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4" autoAdjust="0"/>
    <p:restoredTop sz="75360" autoAdjust="0"/>
  </p:normalViewPr>
  <p:slideViewPr>
    <p:cSldViewPr snapToGrid="0">
      <p:cViewPr varScale="1">
        <p:scale>
          <a:sx n="61" d="100"/>
          <a:sy n="61" d="100"/>
        </p:scale>
        <p:origin x="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51B553-320D-184C-9D0C-9B1B5C335923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CFFEC79-3B7D-6D47-A098-7CFEBC439A76}">
      <dgm:prSet phldrT="[Text]"/>
      <dgm:spPr/>
      <dgm:t>
        <a:bodyPr/>
        <a:lstStyle/>
        <a:p>
          <a:r>
            <a:rPr lang="en-GB" dirty="0"/>
            <a:t>Decision Making Unit</a:t>
          </a:r>
        </a:p>
      </dgm:t>
    </dgm:pt>
    <dgm:pt modelId="{06DD1957-368E-DF4F-AD59-4A6B56EAF8CB}" type="parTrans" cxnId="{E4E81AF8-03F6-9947-BA6E-CB875008BE70}">
      <dgm:prSet/>
      <dgm:spPr/>
      <dgm:t>
        <a:bodyPr/>
        <a:lstStyle/>
        <a:p>
          <a:endParaRPr lang="en-GB"/>
        </a:p>
      </dgm:t>
    </dgm:pt>
    <dgm:pt modelId="{C03E4E44-B3AF-C742-8984-459E45B8AF4A}" type="sibTrans" cxnId="{E4E81AF8-03F6-9947-BA6E-CB875008BE70}">
      <dgm:prSet/>
      <dgm:spPr/>
      <dgm:t>
        <a:bodyPr/>
        <a:lstStyle/>
        <a:p>
          <a:endParaRPr lang="en-GB"/>
        </a:p>
      </dgm:t>
    </dgm:pt>
    <dgm:pt modelId="{347CCC3E-C6F2-9D43-AC79-F5BBB5285207}">
      <dgm:prSet phldrT="[Text]" custT="1"/>
      <dgm:spPr/>
      <dgm:t>
        <a:bodyPr/>
        <a:lstStyle/>
        <a:p>
          <a:r>
            <a:rPr lang="en-GB" sz="1600" dirty="0"/>
            <a:t>Initiator</a:t>
          </a:r>
        </a:p>
      </dgm:t>
    </dgm:pt>
    <dgm:pt modelId="{F73C0E2D-28AA-F24E-943E-2C09783ECEE2}" type="parTrans" cxnId="{D8B19ED9-4935-B743-BC89-556758C3D8D2}">
      <dgm:prSet/>
      <dgm:spPr/>
      <dgm:t>
        <a:bodyPr/>
        <a:lstStyle/>
        <a:p>
          <a:endParaRPr lang="en-GB"/>
        </a:p>
      </dgm:t>
    </dgm:pt>
    <dgm:pt modelId="{B512D2F8-5DE8-C242-8520-E558EC39C5D5}" type="sibTrans" cxnId="{D8B19ED9-4935-B743-BC89-556758C3D8D2}">
      <dgm:prSet/>
      <dgm:spPr/>
      <dgm:t>
        <a:bodyPr/>
        <a:lstStyle/>
        <a:p>
          <a:endParaRPr lang="en-GB"/>
        </a:p>
      </dgm:t>
    </dgm:pt>
    <dgm:pt modelId="{81583EBF-613C-F84D-B105-BF597A2416D1}">
      <dgm:prSet phldrT="[Text]" custT="1"/>
      <dgm:spPr/>
      <dgm:t>
        <a:bodyPr/>
        <a:lstStyle/>
        <a:p>
          <a:r>
            <a:rPr lang="en-GB" sz="1600" dirty="0"/>
            <a:t>Gate-keepers</a:t>
          </a:r>
        </a:p>
      </dgm:t>
    </dgm:pt>
    <dgm:pt modelId="{FB9CDF21-B41E-1E41-9E3A-68870FF60FC2}" type="parTrans" cxnId="{D973E7B4-AA08-1D48-8AAE-CE78267DF803}">
      <dgm:prSet/>
      <dgm:spPr/>
      <dgm:t>
        <a:bodyPr/>
        <a:lstStyle/>
        <a:p>
          <a:endParaRPr lang="en-GB"/>
        </a:p>
      </dgm:t>
    </dgm:pt>
    <dgm:pt modelId="{45706719-0A8A-424F-A593-F0986C6E94AA}" type="sibTrans" cxnId="{D973E7B4-AA08-1D48-8AAE-CE78267DF803}">
      <dgm:prSet/>
      <dgm:spPr/>
      <dgm:t>
        <a:bodyPr/>
        <a:lstStyle/>
        <a:p>
          <a:endParaRPr lang="en-GB"/>
        </a:p>
      </dgm:t>
    </dgm:pt>
    <dgm:pt modelId="{421CE167-7A65-5D41-9570-6550DC2D2186}">
      <dgm:prSet phldrT="[Text]" custT="1"/>
      <dgm:spPr/>
      <dgm:t>
        <a:bodyPr/>
        <a:lstStyle/>
        <a:p>
          <a:r>
            <a:rPr lang="en-GB" sz="1600" dirty="0"/>
            <a:t>Influencers</a:t>
          </a:r>
        </a:p>
      </dgm:t>
    </dgm:pt>
    <dgm:pt modelId="{22F96A62-0CFC-A646-A305-929A460298B5}" type="parTrans" cxnId="{3D560A10-B779-3C4F-8B68-638361DC57F8}">
      <dgm:prSet/>
      <dgm:spPr/>
      <dgm:t>
        <a:bodyPr/>
        <a:lstStyle/>
        <a:p>
          <a:endParaRPr lang="en-GB"/>
        </a:p>
      </dgm:t>
    </dgm:pt>
    <dgm:pt modelId="{67A86ABF-01E0-AF46-9033-34D6BCBF81AF}" type="sibTrans" cxnId="{3D560A10-B779-3C4F-8B68-638361DC57F8}">
      <dgm:prSet/>
      <dgm:spPr/>
      <dgm:t>
        <a:bodyPr/>
        <a:lstStyle/>
        <a:p>
          <a:endParaRPr lang="en-GB"/>
        </a:p>
      </dgm:t>
    </dgm:pt>
    <dgm:pt modelId="{372A6B4F-C890-CB43-9229-AA4F05B201FD}">
      <dgm:prSet phldrT="[Text]" custT="1"/>
      <dgm:spPr/>
      <dgm:t>
        <a:bodyPr/>
        <a:lstStyle/>
        <a:p>
          <a:r>
            <a:rPr lang="en-GB" sz="1600" dirty="0"/>
            <a:t>Deciders</a:t>
          </a:r>
        </a:p>
      </dgm:t>
    </dgm:pt>
    <dgm:pt modelId="{CCE6868B-D95D-6547-8E48-E8060254DEBA}" type="parTrans" cxnId="{F872F3E7-E1BA-6B41-A5B4-9180D682B15C}">
      <dgm:prSet/>
      <dgm:spPr/>
      <dgm:t>
        <a:bodyPr/>
        <a:lstStyle/>
        <a:p>
          <a:endParaRPr lang="en-GB"/>
        </a:p>
      </dgm:t>
    </dgm:pt>
    <dgm:pt modelId="{FF341157-A2AC-1543-8293-575E4DF4569E}" type="sibTrans" cxnId="{F872F3E7-E1BA-6B41-A5B4-9180D682B15C}">
      <dgm:prSet/>
      <dgm:spPr/>
      <dgm:t>
        <a:bodyPr/>
        <a:lstStyle/>
        <a:p>
          <a:endParaRPr lang="en-GB"/>
        </a:p>
      </dgm:t>
    </dgm:pt>
    <dgm:pt modelId="{B497C068-5129-844E-9AE8-816F1732BFA4}">
      <dgm:prSet phldrT="[Text]" custT="1"/>
      <dgm:spPr/>
      <dgm:t>
        <a:bodyPr/>
        <a:lstStyle/>
        <a:p>
          <a:r>
            <a:rPr lang="en-GB" sz="1600" dirty="0"/>
            <a:t>Buyers</a:t>
          </a:r>
        </a:p>
      </dgm:t>
    </dgm:pt>
    <dgm:pt modelId="{3FF78DDC-8465-6346-BB2D-6EAD9E603794}" type="parTrans" cxnId="{C36B105C-5F95-9C42-BC83-A6FC62AFFD1A}">
      <dgm:prSet/>
      <dgm:spPr/>
      <dgm:t>
        <a:bodyPr/>
        <a:lstStyle/>
        <a:p>
          <a:endParaRPr lang="en-GB"/>
        </a:p>
      </dgm:t>
    </dgm:pt>
    <dgm:pt modelId="{49B5257E-3B03-BC40-96D6-ABAEEB6D3BF7}" type="sibTrans" cxnId="{C36B105C-5F95-9C42-BC83-A6FC62AFFD1A}">
      <dgm:prSet/>
      <dgm:spPr/>
      <dgm:t>
        <a:bodyPr/>
        <a:lstStyle/>
        <a:p>
          <a:endParaRPr lang="en-GB"/>
        </a:p>
      </dgm:t>
    </dgm:pt>
    <dgm:pt modelId="{E9B6F599-A54A-384A-902C-FDFA2048EE32}">
      <dgm:prSet phldrT="[Text]" custT="1"/>
      <dgm:spPr/>
      <dgm:t>
        <a:bodyPr/>
        <a:lstStyle/>
        <a:p>
          <a:r>
            <a:rPr lang="en-GB" sz="1600" dirty="0"/>
            <a:t>Users</a:t>
          </a:r>
        </a:p>
      </dgm:t>
    </dgm:pt>
    <dgm:pt modelId="{D29B2B28-E5D7-2A40-BBAD-B4B5833C726C}" type="parTrans" cxnId="{4B126DA5-3DC0-5342-9001-2BD3D41DB009}">
      <dgm:prSet/>
      <dgm:spPr/>
      <dgm:t>
        <a:bodyPr/>
        <a:lstStyle/>
        <a:p>
          <a:endParaRPr lang="en-GB"/>
        </a:p>
      </dgm:t>
    </dgm:pt>
    <dgm:pt modelId="{3800B213-1063-654F-A8EF-9CF710EA178E}" type="sibTrans" cxnId="{4B126DA5-3DC0-5342-9001-2BD3D41DB009}">
      <dgm:prSet/>
      <dgm:spPr/>
      <dgm:t>
        <a:bodyPr/>
        <a:lstStyle/>
        <a:p>
          <a:endParaRPr lang="en-GB"/>
        </a:p>
      </dgm:t>
    </dgm:pt>
    <dgm:pt modelId="{1EFCF139-F2EE-6E4E-8846-C55AA4327057}" type="pres">
      <dgm:prSet presAssocID="{0151B553-320D-184C-9D0C-9B1B5C33592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DA8F056-FAC2-2845-9564-3F3A4E79336A}" type="pres">
      <dgm:prSet presAssocID="{ACFFEC79-3B7D-6D47-A098-7CFEBC439A76}" presName="centerShape" presStyleLbl="node0" presStyleIdx="0" presStyleCnt="1" custScaleX="112117"/>
      <dgm:spPr/>
      <dgm:t>
        <a:bodyPr/>
        <a:lstStyle/>
        <a:p>
          <a:endParaRPr lang="en-IN"/>
        </a:p>
      </dgm:t>
    </dgm:pt>
    <dgm:pt modelId="{C869D424-B4DE-7D4D-AC33-866F48FF782A}" type="pres">
      <dgm:prSet presAssocID="{F73C0E2D-28AA-F24E-943E-2C09783ECEE2}" presName="Name9" presStyleLbl="parChTrans1D2" presStyleIdx="0" presStyleCnt="6"/>
      <dgm:spPr/>
      <dgm:t>
        <a:bodyPr/>
        <a:lstStyle/>
        <a:p>
          <a:endParaRPr lang="en-IN"/>
        </a:p>
      </dgm:t>
    </dgm:pt>
    <dgm:pt modelId="{474D7625-1A68-6E43-8B4F-0946C1695A9E}" type="pres">
      <dgm:prSet presAssocID="{F73C0E2D-28AA-F24E-943E-2C09783ECEE2}" presName="connTx" presStyleLbl="parChTrans1D2" presStyleIdx="0" presStyleCnt="6"/>
      <dgm:spPr/>
      <dgm:t>
        <a:bodyPr/>
        <a:lstStyle/>
        <a:p>
          <a:endParaRPr lang="en-IN"/>
        </a:p>
      </dgm:t>
    </dgm:pt>
    <dgm:pt modelId="{8AE2E677-47AC-0B4B-A7C6-EC36DA4231D1}" type="pres">
      <dgm:prSet presAssocID="{347CCC3E-C6F2-9D43-AC79-F5BBB5285207}" presName="node" presStyleLbl="node1" presStyleIdx="0" presStyleCnt="6" custScaleX="127698" custRadScaleRad="101850" custRadScaleInc="-497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7B16ACE-2EC7-AC45-8ED8-B49498078C62}" type="pres">
      <dgm:prSet presAssocID="{FB9CDF21-B41E-1E41-9E3A-68870FF60FC2}" presName="Name9" presStyleLbl="parChTrans1D2" presStyleIdx="1" presStyleCnt="6"/>
      <dgm:spPr/>
      <dgm:t>
        <a:bodyPr/>
        <a:lstStyle/>
        <a:p>
          <a:endParaRPr lang="en-IN"/>
        </a:p>
      </dgm:t>
    </dgm:pt>
    <dgm:pt modelId="{10256812-3CC5-3548-9A63-FF2B4E964EE3}" type="pres">
      <dgm:prSet presAssocID="{FB9CDF21-B41E-1E41-9E3A-68870FF60FC2}" presName="connTx" presStyleLbl="parChTrans1D2" presStyleIdx="1" presStyleCnt="6"/>
      <dgm:spPr/>
      <dgm:t>
        <a:bodyPr/>
        <a:lstStyle/>
        <a:p>
          <a:endParaRPr lang="en-IN"/>
        </a:p>
      </dgm:t>
    </dgm:pt>
    <dgm:pt modelId="{5B3A913B-17A4-AA47-A60F-CE737A43C459}" type="pres">
      <dgm:prSet presAssocID="{81583EBF-613C-F84D-B105-BF597A2416D1}" presName="node" presStyleLbl="node1" presStyleIdx="1" presStyleCnt="6" custScaleX="127698" custRadScaleRad="98653" custRadScaleInc="-561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E57D801-4974-7E49-84F0-B33AEA553DCB}" type="pres">
      <dgm:prSet presAssocID="{22F96A62-0CFC-A646-A305-929A460298B5}" presName="Name9" presStyleLbl="parChTrans1D2" presStyleIdx="2" presStyleCnt="6"/>
      <dgm:spPr/>
      <dgm:t>
        <a:bodyPr/>
        <a:lstStyle/>
        <a:p>
          <a:endParaRPr lang="en-IN"/>
        </a:p>
      </dgm:t>
    </dgm:pt>
    <dgm:pt modelId="{81002C9A-6B0D-C549-8A78-E657523435C3}" type="pres">
      <dgm:prSet presAssocID="{22F96A62-0CFC-A646-A305-929A460298B5}" presName="connTx" presStyleLbl="parChTrans1D2" presStyleIdx="2" presStyleCnt="6"/>
      <dgm:spPr/>
      <dgm:t>
        <a:bodyPr/>
        <a:lstStyle/>
        <a:p>
          <a:endParaRPr lang="en-IN"/>
        </a:p>
      </dgm:t>
    </dgm:pt>
    <dgm:pt modelId="{19A52296-4E90-6C43-96E0-896A854CEECE}" type="pres">
      <dgm:prSet presAssocID="{421CE167-7A65-5D41-9570-6550DC2D2186}" presName="node" presStyleLbl="node1" presStyleIdx="2" presStyleCnt="6" custScaleX="127698" custRadScaleRad="96795" custRadScaleInc="-48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6F800B-C26A-4A45-AC97-83011FC051E4}" type="pres">
      <dgm:prSet presAssocID="{CCE6868B-D95D-6547-8E48-E8060254DEBA}" presName="Name9" presStyleLbl="parChTrans1D2" presStyleIdx="3" presStyleCnt="6"/>
      <dgm:spPr/>
      <dgm:t>
        <a:bodyPr/>
        <a:lstStyle/>
        <a:p>
          <a:endParaRPr lang="en-IN"/>
        </a:p>
      </dgm:t>
    </dgm:pt>
    <dgm:pt modelId="{4948ADD4-385A-C44B-86B2-D407D2E5B621}" type="pres">
      <dgm:prSet presAssocID="{CCE6868B-D95D-6547-8E48-E8060254DEBA}" presName="connTx" presStyleLbl="parChTrans1D2" presStyleIdx="3" presStyleCnt="6"/>
      <dgm:spPr/>
      <dgm:t>
        <a:bodyPr/>
        <a:lstStyle/>
        <a:p>
          <a:endParaRPr lang="en-IN"/>
        </a:p>
      </dgm:t>
    </dgm:pt>
    <dgm:pt modelId="{FF132971-B683-334D-9996-17C2D1AD44AF}" type="pres">
      <dgm:prSet presAssocID="{372A6B4F-C890-CB43-9229-AA4F05B201FD}" presName="node" presStyleLbl="node1" presStyleIdx="3" presStyleCnt="6" custScaleX="127698" custRadScaleRad="98220" custRadScaleInc="515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AD1676-D5D3-254F-AF65-DE2E4B66F1B6}" type="pres">
      <dgm:prSet presAssocID="{3FF78DDC-8465-6346-BB2D-6EAD9E603794}" presName="Name9" presStyleLbl="parChTrans1D2" presStyleIdx="4" presStyleCnt="6"/>
      <dgm:spPr/>
      <dgm:t>
        <a:bodyPr/>
        <a:lstStyle/>
        <a:p>
          <a:endParaRPr lang="en-IN"/>
        </a:p>
      </dgm:t>
    </dgm:pt>
    <dgm:pt modelId="{19FE319D-2137-D149-A43B-D0AF373757F3}" type="pres">
      <dgm:prSet presAssocID="{3FF78DDC-8465-6346-BB2D-6EAD9E603794}" presName="connTx" presStyleLbl="parChTrans1D2" presStyleIdx="4" presStyleCnt="6"/>
      <dgm:spPr/>
      <dgm:t>
        <a:bodyPr/>
        <a:lstStyle/>
        <a:p>
          <a:endParaRPr lang="en-IN"/>
        </a:p>
      </dgm:t>
    </dgm:pt>
    <dgm:pt modelId="{529B1B08-CD9A-454B-B391-ACA85AD783EF}" type="pres">
      <dgm:prSet presAssocID="{B497C068-5129-844E-9AE8-816F1732BFA4}" presName="node" presStyleLbl="node1" presStyleIdx="4" presStyleCnt="6" custScaleX="127698" custRadScaleRad="101431" custRadScaleInc="545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32D4190-6F18-A44E-AAD0-E3076C5C8CFD}" type="pres">
      <dgm:prSet presAssocID="{D29B2B28-E5D7-2A40-BBAD-B4B5833C726C}" presName="Name9" presStyleLbl="parChTrans1D2" presStyleIdx="5" presStyleCnt="6"/>
      <dgm:spPr/>
      <dgm:t>
        <a:bodyPr/>
        <a:lstStyle/>
        <a:p>
          <a:endParaRPr lang="en-IN"/>
        </a:p>
      </dgm:t>
    </dgm:pt>
    <dgm:pt modelId="{DE3A86BF-5378-8D45-9F1D-8899391B4E86}" type="pres">
      <dgm:prSet presAssocID="{D29B2B28-E5D7-2A40-BBAD-B4B5833C726C}" presName="connTx" presStyleLbl="parChTrans1D2" presStyleIdx="5" presStyleCnt="6"/>
      <dgm:spPr/>
      <dgm:t>
        <a:bodyPr/>
        <a:lstStyle/>
        <a:p>
          <a:endParaRPr lang="en-IN"/>
        </a:p>
      </dgm:t>
    </dgm:pt>
    <dgm:pt modelId="{2A0238C4-7B6E-B749-98D2-612C71E319FD}" type="pres">
      <dgm:prSet presAssocID="{E9B6F599-A54A-384A-902C-FDFA2048EE32}" presName="node" presStyleLbl="node1" presStyleIdx="5" presStyleCnt="6" custScaleX="127698" custRadScaleRad="103206" custRadScaleInc="45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ABBA059-8D30-42D8-BE99-BFC5AA71AEE7}" type="presOf" srcId="{D29B2B28-E5D7-2A40-BBAD-B4B5833C726C}" destId="{DE3A86BF-5378-8D45-9F1D-8899391B4E86}" srcOrd="1" destOrd="0" presId="urn:microsoft.com/office/officeart/2005/8/layout/radial1"/>
    <dgm:cxn modelId="{97B087B9-5426-4FF0-91A3-47CF073EDBA8}" type="presOf" srcId="{3FF78DDC-8465-6346-BB2D-6EAD9E603794}" destId="{19FE319D-2137-D149-A43B-D0AF373757F3}" srcOrd="1" destOrd="0" presId="urn:microsoft.com/office/officeart/2005/8/layout/radial1"/>
    <dgm:cxn modelId="{42C51E35-B595-47ED-8BB3-C192F6856886}" type="presOf" srcId="{347CCC3E-C6F2-9D43-AC79-F5BBB5285207}" destId="{8AE2E677-47AC-0B4B-A7C6-EC36DA4231D1}" srcOrd="0" destOrd="0" presId="urn:microsoft.com/office/officeart/2005/8/layout/radial1"/>
    <dgm:cxn modelId="{ED89E04F-A0DC-47A6-8BEE-3454C53AA30C}" type="presOf" srcId="{421CE167-7A65-5D41-9570-6550DC2D2186}" destId="{19A52296-4E90-6C43-96E0-896A854CEECE}" srcOrd="0" destOrd="0" presId="urn:microsoft.com/office/officeart/2005/8/layout/radial1"/>
    <dgm:cxn modelId="{74130340-C64B-4B38-82F9-B9028486E4EB}" type="presOf" srcId="{FB9CDF21-B41E-1E41-9E3A-68870FF60FC2}" destId="{77B16ACE-2EC7-AC45-8ED8-B49498078C62}" srcOrd="0" destOrd="0" presId="urn:microsoft.com/office/officeart/2005/8/layout/radial1"/>
    <dgm:cxn modelId="{E4E81AF8-03F6-9947-BA6E-CB875008BE70}" srcId="{0151B553-320D-184C-9D0C-9B1B5C335923}" destId="{ACFFEC79-3B7D-6D47-A098-7CFEBC439A76}" srcOrd="0" destOrd="0" parTransId="{06DD1957-368E-DF4F-AD59-4A6B56EAF8CB}" sibTransId="{C03E4E44-B3AF-C742-8984-459E45B8AF4A}"/>
    <dgm:cxn modelId="{1CF95CE4-E38B-4171-BFED-E47A39F7E619}" type="presOf" srcId="{CCE6868B-D95D-6547-8E48-E8060254DEBA}" destId="{4948ADD4-385A-C44B-86B2-D407D2E5B621}" srcOrd="1" destOrd="0" presId="urn:microsoft.com/office/officeart/2005/8/layout/radial1"/>
    <dgm:cxn modelId="{5EE30A40-5382-4395-83CB-198A0A0EBDD2}" type="presOf" srcId="{22F96A62-0CFC-A646-A305-929A460298B5}" destId="{81002C9A-6B0D-C549-8A78-E657523435C3}" srcOrd="1" destOrd="0" presId="urn:microsoft.com/office/officeart/2005/8/layout/radial1"/>
    <dgm:cxn modelId="{4B126DA5-3DC0-5342-9001-2BD3D41DB009}" srcId="{ACFFEC79-3B7D-6D47-A098-7CFEBC439A76}" destId="{E9B6F599-A54A-384A-902C-FDFA2048EE32}" srcOrd="5" destOrd="0" parTransId="{D29B2B28-E5D7-2A40-BBAD-B4B5833C726C}" sibTransId="{3800B213-1063-654F-A8EF-9CF710EA178E}"/>
    <dgm:cxn modelId="{B443632D-FE73-4D6B-9475-72B9CE83A77E}" type="presOf" srcId="{FB9CDF21-B41E-1E41-9E3A-68870FF60FC2}" destId="{10256812-3CC5-3548-9A63-FF2B4E964EE3}" srcOrd="1" destOrd="0" presId="urn:microsoft.com/office/officeart/2005/8/layout/radial1"/>
    <dgm:cxn modelId="{1A3E95F1-0782-490B-8167-85B3F9FB1658}" type="presOf" srcId="{81583EBF-613C-F84D-B105-BF597A2416D1}" destId="{5B3A913B-17A4-AA47-A60F-CE737A43C459}" srcOrd="0" destOrd="0" presId="urn:microsoft.com/office/officeart/2005/8/layout/radial1"/>
    <dgm:cxn modelId="{973D3686-6361-46E8-A800-05FF5238A721}" type="presOf" srcId="{22F96A62-0CFC-A646-A305-929A460298B5}" destId="{7E57D801-4974-7E49-84F0-B33AEA553DCB}" srcOrd="0" destOrd="0" presId="urn:microsoft.com/office/officeart/2005/8/layout/radial1"/>
    <dgm:cxn modelId="{D973E7B4-AA08-1D48-8AAE-CE78267DF803}" srcId="{ACFFEC79-3B7D-6D47-A098-7CFEBC439A76}" destId="{81583EBF-613C-F84D-B105-BF597A2416D1}" srcOrd="1" destOrd="0" parTransId="{FB9CDF21-B41E-1E41-9E3A-68870FF60FC2}" sibTransId="{45706719-0A8A-424F-A593-F0986C6E94AA}"/>
    <dgm:cxn modelId="{C6639CE1-C430-44BD-A50E-0494F0879AC1}" type="presOf" srcId="{CCE6868B-D95D-6547-8E48-E8060254DEBA}" destId="{3C6F800B-C26A-4A45-AC97-83011FC051E4}" srcOrd="0" destOrd="0" presId="urn:microsoft.com/office/officeart/2005/8/layout/radial1"/>
    <dgm:cxn modelId="{A9EE8542-67ED-42F0-936F-22197F40AB79}" type="presOf" srcId="{E9B6F599-A54A-384A-902C-FDFA2048EE32}" destId="{2A0238C4-7B6E-B749-98D2-612C71E319FD}" srcOrd="0" destOrd="0" presId="urn:microsoft.com/office/officeart/2005/8/layout/radial1"/>
    <dgm:cxn modelId="{12E825BE-57ED-4929-A18B-7EFE6B3C8E30}" type="presOf" srcId="{B497C068-5129-844E-9AE8-816F1732BFA4}" destId="{529B1B08-CD9A-454B-B391-ACA85AD783EF}" srcOrd="0" destOrd="0" presId="urn:microsoft.com/office/officeart/2005/8/layout/radial1"/>
    <dgm:cxn modelId="{0CEB03D9-B48D-4D5A-8BF2-55412AC31CD1}" type="presOf" srcId="{ACFFEC79-3B7D-6D47-A098-7CFEBC439A76}" destId="{EDA8F056-FAC2-2845-9564-3F3A4E79336A}" srcOrd="0" destOrd="0" presId="urn:microsoft.com/office/officeart/2005/8/layout/radial1"/>
    <dgm:cxn modelId="{87C5412F-EC3E-47E7-A57C-F9BB69D8678E}" type="presOf" srcId="{372A6B4F-C890-CB43-9229-AA4F05B201FD}" destId="{FF132971-B683-334D-9996-17C2D1AD44AF}" srcOrd="0" destOrd="0" presId="urn:microsoft.com/office/officeart/2005/8/layout/radial1"/>
    <dgm:cxn modelId="{D8B19ED9-4935-B743-BC89-556758C3D8D2}" srcId="{ACFFEC79-3B7D-6D47-A098-7CFEBC439A76}" destId="{347CCC3E-C6F2-9D43-AC79-F5BBB5285207}" srcOrd="0" destOrd="0" parTransId="{F73C0E2D-28AA-F24E-943E-2C09783ECEE2}" sibTransId="{B512D2F8-5DE8-C242-8520-E558EC39C5D5}"/>
    <dgm:cxn modelId="{065EF2A1-37CE-47C4-B47E-1A1A7B4AB501}" type="presOf" srcId="{D29B2B28-E5D7-2A40-BBAD-B4B5833C726C}" destId="{332D4190-6F18-A44E-AAD0-E3076C5C8CFD}" srcOrd="0" destOrd="0" presId="urn:microsoft.com/office/officeart/2005/8/layout/radial1"/>
    <dgm:cxn modelId="{3D560A10-B779-3C4F-8B68-638361DC57F8}" srcId="{ACFFEC79-3B7D-6D47-A098-7CFEBC439A76}" destId="{421CE167-7A65-5D41-9570-6550DC2D2186}" srcOrd="2" destOrd="0" parTransId="{22F96A62-0CFC-A646-A305-929A460298B5}" sibTransId="{67A86ABF-01E0-AF46-9033-34D6BCBF81AF}"/>
    <dgm:cxn modelId="{BCED0A96-3C54-432C-807E-09D2B54B41DD}" type="presOf" srcId="{F73C0E2D-28AA-F24E-943E-2C09783ECEE2}" destId="{C869D424-B4DE-7D4D-AC33-866F48FF782A}" srcOrd="0" destOrd="0" presId="urn:microsoft.com/office/officeart/2005/8/layout/radial1"/>
    <dgm:cxn modelId="{C36B105C-5F95-9C42-BC83-A6FC62AFFD1A}" srcId="{ACFFEC79-3B7D-6D47-A098-7CFEBC439A76}" destId="{B497C068-5129-844E-9AE8-816F1732BFA4}" srcOrd="4" destOrd="0" parTransId="{3FF78DDC-8465-6346-BB2D-6EAD9E603794}" sibTransId="{49B5257E-3B03-BC40-96D6-ABAEEB6D3BF7}"/>
    <dgm:cxn modelId="{CC21D6E0-1B14-46D9-AF31-5C44C70B5BBE}" type="presOf" srcId="{F73C0E2D-28AA-F24E-943E-2C09783ECEE2}" destId="{474D7625-1A68-6E43-8B4F-0946C1695A9E}" srcOrd="1" destOrd="0" presId="urn:microsoft.com/office/officeart/2005/8/layout/radial1"/>
    <dgm:cxn modelId="{F872F3E7-E1BA-6B41-A5B4-9180D682B15C}" srcId="{ACFFEC79-3B7D-6D47-A098-7CFEBC439A76}" destId="{372A6B4F-C890-CB43-9229-AA4F05B201FD}" srcOrd="3" destOrd="0" parTransId="{CCE6868B-D95D-6547-8E48-E8060254DEBA}" sibTransId="{FF341157-A2AC-1543-8293-575E4DF4569E}"/>
    <dgm:cxn modelId="{2DC15759-10C9-4528-96CC-131C2A48DF9A}" type="presOf" srcId="{3FF78DDC-8465-6346-BB2D-6EAD9E603794}" destId="{3AAD1676-D5D3-254F-AF65-DE2E4B66F1B6}" srcOrd="0" destOrd="0" presId="urn:microsoft.com/office/officeart/2005/8/layout/radial1"/>
    <dgm:cxn modelId="{D8453CA0-0CD6-44CE-B23A-7F11F9272AAD}" type="presOf" srcId="{0151B553-320D-184C-9D0C-9B1B5C335923}" destId="{1EFCF139-F2EE-6E4E-8846-C55AA4327057}" srcOrd="0" destOrd="0" presId="urn:microsoft.com/office/officeart/2005/8/layout/radial1"/>
    <dgm:cxn modelId="{486BB7B3-3F30-41EB-BC66-E2DF0A3A0D09}" type="presParOf" srcId="{1EFCF139-F2EE-6E4E-8846-C55AA4327057}" destId="{EDA8F056-FAC2-2845-9564-3F3A4E79336A}" srcOrd="0" destOrd="0" presId="urn:microsoft.com/office/officeart/2005/8/layout/radial1"/>
    <dgm:cxn modelId="{6ABF9B33-421A-4019-9C26-E1D0BD1ADE30}" type="presParOf" srcId="{1EFCF139-F2EE-6E4E-8846-C55AA4327057}" destId="{C869D424-B4DE-7D4D-AC33-866F48FF782A}" srcOrd="1" destOrd="0" presId="urn:microsoft.com/office/officeart/2005/8/layout/radial1"/>
    <dgm:cxn modelId="{3A98911C-2953-42C6-B7AA-B37C7507208A}" type="presParOf" srcId="{C869D424-B4DE-7D4D-AC33-866F48FF782A}" destId="{474D7625-1A68-6E43-8B4F-0946C1695A9E}" srcOrd="0" destOrd="0" presId="urn:microsoft.com/office/officeart/2005/8/layout/radial1"/>
    <dgm:cxn modelId="{E5B2E4A4-4663-499B-845C-7B0543CEA006}" type="presParOf" srcId="{1EFCF139-F2EE-6E4E-8846-C55AA4327057}" destId="{8AE2E677-47AC-0B4B-A7C6-EC36DA4231D1}" srcOrd="2" destOrd="0" presId="urn:microsoft.com/office/officeart/2005/8/layout/radial1"/>
    <dgm:cxn modelId="{C9ADA6C1-9DDB-4C9D-8D48-9D4E1444E98B}" type="presParOf" srcId="{1EFCF139-F2EE-6E4E-8846-C55AA4327057}" destId="{77B16ACE-2EC7-AC45-8ED8-B49498078C62}" srcOrd="3" destOrd="0" presId="urn:microsoft.com/office/officeart/2005/8/layout/radial1"/>
    <dgm:cxn modelId="{EA62E281-32B1-48CF-AA26-68FA9AE9C36D}" type="presParOf" srcId="{77B16ACE-2EC7-AC45-8ED8-B49498078C62}" destId="{10256812-3CC5-3548-9A63-FF2B4E964EE3}" srcOrd="0" destOrd="0" presId="urn:microsoft.com/office/officeart/2005/8/layout/radial1"/>
    <dgm:cxn modelId="{955C470D-F195-4365-8592-CB24E60BE6EC}" type="presParOf" srcId="{1EFCF139-F2EE-6E4E-8846-C55AA4327057}" destId="{5B3A913B-17A4-AA47-A60F-CE737A43C459}" srcOrd="4" destOrd="0" presId="urn:microsoft.com/office/officeart/2005/8/layout/radial1"/>
    <dgm:cxn modelId="{1055975B-90A4-4C11-B283-31C080005C3A}" type="presParOf" srcId="{1EFCF139-F2EE-6E4E-8846-C55AA4327057}" destId="{7E57D801-4974-7E49-84F0-B33AEA553DCB}" srcOrd="5" destOrd="0" presId="urn:microsoft.com/office/officeart/2005/8/layout/radial1"/>
    <dgm:cxn modelId="{3D0028F7-3584-472F-BA18-359F0F2DF32E}" type="presParOf" srcId="{7E57D801-4974-7E49-84F0-B33AEA553DCB}" destId="{81002C9A-6B0D-C549-8A78-E657523435C3}" srcOrd="0" destOrd="0" presId="urn:microsoft.com/office/officeart/2005/8/layout/radial1"/>
    <dgm:cxn modelId="{0AF1A02C-A9FF-4E24-BBD4-E58715783596}" type="presParOf" srcId="{1EFCF139-F2EE-6E4E-8846-C55AA4327057}" destId="{19A52296-4E90-6C43-96E0-896A854CEECE}" srcOrd="6" destOrd="0" presId="urn:microsoft.com/office/officeart/2005/8/layout/radial1"/>
    <dgm:cxn modelId="{1A452137-132A-46BB-89D4-E363B99D4A5E}" type="presParOf" srcId="{1EFCF139-F2EE-6E4E-8846-C55AA4327057}" destId="{3C6F800B-C26A-4A45-AC97-83011FC051E4}" srcOrd="7" destOrd="0" presId="urn:microsoft.com/office/officeart/2005/8/layout/radial1"/>
    <dgm:cxn modelId="{723B317F-2D20-46CF-9EEC-40E61C9A732A}" type="presParOf" srcId="{3C6F800B-C26A-4A45-AC97-83011FC051E4}" destId="{4948ADD4-385A-C44B-86B2-D407D2E5B621}" srcOrd="0" destOrd="0" presId="urn:microsoft.com/office/officeart/2005/8/layout/radial1"/>
    <dgm:cxn modelId="{08031206-6D88-46E7-BDF4-1D216F6B8B6F}" type="presParOf" srcId="{1EFCF139-F2EE-6E4E-8846-C55AA4327057}" destId="{FF132971-B683-334D-9996-17C2D1AD44AF}" srcOrd="8" destOrd="0" presId="urn:microsoft.com/office/officeart/2005/8/layout/radial1"/>
    <dgm:cxn modelId="{6CA348D3-D6B3-4975-8B0A-6E8C8D2EF7AE}" type="presParOf" srcId="{1EFCF139-F2EE-6E4E-8846-C55AA4327057}" destId="{3AAD1676-D5D3-254F-AF65-DE2E4B66F1B6}" srcOrd="9" destOrd="0" presId="urn:microsoft.com/office/officeart/2005/8/layout/radial1"/>
    <dgm:cxn modelId="{E757198F-3003-4BED-BBDE-A7BDC71FECD3}" type="presParOf" srcId="{3AAD1676-D5D3-254F-AF65-DE2E4B66F1B6}" destId="{19FE319D-2137-D149-A43B-D0AF373757F3}" srcOrd="0" destOrd="0" presId="urn:microsoft.com/office/officeart/2005/8/layout/radial1"/>
    <dgm:cxn modelId="{7AD194BA-A3DD-409F-B1F2-25E09E8DBCFA}" type="presParOf" srcId="{1EFCF139-F2EE-6E4E-8846-C55AA4327057}" destId="{529B1B08-CD9A-454B-B391-ACA85AD783EF}" srcOrd="10" destOrd="0" presId="urn:microsoft.com/office/officeart/2005/8/layout/radial1"/>
    <dgm:cxn modelId="{AED51220-2CFE-4534-9482-438431B154B1}" type="presParOf" srcId="{1EFCF139-F2EE-6E4E-8846-C55AA4327057}" destId="{332D4190-6F18-A44E-AAD0-E3076C5C8CFD}" srcOrd="11" destOrd="0" presId="urn:microsoft.com/office/officeart/2005/8/layout/radial1"/>
    <dgm:cxn modelId="{00727339-E914-423A-8A03-D5A3E989970C}" type="presParOf" srcId="{332D4190-6F18-A44E-AAD0-E3076C5C8CFD}" destId="{DE3A86BF-5378-8D45-9F1D-8899391B4E86}" srcOrd="0" destOrd="0" presId="urn:microsoft.com/office/officeart/2005/8/layout/radial1"/>
    <dgm:cxn modelId="{C6478463-7856-47A5-87AE-02A3E9E6E127}" type="presParOf" srcId="{1EFCF139-F2EE-6E4E-8846-C55AA4327057}" destId="{2A0238C4-7B6E-B749-98D2-612C71E319FD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8F056-FAC2-2845-9564-3F3A4E79336A}">
      <dsp:nvSpPr>
        <dsp:cNvPr id="0" name=""/>
        <dsp:cNvSpPr/>
      </dsp:nvSpPr>
      <dsp:spPr>
        <a:xfrm>
          <a:off x="4271943" y="1562474"/>
          <a:ext cx="1331632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Decision Making Unit</a:t>
          </a:r>
        </a:p>
      </dsp:txBody>
      <dsp:txXfrm>
        <a:off x="4466956" y="1736411"/>
        <a:ext cx="941606" cy="839843"/>
      </dsp:txXfrm>
    </dsp:sp>
    <dsp:sp modelId="{C869D424-B4DE-7D4D-AC33-866F48FF782A}">
      <dsp:nvSpPr>
        <dsp:cNvPr id="0" name=""/>
        <dsp:cNvSpPr/>
      </dsp:nvSpPr>
      <dsp:spPr>
        <a:xfrm rot="16109807">
          <a:off x="4729671" y="1364290"/>
          <a:ext cx="375174" cy="21648"/>
        </a:xfrm>
        <a:custGeom>
          <a:avLst/>
          <a:gdLst/>
          <a:ahLst/>
          <a:cxnLst/>
          <a:rect l="0" t="0" r="0" b="0"/>
          <a:pathLst>
            <a:path>
              <a:moveTo>
                <a:pt x="0" y="10824"/>
              </a:moveTo>
              <a:lnTo>
                <a:pt x="375174" y="10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4907879" y="1365735"/>
        <a:ext cx="18758" cy="18758"/>
      </dsp:txXfrm>
    </dsp:sp>
    <dsp:sp modelId="{8AE2E677-47AC-0B4B-A7C6-EC36DA4231D1}">
      <dsp:nvSpPr>
        <dsp:cNvPr id="0" name=""/>
        <dsp:cNvSpPr/>
      </dsp:nvSpPr>
      <dsp:spPr>
        <a:xfrm>
          <a:off x="4138411" y="0"/>
          <a:ext cx="1516691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Initiator</a:t>
          </a:r>
        </a:p>
      </dsp:txBody>
      <dsp:txXfrm>
        <a:off x="4360525" y="173937"/>
        <a:ext cx="1072463" cy="839843"/>
      </dsp:txXfrm>
    </dsp:sp>
    <dsp:sp modelId="{77B16ACE-2EC7-AC45-8ED8-B49498078C62}">
      <dsp:nvSpPr>
        <dsp:cNvPr id="0" name=""/>
        <dsp:cNvSpPr/>
      </dsp:nvSpPr>
      <dsp:spPr>
        <a:xfrm rot="19698966">
          <a:off x="5471737" y="1759904"/>
          <a:ext cx="181524" cy="21648"/>
        </a:xfrm>
        <a:custGeom>
          <a:avLst/>
          <a:gdLst/>
          <a:ahLst/>
          <a:cxnLst/>
          <a:rect l="0" t="0" r="0" b="0"/>
          <a:pathLst>
            <a:path>
              <a:moveTo>
                <a:pt x="0" y="10824"/>
              </a:moveTo>
              <a:lnTo>
                <a:pt x="181524" y="10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557961" y="1766190"/>
        <a:ext cx="9076" cy="9076"/>
      </dsp:txXfrm>
    </dsp:sp>
    <dsp:sp modelId="{5B3A913B-17A4-AA47-A60F-CE737A43C459}">
      <dsp:nvSpPr>
        <dsp:cNvPr id="0" name=""/>
        <dsp:cNvSpPr/>
      </dsp:nvSpPr>
      <dsp:spPr>
        <a:xfrm>
          <a:off x="5476975" y="761588"/>
          <a:ext cx="1516691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Gate-keepers</a:t>
          </a:r>
        </a:p>
      </dsp:txBody>
      <dsp:txXfrm>
        <a:off x="5699089" y="935525"/>
        <a:ext cx="1072463" cy="839843"/>
      </dsp:txXfrm>
    </dsp:sp>
    <dsp:sp modelId="{7E57D801-4974-7E49-84F0-B33AEA553DCB}">
      <dsp:nvSpPr>
        <dsp:cNvPr id="0" name=""/>
        <dsp:cNvSpPr/>
      </dsp:nvSpPr>
      <dsp:spPr>
        <a:xfrm rot="1791270">
          <a:off x="5488021" y="2503039"/>
          <a:ext cx="145292" cy="21648"/>
        </a:xfrm>
        <a:custGeom>
          <a:avLst/>
          <a:gdLst/>
          <a:ahLst/>
          <a:cxnLst/>
          <a:rect l="0" t="0" r="0" b="0"/>
          <a:pathLst>
            <a:path>
              <a:moveTo>
                <a:pt x="0" y="10824"/>
              </a:moveTo>
              <a:lnTo>
                <a:pt x="145292" y="10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557035" y="2510231"/>
        <a:ext cx="7264" cy="7264"/>
      </dsp:txXfrm>
    </dsp:sp>
    <dsp:sp modelId="{19A52296-4E90-6C43-96E0-896A854CEECE}">
      <dsp:nvSpPr>
        <dsp:cNvPr id="0" name=""/>
        <dsp:cNvSpPr/>
      </dsp:nvSpPr>
      <dsp:spPr>
        <a:xfrm>
          <a:off x="5476973" y="2307234"/>
          <a:ext cx="1516691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Influencers</a:t>
          </a:r>
        </a:p>
      </dsp:txBody>
      <dsp:txXfrm>
        <a:off x="5699087" y="2481171"/>
        <a:ext cx="1072463" cy="839843"/>
      </dsp:txXfrm>
    </dsp:sp>
    <dsp:sp modelId="{3C6F800B-C26A-4A45-AC97-83011FC051E4}">
      <dsp:nvSpPr>
        <dsp:cNvPr id="0" name=""/>
        <dsp:cNvSpPr/>
      </dsp:nvSpPr>
      <dsp:spPr>
        <a:xfrm rot="5492862">
          <a:off x="4752116" y="2904277"/>
          <a:ext cx="330284" cy="21648"/>
        </a:xfrm>
        <a:custGeom>
          <a:avLst/>
          <a:gdLst/>
          <a:ahLst/>
          <a:cxnLst/>
          <a:rect l="0" t="0" r="0" b="0"/>
          <a:pathLst>
            <a:path>
              <a:moveTo>
                <a:pt x="0" y="10824"/>
              </a:moveTo>
              <a:lnTo>
                <a:pt x="330284" y="10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4909001" y="2906844"/>
        <a:ext cx="16514" cy="16514"/>
      </dsp:txXfrm>
    </dsp:sp>
    <dsp:sp modelId="{FF132971-B683-334D-9996-17C2D1AD44AF}">
      <dsp:nvSpPr>
        <dsp:cNvPr id="0" name=""/>
        <dsp:cNvSpPr/>
      </dsp:nvSpPr>
      <dsp:spPr>
        <a:xfrm>
          <a:off x="4138411" y="3080050"/>
          <a:ext cx="1516691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Deciders</a:t>
          </a:r>
        </a:p>
      </dsp:txBody>
      <dsp:txXfrm>
        <a:off x="4360525" y="3253987"/>
        <a:ext cx="1072463" cy="839843"/>
      </dsp:txXfrm>
    </dsp:sp>
    <dsp:sp modelId="{3AAD1676-D5D3-254F-AF65-DE2E4B66F1B6}">
      <dsp:nvSpPr>
        <dsp:cNvPr id="0" name=""/>
        <dsp:cNvSpPr/>
      </dsp:nvSpPr>
      <dsp:spPr>
        <a:xfrm rot="9098262">
          <a:off x="4169894" y="2503108"/>
          <a:ext cx="210918" cy="21648"/>
        </a:xfrm>
        <a:custGeom>
          <a:avLst/>
          <a:gdLst/>
          <a:ahLst/>
          <a:cxnLst/>
          <a:rect l="0" t="0" r="0" b="0"/>
          <a:pathLst>
            <a:path>
              <a:moveTo>
                <a:pt x="0" y="10824"/>
              </a:moveTo>
              <a:lnTo>
                <a:pt x="210918" y="10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4270080" y="2508659"/>
        <a:ext cx="10545" cy="10545"/>
      </dsp:txXfrm>
    </dsp:sp>
    <dsp:sp modelId="{529B1B08-CD9A-454B-B391-ACA85AD783EF}">
      <dsp:nvSpPr>
        <dsp:cNvPr id="0" name=""/>
        <dsp:cNvSpPr/>
      </dsp:nvSpPr>
      <dsp:spPr>
        <a:xfrm>
          <a:off x="2799846" y="2307231"/>
          <a:ext cx="1516691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Buyers</a:t>
          </a:r>
        </a:p>
      </dsp:txBody>
      <dsp:txXfrm>
        <a:off x="3021960" y="2481168"/>
        <a:ext cx="1072463" cy="839843"/>
      </dsp:txXfrm>
    </dsp:sp>
    <dsp:sp modelId="{332D4190-6F18-A44E-AAD0-E3076C5C8CFD}">
      <dsp:nvSpPr>
        <dsp:cNvPr id="0" name=""/>
        <dsp:cNvSpPr/>
      </dsp:nvSpPr>
      <dsp:spPr>
        <a:xfrm rot="12608190">
          <a:off x="4150793" y="1759920"/>
          <a:ext cx="245533" cy="21648"/>
        </a:xfrm>
        <a:custGeom>
          <a:avLst/>
          <a:gdLst/>
          <a:ahLst/>
          <a:cxnLst/>
          <a:rect l="0" t="0" r="0" b="0"/>
          <a:pathLst>
            <a:path>
              <a:moveTo>
                <a:pt x="0" y="10824"/>
              </a:moveTo>
              <a:lnTo>
                <a:pt x="245533" y="10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4267422" y="1764606"/>
        <a:ext cx="12276" cy="12276"/>
      </dsp:txXfrm>
    </dsp:sp>
    <dsp:sp modelId="{2A0238C4-7B6E-B749-98D2-612C71E319FD}">
      <dsp:nvSpPr>
        <dsp:cNvPr id="0" name=""/>
        <dsp:cNvSpPr/>
      </dsp:nvSpPr>
      <dsp:spPr>
        <a:xfrm>
          <a:off x="2799839" y="761588"/>
          <a:ext cx="1516691" cy="1187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Users</a:t>
          </a:r>
        </a:p>
      </dsp:txBody>
      <dsp:txXfrm>
        <a:off x="3021953" y="935525"/>
        <a:ext cx="1072463" cy="839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2A00B-8F1D-43F6-BD12-8E5F5FC401EB}" type="datetimeFigureOut">
              <a:rPr lang="en-IN" smtClean="0"/>
              <a:t>02-01-2023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06DDB-F17B-46E1-A75E-B3968504DF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60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06DDB-F17B-46E1-A75E-B3968504DF0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5616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0C449-D8EC-AD49-A136-38D8DDE6A9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62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06DDB-F17B-46E1-A75E-B3968504DF03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748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06DDB-F17B-46E1-A75E-B3968504DF03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15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Initiators: Recognize that a company problem can be solved or avoided by acquiring a product or service. </a:t>
            </a:r>
          </a:p>
          <a:p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Gatekeepers: Control information and vendor access to corporate decision makers; determine which vendors get the chance to sell. </a:t>
            </a:r>
            <a:endParaRPr lang="en-IN" dirty="0"/>
          </a:p>
          <a:p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Influencers: Have a say in whether a purchase is made and what is bought. </a:t>
            </a:r>
          </a:p>
          <a:p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Deciders: Say yes or no to the contemplated purchase.</a:t>
            </a:r>
            <a:b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Buyers: Obtain the purchased product or service.</a:t>
            </a:r>
            <a:b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User: Consume the purchased product or service. </a:t>
            </a:r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9FF7D-327C-8B46-8B75-36BC1410BE0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13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6C0B-C812-4651-A53E-5818AD16519C}" type="datetime1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014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FBE4-D608-4AFA-B390-F77E3CBF7B26}" type="datetime1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260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FBD0-9240-4F12-9707-43CB21C258F4}" type="datetime1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040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7496C-0691-452B-A282-9182FB97FCA4}" type="datetime1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8191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D282-F4A4-4F79-9EC3-6340B4998BF6}" type="datetime1">
              <a:rPr lang="en-IN" smtClean="0"/>
              <a:t>02-01-2023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657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D389-F5BA-4661-9AD5-705BA395DD6E}" type="datetime1">
              <a:rPr lang="en-IN" smtClean="0"/>
              <a:t>02-01-2023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524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93CA-70FC-41B7-B887-30610D339FAE}" type="datetime1">
              <a:rPr lang="en-IN" smtClean="0"/>
              <a:t>02-01-2023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714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EA81-439C-4A00-8A22-FB71D17104A2}" type="datetime1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221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9E01-EB2A-476D-A6E1-6DF7DEF78EBA}" type="datetime1">
              <a:rPr lang="en-IN" smtClean="0"/>
              <a:t>02-01-2023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621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5BE2-386B-4359-ACF4-30758EDE083F}" type="datetime1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82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E53B-1FFC-4E22-97E5-7C1E30D51260}" type="datetime1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60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A1F58-439A-4B5E-A682-E6762A841D52}" type="datetime1">
              <a:rPr lang="en-IN" smtClean="0"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EPGCGM-I B2B Marketing, IIM Rohtak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8D32B-2FB4-422B-BDE5-9AE18B2953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139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8EB4E3"/>
          </a:solidFill>
        </p:spPr>
        <p:txBody>
          <a:bodyPr>
            <a:normAutofit/>
          </a:bodyPr>
          <a:lstStyle/>
          <a:p>
            <a:r>
              <a:rPr lang="en-US" dirty="0"/>
              <a:t>Business to Business (B2B)  Marketing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80" dirty="0"/>
          </a:p>
          <a:p>
            <a:endParaRPr lang="en-US" sz="2880" dirty="0"/>
          </a:p>
          <a:p>
            <a:endParaRPr lang="en-US" sz="2880" dirty="0"/>
          </a:p>
          <a:p>
            <a:endParaRPr lang="en-US" sz="288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998F-7A95-4529-8579-2BBEA04CD4F0}" type="datetime1">
              <a:rPr lang="en-IN" smtClean="0"/>
              <a:t>02-01-2023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6DCD-6F0D-8B42-B2DA-4FBA5788CF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65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(B2B)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n-US" sz="2880" dirty="0"/>
          </a:p>
          <a:p>
            <a:pPr>
              <a:lnSpc>
                <a:spcPct val="110000"/>
              </a:lnSpc>
            </a:pPr>
            <a:r>
              <a:rPr lang="en-US" sz="2880" b="1" dirty="0"/>
              <a:t>Business-to-business (B2B) </a:t>
            </a:r>
            <a:r>
              <a:rPr lang="en-US" sz="2880" dirty="0"/>
              <a:t>marketing is about the marketing of goods and services to </a:t>
            </a:r>
            <a:r>
              <a:rPr lang="en-US" sz="2880" dirty="0">
                <a:solidFill>
                  <a:srgbClr val="0000FF"/>
                </a:solidFill>
              </a:rPr>
              <a:t>commercial enterprises</a:t>
            </a:r>
            <a:r>
              <a:rPr lang="en-US" sz="2880" dirty="0"/>
              <a:t>, </a:t>
            </a:r>
            <a:r>
              <a:rPr lang="en-US" sz="2880" dirty="0">
                <a:solidFill>
                  <a:srgbClr val="0000FF"/>
                </a:solidFill>
              </a:rPr>
              <a:t>governments</a:t>
            </a:r>
            <a:r>
              <a:rPr lang="en-US" sz="2880" dirty="0"/>
              <a:t> and </a:t>
            </a:r>
            <a:r>
              <a:rPr lang="en-US" sz="2880" dirty="0">
                <a:solidFill>
                  <a:srgbClr val="0000FF"/>
                </a:solidFill>
              </a:rPr>
              <a:t>institutions, 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for incorporation (e.g. components)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for consumption (e.g. processed materials, office supplies) 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for use (e.g. installation or equipment)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or for resale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211D-5E23-4DA2-8039-3E9190E6C09B}" type="datetime1">
              <a:rPr lang="en-IN" smtClean="0"/>
              <a:t>02-01-2023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6DCD-6F0D-8B42-B2DA-4FBA5788CF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7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solidFill>
            <a:srgbClr val="8EB4E3"/>
          </a:solidFill>
        </p:spPr>
        <p:txBody>
          <a:bodyPr>
            <a:normAutofit/>
          </a:bodyPr>
          <a:lstStyle/>
          <a:p>
            <a:r>
              <a:rPr lang="en-US" dirty="0"/>
              <a:t>Type of Customers in B2B Market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79EB-9701-4F60-A848-3CDC75CCE004}" type="datetime1">
              <a:rPr lang="en-IN" smtClean="0"/>
              <a:t>02-01-2023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6DCD-6F0D-8B42-B2DA-4FBA5788CF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38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 of Customers in B2B Market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360" dirty="0"/>
          </a:p>
          <a:p>
            <a:r>
              <a:rPr lang="en-US" sz="3360" dirty="0"/>
              <a:t>Type of Business Market Customers </a:t>
            </a:r>
          </a:p>
          <a:p>
            <a:pPr lvl="1"/>
            <a:r>
              <a:rPr lang="en-US" sz="2880" dirty="0"/>
              <a:t>Government</a:t>
            </a:r>
          </a:p>
          <a:p>
            <a:pPr lvl="1"/>
            <a:r>
              <a:rPr lang="en-US" sz="2880" dirty="0"/>
              <a:t>Commercial Enterprises</a:t>
            </a:r>
          </a:p>
          <a:p>
            <a:pPr lvl="1"/>
            <a:r>
              <a:rPr lang="en-US" sz="2880" dirty="0"/>
              <a:t>Institutions : e.g. Educational Institutions, Religious Institutions etc.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27E66-0E85-4034-A9DB-D0FE5CDE76DB}" type="datetime1">
              <a:rPr lang="en-IN" smtClean="0"/>
              <a:t>02-01-2023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6DCD-6F0D-8B42-B2DA-4FBA5788CF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7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solidFill>
            <a:srgbClr val="8EB4E3"/>
          </a:solidFill>
        </p:spPr>
        <p:txBody>
          <a:bodyPr>
            <a:normAutofit/>
          </a:bodyPr>
          <a:lstStyle/>
          <a:p>
            <a:r>
              <a:rPr lang="en-US" dirty="0"/>
              <a:t>B2B vs. B2C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7D48-CD5E-4CE9-AD04-CF9DB6DCA164}" type="datetime1">
              <a:rPr lang="en-IN" smtClean="0"/>
              <a:t>02-01-2023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6DCD-6F0D-8B42-B2DA-4FBA5788CF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6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 in Marketing mix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408881"/>
              </p:ext>
            </p:extLst>
          </p:nvPr>
        </p:nvGraphicFramePr>
        <p:xfrm>
          <a:off x="1225224" y="1432729"/>
          <a:ext cx="9875520" cy="4822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3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32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262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r>
                        <a:rPr lang="en-US" sz="1900" dirty="0"/>
                        <a:t>Characteristics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Business </a:t>
                      </a:r>
                      <a:r>
                        <a:rPr lang="en-US" sz="1900" baseline="0" dirty="0" smtClean="0"/>
                        <a:t>Market</a:t>
                      </a:r>
                      <a:endParaRPr lang="en-US" sz="19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Consumer Market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r>
                        <a:rPr lang="en-US" sz="1700" b="1" dirty="0"/>
                        <a:t>Market Selection and development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Emphasis on Market</a:t>
                      </a:r>
                      <a:r>
                        <a:rPr lang="en-US" sz="1700" baseline="0" dirty="0"/>
                        <a:t> Development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Selection &amp; Segmentation more important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4719">
                <a:tc>
                  <a:txBody>
                    <a:bodyPr/>
                    <a:lstStyle/>
                    <a:p>
                      <a:r>
                        <a:rPr lang="en-US" sz="1700" b="1" dirty="0"/>
                        <a:t>Market</a:t>
                      </a:r>
                      <a:r>
                        <a:rPr lang="en-US" sz="1700" b="1" baseline="0" dirty="0"/>
                        <a:t> Segmentation</a:t>
                      </a:r>
                      <a:endParaRPr lang="en-US" sz="1700" b="1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Based on:</a:t>
                      </a:r>
                      <a:r>
                        <a:rPr lang="en-US" sz="1700" baseline="0" dirty="0"/>
                        <a:t> Size of Industry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Based on: Personality / lifestyle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lang="en-US" sz="1700" b="1" dirty="0"/>
                        <a:t>Advertising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Used</a:t>
                      </a:r>
                      <a:r>
                        <a:rPr lang="en-US" sz="1700" baseline="0" dirty="0"/>
                        <a:t> to convey product information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Used to create demand and brand differentiation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lang="en-US" sz="1700" b="1" dirty="0"/>
                        <a:t>Pricing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Usually</a:t>
                      </a:r>
                      <a:r>
                        <a:rPr lang="en-US" sz="1700" baseline="0" dirty="0"/>
                        <a:t> geared to customer needs &amp; competitive situation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Usually</a:t>
                      </a:r>
                      <a:r>
                        <a:rPr lang="en-US" sz="1700" baseline="0" dirty="0"/>
                        <a:t> a standard form</a:t>
                      </a:r>
                      <a:endParaRPr lang="en-US" sz="1700" dirty="0"/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lang="en-US" sz="1700" b="1" dirty="0"/>
                        <a:t>Product Policy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Product</a:t>
                      </a:r>
                      <a:r>
                        <a:rPr lang="en-US" sz="1700" baseline="0" dirty="0"/>
                        <a:t> positioning is u</a:t>
                      </a:r>
                      <a:r>
                        <a:rPr lang="en-US" sz="1700" dirty="0"/>
                        <a:t>sually</a:t>
                      </a:r>
                      <a:r>
                        <a:rPr lang="en-US" sz="1700" baseline="0" dirty="0"/>
                        <a:t> based on functions/features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Product</a:t>
                      </a:r>
                      <a:r>
                        <a:rPr lang="en-US" sz="1700" baseline="0" dirty="0"/>
                        <a:t> positioning is often based on psychological attributes</a:t>
                      </a:r>
                      <a:endParaRPr lang="en-US" sz="1700" dirty="0"/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lang="en-US" sz="1700" b="1" dirty="0"/>
                        <a:t>Channels of Distribution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Extensive</a:t>
                      </a:r>
                      <a:r>
                        <a:rPr lang="en-US" sz="1700" baseline="0" dirty="0"/>
                        <a:t> use of direct sales force to reach customers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Wholesale</a:t>
                      </a:r>
                      <a:r>
                        <a:rPr lang="en-US" sz="1700" baseline="0" dirty="0"/>
                        <a:t>rs and retailers are dominant modes</a:t>
                      </a:r>
                      <a:endParaRPr lang="en-US" sz="1700" dirty="0"/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r>
                        <a:rPr lang="en-US" sz="1700" b="1" dirty="0"/>
                        <a:t>Marketing Research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/>
                        <a:t>Emphasize</a:t>
                      </a:r>
                      <a:r>
                        <a:rPr lang="en-US" sz="1700" baseline="0" dirty="0"/>
                        <a:t> on technical development than customer research </a:t>
                      </a:r>
                      <a:endParaRPr lang="en-US" sz="1700" dirty="0"/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/>
                        <a:t>Extensive</a:t>
                      </a:r>
                      <a:r>
                        <a:rPr lang="en-US" sz="1700" baseline="0" dirty="0"/>
                        <a:t> feedback from customers on new product design, repositioning, and so on</a:t>
                      </a:r>
                      <a:endParaRPr lang="en-US" sz="1700" dirty="0"/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60291" y="6443641"/>
            <a:ext cx="2480149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0" i="1" dirty="0"/>
              <a:t>Source: </a:t>
            </a:r>
            <a:r>
              <a:rPr lang="en-US" sz="1260" i="1" dirty="0" err="1"/>
              <a:t>Rangan</a:t>
            </a:r>
            <a:r>
              <a:rPr lang="en-US" sz="1260" i="1" dirty="0"/>
              <a:t> &amp; Isaacson, 1994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3105-85A5-43DB-95C5-ACCCF34F1C6D}" type="datetime1">
              <a:rPr lang="en-IN" smtClean="0"/>
              <a:t>02-01-2023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86DCD-6F0D-8B42-B2DA-4FBA5788CF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5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40" dirty="0"/>
              <a:t>Organizational Buying: Some Unique Dimensions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80" dirty="0"/>
              <a:t>Buying ‘on Behalf’ vs. ‘for Self’</a:t>
            </a:r>
          </a:p>
          <a:p>
            <a:r>
              <a:rPr lang="en-US" sz="2880" dirty="0"/>
              <a:t>Organizational Buying is Purposive</a:t>
            </a:r>
          </a:p>
          <a:p>
            <a:r>
              <a:rPr lang="en-US" sz="2880" dirty="0"/>
              <a:t>The Techno Commercial need of the Buyer must be met</a:t>
            </a:r>
          </a:p>
          <a:p>
            <a:r>
              <a:rPr lang="en-US" sz="2880" dirty="0"/>
              <a:t>Organizational Buying is more Rational</a:t>
            </a:r>
          </a:p>
          <a:p>
            <a:r>
              <a:rPr lang="en-US" sz="2880" dirty="0"/>
              <a:t>Buyer is more knowledgeable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01B3-6288-421D-ABB5-EF44679F996A}" type="datetime1">
              <a:rPr lang="en-IN" smtClean="0"/>
              <a:t>02-01-2023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AC80-7BA3-454C-B549-B0F6068DA0E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0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Buying </a:t>
            </a:r>
            <a:r>
              <a:rPr lang="en-US" dirty="0" smtClean="0"/>
              <a:t>Center (Decision Making Unit)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8240" y="1600200"/>
            <a:ext cx="9875520" cy="883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It includes all the members of the organization who are involved in the buying process </a:t>
            </a:r>
          </a:p>
          <a:p>
            <a:endParaRPr lang="en-US" sz="24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BDAB-4F71-4E71-8C1E-F39D678C326C}" type="datetime1">
              <a:rPr lang="en-IN" smtClean="0"/>
              <a:t>02-01-2023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EPGCGM-I B2B Marketing, IIM Rohtak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AC80-7BA3-454C-B549-B0F6068DA0E7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2DE87AF0-AA2F-D342-8DE4-BF660FBE83FC}"/>
              </a:ext>
            </a:extLst>
          </p:cNvPr>
          <p:cNvGraphicFramePr/>
          <p:nvPr>
            <p:extLst/>
          </p:nvPr>
        </p:nvGraphicFramePr>
        <p:xfrm>
          <a:off x="1158240" y="2043685"/>
          <a:ext cx="9875520" cy="431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303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433</Words>
  <Application>Microsoft Office PowerPoint</Application>
  <PresentationFormat>Widescreen</PresentationFormat>
  <Paragraphs>92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Business to Business (B2B)  Marketing</vt:lpstr>
      <vt:lpstr>What is (B2B) Marketing</vt:lpstr>
      <vt:lpstr>Type of Customers in B2B Market</vt:lpstr>
      <vt:lpstr>Type of Customers in B2B Market </vt:lpstr>
      <vt:lpstr>B2B vs. B2C</vt:lpstr>
      <vt:lpstr>Differences in Marketing mix</vt:lpstr>
      <vt:lpstr>Organizational Buying: Some Unique Dimensions </vt:lpstr>
      <vt:lpstr>Buying Center (Decision Making Unit)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archit0029@gmail.com</dc:creator>
  <cp:lastModifiedBy>archit0029@gmail.com</cp:lastModifiedBy>
  <cp:revision>2</cp:revision>
  <dcterms:created xsi:type="dcterms:W3CDTF">2023-01-02T06:15:14Z</dcterms:created>
  <dcterms:modified xsi:type="dcterms:W3CDTF">2023-01-02T06:21:42Z</dcterms:modified>
</cp:coreProperties>
</file>