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47:11.9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71C2FC4-818A-42DA-9813-7ABB5A0C37AD}" emma:medium="tactile" emma:mode="ink">
          <msink:context xmlns:msink="http://schemas.microsoft.com/ink/2010/main" type="inkDrawing" rotatedBoundingBox="3022,3689 21341,2977 21344,3046 3024,3758" semanticType="underline" shapeName="Other">
            <msink:sourceLink direction="with" ref="{CA1AE8DC-1316-40A8-9E36-DAE785D3F764}"/>
            <msink:sourceLink direction="with" ref="{83A0FA47-4966-4BB5-90AB-655C00B837F4}"/>
            <msink:destinationLink direction="with" ref="{075D278D-9E41-4626-B04F-58F2A42F55C9}"/>
          </msink:context>
        </emma:interpretation>
      </emma:emma>
    </inkml:annotationXML>
    <inkml:trace contextRef="#ctx0" brushRef="#br0">0 701 0 0,'0'0'0'0,"0"0"0"16,0 0 0-16,0 0 0 0,0 0 0 0,0 0 0 16,0 0 0-16,0 0 0 0,0 0 0 0,0 0 0 15,0 0 0-15,0 0 0 0,-6-1 0 16,6 1 0-16,0 0 0 0,0 0 0 0,0 0 0 15,0 0 0-15,0 0 0 0,2 0 0 0,0 0 0 16,0 0 0-16,0 3 0 0,5 1 0 0,-3 1 0 16,6-1 0-16,0-1 12 0,0 2 74 0,3-2-9 15,6-2 1-15,-2 1-2 0,5 0 5 16,-3-1-5-16,5-1-4 0,0 2-3 0,3-2-12 16,2 0 1-16,1 0-5 0,4 0-6 0,1 0-3 15,0 0-8-15,5-2-6 0,5 1-4 16,-2-1-4-16,-1 1-1 0,5-1-2 0,-2 0 0 15,2-1 2-15,-2 0-5 0,5 0 0 0,1 0 0 16,1-1-6-16,2-2 0 0,1 3-1 16,0-2-4-16,2 0 5 0,2 2-3 0,3-3 0 15,-3 2-1-15,4-1 0 0,0 1 0 0,0 1 0 16,1 0 1-16,-1 0-3 0,3 0 3 0,0-1 1 16,-1 0-1-16,3 0-2 0,0 0-1 15,2-1 0-15,-1 1 3 0,2-1 3 0,2 1-2 16,1 1 0-16,-1-2-2 0,0 2-3 0,-2 0 2 15,-3 0 0-15,2 0 0 0,0 0 0 0,-5 0 0 16,2 2 2-16,-1-2 1 0,0 1 3 0,1-1-1 16,1 2-1-16,3-2-2 0,3 1-1 15,1 1 4-15,4-2 2 0,0 0 1 0,2 0-1 16,-1 0-5-16,3-1-2 0,-2 1 1 0,3-1 0 16,-1-1 1-16,1 0 0 0,0-1-1 0,0 2-2 15,0-1-1-15,-1-1 0 0,-1 2 0 0,-1-1-2 16,-2 2 0-16,-2-2-1 0,2 2 0 15,-3 1 1-15,2-1-2 0,-3 2 2 0,3-1 0 16,-2 2-1-16,0-1 1 0,-3 1-1 0,4-2 0 16,-6 2 0-16,4-1 0 0,-1-2 0 15,-1 0-1-15,2 0 0 0,-1 0 2 0,-1 0 1 16,3 1-1-16,-1-2 2 0,-1 2-2 0,4 1-1 16,-1-4 2-16,1 3-4 0,-3-2 3 15,0 2-1-15,2-2 0 0,-4 1 1 0,0 0-1 16,-2-2 1-16,-1 2 0 0,-2 0-2 0,-2 0 3 15,1 1-2-15,-1 1 0 0,-1-2 3 0,1 0-3 16,0 1 1-16,-1-1-1 0,1-2 2 0,0 2 0 16,1 0-1-16,-2 2 0 0,1-1-1 0,1-1 1 15,-2 0 0-15,-1 0 1 0,0 0 0 16,-1 0-1-16,3-2 1 0,-3 1 0 0,1 0 0 16,1-1 2-16,-2-1 1 0,0 0 0 0,-3 2-1 15,3 0-1-15,-1 1 2 0,-3 1-1 0,2 1 1 16,-3-2-2-16,6 1-1 0,-2 1 2 15,-1-2 1-15,3 1 2 0,3-2 0 0,0 1 0 16,3 0-1-16,-5-2-3 0,1 2-1 0,0 0-1 16,-5 0 0-16,2 0-1 0,-1 2 0 0,-4 1 0 15,-3 0-1-15,2 0 2 0,-4 0-2 16,-2 0 2-16,4 0 0 0,-2 0-1 0,1 0 0 16,0 0 0-16,1 0 1 0,0 0-1 0,5 0 0 15,-4 0 1-15,6 0-1 0,-3 0-1 16,4 0 1-16,-1-2-1 0,-5 2 1 0,6 0 1 15,-6-1 1-15,0 1 0 0,-1 0 1 0,-3-2-1 16,-1 1-1-16,-2-1 1 0,-2 1-2 0,0-1 2 16,-4 2-1-16,1-1 1 0,-1 1 1 0,-1-2 0 15,4 0 2-15,-3-1 0 0,2 2 0 16,1-1 3-16,2 0 1 0,2-1 0 0,1 0 1 16,3 0-2-16,0 0 1 0,0 0-2 0,7 0-1 15,-3 0 2-15,1 0 0 0,1 2 1 0,-2-2 2 16,0 0-2-16,0 0 1 0,-4 0-2 0,-2-1 2 15,4 1-5-15,-5 0 2 0,0 2-1 16,-2-1 1-16,1-1 4 0,-2 2 0 0,-2-2-1 16,2 1-2-16,-2-1 2 0,-1 0-1 0,5 2-1 15,0-2 6-15,0 0-3 0,-1-1 0 16,2 1 3-16,0 0-6 0,2 0 2 0,2 0-1 16,-2 1-3-16,0-1-1 0,-3 2 0 0,-2-2-1 15,1 1-1-15,-2 1 3 0,-1-1-2 0,0-1-1 16,-4 2 0-16,3-2 0 0,-5 0-1 15,2 0 0-15,-3 1 2 0,0-3-4 0,1 3 3 16,-2-3 1-16,1 2-1 0,0 0 1 0,4 0-3 16,2-1 0-16,1 1-1 0,2 0 3 15,6 0-6-15,0 2 1 0,3-2-1 0,-3 1-3 16,4 1 8-16,0-1 0 0,1 1-1 0,-1-1 2 16,4 1-2-16,-2-1 1 0,-1 1-2 0,3 0 4 15,-3-1-3-15,2 0 0 0,2 0 1 16,-1 0-2-16,0-1 2 0,2 2-2 0,-2-1 1 0,1 2-2 15,0-2 2-15,0 2 0 0,-3-1 0 16,2 1 4-16,0-2-4 0,3 2 0 0,-2-1 0 16,1 1-1-16,0-2 2 0,-2 2 1 0,2-1-1 15,-2-1-6-15,0 2 3 0,1-1-1 0,-4-1 0 16,1 1 6-16,2-1-2 0,-8 1 0 16,4-1 0-16,-2 1 1 0,-2-1-2 0,-1 1 0 15,0 1 1-15,-3-2-6 0,0 1 6 0,-4-1-1 16,-1 1 0-16,-3-1 2 0,3 1-1 15,-3-3 5-15,-3 3 1 0,3-1 1 0,4-1-1 16,-4 0-1-16,5 0-2 0,-4 0 1 0,5 1-2 16,-5-1-1-16,4 2 0 0,-4-1-5 0,3 2 4 15,-4-1 1-15,-3-1-1 0,1 2 6 16,-4-1-5-16,-1-1 0 0,-3 1 0 0,3-2-2 16,-7 1 3-16,-1 1 0 0,3-2 3 0,-4 3-3 15,-1-2 3-15,-5-2-1 0,3 3 0 0,-6-2 2 16,3 3-1-16,-6-3 1 0,1 2-2 0,-3-1 4 15,1 2 1-15,-4 0 1 0,0-3 4 16,-6 2 1-16,1 1 6 0,-1-2 3 0,-2 2 1 16,-1-1 3-16,-1 1-1 0,0-2 0 0,1 2 0 15,-1 0-1-15,0 0-5 0,0 0-4 0,0 0-5 16,0 0-5-16,0 0-4 0,0 0-5 0,0 0-1 16,0 0-6-16,0 0 0 0,0 0-1 15,0 0-3-15,0 0-2 0,0 0-9 0,0 0-15 16,0 0-23-16,-1-1-41 0,0 1-69 0,-5 0-73 15,-3 0-184-15,-2 0-450 0,7 0 292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48:29.4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003526B-C28C-4AB1-997A-4D8D33CF496B}" emma:medium="tactile" emma:mode="ink">
          <msink:context xmlns:msink="http://schemas.microsoft.com/ink/2010/main" type="inkDrawing" rotatedBoundingBox="1317,6115 8830,5623 8836,5710 1322,6201" semanticType="underline" shapeName="Other">
            <msink:sourceLink direction="with" ref="{C5FD613C-D671-4F68-9278-701ECCA61265}"/>
          </msink:context>
        </emma:interpretation>
      </emma:emma>
    </inkml:annotationXML>
    <inkml:trace contextRef="#ctx0" brushRef="#br0">539 562 703 0,'0'0'184'0,"-160"-12"-64"0,70 7-18 0,13 1-20 16,18 2-21-16,9-1 0 0,10 0 7 0,13-1 14 15,6 1 10-15,13 0 4 0,1 1-19 0,7-1-42 16,1 2-33-16,10-1-26 0,10-1-4 0,9 0 14 16,10-1 13-16,11 0 4 0,11-1 2 15,9 1 2-15,12-1 0 0,15 2 1 0,8-1-1 16,12-1 1-16,12-1-1 0,8 0 0 0,15-1 6 16,5-1-3-16,7-1 0 0,8 2 0 0,9-2-4 15,9 2 3-15,0-1 0 0,8 1-4 0,6-2-2 16,-1 1-1-16,9-1 0 0,-1 0-1 15,2 1 3-15,1-4-5 0,1 2 2 0,1-3-2 16,-1-1 1-16,1-1 0 0,-4-1-1 0,-1-2 1 16,1 0-3-16,-9-1 4 0,-1-2 1 15,-6 2-1-15,-3-1 6 0,-8 2-5 0,-6 4-3 16,-11-1 2-16,-12-1-5 0,-14 4 2 0,-14 2 4 16,-12-1-2-16,-17 5 0 0,-11-2 1 15,-18 3 0-15,-9 1 1 0,-15-1-1 0,-13 4 3 16,-5-3 0-16,-8 3 1 0,-8 0 2 0,-3-1-3 15,-3 2 1-15,-1-2-2 0,-2 2-5 0,-2 0-7 16,-2 0-15-16,0 0-27 0,-2 0-51 0,-7 0-13 16,-6 5-54-16,-5 4-117 0,0-1-262 15,5-2-28-15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0:14.3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05D5558-9644-4104-8386-F7782913F6D8}" emma:medium="tactile" emma:mode="ink">
          <msink:context xmlns:msink="http://schemas.microsoft.com/ink/2010/main" type="writingRegion" rotatedBoundingBox="1118,14681 6030,14221 6147,15468 1235,15928"/>
        </emma:interpretation>
      </emma:emma>
    </inkml:annotationXML>
    <inkml:traceGroup>
      <inkml:annotationXML>
        <emma:emma xmlns:emma="http://www.w3.org/2003/04/emma" version="1.0">
          <emma:interpretation id="{8B748EDE-B058-4B7A-BEF0-42B217CACB0B}" emma:medium="tactile" emma:mode="ink">
            <msink:context xmlns:msink="http://schemas.microsoft.com/ink/2010/main" type="paragraph" rotatedBoundingBox="1118,14681 6030,14221 6147,15468 1235,159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FA3AB7-2B40-4EF6-A29D-8E042655E6D9}" emma:medium="tactile" emma:mode="ink">
              <msink:context xmlns:msink="http://schemas.microsoft.com/ink/2010/main" type="line" rotatedBoundingBox="1118,14681 6030,14221 6147,15468 1235,15928"/>
            </emma:interpretation>
          </emma:emma>
        </inkml:annotationXML>
        <inkml:traceGroup>
          <inkml:annotationXML>
            <emma:emma xmlns:emma="http://www.w3.org/2003/04/emma" version="1.0">
              <emma:interpretation id="{33948DC0-365E-4491-87B8-87DA55C27AFB}" emma:medium="tactile" emma:mode="ink">
                <msink:context xmlns:msink="http://schemas.microsoft.com/ink/2010/main" type="inkWord" rotatedBoundingBox="1192,15476 1444,15453 1461,15639 1210,15663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:</emma:literal>
                </emma:interpretation>
                <emma:interpretation id="interp2" emma:lang="en-US" emma:confidence="0">
                  <emma:literal>@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-</emma:literal>
                </emma:interpretation>
              </emma:one-of>
            </emma:emma>
          </inkml:annotationXML>
          <inkml:trace contextRef="#ctx0" brushRef="#br0">-1261 14137 0 0,'0'0'0'0,"0"0"0"15,0 0 0-15,0 0 0 0,0 0 0 0,0 0 0 16,0 0 0-16,0 0 0 0,0 0 0 0,0 0 0 15,0 0 0-15,0 0 0 0,-9-10 0 0,9 10 10 16,0 0 88-16,0 0 3 0,0 0-2 16,0 0-12-16,0 0-12 0,0 0-21 0,0 0-26 15,0 0-30-15,0 0-30 0,-1 1-2 0,-2 4 7 16,-2 2 18-16,1 3 18 0,1-1 2 0,-5 2-3 16,4-1-6-16,0 1 2 0,-3-3-6 0,6-2 2 15,-1-3 0-15,2 0 2 0,0-3 10 16,0 1 11-16,0-1 16 0,0 0 15 0,0 0 15 15,0 0 12-15,0 0 3 0,0-3-15 0,0 0-22 16,2-3-21-16,-1 0-17 0,0 0 5 16,1-2 4-16,-2 1 7 0,0 0 6 0,0-2 8 15,0 2 2-15,0 1 4 0,-3-1 0 0,2 3-8 16,-3 1-5-16,-3 0-5 0,4 1-13 0,1 2-9 16,-6 0-15-16,5 0-14 0,-1 0-6 15,-3 0 4-15,5 3 4 0,-8 2 9 0,5 1 6 16,-5 0 4-16,5 0 3 0,-3 2 4 0,4-4 2 15,-3 1 2-15,3-3-1 0,3 1-2 0,0-2-5 16,1-1 0-16,0 2-5 0,0-2-4 0,0 2 1 16,0-1-4-16,0 2 4 0,0-2 2 15,0 2 2-15,1-1 3 0,0 1 1 0,1 0 2 16,-1-2-1-16,0-1 6 0,3 2 1 0,-2-2 7 16,0 0 6-16,0 0 6 0,2 0 9 0,1 0 4 15,-2 0 5-15,-2-2-1 0,2 0-1 16,-2 0-1-16,3-1-6 0,-4 0 4 0,1 1-7 15,-1-1-5-15,0 2-4 0,0-2-7 0,0 1-1 16,0 1-6-16,0 1-10 0,-1 0-17 0,-3 0-18 16,3 0-28-16,1 0-30 0,0 0-26 15,0 0-4-15,0 1 13 0,0 4 20 0,6 1 11 16,-2-2-41-16,6 2-80 0,-5-1-180 0,2-2 64 0</inkml:trace>
          <inkml:trace contextRef="#ctx0" brushRef="#br0" timeOffset="-1792.9028">-1271 14036 0 0,'0'0'0'16,"0"0"0"-16,0 0 0 0,0 0 0 0,0 0 0 15,0 0 0-15,0 0 0 0,0 0 0 16,0 0 0-16,0 0 0 0,0 0 0 0,0 0 0 15,-42 134 0-15,47-130 0 0,5 0 0 0,-1-3 0 16,-1-1 0-16,4 0 0 0,2 0 0 0,-1-5 60 16,1-1 2-16,-2 1-5 0,0-2-7 15,-2 0 3-15,-4-3 4 0,3 2 0 0,-6-2 3 16,4 1 1-16,-5-2 2 0,0 1 2 0,-2 0 4 16,0-1-4-16,0 0 1 0,0 3-1 0,0-1-5 15,-3 1-6-15,-5 2-13 0,5 2-13 0,-2 0-21 16,-2 1-25-16,-1 1-21 0,3 2-18 15,-1 0-11-15,-2 0-8 0,-1 4-9 0,4 2-16 16,-3 3-21-16,2 2-34 0,2 2-70 0,-3-2 74 16,6-4 152-16</inkml:trace>
        </inkml:traceGroup>
        <inkml:traceGroup>
          <inkml:annotationXML>
            <emma:emma xmlns:emma="http://www.w3.org/2003/04/emma" version="1.0">
              <emma:interpretation id="{9B033FE9-A4BB-4D4D-AED4-F2DF3D50C9F3}" emma:medium="tactile" emma:mode="ink">
                <msink:context xmlns:msink="http://schemas.microsoft.com/ink/2010/main" type="inkWord" rotatedBoundingBox="2268,14573 6030,14221 6147,15468 2384,15821"/>
              </emma:interpretation>
              <emma:one-of disjunction-type="recognition" id="oneOf1">
                <emma:interpretation id="interp5" emma:lang="en-US" emma:confidence="0.5">
                  <emma:literal>Product</emma:literal>
                </emma:interpretation>
                <emma:interpretation id="interp6" emma:lang="en-US" emma:confidence="0">
                  <emma:literal>Products</emma:literal>
                </emma:interpretation>
                <emma:interpretation id="interp7" emma:lang="en-US" emma:confidence="0">
                  <emma:literal>product</emma:literal>
                </emma:interpretation>
                <emma:interpretation id="interp8" emma:lang="en-US" emma:confidence="0">
                  <emma:literal>products</emma:literal>
                </emma:interpretation>
                <emma:interpretation id="interp9" emma:lang="en-US" emma:confidence="0">
                  <emma:literal>Produces</emma:literal>
                </emma:interpretation>
              </emma:one-of>
            </emma:emma>
          </inkml:annotationXML>
          <inkml:trace contextRef="#ctx0" brushRef="#br0" timeOffset="801.7299">-116 13699 0 0,'0'0'0'0,"0"0"0"16,0 0 0-16,0 0 75 0,0 0 136 0,0 0-8 15,0 0-26-15,0 0-22 0,0 0-28 0,0 0-23 16,0 0-24-16,0 0-21 0,0 0-24 0,0 0-19 15,-5-69-11-15,5 73-1 0,1 4 10 16,-1 2 16-16,0 3 15 0,0 7 5 0,0 6 4 16,-4 4-2-16,-1 7-10 0,-4 3-1 0,-2 3-5 15,0 0-14-15,3 1-7 0,-3-2-6 0,1-4-10 16,-1-1 0-16,7-1-2 0,-5-3-4 16,6-1-3-16,-1-1-5 0,-1-2-7 0,3-4-11 15,1 0-18-15,1-2-29 0,0-4-31 0,0-3-46 16,0-1-72-16,3-3-99 0,2-2-119 15,-2-6 281-15,-2-2 166 0</inkml:trace>
          <inkml:trace contextRef="#ctx0" brushRef="#br0" timeOffset="1845.8979">112 14153 314 0,'0'0'199'0,"0"0"-112"15,0 0-30-15,0 0-12 0,0 0 15 0,0 0 27 16,0 0 16-16,0 0-5 0,0 0-24 16,0 0-24-16,0 0-20 0,0 0-9 0,0 0 5 15,71-111 0-15,-58 97 6 0,0-1 5 0,4-4-1 16,-1 3 2-16,1-3-5 0,-1 1-3 0,5 0-6 15,-3-2 0-15,3 0-2 0,-4 1-5 16,4 1-1-16,-4 0-6 0,-1 2-2 0,4 0-1 16,-2 1 4-16,-4 3-2 0,5 1-1 0,-4 2-1 15,1 0-4-15,-4 3 3 0,-1 2-2 0,-5 0 0 16,4 3-4-16,-6 1-4 0,4 0-3 16,-5 0-3-16,-1 3 3 0,1 4 1 0,-3 4 8 15,0 3 1-15,0 4 2 0,0 2 0 0,-4 4-3 16,0 0 0-16,-5 2-6 0,5-1-1 15,-5 1-4-15,5-4-3 0,-4 0 3 0,6-2-3 16,-1 0 3-16,2-6 2 0,-1 1 1 0,2-5 1 16,0-1-2-16,0-1-1 0,3-4 3 0,0-1 1 15,3-1 4-15,0-1 4 0,2-1 3 0,-3 0 5 16,6 0 3-16,0-1 1 0,-3-6 0 16,5 0-3-16,6-5-1 0,-3-1-3 0,0-1-2 15,4-5 3-15,-2 1-2 0,-2-3 1 0,4 2 1 16,-4-3 0-16,-1 0 3 0,-2 0 2 0,0 1 3 15,0 1 1-15,-3 3-3 0,-2 2 0 0,0 2 0 16,2 1-3-16,-6 3-2 0,4 3-2 16,-6 1-9-16,1 4 3 0,-3-1-4 0,0 2-8 15,0 0-6-15,0 0-22 0,0 0-6 0,0 6 10 16,0 3 15-16,0 5 25 0,-1 2 8 16,-2 2-2-16,0 3-8 0,-2 0-2 0,4-1-3 15,-1 1 0-15,2-2-1 0,0-4-6 0,2 0-1 16,0-1 1-16,6-2-1 0,2-3 4 0,-3 0 1 15,5-1-1-15,0-2 2 0,0-1 0 16,1-3 0-16,-1 0 0 0,-1-2 2 0,-3 0 1 16,3 0 6-16,-2-4 6 0,-2-2 7 0,4-2 6 15,-2-3-1-15,-2-1-2 0,3-2-5 0,1 0 0 16,-2-5 0-16,0 3-1 0,1-5 2 0,0 2-3 16,-6-2 3-16,1 3 1 0,-1 2 6 15,-4 1 3-15,0 3 3 0,-1 4-1 0,-7-2-6 16,0 4-10-16,-2 0-16 0,-3 3-12 0,-1 2-10 15,0 1-6-15,-5 0-7 0,4 0-8 0,2 3-15 16,-1 3-19-16,1 1-23 0,1 3-29 0,-2-2-46 16,6 2-88-16,0 2-120 0,-1-1-153 15,8-6 304-15</inkml:trace>
          <inkml:trace contextRef="#ctx0" brushRef="#br0" timeOffset="2692.9736">1512 13819 0 0,'0'0'0'0,"0"0"0"16,0 0 0-16,0 0 0 0,0 0 112 0,0 0 71 15,0 0 24-15,0 0-6 0,0 0-27 0,0 0-44 16,0 0-40-16,0 0-15 0,0 0-3 16,0 0 0-16,-45-94-4 0,11 107-14 0,3 7-19 15,-5 3-10-15,-3 2-6 0,0 2-1 0,3 1 1 16,0 0 2-16,1 2-1 0,7-5 0 0,4 0-7 15,5-3-6-15,7 0-8 0,3-5-10 0,7-2-9 16,2-2-2-16,4-4 3 0,8-1 8 0,6-4 17 16,3-2 12-16,5-2 8 0,6-3 4 15,3-8 0-15,2-3-9 0,1-2-4 0,1-2-9 16,-2-2-8-16,-3-3 6 0,2-3 1 0,-3 2 8 16,0-5 7-16,-5-1 0 0,-4-2 3 0,-3-2-1 15,1 0 0-15,-9-2 1 0,1 0-2 16,-2-1 0-16,-3 0 1 0,-5-1-4 0,4 0 2 15,-4-1-3-15,-2-2-2 0,2 2 1 0,-2 4 3 16,-2 3 2-16,0 6 2 0,0 5 0 16,0 6-1-16,0 2 2 0,0 7-2 0,0 3-2 15,0 1-14-15,0 2-23 0,0 0-32 0,0 7-6 16,-2 3 9-16,-2 9 16 0,2 7 27 0,0 4 3 16,-7 8 1-16,7 2-2 0,-5 2 0 15,2 1 0-15,3 0-3 0,1-4 0 0,0 1-4 16,1-1 1-16,0-2-1 0,4-3-1 0,6-4-1 15,3-4-3-15,0-3 0 0,3-4 0 0,1-3-1 16,4-4 1-16,-4-3-2 0,3-1-7 0,-2-5-8 16,-1 0-8-16,0-3-2 0,-3 0 8 15,-2-2 11-15,-3-4 18 0,-1-1 10 0,-2-4 7 16,2 0 3-16,-3-4-5 0,3-1-1 0,-3 0 0 16,4-2 1-16,-4 1 1 0,2-3 2 0,-1 2-2 15,1 1-3-15,-2 2-2 0,1 3-6 16,-2 3-3-16,0 1-3 0,0 6-4 0,-3 2-7 15,0 0-13-15,1 0-8 0,-2 0-4 0,1 6 7 16,-1 4 14-16,1 2 8 0,-1 3 11 0,3 4 1 16,-3 0-1-16,0 1-2 0,0 0-1 15,2 1-3-15,2-1 1 0,0-1 4 0,4-1-5 16,-2-2-3-16,6 0-2 0,0-3-8 0,3-2-2 16,5-3-9-16,-1-2-13 0,4-3-12 15,1-3-21-15,0 0-11 0,4-2-13 0,-4-5-1 16,-1-1 6-16,1-4 25 0,-2 0 29 0,-3-4 26 15,-6 0 25-15,0-2 14 0,-2-1 13 0,-1-1 10 16,-6-1 19-16,-2 1 15 0,2-1 11 0,-1-1 13 16,-3 3-6-16,0 2-4 0,0 1-6 15,0 4-11-15,-3 5-8 0,2 1-14 0,1 3-13 16,-3 1-17-16,3 2-19 0,0 0-27 0,0 0-25 16,-1 3 0-16,1 5 10 0,0 2 21 0,-1 6 20 15,-1 2 2-15,1 0-5 0,0 4-4 0,1-1-3 16,0-1-8-16,0 1-4 0,2-2-12 15,2 1-22-15,7-2-35 0,0 0-67 0,1-2-150 16,-3-3-231-16,-2-6-272 0</inkml:trace>
          <inkml:trace contextRef="#ctx0" brushRef="#br0" timeOffset="3196.9847">2711 13689 47 0,'0'0'408'0,"0"0"-215"15,0 0-32-15,0 0-9 0,0 0-4 0,0 0-1 16,0 0-45-16,0 0-46 0,0 0-52 0,0 0-28 16,0 0 3-16,0 0 10 0,0 0 23 15,0 0 7-15,-62 22 0 0,48-1 0 0,0 2-4 16,2 0-1-16,3 0-4 0,-1-2-7 0,4 0-2 16,2-1-4-16,4-3-6 0,0 0-3 0,2-1-2 15,6-2-7-15,4 0 0 0,0-5-11 0,5 0-11 16,0-1-13-16,4-5-15 0,2-3-12 15,4 0-33-15,0-1-26 0,0-7-22 0,1-3-7 16,-1-1 26-16,-2-5 33 0,-1-3 38 0,-2-1 32 16,-2-2 24-16,-1-3 17 0,-1-1 11 0,-3-1 13 15,0-1 6-15,-3-3 9 0,-1 2 10 16,-3 0 12-16,0 0 21 0,-6 0 12 0,2 1 16 16,-1-1 16-16,-3 0 8 0,0 2 12 0,-7 0 11 15,3 2-3-15,-5 0-1 0,1 4-4 16,1 4-10-16,-1 5-15 0,1 3-16 0,1 2-21 15,2 3-25-15,1 2-18 0,2 2-19 0,1 1-19 16,0 0-20-16,0 0-17 0,0 3 0 0,0 7 7 16,0 5 18-16,0 6 14 0,0 4 3 0,0 7 1 15,0 0-2-15,0 5 0 0,0-2 1 16,0 2-2-16,0-1 2 0,0 2-3 0,1-1-1 16,2-2-1-16,5 3-2 0,-3-3 0 0,7-4-2 15,-1 0-1-15,1-4-4 0,1-3-1 0,1-2-1 16,1-6-4-16,-1-2 0 0,1-4-11 15,3-2-11-15,0-4-36 0,-2-2-48 0,3-2-74 16,1 0-131-16,-6-3-174 0,-4-2-352 0</inkml:trace>
          <inkml:trace contextRef="#ctx0" brushRef="#br0" timeOffset="3358.8843">3093 13674 339 0,'0'0'561'0,"0"0"-236"16,0 0-59-16,0 0-51 0,0 0-32 15,0 0-38-15,0 0-46 0,0 0-41 0,0 0-33 16,0 0-19-16,0 0-11 0,0 0 1 0,0 0 0 16,0 0-7-16,170-114-26 0,-116 106-64 15,1 4-114-15,-1 1-219 0,-18 1-341 0,-8 2 139 0</inkml:trace>
          <inkml:trace contextRef="#ctx0" brushRef="#br0" timeOffset="1110.5321">-246 13900 0 0,'0'0'0'0,"0"0"0"15,0 0 0-15,-37-160 81 0,33 122 26 0,-3 0 26 16,6 2 8-16,1 0 20 0,0-1-5 15,0 1-29-15,0-2-20 0,8-2-26 0,-1 0-14 16,5 1 0-16,4 2-11 0,5 2-6 0,3 2-9 16,6 1-13-16,5 2-6 0,5 3-6 0,1 3 0 15,2 5-3-15,-1 5-6 0,2 0-1 0,-4 6-7 16,-5 4-4-16,3 2-2 0,-2 2-4 16,-5 5-4-16,2 5-3 0,-4 5-8 0,-4 3-3 15,-4 1-2-15,0 5 1 0,-7 3 7 0,-2 3 2 16,-2 2 4-16,-6 2-3 0,-4 5-2 0,0 1 12 15,-14 5 2-15,-2 1 10 0,-9-2-2 16,-5 2-13-16,-5-3-13 0,-3-3-17 0,-1-1-9 16,-2-1-9-16,1-1-9 0,0-2-12 0,2-5-33 15,6 0-67-15,0-3-161 0,15-6 139 16,3-9 204-16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0:51.1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05C2E11-E3FC-4B7B-A2CD-1F5D27D17023}" emma:medium="tactile" emma:mode="ink">
          <msink:context xmlns:msink="http://schemas.microsoft.com/ink/2010/main" type="inkDrawing" rotatedBoundingBox="5096,18671 10099,18448 10105,18572 5101,18796" semanticType="underline" shapeName="Other">
            <msink:sourceLink direction="with" ref="{1EBB5E74-E585-45B5-B695-D53CC4920D05}"/>
          </msink:context>
        </emma:interpretation>
      </emma:emma>
    </inkml:annotationXML>
    <inkml:trace contextRef="#ctx0" brushRef="#br0">0 319 669 0,'0'0'309'0,"0"0"-324"16,0 0-24-16,206-58 22 0,-104 44 45 0,13-3 48 16,15 1 41-16,14 0 26 0,10 0 6 15,10 3-8-15,7-2-18 0,12 3-12 0,2 2-11 0,6 1-13 16,3 0-15-16,3 3-17 0,4-3-16 15,4 0-10-15,-4-2-4 0,6 1-3 0,-6 0-1 16,1-1-7-16,-1-1 0 0,-10 4 0 0,-8-1-7 16,-7 1 6-16,-12 3-6 0,-18 2-3 15,-15 3-1-15,-13 0-1 0,-23 0 6 0,-16 5 1 16,-14-2 5-16,-22 2 1 0,-11-4-1 0,-16 2 7 16,-9-1 14-16,-7-1 10 0,0-1 2 0,-6 0-9 15,-4 0-21-15,-5 0-17 0,0 4-15 16,-8-3-21-16,1 1-34 0,-3 2-72 0,-7-2-145 15,12-1-313-15,1 1-836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46:12.8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DC386C7-45E7-4811-AAC3-F37FD7F72BDF}" emma:medium="tactile" emma:mode="ink">
          <msink:context xmlns:msink="http://schemas.microsoft.com/ink/2010/main" type="writingRegion" rotatedBoundingBox="680,1522 20887,775 21554,18817 1347,19564"/>
        </emma:interpretation>
      </emma:emma>
    </inkml:annotationXML>
    <inkml:traceGroup>
      <inkml:annotationXML>
        <emma:emma xmlns:emma="http://www.w3.org/2003/04/emma" version="1.0">
          <emma:interpretation id="{09B36F24-EDA2-4019-BEE1-4364F74DC10B}" emma:medium="tactile" emma:mode="ink">
            <msink:context xmlns:msink="http://schemas.microsoft.com/ink/2010/main" type="paragraph" rotatedBoundingBox="2610,1451 20887,775 20953,2585 2676,32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3A0FA47-4966-4BB5-90AB-655C00B837F4}" emma:medium="tactile" emma:mode="ink">
              <msink:context xmlns:msink="http://schemas.microsoft.com/ink/2010/main" type="line" rotatedBoundingBox="2609,1450 20887,775 20953,2585 2676,3261">
                <msink:destinationLink direction="with" ref="{771C2FC4-818A-42DA-9813-7ABB5A0C37A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B46E8CA-AF54-4288-9894-8513C0C6F695}" emma:medium="tactile" emma:mode="ink">
                <msink:context xmlns:msink="http://schemas.microsoft.com/ink/2010/main" type="inkWord" rotatedBoundingBox="2609,1450 9184,1207 9251,3018 2676,3261"/>
              </emma:interpretation>
              <emma:one-of disjunction-type="recognition" id="oneOf0">
                <emma:interpretation id="interp0" emma:lang="en-US" emma:confidence="0.5">
                  <emma:literal>Traditional</emma:literal>
                </emma:interpretation>
                <emma:interpretation id="interp1" emma:lang="en-US" emma:confidence="0">
                  <emma:literal>Traditionally</emma:literal>
                </emma:interpretation>
                <emma:interpretation id="interp2" emma:lang="en-US" emma:confidence="0">
                  <emma:literal>Traditionary</emma:literal>
                </emma:interpretation>
                <emma:interpretation id="interp3" emma:lang="en-US" emma:confidence="0">
                  <emma:literal>Traditimal</emma:literal>
                </emma:interpretation>
              </emma:one-of>
            </emma:emma>
          </inkml:annotationXML>
          <inkml:trace contextRef="#ctx0" brushRef="#br0">839 172 660 0,'0'0'156'0,"0"0"-85"0,0 0-97 0,0 0-65 16,0 0 9-16,0 0 37 0,0 0 52 0,0 0 39 15,0 0-10-15,0 0-1 0,0 0 1 16,-40 166 2-16,36-123 3 0,-4 5 1 0,2 3-8 0,-3 3 0 15,-2 4-8-15,3 5-5 0,-4 3 3 16,-1 4-4-16,-3 3-1 0,-2 3 0 0,2 2-9 16,-3 0-6-16,1-2-2 0,3-5 0 0,0-7 6 15,3-5 6-15,1-4 8 0,3-7 1 16,3-5-1-16,0-2 4 0,-3-1-7 0,4-7-6 16,-3-1 1-16,4-5-7 0,2-5 1 0,0-4 0 15,-1-6-3-15,2-3-3 0,0-3-3 0,0-3-7 16,0-3 6-16,0 0 0 0,0 0 3 0,0 0-5 15,0 0-26-15,0-1-24 0,3-4-26 16,0-1-37-16,6-1-41 0,2-4-50 0,-1-1-67 16,4-1-88-16,-5 3 334 0,1 1 29 0</inkml:trace>
          <inkml:trace contextRef="#ctx0" brushRef="#br0" timeOffset="735.5364">1114 1645 42 0,'0'0'67'16,"0"0"-45"-16,0 0 5 0,0 0 34 0,0 0 27 15,0 0 1-15,0 0-13 0,0 0-9 0,0 0 6 16,0 0 14-16,0 0 10 0,0 0 1 16,0 0-17-16,0 0-25 0,76-65-20 0,-58 46-13 15,5-2-9-15,-2-1-5 0,1-2-8 0,0-1-4 16,-3-2-5-16,4-2-2 0,-4 1 6 0,-1-4 2 15,-3 2 4-15,0-2 2 0,-2 0-2 16,-1 0 1-16,1 0 5 0,-3 1 3 0,-3 2 3 16,1 2 0-16,-4 4 4 0,-3 2 12 0,2 3 15 15,-3 2 12-15,0 2 5 0,0 4-3 0,0 2-6 16,-4 2-11-16,3 2-13 0,-3-1-18 16,-4 4-24-16,5-1-19 0,-6 1-16 0,5 1-5 15,-6 0-1-15,3 0 4 0,-1 0-2 0,3 4-6 16,-3 1-6-16,5 1 2 0,1 0 6 0,-4 3 7 15,6 0 2-15,0 1 0 0,0 0 4 0,3 0 16 16,2 3 11-16,-1-1 15 0,7 1 3 16,-2 3 0-16,1-2-1 0,1 2 1 0,1 0 0 15,1 0 2-15,-1 5 0 0,1 0 1 0,1 4 3 16,-3 2 6-16,-5 1 7 0,2 4 10 0,-6 2 7 16,2 2 1-16,-4 0 1 0,0-2-1 15,0 2-3-15,-6 0-1 0,0-2-8 0,0-2-6 16,1-2 3-16,-2-5 1 0,6-7 6 0,1-5 6 15,0-5-3-15,1-2 8 0,7-2 15 16,-4-3 18-16,6-1 18 0,-2 0 7 0,2 0-8 16,7-5-13-16,0-6-19 0,0 0-20 0,5-3-13 15,-5-1-11-15,2-1-6 0,0 2-3 0,-3-1-7 16,-3-1-2-16,5 3-7 0,-1-2-10 16,-1 1-11-16,-1 0-21 0,2 2-22 0,0 2-29 15,-1 0-27-15,0 3-25 0,-1 1-20 0,6 1-20 16,-4 0-27-16,8 2-30 0,-3 0-17 15,4 0-2-15,1 2 218 0,1 1 52 0,1-2 0 0,-1 2 0 16,7-1 0-16,-11 1 0 0,-7 0 0 0</inkml:trace>
          <inkml:trace contextRef="#ctx0" brushRef="#br0" timeOffset="1248.337">2727 1332 0 0,'0'0'0'15,"0"0"0"-15,0 0 0 0,0 0 0 0,0 0 0 16,0 0 12-16,0 0 142 0,0 0-30 16,0 0-22-16,0 0-53 0,0 0 14 0,0 0 32 15,-52-160 29-15,32 148-2 0,-3 0-11 0,-4 6-17 16,0-1-23-16,-2 4-15 0,-6 3-13 16,3 0-12-16,-5 0-3 0,0 4 2 0,2 8 1 15,-1 0 1-15,-2 4-3 0,1 2-5 0,-2 3-7 16,4 1-2-16,0 3-3 0,-1 2-1 0,5 2-1 15,-4 3-2-15,6 2-1 0,1 0 1 0,-2 0-1 16,6 0-1-16,1 2-4 0,0-2-8 0,9 0-4 16,0-3-10-16,4-3-6 0,5-2-11 15,5-5-8-15,0-4 2 0,3-4-3 0,9 0 10 16,2-7 14-16,0-2 7 0,8-4 12 0,-1 0 3 16,6-7 3-16,0-7 1 0,4-2 4 0,-2-5 4 15,5-4 2-15,-3-2 6 0,-2-4-4 16,3-1 0-16,-4 1 2 0,-1-2 1 0,-1 1 8 15,-5 2 4-15,-1 2 4 0,-4 2-4 0,-2 2-6 16,-2 2-7-16,1 3-10 0,1 3-5 0,-1 1-3 16,-1 3-4-16,0 4-3 0,-1 2-7 15,-6 2-5-15,3 2-10 0,-4 2-7 0,-2 0-1 16,-2 2 5-16,2 4 13 0,-2 3 14 0,0 3 10 16,0 5 0-16,-2 0-3 0,-1 2-5 15,0 3-4-15,-2 2-7 0,2-2-2 0,2-3 0 16,1 1-3-16,0-2 4 0,4-4-7 0,3-1-9 15,3 0-5-15,1-4-7 0,3-2-2 0,3-2-10 16,-1-3-31-16,7-2-62 0,0 0-96 0,1 0-119 16,-4-5 189-16,-7 3 174 0</inkml:trace>
          <inkml:trace contextRef="#ctx0" brushRef="#br0" timeOffset="2142.0455">3170 1381 0 0,'0'0'0'0,"0"0"0"0,0 0 0 0,0 0 0 16,0 0 0-16,0 0 0 0,0 0 0 15,0 0 0-15,0 0 0 0,0 0 0 0,0 0 0 16,0 0 1-16,0 0 87 0,0 0 3 0,124-151-2 16,-124 145-7-16,-4 0-13 0,-1 0 0 0,-6 1-2 15,-1 2 2-15,-3 2 6 0,-2 1-6 16,1 0-5-16,-3 0-9 0,-4 6-1 0,4 1 0 15,-3 4 7-15,-1-1 4 0,-1 4-1 0,-2 1 1 16,3 4-8-16,-2 2-7 0,-1 2-7 16,0 1-8-16,0 5-5 0,1-1-6 0,2 1-7 15,1-4-8-15,2 0-9 0,7-2-13 0,2-2-9 16,6-2-14-16,4-4-15 0,1-2-7 0,1-5 5 16,7-3 11-16,4-2 20 0,1-3 4 15,5 0 0-15,-1 0-6 0,2-9-8 0,2-2 1 0,4-3 2 16,-1-1 3-16,1-4 2 0,1 1 2 15,-2-2 5-15,1 0 0 0,-2 0 0 0,3-2 5 16,-1-2 2-16,-1 1 2 0,2-2 3 0,0-2-6 16,1-1-6-16,-1-1-7 0,1-1-13 0,-2-2-25 15,1-2-21-15,-2-2-11 0,1-1-2 16,-1-4 25-16,-2-2 20 0,-2-2 21 0,0-1 17 16,-1-1 7-16,-1 0 9 0,1 4 8 0,-5 1 14 15,-1 5 22-15,0 3 26 0,-6 8 20 16,-3 2 5-16,0 3 0 0,-2 2-14 0,-2 4-19 15,0 0-16-15,0 1-14 0,0 2-12 0,-3 3-6 16,0 0-1-16,1 2-6 0,0 1 2 0,2 2 0 16,-1 2-3-16,1 2-5 0,0 0-15 15,-3 0-23-15,3 0-30 0,-1 0-25 0,-1 3 26 16,-2 6 31-16,0 3 37 0,-1 6 38 0,-6 4-9 16,2 5-7-16,-3 4-5 0,0 4-5 15,-2 0-4-15,2 6-1 0,-1 3-1 0,0 0-2 16,-1 4 8-16,-1 2 2 0,1 3 1 0,0-2 1 15,-2-1-5-15,3-2-3 0,1-1-4 0,2-4-2 16,1-1-6-16,4-2-4 0,-1-1 1 0,3-2 0 16,2-4 1-16,0-2 2 0,1-2 0 0,0-4-1 15,0-3 0-15,2-4-3 0,4-1 0 16,2-5 5-16,0-5 7 0,1-1 9 0,1-3 7 16,4-3 2-16,-3 0-1 0,1 0-7 0,0-5-5 15,-1-1-6-15,0-2-4 0,1-1-1 0,-1-3-2 16,2-2-3-16,0-3-1 0,-2 0-1 15,5-4-1-15,3-1 6 0,-2-4 6 0,1 0 5 16,3-6 2-16,-1 4 2 0,3-2-4 0,-3 2-2 16,0 2 0-16,-1 4-1 0,-4 2-1 15,-2 3 1-15,-5 8 2 0,-1 1 5 0,-3 4 6 16,-3 2 0-16,-1 2-3 0,0 0-8 0,0 0-11 16,0 0-11-16,0 0-11 0,0 0 0 0,-4 3 8 15,3 6 10-15,-3 2 16 0,-1 3 6 0,-1 3-2 16,0 2-2-16,2 1-5 0,1 0-3 15,0-2-3-15,1 2-2 0,2-3-3 0,0-3-1 16,2-1-4-16,4 0-7 0,-1-1-6 0,3-5-17 16,1-1-24-16,-1-3-41 0,5-3-82 0,-1 0-95 15,1-1-120-15,-2-5 41 0,-3 1 358 0</inkml:trace>
          <inkml:trace contextRef="#ctx0" brushRef="#br0" timeOffset="2323.2208">3927 820 846 0,'0'0'263'0,"0"0"-48"0,0 0-58 15,0 0-36-15,0 0-33 0,0 0-36 16,0 0-35-16,0 0-34 0,0 0-38 0,0 0-36 16,0 0-41-16,0 0 1 0,0 0 11 0,0 0 1 15,-20-37-3-15,25 42-89 0,3-1-131 0,-4-1-77 16,0 0 419-16</inkml:trace>
          <inkml:trace contextRef="#ctx0" brushRef="#br0" timeOffset="2642.0238">4379 491 159 0,'0'0'492'16,"0"0"-298"-16,0 0-57 0,0 0-46 0,0 0-36 15,0 0-33-15,0 0-32 0,0 0-8 16,0 0 3-16,0 0 22 0,0 0 13 0,0 0-4 16,0 0 1-16,-52 108-1 0,45-69 3 0,-4 4 3 15,3 6 2-15,-3 4-3 0,1 2-3 0,-5 3 3 16,2 4-4-16,-5-1-5 0,-1-1-2 0,1-3-5 15,-4 1-4-15,2-3 9 0,0-3-5 16,0-1-7-16,1-4-8 0,2-6-25 0,2-5-22 16,0-5-31-16,3-4-44 0,0-5-34 0,1-4-57 15,3-9-106-15,3-2 3 0,2-7 326 0</inkml:trace>
          <inkml:trace contextRef="#ctx0" brushRef="#br0" timeOffset="3050.0077">3892 1194 257 0,'0'0'305'0,"0"0"-84"0,0 0-78 16,0 0-51-16,0 0-27 0,0 0-28 0,0 0-21 15,0 0-7-15,0 0-2 0,0 0-5 0,0 0-1 16,0 0 0-16,0 0 1 0,0 0 3 0,160-98 5 15,-133 88 6-15,3 0 5 0,0 1 7 16,1 0-1-16,0-1-5 0,-5 4-12 0,-3 1-10 16,-3 1 0-16,-1 2 2 0,-1-1 6 0,-5 2 1 15,-2-1-4-15,-5 2-3 0,2 0-4 16,-5 0-1-16,1 0-3 0,-1 0-2 0,-2 0 2 16,3 0 6-16,-2 0 10 0,2 2 6 0,-2 2 6 15,2 2-4-15,0 1-5 0,2 2 0 0,-2 2-4 16,-3-1 0-16,0 4 2 0,1 0-1 0,-2 1 1 15,0 2 5-15,0 3 3 0,0 1 4 0,-4 1 1 16,-2 2 0-16,-2 1 2 0,-2 1 0 16,-3 0-1-16,1 0-4 0,2 0-6 0,-2-4-7 15,1-1-7-15,1-4-4 0,4-2-10 0,-1-4-12 16,3-2-24-16,1-3-33 0,-1 0-48 0,3-3-80 16,0-2-132-16,1 1-139 0,0-2 148 0</inkml:trace>
          <inkml:trace contextRef="#ctx0" brushRef="#br0" timeOffset="3206.933">4379 1056 367 0,'0'0'298'16,"0"0"-71"-16,0 0-42 0,0 0-19 0,0 0-28 16,0 0-32-16,0 0-34 0,0 0-28 0,0 0-32 15,0 0-27-15,0 0-35 0,0 0-46 0,0 0-66 16,0 0-101-16,16-91-156 0,-12 88-191 0</inkml:trace>
          <inkml:trace contextRef="#ctx0" brushRef="#br0" timeOffset="4015.0352">4639 1034 337 0,'0'0'308'0,"0"0"-401"0,0 0-38 16,0 0 16-16,0 0 81 0,0 0 43 16,0 0-7-16,0 0-13 0,0 0 2 0,0 0 15 15,0 0 15-15,0 0 1 0,0 0 1 0,117 24 3 16,-108-15 3-16,-4 1 13 0,1 4 10 16,-1 1-1-16,-3 1-10 0,-2 4-5 0,0 1-6 15,-2 1-11-15,-5 0-7 0,-3 1-9 0,-2-1 1 16,-4 0 11-16,-4 1 7 0,1 0 10 0,-1-3 8 15,1 0 11-15,-1 1 5 0,2-3 3 0,2-4 3 16,1 0-4-16,1-2 5 0,0-1-4 16,5-3-10-16,1 1-16 0,-3-3-10 0,4 0-6 15,1 0-2-15,0-2 1 0,2-1-6 0,-1 0-2 16,5-3 13-16,0 0 16 0,0 0 17 0,0 0-13 16,0-5-22-16,0-3-28 0,0-4-17 0,0-3 14 15,0-3 8-15,0-3 7 0,0-1 1 16,5-2-2-16,3-5-2 0,0 4 3 0,5-2-3 15,-1 3-3-15,1 1-3 0,2 2-4 0,2 1-4 16,1 2-3-16,3 1-3 0,1 2-3 16,0-1-6-16,2 3 4 0,3-1 3 0,1 2 7 15,2-1 11-15,-2 1-2 0,-1 2 0 0,-2 2 0 16,-1 2-3-16,-2 1-4 0,-2 5-2 0,-1 0-7 16,-3 0 1-16,0 4-1 0,-1 3 1 15,-3 4 6-15,-1 1 2 0,-1 3 6 0,1 1 6 16,-7 3 1-16,1 3 3 0,-1 0 3 0,-2 2-1 15,-2 2 3-15,0-1 2 0,-6 0 0 0,-2 0 1 16,-1 1 0-16,0-3 1 0,-1 2 0 16,-2-4-2-16,0-2 3 0,0-4-7 0,5-3-2 15,-1-3-2-15,4-3-7 0,3-2 2 0,0-2-4 16,1-1-2-16,0-1 4 0,0 0 10 0,0 0 17 16,0-1 4-16,1-6-3 0,4-3-15 0,3-5-18 15,3-3 1-15,2-2 2 0,1-8 10 16,2 1 5-16,1-2 3 0,-2 0-1 0,4 1 0 15,0 0 2-15,-3 2-1 0,3 3 2 0,-2 2 3 16,-1 5-1-16,1 0 2 0,0 3-1 0,-1 2-4 16,-2 2-3-16,1 2-1 0,3 1-5 15,0 0 1-15,-2 3 2 0,3 0-3 0,-1 3 2 16,-2 0 1-16,1 0-2 0,-2 1-4 0,0 7-1 16,-3-1-6-16,0 4 0 0,-4 3 4 15,1 0-1-15,-5 2 7 0,2 3 1 0,-5 5 1 16,-1-2 2-16,0 4 1 0,0-3 0 0,-1 0 1 15,-5 2 4-15,4-1-5 0,-6-2-1 0,3-3-2 16,1 3-6-16,-1-6-3 0,1-1-4 16,3-3-12-16,-5-3-33 0,1-2-48 0,2 0-84 0,-2-5-142 15,1 0-175-15,1 0 158 0</inkml:trace>
          <inkml:trace contextRef="#ctx0" brushRef="#br0" timeOffset="4643.0316">5976 1155 0 0,'0'0'0'0,"0"0"0"15,0 0 0-15,0 0 0 0,0 0 92 0,0 0 90 16,0 0-26-16,0 0-33 0,0 0-10 16,0 0-8-16,0 0-10 0,0 0-11 0,0 0-15 15,-4-79-10-15,0 76-10 0,-6 3-9 0,1 0-12 16,-4 0-13-16,-2 0-12 0,-3 1-4 0,1 7 4 16,-4 0 6-16,-1 1 8 0,2-1 4 0,-4 2 5 15,2 2 4-15,2 1 3 0,-2-1 4 0,4 1-1 16,-2 1-3-16,1 3-7 0,6 0-6 15,-1-1-7-15,1 2-4 0,2 1-3 0,3 1-4 16,2-1-1-16,3 3-3 0,-3-4 0 0,4 1-3 16,0-1-5-16,2-5-2 0,0-1-3 0,2-3 0 15,3-3 2-15,2-2 6 0,4-1 5 16,-2-3 6-16,7 0 1 0,-1 0 0 0,4 0-3 16,1-1-3-16,1-7-3 0,-1-1-1 0,3-1-1 15,-6-3 2-15,6-2 4 0,-5-4 2 0,3-3 1 16,-3 0 2-16,3-2 2 0,-5-3 1 15,4 2 2-15,-2-2 4 0,-4-1 2 0,1 2 7 16,-1 3 1-16,-2-2 3 0,0 4 2 0,-6 5-1 16,0 2 4-16,-5 5 3 0,0 4 1 15,1 3-4-15,-2 2-11 0,0 0-17 0,0 0-22 16,0 0-21-16,0 0-16 0,0 2 6 0,0 6 14 16,-3 3 20-16,2 2 18 0,-7 4 2 15,4-1-3-15,-3 3-3 0,0-3-2 0,2 5-5 0,0-3-4 16,3 1-4-16,2-3-8 0,0 1-7 15,3-5-9-15,8-1-9 0,1-2-9 0,1-2-7 16,2-3-12-16,5-3-13 0,0-1-15 0,4 0-32 16,0-3-52-16,-1-5-56 0,3 1-41 0,-4-3 120 15,3-2 166-15,-7 3 0 0,-7 3 0 0</inkml:trace>
          <inkml:trace contextRef="#ctx0" brushRef="#br0" timeOffset="5047.0328">6404 1035 0 0,'0'0'0'0,"0"0"0"0,0 0 52 0,0 0 102 16,65-159-12-16,-53 124-15 0,2 3-27 15,-3-3-19-15,-2 1-29 0,-1 1-11 0,3 4 7 16,-5 0 8-16,0 3 10 0,-4 3 3 0,0 3-5 16,-2 1-6-16,0 2-5 0,0 2-1 0,-2 2 0 15,1 1-2-15,-2 2-5 0,-3 2-7 16,3 2-8-16,2 0-9 0,-2 2-11 0,-2 2-11 16,2 0-14-16,2 2-16 0,-2 0-12 0,-4 0-2 15,3 2 9-15,-5 4 12 0,2 2 16 0,-4 2 10 16,1 4 3-16,-2 2 6 0,0 4 1 15,-2 2 0-15,3 2-1 0,-1 5-3 0,2 2-2 16,-1 1-2-16,0 3-1 0,3 0-3 0,1 1 3 16,-2 1-1-16,5 2-1 0,-1 1 3 0,-1-2-3 15,4 1 0-15,2-3-3 0,-2-3-2 0,2 1 0 16,0-3-1-16,0-2 1 0,0-1 0 16,2-4 2-16,4-2 2 0,1-1 6 0,4-3 2 15,-2-3 2-15,3-2 4 0,-1-2 2 0,1-4 8 16,0-1 7-16,0-1 5 0,1-2 1 0,1-3 0 15,-3 0-3-15,1 0-3 0,-3 0-2 16,-1-5-3-16,4-1-3 0,-5-1-6 0,1-1-2 16,1 1-4-16,-3-1-9 0,3-1-9 0,-5 2-19 15,5-2-20-15,-2 2-22 0,0 1-29 16,1-2-31-16,0 2-52 0,3 2-80 0,1-2-113 16,-6 1-168-16,1 4 541 0</inkml:trace>
          <inkml:trace contextRef="#ctx0" brushRef="#br0" timeOffset="-427.5733">23 26 435 0,'0'0'163'0,"0"0"-59"16,0 0-14-16,0 0-21 0,0 0-21 0,0 0-6 16,0 0-13-16,0 0-8 0,0 0-2 0,0 0-9 15,0 0-7-15,0 0-13 0,-25-18-7 16,29 18-2-16,-2 0 8 0,0 1 16 0,1 2 13 15,5 1 14-15,-4 2 6 0,7 1-2 0,1-1 8 16,1 2 9-16,4 1 8 0,4-2 12 0,3 2 0 16,6-3 4-16,2 0 6 0,8-3 8 15,10 0 9-15,2-3-3 0,6 0-9 0,5 0-13 0,4-5-16 16,2-1-9-16,2-1-8 0,-1 0-8 16,5-1-2-16,-6 1-7 0,2-1-4 0,-6 2-5 15,-3 0-2-15,-4 0-3 0,-2 1-4 0,-5 0 3 16,-5 1-5-16,-6 1-2 0,-3 0 1 15,-8 3-3-15,-4 0-1 0,-4 0 2 0,-6 0-4 16,-5 0-3-16,-2 0 4 0,-7 0 1 0,2 0 0 16,-3 0 7-16,0 0-4 0,0 0 0 15,0 0-1-15,0 0-4 0,0 0-2 0,0 0-7 16,-3 0-11-16,2 0-12 0,1 0-8 0,-2 0-11 16,1 0-16-16,0 0-32 0,-3 0-53 0,-2 0-64 15,1 2-64-15,-6 6-69 0,-4 2-78 0,2-1-151 16,4-3 569-16</inkml:trace>
        </inkml:traceGroup>
        <inkml:traceGroup>
          <inkml:annotationXML>
            <emma:emma xmlns:emma="http://www.w3.org/2003/04/emma" version="1.0">
              <emma:interpretation id="{B34DB988-219A-4F18-86CC-964F0679945D}" emma:medium="tactile" emma:mode="ink">
                <msink:context xmlns:msink="http://schemas.microsoft.com/ink/2010/main" type="inkWord" rotatedBoundingBox="10601,2271 11411,2241 11430,2765 10621,2795"/>
              </emma:interpretation>
              <emma:one-of disjunction-type="recognition" id="oneOf1">
                <emma:interpretation id="interp4" emma:lang="en-US" emma:confidence="0.5">
                  <emma:literal>is.</emma:literal>
                </emma:interpretation>
                <emma:interpretation id="interp5" emma:lang="en-US" emma:confidence="0">
                  <emma:literal>vs.</emma:literal>
                </emma:interpretation>
                <emma:interpretation id="interp6" emma:lang="en-US" emma:confidence="0">
                  <emma:literal>res.</emma:literal>
                </emma:interpretation>
                <emma:interpretation id="interp7" emma:lang="en-US" emma:confidence="0">
                  <emma:literal>r.</emma:literal>
                </emma:interpretation>
                <emma:interpretation id="interp8" emma:lang="en-US" emma:confidence="0">
                  <emma:literal>SV</emma:literal>
                </emma:interpretation>
              </emma:one-of>
            </emma:emma>
          </inkml:annotationXML>
          <inkml:trace contextRef="#ctx0" brushRef="#br0" timeOffset="6135.4208">8645 1031 0 0,'0'0'0'0,"0"0"0"0,0 0 0 0,0 0 0 16,0 0 0-16,0 0 0 0,0 0 0 0,0 0 17 15,0 0 15-15,0 0 5 0,0 0 13 16,0 0 19-16,0 0 27 0,112-110 22 0,-110 103 17 0,0 1 4 16,-2 0-7-16,1 0-15 0,-1 0-23 15,0 0-22-15,0 1-23 0,0 1-15 0,0-1-4 16,0 2-5-16,-3 0-6 0,-3 0 3 0,2 1-12 16,0 1-4-16,-4-1 1 0,-3 2-5 15,3 0 5-15,-4 2 4 0,-2 2 1 0,-4 4 1 16,2 1 1-16,-6 2 3 0,1 3 1 0,-5 0 5 15,1 2 3-15,-2 1-2 0,3-1 2 0,0-1-4 16,6 1-3-16,2-1-7 0,1-1-7 16,2 0-6-16,2 0-6 0,2-2-1 0,5 0-4 15,-3-1-7-15,4-2-4 0,3-3-2 0,0-1 1 16,0-1 9-16,8-1 9 0,-2 2 11 16,6-4 6-16,0 2 1 0,1-1-2 0,1-1-3 15,1 2 2-15,-2-3-4 0,-1 0 0 0,0 0-2 16,-1 2-1-16,-3-1-1 0,1 2 1 0,3 1-1 15,-1 0 1-15,0 2 0 0,-2 0-1 16,2 2 3-16,1-1 0 0,-1 1 0 0,-5 2 0 16,4-1-1-16,-1 0 1 0,-5 0-1 0,4-1 2 15,-5-1 0-15,-2 0 4 0,1-1 2 0,-2 2 6 16,0-3 8-16,-4 2 10 0,-6 1 11 0,-3 0 6 16,-5 1 2-16,-4-2 1 0,-4-1 2 0,-1 0 3 15,-1-1 2-15,0 0-3 0,0-2-6 16,1 1-7-16,-3-2-4 0,8 0-7 0,-2-1-11 15,1-1-9-15,0 2-10 0,5-2-8 0,5 0-3 16,1 1-7-16,1-1-14 0,6 2-26 16,-2-2-51-16,3 1-81 0,4-1-103 0,-1 2-135 15,1-1-220-15,0 2 91 0</inkml:trace>
          <inkml:trace contextRef="#ctx0" brushRef="#br0" timeOffset="6315.3101">8810 1251 1512 0,'0'0'401'0,"0"0"-252"0,0 0-75 0,0 0-14 15,0 0 12-15,0 0 3 0,0 0-15 0,0 0-26 16,0 0-23-16,0 0-25 0,0 0-22 0,0 0-22 16,0 0-27-16,6 0-29 0,-6 0-55 0,0 0-73 15,0 0-48-15,0 0-153 0,0 1-386 0</inkml:trace>
          <inkml:trace contextRef="#ctx0" brushRef="#br0" timeOffset="5570.8038">8033 855 1801 0,'0'0'199'16,"0"0"-106"-16,0 0-55 0,0 0-18 16,0 0-8-16,0 0-18 0,0 0-20 0,0 0-31 15,0 0-21-15,0 0 10 0,0 0 13 0,0 0 26 16,0 0 24-16,0 0 4 0,-27 34 3 15,27-15 2-15,0 1 8 0,0 3 3 0,-4 2 3 16,4 2 2-16,0 0-6 0,0-1-7 0,0 1 4 16,0 0 0-16,0-1 1 0,0 1-1 0,4-4-6 15,-1-2-2-15,-1-2-3 0,1-5-1 16,4-2 3-16,-3-2 0 0,-2-2 3 0,5-2 1 16,-3-3 6-16,-3-2 4 0,3-1 4 0,-1 0 8 15,-3 0 9-15,1 0 8 0,-1 0 12 0,2 0 9 16,-1-6-13-16,2-4-14 0,6-5-17 0,1-3-23 15,-4-3 6-15,6-3-2 0,2-1-2 16,-1-2-5-16,-1-2-11 0,3-2-9 0,5 1-11 16,-2-1-8-16,-1 0-7 0,3 1-10 0,-4 0-11 15,0 4-13-15,-2 6-3 0,-1 2 5 0,-4 4 14 16,2 5 12-16,-7 2 0 0,3 1-20 0,-4 2-32 16,-1 3-36-16,1 0-41 0,4 1-21 15,-3 0-25-15,5 0-27 0,-2 4-68 0,1 0 195 16,-4 0 131-16</inkml:trace>
        </inkml:traceGroup>
        <inkml:traceGroup>
          <inkml:annotationXML>
            <emma:emma xmlns:emma="http://www.w3.org/2003/04/emma" version="1.0">
              <emma:interpretation id="{7CCCEF4D-6ACB-4586-9057-848376FE00FD}" emma:medium="tactile" emma:mode="ink">
                <msink:context xmlns:msink="http://schemas.microsoft.com/ink/2010/main" type="inkWord" rotatedBoundingBox="12455,1672 16681,1516 16723,2671 12498,2828"/>
              </emma:interpretation>
              <emma:one-of disjunction-type="recognition" id="oneOf2">
                <emma:interpretation id="interp9" emma:lang="en-US" emma:confidence="0.5">
                  <emma:literal>Online</emma:literal>
                </emma:interpretation>
                <emma:interpretation id="interp10" emma:lang="en-US" emma:confidence="0">
                  <emma:literal>OnLive</emma:literal>
                </emma:interpretation>
                <emma:interpretation id="interp11" emma:lang="en-US" emma:confidence="0">
                  <emma:literal>Online'</emma:literal>
                </emma:interpretation>
                <emma:interpretation id="interp12" emma:lang="en-US" emma:confidence="0">
                  <emma:literal>On-line</emma:literal>
                </emma:interpretation>
                <emma:interpretation id="interp13" emma:lang="en-US" emma:confidence="0">
                  <emma:literal>Onie</emma:literal>
                </emma:interpretation>
              </emma:one-of>
            </emma:emma>
          </inkml:annotationXML>
          <inkml:trace contextRef="#ctx0" brushRef="#br0" timeOffset="8522.8561">11172 840 358 0,'0'0'332'16,"0"0"-141"-16,0 0-63 0,0 0-15 15,0 0 4-15,0 0-12 0,0 0-30 0,0 0-42 16,0 0-44-16,0 0-17 0,0 0-9 0,0 0-9 16,0 0 7-16,0 0 4 0,14-8 5 0,-14 19 16 15,0 4 9-15,0 2 2 0,-1 4-4 16,-4 1 6-16,-2 3 0 0,-4 2 3 0,6 0 5 0,-5 0-9 16,2-1 1-16,0-2-1 0,-1 1 0 15,5-4 2-15,-4-5-6 0,5-1-3 0,1-6-3 16,-2-5 6-16,4-1 10 0,0-1 17 0,0-2 22 15,0 0 29-15,0 0 30 0,0 0 22 16,0 0 10-16,0 0-8 0,0-5-52 0,0-2-52 16,0-5-43-16,5-1-29 0,-1-6 14 0,8 0 13 15,1-1 5-15,2-2 2 0,8-2-6 0,0-1-8 16,4-1-5-16,-1 0-2 0,1 3 2 16,0 3 8-16,-2 1 10 0,-2 5 7 0,0 1 6 15,1 1 2-15,0 2-3 0,-1 2 0 0,-3 0-1 16,4 2 0-16,-5 2 4 0,3 2-1 15,-4 1 0-15,1 1-4 0,-3 0-4 0,-2 0-6 16,-1 6-3-16,-2 3 1 0,-2 2-2 0,-3 2 8 16,-1 3 9-16,0 1 7 0,-2 4 12 0,-3 2 3 15,4-1-3-15,-3 2-1 0,2-1-6 0,0-3-4 16,-1 1-1-16,4-3-3 0,0-2-4 0,2-1 1 16,1-2-1-16,3-5-1 0,4-2-4 15,1-2-5-15,2-1-13 0,2-3-23 0,2 0-27 16,3-3-47-16,0-4-40 0,1-1-29 15,0-3-20-15,1-3-2 0,-1 1 6 0,-3-4 79 16,4-2 130-16,-4 0 0 0,-1-5 0 0,3-2 0 16,-2-3 0-16,0-3 0 0,-3-2 0 0,2-1 0 15,0 1 0-15,-3-3 0 0,2-2 0 0,0 0 0 16,0-3 0-16,1 2 0 0,3-2 0 16,0 0 0-16,-1 2 0 0,0 0 0 0,-5 4 0 15,-2 2 0-15,-4 4 0 0,-3 6 0 0,-6 3 0 16,-4 3 0-16,-1 2 141 0,-1 0 33 0,-4 3-24 15,-3 3-28-15,-2-1-24 0,3 2-28 16,-2 2-27-16,0 1-21 0,1 3-15 0,0 0-16 16,-2 1-16-16,2 2-15 0,-1 0-15 0,-2 0-2 15,0 5 7-15,2 1 11 0,-3 3 10 16,0 0 12-16,-2 3 8 0,0 2 5 0,-1 5 13 16,-5 0 8-16,5 5 5 0,-2 2 6 0,-1 2 0 15,2 2-8-15,3 4-1 0,2 0-7 0,-1 1-4 16,2 0 3-16,0 1 2 0,2 0 0 15,0 0 4-15,0 1-4 0,2-2 0 0,0 4 2 16,4 0 5-16,2-4 3 0,0 1 3 0,2 0 1 16,7-3-5-16,2 1-1 0,2-4-4 0,0-3-13 15,2-5-9-15,0-5-7 0,0-1-2 0,1-3 13 16,-1-2 6-16,2-2 9 0,-2-1 8 0,1-4 2 16,0-2 4-16,1-2 2 0,1 0-1 15,1-2 1-15,1-4-3 0,0-5-5 0,3 1-4 16,-1-2-6-16,1-2-5 0,0-2-4 0,0 0-6 15,-2-4-7-15,-2-1 0 0,-2-2-2 16,1-1-2-16,-3-2 3 0,-3 3 2 0,-2-2 8 16,-3 4 12-16,0 3 16 0,-3 2 19 0,-2 4 13 15,-2 3 15-15,3 5 2 0,-3 0-7 0,2 4-17 16,-2-2-21-16,0 2-23 0,0 0-23 16,0 0-22-16,0 0-24 0,0 2 6 0,0 4 15 15,0 2 19-15,0 4 27 0,-5 1 3 0,1 2-5 16,-2 2-2-16,-1 1-2 0,0 0-2 15,2 1 0-15,0-1-2 0,2 0-3 0,0-1-3 16,3-3-6-16,0 0-4 0,0-2-9 0,8-1-12 16,-2-4-17-16,6-1-15 0,-2-3-14 0,3-2-23 15,1-1-48-15,1 0-75 0,-4 0-117 16,-3-1 225-16</inkml:trace>
          <inkml:trace contextRef="#ctx0" brushRef="#br0" timeOffset="9220.9797">12994 719 906 0,'0'0'0'0,"0"0"-106"15,0 0-29-15,0 0 36 0,0 0 62 0,0 0 27 16,0 0 13-16,0 0-1 0,0 0-1 0,0 0 0 16,0 0-3-16,-40 177-1 0,34-151 2 15,1 1 2-15,-2 0-1 0,-1-3 2 0,-1 0-2 16,2-2-4-16,-4-3-5 0,6-1-16 0,-4-2-22 15,1-7-24-15,2 0-5 0,2-4 33 16,1-4 59-16,2-1 42 0,-2 0 9 0,3-7-21 16,0-3-38-16,0-2-7 0,0-5 19 0,3-1 32 15,2-4 24-15,2 0 11 0,0-3-11 0,1-4-26 16,4 2-21-16,1-3-15 0,6 2-12 16,-1 1-3-16,3 1-2 0,-2 4-3 0,5 1 1 15,0 2-2-15,-2 1-2 0,2 5 0 0,0-1 3 16,0 4 0-16,0-2 4 0,-2 4 1 0,0 0 2 15,1 2 3-15,-1 0 1 0,2 3 3 0,-4 1-4 16,0 0-4-16,0 2-3 0,-1 0-4 16,-4 3 3-16,-2 3 6 0,-2 1 7 0,-1 4 6 15,-2 3 3-15,1 1 3 0,-3 1 2 0,-2 6 4 16,-1-1-1-16,-2 3 0 0,1 0 1 0,-2 0-3 16,0 0-2-16,-2-1-5 0,1 0-7 0,-4-2-9 15,2-3-5-15,-1-3-8 0,3-3-12 16,-4-2-21-16,4 0-32 0,0-5-36 0,-1 1-69 15,2-3-106-15,0 0-38 0,0-3 326 0</inkml:trace>
          <inkml:trace contextRef="#ctx0" brushRef="#br0" timeOffset="8651.7761">12931 433 0 0,'0'0'0'0,"0"0"66"0,0 0 133 16,0 0-45-16,0 0-36 0,0 0-53 0,0 0-58 15,0 0-73-15,0 0-121 0,0 0-89 0,0 0 196 16,0 0 80-16</inkml:trace>
          <inkml:trace contextRef="#ctx0" brushRef="#br0" timeOffset="9649.0066">13635 896 73 0,'0'0'151'0,"0"0"-150"0,0 0-25 16,0 0 28-16,0 0 13 0,0 0 11 16,0 0-8-16,161-52-16 0,-136 42-14 0,-3-2-14 15,0-1-8-15,-3-2 2 0,-3 0 13 0,2-2 18 16,-5 1 20-16,-2-3 12 0,-2 1 4 0,-1-1-1 16,0 1 2-16,-2 3 2 0,-1 0 9 0,-2 1 11 15,-3 2-1-15,0 1-3 0,0 4 0 16,-3 1-15-16,-4 1-4 0,2 1-5 0,-3 3-12 15,1-1-7-15,-2 2-10 0,-2 0-6 0,-2 2 1 16,-1 3 10-16,-5 4 5 0,1 2 9 0,-1 4 5 16,-3 0-4-16,-2 5 3 0,2-2 0 15,-4 4 0-15,2 0 4 0,1 2 1 0,3 0-4 16,1 1-4-16,2 0-1 0,3 1-3 0,5 1 0 16,0-1-4-16,5 2-1 0,4-4-3 15,0-2-6-15,0-2 2 0,0-3-2 0,2-2 3 16,9-2 3-16,-3-1 2 0,5-3 2 0,2 0-2 15,1-3 4-15,7 0 0 0,1-3 4 16,2 0 2-16,1-3-2 0,2 0-2 0,1 0-7 0,2 0-8 16,-1-7-10-16,1-1-18 0,1-4-30 0,-1-2-54 15,1-1-91-15,-1-2-137 0,-9 4-270 16,-7 4 558-16</inkml:trace>
          <inkml:trace contextRef="#ctx0" brushRef="#br0" timeOffset="7417.6391">10356 473 836 0,'0'0'142'16,"0"0"-88"-16,0 0-34 0,0 0-14 0,0 0 6 15,0 0 7-15,0 0-4 0,0 0-2 16,0 0-9-16,0 0-3 0,0 0-2 0,0 0-1 15,0 0 4-15,0 0 0 0,-61-74 3 0,61 74-1 16,-2 0-4-16,2 0-7 0,-1 0-8 0,-2 5 3 16,-5 4 7-16,2 3 10 0,-8 4 10 15,-3 3 0-15,-3 6 0 0,-4 2 3 0,-3 3 4 16,0 2 10-16,0 4 2 0,0 0 2 0,2 2-1 16,1-1-4-16,6 1 4 0,-2 0-5 0,4-1-6 15,3 1-6-15,-1 1-6 0,1 1 7 16,-1 1 7-16,2 0 3 0,0-1 1 0,4 0-7 15,-3-1-9-15,3-2-3 0,6-4-11 0,2-3-1 16,0-5 0-16,8-1 5 0,1-2 12 0,10-5 9 16,-2-4 5-16,5 0 0 0,-2-7-3 0,5 0-5 15,1-5-1-15,2-1-1 0,6-3-1 16,-4-7 1-16,7-4-3 0,1-3 0 0,3-3-3 16,2-4-2-16,1-3-4 0,1-1-5 0,0-4-5 15,0-2-7-15,-4-1-2 0,-8-1 2 0,1-4 3 16,-6 0 5-16,-4-2 7 0,-3-1 2 15,-1-1 4-15,-3 3 5 0,-4 1 3 0,-1 3 7 16,0-2 0-16,-4 4 0 0,-4 2 0 0,-3 0-4 16,-1 1-1-16,-1 3-3 0,-8 0-4 0,1-1-2 15,-4 1-4-15,-2 0-3 0,-5 2-1 16,2-2-1-16,-6 3-2 0,4 1 0 0,-5 2 1 16,-1 1-5-16,-2 5-1 0,-2-1-3 0,-5 4-3 15,2 1-2-15,-4 3 2 0,-3 4-3 16,-1 2-2-16,-1 1 2 0,0 3-3 0,-4 0 6 15,1 4 2-15,4 5 2 0,1 1-2 0,4 6 0 16,3 2-2-16,3 3-1 0,2 3 3 0,4 0-8 16,6-3-6-16,2 4-10 0,5-1-19 0,4 2-19 15,6-3-22-15,0 3-26 0,9 0-37 0,4 3-54 16,4 1-97-16,5 1-94 0,1 2-99 16,-5-9 429-16,-5-7 69 0</inkml:trace>
        </inkml:traceGroup>
        <inkml:traceGroup>
          <inkml:annotationXML>
            <emma:emma xmlns:emma="http://www.w3.org/2003/04/emma" version="1.0">
              <emma:interpretation id="{9996B45A-C51F-4756-84C3-3B44EBE0EC23}" emma:medium="tactile" emma:mode="ink">
                <msink:context xmlns:msink="http://schemas.microsoft.com/ink/2010/main" type="inkWord" rotatedBoundingBox="17923,1444 20907,1334 20951,2511 17966,2621"/>
              </emma:interpretation>
              <emma:one-of disjunction-type="recognition" id="oneOf3">
                <emma:interpretation id="interp14" emma:lang="en-US" emma:confidence="0.5">
                  <emma:literal>Retail</emma:literal>
                </emma:interpretation>
                <emma:interpretation id="interp15" emma:lang="en-US" emma:confidence="0">
                  <emma:literal>React</emma:literal>
                </emma:interpretation>
                <emma:interpretation id="interp16" emma:lang="en-US" emma:confidence="0">
                  <emma:literal>Resat</emma:literal>
                </emma:interpretation>
                <emma:interpretation id="interp17" emma:lang="en-US" emma:confidence="0">
                  <emma:literal>Retain</emma:literal>
                </emma:interpretation>
                <emma:interpretation id="interp18" emma:lang="en-US" emma:confidence="0">
                  <emma:literal>Repat</emma:literal>
                </emma:interpretation>
              </emma:one-of>
            </emma:emma>
          </inkml:annotationXML>
          <inkml:trace contextRef="#ctx0" brushRef="#br0" timeOffset="10772.6898">15500 571 0 0,'0'0'0'0,"0"0"144"0,0 0 2 15,0 0-28-15,47-176-17 0,-34 142-32 0,3-1-41 16,-1 2-31-16,1 1-12 0,4 1-10 0,-2 2-4 16,2 2 3-16,0 3 7 0,-1 3 8 15,-2 0 11-15,-1 3 7 0,-1 0 4 0,0 4 4 16,1-1 4-16,-1 1 2 0,2 1 4 0,-2 3-2 16,1 0-5-16,4 3-5 0,-3 3-6 0,3-1-4 15,-1 4-2-15,0 1-6 0,0 0-3 0,-3 2-4 16,1 6-2-16,1 3 0 0,-4 1 3 15,1 5 3-15,-1 1 6 0,-2 4 4 0,0 3 4 16,-4 1 0-16,0 2-2 0,-5 2-4 0,-1-1-2 16,-2 0-4-16,0 2-2 0,-7-2-4 0,-5 0-5 15,0-1 3-15,-2-1 3 0,-7 0 7 0,0 0 9 16,-4-4-1-16,-8 0-1 0,1-3-2 16,-7-3 1-16,-1-2 11 0,1-3 17 0,0-2 26 15,4-3 29-15,2-3 27 0,5-1 15 0,2-1 0 16,5-2-16-16,6 0-17 0,7 0-25 0,1 0-22 15,6 0-20-15,1 0-30 0,0 0-22 16,0 0-28-16,0 0-26 0,0 0 14 0,1 4 16 16,2 1 23-16,1 2 28 0,1 1-1 0,-2 5 2 15,2 0-1-15,2 5 1 0,0 3 0 16,1 0 0-16,3 2 0 0,-1 1 0 0,0 1-1 16,2-1 1-16,1 1 1 0,2 0-1 0,1 2 1 15,-1 1-2-15,0-1 0 0,-1-1 1 16,4 1-3-16,-1-3 0 0,-1 0 2 0,0-3-1 15,2-1 0-15,-1-2 2 0,-2 0-3 0,0-2 1 16,-3-4-1-16,0 0-2 0,-4-3-3 0,-1 1-8 16,-2-4-14-16,0-2-26 0,-3-2-36 0,-2-2-43 15,0 0-56-15,0 0-33 0,0 0-135 0,0 0 264 16</inkml:trace>
          <inkml:trace contextRef="#ctx0" brushRef="#br0" timeOffset="11247.3439">16477 803 0 0,'0'0'0'0,"0"0"0"15,0 0 0-15,0 0 0 0,0 0 0 0,0 0 0 16,0 0 0-16,0 0 0 0,108-165 0 0,-102 147 0 16,-4 2 27-16,-2 4 116 0,0 0 8 0,0 5-5 15,-2-1-24-15,-4 4-29 0,2-1-31 16,-2 4-33-16,-1 0-21 0,1 1-16 0,-1 0-9 0,-6 0-3 16,-1 0 3-16,1 4 6 0,-7 2 6 15,1 0 7-15,-5 0 5 0,2 1 4 0,0 0 7 16,-3 2 6-16,0 2 6 0,1-1 8 0,0 2 4 15,0 2 1-15,1 1-7 0,-1 2-3 0,-2 2-5 16,5 0-2-16,1 3-4 0,-1 4-5 16,4-1-5-16,2 0-4 0,3 4 2 0,4-2 3 15,3 1-4-15,5-2 2 0,0 1-3 0,7-5-4 16,5-1-2-16,2-2 2 0,5-1 1 16,4-3 3-16,0-2 0 0,6-1-7 0,1-3-1 15,-1-1-4-15,7-4-1 0,-2 0-3 0,5-3 4 16,-2-1 1-16,9 0-3 0,-3-5 1 0,2-2-12 15,1-2-14-15,-4-2-9 0,-1-2-15 16,-1-2-12-16,-1-1-25 0,-1-3-70 0,-1-3-100 16,-8 4-152-16,-13 7 406 0</inkml:trace>
          <inkml:trace contextRef="#ctx0" brushRef="#br0" timeOffset="11866.8788">16842 540 1575 0,'0'0'293'16,"0"0"-205"-16,0 0-73 0,0 0-44 0,0 0-18 15,0 0-3-15,0 0 5 0,0 0 15 0,0 0 8 16,0 0-3-16,157-64-7 0,-116 58-17 0,4 0-30 15,4 4-32-15,2-2-43 0,0 2-39 0,-5 0-36 16,3 2-54-16,-6 0-84 0,-8 0 141 0,-13 0 226 16</inkml:trace>
          <inkml:trace contextRef="#ctx0" brushRef="#br0" timeOffset="11645.8337">17228 419 0 0,'0'0'0'0,"0"0"0"0,0 0 64 15,0 0 131-15,0 0-36 0,0 0-48 0,-1-161-38 16,-1 137-22-16,0 5-22 0,-4-2-6 16,5 2-8-16,0 1-8 0,-1 2-2 0,2 3-3 15,0-1-3-15,0 4-2 0,-1 2-2 0,0 2 2 16,-3 2 2-16,1 1 3 0,0 1 3 0,2 1 1 16,0 1 4-16,-1 0 3 0,1 0-3 15,-2 0 0-15,1 0-3 0,-1 0-6 0,2 0-3 16,-3 3-2-16,-4 3 2 0,4 3 2 0,-6 1 9 15,2 4-1-15,1 4 2 0,-3 1 4 16,-1 3 1-16,4 6 5 0,-4 1 2 0,-1 4 3 16,0 1 3-16,3 4 6 0,-3-1 4 0,-1 3 1 15,2 0 0-15,-1 1-8 0,0 1-3 0,0-2-6 16,0 0-6-16,2 0-1 0,2-2-5 16,-1-1-4-16,5-1 1 0,-3-3-3 0,4-2-4 15,1-2 1-15,-2-4-2 0,1-5-1 0,3 1 1 16,0-6 0-16,0-4 3 0,0 0-5 0,0-5 1 15,0 0-1-15,3-5-1 0,1 1 4 0,-3-2 1 16,0 0 11-16,1 0 15 0,-1 0 7 16,6-5-1-16,-3-4-25 0,5-1-44 0,2-5-57 15,1 0-79-15,-1-4-109 0,-1 6-157 0,-2 4 140 16</inkml:trace>
          <inkml:trace contextRef="#ctx0" brushRef="#br0" timeOffset="12682.1122">17701 634 0 0,'0'0'0'0,"0"0"0"16,0 0 0-16,0 0 0 0,0 0 0 0,0 0 0 16,0 0 0-16,0 0 0 0,0 0 116 15,0 0-31-15,0 0-61 0,0 0 1 0,0 0 17 16,-4-24 14-16,-2 16 5 0,2 2-2 0,-4 0-4 16,1 1-6-16,-4 0 11 0,-2 2 10 15,-2 2 11-15,-1 1 8 0,-4 0-8 0,2 0-14 16,-4 7-15-16,-4 0-13 0,1 3-9 0,-2 3-3 15,0 0-3-15,0 3-1 0,2-1 1 0,-1 0-5 16,6 1-6-16,-1 3-6 0,2-2-5 16,-1 0-5-16,5 3-1 0,3-1-4 0,-1 1-6 15,1 0-3-15,4 0-8 0,1-1-8 0,0-1-7 16,3-2-16-16,1-1-9 0,3-1-9 0,0-5-10 16,2-3 0-16,6-1 14 0,-3-2 21 0,7-3 27 15,0 0 21-15,2 0 11 0,-1-5 7 16,6-2 2-16,1-4 2 0,0-1-1 0,0-2-2 15,4-3-1-15,-2 0 2 0,-1-1 4 0,2 0 1 16,-5-1-1-16,2 0 1 0,-4-1 2 0,-2-1 2 16,0 1 2-16,-5 2-1 0,-2 1 1 15,0 3 2-15,-3 1 3 0,-3 6 4 0,0 1 1 16,2 3-7-16,-3 3-7 0,0 0-15 0,0 0-20 16,0 0-14-16,0 0-10 0,0 0-5 0,0 0-8 15,0 0 10-15,-3 6 13 0,1 1 13 16,-1 3 20-16,-5 4 3 0,3 1-4 0,-3 2-5 15,4 1-3-15,-2-1-4 0,1 2-2 0,5-3-1 16,0 0-3-16,0-2-6 0,8-1-1 0,-1-3-2 16,3-2 6-16,5-2 7 0,2-3 7 15,2-3 2-15,1 0-4 0,2 0-2 0,2-5-2 16,-5-2 2-16,3-2 2 0,0-2 6 0,-5-1 7 16,-1-1 7-16,-2-2 7 0,-1 1 3 0,-2-2 3 15,0-2-1-15,-6 4 2 0,4-3-1 16,-6-2-4-16,4 3-4 0,-3-1-4 0,-3 0-3 15,2 2 1-15,2 0 0 0,-2 0-1 0,-2 1-1 16,1 0 0-16,-1 4-2 0,2 1 0 0,-3 3-2 16,2 3 5-16,-2 1 6 0,0 1 2 15,0 1-2-15,0 0-16 0,0 0-19 0,0 0-21 16,-5 0-8-16,2 3 6 0,-6 4 12 0,2 4 16 16,-4 1 7-16,-1 1 2 0,-1 1 1 0,2 2-1 15,3 0 1-15,0 2-3 0,4 0-1 16,-3 0-1-16,7 0-3 0,0 0-1 0,0-1-2 15,7 2-1-15,-1-3 0 0,6 1-4 0,0-2-4 16,1-3-13-16,0 0-12 0,0 1-11 0,0-4-11 16,-2-2-11-16,1-1-10 0,-4-1-5 0,4-2 11 15,1-2 22-15,2-1 23 0,4 0 11 16,-2 0-10-16,5-1-30 0,-4-4-34 0,7 1-47 16,-1-4-39-16,-4-1 1 0,5-1 181 0,-6 1 0 15,-11 1 0-15</inkml:trace>
          <inkml:trace contextRef="#ctx0" brushRef="#br0" timeOffset="13364.3947">17958 122 1485 0,'0'0'35'0,"0"0"-50"0,0 0-20 15,0 0 1-15,0 0 18 0,0 0-1 0,0 0-8 16,0 0-2-16,0 0 2 0,0 0 10 16,0 0 11-16,0 0 11 0,0 0 8 0,-4 95 3 15,28-95 4-15,-3-1 2 0,-2-8 0 0,-3-2 5 16,1-2-5-16,-7-2-17 0,-1-1-27 0,-6 2-67 15,-3-1-73-15,0 2-101 0,-7 5-77 16,-12 4-24-16,-1 4 113 0,-1 0 249 0,7 0 0 0</inkml:trace>
          <inkml:trace contextRef="#ctx0" brushRef="#br0" timeOffset="13068.578">18294 94 0 0,'0'0'0'15,"0"0"8"-15,0 0 170 0,0 0-14 0,0 0-16 16,0 0-28-16,0 0-23 0,0 0-26 15,0 0-20-15,0 0-17 0,0 0-14 0,0 0-6 16,0 0-11-16,0 0-12 0,4-137-15 0,-4 137-16 16,0 0-10-16,0 0-7 0,0 0 5 0,0 0 3 15,0 5 25-15,0 4 22 0,0 1 14 16,-1 6 18-16,-2 2-4 0,-2 5-5 0,-2 1-3 16,0 4-1-16,-1 2 0 0,-2 4 5 0,3 1 3 15,-2 0 4-15,-4 3 4 0,3 2 3 16,2 2-1-16,-4 0 1 0,0 1-2 0,1-2-4 15,-1 2-2-15,2-1-6 0,5-3-5 0,1 1-6 16,-1-2-4-16,3 0-3 0,2-2 0 0,0-4-2 16,0-4-3-16,8-3 3 0,-4-1 0 0,4-3 0 15,-2-1 4-15,3-6-3 0,-4 0 0 0,6-5 0 16,-1-3 2-16,-2-2 1 0,5-2-1 16,4-2-5-16,0 0-19 0,-1-3-28 0,5-8-62 15,-3-2-107-15,-4 3-159 0,-3 1-12 0</inkml:trace>
          <inkml:trace contextRef="#ctx0" brushRef="#br0" timeOffset="10224.6965">15591 350 1665 0,'0'0'20'0,"0"0"-120"15,0 0-30-15,0 0 13 0,0 0 41 0,0 0 24 16,0 0-11-16,0 0 9 0,0 0 17 0,0 0 35 16,0 0 22-16,0 0-2 0,0 0 1 15,0 0 0-15,-35 139 8 0,24-100 11 0,-5 3-1 16,0 2 0-16,-4 5-5 0,0 3-10 0,0 0-2 16,1-2-5-16,0 0-8 0,2-5-6 0,4 0-1 15,3-5-4-15,2-6 0 0,1-3-3 16,2-2-5-16,4-7-13 0,1-3-33 0,0-5-63 15,0-5-141-15,0-3-148 0,0-4-53 0,0-1 463 16</inkml:trace>
        </inkml:traceGroup>
      </inkml:traceGroup>
    </inkml:traceGroup>
    <inkml:traceGroup>
      <inkml:annotationXML>
        <emma:emma xmlns:emma="http://www.w3.org/2003/04/emma" version="1.0">
          <emma:interpretation id="{CE4CD42B-42C6-4DE3-9146-84BE06897EDA}" emma:medium="tactile" emma:mode="ink">
            <msink:context xmlns:msink="http://schemas.microsoft.com/ink/2010/main" type="paragraph" rotatedBoundingBox="1656,4375 7839,4110 7906,5654 1722,5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FD613C-D671-4F68-9278-701ECCA61265}" emma:medium="tactile" emma:mode="ink">
              <msink:context xmlns:msink="http://schemas.microsoft.com/ink/2010/main" type="line" rotatedBoundingBox="1656,4375 7839,4110 7906,5654 1722,5919">
                <msink:destinationLink direction="with" ref="{6003526B-C28C-4AB1-997A-4D8D33CF496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9BD3FA7-EBBA-4F8B-975F-C1DFE9B3CBA6}" emma:medium="tactile" emma:mode="ink">
                <msink:context xmlns:msink="http://schemas.microsoft.com/ink/2010/main" type="inkWord" rotatedBoundingBox="1656,4375 7839,4110 7906,5654 1722,5919"/>
              </emma:interpretation>
              <emma:one-of disjunction-type="recognition" id="oneOf4">
                <emma:interpretation id="interp19" emma:lang="en-US" emma:confidence="0.5">
                  <emma:literal>Traditional</emma:literal>
                </emma:interpretation>
                <emma:interpretation id="interp20" emma:lang="en-US" emma:confidence="0.5">
                  <emma:literal>Tradition al</emma:literal>
                </emma:interpretation>
                <emma:interpretation id="interp21" emma:lang="en-US" emma:confidence="0">
                  <emma:literal>Tradition a</emma:literal>
                </emma:interpretation>
                <emma:interpretation id="interp22" emma:lang="en-US" emma:confidence="0">
                  <emma:literal>Tradition at</emma:literal>
                </emma:interpretation>
                <emma:interpretation id="interp23" emma:lang="en-US" emma:confidence="0">
                  <emma:literal>Tradition all</emma:literal>
                </emma:interpretation>
              </emma:one-of>
            </emma:emma>
          </inkml:annotationXML>
          <inkml:trace contextRef="#ctx0" brushRef="#br0" timeOffset="131838.3569">-853 3114 0 0,'0'0'0'16,"0"0"0"-16,0 0 0 0,0 0 0 0,0 0 0 15,0 0 0-15,0 0 0 0,0 0 16 16,0 0 129-16,0 0-3 0,0 0-13 0,0 0-9 15,-80-73-3-15,72 70-13 0,6 1-5 0,-1 1-9 16,2 0-15-16,-3 1-10 0,4 0-20 0,0 0-19 16,0 0-15-16,0 0-12 0,0 0-8 15,0 0-8-15,0 0-16 0,0 0-17 0,0 0-22 16,4 0-1-16,2 1 34 0,3 2 49 0,4 0 51 16,5 0 29-16,9-2-1 0,6-1-10 0,7 0-7 15,6 0-9-15,8-6-9 0,6-1-9 0,6 0-6 16,1-4-4-16,1 1-4 0,8-1-4 15,1 1-7-15,-2 1-1 0,4-2-2 0,0 3 0 16,0-1 1-16,-1 1-3 0,0 1 0 0,-2 0-5 16,-5 0-3-16,2 1 0 0,-6 1-2 0,-2 2-1 15,-8 0 0-15,-4 0-3 0,-4 0-2 16,-9 0 1-16,-9 0-4 0,-3 3 0 0,-7 0-3 16,-6 0-6-16,-3 0-11 0,-4 0-15 0,-4 0-25 15,-4 0-28-15,0 0-29 0,0 0-30 16,0 0-4-16,-4 2 0 0,-7 4-29 0,-3 1-64 15,0 1-155-15,4-4 324 0</inkml:trace>
          <inkml:trace contextRef="#ctx0" brushRef="#br0" timeOffset="132255.0994">32 3087 563 0,'0'0'213'0,"0"0"-37"0,0 0-47 16,0 0-50-16,0 0-41 0,0 0-29 15,0 0-32-15,0 0-17 0,0 0-21 0,0 0-27 16,0 0 16-16,0 0 19 0,0 0 32 0,0 0 33 16,-24 37 6-16,14-6 1 0,5 3 0 15,-4 8 10-15,2 4 1 0,-2 3 3 0,-2 7 0 16,-1 2-3-16,0 3-4 0,-2 3-11 0,0 1 0 16,-1 1-1-16,0 0 0 0,-2 4 8 0,-5-2-2 15,3 0-5-15,-5-2-3 0,2-5-6 0,-1-4 0 16,5-8-2-16,4-6-1 0,0-6 0 0,2-5-5 15,0-2 0-15,0-3-1 0,-1-2-5 16,0-4-5-16,7-4-27 0,-2-5-44 0,2-4-68 16,2-6-77-16,3-2-107 0,1 0-42 0,0 0 378 0</inkml:trace>
          <inkml:trace contextRef="#ctx0" brushRef="#br0" timeOffset="132744.8007">-77 4168 0 0,'0'0'0'16,"0"0"0"-16,0 0 0 0,0 0 0 0,0 0 0 15,0 0 0-15,0 0 40 0,0 0 145 16,0 0-20-16,0 0-34 0,0 0-29 0,0 0-15 16,172-83-7-16,-140 55-8 0,6-1-8 0,-1-1-14 15,1-2-15-15,-6 1-9 0,4-3-11 0,-6-2-5 16,-4 1-3-16,0-2-3 0,-3 5 1 0,-6 0 0 15,-3 5 1-15,-2 1 1 0,-3 0 0 16,-5 4 3-16,-3 3 9 0,-1-1-1 0,0 3 2 16,0 2-1-16,-2 2-6 0,-6 3 3 0,2 0 1 15,-3 3-5-15,5 2-10 0,-5 1-15 0,3 4-24 16,-3-3-18-16,-2 3-14 0,3 3-5 16,-4 3 8-16,-1 4 12 0,0 3 11 0,4 2 1 15,1-1-1-15,4 3-2 0,4-2-1 0,1 2 10 16,10-1 9-16,2 0 1 0,1 2 3 0,6 2-3 15,-3 0-1-15,-2 4 5 0,1 3 1 16,3 1 8-16,-7 4 2 0,-1 3 0 0,-3-1 6 16,-3-1 0-16,-2-1 7 0,-3-2 10 0,0-2 13 15,-8-1 18-15,0-4 15 0,1-2 10 0,-2-5 12 16,5-2 0-16,0-2-6 0,0-5-8 16,4-1-18-16,0-1-5 0,0-2 6 0,9-1 15 15,4-1 14-15,10-1 1 0,4 0-11 0,4-3-18 16,8-6-17-16,2-3-20 0,8 1-13 15,-2-1-15-15,1 1-22 0,3 1-28 0,-3 2-37 0,-4-1-41 16,-1 5-51-16,-4-1-63 0,-1 0-117 16,-12 3 119-16,-5-1 255 0</inkml:trace>
          <inkml:trace contextRef="#ctx0" brushRef="#br0" timeOffset="133252.4963">1669 3876 504 0,'0'0'232'0,"0"0"-93"16,0 0-62-16,0 0-29 0,0 0-18 0,0 0-10 15,0 0-7-15,0 0-6 0,0 0-8 0,0 0-9 16,0 0-1-16,0 0 3 0,-133-159 0 16,116 146 9-16,-3 1 1 0,2 0 4 0,-3 2 21 15,2 1 11-15,-4 1-1 0,2 5 0 0,-2 1-18 16,-2 2-16-16,-6 0 2 0,0 10-4 0,0 0 0 15,-2 4 3-15,4 2-5 0,1 0 1 16,3 4-4-16,-1-2-1 0,8 3 2 0,-3-1-4 16,7 3 3-16,0 0-1 0,2-3 0 0,0-1 5 15,7 1 1-15,-3-2-4 0,6 0-1 0,2-2 1 16,0-1 0-16,2-1 7 0,9-2-2 16,2-1 2-16,2-5-2 0,6 0 1 0,-1-4 10 15,7-2-4-15,7 0-3 0,-4-3-3 0,8-6-8 16,-2-1-2-16,0-5-1 0,-2 0 0 0,1-3 1 15,-4 0 5-15,-5-1 4 0,1-2 7 0,-3-2 3 16,0 0 3-16,-5-2 6 0,1 3-5 16,-4 3 5-16,-2 4-3 0,-5 4-4 0,-3 5 1 15,-5 3-5-15,2 2-3 0,-3 1-7 0,0 0-8 16,0 0-16-16,0 0-1 0,0 2 6 0,-4 8 10 16,1 3 15-16,-2 2 6 0,-1 3-1 15,5 1-3-15,-2 4-3 0,2-2-3 0,1 0-1 16,0 0 2-16,3-2-4 0,5 2-4 0,1-2-7 15,3-1-24-15,7-3-30 0,0-2-41 16,-1-1-41-16,5-4-47 0,0-2-52 0,2-2-56 16,4-2 124-16,0-2 179 0,-5 0 0 0,-9 0 0 0</inkml:trace>
          <inkml:trace contextRef="#ctx0" brushRef="#br0" timeOffset="133922.7641">2236 3868 0 0,'0'0'0'0,"0"0"0"0,0 0 0 16,0 0 85-16,0 0 143 0,0 0-46 0,83-165-31 15,-83 147-35-15,0 3-23 0,-4 3-13 0,-1 1-16 16,-4 2-24-16,-3 2-22 0,-3 1-16 0,-3 2-13 16,-2 4 8-16,-5 0 11 0,1 0 9 15,-6 6 9-15,1 4 4 0,-5 3 3 0,-1 2-1 16,0 5 2-16,-2 2-5 0,5 3-6 0,-3 1-1 16,4 2-6-16,0 2-6 0,6 0-1 15,5-2-5-15,4-1-4 0,5-4-2 0,4-3-3 16,4-2-9-16,3-4-4 0,8-5-1 0,7-2 4 15,4-2 11-15,8-5 9 0,4 0 2 0,3-6-6 16,3-5-8-16,2-5-11 0,1-2-5 16,-1-4 1-16,0-4 4 0,-1-1 10 0,-3-2 6 15,-3-5 4-15,-1 2 4 0,0-2-1 0,-4 0 3 16,0-1 1-16,-6-1 4 0,1-1 3 0,-1-3 1 16,-3 0 4-16,-4 0-3 0,2-2 0 0,-2 1-1 15,-2-3-3-15,-3 2-2 0,1-1 4 16,-6 1 0-16,-3 1 6 0,2 4 5 0,-3 3 1 15,0 4 5-15,-4 5 3 0,-2 2 5 0,-2 7 4 16,-1 3-2-16,1 2-8 0,0 4-12 0,-2 2-18 16,4 2-18-16,-5 3-15 0,3 0-15 0,-1 3-5 15,-5 9 5-15,-2 6 10 0,-1 6 14 16,1 6 7-16,-2 6 4 0,-2 4 6 0,3 6 1 16,2 4 4-16,-1 0 1 0,6 1 0 0,1 2 0 15,2-1-2-15,2 0-2 0,5-3-2 16,0 0 1-16,0-3-1 0,0-2-1 0,9-5-1 15,-1-2-1-15,4-4-1 0,2-4 1 0,1-5 3 16,2-6-2-16,-1-2 3 0,-1-6 2 0,2-2 2 16,1-5 7-16,-1-3 1 0,1 0 5 15,2-2 2-15,-4-5 2 0,5-5 0 0,-3-4 1 16,3-2-3-16,-3-3-3 0,0-4-2 0,0 1 4 16,-4 1 1-16,0 0 0 0,-2-2-1 15,0 4-5-15,-4 2-3 0,0 2-1 0,-3 5 0 16,1 6 6-16,-5 2 6 0,-1 4-1 0,0 0-7 15,0 0-22-15,0 0-35 0,0 2-5 0,0 5 3 16,0 4 18-16,0 6 29 0,0 1 5 16,-3 4-3-16,1 2 0 0,0 0-3 0,1 3 0 15,1-2 0-15,0 0-1 0,0-2-3 0,0-4-6 16,7-2-22-16,-3-3-45 0,8-2-57 0,1-3-82 16,1-4-125-16,-1 0-252 0,-2-4 394 0</inkml:trace>
          <inkml:trace contextRef="#ctx0" brushRef="#br0" timeOffset="134074.4982">2854 3354 1500 0,'0'0'209'16,"0"0"-58"-16,0 0-61 0,0 0-52 0,0 0-28 16,0 0-23-16,0 0-29 0,0 0-34 0,0 0-45 15,0 0-63-15,0 0-82 0,0 0-110 16,0 0-203-16,-93-19 238 0</inkml:trace>
          <inkml:trace contextRef="#ctx0" brushRef="#br0" timeOffset="134663.0622">2798 3598 1182 0,'0'0'111'0,"0"0"-88"0,0 0-62 16,0 0-60-16,0 0-11 0,0 0 12 0,0 0 31 16,0 0 47-16,0 0 13 0,0 0 6 0,0 0 3 15,165-88 4-15,-129 73-3 0,2 2 1 16,1 1 0-16,-2 0-2 0,-2 1 5 0,0 2 1 16,-3 1-2-16,-1 4-2 0,-6 0-4 0,-2 2-4 15,-3 0-2-15,-2 2-1 0,-2 0-7 0,-3 4 0 16,-1 0 0-16,-2 2 6 0,-1 3 16 15,-2 0 13-15,1 2 9 0,-3 1 3 0,2 2 1 16,-2 1-3-16,1 1-5 0,-2 3 1 0,-3-1-8 16,3-1-2-16,-3 3-3 0,-1-2-5 0,0 0-5 15,-1 0-10-15,-3-2-13 0,0-1-26 16,-3 0-21-16,1-3-38 0,-1 0-78 0,0-5-158 16,2-2-25-16</inkml:trace>
          <inkml:trace contextRef="#ctx0" brushRef="#br0" timeOffset="134338.263">3053 2981 718 0,'0'0'193'0,"0"0"-18"0,0 0-36 15,0 0-47-15,0 0-34 0,0 0-39 0,0 0-51 16,0 0-53-16,0 0-4 0,0 0 14 0,0 0 27 16,0 0 45-16,0 0 9 0,0 0 1 0,-10 85 1 15,10-49 1-15,0 4 0 0,-4 5 0 16,-1 5 3-16,-2-1-1 0,3 1-1 0,2 2-3 16,-2 1-3-16,1-2-2 0,3-2-2 0,0-1-2 15,0-4-3-15,7-1-7 0,-2-3-12 16,0-6-35-16,3-1-55 0,1-5-81 0,-4-6-149 15,-2-9-57-15</inkml:trace>
          <inkml:trace contextRef="#ctx0" brushRef="#br0" timeOffset="134818.9659">3387 3232 732 0,'0'0'708'0,"0"0"-621"0,0 0-32 16,0 0-47-16,0 0-76 0,0 0-119 0,0 0-47 15,0 0-37-15,0 0-48 0,0 0-116 0,0 0 359 0</inkml:trace>
          <inkml:trace contextRef="#ctx0" brushRef="#br0" timeOffset="135412.6948">3847 3354 895 0,'0'0'84'0,"0"0"-113"15,0 0-16-15,0 0 19 0,0 0 45 0,0 0-3 16,0 0-4-16,0 0-4 0,0 0-3 0,60 151-4 15,-56-125-5-15,-4-1-5 0,0 0-5 16,-9 0 0-16,-2 0 4 0,-5-3 5 0,0 2 4 16,-7-3 2-16,1 0 2 0,-4-2 2 0,0-2 2 15,1-2 3-15,2-2 3 0,0-3 4 0,4-4 8 16,5-1 11-16,2-4 20 0,1-1 22 0,4 0 11 16,0-7 4-16,5-4-17 0,-1 0-31 15,3-4-29-15,0-5-25 0,3-2-12 0,6-1 1 16,0-6 5-16,8 0 7 0,-1 0 5 0,1-2 0 15,-1 2 2-15,4 0-1 0,-2 4 1 16,0 3-1-16,-1 2-4 0,-4 4-2 0,2 2-4 16,-2 5-6-16,-2 2-6 0,1 1-9 0,1 5-8 15,-1-1-3-15,3 2 4 0,1 0 6 16,0 2 11-16,0 5 6 0,2 0 6 0,-2 3-1 16,0 3-2-16,-3 2-1 0,0 0-1 0,0 2-1 15,-4 3-2-15,-2-1 4 0,1 2 3 0,-3 1 2 16,1 1 5-16,-2 0-2 0,-3-2 1 0,0 0 0 15,-1-1 2-15,2-3 0 0,2-4 3 16,-3-3-1-16,3-4 0 0,-4-3 7 0,3-1 7 16,-2-2 18-16,3 0 21 0,-2 0 14 0,2 0 4 15,-2-5-6-15,4-2-14 0,-1-2-14 16,3-3-7-16,-1 0-8 0,-1-3-6 0,1 0-1 16,1 0-1-16,-2-2 1 0,2 1-3 0,-3-2-2 15,2 2-3-15,-2 3-4 0,2-1-4 0,-1 4-4 16,1 1-6-16,0 3-9 0,1 1-4 0,-1 4-5 15,2 1-2-15,-5 0 0 0,3 0-1 0,-3 4 6 16,1 5 4-16,-2 0 7 0,1 5 7 16,-4-1 2-16,3 2 5 0,1 0-26 0,-2 0-25 15,2-1-17-15,0-1-29 0,3 0-17 0,4 1-1 16,2-1-4-16,5 1-54 0,-5-5-138 16,-2-3 314-16</inkml:trace>
          <inkml:trace contextRef="#ctx0" brushRef="#br0" timeOffset="136094.9012">4942 3496 166 0,'0'0'285'0,"0"0"-65"0,0 0-42 0,0 0-38 16,0 0-32-16,0 0-38 0,0 0-38 16,0 0-29-16,0 0-31 0,0 0-27 0,0 0-10 15,0 0 7-15,0 0 16 0,0 0 19 0,-162-58 14 16,130 73 5-16,0 2 6 0,-2 0 2 0,3 4 3 15,3-3-1-15,3 3-3 0,-1 1-1 0,6 1-5 16,0 0-4-16,5-3-6 0,3-1-15 16,3-2-17-16,6-2-18 0,3-4-16 0,3-4 4 15,7-1 21-15,5-5 15 0,5-1 17 0,3 0-3 16,4-3-12-16,1-5-6 0,3-4 8 0,-2-2 15 16,1 1 17-16,-2-2 17 0,-4 0 13 15,-4 2 7-15,-2-1 23 0,-4 2 11 0,-3 1 14 16,-2 5 13-16,-6 2 0 0,-1 2-3 0,0 1-19 15,-2 1-27-15,0 0-36 0,0 0-34 16,0 0-33-16,0 3 6 0,0 1 12 0,0 5 21 16,0 0 29-16,0 4-2 0,2-1-2 0,-2 2-2 15,1 0-4-15,0-1 1 0,2-2-2 0,1-1-2 16,1-2-3-16,2-2-3 0,4-2 2 0,-2 0 2 16,7-3 7-16,-1-1 1 0,0 0 5 15,5-7-3-15,-1-4-3 0,2-1 5 0,-1-3-1 16,3-2 5-16,-4-2 3 0,-2 0 1 0,1-4 1 15,-2-2 1-15,0-2 3 0,-1-2 0 0,-2 2 1 16,-1-5-2-16,0-2-4 0,-3 0-2 16,2-3 4-16,-1 0 1 0,-4-2-6 0,4-4-1 15,-6 1-7-15,1 0-6 0,-1-1 9 0,-3 1-3 16,2 2-2-16,-3-1 5 0,0 3-2 0,0 0 5 16,0 2 5-16,0 2-3 0,0 3-5 15,-3 2 0-15,-2 4-5 0,0 3 6 0,2 5 1 16,-4 5 4-16,1 3-6 0,2 4-15 0,-3 4-17 15,3 1-22-15,-6 1-8 0,1 10 6 0,-3 8 12 16,-5 7 19-16,0 10 11 0,-3 7 5 16,0 6 2-16,1 3 0 0,-1 4 0 0,7 1 3 15,0-2 2-15,0 1 1 0,8-1 2 0,4 2-1 16,1-6 1-16,4 0 0 0,7-1 1 0,2-4 1 16,4 0-2-16,2-3 2 0,1-4-9 15,2-1-10-15,-1-6-14 0,2-2-26 0,-6-2-15 16,1-7-28-16,-6 0-26 0,-3-1-26 0,1-2-48 15,-9-2-58-15,-1-4 29 0,0-5 220 0</inkml:trace>
        </inkml:traceGroup>
      </inkml:traceGroup>
    </inkml:traceGroup>
    <inkml:traceGroup>
      <inkml:annotationXML>
        <emma:emma xmlns:emma="http://www.w3.org/2003/04/emma" version="1.0">
          <emma:interpretation id="{D679723D-0248-45B0-8616-68D2F309319B}" emma:medium="tactile" emma:mode="ink">
            <msink:context xmlns:msink="http://schemas.microsoft.com/ink/2010/main" type="paragraph" rotatedBoundingBox="1575,6681 9037,6550 9072,8514 1609,86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807045-34B4-4A8D-BBD5-0632800DA6C8}" emma:medium="tactile" emma:mode="ink">
              <msink:context xmlns:msink="http://schemas.microsoft.com/ink/2010/main" type="inkBullet" rotatedBoundingBox="1585,7249 1974,7242 1978,7474 1589,7481"/>
            </emma:interpretation>
            <emma:one-of disjunction-type="recognition" id="oneOf5">
              <emma:interpretation id="interp24" emma:lang="en-US" emma:confidence="0">
                <emma:literal>.</emma:literal>
              </emma:interpretation>
              <emma:interpretation id="interp25" emma:lang="en-US" emma:confidence="0">
                <emma:literal>°</emma:literal>
              </emma:interpretation>
              <emma:interpretation id="interp26" emma:lang="en-US" emma:confidence="0">
                <emma:literal>)</emma:literal>
              </emma:interpretation>
              <emma:interpretation id="interp27" emma:lang="en-US" emma:confidence="0">
                <emma:literal>F</emma:literal>
              </emma:interpretation>
              <emma:interpretation id="interp28" emma:lang="en-US" emma:confidence="0">
                <emma:literal>-</emma:literal>
              </emma:interpretation>
            </emma:one-of>
          </emma:emma>
        </inkml:annotationXML>
        <inkml:trace contextRef="#ctx0" brushRef="#br0" timeOffset="137504.7138">-834 5837 0 0,'0'0'131'0,"0"0"-15"0,0 0-20 16,0 0-26-16,0 0-14 0,0 0-14 0,0 0-13 15,0 0-17-15,0 0-17 0,0 0-1 16,0 0-1-16,0 0 7 0,-27 6 11 0,27 3-2 15,0 0-3-15,0 2 0 0,0 1-2 0,0 0 2 16,0-1 3-16,1 1-4 0,6-2 6 16,-3-1 5-16,5 0 5 0,-2-2 5 0,5-2 3 15,0-1 8-15,2-2 7 0,0-2 5 0,1 0 3 16,5-5-5-16,-4-2-8 0,-1-2-4 0,4-3-6 16,-4 0 2-16,-2 0 0 0,-5-2 10 0,1 0 7 15,0 0 4-15,-5 2 2 0,-3-2 0 16,-1 3 3-16,0 2 1 0,0 1 2 0,-3 4-8 15,-5-1-14-15,5 2-17 0,-6 3-21 0,4 0-20 16,-6 0-20-16,0 2-11 0,3 5-18 0,-4 2-26 16,0 2-55-16,1 0-133 0,1-2-378 0,7-2 408 0</inkml:trace>
        <inkml:trace contextRef="#ctx0" brushRef="#br0" timeOffset="139007.2466">-881 5881 0 0,'0'0'0'0,"0"0"0"0,0 0 0 16,0 0 0-16,0 0 0 0,0 0 0 0,0 0 0 15,0 0 0-15,0 0 0 0,0 0 0 0,0 0 0 16,0 0 0-16,4-20 0 0,-4 20 0 0,0 0 0 15,0 0 0-15,0 0 0 0,0 0 0 0,0 0 0 16,-3 2 0-16,-2 2 0 0,2 2 0 0,0 1 0 16,-5 0 0-16,6 0 0 0,-4 1 0 15,0-2 0-15,3 0 0 0,0 0 0 0,-2-1 0 16,4-1 0-16,-1-1 0 0,1 0 0 0,1 1 0 16,0-1 0-16,0 0 0 0,0-1 0 15,0 1 0-15,0-2 0 0,0 1 0 0,0-1 0 16,0 1 0-16,4-1 0 0,1 1 0 0,-1-2 8 15,4 0 46-15,-2 0 2 0,2 0 5 16,-3 0 2-16,5-2 3 0,-5-1 3 0,4-1-3 16,-3-2 1-16,3 0-6 0,-5 0-2 0,5-1-3 15,-5-1 1-15,5 1-2 0,-7-1-4 0,6 0-6 16,-4 1-7-16,-2 1-6 0,3 0-3 16,-2 1-1-16,-3 2-1 0,1 0 1 0,-1 3-1 15,0 0-2-15,0 0-4 0,0 0-7 0,-1 0-17 16,-2 0-15-16,-4 0-11 0,5 0-2 0,-8 0 8 15,3 3 10-15,-2 3 8 0,-3-1 2 0,1 3 4 16,-1-1-1-16,4 0-1 0,-3 3-1 0,1-1-4 16,0 0-2-16,4-2-2 0,-2 3-2 15,4-1-6-15,0 2-3 0,-2-4-7 0,5 2 0 16,0-2 0-16,1-1 2 0,0 0 4 0,0-2 7 16,1-1 13-16,7-3 13 0,-4 0 14 0,5 0 12 15,-2 0-4-15,4 0 0 0,1-5-8 16,-3 1-8-16,-2-2 1 0,2 0 1 0,-3 0-1 15,0 1 3-15,-3-1-3 0,-2 2-5 0,-1-1-4 16,0 2-6-16,0 0-26 0,0 0-42 16,0 3-82-16,-1 0-103 0,-3 0-108 0,-1 2 89 15,2 1 269-15</inkml:trace>
        <inkml:trace contextRef="#ctx0" brushRef="#br0" timeOffset="140128.0886">-954 5960 0 0,'0'0'0'15,"0"0"0"-15,0 0 0 0,0 0 0 0,0 0 0 16,0 0 0-16,0 0 0 0,0 0 0 0,0 0 0 16,0 0 0-16,0 0 0 0,0 0 0 15,-10-10 0-15,7 10 0 0,3 0 0 0,-1 0 0 16,-2 0 0-16,-2 0 0 0,2 0 0 0,0 4 0 16,-5 1 0-16,4 2 0 0,-1 1 0 0,-3 2 0 15,4-1 0-15,-3 0 0 0,4 0 0 0,2-1 0 16,0-3 0-16,1 0 0 0,0-1 0 0,1-1 0 15,2-1 0-15,5-2 0 0,-3 0 0 16,6 0 0-16,-6 0 0 0,6 0 0 0,0-3 0 16,-1-2 6-16,1-1 31 0,-4 1-3 0,4-1-3 15,-6 0 3-15,3-2 4 0,-4 2 1 16,1 0 4-16,-2 0 4 0,0 3 5 0,-3-3 4 16,0 2 5-16,0-1 2 0,0 1-2 0,0-1 3 15,0 1-5-15,0-1 2 0,-3 2 1 0,0 0-10 16,-2 2-12-16,2 1-23 0,2 0-33 15,-2 0-29-15,-3 0-15 0,3 4-7 0,0 4 5 16,1 1 9-16,-5 1-3 0,6 2-12 0,-1 1-33 16,2 1-77-16,0-3-73 0,0-4 251 0</inkml:trace>
        <inkml:trace contextRef="#ctx0" brushRef="#br0" timeOffset="140989.4015">-941 5975 0 0,'0'0'0'0,"0"0"0"0,0 0 0 0,0 0 0 15,0 0 0-15,0 0 0 0,0 0 0 16,0 0 0-16,0 0 0 0,0 0 0 0,0 0 0 16,0 0 0-16,0 0 0 0,0 0 0 0,4 19 0 15,5-19 0-15,0 0 0 0,-1 0 0 16,4-4 0-16,0 0 0 0,1-2 54 0,-1 0-10 16,-3 0-6-16,-2 0 5 0,3-2 8 0,-6 1 11 15,5-2 15-15,-7 0-1 0,1 2-2 0,2-2-4 16,-3 0-7-16,-1 1 2 0,-1-1-3 15,0 2 5-15,0-1-8 0,0 2-1 0,-3 0-8 0,-3 2-11 16,3 2-13-16,-7-2-18 0,6 3-14 16,-5 1-15-16,2 0-5 0,-3 0-3 0,-2 1 4 15,1 4 9-15,-1 0 4 0,2 2 3 0,-2 3 2 16,0-1-1-16,2 1-1 0,-3 1-2 16,7-1-1-16,-4-1-2 0,2 0 2 0,4 0-1 15,0 0 1-15,0-2-2 0,4-2 0 0,0-1 3 16,0-1 9-16,6 0 14 0,0 0 8 0,5-1 8 15,2-2 2-15,2 1-7 0,4-1 0 0,0 0-9 16,2 0-6-16,-2 0-2 0,4-3-3 16,-6 3 1-16,6-6 0 0,-7 3-1 0,4 0-1 15,-5-1 6-15,-2-1 5 0,-1 1 5 0,-5-1 8 16,1-1 8-16,-5 2 14 0,0-1 11 16,-3 1 6-16,0-2-5 0,0 2-11 0,-2-2-14 15,-2 1-17-15,-5 1-9 0,-2-1-15 0,-1 2-11 16,-1 3-2-16,-4 0-4 0,1 0 0 0,-1 4 0 15,-3 6-6-15,4 0-11 0,0 1-28 16,-2 2-39-16,10 0-96 0,-1-4-262 0,6-1 63 0</inkml:trace>
      </inkml:traceGroup>
      <inkml:traceGroup>
        <inkml:annotationXML>
          <emma:emma xmlns:emma="http://www.w3.org/2003/04/emma" version="1.0">
            <emma:interpretation id="{2A59306F-1DA5-491F-938D-8AECB18B8DE4}" emma:medium="tactile" emma:mode="ink">
              <msink:context xmlns:msink="http://schemas.microsoft.com/ink/2010/main" type="line" rotatedBoundingBox="2732,6661 9037,6550 9072,8514 2766,8625"/>
            </emma:interpretation>
          </emma:emma>
        </inkml:annotationXML>
        <inkml:traceGroup>
          <inkml:annotationXML>
            <emma:emma xmlns:emma="http://www.w3.org/2003/04/emma" version="1.0">
              <emma:interpretation id="{F276A035-C6BA-48CF-B58D-311BF3FB0714}" emma:medium="tactile" emma:mode="ink">
                <msink:context xmlns:msink="http://schemas.microsoft.com/ink/2010/main" type="inkWord" rotatedBoundingBox="2732,6661 6531,6594 6566,8558 2766,8625"/>
              </emma:interpretation>
              <emma:one-of disjunction-type="recognition" id="oneOf6">
                <emma:interpretation id="interp29" emma:lang="en-US" emma:confidence="0.5">
                  <emma:literal>Physical</emma:literal>
                </emma:interpretation>
                <emma:interpretation id="interp30" emma:lang="en-US" emma:confidence="0">
                  <emma:literal>Phycid</emma:literal>
                </emma:interpretation>
                <emma:interpretation id="interp31" emma:lang="en-US" emma:confidence="0">
                  <emma:literal>physical</emma:literal>
                </emma:interpretation>
                <emma:interpretation id="interp32" emma:lang="en-US" emma:confidence="0">
                  <emma:literal>phycid</emma:literal>
                </emma:interpretation>
                <emma:interpretation id="interp33" emma:lang="en-US" emma:confidence="0">
                  <emma:literal>Physics</emma:literal>
                </emma:interpretation>
              </emma:one-of>
            </emma:emma>
          </inkml:annotationXML>
          <inkml:trace contextRef="#ctx0" brushRef="#br0" timeOffset="152248.9592">505 5435 0 0,'0'0'0'0,"0"0"0"0,0 0 0 0,0 0 0 16,0 0 0-16,0 0 0 0,0 0 0 0,0 0 0 16,0 0 0-16,0 0 0 0,0 0 0 15,0 0 0-15,-35-53 0 0,34 52 0 0,1-2 0 16,0 0 0-16,0 1 0 0,0 1 0 0,0-1 0 15,0 1 0-15,0 1 0 0,0 0 0 0,-1 0 0 16,1 0 0-16,0 0 107 0,-2 0 9 16,2 0 3-16,0 0 0 0,-1 0-5 0,1 0-7 15,0 0-3-15,0 0-6 0,0 0-12 0,0 0-8 16,-1 0-11-16,1 0-10 0,0 0-11 0,0 0-14 16,0 0-13-16,0 0-11 0,0 0-8 15,0 0-5-15,0 0-3 0,0 0-3 0,0 0-3 16,0 0-2-16,0 0-5 0,0 0-8 0,0 3 10 15,0 4 13-15,0 6 14 0,-4 2 14 0,1 5 2 16,-1 7-4-16,-3 3 0 0,2 6-1 0,-3 4-5 16,3 5 2-16,-6 3-1 0,3 6 1 15,-3 1-1-15,0 1 0 0,-1 1-3 0,0 0-4 16,0-2 3-16,0 0-1 0,1 2 1 0,3-3 3 16,-1 1-1-16,-1-4-2 0,5-1 0 0,1-3-3 15,-1-4-3-15,3-6-2 0,2-2 0 16,0-7 0-16,0-3-2 0,0-5-1 0,3-3-3 15,1-6-8-15,-1-1-5 0,-2-4-13 0,0-2-24 16,-1-2-39-16,2-1-46 0,-2-1-56 16,0-1-123-16,0-2-140 0,0-2 291 0</inkml:trace>
          <inkml:trace contextRef="#ctx0" brushRef="#br0" timeOffset="152676.0782">163 5754 0 0,'0'0'0'0,"0"0"0"0,0 0 0 0,0 0 0 16,-36-155 0-16,36 125 0 0,0-1 0 0,7 1 0 16,2-1 0-16,9 0 7 0,-1 1 64 0,3 1 2 15,3 2-5-15,4 0-5 0,2 3-12 16,2 2-15-16,-1 2-17 0,-1 6-13 0,2 0-2 15,-3 3-4-15,-2 3-2 0,-5 3 1 0,3 2-5 16,2 3-2-16,-3 0 3 0,-5 2 0 0,5 4 1 16,-5 4 4-16,4 2 1 0,-3 3 3 15,0 3 5-15,-3 1 7 0,-3 3 3 0,1 4 4 16,-2 1 4-16,-4 4-1 0,-3-2 5 0,-3 4-1 16,-1-1 0-16,-1 4 1 0,0-1-1 15,-3 0 0-15,-2 1 1 0,-7 0 3 0,-3 3 0 16,-5-2 2-16,-7 2-1 0,0-3-5 0,-6-2 0 15,-2-1-1-15,-1-1 1 0,-5-4 1 0,3 0 5 16,5-4 3-16,-1-2-2 0,4-2-1 0,5-2-11 16,2-1-11-16,4-3-12 0,6 0-13 0,2-3-13 15,0 1-13-15,8-1-22 0,1 0-30 16,2-4-32-16,0 0-35 0,0 1-41 0,5-4-45 16,6 1-5-16,2-2 247 0,-2 0 0 0,-4-3 0 15</inkml:trace>
          <inkml:trace contextRef="#ctx0" brushRef="#br0" timeOffset="153219.0124">1055 5481 0 0,'0'0'0'0,"0"0"0"0,0 0 0 15,0 0 0-15,0 0 122 0,0 0 65 0,0 0-13 16,0 0-7-16,0 0-10 0,0 0-16 0,0 0-19 16,0 0-24-16,0 0-40 0,-99-139-52 0,99 139-52 15,0 4-14-15,0 8 6 0,-2 8 28 16,2 6 29-16,-2 8 5 0,-4 5 2 0,4 4-2 16,-4 6-1-16,-2 4-2 0,0 0-1 0,0 5 1 15,-4-1 2-15,1-1 0 0,-2-2-2 16,0-1 3-16,1-1-3 0,-1-1 0 0,1 0 3 15,4-5 2-15,-2 0 3 0,-1-4 5 0,0-3 0 16,4-5-1-16,-1-6-2 0,4-3-5 0,-2-9-3 16,4-3-1-16,2-5 1 0,0-5 2 0,0-3 13 15,0 0 15-15,0 0 19 0,0-5 3 16,7-5-11-16,-2-5-17 0,5-6-20 0,1-4-4 16,-1-4-4-16,4-4-4 0,2-1 1 0,0 1-6 15,0-4 0-15,4 1 1 0,-1 1-2 16,1 3 3-16,-4 2 0 0,0 5 0 0,-2 2 1 15,-2 4-1-15,0 4-1 0,-3 4-4 0,-2 3-3 16,4 3-9-16,-2 1-6 0,-2 4-5 0,3 0-6 16,0 0 2-16,-4 4 1 0,5 5 10 0,-1 3 7 15,-4 4 10-15,4 5 5 0,-1-1 0 16,-4 3 2-16,5 1-1 0,-5 1 0 0,4-2 0 16,-2-2-1-16,1-1-4 0,2-3-11 0,2 0-24 15,-2-4-53-15,1-2-62 0,5-4-86 0,2-2-96 16,-6-3 21-16,-6-2 318 0</inkml:trace>
          <inkml:trace contextRef="#ctx0" brushRef="#br0" timeOffset="153646.0461">1437 5898 0 0,'0'0'0'0,"0"0"0"0,0 0 48 0,0 0 231 16,0 0-18-16,0 0-31 0,0 0-53 0,0 0-63 15,0 0-69-15,0 0-45 0,0 0-20 0,0 0-2 16,0 0 13-16,0 0 4 0,-19-2 1 15,19 26-1-15,-1-2-2 0,1 2-3 0,0-2-2 16,1-2-1-16,9-1-4 0,-2-2 0 0,1-2-2 16,5-4-1-16,-1-3 4 0,4-5 3 0,2-2 3 15,1-1-1-15,2-3-1 0,2-6 0 16,0-3 1-16,-1-5 7 0,0-3 1 0,-1-2 4 16,-4 1 4-16,2-6 3 0,-4 2 5 0,-3-2 3 15,0 1 6-15,-3 2 3 0,-4-2 7 0,2 3 8 16,-4 3 6-16,-3 2 8 0,0 4 5 15,2 2 2-15,-3 5-2 0,3 1-7 0,-3 4-10 16,0 1-17-16,0 1-21 0,0 0-27 0,0 0-19 16,0 4 4-16,-6 8 12 0,2 6 21 0,-6 6 16 15,-2 9 4-15,-3 5 2 0,-1 6 1 0,-6 7 6 16,-1 4 0-16,-1 8 2 0,-5 3 3 16,-2 4-3-16,2 1-2 0,-4 7-1 0,1-2-6 15,-1 2 1-15,0-1-4 0,0 1-3 0,2-6-5 16,2-5 0-16,0-4-3 0,7-8-3 0,2-5 3 15,2-7-3-15,6-4-1 0,5-7 5 16,-1-5-5-16,6-5-1 0,-1-5-4 0,-1-7-10 16,4-2-21-16,0-5-50 0,0-3-67 0,0 0-75 15,0-2-78-15,4-7-99 0,-1 0 21 16,-1 2 385-16</inkml:trace>
          <inkml:trace contextRef="#ctx0" brushRef="#br0" timeOffset="154293.9558">2104 5863 0 0,'0'0'0'0,"0"0"0"0,0 0 0 16,0 0 0-16,0 0 0 0,0 0 19 15,0 0 122-15,0 0-7 0,0 0-22 0,0 0-36 16,0 0-34-16,0 0-10 0,0 0 12 0,0 0 14 15,-66-70 14-15,43 83 9 0,-1 2-9 16,1 1-7-16,0 1-13 0,2-1-16 0,3 3-9 16,2-1-13-16,3 0-9 0,1-1-5 0,1 0-1 15,7-1-6-15,-1-1-5 0,2 2-1 0,3-4-6 16,0 2 4-16,8-3 4 0,3 0 2 16,0-1 3-16,2-2 8 0,4 2 3 0,0 0 0 15,-1-1 4-15,5 2-7 0,-4 2-1 0,4 1-2 16,-4-1-2-16,-2 3 4 0,2 2 0 15,-3-4 3-15,-5 3 0 0,2 0 1 0,-6 0 1 16,-1 0 1-16,-4 1 4 0,-1-1 1 0,-11 2 5 16,-6-4 6-16,-2 2 3 0,-5-3 6 0,-3 0 5 15,-5-2 7-15,3-1 15 0,0-3 10 0,2-3 8 16,4-3 1-16,2-3-8 0,8 0-9 0,5 0-10 16,4 0-11-16,2 0-9 0,3 0-13 15,0-2-20-15,0 1-24 0,4-1-10 0,5 0 1 16,3-3 7-16,2-1 19 0,4 0 4 0,6-1-1 15,1-1 2-15,2-1-3 0,1 0-5 0,5-1-7 16,0 0-16-16,2-4-18 0,-3-1-29 16,4-1-10-16,-2-4 1 0,1 0 5 0,-3-3 19 15,1-2 19-15,-2-1 15 0,0-1 16 0,-5-1 17 16,-6 0 9-16,1-1 7 0,-5 3 7 16,-1 5 7-16,-4 1 10 0,-2 3 12 0,-4 4 14 15,-3 3 10-15,0 4 10 0,0 1 1 0,-2 4-10 16,0-1-17-16,0 2-28 0,0 0-31 0,0 0-32 15,0 4-6-15,-4 4 6 0,2 4 14 16,0 3 26-16,-4 4-2 0,1 4 1 0,2 0-4 16,-2 2-3-16,1 2 1 0,1-1-1 0,-1 0 0 15,-2-1-3-15,3-1-2 0,0-2-5 0,-1 0-8 16,0-5-21-16,4-1-48 0,0-3-86 16,0-4-141-16,0-5-192 0,0-2 79 0</inkml:trace>
          <inkml:trace contextRef="#ctx0" brushRef="#br0" timeOffset="154454.8561">2420 5796 201 0,'0'0'428'0,"0"0"-140"15,0 0-31-15,0 0-52 0,0 0-57 0,0 0-38 16,0 0-45-16,0 0-33 0,0 0-25 0,0 0-32 16,0 0-51-16,0 0-51 0,0 0-20 15,-35-131-17-15,39 141-9 0,0 5-34 0,2 3-114 16,-1 4-121-16,-1-4 383 0,-1-6 59 0</inkml:trace>
          <inkml:trace contextRef="#ctx0" brushRef="#br0" timeOffset="155480.0712">2820 5953 0 0,'0'0'0'16,"0"0"0"-16,0 0 0 0,0 0 0 0,0 0 203 15,0 0 17-15,0 0-25 0,0 0-37 0,0 0-35 16,0 0-31-16,0 0-24 0,0 0-15 0,0 0-9 16,0 0-7-16,-85-22-5 0,65 30-5 15,-3 6-5-15,2 2-5 0,-5 2-2 0,5 4-4 16,-1 2 1-16,-2 5-1 0,5-1-5 0,2 2 0 16,1-1-3-16,11 0-7 0,-2-2-6 0,7-1-5 15,7-3-4-15,3-2-2 0,10-2 3 16,5-4 2-16,4-4-1 0,6-5-3 0,6-4-11 15,9-2-15-15,0-2-22 0,3-7-24 0,4-5-23 16,-5 2-21-16,0-2-9 0,-4-3 0 16,1 1 13-16,-4 0 26 0,0-2 27 0,-4-2 31 15,-3-1 18-15,-3 1 15 0,-2-5 11 0,-3 0 7 16,-4 0 11-16,0-4 4 0,-7 1 18 16,-5 1 17-16,-2 0 23 0,-6 3 27 0,-2 4 17 15,-3 1 12-15,-1 5 9 0,0 3-3 0,-5 2-21 16,-6 4-30-16,-1 2-36 0,-3 2-31 0,-3 1-14 15,-7 1-3-15,-1 7-1 0,-7 3 5 0,1 2 1 16,-5 2-2-16,-1 0 1 0,-2 3-1 0,1 0 0 16,0 1-2-16,3 0 0 0,0 2-7 15,2 0 1-15,6 1-1 0,0-1-2 0,4-3 1 16,5 2 0-16,0-3-3 0,6-2-2 0,3-2 2 16,2-3-13-16,7-2-16 0,1-4-11 0,0-1-3 15,1-1 17-15,9-2 24 0,-2 0 20 16,5 0 9-16,1-2 1 0,3-1-3 0,0-1-1 15,4-1-4-15,-3 2-2 0,0 2-3 0,2-1 1 16,-4 2 0-16,4 0 0 0,-1 0 3 0,0 5 0 16,1 2-1-16,1 1 5 0,-2 1-2 15,5 1-1-15,-1-1 0 0,-2 2-3 0,2-2-3 16,0-1 3-16,-2 0-2 0,2-4-1 0,1 1 1 16,0-2-2-16,-1 0-3 0,1-3-8 15,2 1-8-15,-5-1-11 0,-2 0-11 0,0 0-7 16,-3 0-7-16,-1 0 1 0,-3 0 4 0,0-3 5 15,-1-3 13-15,-3 2 9 0,1-4 11 0,-2 1 10 16,-1-2 6-16,0 0 3 0,-1-3 0 0,0 0 1 16,1-3-3-16,-2 0-2 0,1-2 0 15,2-3-5-15,1-2 0 0,1-4-2 0,-1 0 3 16,3-3-3-16,-3-1-2 0,2-3-3 0,-1-1-3 16,-4-2-2-16,6-2 2 0,-4 0-3 0,-1-2 0 15,1-4 3-15,0 0 1 0,-2-5 3 0,-1 3 2 16,-1 0 4-16,0 1 4 0,-3 1 5 15,0 1 7-15,0 6 4 0,0 3 9 0,0 4 5 16,-3 5 0-16,-2 2 3 0,2 6-4 0,-2 0-4 16,-1 3-1-16,3 4-6 0,-1 3-1 15,2 0 4-15,-2 3 1 0,2 2 1 0,2 2-8 16,-1 0-21-16,1 0-32 0,0 0-11 0,0 6 5 16,0 5 12-16,-3 6 26 0,1 7 12 0,0 4-2 15,-2 8 1-15,3 4-2 0,-2 7-3 16,1 3 1-16,-1 2-3 0,0 4 1 0,3 1 2 15,0-1-1-15,0 2 3 0,0-4-1 0,6-3 1 16,0-3-3-16,2-3 0 0,3-4 1 0,-1-1-3 16,2-2 0-16,4-3-2 0,-3-1-1 15,2-4-1-15,1-4 1 0,0-3-4 0,-1-6 2 16,0-3 1-16,-2-7 0 0,0-1 3 0,1-2-2 16,-4-4 3-16,3 0 2 0,-5 0 4 0,-2 0 6 15,1-2-1-15,-3-2-1 0,0-1-1 0,-1-1-5 16,-1 2-4-16,0-2-5 0,0 0-18 0,0 0-32 15,0 0-59-15,2 0-99 0,-1-2-175 16,0 4-330-16,-3 1 584 0</inkml:trace>
        </inkml:traceGroup>
        <inkml:traceGroup>
          <inkml:annotationXML>
            <emma:emma xmlns:emma="http://www.w3.org/2003/04/emma" version="1.0">
              <emma:interpretation id="{42A684F5-C648-44C4-A3AD-013C9D142D55}" emma:medium="tactile" emma:mode="ink">
                <msink:context xmlns:msink="http://schemas.microsoft.com/ink/2010/main" type="inkWord" rotatedBoundingBox="7052,6751 9040,6716 9054,7528 7066,7563"/>
              </emma:interpretation>
              <emma:one-of disjunction-type="recognition" id="oneOf7">
                <emma:interpretation id="interp34" emma:lang="en-US" emma:confidence="0.5">
                  <emma:literal>visit</emma:literal>
                </emma:interpretation>
                <emma:interpretation id="interp35" emma:lang="en-US" emma:confidence="0">
                  <emma:literal>visit'</emma:literal>
                </emma:interpretation>
                <emma:interpretation id="interp36" emma:lang="en-US" emma:confidence="0">
                  <emma:literal>visits</emma:literal>
                </emma:interpretation>
                <emma:interpretation id="interp37" emma:lang="en-US" emma:confidence="0">
                  <emma:literal>Visit</emma:literal>
                </emma:interpretation>
                <emma:interpretation id="interp38" emma:lang="en-US" emma:confidence="0">
                  <emma:literal>unit</emma:literal>
                </emma:interpretation>
              </emma:one-of>
            </emma:emma>
          </inkml:annotationXML>
          <inkml:trace contextRef="#ctx0" brushRef="#br0" timeOffset="156225.2611">4447 5681 361 0,'0'0'325'0,"0"0"-72"0,0 0-39 0,0 0-38 0,0 0-32 15,0 0-30-15,0 0-39 0,0 0-28 16,0 0-23-16,0 0-23 0,0 0-13 0,0 0-6 16,0 0 2-16,6-84 6 0,6 93 6 0,-3 4 2 15,3 2 3-15,-2 7 4 0,2 3 2 0,-2 5 3 16,0 1 1-16,-1 1-2 0,-2 0 0 16,1 0-3-16,0-3-1 0,3 2-3 0,-2-3 0 15,2-1 0-15,2-2-2 0,1-3 5 0,3-1-2 16,-2-4 1-16,4-4 4 0,1-2 0 0,1-3 3 15,1-5 4-15,2-2 2 0,-4-1 1 16,0 0 1-16,0-6 1 0,-1-1 3 0,0-3 2 16,-3-2 1-16,1-3-1 0,3-1 0 0,-1-4 1 15,-2 0-1-15,6-3-1 0,-3-2-1 16,-1-1-7-16,3-2 0 0,-4 2-5 0,-3-2-3 16,3 1-2-16,-5 2-5 0,0-2-2 0,-2 2-8 15,0 1-9-15,0 3-20 0,-5 1-22 16,1 5-30-16,-3 0-33 0,1 2-52 0,-1 4-83 15,0 2-93-15,2 2-115 0,-2 1-76 0,-2 2 524 16,0 2 18-16</inkml:trace>
          <inkml:trace contextRef="#ctx0" brushRef="#br0" timeOffset="156417.8311">5259 5539 0 0,'0'0'0'0,"0"0"0"0,0 0 0 0,0 0 0 15,0 0 129-15,0 0 44 0,0 0-43 0,0 0-37 16,0 0-30-16,0 0-11 0,0 0 11 0,0 0 13 15,0 0 11-15,0 0-7 0,42 48-14 16,-44-22-13-16,-1 1-12 0,0 5-2 0,-1 3 0 16,0-1 0-16,2-1-2 0,2-1-7 0,0-1-10 15,0-2-13-15,0-2-7 0,1-1-20 0,6-4-25 16,1-1-64-16,1-5-82 0,3-4-132 16,-4-4-168-16,-1-4 353 0</inkml:trace>
          <inkml:trace contextRef="#ctx0" brushRef="#br0" timeOffset="157152.5406">5418 5576 0 0,'90'46'0'0,"-71"-58"0"0,-1-1 0 16,-3 3 0-16,1 1 0 0,-1 1 0 0,-6 3 0 15,1 0 40-15,-6 2 95 0,-3 2 21 0,2 1 18 16,-3 0 11-16,0 0-9 0,-4 0-43 0,-3 0-41 15,-1 1-41-15,-5 2-28 0,-1 3 1 16,-4 3-1-16,-3 0 0 0,-1 3-3 0,3 0-3 16,-5 0 2-16,4 0 0 0,-1-1 1 0,7 0 3 15,-2-2-4-15,6 0-5 0,1 0-4 0,6 0-9 16,3-1-8-16,0-2 0 0,0 1-3 16,6 3 5-16,2 1 9 0,4-1 2 0,2 2 2 15,5-2 1-15,1 1 1 0,0 1-1 0,2-2 1 16,2 2-2-16,-3 0-2 0,0-1-1 0,1 1-2 15,-6-1-3-15,2-2 0 0,-5 2-1 0,-3-2 0 16,-1 0 3-16,-6-2 1 0,-2 0 5 16,-1 0 13-16,-1-1 15 0,-7 2 13 0,-6-1 8 15,-4 0-1-15,-3 1-8 0,-5 1-8 0,-5 0-7 16,3-2-4-16,-6 2-3 0,3-3-7 0,3 0-2 16,4-2-6-16,7 0-6 0,2-1-6 15,5-3-18-15,6 0-30 0,3 0-54 0,1 0-63 16,0-3-68-16,5-3-24 0,5-2-1 0,6-1 20 15,0-3 58-15,7-1 39 0,0-2 48 16,1-3 44-16,2-1 22 0,3-2 13 0,1-1 9 16,-1 1 3-16,3-4 6 0,0 3 5 0,-4 1 6 15,0 3 7-15,-2-1 14 0,-2 5 30 0,-4 4 28 16,-1 3 32-16,-4 2 8 0,-2 2-10 16,0 2-21-16,-1 1-30 0,1 0-13 0,-5 4-10 15,-2 4 0-15,4 3 6 0,-6 3 6 0,1 2 1 16,0 4-7-16,-3-1-6 0,-2 2-16 0,0-2-5 15,0 3-8-15,0-5-5 0,-2 1-4 0,-2-2-3 16,-1 0-3-16,2-3-2 0,2-3-7 0,-3-1-8 16,0-1-12-16,3-4-15 0,1-2-12 15,-2-1-12-15,2-1-49 0,0 0-122 0,0-6-177 16,0 2-52-16,0-1 463 0</inkml:trace>
          <inkml:trace contextRef="#ctx0" brushRef="#br0" timeOffset="156579.667">5418 5576 0 0,'0'0'369'0,"0"0"-29"0,0 0-84 16,0 0-67-16,0 0-59 0,0 0-59 0,0 0-42 0,0 0-28 16,0 0-28-16,0 0-51 0,0 0-55 15,0 0-36-15,0 0-16 0,-36-52-17 0,36 61-53 16,-4 4-81-16,3-3 336 0,-1-3 0 0</inkml:trace>
          <inkml:trace contextRef="#ctx0" brushRef="#br0" timeOffset="157406.0579">6123 5279 703 0,'0'0'328'0,"0"0"-66"0,0 0-79 15,0 0-46-15,0 0-39 0,0 0-45 0,0 0-42 16,0 0-38-16,0 0-10 0,0 0 3 16,0 0 12-16,0 0 21 0,0 0 6 0,-24 64 8 15,18-26 2-15,0 3 8 0,-2 8 8 0,1 4 2 16,1 1 1-16,-1 4-5 0,-1 2-2 0,3-2-7 15,-3-4-3-15,4-4-4 0,-2-4-6 0,1-6-3 16,5-4-4-16,0-7-2 0,0-5-6 0,11-4 0 16,-1-5 0-16,4-4 0 0,2-3 5 15,3-4-10-15,1-4-19 0,4 0-47 0,-1-3-88 16,2-6-154-16,-6-2-245 0,-6 4-144 0</inkml:trace>
          <inkml:trace contextRef="#ctx0" brushRef="#br0" timeOffset="157562.6655">6137 5557 499 0,'0'0'484'0,"0"0"-161"0,0 0-66 0,0 0-65 15,0 0-48-15,0 0-34 0,0 0-51 0,0 0-65 16,0 0-29-16,0 0-15 0,0 0 7 0,0 0 26 16,0 0-5-16,0 0-41 0,162-71-129 0,-103 66-218 15,-13 2-407-15,-18 0 404 0</inkml:trace>
          <inkml:trace contextRef="#ctx0" brushRef="#br0" timeOffset="157723.5669">5869 5339 1514 0,'0'0'622'0,"0"0"-473"0,0 0-53 0,0 0-55 15,0 0-24-15,0 0-27 0,0 0-73 0,0 0-78 16,0 0-168-16,0 0-323 0,0 0-552 0</inkml:trace>
        </inkml:traceGroup>
      </inkml:traceGroup>
    </inkml:traceGroup>
    <inkml:traceGroup>
      <inkml:annotationXML>
        <emma:emma xmlns:emma="http://www.w3.org/2003/04/emma" version="1.0">
          <emma:interpretation id="{0470C86C-4EDD-4AFA-AB8D-8180ABBDB7B6}" emma:medium="tactile" emma:mode="ink">
            <msink:context xmlns:msink="http://schemas.microsoft.com/ink/2010/main" type="paragraph" rotatedBoundingBox="1526,8981 12613,8262 12727,10019 1640,107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FCC67D-F22F-4F2C-97C3-2B53CA801651}" emma:medium="tactile" emma:mode="ink">
              <msink:context xmlns:msink="http://schemas.microsoft.com/ink/2010/main" type="inkBullet" rotatedBoundingBox="1562,9528 1763,9515 1770,9632 1569,9645"/>
            </emma:interpretation>
            <emma:one-of disjunction-type="recognition" id="oneOf8">
              <emma:interpretation id="interp39" emma:lang="en-US" emma:confidence="1">
                <emma:literal>.</emma:literal>
              </emma:interpretation>
              <emma:interpretation id="interp40" emma:lang="en-US" emma:confidence="0">
                <emma:literal>°</emma:literal>
              </emma:interpretation>
              <emma:interpretation id="interp41" emma:lang="en-US" emma:confidence="0">
                <emma:literal>@</emma:literal>
              </emma:interpretation>
              <emma:interpretation id="interp42" emma:lang="en-US" emma:confidence="0">
                <emma:literal>,</emma:literal>
              </emma:interpretation>
              <emma:interpretation id="interp43" emma:lang="en-US" emma:confidence="0">
                <emma:literal>-</emma:literal>
              </emma:interpretation>
            </emma:one-of>
          </emma:emma>
        </inkml:annotationXML>
        <inkml:trace contextRef="#ctx0" brushRef="#br0" timeOffset="158466.8246">-954 8188 773 0,'0'0'148'0,"0"0"-30"0,0 0-23 15,0 0-36-15,0 0-24 0,0 0-18 0,0 0-23 16,0 0-16-16,0 0-17 0,0 0-2 0,0 0 11 16,0 0 18-16,-42-21 19 0,42 23 16 0,0 0 2 15,1-1 1-15,0-1 6 0,1 1-1 16,4-1 5-16,-2 0 4 0,2 0 3 0,4 0 1 15,2 0 1-15,3-1-10 0,4-5-8 0,-3-1-9 16,0-1-6-16,-2-1 2 0,-2 0 1 0,-3 2 9 16,-5-2 9-16,-3 1 9 0,-1 0 6 0,0 1-2 15,0 0-1-15,-4 3-14 0,-6 1-14 16,-1 1-15-16,-3 1-11 0,0 1-3 0,-4 0-1 16,-2 6 4-16,1 2 2 0,-1 1 1 0,4 0 3 15,1 0-5-15,3 2-7 0,2-2-13 0,4 1-24 16,4 2-41-16,-2 1-73 0,4 1-117 15,4-5-229-15,-2-3-128 0</inkml:trace>
      </inkml:traceGroup>
      <inkml:traceGroup>
        <inkml:annotationXML>
          <emma:emma xmlns:emma="http://www.w3.org/2003/04/emma" version="1.0">
            <emma:interpretation id="{3B21B941-C4E2-4587-8FCD-AB456C307A5D}" emma:medium="tactile" emma:mode="ink">
              <msink:context xmlns:msink="http://schemas.microsoft.com/ink/2010/main" type="line" rotatedBoundingBox="2230,8935 12613,8262 12727,10019 2344,10693"/>
            </emma:interpretation>
          </emma:emma>
        </inkml:annotationXML>
        <inkml:traceGroup>
          <inkml:annotationXML>
            <emma:emma xmlns:emma="http://www.w3.org/2003/04/emma" version="1.0">
              <emma:interpretation id="{CEA74CB6-EC84-4EEA-8EAE-5DF6B78E6328}" emma:medium="tactile" emma:mode="ink">
                <msink:context xmlns:msink="http://schemas.microsoft.com/ink/2010/main" type="inkWord" rotatedBoundingBox="2230,8935 8563,8525 8675,10264 2343,10675"/>
              </emma:interpretation>
              <emma:one-of disjunction-type="recognition" id="oneOf9">
                <emma:interpretation id="interp44" emma:lang="en-US" emma:confidence="0.5">
                  <emma:literal>Accessibility</emma:literal>
                </emma:interpretation>
                <emma:interpretation id="interp45" emma:lang="en-US" emma:confidence="0">
                  <emma:literal>Accessibly</emma:literal>
                </emma:interpretation>
                <emma:interpretation id="interp46" emma:lang="en-US" emma:confidence="0">
                  <emma:literal>Accessibilities</emma:literal>
                </emma:interpretation>
                <emma:interpretation id="interp47" emma:lang="en-US" emma:confidence="0">
                  <emma:literal>Accessibility's</emma:literal>
                </emma:interpretation>
                <emma:interpretation id="interp48" emma:lang="en-US" emma:confidence="0">
                  <emma:literal>Accessible</emma:literal>
                </emma:interpretation>
              </emma:one-of>
            </emma:emma>
          </inkml:annotationXML>
          <inkml:trace contextRef="#ctx0" brushRef="#br0" timeOffset="159154.2862">-154 8220 744 0,'0'0'306'15,"0"0"-83"-15,0 0-69 0,0 0-48 0,-156-41-31 16,141 37-14-16,6 1-6 0,5 0 0 16,4-1-15-16,3-2-21 0,9-1-16 0,5-1-10 15,9-4 7-15,8-2 16 0,7-1 7 0,0-1 1 16,9 4-2-16,-3 0-7 0,2 1-4 15,2 4-6-15,-1-2-3 0,-3 2 0 0,2-1 0 16,4 0-1-16,-4 1 0 0,-2 1-4 0,3 2-8 16,-6-1-12-16,0 2-20 0,-3 0-31 0,-4 2-43 15,-5-1-51-15,2 2-60 0,-6 0-65 16,-3 0-103-16,-7 0-123 0,-6 0 436 0</inkml:trace>
          <inkml:trace contextRef="#ctx0" brushRef="#br0" timeOffset="158900.443">-102 8436 459 0,'0'0'160'0,"0"0"-119"16,0 0-4-16,0 0-1 0,0 0-3 0,0 0 11 15,0 0 8-15,0 0 21 0,0 0 35 0,0 0 44 16,0 0 22-16,0 0 0 0,0 0-26 16,0 0-47-16,-125 118-35 0,125-132-22 0,0-3-16 15,0-6-11-15,7-1-10 0,-2-4-4 0,6-3-4 16,0-3 4-16,1-7-1 0,1 0-1 15,3-6 1-15,-1-1-2 0,8-4 1 0,-3-2 1 16,7-1 0-16,4-2 0 0,-2 1-1 0,1-2 0 16,3 5-2-16,-2 1 2 0,4 2-1 0,-4 7-1 15,-2 5 0-15,2 7 4 0,-10 7-1 16,2 6 0-16,-5 7-2 0,-1 3-7 0,-4 2-1 16,1 6-1-16,-5 0-1 0,3 6 5 0,0 8 0 15,0 5 3-15,1 8 4 0,-4 5 2 0,-4 9 1 16,2 4 0-16,-6 1 0 0,-1 2-4 15,0 1 3-15,0 0 2 0,-1 1-1 0,-4-1 0 16,2-1-3-16,2-4-3 0,-2 0 1 0,3-1-2 16,0-6-4-16,0-2-10 0,0-3-28 15,0-5-48-15,3 1-94 0,-1-6-120 0,1-2-162 16,2-10-203-16,-3-1 487 0</inkml:trace>
          <inkml:trace contextRef="#ctx0" brushRef="#br0" timeOffset="159678.8244">1024 8055 0 0,'0'0'0'0,"0"0"28"0,0 0 4 0,0 0-15 16,0 0-4-16,0 0 2 0,0 0 13 0,0 0 16 16,0 0 16-16,0 0 19 0,0 0 9 0,0 0 3 15,0 0 4-15,0 0-1 0,-15-144 7 0,-3 144 4 16,-5 0 5-16,-3 1-3 0,-3 8-10 0,-5 2-12 16,4 2-14-16,-7 3-10 0,2 2-5 15,1 5 0-15,-3-1 1 0,4 3 3 0,1 1-1 16,2-1 0-16,3 1-1 0,5-2-9 0,6 1-10 15,5-3-6-15,5-1-14 0,6 0-10 16,0-3 1-16,8 0-3 0,11-3 2 0,0-3 8 16,8-3 1-16,4-1 0 0,4 0 1 0,3-4-6 15,3 0-4-15,0-3-4 0,6-1-9 0,-1 0-9 16,3 0-27-16,1 0-46 0,-4-6-69 16,3 0-94-16,-1-2-99 0,-2-1-148 0,-8 4-197 15,-14 1 677-15</inkml:trace>
          <inkml:trace contextRef="#ctx0" brushRef="#br0" timeOffset="160926.1753">1775 7975 0 0,'0'0'261'0,"0"0"-50"0,0 0-72 0,0 0-53 16,0 0-32-16,0 0-22 0,0 0-10 0,0 0 1 15,0 0 3-15,-150-15-1 0,123 22 8 16,0 2 4-16,-5 2 5 0,4 2 8 0,-2 3 5 15,0 1 14-15,0 2 9 0,2 4 6 0,1-1 0 16,0 2-7-16,2 0-10 0,-1 2-11 16,8-4-11-16,-3-1-8 0,11-2-12 0,4-1-9 15,5-2-9-15,1-2-5 0,3 0-2 0,9-4 4 16,7-4 6-16,2 2 6 0,7-3 9 0,7-4 0 16,4-1-1-16,4 0-2 0,5-4-8 15,2-4-5-15,5 0-2 0,0-4-5 0,-3 0-4 16,2-3-8-16,-1 0-4 0,-1-2-5 0,1 0 0 15,-2 0 0-15,-6-2 0 0,2 3 3 0,-4-5 0 16,-3 0 1-16,-1-1 4 0,-3-1 2 16,-2 0 2-16,-3-1 5 0,-4 2 3 0,-9 1 2 15,0 5 5-15,-6 1 13 0,-4 3 7 0,-7 3 8 16,-1 1 1-16,0 2-10 0,-1 0-9 0,-6 2-10 16,1 1-12-16,-5 3-7 0,-3 0-2 15,-2 0 0-15,-4 6 6 0,-1 5 6 0,-2 0 0 16,-3 6 2-16,0 1 3 0,0 1-1 0,1 3 3 15,2 2 2-15,1 0 1 0,1 2-1 0,5 2 3 16,3-1-2-16,0 2-1 0,8-3-3 16,1 1-4-16,4-6-2 0,0 1-2 0,9-4 1 15,5-2-1-15,1-7 3 0,9-1 5 0,3-5 2 16,5-3 6-16,3 0 0 0,5-5-4 0,5-4-1 16,-2 0-5-16,0-5-3 0,5-1 0 15,-5-1-3-15,2-4 0 0,-2-1-1 0,-3-1 0 16,-1-1 1-16,-3-2 2 0,-1 0 1 0,2-3-1 15,-6 0 0-15,-1 2 2 0,-2-1-2 0,-7 3 2 16,-2 0 1-16,-6 3 0 0,-5 3 2 16,0 3 0-16,-5 5 2 0,-3 2 1 0,0 2 2 15,0 3-4-15,0 1-3 0,0 1-6 0,0-1-6 16,-3 2-7-16,2 0-10 0,-2 0-9 0,1 2-2 16,0 5 3-16,2 1 9 0,0 3 8 15,0 1 6-15,2 2 3 0,4 3 3 0,1-1 4 16,4 4 1-16,-3-1 1 0,3 2 0 0,-3 0 0 15,0 0-2-15,0-1 2 0,-1 1 1 0,-2 1-2 16,-1-4 1-16,-3 1-2 0,-1-3 2 0,-1-1 1 16,-10 0 0-16,-4 0 4 0,-5-5 0 15,-4 2 5-15,-1-1 4 0,-3-3 6 0,1-3 6 16,1-2 6-16,6-3 7 0,4 2 4 0,4-2-1 16,3 0-2-16,3 0-4 0,2-2 0 0,4 1 1 15,0-4-1-15,0 1-9 0,4-2-18 16,3-2-11-16,6-2-8 0,7-2 0 0,2-3 8 15,6 0-1-15,6-1-3 0,0 1 0 0,1-3 1 16,3 0 1-16,3 0 0 0,1-2 0 16,1 0-9-16,-3 0-11 0,0-1-15 0,-2 0-18 15,-3 1-9-15,-3-3-2 0,-4 1 11 0,-4 1 14 16,-5-1 14-16,-4 0 11 0,-5 4 11 0,-4 3 11 16,-3 2 9-16,-3 1 3 0,0 5 4 15,-9-1-5-15,-1 4-4 0,-2-1-3 0,-2 4-3 16,-2 1-1-16,1 0-1 0,-2 1 2 0,0 4-1 15,0 3-3-15,3-1-2 0,0 0-3 0,2 2-1 16,3 1-3-16,4-1-1 0,-1 0-4 0,3 2 0 16,1 1 1-16,2 2 1 0,0-1 4 15,5 2-1-15,3 0 2 0,2 0 1 0,-2 4 1 16,2-1 1-16,1 1 1 0,-2-1 0 0,0 2 0 16,-1-2 0-16,-4 0 2 0,1 2 0 0,-4-1 2 15,-1-1-4-15,0-2 2 0,-4-1 2 0,-2 1 0 16,-2-4 3-16,-1 0-2 0,0-1 1 15,0-4 2-15,2-3 2 0,2-1 2 0,2-1 4 16,0-2 5-16,3 0 11 0,0 0 4 0,0 0-7 16,0-5-9-16,0-2-21 0,3-2-6 15,4-3-2-15,1-1 2 0,1-2 6 0,4-3-1 16,5-1 3-16,-1-1-1 0,1 0 3 0,1-1-2 16,1 2 2-16,-2 0-2 0,4 1-3 15,-1 0 2-15,1 3-2 0,-2 0 3 0,-1 2-3 16,-1 1 2-16,-3 1-4 0,-1 4 1 0,-2 1 3 15,-4 2-3-15,0 2 5 0,-2 0 0 0,1 2-1 16,-1 0 2-16,0 2 2 0,-2 4 3 0,3 1 2 16,-3 3 3-16,0 0-1 0,-1 5 5 15,-1 0-2-15,0 1-2 0,-2 0 2 0,0 1-7 16,0-1-5-16,0 1-6 0,-2-3-20 0,0 1-34 16,2-2-93-16,0-4-145 0,0-2-229 0,0-4-345 15</inkml:trace>
          <inkml:trace contextRef="#ctx0" brushRef="#br0" timeOffset="161059.0926">3582 7717 1533 0,'0'0'184'0,"0"0"-78"0,0 0-66 0,0 0-37 16,0 0-55-16,0 0-132 0,0 0-126 0,0 0-172 15,0 0-279-15,0 0 684 0</inkml:trace>
          <inkml:trace contextRef="#ctx0" brushRef="#br0" timeOffset="161646.9839">3957 7388 1330 0,'0'0'224'0,"0"0"-96"0,0 0-71 15,0 0-72-15,0 0-27 0,0 0-9 0,0 0 0 16,0 0 30-16,0 0 15 0,0 0 8 0,0 0 2 15,0 0 1-15,-65 174 1 0,52-126 4 16,-3 3 8-16,1 1 9 0,-1 2 9 0,-2 0 6 16,-2-1-2-16,6 0-9 0,2-1-7 0,5-6-6 15,3-2-5-15,4-9-2 0,7-3-1 16,6-2-1-16,3-8-1 0,5-2 0 0,-2-2 1 16,4-7 1-16,0 0 4 0,2-6 0 0,-1-4 0 15,5-1 1-15,-3-5-5 0,1-5-5 0,0-3-8 16,-4-4-9-16,0-2-6 0,-3-2-3 15,-3-4-2-15,-2-1-1 0,-6-1-5 0,-2-1-6 16,-3 0-14-16,-4-1-12 0,0 1-4 0,-7 4 1 16,-5 0 13-16,-1 5 13 0,-6 1 11 0,-2 2 8 15,-4 4-5-15,0 4 2 0,-3 2 3 16,-2 2 6-16,1 4 12 0,-2 0 12 0,3 0 7 16,0 4-1-16,1 4 3 0,1 0-7 0,2 1-2 15,6 2-3-15,3-1-7 0,7-1-5 16,4 0-7-16,4-3-6 0,0 0 2 0,10-1 10 15,9-4 14-15,4 1 8 0,8-2 4 0,8-2-7 16,1-5-11-16,6-4-5 0,0-1-8 0,7-1-1 16,-5-1 0-16,2 0 0 0,-6 2-2 0,-3-2 0 15,-4 3-1-15,-7 1 2 0,-4 2 6 0,-3 2 4 16,-6 2 5-16,-2 1 1 0,-3 1-1 16,-3 2-3-16,-2 0-2 0,2 5 4 0,-6 3 4 15,4 2 12-15,-3 2 13 0,-1 3 9 0,-1 2 10 16,-2 1-3-16,0 4-5 0,-2 0-8 15,-2 2-8-15,-6 1-2 0,3-1-5 0,1-2-7 16,0-1-5-16,4-3-8 0,0-2-7 0,2-4-5 16,0-1-10-16,7-4-16 0,1-2-34 0,0-2-77 15,4-3-115-15,0 0-193 0,0-2-232 16,-5-1 690-16</inkml:trace>
          <inkml:trace contextRef="#ctx0" brushRef="#br0" timeOffset="162732.2971">4678 7386 520 0,'0'0'361'0,"0"0"-56"16,0 0-55-16,0 0-57 0,0 0-42 0,-20-150-36 15,17 141-30-15,0 1-28 0,3 5-26 0,0 1-33 16,0 2-52-16,0 0-18 0,0 10 1 0,-1 5 19 16,0 7 36-16,-6 6 17 0,0 11 5 15,-6 3 0-15,1 3 4 0,-1 7 0 0,-1 0 0 16,2 3-1-16,1-2-2 0,7-1-2 0,-2-4-1 15,3-3-2-15,3-4-1 0,0-3 1 16,7-4-1-16,2-3 0 0,2-2 2 0,3-4-2 16,1-2-3-16,1-4-2 0,0-2-8 0,0-4-9 15,2-4-9-15,-3-3-10 0,-1-2-7 16,3-2-8-16,-4-2 5 0,0-2 9 0,1-5 16 16,-2-5 18-16,3-3 8 0,-1-3 5 0,4-3 0 15,-2-1 1-15,0-1 4 0,-1-2-1 0,-2 1 1 16,-1 0 1-16,-2 2 2 0,-5 2 6 15,-1 5 7-15,-4 5 10 0,0 1 4 0,0 4 1 0,0 1-4 16,-3 3-15-16,1 1-27 0,0 0-19 16,-3 5-11-16,-2 6 1 0,0 2 19 0,-1 5 9 15,-2 2 7-15,3 0 0 0,0 3-2 0,6-1 1 16,1 1-2-16,0-1-3 0,0-1 0 0,9-1 0 16,5-4-1-16,2-1 1 0,1-3-1 15,6-5-9-15,0-2-17 0,4-4-20 0,2-1-31 16,1-6-28-16,3-4-24 0,-2-3-31 0,1-6-24 15,-1-3-17-15,-3-2 8 0,-5-4 32 16,0-3 51-16,-4-4 55 0,-5-1 34 0,0-1 24 16,-4-2 10-16,0-4 4 0,-4-3 4 0,3-3 5 15,-3-3 4-15,4-1 8 0,-2 2 6 0,-2-1 7 16,4 1 9-16,-4 5 16 0,3 1 13 16,-7 8 16-16,1 5 14 0,0 9 8 0,-3 3 10 15,0 6-2-15,0 4-4 0,-3 2-22 0,0 4-25 16,3 2-41-16,-2 2-52 0,-4 0-27 15,1 11-9-15,-7 5 8 0,-2 7 26 0,0 5 14 16,-4 7 0-16,-1 5 5 0,3 5 4 0,3 2 6 16,-1 3 9-16,2 5 6 0,0 2-1 0,4 1-2 15,2-2-7-15,-1 0-5 0,3-4-7 0,4-4-2 16,0-3-4-16,7-7-2 0,3-2 1 16,4-4 0-16,3-4-1 0,1-4 3 0,4-5 0 15,0-2 1-15,3-4 2 0,-1-2 3 0,2-3-3 16,1-4 0-16,0-1-3 0,-2-3-5 0,-1 0-1 15,2 0 6-15,-6 0 5 0,0-1 7 0,0-4 8 16,-1 0 2-16,-6-1 4 0,1 0 9 16,-2-1 8-16,-6 1 5 0,1-3 6 0,-3 1-5 15,0-2-3-15,0 0-6 0,-3-2-8 0,-1-2-4 16,0-1-3-16,0 1-3 0,0-1-5 0,0-1-1 16,-1 3-8-16,-2 1-2 0,2 3-3 15,0 1-4-15,1 4-1 0,-3 1-4 0,3 3-11 16,0 0-21-16,0 0-22 0,0 0-29 0,0 0 8 15,0 1 19-15,0 4 25 0,3 1 29 16,3 2 6-16,-2-1 0 0,6 2-2 0,-2-1 3 16,4 1-1-16,3-3-1 0,2 0 5 0,1-2 1 15,3-3-1-15,0-1 4 0,0 0-1 0,3-2-1 16,-4-6 1-16,0-3 0 0,0-2-1 16,-1-2 1-16,-3-2 4 0,-1-3 1 0,1-3 3 15,-3 0 5-15,-3 0 4 0,-1-2 9 0,-6 1 5 16,1 3 1-16,-3 1 4 0,-1 4 0 0,0 4 2 15,0 4 1-15,0 4-7 0,0 4-17 0,0 0-32 16,-5 4-19-16,1 9-5 0,-7 6 4 0,-1 8 26 16,-3 6 9-16,-4 4 1 0,2 5 3 15,1 2-4-15,2 5 2 0,1 1-1 0,1 1 1 16,0 3-1-16,2 1 0 0,0 3-1 0,2-1-2 16,-2 0 0-16,5 0-2 0,-3-2-2 15,4-2-2-15,0 0 0 0,-2-1-4 0,4-4-7 16,-1-3-20-16,-2-5-37 0,1-4-38 0,2-7-46 15,2-3-30-15,0-6-60 0,2-7-98 0,2-5-99 16,-2-4-55-16,-2-4 498 0</inkml:trace>
          <inkml:trace contextRef="#ctx0" brushRef="#br0" timeOffset="162968.7774">4927 7794 347 0,'0'0'736'0,"0"0"-494"0,0 0-56 15,0 0-43-15,0 0-38 0,0 0-43 0,0 0-57 16,0 0-41-16,0 0-17 0,0 0 10 0,0 0 23 16,0 0 12-16,159-151 5 0,-99 135 2 0,0 1-5 15,3 1-9-15,-2 3-15 0,-4-2-15 16,0 4-26-16,-5 2-46 0,-1-2-60 0,-2 6-88 15,-4-1-126-15,-10 4-154 0,-14 0 545 0</inkml:trace>
        </inkml:traceGroup>
        <inkml:traceGroup>
          <inkml:annotationXML>
            <emma:emma xmlns:emma="http://www.w3.org/2003/04/emma" version="1.0">
              <emma:interpretation id="{6082BAEE-4714-4732-AB1B-6B99D90BCAC9}" emma:medium="tactile" emma:mode="ink">
                <msink:context xmlns:msink="http://schemas.microsoft.com/ink/2010/main" type="inkWord" rotatedBoundingBox="8988,8516 9875,8459 9988,10197 9101,10254"/>
              </emma:interpretation>
              <emma:one-of disjunction-type="recognition" id="oneOf10">
                <emma:interpretation id="interp49" emma:lang="en-US" emma:confidence="0.5">
                  <emma:literal>of</emma:literal>
                </emma:interpretation>
                <emma:interpretation id="interp50" emma:lang="en-US" emma:confidence="0">
                  <emma:literal>off</emma:literal>
                </emma:interpretation>
                <emma:interpretation id="interp51" emma:lang="en-US" emma:confidence="0">
                  <emma:literal>Of</emma:literal>
                </emma:interpretation>
                <emma:interpretation id="interp52" emma:lang="en-US" emma:confidence="0">
                  <emma:literal>If</emma:literal>
                </emma:interpretation>
                <emma:interpretation id="interp53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163768.4558">6562 7598 470 0,'0'0'346'16,"0"0"-97"-16,0 0-72 0,0 0-38 0,0 0-41 16,0 0-42-16,0 0-38 0,0 0-27 15,0 0-1-15,0 0 6 0,0 0 11 0,0 0 5 16,0 0 3-16,-103 87 4 0,89-69-4 0,5-3 0 16,2-2-3-16,2-1-2 0,3-1 0 0,2-2-1 15,0-2 3-15,7-1 1 0,1 0 6 16,2-4 9-16,6-1 6 0,4-1 6 0,5 0-4 15,2-3-6-15,7-7-9 0,-2-2-11 0,1-5-13 16,-3 1-14-16,-5-5-18 0,-7-1-18 0,-6-3-23 16,-10-1-21-16,-2-3-5 0,-5 1 9 15,-15 1 28-15,-3 0 41 0,-4 2 35 0,-4 4 25 16,3 2 15-16,1 2 5 0,2 0 0 0,5 3 1 16,2-1-1-16,5 1-1 0,5 1 6 15,1-1-5-15,7 1-6 0,0-3-8 0,0-1-21 16,11-2-12-16,4 0-10 0,5-2-7 0,5 0 1 15,4-1 2-15,3 2-2 0,5-1 2 0,-2 0 2 16,1 1 0-16,1 1 1 0,-1 3 2 16,-5 1-2-16,-1 3 0 0,-5 3 0 0,-3 2-2 0,-2 2-3 15,-2 4-2-15,-2-1-4 0,-4 2-4 16,1 0 1-16,1 5-3 0,-3 2 1 0,-2 5 4 16,-1 7 4-16,0 5 7 0,-4 6 11 0,-4 9 9 15,0 9 7-15,0 8 7 0,-4 8 5 0,-5 7 1 16,-2 6 2-16,-1 7 0 0,1 2-2 15,0 3 0-15,-1-1-4 0,0 0-4 0,0 0 0 16,0 0-7-16,-1 0-7 0,2-4 0 0,3-5-6 16,0-3 0-16,3-7-2 0,1-8-2 15,4-7-2-15,0-8-2 0,2-10 2 0,5-6-7 16,0-7-1-16,-1-8-2 0,4-3-9 0,-6-4 0 16,2-5-5-16,1-3-9 0,-1-1-14 0,0-12-25 15,1-5-40-15,1-7-38 0,4-6-31 0,-3-8-9 16,-3-5 17-16,-4-4 34 0,1-3 38 15,-3 0 30-15,-3-1 30 0,-2 3 20 0,-7-2 18 16,0 7 16-16,-1 1 9 0,-4 0 8 0,-4 6 12 16,0 2 17-16,-4 3 20 0,-4 0 34 15,-1 5 22-15,2 2 9 0,0 4 1 0,3 0-14 16,3 6-12-16,3 3-9 0,6 0-13 0,4 5-14 16,6-1-24-16,3 2-20 0,0 2-33 0,11-3-23 15,3 0-6-15,12-3-5 0,1 3 12 0,9-4 5 16,4 2 1-16,3 0-1 0,0 1 0 15,7 2-6-15,-8 0-7 0,5 2-5 0,-6-1-11 16,-2 2-6-16,-9-1-13 0,1 2-30 0,-1-1-39 16,-5 2-72-16,-2 0-61 0,-2-1-72 0,-5 2-81 15,3 0-62-15,-8-3 277 0,-4 3 196 0</inkml:trace>
        </inkml:traceGroup>
        <inkml:traceGroup>
          <inkml:annotationXML>
            <emma:emma xmlns:emma="http://www.w3.org/2003/04/emma" version="1.0">
              <emma:interpretation id="{EA0F8F7D-E111-43B6-9A2F-501AB00C8A30}" emma:medium="tactile" emma:mode="ink">
                <msink:context xmlns:msink="http://schemas.microsoft.com/ink/2010/main" type="inkWord" rotatedBoundingBox="10208,8463 12616,8306 12677,9247 10270,9404"/>
              </emma:interpretation>
              <emma:one-of disjunction-type="recognition" id="oneOf11">
                <emma:interpretation id="interp54" emma:lang="en-US" emma:confidence="0.5">
                  <emma:literal>store</emma:literal>
                </emma:interpretation>
                <emma:interpretation id="interp55" emma:lang="en-US" emma:confidence="0">
                  <emma:literal>stone</emma:literal>
                </emma:interpretation>
                <emma:interpretation id="interp56" emma:lang="en-US" emma:confidence="0">
                  <emma:literal>stove</emma:literal>
                </emma:interpretation>
                <emma:interpretation id="interp57" emma:lang="en-US" emma:confidence="0">
                  <emma:literal>Store</emma:literal>
                </emma:interpretation>
                <emma:interpretation id="interp58" emma:lang="en-US" emma:confidence="0">
                  <emma:literal>stole</emma:literal>
                </emma:interpretation>
              </emma:one-of>
            </emma:emma>
          </inkml:annotationXML>
          <inkml:trace contextRef="#ctx0" brushRef="#br0" timeOffset="164532.9967">7984 7422 994 0,'0'0'207'15,"0"0"-36"-15,0 0-55 0,0 0-25 0,0 0-7 16,0 0-12-16,0 0-12 0,0 0-19 0,0 0-19 16,0 0-20-16,0 0-13 0,0 0 1 0,0 0 5 15,0 0 8-15,-130-40 11 0,101 55 2 0,-3 3 3 16,0 1-2-16,5 2-3 0,1 0-3 16,6-3-3-16,4 0-3 0,9-2-6 0,1 2 1 15,6-6-2-15,0 1 2 0,9 1 5 0,3 1 0 16,4-2 4-16,7 1 3 0,2-2 0 15,4 1 4-15,0-3-1 0,6 0-4 0,-4 0-2 16,5-1-3-16,-6 0-3 0,0 0 1 0,-1 0-2 16,-9-2-3-16,0 1 0 0,-6 1-2 0,-3-2 1 15,-5 1-3-15,-5-2 1 0,-1 1 4 16,0 1 9-16,-5-1 14 0,-12 0 13 0,-3 2 7 16,-8 1 0-16,-8-3-8 0,-3 0-3 0,-1 1-5 15,0-2 1-15,1 0 1 0,3 0-4 0,6-1-3 16,6-1-5-16,5-2-5 0,4 1-4 0,3-1-2 15,3-2-4-15,6 0-3 0,2 1-4 16,1-1-11-16,0 0-20 0,1 0-21 0,5 0 1 16,6 0 10-16,9 0 20 0,5 0 11 0,4-5-7 15,9-1-20-15,4-3-30 0,6 0-32 0,-1-3-42 16,-1-2-38-16,2-1-25 0,0-1 4 16,-4-6 19-16,-2-5 45 0,3-3 52 0,-6-4 38 15,-3-5 38-15,-4-3 15 0,-3 0 8 0,0-7 3 16,-5 6 3-16,-6-2 3 0,3 0 5 0,-8 3 13 15,0-1 19-15,-7 3 17 0,2 2 23 16,-6 2 8-16,2 4 2 0,-5 0 6 0,0 5-3 16,0 2-3-16,0 6-3 0,-3 1-17 0,1 3-19 15,-1 4-11-15,3 2-12 0,-1 2-9 16,1 3-1-16,-2 2-14 0,2 1-9 0,0 1-14 16,-1 0-23-16,-4 0-17 0,2 5 4 0,0 4 6 15,-6 6 18-15,2 8 22 0,-4 5 2 0,1 6 7 16,-4 3 0-16,2 4 3 0,1 2 1 0,6 2 0 15,-4 1 3-15,6 1-2 0,-1 0-3 16,3-1-4-16,-3 3-2 0,4-2-3 0,0 1-3 16,0-3-1-16,5-2-3 0,-1-2-8 0,-1-3-3 15,5-2-16-15,-6-5-22 0,6-1-47 0,-4-4-117 16,-1-2-138-16,4-9-232 0,-6-5-200 0</inkml:trace>
          <inkml:trace contextRef="#ctx0" brushRef="#br0" timeOffset="165521.9749">8171 7606 1325 0,'0'0'267'0,"0"0"-87"16,0 0-76-16,0 0-61 0,0 0-39 16,0 0-25-16,0 0-9 0,0 0 7 0,0 0 11 15,0 0 3-15,170-134 2 0,-130 125 2 0,-1 1-1 16,-1 2 0-16,-5 0 2 0,-2 1-3 0,-3 2 3 15,-2 3-2-15,-3 0-6 0,-5 0-4 16,-3 0-6-16,-2 7 0 0,1 0 2 0,-2 4 7 16,-1 1 4-16,-1 3 6 0,-4 1 7 0,0 5 2 15,-3 3 3-15,-1-1 6 0,-2 3 4 16,0 1 5-16,-5-1 0 0,-3 0-4 0,3-4-7 0,-2-1-5 16,5-3-5-16,0-1-3 0,2-2 2 15,0-2-1-15,3-4 2 0,6 0 3 0,-2-3 2 16,4 0 0-16,2-3 7 0,-1 0 5 0,0-3 1 15,2 0 3-15,1 0 1 0,-1-1 1 0,6-7 5 16,-2-3-2-16,-1-2-2 0,6-3-5 16,-3-2-2-16,-1-3-2 0,-3-3-2 0,3-3-3 15,-4-3-4-15,-5-1-2 0,-3-2-3 0,0 2-2 16,-6-1-2-16,-1 5-6 0,0 2 1 16,-8 3-7-16,-5 2 3 0,-1 3 5 0,-1 2 2 15,-2 1 7-15,-3 5-1 0,1 1-1 0,-2 4-1 16,3 4-2-16,-2 0-4 0,3 2-1 0,-3 8-3 15,2 2-4-15,-5 5 6 0,6 0 2 0,-5 2 0 16,5 3 2-16,1 0 1 0,4-1 0 16,1 1-2-16,10-1-3 0,1-2-3 0,0 1-1 15,9-4 1-15,6 1 1 0,2-3 5 0,9-3 4 16,1-4 0-16,1-1 2 0,8-4-2 0,-1-2-5 16,-3 0-2-16,4-6 1 0,-5-5-3 0,3 0 1 15,-6-3 4-15,-3-1 3 0,-1 1 3 16,-3-2 4-16,1 0 1 0,-4-2 3 0,2 0 3 15,-3 2 2-15,-2-2 1 0,0 3 1 0,-3 0-2 16,0 2-2-16,-3 2 1 0,-3 3-2 0,0 2-2 16,-4 3 1-16,-1 1-4 0,-1 2-4 15,0 0-4-15,0 0-13 0,0 0-19 0,0 0-27 16,0 3-1-16,-1 4 9 0,-2 3 21 0,-4 4 33 16,2 3 4-16,-3 4 1 0,3-2-4 15,-5 6-2-15,-1 2 2 0,5 0-1 0,-2 0 1 16,-2-1-4-16,6-2 0 0,4-2 0 0,0-3-1 15,0-4 4-15,2-3 0 0,10 0 3 0,1-3 5 16,2-3 2-16,6-2 6 0,5-1-1 16,1-1 1-16,3-2-4 0,5 0-2 0,-4-3 0 15,4-5-1-15,-4-1-2 0,4-1 1 0,-4-4 0 16,-3 1 1-16,0-3 3 0,1-2-1 0,-6-4 0 16,1 1 1-16,-1-4-1 0,-5 2 1 0,2-3 2 15,-4-1-1-15,-3 2 2 0,-1 0 1 16,-1 1-2-16,-6 1-2 0,3 3-2 0,-5 3-4 15,0 3-2-15,-3 4-1 0,0 3-3 0,0 1-8 16,-6 1-6-16,-2 2-13 0,2 3-7 0,-11 0 2 16,1 0 2-16,-1 9 12 0,-7 4 7 15,-2 4 7-15,1 3 4 0,-2 1 4 0,0 4 1 16,4 1 2-16,6 1 3 0,4 3-4 0,2 1 2 16,8-1-2-16,3-1-1 0,2-1 0 0,10-2 0 15,2-4-2-15,6-4 1 0,1 0 2 16,5-3 4-16,3-3 1 0,5-2 2 0,1-4-2 15,0-4-3-15,4-2 2 0,0 0-3 0,1 0-2 16,-2-6-2-16,-1-3-3 0,-7-2-6 16,-2-1-7-16,-4-1-14 0,-4-1-35 0,-5-2-59 15,-3-2-88-15,-7-3-144 0,3 0-177 0,-5 5-239 16,-2 4 342-16</inkml:trace>
        </inkml:traceGroup>
      </inkml:traceGroup>
    </inkml:traceGroup>
    <inkml:traceGroup>
      <inkml:annotationXML>
        <emma:emma xmlns:emma="http://www.w3.org/2003/04/emma" version="1.0">
          <emma:interpretation id="{2EF8FB9F-6099-4FF9-A811-D54D68FFA9CB}" emma:medium="tactile" emma:mode="ink">
            <msink:context xmlns:msink="http://schemas.microsoft.com/ink/2010/main" type="paragraph" rotatedBoundingBox="1478,10971 8729,10461 8831,11914 1581,12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51880F-7835-478E-971D-DD704ECA9AFB}" emma:medium="tactile" emma:mode="ink">
              <msink:context xmlns:msink="http://schemas.microsoft.com/ink/2010/main" type="inkBullet" rotatedBoundingBox="1510,11419 1660,11409 1673,11588 1523,11598"/>
            </emma:interpretation>
            <emma:one-of disjunction-type="recognition" id="oneOf12">
              <emma:interpretation id="interp59" emma:lang="en-US" emma:confidence="1">
                <emma:literal>.</emma:literal>
              </emma:interpretation>
              <emma:interpretation id="interp60" emma:lang="en-US" emma:confidence="0">
                <emma:literal>@</emma:literal>
              </emma:interpretation>
              <emma:interpretation id="interp61" emma:lang="en-US" emma:confidence="0">
                <emma:literal>°</emma:literal>
              </emma:interpretation>
              <emma:interpretation id="interp62" emma:lang="en-US" emma:confidence="0">
                <emma:literal>O</emma:literal>
              </emma:interpretation>
              <emma:interpretation id="interp63" emma:lang="en-US" emma:confidence="0">
                <emma:literal>0</emma:literal>
              </emma:interpretation>
            </emma:one-of>
          </emma:emma>
        </inkml:annotationXML>
        <inkml:trace contextRef="#ctx0" brushRef="#br0" timeOffset="167579.8882">-1025 10102 0 0,'0'0'0'0,"0"0"0"0,0 0 0 0,0 0 218 16,0 0-38-16,0 0-51 0,0 0-42 0,0 0-24 15,0 0-11-15,0 0-6 0,0 0-5 16,7-35-8-16,-7 35-9 0,0 0-9 0,0 0-9 15,-1 0-8-15,-2 3 2 0,-5 1 6 0,3 4 7 16,-6-1 9-16,0 3 0 0,5 0-3 0,-4 0-2 16,1-1-4-16,5-1-8 0,2-2-4 15,1-2-5-15,1-1-2 0,0 0 1 0,0-1 4 16,3-2 14-16,5 0 19 0,-3 0 22 0,6 0 14 16,0-3 3-16,2-3-10 0,0 0-14 15,1-3-11-15,-1-1-5 0,-1 1-1 0,-4 0 0 16,2 0 4-16,-2 1 3 0,-3 1 2 0,-4-3 3 15,2 3 1-15,1-1-1 0,-4 1-2 0,0-1-4 16,0 2-3-16,0 2-4 0,-4-1-8 0,1 2-7 16,-1 0-5-16,-2 0-6 0,3 2-4 0,-1 0-7 15,-4 1-4-15,4 0-5 0,-4 0-2 16,3 1 8-16,-6 5-3 0,1 1 4 0,2 1 5 16,-4-1-1-16,2 2 6 0,-1-1 1 0,6-2-1 15,-4 1-1-15,7-2-3 0,0-1-3 0,1 0 0 16,1-1-1-16,0-3-1 0,0 0 5 15,3 0 7-15,-1 0 12 0,7 0 17 0,-4 0 11 16,6 0 6-16,-2-5-1 0,-2-1-4 0,3 0-4 16,-6-1 2-16,3-1 5 0,-4-1 4 15,-3 0 1-15,0 0-4 0,0-2-5 0,0 0-10 16,0 2-7-16,-2 1-5 0,-2 1-7 0,-4 2-4 16,6 4-10-16,-5-2-13 0,3 3-13 0,0 0-13 15,-4 0-15-15,4 4-17 0,-3 2-28 16,5 3-55-16,-2 3-118 0,2-3-207 0,2 0-441 0</inkml:trace>
      </inkml:traceGroup>
      <inkml:traceGroup>
        <inkml:annotationXML>
          <emma:emma xmlns:emma="http://www.w3.org/2003/04/emma" version="1.0">
            <emma:interpretation id="{EF11D214-B80A-4AAF-9889-CD357DE0960F}" emma:medium="tactile" emma:mode="ink">
              <msink:context xmlns:msink="http://schemas.microsoft.com/ink/2010/main" type="line" rotatedBoundingBox="2363,10909 8729,10461 8831,11914 2465,12362"/>
            </emma:interpretation>
          </emma:emma>
        </inkml:annotationXML>
        <inkml:traceGroup>
          <inkml:annotationXML>
            <emma:emma xmlns:emma="http://www.w3.org/2003/04/emma" version="1.0">
              <emma:interpretation id="{7295E946-ECA2-4391-90FE-88EB61AC30D9}" emma:medium="tactile" emma:mode="ink">
                <msink:context xmlns:msink="http://schemas.microsoft.com/ink/2010/main" type="inkWord" rotatedBoundingBox="2363,10909 5279,10703 5353,11764 2438,11970"/>
              </emma:interpretation>
              <emma:one-of disjunction-type="recognition" id="oneOf13">
                <emma:interpretation id="interp64" emma:lang="en-US" emma:confidence="0.5">
                  <emma:literal>Limited</emma:literal>
                </emma:interpretation>
                <emma:interpretation id="interp65" emma:lang="en-US" emma:confidence="0">
                  <emma:literal>Tinted</emma:literal>
                </emma:interpretation>
                <emma:interpretation id="interp66" emma:lang="en-US" emma:confidence="0">
                  <emma:literal>Tilted</emma:literal>
                </emma:interpretation>
                <emma:interpretation id="interp67" emma:lang="en-US" emma:confidence="0">
                  <emma:literal>Finitized</emma:literal>
                </emma:interpretation>
                <emma:interpretation id="interp68" emma:lang="en-US" emma:confidence="0">
                  <emma:literal>Limitedly</emma:literal>
                </emma:interpretation>
              </emma:one-of>
            </emma:emma>
          </inkml:annotationXML>
          <inkml:trace contextRef="#ctx0" brushRef="#br0" timeOffset="174222.7377">182 9642 0 0,'0'0'0'0,"0"0"0"15,0 0 0-15,0 0 0 0,0 0 0 16,0 0 0-16,0 0 0 0,0 0 0 0,0 0 0 15,0 0 82-15,0 0 57 0,0 0-6 0,10-144-5 16,-4 132-6-16,1 0-11 0,-3 2-22 16,5 1-21-16,-6 1-22 0,5 3-18 0,-5 0-14 15,1 4-14-15,1 0-10 0,-2 1-9 0,-2 0-4 16,2 2 2-16,-2 6 4 0,5 5 5 16,-6 5 8-16,0 4 7 0,0 8 4 0,-10 3 5 15,-1 5 1-15,-1 3-2 0,-2-1-2 0,-1 2 2 16,0 1 0-16,-1 0 2 0,1 3 0 0,-3-2 2 15,3 1 0-15,-1 1 3 0,0 0 3 0,-3-1-3 16,4-1 0-16,-1-3-2 0,1-3-3 16,0 0-2-16,2-5 3 0,-4-4-2 0,3-3 4 15,-2-4 0-15,3-3 2 0,-1-5 5 0,1-1 2 16,1-4 13-16,-2-4 6 0,5-4 6 0,2-1 6 16,-3 0-4-16,4-1-6 0,-2-7-7 15,3-3-8-15,-2-2-11 0,3-2-7 0,1-4-5 16,-2-1-3-16,4-2 0 0,1 1-1 0,0 0 3 15,0 3-5-15,0 2-2 0,1 1 0 0,4 0-4 16,-2 6 2-16,1-2-1 0,-1 4-2 0,4 2 1 16,-5 1-4-16,1 1-1 0,5 2 0 15,-4 1 3-15,5 0 0 0,-2 0 3 0,4 1 1 16,2 4 2-16,2 2 0 0,4 0 1 0,-2 3 1 16,-1-2-2-16,6 0 2 0,-5 1-1 15,7-2 1-15,-1-1 3 0,3 0-1 0,-1-3-1 16,-1 0 2-16,4-2 0 0,-1 0-4 0,-3-1 1 15,0 2-2-15,0-2-8 0,1 0-2 0,-4 0-7 16,-2 0-13-16,-3 0-15 0,4 0-23 16,-3-2-27-16,-2 0-27 0,4-1-34 0,-4-1-52 15,-2-1-50-15,-1 2-43 0,0-1 1 0,-5-1 300 16,4-2 0-16,-7-2 0 0,4 1 0 0,-6-2 0 16,0-2 0-16,-2-1 0 0,0-2 0 0,0 0 0 15,0-1 0-15,0 1 0 0,-2 1 0 16,-2-2 0-16,-2 0 126 0,3 1 66 0,-1 0-6 15,-3-1-6-15,5 4-9 0,-2 0-11 0,-2 4-12 16,4 0-14-16,0 0-14 0,1 4-20 0,0 1-22 16,1 1-29-16,0 2-28 0,0 0-32 15,0 0-17-15,0 5-2 0,0 4 8 0,0 3 14 16,0 3 10-16,0 3 0 0,1 2-1 0,0 3 0 16,1-1-1-16,-2-1-2 0,2 1 2 0,4 0-2 15,-2-1-2-15,-2-1-3 0,5-1-11 16,-3-3-20-16,0-1-32 0,5-2-32 0,0-3-48 15,-3-1-55-15,6-1-85 0,-4-4-140 0,-4-2 176 0</inkml:trace>
          <inkml:trace contextRef="#ctx0" brushRef="#br0" timeOffset="174373.644">515 9793 524 0,'0'0'413'0,"0"0"-307"0,0 0-47 0,0 0-52 16,0 0-91-16,0 0-128 0,0 0-79 0,0 0-67 16,0 0 194-16,0 0 164 0</inkml:trace>
          <inkml:trace contextRef="#ctx0" brushRef="#br0" timeOffset="175166.6771">692 10004 432 0,'0'0'153'16,"0"0"-121"-16,0 0-54 0,0 0-30 0,0 0 11 16,0 0 26-16,0 0 6 0,0 0 6 0,0 0 3 15,0 0 3-15,0 0 4 0,0 0 1 16,0 0 1-16,0 153 2 0,0-136 7 0,0 0 5 15,0-1 8-15,0-1 2 0,0-2 0 0,0 1-4 16,0-4-6-16,0 1-8 0,0-2-6 0,1-1-2 16,0-2-1-16,1-4-2 0,3 0 5 15,-4-2 12-15,1 0 25 0,-1 0 21 0,0-3 9 16,2-6-6-16,2-3-19 0,-1-3-14 0,-1-2-8 16,4-2 1-16,-3-2-3 0,-1-1-4 0,3 0-7 15,0-1-5-15,-4 4-2 0,6 3 1 0,-5 2 0 16,4 2-2-16,-2 3 0 0,-2 2-5 15,3-1-1-15,-1 3 0 0,0 2-4 0,-1 2-1 16,0 1-6-16,-3 0-3 0,3 0 0 0,3 1 1 16,-4 5 4-16,6 2 1 0,-4 1 1 15,5 1 2-15,-1 3 0 0,-2-1 5 0,4 2-2 16,1 0-1-16,-2-1 0 0,4 1-2 0,-2-3 2 16,1 0 1-16,1-2 1 0,-1-1 3 0,-1-6 2 15,2 0 4-15,0-2 1 0,0 0 0 16,1 0-3-16,-1-8-1 0,0 1-5 0,-1-2 1 15,0-1 1-15,1-1 3 0,-2-1 4 0,1 0 5 16,-2-2 3-16,-3-1 3 0,0 3 0 0,-1-1 2 16,-2 3-4-16,-2-1-5 0,2 4-4 0,-3 1-5 15,-2 1-1-15,1 4-3 0,-1-1-4 16,0 2-5-16,0 0-12 0,0 0-12 0,0 0-4 16,0 5 3-16,0-1 11 0,0 4 18 0,0 0 6 15,0 2 3-15,0-1-2 0,0 2-4 0,1 1 1 16,2-2-1-16,4 3 0 0,-1-1 1 15,5-1-2-15,3-1 0 0,-1-2-4 0,2 2-5 16,-1-4-10-16,5 0-5 0,-3-2-6 0,-1-2-3 16,0 0 3-16,-2-2 3 0,1 0 10 0,-2-5 10 15,0-1 11-15,-6-2 14 0,1-1 5 16,-4-2 6-16,2-1 1 0,-3-2 5 0,-1-1 7 16,-1 1-5-16,0-1 9 0,0-1-7 0,0 1-3 15,0 2 11-15,-1 1-8 0,-6 1 1 16,6 4-2-16,-1 1-7 0,1 5-2 0,-1-1-12 15,2 2-14-15,0 0-23 0,0 0-11 0,0 0 2 16,0 6 3-16,0 4 12 0,0 1 5 0,0-1 2 16,2 2 4-16,1-1-2 0,3-1-4 0,0 1-19 15,3-3-18-15,0 1-26 0,5 0-33 16,-1-3-33-16,3 0-56 0,-1-1-78 0,0-3-108 16,-3-1 91-16,-5 1 290 0</inkml:trace>
          <inkml:trace contextRef="#ctx0" brushRef="#br0" timeOffset="177126.258">1217 9825 590 0,'0'0'653'16,"0"0"-519"-16,0 0-47 0,0 0-65 0,0 0-38 15,0 0-9-15,0 0 5 0,0 0 26 0,0 0 25 16,0 0 15-16,187-79 2 0,-128 66 7 16,4-2-3-16,2 4-8 0,5-1-11 0,-6 3-14 15,-1 3-12-15,-2 0-5 0,-5 1 1 0,-2 1-4 16,-3 2 2-16,-2-1-2 0,-4 2-2 0,-1-1 1 16,-4 0-1-16,-4 2-1 0,-2 0-3 15,-7 0 2-15,-6 0 2 0,-5 0-1 0,-9 0 4 16,1 0-6-16,-7 0 1 0,-1 0-2 0,0 0-1 15,0 0-4-15,-2 0-8 0,-5 0-11 0,1 0-21 16,-3 0-19-16,-3 0-35 0,3 0-53 0,1 2-90 16,0 1-146-16,5-2-167 0,0 1 506 0</inkml:trace>
          <inkml:trace contextRef="#ctx0" brushRef="#br0" timeOffset="175301.594">1523 9718 0 0,'0'0'0'0,"0"0"0"0,0 0 0 16,0 0 0-16,0 0 0 0,0 0 0 0,0 0 0 0</inkml:trace>
          <inkml:trace contextRef="#ctx0" brushRef="#br0" timeOffset="175856.2515">1577 9866 0 0,'0'0'104'0,"0"0"-74"15,0 0-70-15,0 0-47 0,0 0 80 16,0 0 7-16,0 0 0 0</inkml:trace>
          <inkml:trace contextRef="#ctx0" brushRef="#br0" timeOffset="175739.3239">1673 9331 511 0,'0'0'199'16,"0"0"-63"-16,0 0-63 0,0 0-53 0,0 0-28 15,0 0-15-15,0 0-4 0,0 0 8 0,0 0 12 16,0 0 11-16,0 0 6 0,0 0 2 16,0 0 10-16,0 0 11 0,-60 190 7 0,56-147 10 15,2 2 0-15,-2 1 0 0,4 3-6 0,-1-1-4 16,0 1-5-16,-2 2-11 0,0 0 2 0,3-2-10 15,0-1-4-15,0-4-3 0,3-3-3 16,2-7-2-16,3-4-3 0,-2-5-1 0,3-4-5 16,-1-4-1-16,0-5 0 0,3-3-3 0,-4-3 5 15,2-1-2-15,-1 0 3 0,-2-4 0 16,2-1-4-16,-3 0-3 0,3 0-3 0,-3-1-4 16,5-5-7-16,-4-3-1 0,4-1-7 0,-1-5-7 15,1 0-4-15,-1-3-4 0,3-3-5 0,-3-1-3 16,-1-2-16-16,1 2-29 0,0-2-40 15,-5-1-47-15,-4 1-51 0,0 2 37 0,0 7 201 16,0 7 0-16</inkml:trace>
          <inkml:trace contextRef="#ctx0" brushRef="#br0" timeOffset="176718.0136">1904 10029 0 0,'0'0'0'15,"0"0"0"-15,0 0 107 0,0 0-39 0,0 0-21 16,0 0-20-16,0 0-13 0,0 0 10 0,0 0 17 16,0 0 9-16,0 0 0 0,0 0-1 15,0 0-5-15,87-125-5 0,-72 108-8 0,-5-1-6 16,2 3-8-16,-1-2-6 0,0 2-1 0,-2 3-2 15,-3 0-1-15,-2 4 0 0,-3 1 1 0,-1 3 0 16,0 1-1-16,0 1-9 0,-4 1-13 16,1 1-6-16,-7 0-2 0,3 1 8 0,-5 4 11 15,-3 2 8-15,-4 3 4 0,5 2 2 0,-5 3-2 16,-1 2-1-16,2 1 0 0,1 1 0 16,-1 0-1-16,4 3 3 0,2-1 3 0,2 1 3 15,5 0 4-15,2-1 1 0,3 0-1 0,1-3-5 16,12-3-2-16,1-2-2 0,5-4 0 0,4-2 4 15,2-1 5-15,6-4 0 0,3-2-3 16,-1 0-6-16,2 0-6 0,3-2-3 0,-1-4-2 16,-2 3 1-16,1-3-1 0,0-1-1 0,1 0 0 15,-5 0-2-15,3-3-3 0,-4 1-5 0,-1-1-2 16,1-4-9-16,-4 4-3 0,-6-2 7 0,1-1 10 16,-6 1 14-16,-3 0 15 0,-2-2 9 0,-4 1 10 15,-3 1 5-15,-3 0 6 0,-1 1-2 16,0 1-4-16,-5 2-4 0,-5 2-8 0,0 1-10 15,-4 2-9-15,1 2-10 0,-5 1-4 0,-3 0 1 16,2 4 0-16,-4 3 0 0,-2 3 3 16,4 4-2-16,-1 0 1 0,-1 1 1 0,2 0 1 15,2 1 2-15,3 2 1 0,1-2-1 0,2 2 0 16,3 0 0-16,6-3-4 0,2-2 0 0,2 1-5 16,4-3-2-16,5-4-2 0,7-2-2 15,2 0 7-15,3-5 0 0,2 0 4 0,5-2-1 16,4-7-7-16,0-4-7 0,1 0-13 0,-4-4-7 15,1-1 6-15,-6-2 7 0,1-1 14 16,-3-3 14-16,-4 0 0 0,0-3 4 0,-1-1 0 16,-5 1 0-16,-2 0-1 0,-1-2-5 0,-4 0-4 15,0-1-2-15,-5 0 0 0,0-1 2 0,0-3 2 16,-6 1 1-16,-2-5-1 0,-3 2 2 0,-1 0 3 16,0 2 3-16,-1 2 3 0,2 3 2 0,-1 2 2 15,-1 4-3-15,1 4 3 0,1 3-2 16,0 2 5-16,2 6 8 0,1 2 0 0,1 2-3 15,3 3-12-15,-4 1-23 0,5 1-13 0,-3 10-5 16,0 4 5-16,-2 7 14 0,0 8 7 0,0 7 7 16,1 3 5-16,-1 7 5 0,4 1 5 15,2 2 5-15,2 2 2 0,0 0 0 0,5 0 2 16,2 0-4-16,2 0-2 0,4 2-6 0,4-2-5 16,-3 1-5-16,5-1-6 0,-3-7-10 15,4-2-12-15,-1-4-13 0,-2-6-22 0,2-5-18 16,-3-4-19-16,2-6-39 0,-5-4-38 0,3-5-72 15,-6-1-134-15,-2-4-26 0,-6-4 400 0</inkml:trace>
        </inkml:traceGroup>
        <inkml:traceGroup>
          <inkml:annotationXML>
            <emma:emma xmlns:emma="http://www.w3.org/2003/04/emma" version="1.0">
              <emma:interpretation id="{26771E9C-F30C-4887-9192-AEEAA3638FAD}" emma:medium="tactile" emma:mode="ink">
                <msink:context xmlns:msink="http://schemas.microsoft.com/ink/2010/main" type="inkWord" rotatedBoundingBox="5854,10670 8729,10467 8831,11914 5955,12116"/>
              </emma:interpretation>
              <emma:one-of disjunction-type="recognition" id="oneOf14">
                <emma:interpretation id="interp69" emma:lang="en-US" emma:confidence="0.5">
                  <emma:literal>option!!</emma:literal>
                </emma:interpretation>
                <emma:interpretation id="interp70" emma:lang="en-US" emma:confidence="0.5">
                  <emma:literal>option: !</emma:literal>
                </emma:interpretation>
                <emma:interpretation id="interp71" emma:lang="en-US" emma:confidence="0">
                  <emma:literal>option!</emma:literal>
                </emma:interpretation>
                <emma:interpretation id="interp72" emma:lang="en-US" emma:confidence="0">
                  <emma:literal>option"!</emma:literal>
                </emma:interpretation>
                <emma:interpretation id="interp73" emma:lang="en-US" emma:confidence="0.5">
                  <emma:literal>of tin m!!</emma:literal>
                </emma:interpretation>
              </emma:one-of>
            </emma:emma>
          </inkml:annotationXML>
          <inkml:trace contextRef="#ctx0" brushRef="#br0" timeOffset="178042.5538">3501 9743 0 0,'0'0'0'0,"0"0"61"0,0 0-24 16,0 0-31-16,0 0-6 0,0 0-1 0,0 0 1 15,0 0 4-15,0 0 11 0,0 0 14 16,0 0 12-16,0 0 23 0,0 0 13 0,0 0 16 16,-93 43 14-16,78-27-4 0,-1 1-7 0,-1 3-18 15,2 1-20-15,2 0-15 0,1 4-11 0,4-3-10 16,0 2-8-16,4-3-2 0,2-2-3 15,2-2-4-15,0-4 1 0,4-4 1 0,7-3 6 16,2-2 11-16,6-2 13 0,1-2 5 0,6 0 2 16,2-8-5-16,1-1-10 0,1-4-4 0,1 1-8 15,-2-4-2-15,-3 2-1 0,-5 0-4 16,-1-4 1-16,-4 3-4 0,-2-5-3 0,-5 0-1 16,-3 0-1-16,-5-3-3 0,-1 2-4 0,0 2-3 15,-8 0-6-15,-4 2-4 0,-3 1 0 0,-5 2 1 16,0 4 4-16,-4-1 9 0,-3 4 12 15,1 0 10-15,0 2 8 0,0 1 5 0,3-1 5 16,3 2 5-16,3 0 14 0,5-1 16 0,6 0 9 16,4 0-4-16,2-3-26 0,0 0-33 0,5-2-24 15,6-4-12-15,7-3 3 0,5-1 8 16,1-2 6-16,6-2 2 0,-2 2 0 0,-1 0 1 16,2-1 0-16,-3 1 1 0,-5-2 1 0,2 1 0 15,-1 0 2-15,-4-2-2 0,-2 0 0 0,3 2 0 16,-4 1 1-16,0 0-1 0,-1-1 1 15,1 4-2-15,-1-1 3 0,-1 4-4 0,-4 1 2 16,-2 3 1-16,0 1 0 0,-3 4 0 0,-3 1 1 16,-1 1 1-16,0 2 3 0,0 0-3 0,0 0-5 15,0 0-15-15,0 2-7 0,-1 7 4 0,-2 6 9 16,-1 6 15-16,-3 8 8 0,1 6 0 16,-5 5-5-16,2 10 0 0,2 1-1 0,0 4 4 15,0 1 4-15,2 2-1 0,2-2 3 0,-1 1 1 16,3-1 1-16,-2 3-3 0,2 1-1 0,0 1-3 15,1 3-6-15,0-4 1 0,-3 4-6 0,2-3-3 16,-1-2-1-16,0-3-6 0,-2-4 0 16,2-2-7-16,0-7-7 0,-1-5-13 0,2-5-18 15,-3-5-24-15,1-8-23 0,0-5-21 0,2-2-36 16,0-9-35-16,1-1-27 0,0-3-66 16,0 0-143-16,0 0 155 0</inkml:trace>
          <inkml:trace contextRef="#ctx0" brushRef="#br0" timeOffset="178362.5234">3490 9843 798 0,'0'0'200'0,"0"0"-135"0,0 0-45 0,0 0-40 15,0 0-25-15,0 0 6 0,0 0 12 0,0 0 18 16,109-154 11-16,-80 144 9 0,-1 2 9 0,0 2 5 15,2 1 7-15,-2 4-2 0,0 1 1 0,3 0 7 16,-3 1 1-16,-1 5 3 0,-1 2-7 16,-2 4-12-16,-3 0-12 0,-1 3-2 0,-2 1-4 15,-5 2-5-15,-1 2-1 0,-8 1-6 0,0-1-7 16,-4 3 3-16,-5 0 2 0,-7-2 8 16,-2-1 7-16,-2 0 2 0,0-4-2 0,0-1-1 15,1-2-3-15,-1-1-1 0,5-4-4 0,-1 2-17 16,2-2-26-16,0-2-41 0,0-2-43 0,3-1-41 15,0-3-23-15,3 0-18 0,1-1-22 16,2-7 50-16,1-1 184 0,0 2 0 0,0 1 0 0</inkml:trace>
          <inkml:trace contextRef="#ctx0" brushRef="#br0" timeOffset="178886.1947">4021 9826 875 0,'0'0'197'16,"0"0"-87"-16,0 0-57 0,0 0-44 0,0 0-14 16,0 0 2-16,0 0-1 0,0 0 8 0,0 0-1 15,180-123 0-15,-151 114-2 0,-1 1-1 0,0 1 0 16,-3 2 2-16,-1 0 0 0,1 2 3 0,-5 2 0 16,0 1 3-16,1 0 4 0,-3 0 1 15,-3 3 1-15,0 3 1 0,-2 2 0 0,-2 1 0 16,0 1 0-16,-5 1 1 0,1 0 3 0,-4 1 2 15,1 2 3-15,-2 1 2 0,0-2-6 0,-2 1-5 16,2 0-9-16,-2-2-14 0,0-1-18 16,2 0-34-16,0-3-54 0,1 1-93 0,0-1-164 15,-2-3-312-15,-1-3 641 0</inkml:trace>
          <inkml:trace contextRef="#ctx0" brushRef="#br0" timeOffset="178616.3619">4105 9351 0 0,'0'0'0'16,"0"0"0"-16,0 0 0 0,0 0 0 15,0 0 17-15,0 0 266 0,73-159-7 0,-69 147-23 0,-1 4-39 16,-3 3-27-16,1 0-39 0,-1 4-38 0,0 1-37 16,0 0-36-16,0 0-34 0,0 0-29 15,0 1-4-15,3 6 1 0,-3 4 14 0,0 6 17 16,0 4 7-16,0 10 4 0,0 3 2 0,0 5 2 16,-3 2 0-16,0 6 5 0,-1-1 0 15,1 2 1-15,2 0 1 0,1-1-7 0,0-1-5 16,0-5-4-16,0-1-5 0,3-1-5 0,2 0-3 15,1-3-12-15,-5-1-21 0,4-4-33 0,1-3-44 16,-4-4-63-16,4-3-90 0,-4-5-179 16,1-7-117-16</inkml:trace>
          <inkml:trace contextRef="#ctx0" brushRef="#br0" timeOffset="179015.116">4541 9587 513 0,'0'0'205'0,"0"0"-98"16,0 0-103-16,0 0-116 0,0 0-66 0,0 0-32 15,0 0-50-15,0 0 191 0,0 0 69 0</inkml:trace>
          <inkml:trace contextRef="#ctx0" brushRef="#br0" timeOffset="179614.9374">4813 9604 38 0,'0'0'320'0,"0"0"-120"0,0 0-65 0,0 0-33 16,0 0-15-16,0 0-23 0,0 0-23 15,0 0-15-15,0 0-4 0,0 0-4 0,153 91-1 16,-141-73 2-16,-2-2 3 0,-2 2 6 0,1 0 4 16,-5 2 5-16,0-3 2 0,0 3 4 15,-4-2 2-15,0-2-1 0,-5-1 0 0,-2-1-6 16,-5-1-4-16,-1-2-2 0,-1-2-5 0,-1-3-2 15,-1-2 1-15,2-2 8 0,0-1 5 0,1-1 5 16,1 0-2-16,4-4-6 0,-2-2-2 16,5-3-4-16,-3-2-3 0,4-3-3 0,-1-1-6 15,3-1-8-15,0-3-2 0,2-1-3 0,0 1 0 16,2 1 0-16,2-1-5 0,2 4-7 0,0 2-2 16,1 0-4-16,4 2-2 0,-2 0-1 0,5 2-2 15,-2 0 0-15,4 0 3 0,-2 1 3 16,4 2 1-16,1 0 3 0,-1 2-2 0,1 2-1 15,0 2 0-15,-4 0-3 0,2 0-1 0,-1 3-2 16,0 4 2-16,-1 3 3 0,-2 1 2 0,1 2 6 16,-1 1 0-16,-1 0 2 0,0 3 1 15,-2-2-1-15,-2 0 2 0,-1 1 0 0,-2-3 0 16,-1 1 1-16,-3-4 1 0,-1-1 3 0,0-1 3 16,0-3 4-16,0-4 4 0,0 0 7 0,0 1 10 15,0-2 15-15,0 0 12 0,0 0 1 16,0-3-12-16,0-3-21 0,2-2-14 0,2-1-8 15,-3-1 2-15,2-2 5 0,2 0 1 0,0-3 0 16,1 0 0-16,0-3 1 0,4 1-4 16,-2 2-4-16,4-2-3 0,-1 3-5 0,2 3-3 15,0 1 1-15,4 4 0 0,0-2 2 0,2 3 4 16,1 1 0-16,0 2 1 0,1 2 1 0,-2 0-4 16,1 5-1-16,-1 3 0 0,-3 1 0 0,0 4-1 15,2 3 2-15,-4 1-1 0,0 1-4 16,1-1 4-16,-1 0-1 0,0 1 1 0,2-2-1 15,-3-1-9-15,-2 0-15 0,2 0-29 0,-1-3-47 16,2 0-84-16,-1-3-124 0,-2-3-270 0,-3-1-318 16</inkml:trace>
          <inkml:trace contextRef="#ctx0" brushRef="#br0" timeOffset="180061.6779">5851 9971 895 0,'0'0'286'16,"0"0"-143"-16,0 0-74 0,0 0-25 0,0 0 4 15,0 0 9-15,0 0-1 0,0 0-5 0,0 0-9 16,0 0-10-16,0 0-6 0,0 0-2 15,0 0 7-15,7 0 8 0,-7 0 4 0,0 0 3 16,0 0-3-16,0 0-7 0,3-1-11 0,-3-2-9 16,1 0-7-16,0 0-7 0,1-1 0 0,-1-3 1 15,2 0-2-15,-3 0-2 0,1-1-7 16,2 1-7-16,-2 1-11 0,0-2-16 0,-1 4-25 16,2-1-37-16,-1 2-74 0,-1 0-123 0,1 1-174 15,2 1-235-15,-2-1 568 0</inkml:trace>
          <inkml:trace contextRef="#ctx0" brushRef="#br0" timeOffset="179815.8138">5855 9316 1282 0,'0'0'258'0,"0"0"-57"0,0 0-71 16,0 0-71-16,0 0-42 0,0 0-32 15,0 0-33-15,0 0-25 0,0 0 3 0,0 0 13 16,0 0 19-16,0 0 24 0,0 0-2 0,0 0-9 16,-11 25-23-16,16-4-28 0,-3 4-36 0,4 4-67 15,-1 2-103-15,-4-5-179 0,1-10 28 0</inkml:trace>
          <inkml:trace contextRef="#ctx0" brushRef="#br0" timeOffset="180334.5096">6137 9295 515 0,'0'0'448'0,"0"0"-204"0,0 0-43 15,0 0-60-15,0 0-48 0,0 0-28 16,0 0-24-16,0 0-23 0,0 0-26 0,0 0-18 16,0 0-5-16,0 0 5 0,0 0 16 0,0 0 9 15,-38-18 2-15,42 40 0 0,4 4 0 16,-5 3 0-16,0 4-2 0,1 5-3 0,-4 2-7 16,0 4-20-16,0 2-26 0,0 2-32 0,-4 0-35 15,1-1-27-15,3-2-24 0,0 0-26 0,0-4-34 16,0-1-49-16,7 0-21 0,-2-12 305 15,-4-10 0-15</inkml:trace>
          <inkml:trace contextRef="#ctx0" brushRef="#br0" timeOffset="180459.4318">6145 10093 591 0,'0'0'514'0,"0"0"-177"0,0 0-118 0,0 0-77 15,0 0-56-15,0 0-44 0,0 0-56 0,0 0-40 16,0 0-31-16,0 0-75 0,0 0-227 0,0 0-844 15</inkml:trace>
        </inkml:traceGroup>
      </inkml:traceGroup>
    </inkml:traceGroup>
    <inkml:traceGroup>
      <inkml:annotationXML>
        <emma:emma xmlns:emma="http://www.w3.org/2003/04/emma" version="1.0">
          <emma:interpretation id="{52475C58-28A3-4B90-9D4C-4688AFBFB7AA}" emma:medium="tactile" emma:mode="ink">
            <msink:context xmlns:msink="http://schemas.microsoft.com/ink/2010/main" type="paragraph" rotatedBoundingBox="1076,12603 15786,11791 15907,13969 1196,147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44AB32-AD4F-44CA-88AC-E5F43FAC5E91}" emma:medium="tactile" emma:mode="ink">
              <msink:context xmlns:msink="http://schemas.microsoft.com/ink/2010/main" type="inkBullet" rotatedBoundingBox="1112,13258 1325,13246 1331,13367 1118,13379"/>
            </emma:interpretation>
            <emma:one-of disjunction-type="recognition" id="oneOf15">
              <emma:interpretation id="interp74" emma:lang="en-US" emma:confidence="1">
                <emma:literal>.</emma:literal>
              </emma:interpretation>
              <emma:interpretation id="interp75" emma:lang="en-US" emma:confidence="0">
                <emma:literal>a</emma:literal>
              </emma:interpretation>
              <emma:interpretation id="interp76" emma:lang="en-US" emma:confidence="0">
                <emma:literal>o</emma:literal>
              </emma:interpretation>
              <emma:interpretation id="interp77" emma:lang="en-US" emma:confidence="0">
                <emma:literal>°</emma:literal>
              </emma:interpretation>
              <emma:interpretation id="interp78" emma:lang="en-US" emma:confidence="0">
                <emma:literal>O</emma:literal>
              </emma:interpretation>
            </emma:one-of>
          </emma:emma>
        </inkml:annotationXML>
        <inkml:trace contextRef="#ctx0" brushRef="#br0" timeOffset="181739.8655">-1459 11868 671 0,'0'0'231'0,"0"0"-64"0,0 0-50 0,0 0-58 16,0 0-33-16,0 0-23 0,0 0-25 0,0 0-18 15,0 0-14-15,0 0 2 0,0 0 13 16,0 0 16-16,-19-9 19 0,19 17 8 0,0 1 0 15,0 0 5-15,0-1 2 0,0-1 1 0,0-1 0 16,6 1 4-16,-2-1 2 0,0-2 9 0,5-1 7 16,3 0 4-16,1-1-1 0,1-2-5 0,3 0-5 15,3-3-7-15,-2-2-5 0,-1-1-2 16,1-1-5-16,-5-3 5 0,-2 3 1 0,-4-4 9 16,-1 2 6-16,-3 0 5 0,-2 0 5 0,-1-1 1 15,0 1 2-15,-2 2-3 0,-5 1-7 16,2 0-9-16,-4 1-13 0,3 2-8 0,-4 1-7 15,0 2-4-15,0 0-2 0,0 0-2 0,-4 4-1 16,-3 2 1-16,3 1 3 0,0 2 2 16,-1 2 3-16,1 0 0 0,1-1 1 0,1 3 2 15,1-4-1-15,7-2 1 0,-1 0 1 0,-1-2 0 16,5-1 0-16,1-1 2 0,0-3 1 0,0 4 5 16,0-2 2-16,3-1 5 0,2 1 2 0,-2-2 0 15,0 0 3-15,5 0-3 0,-4 0 2 16,4 0-1-16,-4 0 3 0,0-3 5 0,4-3 3 15,-6 3 1-15,6-2 0 0,-4 0-3 0,-2 2 1 16,0-3 2-16,4 0 1 0,-5 0 1 0,-1 0-3 16,0 1-7-16,0-1-6 0,0 3-6 0,0 0-7 15,-1 0-8-15,1 3-15 0,-3 0-16 16,3 0-21-16,-3 0-21 0,3 0-10 0,-1 0 1 16,1 3 5-16,0 3-8 0,0 2-41 0,0 1-105 15,1 0-180-15,6-3-296 0,-4-1 670 0</inkml:trace>
      </inkml:traceGroup>
      <inkml:traceGroup>
        <inkml:annotationXML>
          <emma:emma xmlns:emma="http://www.w3.org/2003/04/emma" version="1.0">
            <emma:interpretation id="{EE953B58-9F06-47EE-A51B-7AC14E90A812}" emma:medium="tactile" emma:mode="ink">
              <msink:context xmlns:msink="http://schemas.microsoft.com/ink/2010/main" type="line" rotatedBoundingBox="1930,12556 15786,11791 15907,13969 2051,14734"/>
            </emma:interpretation>
          </emma:emma>
        </inkml:annotationXML>
        <inkml:traceGroup>
          <inkml:annotationXML>
            <emma:emma xmlns:emma="http://www.w3.org/2003/04/emma" version="1.0">
              <emma:interpretation id="{A67BD330-3795-45A2-8652-BFA3477428F0}" emma:medium="tactile" emma:mode="ink">
                <msink:context xmlns:msink="http://schemas.microsoft.com/ink/2010/main" type="inkWord" rotatedBoundingBox="1948,12865 5625,12662 5683,13706 2005,13909"/>
              </emma:interpretation>
              <emma:one-of disjunction-type="recognition" id="oneOf16">
                <emma:interpretation id="interp79" emma:lang="en-US" emma:confidence="0.5">
                  <emma:literal>Service</emma:literal>
                </emma:interpretation>
                <emma:interpretation id="interp80" emma:lang="en-US" emma:confidence="0">
                  <emma:literal>Serie</emma:literal>
                </emma:interpretation>
                <emma:interpretation id="interp81" emma:lang="en-US" emma:confidence="0">
                  <emma:literal>Sevier</emma:literal>
                </emma:interpretation>
                <emma:interpretation id="interp82" emma:lang="en-US" emma:confidence="0">
                  <emma:literal>Sherice</emma:literal>
                </emma:interpretation>
                <emma:interpretation id="interp83" emma:lang="en-US" emma:confidence="0">
                  <emma:literal>Serine</emma:literal>
                </emma:interpretation>
              </emma:one-of>
            </emma:emma>
          </inkml:annotationXML>
          <inkml:trace contextRef="#ctx0" brushRef="#br0" timeOffset="182322.5492">25 11648 0 0,'0'0'0'0,"0"0"0"0,0 0 0 0,0 0 0 15,0 0 0-15,0 0 23 0,0 0 213 0,45-162-5 16,-45 144-31-16,-6-1-37 0,2 7-22 0,-1-2-25 16,-5 4-22-16,1 2-27 0,2 0-26 0,-3 4-24 15,-1 1-16-15,-1 1-9 0,-2 2-10 16,-3 0-1-16,-6 6 3 0,-4 5 3 0,-4 2 6 16,-3 2 3-16,-3 4 3 0,4 3 0 0,-2 0 9 15,4 2 3-15,3 1 3 0,3-1 2 16,3 1-7-16,9 1-3 0,1 0-3 0,10 1 0 15,2-1 1-15,0 2-2 0,10-1 4 0,3 2-4 16,5-3 3-16,3 1 1 0,4-1-1 16,2 0 2-16,1-1-1 0,2 0 1 0,3 0-2 15,0 1 2-15,1 1-1 0,-1-2-2 0,2 3 1 0,-5-1-3 16,-3 1 0-16,-1 3-1 0,-5-3-2 16,-6 0 1-16,-4-1-2 0,-9 0 0 0,-2-2 2 15,-2-1-4-15,-17 1 10 0,-5-3 7 0,-7-1 5 16,-9-2 14-16,-11-3 1 0,-2-2 12 15,1-4 18-15,0-5 15 0,1-4 14 0,4-1 4 16,-1-6-5-16,6-4-8 0,3-4-16 0,4 1-11 16,7-3-10-16,7-2-9 0,1-3-9 0,3 2-10 15,4 2-10-15,2 2-12 0,9 1-9 16,-1 4-16-16,3 2-23 0,0 2-32 0,4 3-18 16,5 1-11-16,6 2-3 0,1 0 1 0,2 0-26 15,4 5-44-15,4 1-83 0,1 3-131 0,-6-3-177 16,-6 0 477-16</inkml:trace>
          <inkml:trace contextRef="#ctx0" brushRef="#br0" timeOffset="183325.0763">179 12250 0 0,'0'0'102'0,"0"0"-44"0,0 0-8 0,0 0 20 16,0 0 31-16,0 0 21 0,169-135 7 0,-142 113-12 15,0 3-20-15,-1-1-18 0,-1 1-12 16,0 0-8-16,1-2-5 0,-6 4-4 0,0-1-7 16,-4 1-3-16,-4 2-2 0,-6 0 0 0,2 5 4 15,-7 1 5-15,-1 2 5 0,0 1-6 0,-9 3-11 16,1 0-16-16,-4 1-13 0,-3 2-7 16,-5 0-1-16,2 3 2 0,-5 6 2 0,-1 3 3 15,4-2 3-15,-4 8 4 0,0 0 6 0,-2 4 5 16,1 2 6-16,1 1 3 0,2 2 0 15,0 3-3-15,0 1-2 0,6 1-4 0,3-2-5 16,6-2-6-16,0-4-5 0,7-2-4 0,2-5 0 16,10-1-1-16,0-3 4 0,5-2 2 0,6-3 5 15,1-2 4-15,4-5 2 0,4-1 3 16,2 0-3-16,5-7-5 0,1-3-4 0,0-3-4 0,5-2-2 16,-1-2 0-16,-1-3-3 0,-3-1 0 15,-1-3 0-15,-2-1-1 0,-6-3 2 0,1 1-1 16,-6-1 3-16,-6-2 1 0,1 1 0 15,-6-2 3-15,-3 0-2 0,-4 2 3 0,-2 1-2 0,-5 3 0 16,-1 3 0-16,0 4-3 0,-3 3-4 16,-5 3-7-16,2 3-10 0,-4 2-12 0,-1 2-9 15,-2 4-7-15,0 1-1 0,-1 0 5 0,-2 3 6 16,-4 4 10-16,1 3 8 0,-4 2 6 16,6 3 2-16,-3 2 0 0,6 0-2 0,6 4-3 15,0-1 1-15,8 3 2 0,0-2 4 0,0 2-2 16,6 0-2-16,3-2-2 0,3-1-1 0,2 0 6 15,0 1 3-15,2-2 3 0,-2 2 1 16,-5-1-2-16,2 4 3 0,-4-2-2 0,-2 2-2 16,-4 0-2-16,-1-2-1 0,0 2-2 0,0-3-1 15,-2-1 1-15,0-2-1 0,-3-1-3 0,5-3-7 16,0-5-11-16,0-3-7 0,0-3-3 16,7-2 12-16,-2-1 14 0,7-1 13 0,0-5 7 15,3-3-4-15,5-2-5 0,-1-1-5 0,5-2-2 16,-4-1-1-16,2 1 2 0,-2-3 1 0,-2 1 1 15,4 0 0-15,-5 2 1 0,-1-1-1 0,5 2 0 16,-5-1-8-16,-2 4-22 0,1-2-39 16,4 0-49-16,-6 2-45 0,2-2-26 0,-3-1-8 15,-4 1 19-15,3 0 37 0,-6-1 46 0,1-1 103 16,-4-2 0-16,0 1 0 0,0 0 0 0,-2 0 0 16,3 2 0-16,-3 0 0 0,1-1 3 15,-1 2 28-15,0 0 19 0,0 1 25 0,0 3 35 16,0-1 28-16,0 2 25 0,0-1 12 0,0 0 7 15,2 2 6-15,-1 0-6 0,0 2-7 16,1 2-23-16,-2-2-39 0,1 4-39 0,2 0-37 16,-1 0-25-16,0 1-14 0,2 8 2 0,-3 0 4 15,7 7 0-15,-4 3 7 0,-1 3 3 0,4 2 1 16,-3 2-2-16,-2-2-3 0,5 4 0 16,-3-2-1-16,0 0 3 0,4-2-3 0,0-1-1 15,0-3-1-15,3 0-1 0,2-3 2 0,1-3 0 16,-2-2 3-16,1-3-3 0,1-4 6 0,-2 0 1 15,1-2 1-15,0-3 9 0,1 0-6 0,-1 0 6 16,1-4 2-16,-2-4 0 0,0-2 4 16,0-2-2-16,-4-1-4 0,1-5-7 0,1-3-4 15,-2-1-4-15,0-4-4 0,0 0-8 0,-3-2-11 16,3 1-17-16,-2 2-29 0,3 0-32 0,-5 1-44 16,7 2-40-16,-9 5-46 0,4 4-65 15,-2 1-67-15,-2 2-61 0,0 4-43 0,-2 3 367 16,1-1 90-16,2 2 0 0</inkml:trace>
          <inkml:trace contextRef="#ctx0" brushRef="#br0" timeOffset="183493.8552">1708 11856 0 0,'0'0'0'0,"0"0"0"15,0 0 0-15,0 0 0 0,0 0 84 0,0 0 132 16,0 0-30-16,0 0-23 0,0 0-31 16,0 0-17-16,0 0-19 0,0 0-9 0,154 129-9 15,-148-109-20-15,0 1-11 0,-2-2-15 0,-2-1-9 16,2 0-6-16,0-2-2 0,-3 2-4 0,2-6-6 15,-2 2-11-15,-1-2-20 0,1-1-23 0,2-3-42 16,1 0-63-16,-1-4-133 0,-1-1-329 16,0-1 480-16</inkml:trace>
          <inkml:trace contextRef="#ctx0" brushRef="#br0" timeOffset="183641.7639">1919 11722 1191 0,'0'0'229'0,"0"0"-80"0,0 0-62 16,0 0-48-16,0 0-39 0,0 0-40 0,0 0-41 16,0 0-16-16,0 0-7 0,0 0-24 15,0 0-86-15,0 0-226 0,0 0-151 0</inkml:trace>
          <inkml:trace contextRef="#ctx0" brushRef="#br0" timeOffset="184160.6263">2191 11861 0 0,'0'0'71'16,"0"0"63"-16,0 0-19 0,0 0-12 0,0 0 10 16,0 0 4-16,0 0-12 0,0 0-13 0,0 0-5 15,-153-2 0-15,135 15 3 0,1 0 4 16,0 3 4-16,2 3-3 0,1-1-8 0,1 1-12 15,2 2-20-15,7 0-19 0,2 0-14 0,2 0-6 16,1 0-1-16,8-2-3 0,7-1-1 16,3-2-2-16,5-2-2 0,4-3 2 0,3-2-2 15,5-2 0-15,3-2-4 0,2-4-4 0,-1 1-3 16,3-2-8-16,-3 0-3 0,-1-6-6 0,-3-2-6 16,2-1-7-16,-2-1-11 0,-5 0-9 0,3-5-9 15,-3 0-2-15,-4-1 6 0,-1-2 14 16,-1-3 15-16,-6-1 13 0,-2 0 15 0,-3-4 10 15,-5 1 3-15,-1-3 6 0,-5 3-2 0,-2-1-2 16,-1 2 0-16,0 3 0 0,-5 3 0 16,-3 3 1-16,0 2 5 0,-4 5 6 0,0 1-3 15,-2 2-4-15,-1 4-8 0,1 1-6 0,-4 0 0 16,2 0 0-16,0 4 1 0,0 7-2 0,-4 2 4 16,4 3 4-16,-2 3 2 0,-2 6 7 0,4 2 3 15,1 2 5-15,3 2 2 0,3-4-3 16,4 1-1-16,3-1-3 0,2-4-2 0,4 1 1 15,8-4-4-15,4-3 2 0,6-2 1 0,5-4 1 16,4-3 4-16,5-3-1 0,5-1 0 0,5-4-2 16,2 0-7-16,4-9-3 0,2 1-9 15,-4-4-8-15,-5-2-13 0,0-2-22 0,-9 0-42 16,-3-2-67-16,-5 1-131 0,-10 4-281 0,-6 4-285 0</inkml:trace>
        </inkml:traceGroup>
        <inkml:traceGroup>
          <inkml:annotationXML>
            <emma:emma xmlns:emma="http://www.w3.org/2003/04/emma" version="1.0">
              <emma:interpretation id="{A6FA3D2D-772B-4CBE-BE86-D0F939CB35FC}" emma:medium="tactile" emma:mode="ink">
                <msink:context xmlns:msink="http://schemas.microsoft.com/ink/2010/main" type="inkWord" rotatedBoundingBox="6017,12330 13131,11937 13251,14115 6137,14508"/>
              </emma:interpretation>
              <emma:one-of disjunction-type="recognition" id="oneOf17">
                <emma:interpretation id="interp84" emma:lang="en-US" emma:confidence="0.5">
                  <emma:literal>Proposition</emma:literal>
                </emma:interpretation>
                <emma:interpretation id="interp85" emma:lang="en-US" emma:confidence="0">
                  <emma:literal>Proposition.</emma:literal>
                </emma:interpretation>
                <emma:interpretation id="interp86" emma:lang="en-US" emma:confidence="0">
                  <emma:literal>Proposition"</emma:literal>
                </emma:interpretation>
                <emma:interpretation id="interp87" emma:lang="en-US" emma:confidence="0">
                  <emma:literal>Proposition-if</emma:literal>
                </emma:interpretation>
                <emma:interpretation id="interp88" emma:lang="en-US" emma:confidence="0">
                  <emma:literal>Proposition-of</emma:literal>
                </emma:interpretation>
              </emma:one-of>
            </emma:emma>
          </inkml:annotationXML>
          <inkml:trace contextRef="#ctx0" brushRef="#br0" timeOffset="185015.9742">3584 11585 1202 0,'0'0'68'0,"0"0"-42"16,0 0-17-16,0 0-9 0,0 0 3 0,0 0 3 16,0 0 15-16,0 0 3 0,0 0 0 0,0 0 1 15,0 0-2-15,0 0 18 0,0 0 21 16,0 0 20-16,-81 59 5 0,81-27-8 0,0 5-14 16,0 1-18-16,0 3-11 0,2-1-12 0,-2 3-6 15,0-1-8-15,0-2 1 0,0-2-3 0,0-6-4 16,0-2 2-16,0-4-5 0,0-6-2 0,0-2-4 15,1-2-7-15,4-4-12 0,-2-5-14 16,5-1-12-16,-4-2-4 0,-2-3 13 0,2-1 21 16,-4-1 16-16,0-7 4 0,0-7-10 0,-2-7-19 15,-2-3-6-15,-4-5 4 0,0-3 10 16,-3-5 12-16,2 0 10 0,-3-6 2 0,4-4 3 16,0-2 0-16,2-2 2 0,1-3 2 0,2-2 3 15,2-3 1-15,1 0-1 0,0-6-2 16,0 1-2-16,0 1-2 0,1 2 1 0,3 1 3 15,4 8 6-15,2 5 0 0,-1 8-1 0,3 4-3 16,0 7 0-16,3 4-3 0,3 3 2 0,-1 2 4 16,2 4-2-16,1-1 3 0,3 6-1 0,-2-1-3 15,5 3-5-15,0 6-4 0,3 2-2 16,0 1-4-16,-2 4 1 0,1 8-1 0,-2 5 0 16,-6 6 2-16,-2 4 0 0,-4 5 3 0,-5 5 0 15,-2 3 1-15,-6 2-1 0,-1 1 0 0,-4 0 3 16,-5-3-2-16,-5 3 3 0,-2-4-2 0,-2-4-1 15,-4 1 0-15,-3-2 0 0,-2-1-1 16,1-3-2-16,1-3-4 0,-1-3-10 0,4-6-11 16,1-2-21-16,1-3-34 0,4-1-58 0,2-1-108 15,1-2-211-15,5-2-313 0,3-4 557 0</inkml:trace>
          <inkml:trace contextRef="#ctx0" brushRef="#br0" timeOffset="185906.6317">3621 11848 0 0,'0'0'0'16,"0"0"0"-16,0 0 0 0,0 0 68 0,0 0 143 15,0 0-12-15,0 0-15 0,0 0-22 16,0 0-20-16,0 0-25 0,0 0-18 0,0 0-21 16,0 0-17-16,0 0-14 0,148-22-12 0,-131 7-6 15,3 0-8-15,-5-3-4 0,0 2-3 0,-2-2-1 16,1-1 0-16,-2 4 1 0,-1-2 2 0,-2 1-1 15,-2 3-2-15,2 1-4 0,-6 2-1 0,1 3-1 16,-2 3-1-16,-2 0 2 0,2 3-3 16,-2-1-11-16,0 2-14 0,0 0-19 0,0 0 0 15,0 7 7-15,0 1 17 0,0 5 17 0,0 2 5 16,0 1 1-16,0 5-1 0,-2-3-3 16,2 4-2-16,0-1 0 0,0-2-3 0,0 0 2 15,0-1-1-15,6-1 0 0,2-4 2 0,3-2-2 16,1-1 2-16,2-4 2 0,5-2 3 0,1-4-2 15,3 0-1-15,2-1-2 0,1-5-6 16,-1-4-2-16,1 0-8 0,-3-3-5 0,-3-2-1 16,-1 0 3-16,-2-3 7 0,-6 1 9 0,-1-4 7 15,-1 0 1-15,-4-1 6 0,0-2 2 16,-3 2 3-16,-1 1 4 0,0 4 0 0,-1 2 2 16,3 3 3-16,-3 3 7 0,0 3 2 0,0 2 2 15,0 3-11-15,0 1-21 0,0 0-19 0,0 3-9 16,0 6 2-16,-4 3 15 0,1 5 13 0,-2 2 3 15,-2 2 0-15,2 3-1 0,-2 0-2 16,4 0 0-16,1 0-2 0,2-2 0 0,0-1-1 16,2-2 0-16,8-1 1 0,2-1-2 0,4-3 1 15,3-3-1-15,4-4 4 0,3-1 1 0,1-3-4 16,0-3-6-16,1 0-9 0,-2 0-12 0,-2-4-6 16,-4-2-9-16,-5-3-1 0,-3-2 4 15,-6-1 0-15,0-2 8 0,-6-3 2 0,0-2 2 16,-6 0 5-16,-6-2 2 0,-2 0 6 0,-4 1 6 15,-3 3 3-15,-3-1 5 0,1 4 6 16,-1 0 1-16,1 2 6 0,0 2 4 0,4 2 6 16,3-2 11-16,4 1 11 0,4 2 12 0,3-2-1 15,3 0-12-15,2 0-18 0,2-1-22 0,6-2-10 16,8-1-5-16,4-4 2 0,3-1 5 16,4 0 1-16,2-1 0 0,-1-3 1 0,0 1-2 15,3 1 1-15,-4-4 2 0,-1-1-1 0,-4-1 1 16,2 1-1-16,-2-4-1 0,-3 3 0 0,-2-2 2 15,-2 1 2-15,-2 1 0 0,-1 0 1 0,-4 6 0 16,0 2 2-16,-2 3 3 0,-1 3 0 16,-1 4-2-16,-2 1-2 0,-1 2-2 0,0 2-4 15,-1 1 0-15,2 1-5 0,-2 1-9 0,0 0-10 16,2 1 0-16,0 9 2 0,2 2 9 0,-3 9 16 16,4 6 4-16,-1 8 6 0,0 7 3 0,-1 9 0 15,4 3 2-15,-2 3 0 0,2 6 1 16,-2 2 3-16,3 1 2 0,-2 1 2 0,2 0-2 15,-3 2-2-15,3-1-5 0,1 2-5 0,-1 2-2 16,4-2-4-16,-2 0-3 0,2-1-4 16,-3 0-1-16,3-5-9 0,0-2-14 0,2-4-23 15,-2-7-41-15,-1 0-48 0,-6-12-68 0,3-3-95 16,-7-6-178-16,-1-8-342 0,0-9 723 0</inkml:trace>
          <inkml:trace contextRef="#ctx0" brushRef="#br0" timeOffset="187084.7584">4711 11913 116 0,'0'0'170'0,"0"0"-30"16,0 0-26-16,45-156-29 0,-21 121-8 0,0 6-5 16,7-1-8-16,1 4-5 0,3 1-10 0,2 2-1 15,4 6 3-15,-1 1 8 0,1 3 8 16,2 2-2-16,-4 5-5 0,-3 3-12 0,-3 3-12 15,-3 1-12-15,-4 10-10 0,-5 1-7 0,-2 6-4 16,-4 0-1-16,-2 4 1 0,-2 0 2 16,-8 3 0-16,-3 0 1 0,0 2-4 0,-7-3-7 15,-8 2 1-15,-4-3-6 0,-2-1 3 0,-4-3 5 16,-2-2-1-16,0-2 6 0,-3-4 3 0,2-2 2 16,1-1 2-16,2-4 2 0,5-1 2 15,2-3 5-15,5 0 4 0,6 0 8 0,2-7 0 16,4-1-8-16,1-3-12 0,6-1-18 0,10-3-9 15,5-4 2-15,5 0-4 0,8-4 10 16,3 2 0-16,4-4-1 0,0 2 0 0,5-2-2 16,-1 3-2-16,-2 2-5 0,-2 0 4 0,-5 2-5 15,-4 2 3-15,-5 3 6 0,-6 1 6 0,-2 0 11 16,-3 3 8-16,-7 1 8 0,-1 4 7 0,-2-1 7 16,-2 4 5-16,-3-1-3 0,-1 2-4 15,0 0-19-15,0 0-19 0,0 2-3 0,-1 4 2 16,-5 4 15-16,1 2 13 0,-6 5 2 0,2 0-3 15,-3 3-6-15,-1 1-3 0,0 1-5 0,5-3 1 16,0 1-6-16,3-3-4 0,5-2-1 0,0-1-1 16,1-2 0-16,10-1 3 0,1-2 1 15,3-1 3-15,5-4 6 0,1-4 1 0,6 0 0 16,1 0-2-16,3-2-4 0,0-4-2 0,-1-3-2 16,-1-1-1-16,-5-2-1 0,-1-1 2 0,-3-1 1 15,-1-2 2-15,-4-3 5 0,-2 0 2 16,-1-1 4-16,-4-2 1 0,-2 1-2 0,-6 1-2 15,0-1-4-15,-2 1-3 0,-7 2-7 0,-3 2-8 16,-2 1-7-16,-2 2-5 0,-3 5 1 16,-2 2 4-16,-2 1 4 0,0 5 2 0,1 0 5 15,-4 0 2-15,1 6 2 0,5 4 2 0,1 2 0 16,1 1-1-16,5 0 1 0,4 1-2 0,2-1 1 16,3 1 0-16,4 1 1 0,0-2 2 15,11 1 2-15,2-1 4 0,8-1 3 0,6-3 1 0,4 0 2 16,7-3-1-16,2-1-1 0,1-4-1 15,1-1-5-15,2 0-1 0,1 0-1 0,-4-5-1 16,-1-1 0-16,-1 0-1 0,-3-1 0 0,-6-2 0 16,-2 0 1-16,-4-2 2 0,-2-1 6 0,-5 1 9 15,-4-4 5-15,-4 1 5 0,-3-4-1 16,0-1-4-16,-5 0-3 0,-1-3 0 0,-1 4-4 16,-6 1-4-16,-5 2-4 0,0 1-6 0,-2 4-3 15,1 2-2-15,-2 2-2 0,2 2-2 16,-1 2 0-16,2 2 0 0,-1 0-1 0,1 2 0 15,1 4 0-15,2 0-1 0,1 3 2 0,5 0 0 16,-1 3 2-16,4 1 1 0,0 2 0 0,8 3 2 16,4 2-2-16,3-1 0 0,4 0 0 15,1-1 0-15,5 0 1 0,1 0 1 0,0 0-1 16,1-2-1-16,-1 1-3 0,-5 0-4 0,-2-2-4 16,-4 0-6-16,-2 0-3 0,-3 1-7 0,-8-1-7 15,-2-1-4-15,0 1 0 0,-13 2 5 0,-3-2 14 16,-8 0 9-16,-2-1 9 0,-2-2 4 15,0-1 2-15,-2-4 3 0,5-1 2 0,3-3 1 16,2-1 1-16,4-1 0 0,4-1 7 0,7 0 4 16,-1 0 3-16,6-3-4 0,0-1-17 0,4-2-15 15,3-2-9-15,8-1 0 0,1-1 10 16,1 0 7-16,7-1 3 0,1 0 0 0,5-2 0 16,1 0 0-16,6-1 1 0,1 1 0 0,0 0 0 15,-2-1 0-15,2 0-4 0,-5-1 0 0,1-1-3 16,-3 1 2-16,-5-1-1 0,-1-2 1 15,-7 1 3-15,0 1 1 0,-8 0 3 0,0 3 6 16,-5 0 2-16,-1 3 6 0,-4 2 9 0,0 1 2 16,0 1 6-16,-4 3 2 0,0 0-5 15,3 2-7-15,1 1-15 0,0 0-18 0,-2 0-8 16,1 7-2-16,-3 3 6 0,-3 2 8 0,5 3 4 16,-6 0 0-16,5 2 0 0,0-2-2 0,1 1-4 15,2 0-13-15,0 1-21 0,0-2-39 16,0-2-52-16,2 0-83 0,1-1-168 0,0-6-395 15,1-2 309-15</inkml:trace>
          <inkml:trace contextRef="#ctx0" brushRef="#br0" timeOffset="187255.6534">6555 11336 1280 0,'0'0'127'0,"0"0"-71"0,0 0-73 16,0 0-53-16,0 0-23 0,0 0-29 15,0 0-41-15,0 0-140 0,0 0-324 0,0 0 559 0</inkml:trace>
          <inkml:trace contextRef="#ctx0" brushRef="#br0" timeOffset="187788.3248">6826 11547 1094 0,'0'0'218'0,"0"0"-58"16,0 0-52-16,0 0-28 0,0 0-12 0,0 0-15 16,0 0-13-16,0 0-4 0,0 0-1 0,0 0-2 15,0 0-7-15,158-75-5 0,-126 71-6 0,-1 1-7 16,-3 0-3-16,-1 0 0 0,-1 2-1 16,-6 0 1-16,0-1 0 0,-5 2 2 0,-1 0 1 15,-2 0 1-15,-1 0 1 0,-4 0 1 0,0 0 3 16,-2 2 2-16,2 4 2 0,-3 0-3 0,2 0-2 15,-2 3-2-15,2 0 0 0,-1 1-1 16,-4 2-1-16,2-1 0 0,-2 0-5 0,2-1 0 16,0 2-2-16,-3-2-2 0,0 0 0 0,0 0-6 15,0 0-6-15,0 0-21 0,0-1-37 0,1 2-55 16,-1-2-92-16,2-1-149 0,-1 0-322 16,-1-5 5-16</inkml:trace>
          <inkml:trace contextRef="#ctx0" brushRef="#br0" timeOffset="187492.5068">6949 10967 453 0,'0'0'326'15,"0"0"-33"-15,0 0-34 0,0 0-31 0,0 0-20 16,0 0-37-16,0 0-42 0,0 0-46 0,0 0-43 16,0 0-30-16,0 0-22 0,0 0-1 0,0 0 6 15,0 0 11-15,19-28 11 0,-16 56 5 0,2 4 3 16,1 8 3-16,-2 2-1 0,4 4-4 16,-4 0-4-16,1 3-3 0,2 3-4 0,-6-5 0 15,4 2-4-15,-2 1 1 0,0-5-2 0,-2 1-2 16,0-4 2-16,1-4-8 0,0-2-8 0,0-2-13 15,-2-6-25-15,2 2-30 0,-2-5-55 16,0-2-67-16,0-4-93 0,0-5-153 0,0-2-299 16,0-6 355-16</inkml:trace>
          <inkml:trace contextRef="#ctx0" brushRef="#br0" timeOffset="187917.2454">7256 11369 1253 0,'0'0'181'0,"0"0"-60"15,0 0-58-15,0 0-42 0,0 0-38 16,0 0-45-16,0 0-54 0,0 0-63 0,0 0-128 16,0 0-246-16,0 0 148 0</inkml:trace>
          <inkml:trace contextRef="#ctx0" brushRef="#br0" timeOffset="188620.7155">7468 11394 411 0,'0'0'232'0,"0"0"-116"0,0 0-40 15,0 0-1-15,0 0 18 0,0 0 12 0,0 0-9 16,0 0-12-16,0 0-8 0,0 0 2 0,0 0 4 16,161 61 0-16,-142-42-4 0,0 0-13 15,-5 2-14-15,0-2-11 0,-3 2-9 0,-6-2-9 16,3 2-7-16,-5-1-4 0,-3-1 0 0,0-3-1 15,0 2 0-15,-4-6-1 0,-6 1 1 16,2-3 4-16,1-1 4 0,-2-3 4 0,4-4 3 16,-2 1 0-16,4-1 1 0,2-2 4 0,-2 0 2 15,2 0-1-15,-4-3-6 0,1-4-7 16,1-2-8-16,-5-1-4 0,4-4-2 0,-7-3-1 16,6-1-2-16,-5-4 2 0,1 0 0 0,4-2 2 15,-3-1 2-15,5-2-3 0,2-1 2 0,-1 2 1 16,2 0-3-16,0 4 0 0,2 3-4 0,2 2-4 15,5 4-3-15,-1 2-1 0,0 0 3 16,4 5-1-16,-1 0 1 0,-3 1-1 0,1 4-1 16,2 1 1-16,0 0-2 0,-2 0 1 0,3 6-1 15,-1 2 1-15,1 4 2 0,1 3 4 0,1 3 0 16,-1 5 1-16,-1 0 2 0,2 2-5 0,-2 3 2 16,0-3 2-16,0 0-2 0,0-3 2 15,-1-2-1-15,-3 0 0 0,2-2-1 0,0-2 3 16,-5-3-3-16,3-2-1 0,-2-4-1 0,0-1 3 15,-2-3 2-15,-1-1 2 0,4-2 7 0,-5 0 2 16,0 0 11-16,0-2 1 0,4-4 0 16,-2 0-3-16,-3-6-9 0,2 1-1 0,4-2-2 15,-5-3-4-15,1 1 1 0,4-2-3 0,-3 0 1 16,-2-2 0-16,5 4 1 0,-3-3 0 16,0 1 0-16,4 3-4 0,-3 0-2 0,5 3-2 15,-2 2-5-15,-1 0 3 0,3 3-3 0,0 3 1 16,-2 0 0-16,1 2-1 0,2 1 2 0,0 0 2 15,-5 4 2-15,4 4 0 0,-2 2 1 16,0 0 3-16,1 3-1 0,-3 1 1 0,4-2 1 16,0 4-4-16,-4-1 2 0,5 0 2 0,-3-2-2 15,-1 2 1-15,4-2-2 0,-1 1-6 0,-3-2 5 16,4-2 0-16,1 0-1 0,-1-3 2 0,-1-1-4 16,-3-2-2-16,2-1-3 0,-3-2-5 0,2-1-8 15,-6 0-1-15,6 0 0 0,-4-1-8 16,-1-4-13-16,4-3-24 0,-3 1-22 0,-1-4-13 15,3 0-3-15,-2-1-6 0,0 2-13 0,3-2-22 16,-4 2-51-16,-2-1-67 0,3 2-111 16,-4 3-223-16,3 2 560 0</inkml:trace>
          <inkml:trace contextRef="#ctx0" brushRef="#br0" timeOffset="196601.4911">9026 11544 0 0,'0'0'0'0,"0"0"0"0,0 0 0 15,0 0 0-15,0 0 0 0,0 0 0 16,0 0 0-16,0 0 0 0,0 0 0 0,0 0 0 16,0 0 0-16,0 0 0 0,0 0 0 0,-32-27 0 15,28 27 0-15,1 0 0 0,2 0 0 0,-2 0 0 16,-3 0 0-16,3 0 0 0,-1 0 0 16,-3 0 0-16,5 0 18 0,0 1 86 0,1-1 1 15,0 0 3-15,-1 0 0 0,2 0-8 0,-1 0-14 16,1 0-13-16,-4 0-19 0,4 0-18 15,0 0-13-15,-1 0-13 0,1 0-10 0,-2 0-2 16,1 0-5-16,-2 2 0 0,-2-2 3 0,1 0 6 16,1 0 4-16,0 0 4 0,-2 0 8 0,2 0 3 15,2 0 2-15,-2 0 3 0,2 0 2 0,-4 0 3 16,3 0 8-16,1 0 11 0,0-2 8 16,1 1 8-16,-2 1-1 0,1-2-9 0,1 2-6 15,0-1-14-15,0 1-11 0,0 0-10 0,0 0-9 16,0 0-4-16,0 0-2 0,0 0-1 0,0 0-5 15,0 0 1-15,0 0-5 0,0 0-5 0,0 0-5 16,0 0-2-16,1 0 5 0,2 4 9 16,5 2 14-16,-1 2 2 0,6 3 2 0,6 2 2 15,1 2-1-15,5 1 4 0,2 5 2 0,9 2 1 16,3 1 1-16,3 4-3 0,1 3-1 16,5 3-1-16,2 2-2 0,-2 3-1 0,3 2-1 15,3 1-1-15,5 0-3 0,-2 3 4 0,8-1 1 16,-2 4 6-16,2-2 4 0,1 3 2 0,0-1 3 15,-1-2-1-15,-3 0 1 0,1-1-6 16,-1-2-5-16,-6-2-2 0,-1-5-6 0,-4-1 3 16,0-7 1-16,-3-4-1 0,-5-2 0 0,-3-4 1 15,-2-2-1-15,-7-3 1 0,-6-2 2 0,-1-4-4 16,-8-1 2-16,-2-2 0 0,-5-2 1 16,-5 0 2-16,-2-2 5 0,0 0 7 0,-2 0 7 15,0 0 5-15,0 0-5 0,0 0-16 0,0 0-28 16,0-3-38-16,0 0-36 0,-2 0-44 0,-1 0-56 15,3 0-79-15,-4 0-153 0,3 1-256 0,-5 1 420 16</inkml:trace>
          <inkml:trace contextRef="#ctx0" brushRef="#br0" timeOffset="199980.8029">8890 11501 0 0,'0'0'0'0,"0"0"0"16,0 0 68-16,0 0 5 0,0 0-26 0,0 0-1 16,0 0 7-16,0 0 15 0,0 0-4 15,0 0-13-15,0 0-22 0,0 0-18 0,0 0-4 16,0 0-5-16,42-78 2 0,-36 77-1 0,3 1 2 16,1-2 1-16,-4 2 0 0,4 0 0 15,-1 0-3-15,-5 0-5 0,0 0 0 0,3 0-7 16,-6 0-3-16,-1 0 0 0,0 2 1 0,0-1 5 15,0-1 8-15,0 1 13 0,-3 0 7 16,-3 2 6-16,2 0 0 0,-6 0-6 0,5 2-4 16,-4-1-4-16,5-2-3 0,-4 2-5 0,3-2-6 15,-1 0-4-15,3 2-5 0,2 1-3 0,-1-2-1 16,0 1-1-16,0 1 4 0,2-1 4 0,-4-1 2 16,4 0 3-16,0-1-3 0,0-2-1 0,0 0 1 15,0 0-1-15,0 0 7 0,10 0 8 16,0-3 5-16,7-3 4 0,5-2-4 0,4 1-8 15,1-2-7-15,1 5-18 0,-1 0-63 0,-10 4-330 16,-5 0 280-16</inkml:trace>
        </inkml:traceGroup>
        <inkml:traceGroup>
          <inkml:annotationXML>
            <emma:emma xmlns:emma="http://www.w3.org/2003/04/emma" version="1.0">
              <emma:interpretation id="{F619B21B-4C9B-4F1F-ADFF-99A99781ACA5}" emma:medium="tactile" emma:mode="ink">
                <msink:context xmlns:msink="http://schemas.microsoft.com/ink/2010/main" type="inkWord" rotatedBoundingBox="13260,12207 15802,12066 15851,12951 13309,13091"/>
              </emma:interpretation>
              <emma:one-of disjunction-type="recognition" id="oneOf18">
                <emma:interpretation id="interp89" emma:lang="en-US" emma:confidence="0.5">
                  <emma:literal>Touch</emma:literal>
                </emma:interpretation>
                <emma:interpretation id="interp90" emma:lang="en-US" emma:confidence="0">
                  <emma:literal>touch</emma:literal>
                </emma:interpretation>
                <emma:interpretation id="interp91" emma:lang="en-US" emma:confidence="0">
                  <emma:literal>Touchy</emma:literal>
                </emma:interpretation>
                <emma:interpretation id="interp92" emma:lang="en-US" emma:confidence="0">
                  <emma:literal>Tough</emma:literal>
                </emma:interpretation>
                <emma:interpretation id="interp93" emma:lang="en-US" emma:confidence="0">
                  <emma:literal>touchy</emma:literal>
                </emma:interpretation>
              </emma:one-of>
            </emma:emma>
          </inkml:annotationXML>
          <inkml:trace contextRef="#ctx0" brushRef="#br0" timeOffset="207584.578">10658 10928 0 0,'0'0'0'0,"0"0"0"16,0 0 0-16,0 0 0 0,0 0 0 0,0 0 0 15,0 0 27-15,0 0 42 0,0 0-44 0,0 0-26 16,0 0 2-16,0 0 20 0,0 0 31 16,0 0 27-16,38-23 9 0,-20 21 1 0,8-1-6 15,7 0-12-15,2-3-6 0,10 0-2 0,0 0 4 16,6-1 4-16,4-2 11 0,7 1 5 0,3-2 8 15,4 0 0-15,2 1-7 0,3-2-10 16,-3 2-16-16,1 0-16 0,-5 1-15 0,-8 0-12 16,-3 1-8-16,-10 4-5 0,0-3 0 0,-10 0-3 15,-4 2 1-15,-5 1-2 0,-7 1 2 0,-3 0-2 16,-7 0 0-16,-2 1 1 0,-6 1-3 16,1 0-2-16,-3 0-12 0,0 0-20 0,0 0-37 15,-3 0-66-15,-1 0-35 0,-8 0-46 0,-2 5-47 16,-9 3-45-16,-3 2-63 0,9-1 373 0,2-3 0 15</inkml:trace>
          <inkml:trace contextRef="#ctx0" brushRef="#br0" timeOffset="207999.3223">11499 11163 0 0,'0'0'0'16,"0"0"0"-16,0 0 0 0,0 0 0 0,0 0 28 15,0 0 111-15,0 0 9 0,0 0-14 16,0 0-20-16,0 0-35 0,0 0-35 0,0 0-18 16,0 0-5-16,0 0 15 0,92-20 16 0,-92 31 15 15,-2 2-2-15,-4 4-8 0,-2 2-11 0,0 3-9 16,-4 3-6-16,0-1-4 0,-1 2-5 16,-1 0-5-16,2-3-3 0,-1 1-2 0,1-1 1 15,6-4-3-15,0 0 1 0,4-2-3 0,2-3-2 16,0 1 3-16,0-5 2 0,2-3 5 0,6-3 13 15,0 1 6-15,1-3 4 0,3-1 5 0,2-1-5 16,3 0-3-16,3 0-7 0,-1-5-4 0,2-2-8 16,2 0-1-16,-1-2-3 0,0-3 1 15,0 0 2-15,-3 0 0 0,-3-2 4 0,-3 0 1 16,-2-1 5-16,-2 0 0 0,-6-3 2 0,1 1 0 16,-1 0-3-16,-3 1 1 0,-3 0-5 15,-4 1-8-15,-4 1-5 0,-2 3-11 0,0-2-4 16,-3 2-6-16,-3 1-2 0,0 3-7 0,2 4-7 15,-2-1-11-15,5 2-21 0,1 2-25 0,4 0-34 16,1 0-43-16,-2 2-54 0,6 2-56 16,1 2-82-16,1 0-124 0,0-3 452 0</inkml:trace>
          <inkml:trace contextRef="#ctx0" brushRef="#br0" timeOffset="208410.9481">11967 11175 630 0,'0'0'141'0,"0"0"-46"16,0 0-60-16,0 0-42 0,0 0-20 0,0 0-13 15,0 0 5-15,0 0 23 0,0 0 29 0,0 0 21 16,0 0 2-16,0 0 3 0,0 0 0 0,0 0-2 16,-42 99 1-16,39-82-6 0,1-1-8 15,2 0-9-15,0-3-9 0,0 2-5 0,0-3-4 16,0-2-3-16,2-1-2 0,3-3 1 0,-1 0 0 15,2-3 3-15,0 0 4 0,3-1 6 0,0-2 5 16,1 0 5-16,3 0 0 0,2-2-4 16,1-4-4-16,-1 0-2 0,0-3-1 0,-2 0 6 15,0-3 1-15,1-1 3 0,-1-2 4 0,1 0-3 16,-2-3 2-16,1 0 4 0,-2 1 3 0,-2-4 3 16,-2 2-1-16,1 4-6 0,-4 1-1 15,-3 4-2-15,2 2 1 0,-3 3 1 0,0 2-15 16,0 3-24-16,0 0-43 0,0 0-29 0,0 6 9 15,-3 4 22-15,-1 3 41 0,-2 4 27 16,0-1-1-16,-1 5-2 0,3 1-2 0,0-1-3 16,0-1-3-16,4 0 0 0,0-1-1 0,0 1-4 15,0-1-5-15,6 1-14 0,0-1-26 0,4 0-36 16,2 0-93-16,0-3-125 0,-1-4-201 0,-6-7 316 16</inkml:trace>
          <inkml:trace contextRef="#ctx0" brushRef="#br0" timeOffset="208650.8005">12510 11183 184 0,'0'0'266'16,"0"0"-45"-16,0 0-50 0,0 0-39 0,0 0-52 16,0 0-47-16,0 0-51 0,0 0-22 15,0 0 13-15,0 0 19 0,0 0 31 0,0 0 9 16,0 0-2-16,0 0-5 0,-50 76-8 0,39-56-3 15,2 0-7-15,5-2-4 0,-1 0-4 0,3-2-5 16,2-2-8-16,0 2-8 0,3-4-5 16,4 0-9-16,3-3-5 0,3-3-17 0,0-1-36 15,3-2-47-15,1-1-61 0,2-2-83 0,-4 0 67 16,-4 0 218-16</inkml:trace>
          <inkml:trace contextRef="#ctx0" brushRef="#br0" timeOffset="209166.492">12936 10731 0 0,'0'0'0'0,"0"0"0"15,0 0 40-15,0 0 173 0,0 0-7 16,0 0-14-16,0 0-15 0,0 0-30 0,0 0-36 16,0 0-51-16,0 0-70 0,0 0-36 0,0 0-15 15,0 0 16-15,-56-90 42 0,49 113 22 16,-4 6 9-16,-2 9 3 0,0 2 2 0,-2 7-2 15,0 1-3-15,-1 3-1 0,0 2 2 0,3 1-4 16,-1 0 2-16,2-3-5 0,4-1-5 16,-1-4-3-16,6 0-6 0,2-9-2 0,1-3-2 15,0-3-1-15,0-5 0 0,1-2-5 0,2-7-1 16,-1-2-3-16,2-5 2 0,-2-1 2 0,-1-6 10 16,0-2 21-16,-1-1 37 0,2 0 21 0,0-6-2 15,4-4-14-15,-2-3-36 0,1-3-16 16,3-3-3-16,-1-2-5 0,1-2 3 0,1 0-5 15,-1-1-5-15,3 1-5 0,2 2-6 0,-2 2-5 16,3 3-4-16,-2 1 3 0,0 5-4 0,-3 4 3 16,-1 2 1-16,0 4-7 0,-1 0-5 0,1 0-8 15,-1 6-2-15,1 4 2 0,0 0 11 16,-3 5 13-16,-1 3 6 0,2-2 8 0,-4 3-1 16,1 1 0-16,0-1 1 0,-1 2 3 0,1-3-3 15,-2 0 0-15,3-3-2 0,2-2-4 0,2-3 10 16,-2-2 4-16,2-2 10 0,2-4 12 15,3 0 10-15,-1-2 10 0,2 0 5 0,2-4 3 16,-3-2-5-16,2-2-5 0,-2-1-5 0,-1-1-6 16,-2 1-5-16,-1-3-6 0,-1 2-8 15,0-2-12-15,-1 0-7 0,1 0-10 0,4 2-13 16,-1 1-18-16,1 0-41 0,0 1-83 0,1 6-196 16,-5-2-327-16,0 4-122 0</inkml:trace>
          <inkml:trace contextRef="#ctx0" brushRef="#br0" timeOffset="206547.2516">11245 10977 0 0,'0'0'0'0,"0"0"0"0,0 0 0 15,0 0 0-15,0 0 0 0,0 0 0 0,0 0 51 16,0 0 192-16,0 0 5 0,0 0-35 0,0 0-35 16,0 0-28-16,0-148-21 0,7 140-20 15,-4 1-25-15,3 2-23 0,-3 1-35 0,0 2-28 16,-3 1-28-16,1 1-27 0,-1 0-16 0,3 1 1 16,-3 4 17-16,0 4 26 0,0 1 29 15,-3 3 21-15,0 4 10 0,-3 1 4 0,0 4-6 16,1 3-6-16,-2 2-7 0,2 3-2 0,-2 0-4 15,3 5-3-15,-2-1 4 0,0 3-3 0,-1 3 0 16,1 1 0-16,-2 0-6 0,1 1 3 0,-2-2-2 16,3-4-1-16,-2 0-1 0,4 0-6 15,-4-5-2-15,5-2-5 0,-2-4-7 0,-2-2-10 16,3-2-23-16,-1-5-37 0,1 0-58 0,0-2-98 16,-3-2-141-16,5-5-31 0,2-2 417 0</inkml:trace>
        </inkml:traceGroup>
      </inkml:traceGroup>
    </inkml:traceGroup>
    <inkml:traceGroup>
      <inkml:annotationXML>
        <emma:emma xmlns:emma="http://www.w3.org/2003/04/emma" version="1.0">
          <emma:interpretation id="{B0C08ADA-9A43-42DE-86AE-F1546220B4FD}" emma:medium="tactile" emma:mode="ink">
            <msink:context xmlns:msink="http://schemas.microsoft.com/ink/2010/main" type="paragraph" rotatedBoundingBox="11210,12968 17329,13066 17296,15177 11176,1507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79DBFE4C-FD3F-46E0-BC84-49D64AB89B65}" emma:medium="tactile" emma:mode="ink">
              <msink:context xmlns:msink="http://schemas.microsoft.com/ink/2010/main" type="line" rotatedBoundingBox="11210,12968 17329,13066 17296,15177 11176,15079"/>
            </emma:interpretation>
          </emma:emma>
        </inkml:annotationXML>
        <inkml:traceGroup>
          <inkml:annotationXML>
            <emma:emma xmlns:emma="http://www.w3.org/2003/04/emma" version="1.0">
              <emma:interpretation id="{DB213D37-B37A-4E4D-95CE-B9BA74C805C2}" emma:medium="tactile" emma:mode="ink">
                <msink:context xmlns:msink="http://schemas.microsoft.com/ink/2010/main" type="inkWord" rotatedBoundingBox="11210,12968 12523,12989 12489,15100 11176,15079"/>
              </emma:interpretation>
              <emma:one-of disjunction-type="recognition" id="oneOf19">
                <emma:interpretation id="interp94" emma:lang="en-US" emma:confidence="0.5">
                  <emma:literal>"</emma:literal>
                </emma:interpretation>
                <emma:interpretation id="interp95" emma:lang="en-US" emma:confidence="0">
                  <emma:literal>\</emma:literal>
                </emma:interpretation>
                <emma:interpretation id="interp96" emma:lang="en-US" emma:confidence="0">
                  <emma:literal>X</emma:literal>
                </emma:interpretation>
                <emma:interpretation id="interp97" emma:lang="en-US" emma:confidence="0">
                  <emma:literal>K</emma:literal>
                </emma:interpretation>
                <emma:interpretation id="interp98" emma:lang="en-US" emma:confidence="0">
                  <emma:literal>+</emma:literal>
                </emma:interpretation>
              </emma:one-of>
            </emma:emma>
          </inkml:annotationXML>
          <inkml:trace contextRef="#ctx0" brushRef="#br0" timeOffset="197620.6389">8816 11599 0 0,'0'0'0'0,"0"0"0"16,0 0 0-16,0 0 0 0,0 0 0 0,0 0 21 16,0 0 77-16,0 0-1 0,0 0 5 15,0 0-1-15,0 0-6 0,0 0-6 0,0 0-8 16,0 0-4-16,1-56-3 0,-1 52-5 0,1 2-10 16,3-2-9-16,-2 3-14 0,-1 0-15 15,-1-1-12-15,2 2-13 0,-2 0-10 0,0 0-9 16,0 0-11-16,0 0-4 0,0 0 4 0,0 3 9 15,0 4 14-15,0 4 11 0,0 1 7 0,0 5 4 16,0 3 4-16,0 4 0 0,-2 4 2 16,1 2 0-16,-1 3 3 0,-2 3-1 0,4 1 1 15,-1 5 2-15,0 4 1 0,1 4 1 0,-3 3 3 16,-1 5 5-16,-3 6 2 0,1 5 7 0,-4 6 7 16,0 2 8-16,-4 4 4 0,2 1-8 0,-1 3-5 15,-1-4-13-15,2 0-4 0,1-3-2 16,3 2-8-16,-1-2 1 0,4-3-6 0,-2 0 2 15,2-7 4-15,-3-4-3 0,5-3 1 0,-7-6-4 16,6-5-1-16,-5-6 0 0,4-6-3 0,-5-7 4 16,5-4 3-16,-3-5 4 0,3-5 4 15,-3-4 2-15,2-3 2 0,-1-2-4 0,3-3 0 16,-2-2-2-16,4 0-4 0,1-3-1 0,1 1-1 16,0-1-4-16,0 0-2 0,0 0-2 0,0 0-4 15,0 0 1-15,0 0-1 0,0 0-2 16,0 0 0-16,0 0-3 0,0 0-3 0,0 0-7 15,0 0-12-15,0 0-23 0,0 0-37 0,3-3-50 16,3 0-57-16,-2 0-77 0,4 0-153 16,-3 0-259-16,-3 0 397 0</inkml:trace>
          <inkml:trace contextRef="#ctx0" brushRef="#br0" timeOffset="198833.7022">8789 11583 0 0,'0'0'0'16,"0"0"0"-16,0 0 0 0,0 0 0 0,0 0 0 16,0 0 0-16,0 0 0 0,0 0 0 0,0 0 0 15,0 0 0-15,0 0 58 0,0 0 79 0,0 0-8 16,-13-29-5-16,13 28-9 0,0 1-12 15,0 0-17-15,0-2-22 0,0 2-20 0,0 0-18 16,0 0-13-16,0 0-7 0,0 0-2 0,0 0-2 16,1 0 0-16,-1 0-2 0,1 0-6 0,-1 0-2 15,0 0 0-15,0 2 4 0,0 1 3 0,0 0 4 16,0 1 2-16,2 2-1 0,2 3 3 0,-2 0-1 16,1 3 0-16,6 3 2 0,-2 3 0 15,4 1 2-15,1 3 0 0,1 3 1 0,1 2-2 16,2 4 0-16,3 3 1 0,-2 2 4 15,4 5 4-15,0 2 3 0,4-1 5 0,0 4 3 16,4 1 7-16,4 4-1 0,-2 0 2 0,-2 1-3 16,6 2-7-16,-5 0-2 0,3 0-5 0,-3-1-2 15,-2-1-4-15,6 2-2 0,-6-5 1 0,0-1-2 16,0 0 4-16,2-2 0 0,3 0 2 16,-2-2 0-16,2-3 3 0,-2 2-1 0,-3-6 2 15,5-3 2-15,-7-1-4 0,1-5 5 0,-5 0 1 16,2-7-4-16,0 1 3 0,-3-6-6 15,-2-1-3-15,-4-4 1 0,0-4 1 0,-3-3 3 16,-3 1 2-16,-5-4 0 0,3 1 6 0,-6-2 12 16,-1 0 12-16,2 0 11 0,-2 0 3 15,0 0-4-15,0 0-10 0,0 0-12 0,0 0-10 16,0 0-17-16,0 0-7 0,0-2-6 0,0 2-3 16,0 0 5-16,0 0-7 0,0 0-10 0,0-1-16 15,1 1-25-15,0-2-35 0,2 2-28 0,5 0-47 16,-3 0-84-16,6 0-168 0,0 0-336 0,-7 2 436 15</inkml:trace>
        </inkml:traceGroup>
        <inkml:traceGroup>
          <inkml:annotationXML>
            <emma:emma xmlns:emma="http://www.w3.org/2003/04/emma" version="1.0">
              <emma:interpretation id="{73E04AA1-851D-4492-9440-AD1864697EEA}" emma:medium="tactile" emma:mode="ink">
                <msink:context xmlns:msink="http://schemas.microsoft.com/ink/2010/main" type="inkWord" rotatedBoundingBox="15375,13366 17324,13398 17300,14906 15350,14875"/>
              </emma:interpretation>
              <emma:one-of disjunction-type="recognition" id="oneOf20">
                <emma:interpretation id="interp99" emma:lang="en-US" emma:confidence="0.5">
                  <emma:literal>ed</emma:literal>
                </emma:interpretation>
                <emma:interpretation id="interp100" emma:lang="en-US" emma:confidence="0">
                  <emma:literal>red</emma:literal>
                </emma:interpretation>
                <emma:interpretation id="interp101" emma:lang="en-US" emma:confidence="0">
                  <emma:literal>eel</emma:literal>
                </emma:interpretation>
                <emma:interpretation id="interp102" emma:lang="en-US" emma:confidence="0">
                  <emma:literal>el</emma:literal>
                </emma:interpretation>
                <emma:interpretation id="interp103" emma:lang="en-US" emma:confidence="0">
                  <emma:literal>axel</emma:literal>
                </emma:interpretation>
              </emma:one-of>
            </emma:emma>
          </inkml:annotationXML>
          <inkml:trace contextRef="#ctx0" brushRef="#br0" timeOffset="218426.5628">13110 12650 253 0,'0'0'2'0,"0"0"-51"0,0 0 1 16,0 0 70-16,0 0 20 0,0 0 13 0,0 0 9 15,0 0-3-15,0 0-5 0,0 0-5 0,0 0 4 16,-151 131 10-16,128-119 14 0,0-4 8 0,3 0-1 15,1-4-8-15,3-1-9 0,-1-1-9 0,6-2-4 16,-1 0 0-16,5 0-4 0,1-5-3 0,0-1-9 16,5-2-8-16,-2-4-8 0,3 0-10 15,3-3-5-15,5-1-8 0,4-2-2 0,6-3-1 16,2 0-1-16,3 0 1 0,2-1 3 0,2-1 0 16,-2 5 2-16,-1-3 0 0,-1 1 0 0,-4 2 3 15,-6-1 0-15,1 1 2 0,-8-5 3 16,-1 1-2-16,-1-2-1 0,-4 0 3 0,0 1 0 15,0-1 7-15,-7 1 6 0,-1 2 2 0,-3 2 3 16,0 2 0-16,-1 2-3 0,-1 3 2 0,-3 3-6 16,0 3-4-16,-2 2-7 0,-3 4-5 15,1 0-4-15,-3 0-1 0,-3 7 2 0,4 2-1 16,0 4 2-16,2 3-1 0,3 0-1 0,5 5 2 16,4 1 2-16,3 4 1 0,5 2 6 15,3 5 9-15,8 0 2 0,6 3 4 0,5-1 0 16,2-3-5-16,3 1-3 0,0 0-4 0,1 0-2 15,0-1-3-15,0 1-3 0,-3-2-3 0,1-1-4 16,-6 1-2-16,-2-3-2 0,-5-3-3 16,2-1-2-16,-5-5-3 0,-2-1 0 0,-4-3-8 15,-2-3-7-15,0-1-17 0,-2-3-23 0,0-3-38 16,0-1-57-16,0-2-74 0,0-2-118 0,0 0-166 16,0 0 107-16</inkml:trace>
          <inkml:trace contextRef="#ctx0" brushRef="#br0" timeOffset="218886.2867">13776 12310 58 0,'0'0'83'0,"0"0"-14"0,0 0-5 15,0 0 17-15,0 0 44 0,0 0 36 0,46-166 20 16,-42 145 2-16,-2 1-16 0,-1 2-20 0,2 2-17 16,-3 3-3-16,0 2-20 0,0 2-16 0,0 4-24 15,0 3-34-15,-4 0-25 0,1 2-25 0,-6 0-13 16,-1 4-4-16,-4 6 8 0,-5 3 12 15,-7 5 9-15,1 1 7 0,-2 5 1 0,0 2 1 16,2 2 2-16,1 4 1 0,2 4 6 0,1 2 3 16,2 5 3-16,2 4 1 0,0 2 1 0,4 2 0 15,0 1-1-15,-1 0-1 0,1-3-4 16,-1 3-3-16,0-2-1 0,6-1-3 0,1 3-2 16,0-3-1-16,5 0-2 0,-4-1-2 0,3 2 1 15,-1-5-2-15,0 5 0 0,-4-5-1 16,-1 2-5-16,-3-4-6 0,-5 0-16 0,0-5-26 15,-3-4-39-15,2-5-55 0,1-8-77 0,3-5-141 16,4-7-259-16,4-5 193 0</inkml:trace>
          <inkml:trace contextRef="#ctx0" brushRef="#br0" timeOffset="219912.6515">13259 12845 0 0,'0'0'0'0,"0"0"0"0,0 0 0 0,0 0 0 16,0 0 17-16,0 0 141 0,0 0 19 0,0 0-9 15,0 0-16-15,0 0-17 0,0 0-7 0,0 0 1 16,0 0 2-16,0 0-10 0,165-87-17 16,-131 78-28-16,2 0-28 0,1 0-20 0,2 0-16 15,-1 0-6-15,-2-1-5 0,0 2-1 0,1-1-2 16,-7-1-2-16,-3-1-1 0,-1 1 1 15,-8-1 3-15,0 1 2 0,-5 1 4 0,-2-2 3 16,-4 1 6-16,-1 1 8 0,0-1 5 0,-6 4 6 16,0-1-4-16,0 0-6 0,-6 1-14 15,-2 0-10-15,-2 1-9 0,-2 1-3 0,-2 1 2 16,-1 0 4-16,-2 1 1 0,1 2 2 0,-2 0 0 16,2 0-1-16,3 0-2 0,0 3-1 0,-1 3 1 15,2 2 0-15,-1 2 1 0,2-1 1 16,0 4 2-16,0 2 0 0,3-1 5 0,-2 3-1 15,3 1 1-15,0-2 0 0,5 2-2 0,2-2 1 16,0 0 2-16,2-2 2 0,9 0 5 0,2-2 3 16,2-2 1-16,5 0 0 0,4-4-1 0,2 0 1 15,1-3-2-15,0-3-1 0,1 0 0 0,3 0-4 16,-3 0 2-16,3-3-1 0,-2-4-2 16,2-2 0-16,4-2-1 0,-2 0-3 0,3-3 1 15,-2 1-1-15,-2-4-2 0,-2-1 0 0,-1 2 0 16,-5-2 2-16,-1-1-2 0,-1 0 4 0,-8 1-1 15,0-2 1-15,-4 0 4 0,-3 1 1 16,-4 3 4-16,-3 2 5 0,0 2 4 0,0 0 3 16,-3 6-2-16,-2 0-4 0,-3 3-8 0,1 3-7 15,-4 0-6-15,1 0-3 0,-7 8 1 16,1 4 2-16,-2 3 5 0,-1 1 4 0,-1 2 3 16,2 3 1-16,1-1 0 0,-2 2-1 0,6-2-2 15,-1 3-1-15,1-2-1 0,3 0 0 16,6 0-1-16,-1-2-1 0,5-2-2 0,0-1-1 15,5-3 1-15,6-1 2 0,5-1 5 0,0-3 4 16,7 1 3-16,1-5 0 0,4-1-1 0,1-1-4 16,0-2-4-16,3 0-7 0,-1-2-7 0,-1-5-6 15,0-4-9-15,-1-1-12 0,-1-2-12 16,-1-2-14-16,-2-2-16 0,-1-1-12 0,2-4-12 16,-5 1-14-16,2-3-9 0,-3-2-10 0,-4-1-21 15,0-3-28-15,-2 1-43 0,-1-5-30 0,-1-3 1 16,-1 0 33-16,-2-1 177 0,-1 0 44 0,0 2 0 15,-1 1 0-15,-2 1 0 0,-1 5 0 16,-2-2 0-16,-2 5 0 0,0 0 26 0,0 3 138 16,-4 2 10-16,-2 1 0 0,2 2-5 0,-5 2-10 15,2 2-6-15,-1 2-11 0,1 1-18 0,1 3-20 16,0 0-20-16,4 4-22 0,-2 2-20 16,1 3-30-16,2 0-22 0,-5 2-11 0,0 7 0 15,-1 3 14-15,-4 6 11 0,-1 4 6 0,-1 3 1 16,-2 5 5-16,2 3 3 0,-2 3 2 15,1 3 4-15,1 2 0 0,0-2 1 0,2 5 0 16,1 1-2-16,1 3-3 0,2 1-8 0,2-2 1 16,2-4-4-16,3 0-1 0,0-7 3 0,0-1-7 15,6-3-3-15,0-3 1 0,-2-3-5 0,4-3 5 16,-3-2-2-16,1-3-3 0,0-2-1 16,-1-4-4-16,2-3-3 0,-2-3-4 0,-1 1-4 15,0-6-4-15,-1 1 2 0,2-2 5 0,-1 0 6 16,3-7-1-16,0-2-11 0,2-2-15 0,2-1-21 15,1-2-8-15,-3 2-3 0,3 2-8 0,-1-1-11 16,-3 4-28-16,0 0-37 0,-1 2-34 16,-2 2-13-16,0 2 9 0,-1 1 34 0,-1 0 38 15,-2 0 29-15,2 0 15 0,0 3 65 0,-2 1 9 16,0 3 0-16,-1-2 0 0,0-1 0 16,0-1 0-16</inkml:trace>
        </inkml:traceGroup>
      </inkml:traceGroup>
    </inkml:traceGroup>
    <inkml:traceGroup>
      <inkml:annotationXML>
        <emma:emma xmlns:emma="http://www.w3.org/2003/04/emma" version="1.0">
          <emma:interpretation id="{5F719444-CE37-4915-AD14-12EB79DAFB88}" emma:medium="tactile" emma:mode="ink">
            <msink:context xmlns:msink="http://schemas.microsoft.com/ink/2010/main" type="paragraph" rotatedBoundingBox="5129,14566 13518,15646 13286,17448 4897,163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B66AB38-E5F5-49E4-BF81-660BD46783AA}" emma:medium="tactile" emma:mode="ink">
              <msink:context xmlns:msink="http://schemas.microsoft.com/ink/2010/main" type="line" rotatedBoundingBox="5129,14566 13518,15646 13286,17448 4897,16369"/>
            </emma:interpretation>
          </emma:emma>
        </inkml:annotationXML>
        <inkml:traceGroup>
          <inkml:annotationXML>
            <emma:emma xmlns:emma="http://www.w3.org/2003/04/emma" version="1.0">
              <emma:interpretation id="{D2B70851-A456-4DA8-9CA7-5537C812F269}" emma:medium="tactile" emma:mode="ink">
                <msink:context xmlns:msink="http://schemas.microsoft.com/ink/2010/main" type="inkWord" rotatedBoundingBox="4974,15769 5574,15847 5500,16418 4901,16341"/>
              </emma:interpretation>
              <emma:one-of disjunction-type="recognition" id="oneOf21">
                <emma:interpretation id="interp104" emma:lang="en-US" emma:confidence="0.5">
                  <emma:literal>x</emma:literal>
                </emma:interpretation>
                <emma:interpretation id="interp105" emma:lang="en-US" emma:confidence="0">
                  <emma:literal>+</emma:literal>
                </emma:interpretation>
                <emma:interpretation id="interp106" emma:lang="en-US" emma:confidence="0">
                  <emma:literal>X</emma:literal>
                </emma:interpretation>
                <emma:interpretation id="interp107" emma:lang="en-US" emma:confidence="0">
                  <emma:literal>-</emma:literal>
                </emma:interpretation>
                <emma:interpretation id="interp108" emma:lang="en-US" emma:confidence="0">
                  <emma:literal>*</emma:literal>
                </emma:interpretation>
              </emma:one-of>
            </emma:emma>
          </inkml:annotationXML>
          <inkml:trace contextRef="#ctx0" brushRef="#br0" timeOffset="245785.0597">2353 14403 1458 0,'0'0'171'0,"0"0"-141"16,0 0-48-16,0 0-14 0,0 0 32 0,0 0 39 15,0 0 13-15,0 0 4 0,0 0 3 16,0 0-5-16,164 93-4 0,-131-72-3 0,1 0-5 16,0 1-5-16,3 0-9 0,-3 3-9 0,4-4-7 15,-3 2-9-15,1-3-13 0,-5-1-38 0,0-4-91 16,-2-2-195-16,-10-4-393 0,-7-3-122 0</inkml:trace>
          <inkml:trace contextRef="#ctx0" brushRef="#br0" timeOffset="245971.3622">2736 14375 1050 0,'0'0'210'15,"0"0"-135"-15,0 0-72 0,0 0-22 0,0 0 17 16,0 0 24-16,0 0 16 0,0 0 6 0,0 0-6 16,-101 152-7-16,84-115-10 0,0 0-7 15,-2 1 0-15,2 0-3 0,1-1-4 0,1-1-5 16,3-1-10-16,3-1-22 0,6-5-31 0,1 0-53 15,2-5-132-15,0-8-239 0,2-6-130 0</inkml:trace>
        </inkml:traceGroup>
        <inkml:traceGroup>
          <inkml:annotationXML>
            <emma:emma xmlns:emma="http://www.w3.org/2003/04/emma" version="1.0">
              <emma:interpretation id="{6835D966-B6FD-4D60-9900-306645D40B42}" emma:medium="tactile" emma:mode="ink">
                <msink:context xmlns:msink="http://schemas.microsoft.com/ink/2010/main" type="inkWord" rotatedBoundingBox="5661,15537 8803,15942 8701,16735 5559,16330"/>
              </emma:interpretation>
              <emma:one-of disjunction-type="recognition" id="oneOf22">
                <emma:interpretation id="interp109" emma:lang="en-US" emma:confidence="0.5">
                  <emma:literal>science</emma:literal>
                </emma:interpretation>
                <emma:interpretation id="interp110" emma:lang="en-US" emma:confidence="0">
                  <emma:literal>since</emma:literal>
                </emma:interpretation>
                <emma:interpretation id="interp111" emma:lang="en-US" emma:confidence="0">
                  <emma:literal>reliance</emma:literal>
                </emma:interpretation>
                <emma:interpretation id="interp112" emma:lang="en-US" emma:confidence="0">
                  <emma:literal>serine</emma:literal>
                </emma:interpretation>
                <emma:interpretation id="interp113" emma:lang="en-US" emma:confidence="0">
                  <emma:literal>seine</emma:literal>
                </emma:interpretation>
              </emma:one-of>
            </emma:emma>
          </inkml:annotationXML>
          <inkml:trace contextRef="#ctx0" brushRef="#br0" timeOffset="247859.3078">4462 14526 0 0,'0'0'0'0,"0"0"68"0,0 0 164 16,0 0 9-16,0 0-5 0,0 0-21 15,0 0-49-15,0 0-53 0,0 0-29 0,157-94-17 16,-141 79-4-16,-3 1 2 0,-3 0 1 0,-2 5 7 16,-3 0 6-16,-3 2 2 0,-2 4-1 0,0 0-14 15,0 3-23-15,-3 0-25 0,-4 3-17 0,-4 5-8 16,-2 3 2-16,-7 1 4 0,-3 6 2 15,-6 1 4-15,1 2 1 0,-1-2 4 0,4 2-4 16,2-2 0-16,6-1-2 0,1 0-8 0,8 0 3 16,2-2-3-16,6 0-3 0,0-1 3 0,10-3-2 15,0 1 1-15,8-3 5 0,4-2 2 0,4-2 2 16,3-2-1-16,5-2 0 0,1-2 0 16,2 0-3-16,-2-3 0 0,0-5 0 0,1-3-5 15,-6-1 6-15,-1-1 3 0,-2-4 2 0,-4 1 10 16,0-3-1-16,-5 1 4 0,0 0 5 15,-3-1-2-15,-5 2 7 0,1 2-4 0,-3 3-3 16,-1 4-3-16,-2 2-5 0,-3 3-4 0,-1 1-7 16,-1 2-10-16,0 0-13 0,0 0-1 0,0 7 3 15,0 1 11-15,0 5 10 0,0 4 4 16,-1 1-2-16,-1 3-4 0,2-1 1 0,0 1 1 16,0-1-2-16,0 0 0 0,2-2-2 0,3 1-1 15,0-3 1-15,-1-2 2 0,2-3-3 0,-1-3-1 16,2-2 2-16,-2-5-1 0,-1-1 6 15,6 0 5-15,-2-1 0 0,1-7 1 0,6-2-1 16,-1-3 0-16,4-2 1 0,-3-2 5 0,-2-1 0 16,0-1 3-16,1-1 6 0,-6 1 7 0,-1 1 6 15,-1 0 3-15,0 3-3 0,-1 3-10 0,-2 2-1 16,1 4-6-16,-3 1-4 0,0 4-5 0,-1 1-11 16,2 0-11-16,-2 0-5 0,2 0 4 15,0 6 1-15,2 1 8 0,-3 4 3 0,2 2-3 16,1 1 5-16,-1 0-3 0,1 1-4 0,1 2-11 15,-1 0-20-15,3-1-39 0,2 0-96 16,0 0-206-16,-2-3-424 0,0-7-269 0</inkml:trace>
          <inkml:trace contextRef="#ctx0" brushRef="#br0" timeOffset="248291.404">5621 14453 778 0,'0'0'214'15,"0"0"-67"-15,0 0-35 0,0 0-16 0,0 0 3 16,0 0 0-16,0 0 0 0,0 0 6 0,0 0-9 16,0 0-14-16,0 0-14 0,-159 114-9 0,129-89-3 15,5-1-6-15,1-1-12 0,8 0-9 0,1-2-16 16,10-2-11-16,1-3-5 0,4 1-6 0,1-4 2 16,11-2 1-16,5-4 2 0,1-1-3 15,8-3-1-15,5-2-2 0,3-1-2 0,5 0 0 16,2-7-4-16,1-2-5 0,0-1-5 0,-2-4 0 15,-1-2 0-15,-4-2 6 0,1-1 7 0,-6-2 5 16,-1-2 7-16,-5 0 5 0,-1 0 3 16,-3 2 5-16,-1 0 2 0,-6 2 5 0,-5 2 6 15,-1 5 9-15,-4-1 6 0,-3 5 7 0,0 2 4 16,0 3-2-16,-4 2-7 0,-6 1-14 16,-3 0-11-16,-3 6-11 0,-10 6 1 0,-2 3 3 15,-4 6 3-15,-1 1 6 0,-1 2-1 0,3 2 1 16,6-2-2-16,5 2-6 0,9-3-1 15,7-3-7-15,4 1-4 0,9-2 1 0,14 0 0 16,5-3 4-16,12 0 3 0,11-4 0 0,12-1-12 16,6-4-41-16,10-2-112 0,-19-1-251 0,-17-3-762 0</inkml:trace>
          <inkml:trace contextRef="#ctx0" brushRef="#br0" timeOffset="247297.5437">4374 14281 530 0,'0'0'445'0,"0"0"-230"16,0 0-38-16,0 0-46 0,0 0-32 0,0 0-28 15,0 0-52-15,0 0-70 0,0 0-38 16,0 0-23-16,0 0-15 0,0 0 1 0,0 0-71 16,0 0-151-16,29-12-217 0,-22 22 493 0</inkml:trace>
          <inkml:trace contextRef="#ctx0" brushRef="#br0" timeOffset="247154.6319">2966 14742 830 0,'0'0'136'0,"0"0"-25"0,0 0-18 0,0 0-20 15,0 0 5-15,166-157-10 0,-127 141-19 0,-2 4-15 16,1 1-17-16,-3 5-9 0,-2 5-7 0,-2 1-2 16,-7 0-5-16,0 7-2 0,-6 4-2 0,-7 4-1 15,-7 5 2-15,-4 1 0 0,-2 7 0 16,-15 0 2-16,-7 2 3 0,-6 0 1 0,-6-2 3 16,0-1 2-16,-4-2-5 0,1-3 4 0,1-3-1 15,5-4-3-15,3-2 1 0,5-4-12 16,2-3-3-16,9-3 3 0,5-1 0 0,5-2 4 15,3 0-31-15,1 0-29 0,6-8-8 0,6-1-1 16,7-1 33-16,4-2 31 0,5-2 12 16,3 0 8-16,4-1 7 0,0-1 3 0,5 0 10 15,2-2 8-15,2 3 9 0,-1-1 9 0,4-2 0 16,-3 0-3-16,-4 0-7 0,-2 0-6 0,-5 0-8 16,-2-1-3-16,-6 0 1 0,-2 0 1 15,-3 1 3-15,-2 0 2 0,-1 1 3 0,-3-1 1 16,-6 1 8-16,0 1 1 0,-6 2 5 0,-2 3 4 15,0 0-3-15,0 4-4 0,-4-1-5 0,-2 2-14 16,-1 2-13-16,0 0-10 0,-3 3-9 0,0 0-5 16,-2 1 1-16,-1 0-1 0,-5 2 1 0,2 8 4 15,-3-1 1-15,-1 4 4 0,-1 2 2 16,-1 1 1-16,0 5-1 0,1-1 0 0,1 2-1 16,2 0-3-16,0 3 4 0,5-4-2 0,3 2-3 15,1-2 0-15,8-1-5 0,1-4 0 16,0 0-1-16,5-2 2 0,4-4 3 0,5-1 6 15,2-1 6-15,1-4 1 0,2-1 6 0,3-1-2 16,-2-2 1-16,2 0 0 0,3-2-2 0,-4-4 0 16,5 0-2-16,-1-3-2 0,2 0-2 15,1-4-1-15,3-1-1 0,1 0 2 0,0-3-3 16,-1-2 1-16,0-3 0 0,0 1 0 0,-3-1 0 16,-3-5 1-16,-2 4 0 0,-3-3 1 15,-4 1 0-15,-5 3 3 0,-3 1 5 0,-4 3 5 16,-4 2 4-16,0 3 3 0,-1 2 1 0,-5 3-2 15,1 1-9-15,1 2-10 0,-3 3-12 0,3 2-13 16,-2 0-5-16,0 0-5 0,-2 7 1 16,0 2 8-16,0 6 7 0,-1 0 9 0,1 2 4 15,0 1-1-15,1 2-2 0,0-1-2 0,5 0 0 16,2 2-1-16,0-2 2 0,0 2 2 0,4 0 1 16,2-2 0-16,1 2 1 0,2-1 2 0,1 0-2 15,-1-4 2-15,1-1-2 0,-1-2 0 16,-1-2 0-16,-1-1-2 0,-2-6 4 0,2 1-2 15,-3-4 2-15,-2 1 4 0,4-2 8 0,-1 0 11 16,1-2 3-16,0-4-2 0,4-2-8 0,0-4-7 16,4-2-5-16,-1 0 0 0,2-4-2 0,0 0-2 15,-2-2 0-15,3 0-1 0,-2 0 2 16,-2 0 1-16,-4-1 1 0,0 2 1 0,-2-1-1 16,-2 3 4-16,-2 2 3 0,-1 3 2 0,0 4 5 15,-1 1 0-15,0 3-1 0,3 2-4 16,-3 1-9-16,0 1-13 0,0 0-20 0,0 0-8 15,0 6 6-15,0 4 15 0,-3 5 20 0,1 3 9 16,-4 1 0-16,0 4-4 0,-1 0-2 16,0 0-4-16,5 0-2 0,-2 0-2 0,4-2-3 15,0 0-3-15,4-1-7 0,2-4-22 0,4 0-58 16,2-4-156-16,-3-5-337 0,-2-2-721 0</inkml:trace>
        </inkml:traceGroup>
        <inkml:traceGroup>
          <inkml:annotationXML>
            <emma:emma xmlns:emma="http://www.w3.org/2003/04/emma" version="1.0">
              <emma:interpretation id="{E1D216FD-B9B4-48FF-9937-3F8DE897C2A5}" emma:medium="tactile" emma:mode="ink">
                <msink:context xmlns:msink="http://schemas.microsoft.com/ink/2010/main" type="inkWord" rotatedBoundingBox="11105,15336 13518,15646 13286,17448 10873,17138"/>
              </emma:interpretation>
              <emma:one-of disjunction-type="recognition" id="oneOf23">
                <emma:interpretation id="interp114" emma:lang="en-US" emma:confidence="0.5">
                  <emma:literal>for</emma:literal>
                </emma:interpretation>
                <emma:interpretation id="interp115" emma:lang="en-US" emma:confidence="0.5">
                  <emma:literal>to v</emma:literal>
                </emma:interpretation>
                <emma:interpretation id="interp116" emma:lang="en-US" emma:confidence="0">
                  <emma:literal>E v</emma:literal>
                </emma:interpretation>
                <emma:interpretation id="interp117" emma:lang="en-US" emma:confidence="0">
                  <emma:literal>☺ v</emma:literal>
                </emma:interpretation>
                <emma:interpretation id="interp118" emma:lang="en-US" emma:confidence="0">
                  <emma:literal>E. v</emma:literal>
                </emma:interpretation>
              </emma:one-of>
            </emma:emma>
          </inkml:annotationXML>
          <inkml:trace contextRef="#ctx0" brushRef="#br0" timeOffset="233380.5315">9568 14601 0 0,'0'0'266'0,"0"0"-203"0,0 0-57 15,0 0-47-15,0 0-2 0,0 0 17 0,0 0 27 16,0 0 38-16,0 0 20 0,0 0-4 0,0 0-11 15,0 0-4-15,139-20-1 0,-94 17-4 0,4 1-7 16,4 2-17-16,-1 0-23 0,-1 0-42 16,-4 0-82-16,1 3-165 0,-16 0 228 0,-9 0 73 0</inkml:trace>
          <inkml:trace contextRef="#ctx0" brushRef="#br0" timeOffset="233611.388">9829 14447 56 0,'0'0'142'0,"0"0"-45"0,0 0 7 0,0 0 27 15,0 0 14-15,0 0-13 0,0 0-63 0,0 0-66 16,0 0-36-16,0 0-10 0,0 0 15 0,0 0 17 15,0 0 5-15,-26 79 1 0,15-51-11 0,0 3-42 16,2-1-104-16,-2-4-223 0,2-8 253 0</inkml:trace>
          <inkml:trace contextRef="#ctx0" brushRef="#br0" timeOffset="254106.596">9525 15829 0 0,'0'0'0'0,"0"0"0"0,0 0 246 0,0 0 71 16,0 0-24-16,0 0-54 0,0 0-56 0,0 0-39 15,0 0-22-15,0 0-16 0,0 0-20 0,154-99-24 16,-135 86-15-16,5-2-21 0,-5-1-10 0,2-1-3 16,-5 1-5-16,-1-2 3 0,-4 3 1 15,-2 0 5-15,-6 2 6 0,-3 2 4 0,0 0 2 16,-9 3-8-16,-5 2-7 0,-2 3-8 0,-3 3-4 16,-5 0 1-16,-3 3 5 0,-1 8 1 0,-4 3 3 15,1 4 2-15,-2 2-4 0,3 2-1 16,2 0 1-16,3 2-6 0,0 0 4 0,11-3-5 15,2 2-2-15,6-4-2 0,5-2 0 0,1-1-3 16,5-1 4-16,9-3 2 0,3-2 2 16,7-1 5-16,8-3 0 0,-1-3-4 0,0 0-4 15,5-3-11-15,-1 0-9 0,-3 0-11 0,2-4-12 16,-3-4-8-16,-4-1-6 0,-2-1-1 16,-2-2 12-16,-6-2 12 0,-1 0 12 0,-2-4 14 15,-4-1 2-15,1 0 4 0,-5 0 3 0,2 1-3 16,-7 1-2-16,0 4-13 0,-1 0-32 0,0 2-47 15,0 3-70-15,0 1-79 0,0 1-108 0,-1 3-151 16,0-1 119-16,-2 1 384 0</inkml:trace>
          <inkml:trace contextRef="#ctx0" brushRef="#br0" timeOffset="233911.2035">9370 15179 0 0,'0'0'0'0,"0"0"5"16,0 0 108-16,0 0-37 0,0 0-18 15,0 0-34-15,0 0-60 0,0 0-38 0,0 0-52 16,0 0 86-16,0 0 40 0</inkml:trace>
          <inkml:trace contextRef="#ctx0" brushRef="#br0" timeOffset="255050.2647">10436 15462 762 0,'-65'69'372'0,"65"-69"-313"0,0-2-37 16,1 2 17-16,9 0 64 0,2 6 39 0,0 2 3 15,0 1-22-15,-1 3-26 0,4 1-16 16,-6 5-18-16,2 1-14 0,1 2-9 0,-4 0-6 16,-3 3-8-16,-2 0 1 0,2-1-8 0,-2 2-4 15,-2-3-5-15,1-1-7 0,-1-3 2 0,4-3-1 16,-1-2 0-16,-1-7 1 0,4 0-4 0,-5-3 5 15,1-2 10-15,-2-1 21 0,2 0 17 16,4-4 4-16,-3-8-7 0,4-3-18 0,-1-3-12 16,3-2-7-16,1-3-3 0,1-3-8 0,-1 2-1 15,2-4-4-15,1 3-6 0,0 0-7 16,1 1-22-16,1 3-33 0,-2 0-64 0,0 6-100 16,-2 2-151-16,0 3-176 0,-3 5-231 0,-7 1 474 0</inkml:trace>
          <inkml:trace contextRef="#ctx0" brushRef="#br0" timeOffset="249867.7372">8456 14183 0 0,'0'0'0'0,"0"0"0"0,0 0 92 15,0 0 131-15,0 0 16 0,0 0-27 16,0 0-45-16,0 0-43 0,0 0-34 0,0 0-13 16,0 0-8-16,0 0-6 0,0 0-2 0,0 0-4 15,183-120-6-15,-135 110-4 0,4 2-7 0,7 2-5 16,-2 0-8-16,6 1-7 0,-4 1-7 15,2 0-9-15,-6 1-8 0,0 0-20 0,-4 0-30 16,0 1-47-16,-8 1-83 0,-4 0-147 0,-12 1-209 16,-8 0 67-16</inkml:trace>
        </inkml:traceGroup>
      </inkml:traceGroup>
    </inkml:traceGroup>
    <inkml:traceGroup>
      <inkml:annotationXML>
        <emma:emma xmlns:emma="http://www.w3.org/2003/04/emma" version="1.0">
          <emma:interpretation id="{4B66F19D-DF31-4012-A888-90448670BC70}" emma:medium="tactile" emma:mode="ink">
            <msink:context xmlns:msink="http://schemas.microsoft.com/ink/2010/main" type="paragraph" rotatedBoundingBox="4422,15422 14504,16739 14240,18763 4157,1744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A074D7F-C56A-4633-B579-C1A51A090783}" emma:medium="tactile" emma:mode="ink">
              <msink:context xmlns:msink="http://schemas.microsoft.com/ink/2010/main" type="inkBullet" rotatedBoundingBox="4383,15716 4926,15787 4858,16314 4314,16243"/>
            </emma:interpretation>
            <emma:one-of disjunction-type="recognition" id="oneOf24">
              <emma:interpretation id="interp119" emma:lang="en-US" emma:confidence="0">
                <emma:literal>e</emma:literal>
              </emma:interpretation>
              <emma:interpretation id="interp120" emma:lang="en-US" emma:confidence="0">
                <emma:literal>@</emma:literal>
              </emma:interpretation>
              <emma:interpretation id="interp121" emma:lang="en-US" emma:confidence="0">
                <emma:literal>C</emma:literal>
              </emma:interpretation>
              <emma:interpretation id="interp122" emma:lang="en-US" emma:confidence="0">
                <emma:literal>c</emma:literal>
              </emma:interpretation>
              <emma:interpretation id="interp123" emma:lang="en-US" emma:confidence="0">
                <emma:literal>ex</emma:literal>
              </emma:interpretation>
            </emma:one-of>
          </emma:emma>
        </inkml:annotationXML>
        <inkml:trace contextRef="#ctx0" brushRef="#br0" timeOffset="245595.1773">1795 14610 0 0,'0'0'0'0,"0"0"0"16,0 0 0-16,0 0 0 0,0 0 0 0,0 0 79 16,0 0 24-16,0 0-16 0,0 0-1 15,0 0 7-15,0 0 15 0,0 0 10 0,0 0 17 16,0 0 12-16,34 5 5 0,-24-7-2 0,2-1-15 15,3-3-19-15,-1-3-19 0,0-1-15 16,6 1-15-16,-2-3-9 0,-1 0-11 0,3-1-9 16,-3-2-8-16,4 0-8 0,-2 0-4 0,2 0-4 15,-3-1-3-15,2 1-1 0,-4 0-5 0,-4 1 1 16,-3 1-1-16,-2-1 2 0,-4 2 0 16,-1 0 0-16,-2-1-6 0,0 4 0 0,-4-1-5 15,0 4-3-15,-5 0-3 0,1 0-10 0,-3 6-6 16,-2 0-4-16,-6 0 2 0,2 4 7 0,-8 5 7 15,0 5 7-15,-2 2 2 0,-1 3 5 16,-2 1 3-16,-3 4 1 0,3 3 5 0,2 0-2 16,2 2 1-16,1 2-1 0,5-2 3 0,7 3-4 15,3-1-2-15,2 1 0 0,8-4-4 0,0-1 4 16,4-3 0-16,6-5 1 0,7-1 3 0,6-5 3 16,3 1 6-16,4-4 6 0,7-3 7 15,1-4 0-15,3-3-6 0,3 0-5 0,0 0-12 16,-2-2-9-16,-2-4-18 0,0-2-36 0,-4-2-72 15,-6-2-141-15,-7 4-251 0,-10 2-442 0</inkml:trace>
      </inkml:traceGroup>
      <inkml:traceGroup>
        <inkml:annotationXML>
          <emma:emma xmlns:emma="http://www.w3.org/2003/04/emma" version="1.0">
            <emma:interpretation id="{9A9EC002-6151-45BC-ACC8-B87274EC8028}" emma:medium="tactile" emma:mode="ink">
              <msink:context xmlns:msink="http://schemas.microsoft.com/ink/2010/main" type="line" rotatedBoundingBox="5680,15586 14504,16739 14240,18763 5416,17610"/>
            </emma:interpretation>
          </emma:emma>
        </inkml:annotationXML>
        <inkml:traceGroup>
          <inkml:annotationXML>
            <emma:emma xmlns:emma="http://www.w3.org/2003/04/emma" version="1.0">
              <emma:interpretation id="{504D4470-1F98-4B3C-88C5-03EF506272B6}" emma:medium="tactile" emma:mode="ink">
                <msink:context xmlns:msink="http://schemas.microsoft.com/ink/2010/main" type="inkWord" rotatedBoundingBox="5680,15586 5745,15595 5599,16714 5534,16705"/>
              </emma:interpretation>
              <emma:one-of disjunction-type="recognition" id="oneOf25">
                <emma:interpretation id="interp124" emma:lang="en-US" emma:confidence="0.5">
                  <emma:literal>l</emma:literal>
                </emma:interpretation>
                <emma:interpretation id="interp125" emma:lang="en-US" emma:confidence="0">
                  <emma:literal>,</emma:literal>
                </emma:interpretation>
                <emma:interpretation id="interp126" emma:lang="en-US" emma:confidence="0">
                  <emma:literal>.</emma:literal>
                </emma:interpretation>
                <emma:interpretation id="interp127" emma:lang="en-US" emma:confidence="0">
                  <emma:literal>|</emma:literal>
                </emma:interpretation>
                <emma:interpretation id="interp128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246277.1734">3069 14144 1272 0,'0'0'408'0,"0"0"-221"16,0 0-81-16,0 0-68 0,0 0-41 0,0 0-12 16,0 0 4-16,0 0 12 0,0 0 17 15,0 0 8-15,0 0-2 0,0 0-2 0,-21 156-1 16,16-101 2-16,4 2-3 0,-2 4 4 0,-1 1-2 16,0 4-1-16,-1-1 0 0,0 4-6 15,-2 1-7-15,2 0-6 0,-3 0-10 0,5 0-20 16,0-4-42-16,-1-3-108 0,3-5-253 0,-2-16-451 15,3-15 229-15</inkml:trace>
        </inkml:traceGroup>
        <inkml:traceGroup>
          <inkml:annotationXML>
            <emma:emma xmlns:emma="http://www.w3.org/2003/04/emma" version="1.0">
              <emma:interpretation id="{1D42A796-1121-4EAB-B3B5-8BA7EFCFB3CE}" emma:medium="tactile" emma:mode="ink">
                <msink:context xmlns:msink="http://schemas.microsoft.com/ink/2010/main" type="inkWord" rotatedBoundingBox="6854,17782 6869,17784 6866,17799 6852,17797"/>
              </emma:interpretation>
              <emma:one-of disjunction-type="recognition" id="oneOf26">
                <emma:interpretation id="interp129" emma:lang="en-US" emma:confidence="0.5">
                  <emma:literal>.</emma:literal>
                </emma:interpretation>
                <emma:interpretation id="interp130" emma:lang="en-US" emma:confidence="0">
                  <emma:literal>,</emma:literal>
                </emma:interpretation>
                <emma:interpretation id="interp131" emma:lang="en-US" emma:confidence="0">
                  <emma:literal>\</emma:literal>
                </emma:interpretation>
                <emma:interpretation id="interp132" emma:lang="en-US" emma:confidence="0">
                  <emma:literal>`</emma:literal>
                </emma:interpretation>
                <emma:interpretation id="interp133" emma:lang="en-US" emma:confidence="0">
                  <emma:literal>'</emma:literal>
                </emma:interpretation>
              </emma:one-of>
            </emma:emma>
          </inkml:annotationXML>
          <inkml:trace contextRef="#ctx0" brushRef="#br0" timeOffset="271563.5429">4242 16341 814 0,'0'0'139'16,"0"0"-36"-16,0 0-17 0,0 0-20 0,0 0-44 16,0 0-68-16,0 0-77 0,0 0-73 0,0 0-67 15,0 0-83-15,0 0 90 0,0 0 256 0</inkml:trace>
        </inkml:traceGroup>
        <inkml:traceGroup>
          <inkml:annotationXML>
            <emma:emma xmlns:emma="http://www.w3.org/2003/04/emma" version="1.0">
              <emma:interpretation id="{DA4C423F-50B6-409E-8384-2BA1ACEEF097}" emma:medium="tactile" emma:mode="ink">
                <msink:context xmlns:msink="http://schemas.microsoft.com/ink/2010/main" type="inkWord" rotatedBoundingBox="13066,16765 14476,16950 14322,18132 12911,17947"/>
              </emma:interpretation>
              <emma:one-of disjunction-type="recognition" id="oneOf27">
                <emma:interpretation id="interp134" emma:lang="en-US" emma:confidence="0.5">
                  <emma:literal>ay</emma:literal>
                </emma:interpretation>
                <emma:interpretation id="interp135" emma:lang="en-US" emma:confidence="0">
                  <emma:literal>say</emma:literal>
                </emma:interpretation>
                <emma:interpretation id="interp136" emma:lang="en-US" emma:confidence="0">
                  <emma:literal>any</emma:literal>
                </emma:interpretation>
                <emma:interpretation id="interp137" emma:lang="en-US" emma:confidence="0">
                  <emma:literal>way</emma:literal>
                </emma:interpretation>
                <emma:interpretation id="interp138" emma:lang="en-US" emma:confidence="0">
                  <emma:literal>jar</emma:literal>
                </emma:interpretation>
              </emma:one-of>
            </emma:emma>
          </inkml:annotationXML>
          <inkml:trace contextRef="#ctx0" brushRef="#br0" timeOffset="256049.6516">11489 15516 0 0,'0'0'0'16,"0"0"0"-16,0 0 367 0,0 0-9 0,0 0-42 15,0 0-71-15,0 0-86 0,0 0-79 16,0 0-51-16,0 0-8 0,0 0 17 0,0 0 11 16,0 0 2-16,0 0-5 0,15 46-7 0,-15-24-7 15,0-1-8-15,0 1-3 0,0 0-8 0,0-2-4 16,0 0-4-16,4-4-2 0,3 2-2 0,0-5 0 15,2 1 0-15,4-3 0 0,1-4 2 0,3-1-1 16,2-3-2-16,-3-3-2 0,2 0-7 16,0 0-2-16,-2-4-2 0,-1-6-2 0,1 0 2 15,0-2 0-15,-2-2 4 0,-4-2 5 0,2-3 7 16,-2 1 7-16,1-2 2 0,-5 1 5 16,1 0 2-16,-4-1 3 0,3 0 6 0,-2 2 5 15,-1 3 4-15,0 1 4 0,1 3 3 0,-2 4-2 16,0 1-2-16,-1 4-4 0,-1-1-4 0,2 3-4 15,-2 0-5-15,0 0-8 0,0 0-11 0,0 0-7 16,0 3-3-16,0 5 4 0,-2 7 11 16,-1 4 5-16,-6 7 4 0,-4 7 0 0,-1 4-1 15,0 3 0-15,-7 4-1 0,3 2-1 0,-6 3 1 16,5 1 2-16,-3 2-9 0,4 0-4 16,-3 2-6-16,7 3-9 0,-2-1 5 0,2 3-8 15,1-1-15-15,1-1-28 0,1-4-51 0,2-2-61 16,2-4-61-16,2-7-36 0,0-5-6 0,4-3 38 15,1-7 61-15,0-3 61 0,0-5 57 16,1-6 44-16,4-4 42 0,0-3 58 0,-4 0 55 16,1-3 53-16,2-1 40 0,1 0 10 0,-1 0-14 15,7 0-37-15,1-1-51 0,1-3-51 0,2 2-35 16,1 0-27-16,4 1-15 0,-1-1-14 16,4 2-20-16,1 0-55 0,-7 0-239 0,-3 3-976 0</inkml:trace>
          <inkml:trace contextRef="#ctx0" brushRef="#br0" timeOffset="254732.6782">10436 15462 967 0,'0'0'277'0,"0"0"-105"16,0 0-27-16,0 0-17 0,0 0-27 0,0 0-52 15,0 0-82-15,0 0-47 0,0 0-44 0,0 0-51 16,0 0-221-16,0 0-635 0</inkml:trace>
          <inkml:trace contextRef="#ctx0" brushRef="#br0" timeOffset="255546.9576">10807 15617 0 0,'0'0'125'0,"0"0"51"16,0 0 4-16,0 0 10 0,0 0-4 0,0 0-34 16,162-53-52-16,-139 44-38 0,0-1-20 0,-6 3-10 15,2-2-4-15,-6 0 6 0,-6 1 1 0,0 1 9 16,-5 3 16-16,-2 2 5 0,0-2-12 0,-4 2-23 15,-5 0-25-15,-3 2-17 0,-4 0 8 16,-6 0 13-16,4 3 8 0,-5 4 4 0,-3 1-5 16,1 5-5-16,-2 0-1 0,0 4 0 0,0 1-1 15,3 1 1-15,6 0-3 0,0 0-3 0,7 1-1 16,2-4-4-16,6 1-1 0,3-2-4 16,3 1 2-16,8-3 6 0,5-2 4 0,1 0 9 15,7-2-2-15,3-1-1 0,1-2-4 0,6-1-10 16,-5-2-5-16,6-1-11 0,-4-2-8 15,0 0-6-15,0-8 0 0,-3-2 1 0,-3-1 5 16,0-1 8-16,-7-2 8 0,4 1 10 0,-7-5 7 16,-2 0 11-16,-5-1 6 0,-1-2 5 0,-5 0 4 15,-2-1-3-15,0 0 1 0,0 1-1 16,-2 3-2-16,-8 1 4 0,5 4-1 0,-4 5 3 16,0 2 1-16,3 2-6 0,-1 2-11 0,3 2-14 15,1 0-12-15,2 2-3 0,-2 8 4 0,3 0 6 16,0 3 5-16,0 2 0 0,2 3 1 0,3 1-1 15,6 3 0-15,-2 1 3 0,1 1-4 16,-1-1-1-16,2 0 1 0,-2-1-3 0,-1 0 2 16,3-3-2-16,0 0-2 0,1-2-5 0,2-4-3 15,1 0-6-15,4-2-14 0,1-2-19 0,-1-2-38 16,1-1-52-16,-5-4-88 0,-1-2-103 0,0 0-118 16,-3-2-169-16,-9-1 604 0</inkml:trace>
        </inkml:traceGroup>
      </inkml:traceGroup>
    </inkml:traceGroup>
    <inkml:traceGroup>
      <inkml:annotationXML>
        <emma:emma xmlns:emma="http://www.w3.org/2003/04/emma" version="1.0">
          <emma:interpretation id="{9C0B2EF3-A870-4212-AF1B-232694299F0B}" emma:medium="tactile" emma:mode="ink">
            <msink:context xmlns:msink="http://schemas.microsoft.com/ink/2010/main" type="paragraph" rotatedBoundingBox="3119,16220 11956,16593 11843,19277 3005,189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05F3549-E46E-4390-90FA-3E790A55DA4D}" emma:medium="tactile" emma:mode="ink">
              <msink:context xmlns:msink="http://schemas.microsoft.com/ink/2010/main" type="line" rotatedBoundingBox="3119,16220 11956,16593 11843,19277 3005,18904"/>
            </emma:interpretation>
          </emma:emma>
        </inkml:annotationXML>
        <inkml:traceGroup>
          <inkml:annotationXML>
            <emma:emma xmlns:emma="http://www.w3.org/2003/04/emma" version="1.0">
              <emma:interpretation id="{C50DDD79-B2A6-49A5-8365-0451D5895D69}" emma:medium="tactile" emma:mode="ink">
                <msink:context xmlns:msink="http://schemas.microsoft.com/ink/2010/main" type="inkWord" rotatedBoundingBox="3110,16418 7244,16593 7159,18598 3026,18424"/>
              </emma:interpretation>
              <emma:one-of disjunction-type="recognition" id="oneOf28">
                <emma:interpretation id="interp139" emma:lang="en-US" emma:confidence="0.5">
                  <emma:literal>prairie</emma:literal>
                </emma:interpretation>
                <emma:interpretation id="interp140" emma:lang="en-US" emma:confidence="0">
                  <emma:literal>transit,</emma:literal>
                </emma:interpretation>
                <emma:interpretation id="interp141" emma:lang="en-US" emma:confidence="0">
                  <emma:literal>titanic,</emma:literal>
                </emma:interpretation>
                <emma:interpretation id="interp142" emma:lang="en-US" emma:confidence="0">
                  <emma:literal>transit.</emma:literal>
                </emma:interpretation>
                <emma:interpretation id="interp143" emma:lang="en-US" emma:confidence="0">
                  <emma:literal>ptinid,</emma:literal>
                </emma:interpretation>
              </emma:one-of>
            </emma:emma>
          </inkml:annotationXML>
          <inkml:trace contextRef="#ctx0" brushRef="#br0" timeOffset="265742.8936">588 15880 0 0,'0'0'0'0,"0"0"0"0,0 0 0 15,0 0 0-15,0 0 0 0,0 0 69 0,0 0 61 16,0 0-7-16,0 0-13 0,0 0-24 16,0 0-31-16,0 0-29 0,-13-15-21 0,13 15-12 15,0 0-1-15,0 0 4 0,0 0 0 0,0 0 3 16,0 0 7-16,0 0 2 0,3 0 13 0,3 0 20 16,-2 0 20-16,7 0 25 0,3 0 12 15,2 0-8-15,8-2-13 0,1-2-22 0,3 0-17 16,5-2-10-16,1 1-8 0,1 2-5 0,-3-1-4 15,3 1-5-15,-5 0 0 0,-5 0 0 0,2 1-1 16,-4 1-1-16,-4-1 0 0,1 1-1 0,-4-1 1 16,-3 2 4-16,-2-1 2 0,-3 1 7 0,-1-2 10 15,-5 2 12-15,0 0 20 0,-2 0 20 16,0 0 20-16,0 0 1 0,-4 0-24 0,-7 0-39 16,-2 0-36-16,-5 0-24 0,-6 2-5 0,-5 2 10 15,-6 2 8-15,3-1 7 0,-3-1 6 0,4 1 4 16,3-1 0-16,9-4-3 0,6 2-2 15,4-2-13-15,7 0-44 0,2 1-27 0,6-1-9 16,4 3-1-16,7 0-14 0,1-2-117 0,2 3-330 16,-7-4 0-16</inkml:trace>
          <inkml:trace contextRef="#ctx0" brushRef="#br0" timeOffset="267637.4467">1802 15522 0 0,'0'0'0'0,"0"0"0"0,0 0 0 0,0 0 0 16,0 0 1-16,0 0 192 0,0 0-24 0,0 0-39 15,0 0-48-15,0 0-23 0,0 0-9 0,0 0 11 16,0 0 12-16,0 0 12 0,-40-80 13 16,40 77 8-16,0 2-1 0,0-1-9 0,0 1-22 15,0 1-26-15,0 0-21 0,0 0-20 0,-2 0-18 16,2 0-18-16,0 0-22 0,0 0-21 0,0 0 8 16,0 4 13-16,-1 4 24 0,1 2 24 15,-1 2 3-15,-1 2 0 0,0 3 0 0,2-1 2 16,-2 5 0-16,0 0 0 0,0 5-1 0,1 0-2 15,-2 2 1-15,-2 2-2 0,1 1-10 0,-4 2-23 16,0 2-35-16,-2-2-46 0,1-2-58 0,1-1-51 16,-1-2-58-16,-1-3 38 0,3-3 245 15,1-7 0-15,2-6 0 0</inkml:trace>
          <inkml:trace contextRef="#ctx0" brushRef="#br0" timeOffset="268026.2074">1660 15562 0 0,'0'0'0'16,"0"0"0"-16,0 0 0 0,0 0 0 15,0 0 0-15,0 0 0 0,0 0 0 0,8-151 0 16,-6 132 0-16,5-1 0 0,-1 3 104 0,-2-3 41 15,2 2-12-15,-2 1-4 0,4 4-13 0,-2-1-17 16,3 5-18-16,-2-1-30 0,2 3-17 0,3 1-20 16,2 0-7-16,-1 0-5 0,3 3-3 15,3 0 2-15,-2 1-5 0,1 2-2 0,1 0-2 16,-3 0-1-16,1 6-2 0,0 2-1 0,0 4 0 16,-3 0-2-16,0 5 0 0,-1-1 1 0,-1 3-3 15,-2 2-1-15,-5 0-2 0,-1 0 2 16,-4 0 3-16,0-1 5 0,-4 0 3 0,-4 1 4 15,-3-2 2-15,-6 1-1 0,-1-1 7 0,-3-1 1 16,-1-1 1-16,-2-1 2 0,0 2-5 16,-3-3-2-16,6 0-5 0,-1-1-11 0,4-2-29 15,0 1-57-15,5-2-76 0,1 0-78 0,2-2 87 16,4-2 166-16,3-4 0 0</inkml:trace>
          <inkml:trace contextRef="#ctx0" brushRef="#br0" timeOffset="269358.3843">2125 15380 0 0,'0'0'0'16,"0"0"0"-16,0 0 84 0,0 0 165 0,0 0-18 16,0 0-26-16,0 0-40 0,0 0-49 0,0 0-51 15,0 0-51-15,0 0-55 0,0 0-29 16,0 0 2-16,0 0 12 0,0-34 36 0,-4 53 25 15,0 3 4-15,0 4 3 0,-4 0-2 0,4 6-2 16,-6 0-2-16,5 0 3 0,-4 1-2 0,-3 1 1 16,2 1 2-16,-2-1 0 0,-1 0 1 15,2-1-2-15,-2-2-1 0,2-3-4 0,0-6-2 16,3-4 0-16,1-5 1 0,2-4 4 0,1-5 12 16,3 0 18-16,1-4 25 0,0 0 21 15,0 0 2-15,0 0-19 0,0-5-33 0,0-4-35 16,4-1-16-16,1-4-9 0,0 1 5 0,6-3 9 15,0-1 0-15,1-1 6 0,0 3-2 0,3 0-4 16,-2 3-2-16,2 1-5 0,-2 1-2 0,-1 3-4 16,1 2-2-16,-4 4-6 0,-1-1-6 0,3 2-4 15,-3 0 0-15,0 2 6 0,-3 4 3 16,2 0 9-16,-2 4 2 0,1-2 4 0,-4 2 2 16,0 0 3-16,2 3 5 0,-4-3-1 0,2 2 2 15,-2-1-2-15,0-1-1 0,0-1 3 0,2-2-2 16,-1-1-1-16,2-1-2 0,2-2-5 15,2-3 4-15,-1 0 6 0,2 0 7 0,5 0 12 16,0-6 3-16,2-2 1 0,-3-1-1 0,3 1-2 16,-2-4 1-16,-1 1 3 0,1-3 1 15,-1 3 5-15,-2-2 2 0,-2 3 2 0,1-1-1 16,-1-2-1-16,-2 3-1 0,2 1-6 0,-4 1-3 16,0 2-3-16,-2 2-8 0,2 2-5 0,-2 1-6 15,-2 1-13-15,0 0-21 0,0 0-7 16,0 0 1-16,0 6 14 0,0 1 25 0,0 4 10 15,-2 1 5-15,1 2-4 0,-3 0-2 0,3-2-1 16,1 1-4-16,0 0 1 0,0-3-2 0,0-2-3 16,5-1-3-16,1-2-2 0,3-2-2 0,2-2 1 15,-2-1 4-15,2 0 7 0,3 0 5 16,1-3 6-16,1-1 1 0,-1-4-3 0,1 1-2 16,-1-3-2-16,-2 2-1 0,3-3 5 0,-5 0 4 15,1 2 6-15,0-2 6 0,-1-1 7 0,-3 1 7 16,0 1 10-16,-3-1 6 0,2 4 3 0,-4-1-1 15,1 4-4-15,0 1-4 0,-4 2-9 16,1 1-12-16,-1 0-17 0,0 0-25 0,0 0-31 16,0 0-4-16,0 4 7 0,0 5 18 0,0 1 32 15,-2 5 9-15,-5 3 1 0,1 3 3 16,-2 0-3-16,-1 3-2 0,1 2-1 0,-3-1-8 16,-1 0 4-16,0 1-3 0,-3 0 1 0,1 0 2 15,-1 0-5-15,-3-2 0 0,1 1-2 16,1-3 1-16,1 0-1 0,0-2-2 0,-1-2 0 15,6-3 0-15,-2-2 1 0,2-3-1 0,2-1-4 16,4-1-10-16,1-4-11 0,2-1-16 0,1-3-20 16,0 0-1-16,4 0 19 0,5-6 26 0,4-6 28 15,4-4 13-15,6-5-4 0,4-6-3 16,1-1-2-16,0-3 1 0,3-4 1 0,0 1 0 16,-3-2 1-16,-3 0 0 0,1 0-2 0,-4 2-2 15,4 1-3-15,-2 4 1 0,0 0-6 0,0 3 0 16,-1 4-2-16,0 1-8 0,0 2 6 0,1 2 0 15,-1 1-1-15,-2 3 2 0,-1 2-4 16,-1 2-2-16,-4 3-5 0,-6 1-11 0,2 4-8 16,-8 0-14-16,-1 1-8 0,-2 0 6 0,0 0 16 15,0 0 23-15,-5 6 19 0,-3 0 5 0,0 3-4 16,-3 0-7-16,0 1-6 0,2 3 1 16,1-1-6-16,0 0 1 0,4 0-3 0,-2 1-5 15,2 0 2-15,4-1-2 0,0 1 1 0,0-1 3 16,0 0 3-16,4 2 1 0,5 0 4 15,-1-2 3-15,-2 3 1 0,5 0 2 0,0 0-2 16,-3 0 2-16,0 0-5 0,-3 1-5 0,-1 1-8 16,-4-1-20-16,0 1-22 0,-8-3-25 15,-3 1-18-15,-2-1 1 0,-4-2 16 0,-4-1 30 16,3-5 29-16,0-3 25 0,1-1 25 0,3-2 19 16,4 0 14-16,3-2 6 0,3-2-6 0,0-2-23 15,4-4-28-15,0-1-29 0,5-1-12 0,3-3 4 16,2 0 19-16,3 0 20 0,3-1 12 15,2-2 6-15,-1 0 2 0,2 1 5 0,2-3-3 16,2 2 5-16,0-2 3 0,2 5-8 0,2-4 8 16,3 4 1-16,-3 2 0 0,-1 1 2 0,0 2-8 15,-5 1-6-15,1 1-4 0,-5 4-1 0,-3 0-6 16,-2 3-5-16,-4 1-7 0,-2 0-7 16,0 0-2-16,-2 3-2 0,1 3 1 0,-1 0 3 15,-2 2 6-15,-2 1 6 0,0-1 4 0,0 4 4 16,-7-1-6-16,3 2-4 0,-2 0-7 0,1-1-16 15,0-1-15-15,-1-1-34 0,4-1-48 16,-1 1-81-16,0-6-151 0,3 1-19 0</inkml:trace>
          <inkml:trace contextRef="#ctx0" brushRef="#br0" timeOffset="270274.8197">3607 15613 0 0,'0'0'0'0,"0"0"0"0,0 0 24 16,0 0 33-16,0 0 26 0,0 0 10 0,0 0 5 15,0 0-1-15,0 0-9 0,0 0-1 0,-164 79-6 16,145-66-10-16,6 1-17 0,2-3-21 16,8 3-20-16,-1-3-16 0,4 1-1 0,2-2 0 15,7-1 8-15,3-1 9 0,3-1 7 0,2-3 4 16,8-1 2-16,0 0-6 0,5-1-7 0,0-1-5 15,5-1-6-15,1 0 0 0,2 0-2 16,-2 0 0-16,3-1 1 0,-1-2-2 0,-2-3-1 16,-4-1 2-16,0-1 0 0,-1-2 2 0,-3-1 1 15,-1-1 3-15,-2-2 3 0,1 1 6 0,-7 1 6 16,-2-4 7-16,-5 2 11 0,-4 2 7 0,-1 0 11 16,-4 2 8-16,-3 3-3 0,0 0-6 15,-4 1-17-15,-4 4-24 0,0 0-16 0,-5 2-11 16,-1 0-5-16,-5 2 3 0,-4 5 2 0,0 2 2 15,-2 3 3-15,-1 0 3 0,1 1 1 0,2 1 1 16,3-1-1-16,1-3-4 0,6-4-7 16,5 2-12-16,2-2-15 0,2 0-10 0,4-1-8 15,0-2-6-15,4 1 4 0,3-2 3 0,5-1 5 16,2-1 13-16,2 0 11 0,1 0 6 16,3 0 9-16,0-3 1 0,0 0-3 0,-1 3 2 15,-3 0 2-15,0 0 1 0,-1 0 3 0,-1 1 0 16,-2 4-3-16,-3 1 1 0,3 2 2 0,0-1 2 15,0 2 4-15,-1 0 2 0,2 0 0 16,1 1 2-16,2-2 1 0,0-2 1 0,3-2 1 16,-2-1 1-16,3-3 2 0,0 0-1 0,2-4 9 15,-1-5 1-15,2-3 2 0,3-3 2 0,-2-3-7 16,4-2 2-16,-4-1 0 0,1 0-1 0,0-4 1 16,-3 0 1-16,1 0 0 0,-3-4 0 0,0 1 0 15,-4-2 2-15,3-1-2 0,-3 2-1 16,-2-4 0-16,-4 2-4 0,1-2 4 0,-1-1 4 15,-4 1-1-15,0 0 5 0,-5 4 2 0,-1 0-4 16,0 5 5-16,-4 5-2 0,-5 1 1 0,1 6 2 16,-5 1 3-16,4 4 2 0,-4 2-4 15,1 4-9-15,-2 1-14 0,2 1-12 0,-3 10-5 16,2 5 4-16,-6 4 7 0,-1 6 9 0,0 4 7 16,0 4 2-16,-3 4 8 0,6 1 7 15,-3-2 1-15,3 0 6 0,5-1-4 0,4 0-4 16,6-1-2-16,2-1-5 0,2 2-5 0,10-2-3 15,7-1-2-15,1-1-5 0,3-5 4 16,3 1-3-16,0-4-3 0,0-4-8 0,-2-2-14 16,-1-3-32-16,-6-2-46 0,-1-2-41 0,-2-2-47 15,-5-2-35-15,-2-1-48 0,-5-1-96 0,-2-1-110 16,0-1 469-16</inkml:trace>
          <inkml:trace contextRef="#ctx0" brushRef="#br0" timeOffset="269488.3046">3407 15533 402 0,'0'0'291'0,"0"0"-234"15,0 0-37-15,0 0-30 0,0 0-51 0,0 0-97 16,0 0-59-16,0 0-95 0,0 0 300 0,0 0 12 0</inkml:trace>
          <inkml:trace contextRef="#ctx0" brushRef="#br0" timeOffset="272075.2635">4010 16778 0 0,'0'0'0'0,"0"0"4"0,0 0 85 0,0 0 39 15,0 0 36-15,162-149 7 0,-124 129-26 0,1-1-38 16,-2 1-30-16,1 2-18 0,0 2-5 15,-1 3 4-15,-1-1 7 0,-4 4 6 0,-1 1 4 16,-8 1-6-16,-3 1-10 0,-4 3-14 0,-6 2-9 16,-5 1 4-16,-2 1 12 0,-3 0 10 0,0 0-1 15,0 0-8-15,0 0-21 0,0 0-17 0,-2 4-6 16,0 2-4-16,-2 0 2 0,-2 3-2 0,2-2-6 16,0 1-7-16,-1 1-16 0,2-2-38 15,2 4-61-15,1-3-103 0,0 1-101 0,0-1-125 16,0-4-120-16,0-1 550 0</inkml:trace>
          <inkml:trace contextRef="#ctx0" brushRef="#br0" timeOffset="270760.5185">2553 16433 957 0,'0'0'197'0,"0"0"-149"0,0 0-79 0,0 0-28 16,0 0 7-16,0 0 20 0,0 0 27 0,0 0 13 15,0 0 7-15,0 0 4 0,0 0 3 0,0 0 4 16,0 0 4-16,0 0 4 0,21 156-3 0,-21-130 0 16,2-4-1-16,0 0-6 0,0 0-2 0,4-3-3 15,0-4-4-15,-1-3 6 0,3-5 10 16,1-2 23-16,-2-1 41 0,4-4 29 0,0 0 19 16,3-9-2-16,4-1-24 0,5-4-28 0,3-4-22 15,5-3-17-15,1-2-10 0,-1-5-4 16,-1 2-6-16,-1-4-6 0,-3 1-5 0,-4 1-7 15,1 1-6-15,-1 2-4 0,-2 3-7 0,-1 0-18 16,-2 6-27-16,-1-1-50 0,-2 4-69 0,-4 4-84 16,2 5-97-16,-2 2-100 0,-2 2-79 15,-2 0 8-15,-3 0 521 0</inkml:trace>
          <inkml:trace contextRef="#ctx0" brushRef="#br0" timeOffset="271434.6225">3143 16546 0 0,'0'0'0'15,"0"0"0"-15,0 0 0 0,0 0 175 0,0 0 4 16,0 0-39-16,151-40-41 0,-124 31-34 0,0 0-24 16,0-3-12-16,-2 3-8 0,-1-4-2 15,-5 0 1-15,-4 2 0 0,-3-1 2 0,-4-1 3 16,-3 3 5-16,-5 0 5 0,0-1-3 0,-6 4-11 16,-5-1-14-16,-4 4-15 0,-2 2-2 0,-6 2 7 15,-1 0 8-15,-2 3 11 0,-2 5 2 0,1 2 1 16,0 3 1-16,1 2-1 0,0 2-1 15,1 3 2-15,2 2-1 0,1-1 1 0,2 3 0 16,6-1 0-16,0 3-4 0,5-2-5 0,2-1-5 16,6-2-4-16,1-1-5 0,1-2 4 15,8 0-1-15,4-3 4 0,4-2 13 0,2-2 5 16,5-4 11-16,4-1 5 0,3-3-5 0,1-3-3 16,2 0-5-16,0-1-2 0,1-7-2 0,3-1-1 15,-2-1-2-15,-2-2-1 0,-1-1 0 16,-1-3 4-16,-2 0 4 0,-3-4 3 0,-2 2 4 15,-1-5-1-15,-1 0 2 0,-3-1 0 0,0 2-1 16,-4 0-1-16,-2 1-3 0,-4 6-3 0,-2 2 0 16,-1 2 0-16,-4 2 1 0,1 3-1 0,-3 2-2 15,1 0-2-15,-2 3-8 0,0 1-11 16,0 0-14-16,0 0-22 0,0 0-17 0,0 0-4 16,-3 6 8-16,-2 3 19 0,1 2 19 0,-3 2 7 15,1 1-1-15,-2 0 3 0,3 4-1 0,-3 0-2 16,5 1 1-16,-2 2-3 0,2-1 1 15,3-2 2-15,0-1-3 0,2-3 3 0,6-1-2 16,4-2 1-16,-2-3 4 0,7-2 4 0,-1-2-1 16,4-1 5-16,-3-3-1 0,2 0-5 0,0 0 4 15,1-5 0-15,-3-2 2 0,2-3 2 16,1-3-1-16,-4 1 1 0,0-2 2 0,0-1 7 16,-2-3 0-16,-3 0 0 0,1 0 3 0,-2 0-5 15,1 0 6-15,-2 3-1 0,-2 2-3 16,0 0-1-16,-2 2-2 0,-3 2 3 0,0 1 8 15,1 4 1-15,-2 1-4 0,1 2-6 0,-2 1-12 16,0 0-8-16,1 0-14 0,-1 0-8 0,0 3 2 16,0 2 1-16,0 5 15 0,3-1 8 15,-3 4 1-15,0 0 4 0,0 2-6 0,0 0-1 16,0 0-2-16,0 1-3 0,0 1-2 0,0-2-9 16,1 0-21-16,2-3-46 0,3-3-110 0,4-1-146 15,-4-3-207-15,0-2-314 0</inkml:trace>
          <inkml:trace contextRef="#ctx0" brushRef="#br0" timeOffset="278841.7055">799 15212 0 0,'0'0'0'0,"0"0"0"0,-63 169 0 0,41-91 0 16,2 2 0-16,2 7 0 0,-3 4 0 15,5 5 0-15,-5 8 0 0,2 7 0 0,-5 4 0 16,0 6 0-16,4 0 0 0,-3-2 0 0,-3-3 0 16,8 0 0-16,-5-6 0 0,8-29 0 0,3-27 0 0</inkml:trace>
          <inkml:trace contextRef="#ctx0" brushRef="#br0" timeOffset="279191.4907">905 15441 0 0,'0'0'0'0,"0"0"0"0,0 0 0 0,209-42 0 16,-137 27 0-16,5-1 0 0,9 0 0 0,5-1 0 15,5 2 0-15,9 0 0 0,2 0 0 16,11-2 0-16,2 3 0 0,10-3 123 0,4 1-21 16,6 1-40-16,5 2-41 0,4-1-41 0,7 2-56 15,-1 0-84-15,-39 5 108 0,-37 1 52 0</inkml:trace>
        </inkml:traceGroup>
        <inkml:traceGroup>
          <inkml:annotationXML>
            <emma:emma xmlns:emma="http://www.w3.org/2003/04/emma" version="1.0">
              <emma:interpretation id="{7B3B0918-7DB3-4A06-B0E6-D97A0250B136}" emma:medium="tactile" emma:mode="ink">
                <msink:context xmlns:msink="http://schemas.microsoft.com/ink/2010/main" type="inkWord" rotatedBoundingBox="7498,16548 9837,16646 9771,18204 7432,18105"/>
              </emma:interpretation>
              <emma:one-of disjunction-type="recognition" id="oneOf29">
                <emma:interpretation id="interp144" emma:lang="en-US" emma:confidence="0.5">
                  <emma:literal>union</emma:literal>
                </emma:interpretation>
                <emma:interpretation id="interp145" emma:lang="en-US" emma:confidence="0">
                  <emma:literal>aim</emma:literal>
                </emma:interpretation>
                <emma:interpretation id="interp146" emma:lang="en-US" emma:confidence="0">
                  <emma:literal>ion</emma:literal>
                </emma:interpretation>
                <emma:interpretation id="interp147" emma:lang="en-US" emma:confidence="0">
                  <emma:literal>Tone</emma:literal>
                </emma:interpretation>
                <emma:interpretation id="interp148" emma:lang="en-US" emma:confidence="0">
                  <emma:literal>image</emma:literal>
                </emma:interpretation>
              </emma:one-of>
            </emma:emma>
          </inkml:annotationXML>
          <inkml:trace contextRef="#ctx0" brushRef="#br0" timeOffset="276924.2898">5820 16221 0 0,'0'0'0'0,"0"0"0"0,0 0 50 16,0 0 163-16,0 0 21 0,0 0 9 0,0 0-21 15,0 0-38-15,0 0-31 0,0 0-45 0,0 0-46 16,0 0-33-16,0 0-20 0,0 0 3 15,0-108 20-15,-4 123 17 0,-2 4 6 0,0 6-1 16,0 3-5-16,-1 3 1 0,0 0-3 0,2 4-2 16,-1-1-7-16,4-1-9 0,-1-2-6 0,3 1-7 15,0-4-4-15,0 0-7 0,0-1-4 16,1 2-7-16,2-3-11 0,4-2-20 0,-3 0-58 16,3-8-112-16,-2 1-148 0,-2-6-229 0,-2-4-139 0</inkml:trace>
          <inkml:trace contextRef="#ctx0" brushRef="#br0" timeOffset="277798.706">6323 16389 504 0,'0'0'214'0,"0"0"-25"16,0 0-35-16,0 0-11 0,0 0-18 15,0 0-25-15,0 0-28 0,0 0-23 0,0 0-13 16,158-28-13-16,-136 37-6 0,-2 2-3 0,1 3-4 15,-5-1 1-15,1 4-2 0,-4 1-2 16,-1 2-1-16,-1-1-1 0,-5 0 2 0,0 2 1 16,-5 0 2-16,-1-3-2 0,-1-2 1 0,-10-1-2 15,-2-2-1-15,-2-3-5 0,-6-2-6 0,0 0-7 16,-3-4-5-16,-1-2 3 0,-1-2 7 16,2 0 7-16,5 0 7 0,-2-3 3 0,6-3 1 15,2 0 0-15,-1-1 3 0,5 0 0 0,4-1 3 16,1-1 5-16,0 0-2 0,4-2 2 15,0 0 1-15,8-1-4 0,1-3 2 0,4 3-1 0,5-2-4 16,2 2-3-16,3 0-2 0,4-1-7 16,2 3-1-16,3-1-1 0,-1 2-5 0,5 3 2 15,-2 2-2-15,-1 2 1 0,0 1-2 0,-3 1 4 16,-3 0 0-16,-3 3-2 0,-6 2 2 0,-2 3-4 16,-4 1-2-16,-1 2 2 0,-5-1-1 0,-2 0-1 15,-4 4 2-15,0-1 0 0,-1 2 0 16,-7 1 6-16,-3-1 0 0,2-1-2 0,-5-2 4 15,1-2-2-15,0 0 1 0,2-3 0 0,0-1 2 16,-1-2-3-16,5-4 3 0,1 1 3 16,4-1 1-16,-2 0 6 0,4 0-2 0,0-1-4 15,0-5 0-15,0-1-6 0,4-1 2 0,0-1 1 16,7 0 4-16,3-3-2 0,0 0 0 16,8-1-2-16,-4-2-5 0,7 3 4 0,-1 0 0 15,1 3 0-15,1 2 1 0,-2 1-2 0,-1 0-1 16,1 6 1-16,0 0 2 0,-7 0 1 0,3 0 4 15,-5 4 3-15,-3 2 3 0,0 2 3 0,-5 2 4 16,4 2 4-16,-2 1-1 0,-5 4 4 16,6-2-1-16,-6 3-4 0,4-2 2 0,-4 2-10 15,2-5-7-15,0 4-5 0,-2-2-8 0,4 0-4 16,-6 0-14-16,1 0-37 0,0 0-82 16,-3-2-151-16,0 1-174 0,-4-4-265 0,2-4 45 0</inkml:trace>
          <inkml:trace contextRef="#ctx0" brushRef="#br0" timeOffset="276670.9389">5087 16449 0 0,'0'0'0'16,"0"0"0"-16,0 0 0 0,0 0 0 0,0 0 0 16,0 0 0-16,0 0 0 0,0 0 17 15,0 0 126-15,0 0-3 0,0 0-8 0,0 0-12 16,0 0-18-16,0 0-11 0,-42-50-18 0,33 49-16 16,5-1-12-16,-3 2-17 0,1 0-11 0,-5 0-7 15,3 0-3-15,0 0-2 0,-4 3 0 0,-2 2 1 16,2 1 3-16,0 0 4 0,-1 2 10 15,1 1 6-15,1-1 4 0,-3 3 5 0,2 0-6 16,0 2-3-16,3 0-5 0,-2 2-9 0,3 0-3 16,1 1-6-16,2 3-5 0,4-5-3 0,-2 1-3 15,3-3 4-15,3-1 3 0,3-2 7 16,4-2 8-16,2-1 6 0,1-2 9 0,5-1 2 16,2 0 3-16,0-3-3 0,7 0-4 0,0 0-9 15,2 0-2-15,6 0-6 0,-1-6-5 16,0 0-5-16,3-1-19 0,-5 1-15 0,4-2-18 15,-1 0-18-15,-2 0-15 0,2 1-25 0,-4 1-33 16,0-2-28-16,-3 2-15 0,-2-1 2 0,-5 1 25 16,0 0 28-16,-4 3 27 0,-4 0 23 0,-1 1 29 15,-4 2 49-15,-3-1 0 0,1 0 0 16,-4-1 0-16,1 0 29 0,-3 1 30 0,0-2 9 16,0 0 5-16,0 0 5 0,-4-1 0 0,-1 2-4 15,1-4-3-15,-4 3-6 0,0-1-2 0,0-1 3 16,-6 2 6-16,2 2 6 0,-3-1 1 0,1 1-1 15,-6 1-6-15,2 0-8 0,-5 0-2 16,5 0-7-16,-5 4-9 0,4 2-11 0,0 2-14 16,3-1-12-16,3 5-5 0,1-4 0 0,1 2-8 15,6 1 0-15,-1-1-1 0,1-1-10 16,3-2 7-16,2-1-4 0,0 0-8 0,2-1 1 16,4-2-5-16,1 0 2 0,5-1 6 0,-2-2 8 15,4 1 1-15,1-1 6 0,-1 0 1 0,0 0 2 16,1 0 7-16,1 0 1 0,-1-3 1 15,0 2-1-15,-3-3 2 0,-3 3-3 0,0 1 2 16,-2-2 1-16,-1 2-9 0,-5 0 0 0,4 0-3 16,-2 0-3-16,1 3 6 0,-1 1-1 0,2-1 0 15,2 0-2-15,1 0 0 0,2 0-2 16,1 2-8-16,5-5-22 0,2 3-51 0,-1-2-94 16,7-1-128-16,-9 0-174 0,-3 0 233 0</inkml:trace>
          <inkml:trace contextRef="#ctx0" brushRef="#br0" timeOffset="279350.3908">5334 15126 0 0,'0'0'0'0,"0"0"0"16,205 8 0-16,-126-6 0 0,-4 3 55 16,1-2 4-16,-2 1-20 0,-1 1-32 0,-5 2-30 15,-1 1-42-15,-5 1-7 0,-6 1 72 0,-1 1 0 16,-7-2 0-16,2-2 0 0,-6 3 0 15,3-2 0-15,-1-1 0 0,3-1 0 0,-9 0 0 16,-14-3 0-16</inkml:trace>
        </inkml:traceGroup>
        <inkml:traceGroup>
          <inkml:annotationXML>
            <emma:emma xmlns:emma="http://www.w3.org/2003/04/emma" version="1.0">
              <emma:interpretation id="{7E3836BF-B773-4850-8C4F-748F072B802D}" emma:medium="tactile" emma:mode="ink">
                <msink:context xmlns:msink="http://schemas.microsoft.com/ink/2010/main" type="inkWord" rotatedBoundingBox="10660,16538 11956,16593 11843,19277 10547,19223"/>
              </emma:interpretation>
              <emma:one-of disjunction-type="recognition" id="oneOf30">
                <emma:interpretation id="interp149" emma:lang="en-US" emma:confidence="0.5">
                  <emma:literal>id</emma:literal>
                </emma:interpretation>
                <emma:interpretation id="interp150" emma:lang="en-US" emma:confidence="0">
                  <emma:literal>did</emma:literal>
                </emma:interpretation>
                <emma:interpretation id="interp151" emma:lang="en-US" emma:confidence="0">
                  <emma:literal>idk</emma:literal>
                </emma:interpretation>
                <emma:interpretation id="interp152" emma:lang="en-US" emma:confidence="0">
                  <emma:literal>d</emma:literal>
                </emma:interpretation>
                <emma:interpretation id="interp153" emma:lang="en-US" emma:confidence="0">
                  <emma:literal>Did</emma:literal>
                </emma:interpretation>
              </emma:one-of>
            </emma:emma>
          </inkml:annotationXML>
          <inkml:trace contextRef="#ctx0" brushRef="#br0" timeOffset="253809.8472">9054 15739 0 0,'0'0'129'0,"0"0"24"16,0 0 11-16,0 0 26 0,0 0 16 0,0 0 5 15,54-156-28-15,-54 140-35 0,-7 5-28 0,-5 4-24 16,-4 1-20-16,-4 2-12 0,-5 4-7 16,-4 0-11-16,0 10-8 0,-7 3-7 0,-3 5-8 15,-1 1-5-15,1 5-4 0,-1 2 0 0,1 2 0 16,1 2 0-16,9 1-4 0,0 0-4 0,7 0-6 15,7-3-2-15,4 0-4 0,9-2-1 16,2-3-2-16,8-2-5 0,6-5-3 0,5-5 1 16,8-4 3-16,6-4 6 0,1-3-2 0,5-1-7 15,1-8-9-15,4-3-7 0,-1-6-10 0,-3-3-1 16,-1-4-2-16,-2-3-5 0,-7-4 12 0,-1-3 9 16,-3-5 13-16,0-1 16 0,-5-2 6 15,-3-2 1-15,-2-4 3 0,-3 2 0 0,-2-1-3 16,0 1 6-16,-6-1 3 0,2 3 2 0,-5 1 9 15,-2 7 4-15,0 6 12 0,0 5 10 0,-1 7 10 16,-3 7 2-16,-1 3 2 0,3 5-2 0,0 2-19 16,0 2-18-16,2 0-30 0,-1 3-11 15,-4 9 1-15,2 5 8 0,-1 7 17 0,-5 4 0 16,-1 8 4-16,3 3-4 0,-2 1-1 0,4 3 0 16,-2-1-1-16,6 0 0 0,-1-1-2 15,2 0-1-15,0 1-5 0,8-4 5 0,-1 1-5 16,5 0-1-16,0-4 3 0,3-2-14 0,0-5-9 15,3-3-33-15,1-4-78 0,-3-3-133 16,6-5-201-16,-8-2-263 0,-3-7 111 0</inkml:trace>
          <inkml:trace contextRef="#ctx0" brushRef="#br0" timeOffset="279856.0792">7948 17766 331 0,'0'0'401'16,"0"0"-142"-16,0 0-141 0,0 0-86 0,0 0-43 15,0 0-63-15,0 0-99 0,0 0-153 16,0 0-231-16,0 0 557 0</inkml:trace>
          <inkml:trace contextRef="#ctx0" brushRef="#br0" timeOffset="279539.2744">8038 15352 346 0,'0'0'357'15,"0"0"-99"-15,0 0-121 0,0 0-79 0,0 0-50 16,0 0-36-16,0 0-21 0,0 0-14 0,0 0-9 16,0 0-7-16,0 0-3 0,0 0 3 0,0 0 12 15,66 29 13-15,-64-20 13 0,7 0 2 0,-5 1-27 16,6 3-57-16,1 0-89 0,-4-3 102 16,1-2 110-16</inkml:trace>
          <inkml:trace contextRef="#ctx0" brushRef="#br0" timeOffset="279736.153">8290 15526 222 0,'0'0'218'15,"0"0"-83"-15,0 0-72 0,0 0-67 16,0 0-57-16,0 0-14 0,0 0-5 0,0 0 17 16,0 0 41-16,0 0 9 0,0 0 10 0,0 0 8 15,0 0 3-15,0 0 6 0,-72 101 6 0,49-57 1 16,-3 6 3-16,1 5-7 0,1 3-3 0,4 4-7 15,0 4-9-15,5 3-8 0,3 2-19 16,8 7-55-16,-2 4-102 0,4-19 50 0,2-21 136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49:50.7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6A7E63-E4C9-43DE-9954-3E31460A5BEF}" emma:medium="tactile" emma:mode="ink">
          <msink:context xmlns:msink="http://schemas.microsoft.com/ink/2010/main" type="writingRegion" rotatedBoundingBox="14294,13205 16652,15199 15453,16617 13095,14623"/>
        </emma:interpretation>
      </emma:emma>
    </inkml:annotationXML>
    <inkml:traceGroup>
      <inkml:annotationXML>
        <emma:emma xmlns:emma="http://www.w3.org/2003/04/emma" version="1.0">
          <emma:interpretation id="{282EAF5B-11AC-4F34-9E13-57BAC110E37D}" emma:medium="tactile" emma:mode="ink">
            <msink:context xmlns:msink="http://schemas.microsoft.com/ink/2010/main" type="paragraph" rotatedBoundingBox="14294,13205 16652,15199 15453,16617 13095,146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AADB90-E3AB-469B-A4A1-5750658232F9}" emma:medium="tactile" emma:mode="ink">
              <msink:context xmlns:msink="http://schemas.microsoft.com/ink/2010/main" type="line" rotatedBoundingBox="14294,13205 16652,15199 15453,16617 13095,14623"/>
            </emma:interpretation>
          </emma:emma>
        </inkml:annotationXML>
        <inkml:traceGroup>
          <inkml:annotationXML>
            <emma:emma xmlns:emma="http://www.w3.org/2003/04/emma" version="1.0">
              <emma:interpretation id="{5213DCE1-E8C2-44A9-8A30-707D0345DEA6}" emma:medium="tactile" emma:mode="ink">
                <msink:context xmlns:msink="http://schemas.microsoft.com/ink/2010/main" type="inkWord" rotatedBoundingBox="14294,13205 15443,14177 14502,15289 13353,14317"/>
              </emma:interpretation>
              <emma:one-of disjunction-type="recognition" id="oneOf0">
                <emma:interpretation id="interp0" emma:lang="en-US" emma:confidence="0.5">
                  <emma:literal>jobs</emma:literal>
                </emma:interpretation>
                <emma:interpretation id="interp1" emma:lang="en-US" emma:confidence="0">
                  <emma:literal>sods</emma:literal>
                </emma:interpretation>
                <emma:interpretation id="interp2" emma:lang="en-US" emma:confidence="0">
                  <emma:literal>foods</emma:literal>
                </emma:interpretation>
                <emma:interpretation id="interp3" emma:lang="en-US" emma:confidence="0">
                  <emma:literal>gods</emma:literal>
                </emma:interpretation>
                <emma:interpretation id="interp4" emma:lang="en-US" emma:confidence="0">
                  <emma:literal>fords</emma:literal>
                </emma:interpretation>
              </emma:one-of>
            </emma:emma>
          </inkml:annotationXML>
          <inkml:trace contextRef="#ctx0" brushRef="#br0">11223 12447 0 0,'0'0'0'0,"0"0"0"15,0 0 0-15,0 0 0 0,0 0 0 0,0 0 0 16,0 0 0-16,0 0 0 0,0 0 0 0,0 0 0 16,0 0 0-16,0 0 0 0,30-108 86 15,-24 92 103-15,0 3-8 0,-3-1-21 0,1 2-26 16,0 2-18-16,-1-1-24 0,-3 3-15 0,1 1-13 16,-1 3-14-16,0 1-12 0,0 1-6 0,0 1-8 15,0 1-8-15,0 0-18 0,0 0-25 16,0 0-23-16,0 3-3 0,0 4 11 0,-2 5 18 15,-4 5 20-15,1 5 7 0,-6 8 2 0,4 6 2 16,-5 4 1-16,0 4-2 0,-2 3-1 0,-1-1-3 16,-5 1 1-16,4-1 1 0,-7 1 1 0,4 0 2 15,-5-1-1-15,0 0 0 0,1-5 4 0,0-2-1 16,2-7 2-16,3-3-1 0,5-5-2 16,1-6 5-16,2-5 4 0,0-5 12 0,6-3 16 15,-3-5 11-15,3 0 6 0,1-3-4 0,1-4-11 16,2-5-21-16,0-3-14 0,0-2-13 15,5-3-6-15,3-1 3 0,-1 0 1 0,3 1-5 16,2 3-5-16,1 2-4 0,-3 3-3 0,2 3-2 16,-5 3 2-16,4 2 0 0,-7 3-3 15,4 1 0-15,-6 0 1 0,7 1 4 0,-5 4 6 16,1 3 4-16,2 3 2 0,-3-1 3 0,5 2 2 16,0 0 2-16,-2 2 1 0,5-1 0 0,0-3 0 15,0 1 0-15,2-2 2 0,-1-3 0 0,2-2 1 16,-2-1 1-16,5-3-2 0,-1 0 3 15,1 0-1-15,-2-6 1 0,5-1-2 0,-1-4 0 16,-1-1-1-16,-2-1-1 0,1-3 4 0,-1-2 0 16,-2-2 5-16,-2 0 1 0,1-1 1 0,-1-1 3 15,1-2 1-15,-2 4-1 0,0-1-2 0,-1 2-4 16,-5 5-1-16,4 2-4 0,-6 5 0 16,2 1-3-16,-2 3-4 0,-2 1-6 0,-2 2-15 15,0 0-10-15,0 0 3 0,-2 8 8 0,-2 2 20 16,-2 3 18-16,-1 5 2 0,-1 2 0 0,-4 1-2 15,5-1-8-15,-2 1-2 0,-2-1-1 16,7 0-2-16,-4-1-1 0,7-1 1 0,-1-3-2 16,2-2-4-16,0-3 1 0,3-2-1 0,6-2 3 15,2-3 5-15,-2-2 2 0,5-1 5 16,-1 0 2-16,6-1-1 0,-3-5-3 0,-1-3-3 16,4 0-6-16,-5-1-2 0,0-2 3 0,-2 0 1 15,-3-2 1-15,-2-1 0 0,-3 1-1 0,1-4 0 16,-3 2-1-16,-2-2 0 0,0 2-1 15,-2 1-1-15,-4 2-2 0,-2 1-1 0,0 2-4 16,-3 2-1-16,1 0 0 0,1 4-2 0,-2-1 2 16,2 3 2-16,2-1 1 0,1 1 4 0,2-1 2 15,2 2 1-15,2-1-1 0,0 1-13 0,0-2-13 16,6 1-5-16,6-2 1 0,2 1 11 0,4-2 11 16,2 1 1-16,3 1 1 0,-3 0-1 15,4 0-2-15,1 3-1 0,0 0-1 0,-1 0 2 16,-6 1-5-16,4 7-2 0,-7 1-3 0,-2 4-6 15,-2 2 3-15,-6 2 2 0,-1 3 6 16,-2 1 7-16,-2 1 4 0,0 1 5 0,-2 0 2 16,-3-2 3-16,-2-1 0 0,0 1 1 0,1-2 0 15,2-5 0-15,0-1-1 0,2-4-1 0,1-3-1 16,1-2-3-16,0 0 5 0,0-4 7 16,4 1 13-16,1-1 12 0,6 0 1 0,1-1-1 15,3-5-11-15,5-3-9 0,-1-2-7 0,2 0-8 16,-3-2-3-16,-1-3-2 0,1 1-1 0,-5-3 0 15,-1 1 0-15,-5-3 0 0,2 0 2 16,-6-1 3-16,1 1 2 0,-4 0 5 0,0 2-1 16,-7 2-1-16,-4 1-2 0,-1 3-4 15,-5 4-4-15,-5 0 0 0,0 3 0 0,-2 4-2 0,-3 1 4 16,-1 0-1-16,3 0-2 0,3 6 1 16,1 0-5-16,5 0-3 0,7 0-1 0,1 0-2 15,5 0-3-15,1-2-2 0,2 2-1 0,5-2 4 16,7-1 9-16,3-1 8 0,8-2 7 0,3 0 0 15,5-2-1-15,5-4-3 0,3-2-3 16,0-1 5-16,1-3-7 0,-1 0 0 0,-1 0 0 16,-1-4-6-16,-2 2 6 0,-4-1 0 0,-3-2 1 15,-1-1 3-15,-3 0-2 0,-2-1 4 0,-4-2 1 16,0-1 9-16,-3 1-1 0,-5 2 4 16,-3 1 8-16,1 3 10 0,-4 1 14 0,-3 4 11 15,-1 3 3-15,0-1-8 0,0 4-4 0,0 1-15 16,0 3-16-16,0-3-13 0,0 3-24 0,0 0-18 15,0 0-8-15,0 9 5 0,0 1 13 16,-1 6 18-16,-2 7 9 0,1 4 1 0,-5 2 0 16,4 3-1-16,-3 0-1 0,2-2-1 0,-2 2 0 15,1-2-1-15,1 0-1 0,0-1 3 0,-1 0-4 16,-1-2-3-16,1-2-2 0,1-3-10 16,2-2-3-16,0-3-15 0,0-3-20 0,1-3-29 15,1-4-39-15,0-4-30 0,0-1 0 0,0-2 24 16,0 0 25-16,3-8 25 0,1-4 0 0,5-2-5 15,3-4 14-15,0-7 20 0,3 1 24 16,0-4 16-16,0-1 11 0,2 2 5 0,2-2 3 0,-2 0 7 16,3 5 6-16,-4 1 12 0,0 2 13 15,-2 5 9-15,-2 2 4 0,1 2-5 0,-2 3-12 16,1 5-16-16,-4 0-12 0,2 4-9 0,-2 0-5 16,-3 2 2-16,-1 6 2 0,0 2 5 15,-3 2 4-15,-1 1 5 0,0 4 1 0,-6 1-1 16,-4 2-2-16,-4-1-5 0,-3 0 0 0,-1 1-1 15,-5-4 0-15,-4 1 1 0,2-3 0 16,-4-1 1-16,3-2 1 0,1-3 5 0,5-4 1 16,4-1 5-16,4-1 8 0,7-2 8 0,1 0 8 15,4 0 3-15,0-2-14 0,0-1-18 0,2 0-18 16,4-1-15-16,2 1 0 0,3 0 3 0,1 1 2 16,2 2 1-16,3 2 3 0,0 5 4 15,4 4 4-15,-2-1 1 0,1 3 1 0,-1 1-2 16,0-1 3-16,-2 3 0 0,3-3 0 0,-4 1 0 15,1-2-3-15,-4 1-3 0,0-1-1 16,-1-2 0-16,1 0-2 0,-1-3 2 0,-2-1-2 16,-2 0-3-16,3-4-9 0,0 0-28 0,1-1-56 15,-1-1-83-15,-1 0-136 0,-2 0-276 0,-2-1-126 16</inkml:trace>
        </inkml:traceGroup>
        <inkml:traceGroup>
          <inkml:annotationXML>
            <emma:emma xmlns:emma="http://www.w3.org/2003/04/emma" version="1.0">
              <emma:interpretation id="{6877A977-6D28-4D4D-809C-395A31DDB0B9}" emma:medium="tactile" emma:mode="ink">
                <msink:context xmlns:msink="http://schemas.microsoft.com/ink/2010/main" type="inkWord" rotatedBoundingBox="15514,14735 16407,15490 15453,16617 14561,15863"/>
              </emma:interpretation>
              <emma:one-of disjunction-type="recognition" id="oneOf1">
                <emma:interpretation id="interp5" emma:lang="en-US" emma:confidence="0.5">
                  <emma:literal>q</emma:literal>
                </emma:interpretation>
                <emma:interpretation id="interp6" emma:lang="en-US" emma:confidence="0">
                  <emma:literal>g</emma:literal>
                </emma:interpretation>
                <emma:interpretation id="interp7" emma:lang="en-US" emma:confidence="0">
                  <emma:literal>*</emma:literal>
                </emma:interpretation>
                <emma:interpretation id="interp8" emma:lang="en-US" emma:confidence="0">
                  <emma:literal>@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1043.4429">12648 13594 356 0,'0'0'229'16,"0"0"-139"-16,0 0-29 0,0 0-47 16,0 0-36-16,0 0-44 0,0 0-51 0,0 0-44 15,0 0-76-15,0 0 90 0,0 0 147 0</inkml:trace>
          <inkml:trace contextRef="#ctx0" brushRef="#br0" timeOffset="12065.2818">12711 13749 310 0,'0'0'116'0,"0"0"-175"0,0 0-52 16,0 0-1-16,0 0 50 0,0 0 65 0,0 0 19 15,0 0 7-15,0 0-4 0,0 0-7 0,0 0-3 16,0 0-8-16,0 0 3 0,0 0 8 0,-7 143 5 16,2-131 8-16,-1-1 4 0,2-1 4 15,2-6 3-15,-2 2 7 0,2-6 18 0,2 3 43 16,-1-3 53-16,1 0 30 0,0 0-7 0,0-3-45 16,0-3-64-16,0-3-38 0,0-1-21 15,0-2-11-15,0-1 0 0,7-2-7 0,-1 0-2 16,4-1 3-16,2-1 4 0,0 2 1 0,3 3 0 15,-1 1-4-15,0 2-6 0,-1 1-6 0,2 4-3 16,-2 2-3-16,-2 1-2 0,-1 1 0 16,-2 0 0-16,0 0-1 0,-3 4 1 0,2 2-1 15,-2 2 5-15,0-1 6 0,-1 4 5 0,1-3 5 16,-1 4-3-16,-2 0 0 0,1 1-4 0,1 1 1 16,3-3 2-16,-1-1-5 0,4-1 3 15,0-2-3-15,4-1 2 0,1-1 1 0,1-2-2 16,4-2-1-16,0-1-4 0,3 0 1 0,2 0-1 15,1-4 7-15,0-1 3 0,0-2 4 16,-1-1 5-16,0-2 4 0,-7 0 4 0,4-4 3 16,-6 0 5-16,-1 0 4 0,-2-1 4 0,-1 0 4 15,0-1 1-15,-4-1 0 0,2 2-1 0,-6 0 5 16,1 1 5-16,-5 2 4 0,0 2 2 0,0 3-11 16,-5 2-21-16,-2 2-24 0,-5 0-20 0,-2 3-6 15,1 0 5-15,-3 2 8 0,-3 5 6 16,0 1 4-16,2 3-3 0,-2-2 1 0,6 1 0 15,-2 1-4-15,4-2-6 0,5 1-8 0,0-4-9 16,5 0-7-16,1 0 1 0,0-3 3 16,0 0 12-16,0-2 18 0,0-1 20 0,5 0 21 15,1 0 9-15,-1 0 2 0,2 0-8 0,-1 0-7 16,4-3-6-16,-5 2-8 0,1-1-1 0,-1 1-10 16,2 1-5-16,-3 0-3 0,1 0-5 15,-1 1-7-15,-3 5-9 0,3 5-4 0,0 0 0 16,-2 4 12-16,-2 3 13 0,0 3 8 0,0 3 3 15,-2 3 1-15,-3 3 3 0,0 2-1 16,-1 6 7-16,0 4-5 0,-1 3-3 0,2 4-2 16,-4 3-7-16,3 3 3 0,-5 4-3 0,3 3-1 15,0-5 0-15,-4 1-7 0,0-1 1 0,1-1-3 16,-5-1-1-16,0 0-4 0,-3-3-1 0,-1-3-1 16,-4-3 1-16,-4-3-3 0,-2-6 0 0,-3-3 16 15,1-7 13-15,-2-6 22 0,3-8 12 16,-1-3-1-16,2-6 3 0,4-4 2 0,0 0 5 15,3-8 2-15,3-4 0 0,0-4-2 0,4-5-4 16,3-8-4-16,5 0-7 0,2-5-10 0,5-4-3 16,1-4-2-16,4-4-7 0,9 0-5 15,7-3-12-15,7-2-9 0,7-2-4 0,6-1-6 16,7-2-6-16,4-1-8 0,7 0-7 0,1 1-1 16,5 4-5-16,-1 5-3 0,3 6-5 15,-1 4-12-15,0 11-8 0,-5 5-11 0,-5 4-21 16,-3 8-27-16,-3 2-29 0,-5 2-10 0,-1 2 12 15,-3 3 38-15,-1 0 40 0,-4 0 35 0,-4 0 20 16,-9 5 12-16,-3-1 5 0,-5 1 15 16,-6-2 44-16,-3 0 76 0,-2 0 107 0,-3-2 78 15,0 1 26-15,0-1-28 0,0 1-72 0,0-2-69 16,-6 0-54-16,1 0-38 0,-2 0-31 0,0 0-19 16,-1 0-10-16,3 0-9 0,0 0-5 0,3 0-15 15,-2 0-22-15,3 0-31 0,1 1-39 0,-1 2-53 16,1 3-99-16,0 0-231 0,0 2-394 15,0-4 518-15</inkml:trace>
          <inkml:trace contextRef="#ctx0" brushRef="#br0" timeOffset="12155.7573">13625 14193 1098 0,'0'0'67'0,"0"0"-135"16,0 0-128-16,0 0-253 0,0 0-3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0:00.4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0BE5A81-F74C-43EE-AE2A-B7CB6BB7350F}" emma:medium="tactile" emma:mode="ink">
          <msink:context xmlns:msink="http://schemas.microsoft.com/ink/2010/main" type="writingRegion" rotatedBoundingBox="11177,15080 10884,12956 12247,12768 12539,14892"/>
        </emma:interpretation>
      </emma:emma>
    </inkml:annotationXML>
    <inkml:traceGroup>
      <inkml:annotationXML>
        <emma:emma xmlns:emma="http://www.w3.org/2003/04/emma" version="1.0">
          <emma:interpretation id="{AD924EC7-5F43-46F1-9631-ADE5DBB27D2E}" emma:medium="tactile" emma:mode="ink">
            <msink:context xmlns:msink="http://schemas.microsoft.com/ink/2010/main" type="paragraph" rotatedBoundingBox="11177,15080 10884,12956 12247,12768 12539,148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68C4AF-DC9D-41BB-B299-7AC8253C6B1D}" emma:medium="tactile" emma:mode="ink">
              <msink:context xmlns:msink="http://schemas.microsoft.com/ink/2010/main" type="line" rotatedBoundingBox="11177,15080 10884,12956 12247,12768 12539,14892"/>
            </emma:interpretation>
          </emma:emma>
        </inkml:annotationXML>
        <inkml:traceGroup>
          <inkml:annotationXML>
            <emma:emma xmlns:emma="http://www.w3.org/2003/04/emma" version="1.0">
              <emma:interpretation id="{C09DE1D9-B7BF-40BD-BB34-EE42AAD0CE21}" emma:medium="tactile" emma:mode="ink">
                <msink:context xmlns:msink="http://schemas.microsoft.com/ink/2010/main" type="inkWord" rotatedBoundingBox="11177,15080 10884,12956 12247,12768 12539,14892"/>
              </emma:interpretation>
              <emma:one-of disjunction-type="recognition" id="oneOf0">
                <emma:interpretation id="interp0" emma:lang="en-US" emma:confidence="0.5">
                  <emma:literal>*</emma:literal>
                </emma:interpretation>
                <emma:interpretation id="interp1" emma:lang="en-US" emma:confidence="0">
                  <emma:literal>F</emma:literal>
                </emma:interpretation>
                <emma:interpretation id="interp2" emma:lang="en-US" emma:confidence="0">
                  <emma:literal>$</emma:literal>
                </emma:interpretation>
                <emma:interpretation id="interp3" emma:lang="en-US" emma:confidence="0">
                  <emma:literal>f</emma:literal>
                </emma:interpretation>
                <emma:interpretation id="interp4" emma:lang="en-US" emma:confidence="0">
                  <emma:literal>&amp;</emma:literal>
                </emma:interpretation>
              </emma:one-of>
            </emma:emma>
          </inkml:annotationXML>
          <inkml:trace contextRef="#ctx0" brushRef="#br0">10389 13534 0 0,'0'0'0'0,"0"0"0"0,0 0 0 16,0 0 0-16,0 0 0 0,0 0 0 15,0 0 0-15,0 0 0 0,0 0 151 0,0 0 14 16,0 0 4-16,0 0 8 0,123-118 4 0,-111 106-12 15,0 1-23-15,-1 4-36 0,0 0-42 0,-1 2-37 16,0 4-24-16,-6-1-18 0,2 2-12 16,-2 0-11-16,-2 2-7 0,-2 4 5 0,0 2 13 15,0 3 17-15,-6 4 18 0,-4 3 9 0,-2 3 4 16,-3 0-3-16,-4 3-4 0,3 1-2 0,-5 2-6 16,-1 1-2-16,-2 4-3 0,-2-1-2 0,1 3-2 15,-2 1 0-15,0 1-3 0,-2-2-2 0,1-1-2 16,-6 0-1-16,6-5 5 0,-2-1 1 15,-2-4 1-15,3-4 0 0,2-5-3 0,2-1 1 16,6-4 3-16,-3-5 8 0,9-2 5 0,-1-2 9 16,2 0 7-16,6-6 4 0,-2-2 2 15,-2-3 0-15,8 0-7 0,-1-2-4 0,2-3-3 16,1-2-6-16,0-1-8 0,2 0-6 0,6 1-8 16,0 0 0-16,4 3 1 0,2 1 1 15,3 5-1-15,1-1-1 0,-2 4-1 0,-1 3-5 16,-1 2 3-16,2 1-4 0,-1 0 2 0,-6 7 5 15,4 2 1-15,-1 2 7 0,0 0 0 0,1 3-2 16,-1 0 0-16,0 3-4 0,0 1 1 16,2-2 1-16,0 1 2 0,0-1-1 0,1-3 1 15,-2-1 0-15,2-4 2 0,5 1 4 0,-4-3 2 16,1 0 3-16,5-3-2 0,-2 0 0 0,1-1 2 16,6-2 1-16,-1 0 0 0,-1 0-2 0,2-5 0 15,-3 0-3-15,-2-1 1 0,-1 0 3 0,-1 1 2 16,-4-4 6-16,-1-1 7 0,-2 1 8 15,-1-4 8-15,-1 1 4 0,-1-3-4 0,-1-2-3 16,3-1-6-16,-3-4-5 0,1 2 0 0,-2-4-2 16,0 0-4-16,-3-2-2 0,-1 0-4 0,0-1-2 15,-4 3-1-15,0 0 1 0,-1 1-4 16,-7 4-1-16,-4 0-3 0,-2 1-2 0,0 3 1 16,-6 0 0-16,-1 1 2 0,-3 4-1 0,3 2 3 15,-2 2-2-15,-1 0-2 0,1 3-1 16,3 0-9-16,0 3-5 0,1 0-6 0,-1 0-11 15,5 4-10-15,3 2-18 0,0 0-23 0,7 2-24 16,-2-1-28-16,6 3-28 0,1 1-20 0,0 2-46 16,4 1-53-16,4 3-59 0,4-2-72 15,-3-1 272-15,-3-5 136 0</inkml:trace>
          <inkml:trace contextRef="#ctx0" brushRef="#br0" timeOffset="1171.8992">10920 13873 0 0,'0'0'0'15,"0"0"47"-15,0 0 54 0,0 0 28 16,0 0 25-16,0 0 10 0,0 0-20 0,0 0-37 16,0 0-33-16,164-16-28 0,-134 7-15 0,-1 0-8 15,0-3 0-15,-1 0-3 0,-3 0-1 0,-1-1 2 16,-5-1-3-16,3 1 0 0,-8-3 4 15,0 3 8-15,-5-3 17 0,-5 3 14 0,-2 0 13 16,-2 0 1-16,0 1-4 0,-3 0-13 0,-7 3-14 16,4 0-13-16,-6 3-16 0,0 2-9 15,-2 2-1-15,-1 2 2 0,-1 0 1 0,-1 2-1 16,1 5-3-16,-7 5-1 0,3 3 1 0,-4 4 2 16,0 0 2-16,0 5-2 0,3-1-1 0,1-2-1 15,4 1-3-15,3-1 0 0,2-2-7 16,8 3-5-16,2-4-5 0,1-2-8 0,3-1 1 15,7-2 6-15,5 0 7 0,3-4 13 0,6 0 7 16,1-4 2-16,3 0 4 0,3-3-1 0,4 1 0 16,1-1-2-16,-1-2-2 0,4 0 2 0,1 0-7 15,3 0-4-15,-1 0-8 0,-2-5-15 0,2-1-3 16,-4 0-8-16,-1-3 2 0,-2-1 4 16,-1-2 6-16,1-3 10 0,-4 0 6 0,0-1 9 15,-2 0 2-15,-4-1 3 0,-3 1 3 0,1 1 2 16,-7 1 3-16,-4 0 7 0,-1 3 11 15,-8 1 12-15,-2 2 9 0,-1 0 3 0,0 4-14 16,-3 0-22-16,-5 0-25 0,-1 3-14 0,-4 1-7 16,-5 0 6-16,1 0 4 0,-3 5 4 0,-1 2 4 15,-1 2 1-15,2 3 2 0,-5 2 1 16,3-1-2-16,1 2 2 0,0 0-4 0,4 1-1 16,-2-1-5-16,8 0-4 0,2 0-9 0,1-2-12 15,5-1-10-15,2 0-17 0,1-4-2 0,0 0 5 16,2-4 10-16,6 1 21 0,0-4 17 0,4-1 12 15,2 0 11-15,2 0 8 0,1-4 1 16,1-2 0-16,-1-2 0 0,1 0-4 0,-2 1 4 16,-4-1-1-16,0 2-3 0,-5 0-2 0,2 2-7 15,-4 1-7-15,1 1-4 0,-4 1-9 0,0 1-11 16,-2 0-9-16,1 0-4 0,-1 3 3 0,0 3 11 16,0 1 9-16,0 2 9 0,0 0-2 15,0 2 6-15,0 0-3 0,0-1-3 0,4-2 2 16,4 1-8-16,3-1 0 0,2-2 0 0,3-1 4 15,6-2 5-15,-1-3 2 0,2 0-4 16,3 0-7-16,-1-2-9 0,1-4-8 0,-1-2-2 16,-4-1 1-16,1-1 10 0,-1-1 12 0,-2-3 8 15,-1 0 11-15,0-2 0 0,-2-2 2 16,2-1 2-16,-1-4-4 0,1 1 5 0,-2-2 4 16,3 0 2-16,-3-3 2 0,-2-2 4 0,4-2 1 15,-3 2 1-15,1-3 0 0,-2 1 0 0,-1 1-2 16,-1 2-3-16,-4 3 2 0,1 1-4 15,-4 2 0-15,2 4 2 0,-4 5-2 0,-3 1 11 16,0 5 3-16,0 1 2 0,0 1 2 0,-3 4-17 16,0-1-15-16,-1 2-14 0,3 0-18 0,-2 0-13 15,1 3-5-15,-5 5 0 0,2 5 13 0,-7 2 15 16,2 4 10-16,-3 5 6 0,-1 2-3 16,-2 2 3-16,-1 2 1 0,-1 3 0 0,1 0 7 15,0 1-8-15,2 0 1 0,-1-2-2 0,2 1-5 16,5-2 4-16,-1-3-2 0,5-2-1 0,1-2-2 15,1-5-4-15,3-1-3 0,0-3 1 16,0-3 0-16,7-1-3 0,-2-3 1 0,1 1 0 16,2-3 5-16,1-2 6 0,3 0 7 0,2-3 5 15,2-1-2-15,3 0 3 0,3-3-5 0,4-5-1 16,1-1-2-16,0-2-3 0,-1-1-1 16,1-2 0-16,-3-2 4 0,-4-1 1 0,-1 0 6 15,-4-5 3-15,-2 3 3 0,-1-2 7 0,-1 3 6 16,-4-1 1-16,0 4-1 0,-5 4 1 15,0 3-1-15,0 1-2 0,-2 4-4 0,2 1-15 16,-2 2-22-16,0 0-26 0,0 0-32 0,0 5 9 16,-4 3 19-16,1 2 26 0,-4 4 31 0,0 3 0 15,-3 0-5-15,4 0-7 0,0-1-6 0,2-1-5 16,1-1-10-16,3-1-9 0,0-3-19 16,3 1-34-16,5-2-61 0,2-2-115 0,1-2-191 15,1-2-297-15,-4-2 745 0</inkml:trace>
          <inkml:trace contextRef="#ctx0" brushRef="#br0" timeOffset="-32128.3111">8934 11390 0 0,'0'0'0'0,"0"0"0"0,0 0 0 0,0 0 0 16,0 0 0-16,0 0 0 0,0 0 0 0,0 0 0 16,0 0 0-16,0 0 0 0,0 0 0 0,0 0 0 15,-16-5 82-15,16 5 26 0,0 0-12 16,0 0-20-16,0 0-20 0,0 0-23 0,1 0-7 16,2 0 11-16,6 0 26 0,3 2 28 0,6-1 22 15,6 1 5-15,4-2-5 0,9 0-1 0,6 0-12 16,8 0-5-16,10-3-7 0,4-3-10 15,8 0 0-15,6-2-11 0,1 2-9 0,9 0-11 16,-1 0-10-16,-2 2-11 0,0 1-7 0,-3 0-7 16,-3 2-2-16,0-2-4 0,-5 1-1 15,-6 1 3-15,0-1-3 0,-4 1 0 0,0-2-2 16,-7 0-1-16,-6 1 1 0,-4 1 1 0,-8-2 2 16,-2 0 2-16,-10 2-1 0,-3-3 3 15,-3 2 2-15,-10 0 6 0,-5 0 10 0,-3 1 14 16,-2 1 15-16,-2-2-1 0,0 2-12 0,0-3-26 15,-5 2-32-15,1-2-33 0,-5 0-25 0,1 1-24 16,-7 2-22-16,-3 0-19 0,1 0-29 0,-6 6-33 16,4 2-58-16,-2 3-113 0,5-4-171 15,4-1 372-15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0:44.6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74BD700-0FBE-41A2-AC16-C93DED6CE66F}" emma:medium="tactile" emma:mode="ink">
          <msink:context xmlns:msink="http://schemas.microsoft.com/ink/2010/main" type="writingRegion" rotatedBoundingBox="6280,16947 13820,14700 14451,16816 6911,19064"/>
        </emma:interpretation>
      </emma:emma>
    </inkml:annotationXML>
    <inkml:traceGroup>
      <inkml:annotationXML>
        <emma:emma xmlns:emma="http://www.w3.org/2003/04/emma" version="1.0">
          <emma:interpretation id="{9780B207-F6A7-4B00-9EBC-2F5D0384091D}" emma:medium="tactile" emma:mode="ink">
            <msink:context xmlns:msink="http://schemas.microsoft.com/ink/2010/main" type="paragraph" rotatedBoundingBox="6280,16947 13820,14700 14451,16816 6911,190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BB5E74-E585-45B5-B695-D53CC4920D05}" emma:medium="tactile" emma:mode="ink">
              <msink:context xmlns:msink="http://schemas.microsoft.com/ink/2010/main" type="line" rotatedBoundingBox="6280,16947 13820,14700 14451,16816 6911,19064">
                <msink:destinationLink direction="with" ref="{405C2E11-E3FC-4B7B-A2CD-1F5D27D1702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7F23BF6-EB43-4D1F-8655-7D6594C168AE}" emma:medium="tactile" emma:mode="ink">
                <msink:context xmlns:msink="http://schemas.microsoft.com/ink/2010/main" type="inkWord" rotatedBoundingBox="6487,17642 8544,17029 8842,18029 6785,18642"/>
              </emma:interpretation>
              <emma:one-of disjunction-type="recognition" id="oneOf0">
                <emma:interpretation id="interp0" emma:lang="en-US" emma:confidence="0.5">
                  <emma:literal>i,</emma:literal>
                </emma:interpretation>
                <emma:interpretation id="interp1" emma:lang="en-US" emma:confidence="0">
                  <emma:literal>Fin</emma:literal>
                </emma:interpretation>
                <emma:interpretation id="interp2" emma:lang="en-US" emma:confidence="0">
                  <emma:literal>Fan</emma:literal>
                </emma:interpretation>
                <emma:interpretation id="interp3" emma:lang="en-US" emma:confidence="0">
                  <emma:literal>Fi,</emma:literal>
                </emma:interpretation>
                <emma:interpretation id="interp4" emma:lang="en-US" emma:confidence="0">
                  <emma:literal>Pi,</emma:literal>
                </emma:interpretation>
              </emma:one-of>
            </emma:emma>
          </inkml:annotationXML>
          <inkml:trace contextRef="#ctx0" brushRef="#br0">4544 16046 0 0,'0'0'0'0,"0"0"0"0,0 0 175 16,0 0 48-16,0 0 6 0,0 0-19 0,0 0-26 15,0 0-42-15,0 0-39 0,0 0-34 0,0 0-29 16,0 0-13-16,0 0-7 0,0 0 0 0,-85-20 2 15,77 43 0-15,-2 5 0 0,2 1-1 16,0 6 2-16,-3 7 6 0,0 6 4 0,2 1 5 16,-2 2 1-16,0-1-2 0,-1-1-4 0,4 0-1 15,-1-1-1-15,-1 1-5 0,4-2-5 0,-1 1-5 16,2-1-6-16,-2-2-3 0,0-2 0 16,-1-2-4-16,-1-1-5 0,-2-5-9 0,-4 0-19 15,1-4-37-15,-5-1-74 0,-4-3-112 0,-3-4-126 16,8-6-185-16,3-6 97 0</inkml:trace>
          <inkml:trace contextRef="#ctx0" brushRef="#br0" timeOffset="2379.5025">4530 16221 163 0,'0'0'282'0,"0"0"-33"0,0 0-1 16,0 0 14-16,0 0-10 0,0 0-42 0,0 0-54 16,0 0-58-16,0 0-42 0,0 0-31 0,0 0-25 15,0 0-21-15,0 0-8 0,-5-61-5 0,10 61-2 16,5 1-7-16,1 5-34 0,-1-1-96 0,4 3-155 15,-2-1-237-15,-3-2-130 0</inkml:trace>
          <inkml:trace contextRef="#ctx0" brushRef="#br0" timeOffset="1461.5059">4836 16420 0 0,'0'0'160'0,"0"0"122"0,0 0-17 16,0 0-9-16,0 0-25 0,0 0-38 15,0 0-56-15,0 0-61 0,0 0-33 0,0 0-22 16,0 0-9-16,0 0 1 0,0 0 0 0,0 0 2 15,-138-41 3-15,119 49 3 0,3 0-5 16,3-2-1-16,-1 3-5 0,4 0-9 0,3 2-2 16,-1-1-5-16,3 1-1 0,-1-1-1 0,4-1 4 15,0 3 2-15,-2-3-1 0,3 0 3 0,1-2-6 16,0 1 2-16,0-1-2 0,0 0 0 0,0 1 2 16,0-2 3-16,1-1 3 0,3-1 2 15,-2-1 2-15,-1 0 2 0,3 0 0 0,-1-2 1 16,1 2 1-16,0 0-2 0,1 2-1 0,0-1 2 15,1-1-3-15,-1 2 1 0,-2-4-1 0,2 2-3 16,0 0 1-16,-2 0 0 0,3 0-1 0,-1 1 0 16,-4-3-1-16,2 2-2 0,1-1 0 15,-4-1 1-15,1-1-2 0,-1 2 3 0,0-2 3 16,0 0 3-16,0 2 4 0,0-2 5 0,0 0 4 16,0 0 2-16,0 0 6 0,0 0-2 15,0 0-4-15,0 0-3 0,0 0-7 0,0 0-5 16,0 0-3-16,0 0-2 0,0 0-4 0,0 0 2 15,0 0-2-15,0 0-3 0,0 0 6 0,0 0-5 16,0 0 2-16,0 0 4 0,0 0-5 16,0 0 5-16,0 0 1 0,0 0-2 0,0 0-2 15,0 0 2-15,0 0-2 0,0 0 0 0,0 0 2 16,0 0-3-16,0 0-1 0,0 0-1 0,0 0 0 16,0 0 0-16,0 0 1 0,0 0 0 15,0 0-2-15,0 0 2 0,0 0-1 0,0 0 0 16,0 0 1-16,0 0 0 0,0 0 3 0,0 0-1 15,0 0 2-15,2 0 1 0,-2 0 0 0,0 0-1 16,0 0 3-16,0 0-3 0,0 0-2 0,0 0 3 16,0 0-1-16,0 0-2 0,0 0 2 0,0 0-3 15,0 0 1-15,0 0 1 0,0 0 0 16,0 0 1-16,0 0 0 0,0 0-2 0,0 0-1 16,0 0 0-16,0 0 2 0,0 0-3 0,0 0 3 15,0 0-1-15,0 0-2 0,0 0 0 16,0 0-2-16,0 0 1 0,0 0 4 0,0 0 1 15,0 0 0-15,0 0 3 0,0 0-4 0,0 0 2 16,0 0-1-16,0 0-2 0,0 0 2 16,0 0-4-16,0 0 0 0,0 0-3 0,0 0-3 15,0 0-6-15,0 0-3 0,2 0 2 0,0 1 3 16,-1 0 1-16,4 3-27 0,1-4-83 0,-4 1-140 16,5 1-238-16,-3-2-360 0,-1 1 648 0</inkml:trace>
          <inkml:trace contextRef="#ctx0" brushRef="#br0" timeOffset="373.7691">4658 16416 0 0,'0'0'0'0,"0"0"0"0,0 0 0 0,0 0 185 16,0 0 75-16,0 0-24 0,0 0-32 16,0 0-36-16,0 0-48 0,0 0-48 0,0 0-48 15,0 0-54-15,0 0-54 0,0 0-23 0,19-112-29 16,-18 119-40-16,3 3-106 0,-1-5-172 0,1 1 454 15</inkml:trace>
          <inkml:trace contextRef="#ctx0" brushRef="#br0" timeOffset="5341.6775">5659 16480 528 0,'0'0'271'0,"0"0"-167"0,0 0-65 16,0 0-23-16,0 0 2 0,0 0 9 0,0 0-2 15,0 0-5-15,175-61-4 0,-144 60 3 0,5 1 13 16,-3 0 20-16,2 0 30 0,3 0 24 0,-7 1 16 15,3 5-1-15,-5 2-12 0,-3-1-20 16,0 4-25-16,-7-1-23 0,-6 2-19 0,-4-2-12 16,1 4-3-16,-9-2-2 0,-1 4 1 0,0-2 5 15,-7-1 0-15,-2 0 1 0,-2-2-4 16,-1-1-4-16,0-2-8 0,3-2-14 0,1 0-30 16,0-1-58-16,5-2-106 0,0 0-148 0,1-1-257 15,2-2-15-15</inkml:trace>
        </inkml:traceGroup>
        <inkml:traceGroup>
          <inkml:annotationXML>
            <emma:emma xmlns:emma="http://www.w3.org/2003/04/emma" version="1.0">
              <emma:interpretation id="{0723E868-DDDF-468D-B418-494291DD425E}" emma:medium="tactile" emma:mode="ink">
                <msink:context xmlns:msink="http://schemas.microsoft.com/ink/2010/main" type="inkWord" rotatedBoundingBox="10753,15614 11816,15297 12075,16167 11013,16484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#</emma:literal>
                </emma:interpretation>
                <emma:interpretation id="interp7" emma:lang="en-US" emma:confidence="0">
                  <emma:literal>a</emma:literal>
                </emma:interpretation>
                <emma:interpretation id="interp8" emma:lang="en-US" emma:confidence="0">
                  <emma:literal>*</emma:literal>
                </emma:interpretation>
                <emma:interpretation id="interp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2490.3572">8631 14073 66 0,'0'0'295'0,"0"0"-124"16,0 0-23-16,0 0 5 0,0 0 34 0,0 0 31 16,0 0 1-16,0 0-32 0,0 0-34 0,0 0-37 15,0 0-23-15,0 0-15 0,0 0-14 0,0 0-18 16,-15-43-20-16,15 43-10 0,1 0-8 15,3 4-3-15,6 4 4 0,-1 2 3 0,3 5 4 16,3 5 6-16,1 2 7 0,5 6 2 0,0-2 7 16,5 5 1-16,7 1-4 0,-1 2 5 15,4 0-7-15,2 2-5 0,0 1-4 0,-3-7-8 16,3 0-3-16,1-2-5 0,-4-5 0 0,-2-4-3 16,3-1-2-16,0-3-1 0,-3-3-2 15,2 0-4-15,-6-5-6 0,5-1-9 0,-8-1-22 16,-4-2-30-16,-1-2-55 0,-6-1-71 0,-2 0-81 15,-5 0-109-15,-6 0-123 0,-2-3-190 0,0 2 383 0</inkml:trace>
          <inkml:trace contextRef="#ctx0" brushRef="#br0" timeOffset="-20780.0613">8356 14890 22 0,'0'0'434'0,"0"0"-238"0,0 0-15 16,0 0 29-16,0 0 36 0,0 0-8 0,0 0-58 15,0 0-83-15,0 0-51 0,0 0-13 16,0 0 14-16,0 0 24 0,0 0 7 0,0 0 2 16,143-24-13-16,-81 19-15 0,2 1-19 0,-3 3-11 15,0-1-9-15,-6 2-7 0,-2 0-1 0,-4-2-10 16,-6 1-6-16,-3 0-12 0,-2-4-22 0,-7 0-36 16,0 0-61-16,-5-1-105 0,-7-2-166 15,-4 2-206-15,-4 0-152 0</inkml:trace>
          <inkml:trace contextRef="#ctx0" brushRef="#br0" timeOffset="-21008.0595">8919 14334 0 0,'0'0'0'0,"0"0"0"16,0 0 0-16,0 0 105 0,0 0 73 0,0 0 8 15,0 0-17-15,0 0-30 0,0 0-20 16,0 0-20-16,0 0 1 0,0 0-7 0,0 0 8 16,0 0 13-16,-51-77 1 0,51 77 4 0,0 0-13 15,0 0-15-15,0 0-12 0,0 0-8 0,0 0-11 16,0 0-15-16,0 0-14 0,0 0-23 15,0 0-7-15,0 1-1 0,0 7 5 0,0 1 10 16,0 1 2-16,-3 4 2 0,-3 1-7 0,2-2 0 16,1 3 1-16,-5-2-4 0,5-2 5 0,-1-1-4 15,-4-2 0-15,6 0 1 0,-1 0-1 0,-3-1 0 16,5-2-1-16,0-1-2 0,1-2-2 16,0 0-2-16,0 0-1 0,0 0 2 0,0-2-4 15,0-1 0-15,0 2 1 0,0-2-4 0,0 0 7 16,0 1-3-16,0-1 0 0,0 2 0 0,0-1-4 15,0 1 4-15,0-1 0 0,0 4 0 16,0 1 4-16,-3 2-4 0,-1 3 2 0,-3 2 0 16,3 1-5-16,-2 1 3 0,2 0-2 0,0-1 1 15,-2 1 2-15,4 0-1 0,-1-1 1 16,0 0 0-16,-2 0-6 0,2-2 7 0,2 0-1 16,-2-1-1-16,-2-2 2 0,2 1-3 0,2 0 0 15,-1-2 0-15,1 1 4 0,-2 0-4 0,-1 1 1 16,2-1 0-16,2 0-6 0,-3 0 7 0,2-1-1 15,-1-2-1-15,1-2 1 0,1 2-3 16,0-3-2-16,0-2-2 0,0-1 4 0,0 0-7 16,0 0 2-16,0 0-5 0,0 0-19 0,0-6-26 15,0-2-31-15,1-4-30 0,3-3-19 0,4-2-8 16,0-2-12-16,3 0-17 0,3-4-3 0,-2-1-1 16,-2 1 6-16,2-2 14 0,-5-3 15 15,4 0 26-15,-7-4 33 0,4 0 38 0,-5-4 28 16,-2-4 28-16,0 0 22 0,-1-4 32 0,0 0 36 15,0 4 40-15,-1 2 40 0,-3 5 26 16,-4 2 13-16,4 6-7 0,-6 3-29 0,6 2-28 16,-1 4-25-16,-2 2-20 0,3 3-12 0,2 2-13 15,-4 3-14-15,5 0-15 0,1 3-15 0,0 1-14 16,0 2-14-16,0 0-18 0,0 0-14 16,0 2 2-16,0 5 5 0,0 6 10 0,0 1 12 15,1 8 2-15,-1 4-3 0,0 5 1 0,0 2-1 16,0 2 0-16,0 0 0 0,0 3-3 15,0-3-2-15,0 3 1 0,0-1-1 0,-1-2 2 16,1-3-1-16,-1-2-2 0,-1-2-2 0,2-1 0 16,0-6 1-16,0-3-1 0,0 1 0 0,3-2-1 15,-2-3-1-15,5-1-2 0,-2-2 2 0,-3 0-4 16,0-2 0-16,1-3-6 0,-1-1-11 16,3-2-11-16,-4-2-21 0,1-1-22 0,-1 0-29 15,3 0-37-15,0-1-52 0,-1-4-89 0,8 1-101 16,-1-1-126-16,-5 4-161 0,4-1 671 0</inkml:trace>
        </inkml:traceGroup>
        <inkml:traceGroup>
          <inkml:annotationXML>
            <emma:emma xmlns:emma="http://www.w3.org/2003/04/emma" version="1.0">
              <emma:interpretation id="{EC0DC137-21EE-4050-8F69-1C7307EE8E07}" emma:medium="tactile" emma:mode="ink">
                <msink:context xmlns:msink="http://schemas.microsoft.com/ink/2010/main" type="inkWord" rotatedBoundingBox="11644,15992 13996,15291 14451,16816 12099,17517"/>
              </emma:interpretation>
              <emma:one-of disjunction-type="recognition" id="oneOf2">
                <emma:interpretation id="interp10" emma:lang="en-US" emma:confidence="0.5">
                  <emma:literal>star</emma:literal>
                </emma:interpretation>
                <emma:interpretation id="interp11" emma:lang="en-US" emma:confidence="0">
                  <emma:literal>stat</emma:literal>
                </emma:interpretation>
                <emma:interpretation id="interp12" emma:lang="en-US" emma:confidence="0">
                  <emma:literal>seat</emma:literal>
                </emma:interpretation>
                <emma:interpretation id="interp13" emma:lang="en-US" emma:confidence="0">
                  <emma:literal>start</emma:literal>
                </emma:interpretation>
                <emma:interpretation id="interp14" emma:lang="en-US" emma:confidence="0">
                  <emma:literal>sat</emma:literal>
                </emma:interpretation>
              </emma:one-of>
            </emma:emma>
          </inkml:annotationXML>
          <inkml:trace contextRef="#ctx0" brushRef="#br0" timeOffset="-17240.6476">10001 15387 0 0,'0'0'0'0,"0"0"0"15,0 0 0-15,0 0 0 0,0 0 183 0,0 0 67 16,0 0-12-16,47-163-22 0,-46 149-13 0,1 2-16 16,-2 1-10-16,0 5-19 0,0 0-27 15,1 3-27-15,-1 2-34 0,0 1-21 0,0 0-23 16,0 0-14-16,0 0-10 0,0 0-9 0,0 4-1 16,-4 0 2-16,-3 6 7 0,-1 3 10 0,2 3 6 15,-5 5 2-15,4 4 0 0,-1 1 2 16,-1 4-2-16,3 2 4 0,-2 0-1 0,4 1-2 15,0 0 1-15,3 0-4 0,-4 0-1 0,3 0-3 16,2 1-4-16,0-3-2 0,-1 1-3 0,1-3-2 16,-1-2 0-16,1 0-1 0,0-4 0 0,0-4 0 15,0-1-2-15,0-5-3 0,0-2 0 16,1-5 0-16,0-2 1 0,2-1 2 0,4-3 2 16,-5 0 1-16,1 0 5 0,5 0 0 0,-1-3-2 15,3-4-4-15,4-1-4 0,-1-2 0 16,6-2-2-16,-4 2-1 0,1-4-3 0,-1 2 0 15,-1-3 2-15,1 1 2 0,3-2 6 0,-5 1-1 16,-4 0 2-16,3 2 4 0,-1 1 0 0,-2 1 2 16,-4 4 4-16,1 2 2 0,-4 4 0 15,-1 0-3-15,-1 1-9 0,0 0-16 0,0 0-6 16,0 2 1-16,0 8 8 0,0-1 13 0,0 4 6 16,-1 0-1-16,-1 2-2 0,-2 2-3 0,4 0-4 15,0-3 0-15,0-1 0 0,8 1-1 16,3-2-1-16,1-1-5 0,5-4-14 0,1 2-42 15,6-3-129-15,2-2-237 0,-5 1-450 0,-8-4 251 0</inkml:trace>
          <inkml:trace contextRef="#ctx0" brushRef="#br0" timeOffset="-19696.541">10197 14721 609 0,'0'0'231'16,"0"0"-66"-16,0 0-39 0,0 0-16 0,0 0-8 15,0 0-14-15,0 0-24 0,0 0-20 0,0 0-13 16,0 0-11-16,170-106-8 0,-140 106-10 0,2 0-17 16,1 1-28-16,0 5-47 0,0 0-105 0,-3 1-167 15,-6-3-239-15,-10 0 303 0</inkml:trace>
          <inkml:trace contextRef="#ctx0" brushRef="#br0" timeOffset="-19843.4503">9121 14523 329 0,'0'0'318'0,"0"0"-60"0,0 0-64 0,0 0-43 16,0 0-29-16,0 0-21 0,0 0-17 0,0 0-10 16,0 0-5-16,0 0-2 0,0 0-5 15,0 0-4-15,0 0-4 0,0 0-10 0,131 88-5 16,-123-63-7-16,-4 2-7 0,-4 1-4 0,0-1-4 15,-3 2-4-15,-8-3-3 0,-1 0-1 16,0-3-1-16,-1-5-2 0,-2-1-1 0,2-3 2 16,0-4 0-16,1-4 5 0,4-3 8 0,0-3-1 15,4 0 6-15,-2 0-1 0,4-6-7 0,1-3-1 16,1-3-7-16,0-1-4 0,3-6-2 16,7 0 0-16,2-3 0 0,3-2 0 0,7-1 3 15,-2-2-3-15,4 1 1 0,4 3-4 0,4 0-2 16,-1 2 0-16,-3 4 0 0,6 4 0 0,-5 1-2 15,1 5 3-15,-2 4 1 0,4 0-1 0,-4 3 3 16,-2 0-2-16,-2 0 1 0,-4 4-2 0,0 5 0 16,-4 0 1-16,-4 4-2 0,-1 1 2 15,-4 2-1-15,-5 3 2 0,2-1 3 0,-4 1-1 16,0 2 4-16,0-2-6 0,0-1 1 0,-5 0-1 16,4-3 1-16,-1 0-4 0,2-3-1 0,0-1-1 15,0-4-4-15,2-1 1 0,6-1 0 16,-3-5-1-16,7 0 1 0,0 0-6 0,3-5 0 15,-2-3 0-15,7-4 3 0,-1-1 4 0,-1-2 3 16,4-3 4-16,-2-2-2 0,-1 0 5 16,-1-4 1-16,2 0 1 0,-4-1 1 0,-4-1 2 15,1 1-1-15,1 1 1 0,-5 1 1 0,-3 3-3 16,0 1 1-16,-3 6 3 0,-3 3 4 0,0 1 0 16,-1 4 1-16,-7 1-2 0,4 2-11 15,-6 1 1-15,5 1-8 0,-5 0-2 0,1 4 3 16,2 5-2-16,-3 0 2 0,0 3 2 0,5 2 0 15,-3 1-1-15,5-2 0 0,3 3-1 0,0-1-3 16,0 4 4-16,8-3 1 0,-1 1 1 0,6 3 0 16,6-2 1-16,-2-1 1 0,5 0 0 15,-2 0 9-15,3-3-7 0,-2 3 1 0,1-3-1 16,-2 0-6-16,-3-2 3 0,-3 0-3 0,-5-3-1 16,-5-1-1-16,-4-2-1 0,-1 0 0 0,-14-1-3 15,-8-2-1-15,-6 0-2 0,-8 1 5 16,-4-3 2-16,-2-1 5 0,-4 0 3 0,6 0-1 15,2 0 0-15,2-3-2 0,11 0-1 0,7-1 0 16,4 0-1-16,6 1 2 0,5-2-6 0,4 1-12 16,1-3-11-16,11 0-6 0,6-2-1 15,6-2 11-15,5-1 11 0,10 1 3 0,3-4 1 16,5-1-8-16,-2 0-12 0,5-2-10 0,-6-1-11 16,4-2-2-16,-6-3 3 0,-2 2 5 15,-1-2 11-15,-6 0 11 0,-4 0 14 0,-5 2 10 16,-5-1 13-16,-6 1 14 0,-1 1 17 0,-8 2 7 15,1 0 6-15,-5 2 1 0,0 1-7 0,-6-3 5 16,-1 4 1-16,-2-1-3 0,-3 4-2 0,-1 2-8 16,0 1-7-16,1 1-2 0,0 4-5 0,4 0-5 15,0 3-7-15,2 1-8 0,-2 0-8 16,7 0-6-16,-2 7-2 0,-2 6 1 0,2 2 3 16,1 5 2-16,-1 7 0 0,-2 1 1 0,2 3 0 15,2 2-1-15,-2-1 3 0,0 3-4 0,-1-1 0 16,2 0 1-16,0-1-1 0,-1-1 1 15,2-1-3-15,-2-1-4 0,3 0-8 0,0-4-16 16,0 1-34-16,4-2-70 0,1-5-149 0,1-5-264 16,-3-4-461-16</inkml:trace>
          <inkml:trace contextRef="#ctx0" brushRef="#br0" timeOffset="-18701.1482">11267 14702 757 0,'0'0'653'0,"0"0"-359"0,0 0-67 0,0 0-54 15,0 0-46-15,0 0-48 0,0 0-45 16,0 0-26-16,0 0-12 0,0 0 0 0,0 0-3 16,171-101-11-16,-114 101-46 0,-4 0-118 0,-14 3-318 15,-15 0-957-15</inkml:trace>
          <inkml:trace contextRef="#ctx0" brushRef="#br0" timeOffset="-18828.0696">11256 14555 0 0,'0'0'221'0,"0"0"70"15,0 0-41-15,0 0-1 0,0 0 3 16,0-161-15-16,0 141-21 0,3 3-35 0,-3 3-30 16,2 2-31-16,-2 5-22 0,2 1-24 0,-2 5-27 15,1 1-26-15,-1 0-29 0,0 0-10 16,1 8 3-16,-1 6 8 0,2 5 15 0,-2 6 6 16,0 2 2-16,-2 5 2 0,-4 2 6 0,0 3-1 15,-2 1 0-15,2 2-5 0,-1-4-5 0,3 2-4 16,3-3-1-16,1 1-1 0,0 0-3 15,1-3-6-15,7-1-2 0,-3-3-1 0,6-3 0 16,0-3 1-16,1-3-6 0,-3-2-16 0,2-4-28 16,1-4-69-16,-1-3-134 0,-1-7-216 0,-4 3-393 15,1-3 150-15</inkml:trace>
          <inkml:trace contextRef="#ctx0" brushRef="#br0" timeOffset="-19069.9204">10722 14628 0 0,'0'0'0'0,"0"0"146"16,0 0 151-16,0 0-11 0,0 0-14 0,0 0-22 15,0 0-50-15,0 0-38 0,0 0-33 16,-178-37-26-16,150 47-16 0,0 2-13 0,-2 5-14 16,5 1-16-16,1 2-14 0,0 0-13 0,9 1-8 15,3 1-7-15,1 0-3 0,7-2-3 16,1-2-7-16,3 0-8 0,0-4 0 0,6-2 3 16,6-3 1-16,0-2 5 0,3-2-4 0,6-2-1 15,-4-2 2-15,0-1 5 0,3-1 6 16,-4-7 5-16,3-1 3 0,-2-2 8 0,-2-1 1 15,-1-2 5-15,0-3 4 0,-1-1 0 0,1 2 1 16,-2-1 1-16,-2 1-2 0,3 4-4 0,-4 2-5 16,-1 2-7-16,1 3-3 0,-5 4-3 15,-1-1-5-15,0 2-4 0,-1 0-3 0,0 2 0 16,-2 3 3-16,0 4 8 0,1 3 3 0,-1 1 2 16,0 2-1-16,0 2-2 0,0-1-1 0,0 0-1 15,1 1 0-15,1-1-6 0,4-2 1 16,-2-3 1-16,1 0-3 0,4-2 10 0,0-3-4 15,-1-1 2-15,3-4 2 0,2-1-4 0,0 0 9 16,-1-3 0-16,0-5 3 0,0 0 3 0,-3-1-4 16,2-4 3-16,0 1 2 0,-1-1-2 0,0 0 0 15,-4-1-4-15,1 2-2 0,-2 1 3 0,-2 2-1 16,0 1-1-16,0 5-3 0,-2 0-6 16,-1 1-3-16,0 2-9 0,0 0-11 0,1 0-4 15,1 0-1-15,-1 5 8 0,0 3 11 0,1 1 7 16,0 1 2-16,1 2 0 0,0 0 0 15,-1-2-2-15,0 2 2 0,2-2-4 0,1-4 3 16,-2 0-1-16,-1-4 2 0,4 1 1 0,-2-3 3 16,-3 0 8-16,3 0 0 0,1 0 5 15,-1 0 2-15,5-2-7 0,-4-1 5 0,4-3-3 16,-3 0 0-16,3 0 1 0,-2-1-4 0,-1 1-2 16,-2 2 1-16,3-1-4 0,-3 1-3 0,-2 1-5 15,4 0-2-15,-3 1 1 0,0 2-3 0,1 0-1 16,0 0 0-16,-2 0-5 0,1 0 5 15,4 3 1-15,-2 0-1 0,0 0 3 0,3 2-2 16,2 1-1-16,-2 0-1 0,5 0-7 0,1-1-16 16,2 1-25-16,1-3-43 0,-1-3-96 0,6 3-138 15,-5-3-169-15,-2 0-241 0,-4 0 362 0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2:07.5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75D278D-9E41-4626-B04F-58F2A42F55C9}" emma:medium="tactile" emma:mode="ink">
          <msink:context xmlns:msink="http://schemas.microsoft.com/ink/2010/main" type="inkDrawing" rotatedBoundingBox="17897,18547 18627,3261 19326,3295 18596,18580" semanticType="callout" shapeName="Other">
            <msink:sourceLink direction="with" ref="{771C2FC4-818A-42DA-9813-7ABB5A0C37AD}"/>
          </msink:context>
        </emma:interpretation>
      </emma:emma>
    </inkml:annotationXML>
    <inkml:trace contextRef="#ctx0" brushRef="#br0">1076 17 0 0,'0'0'0'0,"0"0"0"0,0 0 0 0,0 0 0 15,0 0 0-15,0 0 0 0,0 0 0 0,0 0 0 16,0 0 0-16,0 0 0 0,0 0 0 0,0 0 0 16,2-11 0-16,-2 11 0 0,0 0 0 15,0 0 0-15,-3 0 0 0,2-1 0 0,-1 1 0 16,-2-2 0-16,0 1 0 0,2-1 0 0,2 2 0 16,-2-1 0-16,1 1 0 0,1 0 0 0,-1-2 0 15,1 2 0-15,0 0 0 0,0 0 0 0,0 0 0 16,0 0 0-16,0 0 0 0,0 0 0 0,0 0 0 15,0 0 0-15,0 0 0 0,0 0 0 16,0 0 0-16,0 0 0 0,0 0 6 0,0 0 52 16,0 0 2-16,0 0 2 0,0 0 2 0,0 0 0 15,0 0-2-15,0 0-4 0,0 0-2 0,0 0-5 16,0 0-5-16,0 0-6 0,0 0-8 16,1 0-7-16,-1 0-6 0,0 0-8 0,0 0-6 15,0 0-2-15,0 0-4 0,0 0-1 0,0 0 0 16,0 0-3-16,0 0 3 0,0 0-1 15,0 0 2-15,0 0 1 0,0 0 2 0,0 0-1 16,0 0 0-16,0 2 2 0,0-2-3 0,0 1 0 16,0 1 0-16,0-1 4 0,0 2 6 15,0 2 3-15,0 1 4 0,-1 0-5 0,-2 2-3 16,3 1-3-16,-1 0-4 0,1 2 0 0,-3 1-2 16,3 0 0-16,-2 2 2 0,1 2 0 0,1 0 1 15,-1 4 3-15,-2-2 1 0,0 2 2 16,-1 0-1-16,2-1 0 0,2 0-1 0,-3 1-1 15,0 0-1-15,2-1 0 0,-2 2 1 0,3-2 1 16,-1 2 1-16,1 2 2 0,0-3 1 0,-1 4 2 16,1 0 6-16,-2 3-1 0,2-1 7 0,-2 2 0 15,-2 2 0-15,-2 2 0 0,0 0-3 0,-1 1-3 16,-4-1-1-16,4 3 3 0,-2 0 0 16,-3 2 1-16,1-2-1 0,2 1-5 0,-1-1-3 15,0-1-4-15,2-2 1 0,0 0 2 0,-3 0-2 16,4-1 0-16,1 0 0 0,0 1-2 0,-1-3 0 15,3 0 2-15,-4-3-3 0,4 3 3 16,-1-2 1-16,0 0-1 0,-2 0 6 0,2 2-1 16,1-2 3-16,-4 4 1 0,3-2 0 0,-3 3-3 15,4-2-2-15,-1 0 6 0,-2 4 2 16,1-2 9-16,-1 2 1 0,-4 0-8 0,5-1-1 16,-4-1-10-16,-1 3-3 0,3-2-2 0,0-1-2 15,-2-1 0-15,2 3 0 0,-1-3 1 0,-1 0-3 16,2 1 2-16,1 0 1 0,-4-2 1 0,6 4 2 15,-3-5-2-15,3 1 0 0,-5-2 0 16,3-1-1-16,1 2 2 0,-5-3 0 0,3 1-1 16,0 1 0-16,1 1 2 0,0 1 0 0,1-2 1 15,-1 2-2-15,6 0 2 0,-5 0-2 16,2 1-1-16,3-4 1 0,0 3-3 0,-2 0 0 16,0-2-3-16,-1 2 1 0,2-2 0 0,0 2 0 15,0-1-1-15,-2-1 1 0,0 1 0 0,2-2-2 16,1-1 1-16,-3 1-2 0,2-1 1 0,-3-1 0 15,4 1-1-15,-2 0 0 0,-2 0 2 16,1 1 0-16,1-2 1 0,-1-1 0 0,-1-2-2 16,2-1 0-16,0 0-1 0,-1 0-1 0,0 0 2 15,3 0 0-15,0 0 0 0,-1 1 0 0,1 0 3 16,-2 1-1-16,2 0 1 0,-2 2-1 16,0-2 0-16,3 1 0 0,-1 1 1 0,0-2 0 15,-2 1-2-15,2 2-1 0,-1-3 1 0,0 1-1 16,0 0 3-16,2 0 0 0,-1 1-2 15,1 0-2-15,0-1 1 0,0 1-1 0,0 0 2 16,0-1 1-16,0 1-1 0,0 2 0 0,0-2-1 16,1 2-1-16,1 1 1 0,2 0-1 0,0 0 0 15,-2 3-1-15,0 1 1 0,2-2 0 16,0 1 1-16,-1-1 2 0,-2-2-3 0,4 2 0 0,-1 0 0 16,0 0-1-16,-1 1 0 0,4 0 1 15,-3 1-1-15,1-1-2 0,0-1 3 0,-2 2-1 16,2-3 1-16,1 1 4 0,-3 2-2 0,1-3 0 15,1 2 2-15,-4 1-3 0,1 0-1 0,0-1 0 16,1 0-1-16,1 2 2 0,-1 0-1 16,-3 0-1-16,1 0-1 0,0 1-1 0,3 0 3 15,0 1 0-15,-1 0 2 0,-2 3 2 0,2-3-3 16,4 1-2-16,-3-1 1 0,3 2-3 16,-2-2 1-16,3 0 3 0,0 1-4 0,3 0 3 15,-2 0 0-15,-4 0-1 0,6-1 1 0,-3 3 0 16,-1-1 2-16,4-1-1 0,-5 1 3 0,2 1-1 15,2-1-6-15,-3 0 3 0,2-1-2 16,-1 0 1-16,0 0 1 0,1 0-2 0,-1-1 1 16,-1 0 0-16,4 1 0 0,-3-2 0 0,0 2 1 15,1-2 0-15,-2-1-1 0,2 0 2 16,-1 0-1-16,3-1 1 0,-3 2-1 0,2 0-1 16,-5 0 0-16,4 2-1 0,-5 1 2 0,4 1 0 15,-2 1-1-15,2-2 2 0,-4 3-6 0,1-1 4 16,1 0 0-16,-4 1-1 0,2 1 3 0,0-1-2 15,-2 0 1-15,-1 2-1 0,-1-1 1 0,0 2-2 16,1-2 1-16,-1 3 0 0,0-3-2 16,3 1 4-16,1 0 1 0,0 0-1 0,-1-3 0 15,-1 4-1-15,2-1-2 0,0 1 1 0,-1 2 0 16,-3 0 1-16,1 1 0 0,-1 0-1 0,2 0 1 16,-2 3 0-16,0-3 0 0,0 1 1 15,0 1 1-15,0 0-3 0,-2-1 0 0,1 0 0 16,1 1-2-16,-1 0 3 0,-1-2-2 0,1 0 1 15,1-1 0-15,-3 1 0 0,2-1 2 16,-3 2 0-16,3-1 0 0,-1 0-1 0,0 2 1 16,-5-1 0-16,4 2 1 0,2 0-2 0,-4-2-2 15,-1 3 1-15,5-1-3 0,-4-3 3 0,1 2 1 16,2 0 0-16,0-1 1 0,2 0-1 0,0-1 1 16,0 1 0-16,0-4 0 0,0 0-1 15,0-1-1-15,0 1 1 0,-2 1-2 0,2-1 2 16,-1-1 1-16,-2-1-4 0,2 2 2 0,-3 0 0 15,2 1 0-15,0 2 2 0,-2-2 2 16,-2 2-2-16,4-2-1 0,-1 2 1 0,-4-1-3 16,5-1 2-16,0 1 0 0,0-1 0 0,-2 2-1 15,1-2 1-15,0-4 1 0,3 4 1 0,-2 2-1 16,-2-2 0-16,-2 1 1 0,3 2 0 0,-5-1 0 16,4 0-1-16,-2 1-1 0,-1 2-1 0,0-3 0 15,1 0 3-15,-4-1 0 0,5-2 0 16,-5 0 0-16,6-2 0 0,-4 0 0 0,4 3-1 15,-1-3 1-15,0 1-2 0,2-2 1 0,-5 0 0 16,4-2 0-16,-1 1 1 0,-2 0-1 16,0 0 0-16,0-1-1 0,3 2 3 0,-5 0-1 15,2 0 1-15,1-1-2 0,-5 1-2 0,3-2 5 16,0 3-1-16,-2 3 1 0,4-5 1 16,-4 2 0-16,0-1-1 0,2 0 1 0,-1-3 3 15,3 1-5-15,-1 0 0 0,-2 0-1 0,3 0-3 16,-3-1 5-16,4-1-1 0,-5-1 0 0,2-1 0 15,1-1-2-15,-5 1 2 0,2-1 1 0,-2 3 1 16,1-3-3-16,-3 1 1 0,1-1-4 16,0 1 1-16,-2 0 2 0,1-2 0 0,1-1-1 15,0 1 1-15,3-1-4 0,1-1 2 0,-2-1 0 16,4 1-1-16,1-2 0 0,-4-1 0 0,6 1-1 16,-2-1 1-16,0 1 1 0,4-1-1 0,-2 1 0 15,0 3 0-15,1 0 2 0,3-4 0 16,-1 2 0-16,1-2 0 0,-2-2-2 0,0 2 1 15,-1-3-1-15,0 3 0 0,2-3 0 0,-1 1 1 16,1 0 0-16,-3 0 1 0,-1 0 0 0,2-1 1 16,2 0-1-16,-3-1 0 0,-2 3-3 15,4-1 2-15,0-1 1 0,-2 2-4 0,-1-1 2 16,2 2-3-16,-1 0 0 0,-1 4 2 0,2-3 2 16,-2 4 1-16,-1-3 0 0,4 3 4 0,-5 0-7 15,2-3 2-15,1 1 0 0,-2-3-3 16,1 4 3-16,0 0-1 0,-1-2 0 0,4 1-1 15,-1-2 5-15,-1 1-4 0,0-2 1 0,1-2 1 16,3 2-3-16,-1 1 2 0,1-1 1 0,-3 2 0 16,0-1 0-16,-1-3-1 0,3-1 1 15,-2-2-4-15,-2 1 6 0,0-1-2 0,-1 2 0 16,1-5 3-16,1 4-4 0,-1 0 2 0,-2-1-2 16,4 0 2-16,-4 1-2 0,3 0 0 0,3 0 1 15,-3 1-4-15,0-1-2 0,1 0 2 16,2-1 0-16,0 1 0 0,-3-1 4 0,2 1-2 15,-2 1 0-15,3-1 0 0,0 3 2 0,-1 1-3 16,-2-2 0-16,3 0 3 0,-3 0-4 0,3-3 2 16,-2 0-1-16,-3 2-2 0,2 2 3 15,2-1-2-15,-4 1 2 0,1-3 2 0,2 0-3 16,-1-4 3-16,-1 1 1 0,2-4-3 0,3 0 1 16,-4 1-2-16,3-1-2 0,0-1 2 0,1-1-5 15,0-4 5-15,0 2-1 0,0-2 0 16,0 3 4-16,0-1-2 0,0 0 1 0,0 2 2 15,0 1-4-15,0 2 2 0,0 2-1 0,1 3-2 16,0 1 2-16,3 1-3 0,-4-3 1 0,3 1 1 16,-2-1 3-16,2-2 0 0,-2-1 0 15,2-1-2-15,-2-3-1 0,1 0 2 0,-2-1-1 16,1-1 0-16,0-1 1 0,-1-1-5 0,3-1 4 16,-2 0-2-16,1 0 2 0,0-2-1 0,0 1-1 15,-1-2-3-15,-1-1-2 0,0-4 1 0,0 0 0 16,0-1 2-16,0 0-3 0,0 0-10 15,0 0-11-15,0 0-12 0,0 0-18 0,0 2-9 16,-1-1-24-16,-3 1-44 0,-3-2-86 0,4 3-169 16,-2-2-314-16,1-1 144 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2:10.6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C6D41B-B505-47A4-A412-90E132233DD0}" emma:medium="tactile" emma:mode="ink">
          <msink:context xmlns:msink="http://schemas.microsoft.com/ink/2010/main" type="writingRegion" rotatedBoundingBox="18005,3725 30651,3080 31432,18393 18786,19038"/>
        </emma:interpretation>
      </emma:emma>
    </inkml:annotationXML>
    <inkml:traceGroup>
      <inkml:annotationXML>
        <emma:emma xmlns:emma="http://www.w3.org/2003/04/emma" version="1.0">
          <emma:interpretation id="{B77486D1-99BD-49B5-9B7F-F7812D7CED35}" emma:medium="tactile" emma:mode="ink">
            <msink:context xmlns:msink="http://schemas.microsoft.com/ink/2010/main" type="paragraph" rotatedBoundingBox="19843,3527 23696,3559 23686,4796 19833,47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97665D-36CA-46CB-B28B-C72DBBC1AB35}" emma:medium="tactile" emma:mode="ink">
              <msink:context xmlns:msink="http://schemas.microsoft.com/ink/2010/main" type="line" rotatedBoundingBox="19843,3527 23696,3559 23686,4796 19833,4764">
                <msink:destinationLink direction="with" ref="{076B3FBF-E601-4555-9F2F-B9C85FE6157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01B5B84-08A9-4363-BDEB-35198953F7E5}" emma:medium="tactile" emma:mode="ink">
                <msink:context xmlns:msink="http://schemas.microsoft.com/ink/2010/main" type="inkWord" rotatedBoundingBox="19843,3527 23696,3559 23686,4796 19833,4764"/>
              </emma:interpretation>
              <emma:one-of disjunction-type="recognition" id="oneOf0">
                <emma:interpretation id="interp0" emma:lang="en-US" emma:confidence="0.5">
                  <emma:literal>Online</emma:literal>
                </emma:interpretation>
                <emma:interpretation id="interp1" emma:lang="en-US" emma:confidence="0">
                  <emma:literal>Outline</emma:literal>
                </emma:interpretation>
                <emma:interpretation id="interp2" emma:lang="en-US" emma:confidence="0">
                  <emma:literal>online</emma:literal>
                </emma:interpretation>
                <emma:interpretation id="interp3" emma:lang="en-US" emma:confidence="0">
                  <emma:literal>outline</emma:literal>
                </emma:interpretation>
                <emma:interpretation id="interp4" emma:lang="en-US" emma:confidence="0">
                  <emma:literal>On-line</emma:literal>
                </emma:interpretation>
              </emma:one-of>
            </emma:emma>
          </inkml:annotationXML>
          <inkml:trace contextRef="#ctx0" brushRef="#br0">159 320 0 0,'0'0'0'0,"0"0"0"0,0 0 0 16,0 0 0-16,0 0 0 0,0 0 0 0,0 0 0 15,0 0 0-15,0 0 0 0,0 0 0 0,0 0 61 16,0 0 30-16,104-99-21 0,-104 99-25 16,0 0-16-16,0 0-15 0,0 0-13 0,0 0-11 15,0 0-25-15,0 0-7 0,0 5 8 0,-3 2 17 16,-2 5 32-16,-1 1 19 0,-2 3 1 0,-1 5-5 15,-5 3-3-15,1 4-3 0,-6 2 1 16,3 4-1-16,1 2-4 0,-1 5 1 0,-3 0-7 16,3 4-3-16,3 1-1 0,0 0-4 0,-1 3 2 15,2 0-1-15,-1 0 4 0,2-1-3 0,4-1 1 16,-2-2 3-16,6-4-2 0,2-4-3 0,1-3 0 16,0-3-4-16,5-5 0 0,7-3 0 15,3-2 3-15,5-6 13 0,0 1 10 0,4-4 14 16,5-5 8-16,4-4-2 0,-1-3 2 0,7-1-4 15,3-11-3-15,2-7-6 0,-1-1-4 0,-3-2-2 16,-1-6-1-16,-2 2 2 0,-4-4 1 16,3-2 0-16,-5 0-1 0,4-2 1 0,-7 1-1 15,0-4 0-15,-1 2 2 0,-2-3 0 0,1 1-1 16,-5-2 0-16,-3 2 0 0,-2-4-1 0,0 3 1 16,-6-3-2-16,0 0-2 0,-1 0-7 15,-5 1-5-15,-1 0-1 0,-2-1-5 0,-1 1 4 16,0 1 3-16,-4 4 1 0,-1 1 5 0,-7 4 0 15,-4 2-6-15,-3 4-7 0,1 2-10 16,-4 5-9-16,-4 0-4 0,-2 3-2 0,-1 5 0 16,-6 1-2-16,4 2 2 0,-4 5 1 0,-1 1 0 15,6 0 2-15,-1 1-6 0,-1 9-5 16,3 3-4-16,-1 4-2 0,-1 4 2 0,1 4 0 0,1 5 2 16,1 2 4-16,1 8 2 0,1 0 4 0,2 0 2 15,3 3 2-15,5-2-1 0,7-1 2 16,2-1-1-16,7-3-10 0,0-3 2 0,10-2-1 15,3-4 8-15,4-2 12 0,5-3 4 0,-1-4 4 16,8 1 1-16,-3-6 2 0,5 0 1 16,-1 1 3-16,5-4-2 0,-5 1-1 0,7-2-3 15,-5-1-4-15,4-1-1 0,2-1-3 0,0 0 3 16,1-2 2-16,2-1-1 0,-1 1 2 0,-1-2-3 16,-1-1-1-16,1-1-2 0,-4 0 0 15,3 0-1-15,-1-3 1 0,-2-4 1 0,-4-2 1 16,-1-1 2-16,2-5 3 0,-4-2 2 0,-1-3 2 15,-1-1-4-15,-3 0 1 0,-4-2 4 0,-4 6 7 16,-3-2 8-16,-4 6 4 0,-4 1 0 16,-3 0-3-16,-1 1-1 0,0 4-1 0,0 1-2 15,0 0-3-15,-1 4-6 0,-2-2-8 0,1 3-5 16,-4 0-8-16,5 1-14 0,1 0-20 16,0 0-25-16,0 0-8 0,-3 6 2 0,2 4 17 0,-6 7 22 15,3 2 11-15,0 7 10 0,-4 4 12 16,3 5 5-16,-3 0-5 0,2 4-5 0,-2 0-9 15,4-2-3-15,-1 0 7 0,2 0 4 0,3-5 1 16,-1-2-1-16,1-3-1 0,0-5 2 16,0-4-1-16,0-4 1 0,3-4 2 0,2-2-1 15,-2-5 3-15,-1-2 7 0,1-1 13 0,4 0 15 16,-3 0 10-16,8-7-1 0,1-5-12 0,3-5-11 16,7-4-11-16,1-2-5 0,3-4-3 0,1-1-4 15,-1-1-1-15,0 2 0 0,-2 1 3 16,-3 1-3-16,-2 4 1 0,-5 3-2 0,3 2-5 15,-4 5 8-15,-2 0-1 0,-4 3 0 0,3 4-1 16,-7-1-6-16,4 2-6 0,-6 3-9 16,1 0-3-16,4 0-6 0,-5 3 1 0,1 3 5 15,4 5 8-15,-3 4 7 0,-3 1 5 0,6 6 6 16,-6 2-4-16,2 2 5 0,-2 0 0 0,-1 2-1 16,3-2 3-16,4-2-1 0,-2-1-2 15,7-4 2-15,1-4 1 0,2-2 4 0,7-4 4 16,2-3 2-16,1-5 2 0,6-1 4 0,0-2-1 15,6-10-1-15,4-3-4 0,-2-2-5 0,-1-3-4 16,-3-1-1-16,-4-3 0 0,-4-1 0 0,-2-3 1 16,0-3 1-16,-7-2 1 0,5-1 1 15,-7-2-2-15,4 0 2 0,-2 1 1 0,-5-2 4 16,1 0 0-16,-2-2 0 0,1 1-3 0,-4-1-2 16,-3-2 1-16,3 2 2 0,-6-4 4 0,0 2-1 15,3-3-2-15,-3 1 0 0,-2-1-5 0,1 6 8 16,3 2-2-16,-4 5 1 0,-1 4 8 15,0 5-1-15,0 4 10 0,0 4 1 0,0 3-1 16,-1 4-7-16,-4 2-8 0,3 4-13 0,1 1-26 16,0 0-26-16,-2 0-28 0,-4 7 7 15,3 8 13-15,-7 4 26 0,-2 7 27 0,-3 9 0 16,0 5 5-16,-3 5-4 0,4 2 1 0,2 4-2 16,1 2-1-16,5-1 3 0,-1 0 0 15,4 1 0-15,3-1 0 0,1-2 2 0,0 0-1 16,5-5 0-16,6-3 4 0,2-1-4 0,2-2 0 15,1-3 0-15,6-5-4 0,-4-3 3 0,5-3-1 16,-1-6 1-16,-4-3-4 0,4-2-1 0,-3-5-3 16,-3-2-3-16,1-2 0 0,-8-3 1 0,2-2 8 15,-1 0 10-15,-1-5 8 0,-2-6 5 16,3-2-2-16,1-4-2 0,-3-5-5 0,4-4 2 16,0-5 1-16,0-5-1 0,-1-1 1 0,0-2-3 15,-4 1-3-15,3 3-1 0,0 2-2 16,-6 5 2-16,4 3 1 0,-6 8 5 0,1 2 3 15,-3 6 1-15,1 4-2 0,-1 1-7 0,0 3-13 16,0 1-20-16,0 0-32 0,0 0-8 0,0 7 5 16,0 5 17-16,0 6 31 0,0 3 10 0,0 4 2 15,0 2 1-15,-1 2 2 0,1 3-2 16,0 0 0-16,0-1-2 0,3-1 1 0,8-2-1 16,-1-1-1-16,5-5-2 0,2-2-9 0,6-3-23 15,4-7-57-15,1-2-125 0,6-5-165 16,-10 1-267-16,-9-4 209 0</inkml:trace>
          <inkml:trace contextRef="#ctx0" brushRef="#br0" timeOffset="147.9083">2795 201 822 0,'0'0'373'15,"0"0"-119"-15,0 0-92 0,0 0-101 16,0 0-44-16,0 0-61 0,0 0-111 0,0 0-67 15,0 0-142-15,0 0-224 0,0 0 272 0</inkml:trace>
          <inkml:trace contextRef="#ctx0" brushRef="#br0" timeOffset="628.6435">2716 596 1126 0,'0'0'179'0,"0"0"-94"0,0 0-41 16,0 0-22-16,0 0-13 0,0 0-12 15,0 0-10-15,0 0-7 0,0 0 0 0,0 0-1 16,0 0 1-16,0 0 2 0,0 0 0 0,0 0 3 16,102 39 2-16,-92-21 2 0,-5 1 5 0,-2 4 4 15,1 0 1-15,-4-2-2 0,0 4 1 0,-6-2 0 16,2-2 0-16,-5 0 4 0,5-1 4 15,-4-4 2-15,4-4 4 0,0-3 4 0,-2-5 3 16,5-1 5-16,1-1 4 0,0-2 7 0,0 0 9 16,0 0 18-16,0 0 20 0,0 0 18 0,4 0 0 15,1-8-18-15,1-4-27 0,6-5-28 0,1-8-16 16,7-1-5-16,-2-2-3 0,3-4-2 16,-2 3-1-16,4 0-1 0,-4 2 0 0,2 2 0 15,-5 2 1-15,4 4 2 0,-6 1 2 0,-1 4 1 16,-5 1 1-16,2 4 2 0,-1 2 1 15,-5 2-2-15,-3 2-4 0,2 2-6 0,1 1-10 16,-1 0-4-16,1 0-1 0,0 4 4 0,2 5 8 16,-2 2 4-16,4 1 2 0,-3 4 0 0,3 3 1 15,-6-1-1-15,0 3 2 0,-2 0-2 16,0 1-1-16,0 0-1 0,0 0-4 0,0-1-7 16,-2 0-15-16,1 2-28 0,0-5-49 0,1 2-74 15,0-2-78-15,4-2-97 0,5-2-115 0,3-4-30 16,-5-3 499-16,2-4 0 0</inkml:trace>
          <inkml:trace contextRef="#ctx0" brushRef="#br0" timeOffset="1059.3778">3329 816 0 0,'0'0'0'0,"0"0"0"16,0 0 0-16,0 0 0 0,0 0 0 0,0 0 0 16,0 0 0-16,0 0 0 0,0 0 50 15,0 0 72-15,0 0-43 0,0 0-32 0,0 0-6 16,0 0 2-16,81-97 12 0,-68 93 10 0,2-2 3 15,-1-2 0-15,1 2-17 0,4-2-11 16,-4 2-11-16,-2-3-6 0,1 2 10 0,-4-2 14 16,-3 1 15-16,2-2 11 0,-5-2 6 0,3 2-3 15,-3-3 0-15,-3 0-5 0,-1 0-11 16,0 1-4-16,0 0-15 0,-1 0-9 0,-3 2-7 16,-3 1-8-16,3 0-5 0,-5 1-5 0,5 3 0 15,-5 0-6-15,3 2-3 0,-2 2-6 0,-4 1-13 16,3 0-6-16,-7 6-1 0,-1 3 6 0,-5 7 3 15,2 2 8-15,-5 3 0 0,1 1 0 16,7 4 5-16,-1 0-5 0,5 1 0 0,5 0 1 16,0-1-5-16,7 0 2 0,1 0 2 0,1-2 4 15,11-2 8-15,1-2 7 0,8 0 3 0,1-5 10 16,8-3 4-16,2-3 6 0,4-3 4 0,3-2-5 16,3-2-1-16,-1-2-8 0,1 0-7 15,-1-2-2-15,-4-2-8 0,-1-4 1 0,-7 2-6 16,-3 0-1-16,-7-1 3 0,-3 1 1 0,-10-1 7 15,2-2 2-15,-4 1 3 0,-2-1-4 0,-2 2-16 16,0-1-36-16,0 2-66 0,-2 0-126 16,-3 2-165-16,-6 1-193 0,2 2 370 0,4-1 222 0</inkml:trace>
        </inkml:traceGroup>
      </inkml:traceGroup>
    </inkml:traceGroup>
    <inkml:traceGroup>
      <inkml:annotationXML>
        <emma:emma xmlns:emma="http://www.w3.org/2003/04/emma" version="1.0">
          <emma:interpretation id="{E310960F-B894-4CF5-9D1A-D85AE8D50D98}" emma:medium="tactile" emma:mode="ink">
            <msink:context xmlns:msink="http://schemas.microsoft.com/ink/2010/main" type="paragraph" rotatedBoundingBox="19063,5468 24522,5213 24604,6969 19145,7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EB465F-36C4-4523-BB44-CB6A80A74B2A}" emma:medium="tactile" emma:mode="ink">
              <msink:context xmlns:msink="http://schemas.microsoft.com/ink/2010/main" type="line" rotatedBoundingBox="19063,5468 24522,5213 24604,6969 19145,7223"/>
            </emma:interpretation>
          </emma:emma>
        </inkml:annotationXML>
        <inkml:traceGroup>
          <inkml:annotationXML>
            <emma:emma xmlns:emma="http://www.w3.org/2003/04/emma" version="1.0">
              <emma:interpretation id="{E061648B-9C64-4954-BA69-D59ADCCC8FBD}" emma:medium="tactile" emma:mode="ink">
                <msink:context xmlns:msink="http://schemas.microsoft.com/ink/2010/main" type="inkWord" rotatedBoundingBox="19064,5485 22464,5327 22511,6337 19111,6496"/>
              </emma:interpretation>
              <emma:one-of disjunction-type="recognition" id="oneOf1">
                <emma:interpretation id="interp5" emma:lang="en-US" emma:confidence="0.5">
                  <emma:literal>•Hassle</emma:literal>
                </emma:interpretation>
                <emma:interpretation id="interp6" emma:lang="en-US" emma:confidence="0">
                  <emma:literal>•hassle</emma:literal>
                </emma:interpretation>
                <emma:interpretation id="interp7" emma:lang="en-US" emma:confidence="0">
                  <emma:literal>•taste</emma:literal>
                </emma:interpretation>
                <emma:interpretation id="interp8" emma:lang="en-US" emma:confidence="0">
                  <emma:literal>•Haste</emma:literal>
                </emma:interpretation>
                <emma:interpretation id="interp9" emma:lang="en-US" emma:confidence="0">
                  <emma:literal>•Hassie</emma:literal>
                </emma:interpretation>
              </emma:one-of>
            </emma:emma>
          </inkml:annotationXML>
          <inkml:trace contextRef="#ctx0" brushRef="#br0" timeOffset="14618.1395">-219 2032 0 0,'0'0'0'0,"0"0"0"0,0 0 0 15,0 0 0-15,0 0 0 0,0 0 0 16,0 0 0-16,0 0 0 0,0 0 0 0,0 0 123 16,0 0 23-16,0 0 7 0,0 0-10 0,0 0-14 15,-21-63-9-15,22 60-17 0,3 1-15 0,-1 1-15 16,-3 1-28-16,0 0-25 0,0 0-25 0,0 0-17 15,0 0-2-15,0 4 4 0,0 1 13 16,0 4 11-16,0-1 3 0,-3 6 4 0,2 1-1 16,-2 2 1-16,3 1 0 0,0 5-1 0,-1 1 1 15,-1 3 2-15,-2 4-1 0,-1 4 1 0,1 2 0 16,-5 2-3-16,1 1 1 0,0 2-2 0,-3 1-2 16,-1 0 3-16,1 5-2 0,3-6-1 15,-1 0 0-15,-2-2-5 0,5-2 1 0,-2-1 1 16,4-2-2-16,-1-3 2 0,0-2 0 0,3-3-1 15,-3-3 1-15,1-2-2 0,1-2-5 16,-1-3-7-16,-2-2-18 0,3-4-26 0,2-2-35 16,-2-4-29-16,0-2-16 0,3-2 12 0,-3-1-6 15,1 0-24-15,0-4-35 0,-4-4-49 0,0-1 209 16,0-2 27-16,-1-2 0 0,3 0 0 16,-4-4 0-16,4 2 0 0,-4 0 0 0,5-1 0 15,-4-2 0-15,2 0 0 0,2 0 0 0,-2-2 0 16,1 3 0-16,3 1 0 0,-1-1 0 0,2 3 0 15,0 2 8-15,0 2 113 0,0 1-23 16,2 0-30-16,6 2-21 0,-3-1-15 0,7-1-10 16,2 2 2-16,-1-1 2 0,3 2-1 0,3-1 1 15,-2 2-2-15,-1-2-1 0,4 3 0 0,-3-2 0 16,0 1 0-16,4-1 4 0,-3 0 6 16,5-2 8-16,-1 0 5 0,-1-1 4 0,3-4-1 15,1 1-1-15,2 0-1 0,1-2-2 0,3 0-3 16,0 1-5-16,-3-3-7 0,0 2-4 0,-2-1-6 15,-2 2 0-15,-7-1-3 0,3 0 2 0,-2 0-1 16,-5 2 0-16,3-1 0 0,-1 1-4 16,1-2 0-16,-5 3 1 0,2-1 3 0,-3 0 0 15,2 1 0-15,-2-3 2 0,0 2 0 0,-5 1 3 16,1-3 2-16,-1 1-4 0,-2-1 0 16,-2-1-1-16,0 0-2 0,-1 1 1 0,0 0 0 15,0-1 0-15,0 3-2 0,0 0 5 0,0 1-1 16,-1 3 5-16,0 1 3 0,-1 1 2 0,1 0 2 15,0 2 6-15,-1 1 0 0,2 2-2 16,-2 1-5-16,2-2-12 0,0 2-12 0,0 0-16 16,-3 0-20-16,3 0-16 0,0 2 1 0,0 6 9 15,0 3 15-15,-1 2 18 0,1 4 1 0,0 6 2 16,0 1 1-16,0 4 1 0,0 1-1 16,0 5 2-16,0 1 1 0,0 2-4 0,0 1 1 0,0 1-1 15,0 1-4-15,0 3 6 0,0-1-1 16,0-3 1-16,0 2 1 0,0-3-2 0,0 0 0 15,1-3 1-15,2 0 2 0,-1-6-3 0,0 0 2 16,-1-5-2-16,0-5 0 0,-1-2 1 16,0-1 0-16,0-7-1 0,0-2-4 0,0-2 3 15,0-2-1-15,0-1-1 0,0-2 7 0,0 0-8 16,2 0-3-16,-2 0-11 0,0 0-16 0,1 0-29 16,0-3-60-16,2-4-95 0,1 1-118 15,-1-1-122-15,-2-2-119 0,0 3 525 0,-1 2 49 0</inkml:trace>
          <inkml:trace contextRef="#ctx0" brushRef="#br0" timeOffset="12988.24">-714 2537 0 0,'0'0'0'15,"0"0"0"-15,0 0 0 0,0 0 0 0,0 0 0 16,0 0 0-16,0 0 0 0,0 0 0 16,0 0 0-16,0 0 0 0,0 0 0 0,0 0 0 15,-12-45 0-15,14 44 0 0,-2-1 0 0,1 2 0 16,-1 0 0-16,0 0 38 0,0 0-23 0,0 0-24 15,0 0-16-15,0 0 6 0,0 0 19 0,0 2 0 16,0 0 0-16,-1 0 6 0,-1 4 24 0,2-2-1 16,0 0-4-16,0 1 3 0,0-1-2 15,0 2-3-15,-1-1 3 0,1 1-4 0,0 0-1 16,0 0-3-16,0 0-4 0,0-2 1 0,0 1 0 16,0-1 5-16,1-1 5 0,5 0 4 0,-1-1 9 15,-1 1 2-15,6-1 1 0,-2-1 1 16,0 0-4-16,4-1-4 0,0 0-3 0,-2 0-5 15,0 0-6-15,-2 0-1 0,3-1-1 0,-5-2 4 16,0 0 5-16,-4 1 5 0,4-2 6 16,-5 1 1-16,3-2 2 0,-3 1-2 0,1-1-2 15,-1-1-2-15,0 0-5 0,2-2-2 0,-2 0-6 16,2 0 0-16,-3 0-1 0,2-1-3 16,-2 0-1-16,1 0 0 0,-1 1 1 0,0 2 2 15,0 0 2-15,0 0-3 0,-1 1-1 0,-4 1-5 16,0 1-5-16,1 1-5 0,-4-1-12 0,4 2-5 15,-7 1-4-15,6 0 1 0,-4 0 5 0,-2 0 4 16,3 0 2-16,0 4 2 0,-2-1 0 0,5 0-2 16,-3 2 0-16,4-1 0 0,-3 2 1 15,2 0-2-15,2 0 1 0,-4 2 1 0,3 0-1 16,3-2 3-16,-3 3-1 0,3-4-1 0,-2 1 2 16,3-1-3-16,0-1 2 0,0-1 4 0,0 0 3 15,4-2 6-15,0 3 5 0,-1-3 3 16,2 0 0-16,1-1 0 0,-4 2-3 0,6-2 1 15,-4 0 2-15,2 0 0 0,-1 0 1 0,-2 0 3 16,2 0 4-16,0-2 3 0,-2 0 2 0,2-2 2 16,1-1-2-16,-4-1 1 0,4 0-3 15,-1-1-1-15,-3-1 0 0,0 0-2 0,2 0-1 16,-1-2-3-16,-2 3 0 0,-1 1-3 0,0 0-1 16,0 0 0-16,0 1-5 0,0-1 0 15,0 3-1-15,-1 1-4 0,-4 0-1 0,2 1-4 16,2-1-5-16,-5 1-3 0,1-1-4 0,1 2-4 15,-4 0 1-15,4 0-1 0,-3 0 2 0,0 0 3 16,-2 3 1-16,5 0 0 0,-3 1 1 0,2 4 0 16,-2-4-1-16,0 2 1 0,5 0 1 0,-5-1 0 15,4 1 1-15,3-2 1 0,-1 1 1 16,1-2-1-16,-1 2-2 0,1-2 4 0,0-1-1 16,0 0 3-16,1 0 3 0,0 1 3 0,5-2 2 15,-1-1 3-15,-2 2-2 0,5-2 1 0,-4 0 4 16,-1 0-1-16,5 0 4 0,-6 0 3 15,1-2 2-15,4-2 5 0,-5 1 4 0,0-3 0 16,-1-2-2-16,3-3-2 0,0 1-4 0,-3-1-5 16,-1-1 0-16,0-1-5 0,0 3 2 15,0 0-3-15,0 3-4 0,-5 4-5 0,1-3-11 16,3 3-10-16,-3 3-22 0,-4 0-22 0,4 0-27 16,-6 0-38-16,2 6-45 0,-1 3-90 0,-2-1-136 15,2-1-184-15,5-2 326 0</inkml:trace>
          <inkml:trace contextRef="#ctx0" brushRef="#br0" timeOffset="16189.7092">721 2417 0 0,'0'0'0'0,"0"0"0"0,0 0 0 0,0 0 0 15,0 0 0-15,0 0 0 0,0 0 76 0,0 0 96 16,0 0-7-16,0 0-8 0,0 0-11 0,0 0-15 16,0 0-24-16,0 0-29 0,66-136-25 15,-74 132-17-15,4 4-18 0,-7 0-14 0,4 0 0 16,-5 0-6-16,0 0 4 0,-1 6 2 0,-1 1-2 16,0 3-1-16,-4 2 3 0,3 3 0 15,1 3-2-15,0 0 1 0,0 1-3 0,0 4 1 16,-1-2-1-16,2 4 0 0,1-1-1 0,1-1-2 15,2-1-1-15,5-1-2 0,2-3-3 0,2-3-2 16,0-2-1-16,0-1 0 0,3-3 6 16,7-2 8-16,-5-1 5 0,6-3 7 0,1-2 3 15,0-1 0-15,1 0 4 0,1 0 2 0,-2-4 2 16,1-5 1-16,0 2 0 0,1-4 1 16,-1 1 0-16,-1 0 3 0,-1-2-2 0,-4 1-2 0,2 2-2 15,-5 2-6-15,3 1-3 0,-4 1-2 16,-1 4-6-16,-2-1-3 0,0 2-4 0,0 0-8 15,0 0-12-15,0 0-2 0,0 0 0 16,2 3 6-16,-1 3 11 0,2 0 4 0,1 0-1 16,-2 2 0-16,1-1 0 0,5-1 1 0,-3 2 2 15,5 0-1-15,0-3 0 0,0 1-1 0,3-2-2 16,1-1-4-16,0 0-3 0,0-3-4 0,1 0-5 16,-2 0 1-16,0-1 2 0,1-5 2 0,-2 0 8 15,1-2 3-15,1-2 5 0,-2-2 5 16,-1 0 0-16,-1-3 1 0,1 0 0 0,1-2-1 15,-1-3 0-15,-1 0 1 0,-1-4-1 0,1 2 0 16,1 1-1-16,0-4-1 0,-5 3-1 16,5-1-2-16,-1 2 2 0,-5 4-2 0,4-1 0 15,-5 1 1-15,3 3-4 0,-4 2 2 0,-1 2 1 16,0 3 2-16,-1 1 5 0,3 1 3 0,-4 0 2 16,0 3 2-16,0 0 0 0,0 0-2 15,0 2-2-15,0 0-7 0,0 0-8 0,-4 0-14 16,4 0-11-16,-1 0 1 0,-1 5 2 0,1 1 11 15,-3 5 11-15,-1 0-1 0,2 3 5 0,3-1 1 16,0 3 1-16,0-1 3 0,0-1-1 16,5 1 2-16,3 0 1 0,4 0 0 0,0 0 1 15,2 0-1-15,1 0 0 0,-1 0-1 0,7-1-2 16,-5 0-2-16,-2 1-1 0,1 1-4 0,-1-2 1 16,-2 1-1-16,-4-1 0 0,-3 1 2 0,-4-1-3 15,-1-2 3-15,0 2 1 0,-1-2 3 0,-3 0 0 16,-5-1 3-16,-3 0 0 0,-2-1 1 15,-1-1 2-15,-1 0 0 0,0-2 1 0,-3-1 1 16,5-1 2-16,0-2 1 0,2-1 0 0,0-2 2 16,4 0 1-16,0 0 5 0,-1 0 5 15,6 0 3-15,-1-5 1 0,0 2 1 0,1-1 0 16,2-1-1-16,1 0-2 0,0 1-10 0,0-2-12 16,8-3-9-16,-1 0-10 0,6-1 2 15,6-2 2-15,-2-1 3 0,9-2 3 0,1-2 2 16,-1-1-1-16,4 1 2 0,3-3 2 0,-3 0-2 15,-3-1 3-15,0 2-1 0,-3 1-1 0,-3-1 2 16,-2 1 0-16,-3 2 0 0,3-1-1 0,-5 2 0 16,0 1-2-16,-1 1 2 0,-2 3 3 0,-3 0 1 15,0 0 2-15,-4 1 2 0,-1 0 4 16,1 2 3-16,-4 1 1 0,0 1-1 0,0 1-5 16,-4 0-6-16,0 1-4 0,0 0-6 0,-4 0-4 15,5 0-1-15,-1 1-4 0,-3 2-5 0,6 0-1 16,-2 0-5-16,2 0-6 0,0 0-2 15,1 2-4-15,0 2 3 0,0 3 7 0,0-1 8 16,1 3 8-16,2 2 3 0,1 1 4 0,5 1-1 16,-4-3 1-16,5 4-1 0,1-2-1 0,-2 2 3 15,-1-1-1-15,4 2 1 0,-1 1 1 16,-2-2-1-16,-2 2-4 0,2 0 2 0,-5 1-1 16,-1-1-1-16,-3 2 4 0,0 0-6 0,-4-1 2 15,-7 0 2-15,-2-3 0 0,-2-1 7 16,-1-2 2-16,-4-3 6 0,2-2 5 0,1-2 7 15,-2-1 5-15,6-1 1 0,1-1 1 0,6-1-7 16,-2 2-6-16,6-2-8 0,2 0-3 16,0 0-9-16,0 0-6 0,0 0-9 0,0 0-9 0,8 0 5 15,-2 0 7-15,6 0 12 0,9 0 7 16,-3 0-3-16,8 0-3 0,2-3-6 0,4 0-3 16,-2 0-4-16,-2-2-3 0,-1 1-3 0,-1-3 0 15,1 1 2-15,-3-1 5 0,-1-2 6 0,-3-3 3 16,4-2 5-16,-1-5 3 0,-4-2 2 15,4-5 2-15,-4-2-3 0,1 0 0 0,-3-3 0 16,2 0 0-16,-4-3 1 0,-2 0-1 0,-1 1 2 16,-4-2-3-16,3 0 1 0,-2 3 0 0,-5 1 1 15,4 1-1-15,-4 2 1 0,-2 3 0 16,-2 1-1-16,0 3 3 0,0 0-2 0,0 4 1 16,-4 0 1-16,-4 4-3 0,4-1 1 0,-6 2-1 15,3 1-3-15,-2 2-3 0,0 1 2 0,2 1-2 16,-1 2-1-16,3 3-1 0,-3 0-7 15,2 2-6-15,-2 0-4 0,1 4-3 0,-2 7 4 16,-2 1 6-16,-1 3 5 0,2 7 3 0,1 2 4 16,-3 2 0-16,2 4 1 0,-1 4 1 15,4-1-1-15,-1 4 1 0,3 3 0 0,-2-2 3 0,6 2-3 16,-1 1 3-16,2-3-2 0,0-2-5 16,2-1 7-16,2-2 1 0,5-2 3 0,5-2 1 15,-2-1-5-15,1-3-2 0,1-3-5 0,-2-1-2 16,-2-2-6-16,-2-3-8 0,3-2-11 15,-2 0-18-15,-3-5-25 0,2-1-29 0,-3-2-32 16,3-2-24-16,-4-1-23 0,4-1-22 0,-4-2-13 16,6 0-28-16,-6 0-33 0,2-5 85 0,0-2 191 15,-3-1 0-15,2 4 0 0</inkml:trace>
          <inkml:trace contextRef="#ctx0" brushRef="#br0" timeOffset="16614.447">2036 2376 0 0,'0'0'0'0,"0"0"0"0,0 0 0 0,0 0 130 16,0 0 37-16,0 0-42 0,0 0-27 0,0 0-25 16,0 0-12-16,0 0-17 0,0 0-10 0,0 0-3 15,0 0 2-15,29-38 9 0,-16 32 7 16,3 0 0-16,4 0-2 0,0-2-9 0,6 1-4 16,-2-1-9-16,1-1-3 0,0 1 3 0,-4-1 0 15,3-3 5-15,-2-1 3 0,-4 1 1 0,-3-1 2 16,3 0 2-16,-9-1 1 0,2 2 3 15,-3 0 1-15,-3 0-3 0,-2 3 3 0,2 0-2 16,-4 1 4-16,-1 2-4 0,0 1-4 0,0 2-7 16,-1 0-21-16,-6 0-10 0,3 2-14 0,-5 1-6 15,2 0 4-15,-6 0 4 0,-7 4 5 0,2 5 6 16,-4 2 4-16,-3 2 1 0,5 3 3 0,-4 1-2 16,1 2-1-16,5 0 3 0,-2 1-4 15,5 2 1-15,3-3 1 0,5-2 0 0,0 1 1 16,6 0 4-16,1-1 3 0,0-1 2 0,8 0 6 15,0-1 1-15,5-1 5 0,5-1 4 16,1-3 0-16,2 1-1 0,-1-2 1 0,6-2-4 16,-1-1-4-16,2 0-5 0,-3-1-4 0,-1-2-7 15,-4 1 1-15,3-2-3 0,-3-2 0 16,5 0-1-16,-1 0-6 0,1 0-10 0,-2-2-19 16,2-2-28-16,3-1-46 0,-2-2-68 0,2-1-117 15,-1 1-168-15,-5-1-212 0,-9 4 459 0</inkml:trace>
        </inkml:traceGroup>
        <inkml:traceGroup>
          <inkml:annotationXML>
            <emma:emma xmlns:emma="http://www.w3.org/2003/04/emma" version="1.0">
              <emma:interpretation id="{08B6C23D-A1E0-4C31-B618-2DF68EC5CEBD}" emma:medium="tactile" emma:mode="ink">
                <msink:context xmlns:msink="http://schemas.microsoft.com/ink/2010/main" type="inkWord" rotatedBoundingBox="22668,5300 24522,5213 24604,6969 22750,7055"/>
              </emma:interpretation>
              <emma:one-of disjunction-type="recognition" id="oneOf2">
                <emma:interpretation id="interp10" emma:lang="en-US" emma:confidence="0.5">
                  <emma:literal>free</emma:literal>
                </emma:interpretation>
                <emma:interpretation id="interp11" emma:lang="en-US" emma:confidence="0">
                  <emma:literal>file</emma:literal>
                </emma:interpretation>
                <emma:interpretation id="interp12" emma:lang="en-US" emma:confidence="0">
                  <emma:literal>fee</emma:literal>
                </emma:interpretation>
                <emma:interpretation id="interp13" emma:lang="en-US" emma:confidence="0">
                  <emma:literal>fire</emma:literal>
                </emma:interpretation>
                <emma:interpretation id="interp14" emma:lang="en-US" emma:confidence="0">
                  <emma:literal>flee</emma:literal>
                </emma:interpretation>
              </emma:one-of>
            </emma:emma>
          </inkml:annotationXML>
          <inkml:trace contextRef="#ctx0" brushRef="#br0" timeOffset="18145.921">2934 2318 0 0,'0'0'0'16,"0"0"0"-16,0 0 0 0,0 0 0 0,0 0 0 16,0 0 166-16,0 0-21 0,0 0-22 15,0 0-29-15,0 0-25 0,0 0-12 0,0 0-3 16,150-67-3-16,-133 52-1 0,-1-3-8 0,-1-1-3 15,-3-3 4-15,-4 0-4 0,1-1-1 0,-3-1 4 16,-1-2 4-16,-2 0 12 0,-3-2 17 16,0 3 19-16,0-2 17 0,0 0 10 0,0 0-1 15,-3 1-16-15,0 0-18 0,-2 2-21 0,4 1-14 16,-2 1-13-16,0 4-10 0,2 2-6 16,1 4-5-16,-4 5-2 0,4 1-3 0,0 3 0 15,0 3-4-15,-1 0-3 0,1 0-5 0,0 0-9 16,-2 0-14-16,2 0-4 0,0 6 1 0,-1 4 9 15,-2 6 13-15,-3 5 7 0,3 6 1 16,-4 3 0-16,1 3-1 0,0 3 0 0,-2 5 0 16,0 3-1-16,3 6-1 0,-3 0 1 0,1 7 1 15,-1 2 2-15,3 5-2 0,-3 4 0 0,2 2-1 16,-2 4-2-16,3 0 5 0,-5 2-1 0,1 2 2 16,0 0-1-16,-5 1-3 0,-1-1 0 0,-2 2-1 15,2-4 2-15,3-5 0 0,4-7-1 16,1-11-1-16,6-5-2 0,1-9 0 0,1-6 0 15,8-6 0-15,-3-6 1 0,5-5 1 0,1-6 3 16,0-2 4-16,0-7 6 0,3-1 8 16,0-1 4-16,1-11 2 0,5-6-3 0,-2-3-8 15,4-5-6-15,-2-2-3 0,-3-3-4 0,-2-2 1 16,-3-1 2-16,-1-1-4 0,-1 1 0 0,-4-2-1 16,-2 1-4-16,-2-5 1 0,-3 3-1 15,0-5-3-15,0 4 0 0,-8-2-1 0,0 1 0 16,-3-1 3-16,-3 2 0 0,0 0 0 0,-2 1-2 15,-3 3 6-15,1 0 0 0,1 3 0 0,-4 3 3 16,0 4-6-16,3 3 0 0,-1 3 1 16,-1 4-1-16,2 0-1 0,-2 3 0 0,5 4-3 15,1 1-1-15,2 2 2 0,0 1 0 0,8 1 2 16,1 1 2-16,0 1-3 0,3-2-4 0,0 2-9 16,7 0 4-16,2-3 3 0,5 2 9 0,3-4 11 15,6-3-4-15,4 0 1 0,4-2-2 16,2-3-1-16,1 0 0 0,2-2-1 0,-5-1 1 15,4-1 0-15,-6-1 3 0,3 0-1 0,-4-2 0 16,-2-1 1-16,-1 0 0 0,-5 0 1 0,3-1 0 16,-5 0 0-16,0 0-4 0,-3 3 1 15,-3-1 1-15,-6 2 0 0,2 2 7 0,-4 2-6 16,-4 1-2-16,0 3-3 0,0-1-8 0,-4 4-4 16,-4-1-6-16,0 2-2 0,0 1-2 15,-2 2 2-15,1 2-2 0,1 0-3 0,0 1-3 16,4 0-6-16,-4 0-1 0,5 5 3 0,0 3 7 15,1 3 2-15,-4 1 4 0,6 1 2 0,0 3-1 16,0 1 6-16,3 2 4 0,5-1 1 16,0 2 4-16,-1-1 0 0,3-1-1 0,0 1 0 15,-5-3 0-15,5 3-1 0,-6-1 2 0,4 0 0 16,-4 0-1-16,-3-1 0 0,3 1 1 16,0 0-2-16,-1-1 3 0,-2-1 1 0,-1-3 0 15,0-1 1-15,1-1-2 0,1-3 2 0,2-2-1 16,-3-3 4-16,2 0 2 0,-2-3 5 0,2 0 8 15,3 0 7-15,0 0 3 0,6 0 1 0,0-5-6 16,3-2-7-16,-1-3-5 0,8 0-6 0,-3-1-2 16,2-1-1-16,-1-2-1 0,0 2-1 15,-2 0 0-15,3-2-1 0,-5 2-1 0,4-1 2 16,-1 0 0-16,-4-2 1 0,5 0 1 0,-4-2-1 16,-1-1 0-16,0 1 0 0,1-3 5 0,-1-1-4 15,-1-1 1-15,-3-1-1 0,0 2-2 16,-1 2 2-16,-2 0-1 0,-2 2 2 0,-2 2 1 15,1 3 2-15,-3 2 2 0,-2 2 0 0,0 1 1 16,0 3-3-16,0-2-5 0,0 6-4 16,0-2-10-16,-3 1-8 0,-1 1-7 0,-1 0-5 15,-2 0-2-15,-1 3 7 0,-2 3 7 0,-3 3 7 16,1 3 7-16,-3 3 3 0,3 2 1 0,-3 3 1 16,2 2 1-16,0 0-1 0,0 2 0 15,4 0 0-15,2-2-1 0,-1 1-1 0,7-3 1 16,1 0 1-16,0-2 2 0,0-1 3 0,9 0 1 15,2-3 3-15,2-1 2 0,4-2 0 0,3-3 4 16,2-2 2-16,5-1 0 0,3-4-2 0,1-1-2 16,-2 0-5-16,2 0 0 0,0-6-2 0,0-1 0 15,-3-2 1-15,4-3-1 0,-3 0-1 16,0-2 3-16,-1-1-2 0,-1-2 2 0,-1-1-2 16,0 0 1-16,-1-2 0 0,0-2-2 0,-5 1 3 15,1-1-3-15,-2-2-1 0,0 2-1 0,-5 0 1 16,0 2-1-16,-3 1 1 0,-5 2 2 15,1 0 0-15,-4 5 4 0,1 0-2 0,-4 2 3 16,0 1-4-16,0 0-3 0,0 3 0 0,0 2-7 16,-3-1 1-16,0 2-5 0,1 1-3 15,-4-1-1-15,1 1-8 0,-2 2-4 0,-1 0-3 16,-3 0-1-16,-1 7 8 0,-2-1 8 0,-1 5 4 16,-1 2 4-16,-2 3 0 0,1 2 1 0,1 1 1 15,-3 3 0-15,3 1 2 0,0 0-1 16,0 4-1-16,2-3 2 0,4 0-1 0,0-2-2 15,8 0 1-15,0-4 0 0,2-1 2 0,0 0 2 16,7-2 5-16,2-2 3 0,6-1 5 16,5-2 2-16,2-2 4 0,2-2-1 0,8-2-3 15,1-2-3-15,4-2-4 0,0 0-3 0,1 0-2 16,-5 0 1-16,1 0-3 0,-6-2 1 0,-4-2 4 16,-4-2-1-16,3 0 1 0,-7-2 2 0,4-2-7 15,-4 1-2-15,-2 0-13 0,-2 0-22 0,-2 2-38 16,-3 1-52-16,-3-1-83 0,-1 3-124 15,-3 2-206-15,0 2-205 0,-3 0 379 0</inkml:trace>
        </inkml:traceGroup>
      </inkml:traceGroup>
    </inkml:traceGroup>
    <inkml:traceGroup>
      <inkml:annotationXML>
        <emma:emma xmlns:emma="http://www.w3.org/2003/04/emma" version="1.0">
          <emma:interpretation id="{AF6B5069-F663-4864-9134-4D85BB0CAE85}" emma:medium="tactile" emma:mode="ink">
            <msink:context xmlns:msink="http://schemas.microsoft.com/ink/2010/main" type="paragraph" rotatedBoundingBox="18976,7269 23883,6650 24169,8911 19261,95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9D7531-0EE8-4720-9BB0-37FA22BB13B1}" emma:medium="tactile" emma:mode="ink">
              <msink:context xmlns:msink="http://schemas.microsoft.com/ink/2010/main" type="line" rotatedBoundingBox="18976,7269 23883,6650 24169,8911 19261,9531"/>
            </emma:interpretation>
          </emma:emma>
        </inkml:annotationXML>
        <inkml:traceGroup>
          <inkml:annotationXML>
            <emma:emma xmlns:emma="http://www.w3.org/2003/04/emma" version="1.0">
              <emma:interpretation id="{F1C028C7-72F0-48AE-BA3F-FC55DBD5D3B1}" emma:medium="tactile" emma:mode="ink">
                <msink:context xmlns:msink="http://schemas.microsoft.com/ink/2010/main" type="inkWord" rotatedBoundingBox="19031,7875 19194,7761 19251,7844 19088,7958"/>
              </emma:interpretation>
              <emma:one-of disjunction-type="recognition" id="oneOf3">
                <emma:interpretation id="interp15" emma:lang="en-US" emma:confidence="0.5">
                  <emma:literal>o</emma:literal>
                </emma:interpretation>
                <emma:interpretation id="interp16" emma:lang="en-US" emma:confidence="0">
                  <emma:literal>°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@</emma:literal>
                </emma:interpretation>
                <emma:interpretation id="interp1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18982.6306">-693 4343 0 0,'0'0'119'0,"0"0"41"0,0 0-30 0,0 0-21 16,0 0-12-16,0 0-13 0,0 0-22 15,0 0-22-15,0 0-19 0,0 0-20 0,0 0-14 16,0 0-4-16,0 0 6 0,0 0 13 0,-59-45 13 16,56 52 9-16,-2 3 4 0,-1-1 1 0,5 1 2 15,-1-1-2-15,1-1-3 0,1-1-3 16,0-1-1-16,3 0 0 0,-1-3 3 0,7 0 10 16,-3 0 5-16,5-3 6 0,1 0 8 0,1 0-6 15,1-3-4-15,-1-3-3 0,1 0-8 0,0-3-3 16,0 0 3-16,-3-2-1 0,1 1 4 15,-6-2 4-15,1 1 3 0,-6-1 2 0,1 3-1 16,-2 0-1-16,0 1-8 0,0 2-6 0,0 1-8 16,-2 2-10-16,-2 0-7 0,-4 2-8 0,4 1-11 15,-5 0-7-15,1 0-7 0,0 1-8 0,-4 5-7 16,0-1-18-16,1 1-35 0,2 2-46 16,2-2-68-16,0-1-106 0,3 1-154 0,3-3 78 15,1 1 393-15</inkml:trace>
        </inkml:traceGroup>
        <inkml:traceGroup>
          <inkml:annotationXML>
            <emma:emma xmlns:emma="http://www.w3.org/2003/04/emma" version="1.0">
              <emma:interpretation id="{22449590-BA13-4593-B43B-F6A101168969}" emma:medium="tactile" emma:mode="ink">
                <msink:context xmlns:msink="http://schemas.microsoft.com/ink/2010/main" type="inkWord" rotatedBoundingBox="19256,7251 23857,6594 24179,8848 19578,9505"/>
              </emma:interpretation>
              <emma:one-of disjunction-type="recognition" id="oneOf4">
                <emma:interpretation id="interp20" emma:lang="en-US" emma:confidence="0.5">
                  <emma:literal>Information</emma:literal>
                </emma:interpretation>
                <emma:interpretation id="interp21" emma:lang="en-US" emma:confidence="0">
                  <emma:literal>Information'</emma:literal>
                </emma:interpretation>
                <emma:interpretation id="interp22" emma:lang="en-US" emma:confidence="0">
                  <emma:literal>Information's</emma:literal>
                </emma:interpretation>
                <emma:interpretation id="interp23" emma:lang="en-US" emma:confidence="0">
                  <emma:literal>Information''</emma:literal>
                </emma:interpretation>
                <emma:interpretation id="interp24" emma:lang="en-US" emma:confidence="0">
                  <emma:literal>Informational</emma:literal>
                </emma:interpretation>
              </emma:one-of>
            </emma:emma>
          </inkml:annotationXML>
          <inkml:trace contextRef="#ctx0" brushRef="#br0" timeOffset="23060.518">9 4101 0 0,'0'0'289'0,"0"0"-148"0,0 0-54 16,0 0-43-16,0 0-31 0,0 0-21 0,0 0-11 15,0 0 8-15,0 0 16 0,0 0 12 16,0 0 2-16,0 0 8 0,-166-7 9 0,139 7 10 16,0 0 21-16,2-3 11 0,-1-5 13 0,8-3 12 15,-4 0-2-15,6-2-6 0,4-3-17 0,1-2-20 16,6-1-20-16,-1-2-12 0,4-3-7 0,2 0-9 16,2 1 2-16,5-3-3 0,3 0-4 15,0 3 2-15,0 0-3 0,3 2-5 0,0 2 0 16,1 3-5-16,2 2-1 0,-3-1 3 0,5 5-1 15,-5 2-1-15,1 2 0 0,-2 4-2 16,0 0-2-16,-4 2-2 0,1 0-2 0,2 2-4 16,-6 5-1-16,3 5 4 0,-2 3 7 0,0 6 8 15,-2 2 9-15,-1 7 4 0,2 4 0 0,-2 3 5 16,-3 3-2-16,0 3 2 0,0 3 1 16,0 4-5-16,-1-1-1 0,-6 2-2 0,3 1 2 15,-7 2-1-15,2 0 0 0,-3-2-2 0,-4 0-5 16,0-3 3-16,-2 0 0 0,-3 0 1 0,-3-5 1 15,4-2 1-15,-3-5-1 0,-1-3 1 16,5-10 2-16,-1-4-1 0,4-5 3 0,2-5 2 16,5-2 8-16,4-5 9 0,-4-1 9 0,7-2 5 15,0 0-5-15,1-5-7 0,-2-3-14 0,1 0-14 16,2-4-6-16,0 0-7 0,0-2-3 16,0-2 2-16,0-1-1 0,5 1-2 0,-1-2 5 15,3 3 1-15,-3 3 0 0,-1 0 4 0,1 3 0 16,-2 5 0-16,0-1 3 0,-2 4-1 0,0 1-3 15,0 0-7-15,0 0-14 0,0 0-16 0,0 0-9 16,0 1 4-16,0 4 10 0,-2 1 16 16,0 1 13-16,-1-1 0 0,3 0 2 0,0 2 0 15,0-3-2-15,0 1 2 0,0 0-2 0,3-2 0 16,1-2 3-16,-2 0 2 0,4-2 6 16,0 0 4-16,1 0 6 0,1-4 1 0,6-4-1 15,-2-3-2-15,4 1-6 0,4-2-1 0,-3-4-2 16,2 2 0-16,0-1 1 0,-2 1-1 0,3-1 1 15,-5 0-1-15,0-1 2 0,-2 1-1 16,1 3-1-16,-2 0 1 0,-2 1-7 0,-3 2 1 16,4 3-3-16,-3 0-1 0,-3 3 0 0,3 1-2 15,-4 1-2-15,3 1-3 0,-2 0-1 0,-3 1-2 16,3 4 3-16,-1 2 1 0,-1 2 4 0,-2 2 4 16,2 1 0-16,-1 1 4 0,1 0-2 15,-1 3 0-15,0-3 2 0,0 2-4 0,0-3 2 16,5-2 0-16,-3-2-1 0,4-1 0 0,-4-2 1 15,5-4 2-15,-3 1 7 0,4-2 7 0,-3-2 8 16,1-7 5-16,3-3-3 0,-6-1-1 0,6-3-4 16,-3-1-1-16,-3-1 1 0,4 1-7 15,-4 0-5-15,0 2-4 0,2 0-6 0,-4 5-1 16,3 0 0-16,-3 4 0 0,-2 3 0 0,-1 2-2 16,2 1-5-16,-2 0-6 0,0 0-10 15,0 0-2-15,0 3 4 0,1 2 7 0,2 2 10 16,1 2 3-16,-2 1 1 0,2 1 1 0,6 0-1 15,-1-1 4-15,2-1 1 0,5-1 2 16,1-2 1-16,6-1-1 0,0-2 0 0,5-2-2 16,-1-1-1-16,0 0-2 0,1-1-1 0,-3-5-3 15,1 1-1-15,-6-2-1 0,3 2-2 0,-6-3 1 16,3-1-3-16,-2 0-2 0,2-3 1 0,-3-2-1 16,6 0 1-16,-4-5-2 0,4-3 0 0,-4-3-2 15,2-6-2-15,-5-6 3 0,1-4 0 16,0-2 1-16,-5-5-2 0,-4-3-5 0,2-2-1 15,-7 1 0-15,2 0 5 0,-5 2 8 0,-2 3 6 16,-8 4 7-16,-3 2 6 0,-7 5 0 16,2 2 3-16,-6 5 0 0,2-2-1 0,0 7 7 15,-1 6 4-15,0 0 4 0,7 4 6 0,0 3 0 16,2 2-2-16,3 5-7 0,0 2-13 0,2 2-18 16,5 3-9-16,-6 12-6 0,5 10 4 0,-6 7 12 15,3 13 6-15,-1 6 6 0,-1 7 2 16,0 4 2-16,4 6 0 0,-2 5 2 0,4 4-1 15,-1 3 0-15,1 8 1 0,2 3-4 0,1 3 0 16,0 0-4-16,1 3-2 0,0 2-3 16,0-2-2-16,0-1 0 0,2-1-1 0,4-5 1 15,-1-2 1-15,-1-3-3 0,6 0 2 0,-6-3-1 16,4-4-1-16,-3-5 1 0,6-9-1 0,2-11 0 16,1-10-1-16,0-9 1 0,6-8-4 0,-2-7 2 15,1-7 1-15,1-4-1 0,-1-5 4 16,2-3 3-16,0-3 3 0,-3-10 0 0,5-5 1 15,-6-4-2-15,-2-6-4 0,0-8-1 0,-5-6-4 16,0-6 0-16,-8-4-2 0,-2-5-1 16,-1 1 0-16,-8-2 2 0,-3 2 1 0,2-1 2 0,-9 0 4 15,5 2-3-15,-5 1 5 0,-3 5 0 16,0 2 4-16,2 3 0 0,-5 3-2 0,1 1 3 16,0 6-3-16,4 3-1 0,-3 1 3 0,0 5-8 15,5 2 8-15,-2 2 1 0,5 4-2 16,1 0-1-16,8 2-2 0,-4 1-2 0,6 4-1 15,-1 1 3-15,4 1-4 0,1 1-5 0,0-2-7 16,8 0-1-16,1-3 2 0,4-1 2 0,5-2 5 16,1 0-1-16,5-3 1 0,1-1 3 15,2-3-2-15,3 2 4 0,2-1 0 0,-3 0-2 16,-1 2 0-16,-2 1-1 0,1 1 2 0,-6 2 0 16,-2 2 0-16,-3 3-1 0,1-1 0 0,-3 2-1 15,-3 0 2-15,-2 0 1 0,2 0 1 16,1 0 0-16,-3 0-2 0,-1-1 5 0,3 1-5 15,-2 2 3-15,-5-1-1 0,4 2-5 0,-5 1 4 16,0 2-4-16,-2 2 2 0,0 1-2 16,-1 0-6-16,0 0-8 0,0 0 2 0,0 1 3 0,0 7 5 15,0 3 8-15,0 2 1 0,0 4 0 16,-2 3 1-16,0-1 1 0,-2 1 0 0,-2 1-5 16,3 0 3-16,-1 1-3 0,-1-4-1 0,3 3 4 15,1-3-4-15,1 0 0 0,0-1 1 0,5-5-1 16,3 1 2-16,3-4 1 0,1-1 1 15,3-2 2-15,2-1 0 0,7-2-1 0,-1-1 2 16,3-2-2-16,-1 0-2 0,-3-5 3 0,2-2-4 16,-1-2 1-16,-6-2 4 0,2-1 0 15,-4-2 5-15,-3-3 3 0,-2-3-2 0,-2-4 4 16,0-1-3-16,-5-5-3 0,-3-1 0 0,0-2-5 16,-11-2-4-16,-2 3 2 0,-3 0-3 0,-7 5 1 15,-1 4 2-15,-4 2 4 0,1 4 1 16,-4 6 0-16,-4 0 3 0,6 5-5 0,-6 1 1 15,7 5-1-15,1 0-2 0,0 4 3 0,2 5-4 16,-1 4 0-16,2 2-1 0,5 3 2 16,-2 1-3-16,5 1 2 0,5-1 0 0,7 0-8 15,4 1 5-15,1 0-2 0,13-2 1 0,9-1 7 16,3-2-2-16,9-3 4 0,9-3-1 0,5-3-1 16,7-3 2-16,0-3-4 0,5 0 0 15,-5-3-4-15,-2-3 1 0,-3-4 0 0,-2-1-1 16,-5-1 3-16,-2-1-2 0,-3-1 1 0,-3 1-1 15,-6 0-1-15,-2-3 3 0,-3 1 0 0,-5 0 0 16,-2 0 3-16,-5 1 1 0,-1-1 0 0,-2 1 3 16,-5 2 0-16,-4 2-1 0,1 4 4 15,-2 2 1-15,0-1 2 0,0 2-3 0,-2 2-5 16,-3-1-9-16,-3 2-2 0,-4 2-5 0,-2 8 0 16,0 2 4-16,-2 4-1 0,0 2 6 0,-3 0 1 15,5 1 2-15,4 1 0 0,3-1-5 16,0 3 1-16,6-1-2 0,1-1-1 0,0-1 1 15,8 1 0-15,-1-4-1 0,5 2 2 0,1-3 2 16,5-2-2-16,-1-1 4 0,-1-3-2 0,5-1-2 16,-3-4 0-16,2-2-2 0,-3-2 2 15,0 0 1-15,-3-4 5 0,5-4 0 0,-6-1 0 16,2-1 1-16,-3-4-1 0,2-1 0 0,-4 0 1 16,0-4-1-16,1 1 1 0,-1-3 0 15,1-2 1-15,-6 0-2 0,6 0 0 0,-3 5-3 16,-1 2-1-16,1 3 2 0,-4 2-4 0,0 2 4 15,3 3-5-15,-5 2 1 0,0 1-3 0,0 1-5 16,2 2 0-16,-2 0-3 0,-1 2 0 0,0 5 5 16,-1 2 2-16,0 4 4 0,0 2 0 0,0 3 2 15,0 2-2-15,0 3 2 0,0 1 1 16,0 2 1-16,0 0 1 0,0-1-3 0,2 0 0 16,2-3-2-16,2 1 0 0,-2-4 0 0,6-2 0 15,-1-3 0-15,-2-5 0 0,1-3 2 0,-3-1 1 16,3-4 2-16,-4 1 6 0,0-2 4 15,3 0 5-15,-3-6 3 0,4-2 1 0,-2-6-6 16,4-1-5-16,0-5-5 0,-4 0-4 0,6-3 2 16,-2-1-1-16,1-1 0 0,-5 4-1 15,6-1 0-15,-2 2-2 0,0 2 2 0,-3 1 1 16,3 3-4-16,-6 3 1 0,4 4-4 0,-4 1-2 16,-3 2 2-16,0 2-1 0,-1 2-8 0,2 0-8 15,-2 0-4-15,0 0-1 0,0 6 8 16,0 3 9-16,4 1 4 0,-4 4 2 0,1 3 0 15,2 0 2-15,-2 1 0 0,3 2 1 0,4-2-3 16,-4-2 1-16,6 0 1 0,-1-1-1 0,-2 0 3 16,5-6 2-16,0 0-2 0,0-3 2 0,0-1 1 15,0-4 1-15,0-1 2 0,-4 0 2 16,4-3 0-16,0-6 0 0,0 0 3 0,-1 0-1 16,0-6-2-16,-3 2 0 0,2-1 0 0,0 0-1 15,-5-1-1-15,5 1 5 0,-6 4-9 0,4 1-1 16,-6 2 0-16,0 4-9 0,-1 2 5 0,-1-1-2 15,1 2-3-15,-1 0-7 0,0 0-2 16,4 0 1-16,-1 5 4 0,0 1 9 0,-2 2 2 16,7 0 0-16,-2 2 1 0,4-1-2 0,2 0 1 15,2-2-2-15,0 2-2 0,1 0-1 16,7-3 1-16,-2-2 1 0,4 1-3 0,1-4 0 16,2-1-17-16,-1 0-15 0,1 0-7 0,-3-6-4 15,0-1 11-15,-5-2 14 0,3-3 11 16,-6 2 6-16,5-4 7 0,-7-1 3 0,1 0 1 15,-2-5 4-15,0 5 3 0,-3-4 1 0,-3 1 2 16,1 2 1-16,-4 1-1 0,-4 3 3 0,0-3 3 16,0 5 3-16,0-1 1 0,-3 4 0 0,-6 1-5 15,2 0-6-15,-2 3-6 0,-3 2-7 16,-2-1-4-16,0 2 2 0,-6 0-5 0,3 6 3 16,-1 3 1-16,-4 3 1 0,3 0-1 0,-1 4 0 15,4-4-2-15,0 2-4 0,4 1 5 0,0-2-2 16,3 2 1-16,3-1 1 0,1-2-6 0,4-1-1 15,1-1-3-15,0-2 0 0,5-2 3 16,2 0 6-16,1-3 2 0,0 0 5 0,2-1 2 16,3-2 0-16,-3 0 2 0,1 0-1 0,-3 0 3 15,3-4-1-15,-2 2-1 0,-1-1 3 0,0 0-5 16,-1 0-3-16,0 1-2 0,-5 2-3 16,6 0 1-16,-4 0-1 0,4 0 2 0,-4 0-1 15,6 2 2-15,-3 1 1 0,2 1 0 0,4-1 3 16,1 0 0-16,-1 0 0 0,9-2 4 15,-2-1-3-15,4 0 0 0,4 0 0 0,1-4-1 16,4-3-1-16,-5-1 0 0,1 0-1 0,-3-1 0 16,-2-1 1-16,-1 0-2 0,-7 0 0 15,-1-3 0-15,-5 1 0 0,0-1 0 0,-5-2-2 0,0-2 0 16,1 0-1-16,-4-3 1 0,1-2 2 16,3 1-1-16,-5-3 2 0,0 0 2 0,1-2-2 15,-2-3 3-15,0-1 3 0,0-3-2 0,0 0 2 16,0 0 1-16,0-3-1 0,-3 1 3 0,2-3 3 15,-5 3 0-15,3-3 1 0,2 4 1 16,-3 4 0-16,-1 6 1 0,2 2 2 0,-1 5-1 16,-3 4-2-16,6 1-2 0,-3 5-3 0,1-1-1 15,-1 3-1-15,3 4-6 0,0 0-6 0,1 1-11 16,0 0-10-16,-2 6 0 0,0 4 6 16,-1 6 9-16,-4 7 9 0,3 6 2 0,-3 3 1 15,5 7-1-15,-2 1 0 0,0 2-1 0,0 1-4 16,2-1 4-16,2 0-2 0,0 0 2 0,0-2-1 15,0-3-1-15,10 1 1 0,-5-4 1 16,7-3 0-16,0-2 0 0,2-2-1 0,-1-5-1 16,0-4-1-16,1-3-1 0,1-3-5 0,-2-3-5 15,-1-2-7-15,0-2-3 0,-2-4 1 16,-4-1 5-16,4 0 11 0,-2-1 8 0,-2-7 3 16,4-2 2-16,-2-2-2 0,1-3-2 0,2-3 1 15,-2-4-1-15,-2-2 0 0,2-4 1 0,1-1 0 16,-5 0-2-16,1-2 3 0,0 4 0 15,-3 4 1-15,1 3 5 0,-1 4 2 0,-3 2-2 16,1 5 5-16,-1 3-4 0,0 2 0 0,0 3-4 16,0 1-10-16,0 0-16 0,0 0-12 0,-4 1-2 15,0 8 6-15,-3 3 15 0,-2 4 13 0,-2 2 0 16,-1 5 2-16,3-1-3 0,2 2 2 16,0-1-3-16,3 0 1 0,3 0-2 0,1-2-3 15,0-1 2-15,5 0-1 0,3-1 1 0,3-4-4 16,1-1-8-16,0-4-14 0,2-1-16 0,0-2-16 15,1-4-15-15,-2-1-4 0,2-2 6 16,-3-2 16-16,0-5 20 0,-1-3 16 0,1-4 13 16,-4-3 8-16,3-3 4 0,0-4 7 0,-2-3 3 15,-2-1 3-15,-1-4 4 0,0 2 3 0,-5 3 6 16,3 2 9-16,-1 4 9 0,-3 0 9 16,0 5 6-16,0 3 5 0,0 1-1 0,0 4 1 15,-6 2-6-15,5 2-8 0,-2 0-14 0,-1 4-15 16,-1 0-16-16,2 2-12 0,-5 6-4 15,2 2 3-15,-5 5 4 0,0 3 2 0,3 3 3 16,-1 1-1-16,-1 2-2 0,6 0 1 0,2 2 0 16,2-2-3-16,0 1 3 0,0-1-1 0,5-2-2 15,4-1 3-15,3-3-3 0,3-2 1 0,1-1 3 16,6-3-2-16,-3-2 0 0,5-1 2 0,0-1 1 16,0-4-2-16,-4-1 3 0,3-3-3 15,-6 0-2-15,-1 0 0 0,-2-6 4 0,-6-1 0 16,0-4 2-16,-4-1 1 0,-3-3-5 0,-1-1 1 15,0-6-3-15,-5-1-6 0,-6-2 0 0,-2 1-2 16,-6 0 0-16,0 1 4 0,-4 1 1 16,2 1 1-16,-3 2 3 0,0 2 0 0,0 3 0 15,-2 0 2-15,7 2 0 0,-2 2-1 0,5 1 2 16,1 0-2-16,2 2 1 0,2 1 1 16,0-1 1-16,7 5 3 0,1-2 0 0,1 2-1 15,2 0-3-15,0 2-10 0,4-1-4 0,1 1-4 16,7-2 1-16,6 1 6 0,3 1 3 0,3 0 2 15,3 0 0-15,3 0-1 0,-2 0 1 16,3 4-1-16,-5 2-1 0,-3 2-1 0,0-1-4 16,-3 4-2-16,-4-1 0 0,-1 2 1 0,-2 3 3 15,-1 0 3-15,0 4 1 0,-1 1 0 0,-4-1 0 16,2 2 1-16,-2-1 1 0,1-2 1 16,-3 1-1-16,3-3 1 0,-2-1 0 0,0-3-3 15,-2-2 3-15,3-2 2 0,-1-2-2 0,0-3 2 16,-2 0 5-16,0-3 2 0,4 0 7 0,-4 0 3 15,7 0-1-15,-2-8-1 0,1 1-3 0,1-4-3 16,1-2-1-16,1-1-2 0,-4-2 1 0,0-1-2 16,-3 1 0-16,0 0-1 0,-2 4 1 15,-2 1-2-15,1 4-1 0,-3 1 0 0,1 4-2 16,-1 1-5-16,3 1-11 0,-3 0-15 0,0 0-1 16,3 6 2-16,-2 3 14 0,2 3 11 15,-1 2 3-15,2 3 1 0,3 3-1 0,0 0 1 16,2 2-1-16,5-2 0 0,2 1 0 0,2-3 2 15,0-1-2-15,6-4-1 0,1-3-4 16,2-2-21-16,0-4-39 0,0-4-65 0,0 0-99 16,-2-3-142-16,-1-7-142 0,-6-3-180 0,-6 0 279 15,-7 5 414-15</inkml:trace>
          <inkml:trace contextRef="#ctx0" brushRef="#br0" timeOffset="23209.426">3993 3544 0 0,'0'0'123'0,"0"0"316"0,0 0-61 0,-79-159-51 15,64 127-60-15,2 8-53 0,0 3-53 0,1 6-46 16,6 0-43-16,-4 6-33 0,1 5-29 0,5 1-27 16,-3 3-38-16,0 0-30 0,-2 4-29 15,0 8-47-15,-2 5-59 0,-5 2-134 0,0 2-198 16,5-3-35-16,3-6 587 0</inkml:trace>
          <inkml:trace contextRef="#ctx0" brushRef="#br0" timeOffset="23353.3367">2750 3743 1539 0,'0'0'522'0,"0"0"-268"0,0 0-134 0,0 0-51 15,0 0-48-15,0 0-20 0,161-76 1 0,-71 58-2 16,18 1 2-16,21 2-2 0,10-1 0 0,14 4-24 16,4 4-148-16,-39 4-640 0,-39 2-710 0</inkml:trace>
        </inkml:traceGroup>
      </inkml:traceGroup>
    </inkml:traceGroup>
    <inkml:traceGroup>
      <inkml:annotationXML>
        <emma:emma xmlns:emma="http://www.w3.org/2003/04/emma" version="1.0">
          <emma:interpretation id="{CFDBA8C3-7D7B-4733-8648-847A9833AF32}" emma:medium="tactile" emma:mode="ink">
            <msink:context xmlns:msink="http://schemas.microsoft.com/ink/2010/main" type="paragraph" rotatedBoundingBox="19186,8983 23350,8468 23592,10430 19429,109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06A51C-CA6E-4108-AA96-17C39FD7D18B}" emma:medium="tactile" emma:mode="ink">
              <msink:context xmlns:msink="http://schemas.microsoft.com/ink/2010/main" type="inkBullet" rotatedBoundingBox="19275,9699 19498,9672 19526,9897 19303,9925"/>
            </emma:interpretation>
            <emma:one-of disjunction-type="recognition" id="oneOf5">
              <emma:interpretation id="interp25" emma:lang="en-US" emma:confidence="0">
                <emma:literal>.</emma:literal>
              </emma:interpretation>
              <emma:interpretation id="interp26" emma:lang="en-US" emma:confidence="0">
                <emma:literal>°</emma:literal>
              </emma:interpretation>
              <emma:interpretation id="interp27" emma:lang="en-US" emma:confidence="0">
                <emma:literal>O</emma:literal>
              </emma:interpretation>
              <emma:interpretation id="interp28" emma:lang="en-US" emma:confidence="0">
                <emma:literal>o</emma:literal>
              </emma:interpretation>
              <emma:interpretation id="interp29" emma:lang="en-US" emma:confidence="0">
                <emma:literal>:</emma:literal>
              </emma:interpretation>
            </emma:one-of>
          </emma:emma>
        </inkml:annotationXML>
        <inkml:trace contextRef="#ctx0" brushRef="#br0" timeOffset="84355.2281">-352 6226 0 0,'0'0'0'15,"0"0"0"-15,0 0 0 0,0 0 0 0,0 0 0 16,0 0 0-16,0 0 97 0,0 0 115 0,0 0-3 16,0 0-17-16,0 0-18 0,0 0-21 0,-20-85-14 15,19 83-20-15,0 1-32 0,-2 1-28 16,2 0-40-16,-3 0-28 0,1 3-11 0,-6 8 0 15,2-1 15-15,-5 5 5 0,1 3 6 0,-1 0 2 16,0 1-7-16,7-1 6 0,-3 0-1 16,6-1-4-16,1-4 4 0,1 3-4 0,0-4-2 15,1-1 1-15,6-2 1 0,2-2 3 0,5-3 7 16,2-2 6-16,0-2 3 0,0 0 4 0,-1 0-2 16,-1-4 2-16,0-4-4 0,-3 1 2 15,-2-2 3-15,-5-2-1 0,-1-1 2 0,-2-2-3 16,-1 0-2-16,0-4-3 0,0 0-1 0,-4 0-1 15,-5 0 0-15,1 2 0 0,-5 2 0 16,0 2-2-16,-4 2-3 0,-2 4-2 0,1 2-4 0,-4 2-1 16,-2 2-1-16,5 0-3 0,-3 6 4 15,8 0-3-15,0 0-3 0,3 3-6 0,7 0-11 16,3 0-6-16,1 1-10 0,4 4-19 0,8-1-38 16,3 2-68-16,8 1-122 0,-7-4-253 0,-3-2-173 0</inkml:trace>
      </inkml:traceGroup>
      <inkml:traceGroup>
        <inkml:annotationXML>
          <emma:emma xmlns:emma="http://www.w3.org/2003/04/emma" version="1.0">
            <emma:interpretation id="{4CD70CB5-4817-423B-ABC9-79F471935CAC}" emma:medium="tactile" emma:mode="ink">
              <msink:context xmlns:msink="http://schemas.microsoft.com/ink/2010/main" type="line" rotatedBoundingBox="19961,8887 23350,8468 23592,10430 20204,10849"/>
            </emma:interpretation>
          </emma:emma>
        </inkml:annotationXML>
        <inkml:traceGroup>
          <inkml:annotationXML>
            <emma:emma xmlns:emma="http://www.w3.org/2003/04/emma" version="1.0">
              <emma:interpretation id="{3A811155-72B1-40AB-B5FD-6E8505BC39B4}" emma:medium="tactile" emma:mode="ink">
                <msink:context xmlns:msink="http://schemas.microsoft.com/ink/2010/main" type="inkWord" rotatedBoundingBox="19961,8887 23350,8468 23592,10430 20204,10849"/>
              </emma:interpretation>
              <emma:one-of disjunction-type="recognition" id="oneOf6">
                <emma:interpretation id="interp30" emma:lang="en-US" emma:confidence="0.5">
                  <emma:literal>options</emma:literal>
                </emma:interpretation>
                <emma:interpretation id="interp31" emma:lang="en-US" emma:confidence="0">
                  <emma:literal>ofttimes</emma:literal>
                </emma:interpretation>
                <emma:interpretation id="interp32" emma:lang="en-US" emma:confidence="0">
                  <emma:literal>Optimus</emma:literal>
                </emma:interpretation>
                <emma:interpretation id="interp33" emma:lang="en-US" emma:confidence="0">
                  <emma:literal>optimums</emma:literal>
                </emma:interpretation>
                <emma:interpretation id="interp34" emma:lang="en-US" emma:confidence="0">
                  <emma:literal>opt-ins</emma:literal>
                </emma:interpretation>
              </emma:one-of>
            </emma:emma>
          </inkml:annotationXML>
          <inkml:trace contextRef="#ctx0" brushRef="#br0" timeOffset="85112.5844">453 5889 412 0,'0'0'238'16,"0"0"-94"-16,0 0-23 0,0 0-18 0,0 0-17 16,0 0 6-16,0 0 3 0,0 0 1 0,0 0-5 15,0 0-19-15,0 0-20 0,0 0-14 16,0 0-10-16,0 0-7 0,-122-29-6 0,109 47 1 16,-1 5-1-16,1 0 0 0,-1 6 1 0,2 1-4 15,4 1-1-15,-1 0 0 0,2 0-4 16,3 0 1-16,3-5-2 0,1 0-2 0,5-4 2 15,5-2 1-15,4-4 4 0,6-3 2 0,0-2 3 16,5-2 1-16,3-5 0 0,-1-1-1 0,3-3 1 16,-1 0-3-16,-1-3-4 0,-1-4-1 15,-1-4-3-15,0-2 0 0,-2-3-1 0,-5-2-3 16,1-3 0-16,-5-3-1 0,-3 2 0 0,-8-2 1 16,-2-2-4-16,-2 1-4 0,-1 1-7 0,-8 0-2 15,-6 2 3-15,-1 1 2 0,-3 1 5 16,-4 4 1-16,-2 3 2 0,-1 1 4 0,-1 1 0 15,2 4 1-15,4-1 2 0,-1 3 0 0,1 1 4 16,5 1 4-16,3 1 0 0,5 1 1 0,3-1-2 16,5 2-7-16,0-2-2 0,0 1-5 0,11-1-3 15,4-2 3-15,7-4-1 0,8-1 7 16,6-3 1-16,7-3-1 0,5 0 0 0,-1-3-4 16,4 2-1-16,-1-4-5 0,-6 1-2 0,3-3-2 15,-6-4-2-15,1-1 5 0,-3-1-2 16,-2-4 2-16,-6 1 3 0,1-5 0 0,-5 3 5 15,-5-1-1-15,1 1 1 0,-5 0 0 0,0 3 0 16,-6 5 6-16,-5 0 3 0,1 5 2 0,-6 4 2 16,-2 3-1-16,0 1 1 0,0 4 2 0,-1 2 0 15,-2 3-1-15,-3 2-5 0,4 1-5 16,-2 0-10-16,-3 0-6 0,3 7-4 0,-1 8 3 16,-3 6 4-16,-1 6 6 0,2 9 4 0,-2 7 1 15,3 6 3-15,-3 10 1 0,-1 6 0 16,4 4 1-16,-2 6 2 0,-3 1-3 0,6 3 0 15,-5 3 0-15,6 1-2 0,-4 5-3 0,4 4 3 16,-5 2-2-16,3 1 0 0,-4 3 2 0,-2-4-1 16,-2-3-2-16,2-9-1 0,-1-5 1 15,2-8-2-15,2-8-3 0,-2-4-2 0,1-6-7 16,0-6-3-16,4-5-13 0,-3-5-15 0,5-9-31 16,-7-3-59-16,6-8-86 0,-3-6-120 0,4-8-208 15,-2-1-171-15,4 0 718 0</inkml:trace>
          <inkml:trace contextRef="#ctx0" brushRef="#br0" timeOffset="85664.2479">634 6221 155 0,'0'0'107'16,"0"0"-49"-16,0 0-11 0,98-168-5 0,-57 131 8 15,2 2 27-15,10 4 25 0,-1 3 12 0,2 2 3 16,-1 4-19-16,-2 3-22 0,3 7-13 15,-3 1-8-15,0 3 3 0,-2 5 3 0,-3 3 1 16,-5 0-20-16,-3 11-15 0,-9 1-17 0,-3 5-15 16,-2 3 2-16,-9 2-2 0,-3 4-3 15,-4 1 3-15,-8 1 2 0,0 2 4 0,-12 1 3 16,-8 0 7-16,-6 3 1 0,-3-3 2 0,-10 3-1 16,-3-4 0-16,-7-2 1 0,-1-4 1 0,2-4 8 15,-2-5 6-15,9-7 9 0,2-3 7 0,8-5 5 16,1 0 4-16,13 0 2 0,4-3-3 0,3-2 2 15,8-1-9-15,2-2-14 0,2-4-16 16,12-3-16-16,8-3-8 0,5-3-1 0,11-3 5 16,3-1-2-16,6-2 4 0,6 2-1 0,3-3 0 15,-1 2-3-15,5-3-13 0,-5 1-12 0,-1-2-18 16,-2-1-18-16,-6 0-14 0,2-4-13 16,-6 0 2-16,-4-4 7 0,0-2 21 0,-6-4 22 15,0-1 21-15,-4-1 16 0,-5 2 9 0,-5 4 10 16,-5 1 9-16,-9 7 12 0,0 5 13 0,-4 5 9 15,-4 3 9-15,-1 3 5 0,-6 2 1 16,0 3-1-16,-1 1-7 0,4 4-8 0,-3 1-5 16,1 2-14-16,3 2-10 0,-1-1-8 0,3 3-11 15,-2 0-8-15,3 3 0 0,-4 7-2 16,5 7-2-16,-1 2 6 0,-1 9-3 0,2 1-1 16,3 6 7-16,0 5 0 0,0 3 1 0,0 2 0 15,0-1-3-15,0 2-1 0,1-5 1 16,6 1 1-16,-3 0-4 0,-1 0 1 0,4 0-3 15,-3 0-5-15,-2-1-5 0,4 1-20 0,-4-3-66 16,0-1-131-16,-2 0-260 0,0-11-379 0,0-12 559 0</inkml:trace>
          <inkml:trace contextRef="#ctx0" brushRef="#br0" timeOffset="85910.6027">1609 5962 1007 0,'0'0'319'0,"0"0"-201"15,0 0-58-15,0 0-22 0,0 0-23 16,0 0 4-16,0 0 16 0,169-125 13 0,-122 112 13 16,-2 3 4-16,5 1-9 0,1 2-11 0,-4 1-11 15,2 1-7-15,-6 2-7 0,-3 1-9 0,-3 2-3 16,-8 0-4-16,-3 3-4 0,-5 4 1 16,-6-1-6-16,-3 2 0 0,-1 1 3 0,-6 3-3 15,2 1 3-15,-5-1 2 0,0 3-1 0,-2 1 3 16,0 0-1-16,0-1-4 0,-4 1-7 15,-3 1-15-15,3-1-25 0,-5 1-49 0,-2 0-96 16,1 0-198-16,1-5-302 0,1-5 191 0</inkml:trace>
          <inkml:trace contextRef="#ctx0" brushRef="#br0" timeOffset="87209.3984">2315 5554 0 0,'0'0'0'0,"0"0"0"16,0 0 0-16,0 0 0 0,0 0 2 0,0 0 307 15,0 0-19-15,0 0-19 0,0 0-33 0,0 0-42 16,0 0-41-16,0 0-39 0,0 0-39 0,0 0-26 16,-88-101-16-16,83 105-10 0,-5 4-3 15,-1-1-1-15,5 2-2 0,-2 0 2 0,2 1-6 16,1-1-2-16,5-3 6 0,0 0 7 0,7 0 15 16,5 0 19-16,2-3 12 0,5 0 4 0,7-3-7 15,6 0-15-15,-3-10-14 0,0-1-8 0,-3-1-2 16,-3-4 3-16,-5 1 4 0,-4-1-2 15,-2-2-6-15,-1-2-4 0,-7 1-6 0,-3 3-2 16,-1-3-3-16,0 4-4 0,-4 3-9 0,-6 2-4 16,3 4-8-16,-5 3-13 0,0 3-10 15,-2 0-18-15,0 3-22 0,0 7-21 0,1 6-55 16,1 3-141-16,2-4-280 0,9-4-739 0</inkml:trace>
          <inkml:trace contextRef="#ctx0" brushRef="#br0" timeOffset="86858.6152">2248 5708 367 0,'0'0'40'0,"0"0"-52"15,0 0-13-15,0 0-3 0,0 0 8 0,0 0 17 16,0 0 12-16,0 0 9 0,0 0 8 16,0 0 2-16,0 0 6 0,0 0 22 0,0 0 27 15,134-123 26-15,-117 123 16 0,4 5-5 0,-2 2-16 16,4 6-19-16,-1 2-15 0,-2 2-12 16,5 1-4-16,-1 3-5 0,-3-2-5 0,1 4-2 15,-2-1-3-15,-3 2-7 0,-2 0-1 0,-2 1-3 16,1 0-6-16,-4-1 0 0,-4 4-4 0,-1-3-4 15,-3-1 1-15,-2 3-1 0,-9-2 3 16,-3-1 5-16,-2-2 3 0,-2-3 4 0,-6-4 1 16,5-4 2-16,-1-4 1 0,-1-2 1 0,5-3 2 15,-1-2 2-15,2 0 3 0,-1-2 1 0,2-6 3 16,0-2-3-16,5-4-1 0,1-3-2 0,2-3-7 16,2-4-5-16,2-1-9 0,4-5-9 15,7 1-3-15,4-4-6 0,1 1-3 0,5-1 2 16,-2 3-4-16,5 1 1 0,-1 2 0 0,-3 1-3 15,3 5-2-15,0 5-3 0,-6 3 0 0,5 4-4 16,-5 2 1-16,-1 4 0 0,4 3-2 0,-2 0 3 16,-1 2 1-16,3 4 0 0,-4 5 2 15,4 1-1-15,-5 3 0 0,-1 1 3 0,-4 3-1 16,-4 2 2-16,2 3 3 0,-4-3-1 0,-3 1 4 16,0 0 1-16,-1-1 1 0,0 1 3 15,0-4-2-15,2-2 0 0,-2-3-1 0,4-2 0 16,-3-4 1-16,-1-5 6 0,0 1 15 0,1-3 22 15,-1 0 7-15,3-6-3 0,-2-3-15 16,6-4-22-16,-1-3-7 0,2-3-2 0,-2-1 2 16,6 0-1-16,-1-3-2 0,1 1 0 0,0 1-3 15,0 2-1-15,2 1 1 0,-6 1 0 0,4 5-2 16,-1 4 1-16,-1 2-3 0,-4 1-3 0,3 5-4 16,-5 0-7-16,4 0-3 0,-4 5 3 15,4 3 4-15,-4 4 9 0,4 3 5 0,-4 3 4 16,0 3 1-16,3 0 0 0,-3 1 1 0,3 3-3 15,-1-4 2-15,4 2 0 0,0-2-3 16,4-2 3-16,-1-2 0 0,2-4 0 0,1-1 5 16,-1-1-1-16,5-5 0 0,-4-2 3 0,-1-2 1 15,0-2 0-15,-2 0 5 0,0-5-2 0,-1-4-3 16,2-3 2-16,1-1-6 0,-2-3 3 0,3-4-2 16,-2-1-1-16,-4-2-2 0,2 0-1 0,0-3 1 15,0 1-4-15,-2 0 1 0,-3-1-1 16,3 1-2-16,-2 3 0 0,-4 1 1 0,-1 1 0 15,-2 5 1-15,-1 1 1 0,0 6-1 0,0-1-1 16,0 5-5-16,0 0-3 0,-2 1-5 16,0 3-4-16,0 0-3 0,-2 0 1 0,0 5 1 15,0 3 3-15,1 1 4 0,0 3 3 0,1 2 4 16,2 1 1-16,0 0 1 0,0 2 1 16,8 0 0-16,0 0 0 0,2 1 4 0,5-2 2 15,1 0 0-15,0 1 3 0,2-1 0 0,-4 1-2 16,5 0-1-16,-4-2-1 0,-3 2-4 0,-7-2 0 15,3 0-2-15,-8-1 0 0,0-1 8 16,-6 0 0-16,-5 2 4 0,-6-1 2 0,-5-2-1 16,-5-1-1-16,-2 1-1 0,1-1-2 0,-2-2-6 15,-3 0 2-15,5-3-2 0,1 0-4 0,0-1-3 16,1-1-9-16,1-2-22 0,-2-1-30 0,2-1-54 16,-4 0-101-16,3 0-131 0,-2-1-184 0,5-4-212 15,8 4 526-15</inkml:trace>
        </inkml:traceGroup>
      </inkml:traceGroup>
    </inkml:traceGroup>
    <inkml:traceGroup>
      <inkml:annotationXML>
        <emma:emma xmlns:emma="http://www.w3.org/2003/04/emma" version="1.0">
          <emma:interpretation id="{316372FE-6BB7-422E-AD93-55D3F51EEF33}" emma:medium="tactile" emma:mode="ink">
            <msink:context xmlns:msink="http://schemas.microsoft.com/ink/2010/main" type="paragraph" rotatedBoundingBox="19512,10619 27752,10032 27897,12077 19658,12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4334F2-030C-468A-91A8-E80E815B3BFA}" emma:medium="tactile" emma:mode="ink">
              <msink:context xmlns:msink="http://schemas.microsoft.com/ink/2010/main" type="line" rotatedBoundingBox="19512,10619 27752,10032 27897,12077 19658,12663"/>
            </emma:interpretation>
          </emma:emma>
        </inkml:annotationXML>
        <inkml:traceGroup>
          <inkml:annotationXML>
            <emma:emma xmlns:emma="http://www.w3.org/2003/04/emma" version="1.0">
              <emma:interpretation id="{CB81210B-0E85-422F-9684-99013BB56708}" emma:medium="tactile" emma:mode="ink">
                <msink:context xmlns:msink="http://schemas.microsoft.com/ink/2010/main" type="inkWord" rotatedBoundingBox="19557,11243 19820,11224 19837,11461 19574,11480"/>
              </emma:interpretation>
              <emma:one-of disjunction-type="recognition" id="oneOf7">
                <emma:interpretation id="interp35" emma:lang="en-US" emma:confidence="0.5">
                  <emma:literal>°</emma:literal>
                </emma:interpretation>
                <emma:interpretation id="interp36" emma:lang="en-US" emma:confidence="0">
                  <emma:literal>.</emma:literal>
                </emma:interpretation>
                <emma:interpretation id="interp37" emma:lang="en-US" emma:confidence="0">
                  <emma:literal>,</emma:literal>
                </emma:interpretation>
                <emma:interpretation id="interp38" emma:lang="en-US" emma:confidence="0">
                  <emma:literal>O</emma:literal>
                </emma:interpretation>
                <emma:interpretation id="interp3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94106.5006">-8 7786 0 0,'0'0'0'0,"0"0"0"16,0 0 0-16,0 0 0 0,0 0 0 0,0 0 0 16,0 0 0-16,0 0 0 0,0 0 74 0,0 0 91 15,0 0-36-15,0 0-40 0,-19-56-36 0,15 54-28 16,-4 2-22-16,1 0-15 0,-4 0-5 15,1 0 2-15,-4 2 14 0,0 4 20 0,-1 3 22 16,-1 1 14-16,1 1 7 0,-1 1 2 0,2 2-10 16,1 1-9-16,6 2-8 0,-2 0-10 0,4-2-6 15,-1-1-7-15,6-1-6 0,0 0-4 0,0-4-2 16,4 0 4-16,4-3 10 0,4-2 18 16,0-2 22-16,3-2 18 0,1 0 12 0,4-2 4 15,-2-5-6-15,3-2-8 0,-3-3-11 0,0-2-9 16,0-2-6-16,-5 1-2 0,-3-2 2 0,-4-1-5 15,-4 0-1-15,-2 0-7 0,0 2-7 16,-4 0 0-16,-7 1-4 0,-1 2-2 0,-3 2-2 16,-1 3-5-16,-4 3-6 0,3 0-7 0,-2 4-6 15,0 1-6-15,-4 0-4 0,4 0-8 0,1 4-9 16,-1 3-13-16,4 2-27 0,2 2-44 16,1 1-55-16,5 0-101 0,2 1-181 0,5-2-213 15,0-4 481-15</inkml:trace>
        </inkml:traceGroup>
        <inkml:traceGroup>
          <inkml:annotationXML>
            <emma:emma xmlns:emma="http://www.w3.org/2003/04/emma" version="1.0">
              <emma:interpretation id="{7D4EE8D9-D3B5-40E2-B1A3-92CC4AE01E77}" emma:medium="tactile" emma:mode="ink">
                <msink:context xmlns:msink="http://schemas.microsoft.com/ink/2010/main" type="inkWord" rotatedBoundingBox="20453,10661 22921,10486 23047,12267 20580,12443"/>
              </emma:interpretation>
              <emma:one-of disjunction-type="recognition" id="oneOf8">
                <emma:interpretation id="interp40" emma:lang="en-US" emma:confidence="0.5">
                  <emma:literal>speed</emma:literal>
                </emma:interpretation>
                <emma:interpretation id="interp41" emma:lang="en-US" emma:confidence="0">
                  <emma:literal>Speed</emma:literal>
                </emma:interpretation>
                <emma:interpretation id="interp42" emma:lang="en-US" emma:confidence="0">
                  <emma:literal>sped</emma:literal>
                </emma:interpretation>
                <emma:interpretation id="interp43" emma:lang="en-US" emma:confidence="0">
                  <emma:literal>spend</emma:literal>
                </emma:interpretation>
                <emma:interpretation id="interp44" emma:lang="en-US" emma:confidence="0">
                  <emma:literal>Sped</emma:literal>
                </emma:interpretation>
              </emma:one-of>
            </emma:emma>
          </inkml:annotationXML>
          <inkml:trace contextRef="#ctx0" brushRef="#br0" timeOffset="94867.5174">960 7464 1068 0,'0'0'309'0,"0"0"-239"16,0 0-41-16,0 0-16 0,0 0-4 16,0 0 6-16,0 0 18 0,0 0 19 0,0 0 6 15,0 0-3-15,0 0-13 0,0 0-22 0,0 0-11 16,25-149-1-16,-41 149 1 0,-5 4 8 16,-3 4 8-16,2 0 0 0,-2 3-1 0,0 1-6 15,1 2-9-15,6 0-1 0,1 2-3 0,2-2-1 16,3-1-5-16,2 3 0 0,6-3-3 0,2 1 0 15,1-1 3-15,0 2-3 0,4 0 2 16,7 1 2-16,2 2 0 0,2 0 2 0,1 0 2 16,5 0-1-16,-2 0-3 0,4-1 2 0,0 1-2 15,-4 1 0-15,2-3 3 0,-5 2-4 0,-2-1 0 16,-1-3-1-16,-4 1 2 0,-5 0-1 16,-2-2 3-16,-2 1 2 0,-2 1-2 0,-10 0 10 15,-2-1 4-15,-5 1 2 0,-7-3 6 0,-6 0-2 16,3-1 1-16,-4-2 1 0,1-3 4 0,4-1 1 15,3-2 2-15,0-2 2 0,9 1 0 0,3-2 1 16,4 0 0-16,5 0 4 0,4 0-4 16,0 0 1-16,0-3-11 0,2-2-14 0,9 1-7 15,2-4-10-15,6-2 1 0,5-1 4 0,10-3 3 16,1 0 1-16,8-3 1 0,1 1 1 0,3-2-4 16,-3-1 1-16,3 1 1 0,-4 0 0 15,-3-2 0-15,-2 0 0 0,-6 0-2 0,3-4 1 16,-7-2 3-16,-3-2-1 0,-2-2 0 0,-4-4 1 15,-3 0-6-15,1 1 4 0,-7-1 1 16,1 3 0-16,-3 2 1 0,-4 3 2 0,-3 3 0 16,0 2 3-16,-1 0 6 0,0 7 0 0,0 1 1 15,0 1-1-15,0 5-2 0,-1-1-1 0,0 4-2 16,-1-1-3-16,0 4-6 0,-4-1 1 0,5 2-7 16,1 0-9-16,-1 0-2 0,1 3-10 15,-2 8 4-15,-1 5 8 0,-5 8 7 0,3 7 7 16,-4 8 4-16,-2 7-1 0,3 5-1 0,-3 4 1 15,0 6 0-15,-1 4 3 0,0 1 3 16,4 2-2-16,-4 4 1 0,1 1 1 0,-1 5-5 16,0 1 0-16,0 2-1 0,-1-1-1 0,1-1 2 15,4-1-2-15,-3-6-1 0,2-3-1 0,-2-5-2 16,4-9-6-16,-1-3-11 0,-3-9-19 0,6-4-30 16,-6-7-44-16,1-7-64 0,2-6-95 0,-3-5-118 15,0-7-132-15,2-4-165 0,5-1 411 0</inkml:trace>
          <inkml:trace contextRef="#ctx0" brushRef="#br0" timeOffset="96101.7554">1093 7924 0 0,'0'0'0'0,"0"0"0"15,0 0 0-15,0 0 0 0,53-173 257 0,-37 146-11 16,7 2-38-16,4 2-26 0,-2 2-20 0,9 1-29 15,-3 4-30-15,-2 3-30 0,5 3-27 0,-7 2-22 16,-2 5-18-16,-6 3-13 0,1 3-10 0,-4 6-2 16,-3 4-1-16,-1 3 4 0,-1 0 6 15,-4 5 4-15,-4 1 6 0,1 2 4 0,-4 1 1 16,-4 2 2-16,-4 0 3 0,-6-2 1 0,-6 1 1 16,1-3-6-16,-2-3 2 0,-5-3 4 0,6-2 6 15,-4-5 12-15,1-1 5 0,5-5 7 16,-3-1 6-16,8-3 11 0,1 0 4 0,5-3 1 15,-1-3-5-15,7-2-16 0,1-3-10 0,0-1-12 16,1-3-11-16,11 0-4 0,3-2-4 0,5 1-2 16,6 0 0-16,2-1 1 0,3 1-1 15,7 1 3-15,1 2 0 0,3-2 1 0,-1 2 1 16,4-3-1-16,-4 2-1 0,-3 3-2 0,-5-2 1 16,2-1 0-16,-7 0 1 0,-1-2-1 15,-1 1 2-15,-4-2-1 0,-3-3 1 0,1 0 5 16,-5 0 3-16,-7 2 2 0,3 0 5 0,-8 3 3 15,1 1 4-15,-3 3 1 0,-1 0 0 0,0 2-4 16,-7 2-4-16,3 0-4 0,-5 3-8 0,1 0-5 16,-4 3-4-16,-6 1-2 0,4 0 0 0,-1 5 3 15,0 2 1-15,0 3 1 0,1 2 1 16,-1 0-3-16,1 2 0 0,2 1-2 0,2 2-1 16,-1 1 3-16,5 0-2 0,-2 1 1 0,6-1-2 15,-1 0 0-15,3-3 3 0,0-1-4 16,0-1 2-16,5 0 1 0,3-2 1 0,-1-1 4 15,5-1-1-15,2-1 4 0,2-2 0 0,5-1 1 16,3-2 1-16,2-1 2 0,2-2 1 0,1 0-1 16,6 0-1-16,-3 0-1 0,3-6-2 15,-4-1-1-15,4 1 0 0,-5-3-2 0,3-2 0 16,-3-1-2-16,-1-2-1 0,-2 2 3 0,-2-3 1 16,2-4 2-16,-5 1 3 0,-5-1 1 0,-4-2 3 15,0 2-1-15,-5 1 3 0,-3 1-4 16,-4 5 1-16,1 1 1 0,-2 3-2 0,0 2-2 15,0 0-5-15,-4 3-5 0,-4 0-9 0,0 2-1 16,-5 1 0-16,0 0 0 0,-6 0 9 16,3 6-2-16,0 1 4 0,-5 2 0 0,5 2 0 15,-1 2-1-15,3 3 0 0,0 1-1 0,4 1-1 16,0 1 2-16,5-1 0 0,-1 0 0 0,6-2 0 16,0 0 1-16,4-2 0 0,5-2 2 0,4 0 5 15,6-1-2-15,-1-2 1 0,9 0 0 16,0-2-6-16,5-3 5 0,0 1-2 0,5-4-2 15,-4-1 3-15,5 0 2 0,1 0-2 0,0 0 2 16,1-6 0-16,-1 1-4 0,0-3 0 0,-3-1 0 16,-3 0 0-16,2-3 0 0,-5-2-1 0,2-1 2 15,-5-2-4-15,-2-1 7 0,-6-2 2 16,0-1 1-16,-3 2 9 0,-10 3-6 0,4-1 3 16,-8 5 1-16,-2 3 3 0,0 2-2 0,0 3-6 15,-2 1-6-15,-6 1-12 0,1 2-4 16,-4 0-2-16,-2 0-2 0,-3 9 3 0,-6 1 4 15,-2 4 4-15,3 2 3 0,-3 2 4 0,1 0-3 16,1 0-1-16,5 0 0 0,2-2-5 0,2-1 2 16,1-2 1-16,8-1-1 0,-3-1 0 15,4-3-2-15,3-1 1 0,0-2 0 0,2-2 4 16,7 0 1-16,2-3 1 0,2 0 4 0,5 0-1 16,3-2 1-16,1-5-1 0,2-1-1 0,1-3-2 15,2-1 3-15,-4 0 1 0,-2-4 0 16,-1 0 3-16,-4-2-3 0,3-2 1 0,-4-2 1 15,0 0-1-15,-2-4-2 0,0 0-1 0,0-3-1 16,-1 0-2-16,-3-4 3 0,0-1-1 0,1 0-1 16,-6-2 0-16,3 1 0 0,-6-4 1 0,-1 6 3 15,0 0 2-15,-7 2 0 0,2 2-1 16,-6 4 2-16,0 1-5 0,5 5 4 0,-5 2 0 16,0 3-2-16,4 5-1 0,-1 3-5 0,2 1-5 15,0 5-6-15,1 0-5 0,-3 2-5 0,-3 7 2 16,5 6 7-16,-5 5 6 0,0 6 5 15,-1 3 2-15,7 6 0 0,-2 2-1 0,6 5 3 16,1 2 2-16,0 3 0 0,8 1 0 0,2-1-1 16,-2 5-1-16,6-6 2 0,-1-2-1 15,6 0-1-15,-3-7-2 0,0-4-1 0,4-4-6 16,-1-5-3-16,1-1-12 0,0-4-36 0,0-4-66 16,-1-1-102-16,1-4-164 0,-5-4-312 0,-7-1-284 0</inkml:trace>
        </inkml:traceGroup>
        <inkml:traceGroup>
          <inkml:annotationXML>
            <emma:emma xmlns:emma="http://www.w3.org/2003/04/emma" version="1.0">
              <emma:interpretation id="{1162B99A-5603-4BCB-9D98-431ED4762DAF}" emma:medium="tactile" emma:mode="ink">
                <msink:context xmlns:msink="http://schemas.microsoft.com/ink/2010/main" type="inkWord" rotatedBoundingBox="23466,10474 24257,10418 24356,11815 23566,11871"/>
              </emma:interpretation>
              <emma:one-of disjunction-type="recognition" id="oneOf9">
                <emma:interpretation id="interp45" emma:lang="en-US" emma:confidence="0.5">
                  <emma:literal>of</emma:literal>
                </emma:interpretation>
                <emma:interpretation id="interp46" emma:lang="en-US" emma:confidence="0">
                  <emma:literal>oof</emma:literal>
                </emma:interpretation>
                <emma:interpretation id="interp47" emma:lang="en-US" emma:confidence="0">
                  <emma:literal>off</emma:literal>
                </emma:interpretation>
                <emma:interpretation id="interp48" emma:lang="en-US" emma:confidence="0">
                  <emma:literal>of.</emma:literal>
                </emma:interpretation>
                <emma:interpretation id="interp4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96852.4348">3800 7343 1083 0,'0'0'639'0,"0"0"-587"0,0 0-94 15,0 0-37-15,0 0 5 0,0 0 35 0,0 0 41 16,0 0 34-16,0 0 13 0,0 0 2 15,0 0-5-15,0 0-12 0,0 0-8 0,0 0-8 16,-109 126-3-16,106-110-2 0,1 2-2 0,0-3-3 16,2 3-1-16,0-5-3 0,3-1 0 0,1-3 4 15,5-2 0-15,1-2 6 0,-3-1 2 16,3-2 0-16,1-2 2 0,-6 0 0 0,6 0 2 16,-6 0 2-16,2-6 0 0,-4-2-4 0,-3-2-7 15,0-5-6-15,0-1-5 0,-1-5-1 0,-8 0 0 16,0-1 1-16,-2-4 5 0,1 0 2 15,-2 0 4-15,-1-1 0 0,5 0 0 0,0-1 0 16,3 1-2-16,-2 0-1 0,7-1-2 0,0-1 1 16,0-1-2-16,0 2 3 0,10 1-1 0,-2 0 0 15,1 2 0-15,5 2-1 0,-1 3-3 0,0 2 1 16,3 1-2-16,1 3 0 0,-1 3 2 0,-2-1-3 16,1 3 2-16,-1 0 3 0,0 3 1 15,0 0 1-15,-2 3 0 0,1 0-3 0,-1 3-3 16,2 0-1-16,-1 1-2 0,2 8-1 0,1 3 1 15,-3 4-1-15,2 4 1 0,-7 7 3 16,3 3 0-16,-6 7 0 0,-1 5 3 0,-2 4 2 16,-2 4 0-16,0 7 4 0,-10 5 3 0,1 5-2 15,-5 2 2-15,-2 1-1 0,2 2-4 0,-3-2 0 16,3-3-1-16,0-3-2 0,2-3-1 16,2 0 3-16,0-5-8 0,5-2 1 0,-1-7-1 15,2-1-5-15,3-6 6 0,0-3 0 0,1-6 0 16,0-5 1-16,0-5-1 0,2-4-1 0,6-8 2 15,-2-3 3-15,0-3-1 0,0-2 2 16,-2-1-1-16,1-1-1 0,-1-6-14 0,0-4-14 16,0-8-25-16,-1 0-23 0,-2-5-7 0,-1-1-7 15,0-2 14-15,0 0 20 0,0 0 16 0,-1-4 20 16,-2 2 16-16,1-1 15 0,-2-1 16 0,2 0 19 16,1 1 20-16,-2 0 12 0,-1 2 6 15,3-1-1-15,-2 4-9 0,2-1-7 0,1 4-8 16,0 0-9-16,0 1-8 0,4 5-7 0,5-3-9 15,2 2-8-15,2 0-6 0,5 0-5 0,6 2-3 16,3 0 0-16,9 1-3 0,3-1-2 16,5 3 2-16,2 1-3 0,-1 2 0 0,-4 2-4 15,-3 3-4-15,-3 2-4 0,-7 1-4 0,-1 1 0 16,-3 0-15-16,-5 0-26 0,1 0-60 16,-4 0-114-16,-2 1-207 0,-5 1-476 0,-4-2-51 0</inkml:trace>
        </inkml:traceGroup>
        <inkml:traceGroup>
          <inkml:annotationXML>
            <emma:emma xmlns:emma="http://www.w3.org/2003/04/emma" version="1.0">
              <emma:interpretation id="{CBF2E06B-2E43-4B43-B2B5-06134C36EC0B}" emma:medium="tactile" emma:mode="ink">
                <msink:context xmlns:msink="http://schemas.microsoft.com/ink/2010/main" type="inkWord" rotatedBoundingBox="24371,10273 27752,10032 27897,12077 24517,12318"/>
              </emma:interpretation>
              <emma:one-of disjunction-type="recognition" id="oneOf10">
                <emma:interpretation id="interp50" emma:lang="en-US" emma:confidence="0.5">
                  <emma:literal>delivery</emma:literal>
                </emma:interpretation>
                <emma:interpretation id="interp51" emma:lang="en-US" emma:confidence="0">
                  <emma:literal>delicacy</emma:literal>
                </emma:interpretation>
                <emma:interpretation id="interp52" emma:lang="en-US" emma:confidence="0">
                  <emma:literal>delibly</emma:literal>
                </emma:interpretation>
                <emma:interpretation id="interp53" emma:lang="en-US" emma:confidence="0">
                  <emma:literal>delay</emma:literal>
                </emma:interpretation>
                <emma:interpretation id="interp54" emma:lang="en-US" emma:confidence="0">
                  <emma:literal>delicacy's</emma:literal>
                </emma:interpretation>
              </emma:one-of>
            </emma:emma>
          </inkml:annotationXML>
          <inkml:trace contextRef="#ctx0" brushRef="#br0" timeOffset="98194.0196">5111 7395 172 0,'0'0'120'0,"0"0"-135"0,0 0-9 0,0 0 44 15,0 0 53-15,0 0 85 0,0 0 65 0,0 0 21 16,0 0-7-16,0 0-57 0,0 0-47 16,0 0-34-16,0 0-17 0,0 0-9 0,-33-95-16 15,11 92-2-15,-5 0-2 0,-1 3 2 0,-4 0 7 16,4 0-1-16,-3 6-5 0,-3 3-4 0,2 3-4 16,-3 2-7-16,0 4-2 0,3 3-4 15,-1 4-7-15,3-2 0 0,7 3-4 0,5 1-7 16,3 0-8-16,4 1-2 0,7-4-3 0,3 1-2 15,1-4 4-15,3-3-3 0,9-4 1 16,4-2 5-16,2-3 3 0,5-1 4 0,7-5 1 16,1-1-1-16,-1-2-3 0,1-2 0 0,0-7 0 15,-3-4-1-15,-1-2-3 0,-3-3 2 0,0-3-2 16,-4-3-1-16,2-4 5 0,-5-4-8 0,3-2 2 16,-3-2-1-16,-1 1-8 0,-3-6 4 15,3 1 2-15,-2-2-3 0,-1-1 2 0,-2-2-1 16,3 0-2-16,-4 0 5 0,-1 1 0 0,-3-1-3 15,-2 2 1-15,0 3-5 0,-4 3 4 16,0 3-1-16,0 5 0 0,0 4 2 0,-8 6-7 16,5 0 6-16,-4 8-3 0,2 4 0 0,-2 2-1 15,0 4-9-15,1 1-5 0,-2 0-7 0,-3 6 1 16,-1 6 4-16,-2 10 8 0,-2 2 5 0,0 4 3 16,0 6 3-16,3 6 0 0,2 3 1 15,0 3-2-15,5 3-2 0,0 2-2 0,5 1 1 16,1 0 3-16,0-2 1 0,8-4-1 0,4 0 2 15,1-3-4-15,5-3 2 0,-2-3 2 0,0-3-1 16,0-4 0-16,2-5 0 0,-2-3 0 16,2-2-2-16,-1-5 4 0,1-4 0 0,2-2 0 15,5-3 2-15,-4-6 0 0,4 0 2 0,5 0 0 16,-1-5-1-16,2-4-3 0,0-3-1 16,-3-2-1-16,2-2 0 0,-2-4 0 0,-3-2-1 15,0-2 0-15,-7-3-1 0,-3-1 2 0,-3-1-1 16,-4 2 2-16,-1 0-1 0,-2 1-2 0,-5 4 3 15,0 2 0-15,-2 2-1 0,-4 2 2 0,-3 3-3 16,-2 5-3-16,2 1-2 0,-3 2-1 16,-3 5-3-16,0 0 2 0,-5 2-1 0,-1 5 2 15,-1 4 3-15,1 4 3 0,-2-1 2 0,4 3 0 16,0 1-1-16,3-1-1 0,4 1 0 0,6 0 1 16,1 2-3-16,5-2 0 0,0 2 0 0,6 0-1 15,6-2 4-15,3 1 1 0,2-2 0 16,6-1 0-16,1-2 1 0,0-5-1 0,3-2 3 15,2-3-1-15,-2-2 0 0,0-2-2 0,1 0 0 16,-1 0 0-16,0-6 0 0,0-3 1 16,0-3 2-16,1-3-2 0,-4-3 2 0,3-1 0 15,-3-5 0-15,0-2 0 0,-4 0-1 0,1-7-2 16,-2 1 0-16,1-3-3 0,-4-4 2 0,1 0-2 16,-3-2 0-16,0-1 1 0,-2-2 4 15,0 1 2-15,-3 1 0 0,1-1-2 0,-4 7-2 16,-2 0 0-16,0 3 0 0,-2 5 4 0,-2 2-1 15,0 4 0-15,-6 4 1 0,2 1 1 0,-5 5-3 16,2 3-2-16,-1 3-3 0,1-1-5 16,-1 6-2-16,0 1-3 0,-1 0-2 0,0 5-1 0,-3 7 2 15,-2 2 3-15,1 9 3 0,-3 1 6 16,2 5-3-16,1 4 3 0,3 4 0 0,2 5-1 16,3 0 1-16,0 2-1 0,3-4-3 0,2 3 3 15,0-2-1-15,4-3 1 0,4 0 2 16,0-5-2-16,5-2 1 0,-3 0 0 0,4-4 0 15,-1-1 0-15,3-1 2 0,-1-4 2 0,1 0-2 16,0-5 3-16,-1 1-3 0,2-4-1 0,-3-1 1 16,0-1 0-16,4-4 1 0,-3-1 0 15,-1-2 2-15,4-4-1 0,-3 0 0 0,2-3 2 16,-1-7-1-16,1 0 3 0,-3-7-2 0,1-2 2 16,-2-7-2-16,-1-2 0 0,-3-4-1 15,0 1-2-15,-1-2 0 0,-6 1-1 0,2 3 2 16,-1 4 4-16,-3 3 3 0,0 6 3 0,0 6 1 15,0 1 1-15,0 4-2 0,-1 2-4 0,-1 3-9 16,1 0-9-16,-2 2-3 0,1 7-1 16,2 3 5-16,-4 5 6 0,1 5-1 0,-1 2 0 15,4-1 2-15,0 3 2 0,0 1 0 0,5-2 4 16,3 1-4-16,3 1-2 0,4-4-1 0,2 1-2 16,3-1-3-16,-1-2-12 0,1-5-33 0,-4 2-75 15,3-8-85-15,-4-4-94 0,-3-4-120 16,-4-2-171-16,-1 0-205 0,-3-3 512 0</inkml:trace>
          <inkml:trace contextRef="#ctx0" brushRef="#br0" timeOffset="99622.1394">6374 7144 0 0,'0'0'205'0,"0"0"168"0,0 0-14 16,0 0-40-16,0 0-46 0,0 0-62 0,0 0-70 16,0 0-52-16,0 0-40 0,0 0-26 0,0 0-19 15,0 0-23-15,0 0-12 0,-36-143-11 16,36 145-5-16,3 4 3 0,-3 1 3 0,0 2-3 15,0 1-1-15,0 3-1 0,0-3-2 0,0 0 13 16,0-1 11-16,0 0 11 0,0-3 10 16,0-1 1-16,0-2 4 0,0 0 7 0,0-2 8 15,0 1 9-15,1-1 7 0,3-1 5 0,-1 2-4 16,-1 0-4-16,2 1-7 0,0 2-5 0,-1 2 3 16,1 2 3-16,-3 4 7 0,1 1 3 0,2 5 5 15,-2-1 1-15,0 4-2 0,0 0-2 16,0 2-5-16,-1-3 2 0,0 4-3 0,4-1 0 15,-3-2-1-15,1-1-4 0,1 2 3 0,3-6-2 16,-2 2 5-16,3-4 1 0,0 0 0 0,0-3 1 16,0 1 2-16,0-4 1 0,3-2 2 0,-3-1 3 15,0-1 2-15,1-4 11 0,-3-1 6 16,2-1 4-16,0-8 0 0,3-3-10 0,-1-3-9 16,4-4-13-16,2-2-8 0,-1-4-8 0,-1 0-5 15,4-2-3-15,-2-1-3 0,3 1-2 0,-2 0 0 16,-1 2-4-16,0 1-4 0,-2 3-1 15,-4 1-7-15,1 5-11 0,0 1-15 0,-7 2-34 16,3 1-35-16,-3 4-34 0,-3 1-42 0,-1 1-48 16,1 4-99-16,-1-1-107 0,0 2-92 15,0 0-58-15,0 2 251 0,-1 4 337 0,0-2 0 16,-1 3 0-16,-2-3 0 0,3 0 0 0,1 1 0 16,0-1 0-16,0-1 0 0,0 0 0 0,1 0 0 15,6-1 0-15,5 1 0 0,1-1 91 0,6-1 184 16,1-1-64-16,6 2-43 0,-4-2-33 15,5 0-19-15,-1 0-14 0,1 0-9 0,-3 0-8 16,-3-2-8-16,-1-1-1 0,-2-2 0 0,-5 1 1 16,-1-2 4-16,-5 0 0 0,-3 0 1 0,0 0-2 15,-4-2-11-15,0 2-14 0,0 0-16 0,-5 0-11 16,-3 2-7-16,-3 1-1 0,0 2-3 16,-5-1 1-16,0 2-3 0,-4 0 0 0,-4 2 0 15,-2 5 0-15,-1 2 1 0,-1 1 1 0,1 4 0 16,2 2 1-16,1 1-4 0,2-2-2 15,5 4-3-15,4-1-5 0,2 2-1 0,1-3 1 16,8 1-2-16,-1-3 0 0,3 0 0 0,0-3 2 16,8 0 2-16,1-2 8 0,5-1 7 0,3-2 3 15,1-1 2-15,3-4-3 0,1 2-7 16,-1-4-3-16,1 0 0 0,0 0-3 0,-2-4 0 16,1-2-2-16,0-1-2 0,-2-2-1 0,1-2 1 15,-1 1-1-15,1-5 1 0,-1 0 0 0,-3-2 1 16,2-5-1-16,0 2-1 0,-3-4-2 15,-2-1-4-15,0 0 3 0,-1 1-3 0,-3 0 1 16,-1 4 4-16,1 2-2 0,-6 0 4 0,2 8-2 16,-1-1 1-16,-4 3 1 0,1 4-4 0,-1 1 0 15,0 2-6-15,0 1-9 0,0 0-13 0,0 0-5 16,0 1 2-16,0 6 10 0,-1 4 11 0,-3 1 4 16,1 3 4-16,1 3-2 0,0 1 3 15,1 3 1-15,1 1-1 0,0 1 1 0,0-1 0 16,0 2-2-16,1-3-1 0,5 1 0 0,0-3 1 15,0-2 1-15,2-1 1 0,-2-4 2 16,4-1-2-16,1-3 4 0,1-2 1 0,1-1 0 16,0-2 1-16,1-3-2 0,-1-1-1 0,1 0 1 15,0-1-4-15,4-5-2 0,1 0-4 16,-5-4-7-16,2 3-6 0,2-4-3 0,-5 1-1 16,1-2-1-16,-1-3 6 0,-5-2 4 0,3-5 4 15,-3 2 7-15,-3-4 2 0,2-1 1 0,-2 2 2 16,1 1 3-16,-4 0 1 0,2 6 7 0,-2 1 0 15,-1 5 1-15,0 1 3 0,2 3-1 16,-3 3 3-16,2 0-4 0,-2 1-4 0,0 2-10 16,0 0-9-16,0 0-5 0,0 2-1 0,-6 4 5 15,5 3 5-15,-5 1 3 0,4 2 2 0,-2 3 0 16,2-2-2-16,2 4 0 0,0-2-1 0,2 0 2 16,6-3 2-16,1 0 1 0,1-1 1 15,2-3 1-15,1-2 0 0,-1-1 2 0,2-2 2 16,-1-2 2-16,2-1 1 0,2 0-1 0,2-1 0 15,-3-4-2-15,3-2-4 0,1 1 1 0,-4-4-3 16,3 1-2-16,-2-1 2 0,3-3-3 16,0-2 3-16,0-1 1 0,1-3-1 0,-1 2 4 15,-2-3-1-15,0 1 2 0,-3 0 2 0,-1 0-2 16,-2 0-1-16,-2 1-1 0,-1 2-5 16,-5 4 2-16,0 5 0 0,-2 1-2 0,-2 3 1 15,0 1-4-15,0 2-4 0,0 0-4 0,0 0-5 16,-7 0-1-16,-1 6 2 0,-6 4 5 0,-3 2 4 15,0 6 1-15,-6 3 2 0,0 4-3 16,-2 7 0-16,-5 4 2 0,-1 7 0 0,-5 7 3 16,-4 6 1-16,-2 7-6 0,-3 2 3 0,-1 7-1 15,-1 0-1-15,3 1 3 0,2-1-1 0,3-2-2 16,7 0 2-16,4-2 2 0,3-2-3 16,4 1 1-16,4-4-1 0,4 0-4 0,1-6 4 15,2 1 0-15,2-6 0 0,3-4 1 0,3-3 0 16,2-5-1-16,0-6 0 0,0-3 2 0,2-7-2 15,0-4 1-15,5-5-1 0,-3-4 0 0,2-2 2 16,-4-5 0-16,2-2 3 0,-4-1 2 16,2-1 9-16,-2 0 12 0,0 0 8 0,0 0 3 15,1-4-8-15,3-2-10 0,-1-2-8 0,1 1-1 16,-3-1 1-16,0 0-2 0,1 2-1 0,-2-1-5 16,2 1-4-16,0-2-5 0,-2 1-8 15,1 0-26-15,2-2-68 0,-3 2-136 0,1-1-448 16,-1 3-902-16</inkml:trace>
          <inkml:trace contextRef="#ctx0" brushRef="#br0" timeOffset="107840.2323">6123 6700 0 0,'0'0'0'0,"0"0"0"0,0 0 0 15,0 0 116-15,0 0 48 0,0 0-38 0,0 0-29 16,0 0-11-16,0 0 4 0,0 0-3 0,0 0-5 16,0 0-2-16,29-80 3 0,-23 76 1 15,2 2-3-15,2 1-5 0,-4-2-18 0,2 3-21 16,-1 0-13-16,1 0-15 0,-2 3-8 0,2 0-6 15,-3 3-7-15,0 0 1 0,1 0-1 16,-4-2 5-16,2 2 5 0,0-1 1 0,-1-1 2 16,-2-1 2-16,1 0 2 0,0-3 3 0,0 2-4 15,-2-2-2-15,1 0-5 0,-1 0-8 16,0 0-13-16,0 0-56 0,0 0-133 0,0-2-276 16,0 2-45-16</inkml:trace>
        </inkml:traceGroup>
      </inkml:traceGroup>
    </inkml:traceGroup>
    <inkml:traceGroup>
      <inkml:annotationXML>
        <emma:emma xmlns:emma="http://www.w3.org/2003/04/emma" version="1.0">
          <emma:interpretation id="{F8F6794E-55AA-40C2-87A5-09021E3579E8}" emma:medium="tactile" emma:mode="ink">
            <msink:context xmlns:msink="http://schemas.microsoft.com/ink/2010/main" type="paragraph" rotatedBoundingBox="19304,12084 30258,11525 30390,14113 19436,146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BEF350-B338-4E92-859F-D4F33C87E34A}" emma:medium="tactile" emma:mode="ink">
              <msink:context xmlns:msink="http://schemas.microsoft.com/ink/2010/main" type="inkBullet" rotatedBoundingBox="19342,12833 19492,12826 19502,13011 19352,13018"/>
            </emma:interpretation>
            <emma:one-of disjunction-type="recognition" id="oneOf11">
              <emma:interpretation id="interp55" emma:lang="en-US" emma:confidence="0">
                <emma:literal>°</emma:literal>
              </emma:interpretation>
              <emma:interpretation id="interp56" emma:lang="en-US" emma:confidence="0">
                <emma:literal>.</emma:literal>
              </emma:interpretation>
              <emma:interpretation id="interp57" emma:lang="en-US" emma:confidence="0">
                <emma:literal>@</emma:literal>
              </emma:interpretation>
              <emma:interpretation id="interp58" emma:lang="en-US" emma:confidence="0">
                <emma:literal>o</emma:literal>
              </emma:interpretation>
              <emma:interpretation id="interp59" emma:lang="en-US" emma:confidence="0">
                <emma:literal>&amp;</emma:literal>
              </emma:interpretation>
            </emma:one-of>
          </emma:emma>
        </inkml:annotationXML>
        <inkml:trace contextRef="#ctx0" brushRef="#br0" timeOffset="111241.9097">-370 9407 0 0,'0'0'0'0,"0"0"0"0,0 0 0 16,0 0 0-16,0 0 0 0,0 0 0 15,0 0 0-15,0 0 0 0,0 0 0 0,0 0 0 16,0 0 0-16,0 0 0 0,-11-18 0 0,10 18 0 15,1 0 0-15,-2 0 0 0,2 3 0 16,-2 0 0-16,0 2 0 0,-3-1 0 0,2 1 0 16,2 0 0-16,-2-1 0 0,-1 2 0 0,0 0 0 15,3 0 0-15,-1-3 0 0,1 2 0 0,0-3 9 16,1 1 9-16,0-3 3 0,0 1 6 0,0-1 12 16,0 0 20-16,0 0 21 0,0 0 27 15,0 0 21-15,0 0 11 0,2 0-4 0,0-1-25 16,3-4-29-16,2 0-29 0,0-1-22 0,-1 0-10 15,5 0-7-15,-6 0-1 0,5 0 1 0,-4-1 7 16,0 1 3-16,-3 0 6 0,2 0 6 0,-2 0 4 16,-1 2 4-16,0-1 1 0,-2-1 1 15,0 2-2-15,0 1 2 0,0-2-3 0,0 2-7 16,0 1-7-16,-2 1-13 0,1 0-11 0,0-1-11 16,-5 2-8-16,4 0-9 0,0 0-4 0,-1 0 0 15,-3 0-3-15,3 0 5 0,2 3 4 16,-5 0 3-16,1 1 3 0,2 1 1 0,-2 1 2 15,1-1-1-15,1-1 5 0,2 1 1 0,-2 1 2 16,1 0 3-16,-1 0-6 0,3 0 0 16,-1 0-1-16,1 1 3 0,0-3 0 0,0 2 2 15,0 0 1-15,0-3-1 0,0 0 2 0,0 0 0 16,1-2 1-16,2-1 3 0,-1 2 6 0,0-2 8 16,-1 0 7-16,0 0 10 0,2 0 3 15,1 0-1-15,1-3-3 0,-2 0-6 0,2-1-2 16,1-1-2-16,-4-1 4 0,4 2 0 0,-2-2 4 15,-1 0 2-15,-3 1-2 0,0-1 3 0,0-1-4 16,0 1-2-16,0 2-4 0,0 1-5 0,-2 0-7 16,-1 0-5-16,1 1-6 0,-2 1-6 15,1-1 0-15,2 1-3 0,-5 1-1 0,2 0-5 16,0 0 0-16,-2 0-2 0,0 0 1 0,0 0 8 16,-1 3-8-16,0 0 2 0,0 1-2 0,1 1-2 15,0 1 7-15,0 0-1 0,-1 0 6 16,4 0 3-16,-2 0 0 0,0-1 2 0,3-2 1 15,1 0 1-15,0 0 1 0,1-3 1 0,0 3 5 16,0-3 5-16,0 0 2 0,0 0 3 0,0 0 0 16,0 0-3-16,0 0 2 0,1 0 0 15,0 0-2-15,1-3 2 0,0 2-4 0,2-2-1 16,2 0-2-16,-4 0 1 0,4-1 0 0,-1-1 1 16,-1 1 0-16,3 0 1 0,-5-1 2 15,0-1 3-15,0 1 2 0,1 1 1 0,-3 1 0 16,0 0-2-16,0 0-2 0,0 0-1 0,0 1-6 15,0 1-4-15,0-1-6 0,0 2-9 0,-3 0-2 16,1 0-5-16,0 0-3 0,1 0-2 0,-4 0-1 16,1 0 2-16,1 3 2 0,-4 0 5 15,2 0 3-15,1 2 2 0,-4 1 5 0,5-2 1 16,-3 1 0-16,0-1-2 0,5 0-2 0,-2 0-3 16,-2 0 1-16,3 1 0 0,1-1-1 0,1 0 4 15,-1 1-3-15,1-1-2 0,0 2-3 0,0 0-2 16,0-2 0-16,0 1 1 0,2 0 6 15,2 0 1-15,0-1 5 0,-1 1 0 0,0-2 2 16,4-2 5-16,-3 1 5 0,-2-2 5 0,2 0 7 16,2 0 9-16,-5 0 1 0,4-2 6 15,1-2-3-15,-2-4-6 0,4 1-7 0,-4-3-5 16,5 1-3-16,-5 0-4 0,4-1 2 0,-4 1-1 16,2 1 1-16,-1-2 2 0,-2 1 0 0,-2 2 2 15,-1 1 0-15,1 0-2 0,-1 1 1 16,0 2-2-16,0 0-1 0,0 2-6 0,0 1-7 15,-1 0-7-15,0 0-7 0,-1 0-5 0,0 0-2 16,-2 0 1-16,-2 0 1 0,4 2 6 0,-5 3 4 16,3 0 3-16,0 1 3 0,-4 0-1 0,5-2 2 15,0 2-2-15,-2 0 2 0,2-1 1 16,2 0 0-16,0-1 1 0,-1-1-1 0,2 0 1 16,0-2-1-16,0 1-1 0,0 0 2 0,2-2 6 15,0 0 7-15,4 0 7 0,0 0 5 16,-2 0 1-16,6-5 2 0,-3 1-2 0,-1-1 2 15,-3-1 7-15,4 0 4 0,-5-2 8 0,0-1 2 16,-2 0-2-16,0-2-8 0,0 0-8 0,0 1-7 16,-2 1-7-16,0 0-3 0,-2 2-7 0,1 1-4 15,0 1-4-15,2 2-4 0,-2 1-8 16,-3 1-8-16,3 1-11 0,0 0-12 0,-5 0-6 16,3 4-10-16,-5 4-18 0,4 1-41 0,-1 1-130 15,6 2-253-15,-2-2-295 0,3-4 525 0</inkml:trace>
      </inkml:traceGroup>
      <inkml:traceGroup>
        <inkml:annotationXML>
          <emma:emma xmlns:emma="http://www.w3.org/2003/04/emma" version="1.0">
            <emma:interpretation id="{CFCFAD6B-B85F-46DE-B9E9-7A0C91B5096F}" emma:medium="tactile" emma:mode="ink">
              <msink:context xmlns:msink="http://schemas.microsoft.com/ink/2010/main" type="line" rotatedBoundingBox="19725,12062 30258,11525 30390,14113 19857,14650"/>
            </emma:interpretation>
          </emma:emma>
        </inkml:annotationXML>
        <inkml:traceGroup>
          <inkml:annotationXML>
            <emma:emma xmlns:emma="http://www.w3.org/2003/04/emma" version="1.0">
              <emma:interpretation id="{80869972-6388-4B69-B910-3AD6313A398C}" emma:medium="tactile" emma:mode="ink">
                <msink:context xmlns:msink="http://schemas.microsoft.com/ink/2010/main" type="inkWord" rotatedBoundingBox="19734,12228 24638,11978 24761,14400 19857,14650"/>
              </emma:interpretation>
              <emma:one-of disjunction-type="recognition" id="oneOf12">
                <emma:interpretation id="interp60" emma:lang="en-US" emma:confidence="0.5">
                  <emma:literal>Reliability</emma:literal>
                </emma:interpretation>
                <emma:interpretation id="interp61" emma:lang="en-US" emma:confidence="0.5">
                  <emma:literal>Relic ability</emma:literal>
                </emma:interpretation>
                <emma:interpretation id="interp62" emma:lang="en-US" emma:confidence="0">
                  <emma:literal>Relic Ability</emma:literal>
                </emma:interpretation>
                <emma:interpretation id="interp63" emma:lang="en-US" emma:confidence="0">
                  <emma:literal>Reliability's</emma:literal>
                </emma:interpretation>
                <emma:interpretation id="interp64" emma:lang="en-US" emma:confidence="0">
                  <emma:literal>Relit ability</emma:literal>
                </emma:interpretation>
              </emma:one-of>
            </emma:emma>
          </inkml:annotationXML>
          <inkml:trace contextRef="#ctx0" brushRef="#br0" timeOffset="112995.1012">182 9151 379 0,'0'0'199'0,"0"0"-7"0,0 0 8 0,0 0-27 16,0 0-49-16,0 0-43 0,0 0-37 15,0 0-25-15,0 0-17 0,0 0-21 0,0 0-22 16,0 0-2-16,0 0 10 0,-20-81 18 0,15 100 22 15,1 5 11-15,-4 5-2 0,2 6 2 0,-2 3-3 16,0 5-5-16,1 1 2 0,-2 4-4 16,2 3-1-16,-2 0 1 0,-4-1-2 0,-1 1 3 15,1-3 0-15,-2-1-1 0,0-4-2 0,2-3-3 16,1-3-2-16,1-5-3 0,4-3-10 16,2-3-14-16,4-6-23 0,-1-3-51 0,2-6-87 15,0-4-144-15,2-4-184 0,-1-1 314 0,2-1 201 0</inkml:trace>
          <inkml:trace contextRef="#ctx0" brushRef="#br0" timeOffset="113441.4265">79 9215 0 0,'0'0'0'0,"0"0"0"16,0 0 0-16,48-162 26 0,-32 128 279 15,-1 0-22-15,6 5-44 0,-2 0-34 0,5 4-50 16,0 3-47-16,3 1-34 0,0 4-25 0,0 4-17 15,1 2-16-15,-1 6-9 0,-2 2-14 0,0 3-6 16,-8 1-8-16,3 9-4 0,-4 4 0 16,-2 4 3-16,-2 3 5 0,-2 3 6 0,-4 4 6 15,0 2 5-15,-4 0 5 0,-2 4 1 0,0-1 1 16,-10 0 2-16,-2 1-3 0,-2-1 1 0,-9 1-2 16,-3-1-4-16,-3 0-2 0,-3-5-3 15,-5-2 1-15,-1-5 2 0,-1-5 5 0,1-6 4 16,6-2 8-16,0-5 5 0,5-3 0 0,7 0 7 15,-2-2 2-15,6-5 6 0,2-3 8 16,1 2 0-16,4-2 3 0,4-1-5 0,-2 2-6 16,6 2-6-16,1 0-9 0,0 2-10 0,0 2-12 15,8 1-8-15,-3 2-5 0,7 0 1 0,2 0 2 16,-1 6 8-16,3 5 4 0,3 2 2 0,-2 5 5 16,-2 1-5-16,5 5 0 0,-2 2 0 15,-2 0-2-15,1 2 3 0,2-1-1 0,-4-2-1 16,1-1-1-16,0-2 0 0,1-3 1 0,-3 1 0 15,-1-2 0-15,-1 0-1 0,0-4-2 0,-5 4-4 16,4-5-10-16,-2 2-23 0,-4-2-45 0,5 0-79 16,-6 1-107-16,2-2-145 0,-2 0-192 15,-2-6 381-15,-1 0 225 0</inkml:trace>
          <inkml:trace contextRef="#ctx0" brushRef="#br0" timeOffset="114229.9388">555 9614 0 0,'0'0'5'0,"0"0"95"0,0 0-50 16,0 0-9-16,0 0 20 0,0 0 52 0,0 0 41 15,0 0 21-15,0 0-6 0,0 0-28 0,157-84-28 16,-122 67-23-16,-3-1-18 0,5-3-14 0,2-1-13 16,1 2-5-16,-2-1-9 0,-9 0-6 15,0 0-6-15,-7 0-3 0,-3 2-2 0,-4 0 0 16,-8 3 4-16,-5-1 1 0,-2 1 0 0,0 2-3 15,-2-1-6-15,-9 4-3 0,0 4-7 0,-4 1-4 16,-1 1-1-16,0 5-1 0,-7 0 2 0,-2 5 3 16,-3 5 2-16,-2 6 1 0,-7 3 2 0,1 2 3 15,2 3 3-15,-1 1-1 0,-1 2 0 16,7 1 1-16,2 3-3 0,3-4 0 0,7 2-3 16,5-3 0-16,4-1-2 0,6-4 1 0,2-2 3 15,6-3 2-15,6-1 6 0,3-1 5 16,3-4 6-16,6-1 7 0,3-1 4 0,2-3 1 15,7-3-3-15,2-2-5 0,3 0-8 0,2 0-3 16,4 0-9-16,-4-2-4 0,-1-2-3 16,-2-1-5-16,0-3-1 0,3-3-2 0,-7-4-1 15,3-3 2-15,0-4 1 0,-1-6 2 0,-4-6-1 16,-3-2 2-16,-1-5-4 0,-3-1 2 0,-3-2 0 16,-3-3 2-16,-5-3 4 0,-2 0 1 0,-1-1 0 15,-4 0-3-15,-2-2 4 0,3 2 1 16,-8 3-1-16,4 4 6 0,-5 2 1 0,-1 6 5 15,0 4 7-15,-5 7 2 0,2 6 5 0,-2 2-1 16,-3 7-4-16,3 2-5 0,-1 4-7 16,3 1-6-16,0 1-5 0,1 2-15 0,-5 0-12 0,3 6-8 15,-5 6 0-15,-2 6 12 0,2 7 13 16,-9 8 5-16,5 5 5 0,-3 4-4 0,2 5 2 16,-3 4 2-16,-2 3 0 0,3 1 1 0,2 2 0 15,1-1-1-15,1-1-1 0,5-2 1 16,1-3 0-16,6-4-1 0,0-2-1 0,2-7 1 15,9-5 2-15,5-3 2 0,4-7 4 0,-2-6 0 16,6-1 0-16,-1-4 2 0,1-4-2 0,-2-2 1 16,4-4-2-16,1-1-1 0,0 0-5 15,-1-7 1-15,0-2-2 0,1-2 0 0,-2-2 3 16,-1-3-1-16,0-2 3 0,-6-3 1 0,3-1-2 16,-5-2 1-16,1-1 1 0,1 1 0 15,-4-2 0-15,-6 0 2 0,2 1-2 0,0 0-1 16,-7 4 0-16,3 2-2 0,-4 5 1 0,-1 5-1 15,-1 2 1-15,0 4-7 0,0 1-11 0,0 2-22 16,-1 2-5-16,-5 10 4 0,1 1 9 16,-6 8 21-16,0 1 3 0,-1 5 4 0,3 1-1 0,-2 1 0 15,2 0-1-15,6 0-2 0,2 0 2 16,1-3-3-16,4 0 0 0,9-4-8 0,3-1-36 16,8-3-110-16,11-5-209 0,-9-4-426 0,-7-4 10 15</inkml:trace>
          <inkml:trace contextRef="#ctx0" brushRef="#br0" timeOffset="114386.5203">2069 8924 720 0,'0'0'187'16,"0"0"-28"-16,0 0-36 0,0 0-28 0,0 0-37 16,0 0-25-16,0 0-30 0,-152-68-25 0,143 77-24 15,1 4-21-15,5 5-31 0,2 4-51 16,1 6-129-16,0 2-201 0,4-8 240 0,2-3 239 0</inkml:trace>
          <inkml:trace contextRef="#ctx0" brushRef="#br0" timeOffset="115333.9422">2409 9319 33 0,'0'0'415'0,"0"0"-205"0,0 0-77 0,0 0-22 0,0 0-26 16,0 0-5-16,0 0-9 0,0 0-13 0,0 0-13 15,0 0-13-15,0 0-9 0,0 0-7 16,0 0 1-16,0 0 4 0,-142-73 5 0,113 90 5 16,-8 3 4-16,7 4-1 0,-7 0-2 0,7 2 0 15,-3 3-9-15,7 0-7 0,4 0-5 16,1 0-8-16,6-3 0 0,4-3-3 0,7-4-2 16,4-4-3-16,1-5 1 0,12-1 4 0,3-1 11 15,5-4 9-15,1-2 3 0,4-2-1 0,5 0-5 16,-1-8-7-16,-1-1 0 0,-2-1 1 15,0-3 2-15,-2-4 2 0,-2-1 3 0,-7-1-1 16,0 0 4-16,-4-1 3 0,0 3 0 0,-5 2-1 16,-2 3-5-16,-5 5-1 0,2 3-4 0,-2 1-3 15,0 1-4-15,0 2-10 0,0 0-7 16,0 0-9-16,0 0-1 0,-2 4 4 0,-2 1 4 16,-4 2 6-16,4 2 3 0,-2 0-1 0,3-1 0 15,3-1-2-15,0 0-3 0,0 2 3 0,0-3-1 16,9-2 4-16,-3-1 4 0,4 0-2 0,4-1 5 15,-1-2 0-15,1 0-1 0,2 0 2 16,3-6 0-16,-3-3 1 0,0-3 2 0,4-2-1 16,-1-3 1-16,-3-2 1 0,5-2-4 0,-3-4 0 15,3-2 0-15,-5-2 1 0,4-7 0 0,-2 0 1 16,-2-5-1-16,3-2-3 0,-3-2-3 16,0-1 4-16,0-2-2 0,4-1 0 0,-4-1 1 15,0 3-8-15,3 4 3 0,-4 0 3 0,-2 8 1 16,-1 2 3-16,-5 6 1 0,2 6 0 15,-6 2 4-15,2 7 8 0,-3 0 3 0,-1 4 2 16,-1 4-4-16,0 2-16 0,0 2-24 0,0 2-9 16,-3 8 2-16,-5 7 6 0,-4 5 22 0,-1 6 5 15,-3 7 3-15,-7 6 3 0,1 6-5 16,1 4-1-16,-2 2 0 0,-1 3-6 0,5 1 3 16,-2 1 1-16,5 0-1 0,0-3 3 0,4 1-1 15,2-6 0-15,7-6 0 0,3-1-1 0,2-5 0 16,7-3 1-16,3-6 3 0,3-3 1 0,1-5 3 15,0-4 2-15,4-6 1 0,-2-2-1 0,5-4 1 16,-5-4-2-16,6-1-1 0,1-3 0 16,0-6-2-16,1-5-2 0,-1-4-1 0,0-5-1 15,-4-3-1-15,0-6-3 0,-6-1 0 16,-4 0-3-16,-6-1-3 0,-4 0-3 0,-1 2-1 0,-2 3-3 16,-11 0-5-16,0 5-1 0,-6 3-1 15,-6 5 0-15,-2 2 3 0,-5 5 1 0,2 3 2 16,1 3 3-16,-2 3 4 0,1 0 4 0,9 0 2 15,0 0 0-15,3 3 0 0,6 0 1 16,3-1-2-16,5-1-4 0,4-1-14 0,0 2-2 16,4-2 8-16,6 0 10 0,7 0 21 0,4 0 5 15,4 0-2-15,8 0-6 0,3-6-4 16,3 0-3-16,1-2-2 0,0 0-1 0,-4 3 0 16,-2 1-2-16,-6 1-2 0,3 3-1 0,-10 0-1 15,3 0-1-15,-1 6 0 0,-5 4-2 0,-4 3 1 16,3 2 3-16,-7 5 3 0,1 0 2 15,-2 4 2-15,-5-1-2 0,-2 3 1 0,-2-3 0 16,0 1-1-16,0 2 2 0,-3-3-1 0,-2 0-2 16,-2-1 0-16,3-3-3 0,3-1-5 0,1-2-7 15,0-1-23-15,1-3-57 0,4-4-111 0,7 0-201 16,-4-4-335-16,-2-2 306 0</inkml:trace>
          <inkml:trace contextRef="#ctx0" brushRef="#br0" timeOffset="116604.6205">3293 8897 127 0,'0'0'171'16,"0"0"-59"-16,0 0-37 0,0 0-35 0,0 0-19 15,41-167-10-15,-29 149-6 0,-1 2-3 0,0 0 1 16,-2 4-3-16,1 1-4 0,-1-1 1 16,-4 2 0-16,4-1 0 0,-5-1 5 0,2 3 3 15,-2 0 2-15,-2 1 1 0,0 0 5 0,-2 2 11 16,3 3 25-16,-3 2 33 0,0 1 23 0,0 0 5 15,0 0-24-15,0 0-37 0,0 4-26 16,-3 5-14-16,1 5 6 0,-4 6 14 0,-2 7 7 16,-3 3 5-16,5 4 2 0,-4 3 5 0,2 6 0 15,2-2 5-15,-4 6-1 0,5-1-4 0,-2 1-2 16,3 2-7-16,1 0-4 0,2 0-5 0,-2-1-4 16,3-2-6-16,0-1-6 0,0-4-3 0,3-4-5 15,2-2-5-15,4-5-11 0,-3-2-12 16,5-7-22-16,0-2-19 0,-1-9-21 0,-2-2-9 15,5-7 19-15,-3-1 27 0,1-6 27 0,1-7 16 16,0-6-5-16,-1-5-4 0,2-1-1 16,-2-5 6-16,1 0 8 0,0 0 4 0,0-2 3 15,-2 1 0-15,-4 0 6 0,5 4 11 0,-6 4 14 16,1 5 12-16,-4 4 8 0,-2 5-2 0,0 3-6 16,0 5-17-16,0 1-28 0,0 0-19 15,0 4-9-15,0 8 6 0,-2 6 15 0,-1 4 13 16,-2 1 3-16,3 4-1 0,1 2 2 0,0-1-4 15,1-1-1-15,0 0 0 0,6-1 0 16,4 0-1-16,2-4 0 0,1 0-1 0,7-4-7 16,0-2-7-16,3-6-16 0,3-4-22 0,-1-4-31 15,2-2-32-15,0-5-66 0,0-7-86 0,-3-6-97 16,-5-6-100-16,1-4 282 0,-6-4 174 16,-2-3 0-16,-2-6 0 0,-3 0 0 0,-5-8 0 15,4 0 0-15,-2-1 0 0,-3-3 0 0,2-1 0 16,-2 1 0-16,2-2 0 0,1 1 0 0,-2 1 92 15,0 3 67-15,-1 3 1 0,-1 5 11 0,0 2 13 16,0 9 6-16,-3 5 0 0,-1 6-9 0,-2 3-21 16,3 7-19-16,0 2-27 0,1 4-38 15,2 4-40-15,-2 0-40 0,2 3-20 0,-2 9-2 16,0 6 11-16,-2 7 16 0,-5 7 7 0,-2 6 0 16,0 7 0-16,-5 4 0 0,2 5 0 15,-3 3 0-15,1 3 0 0,0-1 0 0,3-1-2 16,3 1 0-16,2-2-2 0,7-4-2 0,1-1 3 15,0-2-3-15,8-5 2 0,0-5 1 0,4-4-1 16,2-5 1-16,2-4 2 0,-1-4 1 16,2-7 1-16,-2-6 1 0,-1-2 4 0,1-5 3 15,1-3 4-15,2 0 5 0,-4-8 1 0,3-3-2 16,-3-4-1-16,2-4-2 0,-2 1-2 16,-3 0 3-16,1-2-3 0,-3 2 4 0,-5 3 0 15,4 1 0-15,-4 3-3 0,-3 3-6 0,2 2-4 16,-3 3-5-16,1 2-6 0,-1 1-12 0,0 0-16 15,0 0-12-15,0 1 1 0,0 5 10 0,0 3 14 16,0 1 14-16,0 1 1 0,0 1 0 16,4 0 2-16,2-2 2 0,6 1 2 0,1-2 3 15,7-2 2-15,-1-1-2 0,7 1 0 0,0-5 0 16,1-2-1-16,0 0 1 0,0-2 0 0,-3-7-2 16,-1-1 1-16,-4-3 3 0,3-5 1 0,-5-4 3 15,0 1 1-15,-4-3-1 0,-1-3 2 16,-2 2-2-16,-6-4-2 0,0 5 0 0,-3 2 0 15,-1 4 2-15,0 4 2 0,-1 4-1 0,-6 5-5 16,6 2-5-16,-5 3-12 0,0 0-12 16,-1 8-2-16,-5 5 1 0,0 8 9 0,-3 7 7 15,-2 9 3-15,3 6 0 0,2 6 0 0,3 5 5 16,-1 7-1-16,0 5 0 0,3 2 0 0,-2 4-3 16,1 1-1-16,0 4 0 0,0 4 0 15,2 2-2-15,-2 2 3 0,4 0-2 0,-4 2 0 16,4-3 1-16,-3 2-3 0,-1-1 4 0,-2-8-1 15,-4-3-1-15,-3-7-2 0,-3-8-1 0,-2-9-3 16,2-10-1-16,-4-9-1 0,1-14-5 0,0-8-2 16,0-9 2-16,-1-5 2 0,-1-12 3 15,2-13 2-15,2-7 3 0,-2-10 0 0,5-7 9 16,4-5 5-16,0-5 4 0,4-8 5 0,0-3-2 16,7-2 3-16,2-3 0 0,1 5 3 0,0 0 1 15,8 6-1-15,2 8 2 0,3 5-2 0,0 9 0 16,7 4-3-16,-2 8-4 0,5 5-3 15,0 3-5-15,3 5 1 0,5 2-3 0,3 3 1 16,2 3-3-16,4 2-2 0,0 1 0 0,7 4-3 16,-2 1-1-16,1 1-4 0,-1 2-1 15,-1 0-5-15,0 2-6 0,-4-1-9 0,-5 1-16 16,-3-2-30-16,-6-2-50 0,-6 0-74 0,-5-3-115 16,-3-1-137-16,-5-1-214 0,-5 2 6 15,1 2 657-15</inkml:trace>
          <inkml:trace contextRef="#ctx0" brushRef="#br0" timeOffset="116986.1853">3848 8732 1758 0,'0'0'324'15,"0"0"-138"-15,0 0-101 0,0 0-53 16,0 0-32-16,0 0-14 0,0 0-8 0,0 0 3 16,0 0-17-16,0 0-53 0,0 0-173 0,0 0-491 15,0 0-437-15</inkml:trace>
          <inkml:trace contextRef="#ctx0" brushRef="#br0" timeOffset="116833.2793">3947 9124 0 0,'0'0'0'15,"0"0"66"-15,0 0 227 0,0 0-15 0,0 0-12 16,0 0-14-16,0 0-34 0,0 0-26 15,0 0-38-15,0 0-34 0,0 0-26 0,187-148-24 16,-130 134-18-16,6 2-17 0,3 2-15 0,2 0-11 16,-1 1-8-16,-2 2-14 0,-4-1-24 0,-4 0-35 15,-6 1-59-15,-8-1-69 0,-2 0-115 16,-10 1-145-16,-12 1-194 0,-9 4 416 0</inkml:trace>
        </inkml:traceGroup>
        <inkml:traceGroup>
          <inkml:annotationXML>
            <emma:emma xmlns:emma="http://www.w3.org/2003/04/emma" version="1.0">
              <emma:interpretation id="{EDABF3FA-5421-4CE3-A71F-1E9CEC4D198B}" emma:medium="tactile" emma:mode="ink">
                <msink:context xmlns:msink="http://schemas.microsoft.com/ink/2010/main" type="inkWord" rotatedBoundingBox="25023,12146 26091,12091 26178,13796 25110,13850"/>
              </emma:interpretation>
              <emma:one-of disjunction-type="recognition" id="oneOf13">
                <emma:interpretation id="interp65" emma:lang="en-US" emma:confidence="0.5">
                  <emma:literal>of</emma:literal>
                </emma:interpretation>
                <emma:interpretation id="interp66" emma:lang="en-US" emma:confidence="0">
                  <emma:literal>off</emma:literal>
                </emma:interpretation>
                <emma:interpretation id="interp67" emma:lang="en-US" emma:confidence="0">
                  <emma:literal>oof</emma:literal>
                </emma:interpretation>
                <emma:interpretation id="interp68" emma:lang="en-US" emma:confidence="0">
                  <emma:literal>oaf</emma:literal>
                </emma:interpretation>
                <emma:interpretation id="interp6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118610.3699">5313 8969 0 0,'0'0'0'0,"0"0"0"16,0 0 0-16,0 0 28 0,0 0 197 0,0 0 4 16,0 0-17-16,0 0-24 0,0 0-37 0,0 0-37 15,0 0-35-15,0 0-19 0,93-100-18 16,-86 97-14-16,-2 2-11 0,-4 1-10 0,1 0-5 16,-2 0-11-16,0 0-11 0,0 0 2 0,0 6 7 15,-3 1 18-15,-5 5 25 0,-1 2 12 0,-6 6 4 16,-3 4-2-16,0 1-7 0,-5 2-10 0,3 1-5 15,0 0-2-15,4 0-4 0,-1-1 2 16,5 0-6-16,4-3-5 0,4-3-4 0,3-4-1 16,1-1-2-16,0-3 4 0,7-1 6 0,2-6 13 15,9-1 10-15,3-4 10 0,3-1-1 0,4 0-10 16,2-6-7-16,2-4-8 0,-3 1-6 16,-2-3-3-16,-1 2-5 0,-7-3-3 0,-2 1 1 15,-4 1-1-15,-3-5 4 0,-4 0 0 0,-3-4 2 16,0-2-2-16,-3-2 1 0,0-1-4 15,-7-2 3-15,-4-1-1 0,-1 2 0 0,2 0 1 16,-4-2-1-16,-1 3 4 0,2 0-3 0,0 2 1 16,3 0 1-16,4 3-1 0,-1-2 3 0,5 2 1 15,2-1-1-15,2 2-6 0,7-1-2 16,3 2-6-16,3 1-2 0,5 0 1 0,2 3-3 16,0-2 0-16,4 6 1 0,1 1 1 0,1 2 2 15,0 1 0-15,0 1-1 0,-2 4-6 0,-1 1 2 16,-5 0-3-16,-2 0-1 0,-5 6-1 15,2 1-5-15,-4 4-6 0,-3 3 3 0,-3 6 2 16,-2 2 7-16,-3 6 8 0,0 6 5 0,0 4 2 16,-7 6 5-16,-4 5 2 0,-2 4 2 0,-1 6-2 15,-2 2 0-15,-2 5-1 0,0 4-2 0,-1 3 4 16,3 2-1-16,0 1 0 0,1 2 1 0,3-2-2 16,0 1 2-16,2 1 0 0,-1 0 1 15,3 1 1-15,0 2-2 0,0-5-1 0,2-7-2 16,6-10-3-16,0-10-2 0,3-10-2 0,8-10 1 15,-2-9-1-15,6-8 8 0,1-7 9 16,4-5 7-16,4-5 1 0,0-11-3 0,6-10-10 16,-2-3-13-16,-3-9-8 0,0-2-18 0,-8-4-23 15,-5-2-24-15,-7-3-20 0,-5 0-7 16,-2-4 8-16,-12 1 22 0,-3 3 25 0,-6 3 22 16,0 3 15-16,-3 3 8 0,-1 5 7 0,1 3 3 15,-1 4 6-15,2 3 6 0,3 1 6 0,4 4 12 16,-1 3 14-16,4 0 14 0,4 1 9 0,3 6 5 15,4-2-10-15,4 2-14 0,0 0-21 16,6 1-19-16,10-3-14 0,5 0-4 0,11-2 3 16,7-1 2-16,7 2 0 0,5-2-2 0,5 3-3 15,-2 0-2-15,1 2-5 0,-3 1-13 0,-2-1-18 16,-5 4-25-16,-4-2-26 0,-5-4-39 0,0 1-47 16,-7-1-99-16,2 0-126 0,-1-2-200 15,-7 4 243-15,-9 2 358 0</inkml:trace>
        </inkml:traceGroup>
        <inkml:traceGroup>
          <inkml:annotationXML>
            <emma:emma xmlns:emma="http://www.w3.org/2003/04/emma" version="1.0">
              <emma:interpretation id="{4CC5CA0B-A0B0-445A-963B-AEEAD65523B0}" emma:medium="tactile" emma:mode="ink">
                <msink:context xmlns:msink="http://schemas.microsoft.com/ink/2010/main" type="inkWord" rotatedBoundingBox="26293,11958 27537,11895 27590,12945 26347,13009"/>
              </emma:interpretation>
              <emma:one-of disjunction-type="recognition" id="oneOf14">
                <emma:interpretation id="interp70" emma:lang="en-US" emma:confidence="0.5">
                  <emma:literal>the</emma:literal>
                </emma:interpretation>
                <emma:interpretation id="interp71" emma:lang="en-US" emma:confidence="0">
                  <emma:literal>The</emma:literal>
                </emma:interpretation>
                <emma:interpretation id="interp72" emma:lang="en-US" emma:confidence="0">
                  <emma:literal>they</emma:literal>
                </emma:interpretation>
                <emma:interpretation id="interp73" emma:lang="en-US" emma:confidence="0">
                  <emma:literal>then</emma:literal>
                </emma:interpretation>
                <emma:interpretation id="interp74" emma:lang="en-US" emma:confidence="0">
                  <emma:literal>them</emma:literal>
                </emma:interpretation>
              </emma:one-of>
            </emma:emma>
          </inkml:annotationXML>
          <inkml:trace contextRef="#ctx0" brushRef="#br0" timeOffset="118858.4811">6741 8398 0 0,'0'0'246'0,"0"0"-22"0,0 0-60 0,0 0-17 15,0 0-19-15,0 0-13 0,0 0-25 0,0 0-37 16,0 0-28-16,0 0-12 0,0 0 8 15,0 0 16-15,0 0 18 0,0 0 14 0,-111 197 11 16,91-135 6-16,1-1-4 0,3 5-4 0,1 3-10 16,2 2-13-16,0 1-13 0,3-3-12 0,1-2-7 15,6-6-9-15,3-2-3 0,0-11-3 0,8-8-11 16,3-3-9-16,0-7-23 0,1-7-36 0,1-8-72 16,-1-5-81-16,2-7-115 0,-1-3-164 15,-1-8-131-15,-7 2 634 0</inkml:trace>
          <inkml:trace contextRef="#ctx0" brushRef="#br0" timeOffset="119488.4143">6841 8577 0 0,'0'0'0'0,"0"0"261"0,0 0 12 16,0 0-84-16,0 0-82 0,0 0-49 15,0 0-35-15,0 0-7 0,0 0 17 0,0 0 21 16,0 0 16-16,0 0 11 0,0 0 3 0,-20 153 1 15,8-111-3-15,-1 2-9 0,0 2-5 16,1 0-10-16,0 0-8 0,3 0-5 0,0 2-5 16,3 0-8-16,-1-2-5 0,2-1-8 0,5-3-7 15,-3-4-2-15,3-4-1 0,0-6-3 0,0-5 1 16,0-4-4-16,3-6 2 0,-2-5-1 16,0-4 5-16,2-4 23 0,0 0 27 0,-2 0 11 15,3-7-6-15,1-5-21 0,4-5-31 0,0-3-12 16,2 0-1-16,2-2 2 0,0-1 1 0,1 1 0 15,-2 1 0-15,1 4-5 0,1 2-1 0,-2 3-4 16,-1 4-3-16,-1 2 0 0,1 2-4 0,-3 2-4 16,-1 2-5-16,-1 0-1 0,1 0 0 15,-1 6 3-15,0 1 6 0,1 2 3 0,0 1 6 16,2 2 4-16,2-2 3 0,-2 3 3 0,5 1 0 16,-1-4 2-16,4-2-3 0,2 2 4 15,-3-4-1-15,4 0-1 0,0-1 1 0,2-3 0 16,-2 0-3-16,0-2-1 0,-2 0-1 0,4 0 0 15,-3-2 0-15,3-5 0 0,-4-1-1 0,1-4 0 16,-4 1-2-16,-2-6 0 0,1-2-1 16,-4 3 3-16,-4-4 3 0,2-1 1 0,-7 1 4 15,-1 2-2-15,0 1-1 0,0 3 3 0,-5 4-3 16,-2 1 1-16,4 4-4 0,-5 1-2 0,4 4-5 16,-5 0-1-16,2 0-2 0,-2 8-2 0,-3 2 4 15,-2 6 4-15,1 3 3 0,0 2 4 16,1 1 0-16,5-1-2 0,0 0 1 0,6-3-3 15,1 2 2-15,0-5 4 0,5-3 3 0,5-2 6 16,3 1 6-16,4-3 3 0,3-2 1 0,1-2-2 16,4 0-2-16,2-2-5 0,0-2-5 15,1 0-6-15,1 0-5 0,0-3-8 0,-4-4-10 16,0 1-11-16,-3-4-14 0,-2 0-20 0,-5-1-30 16,1 0-55-16,-7-3-98 0,1-1-147 0,-8-2-228 15,-2 5 97-15,0 2 524 0</inkml:trace>
          <inkml:trace contextRef="#ctx0" brushRef="#br0" timeOffset="119701.2832">6632 8926 508 0,'0'0'290'0,"0"0"-67"0,0 0-16 16,0 0-1-16,0 0-33 0,0 0-34 0,0 0-40 15,0 0-29-15,0 0-13 0,0 0-4 0,0 0-3 16,199-102-7-16,-129 94-7 0,8 0-15 0,4 1-11 16,3 2-18-16,7 2-13 0,-1 0-23 0,1 0-50 15,6 0-110-15,-4 0-208 0,-22 0-365 16,-25-1 152-16</inkml:trace>
        </inkml:traceGroup>
        <inkml:traceGroup>
          <inkml:annotationXML>
            <emma:emma xmlns:emma="http://www.w3.org/2003/04/emma" version="1.0">
              <emma:interpretation id="{CE367186-DAF8-43F1-AFD6-D5CBB61A3DA1}" emma:medium="tactile" emma:mode="ink">
                <msink:context xmlns:msink="http://schemas.microsoft.com/ink/2010/main" type="inkWord" rotatedBoundingBox="27928,11644 30258,11525 30367,13678 28038,13797"/>
              </emma:interpretation>
              <emma:one-of disjunction-type="recognition" id="oneOf15">
                <emma:interpretation id="interp75" emma:lang="en-US" emma:confidence="0.5">
                  <emma:literal>from</emma:literal>
                </emma:interpretation>
                <emma:interpretation id="interp76" emma:lang="en-US" emma:confidence="0">
                  <emma:literal>fam</emma:literal>
                </emma:interpretation>
                <emma:interpretation id="interp77" emma:lang="en-US" emma:confidence="0">
                  <emma:literal>form</emma:literal>
                </emma:interpretation>
                <emma:interpretation id="interp78" emma:lang="en-US" emma:confidence="0">
                  <emma:literal>farm</emma:literal>
                </emma:interpretation>
                <emma:interpretation id="interp79" emma:lang="en-US" emma:confidence="0">
                  <emma:literal>fem</emma:literal>
                </emma:interpretation>
              </emma:one-of>
            </emma:emma>
          </inkml:annotationXML>
          <inkml:trace contextRef="#ctx0" brushRef="#br0" timeOffset="120390.8284">8556 8684 741 0,'0'0'151'16,"0"0"-91"-16,0 0-46 0,0 0-23 0,0 0-8 16,0 0 8-16,0 0 4 0,0 0 4 0,118-173-4 15,-102 147-4-15,-3-1-3 0,1 2 2 16,-4-3 8-16,1-1 8 0,-6 0 8 0,3-4 8 15,-6 1 7-15,0 1 4 0,1-2 6 0,-3 2 9 16,0 2 17-16,0 4 20 0,0 6 18 0,-4 1 15 16,1 5 3-16,-1 4-9 0,-1 4-14 0,2 2-24 15,2 2-29-15,-3 1-28 0,0 1-21 16,1 7-9-16,-3 8 0 0,-4 9 9 0,-2 8 9 16,-1 9 3-16,-5 8 0 0,-1 8 4 0,1 10 0 15,-5 8 4-15,-4 4 5 0,-2 6 1 0,-2 6 4 16,0 4 4-16,1 4-1 0,-3 4 1 15,3 4 0-15,2 2-1 0,-3 1-1 0,5-4 0 16,-1-6 1-16,5-5-4 0,1-3-2 0,5-6-5 16,4-6-4-16,5-7 1 0,4-8-6 0,3-8 0 15,2-10 0-15,10-9-3 0,2-9-3 16,7-11 4-16,3-7-5 0,1-8 1 0,3-4 3 16,1-4-4-16,3-11 3 0,0-7-3 0,-4-7-6 15,0-6-10-15,-4-8-9 0,-1-1-12 16,-8-5-9-16,-8-4 3 0,-3 0-1 0,-4-2 8 15,-4 0 8-15,-4 2 6 0,-5 1 7 0,0-1 5 16,-2 4 5-16,-1 0 1 0,-1 1 2 16,1 3 2-16,1 1 4 0,-2 2 6 0,2 4-1 15,1 2 7-15,1 4 3 0,2-2 3 0,2 5 2 16,-1 3 0-16,8 2 0 0,-4 4-8 0,5 2 5 16,1 1-2-16,0 1-9 0,8 1-8 0,4 2-8 15,7-4-7-15,4 2 0 0,5-2 3 0,8-1 2 16,3 1 4-16,7-1 2 0,1-2 0 15,3 2 3-15,-5-1-1 0,3 2 1 0,-6-2-2 16,-5 4 1-16,-6 2 0 0,-4 3-4 0,-6 2 1 16,-7 5-4-16,-6 2-7 0,-3 1-6 0,-4 0-4 15,1 3 1-15,-2 4 9 0,1 4 7 16,-1 1 4-16,0 7 4 0,0-1 1 0,0 1 0 16,-1 1 0-16,-1 0-1 0,2 0-1 0,-1-2-2 15,1-4 2-15,0 1-12 0,0-3-23 0,0-2-67 16,3-3-117-16,5-4-128 0,-4-3-166 15,2 0-209-15,-2 0 418 0</inkml:trace>
          <inkml:trace contextRef="#ctx0" brushRef="#br0" timeOffset="120869.1699">9171 8420 0 0,'0'0'0'0,"0"0"0"16,0 0 0-16,0 0 0 0,0 0 0 0,0 0 0 15,0 0 0-15,0 0 0 0,0 0 0 16,-88 154 0-16,85-133 0 0,2 2 0 0,1-3 0 16,1-1 0-16,4-6 0 0,7-3 0 0,0-2 0 15,3-3 0-15,3-4 0 0,-1-1 0 0,0 0 0 16,5-3 85-16,-1-4 29 0,1-3-8 16,3 2-14-16,1-2-16 0,-5-1-12 0,-1 0-12 15,3 0-8-15,-7-3 2 0,-1 2 0 0,-2 2 4 16,-1-2 13-16,-5 2 4 0,-2 1 11 15,-3-1 8-15,-2 1-6 0,0 0 3 0,-3 3 1 16,-5-2-4-16,3 2-4 0,-6 0-9 0,3 2-17 16,-1 0-11-16,-1 3-14 0,-1 1-10 0,5 0-9 15,-5 6-6-15,0 1 4 0,3 2-4 16,0 4 1-16,0-3 0 0,6 2-3 0,2 4 5 16,0-1 2-16,0 2 2 0,9 0 1 0,-4 3 3 15,6-2 1-15,-3-1 3 0,1 0 6 0,2 1 0 16,0-1 2-16,-3 0 1 0,-1 2-2 0,-1-4 1 15,0 4-1-15,-5-3-2 0,-1-2-3 16,1 2 0-16,-1-2-2 0,0-4 1 0,0-1 1 16,0-2-4-16,0-1 1 0,0-1 4 0,2-4 11 15,2 0 10-15,0-1 8 0,0 0-1 0,5 0-15 16,-1-4-13-16,6-3-19 0,2-2-26 16,0-2-42-16,-1 1-65 0,3-2-102 0,1 0-133 15,-3 0-133-15,3 0-125 0,-7 2 340 0,-4 4 287 0</inkml:trace>
          <inkml:trace contextRef="#ctx0" brushRef="#br0" timeOffset="121454.8079">9663 8586 0 0,'0'0'0'0,"0"0"144"0,0 0 173 15,0 0-36-15,0 0-35 0,0 0-32 16,0 0-40-16,0 0-49 0,0 0-50 0,0 0-44 16,0 0-22-16,0 0-4 0,0 0 5 0,0 0 2 15,28-26 1-15,-20 47 1 0,-5 3-3 0,4 3 1 16,-2 0-3-16,-2-1 1 0,4 0-2 0,-2 1-2 15,-2-3 0-15,5 3-3 0,-6-5 2 0,8-3-2 16,-5-2 1-16,4-4 1 0,-1-2 0 16,-1-5 3-16,1-2 6 0,-2-2 9 0,2-2 9 15,-4 0 13-15,0-3 6 0,2-5-4 0,-3-2-5 16,-2-4-12-16,1 1-11 0,-2-4-6 0,1 0-2 16,4-3-3-16,-3-1 0 0,0 0-2 15,0 0-3-15,2 2 3 0,1 2 0 0,-2 3 1 16,2 3 3-16,1 2-2 0,-4 2-1 0,1 1 0 15,2 3-1-15,-2 0-5 0,-2 3-1 0,1 0-7 16,-2 0-5-16,0 3 0 0,1 3 3 16,0 3 5-16,2 3 4 0,0-1 2 0,-2 4 0 15,0 2 0-15,2 1 2 0,-2 0-1 0,6-1 0 16,-2 0-1-16,4 0 0 0,-3-2 2 16,5-3 1-16,1 2 3 0,0-3-1 0,3-4 4 15,0-1 3-15,-1-1 4 0,6-4 4 0,-2-1-2 16,3 0-1-16,-2 0-4 0,4-6-1 15,-4-1 2-15,3-4-2 0,-3-1 1 0,-1-1-1 16,-4 0-1-16,-2-4 2 0,-2 0-2 0,-2 1-1 16,0-2 0-16,-4 4 1 0,-3 0 0 0,3 3 2 15,-4 2 2-15,3 5 4 0,-3 0 3 0,0 4-1 16,0 0-3-16,0 0-8 0,0 0-7 16,0 0-7-16,0 0-3 0,0 0-1 0,0 4 1 0,3 0 3 15,-1 4 3-15,4 1 0 0,2 1 0 16,5 4 1-16,2 0 0 0,6-2 1 0,-2 0-4 15,5 0-6-15,2-2-10 0,-2-3-17 0,-5 1-18 16,2-4-22-16,-6 1-17 0,-4-2-13 16,-6 1-9-16,0 0-6 0,-5 4 4 0,0 1 7 15,0 3 4-15,0 3-6 0,-5 6-46 0,4 0-133 16,1-2-326-16,0-6 139 0</inkml:trace>
        </inkml:traceGroup>
      </inkml:traceGroup>
    </inkml:traceGroup>
    <inkml:traceGroup>
      <inkml:annotationXML>
        <emma:emma xmlns:emma="http://www.w3.org/2003/04/emma" version="1.0">
          <emma:interpretation id="{D0DFADC2-7B8B-4F94-8B23-2A4C0535D974}" emma:medium="tactile" emma:mode="ink">
            <msink:context xmlns:msink="http://schemas.microsoft.com/ink/2010/main" type="paragraph" rotatedBoundingBox="18984,14110 25706,13722 25814,15591 19092,15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1180EA-8A54-4D18-ADDB-E013D7A7A128}" emma:medium="tactile" emma:mode="ink">
              <msink:context xmlns:msink="http://schemas.microsoft.com/ink/2010/main" type="inkBullet" rotatedBoundingBox="19023,14781 19231,14769 19242,14959 19034,14971"/>
            </emma:interpretation>
            <emma:one-of disjunction-type="recognition" id="oneOf16">
              <emma:interpretation id="interp80" emma:lang="en-US" emma:confidence="1">
                <emma:literal>.</emma:literal>
              </emma:interpretation>
              <emma:interpretation id="interp81" emma:lang="en-US" emma:confidence="0">
                <emma:literal>o</emma:literal>
              </emma:interpretation>
              <emma:interpretation id="interp82" emma:lang="en-US" emma:confidence="0">
                <emma:literal>°</emma:literal>
              </emma:interpretation>
              <emma:interpretation id="interp83" emma:lang="en-US" emma:confidence="0">
                <emma:literal>@</emma:literal>
              </emma:interpretation>
              <emma:interpretation id="interp84" emma:lang="en-US" emma:confidence="0">
                <emma:literal>a</emma:literal>
              </emma:interpretation>
            </emma:one-of>
          </emma:emma>
        </inkml:annotationXML>
        <inkml:trace contextRef="#ctx0" brushRef="#br0" timeOffset="123443.5393">-667 11308 0 0,'0'0'0'16,"0"0"0"-16,0 0 0 0,0 0 0 16,0 0 0-16,0 0 0 0,0 0 0 0,0 0 0 15,0 0 8-15,0 0 87 0,0 0-14 0,0 0-12 16,-126 110-13-16,126-107-8 0,0-2 8 0,0 1 22 15,3-2 26-15,8 0 21 0,1-2 4 0,3-5-20 16,3-2-28-16,2-1-27 0,1-1-19 16,-1 0-9-16,-6 1-2 0,4 0 2 0,-5-1 5 15,-3 1 7-15,0 0 8 0,-3 1 14 0,-2-2 11 16,-3 2 12-16,-1 0 2 0,-1 1-7 0,0 0-13 16,-3 1-13-16,-3 1-15 0,-4 0-10 15,0 0-7-15,-2 4-7 0,-2 1-3 0,-1-2-2 16,1 3 0-16,0 0-3 0,-2 3-1 0,3 0-2 15,1 3-2-15,1 1 1 0,0 1-3 16,0-2-1-16,6 3 1 0,-3-1-3 0,5 1-1 16,2 0 1-16,-2-1-3 0,3-2-3 0,0 0 3 15,3-2-1-15,1 1 6 0,5-2 6 0,0-1 5 16,0-2 4-16,3 0 1 0,1 0 3 0,-1 0-1 16,2-4 2-16,-2-2 1 0,0-1 1 15,-3-1 3-15,-2 1 5 0,0-1 3 0,-2 1 6 16,-4-2-1-16,-1 1-4 0,0-1-4 0,0 1-6 15,0-1-9-15,-2 3-1 0,-4 0-11 0,1 2-7 16,1 0-12-16,-3 2-17 0,5 2-15 0,-2 0-20 16,-3 0-22-16,4 6-35 0,3-2-85 15,0 5-213-15,0-3-346 0,2-2 329 0</inkml:trace>
      </inkml:traceGroup>
      <inkml:traceGroup>
        <inkml:annotationXML>
          <emma:emma xmlns:emma="http://www.w3.org/2003/04/emma" version="1.0">
            <emma:interpretation id="{6A83F655-C5EF-4EA0-849C-4A946F12821D}" emma:medium="tactile" emma:mode="ink">
              <msink:context xmlns:msink="http://schemas.microsoft.com/ink/2010/main" type="line" rotatedBoundingBox="19707,14069 25706,13722 25814,15591 19815,15938"/>
            </emma:interpretation>
          </emma:emma>
        </inkml:annotationXML>
        <inkml:traceGroup>
          <inkml:annotationXML>
            <emma:emma xmlns:emma="http://www.w3.org/2003/04/emma" version="1.0">
              <emma:interpretation id="{723CC67E-6389-4102-B820-93E954F53251}" emma:medium="tactile" emma:mode="ink">
                <msink:context xmlns:msink="http://schemas.microsoft.com/ink/2010/main" type="inkWord" rotatedBoundingBox="19707,14069 25706,13722 25814,15591 19815,15938"/>
              </emma:interpretation>
              <emma:one-of disjunction-type="recognition" id="oneOf17">
                <emma:interpretation id="interp85" emma:lang="en-US" emma:confidence="0.5">
                  <emma:literal>Authenticity</emma:literal>
                </emma:interpretation>
                <emma:interpretation id="interp86" emma:lang="en-US" emma:confidence="0.5">
                  <emma:literal>Authentic city</emma:literal>
                </emma:interpretation>
                <emma:interpretation id="interp87" emma:lang="en-US" emma:confidence="0">
                  <emma:literal>Authentic City</emma:literal>
                </emma:interpretation>
                <emma:interpretation id="interp88" emma:lang="en-US" emma:confidence="0">
                  <emma:literal>Authentic cit</emma:literal>
                </emma:interpretation>
                <emma:interpretation id="interp89" emma:lang="en-US" emma:confidence="0">
                  <emma:literal>Authentic Pity</emma:literal>
                </emma:interpretation>
              </emma:one-of>
            </emma:emma>
          </inkml:annotationXML>
          <inkml:trace contextRef="#ctx0" brushRef="#br0" timeOffset="123995.1985">100 11212 0 0,'0'0'0'0,"0"0"0"0,0 0 0 15,0 0 0-15,0 0 0 0,0 0 0 0,0 0 0 16,0 0 51-16,0 0 153 0,-91 170-39 0,80-144-38 15,1-1-25-15,3 0-17 0,-2-2-4 0,-1 0-4 16,6 2-6-16,-3-2-8 0,2-2-7 0,5 0-11 16,-1-3-7-16,1-1-1 0,0-4-6 0,1-3-1 15,2-4 2-15,4-1 4 0,-5-4 10 16,0-1 17-16,-1 0 22 0,0 0 15 0,5-1 5 16,-2-5-12-16,-2-5-25 0,6-2-23 15,-2-2-17-15,3-3-10 0,-4 0-3 0,5-1 2 16,-1-2-8-16,-2 0-3 0,4-3-1 0,1-1-10 15,1-4 5-15,1-1-2 0,-1-3-1 0,2-2 2 16,2-1-3-16,1-4 1 0,-2-1-1 16,5-6 2-16,-2-1 0 0,2-3 0 0,2 1 1 15,0-2 4-15,2 3 1 0,1 2 1 0,1 3 1 16,-1 6-4-16,1 4-2 0,-1 6 0 0,-2 4-2 16,-1 4 2-16,-3 4-4 0,1 3 3 15,-3 2-1-15,2 3-1 0,-4 4 0 0,-1 0-5 16,-2 4-3-16,-2 0-5 0,-4 4-3 0,2 4 3 15,-1 6 4-15,-3 3 4 0,1 7 3 0,-2 6 5 16,-2 7 3-16,-2 3 3 0,0 3 0 0,0 3 0 16,0 2-2-16,-6 1-5 0,0 0 3 0,-3 4-1 15,2-5 0-15,-2 2 3 0,1-3-2 16,0-4-2-16,-2-4-2 0,6-2-1 0,-1-4-4 16,1-5-5-16,3-3-12 0,1-3-25 0,0-5-57 15,0-4-155-15,0 0-261 0,0-4-307 0,0-5 695 16</inkml:trace>
          <inkml:trace contextRef="#ctx0" brushRef="#br0" timeOffset="124772.3594">104 11367 213 0,'0'0'644'0,"0"0"-575"16,0 0-70-16,0 0-13 0,0 0 2 0,0 0 24 15,0 0 29-15,0 0 19 0,0 0 10 0,0 0-6 16,0 0-12-16,0 0-7 0,175-104-2 0,-127 89 0 16,2 1-1-16,-1-4-4 0,-1 3-7 0,2 1-7 15,-3-1-8-15,0 1-4 0,-4 0-3 16,2 3 1-16,-6-3-1 0,-5 4 0 0,-1 0 0 16,-5-1 3-16,-2 5-1 0,-9 0 4 0,3 0-2 15,-7 3 0-15,-5 2 0 0,0-1 1 0,-6 2 0 16,0 0 0-16,-2 0 1 0,0 0 0 15,0 0-6-15,0 0-7 0,0 0-3 0,0 5-2 16,0 1 3-16,-2 4 8 0,1 5 1 0,-7 3 0 16,4 1-2-16,-1 4-2 0,-3 1 1 0,-2-1-1 15,6 4 2-15,-3-1 1 0,2 1-3 16,2 0 2-16,1-1-4 0,-1 1-1 0,3-3-1 16,0-2-1-16,3-4-1 0,2-1 0 0,6-3-2 15,-1-5 2-15,-1-2-1 0,3-2 0 16,0-4 0-16,0-1-1 0,2 0 1 0,1 0 4 15,3-6-1-15,-1-1 2 0,-1-4 1 0,6-3 0 16,-4-1 3-16,4-3 2 0,-3-1-1 16,2-3 1-16,-2-2 0 0,1-2 0 0,-4-2 4 15,4-1 1-15,-5-2 0 0,0-2-2 0,-2 4-1 16,-1-1-4-16,0 3-1 0,-4 2 1 0,3 5 0 16,-3 5 2-16,-4 3 2 0,-3 7 0 0,2 0-1 15,-3 2 0-15,0 3-9 0,0 0-13 0,0 0-12 16,0 5-2-16,-1 3 5 0,-3 4 13 0,-6 6 12 15,4 5 2-15,-5 2-1 0,-1 0-2 16,1 1 0-16,4-1-2 0,-1 0 1 0,6-3-1 16,-1-1-1-16,3-1 0 0,0-3 0 0,4-2 0 15,5-3 2-15,2-3 0 0,0-2 1 16,6-1 0-16,-3-3-2 0,2-3-1 0,-1 0-2 16,-1 0 0-16,1-5 1 0,-2-2 3 0,0-3 1 15,-1-2 3-15,-2-3 1 0,0 0 1 0,-4-2 2 16,4-2-1-16,-6-1 1 0,4 1-1 15,-3-2 0-15,-2 0 1 0,4 2-1 0,-3-1-2 16,-3 4 0-16,6 3-2 0,-6 2 1 0,2 2 1 16,-3 3 1-16,0 3 0 0,0 2-5 15,0 1-7-15,0 0-9 0,0 0-12 0,0 0-8 16,0 0-9-16,0 0 1 0,0 0 7 0,-2 1 7 16,2 1 10-16,-1 1 5 0,1-2 4 0,-1 2-4 15,1-1-1-15,0-1-1 0,0 1-8 0,0-2-3 16,0 1-15-16,0 2-25 0,0-3-48 15,1 2-113-15,2-2-175 0,-3 0-258 0,0 0 455 0</inkml:trace>
          <inkml:trace contextRef="#ctx0" brushRef="#br0" timeOffset="125149.1247">1782 10495 0 0,'0'0'74'0,"0"0"78"16,0 0-39-16,0 0-4 0,0 0-14 0,0 0-2 15,0 0-21-15,0 0-26 0,0 0-30 0,0 0-18 16,0 0-6-16,0 0 3 0,0 0 17 15,0 0 13-15,-71 30 10 0,59 1 13 0,-2 6 6 16,-3 4 6-16,-5 5 1 0,-2 5 2 0,-1 4 2 16,-3 1 4-16,1 0 1 0,-4 4 4 0,-1 0-1 15,4 1-10-15,-1 0-5 0,3-3-10 16,1 0-14-16,7-5-3 0,2-5-11 0,-1-6-6 16,12-8-3-16,2-5-2 0,3-10-2 0,0-5 2 15,2-3 4-15,2-3-2 0,5-5 3 0,2-2-3 16,1-1-10-16,1 0-21 0,3-7-58 0,2-3-130 15,3-2-235-15,-6 3-305 0,-4 1 427 0</inkml:trace>
          <inkml:trace contextRef="#ctx0" brushRef="#br0" timeOffset="125889.3059">1488 10848 0 0,'0'0'0'0,"0"0"9"15,0 0 128-15,0 0-33 0,0 0-17 0,0 0 4 16,0 0 2-16,0 0 11 0,0 0 2 16,0 0-11-16,0 0-12 0,0 0-3 0,0 0 1 15,178-31 5-15,-133 20 9 0,3-2-3 0,-1 0-4 16,4-2-18-16,-2 2-20 0,-4 0-16 16,0-2-16-16,-10 0-6 0,0-2-7 0,-7 1 1 15,-2-3 0-15,-5-1 2 0,-5-1 3 0,-5-1 3 16,-6 0 1-16,-2 0 5 0,-3-2 6 15,0 2 0-15,-3 1 4 0,-2 0 3 0,-4 5-3 16,-2 2 5-16,-3 2 0 0,4 2-1 0,2 3 1 16,-3 2-5-16,0 4-6 0,2-1-9 0,3 2-10 15,-4 3-6-15,3 6-4 0,-4 6 1 0,1 6 3 16,-3 2 0-16,0 9 2 0,1 1-1 16,-1 5-2-16,-1 3 4 0,1 6 0 0,-1 3 2 15,0 5 3-15,-3 3-3 0,-4 2-2 0,-2 0-1 16,3 1-2-16,-5 1-1 0,1-3 4 0,-2-5-2 15,6-2 2-15,-2-9 0 0,1-2-1 0,5-5 0 16,3-6 1-16,-1-8 1 0,3-4 3 16,7-8 4-16,0-2 13 0,3-7 21 0,1 1 26 15,0-2 20-15,0-2-4 0,0-5-23 0,4-7-28 16,1-3-25-16,6-4-8 0,1-3-1 0,2-1 1 16,0-1-2-16,6-1 2 0,-1 1-3 15,4 0 1-15,1 0-1 0,3 3-3 0,1 0-2 16,0 4-4-16,0 3 1 0,-2 3 1 0,1 3 0 15,-4 3-3-15,-6 5-4 0,-4 2-5 16,-1 0-4-16,-2 9-1 0,-5 3 0 0,2 3 7 16,-3 3 4-16,-1 1 5 0,-2 4 5 0,4 0 1 15,-3 1 3-15,-1-2 0 0,0-1-1 0,1 1 2 16,-2-4 0-16,1-1 0 0,4-5-1 0,-1-1 1 16,0-1-1-16,6-3 0 0,-1-1 0 15,3-1-3-15,3-4-14 0,1 1-33 0,0-2-66 16,4 0-101-16,-2-2-159 0,-2-4-272 0,-3 4-225 15,-3-2 864-15</inkml:trace>
          <inkml:trace contextRef="#ctx0" brushRef="#br0" timeOffset="127319.355">2357 11182 232 0,'0'0'168'16,"0"0"-169"-16,0 0-24 0,0 0 15 0,0 0 66 16,0 0 80-16,0 0 26 0,0 0-5 0,0 0-39 15,161-103-42-15,-129 87-29 0,-5-1-10 16,0 0-2-16,-6-2 2 0,3 1 3 0,-1-1 4 15,-4 1 1-15,1 0 2 0,-5 1-2 0,-3 1-1 16,-3 2 3-16,-5-1 0 0,-3 1-3 0,-1 2-4 16,0 2-10-16,-5 0-16 0,-6 3-15 15,-2 3-16-15,-7 1-5 0,0 3-3 0,-6 0 7 16,-1 5 9-16,-5 4 7 0,3 7 6 0,-3 0 3 16,-3 7 2-16,-1 3-2 0,3 3 1 0,0 3 2 15,5 3 1-15,1 3 0 0,3 2-2 0,6 0-2 16,2-1-2-16,6-4-2 0,5-2-1 0,5-4-3 15,3-4-2-15,12-4 2 0,2-3 1 16,9-6 7-16,9-3 2 0,2-3 2 0,7-5-6 16,1-1-15-16,4-3-35 0,2-4-77 0,-8-2-147 15,3-2-202-15,-17 1-207 0,-11 3 535 0</inkml:trace>
          <inkml:trace contextRef="#ctx0" brushRef="#br0" timeOffset="127873.1457">2978 11024 0 0,'0'0'0'0,"0"0"0"0,0 0 0 0,0 0 0 15,0 0 0-15,0 0 0 0,0 0 153 0,0 0-10 16,0 0-40-16,0 0-36 0,0 0-36 16,0 0-11-16,0 0 0 0,0 0 9 0,106 12 6 15,-106 10 1-15,0 4 2 0,-3 4-8 0,-6 0-3 16,2 2-6-16,-6-1 0 0,0 0 0 0,-1-2 1 15,-4 0 5-15,4-3-3 0,-1-3 4 16,0-4 3-16,2-3 5 0,1-5 23 0,1-5 29 16,7-4 41-16,1-2 21 0,2-2-6 0,1-7-34 15,0-5-50-15,0-2-36 0,5-4-19 16,5-4-2-16,2-3 3 0,1-1 5 0,2-3-1 16,-1 0-2-16,3 0-2 0,0-1-6 0,3 2 4 15,3-2-1-15,-3 3-2 0,4 3 0 0,2 3-6 16,-1 3 1-16,1 3 0 0,2 3 4 0,0 4 4 15,0 1 2-15,3 3 2 0,-7 4-1 16,-1 2-2-16,1 0-1 0,-5 4-4 0,-3 6-3 16,-3 3 2-16,-5 4-1 0,0 3 2 0,-5 4 4 15,-2 4 0-15,-1 0 2 0,0 3 2 0,-4 0 1 16,-5-3-4-16,4 1-2 0,-3-5-6 0,1-2-7 16,0-3-6-16,3 0-18 0,-1-5-38 15,1-1-69-15,2-4-139 0,1-3-202 0,0-3-189 16,1-3 541-16</inkml:trace>
          <inkml:trace contextRef="#ctx0" brushRef="#br0" timeOffset="128338.8581">3487 11041 731 0,'0'0'287'15,"0"0"-127"-15,0 0-62 0,0 0 2 0,0 0-1 16,0 0 7-16,0 0-3 0,0 0-20 16,0 0-16-16,150-161-14 0,-109 145-11 0,8 4-2 15,1 2 4-15,4 2 1 0,-2 2 5 0,0 3 3 16,-1 3-3-16,-4 0-6 0,-4 6-9 0,-7 5-14 15,-2 2-8-15,-8 4-7 0,-7 1-3 0,-5 1-1 16,-2 2 1-16,-8-2 1 0,-2 3 0 16,-2-1 1-16,0 1-2 0,-6-1-3 0,2-3-5 15,-6 1-8-15,5-3-16 0,-4 1-39 0,0-5-82 16,1-4-146-16,0-3-217 0,4-2-294 16,-1-2 334-16</inkml:trace>
          <inkml:trace contextRef="#ctx0" brushRef="#br0" timeOffset="128102.0048">3852 10585 565 0,'0'0'535'16,"0"0"-423"-16,0 0-118 0,0 0-46 0,0 0 2 15,0 0 39-15,0 0 36 0,0 0 36 16,0 0 9-16,0 0 2 0,0 0-3 0,0 0-2 16,-50 161-4-16,40-127-4 0,-1 3-3 0,0 0-12 15,4 0-10-15,-1 0-12 0,0 1-10 0,3-3-11 16,1 2-7-16,-3-3-17 0,5-1-47 0,-1-4-114 16,-2-3-251-16,1-8-316 0,2-8 472 0</inkml:trace>
          <inkml:trace contextRef="#ctx0" brushRef="#br0" timeOffset="128463.7815">4288 10825 0 0,'0'0'0'16,"0"0"0"-16,0 0 0 0,0 0 0 0,0 0 0 16,0 0 0-16,0 0 0 0,0 0 0 15,0 0 0-15</inkml:trace>
          <inkml:trace contextRef="#ctx0" brushRef="#br0" timeOffset="128885.7923">4623 10857 885 0,'0'0'561'0,"0"0"-428"0,0 0-49 16,0 0 17-16,0 0-2 0,0 0-11 0,0 0-29 16,0 0-37-16,0 0-14 0,0 0-3 0,0 0 1 15,0 0 1-15,-158 41 3 0,146-19 0 16,0 1-1-16,6 2 3 0,0-2-4 0,6 0 1 15,0-1 2-15,10-2 0 0,5-1 5 0,5-3 0 16,3-1-2-16,5-3-1 0,4-3-3 0,2-2-1 16,1-2-4-16,4-4-6 0,-1-1-6 15,3-1-8-15,-4-7-11 0,1-2-6 0,-5-3-7 16,-1-4-4-16,-3-1 4 0,-3-3 4 0,0-1 15 16,-5-2 9-16,-1 0 11 0,-5-1 7 0,1-1 4 15,-5 1 6-15,0 1 5 0,-5 2 10 16,0 5 12-16,-5 2 10 0,-1 7 11 0,0 0 2 15,0 4-6-15,-1 2-16 0,-1 2-21 0,1 0-24 16,-3 3-9-16,0 6-4 0,-1 2 4 16,-2 6 10-16,2 5 2 0,-3-2 1 0,5 1-1 15,0 1 0-15,3-1-2 0,0 0 0 0,3 1-1 16,8 1 0-16,3-2 0 0,5-4-5 16,5 0-24-16,4-3-69 0,5-5-158 0,-8-5-385 15,-9-2-717-15</inkml:trace>
          <inkml:trace contextRef="#ctx0" brushRef="#br0" timeOffset="130027.6832">4777 10453 918 0,'0'0'268'0,"0"0"-161"0,0 0-73 16,0 0-10-16,0 0 26 0,0 0 32 0,0 0 11 16,0 0 0-16,0 0-14 0,0 0-17 15,0 0-12-15,0 0-9 0,0 0-2 0,0 0 5 16,19 57 8-16,-15-57 12 0,1 0 11 0,-1 0 5 16,2 0 1-16,0 0-2 0,1-3-5 0,1-3-9 15,-2 0-9-15,-1 0-10 0,-2 0-10 0,-3 1-11 16,0 3-9-16,0-3-16 0,0 5-27 15,0 0-41-15,-10 5-55 0,-2 7-152 0,3-2-581 16,1-1-528-16</inkml:trace>
          <inkml:trace contextRef="#ctx0" brushRef="#br0" timeOffset="129748.8567">5124 10674 693 0,'0'0'362'0,"0"0"-207"15,0 0-51-15,0 0 20 0,0 0 17 0,185-77 10 0,-128 67-16 16,2 2-33-16,1 1-37 0,3 1-26 16,-1 4-20-16,-3 0-17 0,-7 2-19 0,-2 0-33 15,-7 0-56-15,-9-3-98 0,-7 3-186 16,-9 0-305-16,-9 0 65 0</inkml:trace>
          <inkml:trace contextRef="#ctx0" brushRef="#br0" timeOffset="129471.4307">5346 10357 3 0,'0'0'326'16,"0"0"-45"-16,0 0-4 0,0 0 25 0,0 0-21 16,0 0-38-16,0 0-73 0,0 0-84 0,0 0-58 15,0 0-30-15,0 0-8 0,0 0 7 16,0 0 16-16,-75-5 2 0,63 47 0 0,-2 6 0 15,3 1-2-15,-1 0 2 0,0 1 2 0,2-1 0 16,-1 1-1-16,1 1-3 0,5-1-4 0,1-1-3 16,4-4-3-16,0-3 0 0,9-4-1 15,5-4-4-15,2-6 4 0,4-5-1 0,0-5-1 16,4-6 1-16,-4-3-10 0,0-3-4 0,1-4-3 16,-5-2 1-16,0-5 6 0,-5-5 4 15,2-4 4-15,-4-1 2 0,2-4 1 0,-3 0 4 16,0-4 0-16,-3 0 3 0,2 1 5 0,0 0 4 15,-4 1 4-15,1 3 10 0,-3 3 3 0,0 3 2 16,1 5-2-16,-2 2-10 0,0 4-9 0,0 1-14 16,0 0-15-16,0 0-5 0,0 6 1 15,0 3 8-15,2 1 10 0,-2 4 4 0,2 2-2 16,2 0-2-16,0 2 0 0,1 0 1 0,3 0 0 16,3-2 1-16,2 2 0 0,1-5-4 0,2 0 3 15,4-2-1-15,1-5 2 0,2 0 4 0,0-4-5 16,0-2-1-16,1 0-1 0,-1-3-1 15,-1-6 3-15,-4-2 1 0,-2-4 2 0,-3-2-3 16,-2-3 4-16,-3 0 2 0,-1-3 0 0,-5-1 1 16,1-1 0-16,-3 1 1 0,0 2 2 15,0 2 5-15,-5 6-2 0,1 2 0 0,-3 6-4 16,2 2-6-16,-3 4-3 0,1 2-5 0,-4 9-1 16,-2 7 2-16,-3 4 2 0,-2 8 5 0,2 4 3 15,-1 6 2-15,2 5 2 0,2 5-3 16,1 2 3-16,0 4-1 0,-1 1-1 0,3 5 1 15,-4 1-3-15,2 0-1 0,3 4-2 0,-2-4-3 16,2 3 1-16,1-2-3 0,2 2-1 0,1-1-1 16,0-6-6-16,5-6-1 0,0-6-4 15,0-10-6-15,0-6-13 0,1-8-34 0,4-5-51 16,-1-6-71-16,0-5-68 0,2-5-91 0,-2-2-133 16,-2 0-188-16,1-5 305 0</inkml:trace>
        </inkml:traceGroup>
      </inkml:traceGroup>
    </inkml:traceGroup>
    <inkml:traceGroup>
      <inkml:annotationXML>
        <emma:emma xmlns:emma="http://www.w3.org/2003/04/emma" version="1.0">
          <emma:interpretation id="{B85761EF-D588-4DB8-8EFE-B7B1B56F62CA}" emma:medium="tactile" emma:mode="ink">
            <msink:context xmlns:msink="http://schemas.microsoft.com/ink/2010/main" type="paragraph" rotatedBoundingBox="19103,15600 22286,15584 22293,16963 19110,16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E2ABBC-29EC-4BF5-B1CC-E2B477AC1759}" emma:medium="tactile" emma:mode="ink">
              <msink:context xmlns:msink="http://schemas.microsoft.com/ink/2010/main" type="inkBullet" rotatedBoundingBox="19106,16158 19248,16157 19249,16253 19107,16254"/>
            </emma:interpretation>
            <emma:one-of disjunction-type="recognition" id="oneOf18">
              <emma:interpretation id="interp90" emma:lang="en-US" emma:confidence="1">
                <emma:literal>.</emma:literal>
              </emma:interpretation>
              <emma:interpretation id="interp91" emma:lang="en-US" emma:confidence="0">
                <emma:literal>,</emma:literal>
              </emma:interpretation>
              <emma:interpretation id="interp92" emma:lang="en-US" emma:confidence="0">
                <emma:literal>o</emma:literal>
              </emma:interpretation>
              <emma:interpretation id="interp93" emma:lang="en-US" emma:confidence="0">
                <emma:literal>a</emma:literal>
              </emma:interpretation>
              <emma:interpretation id="interp94" emma:lang="en-US" emma:confidence="0">
                <emma:literal>W</emma:literal>
              </emma:interpretation>
            </emma:one-of>
          </emma:emma>
        </inkml:annotationXML>
        <inkml:trace contextRef="#ctx0" brushRef="#br0" timeOffset="145506.6201">-699 12649 0 0,'0'0'0'0,"0"0"0"0,0 0 0 16,0 0 0-16,0 0 0 0,0 0 69 0,0 0 167 15,0 0-41-15,0 0-30 0,0 0-18 0,0 0-18 16,0 0-13-16,4-32-18 0,-2 30-20 0,0 1-21 15,0 0-20-15,-1 1-16 0,0-2-11 0,-1 2-6 16,0 0 0-16,0 0 0 0,0 0-2 16,0 0-3-16,0 2-11 0,-1 0 0 0,-2 3 13 15,-1 1 15-15,0 2 19 0,2 1 5 0,-4 0-8 16,1 0-13-16,2 0-10 0,-1-2-6 16,3-1-8-16,1 0 0 0,0-2-4 0,0 1-3 15,0-2 0-15,0 0-1 0,1-2-1 0,3-1 3 16,-1 2 4-16,2-2 11 0,2 0 12 0,-2 0 10 15,3 0 10-15,-1 0 1 0,1 0-4 16,4-3-5-16,-3-2-4 0,1 1-3 0,-2-1 0 16,1 1 2-16,-1-2 6 0,0 1-1 0,-1 0 3 15,0-1 1-15,-5 0-2 0,5 0 2 0,-4 1 0 16,-2-1-4-16,1 2-1 0,-1-1-2 16,-1 2 1-16,0 0 0 0,0 1 0 0,0 1 1 15,0 1-3-15,0 0-3 0,0 0-5 0,-3 0-8 16,3 0-8-16,-4 0-11 0,0 0-9 0,-1 0-3 15,-2 1 1-15,0 3 2 0,1-2 6 0,-1 3 3 16,-2 0 2-16,3-1 3 0,-2 1 1 16,4-1 0-16,-1-1 0 0,1 0-3 0,1 0-4 15,3 0-6-15,0-1-1 0,0-2-2 0,0 1-2 16,0-1-1-16,0 0-8 0,0 0 3 0,1 0 5 16,3 0 8-16,0 0 16 0,-1 0 11 15,0 0 6-15,5 0 7 0,-4 0 3 0,4-1-1 16,-3-2-2-16,5 0-1 0,-6 0-4 0,5-2 0 15,-6 2 3-15,3 0 4 0,-1-1 5 16,-3 1 5-16,-2-2 1 0,0 2-2 0,2-1 0 16,-2 0-7-16,0 2 0 0,0 0 2 0,0-1-2 15,-2 1-3-15,0 1-6 0,-3 0-8 0,1 1-10 16,2 0-9-16,-1 0-10 0,-1 0-12 16,0 0-6-16,1 0-10 0,1 2-9 0,-4 3-9 15,1 1-22-15,4 0-42 0,-2 2-77 0,0-1-148 16,3 1-228-16,0-2-153 0,0-2 722 0</inkml:trace>
      </inkml:traceGroup>
      <inkml:traceGroup>
        <inkml:annotationXML>
          <emma:emma xmlns:emma="http://www.w3.org/2003/04/emma" version="1.0">
            <emma:interpretation id="{DA6B7731-528C-43FE-B9BE-E1EAFB3E302C}" emma:medium="tactile" emma:mode="ink">
              <msink:context xmlns:msink="http://schemas.microsoft.com/ink/2010/main" type="line" rotatedBoundingBox="19862,15596 22286,15584 22293,16963 19869,16975"/>
            </emma:interpretation>
          </emma:emma>
        </inkml:annotationXML>
        <inkml:traceGroup>
          <inkml:annotationXML>
            <emma:emma xmlns:emma="http://www.w3.org/2003/04/emma" version="1.0">
              <emma:interpretation id="{6C0BA57E-E0DC-4B7C-90AE-14DB0C9CAB83}" emma:medium="tactile" emma:mode="ink">
                <msink:context xmlns:msink="http://schemas.microsoft.com/ink/2010/main" type="inkWord" rotatedBoundingBox="19862,15596 22286,15584 22293,16963 19869,16975"/>
              </emma:interpretation>
              <emma:one-of disjunction-type="recognition" id="oneOf19">
                <emma:interpretation id="interp95" emma:lang="en-US" emma:confidence="0.5">
                  <emma:literal>offers</emma:literal>
                </emma:interpretation>
                <emma:interpretation id="interp96" emma:lang="en-US" emma:confidence="0">
                  <emma:literal>offers'</emma:literal>
                </emma:interpretation>
                <emma:interpretation id="interp97" emma:lang="en-US" emma:confidence="0">
                  <emma:literal>coffers</emma:literal>
                </emma:interpretation>
                <emma:interpretation id="interp98" emma:lang="en-US" emma:confidence="0">
                  <emma:literal>goffers</emma:literal>
                </emma:interpretation>
                <emma:interpretation id="interp99" emma:lang="en-US" emma:confidence="0">
                  <emma:literal>offense</emma:literal>
                </emma:interpretation>
              </emma:one-of>
            </emma:emma>
          </inkml:annotationXML>
          <inkml:trace contextRef="#ctx0" brushRef="#br0" timeOffset="147760.5002">513 12358 853 0,'0'0'102'0,"0"0"-85"15,0 0 13-15,0 0 46 0,0 0 50 0,0 0 42 16,0 0 6-16,0 0-25 0,0 0-34 16,0 0-39-16,0 0-17 0,0 0-4 0,0 0-4 15,0 0-5-15,-10-144-12 0,2 144-15 0,-5 0-16 16,0 0-10-16,-3 8-4 0,-1 2 1 0,0 3 3 15,-5 4 1-15,2 4 2 0,-7 4 3 16,-3 5 4-16,-1 2 3 0,2 2 0 0,-5 2 0 16,5-1-1-16,1 3 2 0,1 0-1 0,1-1 0 15,2-1-2-15,7-1-4 0,2-5 0 0,4-2-3 16,3-2-4-16,6-6-7 0,2-3-11 0,0-1-4 16,10-4 3-16,1-4 10 0,4 0 20 15,1-1 13-15,8-5 7 0,2 0 5 0,2-2 0 16,1 0-4-16,6-8-2 0,0-1-7 0,1-1-3 15,2-5-2-15,-3 0-1 0,-5 0 1 0,0-2-2 16,-3-3 0-16,-2 1 2 0,-2-4 1 16,-8 0 4-16,-2-3 1 0,-1 0-3 0,-6 2 0 15,-4-1-3-15,-2 3-2 0,0 0 2 0,-9 2-6 16,-5 1-6-16,-2 1-5 0,-6 2-8 0,-4 1 1 16,-1 3 2-16,-2 0 5 0,-5-1 1 15,5 5 3-15,-1 1 4 0,1 1-1 0,5 3 3 16,2 0-4-16,6 0-1 0,4 0 2 0,3 1 4 15,7 1-1-15,2 0-11 0,0-3-21 16,2 2-16-16,8-5 1 0,4-1 13 0,7-5 22 16,6-2 13-16,4 0 0 0,5-3-1 0,3-1-2 15,1 1 4-15,2-1-2 0,-1-1 2 0,1-1-1 16,1 1-4-16,-4 2 4 0,-4-1-2 0,-7 4 0 16,-2 2 1-16,-3 3-2 0,-7 1 1 15,-1 1 4-15,-4 2 5 0,0 1 4 0,-9 3 6 16,2 0 3-16,-1 0 1 0,-3 2 2 0,0 0-6 15,0 0-7-15,0 0-9 0,0 0-6 0,0 0-10 16,0 2-8-16,0 2-6 0,0 3-1 0,-3 3 9 16,1 8 13-16,-1 7 10 0,2 7 3 15,-2 5-2-15,-1 4-1 0,-1 5-2 0,3 3 2 16,-1 4 0-16,-3 3 2 0,3 1 1 0,0-1-1 16,-5 3 2-16,4 2-2 0,-6 0 6 15,2 2-4-15,-2 1-5 0,-1 0-1 0,-1 0-6 16,0-3 2-16,2 0 3 0,4-6-2 0,-2-6 0 15,6-2-3-15,0-8-1 0,2-2-1 0,0-8 1 16,2-5-1-16,4-6-2 0,0-4 2 16,4-6 0-16,1-3 3 0,2-2 4 0,4-3 5 15,0-2 1-15,6-6 4 0,0-6-2 0,-2-1-2 16,4-7-3-16,0-2-5 0,-3-3-2 0,-7-1-3 16,-3-1-3-16,-8-2-4 0,-1-2-6 15,-3-1-4-15,-3-1-4 0,-9 3 2 0,-3-2 8 16,-2 5 5-16,-7-1 9 0,-3 3 3 0,0 0 3 15,0 5 3-15,1 1 3 0,0 3 1 0,2 3 1 16,1 1 0-16,6 3-1 0,-1 0 4 16,5 3-1-16,2 0-1 0,2 2-2 0,6 2 0 0,2 0-6 15,1-2-9-15,2-1-5 0,9-1-10 16,5-4 1-16,6-1 8 0,5-3 4 0,3-2 6 16,9-2 2-16,3 1 0 0,6-2-2 0,0 0 2 15,-1-2-1-15,2 3 2 0,-5 0-1 16,-4-4-4-16,-2 3 0 0,-8-1 0 0,1-3 3 15,-5-1 0-15,-6-2 1 0,-5-4 1 0,-2-1-4 16,-2-2 5-16,-2-1 0 0,-6 2 1 16,-2 2 3-16,-1 0-1 0,0 4 0 0,-1 4 4 15,-6 2 2-15,0 1 1 0,-3 6 0 0,3 4-3 16,-2 0-1-16,-2 4-2 0,6 0 0 0,-4 3-2 16,5 2-7-16,-2 1-3 0,3 1-9 0,3 0-12 15,-1 0-3-15,-1 5-7 0,0 7 3 16,-4 6 12-16,4 5 7 0,-1 12 8 0,-4 5 3 15,5 7 0-15,-1 6 1 0,0 5-1 0,-2 0 1 16,2 2 3-16,2 2-4 0,-3-3 2 0,-2 4 0 16,4-2-2-16,0 2 5 0,1-1-6 0,0-1-1 15,1-4 2-15,0 2-3 0,0-7 5 16,0-1 0-16,0-6-1 0,4-2-3 0,2-4 2 16,1-4-1-16,5 0 0 0,0-5 2 0,3-5-5 15,1-4-2-15,4-4-5 0,-2-7-3 0,2-2 2 16,-3-7-1-16,-1-1 1 0,4 0 1 15,-5-7-8-15,1-7-10 0,-2-2-12 0,-2-7-8 16,0 0-5-16,-1-5 1 0,-6 1-5 0,2-2-5 16,-6-1 0-16,-1 0 3 0,-5-1 11 15,-3-1 10-15,-5 1 3 0,-7 0-2 0,2 2-2 16,-7-1 3-16,-3 5 7 0,-1 1 14 0,-5 2 14 16,3 2 7-16,-3 5 13 0,4 1 9 0,1 2 7 15,2 1 10-15,3 4 6 0,4-2 2 16,5 3 4-16,8 1-2 0,-1 2-4 0,8 0-7 15,0 1-14-15,0 0-14 0,0-2-17 0,9 1-6 16,3-3 1-16,5-1 7 0,1-3 12 0,8-2 2 16,3 1 2-16,6-2 1 0,1 1 1 0,2 0-2 15,-2-2-2-15,-1 3-2 0,1-1-6 0,-6 1-4 16,-3 0-1-16,-2-1 0 0,-2 0 8 16,-6-5 4-16,3 0 8 0,-5 0 2 0,-2-2 1 15,0-1 0-15,-7 0-4 0,5 3-2 0,-7-1-1 16,4 1-5-16,-5 4 1 0,-2 1-2 15,-1 3 1-15,0 2 1 0,0 1-2 0,0 0 4 16,0 3 0-16,-1 0-3 0,-2 1-6 0,-1 1-8 16,-3-1-8-16,3 2-7 0,-4 0-4 0,4 0-2 15,-6 3 1-15,-1 5 1 0,-3 2 7 16,0 3 4-16,-1 4 4 0,-1 2 5 0,0 2-2 16,-2 0 1-16,5 1-3 0,1 3 1 0,5-4 1 15,-1 0 2-15,5 1-2 0,3-4-2 0,0-2-4 16,0-1-8-16,3-3-1 0,6-2 4 15,3-1 6-15,1-1 8 0,3-4 9 0,1-1 4 16,6-1 0-16,0-2-2 0,2 0 1 0,2-5-4 16,0-1 2-16,1-3-1 0,0 0-1 15,-1-3 1-15,0 0-5 0,0-1 2 0,-2 0 3 0,-1-4 0 16,-1 0 3-16,-2 1 0 0,4-1-4 16,-3-1 1-16,-4-1-2 0,2 1 0 0,-5 1-2 15,-2 2 0-15,-2-1-1 0,-5 6 1 0,-3 1 7 16,2 2 1-16,-3 1 1 0,-2 1 2 0,0 1-2 15,0 1-1-15,0 1-3 0,-3 0-2 16,-1 0-9-16,3 2-8 0,-1 0-10 0,2 0-17 16,0 0-8-16,0 0 0 0,-2 6 8 0,-1 3 14 15,-4 4 12-15,3 2 5 0,0 2 2 16,-2 2 1-16,2 2-2 0,-2 0 2 0,4 0 0 16,0 0-1-16,2 0 3 0,0-2-3 0,0-1 2 15,4 0-2-15,4-3 2 0,-4-2 1 0,6-1 1 16,-1-3 3-16,-2 0-6 0,4-3 3 15,-1-2 2-15,1-2 2 0,2 1 7 0,5-3-1 16,-2 0 1-16,5-6-3 0,-2-1 1 0,5-4 0 16,2-1-1-16,-1-1 5 0,2-4-6 15,0 1 0-15,0-3 0 0,-1-1-3 0,1-1 0 0,-1 1 1 16,1 0-1-16,-5-1-1 0,-2 0 2 16,2 2-1-16,-6 0 1 0,-1 3-1 0,-3 3 0 15,-1 1 4-15,-7 2 2 0,1 2 4 0,-4 1-1 16,-1 1 0-16,0 1 0 0,0 2-6 15,-2 0-5-15,-5 2-8 0,3 1-10 0,-4 0-7 16,2 0-3-16,-3 0 1 0,-3 1 4 0,0 7 7 16,4-1 2-16,-3 2 1 0,0 2 1 0,2 0 0 15,5 1-1-15,1 0-1 0,2 1 0 0,1 3 0 16,0-1 1-16,5-1 0 0,6 0 0 16,3 1 5-16,-1 1-3 0,2-3 8 0,1 1-1 15,3-1 3-15,-5 3 0 0,0-1-3 0,-2-2 1 16,-7 0-3-16,3-1 1 0,-5 2 0 15,-3-3 0-15,0 1-2 0,-1 1 6 0,-9-3 4 16,2 2 4-16,-5-2 11 0,-5-1-2 0,4-3 5 16,-5 0-2-16,-1-6-4 0,4 0 3 0,-1 0-2 15,-1 0 3-15,4-7 0 0,5-1 1 16,0 1-1-16,-1-2-3 0,7 1-5 0,1 1-9 16,0 1-8-16,2 3-10 0,0 2-10 0,0 1-13 15,0 0-19-15,0 0-19 0,0 0-9 0,2 1-2 16,2 7-34-16,7 0-89 0,-2 1-299 0,-4-3-936 15</inkml:trace>
        </inkml:traceGroup>
      </inkml:traceGroup>
    </inkml:traceGroup>
    <inkml:traceGroup>
      <inkml:annotationXML>
        <emma:emma xmlns:emma="http://www.w3.org/2003/04/emma" version="1.0">
          <emma:interpretation id="{47B988F9-7321-4C97-81A8-7E49DD488C2C}" emma:medium="tactile" emma:mode="ink">
            <msink:context xmlns:msink="http://schemas.microsoft.com/ink/2010/main" type="paragraph" rotatedBoundingBox="18948,16942 31329,16327 31416,18077 19035,186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B5D0DF-2A5F-4477-9E07-A4D224CB53CA}" emma:medium="tactile" emma:mode="ink">
              <msink:context xmlns:msink="http://schemas.microsoft.com/ink/2010/main" type="inkBullet" rotatedBoundingBox="18979,17558 19171,17548 19177,17685 18986,17695"/>
            </emma:interpretation>
            <emma:one-of disjunction-type="recognition" id="oneOf20">
              <emma:interpretation id="interp100" emma:lang="en-US" emma:confidence="0">
                <emma:literal>•</emma:literal>
              </emma:interpretation>
            </emma:one-of>
          </emma:emma>
        </inkml:annotationXML>
        <inkml:trace contextRef="#ctx0" brushRef="#br0" timeOffset="199519.0155">-726 14019 0 0,'0'0'0'0,"0"0"0"0,0 0 0 15,0 0 0-15,0 0 0 0,0 0 4 0,0 0 157 16,0 0-34-16,0 0-49 0,0 0-42 16,0 0-27-16,0 0-2 0,-16-10 16 0,19 10 17 15,-2-1 19-15,3-1 1 0,2 2-14 0,-4-1-19 16,0 1-15-16,2 0-8 0,-4 0-2 0,0 0 2 16,0 0 8-16,0 1 12 0,0 1 9 15,-3 1 12-15,0 1 3 0,1 2-4 0,-6 1-3 16,4 2-15-16,-3 2-6 0,2-1-7 0,-3 2-5 15,2-1-3-15,2-1-5 0,-3-1 2 16,5 0-4-16,2-2-3 0,0 1-3 0,0-4-4 16,0-1 5-16,2 0 4 0,6-1 12 0,-4-1 9 15,5-1 5-15,-5 0 5 0,5 0 5 0,-4 0-1 16,5 0 1-16,-5-4-2 0,4 1-4 0,-2-2-2 16,0 1 0-16,0-2-1 0,-1 0 1 15,0 0 1-15,2-2-1 0,-6 0 0 0,6 0 2 16,-5-1 0-16,-2 3 2 0,1-3 0 0,0 2 1 15,-2-1-1-15,0 1 0 0,0 1-4 0,0 0-6 16,-2 0-4-16,-1 4-8 0,2 0-10 0,-5-1-4 16,0 1-25-16,2 1-12 0,-6 1-10 15,2 0-8-15,0 0 11 0,-4 4 10 0,-1 2 8 16,-1 3 10-16,0 0 6 0,-3 0 2 0,1 1 3 16,3-1-3-16,4 0-4 0,-1 2-2 15,1-3-2-15,5 0 4 0,-2 1 1 0,4-2 1 16,2-1 4-16,0 0-2 0,4-1 11 0,2-1 6 15,1-1 5-15,1 1 10 0,4-1-2 0,-1-3 7 16,2 0 1-16,-1 0 0 0,1 0 0 16,-3-3-2-16,-2-4 3 0,2 1 8 0,-5 0 10 15,2-1 4-15,-5-1 2 0,-2-1-9 0,2 0-7 16,-2 1-2-16,0-1 0 0,0 1 1 0,0 2-3 16,-2-3-8-16,-3 3-14 0,-2 2-21 15,3 2-29-15,-5 1-33 0,-2 1-23 0,1 0-22 16,-4 1-15-16,-2 5-28 0,1 3-72 0,1-1-159 15,1-2 28-15,5 0 368 0</inkml:trace>
      </inkml:traceGroup>
      <inkml:traceGroup>
        <inkml:annotationXML>
          <emma:emma xmlns:emma="http://www.w3.org/2003/04/emma" version="1.0">
            <emma:interpretation id="{77D3E389-32BC-4FB2-8BC0-C23DA61D743E}" emma:medium="tactile" emma:mode="ink">
              <msink:context xmlns:msink="http://schemas.microsoft.com/ink/2010/main" type="line" rotatedBoundingBox="19724,16903 31329,16327 31416,18077 19811,18654"/>
            </emma:interpretation>
          </emma:emma>
        </inkml:annotationXML>
        <inkml:traceGroup>
          <inkml:annotationXML>
            <emma:emma xmlns:emma="http://www.w3.org/2003/04/emma" version="1.0">
              <emma:interpretation id="{9EA33D0C-D913-48F3-A232-B9761329373E}" emma:medium="tactile" emma:mode="ink">
                <msink:context xmlns:msink="http://schemas.microsoft.com/ink/2010/main" type="inkWord" rotatedBoundingBox="19724,16903 23441,16719 23494,17790 19777,17975"/>
              </emma:interpretation>
              <emma:one-of disjunction-type="recognition" id="oneOf21">
                <emma:interpretation id="interp101" emma:lang="en-US" emma:confidence="0.5">
                  <emma:literal>Purchase</emma:literal>
                </emma:interpretation>
                <emma:interpretation id="interp102" emma:lang="en-US" emma:confidence="0">
                  <emma:literal>purchase</emma:literal>
                </emma:interpretation>
                <emma:interpretation id="interp103" emma:lang="en-US" emma:confidence="0">
                  <emma:literal>Purchas</emma:literal>
                </emma:interpretation>
                <emma:interpretation id="interp104" emma:lang="en-US" emma:confidence="0">
                  <emma:literal>Panchax</emma:literal>
                </emma:interpretation>
                <emma:interpretation id="interp105" emma:lang="en-US" emma:confidence="0">
                  <emma:literal>Panchal</emma:literal>
                </emma:interpretation>
              </emma:one-of>
            </emma:emma>
          </inkml:annotationXML>
          <inkml:trace contextRef="#ctx0" brushRef="#br0" timeOffset="200238.6213">-54 13909 0 0,'0'0'23'0,"0"0"14"0,0 0-39 16,0 0 44-16,0 0 67 0,0 0 54 15,0 0 19-15,0 0-25 0,0 0-47 0,0 0-37 16,0 0-12-16,0 0-4 0,0 0 10 0,36-69 5 16,-33 69-6-16,-2 0-10 0,2 0-15 0,0 0-15 15,-1 0-7-15,0 0-3 0,-1 4 1 0,-1 4 5 16,0 3 10-16,0 2 8 0,0 5 8 15,0 4 3-15,-3 3-7 0,-3 4-8 0,3 1-10 16,-1 0-9-16,-3 1-5 0,5-1-2 0,-1 0-4 16,-1-1-1-16,1-3-5 0,3 2-4 0,0-3-2 15,0-2-7-15,0 1-6 0,0-3-10 16,0 0-22-16,0-2-44 0,0-1-45 0,-2-1-61 16,2-6-79-16,-3-2-82 0,0-4-91 0,0-2 365 15,1-3 88-15,2 0 0 0</inkml:trace>
          <inkml:trace contextRef="#ctx0" brushRef="#br0" timeOffset="200597.4009">15 13754 0 0,'0'0'0'0,"0"0"0"0,0 0 0 16,0 0 3-16,33-162 104 0,-20 137 11 15,2-2-19-15,0 5-27 0,1-1-26 0,4 4-18 16,-4-1-3-16,3 4 5 0,1 1 6 0,0 2 6 16,2-1 6-16,3 2-2 0,2-1-4 0,0 1-5 15,1 1-9-15,4 3-6 0,-2 0-11 16,-4 5-6-16,-1 3-4 0,-7 0-6 0,4 3-4 16,-6 7-1-16,-3 1 0 0,-1 2 8 0,-2 2 14 15,-4 2 15-15,4-1 10 0,-6 3 10 0,1 2 5 16,-3 3 3-16,-2-1 6 0,0 4-1 15,-8 0-2-15,-3 1-4 0,1 1-9 0,-8 2-3 16,3-2-10-16,-4 3-4 0,-2-3-4 0,-2 2-3 16,4-3-1-16,-5-1-8 0,0-2-3 15,4-1-8-15,-3-3-11 0,0 1-17 0,6 0-31 16,-5-4-55-16,6 3-84 0,1-1-151 0,3-6-210 16,6-4 362-16</inkml:trace>
          <inkml:trace contextRef="#ctx0" brushRef="#br0" timeOffset="202466.2467">524 13984 0 0,'0'0'0'0,"0"0"0"0,0 0 0 0,0 0 0 15,0 0 70-15,0 0 55 0,0 0-17 0,0 0-18 16,0 0-11-16,0 0 4 0,0 0 5 15,0 0 11-15,0 0 2 0,-90 141-15 0,88-124-17 16,-4 0-16-16,2-3-19 0,4 1-7 0,0-5-1 16,0 0-11-16,1-3-1 0,8-1-5 0,-5 0-4 15,6-3 5-15,0 0 2 0,-2-3 4 16,4 0 1-16,0 0 2 0,3-1-1 0,1-5-4 16,0-2 5-16,-3-1-3 0,2 0 4 0,-3-3 5 15,0-2 2-15,-1 2 2 0,-3-2 2 16,4-1-1-16,-4-3-5 0,-1 0 3 0,3-1-1 15,-3-1-2-15,1-1 2 0,0 3-6 0,-2 2-5 16,3 1-6-16,-4 3-8 0,2 4-1 0,-3 3-2 16,-3 1 2-16,-1 4-4 0,2 0-6 0,-2 0-13 15,0 0-12-15,0 5 4 0,0 3 17 0,-2 2 21 16,1 2 14-16,-2 5 6 0,-3-1-12 16,3 2-7-16,2 1-5 0,-2 1-6 0,0-1 0 15,3 0 1-15,0 0-1 0,0-2 1 0,0-4-2 16,2 1-1-16,2-3-1 0,0-3 3 0,5-1 0 15,0-4 6-15,1 0 3 0,0-3 5 16,7 0 0-16,0-3 1 0,-1-5-1 0,3-1-3 16,1-3 2-16,-3-2 2 0,5 1 1 0,-5-3 2 15,3-1-2-15,-2-1-4 0,-2 0-1 16,4-3-1-16,-4 2-4 0,-1 1-1 0,0 0-1 16,-2 5-2-16,-2 3 0 0,1 0-1 0,-4 3-2 15,-3 2-2-15,-2 4 1 0,2 0-8 0,-5 1-5 16,2 0-6-16,-2 2-4 0,0 6 8 15,0 0 8-15,0 2 9 0,0 4 6 0,0-1 1 16,0 2 0-16,0 1 0 0,0-2-1 0,0-1-3 16,0-1 1-16,0-3 3 0,2 0-3 0,0 0 4 15,4-2 1-15,-2-1 0 0,0 0 2 16,4-1-3-16,-2 0-1 0,3-2-1 0,1 0 2 16,-5 0-4-16,6 0 1 0,-6-3-2 0,4 2-2 15,-1-2 1-15,-1 0-2 0,3 0 1 0,-4 0-1 16,5-2-1-16,1-4-2 0,1-1-6 0,2-2-4 15,0-1-10-15,5-2-9 0,-4 0-9 0,4 0-5 16,-4-1 3-16,0-1 1 0,-1-1 7 16,0 2 5-16,-3-1 9 0,0 1 11 0,-1 0 12 15,-2 1 6-15,-2 0 2 0,1 3 4 0,-3-2 0 16,2 3 2-16,-2 0 2 0,-2 1-2 16,4 0 1-16,-5-2 1 0,0 2-4 0,0 1-1 15,3 0 0-15,-3 0-6 0,1 0 1 0,-2 1-2 16,1 1-6-16,-1 1-3 0,4 0-2 15,-2 0-5-15,0 2 4 0,-3-2 5 0,2 1 3 16,2 2 4-16,-2-1 5 0,-1 1 2 0,-1-2 0 16,0 2 4-16,1-1 4 0,-1 1 8 0,0-2 5 15,0 2 3-15,0-2-3 0,0 1-2 0,0 0-4 16,0-3-8-16,0 2 1 0,0 0-7 16,0 2-1-16,0-3-1 0,0 2-6 0,0 1-7 15,0-2-6-15,0 2-5 0,0 0-2 0,0 0 8 16,0 0 4-16,0 0 2 0,0 0 5 0,0 0-5 15,0 0 1-15,0 0-1 0,0 0-2 0,0 0-2 16,0 0 2-16,0 0 1 0,0 0 0 16,0 0 2-16,0 0-3 0,0 0-2 0,0 0 0 15,0 0-2-15,0 0 1 0,0 0 3 0,0 0 1 16,2 0-1-16,-2 0 2 0,0 0 1 0,0 0-1 16,0 0 3-16,0 0 1 0,0 0 2 15,0 0 5-15,0 0 5 0,0 0 6 0,0 0 5 16,0 0 2-16,0 0-3 0,0 0-6 0,-3 0-7 15,2-3-3-15,1 2-2 0,0-1-3 16,0 2-2-16,0 0-6 0,0 0-4 0,0 0-3 16,0 0 1-16,0 0 3 0,0 0 2 0,0 0 5 15,0 0 0-15,0 0-1 0,0 0-2 0,0 0-7 16,0 0-4-16,0 0-5 0,0 0-4 16,0 0-3-16,0 0 0 0,1 0 4 0,0 0 7 15,1 0 9-15,2 0 2 0,4 0 1 0,-4 2-1 16,5-1-1-16,-1-1 2 0,-1 3 1 0,0-3 0 15,-1 2 2-15,1-1 1 0,-2 2-1 0,3-3 1 16,-2 0-3-16,-2 2 0 0,4-1 2 0,-4-1 1 16,4 0 3-16,-4 1 1 0,3-1-1 15,-2 2-2-15,2-2-2 0,-3 2 2 0,-2-2-1 16,0 0 2-16,3 1 0 0,-4-1 0 0,1 0 4 16,-1 0 10-16,-1 0 9 0,0 0 14 15,0 0 12-15,0 0-1 0,0 0-4 0,0 0-10 16,0-1-12-16,1-3-6 0,-1 0-3 0,0 0 0 15,0 2-1-15,0-2-2 0,0 2-3 0,0 2-8 16,-1 0-7-16,0 0-11 0,-6 0-9 16,4 0-5-16,-3 0-1 0,-5 3 4 0,-1 6 6 15,-3-1 9-15,-5 2 7 0,4 3 8 0,-3 4 2 16,-1 1 2-16,1 0 0 0,-1 2-7 16,5 3 5-16,-1 0-3 0,3 0-2 0,1 0 1 15,1-1-6-15,2-6-1 0,6 1-4 0,3-5-2 16,0-2-5-16,0-1 1 0,9-3 3 0,2 0 6 15,-1-1 7-15,7-3 5 0,0-1 0 0,1-1-3 16,5 0 0-16,-1-1-5 0,3-7-1 0,-4 0-2 16,3-2-6-16,2-4-5 0,-1 0-12 15,1-5-11-15,-1-1-15 0,1-3-31 0,-5-3-46 16,5-5-51-16,-1-1-54 0,-1-4-27 0,2-3 11 16,-4 0 37-16,-4 1 58 0,-2 0 119 0,-4 3 40 15,-3 1 0-15,-5 6 0 0,2 1 14 16,-6 2 86-16,0 2 24 0,0 3 16 0,0 3-1 15,0 0-11-15,-6 6-14 0,5 0-13 0,1 3-18 16,-1 4-20-16,1 0-32 0,0 4-44 16,0 0-51-16,0 0-21 0,0 0 5 0,0 8 36 15,0 3 53-15,0 7 32 0,-2 6 17 0,0 7 5 16,-5 7 0-16,2 5-2 0,-5 7 0 0,-2 1-6 16,0 3-8-16,0 1-5 0,4 2-9 15,-1-7-9-15,-2-3-2 0,8-2-6 0,1-9-5 16,0-2 0-16,2-3-4 0,0-2-4 0,0-5-2 15,0-6-3-15,2-3 1 0,-1-5 4 0,0-5 7 16,1-2 20-16,-2-3 44 0,0 0 40 0,1-2 9 16,4-5-16-16,-2-5-42 0,1-4-42 0,4-5-19 15,-1-3 3-15,5-4 0 0,-2 2 3 16,3-3 5-16,-3 1-7 0,-2 1-2 0,3 2-3 16,0 3-6-16,-1 2 2 0,-1 5-3 0,0 5-4 15,3 2-2-15,-7 3-2 0,6 2-6 16,0 3 2-16,-3 0-2 0,-1 3 3 0,3 5 8 15,1 4 2-15,-4 2 10 0,3 2 0 0,3 2 1 16,-4 1 1-16,-2 2-4 0,3 1 4 0,0-1-2 16,-4 0-2-16,5-1-3 0,0-2-5 15,0-2-2-15,1-1-4 0,-4-3-5 0,5-3-13 16,1-1-27-16,0-4-75 0,6-2-176 0,-5-2-279 16,-4 0-175-16</inkml:trace>
          <inkml:trace contextRef="#ctx0" brushRef="#br0" timeOffset="203372.6987">2625 13892 526 0,'0'0'106'0,"0"0"-80"0,0 0 22 0,0 0 55 16,0 0 29-16,0 0-3 0,0 0-39 0,0 0-46 15,0 0-12-15,0 0 16 0,-159-19 28 16,132 34 23-16,-1 1 10 0,2 4-9 0,-1 0-16 15,0 3-20-15,3 1-17 0,6 0-11 0,-4-2-10 16,7 1-10-16,3-2-2 0,6-4-15 0,0 1-3 16,6-3-6-16,0 0-7 0,6-5 0 15,0-2 0-15,6-1 3 0,2-2 8 0,1-4 11 16,6-1 5-16,-1 0 5 0,3-3 3 0,2-4-3 16,1-2 2-16,-1-3-2 0,-2-1 2 0,-3-1 0 15,2 1-1-15,-5-2-2 0,-1 0-2 16,2-3 1-16,-4 2-1 0,0-1 0 0,-2 3 1 15,-5 0 0-15,1 4 6 0,-6 3 2 0,0 1 4 16,-2 5-1-16,0 0-5 0,0 1-15 16,0 0-20-16,0 0-24 0,0 1-10 0,-3 5 6 15,-1 5 17-15,-4 1 23 0,-2 1 12 0,4 5 1 16,-2-3-3-16,4 1-3 0,-3-4-3 0,6 0-2 16,1-2 0-16,0-2-3 0,8-2 3 0,-2-2 3 15,5-1 6-15,4-1 12 0,5-2 4 16,0 0 3-16,6-3 0 0,6-5-9 0,0-4-2 15,1 1-2-15,0-6-3 0,2 1-1 0,-5-2-1 16,-3 0-1-16,0-1 2 0,-3-1 3 0,-2 0 2 16,-6 2 2-16,-2 0-1 0,0 1 2 0,-3 2-4 15,-6 3 1-15,3 3 1 0,-5 3-6 16,-2 2 1-16,0 2-2 0,-1 2-7 0,0 0-1 16,0 0-9-16,0 0-16 0,0 3-13 0,0 3 5 15,0 0 9-15,0 3 18 0,0 4 18 16,3 4-4-16,1 3 1 0,0 1-3 0,1 2-1 15,3 1-1-15,1 3 1 0,-4-2-2 0,4 2-1 16,-5-2-1-16,-1 1-2 0,1-2-3 0,-4-2-3 16,0 0-17-16,-7-2-5 0,-3-2-5 15,-5-3-2-15,0-3 17 0,-1-5 6 0,-5-1 8 16,3-4 9-16,-5-2 3 0,7 0 6 0,-1-6 1 16,-1-3 7-16,5-2 2 0,6 1 1 0,-2-2 1 15,6 0-5-15,3 0-8 0,0 0-8 0,0-1-8 16,4 2-3-16,8 0-1 0,2 2 2 15,2-4 4-15,7 1 1 0,2 2 3 0,3-2 1 16,3 0 0-16,4 0 0 0,2 0-3 0,1-1-1 16,-1 1 0-16,-3 0-4 0,1-3-1 0,-4 5-1 15,-3-4-1-15,0 1 2 0,-4-2 4 0,0-2 1 16,-6 1 4-16,-1-1 1 0,-5 2 0 16,-5 3 5-16,0 2 1 0,-5 3 8 0,-2-1 0 15,0 4-6-15,-9-1-6 0,2 5-19 0,-6 0-3 16,-6 0 2-16,-1 8 5 0,-4 3 9 15,-4 4 6-15,-1 2 1 0,-3 3 0 0,5-2 5 16,1 2-4-16,7-2-1 0,0 0 0 0,11-2-6 16,1 1 1-16,7-2-2 0,0-2-2 15,10 1 1-15,3-2 2 0,5-2 5 0,7-1 0 16,3-2 3-16,10-2-4 0,1-2-3 0,4-3-2 16,4 0-6-16,-3 0-7 0,4 0-14 0,-6-3-37 15,-4-3-91-15,-1-3-187 0,-12 3-290 0,-9 0-392 16</inkml:trace>
        </inkml:traceGroup>
        <inkml:traceGroup>
          <inkml:annotationXML>
            <emma:emma xmlns:emma="http://www.w3.org/2003/04/emma" version="1.0">
              <emma:interpretation id="{FE7AB442-C4CE-4505-A3B7-A67BCE58F6A4}" emma:medium="tactile" emma:mode="ink">
                <msink:context xmlns:msink="http://schemas.microsoft.com/ink/2010/main" type="inkWord" rotatedBoundingBox="24240,16742 24398,17669 23971,17742 23813,16815"/>
              </emma:interpretation>
              <emma:one-of disjunction-type="recognition" id="oneOf22">
                <emma:interpretation id="interp106" emma:lang="en-US" emma:confidence="0.5">
                  <emma:literal>&amp;</emma:literal>
                </emma:interpretation>
                <emma:interpretation id="interp107" emma:lang="en-US" emma:confidence="0">
                  <emma:literal>d</emma:literal>
                </emma:interpretation>
                <emma:interpretation id="interp108" emma:lang="en-US" emma:confidence="0">
                  <emma:literal>4</emma:literal>
                </emma:interpretation>
                <emma:interpretation id="interp109" emma:lang="en-US" emma:confidence="0">
                  <emma:literal>.</emma:literal>
                </emma:interpretation>
                <emma:interpretation id="interp110" emma:lang="en-US" emma:confidence="0">
                  <emma:literal>c</emma:literal>
                </emma:interpretation>
              </emma:one-of>
            </emma:emma>
          </inkml:annotationXML>
          <inkml:trace contextRef="#ctx0" brushRef="#br0" timeOffset="203884.9904">4533 13898 0 0,'0'0'0'0,"0"0"0"0,0 0 0 16,0 0 0-16,0 0 0 0,0 0 77 0,0 0 3 15,0 0-13-15,-158 121 3 0,122-109 38 16,1-3 61-16,-1-4 54 0,2-4 31 0,5-1-6 16,4 0-43-16,5 0-51 0,4-4-43 0,4-2-33 15,4 0-16-15,4-2-13 0,3-1-9 16,1-2-12-16,0-1-15 0,2-4-2 0,7 1-8 15,3-4 0-15,4 1 1 0,4-6 0 0,1 0 1 16,1-1-1-16,1-2 2 0,-1-3-1 0,-2 1-1 16,1-6 0-16,-5 1-4 0,0-4-4 0,-6 0-4 15,-3-1-3-15,-6-1-3 0,-1 0 6 16,-5 3 7-16,-7 1 10 0,-5 2 14 0,2 1 12 16,-5 4 15-16,1 1 11 0,0 7 3 0,-1 6-11 15,3 3-12-15,-1 4-15 0,1 3-15 0,3 5-4 16,-3 0-10-16,2 5-3 0,-5 6 1 15,5 4 4-15,-2 7 3 0,-1 2 5 0,2 4 6 16,7 3-4-16,2 2 2 0,5 1 4 0,2 4-1 16,1 0 7-16,7 2-2 0,5 3 1 0,6-1-1 15,1 1-1-15,3 0 0 0,4-1-4 16,5 0 1-16,-4 0-4 0,2-4-6 0,-3 1-2 16,-1-7-3-16,1-1-7 0,-1-3-1 0,-2-4-4 15,-1-3-17-15,-3-2-29 0,1-4-61 0,-2-3-106 16,1-1-210-16,-5-5-410 0,-7-2-59 0</inkml:trace>
        </inkml:traceGroup>
        <inkml:traceGroup>
          <inkml:annotationXML>
            <emma:emma xmlns:emma="http://www.w3.org/2003/04/emma" version="1.0">
              <emma:interpretation id="{376EDE84-ED71-4B0D-A805-F9A83DE355B6}" emma:medium="tactile" emma:mode="ink">
                <msink:context xmlns:msink="http://schemas.microsoft.com/ink/2010/main" type="inkWord" rotatedBoundingBox="24686,16648 27833,16846 27775,17768 24628,17570"/>
              </emma:interpretation>
              <emma:one-of disjunction-type="recognition" id="oneOf23">
                <emma:interpretation id="interp111" emma:lang="en-US" emma:confidence="0.5">
                  <emma:literal>Return</emma:literal>
                </emma:interpretation>
                <emma:interpretation id="interp112" emma:lang="en-US" emma:confidence="0">
                  <emma:literal>Refund</emma:literal>
                </emma:interpretation>
                <emma:interpretation id="interp113" emma:lang="en-US" emma:confidence="0">
                  <emma:literal>Returns</emma:literal>
                </emma:interpretation>
                <emma:interpretation id="interp114" emma:lang="en-US" emma:confidence="0">
                  <emma:literal>Retune</emma:literal>
                </emma:interpretation>
                <emma:interpretation id="interp115" emma:lang="en-US" emma:confidence="0">
                  <emma:literal>Retour</emma:literal>
                </emma:interpretation>
              </emma:one-of>
            </emma:emma>
          </inkml:annotationXML>
          <inkml:trace contextRef="#ctx0" brushRef="#br0" timeOffset="204491.0919">4998 13673 1827 0,'0'0'195'0,"0"0"-142"16,0 0-67-16,0 0-14 0,0 0 3 0,0 0 24 16,0 0 21-16,0 0 3 0,0 0 4 0,0 0 1 15,0 0-10-15,-26 151 1 0,7-123-3 0,-1 0-4 16,1-2 6-16,1-3-4 0,1-5-4 16,1-1-4-16,5-2-2 0,3-3 1 0,0-3-2 15,4-3 2-15,0-3-1 0,4-1 3 0,-1-2 13 16,1 0 19-16,0-2 6 0,0-7-10 0,-3-6-15 15,3-6-23-15,-1-5-5 0,-1-5 1 16,2-3 7-16,0-3 9 0,0-4-1 0,0-2 1 16,0-1 1-16,3-3-5 0,5-1 0 0,2 2 0 15,2-5-2-15,4 3-3 0,1 1 0 16,3-3-4-16,2 3-3 0,4 0 0 0,0 7-3 16,1 4 1-16,0 9-1 0,-2 8 0 0,-1 5-2 15,2 4-1-15,-2 5 0 0,-1 2-1 0,-1 3 2 16,4 0-3-16,-3 9 1 0,1 5 1 15,0 4 3-15,-3 4 6 0,2 3 1 0,-3 4 2 16,-2 0-4-16,-5 3-6 0,-3 1-5 0,-2-3-8 16,-7 0-5-16,-1-3 2 0,0-2 1 0,-13-1 3 15,-1-2 7-15,-5-1 4 0,-5-4 1 0,-3-4 2 16,-3-1 1-16,-3-4 9 0,3-3 2 16,-4-3 6-16,5-2 3 0,-1 0-3 0,3-3 2 15,3-3-3-15,3 0 0 0,6 0 2 0,3 2 0 16,5-1 3-16,0 2 1 0,6 2-2 0,0 1-7 15,1 0-19-15,0 0-7 0,0 6 0 16,0 6 11-16,2 5 19 0,1 6 9 0,2 3 2 16,1 6 1-16,3 2-4 0,2 0-1 0,2 2-1 15,5 0-2-15,1 0 4 0,3-3-1 0,4 0-2 16,1-3 0-16,-2-2-8 0,2-4-8 16,-2-1-10-16,-1-7-17 0,1 0-27 0,-7-5-59 15,5-1-165-15,-9-7-305 0,-4 0-611 0</inkml:trace>
          <inkml:trace contextRef="#ctx0" brushRef="#br0" timeOffset="204856.8654">5410 13886 0 0,'0'0'13'0,"0"0"-26"0,0 0 13 15,0 0 62-15,0 0 144 0,0 0 47 0,0 0-12 16,0 0-42-16,0 0-32 0,0 0-36 0,0 0-23 15,0 0-18-15,153-28-17 0,-129 19-14 0,-1-3-9 16,1 0-9-16,-3-3-3 0,2 0 0 16,-4-1-2-16,0-2 5 0,-5 0-4 0,-1 0-1 15,-5 1 1-15,0 0-3 0,-6 3 9 0,0 4 7 16,-2 1 3-16,0 3 3 0,-4 1-11 16,-4 3-17-16,0 0-17 0,-5 2-16 0,-3 0-9 15,-5 3 1-15,-3 6 5 0,-6 1 5 0,1 5 3 16,-5 1 4-16,2 0 3 0,0 3 2 0,2-1 7 15,4 2 0-15,3-1-3 0,5-1-2 16,6-2-5-16,7 2-1 0,5-1 3 0,0-1-1 16,8 2 0-16,11-2 5 0,4-1 1 0,9-3 2 15,7-3-1-15,5-2-8 0,7-2-8 0,1-2-8 16,3-2-9-16,-4-1-12 0,-1 0-28 16,-6-6-52-16,-3-3-100 0,0-5-172 0,-12 2-299 15,-11 3-199-15</inkml:trace>
          <inkml:trace contextRef="#ctx0" brushRef="#br0" timeOffset="205095.7183">6156 13243 266 0,'0'0'349'0,"0"0"-75"0,0 0-29 0,0 0 16 16,0 0-27-16,0 0-44 0,0 0-69 0,0 0-57 16,0 0-38-16,0 0-22 0,0 0-2 15,0 0 3-15,0 0 9 0,-112-30 8 0,106 55 8 16,0 6 11-16,1 6 7 0,2 3 6 0,3 2 1 15,0 1 1-15,0 2-1 0,1-1-5 16,5 3-8-16,-2-2-9 0,-1-1-9 0,-1 0-8 16,2-4-1-16,-2-1-13 0,-2-2-3 0,2-3-4 15,1-1-9-15,0-1 3 0,3-4-13 0,0-1-24 16,2-3-41-16,-2-3-115 0,1 0-255 16,-4-8-503-16,0-4 181 0</inkml:trace>
          <inkml:trace contextRef="#ctx0" brushRef="#br0" timeOffset="205610.4009">5676 13705 1360 0,'0'0'31'0,"0"0"-67"0,0 0 15 16,0 0 55-16,0 0 31 0,197-53 5 0,-144 48-7 15,2 3-16-15,2-3-12 0,0 2-11 16,0 0-10-16,-5-1-3 0,-1 0-1 0,-4 2 1 15,-8-2-4-15,-1 2-1 0,-8 0-2 0,-5 0-1 16,-4 1 2-16,-8 0 1 0,-2-1 1 16,-7 2-2-16,-2 0 1 0,0 0 1 0,-2 0 0 15,0 0-4-15,0 0-13 0,0 3 4 0,-4 3 8 16,-4 3 13-16,0 3 14 0,-4 3-1 0,-2 3-7 16,-1 0-5-16,2 2-3 0,1-3-1 15,4 1-1-15,1 0-3 0,7-1-5 0,0-1-3 16,2-1 0-16,7 1 0 0,6-4 3 0,-1 2 2 15,6-5-1-15,1-2 1 0,0-1 3 0,3-5-2 16,-1-1 3-16,1 0 0 0,-4-3 0 0,0-4 0 16,-1-3 4-16,-5-4 0 0,0-1 3 15,-2-1 2-15,0-4 4 0,-2-2 4 0,-3 1-1 16,-1-3-1-16,-2 3-2 0,-1-3-4 0,1 3 3 16,-4 2 0-16,1 5-1 0,-1 4-2 0,0 4-1 15,0 3-3-15,0 2-11 0,0 1-13 16,0 0-27-16,-1 4-1 0,-3 5 7 0,1 3 10 15,-1 4 28-15,0 4 1 0,-1 1-2 0,3 2-2 16,-2-1-4-16,4 0-1 0,0-1-4 0,7 0 0 16,5-2-3-16,0-1-1 0,4 0 3 15,5-3-1-15,3 0 2 0,2-5-3 0,3-1-13 16,1-3-41-16,-3-3-120 0,1-3-227 0,-5 0-310 16,-11 0-26-16</inkml:trace>
          <inkml:trace contextRef="#ctx0" brushRef="#br0" timeOffset="206184.0467">6931 13626 0 0,'0'0'235'0,"0"0"85"0,0 0-32 16,0 0 19-16,0 0-17 0,0 0-46 0,0 0-78 15,0 0-76-15,0 0-55 0,0 0-35 16,0 0-6-16,0 0 6 0,0 0 15 0,-15-16 3 16,20 32 0-16,1 3 0 0,2 1-3 0,-2 4 0 15,2 1-2-15,3-2-2 0,2 3-5 16,1-2-4-16,1-2-1 0,2-1 0 0,2-2 2 15,-2-3 1-15,3 1-1 0,0-4-1 0,2-1-5 16,-5-3 2-16,2-2-4 0,0-4 1 0,-4-1 1 16,1-2-1-16,-3 0 4 0,-3-8 1 15,2-2 2-15,-6 0 1 0,1-2-3 0,0-2 1 16,-2 1-1-16,-4-2 2 0,5 3 0 0,-4-3 0 16,2 0 2-16,-4 2 3 0,3-2 1 0,1 0 1 15,-2 0-1-15,2 2-3 0,-3-1 2 16,-1 3 4-16,0 1 6 0,0 0 2 0,0 2 4 15,0 1 2-15,0 1-2 0,0 1 4 0,1 4 0 16,-1-1-6-16,2 2-5 0,-2 0-9 16,0-1-9-16,2 1-5 0,-2 0-2 0,0 0-7 0,0 0 0 15,0 0-1-15,0 0 4 0,0 4 5 16,0 1 3-16,0 2 6 0,2 1 1 0,-1 2 3 16,0 2 1-16,2 0 2 0,-2 1-1 0,2 4-4 15,2 0 1-15,1-1-6 0,-1 2-2 16,2 0 0-16,2-2-1 0,1-1 2 0,-2 0-1 0,1-3 2 15,0 0-4-15,-1-3-1 0,3 0-5 16,-3-3-10-16,0-2-13 0,3-1-29 0,-4-1-51 16,-1-2-99-16,-2 0-149 0,3-2-180 0,-3-1-187 15,-4 0 489-15</inkml:trace>
          <inkml:trace contextRef="#ctx0" brushRef="#br0" timeOffset="206345.9472">7416 13696 0 0,'0'0'335'0,"0"0"-180"16,0 0-78-16,0 0-1 0,0 0-8 0,0 0 23 16,0 0 12-16,0 0-4 0,0 0-8 15,0 0-10-15,0 0-4 0,164-22-4 0,-146 30-7 16,2 1-2-16,-5 2-5 0,1 1-8 0,2 0-8 16,-5 2-8-16,-1 1-6 0,-2 2-8 0,0-1 0 15,2 0-3-15,-4 1-1 0,0-2 2 16,3-1-3-16,0 1-1 0,-3-1-4 0,0-2 1 15,3 0-5-15,-1-3 1 0,2-1-1 0,2 0-4 16,2-4-2-16,0-2-8 0,3-2-11 0,1 0-27 16,1-2-127-16,1-7-287 0,-5 1-368 0,-5 2 506 15</inkml:trace>
        </inkml:traceGroup>
        <inkml:traceGroup>
          <inkml:annotationXML>
            <emma:emma xmlns:emma="http://www.w3.org/2003/04/emma" version="1.0">
              <emma:interpretation id="{F9812364-CFFF-469D-8278-F21B92442B09}" emma:medium="tactile" emma:mode="ink">
                <msink:context xmlns:msink="http://schemas.microsoft.com/ink/2010/main" type="inkWord" rotatedBoundingBox="28321,16510 31331,16360 31416,18077 28406,18227"/>
              </emma:interpretation>
              <emma:one-of disjunction-type="recognition" id="oneOf24">
                <emma:interpretation id="interp116" emma:lang="en-US" emma:confidence="0.5">
                  <emma:literal>Policy.</emma:literal>
                </emma:interpretation>
                <emma:interpretation id="interp117" emma:lang="en-US" emma:confidence="0">
                  <emma:literal>Policy,</emma:literal>
                </emma:interpretation>
                <emma:interpretation id="interp118" emma:lang="en-US" emma:confidence="0">
                  <emma:literal>policy.</emma:literal>
                </emma:interpretation>
                <emma:interpretation id="interp119" emma:lang="en-US" emma:confidence="0">
                  <emma:literal>Policy</emma:literal>
                </emma:interpretation>
                <emma:interpretation id="interp120" emma:lang="en-US" emma:confidence="0">
                  <emma:literal>policy,</emma:literal>
                </emma:interpretation>
              </emma:one-of>
            </emma:emma>
          </inkml:annotationXML>
          <inkml:trace contextRef="#ctx0" brushRef="#br0" timeOffset="207390.3013">8509 13263 430 0,'0'0'148'0,"0"0"-58"0,0 0 11 0,0 0 23 16,0 0 13-16,-7-156-12 0,19 133-36 0,3 1-36 16,8 0-23-16,1 2-11 0,7 1-1 15,-1 2 9-15,8 4 11 0,1 3 10 0,2 2 9 16,6 3-6-16,-2 5-10 0,4 0-11 0,-5 6-10 15,3 5-7-15,-5 5-6 0,-6 5-3 0,-5 4-4 16,-4 3-4-16,-3 1-1 0,-9 7-5 16,-2-1-3-16,-8 1 6 0,-3 1 3 0,-2 1 10 15,-7-4 18-15,-6-3 2 0,-2-1 11 0,-7-5 5 16,2 1-2-16,-5-4 3 0,-5-3-8 0,2 2-8 16,-4-5-13-16,3-2-11 0,-5 0-14 15,5-2-20-15,-1-2-37 0,3 1-49 0,2-2-60 16,3-1-70-16,8-3-87 0,0-2-151 0,9-2 1 15,2 1 484-15</inkml:trace>
          <inkml:trace contextRef="#ctx0" brushRef="#br0" timeOffset="207064.5028">8613 13300 1037 0,'0'0'280'0,"0"0"-172"0,0 0-84 15,0 0-5-15,0 0 12 0,0 0 20 0,0 0 2 16,0 0-12-16,0 0-15 0,0 0-12 0,0 0-4 16,0 0 9-16,81-11 17 0,-79 37 19 15,-2 6 7-15,0 4 4 0,-6 4-5 0,2 2-12 16,-7 4-4-16,3 1-11 0,-1 2-10 0,-2-1-8 15,-1 1-9-15,0-5-5 0,4-1-10 16,0-6-5-16,2-2-10 0,2-7-12 0,3-4-10 16,1-4-21-16,0-6-33 0,0-4-57 0,1-2-140 15,2-5-271-15,-3-1-291 0</inkml:trace>
          <inkml:trace contextRef="#ctx0" brushRef="#br0" timeOffset="208166.8224">9160 13507 0 0,'0'0'0'0,"0"0"0"15,0 0 59-15,0 0 250 0,0 0-64 16,0 0-59-16,0 0-24 0,0 0-17 0,0 0-10 15,0 0-16-15,0 0-17 0,0 0-12 0,0 0-8 16,0 0-16-16,-84 119-10 0,77-104-11 16,6-3-7-16,1 2-2 0,0-4-4 0,7 2 1 15,6-1 0-15,4 0 5 0,2-3 6 0,8-1 2 16,8 0-8-16,0-1-6 0,4-3-11 0,-1-2-11 16,3-1 0-16,-5 0-11 0,1-3-5 15,-8-6-5-15,-3-2-13 0,-5 1-3 0,-9-6-9 16,-8-1-13-16,-4-1-19 0,-11-1-10 0,-5-1-2 15,-10 3 11-15,-1-3 29 0,-6 4 17 0,-2-2 17 16,-2 3 10-16,-1 1 9 0,-1 3 7 0,7 0 8 16,-2 1 8-16,9 2 1 0,8-2 11 15,3 2 1-15,5 2 0 0,7 0-4 0,2 0-30 16,7 0-15-16,9-1-13 0,6-2-6 0,8-1 14 16,1-1 3-16,8-1 1 0,1 2-2 0,1-4 1 15,2 1-3-15,-2-3-2 0,1-2-1 16,-2-4-3-16,-8 0 1 0,3 0 1 0,-8-2 6 15,-6 0 3-15,-2 2 4 0,-6 2 4 0,1-1 0 16,-7 2 9-16,-1 1 3 0,-3 2 4 0,-2-1 4 16,-1 3-2-16,0 2 0 0,0 1-2 15,0 3 0-15,-1-2-2 0,-2 4 2 0,2 1-2 16,0 2 0-16,1 2 0 0,-2 1-9 0,2 0-7 16,0 0-11-16,0 0-17 0,0 0-12 15,0 4 3-15,-2 5 10 0,-1 4 15 0,0 5 15 16,2 4 0-16,-1 5 0 0,0 2-1 0,2 6-2 15,0 2 2-15,0 3 6 0,0 4 7 0,4-1 7 16,-1 2-2-16,5-3-8 0,-2-4-9 16,4-1-8-16,0-5-3 0,-2 0-3 0,2-3-2 15,2-3-4-15,-1-4 0 0,-1-1-2 0,-3-3 1 16,4-3 1-16,-1-5-4 0,-4 0-3 0,5-3-5 16,-2-2-4-16,-4-2-3 0,5-3 2 0,-6 0 5 15,4 0 2-15,-3 0 4 0,2-6 2 16,-3 0 0-16,3-4 4 0,-2 1 1 0,-2-1 4 15,3-2 5-15,-3 0 3 0,0-1 2 0,2-1 2 16,0-1 0-16,-1 2 1 0,3-2 3 0,-2-1 2 16,-2 4 2-16,4 1 3 0,-4 2 0 0,-2 2-2 15,3 2 2-15,-4 2-4 0,1 2-4 16,-1 1-4-16,0 0-7 0,0 0-7 0,0 0-4 16,0 1 4-16,0 3 4 0,0 6 10 0,0 0 6 15,0 2 0-15,0 4 0 0,0-1-1 16,3 0-4-16,0 1-1 0,-1 0-5 0,8-1-4 15,-2-2-1-15,1 2-5 0,3-3-7 0,2 1-14 16,0-5-39-16,5 0-161 0,-4-3-408 16,-8-2-524-16</inkml:trace>
          <inkml:trace contextRef="#ctx0" brushRef="#br0" timeOffset="208317.7291">10095 13223 1543 0,'0'0'105'16,"0"0"-90"-16,0 0-7 0,0 0-9 0,0 0-28 16,0 0-92-16,0 0-61 0,0 0-45 0,0 0-72 15,0 0-193-15,0 0 172 0</inkml:trace>
          <inkml:trace contextRef="#ctx0" brushRef="#br0" timeOffset="208927.3528">10415 13412 380 0,'0'0'576'16,"0"0"-504"-16,0 0-69 0,0 0 61 0,0 0 43 16,0 0 24-16,0 0-1 0,-159 37-44 0,143-25-31 15,-4 2-21-15,5 1-10 0,5-1-8 0,4 0 0 16,2 0-3-16,4 0 0 0,0-2 1 15,5 1-2-15,7-1 5 0,4 0 2 0,8-1 3 16,3-3-2-16,3 0-7 0,6-2-3 0,3-1-4 16,0-2-7-16,1-2-8 0,-3-1-6 0,0 0-9 15,-5-1 2-15,-4-4 1 0,-3-2 4 0,1-3 8 16,-5 0-1-16,-2-2 6 0,-3-1 2 16,3-3 0-16,-6-1 6 0,0 1 3 0,-5-1 2 15,1 2 4-15,-6 3 4 0,2 1 3 0,-4 1 3 16,-1 3 6-16,0 2-1 0,0 4-1 15,0-1-4-15,-1 2-11 0,-3 0-20 0,3 0-10 16,-1 3-3-16,1 3 2 0,0 2 18 0,-2 1 8 16,-2 1 1-16,5-1 4 0,0 1-3 0,6 1 2 15,1-1 3-15,4 1 3 0,3 0-3 16,8-2 3-16,1 1-1 0,1-4-4 0,5-2-3 16,4-1-3-16,0-1-5 0,1-2-8 0,3 0-4 15,2 0-6-15,-1-6-4 0,-6-2 0 0,1-2-4 16,-6-2 1-16,-1-3 4 0,-9-1 3 0,2-3 10 15,-6 3 7-15,-5-6 8 0,2 2 4 16,-8-1 2-16,1 2 5 0,-3 0 1 0,0 2 3 16,0 4 8-16,0 3 2 0,0 2 3 0,0 4 0 15,0 2-14-15,0 2-18 0,0 0-26 0,0 0-13 16,-1 9 8-16,-1 3 11 0,-2 4 20 0,-5 8 12 16,-2 5 1-16,-2 5-1 0,-1 5 0 15,0 1 0-15,0 5-2 0,-1 1-4 0,1 2-3 16,0 2-4-16,2 3-14 0,3-1-4 0,7 3-9 15,2 2-17-15,11-4-22 0,4 2-62 16,10-2-90-16,2 0-138 0,3-1-130 0,6-4-4 16,0-2 182-16,-8-15 305 0,-12-10 0 0</inkml:trace>
          <inkml:trace contextRef="#ctx0" brushRef="#br0" timeOffset="209060.2712">11574 14516 0 0,'0'0'0'0,"0"0"0"16,0 0 0-16,0 0 0 0,0 0 107 0,0 0 19 15,0 0-44-15,0 0-73 0,0 0-234 0,0 0 126 0</inkml:trace>
        </inkml:traceGroup>
      </inkml:traceGroup>
    </inkml:traceGroup>
    <inkml:traceGroup>
      <inkml:annotationXML>
        <emma:emma xmlns:emma="http://www.w3.org/2003/04/emma" version="1.0">
          <emma:interpretation id="{57DF08C4-C96C-4F41-AD2E-474BCF8F1B08}" emma:medium="tactile" emma:mode="ink">
            <msink:context xmlns:msink="http://schemas.microsoft.com/ink/2010/main" type="paragraph" rotatedBoundingBox="18754,18068 27110,18020 27115,18858 18759,189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975CC4-9908-4658-9F5C-C8BD3CBEF7B6}" emma:medium="tactile" emma:mode="ink">
              <msink:context xmlns:msink="http://schemas.microsoft.com/ink/2010/main" type="inkBullet" rotatedBoundingBox="18756,18367 18961,18366 18962,18506 18757,18507"/>
            </emma:interpretation>
            <emma:one-of disjunction-type="recognition" id="oneOf25">
              <emma:interpretation id="interp121" emma:lang="en-US" emma:confidence="0">
                <emma:literal>•</emma:literal>
              </emma:interpretation>
            </emma:one-of>
          </emma:emma>
        </inkml:annotationXML>
        <inkml:trace contextRef="#ctx0" brushRef="#br0" timeOffset="211105.0554">-885 14846 0 0,'0'0'0'0,"0"0"69"0,0 0 44 16,0 0 34-16,0 0 39 0,0 0 11 0,0 0-29 15,0 0-41-15,0 0-45 0,0 0-25 0,0 0-6 16,0 0 1-16,-58-4 3 0,50 10-3 0,-1 3-13 15,2 0-2-15,-2 0-12 0,-2 2-5 16,4-2-1-16,-2 1-9 0,2-1 1 0,0-2-2 16,2 2 0-16,0-1-6 0,3-2-3 0,1 0-5 15,1-2-6-15,0-4 3 0,3 3 10 0,5 0 9 16,-2-3 10-16,5 0 8 0,3 0-1 0,0-4 2 16,4-2-3-16,1 0-9 0,-6-2-2 0,3 1-8 15,-4-2-1-15,0 0 2 0,-2 3 3 16,-6 0 2-16,-2-1 8 0,1 1 4 0,-3 0 3 15,0 0-1-15,-7 0-3 0,1 1-10 0,-3 1-3 16,-1 1-7-16,-4 0-2 0,1 1-3 16,0 2-5-16,-2 0 2 0,-3 0-3 0,1 5 3 15,1 1 6-15,2 0 2 0,1 1-2 0,0-1 0 16,2-1-3-16,3 1-4 0,2-3 1 16,5 1-6-16,0-1-10 0,1-2-5 0,0 1-2 15,2 1 3-15,8-2 12 0,-1 1 13 0,5-2 6 16,2 0 5-16,0 0 1 0,4-3-4 0,0-2 1 15,-1 0-4-15,-2-1-1 0,-2 0 3 16,-4 0 8-16,-5 1 5 0,1 0 12 0,-6 1 8 16,1-2-3-16,-2 0 5 0,0 0-12 0,-3 0-15 15,-4 0-16-15,5 1-17 0,-5 2-16 16,2-1-13-16,2 2-19 0,-2 0-28 0,3 2-60 16,2 0-102-16,0 0-104 0,0 0-196 0,7 0 4 15,-6 2 550-15</inkml:trace>
      </inkml:traceGroup>
      <inkml:traceGroup>
        <inkml:annotationXML>
          <emma:emma xmlns:emma="http://www.w3.org/2003/04/emma" version="1.0">
            <emma:interpretation id="{F3353B5C-A13D-407C-8373-11744AB0A782}" emma:medium="tactile" emma:mode="ink">
              <msink:context xmlns:msink="http://schemas.microsoft.com/ink/2010/main" type="line" rotatedBoundingBox="19837,18062 27110,18020 27115,18858 19842,18900"/>
            </emma:interpretation>
          </emma:emma>
        </inkml:annotationXML>
        <inkml:traceGroup>
          <inkml:annotationXML>
            <emma:emma xmlns:emma="http://www.w3.org/2003/04/emma" version="1.0">
              <emma:interpretation id="{5555FE9B-85E5-4111-855B-F274EA1DE58A}" emma:medium="tactile" emma:mode="ink">
                <msink:context xmlns:msink="http://schemas.microsoft.com/ink/2010/main" type="inkWord" rotatedBoundingBox="19837,18062 23001,18044 23006,18882 19842,18900">
                  <msink:destinationLink direction="with" ref="{C888BCAA-6337-45B7-919F-384B34214B2C}"/>
                </msink:context>
              </emma:interpretation>
              <emma:one-of disjunction-type="recognition" id="oneOf26">
                <emma:interpretation id="interp122" emma:lang="en-US" emma:confidence="0.5">
                  <emma:literal>compel</emma:literal>
                </emma:interpretation>
                <emma:interpretation id="interp123" emma:lang="en-US" emma:confidence="0">
                  <emma:literal>Compel</emma:literal>
                </emma:interpretation>
                <emma:interpretation id="interp124" emma:lang="en-US" emma:confidence="0.5">
                  <emma:literal>compel ,</emma:literal>
                </emma:interpretation>
                <emma:interpretation id="interp125" emma:lang="en-US" emma:confidence="0">
                  <emma:literal>compel .</emma:literal>
                </emma:interpretation>
                <emma:interpretation id="interp126" emma:lang="en-US" emma:confidence="0">
                  <emma:literal>comped ,</emma:literal>
                </emma:interpretation>
              </emma:one-of>
            </emma:emma>
          </inkml:annotationXML>
          <inkml:trace contextRef="#ctx0" brushRef="#br0" timeOffset="211941.5384">342 14694 0 0,'0'0'73'0,"0"0"-33"0,0 0-33 0,0 0 52 16,0 0 78-16,0 0 67 0,0 0 33 0,0 0-16 15,0 0-32-15,0 0-27 0,0 0-5 0,0 0-2 16,0 0-5-16,0 0-13 0,102-107-33 16,-102 105-31-16,0 1-33 0,-7 1-27 0,3 0-9 15,-3 0-7-15,-1 0-5 0,-3 0-1 0,-3 5 7 16,-2 1 3-16,-6 1 4 0,-2 1 4 0,1 3-7 16,-1 3 3-16,-1 2 2 0,-2 2 3 0,1 0 0 15,-1 7-1-15,2-1-3 0,-1 5-6 16,2-1 4-16,3 3 1 0,2-6-5 0,3 2 3 15,3-1-6-15,2-2-4 0,4 0 2 0,3-4-6 16,4 0 1-16,0-2-3 0,6-2-5 16,3-2 2-16,3-2 3 0,1-4-2 0,5 0 6 15,2-4 7-15,3-1-4 0,0-3 5 0,2 0-2 16,2 0-3-16,2-3 1 0,1-3-4 16,-2-1-6-16,4-2-2 0,0-2 1 0,-2-3-6 15,2 0 3-15,-2 0 3 0,-2-5-3 0,1 3 5 16,3-5 2-16,-2 3-1 0,-2-1 2 0,-3 1 6 15,0 0 1-15,-7 3 6 0,4 0 3 0,-7 4 3 16,-2 0 3-16,-1 3 1 0,-3 1 7 0,-3 2 1 16,-1 2 3-16,-1 2 2 0,-4-1-2 15,0 2 1-15,0 0 3 0,0 0-4 0,-1 2-4 16,-5 2-1-16,2 4-5 0,-5 3 1 0,1 0 1 16,-3 2-5-16,-2 1-1 0,-2 3-3 0,2-3 0 15,-3 3-3-15,1-2-1 0,6-2 0 16,-2 1-5-16,3-1 0 0,5-3 0 0,2 0-1 15,1 0 0-15,0-1 3 0,1-3-2 0,6 1-1 16,-1-2 5-16,8-2 1 0,-1 0 4 0,3-2 4 16,6-1-1-16,2 0 2 0,4 0 3 15,2-4-4-15,3-2 3 0,-1-3-1 0,3 0-3 16,-4 0 3-16,-3-2 2 0,-4 1 1 0,-5-3 4 16,-5-1 7-16,-6 2 9 0,-2-1 8 15,-3 0 2-15,-3-2-4 0,-3 1-14 0,-6-1-8 16,-6 1-16-16,-5 3-8 0,0 1 0 0,-6 2-5 15,0 2 2-15,-7 1-1 0,5 4-2 0,3-1-2 16,6 1-6-16,-1 1-14 0,9 0-26 0,4 0-45 16,5 1-55-16,2 7-66 0,1-1-94 15,11 1-206-15,-2-1-275 0,-2-3 513 0</inkml:trace>
          <inkml:trace contextRef="#ctx0" brushRef="#br0" timeOffset="212679.1527">1130 14856 346 0,'0'0'298'16,"0"0"-198"-16,0 0 0 0,0 0 45 0,0 0 20 16,0 0-13-16,0 0-51 0,0 0-44 0,0 0-18 15,0 0-3-15,0 0 2 0,0 0 2 16,0 0 3-16,0 0-3 0,71-3-10 0,-60 13-2 16,0 2-12-16,-2 2-6 0,-4-1-5 0,3 2-11 15,-5 1-5-15,-2-1 0 0,-1 1 5 0,0-1 1 16,-2-1 10-16,-6-1 1 0,4-2 2 15,-6-2 10-15,5-2 5 0,-3-3 9 0,5-1 12 16,1-3 10-16,-4 0 4 0,6 0 2 0,-1 0 2 16,1-3-14-16,0-2-6 0,0-3-12 0,0 2-14 15,5-3-4-15,-1-1-6 0,2-2-3 16,3-1 1-16,2-1-3 0,2 1 2 0,2-2 0 16,0 1 1-16,6-1 0 0,-1 2 0 0,4 1-2 15,0 0-4-15,2 0-1 0,-2 3-1 16,2 0-1-16,-6 3-2 0,2 4 3 0,-5 0-1 15,-4 2 0-15,-1 0 1 0,-3 0-4 0,-3 4-1 16,0 3-4-16,-3 1-2 0,0 1 2 0,-3 0 0 16,0 0 6-16,0 1 5 0,0 1 2 0,0 1 4 15,-4-2 1-15,-3 1 0 0,3-2 3 16,0-2 5-16,-3-1 6 0,6-3 11 0,-2 0 12 16,1-3 6-16,-2 0 8 0,2 0-3 15,2-3-6-15,0-3-8 0,0 2-9 0,0-4-9 16,2 2-10-16,4-3-3 0,0 0-7 0,4-2-1 0,1-1 2 15,3-2-4-15,0 2 4 0,1-2 0 16,5 2-6-16,-1 2 3 0,1-1-4 0,0 4-5 16,-4 0 5-16,4 5-2 0,-4 1 2 0,-1 1 4 15,0 0-4-15,-2 1 0 0,-1 7 0 16,0 0-1-16,1 1 0 0,-4 2 2 0,-4 2 3 16,3 1 0-16,-4 1-3 0,-2 0 3 0,-2 0-5 15,0-2-1-15,0 1 7 0,-3 1-7 0,-1-2 2 16,-4-3 1-16,5 1-7 0,-1-3-2 15,0-1-9-15,3-1-17 0,1-2-16 0,0-1-19 16,0-3-18-16,7 0-20 0,-2 0-32 0,6 0-94 16,1-1-181-16,-6-4-266 0,2 2 67 0</inkml:trace>
          <inkml:trace contextRef="#ctx0" brushRef="#br0" timeOffset="213155.8591">2220 14509 413 0,'0'0'412'0,"0"0"-255"0,0 0-18 16,0 0 50-16,0 0 38 0,0 0 10 16,0 0-55-16,0 0-72 0,0 0-51 0,0 0-36 15,0 0-16-15,0 0-3 0,0 0-2 0,-64-6 5 16,57 23 4-16,3 5 2 0,0 5 2 15,-4 5 0-15,3 2 3 0,-3 3 3 0,-3 3 2 16,4 2 0-16,-5 1-3 0,-1 3-2 0,-1 0-4 16,-4-3-1-16,3 0-3 0,0 0-10 0,2-3 0 15,-2 0-5-15,3-3-3 0,0-6 3 0,-2-1-2 16,4-2-3-16,3-5-2 0,-1-2-3 16,1-2-9-16,-2-4-8 0,-1-3-18 0,5-2-33 15,-4-2-42-15,-1-2-60 0,5-1-88 16,-3-5-86-16,4 0-168 0,4 0-135 0,0-5 662 0</inkml:trace>
          <inkml:trace contextRef="#ctx0" brushRef="#br0" timeOffset="213329.7518">2065 14886 0 0,'0'0'0'0,"0"0"0"0,0 0 0 0,0 0 0 15,0 0 0-15,0 0 164 0,0 0 18 16,0 0-50-16,0 0-28 0,0 0 2 0,0 0-4 16,0 0 2-16,0 0-9 0,0 0-23 0,147-129-9 15,-125 127-11-15,-4 2-5 0,2 0 1 16,-2 2-5-16,-2 6-1 0,-3-1 2 0,-1 3 2 16,-1 1 4-16,-5 2-1 0,2 0-2 0,-6-1 0 15,0 3 0-15,-2 2 0 0,0 0 2 0,-4-1-3 16,-7 2-1-16,-4-2-4 0,-2-1-2 15,-5 0-4-15,-3-3-5 0,-1-1-2 0,-1-3-10 16,2 0-6-16,1-1-6 0,5 1-10 0,-2-4-5 16,6 1-11-16,4-1-26 0,6-2-53 0,1 1-85 15,0-2-150-15,4-1-266 0,0 0-186 0</inkml:trace>
          <inkml:trace contextRef="#ctx0" brushRef="#br0" timeOffset="214293.6741">2494 14903 0 0,'0'0'0'0,"0"0"0"0,0 0 0 16,0 0 0-16,0 0 0 0,0 0 0 0,0 0 0 15,0 0 0-15,0 0 0 0,0 0 27 0,0 0 90 16,0 0-2-16,0 0-11 0,0 0-6 16,87-5-7-16,-70-1-13 0,6 0-10 0,0 0-15 15,-3-2-13-15,4-1-7 0,0 0-8 0,-4 0-2 16,2-2 1-16,-7 2 4 0,-1-2 11 0,-3 0 10 16,0-2 11-16,-10 2 5 0,0-1 0 15,-1 4-9-15,0-1-13 0,-2 1-19 0,-9 4-14 16,-1-1-14-16,0 2-6 0,-3 3-3 0,0-3 1 15,-2 3 5-15,-4 0 3 0,2 0 12 0,-3 5 6 16,-2-1 5-16,4 4 5 0,-1 0-6 0,-4 3-3 16,7 2-3-16,-4 4-5 0,5 3-1 15,1-2 0-15,-2 0-3 0,5 2-1 0,5-2 4 16,0-2-2-16,5-1 0 0,3-1 5 0,1-2 6 16,9-2 11-16,3-2 9 0,5-1 4 0,6-1-4 15,3 0 0-15,2-2-7 0,7 0-5 16,1-3-2-16,-3-1-9 0,4 1-8 0,1-1-5 15,-2 0-20-15,0 0-15 0,-5-1-20 0,-1-2-54 16,-1-1-122-16,-3-1-200 0,-9 1-248 16,-5 0 533-16</inkml:trace>
          <inkml:trace contextRef="#ctx0" brushRef="#br0" timeOffset="214545.5063">3161 14572 0 0,'0'0'0'0,"0"0"0"0,0 0 0 0,0 0 0 16,0 0 57-16,0 0 279 0,0 0-28 0,0 0-52 16,0 0-46-16,0 0-45 0,0 0-39 15,0 0-43-15,0 0-37 0,0 0-29 0,14-64-12 16,-14 70 2-16,0 4 13 0,0 3 18 0,0 7 7 16,-1 2 4-16,-6 5-1 0,1 3-6 0,-3 0 1 15,4 1-10-15,-5-1-5 0,5 0-5 0,-3 0-14 16,5 0-7-16,-1-5-6 0,-1 2-10 15,2-3-4-15,3 0-11 0,-1-2-14 0,-1-1-25 16,1-2-58-16,-3-1-71 0,1-1-153 0,2-5-262 16,1-6 77-16</inkml:trace>
        </inkml:traceGroup>
        <inkml:traceGroup>
          <inkml:annotationXML>
            <emma:emma xmlns:emma="http://www.w3.org/2003/04/emma" version="1.0">
              <emma:interpretation id="{DD85C08A-58AA-4F23-8DFF-6FE69ED8A4B2}" emma:medium="tactile" emma:mode="ink">
                <msink:context xmlns:msink="http://schemas.microsoft.com/ink/2010/main" type="inkWord" rotatedBoundingBox="24238,18040 27110,18023 27114,18639 24241,18656"/>
              </emma:interpretation>
              <emma:one-of disjunction-type="recognition" id="oneOf27">
                <emma:interpretation id="interp127" emma:lang="en-US" emma:confidence="0.5">
                  <emma:literal>Conv.</emma:literal>
                </emma:interpretation>
                <emma:interpretation id="interp128" emma:lang="en-US" emma:confidence="0.5">
                  <emma:literal>Con V.</emma:literal>
                </emma:interpretation>
                <emma:interpretation id="interp129" emma:lang="en-US" emma:confidence="0">
                  <emma:literal>conv.</emma:literal>
                </emma:interpretation>
                <emma:interpretation id="interp130" emma:lang="en-US" emma:confidence="0">
                  <emma:literal>Con v.</emma:literal>
                </emma:interpretation>
                <emma:interpretation id="interp131" emma:lang="en-US" emma:confidence="0">
                  <emma:literal>con V.</emma:literal>
                </emma:interpretation>
              </emma:one-of>
            </emma:emma>
          </inkml:annotationXML>
          <inkml:trace contextRef="#ctx0" brushRef="#br0" timeOffset="217779.2555">5010 14564 0 0,'0'0'0'0,"0"0"0"16,0 0 0-16,0 0 0 0,0 0 120 0,0 0 130 15,0 0-83-15,0 0-63 0,0 0-27 0,0 0-14 16,0 0 7-16,0 0 1 0,0 0 0 16,0 0-6-16,-109-73-12 0,95 73-8 0,2 0-8 15,-3 2-2-15,1 5 0 0,-5 5-1 0,-1 0-2 16,-6 5 1-16,-2 5 12 0,-4 2-1 0,-2 2 5 16,-2 2-2-16,0 0-15 0,2 2-1 0,0 1-10 15,5-1-2-15,3 1-6 0,1 3-11 16,8-6-2-16,2-1-6 0,3-4-2 0,4 0-2 15,7-4-3-15,1-2-2 0,0-3-4 0,8 0 8 16,3-4-3-16,2-2 8 0,4-2 5 0,1-3 5 16,5-2 9-16,2-1-2 0,3 0 2 15,2 0 0-15,5-6 0 0,-2-1-1 0,3-3 0 16,3-2 0-16,-1-2-5 0,-1 1 2 0,-2-2-1 16,1 1-3-16,-1-2 1 0,-1 3-2 15,-3-3 3-15,-3 4 6 0,-4 2 0 0,-4 1 7 16,-4 0 7-16,-4 3 1 0,-4 1 9 0,-2 2 3 15,-2 0-3-15,-4 2-2 0,0 1-6 0,0 0-5 16,0 0-12-16,0 0-15 0,-3 1-7 0,-1 4-1 16,0 2 7-16,-6 4 11 0,2 1 7 15,0 0 1-15,-2 0-7 0,2 0-2 0,1 0-4 16,0-3-3-16,3 0 1 0,4-2-4 0,0 1-5 16,3-1 1-16,6-1 2 0,3 0 1 0,3-2 10 15,3-2 4-15,3 0 1 0,2-2 4 0,0 0-4 16,2-2-2-16,2-2-1 0,-2-4-1 15,1-1-3-15,-1 0 3 0,-2-1 4 0,-1 1-1 16,-6-3 8-16,-2 2 0 0,-2-1-4 0,-4-3 3 16,-2 3 1-16,-5-2-2 0,-1 1-13 15,-7 2-21-15,-6-3-22 0,-4 1-14 0,-8 3-2 16,-1 3 10-16,-9 1 17 0,-1 4 15 0,-2-1 15 16,2 2 5-16,2 0 4 0,2 5-1 0,4-1-6 15,5 2 2-15,4 2-10 0,5-1-3 16,6 0-15-16,4-1-17 0,4 1-17 0,4-2-5 15,6 0 11-15,10-1 19 0,9-2 25 0,6-1 10 16,9-1 2-16,4 0 1 0,8-6-3 0,2 0 2 16,0 0 2-16,1-2-2 0,-4-1 0 15,0 0 1-15,-3 1 0 0,-7 2 0 0,-3 0 1 16,-4 2 0-16,-5 0 3 0,-6 0 2 0,-4 3 4 16,-2 1-2-16,-5 0-1 0,-1 0 0 0,-2 0-5 15,-2 0-2-15,-4 0-4 0,0 3 1 0,-5 1 3 16,1 2 9-16,-3 3 8 0,0 0 8 0,-4 5 3 15,-3 1-7-15,-1-2-6 0,-4 2-4 16,0 0-7-16,0 0 1 0,-1-1 0 0,2-1-3 16,-1-1-4-16,1-2-1 0,4-1-1 0,3-1-1 15,0-2 0-15,3-2-2 0,1-4-1 16,0 0-1-16,0 0 6 0,0 0 11 0,1 0 17 16,3-4 15-16,0-2-3 0,2-2-2 0,3 1-10 15,0-4-14-15,5 1-1 0,-1-2-5 16,3-3-4-16,3 2 1 0,4-4-1 0,4 2 2 15,0-1-1-15,-1-1 0 0,7 2-4 0,-1 2-4 16,-3 3 1-16,2 4-4 0,-1 0 2 0,-1 2-1 16,-3 4 0-16,0 0-2 0,-2 0 5 0,1 5-2 15,-3 4 1-15,-3 1 6 0,-1 4-7 16,-4 2 2-16,0 0-4 0,-3 1-6 0,-5 0-1 16,0 0-4-16,-6 0 1 0,0-1 1 0,0-1 2 15,0-1 4-15,-4-2-2 0,0-2 0 0,-2-1-3 16,3 0-6-16,1-2-9 0,0-2-29 0,0 0-45 15,2-4-92-15,0-1-174 0,0 0-284 16,0 0-115-16</inkml:trace>
          <inkml:trace contextRef="#ctx0" brushRef="#br0" timeOffset="218256.9598">6614 14748 166 0,'0'0'570'0,"0"0"-416"0,0 0-33 0,0 0 64 16,0 0 55-16,0 0 11 0,0 0-47 0,0 0-71 15,0 0-56-15,0 0-38 0,0 0-19 0,0 0-13 16,0 0-6-16,0 0-1 0,-1-27 3 16,1 33 2-16,0 3 6 0,0 3 5 0,0 1-2 15,1 4 1-15,2 2-5 0,-2 6 2 0,-1-4 0 16,0 4 1-16,1 0 2 0,1 0-2 16,2 2-3-16,-1-3-5 0,-1-2-1 0,2-1-3 15,3-3 0-15,-2 0 5 0,2-6-5 0,0-2 0 16,-1-2 4-16,1 0-3 0,2-4 9 0,-2 0 8 15,1-2 6-15,-1-2 7 0,1 0 15 16,0 0 8-16,3-3 4 0,1-6 3 0,3-3-13 16,3-5-9-16,2-3-9 0,2-4-7 0,2-3-6 15,2-3-5-15,0 0-5 0,0-1-4 16,-1 3 4-16,-3-1-3 0,-2 4 1 0,0 1-5 16,-3 3-10-16,-2 3-5 0,-1 2-12 0,-2 2-9 15,-2 1-23-15,2 2-33 0,-4 1-67 0,2 3-115 16,-3-1-232-16,-1 5-397 0,-4 0 113 0</inkml:trace>
          <inkml:trace contextRef="#ctx0" brushRef="#br0" timeOffset="218510.6092">7259 14908 2148 0,'0'0'107'0,"0"0"-85"16,0 0 10-16,0 0 30 0,0 0 20 16,0 0-8-16,0 0-24 0,0 0-31 0,0 0-29 15,0 0-5-15,0 0-9 0,0 0-15 0,0 0-17 16,0 0-111-16,20 12-567 0,-13-12-779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2:12.3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76B3FBF-E601-4555-9F2F-B9C85FE61579}" emma:medium="tactile" emma:mode="ink">
          <msink:context xmlns:msink="http://schemas.microsoft.com/ink/2010/main" type="inkDrawing" rotatedBoundingBox="19951,4890 24376,4736 24381,4880 19956,5034" semanticType="underline" shapeName="Other">
            <msink:sourceLink direction="with" ref="{0697665D-36CA-46CB-B28B-C72DBBC1AB35}"/>
          </msink:context>
        </emma:interpretation>
      </emma:emma>
    </inkml:annotationXML>
    <inkml:trace contextRef="#ctx0" brushRef="#br0">3 235 454 0,'0'0'240'16,"0"0"-114"-16,0 0-53 0,0 0-16 0,0 0-5 15,0 0-8-15,0 0-20 0,0 0-19 0,0 0-29 16,0 0-36-16,0 0-28 0,0 0 5 0,0 0 21 16,0 0 33-16,-14-16 35 0,23 19 12 0,1 0 13 15,6 0 18-15,4-3 19 0,9 0 19 16,7 0 10-16,5-5 9 0,12-4-4 0,10-1-1 15,6-4 6-15,15 0-2 0,11-1 6 0,11-1 1 16,13-2-11-16,6 3-13 0,14 3-13 0,6-1-17 16,5 4-17-16,8 3-9 0,6 6-14 15,0 0-7-15,-4 6-3 0,-1 3-4 0,-4 4-8 16,-9-2-2-16,-1-1-4 0,-1 1-4 0,-9-4 2 16,-1-1 2-16,-7-4 3 0,0-2 9 15,-5 0 0-15,-3 0 3 0,-2-6 3 0,-8-2-1 16,-3 1 0-16,-4-2 1 0,-9 0 0 0,-7-1 0 15,-11-2 0-15,-10-2-1 0,-6 2-1 0,-13 0-1 16,-10 3 0-16,-9 0-1 0,-11 2 2 16,-5 1 0-16,-6 0-9 0,-3 2-19 0,-2 1-49 15,0-2-70-15,-4 2-154 0,0 2-314 0,-5-1-299 16,7 2 653-16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5:46.9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888BCAA-6337-45B7-919F-384B34214B2C}" emma:medium="tactile" emma:mode="ink">
          <msink:context xmlns:msink="http://schemas.microsoft.com/ink/2010/main" type="inkDrawing" rotatedBoundingBox="19486,18540 23454,18330 23457,18390 19489,18600" semanticType="strikethrough" shapeName="Other">
            <msink:sourceLink direction="with" ref="{5555FE9B-85E5-4111-855B-F274EA1DE58A}"/>
          </msink:context>
        </emma:interpretation>
      </emma:emma>
    </inkml:annotationXML>
    <inkml:trace contextRef="#ctx0" brushRef="#br0">0 249 669 0,'0'0'207'0,"0"0"-196"15,0 0-40-15,0 0 20 0,0 0 37 0,0 0 42 16,0 0 19-16,0 0 10 0,0 0 9 0,0 0 0 16,0 0 4-16,155-44 4 0,-92 40 7 15,4-1-1-15,11 0-10 0,12 2-4 0,5-1-19 16,13 1-22-16,8 0-14 0,12-1-7 0,4 2-2 15,6-2 4-15,11 2 4 0,1-2-10 0,7 1-2 16,4 0-9-16,4 0-7 0,0-2 2 16,4-1-4-16,0-1-5 0,-5-1-5 0,0-2 0 15,-7 0-4-15,-8-3 2 0,-12 3 3 0,-8 1-5 16,-14 0 2-16,-17 1 1 0,-8 1 0 0,-15 1 4 16,-14 1 0-16,-11-1 2 0,-10 1 1 15,-6 1 4-15,-13-1 4 0,-5 2 3 0,-9 1 5 16,-3 1 11-16,-4-2 7 0,0 3 1 0,0 0-2 15,0 0-20-15,0 0-13 0,-4 0-16 16,3 0-15-16,-3-2-10 0,-4 1-14 0,5-1-12 16,-6-1-18-16,5 2-26 0,-6-1-46 0,5 1-89 15,-3 1-172-15,2 0-425 0,0 0-469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8:34.40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B5667A8-A1C9-4799-A03C-345FD2CFB2BC}" emma:medium="tactile" emma:mode="ink">
          <msink:context xmlns:msink="http://schemas.microsoft.com/ink/2010/main" type="inkDrawing" rotatedBoundingBox="1542,2474 8871,2068 8874,2132 1546,2538" semanticType="underline" shapeName="Other">
            <msink:sourceLink direction="with" ref="{F08A8E8A-26C1-4B7E-8125-5AFE3AB03AE5}"/>
          </msink:context>
        </emma:interpretation>
      </emma:emma>
    </inkml:annotationXML>
    <inkml:trace contextRef="#ctx0" brushRef="#br0">471 446 0 0,'0'0'346'0,"0"0"-158"16,-204-26-51-16,144 22-36 0,9 3-40 16,9-1-20-16,8 1-9 0,4 0-11 0,7 1-7 15,7-2-3-15,4 2-6 0,8 0-12 0,0 0-40 16,4 0-61-16,7 0 14 0,6 0 20 0,5 0 50 15,7 4 74-15,11-1 5 0,6-1 8 0,12-1 2 16,9-1 6-16,8 0 0 0,14 0 1 16,9-1 2-16,8-2-3 0,10-1 2 0,6 1 1 15,13-2-2-15,4 1 0 0,10-2-7 16,11 0-7-16,7-1-7 0,9-3-3 0,9 1-8 0,11 0-4 16,5-1-7-16,5 0-10 0,7-1-1 0,5-1 0 15,4 2 0-15,3-3-3 0,3 1 1 16,4-1-3-16,0 0-3 0,-1-1-2 0,-2 1-5 15,-2 1-1-15,-2-1-1 0,-8 2 1 0,-2-1-2 16,-12-1 1-16,-3 1 2 0,-10-2-2 16,-6-2 5-16,-15 0-1 0,-11 1 0 0,-14 0 2 15,-14 2 2-15,-14 4-1 0,-14-1 4 0,-12 1 4 16,-14 4-1-16,-13-1 2 0,-10 1-1 16,-10 4-7-16,-9 1-4 0,-8 0-4 0,-5 0-3 15,-6 0-2-15,-2 0 2 0,-7 0-9 0,-1 0-15 16,-1 1-34-16,0 0-44 0,-1 5-124 0,-7 5-203 15,0-3-309-15,-2 1 256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0:58:31.3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0BD488-3CCA-480A-BD01-5EE08E6F930A}" emma:medium="tactile" emma:mode="ink">
          <msink:context xmlns:msink="http://schemas.microsoft.com/ink/2010/main" type="writingRegion" rotatedBoundingBox="570,955 10436,252 11082,9323 1217,10026"/>
        </emma:interpretation>
      </emma:emma>
    </inkml:annotationXML>
    <inkml:traceGroup>
      <inkml:annotationXML>
        <emma:emma xmlns:emma="http://www.w3.org/2003/04/emma" version="1.0">
          <emma:interpretation id="{CE395AA0-B965-4188-A640-43DDEC3B0596}" emma:medium="tactile" emma:mode="ink">
            <msink:context xmlns:msink="http://schemas.microsoft.com/ink/2010/main" type="paragraph" rotatedBoundingBox="1327,882 8089,508 8241,3249 1479,36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8A8E8A-26C1-4B7E-8125-5AFE3AB03AE5}" emma:medium="tactile" emma:mode="ink">
              <msink:context xmlns:msink="http://schemas.microsoft.com/ink/2010/main" type="line" rotatedBoundingBox="1327,882 8089,508 8241,3249 1479,3623">
                <msink:destinationLink direction="with" ref="{2B5667A8-A1C9-4799-A03C-345FD2CFB2B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E045B83-99C4-439D-A451-4BC6BF44FB08}" emma:medium="tactile" emma:mode="ink">
                <msink:context xmlns:msink="http://schemas.microsoft.com/ink/2010/main" type="inkWord" rotatedBoundingBox="1327,882 4442,710 4594,3451 1479,3623"/>
              </emma:interpretation>
              <emma:one-of disjunction-type="recognition" id="oneOf0">
                <emma:interpretation id="interp0" emma:lang="en-US" emma:confidence="0.5">
                  <emma:literal>cape</emma:literal>
                </emma:interpretation>
                <emma:interpretation id="interp1" emma:lang="en-US" emma:confidence="0">
                  <emma:literal>cope</emma:literal>
                </emma:interpretation>
                <emma:interpretation id="interp2" emma:lang="en-US" emma:confidence="0">
                  <emma:literal>Cape</emma:literal>
                </emma:interpretation>
                <emma:interpretation id="interp3" emma:lang="en-US" emma:confidence="0">
                  <emma:literal>Cope</emma:literal>
                </emma:interpretation>
                <emma:interpretation id="interp4" emma:lang="en-US" emma:confidence="0">
                  <emma:literal>copse</emma:literal>
                </emma:interpretation>
              </emma:one-of>
            </emma:emma>
          </inkml:annotationXML>
          <inkml:trace contextRef="#ctx0" brushRef="#br0">67 1078 0 0,'0'0'0'0,"0"0"0"16,0 0 0-16,0 0 0 0,0 0 0 0,0 0 0 15,0 0 0-15,0 0 0 0,-68 159 0 16,68-144 0-16,0 0 0 0,4-3 0 0,5-1 0 16,1-2 0-16,-2 0 0 0,3 1 0 0,2-1 0 15,-1 1 0-15,1-2 0 0,2-1 0 0,0-4 8 16,4-3 40-16,-2 0 24 0,-1-7 22 15,6-7 15-15,-5-9 8 0,6-5-9 0,-6-11-5 16,3-5 2-16,-2-9-3 0,2-4 0 0,-1-4-9 16,4-3-13-16,-3-1-11 0,6-2-14 15,5-2-12-15,0-3-15 0,7 0-9 0,1 2-8 16,2 3-8-16,1 4-2 0,6 2-1 0,-5 4-2 16,5 3 3-16,-4 3-1 0,6 7-1 0,-6 2-1 15,5 6-6-15,-8 8-3 0,-1 5-8 16,-2 9-8-16,-7 5-14 0,1 6-11 0,-4 3-8 15,-2 7-8-15,-6 8 3 0,2 6 6 0,-4 6 13 16,1 3 16-16,-5 2 14 0,0 5 9 0,-2-3-1 16,0 0 1-16,-5-3 0 0,3-2-5 0,-2-5 7 15,-2-5-3-15,-1-6 3 0,-1-4 2 0,-1-4 17 16,-2-4 47-16,-1-1 69 0,0-1 14 16,0-8-15-16,0-5-43 0,0-1-65 0,-4-4-12 15,-4-3 1-15,3 4-4 0,-5-2-10 0,-2 1-1 16,0 3-4-16,0-1-3 0,-1 3-5 15,-2 2-8-15,0 1-13 0,-1 3-13 0,-7 4-11 16,-1 3-12-16,-3 1-6 0,-1 4 8 0,-1 8 17 16,-6 4 17-16,4 4 9 0,-5 7 7 0,2 5-1 15,-2 7 0-15,-1 6 10 0,-2 9-2 16,0 7 1-16,0 6 2 0,0 8 1 0,6 3 5 16,-4 4 3-16,1-1-1 0,5 0 4 0,3-2 4 15,3-3-2-15,3-2 1 0,10-9-5 16,7-6-5-16,5-8 4 0,0-10-1 0,10-2 4 15,7-9 9-15,0-5 2 0,8-4 6 0,2-4 5 16,7-6 4-16,-2-5 8 0,6-6 8 16,0 0 6-16,4-9-5 0,5-10-4 0,-1-3-7 0,0-4-8 15,-1-3 0-15,-4-6-2 0,-1-3 0 0,1-2-2 16,-2-4 0-16,-2-1-3 0,1-4-4 16,-6 0-2-16,4-3-2 0,-2 0-2 0,-2 5 1 15,5 2-6-15,-5 6-3 0,3 6 2 0,-5 6 1 16,-1 6 1-16,-5 8 0 0,-1 3-8 0,1 8-8 15,-6 2-4-15,2 0-4 0,-4 7 2 16,-1 7 4-16,-2 1-2 0,1 5 3 0,-1 0 2 16,-1 0 5-16,1 5 0 0,0-1 2 0,-1 0-1 15,-2-3-3-15,-2-2 0 0,3-3-2 16,-1-5 0-16,-5-4 2 0,3-2 13 0,-4-4 19 16,3-1 20-16,-5-3 10 0,1-6 0 0,-2-4-6 15,3-2-8-15,-4-4-4 0,0-2-2 0,0-3-9 16,-5 2-2-16,0-1-4 0,-6 3-5 15,-1 1-10-15,-3 4-19 0,-2 5-14 0,-2 4-10 16,-4 3 2-16,3 3 10 0,-3 1 8 0,-4 8 5 16,2 5 5-16,-1 2 1 0,1 3 0 15,-1 4 0-15,5 3-1 0,-3 3 3 0,0 6-2 16,5 0 1-16,-2 6 0 0,-1-2-2 0,7 3-2 0,2-2-6 16,5-3-3-16,0-4-6 0,5-3-5 15,3-5-3-15,0-4 4 0,4-6 9 0,7-4 17 16,1-4 22-16,4-5 12 0,1-2 9 15,6-3-1-15,3-8-5 0,1-6-8 0,1-1-3 16,-1-2 4-16,-2-3-4 0,0-1-3 0,-3 2-1 16,-5 0-4-16,-2-1 2 0,0 1-1 0,-2 1 0 15,-1 0-5-15,-1 4-1 0,-2 4 1 0,-5 4 2 16,-1 3 4-16,0 4-1 0,-3 0-2 16,0 2-8-16,0 0-14 0,0 0-23 0,0 0-31 15,0 0-18-15,-3 2-10 0,2 2 25 0,-1 4 28 16,1 1 22-16,-2 3 13 0,3 2-10 15,0-2-4-15,0-1-2 0,3-2 1 0,8-3 12 16,4-2 14-16,1-4 7 0,7 0 3 0,2-4-6 16,3-5-12-16,2-6-5 0,4-3-5 0,-3-1-3 15,0-1 3-15,-1-3 2 0,-5-1 7 16,-3 2 6-16,0-3 6 0,-6 1 7 0,1-3 8 16,-4-1 6-16,-4-4 2 0,3-2 5 0,-2-4-7 15,-3-6-5-15,2-1-5 0,-1-5-8 0,-3-3-1 16,5-2-2-16,-5-2-2 0,4-3-5 0,-5 2 4 15,5 0-1-15,-7 3-1 0,0 3 10 16,-2 7 5-16,0 4 11 0,0 8 23 0,-2 8 14 16,-2 5 12-16,-4 7 3 0,7 4-12 0,-3 5-23 15,1 2-47-15,0 2-81 0,1 2-43 0,2 11 3 16,-3 9 19-16,-5 11 69 0,3 13 30 16,-7 12 0-16,-2 10 3 0,-1 10-1 0,-2 9 0 15,1 9 0-15,2 7 3 0,6 3-2 0,-1 2 2 16,4-1 4-16,5 1-1 0,0 1 0 0,5 0 0 15,7 4-2-15,2 8 4 0,0 7 5 16,0 4-5-16,-2 1-4 0,-2-7-10 0,3-18-30 16,-5-13-34-16,1-10-52 0,-6-9-66 0,-3-7 4 15,0-4 12-15,-6-10 12 0,-4-7 11 16,-4-14-13-16,1-6 162 0,-1-12 0 0,0-7 0 16,2-7 0-16,2-2 0 0</inkml:trace>
          <inkml:trace contextRef="#ctx0" brushRef="#br0" timeOffset="2380.6251">1886 1042 0 0,'0'0'0'0,"0"0"0"0,0 0 238 15,0 0 7-15,0 0-37 0,-46-151-46 0,46 136-39 16,1 2-43-16,9 1-35 0,6 1-27 0,3 0-24 15,7 2-5-15,5 3-3 0,3 4-7 16,3 2-7-16,2 4 0 0,0 8 0 0,-1 4 7 16,-5 4 7-16,2 5 6 0,-7 3 10 0,-2 4-2 15,-8 2-7-15,1 2-21 0,-10 3-26 0,-4 1-22 16,-5 0-2-16,-9 0 9 0,-7-4 13 16,-8 2 23-16,-4-4 16 0,-4-2 14 0,-2-4 14 15,0-4 15-15,4-6 11 0,3-8 18 0,8-2 22 16,5-7 17-16,6-1 8 0,0 0-2 0,5 0-11 15,3 0-68-15,0-1-28 0,0-2-52 0,5-2-25 16,5-1 40-16,8-3 0 0,1-1 30 16,7-3 4-16,2 2-4 0,0-1-2 0,4 2 0 15,0-1-5-15,-1 0-5 0,4 2-5 0,0-2-6 16,-2-1-3-16,5-1-1 0,1-3 2 0,0-2 5 16,0-1 7-16,0-3 11 0,-1-4 5 0,0-2 10 15,-3-2 6-15,1-2 4 0,-1 0 10 16,-4-1 4-16,-4 0 6 0,-2 2 8 0,-1 0 7 15,-8 2 12-15,-5 3 9 0,-2 0 10 0,-6 3 3 16,-2 2-3-16,-1 2-9 0,0 1-9 16,-6 3-11-16,-1 2-5 0,-4 2-6 0,2 5-18 15,-3 0-9-15,-2 5-20 0,0 1-12 0,-2 0-3 16,1 9-7-16,-3 5 4 0,-2 2 4 16,1 9 6-16,-2 2 5 0,4 5 5 0,-2-2 4 15,3 5 0-15,4 1 4 0,4 0-1 0,1-3-1 16,6 2 1-16,1-3 1 0,1-3 5 0,10-1 7 15,3-4 9-15,8-4 7 0,1 0 3 0,3-2 0 16,5-3-2-16,0-2-7 0,4-4-6 0,-3-2-7 16,2-2-14-16,-3-4-8 0,-3-1-18 15,1 0-24-15,2-7-37 0,-1-4-65 0,-2 1-110 16,5-3-164-16,-10 1 254 0,-7 4 179 0</inkml:trace>
        </inkml:traceGroup>
        <inkml:traceGroup>
          <inkml:annotationXML>
            <emma:emma xmlns:emma="http://www.w3.org/2003/04/emma" version="1.0">
              <emma:interpretation id="{4A694110-18D0-433F-A31A-0660D08C1430}" emma:medium="tactile" emma:mode="ink">
                <msink:context xmlns:msink="http://schemas.microsoft.com/ink/2010/main" type="inkWord" rotatedBoundingBox="5085,879 8100,713 8162,1823 5146,1990"/>
              </emma:interpretation>
              <emma:one-of disjunction-type="recognition" id="oneOf1">
                <emma:interpretation id="interp5" emma:lang="en-US" emma:confidence="0.5">
                  <emma:literal>Union</emma:literal>
                </emma:interpretation>
                <emma:interpretation id="interp6" emma:lang="en-US" emma:confidence="0">
                  <emma:literal>union</emma:literal>
                </emma:interpretation>
                <emma:interpretation id="interp7" emma:lang="en-US" emma:confidence="0">
                  <emma:literal>Onion</emma:literal>
                </emma:interpretation>
                <emma:interpretation id="interp8" emma:lang="en-US" emma:confidence="0">
                  <emma:literal>onion</emma:literal>
                </emma:interpretation>
                <emma:interpretation id="interp9" emma:lang="en-US" emma:confidence="0">
                  <emma:literal>Unions</emma:literal>
                </emma:interpretation>
              </emma:one-of>
            </emma:emma>
          </inkml:annotationXML>
          <inkml:trace contextRef="#ctx0" brushRef="#br0" timeOffset="2384.6225">3810 198 482 0,'0'0'425'0,"0"0"-160"0,0 0-82 16,0 0-76-16,0 0-61 0,0 0-68 0,0 0-43 15,0 0-8-15,0 0 12 0,0 0 38 16,0 0 23-16,0 0 0 0,0 0-1 0,-92 188-1 0,91-137 0 16,1 4 6-16,0 1-5 0,4 1 1 15,4 0 2-15,4-1-4 0,0-4 6 0,4-3-1 16,3-6 0-16,3-4-1 0,0-5-1 0,3-5-1 16,-1-7-7-16,5-6 16 0,3-5 7 15,2-7 11-15,-2-4 17 0,6 0-3 0,-1-10 0 16,1-4-4-16,-3-5-5 0,1-1-5 0,-1-6-1 15,-5-1 2-15,1-1 1 0,-1-4 1 0,-2-1-1 16,-3 0-1-16,-2-4-5 0,1-2-1 0,-1-2-5 16,-4-2 0-16,1-3 0 0,-5 2-3 15,-2 0 1-15,1 0-1 0,-5 1-1 0,-2 0 3 16,-1 5-1-16,-3-1-3 0,0 3-4 0,-3 3 0 16,-3 1-4-16,-5 3-5 0,-1 0-4 0,-3 6-16 15,-6 3-16-15,2 2-14 0,-4 5-15 16,1 2-18-16,2 5-23 0,-1 5-36 0,-2 1-88 15,4 0-143-15,3 6-193 0,5 0 327 0</inkml:trace>
          <inkml:trace contextRef="#ctx0" brushRef="#br0" timeOffset="2388.6214">4670 406 0 0,'0'0'37'0,"0"0"34"0,0 0-32 0,0 0-12 16,0 0-6-16,0 0-6 0,0 0-5 0,0 0-3 15,0 0 4-15,124 168 2 0,-122-137 0 16,2 2 0-16,-4 0-3 0,0 0-1 0,0 0 6 16,0 0-4-16,-4-2 2 0,0-3-4 0,0-3-7 15,3-2 2-15,-3-5-2 0,3-1 2 16,1-6 1-16,0-2 1 0,0-3 1 0,0-2 3 15,0-3 21-15,0-1 46 0,0 0 68 0,1 0 76 16,3-8-19-16,3-5-43 0,1-5-65 0,5-6-76 16,2-2 2-16,2-4 2 0,0-1 0 15,-1 2-3-15,0-1-5 0,1 1-8 0,-2 6 0 16,-2 0-2-16,-2 2 3 0,-2 4-1 0,-1 5 2 16,0-1-1-16,-1 5 1 0,-3 1-2 0,2 3-3 15,-2 2-5-15,-2 1-8 0,4 1-5 0,-1 0-7 16,2 0-2-16,-1 1-2 0,2 7-1 15,-1 3-1-15,4 4 1 0,-4 0 3 0,-1 5 4 16,1 3 1-16,-3-2-1 0,1 1 3 0,2 0 6 16,-3 2 8-16,3-2 8 0,0-1 4 0,1 0 0 15,2 0-1-15,1-4-4 0,5 2-38 0,2-4-177 16,-2-4-373-16,-6-5 184 0</inkml:trace>
          <inkml:trace contextRef="#ctx0" brushRef="#br0" timeOffset="2390.6189">5470 531 1423 0,'0'0'180'16,"0"0"-53"-16,0 0-98 0,0 0-86 0,0 0-12 16,0 0 7-16,0 0 16 0,0 0 45 0,0 0 2 15,0 0 1-15,0 0 2 0,0 0-2 16,16 173 0-16,-14-143-2 0,1 2 1 0,-3 0-4 15,0-2-5-15,1-2-12 0,1-4-31 0,-1-1-35 16,3-7-55-16,1-3-62 0,2-5-83 0,1-4-151 16,-1 0 136-16,-2-4 301 0</inkml:trace>
          <inkml:trace contextRef="#ctx0" brushRef="#br0" timeOffset="2392.6173">5693 256 0 0,'0'0'275'0,"0"0"-37"0,0 0-61 0,0 0-55 16,0 0-43-16,0 0-36 0,0 0-58 0,0 0-75 15,0 0-84-15,0 0-109 0,0 0-89 16,0 0 372-16</inkml:trace>
          <inkml:trace contextRef="#ctx0" brushRef="#br0" timeOffset="2484.561">5817 487 328 0,'0'0'22'0,"0"0"-35"0,0 0 18 0,0 0 56 16,0 0-20-16,0 0-13 0,0 0-11 0,0 0-6 15,0 0 2-15,145 166 6 0,-133-136-2 0,-6 1-3 16,0 1-6-16,-6 2-5 0,0-2-2 0,-10-2-1 15,0 2 1-15,-6 0 1 0,0-3 5 16,-5 0 1-16,-1-5 5 0,0-1 7 0,2-5 4 16,0-3 6-16,2-6 9 0,2-4 17 0,3-4 17 15,1-1 25-15,1-1 15 0,0-8 3 0,2-4-9 16,2-4-23-16,1-6-20 0,3 0-17 16,3-7-18-16,0-1-16 0,8-4-14 0,3-1-12 15,4 0 0-15,1-1 4 0,1 1-1 0,4 2-3 16,0 3-1-16,1 0-5 0,0 4 0 15,2-1 3-15,-1 6 3 0,2 1 1 0,1 5 3 16,-1 2 0-16,1 4-1 0,-2 2 1 0,4 2-1 16,-1 5-2-16,1 1-6 0,-3 0-6 0,2 7-5 15,-5 7-4-15,-2 1 2 0,-1 4 0 0,-5 0 3 16,-2 4 4-16,-4 0 4 0,-1-2 4 16,-3 1 3-16,-4 0 4 0,0-4 3 0,0-2 7 15,0-2 5-15,-4-4 9 0,0-2 9 0,0-4 12 16,3-1 9-16,-1-1 15 0,2-2 17 0,0 0 14 15,0 0 2-15,0 0-8 0,0-6-21 0,0-3-27 16,3-1-22-16,4-4-16 0,1-1-7 16,5-4-3-16,5-2 0 0,0-4 2 0,4 1 0 15,2-2-2-15,-1 3 0 0,1 1 2 0,1 3 3 16,-4 4 2-16,-1 1 4 0,1 4 2 16,-3 3 1-16,-2 2-4 0,-2 5-9 0,-2 0-8 15,1 6-10-15,-3 6-1 0,0 3 4 0,-2 3 6 16,1 6 10-16,-6 2 7 0,2 3 6 0,-1 2 0 15,-3-1 1-15,1 0 2 0,1-2 0 16,1-2 2-16,0 2 0 0,-2-4 0 0,8-3-4 16,-5-1-2-16,6-5-5 0,1-1-15 0,1 0-33 15,1-2-78-15,-2-3-147 0,0 0-252 16,-4-3 15-16,-3-2 512 0</inkml:trace>
        </inkml:traceGroup>
      </inkml:traceGroup>
    </inkml:traceGroup>
    <inkml:traceGroup>
      <inkml:annotationXML>
        <emma:emma xmlns:emma="http://www.w3.org/2003/04/emma" version="1.0">
          <emma:interpretation id="{536227C5-4685-451E-83FB-6CE8B00B7B71}" emma:medium="tactile" emma:mode="ink">
            <msink:context xmlns:msink="http://schemas.microsoft.com/ink/2010/main" type="paragraph" rotatedBoundingBox="1356,3516 10618,2822 10755,4649 1493,53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4D9C7D-CE19-4510-8DD9-DCA136CB8495}" emma:medium="tactile" emma:mode="ink">
              <msink:context xmlns:msink="http://schemas.microsoft.com/ink/2010/main" type="inkBullet" rotatedBoundingBox="1395,4036 1561,4023 1573,4176 1407,4188"/>
            </emma:interpretation>
            <emma:one-of disjunction-type="recognition" id="oneOf2">
              <emma:interpretation id="interp10" emma:lang="en-US" emma:confidence="0">
                <emma:literal>o</emma:literal>
              </emma:interpretation>
              <emma:interpretation id="interp11" emma:lang="en-US" emma:confidence="0">
                <emma:literal>°</emma:literal>
              </emma:interpretation>
              <emma:interpretation id="interp12" emma:lang="en-US" emma:confidence="0">
                <emma:literal>.</emma:literal>
              </emma:interpretation>
              <emma:interpretation id="interp13" emma:lang="en-US" emma:confidence="0">
                <emma:literal>O</emma:literal>
              </emma:interpretation>
              <emma:interpretation id="interp14" emma:lang="en-US" emma:confidence="0">
                <emma:literal>I</emma:literal>
              </emma:interpretation>
            </emma:one-of>
          </emma:emma>
        </inkml:annotationXML>
        <inkml:trace contextRef="#ctx0" brushRef="#br0" timeOffset="3678.934">77 3299 0 0,'0'0'148'0,"0"0"78"0,0 0-17 0,0 0-19 16,0 0-26-16,0 0-28 0,0 0-35 15,0 0-43-15,0 0-52 0,0 0-64 0,0 0-36 16,0 0 4-16,0 0 23 0,-73-51 42 0,73 65 26 16,4-1 1-16,-1 1 0 0,0-1 0 0,-2 0 0 15,6 0-2-15,-2-3 3 0,2-2 3 16,-2 1 7-16,3-5 9 0,-1-1 12 0,2-1 13 15,-2-2 15-15,2 0 18 0,2 0 12 0,0-6 4 16,-3-2-6-16,1-2-14 0,3-2-13 16,-1-1-12-16,-4 0-5 0,2-1-1 0,-5 0 0 15,2 0-3-15,-5 0-3 0,-1 4-3 0,0 3-7 16,0-2-5-16,-1 4-7 0,-5 1-13 0,2 1-15 16,-4 3-13-16,3 0-11 0,-6 0-6 0,0 0 3 15,3 5 2-15,-4 2 4 0,1 3 0 16,-1 0-8-16,2 3-20 0,6-1-41 0,0 0-72 15,0 0-162-15,4-4-273 0,0-2 199 0</inkml:trace>
      </inkml:traceGroup>
      <inkml:traceGroup>
        <inkml:annotationXML>
          <emma:emma xmlns:emma="http://www.w3.org/2003/04/emma" version="1.0">
            <emma:interpretation id="{D1458576-D474-4DEA-B169-7BD4A208505B}" emma:medium="tactile" emma:mode="ink">
              <msink:context xmlns:msink="http://schemas.microsoft.com/ink/2010/main" type="line" rotatedBoundingBox="1992,3468 10618,2822 10755,4649 2129,5295"/>
            </emma:interpretation>
          </emma:emma>
        </inkml:annotationXML>
        <inkml:traceGroup>
          <inkml:annotationXML>
            <emma:emma xmlns:emma="http://www.w3.org/2003/04/emma" version="1.0">
              <emma:interpretation id="{16CF4C23-893F-4915-A6D5-0027748D6262}" emma:medium="tactile" emma:mode="ink">
                <msink:context xmlns:msink="http://schemas.microsoft.com/ink/2010/main" type="inkWord" rotatedBoundingBox="2010,3698 4439,3516 4513,4503 2084,4685"/>
              </emma:interpretation>
              <emma:one-of disjunction-type="recognition" id="oneOf3">
                <emma:interpretation id="interp15" emma:lang="en-US" emma:confidence="0.5">
                  <emma:literal>Stock</emma:literal>
                </emma:interpretation>
                <emma:interpretation id="interp16" emma:lang="en-US" emma:confidence="0.5">
                  <emma:literal>Stood &lt;</emma:literal>
                </emma:interpretation>
                <emma:interpretation id="interp17" emma:lang="en-US" emma:confidence="0.5">
                  <emma:literal>S tock</emma:literal>
                </emma:interpretation>
                <emma:interpretation id="interp18" emma:lang="en-US" emma:confidence="0">
                  <emma:literal>stood &lt;</emma:literal>
                </emma:interpretation>
                <emma:interpretation id="interp19" emma:lang="en-US" emma:confidence="0">
                  <emma:literal>s tock</emma:literal>
                </emma:interpretation>
              </emma:one-of>
            </emma:emma>
          </inkml:annotationXML>
          <inkml:trace contextRef="#ctx0" brushRef="#br0" timeOffset="4279.0323">1326 3026 315 0,'0'0'206'15,"0"0"-56"-15,0 0-31 0,0 0-30 0,0 0-19 16,0 0-12-16,0 0-17 0,0 0-10 0,0 0-8 16,-8-153-6-16,4 144 0 0,-5 2-2 0,4-1-12 15,-5 3-11-15,-2 1-6 0,-1-1-5 16,-2 5 5-16,-5 0 2 0,-2 0-3 0,-4 9 0 16,-8 2 4-16,1 4 5 0,-5 5 4 0,-1 6 3 15,-1 0 0-15,0 6 2 0,1 2 0 0,1 2 1 16,5-2-2-16,6 1-2 0,9-3-6 15,6 0-1-15,10-4 1 0,2-1-2 0,4-3 7 16,15-2 5-16,1-3 5 0,6-2 10 0,8-1 0 16,-2-3-1-16,6 0-5 0,-2-2-6 15,1 3-2-15,-3 1-3 0,3 0-2 0,-2 2-4 16,-5 0-1-16,-2 1-2 0,-4 0 2 0,-6 2-1 16,2-3-1-16,-7 0 1 0,-6 0-2 0,2-2 5 15,-6 0 4-15,-3-3 11 0,0 1 10 16,-1-1 19-16,-12 1 33 0,-3 1 19 0,-8 0 13 15,-3 1-5-15,-7 2-22 0,-3-2-16 0,-6 0-11 16,3-1-10-16,-1 1-6 0,0 0-6 0,3-2-9 16,0 0-4-16,4-1-6 0,0-2-5 0,5-1-1 15,3 2-4-15,0-2-3 0,3-2-1 16,7-1-5-16,4-1-6 0,7-2-5 0,-1-1-17 16,6-2-38-16,0 0-84 0,0 0-81 0,9 0-29 15,1-2-27-15,6-3-69 0,-2 2-38 16,-2 0 402-16</inkml:trace>
          <inkml:trace contextRef="#ctx0" brushRef="#br0" timeOffset="5049.2837">1237 3680 0 0,'0'0'0'0,"0"0"0"0,0 0 91 15,0 0 174-15,0 0-63 0,0 0-46 0,0 0-34 16,-38-162-34-16,46 139-30 0,0 0-20 0,6-2-15 16,4 2-8-16,1-2-6 0,5 1-7 15,2 1-2-15,-1 1-3 0,-1 1 0 0,-2 3-2 16,1 4 1-16,-6 0-6 0,4 4-1 0,-6 2 1 16,0 2 1-16,0 2 5 0,-2 1 0 0,-2 3-3 15,1 0-7-15,-3 0-6 0,-5 4-6 0,4 4 1 16,-4 2 6-16,-2 1 7 0,-1 4 11 15,-1-1 6-15,0 6 6 0,0 0 4 0,0 1 2 16,0 0 1-16,0 2-7 0,0 2-1 0,0-5-5 16,0 0-2-16,4 0 4 0,3-3 0 0,-1-3 2 15,4 0 5-15,2-4 2 0,1-1 3 0,-1-2 1 16,2-1-2-16,1-3-3 0,3 3-1 16,-2-6-4-16,2 3 0 0,5-2-1 0,-6-1-5 15,5 0 1-15,-6 0-1 0,0-4 3 0,0-2 7 16,-1 0 12-16,-6-2 14 0,2-3 18 15,1-1 14-15,-4-1 6 0,-3-3 4 0,-2-1-6 16,2-1-6-16,-4-1-6 0,-1-1-5 0,0-3-5 16,-1 0-9-16,-7 1-10 0,0 0-8 0,-1 3-4 15,-2 1-5-15,-2 2-3 0,-2 3-5 16,-3 2-9-16,0 2-7 0,-5 1-6 0,3 4-6 16,-6 3-5-16,2 1-1 0,-1 1-4 0,0 7-5 15,4 2-5-15,-2 2-11 0,0 2-24 0,7-1-46 16,3 0-82-16,1-1-146 0,8 2-220 15,-3-6 73-15,7-2 494 0</inkml:trace>
          <inkml:trace contextRef="#ctx0" brushRef="#br0" timeOffset="4586.8426">1595 2864 755 0,'0'0'299'0,"0"0"-109"0,0 0 15 16,0 0-26-16,0 0-33 0,0 0-38 0,0 0-43 16,0 0-39-16,0 0-50 0,0 0-62 15,0 0-44-15,0 0 15 0,0 0 33 0,-26-29 51 16,23 58 46-16,-2 9-2 0,-2 4-3 0,-3 4 2 16,-1 3 3-16,3 2-5 0,-2 1 0 0,1 1-6 15,4 0 2-15,-3-1-4 0,5 0 2 16,-1-2 1-16,0-1-6 0,-1-1 4 0,3-3-2 15,0-4-2-15,-5-3-4 0,4-3-16 0,-2-5-39 16,-3-1-108-16,2-4-137 0,-2-2-143 0,3-6-118 16,-2-2 526-16,3-5 40 0,0-6 0 0</inkml:trace>
          <inkml:trace contextRef="#ctx0" brushRef="#br0" timeOffset="5331.0805">2292 3120 762 0,'0'0'232'0,"0"0"-78"0,0 0-77 0,0 0-48 16,0 0-27-16,0 0-13 0,0 0-7 0,0 0 7 15,0 0 12-15,0 0 3 0,-169 82 4 16,141-52 1-16,0-2 2 0,2 2-2 0,3 0 2 16,9 0-3-16,1 0 5 0,7 0 0 0,0-3-6 15,6-1 0-15,7 0-7 0,5-5 4 0,7-4 7 16,5-3 7-16,4-1 5 0,10-5 6 15,2-2-4-15,3-4-5 0,7-2-10 0,-1 0-15 16,1-2-21-16,-2-8-38 0,3 0-75 0,-3-3-157 16,-16 2-270-16,-7 4 205 0</inkml:trace>
          <inkml:trace contextRef="#ctx0" brushRef="#br0" timeOffset="5619.9027">2776 2916 0 0,'0'0'305'16,"0"0"-22"-16,0 0-67 0,0 0-45 16,0 0-31-16,0 0-21 0,0 0-9 0,0 0-2 15,0 0-18-15,0 0-26 0,0 0-46 0,0 0-74 16,0 0-78-16,0 0 7 0,-57-44 20 16,52 62 55-16,-3 6 76 0,-1 6-1 0,-2 3 6 15,-2 2-3-15,-2 4-1 0,0 1-3 0,2 1-6 16,-3 1-4-16,5-2-4 0,-1-1-1 15,3-2-1-15,1-3 2 0,2 0-4 0,5-5-4 16,1 0-2-16,0-6-3 0,0 1-4 0,4-3-6 16,4-3-14-16,-3-3-26 0,3-3-36 0,-2-3-63 15,3-3-72-15,-2-2-67 0,1-4-42 0,4 0 191 16,1-4 144-16,-2-2 0 0,-3 0 0 0</inkml:trace>
          <inkml:trace contextRef="#ctx0" brushRef="#br0" timeOffset="5990.0818">2963 3108 0 0,'0'0'0'0,"0"0"0"16,0 0 0-16,0 0 106 0,0 0 107 16,0 0-30-16,0 0-40 0,0 0-31 0,0 0-27 15,0 0-30-15,0 0-23 0,0 0-22 0,0 0-29 16,52-78-27-16,-58 81-16 0,1 3 23 0,-7 2 26 16,-3 4 32-16,-5 2 23 0,-3 3-8 15,-5 1-4-15,-1 0-2 0,-2-1-1 0,-3 0 2 16,4-2 4-16,1-1-3 0,3-1-2 0,1-1-5 15,8 0-11-15,0-2-3 0,7-2-9 16,1-2-6-16,7 0-7 0,1 0-7 0,1 0-4 16,0 0 1-16,1 3 6 0,2-1 3 0,8 3 7 15,0 1 5-15,2 0 2 0,2 2 7 16,4 1 5-16,2-3 8 0,2 1 2 0,2-1 6 16,-1 0-2-16,7-3-3 0,-3 2 1 0,1-4-5 15,-3 0 0-15,1-1-1 0,-1-2-3 0,-1-1-5 16,-3 2-5-16,-5-4 0 0,-4 2-5 0,-1-1 4 15,-2-1 0-15,-6 0 0 0,-1 1 1 16,-3-2-3-16,0 2-1 0,0-1-4 0,0-1-2 16,0 1 0-16,0 3-1 0,2 0 2 0,0 1-2 15,0 1-15-15,0 0-43 0,0 1-109 0,1-2-200 16,1 0-214-16,0-3 583 0</inkml:trace>
        </inkml:traceGroup>
        <inkml:traceGroup>
          <inkml:annotationXML>
            <emma:emma xmlns:emma="http://www.w3.org/2003/04/emma" version="1.0">
              <emma:interpretation id="{F93875C6-F86D-45ED-B964-0F65D2713C4C}" emma:medium="tactile" emma:mode="ink">
                <msink:context xmlns:msink="http://schemas.microsoft.com/ink/2010/main" type="inkWord" rotatedBoundingBox="5093,3236 10618,2822 10755,4649 5229,5063"/>
              </emma:interpretation>
              <emma:one-of disjunction-type="recognition" id="oneOf4">
                <emma:interpretation id="interp20" emma:lang="en-US" emma:confidence="0.5">
                  <emma:literal>unavailability</emma:literal>
                </emma:interpretation>
                <emma:interpretation id="interp21" emma:lang="en-US" emma:confidence="0.5">
                  <emma:literal>unavailable ty</emma:literal>
                </emma:interpretation>
                <emma:interpretation id="interp22" emma:lang="en-US" emma:confidence="0">
                  <emma:literal>unavailable try</emma:literal>
                </emma:interpretation>
                <emma:interpretation id="interp23" emma:lang="en-US" emma:confidence="0.5">
                  <emma:literal>unavailable ty</emma:literal>
                </emma:interpretation>
                <emma:interpretation id="interp24" emma:lang="en-US" emma:confidence="0">
                  <emma:literal>unavailable thy</emma:literal>
                </emma:interpretation>
              </emma:one-of>
            </emma:emma>
          </inkml:annotationXML>
          <inkml:trace contextRef="#ctx0" brushRef="#br0" timeOffset="7782.0351">3786 3108 0 0,'0'0'225'0,"0"0"59"0,0 0-44 0,0 0-34 16,0 0-46-16,0 0-54 0,0 0-54 15,0 0-49-15,0 0-47 0,0 0-41 0,0 0-46 16,0 0-12-16,0 0 25 0,0 0 36 0,-40-51 50 15,41 64 34-15,3 4 8 0,-3 4 4 16,-1 3 8-16,2 3 4 0,0 1 1 0,1 2 2 16,2 1-6-16,-1-2-5 0,4-3-1 0,-1-1-2 15,4-4 0-15,2-3 3 0,1-1 5 0,0-5 6 16,7-3 7-16,-3-3 7 0,8-3 2 0,1-3-3 16,2 0-7-16,3-1-11 0,0-7-7 0,2-1-1 15,-3-3-2-15,-4-2 1 0,-2 0 4 16,-2-2 2-16,-6 0 4 0,-1-2 7 0,-2 1 5 15,-3-3 5-15,1-1 4 0,-3 0-3 0,-4-2 1 16,3 0-3-16,-4 2-4 0,-1 2 2 0,0 0-5 16,1 4-4-16,-3 2-6 0,1 3 1 15,-2 2-4-15,1 4 6 0,-1 2-3 0,0 2-16 16,0 0-26-16,0 0-44 0,0 0-62 0,0 2 7 16,0 5 20-16,0 5 38 0,0 4 57 15,0 2 4-15,-1 2 0 0,1 3-2 0,0-1 2 16,0 1-3-16,0 0 0 0,0-2-3 0,4-3 0 15,4-2-2-15,0-2-2 0,2-1-5 0,1-3-15 16,4-4-15-16,-4 0-14 0,2-2-8 16,-1-2 6-16,0-2 11 0,-4 0 20 0,0-3 20 15,2-3 19-15,-5-3 17 0,0-1 7 0,-1-5 2 16,-2 1 0-16,0-4-4 0,1-2-1 0,0-1 6 16,-1-2 2-16,1 0 2 0,1 1-2 0,1 1-9 15,-1 2-10-15,5 0-9 0,-4 4-5 16,0 2-2-16,2 5 2 0,-3 0 2 0,0 5-3 15,-3 1-5-15,-1 2-15 0,0 0-21 0,0 0-33 16,0 0 6-16,0 5 8 0,2 3 17 0,0 0 30 16,1 4-3-16,-3 3 6 0,1 3 1 0,1 0 4 15,-2 1 5-15,0 1-2 0,0-1 0 16,0 0 1-16,0 1-1 0,0-5 1 0,0 0-1 16,0-3 0-16,0-1-2 0,0-5 0 0,2 0-2 15,1-1 1-15,-2-2 3 0,1-2 6 16,0-1 13-16,0 0 21 0,-1 0 26 0,3 0 25 15,-1-1 1-15,2-7-15 0,3-2-25 0,3-5-27 16,1-1-13-16,3-3-7 0,1-1-4 16,0 2-1-16,-1 2-3 0,-1 1 2 0,-1 1-3 15,-1 3-2-15,-3 3 2 0,0 2-1 0,-5 3-3 16,2 2-1-16,-2 1-12 0,-2 0-6 0,0 0-2 16,3 1 2-16,1 5 4 0,-1 1 5 0,2 3 1 15,-1 3 1-15,4 0 5 0,-1 3 2 16,0 0 5-16,4 3-1 0,-1-3-2 0,1 1-4 15,2-2-16-15,1-1-25 0,0 0-42 0,1-1-39 16,-1-3-38-16,3-1-55 0,0 0-45 0,0-3-57 16,1-2 20-16,-1-2 304 0,-1-2 0 0,4 0 0 15,-5-5 0-15,2-2 0 0,-1-1 0 16,-2 0 0-16,0-4 0 0,0-3 0 0,3-2 0 16,-2-3 0-16,3-2 0 0,0-5 0 0,-1 2 0 15,1-2 75-15,-2 2 55 0,0 1-2 0,-3 2-15 16,-3 0-9-16,-1 4 4 0,-6 3 15 15,-2 3 12-15,-3 1 2 0,0 3-12 0,0 0-24 16,-5 1-22-16,-5 3-27 0,2-1-21 0,-5 4-23 16,-3 1-13-16,0 0-5 0,-7 3-1 15,0 5 8-15,-4 4 2 0,-2 2 5 0,-1 2 4 16,1 1 3-16,-2 2-3 0,0 0-1 0,1 0-2 16,8 2-4-16,2-2 2 0,1-1-3 0,5 0-4 15,6-3-1-15,2-2-4 0,6 0-4 0,0-2-6 16,0-3-3-16,1 0-2 0,7 0 1 15,-1-4 4-15,3 1-1 0,2-2 7 0,2-2 6 16,-1-1 8-16,1 0 10 0,-1-3 6 0,1-3 7 16,-2-3 6-16,1 0 4 0,-4-1-2 0,2-1-2 15,-4-2 0-15,2 3-5 0,-3 1 2 0,0 1-2 16,-2 2-7-16,-1 2-5 0,1 1-5 16,-3 1-7-16,-1 2-10 0,2 0-14 0,-2 0-27 15,1 0-2-15,2 0 4 0,-2 3 9 0,2 3 19 16,2 0 2-16,-1 3 1 0,3 2 2 15,0-1 8-15,-1 2 3 0,2-1 3 0,3 0 1 16,2-2-10-16,-2-1-14 0,5-2-16 0,-2-2-14 16,-1-1-6-16,2-1-3 0,-3-2-3 0,0 0 7 15,-5 0 17-15,-1-2 40 0,-4-4 28 16,3-1 17-16,-2-4-1 0,1-1-18 0,-3-1 4 16,3-4 6-16,-3 2 10 0,-1-2 8 0,2 0 0 15,-2-1-6-15,1 2-3 0,-1-2-10 0,3 1-5 16,-2 4-3-16,0-1-3 0,1 5 0 15,2 1-1-15,-3 2-3 0,3 3-3 0,-4 0-6 16,0 3-7-16,2 0-16 0,-2 0-32 0,0 0-9 16,1 3-3-16,3 3 6 0,0 3 25 0,0 1 5 15,3 3 2-15,-2 2 5 0,-1 4 4 16,1-1 5-16,-1 2 3 0,3 0 6 0,0 0-1 0,1-1-1 16,0 0 1-16,3-3-2 0,1-1 2 15,-2-1 2-15,3-3 1 0,0-5 0 0,-1 0 3 16,1-3 3-16,1 0 1 0,-2-3 8 0,-3 0 7 15,3 0 10-15,0-6 13 0,-1-1 6 16,3-1 0-16,-5-5-4 0,3 0-5 0,-3-2-3 16,2 0-1-16,1-4-8 0,-4 1-7 0,3 0-10 15,0-2-9-15,1 1-6 0,0-2-5 16,0 1-6-16,1 2-7 0,-1 1-5 0,2 0-7 16,-4 4-11-16,0-1-13 0,-2 2-25 0,0 2-40 15,-3 1-67-15,1 3-128 0,-4 4-190 0,2 0 78 16,-4 0 423-16</inkml:trace>
          <inkml:trace contextRef="#ctx0" brushRef="#br0" timeOffset="8417.6425">6124 2968 0 0,'0'0'0'0,"0"0"10"0,0 0 166 0,0 0-41 16,0 0-28-16,0 0-25 0,0 0-17 16,0 0-9-16,0 0-10 0,0 0-12 0,0 0-11 15,0 0-3-15,-177-11-2 0,146 26 0 0,2 2 1 16,-1 0 1-16,4 1 0 0,1 2-2 16,3 0-3-16,0 0-5 0,5 2-5 0,2-3-4 15,6 1-4-15,-2-2 0 0,8 0-6 0,1-3-3 16,2 0-4-16,2-2-2 0,6-1 1 15,2-3-2-15,3-1 3 0,3-4 4 0,0-2 4 16,3-2 7-16,2 0 7 0,2-6 3 0,-1-3 5 16,2-3 6-16,-4-3 7 0,0 0 9 0,2-1 5 15,-4-2 2-15,-2 0 3 0,0-3-4 0,-1 0 1 16,-3-2 0-16,0 2-1 0,-4-2 3 16,0 3-2-16,-1 2-4 0,-1 4-6 0,-5 1-2 15,0 3-3-15,-1 6 2 0,0 1-2 0,0 1-8 16,0 2-24-16,0 0-42 0,0 0-63 0,0 3 0 15,-1 7 15-15,-2 1 36 0,-2 4 57 0,1 3 5 16,0 1 1-16,-2 2-2 0,6-2 0 16,0 2-3-16,0-2-2 0,2-3 0 0,6-3-5 15,3-1-5-15,2-3-7 0,4-1-2 0,-1-5 2 16,9-2 4-16,-4-1 2 0,2-1-2 0,0-7-1 16,2-1 3-16,-5-3 5 0,0-1 10 15,-4 0 13-15,1-4 3 0,-4 0 8 0,-4 1 5 16,2-2-1-16,-4 0 3 0,-1 1 5 0,-3 0 3 15,1-1 5-15,-4 2 1 0,0 1-4 16,0 1-7-16,0 5-7 0,0 1-5 0,0 6-6 16,0-1-12-16,0 3-19 0,-1 0-43 0,1 0-49 15,0 3 5-15,-3 4 17 0,0 5 41 0,3 5 51 16,-4 0 2-16,2 2-2 0,-1 1-1 16,3 0-3-16,0 1-2 0,3-2 4 0,5 0-6 15,4 1-4-15,1-3-11 0,3-1-25 0,6-3-34 16,-2-2-76-16,1-2-192 0,-1-3-82 0,-7-3 423 15</inkml:trace>
          <inkml:trace contextRef="#ctx0" brushRef="#br0" timeOffset="8572.5469">6545 2637 612 0,'0'0'390'0,"0"0"-246"0,0 0-75 15,0 0-44-15,0 0-56 0,0 0-60 0,0 0-70 16,0 0-160-16,0 0-252 0,0 0 510 0</inkml:trace>
          <inkml:trace contextRef="#ctx0" brushRef="#br0" timeOffset="8841.7859">6580 2366 0 0,'0'0'151'0,"0"0"120"0,0 0-54 16,0 0-40-16,0 0-42 0,0 0-34 15,0 0-52-15,0 0-48 0,0 0-59 0,0 0-18 16,0 0 3-16,0 0 13 0,0 0 35 0,0 0 12 16,34 33 8-16,-30-4 12 0,-2 5 8 15,0 3 6-15,-2 5 3 0,0-1-2 0,-3 5 1 16,0 0-1-16,-5-2-6 0,4 1-1 0,-2 0-4 15,0-1-4-15,4 2 2 0,-1-5-3 0,3 0-2 16,0-5 0-16,0-2-7 0,7-5-18 16,3 0-46-16,2-3-99 0,-1-6-194 0,0-3-21 15,-5-8 381-15</inkml:trace>
          <inkml:trace contextRef="#ctx0" brushRef="#br0" timeOffset="9905.1442">7189 2873 461 0,'0'0'218'0,"0"0"-69"16,0 0-42-16,0 0-9 0,0 0-15 0,0 0-15 16,0 0-27-16,0 0-23 0,0 0-9 0,-150-85-10 15,124 85 1-15,1 2 1 0,-2 5 1 16,-5 4 2-16,-2 2-1 0,2 4 2 0,0 2 2 15,4 2 2-15,1 2 2 0,1 0-1 0,4 1-3 16,3 0-1-16,1 0-6 0,5-2 0 0,5-1-2 16,1-1-5-16,5-4-1 0,2-3-5 15,2-1-3-15,6-2 2 0,4-1 3 0,2-3 8 16,3-2 4-16,3-2 8 0,-1-2 3 0,4 0 3 16,1-6 3-16,-1-5 2 0,-2-3 5 15,3-1 1-15,-2-3-1 0,-2 1-3 0,0-4 0 16,-2 1-2-16,-4-2 4 0,0 1 4 0,-2 0-2 15,-2 0 2-15,-1 2-4 0,-3 0-2 0,-2 6-3 16,3 1-2-16,-4 5-5 0,-2 2-6 16,-1 4-10-16,1 1-24 0,-1 0-42 0,0 0-9 15,0 6 4-15,2 4 18 0,0 4 39 0,0 3 12 16,0 2 3-16,-2 3 4 0,0 2 2 0,0-1 0 16,2 0-1-16,0-2-2 0,5-3-3 0,4-1 0 15,0-4-2-15,5-4-4 0,4-2 2 16,1-2 1-16,3-5 0 0,4 0 3 0,2-2-7 15,-1-10-3-15,1 0 0 0,-1-4 3 0,-3-3 9 16,-3-2 5-16,0-3 3 0,-9-1 3 0,1-4 1 16,-4 0 2-16,-3-2 9 0,-3 0 6 15,-3 0 7-15,-1-2 6 0,0 0-6 0,-1 0-3 16,0-1-5-16,3-1-8 0,-2-1 2 0,3-4-3 16,-2 2 1-16,-1-1 1 0,0 2-2 0,2 3-1 15,-2 4 2-15,-1 4 5 0,0 6 8 16,0 7 6-16,0 1 3 0,-4 5 0 0,3 2-7 15,0 4-11-15,1-1-25 0,0 2-46 0,-2 0-53 16,-2 5 1-16,-1 7 13 0,1 5 39 16,-7 9 49-16,0 6 0 0,1 5 2 0,-2 2 0 15,-2 4 0-15,1 1 1 0,1 1 2 0,2-2 0 16,1 3 0-16,5-1 1 0,0 0-3 0,4 0-1 16,0 1 0-16,7-5 1 0,5-1 0 15,2-4 1-15,5-3-3 0,0-5 1 0,1-4 0 16,0-2-3-16,4-6 0 0,-1-1-6 0,3-5-4 15,-4-5 2-15,3 0 0 0,-1-5 5 0,-7 0 9 16,3 0 8-16,-5-8 9 0,-3-1 10 0,-3-3 1 16,-2-7-5-16,-3 0-6 0,0-3-8 0,-4-4-6 15,0-2-2-15,0-2-1 0,-7 0-6 16,-3 0-3-16,-1 2-5 0,-5 2-5 0,0 5 0 16,-3 1-4-16,-2 3 1 0,-4 3 2 0,0 4 4 15,-1 3 4-15,2 1 2 0,0 3 2 16,3 3-4-16,1 0-3 0,2 0-4 0,3 3-4 15,2 1-1-15,1 1 0 0,5-1-2 0,1-1-11 16,4 0-12-16,2-1-12 0,0 0 3 0,3 0 14 16,8 0 22-16,2-2 18 0,3 0 9 15,8 0 2-15,2-5-1 0,3-2-2 0,5-2-1 16,-5 0-2-16,-1 0 0 0,-2 0-1 0,-3 3 2 16,-7 0 3-16,-3 0 2 0,-1 3 6 15,-4 2-2-15,-2-1 1 0,2 2-7 0,-3 0-7 16,-1 0-4-16,4 5-3 0,-4 2 1 0,6 4 1 15,-6 1 3-15,4 1-1 0,-4 1 1 0,1 3 1 16,0 0-1-16,-1 0 2 0,3-2-1 0,-4 3 1 16,1-2 0-16,3 2-3 0,-5-4-1 0,0 1-3 15,3-1 0-15,-4-2-3 0,3-1-4 16,-2-3-1-16,-2 0-4 0,0-1-3 0,0-1 0 16,0-2-5-16,0-1-12 0,0-1-16 0,0-1-43 15,0-1-68-15,0 0-90 0,2 0-81 0,2 0-130 16,0-1 463-16</inkml:trace>
          <inkml:trace contextRef="#ctx0" brushRef="#br0" timeOffset="10405.9538">7831 2488 881 0,'0'0'290'0,"0"0"-43"0,0 0-80 16,0 0-55-16,0 0-45 0,0 0-38 0,0 0-39 16,0 0-40-16,0 0-20 0,0 0 5 0,0 0 15 15,0 0 28-15,0 0 17 0,-43 3-2 16,41 11-4-16,0 1-2 0,0-2 0 0,2 2 2 16,-2-1 3-16,1 2 1 0,-1-3 0 0,1 4 3 15,0-3 0-15,1 0 1 0,-3-1 3 0,3 0-3 16,0 0 0-16,0-2-1 0,0 0 3 0,0 0-1 15,0-1 1-15,0-1 2 0,0 0-3 16,0 1 2-16,0-2 0 0,0 1 0 0,0 0-4 16,0 0-2-16,0 1 1 0,4 2-1 0,-3 0 4 15,1 2 0-15,1 2 1 0,1 0 1 16,0 2-1-16,-3 1 2 0,0-3 1 0,2 0-1 16,0 1-2-16,-3-2 2 0,1 0 2 0,-1-2-2 15,0 0 5-15,0-1-3 0,0-1-1 16,0-2 2-16,0 0-2 0,0-2 0 0,0-1 0 15,0 1 0-15,0-4-1 0,0 2 3 0,0-1 3 16,4-1 3-16,-3 0 3 0,2-1 0 0,1 1-2 16,1 0-1-16,-3-2-1 0,0-1-6 0,1 3-1 15,1-3-6-15,-3 0-2 0,1 0 1 0,-1 0-2 16,-1 0-2-16,0 0-3 0,3 0-5 16,4 0-15-16,-3 0-13 0,2 0-24 0,2-3-35 15,3 2-47-15,-3-1-79 0,-1 1-143 0,1-1-68 16,-6 1 441-16</inkml:trace>
          <inkml:trace contextRef="#ctx0" brushRef="#br0" timeOffset="10614.2497">7934 2882 0 0,'0'0'0'0,"0"0"0"0,0 0 0 16,0 0 0-16,0 0 0 0,0 0 138 0,0 0-13 15,0 0-50-15,0 0-45 0,0 0-36 0,0 0-26 16,0 0 5-16,0 0 13 0,2-15 17 15,-2 27 29-15,0 4 3 0,0 3 1 0,0 2-1 16,-3 1-6-16,-4 2-3 0,5 1-7 0,2-2-6 16,0-1-2-16,0-3-2 0,0-1-3 0,5-3-8 15,3-2-20-15,5-7-23 0,4 1-29 16,5-5-106-16,-6-2-40 0,-4 0 220 0</inkml:trace>
          <inkml:trace contextRef="#ctx0" brushRef="#br0" timeOffset="11549.6784">8125 2570 1558 0,'0'0'283'0,"0"0"-214"0,0 0-61 15,0 0-28-15,0 0-15 0,0 0 22 0,194-105 17 16,-125 88-5-16,7 0 0 0,4 2-1 0,1 3-7 16,1 1-8-16,-6 2-22 0,1 1-35 15,-12 1-42-15,-3-1-49 0,-8 1-52 0,-10-1-32 16,1 2-27-16,-11 0-36 0,-1 0-38 0,-7 2 324 15,-10 1 26-15,-8 2 0 0</inkml:trace>
          <inkml:trace contextRef="#ctx0" brushRef="#br0" timeOffset="11275.8483">8227 2078 1282 0,'0'0'214'0,"0"0"-40"0,0 0-66 0,0 0-48 15,0 0-33-15,0 0-42 0,0 0-56 0,0 0-41 16,0 0 7-16,0 0 22 0,0 0 41 0,0 0 39 15,0 0-1-15,0 0 0 0,-23 91 2 16,23-54 1-16,-1 4 3 0,-3 2 0 0,-5 1 2 16,5 6-1-16,-5-2 2 0,5 4-2 0,-3 0 1 15,3-1-2-15,3 1-1 0,1-4 0 16,0-2-1-16,0-3 1 0,9-2 1 0,-2-4 0 16,6-5 0-16,4-1 0 0,1-4 1 0,-2-6 0 15,7-2-2-15,-4-3-5 0,2-4-9 0,2-2 0 16,-5 0-4-16,-1-4-1 0,3-2 7 0,-4-1-5 15,-1-1 3-15,0-2 5 0,-2 0 3 16,-1 0 11-16,-1-5 11 0,-2 1 9 0,-2-4 4 16,2-1 7-16,-2-1-1 0,0-2 0 0,-4-1 0 15,3-2-8-15,-2-2 0 0,-2 1-2 0,0-1-1 16,1 4 2-16,0 1 1 0,-3 2-4 0,0 2-1 16,0 3-4-16,0 2-11 0,0 3-16 15,0 0-24-15,0 0-40 0,0 0-48 0,-3 0 5 16,0 6 23-16,2 4 36 0,-2 0 52 0,3 2 7 15,0 1-3-15,0 1 4 0,0-1 1 16,2 1 2-16,10-4 3 0,0 1 3 0,4-4 0 16,7-1 1-16,1-2-2 0,3-2-9 0,1-2-9 15,0 0-8-15,-1 0-1 0,0-6-1 0,-2-1 5 16,1-2 9-16,-4-3 4 0,-4 0 14 16,-2-2 8-16,0-1 10 0,-5 2 12 0,-2-2 1 15,0 2 3-15,-5 3 3 0,-1 0 4 0,1 4 6 16,-4 3-8-16,0 3-21 0,0 0-45 0,0 0-75 15,0 4-7-15,0 8 11 0,-4 5 29 0,1 7 66 16,-6 6 8-16,2 4 0 0,-5 6 3 16,-1 6-7-16,-1 0 0 0,0 6-8 0,0 0-1 15,2 3-2-15,2 0-1 0,0 2 0 0,6 1-4 16,1 1 0-16,3-3-3 0,0-3-4 0,3-1-10 16,8-6-33-16,1-3-64 0,3-5-98 0,1-7-137 15,2-5-194-15,-4-10 196 0,-5-8 346 0</inkml:trace>
        </inkml:traceGroup>
      </inkml:traceGroup>
    </inkml:traceGroup>
    <inkml:traceGroup>
      <inkml:annotationXML>
        <emma:emma xmlns:emma="http://www.w3.org/2003/04/emma" version="1.0">
          <emma:interpretation id="{96D68027-6D21-4CD3-959F-B4AD26AA532C}" emma:medium="tactile" emma:mode="ink">
            <msink:context xmlns:msink="http://schemas.microsoft.com/ink/2010/main" type="paragraph" rotatedBoundingBox="916,5800 9977,5154 10066,6396 1004,70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85F28F-5B15-47D9-B681-E5A97D88101D}" emma:medium="tactile" emma:mode="ink">
              <msink:context xmlns:msink="http://schemas.microsoft.com/ink/2010/main" type="inkBullet" rotatedBoundingBox="933,6048 1128,6034 1141,6220 947,6234"/>
            </emma:interpretation>
            <emma:one-of disjunction-type="recognition" id="oneOf5">
              <emma:interpretation id="interp25" emma:lang="en-US" emma:confidence="1">
                <emma:literal>a</emma:literal>
              </emma:interpretation>
              <emma:interpretation id="interp26" emma:lang="en-US" emma:confidence="0">
                <emma:literal>.</emma:literal>
              </emma:interpretation>
              <emma:interpretation id="interp27" emma:lang="en-US" emma:confidence="0">
                <emma:literal>C</emma:literal>
              </emma:interpretation>
              <emma:interpretation id="interp28" emma:lang="en-US" emma:confidence="0">
                <emma:literal>G</emma:literal>
              </emma:interpretation>
              <emma:interpretation id="interp29" emma:lang="en-US" emma:confidence="0">
                <emma:literal>c</emma:literal>
              </emma:interpretation>
            </emma:one-of>
          </emma:emma>
        </inkml:annotationXML>
        <inkml:trace contextRef="#ctx0" brushRef="#br0" timeOffset="12708.731">-277 5216 0 0,'0'0'386'15,"0"0"-358"-15,0 0-29 0,0 0-12 0,0 0 7 0,0 0 15 16,0 0-1-16,0 0-1 0,0 0 1 15,-153 109-2-15,144-88-1 0,1-5-1 0,6-1 3 16,2-2 16-16,0-5 19 0,10 0 28 0,-3-3 32 16,6-4 23-16,4-1 14 0,1-1 4 0,-1-8-13 15,5-2-18-15,-4-1-11 0,3 1-9 16,-7-1 1-16,-3 2 6 0,-6 0-3 0,1 1-3 16,-5 3-14-16,-1 1-11 0,0 1-14 0,0 1-10 15,0 0-9-15,0 1-12 0,0 1-13 16,-1-1-15-16,-3 2-12 0,1 0-12 0,3 0-6 15,-1 2-6-15,-1 1-3 0,2 1-7 0,0 2-17 16,0 0-39-16,0 2-82 0,3-1-136 16,5 2-208-16,-4-5-225 0,4 0 739 0</inkml:trace>
      </inkml:traceGroup>
      <inkml:traceGroup>
        <inkml:annotationXML>
          <emma:emma xmlns:emma="http://www.w3.org/2003/04/emma" version="1.0">
            <emma:interpretation id="{4E6A47FD-8A93-42BE-9B3F-3C16A0674F9B}" emma:medium="tactile" emma:mode="ink">
              <msink:context xmlns:msink="http://schemas.microsoft.com/ink/2010/main" type="line" rotatedBoundingBox="1740,5741 9977,5154 10066,6396 1829,6984"/>
            </emma:interpretation>
          </emma:emma>
        </inkml:annotationXML>
        <inkml:traceGroup>
          <inkml:annotationXML>
            <emma:emma xmlns:emma="http://www.w3.org/2003/04/emma" version="1.0">
              <emma:interpretation id="{57D92092-57D6-4947-A42E-16DAB1119AAD}" emma:medium="tactile" emma:mode="ink">
                <msink:context xmlns:msink="http://schemas.microsoft.com/ink/2010/main" type="inkWord" rotatedBoundingBox="1740,5741 6496,5402 6585,6645 1829,6984"/>
              </emma:interpretation>
              <emma:one-of disjunction-type="recognition" id="oneOf6">
                <emma:interpretation id="interp30" emma:lang="en-US" emma:confidence="0.5">
                  <emma:literal>transition</emma:literal>
                </emma:interpretation>
                <emma:interpretation id="interp31" emma:lang="en-US" emma:confidence="0.5">
                  <emma:literal>Transit him</emma:literal>
                </emma:interpretation>
                <emma:interpretation id="interp32" emma:lang="en-US" emma:confidence="0">
                  <emma:literal>tannin him</emma:literal>
                </emma:interpretation>
                <emma:interpretation id="interp33" emma:lang="en-US" emma:confidence="0">
                  <emma:literal>Transition</emma:literal>
                </emma:interpretation>
                <emma:interpretation id="interp34" emma:lang="en-US" emma:confidence="0">
                  <emma:literal>transit him</emma:literal>
                </emma:interpretation>
              </emma:one-of>
            </emma:emma>
          </inkml:annotationXML>
          <inkml:trace contextRef="#ctx0" brushRef="#br0" timeOffset="13011.5439">355 5054 1381 0,'0'0'275'0,"0"0"-150"0,0 0-54 0,0 0-39 16,0 0-42-16,0 0-12 0,0 0-4 15,0 0 9-15,0 0 22 0,0 0 9 0,0 0 2 16,0 0-1-16,152-67 0 0,-82 49-4 0,11-2 3 16,-1 2-1-16,7 1-4 0,-4 2 0 15,-3 4-7-15,-3 2-2 0,-8 1-3 0,-4 2-5 16,-4 0-7-16,-6 2-13 0,-4-1-27 0,-7 3-76 16,-3-1-155-16,-3 3-218 0,-13 0-211 15,-11 0 528-15</inkml:trace>
          <inkml:trace contextRef="#ctx0" brushRef="#br0" timeOffset="13258.841">1285 4942 0 0,'0'0'0'0,"0"0"0"0,0 0 0 0,0 0 0 0,0 0 0 16,-163 7 0-16,137-4 0 0,1 3 133 16,5 0 49-16,-3 2-17 0,4 1-29 0,-1 4-31 15,2 3-25-15,-4 5-17 0,-1 6-7 0,0 7-4 16,-6 4-2-16,-1 5 0 0,3 5-4 15,-1 1 2-15,0 3 4 0,4 1 6 0,0 1 2 16,5-1-1-16,-3-1 0 0,5 0-8 0,-3 3-1 16,2 0-12-16,2-2-12 0,4-1-8 0,2-3-11 15,4-5-3-15,1 0-2 0,5-6-9 16,0-1-16-16,1-5-37 0,9-2-73 0,2-6-116 16,1-3-112-16,3-6-112 0,-1-5 129 0,-4-5 344 0</inkml:trace>
          <inkml:trace contextRef="#ctx0" brushRef="#br0" timeOffset="13709.5663">1064 5961 186 0,'0'0'456'16,"0"0"-198"-16,0 0-89 0,0 0-59 16,0 0-35-16,0 0-17 0,95-155-12 0,-59 121-8 15,2-2-9-15,1 0-10 0,-3 0-11 0,7 0-5 16,-7 2-5-16,2 2 0 0,-4-3 0 0,-4 2 0 15,-3-1 3-15,-2 1 2 0,-6 0 4 16,-2 5-2-16,-3 1 1 0,-7 4 2 0,1 4-2 16,-7 1 10-16,-1 5 3 0,0 2 1 0,0 2-3 15,-5 3-6-15,-3 2-8 0,-3 2-9 16,4 1-2-16,-4 1-7 0,1 0-1 0,-4 6 3 16,4 3 1-16,3 3 2 0,-3 0 4 0,0 3 0 15,6 2-11-15,-4 3 0 0,4 2-1 0,-3 0 5 16,2 2 14-16,3 4 4 0,1-2 9 15,0 1-1-15,1-2 1 0,0 1 0 0,0-2-7 16,2 0-2-16,2-2-3 0,3 0 5 0,-3 1-1 16,-1 0-1-16,3-3 1 0,-2 0-4 0,-1-4-1 15,5-4 3-15,-4-1-1 0,6-4 1 0,-5-1 0 16,4 0 2-16,2 0-1 0,-6-2 3 16,6-1-1-16,-6 0-1 0,2 2-3 0,-3-2 1 15,4-1 0-15,-4 1 0 0,4-2 2 0,-2 1-1 16,4-2-3-16,4 0-6 0,1 0-25 0,7 0-30 15,2-8-44-15,5-1-61 0,0-3-72 0,5 1-72 16,-2-2-94-16,-1 1 118 0,1-1 284 16,-4-1 0-16,-7 1 0 0,-7 4 0 0</inkml:trace>
          <inkml:trace contextRef="#ctx0" brushRef="#br0" timeOffset="15076.7253">2133 5524 0 0,'0'0'0'16,"0"0"0"-16,0 0 0 0,0 0 0 0,0 0 0 15,0 0 0-15,99-162 45 0,-97 150 198 0,-2-1-23 16,-2 6-29-16,-5-1-46 0,-4 2-45 15,-1 3-28-15,-1 0-21 0,-2 3-11 0,-2 0-10 16,-5 2-9-16,-3 7 0 0,-1 3-5 0,-2 5 1 16,1 3-1-16,-1 4-1 0,-3 5 3 0,-2-1 3 15,5 3 0-15,-5-2 2 0,4 2 2 0,4-1-5 16,6-1-5-16,4 0-5 0,4-2-5 0,7-2-3 16,4-1 0-16,3-4 2 0,8-4 3 15,5-3 4-15,7-5 7 0,5-4 1 0,3-4-2 16,6 0-10-16,2-9-11 0,1-3-10 0,0-2-7 15,1-4-1-15,-2-5 2 0,-3 1 6 16,-5-2 5-16,-5-1 8 0,-3-1 7 0,-4 3 5 16,0-2 3-16,-6 1 1 0,-4 2 2 0,0 1-2 15,-1 3 4-15,-3 3 0 0,-4 5 2 0,3 3 3 16,-4 2 1-16,3 4-5 0,-3 1-19 0,0 0-30 16,0 0-33-16,0 3 1 0,1 4 12 15,-1 3 28-15,0 7 31 0,0 1 4 0,0 4 1 16,0 5-1-16,0 0-1 0,-4 3-3 0,0 0-3 15,2 0-2-15,-1-1-4 0,-1 4 1 16,4-7-2-16,0-1 0 0,0-3 0 0,0-3-2 16,5-4-2-16,-1-4-2 0,4-3 1 0,-4-4-9 15,2-2-2-15,-2-2 12 0,0 0 20 16,-3-2 31-16,7-7 5 0,0-5-9 0,3-3-17 0,5-7-20 16,1-3 3-16,-2 0 0 0,0-3 3 15,-2 2-1-15,-1 0-2 0,2-1-1 0,-2 2-3 16,1-1 0-16,1 2-2 0,-2 1 0 0,1 4-1 15,-1 0 0-15,0 4-3 0,-1 0 1 16,2 0-1-16,4 4-1 0,-3 1 1 0,1 3-2 16,-2 1-3-16,2 6-8 0,-1 2-5 0,-2 0-12 15,-2 2-8-15,1 9 0 0,-4 4 6 0,2 3 13 16,-5 5 15-16,3 2 9 0,-4 3 7 0,-1 1 2 16,-2 0 2-16,0 1-2 0,2-3-2 15,-2 0-3-15,0-1-4 0,2-4 1 0,0-1-5 16,2-4 2-16,-2-5 0 0,1-4 0 0,5-2 6 15,-4-3 8-15,6-3 17 0,-5 0 19 0,7-1 15 16,1-7-3-16,7-2-9 0,-2-4-17 16,3-7-15-16,-1 2-3 0,3-2-4 0,-3-2 1 15,0 0 2-15,-3 0-4 0,-1-4 2 0,-3 2-6 16,-1 1-4-16,-1 0-3 0,1 2-2 16,-3 3-1-16,-1 2 0 0,0 2 1 0,-5 4-4 15,4 4 0-15,-5 4-6 0,-2 2-7 0,2 1-16 16,-2 0-21-16,0 0-16 0,0 4 3 0,0 7 13 15,-2 2 24-15,-2 5 20 0,-4 4 6 16,-2 1 6-16,3 3-2 0,-2 1 0 0,1 0 1 16,4 3-4-16,1-4 3 0,3 1-1 0,0-2-1 15,8-3 3-15,8-1-1 0,3-8 3 0,5-2 6 16,4-5 3-16,0-4 1 0,7-2-2 0,0 0-5 16,0-8-6-16,2-4-2 0,0-1-3 0,-3-5 0 15,0 0 4-15,-5-3 2 0,2-2 3 16,-1 0 3-16,-5-2 4 0,-3-3-2 0,-4 1 3 15,-3-1 0-15,-3-2-5 0,-4 1 3 0,2-1-2 16,-1-2-1-16,-5 4-2 0,4 1 2 16,-5 5-3-16,-2 1 2 0,-1 7 3 0,0-1-6 15,0 5-3-15,-1 2-5 0,-5 2-2 0,1 3 0 16,1-1 2-16,-1 3-4 0,1 1-14 0,0 0-8 16,0 5-6-16,-2 3 6 0,6 4 13 15,-2 1 4-15,2 5 6 0,0 0 2 0,0 3 0 16,0 0 2-16,2 0 1 0,8 1 2 0,-5-1 0 15,6 0 0-15,-1-3 0 0,3 0 2 0,-1-2-2 16,-2-2 1-16,2 0 1 0,0-1-3 16,-1 0 3-16,-3-1-3 0,-2 0 0 0,-4 0 1 15,-2 0-2-15,0 0 6 0,-4 0 5 0,-8-1 3 16,-1 2 1-16,-3-1-2 0,0-2-1 0,-4 1-3 16,6-1-1-16,1-3-4 0,1 1-1 0,6-2-4 15,2 0 4-15,0-3-6 0,3 0-1 16,1-2 1-16,0 1-9 0,0-2 7 0,0 0-2 15,0 0 6-15,0 0 7 0,1 0 3 0,6 0 5 16,-2-3-3-16,6-2 0 0,0-1-6 0,-1-1-3 16,3-1-2-16,-4 0-5 0,3 0 2 15,0-1-3-15,-3 0-3 0,-1 0-1 0,1 0-1 16,-3-2 4-16,1 2 2 0,-2 0 8 0,3-2 0 16,-2 2 2-16,0-2 2 0,-2 2-4 15,6-1 3-15,-2-1 0 0,3 0-1 0,-1-2-1 16,2 0 2-16,0 0 0 0,1-2 0 0,0-1 3 15,0 1-2-15,1-3-2 0,-1 1-1 0,1 1 0 16,-2 1-1-16,0 3-1 0,0 0 1 16,-4 3-4-16,1 3 2 0,-1 0 2 0,-4 1 1 15,-1 4 3-15,0-1-1 0,-3 2-1 0,0 0-4 16,0 0-3-16,0 0-18 0,0 0-9 0,0 5 5 16,0 2 7-16,-3 2 17 0,2 5 11 0,-2 0 0 15,-2 5-3-15,1 2-1 0,0-2-2 0,-1 1-3 16,0-3 2-16,5 1-3 0,-3-2-2 15,2 0-2-15,1-3-13 0,0-3-29 0,0-1-93 16,0-3-132-16,4-3-143 0,6-3-192 0,-2 0 258 16,-2 0 348-16</inkml:trace>
          <inkml:trace contextRef="#ctx0" brushRef="#br0" timeOffset="15439.5006">4086 4745 86 0,'0'0'436'0,"0"0"-70"0,0 0-61 15,0 0-76-15,0 0-64 0,0 0-43 0,0 0-42 16,0 0-31-16,0 0-22 0,0 0-44 0,0 0-32 16,0 0 0-16,0 0 5 0,0 0 26 0,0-11 26 15,0 38 2-15,-1 4-1 0,-2 3 1 16,-4 4-2-16,2 2 0 0,-2-2 1 0,2 1-3 16,-2 1-2-16,2-1-1 0,4 1-3 0,-2-2 2 15,-1 0 0-15,3 0-1 0,-3-3 0 0,4 0 0 16,-4-1-2-16,-1 1-3 0,1-3-6 15,0 0-26-15,-2-1-72 0,0-3-137 0,-4-1-186 16,6-8-232-16,-2-5 391 0</inkml:trace>
          <inkml:trace contextRef="#ctx0" brushRef="#br0" timeOffset="15200.6485">4045 5122 0 0,'0'0'0'0,"0"0"10"0,0 0 231 15,0 0-73-15,0 0-57 0,0 0-53 0,0 0-46 16,0 0-54-16,0 0-109 0,0 0-253 0,0 0 401 16</inkml:trace>
          <inkml:trace contextRef="#ctx0" brushRef="#br0" timeOffset="15760.3046">3813 5276 1143 0,'0'0'260'0,"0"0"-74"0,0 0-89 0,0 0-51 15,0 0-35-15,0 0-14 0,0 0-5 0,0 0 0 16,0 0 4-16,0 0 1 0,0 0 1 16,0 0-1-16,144-154 4 0,-121 147 3 0,4 2 0 15,1 1 3-15,0 2 0 0,2 2 1 0,-2 0-2 16,-1 2-3-16,-2 5-3 0,-3 4-4 15,-2 3 2-15,-4 1-1 0,1 4 2 0,0 0 3 16,-7 2-1-16,2 1 2 0,-2 2 1 0,0-1 0 16,0 0 0-16,-5 1-1 0,-1 0 0 0,0-1-2 15,-2-1 2-15,-1-1-2 0,-1-1-2 16,0-1-4-16,-7-3-8 0,0-1-27 0,-2-1-57 16,0-2-136-16,1-2-255 0,1-3-270 0,3-2 622 0</inkml:trace>
          <inkml:trace contextRef="#ctx0" brushRef="#br0" timeOffset="16425.4577">4372 5170 541 0,'0'0'463'0,"0"0"-232"0,0 0-89 0,0 0-70 15,0 0-61-15,0 0-36 0,0 0-17 0,0 0 7 16,0 0 12-16,0 0 13 0,0 0 4 0,0 0-5 15,0 0-3-15,111-52-6 0,-102 56-9 16,1 3 3-16,-5 2 6 0,1 5 11 0,-1 4 17 16,-4 3 11-16,-1 2 6 0,0 2 0 0,-1 0-2 15,-6 2-7-15,1 0-5 0,-5 1-1 16,3-3-1-16,0 2 0 0,-4-2 4 0,0-3 2 16,-2-3-2-16,-1-1 7 0,2-3-2 0,-2 0 0 15,2-5 0-15,1 1-2 0,0-4 2 0,1-2 6 16,7-2 16-16,-1-3 20 0,3 0 18 15,0 0 6-15,2-8-13 0,0-2-20 0,2-5-21 16,4-4-16-16,-1-4-7 0,7-4-3 0,0-2-3 16,2-3 3-16,0 1 0 0,2-1-3 0,3 3-4 15,0 3-5-15,1 2-4 0,-1 3 0 0,2 2 1 16,-2 4 0-16,1 1-1 0,-1 4 3 16,0 1-2-16,-2 3-2 0,-1 3-2 0,-2 1-11 15,-2 2-9-15,-2 2-7 0,-2 5 0 0,-1 4 3 16,-1 3 10-16,0 2 11 0,-3 4 8 0,0 2 8 15,-3 0 6-15,0 4 3 0,0-1-1 16,0 0 1-16,-3 3 1 0,-1-3-2 0,-4-1 3 16,5-3-2-16,-4-2-2 0,2-4-1 0,1-2-4 15,0-4 2-15,3-3 0 0,1-2-2 0,0-2 4 16,0-2 11-16,0 0 24 0,0 0 27 16,1-2 12-16,6-6-5 0,-2-3-21 0,6-5-25 15,0-4-9-15,2-2-7 0,2-3-3 0,1-3-4 16,3 1-4-16,-2 1 1 0,0 2-1 15,1 3-1-15,-3 3 1 0,-2 5-1 0,0 2-3 16,-2 2 2-16,-3 6-3 0,-1-1-5 0,-3 3-8 16,-1 1-5-16,2 0-4 0,-2 5 5 0,-1 3 7 15,6 5 7-15,-4 2 9 0,2 5 4 0,0 1 3 16,0 1 3-16,1 2-1 0,-1-1-2 0,4-3-1 16,0 0-1-16,4-4 2 0,1-2 2 15,1-4 2-15,5-3 0 0,-1-1-4 0,4-1-4 16,-2-2-15-16,-1-3-35 0,-1 0-97 0,-1 0-200 15,-7-5-338-15,-4 2-139 0</inkml:trace>
        </inkml:traceGroup>
        <inkml:traceGroup>
          <inkml:annotationXML>
            <emma:emma xmlns:emma="http://www.w3.org/2003/04/emma" version="1.0">
              <emma:interpretation id="{2DB235DD-BD5F-4F6F-8245-B2765FDAAF72}" emma:medium="tactile" emma:mode="ink">
                <msink:context xmlns:msink="http://schemas.microsoft.com/ink/2010/main" type="inkWord" rotatedBoundingBox="7206,5397 9980,5199 10051,6186 7276,6384"/>
              </emma:interpretation>
              <emma:one-of disjunction-type="recognition" id="oneOf7">
                <emma:interpretation id="interp35" emma:lang="en-US" emma:confidence="0.5">
                  <emma:literal>states</emma:literal>
                </emma:interpretation>
                <emma:interpretation id="interp36" emma:lang="en-US" emma:confidence="0">
                  <emma:literal>States</emma:literal>
                </emma:interpretation>
                <emma:interpretation id="interp37" emma:lang="en-US" emma:confidence="0">
                  <emma:literal>status</emma:literal>
                </emma:interpretation>
                <emma:interpretation id="interp38" emma:lang="en-US" emma:confidence="0">
                  <emma:literal>state</emma:literal>
                </emma:interpretation>
                <emma:interpretation id="interp39" emma:lang="en-US" emma:confidence="0">
                  <emma:literal>statues</emma:literal>
                </emma:interpretation>
              </emma:one-of>
            </emma:emma>
          </inkml:annotationXML>
          <inkml:trace contextRef="#ctx0" brushRef="#br0" timeOffset="16953.9664">6253 5003 176 0,'0'0'293'0,"0"0"-54"0,0 0-38 15,0 0-39-15,0 0-21 0,0 0-19 16,0 0-7-16,0 0-9 0,0 0-11 0,0 0-25 15,0 0-35-15,0 0-32 0,0 0-16 16,0 0-6-16,-97-145 8 0,71 155 8 0,-9 2 6 16,4 2 5-16,-5 0 1 0,2 3 0 0,1 1 0 15,5 0-6-15,2 2-1 0,7-1-5 0,6-1-1 16,5-2 0-16,4 0-1 0,4 0 2 0,0-2 2 16,12 0 3-16,7-2 2 0,3 0 1 15,9-1 0-15,7-2-3 0,1-1 0 0,1-2-4 16,1 2-1-16,4-2 1 0,-5 1 0 0,0 0 0 15,-2 3-1-15,-3-1 2 0,-1 1-1 16,-3 0-1-16,-5 2 0 0,-5 0-4 0,-6 0 0 16,-4 0 0-16,-5 0 2 0,-6-1 4 0,0 0 7 15,0 1 9-15,-8 0 5 0,-9 0 7 0,-3 3 1 16,-8-2-4-16,-5-1-1 0,-5 2-4 16,-3-1 0-16,1 1-4 0,-3-2-2 0,2 1-4 15,-2-1-2-15,7 0-1 0,1 3-5 0,0-5 0 16,5 1-3-16,5 0-2 0,5-3-2 0,5 0-4 15,4-2-9-15,5-3-23 0,4-2-42 0,2-1-39 16,8 0-26-16,10-3-42 0,9-6-109 16,-5 0-255-16,-4 4 102 0</inkml:trace>
          <inkml:trace contextRef="#ctx0" brushRef="#br0" timeOffset="17951.3503">6501 5218 1494 0,'0'0'200'16,"0"0"-103"-16,0 0-80 0,0 0-28 0,0 0-9 16,0 0 8-16,169-106-1 0,-119 91-12 15,2 3-28-15,-3 0-32 0,-2 3-34 0,0 3-36 16,-2-2-26-16,-5 2-1 0,-3 2 18 0,-4-2 40 16,1 2 47-16,-5 2 31 0,0-2 16 15,2 1 12-15,0 1 7 0,-4 1 4 0,-2-1 8 16,-2-1-1-16,-2 2 4 0,-1-2 4 0,-5-2 6 15,-3 2 8-15,-4 0 10 0,0-1 9 0,-5 2 4 16,1-2 12-16,0 1 2 0,-4 0 8 0,0 2-6 16,0-1-21-16,-4 1-26 0,-4 1-35 15,-4 0-4-15,-3 0 9 0,-6 4 20 0,-2 4 26 16,-5 3 10-16,-4 3 4 0,-2 2 3 0,-1 3 3 16,-1 2-6-16,0 3 0 0,5 1-3 0,-1-1-8 15,2-1-4-15,6 1-7 0,4-1-7 0,1-3-6 16,6 0-1-16,5-4-7 0,0-1 0 15,6-3 1-15,2-3 1 0,6-2 9 0,2-2 8 16,5-2 6-16,3-2 2 0,3-1-4 0,-3 0-5 16,4-6-5-16,-1-3-1 0,0-1 0 15,1-2 2-15,-5-1 1 0,1-1 3 0,1-4 3 16,1 2 3-16,-5 0 4 0,2 1-4 0,-3 0 1 16,1 4-8-16,-5 4-6 0,-1 0-2 0,-3 5-11 15,-1 0-8-15,-3 2-10 0,2 0-20 16,-2 0-6-16,2 2 7 0,-1 0 11 0,0 5 18 15,5 0 13-15,-1 0-2 0,-1 3 1 0,6-1 3 16,0 0-1-16,1-2 3 0,5 0 3 16,0-2 2-16,7-2 0 0,0-2-5 0,0-1-15 15,2 0-29-15,1-3-45 0,-1-3-79 0,0-5-94 16,0-3-98-16,-7-3-63 0,4-2 103 0,-7-4 312 16,-2-2 0-16,0-5 0 0,-2-4 0 0,-3-2 0 15,0-2 0-15,-1-2 0 0,0 0 0 0,-1-1 0 16,0-3 101-16,0 1 57 0,1 0-16 15,0 0-7-15,-1 3 3 0,-3 3-2 0,-1 4 11 16,-2 4-5-16,0 3 0 0,0 5-3 0,-2 7-15 16,-1 2-10-16,-2 3-16 0,1 5-29 0,0 2-39 15,3 2-41-15,-7 2-30 0,2 8-5 16,-4 6 13-16,-2 4 20 0,-2 9 16 0,2 2 1 16,0 7 1-16,3 0 3 0,1 5-5 0,5 0 6 15,-4 2-1-15,6-2-1 0,1 0 0 16,0 0 1-16,1-2 5 0,7 2 0 0,0-1 2 15,0 0-5-15,4-1-5 0,0-1-6 0,2-5-21 16,1-2-50-16,-2-5-121 0,3-1-186 0,-5-9-267 16,-2-7 170-16</inkml:trace>
          <inkml:trace contextRef="#ctx0" brushRef="#br0" timeOffset="17187.8222">6883 4540 1384 0,'0'0'232'0,"0"0"-86"0,0 0-90 0,0 0-65 15,0 0-50-15,0 0-4 0,0 0-1 0,0 0 22 16,0 0 35-16,0 0 3 0,0 0 2 16,0 0 0-16,0 0 1 0,-95 188 0 0,83-144 3 15,0 0 2-15,1 2-1 0,3 3 1 0,0 1 0 16,-3 1 1-16,5 1 1 0,-4 4 0 0,1-2-7 15,3-1-19-15,-3-1-84 0,5-4-202 0,0-13-320 16,0-13 85-16</inkml:trace>
          <inkml:trace contextRef="#ctx0" brushRef="#br0" timeOffset="18685.4803">7461 5012 532 0,'0'0'409'0,"0"0"-77"0,0 0-107 0,0 0-86 16,0 0-62-16,0 0-46 0,0 0-38 0,0 0-20 16,0 0-4-16,0 0 3 0,0 0 8 0,0 0 8 15,0 0-1-15,0 0 2 0,153-133 1 16,-133 130 0-16,-1 1 0 0,-4 2-3 0,-3 0-10 16,-3 0-16-16,0 2-12 0,-5 4-1 0,3 4 7 15,-4 0 19-15,-2 2 20 0,2 3 15 0,-3 4 8 16,2 0 4-16,-2 1-4 0,0 0-4 15,0 1-3-15,0 0-4 0,0-3-2 0,5 1 0 16,-3-4-1-16,5 1 3 0,1-4 3 0,4 0 4 16,1-4 5-16,4 1 2 0,5-3 0 15,1-2-7-15,1-2-6 0,3-2-8 0,1 0-3 16,-5-3-1-16,-2-4 1 0,1-2 6 0,-6-1 5 16,-3-2 7-16,-2-2 4 0,-4-1 4 0,2 0 1 15,-6-1 0-15,1-1 5 0,-4 1 1 0,0-1 2 16,0 4 2-16,0 3-3 0,-3 1-1 15,-1 3-4-15,2 1-7 0,-5 4-12 0,4 1-18 16,0 0-17-16,-1 3-7 0,-1 4 7 0,1 5 11 16,-4 1 14-16,4 2 5 0,-1 0 0 0,1 2 0 15,2-1-1-15,2 0 2 0,0-1 0 0,0-1 2 16,8-3 1-16,-1-2 3 0,4-1 6 16,3-3 2-16,7-3 6 0,-1-2 2 0,5 0-4 15,2 0-4-15,4-7-5 0,-2-1-4 0,1-4-2 16,-3-4-1-16,-2 0 0 0,1-4 0 0,-5 0 1 15,1 0 1-15,-2-4 3 0,-3 1-2 16,-1-3 2-16,2-1-3 0,-1 1-2 0,-2 0 2 16,-2 0-1-16,-1 3 5 0,-4 2 4 0,-1 1 3 15,-6 4 5-15,1 4 2 0,-2 3 0 16,0 2-2-16,0 2-3 0,0 2-6 0,-2 2-9 16,2 1-11-16,0 0-20 0,0 0-30 0,0 0 1 15,0 7 6-15,0 2 17 0,0 5 26 0,0 2 4 16,0 3 0-16,6 1 1 0,-1 1 1 15,2 1-2-15,-1-1 3 0,5 2 2 0,-4-5 0 16,5 3 0-16,0-1 1 0,1 0-2 0,5-3 2 16,-1 1 2-16,-2-1 0 0,0-2-1 0,-3-3-1 15,-1-1-3-15,-7 0-2 0,-3-4 8 0,-1 2 9 16,-3 2 18-16,-13 0 15 0,-8 1 6 0,-12 0 3 16,-4 1-5-16,-3-1-1 0,-6 0-8 15,8 0-8-15,-1 2-10 0,3-3-11 0,3 4-8 16,5 1-3-16,-2 4-6 0,2-1-9 15,2 5-8-15,-5 2-35 0,2 2-129 0,5-6-278 16,7-7-721-16</inkml:trace>
        </inkml:traceGroup>
      </inkml:traceGroup>
    </inkml:traceGroup>
    <inkml:traceGroup>
      <inkml:annotationXML>
        <emma:emma xmlns:emma="http://www.w3.org/2003/04/emma" version="1.0">
          <emma:interpretation id="{AF91F35B-13A5-4FC4-A4DE-4AB1A15990FE}" emma:medium="tactile" emma:mode="ink">
            <msink:context xmlns:msink="http://schemas.microsoft.com/ink/2010/main" type="paragraph" rotatedBoundingBox="1186,8199 10086,7813 10155,9397 1254,97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3F6A78-32BD-46FB-8EC7-5C603A45FF56}" emma:medium="tactile" emma:mode="ink">
              <msink:context xmlns:msink="http://schemas.microsoft.com/ink/2010/main" type="inkBullet" rotatedBoundingBox="1215,8879 1463,8869 1468,8992 1220,9002"/>
            </emma:interpretation>
            <emma:one-of disjunction-type="recognition" id="oneOf8">
              <emma:interpretation id="interp40" emma:lang="en-US" emma:confidence="1">
                <emma:literal>.</emma:literal>
              </emma:interpretation>
              <emma:interpretation id="interp41" emma:lang="en-US" emma:confidence="0">
                <emma:literal>@</emma:literal>
              </emma:interpretation>
              <emma:interpretation id="interp42" emma:lang="en-US" emma:confidence="0">
                <emma:literal>-</emma:literal>
              </emma:interpretation>
              <emma:interpretation id="interp43" emma:lang="en-US" emma:confidence="0">
                <emma:literal>,</emma:literal>
              </emma:interpretation>
              <emma:interpretation id="interp44" emma:lang="en-US" emma:confidence="0">
                <emma:literal>a</emma:literal>
              </emma:interpretation>
            </emma:one-of>
          </emma:emma>
        </inkml:annotationXML>
        <inkml:trace contextRef="#ctx0" brushRef="#br0" timeOffset="31534.7965">68 8050 0 0,'0'0'0'15,"0"0"0"-15,0 0 0 0,0 0 0 0,0 0 0 16,0 0 0-16,0 0 0 0,0 0 0 16,0 0 0-16,0 0 0 0,0 0 0 0,0 0 0 15,-8 101 0-15,4-95 0 0,4 0 0 0,0-3 0 16,0 1 0-16,0-2 0 0,0-2 0 0,0 0 0 16,0 0 0-16,0 0 0 0,0 0 0 0,0 0 0 15,4-2 0-15,-3-7 0 0,2 3 0 16,-2-3 0-16,-1 2 0 0,1-2 0 0,-1 0 0 15,0 1 0-15,0 1 0 0,0 1 0 0,0 0 0 16,0 0 38-16,-1 2 13 0,-3-1-1 0,-3 4-3 16,3-2-2-16,-4 3-8 0,4 0-10 0,-5 0-9 15,2 0-9-15,-2 0-3 0,-3 4-4 16,0 2 0-16,0 0 2 0,2 1 1 0,-2 1 1 16,1-1-1-16,1 1-1 0,0 1-2 0,6-2-1 15,0 1 0-15,-3-1-2 0,5-1 3 0,2 0-2 16,0 0-2-16,0-3-1 0,0 0-1 15,0-1-2-15,0-2 3 0,0 1 4 0,1-1 5 16,2 0 9-16,5 0 5 0,-4 0 7 0,5 0 1 16,-3 0-1-16,3-1-2 0,2-4-1 15,-2 2 0-15,-4-3 1 0,4 2 3 0,-4-1 9 16,-4 1 10-16,2-1 14 0,2 1 8 0,-3-1-1 16,-2-1-2-16,0 0-11 0,0 2-7 0,0-2-2 15,0 0-4-15,-2 0 2 0,-4 0-3 16,3 1-3-16,-2 3-5 0,-4-3-7 0,-1 4-6 15,2-1-8-15,-4 2-8 0,0 0-2 0,0 0-3 16,-1 3 0-16,1 2 0 0,-1 2-3 0,1-1-1 16,3 2-1-16,2-2-3 0,-3 1 2 0,6 0-1 15,-4-1-1-15,6 0 3 0,0 0-1 0,1-3-3 16,1 2 3-16,0-4-6 0,0 2-2 16,0-1 1-16,0-1 2 0,1 1 5 0,1 2 4 15,0-4 3-15,5 0-2 0,-3 0 5 0,-1 0 5 16,5 0 2-16,-4 0 9 0,4 0 0 15,-4-6 1-15,1 3 6 0,2-3 2 0,-3 0 2 16,3-1-1-16,-3-2-1 0,2 0-4 0,-2 2 0 16,-2-2-3-16,2 1-2 0,0 0-3 0,-1 4 1 15,-3 0 3-15,0 1 4 0,0 3 1 16,0-2-4-16,0 2-10 0,0 0-16 0,0 0-17 16,-3 2-9-16,-3 4-7 0,2 1 3 0,-4 2 4 15,4 0-12-15,-1 0-33 0,0 0-84 0,5-3-196 16,0-2-272-16,0-2 406 0</inkml:trace>
      </inkml:traceGroup>
      <inkml:traceGroup>
        <inkml:annotationXML>
          <emma:emma xmlns:emma="http://www.w3.org/2003/04/emma" version="1.0">
            <emma:interpretation id="{BF776C44-3C91-4D36-AD20-AD44A8A405F1}" emma:medium="tactile" emma:mode="ink">
              <msink:context xmlns:msink="http://schemas.microsoft.com/ink/2010/main" type="line" rotatedBoundingBox="2125,8159 10086,7813 10155,9397 2193,9742"/>
            </emma:interpretation>
          </emma:emma>
        </inkml:annotationXML>
        <inkml:traceGroup>
          <inkml:annotationXML>
            <emma:emma xmlns:emma="http://www.w3.org/2003/04/emma" version="1.0">
              <emma:interpretation id="{34BD1640-C45F-4230-B459-EB01402AE452}" emma:medium="tactile" emma:mode="ink">
                <msink:context xmlns:msink="http://schemas.microsoft.com/ink/2010/main" type="inkWord" rotatedBoundingBox="2125,8159 5283,8022 5344,9428 2186,9564"/>
              </emma:interpretation>
              <emma:one-of disjunction-type="recognition" id="oneOf9">
                <emma:interpretation id="interp45" emma:lang="en-US" emma:confidence="0.5">
                  <emma:literal>Stock</emma:literal>
                </emma:interpretation>
                <emma:interpretation id="interp46" emma:lang="en-US" emma:confidence="0">
                  <emma:literal>Stocks</emma:literal>
                </emma:interpretation>
                <emma:interpretation id="interp47" emma:lang="en-US" emma:confidence="0">
                  <emma:literal>Stook</emma:literal>
                </emma:interpretation>
                <emma:interpretation id="interp48" emma:lang="en-US" emma:confidence="0">
                  <emma:literal>stock</emma:literal>
                </emma:interpretation>
                <emma:interpretation id="interp49" emma:lang="en-US" emma:confidence="0">
                  <emma:literal>Stork</emma:literal>
                </emma:interpretation>
              </emma:one-of>
            </emma:emma>
          </inkml:annotationXML>
          <inkml:trace contextRef="#ctx0" brushRef="#br0" timeOffset="35429.7009">1476 7692 0 0,'0'0'0'0,"0"0"0"0,0 0 0 16,0 0 0-16,0 0 0 0,0 0 0 0,0 0 0 15,0 0 0-15,0 0 0 0,0 0 0 16,0 0 0-16,0 0 0 0,25-119 0 0,-21 104 0 16,3-3 0-16,-5 0 0 0,0 0 0 0,0-3 0 15,2-1 0-15,-2 4 0 0,-2-1 4 0,0 1 64 16,0-1-9-16,-6 3-7 0,2 3-5 0,0-1-1 15,-4 4-3-15,3 1-10 0,-3 1-1 16,-3 4-6-16,5 1-14 0,-4 3-4 0,-3 0-11 16,1 0-8-16,-2 0-1 0,-2 7 0 0,0 2 3 15,-5 3 7-15,2 2 5 0,-3 2-1 16,-2 0 5-16,0 3 2 0,4 2 0 0,-4 2 7 16,-2 4-1-16,4 3 1 0,3 1 0 0,-4 7-4 15,7-1-1-15,-1 2-5 0,0 1-1 0,9-1-5 16,-1 0-1-16,8-4-1 0,1-5-3 0,0 1 1 15,5-6-2-15,6-4 3 0,4 1 4 16,6-1 4-16,-2-3 3 0,5 0-3 0,1 1 2 16,1 3-2-16,1-1-1 0,-1 2 0 0,-1 2-1 15,-1 1-1-15,-4 1 0 0,3 4 4 16,-7 0-3-16,3 4 1 0,-6-1 0 0,-1 0 0 16,-5 1 4-16,-1-2 2 0,-4-2 3 0,-2 0-1 15,0-2 0-15,-8-3 2 0,-6 2-3 0,0-5-1 16,-12 0 1-16,-1 2 0 0,-8-4 4 0,2-3 10 15,-7-3 13-15,-1-4 14 0,-3-6 17 0,1-5 2 16,3 0 0-16,1-5-8 0,7-7-11 16,-3-5-7-16,6-1-10 0,0-3-4 0,3-3-4 15,1 1-1-15,3-3-4 0,4 2-5 0,4 1-4 16,1 1 0-16,4 3-2 0,1 4 5 16,4 2-2-16,4 5-2 0,-1 2-1 0,1 3-14 15,0 2-20-15,0 1-28 0,0 0-9 0,1 4 1 16,7 5 16-16,-1 4 29 0,3 4 8 15,3 1 8-15,0 3 2 0,0-1-5 0,3 3 6 16,5 0 0-16,-1-1-2 0,4-3 6 0,3-1-2 16,-1-1 2-16,8-5 5 0,-2-2 5 0,4-4 0 15,2-3 3-15,1-3-7 0,0 0-4 0,-3-5 0 16,1-5-2-16,1-2 0 0,1-3-4 16,-3-3 0-16,-2-1-3 0,2-2-1 0,1-1 6 15,-5-3-3-15,3 1 6 0,-5-5 3 0,-2-1 3 16,0-3 7-16,-4-4 5 0,-1 0 3 0,0-8 1 15,-6 0 2-15,3-3-3 0,-3-4-6 0,-4 0-1 16,-2-5-6-16,-5 0-1 0,4-2-3 16,-6-3 2-16,0 1 0 0,0 1 0 0,-3 2 2 15,-1 4 0-15,0 3 6 0,0 11 4 0,-1 6 7 16,-3 7 7-16,-2 6 1 0,2 6 0 0,-2 3 0 16,3 4-7-16,2 4-5 0,-1 2-7 15,1 2-17-15,1 0-17 0,-1 0-22 0,-5 3-12 16,4 7 5-16,-2 6 1 0,-6 7 21 0,5 6 7 15,-3 10 2-15,2 3 11 0,1 6-3 16,4 4 1-16,1 3 2 0,2 2-1 0,9 2 4 16,0 3 0-16,1 1-1 0,1 1-1 0,1 0-3 15,-1-1 1-15,1 4 1 0,-1-5-3 0,-1-3 0 16,1-4-4-16,-1-7 0 0,2-9 0 16,-2-7-2-16,0-7 1 0,1-6-2 0,-2-6-6 15,0-4-6-15,1-4-16 0,0-4-21 0,-1-1-21 16,-1-1-31-16,0-8-72 0,-1-4-114 0,3-5-152 15,-1-4-163-15,-2 4 530 0,-3 7 79 0</inkml:trace>
          <inkml:trace contextRef="#ctx0" brushRef="#br0" timeOffset="35978.7299">1568 8013 189 0,'0'0'210'0,"0"0"-122"16,0 0-74-16,0 0-30 0,0 0-10 0,0 0 17 15,0 0 23-15,0 0 13 0,0 0 5 0,0 0 5 16,0 0-2-16,153-88 3 0,-124 78 1 16,0-2-4-16,-1 4-2 0,0 1-3 0,0 1-4 15,-1 0-4-15,-2 3-5 0,-2 0-10 0,3 1-4 16,-5 2-2-16,-2-1-2 0,1 1 3 0,-3 0 0 15,-2 0-2-15,-3 0 0 0,2 1 0 0,-5 4-3 16,-4 0 2-16,5 2 1 0,-8 1 6 0,4 2 9 16,-1 5 8-16,-2 1 10 0,-3 4 8 0,0 2 9 15,0 2 6-15,0 5 1 0,0-2-7 16,0 4-5-16,-4-1-10 0,-3 1-7 0,3 3-6 16,0-5-9-16,-1 0-2 0,3-2-1 0,1-3-7 15,1-1 3-15,0-5-6 0,0-5-1 16,5-1 3-16,3-3-3 0,0-2 6 0,-1-1 4 15,5-3 7-15,-1-1 12 0,1-2 8 0,0 0 6 16,0 0 3-16,2-6-1 0,0-5-3 16,1-2-2-16,0-4-6 0,0-2-2 0,-1-3-6 15,4-4 1-15,-5 1-4 0,-2-2-3 0,-2 1 3 16,2-2-4-16,-7 1 3 0,3 2 3 0,-5 0-2 16,0 0 1-16,-2 2 1 0,0 4-4 15,-4-1 2-15,-6 3 1 0,2 1-2 0,-1 3-1 16,-2 1-6-16,-1 3-7 0,0 1-7 0,0 4-8 15,0 2-9-15,-1 2-9 0,2 0-7 0,-3 0-7 16,4 6-2-16,-2 2-10 0,1-2-17 16,1 1-33-16,6-1-62 0,3 0-103 0,1 0-133 15,0-2-127-15,4 1 183 0,2-4 344 0,0 1 0 0</inkml:trace>
          <inkml:trace contextRef="#ctx0" brushRef="#br0" timeOffset="37023.1178">2747 7835 0 0,'0'0'0'16,"0"0"0"-16,0 0 0 0,0 0 0 15,0 0 0-15,0 0 0 0,0 0 0 0,0 0 145 16,0 0 17-16,0 0 3 0,0 0-9 0,0 0-23 16,0 0-30-16,0 0-25 0,87-30-26 15,-101 42-12-15,-4 0-3 0,-6 8 2 0,-3 3 8 16,-4 0 6-16,0 4-2 0,0 3-2 0,0-3-3 15,2 1-3-15,5 0-7 0,1-4-5 0,3-1-9 16,5-2-12-16,4-3-7 0,7 1-5 16,4-1-5-16,0 0 1 0,2-5 0 0,4-1-1 15,6 0 1-15,-1-3 2 0,8 0 1 0,-3-3 6 16,1 1 3-16,5-3 0 0,-1 1 4 0,2-2-3 16,3-2 1-16,2-1-3 0,1 0-3 0,1 0-6 15,-1-3-7-15,1-4 0 0,2-3-5 16,-3-2-3-16,1-2-7 0,1-3-17 0,1-1-20 15,0-6-25-15,2-1-29 0,-1 2-17 0,-1-3-10 16,-2-2-1-16,-3 1 14 0,-2-4 19 0,1 1 24 16,-5-2 25-16,-2-1 21 0,-4 0 17 0,1 0 14 15,-3-2 11-15,-1 0 11 0,-2-1 6 16,0-1 5-16,-3 1 6 0,1-2 9 0,-3 3 10 16,2-1 10-16,-3 3 12 0,4 3 9 0,-4 5 8 15,0 3 12-15,0 3 8 0,-1 5 10 16,0 3 4-16,-3 2-2 0,0 3-1 0,0 2-12 15,0 2-11-15,0 0-18 0,0 0-16 0,0 2-16 16,-2 0-11-16,1 0-12 0,0 0-10 16,-1 0-7-16,2 0-10 0,-1 0-8 0,-2 0 0 15,2 5-3-15,-2 0 4 0,2 2 7 0,-2 4 3 16,2 0 2-16,-3 2 3 0,0 4 1 0,2-1-3 16,1 5 3-16,-2 1 2 0,-1 4-1 0,0 0 4 15,4 6 0-15,-2-1-3 0,-1 4 0 0,0-1-3 16,-1 2-2-16,3-1 2 0,0 3 1 15,-2-3 0-15,2 2-2 0,-3-3 0 0,1-1-1 16,2 1 1-16,-1-4 0 0,1 0-3 0,0-4-3 16,-3-1-2-16,2-4-5 0,-2-5-8 0,1-3-4 15,-2-2-12-15,1-5-2 0,0-3 0 16,-1-2 2-16,1-1 4 0,0 0-4 0,-2-7-7 16,2-2-3-16,3-3-1 0,0-3 9 0,1-3 7 15,0-2 8-15,2-3 4 0,6-3 5 0,-1-1 4 16,5-1 7-16,1 0 6 0,1 1 2 15,3 3 3-15,1 2-3 0,-2 0-2 0,1 7 2 16,2 0-4-16,-2 1 4 0,2 3-1 0,1 4-1 16,-1 0 0-16,0 2-2 0,-3 2-1 15,0 1 2-15,-3 2-1 0,-3 0 3 0,2 0 2 16,-5 2-3-16,1 2-4 0,-4 2-4 0,0 2 2 16,-3-1 7-16,-1 2 7 0,0 2 10 0,-5 0 4 15,-2 0 2-15,-4 2 1 0,-2 3-1 16,-2-1-3-16,-1 0-3 0,-4-1-1 0,3 3-2 15,-4-2-2-15,1 0 1 0,-1-2-3 0,5 0-2 16,-2 1-1-16,1-2-5 0,1 0-1 0,1 0-1 16,3 0-4-16,-1-3-2 0,7 1-1 0,-2 0-1 15,4 1-1-15,0 0 1 0,1-2-1 0,3 1-3 16,0-1 1-16,3 0 1 0,4 0 1 16,0 0 4-16,1 0 2 0,4 0 5 0,0-2 2 15,0 4 3-15,1-5 3 0,2 0 3 0,0-1 3 16,6-2 0-16,-2 0 4 0,6-1 1 15,1-2-3-15,2 1-1 0,1-1-3 0,2 0-5 16,-1 0-3-16,-2 0-4 0,1 0-4 0,-2 0 2 16,-3 3-1-16,1 1-2 0,-5 0 4 0,-2 2-2 15,-3 0-2-15,1 1 0 0,-5 1-2 16,2 0 0-16,-3-1-3 0,-2 1 0 0,1-4-8 16,1 3-14-16,-2-4-36 0,2 0-73 0,1-2-149 15,3-1-262-15,-2 0-161 0,-4 0 707 0</inkml:trace>
          <inkml:trace contextRef="#ctx0" brushRef="#br0" timeOffset="38070.9495">3115 8259 0 0,'0'0'0'0,"0"0"0"0,0 0 0 0,0 0 0 16,0 0 0-16,0 0 0 0,0 0 0 0,0 0 0 15,0 0 0-15,0 0 0 0,0 0 0 0,0 0 0 16,0 0 0-16,-21-65 0 0,21 62 0 0,0 1 0 15,0 2 30-15,0-1 65 0,0 1-19 0,0 0-24 16,0 0-17-16,0 0-11 0,0 0-10 16,0 0-8-16,0 0-3 0,0 0 1 0,0 0 0 15,0 0 7-15,0 0 4 0,0 0 4 0,0 0 2 16,0 0 0-16,0 0-3 0,0 3 6 0,0 3 11 16,0 4 13-16,1 4 13 0,1 4 6 15,-2 3-1-15,0 4-6 0,0 4-11 0,-2 2-10 16,-4-1-11-16,0 1-9 0,1-1-8 0,-3 0-10 15,4-1-18-15,-4 2-32 0,5-1-56 16,0-2-144-16,1 2-201 0,2-10 364 0,0-6 86 0</inkml:trace>
        </inkml:traceGroup>
        <inkml:traceGroup>
          <inkml:annotationXML>
            <emma:emma xmlns:emma="http://www.w3.org/2003/04/emma" version="1.0">
              <emma:interpretation id="{5D37CDE4-9A19-4FB8-9983-63B22E1DEB2F}" emma:medium="tactile" emma:mode="ink">
                <msink:context xmlns:msink="http://schemas.microsoft.com/ink/2010/main" type="inkWord" rotatedBoundingBox="6235,8137 10093,7970 10155,9397 6297,9564"/>
              </emma:interpretation>
              <emma:one-of disjunction-type="recognition" id="oneOf10">
                <emma:interpretation id="interp50" emma:lang="en-US" emma:confidence="0.5">
                  <emma:literal>audit!!</emma:literal>
                </emma:interpretation>
                <emma:interpretation id="interp51" emma:lang="en-US" emma:confidence="0.5">
                  <emma:literal>audit !!</emma:literal>
                </emma:interpretation>
                <emma:interpretation id="interp52" emma:lang="en-US" emma:confidence="0.5">
                  <emma:literal>audit! !</emma:literal>
                </emma:interpretation>
                <emma:interpretation id="interp53" emma:lang="en-US" emma:confidence="0">
                  <emma:literal>audit !</emma:literal>
                </emma:interpretation>
                <emma:interpretation id="interp54" emma:lang="en-US" emma:confidence="0">
                  <emma:literal>audit! :</emma:literal>
                </emma:interpretation>
              </emma:one-of>
            </emma:emma>
          </inkml:annotationXML>
          <inkml:trace contextRef="#ctx0" brushRef="#br0" timeOffset="40066.8091">4881 8172 0 0,'0'0'0'16,"0"0"0"-16,0 0 0 0,0 0 0 0,0 0 0 16,0 0 0-16,0 0 0 0,0 0 0 0,0 0 0 15,0 0 0-15,0 0 0 0,0 0 0 16,0 0 0-16,0 0 0 0,-2 31 0 0,7-28 0 16,-1-2 0-16,1 3 0 0,2-3 0 0,-2 0 0 15,2-1 5-15,0 2 76 0,1-2-5 0,-1 0-5 16,3 0-1-16,-2 0 2 0,3-2-1 0,-2-4-7 15,5 0-14-15,-2-1-12 0,1-1-12 16,1 1-7-16,-1 0-3 0,-2-2-2 0,2 1 5 16,-5 1-1-16,0 1 6 0,0-3 0 0,0 3 2 15,-2 0 2-15,-1 0-5 0,2 0-1 16,-3 0-5-16,1 0-3 0,-2 0-1 0,1 2 1 16,-1-2-1-16,2 1-1 0,-2-1 0 0,-1 0-2 15,2 0-1-15,0 0 3 0,-1-2 1 16,1 2 1-16,-1-3 2 0,2-2 0 0,-1 0 3 15,-1-2 2-15,2 0 5 0,-2-4 2 0,0-1 6 16,-1-3-4-16,1-3 1 0,-3-1-4 0,1 0-10 16,-1-4-4-16,2 1-8 0,-1-1-3 0,3 1 0 15,-3 1-6-15,3 2-1 0,0 1-3 16,2 3-4-16,0 2 2 0,-1 2-1 0,1 5-5 16,1-1-2-16,-3 2-8 0,3 4-5 0,1 1-3 15,0-2-3-15,0 4 5 0,3 1-1 0,-2 0 7 16,4 1 8-16,2 2 1 0,1 0 6 0,3 0-4 15,-3 5-2-15,4 2-4 0,-1 5-3 16,1 0 2-16,-1 2 2 0,0-1 5 0,-2 2 4 16,-1 2 2-16,0-3-1 0,2 3 1 0,-4-1 1 15,0 2-2-15,-1 0 4 0,-1 0-2 0,-4 1 3 16,2 1-1-16,-4-1 1 0,1 1 1 16,-6-1-3-16,5-1 5 0,-5 2 0 0,2-1-1 15,-1-1 4-15,-2 4-6 0,2-1-2 0,-1-2-4 16,-1 1-16-16,1-1-27 0,2 1-37 15,-1-1-54-15,-2-1-52 0,0 0 24 0,1 0 173 16,-1-3 0-16,0-3 0 0,0-5 0 0</inkml:trace>
          <inkml:trace contextRef="#ctx0" brushRef="#br0" timeOffset="45228.4492">5192 7840 0 0,'0'0'0'0,"0"0"0"0,0 0 0 15,0 0 0-15,0 0 0 0,0 0 0 16,0 0 0-16,0 0 0 0,0 0 0 0,0 0 0 15,0 0 0-15,0 0 0 0,0 0 0 0,0 0 0 16,10-51 0-16,-10 50 0 0,0-1 0 16,0-1 0-16,0 2 86 0,-2-2 12 0,0 1-7 15,2 1-11-15,-2-1-9 0,1-1-12 0,1 2-11 16,0-1-14-16,0 2-10 0,0-1-8 0,0 1-4 16,0 0 3-16,-3 0-1 0,3 0 0 15,-1 0-1-15,0 0-9 0,-1 0-3 0,-2 0-3 16,3 0-1-16,0 0-3 0,-3 1 0 0,1 2-6 15,-1 2-1-15,1-1 1 0,-2 4-1 0,-1 1 4 16,1 0 7-16,-3 2 4 0,1 0 0 16,-1 3 3-16,2 1-6 0,-4 1-5 0,2 1 0 0,2 2-3 15,1 0 5-15,0 5 5 0,5-2 6 16,0 4 6-16,0 3 8 0,0-2 6 0,7 4 2 16,1 0-1-16,4 0-5 0,1 2-8 0,2-2-2 15,3 1-4-15,-2-4-2 0,2-2-1 0,2-5 0 16,-1-4 1-16,3-3 5 0,1-1 2 15,-3-5 1-15,2-2 4 0,-1-3 3 0,1-2 0 16,2-1 6-16,-1-1 4 0,0-7-3 0,0-1-2 16,-2-4-2-16,-1-1-6 0,2-3 0 15,-3-4 5-15,1-4 0 0,-3 1 2 0,-2-2 6 16,-3-1-3-16,0 0 4 0,-5-1 0 0,-3 3-3 16,-2-1-1-16,0 2-4 0,-2 1 2 15,0 3-3-15,-2 0 1 0,-3 4-2 0,-2 1-4 16,2 2 3-16,-3 1-2 0,1 0-1 0,-1 3-1 15,-1 1-3-15,2 1-3 0,0 1-1 0,3 1-2 16,-4 1-7-16,4 4-4 0,0-2-8 0,2 2-12 16,-1 0-11-16,3 0-14 0,-1 0-5 15,-1 2 2-15,1 7 15 0,-2 1 14 0,1 4 12 16,-2 2 10-16,2 2 1 0,1 5 3 0,1-1-1 16,0 1-6-16,0-2 6 0,5 2 1 15,2-3-3-15,1-3 3 0,0 1-2 0,3-3 0 0,2-1 1 16,-1-1 4-16,2-4-3 0,-1-2 2 15,3-2-1-15,0-1 3 0,0-2-3 0,2-2-2 16,-1 0 0-16,2 0-7 0,-2-6 5 0,-1-2-2 16,3 0 0-16,-1 0 3 0,-5-4 1 0,1 2 4 15,-2-1 5-15,-2-1 6 0,0 0 1 16,-4-1 3-16,1-2 1 0,0-1-2 0,-5-3 0 16,5 1 0-16,-3-4-4 0,2 1-1 0,-2 0-1 15,0 2-2-15,-2 1-1 0,2 3 5 16,-2 2-2-16,-1 4 0 0,-1 3 3 0,0 2-5 15,3 2-4-15,-3 1-6 0,0 1-11 0,0 0-15 16,0 0-13-16,0 0-13 0,0 1 3 16,0 5 16-16,0 3 14 0,0 3 13 0,0 4 7 15,0 2-2-15,0 1-3 0,1 1 2 0,4 1-4 16,-1-1 0-16,2-2 1 0,5 0-2 0,-3-1-1 16,2-2 1-16,4-2-2 0,-1 0-1 0,2-5 0 15,2 0-3-15,-1-4 1 0,4-2 1 16,-1-2 1-16,1 0 3 0,-1-6-1 0,0 0 2 0,-3-3 0 15,-3 0 8-15,1-3 4 0,-3-1 6 16,-2-1 2-16,2-3 0 0,-2 0-1 0,0 1 0 16,-2-3 2-16,0 1 2 0,0 0 0 0,-5 2-1 15,4 0-2-15,-2 2-5 0,-3 2 1 16,0 2-2-16,-1 3 1 0,2 2-2 0,-2 2-1 16,0 2-3-16,0 1-8 0,0 0-11 0,0 0-16 15,0 0-11-15,0 0-4 0,0 4 11 0,0 5 10 16,4 0 15-16,-2 3 5 0,2 1 0 15,2 2 0-15,0 2-2 0,-2-1 2 0,6 0 0 16,-1 1-4-16,2 0-6 0,2-4-11 0,2 3-17 16,3-2-18-16,-2-2-24 0,2-3-32 15,1-1-48-15,-4-2-55 0,4 1-32 0,-1-3-13 16,-3-1 13-16,4-2 137 0,0-1 112 0,-3 0 0 16,4 0 0-16,-1-4 0 0,-1-3 0 15,1-3 0-15,1-1 0 0,0-3 0 0,-3-1 0 0,4-2 0 16,-5 0 0-16,0-3 0 0,4-1 0 0,-4 2 0 15,-2-2 53-15,1 0 41 0,-1 2-6 16,-2 4-8-16,-1 1-2 0,-3 3 7 0,-2 3 12 16,-5 2 16-16,0 2 11 0,-1 1 3 0,0-1-15 15,0 1-25-15,-2 0-23 0,-5 0-25 16,0 2-12-16,-1 1-8 0,0 0-5 0,-4 0-3 16,0 0 2-16,-2 0 0 0,2 4 2 0,-1 2 2 15,0 2-1-15,-2 3-5 0,-1 0-3 0,0 5-5 16,0 0-1-16,-1 3 3 0,4 1-2 15,0 1-1-15,2 0-2 0,3-1-5 0,1 2 0 16,5-1-1-16,2 1-1 0,0-1-2 0,0-4-2 16,4 0 0-16,6-1-4 0,0-2 4 0,3-2-2 15,4-2 0-15,-2-5 4 0,5-4 4 16,-1-1 3-16,5-3 5 0,-2-9 1 0,1-1-1 16,2-5-1-16,2 0 2 0,-2-5-3 0,1 0 3 15,-1-3-1-15,-1-1 2 0,-5-2 0 16,3 0 1-16,-8-5 3 0,2 1-2 0,-2 0 2 0,-3-2-2 15,1 3-2-15,-6-2 3 0,1-1-1 16,-4 1 0-16,-1 1-1 0,-2 2 1 0,0 0 0 16,0 0 2-16,-4 2 3 0,0 0 1 0,-5 5 3 15,2 2 5-15,-1 3 1 0,2 0-1 16,-1 6-1-16,-3 0-3 0,5 3-4 0,-3 1 5 16,4 5-3-16,-1 1-6 0,-1 1-6 0,5 0-18 15,-4 2-22-15,1 0-25 0,0 2-8 0,1 4 8 16,-5 8 19-16,0 3 28 0,0 2 12 0,-4 6 5 15,4 4 2-15,1 2 0 0,2 3 2 16,3 4 2-16,2-1 3 0,0 1 1 0,3-1 1 16,5 0-4-16,4-1-3 0,1 0-3 0,2-4-3 15,1 2 0-15,3-6-2 0,-2-3-2 16,5-4-1-16,-5-3-2 0,6-3-1 0,-5-1 0 16,2-6-1-16,-4 1 1 0,-2-1 0 0,1-4 4 15,-1 1-1-15,-2-2-3 0,-2-1 1 0,-3-2 2 16,0 0 7-16,-4 0 14 0,1 0 8 15,0-6 6-15,-2-2-1 0,-2-1-8 0,3-2-9 16,0 1-4-16,-1-2-2 0,2 0-1 0,-1-3 5 16,1-1-1-16,-1 1 2 0,1 0-1 0,-3 3 0 15,0 3 2-15,3 1 4 0,-2 6 7 0,-2 0-6 16,0 2-10-16,0 0-26 0,0 0-27 16,0 3 1-16,2 6 6 0,0 2 21 0,-1 3 19 15,0 4 3-15,2 0-1 0,1 3-2 0,2-3-1 16,-4 0-7-16,8 0 0 0,-2-1-6 0,1-3-5 15,4-1-4-15,1 0-9 0,3-4-16 0,2-2-25 16,-3-2-44-16,2-4-42 0,0-1-24 16,-4 0-6-16,1-4 0 0,-1-4-12 0,-2 1 20 15,0-4 180-15,-1-1 0 0,-7 2 0 0,2 4 0 0</inkml:trace>
          <inkml:trace contextRef="#ctx0" brushRef="#br0" timeOffset="45544.9454">7472 7747 0 0,'0'0'0'0,"0"0"0"0,0 0 0 0,0 0 0 15,-7-163 0-15,7 126 0 0,0 3 0 16,0 0 0-16,3 1 0 0,1 1 0 0,-2 1 0 16,0 2 0-16,-1 1 0 0,3 3 93 0,-2 4 114 15,0 3 3-15,-2 3-13 0,0 3-19 0,0 2-18 16,0 3-20-16,0 1-19 0,0 3-17 0,0 0-15 16,-2 1-24-16,2 2-27 0,-2 0-26 15,2 0-30-15,-3 5-2 0,3 5 0 0,-1 5 7 16,0 7 20-16,-1 8 5 0,2 3 4 0,0 3 2 15,0 3 2-15,0 0-3 0,0-1-2 0,3 1 0 16,3 3-4-16,-1-1 0 0,-1 0-1 16,4 1-1-16,-4 1-3 0,1 1-1 0,1-2-3 15,-4-1-4-15,1-2-3 0,0-2-5 0,1-4-1 16,-3-3-1-16,-1-6-6 0,1-4 0 0,1-6-7 16,2-4-9-16,-2-4-14 0,1-3-26 15,-1-1-31-15,-1-2-38 0,3 0-29 0,1-2-39 16,-1-4-45-16,4-3-81 0,-2-2 101 0,2 2 236 15,-6 3 0-15</inkml:trace>
          <inkml:trace contextRef="#ctx0" brushRef="#br0" timeOffset="46043.9527">7268 7449 855 0,'0'0'211'0,"0"0"-119"0,0 0-64 15,0 0-25-15,0 0 1 0,0 0-1 16,0 0-5-16,0 0-3 0,0 0-2 0,0 0-5 15,0 0 3-15,0 0 5 0,0 0 10 0,-70 65 16 16,86-61 7-16,4-3 8 0,-2-1-3 16,5 0-10-16,-2 0-9 0,-1 0-10 0,0-1-9 15,-1-1-7-15,-5-1-3 0,-5 0-2 0,-2 3 6 16,1-4 8-16,-6 2 9 0,-2-1 7 0,0 2-10 16,0-1-15-16,0-1-19 0,0 0-19 0,0 2-13 15,-1-1-24-15,0 1-38 0,-2-1-88 16,3 1-153-16,0 1 7 0,0 0 358 0,3 0 0 0</inkml:trace>
          <inkml:trace contextRef="#ctx0" brushRef="#br0" timeOffset="45730.7953">7513 7683 0 0,'0'0'0'0,"0"0"0"0,0 0 0 15,0 0 177-15,0 0 11 0,0 0-43 0,0 0-29 16,0 0-41-16,0 0-34 0,0 0-26 0,0 0-12 15,0 0-2-15,0 0 1 0,29-46 4 0,-7 40-6 16,1 0 0-16,0-1-5 0,4-1-6 16,-2 0-11-16,1 1-33 0,-1 0-54 0,1-2-86 15,-2 1-122-15,-5-2 262 0,-2 4 55 0,-9-2 0 0</inkml:trace>
          <inkml:trace contextRef="#ctx0" brushRef="#br0" timeOffset="46631.5898">8055 8342 0 0,'0'0'0'0,"0"0"0"0,0 0 0 16,0 0 0-16,0 0 11 0,0 0 3 15,0 0-23-15,0 0-7 0,0 0 16 0,0 0 0 16,0 0 0-16,0 0 0 0,0 0 0 0,28 15 0 16,-13-15 0-16,-4 0 0 0,-1 3 0 0</inkml:trace>
          <inkml:trace contextRef="#ctx0" brushRef="#br0" timeOffset="46464.6934">8215 7241 107 0,'0'0'296'0,"0"0"-48"0,0 0-57 15,0 0-46-15,0 0-49 0,0 0-74 0,0 0-94 16,0 0-22-16,0 0 9 0,0 0 38 0,0 0 59 16,0 0 12-16,0 0 3 0,0 0 0 15,-14 181 0-15,13-135-5 0,0 0-2 0,-1 4-7 16,1-3-5-16,1 2-6 0,-3-2-3 0,-1 3-4 15,3-4-10-15,-2 0-9 0,0-1-11 0,-5-3-21 16,4-4-20-16,-4 0-27 0,3-4-22 16,-4-2-29-16,5-4-56 0,-5-4 25 0,8-6 185 15,-2-8 0-15</inkml:trace>
          <inkml:trace contextRef="#ctx0" brushRef="#br0" timeOffset="47147.8487">8479 8575 1159 0,'0'0'268'0,"0"0"-144"16,0 0-78-16,0 0-30 0,0 0 3 16,0 0 2-16,0 0-36 0,0 0-46 0,0 0-54 15,0 0-131-15,0 0-403 0,0 0 82 0</inkml:trace>
          <inkml:trace contextRef="#ctx0" brushRef="#br0" timeOffset="46994.0938">8703 7262 1449 0,'0'0'128'0,"0"0"-68"0,0 0-83 15,0 0-51-15,0 0-20 0,0 0 0 0,0 0 7 16,0 0 18-16,0 0 14 0,0 0 1 0,0 0-1 16,0 0-4-16,0 0-3 0,-55 156-3 0,52-113 1 15,-1 8-1-15,-1 5-12 0,-1 4-37 16,-2 4-94-16,-3 5-110 0,6-16 318 0,-3-18 0 0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1:51.1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2A61086-FFE4-42B6-A487-5E68CFFA56FF}" emma:medium="tactile" emma:mode="ink">
          <msink:context xmlns:msink="http://schemas.microsoft.com/ink/2010/main" type="inkDrawing" rotatedBoundingBox="12432,16999 13308,1367 13591,1383 12715,17014" semanticType="callout" shapeName="Other">
            <msink:sourceLink direction="with" ref="{D624DE0E-EF23-49D5-BD26-9FCEBEBFF06B}"/>
            <msink:sourceLink direction="with" ref="{FA8F571B-06D0-4DAA-B113-75964DE19883}"/>
          </msink:context>
        </emma:interpretation>
      </emma:emma>
    </inkml:annotationXML>
    <inkml:trace contextRef="#ctx0" brushRef="#br0">974 0 761 0,'0'0'109'0,"0"0"-41"0,0 0-27 16,0 0-37-16,0 0-47 0,0 0-31 15,0 0-9-15,0 0 10 0,0 0 30 0,0 0 22 16,0 0 11-16,-74 166 6 0,68-103 4 0,4 4-3 0,0 6 2 16,2 8 0-16,0 7-3 0,2 8 0 15,7 6-2-15,-2 14 1 0,1 4 1 0,1 16 0 16,-3 12 3-16,2 18-1 0,-6 18 1 16,-2 14 4-16,0 12 8 0,0 16 15 0,-5 9 13 15,-4 10 15-15,-2 10 5 0,-3 7 9 0,1 8-4 16,1 0-12-16,-1 3-15 0,1-3-19 0,3 2-10 15,-1-1-5-15,-1-1 1 0,-1 3 1 0,0-1-1 16,-3 1 2-16,-2 2 3 0,-5 1-1 16,-3 3 3-16,-2 5 2 0,-4 0 0 0,-4 4 12 15,-2-2 4-15,2-3 21 0,0 1 22 0,-1-7 16 16,8-1 9-16,-1-8-2 0,4-2-10 0,0-6-15 16,-1-2-9-16,6-1-14 0,-3-2-1 15,-1 1-1-15,7-2 3 0,-2-4 3 0,5-6 1 16,8-7 6-16,-2-4-2 0,6-9 0 0,1-7-11 15,1-4-7-15,0-7-7 0,8-3-9 16,-1-4-8-16,6-7-10 0,-1-5-4 0,4-10 3 16,0-9 4-16,-1-9 0 0,-7-10 0 0,2-7-7 15,-9-8-9-15,-1-9-7 0,-1-6-22 0,-10-12-12 16,-3-9-5-16,0-11-5 0,-4-9 9 0,-2-10 2 16,1-8-7-16,-2-6-11 0,-3-6-28 15,2-7-23-15,-2-7-14 0,0-8-5 0,0-8 3 16,5-7-10-16,-1-8-31 0,5-3-41 0,2-9-20 15,2-11-99-15,6 2 88 0,2 4 247 0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1:55.4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5EFC8F0-B964-429E-93A7-07F5D877457F}" emma:medium="tactile" emma:mode="ink">
          <msink:context xmlns:msink="http://schemas.microsoft.com/ink/2010/main" type="writingRegion" rotatedBoundingBox="17470,1482 19708,1986 19391,3396 17153,2893"/>
        </emma:interpretation>
      </emma:emma>
    </inkml:annotationXML>
    <inkml:traceGroup>
      <inkml:annotationXML>
        <emma:emma xmlns:emma="http://www.w3.org/2003/04/emma" version="1.0">
          <emma:interpretation id="{B73090E9-AFE7-4E66-A330-8D52306DB59D}" emma:medium="tactile" emma:mode="ink">
            <msink:context xmlns:msink="http://schemas.microsoft.com/ink/2010/main" type="paragraph" rotatedBoundingBox="17470,1482 19708,1986 19391,3396 17153,28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E04420-DF79-421B-BC0E-9F2E1A068D03}" emma:medium="tactile" emma:mode="ink">
              <msink:context xmlns:msink="http://schemas.microsoft.com/ink/2010/main" type="line" rotatedBoundingBox="17470,1482 19708,1986 19391,3396 17153,2893"/>
            </emma:interpretation>
          </emma:emma>
        </inkml:annotationXML>
        <inkml:traceGroup>
          <inkml:annotationXML>
            <emma:emma xmlns:emma="http://www.w3.org/2003/04/emma" version="1.0">
              <emma:interpretation id="{1F845A8B-7597-4A45-9311-BB5D506E87B0}" emma:medium="tactile" emma:mode="ink">
                <msink:context xmlns:msink="http://schemas.microsoft.com/ink/2010/main" type="inkWord" rotatedBoundingBox="17470,1482 19708,1986 19391,3396 17153,2893"/>
              </emma:interpretation>
              <emma:one-of disjunction-type="recognition" id="oneOf0">
                <emma:interpretation id="interp0" emma:lang="en-US" emma:confidence="0.5">
                  <emma:literal>o's.</emma:literal>
                </emma:interpretation>
                <emma:interpretation id="interp1" emma:lang="en-US" emma:confidence="0">
                  <emma:literal>o's:</emma:literal>
                </emma:interpretation>
                <emma:interpretation id="interp2" emma:lang="en-US" emma:confidence="0">
                  <emma:literal>ors:</emma:literal>
                </emma:interpretation>
                <emma:interpretation id="interp3" emma:lang="en-US" emma:confidence="0">
                  <emma:literal>ot's.</emma:literal>
                </emma:interpretation>
                <emma:interpretation id="interp4" emma:lang="en-US" emma:confidence="0">
                  <emma:literal>o's</emma:literal>
                </emma:interpretation>
              </emma:one-of>
            </emma:emma>
          </inkml:annotationXML>
          <inkml:trace contextRef="#ctx0" brushRef="#br0">3198-1459 0 0,'0'0'0'0</inkml:trace>
          <inkml:trace contextRef="#ctx0" brushRef="#br0" timeOffset="1732.9491">3139-859 1186 0,'0'0'267'0,"0"0"-114"15,-161 13-56-15,115-11-32 0,16 2-5 16,14-4 0-16,6 0-8 0,10 0-38 0,3 0-34 16,12 0-15-16,10-6-7 0,11-4 22 0,14 0 24 15,12-5 5-15,13-1-1 0,8-1 8 16,12-3 3-16,7 4 0 0,8 2-1 0,8-2 0 15,-2 4-4-15,0 3-7 0,-4 3 0 0,0 3-8 16,-4 2-3-16,0 1 2 0,-8 0 0 16,-2 0 2-16,-4 3 0 0,-3 0 0 0,-11 1 1 15,-2-1 2-15,-5 2 3 0,-10-4-1 0,-2 2 3 16,-10 0 0-16,-9 0 0 0,-5 2 7 0,-8-3 0 16,-12 0 1-16,-5 0 0 0,-4-2 2 15,-7 0 13-15,-1 2 17 0,0-2 1 0,-6 0-15 16,-2 0-29-16,-4 0-44 0,-3 3-35 0,-3 0-39 15,1 0-75-15,2 0-183 0,2 0-415 0,6 0 104 0</inkml:trace>
          <inkml:trace contextRef="#ctx0" brushRef="#br0" timeOffset="1040.3776">3201-1598 0 0,'0'0'0'15,"0"0"0"-15,0 0 147 0,0 0 114 0,0 0-44 16,0 0-43-16,0 0-27 0,0 0-38 15,0 0-46-15,0 0-49 0,0 0-48 0,0 0-3 0,0 0 18 16,0 0 30-16,2 8 31 0,-15 28 2 16,-3 6-7-16,-3 3-10 0,-1 5-8 0,-2-1-7 15,6-1-6-15,3-3-2 0,2-7-3 0,9-3-3 16,2-7-3-16,2-2-2 0,12-4 5 16,4-5 4-16,4-1 8 0,6-6 10 0,6-5 3 15,0-5 10-15,9 0 3 0,-1-9-3 0,1-6 2 16,0-3-5-16,-4-1-5 0,-5-4-1 15,-3 0 1-15,-7-3 3 0,-1-1 5 0,-8-1 3 16,-3-4-3-16,-5 1-1 0,-6-3-6 0,-1-1 2 16,-1 2 4-16,-9 2-1 0,-2 1 3 0,-5 4-17 15,-3 1-10-15,0 2-5 0,-2 5-7 16,-3 4 8-16,-2 3-3 0,0 4 1 0,-2 5-1 16,2 2-4-16,0 0-3 0,1 0-2 0,4 6-1 15,-2 0 0-15,3 0 4 0,4 1-1 0,4-3 6 16,5-1 7-16,5-3 9 0,3 0-1 0,0 0-17 15,5-3-14-15,6-8-10 0,5-1-1 16,4-5 14-16,7-6 5 0,2-1 5 0,4-2 4 16,4 0 1-16,1-4 3 0,-2 2 0 0,-1-2 1 15,1 0 2-15,2 0 0 0,-8 2 0 0,3 3-1 16,-7 2-4-16,-1 4 0 0,-5 4-4 0,0 3 2 16,-3 3 0-16,-2 2-1 0,-2 2 2 15,1 2-5-15,-1 2-1 0,1 1 0 0,-2 0-3 16,1 1 3-16,0 5-3 0,-1 3-1 0,2 4 1 15,-2 5 1-15,-1 5 2 0,-1 4 3 16,-2 4 2-16,2 7-2 0,-7 3 2 0,-2 2 1 16,-1 5 1-16,0 0 2 0,-3 0-2 0,-5 0 0 15,4-2-2-15,-5-4 0 0,5-2 1 16,-3-4 0-16,2-4-1 0,3-1 0 0,1-6 0 16,1-3-1-16,0-2 2 0,0-5-1 0,3-2-1 15,5-3 2-15,0-3 2 0,2-2 4 0,5-3 5 16,3-2 5-16,2-2-2 0,4-7-1 0,-1-1-4 15,2-3-4-15,-2-2-2 0,-2-1-1 16,-6 0 0-16,-3 0 1 0,-5 0 1 0,-4-2 1 16,-3-1-2-16,0 0-5 0,-3 1-11 0,-5-1-9 15,-6 2-7-15,-3-1-1 0,-4 2 7 0,-4 1 11 16,-1 2 8-16,-3 2 9 0,3 1 7 0,0 1 0 16,2 3 5-16,8 2-5 0,0 1-7 15,5 0-4-15,2 3-5 0,7-2-3 0,2 2-3 16,0 0-15-16,0 0-15 0,2 0 1 0,8-1 12 15,4 1 19-15,2-3 19 0,8 0 2 0,6-3-5 16,4 0-4-16,1-3-2 0,4 1-1 16,1 0 1-16,1-2 2 0,-1 4-1 0,-1 1 0 15,1 0-2-15,-6 2 0 0,0 3-3 0,-4 0 0 16,-5 0 1-16,-3 4-4 0,-3 4 1 16,-1 0 1-16,0 4 0 0,-3 4 2 0,-1 2 2 15,0 3 0-15,-2 7 3 0,-1 3 2 0,-5 5 1 16,2 6 1-16,-5 3 3 0,-3 2-2 0,0 4 3 15,0 1-1-15,-1 2-4 0,-6 0-1 0,-1 0-6 16,-2-1-2-16,1-1-1 0,-2 1-1 16,1-7 0-16,-6-2 0 0,2-4 1 0,-1-5 2 15,-2-5 3-15,2-2 6 0,-1-6 5 0,-1-4 6 16,-2-5 12-16,3-5 10 0,-4-4 9 0,4-4 7 16,-3 0-5-16,0-2-4 0,0-11-4 0,-1-2-7 15,3-5-4-15,-1-1-9 0,1-4-6 16,3-2-6-16,4 2-5 0,2-1-1 0,-3 3-3 15,6 4-2-15,-1 3-1 0,4 0 2 0,-1 4-3 16,-2 3 4-16,1 1-3 0,2 0-2 16,-1 4-2-16,1 1-8 0,0 0-6 0,2 1-17 15,0 2-27-15,0 0-42 0,0-1-31 0,7 1-47 16,5-3-108-16,-4 0-247 0,0 1-398 0</inkml:trace>
          <inkml:trace contextRef="#ctx0" brushRef="#br0" timeOffset="1225.263">4584-1934 2300 0,'0'0'68'16,"0"0"-31"-16,0 0-23 0,0 0-18 0,0 0-36 16,0 0-63-16,0 0-37 0,0 0-43 0,0 0-60 15,0 0-177-15,0 0-641 0</inkml:trace>
          <inkml:trace contextRef="#ctx0" brushRef="#br0" timeOffset="1380.1668">5051-1502 229 0,'0'0'210'15,"0"0"-50"-15,0 0 5 0,0 0 21 0,0 0 7 16,0 0-14-16,0 0-35 0,0 0-46 0,0 0-41 15,0 0-41-15,0 0-20 0,0 0-12 0,0 0-12 16,0 0-34-16,60 1-88 0,-48-1-231 16,-2 0-396-16,-4 0 558 0</inkml:trace>
          <inkml:trace contextRef="#ctx0" brushRef="#br0" timeOffset="1850.8761">5264-1068 2114 0,'0'0'-96'0,"0"0"-142"15,0 0-490-15,0 0-324 0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2:05.4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624DE0E-EF23-49D5-BD26-9FCEBEBFF06B}" emma:medium="tactile" emma:mode="ink">
          <msink:context xmlns:msink="http://schemas.microsoft.com/ink/2010/main" type="inkDrawing" rotatedBoundingBox="15223,14139 16062,7903 16182,7919 15342,14155" semanticType="verticalRange" shapeName="Line">
            <msink:sourceLink direction="with" ref="{E79AC0C1-AB67-470B-A187-83C4CCB7BFF1}"/>
            <msink:sourceLink direction="with" ref="{6CF4830F-827C-4024-91C6-CB4D8DD1DE0F}"/>
            <msink:sourceLink direction="with" ref="{B38EB60A-4A2F-4CCB-8EB6-83B44361183A}"/>
            <msink:destinationLink direction="with" ref="{D2A61086-FFE4-42B6-A487-5E68CFFA56FF}"/>
          </msink:context>
        </emma:interpretation>
      </emma:emma>
    </inkml:annotationXML>
    <inkml:trace contextRef="#ctx0" brushRef="#br0">859 183 0 0,'0'0'171'0,"0"0"11"0,0 0-33 15,0 0-30-15,0 0-28 0,0 0-25 0,0 0-17 16,0 0-9-16,-12-158-6 0,14 147-1 0,2 4-7 15,-4 1-7-15,0 1-3 0,0 4-12 0,1 0-16 16,-1 1-25-16,0 0-37 0,0 4-10 16,1 6 2-16,3 7 21 0,-1 9 35 0,-2 11 18 15,-1 12 18-15,0 11 12 0,-2 12 6 0,-6 8 11 16,-6 9 9-16,-2 13 5 0,-4 7 9 16,0 15 1-16,-3 13 2 0,-4 16-2 0,-5 20 0 15,-5 15-2-15,-2 19-6 0,-3 17-9 0,1 10-13 16,-2 8-15-16,4 0-11 0,5 1-9 0,5-1 3 15,3 1 1-15,5 0 10 0,5-2 5 16,1-4-3-16,0-1-1 0,-1-7-11 0,-1-8-5 16,1-8-1-16,-6-14 0 0,2-15 2 0,-3-16 4 15,0-20 1-15,-1-16 3 0,2-18 4 0,-3-20 6 16,3-14 6-16,4-18 9 0,1-16 6 0,2-9 2 16,6-15 2-16,1-7 3 0,4-9 8 0,0-6-13 15,4 0-21-15,0-12-30 0,0-8-25 16,0-11-12-16,6-7-10 0,1-11-14 0,5-3-36 15,0-4-62-15,3-1-76 0,1-3-75 0,0 0-101 16,-4 16 168-16,-4 12 255 0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1:52.37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E636DFF-6CFB-4A9A-96CA-746D19F966AD}" emma:medium="tactile" emma:mode="ink">
          <msink:context xmlns:msink="http://schemas.microsoft.com/ink/2010/main" type="writingRegion" rotatedBoundingBox="14095,2966 28641,2312 29159,13815 14612,14469"/>
        </emma:interpretation>
      </emma:emma>
    </inkml:annotationXML>
    <inkml:traceGroup>
      <inkml:annotationXML>
        <emma:emma xmlns:emma="http://www.w3.org/2003/04/emma" version="1.0">
          <emma:interpretation id="{210801D8-755A-46D9-89DE-02B73D14A713}" emma:medium="tactile" emma:mode="ink">
            <msink:context xmlns:msink="http://schemas.microsoft.com/ink/2010/main" type="paragraph" rotatedBoundingBox="14234,2960 19375,2729 19439,4157 14298,43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A98522-402C-4D26-A721-9A9627E2AF79}" emma:medium="tactile" emma:mode="ink">
              <msink:context xmlns:msink="http://schemas.microsoft.com/ink/2010/main" type="inkBullet" rotatedBoundingBox="14269,3736 14476,3727 14485,3929 14278,3938"/>
            </emma:interpretation>
            <emma:one-of disjunction-type="recognition" id="oneOf0">
              <emma:interpretation id="interp0" emma:lang="en-US" emma:confidence="1">
                <emma:literal>.</emma:literal>
              </emma:interpretation>
              <emma:interpretation id="interp1" emma:lang="en-US" emma:confidence="0">
                <emma:literal>o</emma:literal>
              </emma:interpretation>
              <emma:interpretation id="interp2" emma:lang="en-US" emma:confidence="0">
                <emma:literal>&amp;</emma:literal>
              </emma:interpretation>
              <emma:interpretation id="interp3" emma:lang="en-US" emma:confidence="0">
                <emma:literal>q</emma:literal>
              </emma:interpretation>
              <emma:interpretation id="interp4" emma:lang="en-US" emma:confidence="0">
                <emma:literal>E</emma:literal>
              </emma:interpretation>
            </emma:one-of>
          </emma:emma>
        </inkml:annotationXML>
        <inkml:trace contextRef="#ctx0" brushRef="#br0">200 10 362 0,'0'0'196'16,"0"0"-49"-16,0 0-49 0,0 0-39 0,0 0-26 15,0 0-19-15,0 0-9 0,0 0-4 0,0 0-4 16,0 0-4-16,0 0-2 0,0 0-2 0,-118 9 3 16,110 3 4-16,-3 3 3 0,3 2 4 15,0-1 3-15,-1 2 0 0,5 0-1 0,-6-2 1 16,8 3-2-16,-3-5 0 0,0-1-1 0,4-2-1 16,1-3-1-16,0-4 0 0,0-2 0 0,0 1 7 15,0-3 10-15,0 0 19 0,1 0 23 16,6-3 17-16,-2-3 3 0,5-4-3 0,0-2-16 15,1-3-15-15,1-2-9 0,-3-1-8 0,4 0-1 16,-4-2-2-16,-4 3 5 0,2 0 5 0,-4 2 3 16,-2 3 5-16,-1 1-5 0,0 4-2 15,0 3-3-15,-1 1-10 0,-5 2-10 0,2 1-13 16,0 0-13-16,-4 3-7 0,4 5 3 0,-7 3 3 16,2 2 6-16,0 4 5 0,-3 1 0 0,0-1 1 15,1 1 2-15,0-3-1 0,6-1-4 0,-1-5-2 16,4-1-4-16,2-5-7 0,0-1 5 15,0-2 8-15,4 0 11 0,2 0 13 0,2-2 6 16,-1-4-2-16,1-5-2 0,0-1-4 0,0-2-5 16,-1 2-3-16,0 0 1 0,-5 4-3 15,2-1-1-15,-1 3-1 0,-3 1-3 0,1 3-8 16,-1 0-4-16,0 0-11 0,0 2-18 0,0-1-27 16,2 1-48-16,0-1-62 0,7-3-78 0,3 1-114 15,-6-1-174-15,5 2 279 0</inkml:trace>
      </inkml:traceGroup>
      <inkml:traceGroup>
        <inkml:annotationXML>
          <emma:emma xmlns:emma="http://www.w3.org/2003/04/emma" version="1.0">
            <emma:interpretation id="{3FB43C71-F206-4F3C-A480-F7BB8604DBD9}" emma:medium="tactile" emma:mode="ink">
              <msink:context xmlns:msink="http://schemas.microsoft.com/ink/2010/main" type="line" rotatedBoundingBox="14660,2941 19375,2729 19439,4157 14725,4370"/>
            </emma:interpretation>
          </emma:emma>
        </inkml:annotationXML>
        <inkml:traceGroup>
          <inkml:annotationXML>
            <emma:emma xmlns:emma="http://www.w3.org/2003/04/emma" version="1.0">
              <emma:interpretation id="{FA8F571B-06D0-4DAA-B113-75964DE19883}" emma:medium="tactile" emma:mode="ink">
                <msink:context xmlns:msink="http://schemas.microsoft.com/ink/2010/main" type="inkWord" rotatedBoundingBox="14660,2941 19375,2729 19439,4157 14725,4370">
                  <msink:destinationLink direction="with" ref="{D2A61086-FFE4-42B6-A487-5E68CFFA56FF}"/>
                </msink:context>
              </emma:interpretation>
              <emma:one-of disjunction-type="recognition" id="oneOf1">
                <emma:interpretation id="interp5" emma:lang="en-US" emma:confidence="0.5">
                  <emma:literal>Increase</emma:literal>
                </emma:interpretation>
                <emma:interpretation id="interp6" emma:lang="en-US" emma:confidence="0.5">
                  <emma:literal>In crease</emma:literal>
                </emma:interpretation>
                <emma:interpretation id="interp7" emma:lang="en-US" emma:confidence="0">
                  <emma:literal>In cease</emma:literal>
                </emma:interpretation>
                <emma:interpretation id="interp8" emma:lang="en-US" emma:confidence="0">
                  <emma:literal>In urease</emma:literal>
                </emma:interpretation>
                <emma:interpretation id="interp9" emma:lang="en-US" emma:confidence="0">
                  <emma:literal>In creases</emma:literal>
                </emma:interpretation>
              </emma:one-of>
            </emma:emma>
          </inkml:annotationXML>
          <inkml:trace contextRef="#ctx0" brushRef="#br0" timeOffset="1009.4044">1163-415 0 0,'0'0'86'0,"0"0"80"15,0 0-35-15,0 0-20 0,0 0 0 0,0 0-8 16,0 0-19-16,0 0-14 0,0 0-19 0,0 0-15 16,0 0-17-16,0 0-8 0,0 0-1 0,0 0-1 15,-100 68 0-15,71-47 1 0,-3-1 2 16,1-4 0-16,-3-1 4 0,1-5 4 0,1-1 7 16,3-5 10-16,1-4 12 0,8 0 10 0,0-7 5 15,3-6-4-15,3-5-12 0,2-6-15 16,1-6-13-16,5-2-13 0,0-6-7 0,6-2 1 15,0-2 2-15,3 0 2 0,5 0 1 0,-1 1-1 16,1 0-4-16,1 3 2 0,-1 7-1 0,0 5-2 16,2 5 0-16,-5 7-3 0,-1 4-5 15,1 5-11-15,-2 2-14 0,1 3-10 0,2 0-5 16,-1 2 5-16,6 6 8 0,-1 4 15 0,2 7 8 16,-1 5 6-16,1 5 5 0,0 8 2 0,-1 4 1 15,-2 6 2-15,-5 6 3 0,3 6-1 0,-6 3-1 16,-1 3 0-16,0 3-1 0,0-3 0 0,-1 2-1 15,-6-3 0-15,1 0-1 0,-4 0 2 16,-2-2 0-16,-3 1 2 0,-3-1 4 0,-4-1-2 16,-5-1 1-16,-5-4 2 0,-1-5-2 0,-3-4 3 15,-1-7 2-15,5-6 3 0,3-7 4 0,0-9 8 16,8-8 12-16,2-7 15 0,2-3 5 16,3-6-4-16,1-9-15 0,4-5-20 0,-1-6-14 15,2-4-12-15,6 1-4 0,0-3-3 0,2 3-4 16,0 2 1-16,3 1 0 0,4 4 2 15,-1 2 6-15,1 5-2 0,0 3 0 0,-3 5-5 16,1 1-12-16,-1 4-16 0,-3 2-9 0,6 0-2 16,-3 0 7-16,2 3 12 0,0 5 11 15,-2 2 9-15,6 1 5 0,-2 2 4 0,0 1 3 16,4-1 1-16,-1 0 0 0,1-1 0 0,0-1 1 16,1-3 0-16,0-2 2 0,2 1 3 0,0-4 0 15,1 0 4-15,1-3 3 0,4 0 4 0,-3-1 2 16,4-7 3-16,1-2 0 0,-2-2 0 0,2-5-3 15,0-1-3-15,-2-1 0 0,3-4-2 16,-1-2 0-16,0-1-1 0,2-5-1 0,-3 2-4 16,3-3-1-16,-1-1-1 0,3 2-4 0,1 1-2 15,-4 3-4-15,1 5-1 0,-1 4-5 0,-4 4-4 16,0 5-1-16,-4 4-11 0,0 4-6 16,-2 1-1-16,-4 8 0 0,1 4 12 0,0 4 10 15,-3 4 7-15,0 3 5 0,-4 4 0 0,-3 2-1 16,1 0 0-16,-2 2-1 0,0-1-2 0,0 2 2 15,0-3-4-15,-3 0-1 0,-1-2 3 16,1-4-2-16,-1-3 1 0,0-5 1 0,4-5 1 16,0-4 3-16,0-3 9 0,0-3 11 0,0 0 19 15,0 0 6-15,0-6-1 0,7-7-7 16,-2-2-15-16,3-5-4 0,0-4-4 0,3-3 0 16,-2-3-3-16,-1 2-1 0,2-1-1 0,-2 3-1 15,-3 1-3-15,6 0 1 0,-4 4-4 0,3 2-2 16,-3 4-3-16,0 3-3 0,-1 4-3 0,-1 3-4 15,3 2-6-15,-3 1-5 0,0 2-5 16,5 0 1-16,-2 3 5 0,-2 4 4 0,4 5 10 16,-2 3 2-16,-3 3 2 0,-1 2 3 0,0 2-3 15,0 0 3-15,-2 1 0 0,0-1 1 0,0-1 0 16,2-1 0-16,-2-2-1 0,1 1-2 0,1-3 0 16,1-2-8-16,2-1-14 0,1-2-34 15,3-2-98-15,-2-2-139 0,5-4-196 0,-2-2 49 16,-4-1 443-16</inkml:trace>
          <inkml:trace contextRef="#ctx0" brushRef="#br0" timeOffset="2728.1219">2074 7 0 0,'0'0'0'0,"0"0"0"16,0 0 41-16,0 0 171 0,0 0-39 0,0 0-39 15,0 0-28-15,83-158-19 0,-79 148-13 0,-2 3-3 16,-1 1 6-16,-1 4 3 0,0 2 0 0,0 0-19 15,0 0-31-15,-3 0-28 0,-2 9-18 0,-7 3 0 16,-4 7 7-16,-4 6 13 0,-6 5 7 16,1 3 2-16,-2 2 3 0,2-1-2 0,2 2-3 15,1-4-3-15,6 0-3 0,2 0-4 0,1-5-2 16,7-1-4-16,0-3-3 0,5-1-1 0,1-4-9 16,0-3-1-16,3-3-4 0,3-4-4 15,5-2 8-15,3-4 7 0,0-2 11 0,6 0 9 16,1-9 4-16,3-3-1 0,2-1 0 0,1-4-3 15,0-1-2-15,0-1 3 0,-2-3-1 0,1 0 3 16,-1 0-2-16,-2-3 6 0,1-2 1 16,2 0-3-16,-3-1 8 0,2-1-7 0,-1 1 0 15,-2 3 3-15,-2 0-1 0,0 5-1 0,-3 2-2 16,-1 3-4-16,-4 2-5 0,1 5-2 16,-5 2-4-16,-3 3-7 0,0 1-10 0,-3 2-9 15,-1 0 1-15,-1 3 4 0,1 5 16 0,2 4 5 16,-3 3 6-16,0 4-2 0,0 2-4 0,0 4 5 15,0 0 1-15,-3 2 2 0,-1 1 0 0,0-1-3 16,3-2-1-16,-3-3-2 0,4-1 2 16,0-3-4-16,0-2-2 0,5-1 0 0,6-2-2 15,-2-4 5-15,5 1-1 0,2-4 2 0,0-2-2 16,4-3-2-16,4-1 1 0,-1 0-2 0,4-3 2 16,0-8-3-16,1-2-1 0,-4-3 4 15,4-2 2-15,-4 0 4 0,0-4 4 0,0-2 1 16,-1-1 3-16,-1-2 2 0,1-1 0 0,-1-2 1 15,-2 1-3-15,3 2-2 0,-7 2-2 0,3 0 0 16,-4 2 0-16,-2 4 0 0,-2 3 3 16,-4 1 3-16,-1 4 5 0,-2 2 9 0,-2 3 8 15,-2 3 6-15,0 0-6 0,0 1-11 0,-2 2-22 16,-3 0-23-16,-2 2-8 0,-2 5-4 0,-2 6 7 16,-2 5 10-16,-5 3 7 0,4 4 2 15,-5 2 0-15,1 3 2 0,5-2-4 0,4 2-2 16,2-4-6-16,3 0-3 0,4-3-8 0,0-2 4 15,9-4-3-15,2-2-4 0,5-3 5 0,3-3 0 16,-2-3 5-16,7-3 7 0,3-1 4 16,0-2 5-16,4 0 2 0,-2-6 0 0,4-2 3 15,0 1 1-15,2-2-2 0,1-1 0 0,3 2 1 16,0-3-2-16,-3 1 0 0,0-1 1 0,1-1 1 16,0-1-2-16,1-2 0 0,-3 0 2 0,-2-2-6 15,1-1 6-15,-5 2 3 0,-2-5 0 16,-6 4 8-16,-1-1 0 0,-5 0 5 0,-1 0 8 15,-4 0 9-15,-2 4 12 0,-2-2 6 0,-6 3 3 16,1 2-1-16,-1 2 0 0,0 4-5 0,-1-1-11 16,-9 3-14-16,5 3-17 0,-6 0-13 15,-3 0-4-15,-4 6-1 0,-3 5-1 0,-5 6 3 16,-2 2 2-16,-4 4-1 0,-2 2 4 0,-1 0 1 16,6 3 0-16,2-4 1 0,0 1-2 15,7-1-2-15,3-2-1 0,3-4-6 0,8-3-10 16,0-3-11-16,6-3-12 0,0-3-6 0,4-4 4 15,3 0 10-15,5-2 13 0,1 0 11 0,1-7 9 16,6-4 4-16,0-3 2 0,-1-3 6 16,1 0 0-16,0 0 4 0,0-4 7 0,-4 5 5 15,3-2 5-15,-1 3-1 0,-5 1-4 0,-1 2-5 16,-3 3-2-16,-2 1-6 0,0 4-2 0,-2 0-7 16,-4 4-9-16,1 0-7 0,1 0-5 0,-1 0 1 15,1 6 6-15,-2 4 7 0,-1 2 7 0,2 1 3 16,-1 2 2-16,3 1-2 0,-3 3 2 15,1-1-4-15,2-1 1 0,-3 3-2 0,3-4-1 16,3 1 0-16,-1-4-3 0,4-1-1 0,2-2-1 16,1-2-1-16,1-4 3 0,0-1 2 0,5-3 4 15,0 0 3-15,1 0-2 0,0-3 2 16,6-4 1-16,-1-2 0 0,1-1 4 0,0-1 1 16,1-2 2-16,3-4 0 0,-1-1 0 0,-2-2 0 15,1-3 0-15,-1-1-1 0,1-2 1 16,-4-2 0-16,2 1 0 0,-3 1 0 0,1-1-2 15,-6 4 2-15,0 6-3 0,-6 2 2 0,-5 4 3 16,-1 4 0-16,-3 3 1 0,-3 3-6 0,1 1-7 16,-1 0-14-16,0 0-18 0,0 0-18 15,0 0 1-15,2 0 10 0,2 6 15 0,0 0 17 16,-2 2 2-16,1 1-1 0,3 1 0 0,-1 1 1 16,0 3-1-16,3 1 1 0,-1 4-1 15,0-1-1-15,2 4 2 0,-4 1 0 0,5 0 1 0,-7 0 3 16,2 2-1-16,-5 0 1 0,0 0 2 15,-3-1-1-15,-3-1 2 0,-8-4 3 0,-3 0 2 16,-3-2 6-16,-6-2 1 0,1-4 5 0,-4-3 5 16,-1-1 5-16,1-2 0 0,4-2 0 15,4-3-3-15,-1 0-3 0,7 0 2 0,3 0-2 16,3-3 0-16,2-2-6 0,2 2-3 0,3 0-4 16,0 0-3-16,2 0-6 0,0 0-17 0,4-2-7 15,3-1-6-15,5-2 6 0,4-1 10 0,6-1 6 16,5-4 5-16,3 1 3 0,6-2-1 15,2-1-1-15,-2-1 1 0,3-1-4 0,-3 1 0 16,1-1 0-16,1-2 0 0,-1 0 2 0,-2 2 2 16,-1-4 0-16,3 2 3 0,-6 0 1 15,4-1 2-15,-7 0 4 0,0 0 2 0,-1 1-2 16,-1 2 1-16,-2-1 0 0,-4 1-1 0,-3 5 5 16,-2 0 0-16,-1 1 0 0,-4 1-2 15,-3 4-5-15,2-1-3 0,-5 5-6 0,0 0-6 0,-1 1-6 16,-2 2-6-16,-1 0-8 0,0 0-8 15,0 0-3-15,0 0 3 0,0 5 16 0,-5 1 12 16,0 3 16-16,-6 2 1 0,0 3-3 0,-4 0-1 16,-1 1-5-16,-1 2 2 0,-3 1 1 0,2-2-2 15,-3 2-1-15,5 0-2 0,0 0-2 16,1 1 1-16,0 0 1 0,6-1-1 0,-2 0 0 16,4-1-3-16,1-1 1 0,6 0 0 0,0-2 0 15,0 1 3-15,6-1-2 0,7-5 11 0,4 2 6 16,4-3 7-16,6-4 13 0,7-2-5 15,3-2 1-15,5 0-4 0,-2-2-7 0,2-4-2 16,-5-1-5-16,-1-3-4 0,-7 4 0 0,-8-3 4 16,-2 0 5-16,-6 0 7 0,-2 2-3 0,-6-2-4 15,3 2-10-15,-4-1-16 0,2 1-19 16,-1 0-47-16,-4-2-82 0,5 0-119 0,-1 3-232 16,-4 1-599-16</inkml:trace>
        </inkml:traceGroup>
      </inkml:traceGroup>
    </inkml:traceGroup>
    <inkml:traceGroup>
      <inkml:annotationXML>
        <emma:emma xmlns:emma="http://www.w3.org/2003/04/emma" version="1.0">
          <emma:interpretation id="{D591FD8C-7E91-430B-B320-BEA32BB9E284}" emma:medium="tactile" emma:mode="ink">
            <msink:context xmlns:msink="http://schemas.microsoft.com/ink/2010/main" type="paragraph" rotatedBoundingBox="15585,4710 19512,4465 19573,5433 15646,56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60D3A8F-A15E-4C50-B22F-DE324B0A85F3}" emma:medium="tactile" emma:mode="ink">
              <msink:context xmlns:msink="http://schemas.microsoft.com/ink/2010/main" type="line" rotatedBoundingBox="15585,4710 19512,4465 19573,5433 15646,5679"/>
            </emma:interpretation>
          </emma:emma>
        </inkml:annotationXML>
        <inkml:traceGroup>
          <inkml:annotationXML>
            <emma:emma xmlns:emma="http://www.w3.org/2003/04/emma" version="1.0">
              <emma:interpretation id="{5AAA0140-8D3D-4BDA-BB1B-9957042F990C}" emma:medium="tactile" emma:mode="ink">
                <msink:context xmlns:msink="http://schemas.microsoft.com/ink/2010/main" type="inkWord" rotatedBoundingBox="15585,4710 19512,4465 19573,5433 15646,5679"/>
              </emma:interpretation>
              <emma:one-of disjunction-type="recognition" id="oneOf2">
                <emma:interpretation id="interp10" emma:lang="en-US" emma:confidence="0.5">
                  <emma:literal>online</emma:literal>
                </emma:interpretation>
                <emma:interpretation id="interp11" emma:lang="en-US" emma:confidence="0.5">
                  <emma:literal>online e</emma:literal>
                </emma:interpretation>
                <emma:interpretation id="interp12" emma:lang="en-US" emma:confidence="0">
                  <emma:literal>outing e</emma:literal>
                </emma:interpretation>
                <emma:interpretation id="interp13" emma:lang="en-US" emma:confidence="0">
                  <emma:literal>oulin e</emma:literal>
                </emma:interpretation>
                <emma:interpretation id="interp14" emma:lang="en-US" emma:confidence="0">
                  <emma:literal>online @</emma:literal>
                </emma:interpretation>
              </emma:one-of>
            </emma:emma>
          </inkml:annotationXML>
          <inkml:trace contextRef="#ctx0" brushRef="#br0" timeOffset="7095.7551">1820 1328 663 0,'0'0'303'0,"0"0"-216"0,0 0-36 0,0 0-20 16,0 0-16-16,0 0-5 0,0 0-7 0,0 0-3 15,0 0-4-15,0 0-1 0,0 0-4 0,0 0 0 16,-164-38 2-16,144 58 2 0,0 2 5 16,-2 6 2-16,0 7 5 0,-1 3 3 0,-3 6 2 15,2 5 3-15,-1 1-3 0,2 2-2 0,1-2-2 16,1-2-1-16,3-1 0 0,5-8-3 15,4-2-3-15,7-11 2 0,2-3 4 0,7-9 9 16,10-1 10-16,1-5 6 0,10-5 8 0,0-1 5 16,6-2-3-16,2-3 3 0,4-7-10 0,0-3-8 15,3-3-6-15,-2 0-9 0,-3-2 2 0,-1-1 1 16,-5-2 3-16,-5-4 7 0,-2 2 2 16,-7-3 4-16,0-1 4 0,-4-2 2 0,-4-4-1 15,-2-1-2-15,1-3-4 0,-4-1 0 0,-1-1-6 16,-3 2-3-16,-1 2 2 0,0 6-7 0,0 2 12 15,-8 4 2-15,-1 4-4 0,-2 3 2 0,-5 4-14 16,0-1-5-16,-3 6-7 0,-1 2-6 16,-5 2-3-16,-1 3-2 0,-2 0 1 0,-2 9 0 15,0 3 0-15,-3 2 0 0,3 1 1 0,0 2 0 16,1 3-1-16,6 0 1 0,1 0-1 0,4 0 2 16,1-2-5-16,8-2-3 0,1-1-3 15,4-2-7-15,3-2 2 0,1-2-2 0,0-3 4 16,5 1 1-16,3-2 5 0,1 1 3 0,4-1 3 15,1-2 7-15,5 1-2 0,0-2 3 16,4 1 1-16,1-2-3 0,1-1 2 0,3 0 2 16,3 0 0-16,1-1 2 0,2-5 3 0,5-6 0 15,-2-1 1-15,5 0 0 0,-1-2-2 0,5-1-1 16,0-2-1-16,2 0-1 0,-5 0-3 16,0 0 0-16,-4 2 0 0,-2 2-2 0,-7 2 4 15,1 2-1-15,-7 2-2 0,-4 2-1 0,-4 4-5 16,-3 2-6-16,-2 0-4 0,-4 0-3 0,-2 3 0 15,-4 6 6-15,1 3 5 0,-2 2 6 0,0 4 6 16,-2 0 1-16,-2 1 3 0,-4 2-1 16,0 2 0-16,2-1-1 0,-5 0 0 0,3 1 3 15,0 0-6-15,-3-2 1 0,3-1-1 0,1-3 0 16,1-1 0-16,0-3-2 0,5-1 0 0,-2-3 0 16,2 0 0-16,1-3-2 0,0-1 2 15,1-2-1-15,3-2 2 0,4 1 6 0,2-2 5 16,0 0 12-16,6-3 0 0,5-6 0 0,0-4-7 15,6-1-8-15,1-4-2 0,3-1-3 0,2-4 0 16,0-1-1-16,1-2-1 0,1 0-1 16,-4 2 1-16,-1 3 0 0,-5 3-1 0,-7 5 1 15,-2 1-1-15,-6 4 1 0,0 4-2 0,-8 1-2 16,2 1-5-16,-1 2-9 0,1 0-1 16,-3 6 1-16,5 2 4 0,-1 5 7 0,-2-1 3 15,2 5 1-15,1 2 0 0,-4 3 1 0,4 0-1 16,-1-1-2-16,-2-4 0 0,3-2-1 15,1-1 2-15,2-5 0 0,1-1 1 0,3-4 2 16,6-1 0-16,1-3 1 0,7 0-3 0,5-5-3 0,2-4-10 16,1-4-12-16,2-4-10 0,1-3-11 15,-8-4-1-15,5-5 6 0,-7-1 9 0,-2-3 14 16,-5-3 12-16,0-1 9 0,-4-3 7 0,-1-1 3 16,-3-2 4-16,-2 0 2 0,-1 0 2 15,-1 0 0-15,-2 2 0 0,-1 0-4 0,-3 4-1 16,1 3-1-16,-3 4 3 0,1 2 5 0,-2 7 4 15,0 6 6-15,0 3 0 0,-2 4 0 0,-2 4-4 16,2 1-7-16,2 3-12 0,-2 0-20 16,2 0-17-16,-1 3-9 0,-2 8 4 0,1 4 13 15,-4 6 13-15,4 8 8 0,-8 5 1 0,2 2-1 16,0 5 0-16,-3 2-1 0,3 3-1 0,2 4 2 16,-1 0 0-16,2 2 3 0,2 3 4 15,0-5 0-15,3-1 1 0,3-2 0 0,6-4-2 16,6-3-3-16,2-5 0 0,8-4-1 0,-4-4 2 15,3-5 1-15,4-2-2 0,-1-6 1 0,0-2-1 16,1-6 0-16,-1-1 2 0,0-5 2 0,1 0 0 16,-1-5 2-16,0-4 1 0,-2-1 2 15,-3-5 0-15,-2-2 3 0,0 1-1 0,-3-8-3 16,-1-1 3-16,-4-2 1 0,-4-5 0 0,-2-2 3 16,-1 1 0-16,-4-1-2 0,-1 3 1 15,0 3 3-15,0 4 2 0,-4 6 3 0,2 4-1 16,0 4-1-16,-2 4-7 0,0 2-5 0,3 4-10 15,1 0-20-15,-1 0-10 0,-1 4-5 0,1 7 2 16,-3 1 15-16,0 7 6 0,3 0 6 0,-1 4 1 16,2 0-3-16,0 0-2 0,7 1-6 15,2-2-8-15,6-3-12 0,4 0-22 0,0-3-61 16,7-7-154-16,-3-3-343 0,-9-4-441 0</inkml:trace>
          <inkml:trace contextRef="#ctx0" brushRef="#br0" timeOffset="7239.6666">4074 1041 838 0,'0'0'590'0,"0"0"-409"15,0 0-60-15,0 0-57 0,0 0-41 0,0 0-38 16,0 0-36-16,0 0-32 0,0 0-27 0,0 0-33 16,0 0-105-16,0 0-332 0,0 0-7 0</inkml:trace>
          <inkml:trace contextRef="#ctx0" brushRef="#br0" timeOffset="7650.2829">4146 1312 864 0,'0'0'416'0,"0"0"-269"0,0 0-91 0,0 0-53 15,0 0-17-15,0 0-2 0,0 0-1 16,0 0 9-16,0 0 4 0,0 0 7 0,0 0-1 15,0 0 1-15,0 0 0 0,0 0-2 0,32 120 5 16,-32-96 2-16,-7 0-1 0,1-1 5 16,-1 1-1-16,0-1 3 0,-3-7 5 0,6-2 7 15,-5-4 5-15,7-4 6 0,0-3 8 0,2-1 11 16,0-2 8-16,0 0 13 0,0 0 13 0,0 0-4 16,3-6-5-16,7-7-20 0,2-3-23 0,1-8-11 15,4-7-15-15,6-2-6 0,4-3-2 16,-1 1-6-16,2 0 2 0,-2 3-3 0,3 2-3 15,-3 2-2-15,0 6-1 0,-3 4 1 0,-6 3 1 16,-2 6 1-16,-3 2-1 0,-1 2-4 0,-5 4-9 16,1 1-2-16,-4 0-5 0,4 4 5 0,-3 5 7 15,-3 5 3-15,3 2 8 0,-4 3 3 16,0 4 2-16,0 1 1 0,-5 0 1 0,1 1-1 16,-6-1-1-16,3 1 0 0,1-4-3 0,0-2-4 15,2 0-9-15,4-2-17 0,0-5-23 0,0 2-43 16,8-4-68-16,-1-2-164 0,1-3-350 15,-5-4-13-15</inkml:trace>
          <inkml:trace contextRef="#ctx0" brushRef="#br0" timeOffset="8098.3403">4913 1377 985 0,'0'0'166'0,"0"0"-100"15,0 0-41-15,0 0-9 0,0 0 8 0,0 0-5 16,0 0-10-16,0 0-6 0,0 0-1 0,0 0 0 16,0 0 3-16,154-59 3 0,-143 49 3 0,4-2 1 15,-5 0 2-15,2-2 6 0,0 1 6 0,-2 0 9 16,-6-1 7-16,1 2-1 0,-1-1 4 16,-4 1 1-16,0 1-1 0,0 0 3 0,0 2-2 15,-8 1-7-15,5 2-6 0,-6 2-10 0,5 2-10 16,-7 0-6-16,3 2-7 0,-2 0-2 15,-3 8 1-15,-1 4-1 0,-5 4 7 0,3 1 1 16,-6 4 2-16,1 3 1 0,-4 3-1 0,-1-1 5 16,-1 5-1-16,0-2 0 0,3 0 2 0,0-1-4 15,8-3-1-15,1-2 0 0,5-4-5 16,7-3-1-16,2-1 1 0,1-1-1 0,0-3 5 16,4-2 3-16,8 0 3 0,1-3 3 0,2 0 1 15,6-4 4-15,-2 1 1 0,6-3 2 16,1 0 3-16,1 0-3 0,-2-1-1 0,2-3-2 15,0-2-4-15,-3 0 0 0,0-1-4 0,-4-1-1 16,4-2-3-16,-2 1-2 0,-5-1-4 0,2-1-5 16,-2 0-10-16,-2 0-15 0,-1 2-26 0,-1 0-37 15,-2 3-48-15,-6 0-59 0,5 0-64 16,-8 3-69-16,1-1-128 0,1 2-181 0,-4 1 512 0</inkml:trace>
        </inkml:traceGroup>
      </inkml:traceGroup>
    </inkml:traceGroup>
    <inkml:traceGroup>
      <inkml:annotationXML>
        <emma:emma xmlns:emma="http://www.w3.org/2003/04/emma" version="1.0">
          <emma:interpretation id="{60ADCDEC-7A52-4FD0-A13C-F8D2219C1798}" emma:medium="tactile" emma:mode="ink">
            <msink:context xmlns:msink="http://schemas.microsoft.com/ink/2010/main" type="paragraph" rotatedBoundingBox="17332,6171 20742,5473 20927,6376 17517,707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2ED650D-CA06-42F8-8921-7BC787B09674}" emma:medium="tactile" emma:mode="ink">
              <msink:context xmlns:msink="http://schemas.microsoft.com/ink/2010/main" type="line" rotatedBoundingBox="17332,6171 20742,5473 20927,6376 17517,7074"/>
            </emma:interpretation>
          </emma:emma>
        </inkml:annotationXML>
        <inkml:traceGroup>
          <inkml:annotationXML>
            <emma:emma xmlns:emma="http://www.w3.org/2003/04/emma" version="1.0">
              <emma:interpretation id="{AC181682-7C2D-4865-8B99-90B89774DB14}" emma:medium="tactile" emma:mode="ink">
                <msink:context xmlns:msink="http://schemas.microsoft.com/ink/2010/main" type="inkWord" rotatedBoundingBox="17332,6171 20742,5473 20927,6376 17517,7074"/>
              </emma:interpretation>
              <emma:one-of disjunction-type="recognition" id="oneOf3">
                <emma:interpretation id="interp15" emma:lang="en-US" emma:confidence="0.5">
                  <emma:literal>Sales.</emma:literal>
                </emma:interpretation>
                <emma:interpretation id="interp16" emma:lang="en-US" emma:confidence="0">
                  <emma:literal>sales.</emma:literal>
                </emma:interpretation>
                <emma:interpretation id="interp17" emma:lang="en-US" emma:confidence="0">
                  <emma:literal>Sales</emma:literal>
                </emma:interpretation>
                <emma:interpretation id="interp18" emma:lang="en-US" emma:confidence="0">
                  <emma:literal>sales</emma:literal>
                </emma:interpretation>
                <emma:interpretation id="interp19" emma:lang="en-US" emma:confidence="0">
                  <emma:literal>Sales,</emma:literal>
                </emma:interpretation>
              </emma:one-of>
            </emma:emma>
          </inkml:annotationXML>
          <inkml:trace contextRef="#ctx0" brushRef="#br0" timeOffset="11107.3978">4071 2498 1054 0,'0'0'104'0,"0"0"-60"16,0 0-24-16,0 0 0 0,0 0 5 0,0 0 7 15,0 0 3-15,0 0 1 0,16-154-7 16,-19 145-16-16,-7 3-19 0,-4 0-17 0,-1 2-6 16,-9 1 2-16,1 3 10 0,-5 0 14 0,-1 0 10 15,1 6 7-15,-3 1 2 0,0 4-1 0,1 1-2 16,4 1 0-16,-1 3-3 0,0 2-1 16,2 2 0-16,2 0-2 0,5-2-2 0,5 2-2 15,3-2-4-15,8-1-4 0,2-1 0 0,2-1 3 16,11-2 4-16,5 2 8 0,4 2 3 0,5-2 1 15,3 2-2-15,4 3-3 0,-2 0-4 0,2 1-3 16,2 5 0-16,-7 1-1 0,0 0-2 16,-3 4 2-16,-3-5-1 0,-5 0 3 0,-2 0 1 15,-6-2-2-15,0-2 3 0,-6-4 1 0,-2-1 7 16,-2-2 7-16,-2-2 16 0,-4 0 11 0,-6-1 11 16,-5 0 11-16,-3-2 2 0,-2 3 4 0,-3-5-1 15,-3 1-2-15,-3-1-3 0,4-2-5 16,-1 0-9-16,2 0-15 0,1 0-11 0,-1-2-9 15,1 3-11-15,0-1 1 0,-4 1-6 0,0 1-2 16,-7 1-1-16,-2 4-2 0,-2-1 1 16,-2 1-1-16,1 1 4 0,-3-1-2 0,-1 0 0 15,6-1 1-15,5-1-3 0,3-1 1 0,9-4 0 16,7-3-2-16,7 0-5 0,3-3-11 16,5 0-29-16,0 0-38 0,0 0-17 0,7-2-4 15,6-2 12-15,1-2 12 0,6-3-5 0,1 0-23 16,5 0-24-16,2-1-17 0,3 1-16 0,1-1-8 15,1 1-3-15,2-2-5 0,4 1-3 0,5 1 9 16,2-2 24-16,0 0 50 0,2 0 103 16,3-1 0-16,1 0 0 0,0-2 0 0,2 1 0 15,0-1 0-15,1 3 0 0,0-3 0 0,-2 2 0 16,1-1 0-16,-1 1 0 0,-2-1 0 16,2-1 0-16,-5-1 0 0,3 0 0 0,-1-2 0 0,-6 2 66 15,-3 0 12-15,-2-2-3 0,-3 2 2 16,-7 0-2-16,-4 0 6 0,-2 2 10 0,-6-1 14 15,-5 1 18-15,-1 1 16 0,-7 1 5 0,0 3 4 16,-3-1-5-16,-1 1-18 0,0 2-21 0,-1 0-30 16,-4 1-31-16,-5 1-18 0,0 0-11 15,-4 0-8-15,-5 3-3 0,-2 1-1 0,-7 0-2 16,-2 0 2-16,-3 5 5 0,-2 2-1 0,-3 1 1 16,1 2 2-16,2 1-2 0,1 2-2 15,4 0-2-15,-1 5-3 0,4-3-4 0,3 2 3 16,0 2-1-16,4 0 0 0,-1 0 3 0,7-1-8 15,3-4-2-15,3-2-7 0,5 0-6 0,3-3-2 16,0 0 4-16,4-3 7 0,8 0 10 16,2-3 14-16,9-1 7 0,-1-2 3 0,7 0-3 15,3-9-6-15,1-2-5 0,1-3-1 0,2 1 3 16,-7-2-5-16,2 3 2 0,-7-2 0 16,-1 3 0-16,-7 0 2 0,0 4-1 0,-6 1 1 0,-1 1-4 15,-5 4 0-15,2-1-3 0,-1 2-5 16,-4 0-2-16,5 0-5 0,0 3 0 0,0 2 1 15,0 2 1-15,1 2 1 0,1 0 1 0,2 1 1 16,-4-1-1-16,4 0 5 0,2-4 2 0,0 1 2 16,1-3 4-16,2-2-2 0,0 1-1 15,7-2-1-15,-3 0-1 0,5-6 0 0,2-2-1 16,1-1-1-16,-2-3-2 0,1-4 3 0,-2 1 0 16,-4-1 2-16,1-2 4 0,-5-1 1 0,-1-4 1 15,-3 2 1-15,0-4 5 0,0 0-2 16,-1-5 1-16,-2-2 2 0,4-2-6 0,-4-2 1 15,4-4-3-15,1-4-3 0,-1 0-2 0,2-1 1 16,0 2-1-16,-5-2 0 0,1 3 3 16,0 1-2-16,-7 1 0 0,3 3 5 0,-6 6 0 15,-1 4 6-15,0 5 6 0,-1 4 3 0,-7 4 3 16,5 4 0-16,-5 2-4 0,5 4-5 0,-4-1-8 16,2 3-7-16,1 2-19 0,-4 0-15 0,3 9-3 15,-6 5-4-15,-3 6 12 0,1 5 12 16,0 8 3-16,-1 4 8 0,2 5 3 0,3 2-1 15,5 3 2-15,1 1 1 0,3 0 0 0,0 1 3 16,1 0-2-16,3 1 1 0,7-3 2 0,3-4-1 16,-1-2 4-16,0-2-4 0,3-3-3 0,3-4-2 15,-3 1-7-15,-1-4-3 0,0-4-17 16,-2-3-28-16,1-2-61 0,-2-6-105 0,0-1-143 16,-5-6-249-16,-2-3 121 0</inkml:trace>
          <inkml:trace contextRef="#ctx0" brushRef="#br0" timeOffset="11811.7705">5345 2677 42 0,'0'0'652'0,"0"0"-433"0,0 0-85 0,0 0-34 16,0 0-30-16,0 0-20 0,0 0-23 0,0 0-17 15,0 0 0-15,0 0 2 0,0 0 1 16,0 0-3-16,151-93-4 0,-121 81-3 0,2 2-1 15,-4-3-1-15,-3-1 2 0,-6 1 2 0,3-2 4 16,-6 0 3-16,-3-3 6 0,-1 1 8 0,-1 0 7 16,-6-1 5-16,3 1 1 0,-5 2 4 0,-2 2-1 15,-1 1 5-15,0 3 2 0,0 3-3 0,-1 2-7 16,-2 2-13-16,-5-1-15 0,4 2-11 16,-5 1-10-16,4 0-7 0,-6 4-2 0,-3 6 0 15,0 4 3-15,-4 2 6 0,-1 2 6 0,2 5 4 16,-3 0-1-16,4 2 0 0,-2 0-1 15,0 1 0-15,3-1 0 0,1 0 0 0,2-1 1 16,3-2-1-16,2 1-1 0,3-3-1 0,2-5 0 16,2-1-2-16,0-2 2 0,4-2 1 15,2 0-1-15,5-1 6 0,4-2 4 0,5-2 9 16,-1 0 7-16,5-5 3 0,3 0 3 0,1 0-4 16,7-8-3-16,-3 0-6 0,4-2-4 0,3-4-1 15,-2 1 0-15,1-3 0 0,-4-1 1 16,3-1 2-16,-2-3-1 0,-4 0 4 0,1-3-1 15,0-1 2-15,-2-4 5 0,2-3-1 0,-1-3 0 16,-5 3-3-16,1-2-5 0,-4 6-1 0,-5 3-1 16,-5 2 2-16,-1 8 6 0,-9-1 9 0,2 6 4 15,-5 0 4-15,0 3-6 0,-5 0-13 16,-1 1-8-16,-4 1-9 0,-2 2-4 0,-2 3-7 16,1 0-4-16,-2 3-2 0,-2 6-5 0,-2 3 5 15,3 3 0-15,0 3 2 0,2 0 0 0,3 1-2 16,2 2 0-16,6 0-3 0,3 0 3 0,0 0 3 15,2 2 5-15,10-1 0 0,0 0 4 16,1 1 0-16,2-3 0 0,4-2 4 0,1 0-3 16,-4-4 2-16,5 1 1 0,-4-3 0 0,-3 1 1 15,-2-3 0-15,0 1-1 0,-4-2-1 16,-5 1 1-16,-2-3 3 0,-1 0 1 0,0-1 5 16,-4 1 7-16,-6 1 6 0,-4-1 5 0,-6 1 3 15,1-1-1-15,-5-1-1 0,-3 2-4 16,2-2-5-16,-3-2-2 0,0 2-5 0,1-1-4 15,1-3-1-15,4 1-4 0,-3-3-6 0,8 0-6 16,2 0-13-16,2 0-29 0,3-1-72 0,10-5-140 16,0 2-259-16,0-1-443 0</inkml:trace>
          <inkml:trace contextRef="#ctx0" brushRef="#br0" timeOffset="11952.178">6614 2541 2137 0,'0'0'171'16,"0"0"-115"-16,0 0-42 0,0 0-14 0,0 0-13 16,0 0-32-16,0 0-38 0,0 0-49 0,0 0-159 15,0 0-436-15,0 0-360 0</inkml:trace>
        </inkml:traceGroup>
      </inkml:traceGroup>
    </inkml:traceGroup>
    <inkml:traceGroup>
      <inkml:annotationXML>
        <emma:emma xmlns:emma="http://www.w3.org/2003/04/emma" version="1.0">
          <emma:interpretation id="{ED35BBB7-3B7D-4330-AB23-AA9E66CA021E}" emma:medium="tactile" emma:mode="ink">
            <msink:context xmlns:msink="http://schemas.microsoft.com/ink/2010/main" type="paragraph" rotatedBoundingBox="15989,8442 28874,7736 28999,10016 16114,107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D0BFE7-B4F2-4C89-A816-C1BA8D352EF0}" emma:medium="tactile" emma:mode="ink">
              <msink:context xmlns:msink="http://schemas.microsoft.com/ink/2010/main" type="inkBullet" rotatedBoundingBox="16021,9033 17513,8951 17529,9246 16038,9328"/>
            </emma:interpretation>
            <emma:one-of disjunction-type="recognition" id="oneOf4">
              <emma:interpretation id="interp20" emma:lang="en-US" emma:confidence="1">
                <emma:literal>-</emma:literal>
              </emma:interpretation>
              <emma:interpretation id="interp21" emma:lang="en-US" emma:confidence="0">
                <emma:literal>.</emma:literal>
              </emma:interpretation>
              <emma:interpretation id="interp22" emma:lang="en-US" emma:confidence="0">
                <emma:literal>_</emma:literal>
              </emma:interpretation>
              <emma:interpretation id="interp23" emma:lang="en-US" emma:confidence="0">
                <emma:literal>,</emma:literal>
              </emma:interpretation>
              <emma:interpretation id="interp24" emma:lang="en-US" emma:confidence="0">
                <emma:literal>~</emma:literal>
              </emma:interpretation>
            </emma:one-of>
          </emma:emma>
        </inkml:annotationXML>
        <inkml:trace contextRef="#ctx0" brushRef="#br0" timeOffset="13441.6075">1761 5595 1244 0,'0'0'179'15,"0"0"-65"-15,0 0-57 0,0 0-37 0,0 0-16 16,0 0-9-16,0 0-2 0,0 0 8 0,0 0 3 16,0 0 3-16,156-149 3 0,-99 126 5 15,8-2 5-15,5-1 5 0,8 2 8 0,4-2 3 16,8 2-2-16,2 4-8 0,-1 6-10 0,-1 2-16 15,-1 7-7-15,-8 4-6 0,-4 1-9 0,-6 1-3 16,-9 10-16-16,-5-1-22 0,-9 3-38 16,-3 1-76-16,-9 1-125 0,-9-3-202 0,-10-6-74 0</inkml:trace>
      </inkml:traceGroup>
      <inkml:traceGroup>
        <inkml:annotationXML>
          <emma:emma xmlns:emma="http://www.w3.org/2003/04/emma" version="1.0">
            <emma:interpretation id="{E79AC0C1-AB67-470B-A187-83C4CCB7BFF1}" emma:medium="tactile" emma:mode="ink">
              <msink:context xmlns:msink="http://schemas.microsoft.com/ink/2010/main" type="line" rotatedBoundingBox="17704,8348 28874,7736 28999,10016 17829,10628">
                <msink:destinationLink direction="with" ref="{D624DE0E-EF23-49D5-BD26-9FCEBEBFF06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DB43CCD-2315-427F-8B63-E3C66486CC04}" emma:medium="tactile" emma:mode="ink">
                <msink:context xmlns:msink="http://schemas.microsoft.com/ink/2010/main" type="inkWord" rotatedBoundingBox="17704,8348 23717,8019 23842,10299 17829,10628"/>
              </emma:interpretation>
              <emma:one-of disjunction-type="recognition" id="oneOf5">
                <emma:interpretation id="interp25" emma:lang="en-US" emma:confidence="0.5">
                  <emma:literal>Revamping</emma:literal>
                </emma:interpretation>
                <emma:interpretation id="interp26" emma:lang="en-US" emma:confidence="0">
                  <emma:literal>revamping</emma:literal>
                </emma:interpretation>
                <emma:interpretation id="interp27" emma:lang="en-US" emma:confidence="0">
                  <emma:literal>vampire</emma:literal>
                </emma:interpretation>
                <emma:interpretation id="interp28" emma:lang="en-US" emma:confidence="0">
                  <emma:literal>Revamping's</emma:literal>
                </emma:interpretation>
                <emma:interpretation id="interp29" emma:lang="en-US" emma:confidence="0">
                  <emma:literal>vampires</emma:literal>
                </emma:interpretation>
              </emma:one-of>
            </emma:emma>
          </inkml:annotationXML>
          <inkml:trace contextRef="#ctx0" brushRef="#br0" timeOffset="14095.9996">3981 5028 934 0,'0'0'131'0,"0"0"-115"0,0 0-59 15,0 0-2-15,0 0 41 0,0 0 11 16,0 0 11-16,0 0 8 0,-117 160 3 0,95-108 6 16,-3 7 2-16,1 5 0 0,-1 4 0 0,-1 5 0 15,1 1-4-15,-2 3-3 0,0-3-3 16,2 1-9-16,-2-2-4 0,3-7-5 0,2-6-4 15,4-11-3-15,3-8-2 0,5-10-3 0,6-9-6 16,0-4-7-16,3-12-3 0,1-3 8 16,0-3 18-16,0-2-2 0,0-9-6 0,0-7-19 15,0-6-22-15,0-9 8 0,0-7 15 0,0-5 17 16,0-5 19-16,0-3 12 0,0-4 10 0,0-1 8 16,0-4 2-16,5 0-4 0,2-4-3 0,2-3-5 15,5-1-2-15,3-3-7 0,2 0-6 16,5-3-5-16,-1 1-7 0,5 2-2 0,2 1-4 15,-1 5-1-15,6 5-4 0,-3 4 1 0,4 9 0 16,2 4-2-16,-3 8 2 0,0 6-1 0,2 2-3 16,2 9 2-16,-1 3-4 0,-6 5 1 0,3 6-4 15,-6 5-4-15,-2 1 1 0,0 7-1 16,-3 5 2-16,-4 3 4 0,-1 7-1 0,-6 6 4 16,-5 2 1-16,-2 4 1 0,-5 4 5 0,-1 3-1 15,-1 2-1-15,-11 1 6 0,-2-1-2 0,-6 0-1 16,-5-1 2-16,-2-4-3 0,-1 0 1 15,-5-6 2-15,5-4 5 0,-3-5 6 0,2-4 5 16,5-5 6-16,2-3 3 0,2-5 3 0,6-2 4 16,5-2 4-16,3-2 0 0,0 0-5 15,4 0-8-15,-2 0-10 0,4 0-9 0,-2 0-12 16,2 0-16-16,0 1-13 0,0 5-4 0,-1 3 5 16,1 6 14-16,0 3 11 0,0 3 5 0,0 1 0 15,3 5 2-15,6 3 1 0,0 0 3 16,5 0 0-16,2 1 1 0,0 0-2 0,0 1-2 15,3 0 0-15,-2-3 0 0,1 1 0 0,-1 0 2 16,-1-2-3-16,-1-2 2 0,-2-3-3 0,1-2 0 16,-1-1 1-16,-2-3-3 0,0-3 0 0,-1 0-15 15,1-5-24-15,0-5-82 0,4-2-217 0,-5-2-465 16,-3 0 252-16</inkml:trace>
          <inkml:trace contextRef="#ctx0" brushRef="#br0" timeOffset="14469.5413">4415 5550 1245 0,'0'0'188'15,"0"0"-142"-15,0 0-65 0,0 0-12 16,0 0 16-16,0 0 20 0,0 0 0 0,0 0 0 16,0 0-3-16,0 0-4 0,183-77-5 0,-152 60-2 15,-1-2-2-15,1 0 1 0,-3-4 6 0,-1 0 4 16,-1 0 5-16,-2 2 2 0,-7 0 3 15,1 1 2-15,-8 1 2 0,0 0 4 0,-7 2 5 16,-3 4 5-16,0 1 2 0,0 3-2 0,-6 3-5 16,-5 3-6-16,1 2-6 0,-4 1-5 0,0 0 0 15,-4 7-6-15,-5 3 1 0,-2 7 3 0,-1 2 1 16,0 5 5-16,-1 2 4 0,-1 0 2 16,-1 3 2-16,3-1 0 0,1 0 0 0,3-2-7 15,7-1-1-15,3-2-6 0,7-4-7 0,5-3 6 16,0-2-6-16,6-2 9 0,12-3 7 0,4-1 7 15,11-4 8-15,0-1-2 0,5-3-4 16,3 0-9-16,5 0-11 0,-3-1-11 0,-2-5-15 16,2-1-19-16,-5 1-26 0,-1-1-42 0,-2 0-55 15,-5-3-76-15,-2 3-78 0,-3-1-87 16,1 0-81-16,-11 2 485 0,-3 4 3 0</inkml:trace>
          <inkml:trace contextRef="#ctx0" brushRef="#br0" timeOffset="17029.0139">5223 5356 0 0,'0'0'0'0,"0"0"0"0,0 0 216 15,0 0 55-15,0 0-22 0,0 0-20 0,0 0-22 16,0 0-19-16,0 0-30 0,0 0-34 0,0 0-41 16,0 0-45-16,0 0-38 0,16-151-24 0,-12 153-5 15,-2 7 8-15,5 3 15 0,0 6 10 0,-5 6 4 16,5 4 2-16,-4 5 1 0,-2 2-1 16,-1 5 0-16,0-3-1 0,0 2-2 0,2-2 1 15,-1 1-1-15,2-3 0 0,2-1 1 0,-2-1-3 16,5-4-3-16,-3-5 2 0,6-7-4 15,-1-5 5-15,0-4 8 0,1-5 9 0,2-3 16 16,6-1 17-16,-2-10 9 0,3-6 1 0,2-3-3 16,5-7-12-16,-1-4-10 0,7-4-3 0,-5-2-10 15,-1 1-6-15,-1-3-4 0,0 0-9 0,-1-1-5 16,1 0-2-16,-5 0-9 0,3-1-10 16,2 5-18-16,-2 2-27 0,-4 5-30 0,0 7-32 15,-5 4-27-15,-2 4-24 0,-1 7-21 0,-2 2-14 16,-3 4-5-16,2 1 16 0,-2 0 29 15,1 6 33-15,2 3 26 0,1 3 6 0,0 2-10 16,0 1-12-16,1 1 73 0,1-1 55 0,3 3 0 16,0-3 0-16,0-2 0 0,0-4 0 0,6-3 0 15,-2-3 0-15,4-2 0 0,2-1 0 16,-1 0 0-16,1-1 0 0,-1-4 0 0,1-2 0 0,-6 0 0 16,2-1 0-16,-7-2 0 0,-1 2 17 15,-4 1 116-15,-6-1 35 0,2 1 27 0,-5 1 14 16,-1-1-20-16,0 1-26 0,-9-1-35 0,1 5-20 15,-6-2-10-15,-3 3-9 0,-1 1-9 16,-6 0-16-16,-1 3-15 0,-3 6-10 0,-5 3-12 16,1 6-6-16,-1 3-6 0,-1 5-5 0,-3 3-4 15,4 3-1-15,-1 0-2 0,0 3 0 0,5-4 1 16,6-1-4-16,4-5-1 0,6-3-2 0,7-2-5 16,4-5-12-16,2-3-8 0,6-4-2 15,6-2 3-15,4-5 12 0,7-1 6 0,3 0 2 16,2-6-1-16,0-4-4 0,4-3-2 0,-2 0 0 15,-2-2 2-15,-3-2 3 0,-1 3 5 16,-5-1 5-16,0 1 3 0,-3 2 2 0,-3 2 5 16,-4 2-1-16,0 3 1 0,-1 0-1 0,-3 2-6 15,-2 3-2-15,4 0-7 0,-3 0-4 0,-2 0-3 16,5 3 0-16,-3 5 3 0,-3 0 2 16,6 3 5-16,-4-1 0 0,-2 2 0 0,1 2 2 15,0-1 0-15,2 0-1 0,-2 1 1 0,0-2-1 16,1-2-2-16,4-1 1 0,-2-1-1 0,6-2 0 15,-1-1 2-15,4-2-2 0,1-3 1 0,1 0-1 16,1-2-2-16,5-5-1 0,-2-3 3 16,0-2 4-16,4-3 3 0,-5-1 7 0,4-2 2 15,-7-3 4-15,2-4 9 0,-3 1 5 0,-1-1 10 16,-4-3 2-16,-3 4-4 0,4 1-9 0,-6 3-10 16,3 5-8-16,-3 3-7 0,2 5-4 15,-4 1-8-15,2 3-9 0,-2 3-13 0,0 0-11 16,-2 0 5-16,0 6 7 0,-1 4 13 0,0 4 13 15,0 3 3-15,0 3 2 0,-1 5-1 0,-3-2 0 16,-3 3-2-16,3-2 1 0,-3-2 1 16,5 0-2-16,0-1 2 0,0-3-2 0,-1-1 1 15,3-6-1-15,-4 0 1 0,4-5 0 0,0-3-1 16,0-1 3-16,0-2 7 0,0 0 20 16,0 0 27-16,4-2 9 0,1-6-1 0,3-4-15 15,1-4-24-15,4-5-10 0,6-1-6 0,-3-2-4 16,1-2-3-16,5 1-1 0,-4-1-4 0,5 3 1 15,0 5-3-15,-6 1-2 0,0 4 0 0,0 5-3 16,-4 4-2-16,-6 2-4 0,4 2-5 16,-3 0-4-16,-4 6 3 0,0 5 8 0,3 2 4 15,-5 4 6-15,0 2 4 0,-1 0-3 0,-1 3 2 16,0-2 3-16,0 0-1 0,0-2 1 0,0-2 1 16,-3-2-1-16,1-2-1 0,-4-4 3 0,5 0-2 15,1-2-1-15,0-3 1 0,0-1 0 16,0-2 7-16,7 0 10 0,-2 0 8 0,8-5 6 15,1-4-3-15,7-3-5 0,-1-1-10 0,5-2-5 16,0-2-2-16,0-2-3 0,1 2 3 16,-1-2 0-16,2 1-1 0,-1 0-3 0,-2 5-2 15,-4 1-4-15,4 4-2 0,-6 4 2 0,2 2-1 16,-4 2 0-16,-3 3-3 0,1 7-3 0,-2 3 1 16,0 3 1-16,-3 5 3 0,-2 2 1 15,2 0 3-15,-5 0 0 0,6-1-1 0,-6-1 2 16,5-3-3-16,0-3 1 0,5-5 0 0,3-2-2 15,7-4 1-15,4-4-6 0,9 0-17 16,3-9-34-16,3-5-59 0,-3-5-82 0,0-3-97 16,-1-2-73-16,-1-3-12 0,-9-2 54 0,-2-5 105 15,-3 2 111-15,-6-4 102 0,0 0 9 0,-4-3 53 16,-4 2 34-16,-3 0 39 0,1-2 23 0,-4 1 26 16,-1 1 12-16,-2 0-8 0,5 0-1 15,-5 1-15-15,-1 2-7 0,0 2-6 0,0 2-11 16,0 3-14-16,0 5-16 0,0 4-15 0,0 5-11 15,0 4-12-15,-1 3-16 0,1 4-16 0,-2 2-25 16,-2 0-34-16,3 3-11 0,0 11-1 0,-5 6 7 16,-2 10 21-16,-4 12 8 0,-1 9 3 15,-1 7 2-15,1 8 1 0,-1 2-2 0,1 4 0 16,2 1 0-16,6 3-1 0,-3 1-3 0,5-4 2 16,2 0-2-16,1-1-3 0,0-2 5 15,0-1-4-15,4-4-2 0,5 0 0 0,1-6-7 16,-4-4-3-16,5-3-12 0,-1-3-21 0,-5-8-35 15,3-5-60-15,-7-6-77 0,-1-8-69 0,0-6-61 16,-9-8 5-16,-2-8 54 0,2-2 83 16,-5-10 100-16,-3-10 76 0,4-5 57 0,-1-5 36 15,1-9 32-15,5-5 26 0,-2-6 13 0,2-7 2 16,7-3-3-16,1-5-13 0,0-3-14 0,9-1-4 16,1 4-4-16,-2 3 0 0,4 4-3 0,0 8-13 15,0 6-21-15,0 3-14 0,0 9-15 0,0 4-13 16,2 8-5-16,0 0-11 0,2 5-8 15,7 4 3-15,-3 2-1 0,4 6-5 0,1 1 0 16,-4 4-11-16,-4 0-10 0,0 8 1 0,-5 4-1 16,-2 3 6-16,-7 3 6 0,-2 3 6 15,-1 1 1-15,-1 0 5 0,-11 3 6 0,-1-2 0 16,-2 0 4-16,-3-2 2 0,-3-3 5 0,-5-2 6 16,6-3 3-16,-1-2 6 0,3-2 2 0,1-3 6 15,10-3 5-15,-1-2 7 0,7-1 2 16,1 0-11-16,0 0-17 0,3 0-19 0,7 0-9 15,5-4-2-15,8-1 7 0,2-2 3 0,5-1-2 16,5-2 4-16,2 2-3 0,2 0 1 16,3-1-1-16,-1-2-9 0,-1 1-4 0,1-2-8 15,-2-1-7-15,-3 0-5 0,-4 0-5 0,0-2 1 16,-5 0 2-16,-7 0 11 0,2-2 10 0,-6-2 15 16,-6-2 10-16,-4 0 10 0,-1 1 9 0,-4 0 3 15,-1 4 9-15,0 1 1 0,0 5 3 0,-1 3 1 16,-4 2-10-16,3 4-12 0,2 1-20 15,-1 0-24-15,-2 3-9 0,1 6-1 0,-5 3 9 16,3 3 12-16,-4 3 2 0,5 1 2 0,-1 1-3 16,1 1 0-16,3 1 3 0,0-6 0 15,7 1 0-15,1-2 3 0,0-1-4 0,4-1 0 16,2-5-4-16,1 1-5 0,1-1-7 0,0-5-4 16,-3 0-5-16,2-3 1 0,-2 0 5 0,-2-3 3 15,-3-5 5-15,3-1 7 0,-3 0 5 16,-3-3 3-16,3-2 6 0,-2-1 0 0,3-2 3 15,-4 0 2-15,5-3-1 0,-1 2 4 0,-4-1 4 16,4 3 3-16,-4-1 7 0,2 5 7 0,-5 0 5 16,1 3 3-16,-3 3 2 0,1 1-6 15,-1 4-12-15,0 1-12 0,0 0-22 0,2 0-14 16,3 1-3-16,-1 7 1 0,0 1 10 0,4 5 8 16,-3 1 4-16,5 2 0 0,-3 3 2 0,1-1-2 15,1 2 0-15,-4-2 1 0,6 1-2 16,-2-2 1-16,1-3-2 0,-1 0 1 0,3-4 0 15,0 0 0-15,0-2 1 0,2-3 0 0,-2-3 2 16,0-1-1-16,0-2 2 0,-1 0 3 0,3-5 4 16,-4-4 5-16,5-3 1 0,-2-2 0 0,0-3-4 15,1-1 2-15,2-2-2 0,-3 1-3 0,-1 1-1 16,-1 2-5-16,-1 1-3 0,-1 3 1 16,-4 4-4-16,5 1 1 0,-6 3-3 0,4 0-4 15,-4 3-4-15,4 0-2 0,-3 1-1 0,5 0-1 16,-1 0 5-16,2 4 2 0,-1 1 3 15,5 1 5-15,3-2 1 0,-2 2 0 0,1 0 2 16,6-3 1-16,1-2 0 0,1-1 3 0,2 0-1 16,4-1-3-16,0-8 2 0,4 1-4 0,-2-2-1 15,-3-2 4-15,-3 0 1 0,-5-1 2 16,-4-4 3-16,-5 1 3 0,-2-2 3 0,-7 0 4 16,0-2 1-16,-4 2-2 0,0 2 1 0,0 3 0 15,-5 1-6-15,-3 4 0 0,2 1-9 0,0 7-6 16,0 0-7-16,1 0-10 0,-3 3-7 15,2 6 2-15,-3 6 3 0,-2 4 7 0,2 5 4 16,1 6 5-16,-1 5-2 0,3 8 4 0,-2 3 0 16,5 12 0-16,2 4 2 0,0 5-1 0,1 4 2 15,0 4-2-15,5 3 2 0,6 2-2 0,0 0 0 16,1 0 0-16,-2 2 0 0,0-3-6 16,1-4-3-16,-9-2-5 0,1-5-7 0,-3-3 5 15,-5-5 4-15,-9-8 3 0,-3-8 5 0,-7-6 7 16,-5-8 6-16,-5-6 8 0,-4-8 13 0,-1-8 6 15,0-7 7-15,4-1 8 0,-1-13 2 16,0-6-2-16,1-8-6 0,3-5-8 0,0-5-10 16,0-5-4-16,3-3-2 0,4-2-4 0,6-4-2 15,0 2 0-15,6-1-3 0,8 4-2 16,-2 1 2-16,7 4-8 0,4 5-4 0,3 1-5 16,7 5-9-16,8 2 2 0,3 4-7 0,5 0-2 15,5 5-5-15,4 1-10 0,2 2-10 0,1 1-20 16,-1 3-31-16,6-1-85 0,-3 1-177 15,-11 5-385-15,-12 1-384 0</inkml:trace>
          <inkml:trace contextRef="#ctx0" brushRef="#br0" timeOffset="17186.9155">8976 4707 1969 0,'0'0'481'0,"0"0"-379"0,0 0-51 0,0 0-24 15,-153-126-14-15,142 116-13 0,4 2-22 16,7 2-50-16,0 2-56 0,18 2-81 0,5 2-169 16,-1 0-356-16,-6 0-366 0</inkml:trace>
        </inkml:traceGroup>
        <inkml:traceGroup>
          <inkml:annotationXML>
            <emma:emma xmlns:emma="http://www.w3.org/2003/04/emma" version="1.0">
              <emma:interpretation id="{F4606674-EC18-4460-8174-25A1D49A10BB}" emma:medium="tactile" emma:mode="ink">
                <msink:context xmlns:msink="http://schemas.microsoft.com/ink/2010/main" type="inkWord" rotatedBoundingBox="24213,8211 28886,7955 28943,9001 24270,9257"/>
              </emma:interpretation>
              <emma:one-of disjunction-type="recognition" id="oneOf6">
                <emma:interpretation id="interp30" emma:lang="en-US" emma:confidence="0.5">
                  <emma:literal>inebriate</emma:literal>
                </emma:interpretation>
                <emma:interpretation id="interp31" emma:lang="en-US" emma:confidence="0">
                  <emma:literal>Inebriate</emma:literal>
                </emma:interpretation>
                <emma:interpretation id="interp32" emma:lang="en-US" emma:confidence="0">
                  <emma:literal>website</emma:literal>
                </emma:interpretation>
                <emma:interpretation id="interp33" emma:lang="en-US" emma:confidence="0">
                  <emma:literal>inebriates</emma:literal>
                </emma:interpretation>
                <emma:interpretation id="interp34" emma:lang="en-US" emma:confidence="0">
                  <emma:literal>Inebriates</emma:literal>
                </emma:interpretation>
              </emma:one-of>
            </emma:emma>
          </inkml:annotationXML>
          <inkml:trace contextRef="#ctx0" brushRef="#br0" timeOffset="18866.0098">10394 5067 510 0,'0'0'574'0,"0"0"-444"16,0 0-55-16,0 0-10 0,0 0-14 0,-91 159-12 16,74-129-11-16,6-8-12 0,0 1-6 15,2-5-6-15,6-1-3 0,-1-5-5 0,1-4 3 16,2-2 0-16,-2-3 4 0,3-3 15 0,0 0 27 15,0 0 36-15,0 0 12 0,0-8-7 16,0-1-28-16,0-6-42 0,7-2-22 0,0-4-9 16,5-2-3-16,1-2-2 0,2 1 3 0,1 0 5 15,2 2 4-15,-2 1 4 0,-2 4-3 0,1 3 2 16,-3 5-2-16,0 3 3 0,-4 2 4 16,-2 0-1-16,-2 4-1 0,1 0-2 0,-2 0-2 15,-1 0 0-15,2 5 3 0,2 3 2 0,0 1 5 16,7 0 2-16,-3 3 2 0,8 2 1 0,4 0 6 15,4-1 0-15,5-1 3 0,5 0-1 16,3-3-4-16,4 1 0 0,4-2-2 0,0-2 2 16,4-2-2-16,-2-2-1 0,4-2 1 0,-3 0-4 15,-1 0 1-15,-6-3-1 0,-3-3-6 16,-7-2 1-16,-2-1 1 0,-7-1 0 0,-5 0 10 16,-5-3 10-16,-6 0 5 0,-6-3 6 0,-2-3-4 15,-2 1-9-15,-10-2-5 0,-3 0-4 0,-4 4 0 16,0 1 2-16,-1 3-2 0,0 3-2 0,1 3-6 15,3 3-2-15,0 3-9 0,3 0-2 0,1 0-2 16,2 3 0-16,-2 3 1 0,7 0 1 16,-2 0-1-16,6-2-3 0,1 2 3 0,0 0 1 15,6 1 0-15,5 0 6 0,5 0 2 0,4-1 5 16,10-1 5-16,5-2 1 0,6-3-2 0,8 0-4 16,0 0 0-16,2-3-4 0,-4-3 1 15,-1-2-3-15,-6 1-2 0,-3-2 3 0,-2-2 0 16,-7 0 3-16,-1-3 3 0,-3-1 3 0,-2-1 1 15,-5 1 4-15,-1 0 3 0,-4-1-1 16,0 2 2-16,-3 2-2 0,-5 0 0 0,-2 4 1 16,0 2 1-16,-2 1 1 0,0 2-12 0,-8 0-11 15,-5 3-12-15,-3 0-7 0,-6 0 4 0,-7 3 4 16,0 5 5-16,-6 1 5 0,0 3 5 16,2 4 2-16,0-1 2 0,5 1 1 0,3 2-4 15,5-2-2-15,6-1-3 0,5 0-4 0,6 0-3 16,3-3-3-16,6 1-3 0,7-1 2 0,7 0 3 15,7-1 0-15,5-2-2 0,4-4-18 0,7-2-35 16,1-2-62-16,5-1-86 0,-2 0-87 16,-2 0-72-16,1-7-39 0,-1-4-2 0,-3-1 302 15,-2-5 114-15,0-1 0 0,-3-1 0 0,-2-3 0 16,-3-5 0-16,-1-2 0 0,-2 0 0 0,-1-5 0 16,2-1 0-16,-5 1 21 0,2-4 136 15,-4 3-13-15,0-3 0 0,-3 2-3 0,-4 0-8 16,-3 0-14-16,-1 5-13 0,-5 0-19 0,-2 3-6 15,-5 1 3-15,0 2 3 0,-1 2 6 0,-8 2 2 16,1 1-6-16,-2 4-10 0,-2 1-5 16,0 6-10-16,1 2-15 0,2 4-14 0,-2 3-22 15,-2 0-13-15,-3 9-6 0,-3 5 1 0,-1 9 3 16,-4 5 6-16,1 6 5 0,-4 5-1 16,3 2 3-16,1 5 1 0,2 5 0 0,1 1 5 15,3 4 1-15,4-1 1 0,2 3-3 0,5 1-1 16,4 0-4-16,2-2 0 0,6-2-4 0,3-6-3 15,8-3 0-15,2-5-3 0,4-4 0 0,4-6-3 16,2-4-3-16,2-2-4 0,5-8 0 0,-1-2 0 16,4-4 0-16,-1-7-1 0,2-2-2 15,-5-2-1-15,-2-2 1 0,-1-8 2 0,-2-3 4 16,-6-3 5-16,0-1 5 0,-5-5 3 0,0 3 2 16,-6-4 0-16,-2 1 2 0,-2 1 1 15,-5-1-1-15,0-1 0 0,-4 0-3 0,0-2-4 16,-1 1-2-16,-8-4-6 0,-1 3-1 0,-4 0 0 15,-4-1 3-15,-2 4 2 0,0 1 2 0,-4 2 0 16,1 4-2-16,-4 1 2 0,0 2 0 0,-2 5 0 16,-1 3 3-16,-2 1 0 0,-1 1 1 15,0 2 1-15,3 0 1 0,3 2-6 0,4 5-2 16,4 0-2-16,2 2-6 0,7 0 2 0,4 0-4 16,2 2-3-16,4-1-1 0,5 1 2 15,7-1 6-15,7-1 8 0,5 3 5 0,10-3 1 16,7-2-2-16,3-2-1 0,6-1-3 0,2-1 1 15,2-3 0-15,-1 0-4 0,5 0 3 16,-3 0 2-16,1-6-6 0,-2-1 4 0,-2-2-2 16,-1-3-1-16,-2 2 4 0,-4-4 1 0,1 1 1 15,-6-2 1-15,-4-1 3 0,0 0 0 0,-9 2 2 16,-3 0 5-16,-9 2 4 0,-3 1 15 0,-9 4 11 16,-3-1 4-16,0 2-5 0,-3 1-16 0,-9-1-18 15,-3 4-11-15,-6-2-4 0,-1 4-2 16,-3 0 6-16,1 0 1 0,-2 7-1 0,2 0-1 15,5 4-3-15,3-1 0 0,3 4-3 0,2-1 1 16,3 3 1-16,4-1-3 0,1 2 5 0,1 3-1 16,2-1 2-16,0 2 2 0,4 0-1 15,3-2 0-15,1 2-1 0,-2 0 2 0,4-2-2 16,-6 1 1-16,1-2 1 0,-4 1-3 0,-1-2 4 16,0-4 1-16,-9 1 3 0,-2-3 1 0,1-3 1 15,-7 1 3-15,4-2 3 0,0-2 3 16,1-2-3-16,4 1-3 0,1-1-7 0,5 0-7 15,2 2-3-15,0-2-3 0,0 4 1 0,13-1-4 16,1-3 0-16,10 0-11 0,5-1-24 16,8-2-47-16,1 0-74 0,6-6-63 0,0-6-56 15,-1 0-18-15,1-3 24 0,-2-3 45 0,-3 1 69 16,-3-2 66-16,-8 0 61 0,-2-3 48 0,-6 4 39 16,-6-2 46-16,-3 1 47 0,-4 0 45 0,-6 5 37 15,-1-1 17-15,0 0-8 0,0 3-18 0,-2 1-25 16,-4 4-33-16,1 1-28 0,1 2-33 15,-2 2-33-15,5 1-29 0,-2 1-21 0,3 0-13 16,-4 4-9-16,2 6 4 0,-2 4 5 0,2 2 1 16,1 5 4-16,0 0 1 0,1 3-2 0,0 0 3 15,1 0-1-15,3-1-7 0,5-1 0 16,-1-3-7-16,5-3-19 0,-1-2-35 0,1-4-71 16,3-2-118-16,2-7-157 0,-5-1-202 0,-2 0-187 0</inkml:trace>
          <inkml:trace contextRef="#ctx0" brushRef="#br0" timeOffset="19373.2522">13789 4728 0 0,'0'0'0'0,"0"0"0"0,0 0 0 15,87-178 118-15,-67 139 185 0,3 6-21 0,-7 2-33 16,2 2-33-16,-5 4-29 0,-2 4-20 0,0 0-15 16,-2 6-13-16,-6 5-23 0,-2 1-19 0,-1 6-27 15,0 0-31-15,0 3-26 0,0 0-29 0,-3 6-11 16,-9 9 2-16,-1 4 5 0,-3 8 15 15,-7 6 8-15,-4 5 4 0,2 2 2 0,-2 3 3 16,0 0-4-16,2 3-1 0,0 4 2 0,7-2 0 16,-2 1 1-16,6-1 0 0,6-2-3 15,3-3-2-15,3 1-3 0,2-4-2 0,4-3-1 16,4-3-3-16,2-4-2 0,-3-2-2 0,3-7-2 16,2-1-4-16,0-3-4 0,1-4-5 0,-3-1-6 15,5-2-1-15,-2-4 0 0,1-1-1 0,2-5-4 16,3 0-6-16,2-3-10 0,5-3-15 15,-1-6-10-15,2-1-12 0,0-5-6 0,1-2 7 16,0-5 18-16,0-2 23 0,-1-3 28 0,-4 0 21 16,0-4 14-16,-9 1 12 0,0 2 8 15,-5 0 15-15,-5 4 11 0,-4 2 9 0,0 3 6 16,0 3 0-16,-7 2-4 0,-2 4-6 0,-3 2-7 16,-1 5-13-16,-5 2-12 0,-1 4-11 0,-2 0-11 15,-5 4-3-15,0 8 1 0,-5 5 3 16,1 5 4-16,-2 2 6 0,1 4 2 0,3 1-1 15,4 2 3-15,7 1-6 0,2-1-6 0,5 0-4 16,9 0-4-16,1-1-1 0,11-1 5 0,5-1 5 16,11-2 2-16,9-1 4 0,5-3 0 0,6-1-5 15,10-3-3-15,0-4-8 0,6-7-8 0,-2-3-7 16,-2-4-7-16,0 0-14 0,-2-9-28 16,-2-4-42-16,-2-5-61 0,-6-1-99 0,-5-4-176 15,-13 4-378-15,-13 6 269 0</inkml:trace>
          <inkml:trace contextRef="#ctx0" brushRef="#br0" timeOffset="20319.0335">10044 5013 1247 0,'0'0'226'0,"0"0"-132"0,0 0-58 16,0 0-47-16,0 0-42 0,0 0-24 15,0 0 3-15,0 0 22 0,0 0 39 0,0 0 24 16,0 0 6-16,0 0 0 0,0 0-3 0,-33 169 1 15,25-134-1-15,0 4 0 0,4-4-1 16,1 2-2-16,2-2-4 0,1 0-4 0,2-4-7 16,9 1-17-16,5-4-54 0,-1-9-232 0,-3-5-745 0</inkml:trace>
          <inkml:trace contextRef="#ctx0" brushRef="#br0" timeOffset="19742.0236">13446 4402 2371 0,'0'0'136'0,"0"0"-59"0,0 0-45 16,0 0-19-16,0 0-31 0,0 0-40 16,0 0-52-16,0 0-109 0,0 0-237 0,0 0-966 0</inkml:trace>
          <inkml:trace contextRef="#ctx0" brushRef="#br0" timeOffset="19567.1325">14008 4577 1811 0,'0'0'253'15,"0"0"-125"-15,0 0-79 0,0 0-34 0,0 0-23 16,0 0-15-16,0 0-5 0,0 0-16 15,177-61-33-15,-125 53-63 0,-2 0-90 0,-2 1-98 16,-2 0-78-16,-6-1-34 0,-3 0 7 0,-7 1 334 16,-10 1 99-16,-8 4 0 0</inkml:trace>
        </inkml:traceGroup>
      </inkml:traceGroup>
    </inkml:traceGroup>
    <inkml:traceGroup>
      <inkml:annotationXML>
        <emma:emma xmlns:emma="http://www.w3.org/2003/04/emma" version="1.0">
          <emma:interpretation id="{D97B3856-98D7-47B9-A4BC-39793D36088B}" emma:medium="tactile" emma:mode="ink">
            <msink:context xmlns:msink="http://schemas.microsoft.com/ink/2010/main" type="paragraph" rotatedBoundingBox="15446,10934 27056,10615 27116,12778 15505,130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7F678EC-69BC-4B66-A669-4F18672436E3}" emma:medium="tactile" emma:mode="ink">
              <msink:context xmlns:msink="http://schemas.microsoft.com/ink/2010/main" type="inkBullet" rotatedBoundingBox="15465,11622 16852,11584 16856,11715 15469,11754"/>
            </emma:interpretation>
            <emma:one-of disjunction-type="recognition" id="oneOf7">
              <emma:interpretation id="interp35" emma:lang="en-US" emma:confidence="0">
                <emma:literal>-</emma:literal>
              </emma:interpretation>
            </emma:one-of>
          </emma:emma>
        </inkml:annotationXML>
        <inkml:trace contextRef="#ctx0" brushRef="#br0" timeOffset="21519.9922">1192 8021 760 0,'0'0'118'0,"0"0"-57"0,0 0-56 15,0 0-26-15,0 0 17 0,0 0 20 0,0 0 15 16,0 0 14-16,173-29 16 0,-119 20 19 0,6-2 15 15,11-1 7-15,5-1 2 0,6-2-2 16,5 0-5-16,3 1-14 0,-1 2-18 0,-1 1-19 16,-6 2-17-16,-7 5-13 0,-6-1-3 0,-8 2-3 15,-6 0-5-15,-8 2 1 0,-11 1-3 16,-6 0-3-16,-7 0 2 0,-6 0-3 0,-8 0-2 16,-3 0-1-16,-5 0-6 0,2 0-10 0,-3 1-13 15,0-1-24-15,0 0-25 0,0 0-34 0,0 0-67 16,0 0-153-16,-3 0-245 0,2 0 77 0</inkml:trace>
      </inkml:traceGroup>
      <inkml:traceGroup>
        <inkml:annotationXML>
          <emma:emma xmlns:emma="http://www.w3.org/2003/04/emma" version="1.0">
            <emma:interpretation id="{6CF4830F-827C-4024-91C6-CB4D8DD1DE0F}" emma:medium="tactile" emma:mode="ink">
              <msink:context xmlns:msink="http://schemas.microsoft.com/ink/2010/main" type="line" rotatedBoundingBox="17497,10878 27056,10615 27116,12778 17557,13041">
                <msink:destinationLink direction="with" ref="{D624DE0E-EF23-49D5-BD26-9FCEBEBFF06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8D1D7A6-D7C9-4174-9C71-D69C9BD93DCB}" emma:medium="tactile" emma:mode="ink">
                <msink:context xmlns:msink="http://schemas.microsoft.com/ink/2010/main" type="inkWord" rotatedBoundingBox="17498,10892 21523,10781 21558,12036 17532,12147"/>
              </emma:interpretation>
              <emma:one-of disjunction-type="recognition" id="oneOf8">
                <emma:interpretation id="interp36" emma:lang="en-US" emma:confidence="0.5">
                  <emma:literal>Cloud</emma:literal>
                </emma:interpretation>
                <emma:interpretation id="interp37" emma:lang="en-US" emma:confidence="0">
                  <emma:literal>cloud</emma:literal>
                </emma:interpretation>
                <emma:interpretation id="interp38" emma:lang="en-US" emma:confidence="0">
                  <emma:literal>Cloned</emma:literal>
                </emma:interpretation>
                <emma:interpretation id="interp39" emma:lang="en-US" emma:confidence="0">
                  <emma:literal>Cond</emma:literal>
                </emma:interpretation>
                <emma:interpretation id="interp40" emma:lang="en-US" emma:confidence="0">
                  <emma:literal>Aloud</emma:literal>
                </emma:interpretation>
              </emma:one-of>
            </emma:emma>
          </inkml:annotationXML>
          <inkml:trace contextRef="#ctx0" brushRef="#br0" timeOffset="24033.8143">3242 7524 257 0,'0'0'150'16,"0"0"-92"-16,0 0-39 0,0 0-23 0,0 0-16 16,0 0-8-16,0 0-2 0,0 0 12 0,0 0 23 15,0 0 17-15,0 0 10 0,0 0 7 0,-11-7-2 16,11 7-8-16,0 0-4 0,0 0-5 15,0 0-1-15,0 0 1 0,3 0 6 0,-2 1 6 16,1 1 10-16,-1-2 4 0,2 1 5 0,-2-1 3 16,-1 2 10-16,0-2 12 0,0 1 10 0,0-1 2 15,0 0-7-15,0 0-15 0,0 0-16 16,0 0-15-16,2 0-12 0,-1 0-1 0,4 0 3 16,1 0 9-16,4 0 10 0,4-3 2 0,2-1-1 15,8-2-6-15,3 0-7 0,5-1-6 16,3-1-4-16,4-1-3 0,0 2-2 0,1-2-3 15,0 3-3-15,4 0-1 0,-1 0-2 0,1 0 1 16,-1 0 0-16,6-1 0 0,-2 1 0 16,5-2 1-16,1 1 1 0,5-1 2 0,-3-1-4 15,0 1-1-15,1-1-4 0,-2 1-2 0,-6 4 0 16,-1-2-1-16,-7 3-7 0,-9 3-5 0,-1-2-9 16,-10 2-16-16,-4 0-21 0,-5 0-34 0,-5 2-52 15,-2-2-50-15,-4 3-15 0,0 0 11 16,0 0 20-16,-9 1 10 0,2 1-35 0,-2 1-62 0,-4 0 74 15,2-1 190-15,3-2 0 0</inkml:trace>
          <inkml:trace contextRef="#ctx0" brushRef="#br0" timeOffset="26157.2171">4257 7471 0 0,'0'0'0'16,"0"0"0"-16,0 0 0 0,0 0 0 0,0 0 0 15,0 0 0-15,0 0 0 0,0 0 0 0,0 0 0 16,0 0 0-16,0 0 0 0,0 0 0 16,0 0 40-16,-36-38 60 0,29 33-11 0,-3 1-13 15,-3-1-17-15,0 0-14 0,0 2-11 0,-6 0-3 16,0 2-1-16,-1 1 6 0,-1 0 4 15,-5 0 2-15,1 0 3 0,-4 4-2 0,3 2 6 16,-5 2 2-16,1 2-2 0,-2 0 0 0,0 4-5 16,-2 1 1-16,2 3 1 0,-1-1 2 0,-5 6 3 15,3 1-1-15,2 2-2 0,-5 5-2 0,5 0 0 16,-1 4-4-16,3 2-5 0,5 1-10 16,3 3-5-16,0-1-3 0,6 3-6 0,0 1 4 15,7 2-7-15,-1-1-4 0,6 0-2 0,5-2-4 16,0-1-1-16,5-1 0 0,8-2 0 0,8-3 2 15,5-4 7-15,7-6 5 0,5-3 7 0,8-2 8 16,1-5 5-16,5-5 3 0,2-4-3 16,1-5-1-16,5-2-7 0,2 0-6 0,4-4-2 15,1-6-10-15,4-3 4 0,1-5-3 0,2-5-1 16,2 0 2-16,-1-6-3 0,0-3-2 16,2-3 0-16,-3-4 2 0,-3-1-3 0,-6-3 2 15,0-4-1-15,-8-1 0 0,2-1 0 0,-5-2 1 16,-8-1 2-16,0 1-3 0,-7 0 3 0,-6 1-1 15,-4 2 4-15,-6 4 2 0,0 3 1 16,-9 5 1-16,0 3 2 0,-5 5 5 0,-5 4-1 16,-1 5 4-16,0 4 1 0,-3 1-1 0,0 3 2 15,-6 4-5-15,-2 1-13 0,0 4-16 0,-4 2-13 16,-1 0-9-16,-6 2 0 0,0 8 10 16,-5 6 5-16,-2 5 8 0,2 5 4 0,-2 6 2 15,3 1 1-15,-1 9 4 0,-1 0-1 0,1 4-1 16,6 2 1-16,-5 2-3 0,7 1-1 0,-2-1 3 15,2 1-4-15,7-3 0 0,2-3-2 0,6-5-1 16,1-5 0-16,1-1-1 0,8-6 1 16,1-2-1-16,3-4 2 0,3-4-1 0,0-2 1 15,1-2-4-15,3-5 4 0,-3-3 0 0,6-5 4 16,-3-1 6-16,4-1 2 0,3-10 1 0,4-2 0 16,0-6-3-16,-1-1 0 0,4-2-1 15,-3-4-1-15,-3 1-1 0,0 0 0 0,-4 0 0 16,0 3-1-16,-6 3 2 0,1 1-3 0,-6 4 0 15,-6 4 2-15,1 2 1 0,-6 4 7 0,-2 3 4 16,0-1 2-16,0 2-10 0,0 0-18 16,0 0-13-16,-6 5-6 0,-2 3 6 0,-4 4 11 15,-2 3 6-15,-1 2 5 0,2 1-1 0,1-1 1 16,0 2-1-16,5 0 1 0,1-1-3 16,4-2 0-16,2-1 0 0,0-1 0 0,0-2 3 15,7-2 0-15,1-1 3 0,5-2 4 0,3-1 2 16,7-3 4-16,1-2-1 0,2-1 1 0,3 0-4 15,1-2 0-15,3-6-1 0,-3 1 1 16,-3-3-2-16,-2-5 2 0,-1 3-1 0,-5-5 1 16,0 0 4-16,-4-3-2 0,-9-3 2 0,2 2 0 15,-6-2-1-15,-2-1-1 0,-2 3-1 0,-8 0-2 16,-4 2-3-16,-2 3-3 0,-5 0-4 0,1 4-2 16,-6 2 1-16,1 1-3 0,-4 5 3 0,0-1 1 15,2 2 3-15,4 2 2 0,2 1 1 16,3 0 1-16,6 0-11 0,3 0 4 0,6 0 0 15,2 0 0-15,1 0 6 0,0 0-18 0,5 0-1 16,9-2 1-16,7 1 4 0,5-2 14 16,3 1 0-16,7-1-3 0,1 1-2 0,-3 2 1 15,4 0-2-15,-6 0 1 0,0 2-3 0,-4 6-1 16,-1 1-5-16,-1 3-2 0,-5 0-3 0,-3 6-2 16,-5-2 3-16,-1 2-1 0,-4 0 4 15,-1 1 4-15,-2 0 1 0,-1 1 4 0,-1 0 2 16,-2-4 1-16,-1 2 1 0,3-2 0 0,2-2 2 15,-1-3-2-15,-1 1 0 0,5-3 0 0,-3-1 1 16,7-4 4-16,-1-2 3 0,3-2 4 16,0 0 0-16,1 0 3 0,0-6-2 0,4-3-1 15,-3-2-1-15,-2-2-2 0,1 1 4 0,0-1 0 16,2-1-2-16,-3-2 0 0,-1 0-1 0,-2 0-2 16,-2 0-2-16,1 1 2 0,-6 3-1 0,2 1 3 15,-4 3 1-15,-1 3 0 0,-1 1 1 16,0 1 1-16,0 1 0 0,0 1-5 0,0 1-6 15,0 0-11-15,0 0-12 0,0 0-10 0,0 1-3 16,0 5 5-16,-1 0 10 0,-1 4 11 0,0 1 5 16,2-1 0-16,0 2 2 0,0 1-3 15,0-2-3-15,4 0 0 0,0-1-3 0,5-2 5 16,2 2 1-16,2-2-2 0,3-1-2 0,1-4-3 16,5 0-1-16,0-3-1 0,2 0-7 15,1 0-20-15,5-4-36 0,-3-2-37 0,2-4-40 16,-1 1-31-16,1-1-22 0,-3-1-27 0,1-2-42 15,3 1-68-15,-8 3 117 0,-8 3 226 0</inkml:trace>
          <inkml:trace contextRef="#ctx0" brushRef="#br0" timeOffset="26682.893">7002 7789 0 0,'0'0'0'0,"0"0"31"0,0 0 85 16,0 0 2-16,0 0 17 0,0 0 1 15,0 0-31-15,0 0-35 0,0 0-36 0,0 0-14 16,0 0 7-16,0 0 19 0,0 0 25 0,-160-12 19 16,129 25 15-16,-3 2 8 0,3 1-6 15,1 3-12-15,-1-1-22 0,7-1-19 0,4 0-18 16,3-2-15-16,3 0-6 0,5-3-5 0,1-2-7 16,5-1-5-16,3-3-3 0,0 1-3 0,2-2 10 15,7 1 10-15,2-3 10 0,2-2 11 16,5-1-1-16,3 0-3 0,-1-3-6 0,6-6-3 15,0 0-8-15,1-2-3 0,-1-1-4 0,-1-3-5 16,2-2 2-16,-3-2-2 0,0-2 0 0,-4-4-2 16,3-3 3-16,-5 0 2 0,3-3 0 15,-5-5 3-15,3-1-4 0,-6-2 1 0,1-2 0 16,-6 1-2-16,1 0 3 0,-1 0 0 0,-5-1 0 16,-2 1-2-16,-1-1 3 0,-1 0 2 0,-8 1 2 15,2 1 3-15,-5 3 2 0,0 3 1 0,-2 4 0 16,1 6 2-16,-1 2-8 0,1 6-3 15,1 4-4-15,0 4-6 0,0 2 0 0,1 5-9 16,-2 0-6-16,-1 9-4 0,1 9 2 0,-1 6 8 16,0 6 6-16,-1 8 7 0,2 4 2 0,3 5 0 15,2 1 1-15,4 1 1 0,4 1 2 16,1-4-1-16,10 4 1 0,3 0-1 0,0-3 3 16,9 0 1-16,1-5 2 0,2-1-2 0,1-4-2 15,1-5 0-15,1 0 0 0,-1-5 4 16,5-2-2-16,-5-4 1 0,-1-2-1 0,-3-1-5 15,-6-5 0-15,5 1-6 0,-7-4-10 0,0-2-17 16,3-2-41-16,-5-1-92 0,-2-5-175 0,-4 0-316 16,0 0-78-16</inkml:trace>
        </inkml:traceGroup>
        <inkml:traceGroup>
          <inkml:annotationXML>
            <emma:emma xmlns:emma="http://www.w3.org/2003/04/emma" version="1.0">
              <emma:interpretation id="{B6E26586-36C7-436A-AAA5-5A0123DEFABF}" emma:medium="tactile" emma:mode="ink">
                <msink:context xmlns:msink="http://schemas.microsoft.com/ink/2010/main" type="inkWord" rotatedBoundingBox="22653,10736 27056,10615 27116,12778 22712,12899"/>
              </emma:interpretation>
              <emma:one-of disjunction-type="recognition" id="oneOf9">
                <emma:interpretation id="interp41" emma:lang="en-US" emma:confidence="0.5">
                  <emma:literal>story.</emma:literal>
                </emma:interpretation>
                <emma:interpretation id="interp42" emma:lang="en-US" emma:confidence="0">
                  <emma:literal>Story.</emma:literal>
                </emma:interpretation>
                <emma:interpretation id="interp43" emma:lang="en-US" emma:confidence="0">
                  <emma:literal>Storage.</emma:literal>
                </emma:interpretation>
                <emma:interpretation id="interp44" emma:lang="en-US" emma:confidence="0">
                  <emma:literal>story</emma:literal>
                </emma:interpretation>
                <emma:interpretation id="interp45" emma:lang="en-US" emma:confidence="0">
                  <emma:literal>Story</emma:literal>
                </emma:interpretation>
              </emma:one-of>
            </emma:emma>
          </inkml:annotationXML>
          <inkml:trace contextRef="#ctx0" brushRef="#br0" timeOffset="27855.2644">8937 7471 0 0,'0'0'0'0,"0"0"0"0,0 0 0 0,0 0 8 16,0 0 25-16,0 0 18 0,0 0 23 0,-20-151 37 15,13 130 36-15,3-1 26 0,-6 2 13 0,5 2-19 16,-3 2-34-16,-4 4-46 0,3 1-48 16,-7 6-36-16,-1 2-22 0,-7 3-7 0,-3 0 1 15,-3 7 9-15,-7 8 5 0,-1 4 5 0,-4 5 6 16,-1 1 5-16,3 2 2 0,2 0 3 0,3-2 2 15,7 0 2-15,4-3 0 0,9-2-3 16,3 2-6-16,7-1-1 0,4 0-3 0,1-2-1 16,6 2 5-16,10-3 2 0,6 0 7 0,2-4 5 15,3 1 4-15,2 1-3 0,0-4-1 0,4 1-6 16,-2-2-4-16,2 2-3 0,-4-1-3 16,-5-3-1-16,-4 3-5 0,-5 0-5 0,-3-2-4 15,-3 2-2-15,-6-5-3 0,-3 1-4 0,-2-2 5 16,-10 0 7-16,-4-2 12 0,-7 1 10 15,-2-2 4-15,-2 2 2 0,-2-3 0 0,-4 1 1 16,3-1 3-16,3-1 0 0,0 1 1 0,4-2 0 16,6 1 0-16,2-1-1 0,4 0-1 15,6 0-5-15,2 0-5 0,3 0-18 0,0 0-5 16,10 2 1-16,8 0 7 0,4-1 18 0,10-1-1 16,2 0 2-16,11-1-6 0,7-4-5 0,2-3 0 15,4 1-7-15,2-4-8 0,-1-1-6 0,0-1-12 16,-1-5-11-16,-3-1-10 0,-3-1-10 0,-2-2 0 15,-8-2 7-15,-3-3 12 0,-1-2 16 0,-6-3 15 16,-1-1 9-16,-6-1 7 0,-5-2 0 16,1 0 5-16,-7-3 3 0,-2 1 3 0,-2-5 3 15,-2 2 1-15,-3-1 5 0,-1 1 5 0,-2 5 2 16,-2 1 3-16,0 5 4 0,-3 6 4 16,-5 2 8-16,5 8 8 0,-5 4-1 0,4 3-1 15,-3 2-17-15,3 5-23 0,0 0-22 0,-5 3-17 16,4 10-1-16,-6 7 5 0,-1 5 11 0,-3 8 8 15,0 7 2-15,-2 3 3 0,1 3-3 16,2-3-1-16,2 4 0 0,4-3-3 0,0-5 1 16,3 4 0-16,-1-4 0 0,5 0 0 0,0 1 0 15,1-2-2-15,0 0-2 0,0 0-3 0,1-3-19 16,3-2-45-16,0 0-106 0,0-5-168 16,-2-8-309-16,-1-6 172 0</inkml:trace>
          <inkml:trace contextRef="#ctx0" brushRef="#br0" timeOffset="29524.861">9228 7620 621 0,'0'0'246'0,"0"0"-126"15,0 0-62-15,0 0-39 0,0 0-21 0,0 0-4 16,0 0 0-16,0 0 6 0,0 0 5 0,169-157 3 16,-141 149 1-16,1 0 0 0,-5 2-2 15,2 1 0-15,-5 4-4 0,-3 1 1 0,-1 0-2 16,-1 1-1-16,-2 6 3 0,-5 1-4 0,0 3 0 15,0 2 0-15,-5 2-4 0,-3 3 5 16,0 1 2-16,-1 1 5 0,0 1 2 0,-1-1 2 16,-3 0 2-16,-2-2-2 0,2-3 0 0,4-3-5 15,0 0-1-15,0-4 1 0,0-1 4 0,9-4 11 16,-3 3 16-16,6-3 19 0,2 0 8 16,6-3 2-16,0 0-9 0,5 0-12 0,1-6-10 15,-2 0-7-15,-1-2-5 0,-6 0-4 0,-3-5 7 16,-2 0-2-16,-4-2 2 0,-2-1 1 0,-3-5-12 15,-3 3 4-15,0-3-2 0,0 1-1 0,-5 1 0 16,-5 3 2-16,-2-1-8 0,-1 4-4 0,-2 3 1 16,-2 0-9-16,-5 3 1 0,4 2 0 15,-4 0 3-15,-2 4 2 0,6-1 3 0,-3 2 0 16,6 0-5-16,2 0 2 0,3 0-3 0,4 2-5 16,0 1-1-16,6-1-13 0,0 1-3 0,0 0 3 15,7 0 8-15,5 0 11 0,4 0 10 16,7 0 2-16,4-3-1 0,6 0 1 0,2 0-3 15,3 0-6-15,-1 0 0 0,1 0-4 0,-5-1-2 16,5-3 1-16,-6 3 2 0,-1 0-2 16,-3 1 1-16,-4 0 0 0,-2 0-5 0,-3 0 2 15,-5 0 0-15,-3 2-3 0,-2 3-1 0,-1 0-1 16,-2-1-2-16,0 2 2 0,-4 3 4 16,2 0-1-16,0 0 1 0,-1 0 0 0,-2 2 2 15,0 1 1-15,3-1 2 0,3-1-1 0,-2-1-2 16,3 2 3-16,3-3 0 0,3-2 1 0,0 2 3 15,5-1-3-15,4-1 1 0,2 0 0 0,3-1-1 16,3-2 1-16,1 0-1 0,-2-3 0 0,3 0-3 16,-3 0 1-16,-2 0 0 0,-1-6-1 15,-2 0 0-15,1-2 2 0,-3-1 0 0,-5 0 1 16,5-4 6-16,-5-2-1 0,-1 0 3 0,-1-1 2 16,-4-1 0-16,-2 3 3 0,-4 0 3 0,-2 2 3 15,-4 2-1-15,0 1 3 0,0 1-7 16,-5 0-10-16,-4 3-10 0,-3 1-10 0,-2-1-4 15,-2 4 3-15,-3-1 6 0,1 2 1 0,0 0 5 16,-2 0 0-16,5 5-1 0,1 1-2 0,0-1 1 16,3 1-3-16,3 0-2 0,2 0-3 15,2 2-2-15,0 1-3 0,1-2 4 0,3 1-3 16,0-2 2-16,0 1 1 0,7-1 0 0,1-1 6 16,0 0 3-16,2 1 4 0,4-1 3 15,1-2 3-15,-1-2 0 0,4 2 1 0,1-3-1 16,-3 0-1-16,0 2-1 0,-2-2-4 0,-3 0 0 15,-1 1 0-15,-4-1 0 0,0 2 0 16,-4-2-2-16,0 1-1 0,-2-1-3 0,1 2 0 0,-1-2-1 16,0 1 0-16,0 2 0 0,3-1 1 15,-2 1 2-15,4 0 2 0,-1 2 2 0,6-1 2 16,1-1 1-16,2 0 3 0,4 0 0 0,6-3 1 16,4 0 1-16,1 0-1 0,2 0-2 15,-1 0-1-15,1-3-1 0,-1-2-1 0,-2 2 0 16,0 1 0-16,-3-2 0 0,-4 2 2 0,0-3 2 15,-1 0 1-15,-4 1 1 0,-2-1 3 0,-1 2 0 16,-2 0 2-16,-4 0 3 0,0 2 6 0,-4-2 8 16,-2 1 6-16,3-1 6 0,-2 0-1 15,2 0-5-15,-3-1-8 0,1 0-8 0,1-2-6 16,-1-2-4-16,3-1-3 0,-3-1-4 0,3 2-2 16,-1 0 0-16,-2-2-3 0,3 2 1 0,-4 3 1 15,2-1-1-15,-1 0 2 0,-1 2-2 16,3 1 1-16,-3 0 2 0,0 0-4 0,0 0-3 15,0 1-5-15,-4-1-5 0,2 2-1 0,-3-3-2 16,0 3 2-16,2-1-2 0,-2 1 2 16,-1-1 4-16,2 2 0 0,2 0 0 0,-1 0-6 0,0 0-8 15,1 2-4-15,-1 2 0 0,2 3 7 16,-2 0 7-16,-1 4 6 0,1 1 3 0,-1 2 1 16,0 4 2-16,-1 2 2 0,-1 7 4 0,0 2 0 15,-2 4 2-15,1 4-2 0,-4 6 1 0,3 0 1 16,-1 9 0-16,-1 1-1 0,2 3-1 15,-1 4 1-15,1 2-4 0,3 5 5 0,-4 1-1 16,4 3 0-16,-3 2 2 0,0 0-3 0,-1 2 1 16,-2 0 1-16,-3-2 0 0,-4 1 0 0,-5 0-6 15,0-3 0-15,-6-7-4 0,-2-3 2 16,-3-8 2-16,-7-2-1 0,2-9-1 0,1-10 2 16,-1-7 1-16,1-12 3 0,1-7 4 0,0-6 1 15,-1-6 4-15,1-9 4 0,0-8 1 16,4-7 3-16,1-5 4 0,2-9 1 0,3-2 1 15,5-4 2-15,4-2-3 0,6-2 1 0,3 1-2 16,5-2-6-16,4 2-3 0,6 1-8 0,5 3-4 16,8 0-4-16,5 1-4 0,4 2-1 15,3-1-6-15,7 0 4 0,2 2-4 0,4 2 1 16,4 1 1-16,6 2 2 0,5 2 1 0,0 1 3 16,5 3 1-16,3 0-1 0,3 1 3 0,1 3-1 15,2 2-1-15,0 0 2 0,1 4-2 0,3 2 1 16,-5 1-1-16,-2 0 0 0,-5 1-3 15,0 2-1-15,-6-2 1 0,-2 4-5 0,-6 0 3 16,-6-1 1-16,-5 4 0 0,-4-1 4 0,-7 0 1 16,-3 3 3-16,-3-3-1 0,-7 3 5 0,-4-3 2 15,-4 2 1-15,-1 0 3 0,-3 0 2 0,-4 0 1 16,0 0 2-16,0 2 0 0,-7 0-10 16,0-1-9-16,-5 0-8 0,-1 2-10 0,-1 1 4 15,-10 0 1-15,3 2 6 0,-5 2 5 0,-2 1 4 16,-3 1 2-16,3 2 1 0,-4 0 7 15,0 6-3-15,4 2 2 0,-3 2 0 0,4 0-2 16,3 4 0-16,6 0-5 0,5-1-1 0,4 2-7 16,5 0 2-16,4-1 1 0,0 1 0 15,8 1 6-15,4 0 1 0,9-2 5 0,7 0 6 16,7-2 4-16,5 0-4 0,7-3-6 0,3 0-8 16,4-1-16-16,1-2-13 0,4 0-42 0,-3-1-68 15,0-2-86-15,-2 0-88 0,-1-3-74 0,1 0-64 16,-2 0-52-16,-1 0 462 0,-16-4 42 15,-11 2 0-15</inkml:trace>
          <inkml:trace contextRef="#ctx0" brushRef="#br0" timeOffset="29637.7921">12576 7605 0 0,'0'0'0'0,"0"0"0"16,0 0 138-16,0 0 293 0,0 0-74 0,0 0-68 15,0 0-51-15,151-39-47 0,-148 39-40 0,-3 0-40 16,3 0-35-16,-3 0-32 0,1 0-21 16,-1 0-15-16,1 0-10 0,3 2 0 0,3 3-3 15,1 3-6-15,4 4-27 0,2 1-99 0,-5 0-328 16,2-6-924-16</inkml:trace>
        </inkml:traceGroup>
      </inkml:traceGroup>
    </inkml:traceGroup>
    <inkml:traceGroup>
      <inkml:annotationXML>
        <emma:emma xmlns:emma="http://www.w3.org/2003/04/emma" version="1.0">
          <emma:interpretation id="{520381A6-6F66-42AB-B9DB-FBC25D147464}" emma:medium="tactile" emma:mode="ink">
            <msink:context xmlns:msink="http://schemas.microsoft.com/ink/2010/main" type="paragraph" rotatedBoundingBox="14568,13487 26514,12954 26558,13935 14612,144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34CE9D-9D4A-4CE3-9354-4A7603C7654D}" emma:medium="tactile" emma:mode="ink">
              <msink:context xmlns:msink="http://schemas.microsoft.com/ink/2010/main" type="inkBullet" rotatedBoundingBox="14586,13895 16732,13800 16736,13879 14590,13975"/>
            </emma:interpretation>
            <emma:one-of disjunction-type="recognition" id="oneOf10">
              <emma:interpretation id="interp46" emma:lang="en-US" emma:confidence="0">
                <emma:literal>-</emma:literal>
              </emma:interpretation>
            </emma:one-of>
          </emma:emma>
        </inkml:annotationXML>
        <inkml:trace contextRef="#ctx0" brushRef="#br0" timeOffset="46801.9517">327 10199 0 0,'0'0'0'16,"0"0"0"-16,0 0 0 0,0 0 0 0,0 0 125 16,0 0 115-16,0 0-27 0,0 0-47 0,0 0-51 15,0 0-54-15,0 0-40 0,0 0-11 0,-16-11 5 16,27 16 23-16,2 2 22 0,5-1 6 16,6-1 6-16,4 1 6 0,8-3 0 0,4 0 2 15,7-2-7-15,7-1-8 0,8 0-3 0,7 0 0 16,6-3 5-16,11-4 0 0,4-2-2 0,5-3-4 15,6-2-9-15,2 1-7 0,4-2-7 0,5 0-8 16,-4 2-7-16,0 2-4 0,-5 0-5 0,-5 5-2 16,-7 0-4-16,-4 1-4 0,-11 2-1 15,-6 2-4-15,-8-1 3 0,-11 1 0 0,-7 1 1 16,-13 0 0-16,-8 0-2 0,-10 0 1 0,-6 0 4 16,-5 0 19-16,-2 0 24 0,0 0 12 0,-6 0-5 15,-5 0-22-15,-2 0-32 0,-5 0-21 16,-2 0-10-16,-1 0-9 0,-1 0-6 0,2 0-11 15,3 0-16-15,3 0-28 0,5 0-62 0,3 0-104 16,2 0-173-16,3 0-292 0,1 0 226 0</inkml:trace>
      </inkml:traceGroup>
      <inkml:traceGroup>
        <inkml:annotationXML>
          <emma:emma xmlns:emma="http://www.w3.org/2003/04/emma" version="1.0">
            <emma:interpretation id="{B38EB60A-4A2F-4CCB-8EB6-83B44361183A}" emma:medium="tactile" emma:mode="ink">
              <msink:context xmlns:msink="http://schemas.microsoft.com/ink/2010/main" type="line" rotatedBoundingBox="17000,13378 26514,12954 26558,13935 17043,14359">
                <msink:destinationLink direction="with" ref="{D624DE0E-EF23-49D5-BD26-9FCEBEBFF06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E0F2727-208B-4CC9-B0F0-0F09F2A56F7B}" emma:medium="tactile" emma:mode="ink">
                <msink:context xmlns:msink="http://schemas.microsoft.com/ink/2010/main" type="inkWord" rotatedBoundingBox="17000,13383 22204,13151 22247,14127 17043,14359"/>
              </emma:interpretation>
              <emma:one-of disjunction-type="recognition" id="oneOf11">
                <emma:interpretation id="interp47" emma:lang="en-US" emma:confidence="0.5">
                  <emma:literal>customer</emma:literal>
                </emma:interpretation>
                <emma:interpretation id="interp48" emma:lang="en-US" emma:confidence="0">
                  <emma:literal>Customer</emma:literal>
                </emma:interpretation>
                <emma:interpretation id="interp49" emma:lang="en-US" emma:confidence="0">
                  <emma:literal>customers</emma:literal>
                </emma:interpretation>
                <emma:interpretation id="interp50" emma:lang="en-US" emma:confidence="0">
                  <emma:literal>Customers</emma:literal>
                </emma:interpretation>
                <emma:interpretation id="interp51" emma:lang="en-US" emma:confidence="0">
                  <emma:literal>customary</emma:literal>
                </emma:interpretation>
              </emma:one-of>
            </emma:emma>
          </inkml:annotationXML>
          <inkml:trace contextRef="#ctx0" brushRef="#br0" timeOffset="48801.5879">3494 9887 0 0,'0'0'0'0,"0"0"0"15,0 0 0-15,0 0 132 0,0 0 93 16,0 0 22-16,0 0-10 0,0 0-15 0,0 0-20 16,0 0-31-16,54-156-28 0,-51 146-22 0,-3 1-24 15,1 2-25-15,-1 1-23 0,0 2-22 0,0-1-12 16,0 2-9-16,0 0 2 0,-7 1-4 0,2 1-6 16,-5-1-5-16,-6 2-9 0,-2 0-1 0,-4 2 4 15,-6 5 3-15,-4 4 5 0,-2 1 4 16,-5 4 2-16,-1 2-1 0,-3 4 4 0,2 2 1 15,0 3-1-15,1 2 3 0,-4 4-2 0,4 4 1 16,0 0-1-16,-1 3 2 0,4 2-2 0,2 5 1 16,4-1-1-16,3 3 1 0,2 0-2 15,6-3-2-15,6-5 0 0,2-2-3 0,5-3 3 16,5-4 1-16,2 0-2 0,2-4 3 0,7 0-3 16,5-5 0-16,3-1 4 0,5-2 4 0,3-5 7 15,7-1 7-15,3-7 5 0,9-3 1 16,3-4 2-16,5 0-4 0,7-7-4 0,0-5-5 15,0-2-3-15,2-2-2 0,-1-3-3 0,-2 1-1 16,-3-1-4-16,-2-3-1 0,2 2 0 16,-5-3-4-16,0 0 4 0,-5 1-3 0,-1 2-1 15,-3-3 2-15,-5 2 1 0,1-1 0 0,-3 1 2 16,1-2-1-16,-4 2 0 0,-3 0 1 0,-3 0-1 16,-1-1 2-16,-7 1-5 0,-3 3-1 0,-2 0 0 15,0 3-2-15,-5 1 5 0,0 5 0 16,0 1-1-16,-3 1 1 0,-3 2-1 0,0 1 1 15,-1 3-2-15,2 1 0 0,-2 0-2 0,0-1-1 16,0 1-1-16,0 0-2 0,0 0 1 0,0 0-2 16,0 0 0-16,0 0 2 0,0 0 0 0,0 0 2 15,0 0 2-15,0 0 1 0,0 0-1 16,0 0 1-16,1 0-2 0,-1 0 1 0,0 0-2 16,0 0-1-16,0 0-1 0,0 0-2 0,0 0 2 15,0 0-1-15,0 0 1 0,0 0 1 16,0 0 1-16,0 0 2 0,0 0 2 0,0 0 2 15,0 0 1-15,0 0 0 0,0 0 1 0,0 0 0 16,0 0 0-16,0 0-1 0,0 0-2 0,3-2-1 16,-3 2-2-16,1-2 2 0,2 1-3 15,-2 0 2-15,0-1-1 0,1 2 1 0,-1-3 0 16,2 3 1-16,-3-1 0 0,1-1 0 0,-1 2 1 16,0-3 2-16,1 3 1 0,-1-1 2 0,0-1 0 15,0 1 1-15,0-2-2 0,0 1 0 16,0-1-1-16,0 2 1 0,0-2-3 0,0 0 2 15,0 0-1-15,0 1-3 0,0-1 2 0,0 1-4 16,3 0-2-16,-3 1-2 0,0 0-3 0,1 1 0 16,-1 0 1-16,0 0-2 0,0 0 0 0,0 0 0 15,0 0-2-15,0 0-1 0,0 0-5 16,0 0-5-16,0 2 2 0,-4 5 5 0,2-1 7 16,-4 6 5-16,1 3 2 0,-2-1 1 0,3 3-3 15,-5 0 3-15,5 3-1 0,-4 2 1 0,4 1 0 16,-4 0-1-16,5 1 0 0,0-1 0 15,-1-3 4-15,0 1-3 0,3 1 2 0,0-3-1 16,1-1-2-16,0 0 4 0,0-3-3 0,0 0 0 16,0-2-5-16,1-1 1 0,6-2-1 15,1-2 2-15,2-2 6 0,4-2 0 0,2-1 3 16,5-3 2-16,-1 0-2 0,1 0 1 0,5 0-1 16,-1-6-4-16,-3-1-1 0,4-3-1 0,-1 0 1 15,-1-2 0-15,2-2 0 0,-2-1-1 0,1-3-1 16,0-2-1-16,-7 0 2 0,4-5 1 15,-6 1 0-15,0-2 2 0,-3 0-4 0,0-2 4 16,-3 2-1-16,-3 0 1 0,0 3 0 0,-6 4-1 16,0 3 1-16,2 3 1 0,-3 4 0 0,0 3 4 15,0 2-3-15,0 1-1 0,0 1-6 0,-3 2-11 16,2 0-13-16,0 0-6 0,-2 8 0 16,-2 1 8-16,-2 4 12 0,-4 6 6 0,0-1 5 15,2 5-2-15,0 2 2 0,-2-1-2 0,-1 3 2 16,4-3 2-16,1 0-3 0,-1-2 2 15,3-3-3-15,3 2 1 0,1-6 0 0,1-1-1 16,0-3 0-16,3-2-1 0,3-3 0 0,2 0 3 16,5-4 7-16,0-1 3 0,6-1 5 0,1 0 2 15,5-5-3-15,2-2-1 0,0-4-3 16,2-1-1-16,2-2-4 0,1 0 1 0,-2-2 0 16,2 0 0-16,-2-5 4 0,-4 4-3 0,1-4-2 15,-3 0 2-15,-1-3-1 0,-3 0 0 0,-1 0 1 16,-1 3 0-16,-5-1-3 0,-2 3 4 15,-5 3 3-15,1 3 0 0,-4 1 5 0,-3 5-1 16,0 1 0-16,0 1-3 0,0 2 2 0,0 2-11 16,-2 1-6-16,1 0-9 0,1 0-17 0,-3 0-2 15,1 3 1-15,0 5 6 0,1 1 11 0,0 3 6 16,1 3 1-16,0 0 2 0,0 2 2 0,4 2 1 16,5 1 1-16,4 1 3 0,1 1-1 15,2 0 3-15,4 2-1 0,-2-3 2 0,3 0-6 16,-4-2 4-16,-2 0-2 0,-3 0-3 0,-1-3 8 15,-10-1-8-15,-1 0-1 0,0 0 1 16,-12-1-1-16,0-3 2 0,-3-2 5 0,-2 0 2 16,-4-3-1-16,2-1 5 0,-3-3-1 0,2 0 0 15,-1-2 1-15,-3 0-5 0,-1 0-2 16,3 0-4-16,-4 0 2 0,2 0-2 0,1 0 0 16,0 0-2-16,7 0 0 0,3 0 3 0,5 0-4 15,3 0 0-15,5 0-8 0,0 0-19 0,1 0-5 16,10 0 2-16,1-2 9 0,5-2 18 0,7-2 9 15,4-3-2-15,7 0-2 0,0-2 1 16,3-1-1-16,3 0-1 0,-1-2-2 0,1-3-2 16,0 2 1-16,-3-6 1 0,-2 1 0 0,0-3 0 15,-4-2 1-15,1-3 1 0,-5-3 4 0,-3-4-1 16,2-2 2-16,-4-4 2 0,-4 0-1 16,3-4 3-16,-6-1-1 0,5-2 1 0,-7 0-1 15,0 0 1-15,-5 3 2 0,-1 7 3 0,0 1 4 16,-4 8 4-16,-1 3 5 0,0 5 5 0,-1 4 5 15,0 3-1-15,-2 2 1 0,1 5-2 0,-1 2-11 16,0 2 0-16,0 1-8 0,0 2-12 16,0 0-3-16,0 0-15 0,0 2-5 0,-3 9 5 15,-2 4 4-15,1 8 10 0,-5 7 4 0,3 5 2 16,-5 4-3-16,2 3 2 0,2-1 2 16,-2 2 1-16,5 0-2 0,-3 0 1 0,5-1 0 15,-1-3-4-15,2-1 3 0,1-1-3 0,0 0 1 16,0-3-1-16,0-2-4 0,2-5 0 0,1-2-8 15,4-2-21-15,-3-4-47 0,-2-4-95 16,2 0-115-16,0-6-157 0,-2-2-280 0,-2-1-92 0</inkml:trace>
          <inkml:trace contextRef="#ctx0" brushRef="#br0" timeOffset="49775.9866">5320 10075 708 0,'0'0'318'16,"0"0"-118"-16,0 0-70 0,0 0-42 0,0 0-29 15,0 0-18-15,0 0-4 0,0 0 4 16,0 0 6-16,0 0 2 0,153-124 0 0,-108 117-1 16,-4 1-7-16,-2 1-6 0,-3 3-9 0,-2 2-9 15,-7 0-7-15,-2 0-6 0,-2 4-3 0,-6 3-4 16,-5 3-2-16,0 2 2 0,-5 3 1 0,-3 2 6 16,-4 2 9-16,0 2 7 0,-7 1 7 15,1 3 4-15,-5-1-2 0,0 1-1 0,-2-2-6 16,2-5-3-16,6-3-3 0,-3-2-5 0,5-3-3 15,2-3-2-15,1-2-3 0,0-2 1 16,0-2 4-16,1 1 7 0,2-2 10 0,5 1 9 16,0-1 8-16,3 0-1 0,5 0-3 0,1-4-7 15,1-4-7-15,3-1-3 0,-2 0-5 16,2-4-1-16,-5 1 0 0,-1-3 2 0,-2-1-3 16,-1-4 3-16,-2-1-2 0,-6 1 0 0,3-2 0 15,-7 3-6-15,0 0-1 0,-6 2-4 0,0 2-3 16,-8 1-4-16,-5 4-4 0,2 1-3 0,-7 2-1 15,-3 1 3-15,0 3 4 0,0 2 1 0,1 1 3 16,0 0 0-16,3 0-2 0,7 0 0 16,3 1 0-16,5 1-5 0,2-1-8 0,6-1-9 15,0 0-14-15,0 2 4 0,10-2 8 0,-1 0 14 16,7 0 17-16,2 0 5 0,6-3 1 0,4-3-2 16,0-1-2-16,7-1-3 0,-3 0-2 15,3 1 1-15,-4 1-3 0,4 0 1 0,-6 3-3 16,1 0-1-16,2 1-2 0,-3 2 2 0,-2 0 3 15,1 3 0-15,-2 5 3 0,-2 2-5 0,-7 2 0 16,4 2 0-16,-7 0-2 0,0 2 3 16,-4 3 0-16,-4 0 1 0,0 2 0 0,-4 0 2 15,-2-1 1-15,0 4 1 0,-10-2 2 0,-2 0 1 16,-1 2 2-16,-2-5 1 0,-1-1 4 16,1-1-3-16,-2-7-2 0,4-2 0 0,6-4-2 15,-3 1 8-15,6-4 6 0,3-1 6 0,-2 0 7 16,3 0 1-16,0 0-4 0,0-4-8 0,3-4-10 15,1-2-9-15,-1-2-5 0,6-6 0 0,2 0 1 16,1-2 1-16,-1 0 0 0,5 0-3 16,-1 1-2-16,-1 3 1 0,1-1 0 0,-2 3 0 15,3 2 1-15,1 3-6 0,0 1 2 0,-1 0-1 16,-1 4 1-16,5-1-1 0,-4 4 0 0,-1 1-2 16,0 0-4-16,-2 0 3 0,-1 6-2 0,-1 3 3 15,-2 0 2-15,-2 2 2 0,1 3 4 16,-4 0 1-16,0 4 3 0,1-2-2 0,-3 0 1 15,-2 1-1-15,0 0-1 0,0-3 3 0,-3-2-1 16,-4-2 0-16,6-2 0 0,-2-2 4 16,2-4 1-16,0 3 0 0,1-5 6 0,0 0-2 15,0 0 2-15,0 0 0 0,1 0-3 0,3 0-3 16,0-5-2-16,5 1-1 0,5-3 0 0,0-4 1 16,7-2-1-16,-4-3 0 0,0-1 1 15,4 1-2-15,-5 1 1 0,0-1 0 0,3 0 2 16,-5 3-3-16,1-1-2 0,-2 2-1 0,1 4-6 15,-2 0 5-15,0 4-2 0,0-1 0 0,-1 4 1 16,-5 1-3-16,7 0 3 0,-5 1-1 0,-2 4 2 16,4 4 0-16,-6 0 0 0,5 2 2 15,-6 4 2-15,5-3-2 0,-6 2 0 0,1 1-1 16,-1-2-3-16,-1 2 3 0,3 0 1 0,-3 1-2 16,2-5 4-16,-2 1-11 0,1 0-15 0,-2-2-36 15,1 2-70-15,4-4-116 0,-1-1-132 0,-1-2-219 16,-2-4-601-16</inkml:trace>
          <inkml:trace contextRef="#ctx0" brushRef="#br0" timeOffset="50415.8035">7022 10132 472 0,'0'0'279'0,"0"0"-156"16,0 0-40-16,0 0 21 0,0 0 35 15,0 0 27-15,0 0-9 0,0 0-26 0,161-77-33 16,-137 68-25-16,-5-1-20 0,2-2-7 0,-6 2 3 15,0-2 1-15,-3 0 2 0,0-1-2 0,-4 3-3 16,-4 0-5-16,-1 1-1 0,-3 0 1 0,0 2 1 16,0 0-2-16,-2 2-7 0,-3 0-14 15,-4 1-12-15,-2 1-8 0,-3 3-6 0,1 0-3 16,-4 0 2-16,-5 6 0 0,3 5 3 0,-5 0 2 16,1 2 2-16,-2 3 0 0,1 3 2 0,4 0 1 15,-2 2-1-15,6 1 2 0,0 3-1 0,4-3-2 16,3 0 1-16,3-1-3 0,5-1 3 15,1-4-3-15,0-1 0 0,7-3-1 0,5-5 2 16,2-1 6-16,7-1 7 0,-3-4 5 0,8-1 2 16,1 0 0-16,2-1-3 0,5-7 0 0,-4-1-1 15,5-4-2-15,-4 1 1 0,4-3-3 16,-5-2 1-16,3-2-2 0,-3-1 0 0,-2 2 2 16,-3-3-4-16,-1 2 1 0,-4 0 0 0,1-2-2 15,-5 2 2-15,-3-3-2 0,0 4-2 16,0 0 0-16,-5 1 0 0,-3 4 0 0,-4 1 0 15,1 2 1-15,-2 4-3 0,0 1-2 0,0 2-4 16,0 2-3-16,-2 1-6 0,1 0-5 0,-3 0-7 16,-1 0-3-16,2 0 0 0,0 4 3 15,0 4 7-15,2-2 3 0,-3 4 3 0,3 0 3 16,1 1 0-16,0 1 1 0,0 1 2 0,0 2 1 16,6-1 1-16,-3 3 2 0,0 3 1 0,4 1 1 15,-5-1 0-15,1 2-1 0,-2 2 1 0,-1-2 0 16,0 0 0-16,0 1 0 0,0-4-1 15,0-3 0-15,0-1 1 0,0-4 2 0,0-2 0 16,2-2 4-16,3-1 3 0,-4-2 3 0,2-1 8 16,-2-3 6-16,1 0 2 0,0 0 2 0,4 2 0 15,-2-2-6-15,-2 1-2 0,5-1 0 16,-2 0-2-16,4 0 2 0,-3 0 1 0,5 0-2 16,0 0-2-16,1-3-7 0,1 1-4 0,2-1-6 15,0 0-1-15,5-2-3 0,-1 1-4 0,-2-1-9 16,4 1-13-16,1-2-22 0,-2 0-34 15,4-1-57-15,0-1-106 0,2 0-134 0,-7 4-276 16,-7 1-713-16</inkml:trace>
        </inkml:traceGroup>
        <inkml:traceGroup>
          <inkml:annotationXML>
            <emma:emma xmlns:emma="http://www.w3.org/2003/04/emma" version="1.0">
              <emma:interpretation id="{A2F39A3A-4450-4292-8F07-5C2805192D4D}" emma:medium="tactile" emma:mode="ink">
                <msink:context xmlns:msink="http://schemas.microsoft.com/ink/2010/main" type="inkWord" rotatedBoundingBox="22918,13114 26514,12954 26551,13776 22955,13936"/>
              </emma:interpretation>
              <emma:one-of disjunction-type="recognition" id="oneOf12">
                <emma:interpretation id="interp52" emma:lang="en-US" emma:confidence="0.5">
                  <emma:literal>centric.</emma:literal>
                </emma:interpretation>
                <emma:interpretation id="interp53" emma:lang="en-US" emma:confidence="0.5">
                  <emma:literal>centric .</emma:literal>
                </emma:interpretation>
                <emma:interpretation id="interp54" emma:lang="en-US" emma:confidence="0">
                  <emma:literal>centric -</emma:literal>
                </emma:interpretation>
                <emma:interpretation id="interp55" emma:lang="en-US" emma:confidence="0">
                  <emma:literal>centric ,</emma:literal>
                </emma:interpretation>
                <emma:interpretation id="interp56" emma:lang="en-US" emma:confidence="0">
                  <emma:literal>centric `</emma:literal>
                </emma:interpretation>
              </emma:one-of>
            </emma:emma>
          </inkml:annotationXML>
          <inkml:trace contextRef="#ctx0" brushRef="#br0" timeOffset="51555.5233">8964 9812 528 0,'0'0'174'0,"0"0"-82"0,0 0-11 15,0 0 5-15,0 0 15 0,0 0 1 0,0 0-16 16,0 0-11-16,0 0-12 0,0 0 5 15,0 0 7-15,0 0 2 0,0 0-3 0,-108-59-12 16,94 69-19-16,-3 2-11 0,-3 3-9 0,4 2-3 16,-1 7 2-16,-3-1-2 0,4 3 1 0,-1 2 1 15,0 0-4-15,8-1 1 0,-2 0-4 16,2-2-5-16,9-1-5 0,0-2-6 0,0-2-2 16,10-3 0-16,5-3 10 0,1 0 4 0,8-4 8 15,6-1 3-15,5-4 1 0,2-2-3 16,1-3-3-16,1 0-5 0,-5 0-6 0,4-3 3 15,0-6-1-15,-2-2 0 0,-3-1 2 0,3-3-4 16,-3 1-1-16,0-4 4 0,-3-1 1 0,2 1 2 16,-4-1 1-16,0 0 1 0,-2-2-3 0,-5 1 4 15,1 3 0-15,-8-1 1 0,0 0 0 16,-2 1 1-16,-6 3 0 0,-1 0 3 0,-5 4 8 16,0 2-6-16,0 2-4 0,-7 1-10 0,-1 2-14 15,-4 3-2-15,-2 0-1 0,-2 0 1 0,-4 0 1 16,-3 6 3-16,0 3 2 0,-1 4 1 0,0-1 4 15,3-1-3-15,3 3-1 0,5-2-1 16,5 1-4-16,3 1 3 0,3-2-1 0,2 1-4 16,0 0-1-16,10-1 1 0,0 0 1 0,8 0 9 15,-1-2 4-15,9-3 1 0,0-2 4 16,3-2-1-16,4-3 2 0,-2 0-1 0,0 0-2 16,0-4 0-16,-3-3-6 0,-3-2 6 0,-2-2 2 15,-3-1 2-15,0 0 5 0,-2-1 0 0,-4-2 0 16,0-1-1-16,-1-2 2 0,-1 1-3 15,-2-1-1-15,-2 4-1 0,-2-1-1 0,-3 7-1 16,3 0-3-16,-4 4-1 0,-2 2-8 0,0 2-2 16,0 0-5-16,0 0-11 0,0 0-3 0,0 0-5 15,-4 8 6-15,-1 3 8 0,-2 1 7 0,2 1 4 16,-1 1 0-16,0 2 1 0,3-1-2 16,0 0 2-16,2-3 1 0,1-1 0 0,0 1-1 15,1-1-3-15,3-2 0 0,2-2 1 0,3 1 4 16,-1-4-1-16,2 1 2 0,-2-2 0 0,4-3 1 15,-2 0 5-15,1 0 3 0,-4 0 2 0,5-6-2 16,-1 0-1-16,-1-2-1 0,0-1-2 16,-1 2 1-16,2-3-2 0,0 2-2 0,-3-1 0 15,0 0 0-15,-2 1-3 0,0-2 1 0,-2 3 0 16,2 1-6-16,-2 1 4 0,-1 1-4 16,3 1-3-16,-4 1-1 0,1 2-8 0,-2 0-3 15,1 0-1-15,3 2 4 0,-2 4 3 0,1 1 5 16,0 3 4-16,2-2-1 0,0 3 4 15,0-1 0-15,-2 0 1 0,6 1 1 0,-3-1-1 16,2-1-1-16,0-1 2 0,2-2 1 0,0 0 0 16,2-1-1-16,3-1-2 0,-1-2-4 0,1-2-4 15,-1 0-6-15,2-4-9 0,1-3-19 0,-2-4-26 16,-1-1-23-16,-2-2-17 0,-1-2 4 16,-3-4 17-16,-1-3 25 0,0-2 26 0,-2-3 17 15,-1-4 15-15,-2 0 8 0,-2-5 3 0,3 2 4 16,-1-1 5-16,0-3 6 0,-1 0 8 0,2-3 7 15,2 3 5-15,-2 2 3 0,0 1 7 0,1 4 6 16,-2 2 6-16,-1 5 7 0,1 8 2 16,-3 2-1-16,1 4-1 0,-1 4-10 0,0 2-14 15,0 4-18-15,0 1-23 0,0 0-20 0,0 1-6 16,0 8 2-16,-4 6 8 0,0 6 12 0,-5 7 4 16,2 6 5-16,-3 3-2 0,-1 3 0 15,3 0-1-15,2 3-4 0,2 0 3 0,4-2-3 16,0 0-1-16,0 1 2 0,6 1-5 0,2-2-3 15,0-1-9-15,3-3-16 0,1-4-30 16,-2-5-61-16,3-3-104 0,-5-4-122 0,-2-8-214 16,-3-5-454-16</inkml:trace>
          <inkml:trace contextRef="#ctx0" brushRef="#br0" timeOffset="52125.2754">10058 9896 609 0,'0'0'469'0,"0"0"-212"0,0 0-94 0,0 0-39 15,0 0-40-15,0 0-32 0,0 0-26 0,0 0-13 16,0 0 0-16,0 0 1 0,0 0 0 0,0 0 2 16,0 0 3-16,183-111 3 0,-142 102 1 15,0 2 0-15,-3-4 1 0,1 2-4 0,-2-1-2 16,-5-1-3-16,-1 1-2 0,-5 0 1 0,-5-1-1 16,-4 1 4-16,-3 2 7 0,-7 1 6 15,-3-1 11-15,-4 2 2 0,0 0-7 0,-4 2-13 16,-3-2-17-16,-5 2-11 0,-2-1-3 0,-3 2 1 15,1 3 1-15,-2 0 1 0,4 0 2 0,-2 0-1 16,2 6 3-16,3 0-1 0,2 0-3 16,1-1-1-16,5 1-3 0,1 2-1 0,2 0 2 15,0 2 1-15,0 2 3 0,2 0 3 0,8 3 2 16,-4 0 3-16,4 1 1 0,1 1 1 16,-3 1 0-16,0-1-2 0,1 1-1 0,-2 1-1 15,1-3 0-15,-6 1 2 0,7 0-1 0,-5-3 2 16,0-1 0-16,1-2 3 0,-2-1 0 0,1-3 2 15,-2-1 0-15,4 0 2 0,-1-2 5 0,0 0 1 16,1-2 3-16,2 2 3 0,0-4-1 16,3 0-1-16,1 0 2 0,1 0-3 0,3-5-2 15,4-2 2-15,-2-1-8 0,5-2 0 0,-3-2 0 16,1-1-1-16,-2-4 1 0,1-1-1 0,-5 1 1 16,-2-4-3-16,1 1 2 0,-2 0-1 0,-3 3 0 15,-2 0 0-15,-2 4-1 0,-2 0 3 16,-2 5 2-16,-1 0 2 0,1 4-4 0,-1 1-4 15,0 2-3-15,0 1-9 0,0 0 0 0,0 0-8 16,0 0-4-16,0 0 1 0,0 3 0 16,-1 2 7-16,0 4 5 0,-1 2 4 0,1 1-1 15,1 1 0-15,0 2 0 0,0-2-1 0,1 2 2 16,3 0-4-16,4 1 0 0,-2-3-7 0,5 0-6 16,-1 1-22-16,4-4-63 0,-1 1-114 15,2-3-152-15,-3-2-284 0,-4-4-615 0</inkml:trace>
          <inkml:trace contextRef="#ctx0" brushRef="#br0" timeOffset="52467.2748">11306 9661 0 0,'0'0'0'0,"0"0"0"0,0 0 38 0,0 0 211 16,0 0 16-16,0 0-4 0,0 0-30 0,0 0-24 16,0 0-20-16,0 0-8 0,0 0-16 15,-173 88-22-15,149-73-26 0,4 0-34 0,5-1-32 16,4 0-20-16,5 0-15 0,3-1-9 0,3 0-3 15,0 2-5-15,7-2 3 0,6 0 4 0,7 1 6 16,8-1 4-16,8-1-2 0,9 2-6 16,7-3-10-16,6 0-16 0,2 1-28 0,3-2-58 15,-3 1-70-15,2-2-85 0,-3-1-101 0,-1-1-132 16,-17-4-68-16,-11-1 336 0</inkml:trace>
          <inkml:trace contextRef="#ctx0" brushRef="#br0" timeOffset="52273.1845">11075 9658 947 0,'0'0'260'0,"0"0"-112"0,0 0-56 16,0 0-28-16,0 0-25 0,0 0-14 0,0 0-18 16,0 0-16-16,0 0-35 0,0 0-34 0,0 0-12 15,0 0-6-15,0 0 8 0,0 0-12 16,23-61-64-16,-8 68-119 0,-4-1-161 0,-3-1 258 0</inkml:trace>
          <inkml:trace contextRef="#ctx0" brushRef="#br0" timeOffset="52611.9687">12054 9994 130 0,'0'0'636'0,"0"0"-131"16,0 0-93-16,0 0-85 0,0 0-73 0,0 0-64 15,0 0-53-15,0 0-41 0,0 0-35 0,0 0-24 16,0 0-23-16,0 0-12 0,0 0-7 0,0 0-8 16,60-23-4-16,-54 23-7 0,3 2-13 15,3 1-20-15,2 2-34 0,0 1-42 0,4 0-36 16,-2 1-28-16,1 1-18 0,-2-1-23 0,0 2-59 16,-3 0-89-16,-4-3-216 0,-4-2 282 0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2:51.7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A7E06F1-038A-4C81-9C1E-AEB5992240B5}" emma:medium="tactile" emma:mode="ink">
          <msink:context xmlns:msink="http://schemas.microsoft.com/ink/2010/main" type="writingRegion" rotatedBoundingBox="515,936 28988,-1028 30247,17205 1773,19170"/>
        </emma:interpretation>
      </emma:emma>
    </inkml:annotationXML>
    <inkml:traceGroup>
      <inkml:annotationXML>
        <emma:emma xmlns:emma="http://www.w3.org/2003/04/emma" version="1.0">
          <emma:interpretation id="{7223B73B-82C7-4FD3-BD78-46F950907D93}" emma:medium="tactile" emma:mode="ink">
            <msink:context xmlns:msink="http://schemas.microsoft.com/ink/2010/main" type="paragraph" rotatedBoundingBox="2157,817 9640,367 9716,1632 2233,20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3C7D7C-C2A2-467E-BE0F-27C7B1A55C4E}" emma:medium="tactile" emma:mode="ink">
              <msink:context xmlns:msink="http://schemas.microsoft.com/ink/2010/main" type="line" rotatedBoundingBox="2157,817 9640,367 9716,1632 2233,2082"/>
            </emma:interpretation>
          </emma:emma>
        </inkml:annotationXML>
        <inkml:traceGroup>
          <inkml:annotationXML>
            <emma:emma xmlns:emma="http://www.w3.org/2003/04/emma" version="1.0">
              <emma:interpretation id="{9AC86087-E186-441D-8094-E77EA6379B37}" emma:medium="tactile" emma:mode="ink">
                <msink:context xmlns:msink="http://schemas.microsoft.com/ink/2010/main" type="inkWord" rotatedBoundingBox="2157,817 6943,529 7019,1794 2233,2082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Basinets</emma:literal>
                </emma:interpretation>
                <emma:interpretation id="interp2" emma:lang="en-US" emma:confidence="0">
                  <emma:literal>Basicness</emma:literal>
                </emma:interpretation>
                <emma:interpretation id="interp3" emma:lang="en-US" emma:confidence="0">
                  <emma:literal>Bossiness</emma:literal>
                </emma:interpretation>
                <emma:interpretation id="interp4" emma:lang="en-US" emma:confidence="0">
                  <emma:literal>Boniness</emma:literal>
                </emma:interpretation>
              </emma:one-of>
            </emma:emma>
          </inkml:annotationXML>
          <inkml:trace contextRef="#ctx0" brushRef="#br0">85 614 794 0,'0'0'98'15,"0"0"25"-15,0 0 1 0,0 0-42 0,0 0-21 16,-13-165-20-16,13 152-8 0,3 4 39 0,-2 3-17 16,-1 4-16-16,1 2-21 0,-1 0-45 15,0 0-37-15,0 0-54 0,0 2-46 0,0 4 33 16,3 7 43-16,-2 3 59 0,5 8 58 0,-4 5-1 15,0 9-6-15,-2 3-2 0,0 5 5 0,0 0-5 16,0 3 6-16,0-1 0 0,0-1-4 16,-3 0 0-16,0-1-7 0,-2-1-2 0,2 0-1 15,2-4 1-15,0 0-2 0,-1-3-1 0,1-3-2 16,-3-4 1-16,4-2-1 0,-1-7-2 16,1-3-2-16,0-4-3 0,0-4 3 0,0-5 0 15,0-3 12-15,0-1 33 0,0-2 53 0,0 0 65 16,1-7 28-16,3-5-30 0,-3-9-57 0,2-7-62 15,-2-11-40-15,2-7-4 0,2-6 1 0,-2-5-3 16,0-3 2-16,-1-2-2 0,4-1 0 16,-3-3-2-16,-1 1 1 0,1 1 2 0,4-2 0 0,-3 8 0 15,2 1 5-15,1 6-4 0,1 3 1 16,0 5 0-16,4 1-5 0,0 3-1 0,3 4 0 16,4 3 1-16,-3 2-4 0,1 5-3 0,7 1-7 15,2 2-6-15,2 2-2 0,8 4-1 16,0-1 0-16,1 5-3 0,6 1-3 0,-3 5-6 15,1 4 0-15,0 2-2 0,-4 5 0 0,-1 6 1 16,-2 6 1-16,-6 2-5 0,-3 5-4 16,-2 3-1-16,-8 3-1 0,-6 2 7 0,-7 4 11 15,-2 2 8-15,-11 1 9 0,-10 1 11 0,-8 1 10 16,-3 0 6-16,-8-1 11 0,-6-1 3 0,5-5 3 16,1-1 6-16,1-4-4 0,7-4 1 15,-1-3-6-15,9-3-8 0,7-4-9 0,3-3-12 16,9-4-9-16,-2-2-10 0,6 0-6 0,1-1-1 15,0 1 4-15,1 0 4 0,7 1 8 0,-1 2 9 16,5-1 8-16,4 0 5 0,7 1 2 16,1-1 1-16,4 0-4 0,7-1-1 0,-1 0-3 15,5 1-1-15,-1 1-2 0,1-2-3 0,-4 1-1 16,-5 2-8-16,-6-1 0 0,-8 0-6 0,-3 1-3 16,-5 0 0-16,-5 0 0 0,-3 2 5 0,0 2 13 15,-11 2 17-15,-3 3 12 0,-11 4 7 0,-4 3 0 16,-10 3-7-16,-4 0-4 0,-6 1 1 15,-4-1 6-15,1-4 8 0,-2-5 8 0,2-5 7 16,1-3 0-16,2-3 0 0,6-5-5 0,4-1-5 16,7-2-8-16,-1-1-12 0,7 0-11 15,5 0-12-15,0 0-8 0,5-1-9 0,2-2-13 16,2 1-17-16,3 1-25 0,4 1-20 0,-2-1-5 16,6-1-10-16,1 1-44 0,0-2-108 15,2 0-141-15,5 0-156 0,-3 0 166 0</inkml:trace>
          <inkml:trace contextRef="#ctx0" brushRef="#br0" timeOffset="836.4835">1362 661 1266 0,'0'0'198'0,"0"0"-59"15,0 0-64-15,0 0-73 0,0 0-55 0,0 0-3 16,0 0 11-16,0 0 27 0,0 0 36 0,0 0 0 16,0 0-3-16,0 0-5 0,-114 186-3 0,91-151-4 15,7 2-6-15,1-1 0 0,3-3-4 16,2-4-6-16,7-2-9 0,1-5-8 0,2-2-5 16,0-7-3-16,2-3 4 0,1-4 6 0,5-1 10 15,-3-4 23-15,3-1 20 0,-3-1 20 16,9-7 12-16,-1-6-6 0,2-4-8 0,6-5-13 15,-3-2-4-15,5-3-2 0,-7-1 2 0,-2 0 0 16,0-1 0-16,-2 2 0 0,-1 4 3 0,-7 2 0 16,4 6-2-16,-6 2-4 0,0 4-6 15,0 3-5-15,-2 4-1 0,0-2-9 0,0 5-12 16,0 0-27-16,0 0-42 0,0 0-51 0,0 6 10 16,0 3 31-16,-2 1 42 0,0 5 61 0,1 0-1 15,1 3-7-15,0 1-4 0,0-2-1 0,1 0 3 16,7 1 10-16,4-3 3 0,3-2 4 0,3-4 1 15,6-2-5-15,1-4 4 0,2-1-8 16,3-2 0-16,0 0-4 0,4-8-2 0,-5 1-4 16,5-5 0-16,-3-1 6 0,0-5 5 15,-1-4 6-15,0-1 3 0,-3-2-1 0,0-3 0 16,-2 2 4-16,-7-1 2 0,-5 3 6 0,-4 3 19 16,-5 3 3-16,-4 3-6 0,0 1-6 0,0 2-18 15,-4 3-4-15,-1 2 0 0,-2 3-3 0,5 1-6 16,-1 3-11-16,2-1-15 0,-2 1-36 15,3 0-45-15,0 2 5 0,0 8 11 0,5 1 35 16,-1 3 48-16,7 4 3 0,2-2 3 0,3 1 2 16,7-1-3-16,3 2-4 0,-1 0-1 15,2 1-3-15,0 0-3 0,0 1 0 0,-2-1-3 16,1 2-2-16,-5 0-1 0,-2 0-2 0,-3-1-5 16,-5 0 0-16,-9 0-5 0,-2-2 2 0,0 0-1 15,-13-1-6-15,-4 0 12 0,-9-2 8 0,-2-1 16 16,-4-4 17-16,4-1 7 0,-1-4 3 0,4 1 0 15,3-6 6-15,5 0 12 0,4 0 12 16,9-6 7-16,0-1-14 0,4-1-32 0,4-6-33 16,8-3-26-16,6-4-13 0,7-1 4 0,4-1 8 15,7-2 7-15,3 2 9 0,3 0 5 0,-2 0 3 16,0 4 4-16,-2 2 2 0,-3 1-1 16,-6 3 2-16,-5 1-1 0,-5 1 0 0,-6 4 2 15,-3 1 0-15,-6 3 2 0,0 2 1 0,-2 1-3 16,-2 0-11-16,0 0-21 0,0 0-29 15,0 4-21-15,0 1 17 0,0 3 22 0,0 3 33 16,0 1 25-16,0 3-5 0,2 2-2 0,-1 0-4 16,2 2-2-16,-2 3-4 0,7-1-7 0,-4-2-10 15,6-2-26-15,-1-3-98 0,-1-5-325 16,0-3-577-16</inkml:trace>
          <inkml:trace contextRef="#ctx0" brushRef="#br0" timeOffset="958.4085">2445 591 248 0,'0'0'473'0,"0"0"-130"0,0 0-84 16,0 0-114-16,0 0-92 0,0 0-108 0,0 0-144 15,0 0-67-15,0 0-246 0,0 0 23 0</inkml:trace>
          <inkml:trace contextRef="#ctx0" brushRef="#br0" timeOffset="1334.1766">2744 629 1598 0,'0'0'87'0,"0"0"-98"0,0 0-76 15,0 0 18-15,0 0 34 0,0 0 41 16,0 0 29-16,0 0-11 0,0 0-12 0,0 0-13 16,0 0-2-16,27 163-7 0,-27-140-4 0,-4 1 3 15,-1-1 3-15,-3-1 7 0,0-3 5 0,2-2 5 16,1-3-1-16,-3-5 5 0,5-3 11 15,-2-3 19-15,1-2 31 0,1-1 18 0,0 0 10 16,-2 0-1-16,2-1-15 0,2-5-16 0,0-2-19 16,1-1-18-16,0-1-21 0,2-5-19 0,8-1-9 15,5-1-10-15,1-2 3 0,8-4 5 0,1 0 4 16,2 1 3-16,1 2 2 0,-2 1 1 16,-1 3 0-16,-5 4 4 0,-2 2-2 0,-4 4 1 15,-3 1-4-15,-5 4-10 0,3 1-8 0,-2 0-3 16,1 0 2-16,1 6 7 0,-1 1 10 0,3 2 3 15,-2 3 5-15,2 1-1 0,-2 4 2 0,1-2-1 16,-2 4-3-16,-3-3 2 0,3 2-2 16,0 0-5-16,-2 1-12 0,-1-2-18 0,-2 2-29 15,2 0-56-15,-2-3-155 0,-1-4-374 0,1-4-36 0</inkml:trace>
          <inkml:trace contextRef="#ctx0" brushRef="#br0" timeOffset="2192.168">3316 827 929 0,'0'0'209'0,"0"0"-67"15,0 0-57-15,0 0-45 0,0 0-25 0,0 0-8 16,0 0 0-16,158-98-3 0,-115 82-4 16,1-1-10-16,-4 0-13 0,-2 2-13 0,-9-4-3 0,-7 3 7 15,-5-1 11-15,-5 1 17 0,-5 3 15 16,-6-1 9-16,-1 4 5 0,-4 1-12 0,-7 1-27 15,-3 4-16-15,-5 2 8 0,-1 2 19 0,-4 0 26 16,-3 6 19-16,-1 6 1 0,-3 5-6 16,0 2 5-16,0 2-4 0,0 3-9 0,3 1-6 15,3-1-14-15,5-1-7 0,2-2-4 0,5-4-2 16,5 2-3-16,2-2-1 0,5 0-3 0,1-5-1 16,0-1 1-16,7 0-1 0,-1-4 4 15,4 1 7-15,3-2 6 0,1-1 6 0,3-3 5 16,3 0 2-16,0-2-1 0,2 0 2 0,2 0-2 15,0-6 2-15,1-2 2 0,1-1 0 16,2-3 2-16,2 0-2 0,0-4-3 0,5-5-3 16,1 2-4-16,1-4-3 0,2 0-1 0,-1-1 0 15,1-4 0-15,-2 3 1 0,-3 0 0 16,-3 0-1-16,-3 5-2 0,-1 4-1 0,-3 2 0 0,0 2-2 16,-1 3 0-16,0 2-4 0,1 4 0 15,-2 0-1-15,-2 3-4 0,-1 0-1 0,-3 3-4 16,-3 4-5-16,-2 4-2 0,-3 4-3 0,0 0-3 15,-5 3 0-15,-2 2-4 0,-1 3-6 16,-1 1 5-16,-8 2 10 0,-3-4 8 0,-4 5 7 16,-1-4 0-16,-7 0-1 0,-3-1 0 0,-3-1 10 15,4-2 5-15,-5-2 4 0,0-2 6 0,3-3-2 16,-3 0 1-16,3-4 2 0,2-2 4 0,4-1 11 16,8-3 17-16,5-2 19 0,5 0 11 15,4 0-7-15,0 0-29 0,5-1-46 0,8-2-28 16,8-7-9-16,8-1 7 0,6-3 15 0,9-3 8 15,6-1-2-15,3 2 0 0,4-3-3 0,0 0-5 16,-2 0 3-16,-1 0 0 0,-2 0 3 16,-2-2 2-16,-3-1 6 0,-6-1 2 0,-2 0 2 15,-5-1 8-15,-3-1-2 0,-6 0 4 0,-3 2 5 16,-4 0 2-16,-4 0 6 0,-2 3 3 16,-8 2 5-16,1 2 5 0,-3 3 8 0,-2 3 5 15,0 0-3-15,-7 3-8 0,0 2-16 0,-1 2-17 16,0 2-21-16,-1 1-16 0,-2 0-19 0,-2 0-7 15,0 7 4-15,1 4 3 0,3 3 14 0,1 2 3 16,4 4 4-16,0 0 1 0,4 4 4 16,0 1 1-16,4 1 7 0,4 1 6 0,4-1-1 15,1 0 4-15,2 1-1 0,-1-4 0 0,-1 2 4 16,-2-4 1-16,-2-2 2 0,-3-1-2 0,-5-1 5 16,-1-3 3-16,0 3 6 0,-10-3 16 0,-3 0 9 15,-6-2 7-15,-2 0 5 0,-3-1-4 16,0-2-3-16,-1-2-3 0,0-2-2 0,2 0-4 15,6-1-3-15,-1-4-4 0,6 0-9 0,3 0-7 16,3 0-10-16,5 0-18 0,1 0-36 16,0 0-79-16,0-6-255 0,4 3-387 0,0 0 31 0</inkml:trace>
        </inkml:traceGroup>
        <inkml:traceGroup>
          <inkml:annotationXML>
            <emma:emma xmlns:emma="http://www.w3.org/2003/04/emma" version="1.0">
              <emma:interpretation id="{DC7EC3AC-9E4C-40DE-9FAC-EF46DF2FABEF}" emma:medium="tactile" emma:mode="ink">
                <msink:context xmlns:msink="http://schemas.microsoft.com/ink/2010/main" type="inkWord" rotatedBoundingBox="7505,831 9660,702 9714,1598 7559,1728">
                  <msink:destinationLink direction="with" ref="{2D961544-8D74-49D6-BA56-396D63FF9981}"/>
                </msink:context>
              </emma:interpretation>
              <emma:one-of disjunction-type="recognition" id="oneOf1">
                <emma:interpretation id="interp5" emma:lang="en-US" emma:confidence="0.5">
                  <emma:literal>Mod</emma:literal>
                </emma:interpretation>
                <emma:interpretation id="interp6" emma:lang="en-US" emma:confidence="0">
                  <emma:literal>Mood</emma:literal>
                </emma:interpretation>
                <emma:interpretation id="interp7" emma:lang="en-US" emma:confidence="0">
                  <emma:literal>Mold</emma:literal>
                </emma:interpretation>
                <emma:interpretation id="interp8" emma:lang="en-US" emma:confidence="0">
                  <emma:literal>Mode</emma:literal>
                </emma:interpretation>
                <emma:interpretation id="interp9" emma:lang="en-US" emma:confidence="0">
                  <emma:literal>Mods</emma:literal>
                </emma:interpretation>
              </emma:one-of>
            </emma:emma>
          </inkml:annotationXML>
          <inkml:trace contextRef="#ctx0" brushRef="#br0" timeOffset="3140.6359">5339 719 653 0,'0'0'286'0,"0"0"-290"0,0 0 21 16,0 0 13-16,0 0-3 0,0 0-6 0,0 0-5 16,0 0-6-16,0 0-9 0,0 0-8 0,0 0-9 15,0 0-10-15,0 0 1 0,0 0 46 16,15 145 32-16,-15-147 17 0,0-6 5 0,0-5-34 15,-2-4-21-15,1-3 1 0,-4-6 8 0,-2 1 16 16,3-3 15-16,-4-2 4 0,2-5-6 0,1-1-13 16,1-2-14-16,4 0-3 0,-1-2-1 15,1 0-5-15,0-1-6 0,5-1-5 0,4 1-4 16,1 1-2-16,2-1-4 0,1 3-2 0,1 4 1 16,-1 4-6-16,3 7 5 0,-5 5 1 15,0 6 1-15,-3 3-5 0,2 6-19 0,-6 3-19 16,6 0-16-16,-3 6-3 0,1 7 10 0,2 4 14 15,-4 3 14-15,3 8 14 0,-5-1 9 0,1 2 7 16,-1 4 4-16,2 0-3 0,1 0-1 0,-3-1 0 16,5-2-4-16,0-1 3 0,5-5-2 15,2 0 0-15,0-5 3 0,4-4 3 0,0-2 5 16,4-4 4-16,3-4 4 0,-1-2 1 0,0-3 4 16,0-2 2-16,-1-7 2 0,-1-3-1 0,2-2 1 15,-5-4-1-15,2-4 1 0,-5-2 4 0,2-2-1 16,-6-3 0-16,1 0-3 0,0-4-3 15,-2 1-4-15,-1 1-2 0,1-2-2 0,-1 2-4 16,0 1-2-16,-3 3-2 0,0 5-4 0,1 4-2 16,-3 6-3-16,-2 4 0 0,-4 4-3 15,1 4-13-15,-2 0-35 0,0 0-29 0,0 6-4 16,0 6 10-16,-2 6 33 0,0 6 32 0,-7 4 4 16,4 8 7-16,-4 0 0 0,2 4-1 0,0 2 1 15,2 1-2-15,0 0-2 0,3-1 0 16,2 0 0-16,0 0-2 0,6-3 2 0,6-4-4 15,6-1 2-15,3-8 1 0,0-2 0 0,5-4 2 16,0-5 1-16,0-3 1 0,1-5 2 0,-1-1 1 16,1-3 1-16,1-3 2 0,-2 0 3 15,-1-2 3-15,1-7 4 0,-5-1 3 0,1-3 5 16,-1-4 7-16,-6-5 3 0,-2 1 3 0,-2-6-4 16,-6-2-3-16,3 3-6 0,-5-3-4 0,-3 5-2 15,0 2-2-15,0 4-2 0,0 2 0 0,0 6-1 16,-3 4-4-16,-1 0-7 0,0 3-14 15,2 3-20-15,0 0-19 0,-3 0-10 0,-2 9 6 16,-2 0 14-16,0 7 20 0,-2 2 10 0,-3 2 3 16,4 3 0-16,-2-1-4 0,4 1-1 0,4-3-6 15,2 3 1-15,2-2 2 0,6-2 1 16,4-1 7-16,6-4 3 0,5-2 0 0,3-2 2 16,4-2-1-16,1-2-1 0,6-3 1 0,-4-2 2 15,4-1 0-15,-4 0 2 0,0-6 4 16,-3-1 2-16,-4-4 6 0,-4 1 6 0,-4-6 10 15,-3 1 11-15,0-3 4 0,-4-2 1 0,-6-3-7 16,-3 1-4-16,0 1-6 0,0 2-1 0,-12-1-6 16,-2 4-9-16,-3 0-9 0,-7 2-9 15,-3 2-5-15,-5 2-4 0,-2 3 2 0,-2 4-1 16,5-1 1-16,-1 2-4 0,2 2-12 0,5 0-19 16,6 0-19-16,2 2-28 0,3 2-34 0,5 0-36 15,1 1-44-15,5 1-74 0,3 2-102 0,3 0-140 16,5-2 34-16,-4-3 487 0</inkml:trace>
          <inkml:trace contextRef="#ctx0" brushRef="#br0" timeOffset="3606.5592">7263 449 0 0,'0'0'0'0,"0"0"0"15,0 0 41-15,0 0 166 0,0 0-48 0,0 0-12 16,0 0 4-16,0 0 12 0,0 0 18 15,0 0-17-15,0 0-38 0,0 0-39 0,0 0-45 16,12 19-8-16,-50-1 3 0,-2 3 1 0,0 2 3 16,1 3-1-16,2-1-5 0,6 2-9 0,0-1-9 15,9-2-7-15,1-2-8 0,9 0-4 16,7-4-7-16,3-2-4 0,2-1-1 0,3-2 4 16,9-3 6-16,4-3 10 0,8-2 8 0,3-5 7 15,0 0 4-15,5-5 1 0,0-5 1 0,-4-5-1 16,2-5 1-16,-3 0 6 0,-2-6 1 0,-2-3 6 15,-3-2-1-15,-3-5 2 0,0-1-2 16,-4-2 0-16,-1 1-6 0,-1-5-5 0,-2 2-2 16,1-4-9-16,0 0-1 0,2 1-1 0,-4-2-6 15,0-1 1-15,3 5 0 0,-7 2 0 0,3 3 4 16,-4 5 5-16,-3 6 1 0,0 4 6 16,0 6 2-16,0 4-1 0,0 3-3 0,-3 3-3 15,-1 3-8-15,1 3-20 0,2 0-31 0,-2 0-25 16,0 7-6-16,-6 7 14 0,-3 7 27 0,-1 8 22 15,-3 8 10-15,-1 3-2 0,-3 6 1 16,6 2-1-16,0 2-2 0,3 2-2 0,6-2 2 16,-2 1-2-16,5 1 1 0,0-1 2 0,1 0-10 15,1 0-9-15,0-4-20 0,0-2-28 16,3-4-38-16,5-6-74 0,-2-3-127 0,5-4-204 16,-1-10-277-16,-6-8 559 0</inkml:trace>
        </inkml:traceGroup>
      </inkml:traceGroup>
    </inkml:traceGroup>
    <inkml:traceGroup>
      <inkml:annotationXML>
        <emma:emma xmlns:emma="http://www.w3.org/2003/04/emma" version="1.0">
          <emma:interpretation id="{09B5AE79-CE7B-4A77-9542-9875D28B9C58}" emma:medium="tactile" emma:mode="ink">
            <msink:context xmlns:msink="http://schemas.microsoft.com/ink/2010/main" type="paragraph" rotatedBoundingBox="1463,3482 18973,2284 19145,4789 1634,59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EBB4E0-AE7D-467A-949D-F65104B1F283}" emma:medium="tactile" emma:mode="ink">
              <msink:context xmlns:msink="http://schemas.microsoft.com/ink/2010/main" type="inkBullet" rotatedBoundingBox="1503,4072 1695,4059 1704,4195 1512,4208"/>
            </emma:interpretation>
            <emma:one-of disjunction-type="recognition" id="oneOf2">
              <emma:interpretation id="interp10" emma:lang="en-US" emma:confidence="0">
                <emma:literal>•</emma:literal>
              </emma:interpretation>
            </emma:one-of>
          </emma:emma>
        </inkml:annotationXML>
        <inkml:trace contextRef="#ctx0" brushRef="#br0" timeOffset="7026.7647">-659 3389 535 0,'0'0'110'0,"0"0"23"0,0 0 28 16,0 0 14-16,0 0-5 0,0 0-33 0,0 0-26 16,0 0-24-16,0 0-17 0,0 0-14 0,0 0-21 15,0 0-21-15,-52-31-8 0,52 37-4 16,-1-2-4-16,1 2 6 0,-2 0-1 0,2 4 0 15,0-2-2-15,0-1-1 0,0-2 2 0,0 1-1 16,4-1 4-16,4-2 4 0,-4 0 8 16,6-3 5-16,-5 0 4 0,6 0 5 0,1-1 1 15,1-5 2-15,1-2-3 0,2 0-3 0,1-3-4 16,-2-2-5-16,-2 3-2 0,-1-2-4 0,-3-1 1 16,0 1 1-16,-5 4 4 0,3-2 7 15,-6 1 8-15,-1 3 5 0,0 0-1 0,-1 2-10 16,-7 0-11-16,2 3-13 0,-4 0-14 0,-1 1-8 15,-1 0-8-15,-2 4-4 0,1 4 4 16,-1 2 3-16,0 4 5 0,0 0 5 0,1 1 0 16,1 0 2-16,5-1-1 0,-1-3 0 0,5-2 1 15,2-3-2-15,1-3-2 0,0 0 0 16,3-3 0-16,2 0 4 0,5 0 8 0,2 0 7 0,1-3 3 16,0-2-1-16,1-2-3 0,-1-2-7 15,-1 1-3-15,-2 0-5 0,-5-1-7 0,-2 3-15 16,1 0-36-16,-4 2-82 0,0 1-159 0,0 1-303 15,-4 2-244-15</inkml:trace>
      </inkml:traceGroup>
      <inkml:traceGroup>
        <inkml:annotationXML>
          <emma:emma xmlns:emma="http://www.w3.org/2003/04/emma" version="1.0">
            <emma:interpretation id="{904DBB04-4E5B-46CB-B2F2-E97C1AD7A3C8}" emma:medium="tactile" emma:mode="ink">
              <msink:context xmlns:msink="http://schemas.microsoft.com/ink/2010/main" type="line" rotatedBoundingBox="2390,3419 18973,2284 19145,4789 2562,5924"/>
            </emma:interpretation>
          </emma:emma>
        </inkml:annotationXML>
        <inkml:traceGroup>
          <inkml:annotationXML>
            <emma:emma xmlns:emma="http://www.w3.org/2003/04/emma" version="1.0">
              <emma:interpretation id="{006C4B5B-3539-4E75-83AB-846D92D706B1}" emma:medium="tactile" emma:mode="ink">
                <msink:context xmlns:msink="http://schemas.microsoft.com/ink/2010/main" type="inkWord" rotatedBoundingBox="2390,3424 3651,3338 3757,4889 2497,4976"/>
              </emma:interpretation>
              <emma:one-of disjunction-type="recognition" id="oneOf3">
                <emma:interpretation id="interp11" emma:lang="en-US" emma:confidence="0.5">
                  <emma:literal>for</emma:literal>
                </emma:interpretation>
                <emma:interpretation id="interp12" emma:lang="en-US" emma:confidence="0">
                  <emma:literal>to</emma:literal>
                </emma:interpretation>
                <emma:interpretation id="interp13" emma:lang="en-US" emma:confidence="0">
                  <emma:literal>For</emma:literal>
                </emma:interpretation>
                <emma:interpretation id="interp14" emma:lang="en-US" emma:confidence="0">
                  <emma:literal>ox</emma:literal>
                </emma:interpretation>
                <emma:interpretation id="interp15" emma:lang="en-US" emma:confidence="0">
                  <emma:literal>tor</emma:literal>
                </emma:interpretation>
              </emma:one-of>
            </emma:emma>
          </inkml:annotationXML>
          <inkml:trace contextRef="#ctx0" brushRef="#br0" timeOffset="8360.4081">249 3874 0 0,'0'0'186'16,"0"0"-148"-16,0 0-12 0,0 0 25 0,0 0 21 16,0 0 13-16,156-154-5 0,-127 129-2 15,7-2-1-15,-1-1-4 0,0-2-8 0,4 2-11 16,0-2-6-16,1 4-4 0,-2-1 2 0,-1 3-1 16,-6 3 0-16,2 3-6 0,-8 3-11 0,-4 4-7 15,-6 5-10-15,-3 3-3 0,-3 0-5 0,-6 3-4 16,-3 0-2-16,0 0-14 0,0 1-8 15,0 5 24-15,0 3 16 0,-4 3 24 0,-4 3 21 16,2 4-18-16,-3 3-10 0,-3 0-10 0,5 3-7 16,-2-2 0-16,0-3-8 0,5 0-4 0,1-2-3 15,0-3-6-15,3-6-3 0,0 1-1 16,6-3 0-16,-1-2 6 0,7-4 10 0,3-1 9 16,5 0 8-16,4-4 3 0,-3-7-2 0,10 0-5 15,-3-3-5-15,1-1-4 0,-3-2-5 16,-2-1 1-16,-3 1 0 0,-1-1 4 0,-7-2 9 15,-1-1 12-15,-8-1 6 0,2-2 3 0,-6-3-9 16,0 1-10-16,-6-2-10 0,-6 4-5 0,-1 4 3 16,-2 3 6-16,-2 4-4 0,-5 5-3 0,3 4 0 15,-1 1-3-15,-1 3 0 0,2 1 1 16,0 7-6-16,-1 5-4 0,4 2-1 0,0 3 0 16,3 0-2-16,3 2-4 0,6-2-4 0,0-2-7 15,4-2-3-15,5 0 4 0,8-3 3 0,4-4 11 16,4-4 10-16,6-1 5 0,5-2 6 0,5-6 2 15,1-6-2-15,4-3 1 0,0-1-2 16,2-4-1-16,-1 0 3 0,-3-1-3 0,-2 3 0 16,-8-1-2-16,-4 3 2 0,-3 1 0 0,-7 1 4 15,-4 4 4-15,-7 4 4 0,-1 3 8 16,-1 3 4-16,-3 0 1 0,0 0-9 0,0 0-27 16,0 2-34-16,0 4-5 0,0 4 3 0,0 5 13 15,0 3 27-15,0 4-1 0,0 2-2 0,-3 1 2 16,1 1-2-16,-1-1-1 0,3-1 0 15,-1-1 0-15,1-3-1 0,0-2 0 0,0-3 0 16,1-1 1-16,0-5 0 0,6-2 1 0,-4 0-1 16,-1-2 0-16,1-1 0 0,4 1 0 0,-5-2-1 15,1 0-2-15,1 0-4 0,0-2-8 16,0-1-13-16,0 0-37 0,3 0-50 0,2-3-79 16,-1-4-124-16,3-1-195 0,-6 2-175 0</inkml:trace>
          <inkml:trace contextRef="#ctx0" brushRef="#br0" timeOffset="7700.7533">1074 2778 0 0,'0'0'88'16,"0"0"83"-16,0 0 13 0,0 0-8 0,0 0-6 15,0 0-55-15,0 0-40 0,0 0-13 0,0 0-16 16,0 0-1-16,-105-157 6 0,84 148 9 0,-2 3 7 16,4 1 4-16,-4 4 2 0,6 1-9 15,2 0-9-15,0 0-14 0,1 7-26 0,0 7-12 16,-2 4-9-16,0 8 0 0,-3 7 6 0,-4 2 7 16,-1 7 1-16,5 5 2 0,-2 4 1 0,1 6-1 15,1 6 4-15,3 2-4 0,1 4 1 0,2 3-1 16,1 2-3-16,-2 1-1 0,2 1-4 15,-1 2 0-15,0-1-6 0,-2 1-12 0,-3-3-9 16,1-4-16-16,0 0-18 0,-5-6-16 0,-1-4-25 16,4-5-27-16,-2-7-96 0,5-7-147 15,3-14-262-15,2-10 576 0</inkml:trace>
        </inkml:traceGroup>
        <inkml:traceGroup>
          <inkml:annotationXML>
            <emma:emma xmlns:emma="http://www.w3.org/2003/04/emma" version="1.0">
              <emma:interpretation id="{8E514B64-1F00-4A7A-8811-E3A10FD103D8}" emma:medium="tactile" emma:mode="ink">
                <msink:context xmlns:msink="http://schemas.microsoft.com/ink/2010/main" type="inkWord" rotatedBoundingBox="4189,3468 6414,3316 6483,4330 4259,4483"/>
              </emma:interpretation>
              <emma:one-of disjunction-type="recognition" id="oneOf4">
                <emma:interpretation id="interp16" emma:lang="en-US" emma:confidence="0.5">
                  <emma:literal>whom</emma:literal>
                </emma:interpretation>
                <emma:interpretation id="interp17" emma:lang="en-US" emma:confidence="0">
                  <emma:literal>wham</emma:literal>
                </emma:interpretation>
                <emma:interpretation id="interp18" emma:lang="en-US" emma:confidence="0">
                  <emma:literal>whim</emma:literal>
                </emma:interpretation>
                <emma:interpretation id="interp19" emma:lang="en-US" emma:confidence="0">
                  <emma:literal>Whom</emma:literal>
                </emma:interpretation>
                <emma:interpretation id="interp20" emma:lang="en-US" emma:confidence="0">
                  <emma:literal>whams</emma:literal>
                </emma:interpretation>
              </emma:one-of>
            </emma:emma>
          </inkml:annotationXML>
          <inkml:trace contextRef="#ctx0" brushRef="#br0" timeOffset="10055.4404">2177 3169 1017 0,'0'0'139'16,"0"0"-217"-16,0 0-28 0,0 0 48 0,0 0 58 15,0 0 73-15,0 0-10 0,0 0-10 0,0 0-4 16,-88 170-3-16,68-138-3 0,5-1-4 15,0-4-11-15,4-2-11 0,6-4-5 0,2-5-6 16,3-3-4-16,0-3 2 0,4-4 0 0,2-2 12 16,3-4 19-16,2 0 18 0,-2-1 14 0,2-7 3 15,5-4-7-15,-3-1-13 0,3-3-7 16,-1 0-6-16,-3-3-1 0,-2 1-1 0,-1-1-4 16,0 1-2-16,-2 0-6 0,0 1-3 0,-3 2-4 15,3 6-2-15,-3 1-2 0,-3 3-5 16,-1 4-1-16,0 1-9 0,0 0-10 0,0 0-17 15,0 0-16-15,1 3 6 0,2 4 12 0,1 2 19 16,0 1 16-16,-1 2-1 0,6 2-2 0,2-2-3 16,-2 0 1-16,7-3 2 0,0-2 0 0,2-3 2 15,7 0 6-15,2-3-4 0,8-1 3 0,0 0 1 16,8-8-2-16,0 0 1 0,1-5-2 16,1 1-2-16,-3-4-5 0,-4 1-1 0,-8 0-1 15,-4-2 2-15,-9 2 5 0,-7-2-5 0,-9-2-2 16,-1 1-8-16,-4-1-8 0,-12-2-9 0,-6 1 1 15,-3 0 6-15,-4 5 6 0,-1-1 16 16,-2 3 12-16,4 2 12 0,5 1 9 0,5 3 3 16,4 1 0-16,3 0 2 0,7 1 6 0,0 2-3 15,4 0-5-15,0 0-21 0,5-1-19 16,6-4-11-16,4-2-3 0,6-2 6 0,9-1 4 16,2-2 4-16,4 0 0 0,2 0 2 0,1 0 2 15,-3-1-3-15,3-2 3 0,-3 1-3 0,3-1 1 16,-3-1 1-16,-3 1 0 0,-2-3 3 15,-4 0-1-15,-5 0 5 0,-2-1 3 0,-6-1 5 16,-2 1 6-16,-5 1 2 0,0 1 2 0,-6 2 6 16,-1 6 5-16,0-2 3 0,0 5 0 0,0 3-3 15,-2 1-8-15,-3 3-8 0,4 2-15 0,-3 0-23 16,3 4-24-16,-2 6-6 0,-2 8 6 16,-2 7 16-16,-4 6 20 0,2 5 4 0,0 7-1 15,-2 0 2-15,1 5-2 0,2 2 2 0,2 3 2 16,-2 4-2-16,1 1 3 0,-2 2-1 0,2 1-2 15,-1 0-1-15,-2-3 0 0,2-4-2 16,0-3 0-16,3-7-1 0,-3-2 1 0,5-6-1 16,1-5 1-16,-2-9 1 0,1-3-5 0,2-9 5 15,1-5 2-15,0-4 5 0,0-1 11 0,0 0 7 16,0-9-5-16,4-4-7 0,1-6-12 16,-1-7-7-16,5-2 3 0,-2-2 4 0,2-2 0 15,1 2 0-15,-1-2 0 0,3 2-1 0,0 4-4 16,-1 1 1-16,2 5-3 0,0 4-3 15,0 4 0-15,-2 6-3 0,-1 1-3 0,-2 5-3 16,2 0-2-16,-1 0-1 0,-1 8 4 0,0 3 4 16,-1 2 4-16,2 2 7 0,-1 3 0 0,0 1 1 15,2-3 1-15,-1 2-1 0,-1-4 2 0,2-2-1 16,3-1 1-16,-1-2-1 0,0-1 1 16,2-4 1-16,-2-2-1 0,0-2 3 0,0 0 0 15,1-2 2-15,1-6 1 0,-1-1 0 0,2-1 0 16,-2-2 0-16,1-4 1 0,-2 2-2 0,0-5 1 15,0 0-2-15,-4 0 0 0,0-3 1 0,-3-1 0 16,1 2 2-16,-4 1-1 0,0 4 5 16,-2 2 1-16,0 3 5 0,0 5 2 0,-2 3 0 15,0 3-8-15,-1 0-16 0,0 0-13 0,1 8-8 16,-2 2 2-16,-3 6 9 0,1 1 8 16,-2 5 7-16,3-1 0 0,0 2-1 0,2-3 1 15,0 1-2-15,3 1 1 0,0-4 0 0,4-4-1 16,4 0 0-16,3-4-1 0,1-1 1 0,3-3 2 15,1-3 2-15,6-3 2 0,0 0 1 16,1-3 1-16,5-4-1 0,-4-4 1 0,2 1-1 16,-3-4 1-16,-6 1 2 0,-4-3 3 0,-2 2 4 15,-8-3 2-15,-3-1 0 0,0-1-4 0,-5 0-5 16,-12-2-9-16,-1 0-4 0,-4 4-2 0,-1 1-1 16,-3 4 0-16,0 3 3 0,-1 4-1 15,3 3 2-15,1 0 2 0,9 0-1 0,2 2 3 16,8 0 0-16,2-1-7 0,2-1-10 0,0 0-11 15,6-2 0-15,6-2 6 0,2-3 10 0,11 1 6 16,-1 2-4-16,1 0 1 0,2 0-2 0,-2 4 1 16,-2 2 3-16,1 0-2 0,-1 0 0 15,-3 6 2-15,0 2 1 0,-2 3 0 0,-3 4 3 16,-2 1-2-16,-1 0 0 0,-1 4 2 0,-5-2-2 16,-2-1 3-16,-1 4 1 0,-1-4 1 15,-2 1 1-15,0-4 0 0,0 0 0 0,0-1 0 16,-2-1 1-16,-2-5-2 0,1-1 1 0,2-3 0 15,-2 0 4-15,3-3 4 0,0 0 8 0,0 0 9 16,0 0 9-16,0-3 1 0,4-3-9 16,-1-3-13-16,1-4-12 0,3-3-5 0,0 0 0 15,1-1 2-15,-2 1 0 0,4-1-2 0,-2 2 0 16,0 5-3-16,0 0-6 0,-1 3 1 0,-1 2-5 16,1 2-2-16,0 1-1 0,-1 2-5 15,1 0 3-15,-2 3 2 0,2 4 5 0,-1 0 4 16,0 2 3-16,0 1 0 0,-2 2 3 0,0 0 1 15,-2 0 0-15,1 0 2 0,-2-2-2 0,1 2 2 16,0-3-2-16,-2 0 0 0,2-3 2 0,-2-2-1 16,1-2 0-16,-1-2 2 0,1 0 3 15,1 0 6-15,0 0 9 0,4-5 6 0,-2-4 1 16,2-3-3-16,3-2-8 0,3-3-4 0,-2-1-4 16,0-3-1-16,0 1 2 0,2-1-5 0,-2 0 3 15,1 2-3-15,-2 4-3 0,2 1-1 16,-2 3-5-16,0 4 1 0,-2 1-3 0,-1 4-1 15,-1 1-5-15,-1 1-4 0,1 0 0 0,-1 4 0 16,0 5 9-16,2 1 5 0,-1 2 5 16,-4 4 3-16,5 2 1 0,-4 0-3 0,2-2 0 15,-2 1 1-15,1-3-5 0,1 1 3 0,-2-6-2 16,2-1 0-16,2-4 3 0,-2-1-1 0,0-1 5 16,2-2 5-16,1 0 8 0,1 0 6 0,3-5 0 15,1-1 0-15,-3-3-3 0,3 2-4 16,0-2 0-16,-4-2-1 0,-1 3-5 0,1-1-1 15,-4 0-4-15,2 0-8 0,-4 1-5 16,2 2-40-16,-4 0-99 0,0 2-166 0,2 0-356 16,-2 3-830-16</inkml:trace>
        </inkml:traceGroup>
        <inkml:traceGroup>
          <inkml:annotationXML>
            <emma:emma xmlns:emma="http://www.w3.org/2003/04/emma" version="1.0">
              <emma:interpretation id="{7EC9498F-63C2-4733-B1E6-160960B1E262}" emma:medium="tactile" emma:mode="ink">
                <msink:context xmlns:msink="http://schemas.microsoft.com/ink/2010/main" type="inkWord" rotatedBoundingBox="7218,3761 8484,3577 8533,3910 7266,4093"/>
              </emma:interpretation>
              <emma:one-of disjunction-type="recognition" id="oneOf5">
                <emma:interpretation id="interp21" emma:lang="en-US" emma:confidence="0.5">
                  <emma:literal>are</emma:literal>
                </emma:interpretation>
                <emma:interpretation id="interp22" emma:lang="en-US" emma:confidence="0">
                  <emma:literal>ate</emma:literal>
                </emma:interpretation>
                <emma:interpretation id="interp23" emma:lang="en-US" emma:confidence="0">
                  <emma:literal>ale</emma:literal>
                </emma:interpretation>
                <emma:interpretation id="interp24" emma:lang="en-US" emma:confidence="0">
                  <emma:literal>axe</emma:literal>
                </emma:interpretation>
                <emma:interpretation id="interp25" emma:lang="en-US" emma:confidence="0">
                  <emma:literal>ace</emma:literal>
                </emma:interpretation>
              </emma:one-of>
            </emma:emma>
          </inkml:annotationXML>
          <inkml:trace contextRef="#ctx0" brushRef="#br0" timeOffset="11285.7">5327 3049 0 0,'0'0'0'0,"0"0"0"0,0 0 0 16,0 0 58-16,0 0 120 0,0 0-4 0,0 0-6 15,0 0-13-15,0 0-26 0,0 0-30 0,0 0-36 16,0 0-31-16,-61-105-18 0,45 106-6 16,0 7 1-16,-3 1 9 0,-1 7 3 0,2 0-3 15,-4 4-3-15,2 0-4 0,0 1-3 0,1 2-2 16,0 0-3-16,5-3-4 0,2 1-1 0,2-1-2 16,5-1-1-16,-1-3 0 0,5-1-7 15,1-3-3-15,0-2-2 0,7-3 4 0,0-3 8 16,2-2 11-16,4-2 18 0,5 0 13 0,-1 0 13 15,1-6 7-15,2-3-3 0,-3-3-1 0,2-2-5 16,-4-1-1-16,-2 1 1 0,-1-1 5 0,-2 0 3 16,-1 2 1-16,-2 0 0 0,-2 1-5 0,-2 2 2 15,-2 4 4-15,-1 0 4 0,0 4-1 16,0 1-13-16,0 1-22 0,0 0-33 0,0 0-44 16,0 0-26-16,0 6 7 0,0 1 15 0,1 3 36 15,3 4 19-15,0-1 0 0,-1 1-1 16,2 0-3-16,2-2 2 0,-2-1 0 0,4-2 0 15,0-1 2-15,0-4-1 0,2-1 3 0,2-3 1 16,4 0 4-16,1-3 4 0,-2-4 1 16,7-6 1-16,-4 2 0 0,4-4-1 0,-3 1 1 15,-1-2 3-15,-6-1 0 0,0 1 4 0,1 0 0 16,-6-3-4-16,3 2 0 0,-5 1-2 0,2-1-3 16,-2 1 1-16,0 2 2 0,-3 4-1 15,1 2 0-15,-4 2-2 0,1 5-5 0,-1 0-6 16,0 1-13-16,2 0-20 0,-2 0-8 0,0 5-2 15,0 7 11-15,0 3 19 0,0 7 11 0,1 0 4 16,2 2-1-16,-2 1-2 0,5-1-3 0,-4-2 1 16,8-2-1-16,-2-2 0 0,4-3-1 15,1-4 4-15,6-2 1 0,2-3 4 0,5-4 7 16,2-2-2-16,4-3 1 0,0-8 1 0,3-1-6 16,1-2 3-16,-5-4 0 0,0 2 2 0,-3-3 2 15,-4-2 4-15,-3 2 1 0,-7-2 2 0,-3-1 2 16,-3 1 1-16,-3-2 1 0,-5 1 0 15,0 0-1-15,-9 1-3 0,0 2-2 0,-3 1-2 16,1 5-3-16,-1 4 0 0,0 2-2 0,-2 4-4 16,2 3-4-16,2 0-9 0,-1 7-6 15,-1 5-1-15,2 4 4 0,0 5 5 0,-2-1 3 16,6 4 0-16,1 0 1 0,3-2-1 0,2 1 0 16,2-3 0-16,7-1-3 0,5-2 2 15,2-2 1-15,6-2 0 0,5-2 0 0,3-2 0 16,6-2-3-16,4-4-7 0,3 0-23 0,4-3-51 15,-3 0-103-15,6-3-186 0,-15 0-305 0,-11 0-119 0</inkml:trace>
        </inkml:traceGroup>
        <inkml:traceGroup>
          <inkml:annotationXML>
            <emma:emma xmlns:emma="http://www.w3.org/2003/04/emma" version="1.0">
              <emma:interpretation id="{C8C928A2-6EFC-4DDF-ADC4-879B43A0B4B7}" emma:medium="tactile" emma:mode="ink">
                <msink:context xmlns:msink="http://schemas.microsoft.com/ink/2010/main" type="inkWord" rotatedBoundingBox="8046,4510 10070,2907 10901,3957 8877,5559"/>
              </emma:interpretation>
              <emma:one-of disjunction-type="recognition" id="oneOf6">
                <emma:interpretation id="interp26" emma:lang="en-US" emma:confidence="0.5">
                  <emma:literal>you</emma:literal>
                </emma:interpretation>
                <emma:interpretation id="interp27" emma:lang="en-US" emma:confidence="0">
                  <emma:literal>You</emma:literal>
                </emma:interpretation>
                <emma:interpretation id="interp28" emma:lang="en-US" emma:confidence="0">
                  <emma:literal>your</emma:literal>
                </emma:interpretation>
                <emma:interpretation id="interp29" emma:lang="en-US" emma:confidence="0">
                  <emma:literal>Your</emma:literal>
                </emma:interpretation>
                <emma:interpretation id="interp30" emma:lang="en-US" emma:confidence="0">
                  <emma:literal>gone</emma:literal>
                </emma:interpretation>
              </emma:one-of>
            </emma:emma>
          </inkml:annotationXML>
          <inkml:trace contextRef="#ctx0" brushRef="#br0" timeOffset="12486.2092">7014 2786 1404 0,'0'0'135'0,"0"0"-72"15,0 0-40-15,0 0-4 0,0 0 7 0,0 0 0 16,0 0 2-16,0 0-3 0,0 0-2 0,0 0 0 16,0 0-2-16,0 0 0 0,-135 156 2 0,134-136-3 15,1 0-4-15,0 0-3 0,5-2-2 16,8-4-3-16,0 0 0 0,6-4 4 0,1-2 2 16,5-4 3-16,1-4 3 0,1 0-1 0,1-3 1 15,0-6 4-15,1-4 1 0,-2-2 4 16,-1-3 2-16,-4-1 1 0,3-2 1 0,-7 0 2 15,1-1-1-15,-4-1-1 0,-3 1 2 0,-1-1-4 16,-6 0-1-16,0 4 1 0,-2 3-1 16,-3 3 5-16,0 3 0 0,0 2 2 0,-3 3-2 0,1 2-7 15,0 3-12-15,1 0-18 0,0 0-23 16,1 0-22-16,-3 9 2 0,-4 4 8 0,3 6 22 16,-5 4 15-16,2 9 2 0,-2 6 1 0,-3 8-7 15,0 6 7-15,0 6-1 0,1 6-1 0,-2 9 3 16,-1 6-4-16,-2 9-1 0,3 4 1 0,1 7-2 15,-2 5 0-15,1 6 1 0,-1 4-17 16,-2 3-11-16,0-4-1 0,-8-10-5 0,0-8 1 16,-4-11 0-16,-6-10-11 0,-1-5 4 0,-5-11 15 15,-5-13 13-15,2-9 19 0,2-14 13 16,0-7 9-16,3-11 8 0,2-4 1 0,7-11-6 16,0-9-5-16,3-8-7 0,1-9-7 0,7-9-4 15,3-8-2-15,6-9-1 0,2-4-2 0,7-7 0 16,9-2-2-16,6-6-6 0,10-1 2 15,4-2-2-15,8 0 0 0,9 0 0 0,3 2 0 16,9 4 0-16,2 4-1 0,3 6 3 0,4 6-2 16,-1 5 2-16,0 3 1 0,0 5 0 0,-3 2 3 15,-7 4 0-15,2 6-1 0,-5 2 2 16,-6 5-1-16,-4 5-1 0,-4 4 0 0,-6 4-3 16,-7 5 1-16,-9 4 0 0,-3 3-1 0,-4 3-3 15,-6 3-3-15,3 0-2 0,-6 1-2 0,-1 7 3 16,0 4 5-16,0 4 9 0,0 5 9 0,-6 3 0 15,2 3 1-15,-6-2-4 0,5-1-5 16,0-3-1-16,1-4-4 0,4-3-2 0,0-3-3 16,0-2-1-16,6-5 2 0,1 1 4 0,4-5 6 15,2 0 6-15,6 0 6 0,1-9 2 16,0-3 0-16,2-4 2 0,3-1-3 0,-3-2 1 16,-5-1 1-16,-4-1 1 0,-1 0 1 0,-9-3-3 15,-3 0-1-15,0 1-8 0,-5-3-5 0,-9 4-7 16,-7 1-6-16,2 5-4 0,-6 2 0 15,-2 3 0-15,-1 8 3 0,-2 0-2 0,2 3 0 16,1 0 0-16,3 9 2 0,4-1-1 0,0 0-3 16,5 2-5-16,7-1-7 0,3-2-7 0,5 1-5 15,0-2 1-15,8 0 8 0,5-2 9 16,3-1 13-16,7-3 8 0,5 0 6 0,4-7-1 16,7-3-2-16,1 0-2 0,6 0-3 0,-6 1-1 15,1-1 1-15,-7 0-1 0,-1 1-1 0,-7 3 2 16,-3 0 0-16,-5 3-2 0,-5 2 0 15,-5 1-4-15,-3 0-3 0,-5 0 0 0,0 4 1 0,0 5 5 16,0 6 6-16,-2-1-1 0,-4 4 0 16,1 3-1-16,-2 0-3 0,3-1 1 0,2 0 1 15,2-2-1-15,0-2-2 0,1-1-2 16,10-4-2-16,2-2 1 0,2-4 6 0,6-2 3 16,2-1 4-16,1-2 3 0,6 0-3 0,1-8 0 15,-2-2 0-15,5 0-1 0,-5-2-1 0,-2-2 2 16,-3 1 3-16,-5-2 4 0,1 0 3 0,-5-1 2 15,-3-1 0-15,0-1 0 0,-5 2-2 16,2 0 1-16,-4-1 0 0,2 2 1 0,-4 3-2 16,-2 4 5-16,-1 0 3 0,0 5 6 0,0 1 1 15,0 2-8-15,0 0-19 0,0 0-19 16,-1 3-17-16,-2 4-1 0,-4-1 7 0,3 6 7 16,-5 3 14-16,3 1 1 0,-2 0-1 0,6-2 2 15,-1 2-3-15,2-3-4 0,1-1-1 0,0 0-6 16,2-3 1-16,4 0 1 0,5-3 1 0,2 0 6 15,2-2 3-15,5-1 2 0,-3-3 1 16,6 0 3-16,-2 0-3 0,0 0 0 0,1 0-1 16,-4 0-4-16,-2-3-1 0,1 0-3 0,-9 0 0 15,3 0-4-15,-3 0 2 0,-4 1-2 0,-3 0-11 16,1 2-21-16,-2-1-75 0,0 1-129 16,0 0-213-16,0 0-406 0,0 0 184 0</inkml:trace>
        </inkml:traceGroup>
        <inkml:traceGroup>
          <inkml:annotationXML>
            <emma:emma xmlns:emma="http://www.w3.org/2003/04/emma" version="1.0">
              <emma:interpretation id="{2958F97E-6ABB-40EB-BA92-1F1ED6FC2ABD}" emma:medium="tactile" emma:mode="ink">
                <msink:context xmlns:msink="http://schemas.microsoft.com/ink/2010/main" type="inkWord" rotatedBoundingBox="11021,3192 13513,3021 13645,4952 11153,5122">
                  <msink:destinationLink direction="with" ref="{75821FAF-DAB8-4D32-B6D2-247305C7A436}"/>
                  <msink:destinationLink direction="with" ref="{5A726F53-B43D-486E-9CE9-C6968B867BC0}"/>
                </msink:context>
              </emma:interpretation>
              <emma:one-of disjunction-type="recognition" id="oneOf7">
                <emma:interpretation id="interp31" emma:lang="en-US" emma:confidence="0.5">
                  <emma:literal>solving</emma:literal>
                </emma:interpretation>
                <emma:interpretation id="interp32" emma:lang="en-US" emma:confidence="0">
                  <emma:literal>soring</emma:literal>
                </emma:interpretation>
                <emma:interpretation id="interp33" emma:lang="en-US" emma:confidence="0">
                  <emma:literal>soling</emma:literal>
                </emma:interpretation>
                <emma:interpretation id="interp34" emma:lang="en-US" emma:confidence="0">
                  <emma:literal>godling</emma:literal>
                </emma:interpretation>
                <emma:interpretation id="interp35" emma:lang="en-US" emma:confidence="0">
                  <emma:literal>$oriy</emma:literal>
                </emma:interpretation>
              </emma:one-of>
            </emma:emma>
          </inkml:annotationXML>
          <inkml:trace contextRef="#ctx0" brushRef="#br0" timeOffset="17441.9046">9322 2726 0 0,'0'0'0'15,"0"0"0"-15,0 0 0 0,0 0 220 0,0 0 2 16,0 0-26-16,0 0-27 0,0 0-24 0,0 0-35 15,0 0-32-15,0 0-23 0,0 0-26 0,0 0-15 16,-68-61-5-16,55 61-13 0,-1 0-9 16,1 2-7-16,1 4-6 0,-2 4 3 0,1 5 3 15,0 1 7-15,-1 3 2 0,1 2 5 0,2 3 1 16,4 1-3-16,-1-2-1 0,3 2-6 0,0-3-3 16,5 0-3-16,0-1 1 0,0-5-1 0,9-3 2 15,-1-1 7-15,1-3 6 0,3-5 10 0,3-2 9 16,4-2 11-16,-2-2 8 0,5-7 5 15,-5-2 0-15,6-3-2 0,-6-3-1 0,4 1-2 16,-5-3 2-16,-2 1 5 0,-3 1 7 0,-4 0 11 16,1 3 5-16,-5 1 0 0,-2 0-4 15,0-1-9-15,-1 2-7 0,0 1-3 0,0 2-3 16,0 3-1-16,0 1-1 0,0 2-5 0,0 0-4 16,0 1-7-16,0 2-7 0,0 0-8 0,0 0-10 15,0 0-9-15,0 0-14 0,-1 0-9 16,1 0-7-16,0 0-5 0,-1 0-2 0,1 0-3 15,0 0-2-15,0 0 3 0,0 0 5 0,0 0 12 16,0 0 18-16,0 3 14 0,0-3 9 16,0 2 4-16,0-1-3 0,0 1 0 0,0-2-2 15,0 2 1-15,0-2 0 0,0 0 0 0,0 1 1 16,0-1-2-16,0 2 2 0,0-2 2 0,0 0 0 16,0 2 0-16,0-2 1 0,0 1-3 0,0-1 0 15,0 0 0-15,0 1-1 0,0-1-2 0,0 2-1 16,0 0-2-16,0-2 1 0,0 1-1 15,0 1 2-15,0-2-1 0,0 0 0 0,0 1 0 16,0-1 1-16,0 0 0 0,0 0 0 0,0 0-1 16,0 2 2-16,0-2-1 0,0 0 1 0,0 1 1 15,0-1 0-15,0 0 0 0,0 0 0 16,0 0 1-16,0 0 0 0,0 0 2 0,0 0 1 16,0 0 1-16,0 0 1 0,0 0 3 0,0 0 0 15,0 0 0-15,0 0 0 0,0 0-2 16,0 0-3-16,0 0-1 0,0 0-3 0,0 0-2 15,0 0-1-15,0 0-5 0,0 0-3 0,0 0-14 16,0 0-22-16,0 0-52 0,0 0-55 0,0 0-140 16,0 3-145-16,0-1-39 0,0-1 476 0</inkml:trace>
          <inkml:trace contextRef="#ctx0" brushRef="#br0" timeOffset="18668.1777">9243 2770 0 0,'0'0'0'0,"0"0"0"0,0 0 0 0,0 0 0 16,0 0 0-16,0 0 107 0,0 0 82 15,0 0-9-15,0 0-13 0,0 0-13 0,0 0-11 16,0 0-11-16,0 0-7 0,0 0-10 0,-5-35-19 15,2 35-23-15,-5 0-34 0,3 0-23 0,-4 0-9 16,-4 2-4-16,0 5 6 0,-3 4 3 16,-4 3 0-16,2 3-1 0,1 0-3 0,-2 1-3 15,4-2-4-15,3 2-3 0,6 0-7 0,-1 1-5 16,6-1-4-16,1 2-3 0,0 1 1 16,4-2-1-16,6 1 2 0,4-2 1 0,1 1 5 15,6-3 6-15,-4 2 4 0,6-3 5 0,-1 2-1 16,-4-3 0-16,0-2-2 0,1 3 0 0,-7-6 0 15,-4 2 0-15,0-3 4 0,-6 2 6 16,-2-4 24-16,0 1 28 0,-5-1 22 0,-7 3 9 16,-8 0-2-16,0 0-13 0,-7 0-7 0,-5 0 0 15,1-1-1-15,-4-1-1 0,3-3 0 0,-2 1-8 16,5-1-7-16,1-2-11 0,1-2-8 0,3 0-8 16,8 0-6-16,1 0-7 0,3 0-6 15,3-2-7-15,6-2-8 0,1 2-17 0,1 1-29 16,1-1-41-16,0 1-68 0,1 0-15 0,6-1-13 15,5 1-28-15,8-1-24 0,-1-1-130 0,1 2-223 16,-6-2 254-16</inkml:trace>
          <inkml:trace contextRef="#ctx0" brushRef="#br0" timeOffset="19233.0707">9735 2822 551 0,'0'0'397'15,"0"0"-144"-15,0 0-81 0,0 0-18 16,0 0 5-16,0 0-11 0,0 0-31 0,0 0-40 16,0 0-37-16,0 0-25 0,0 0-12 0,0 0-3 15,0 0 5-15,0 0 2 0,-112 26 4 0,93-4-2 16,-1 2-2-16,5 0-3 0,3 0-4 0,1-2 0 16,9-2-4-16,2-2-8 0,0-3-12 15,2-5-3-15,9-3 1 0,4-2 9 0,4-2 15 16,-1-3 4-16,8 0 9 0,1-6 0 0,-1-4 0 15,1-2-2-15,0-2-1 0,-4 2-2 0,-7-1 4 16,-3 0 8-16,-2 2 9 0,-8-1 7 0,-2-1-1 16,-1-3-7-16,-1 1-12 0,-11 1-12 15,0-3-6-15,-3 1-4 0,0 0 1 0,-1 0 6 16,1 2 0-16,-2-1 5 0,8 0 1 0,-2 0-3 16,1-2 2-16,6 3-2 0,3-4-7 15,1-2-5-15,0-1-7 0,7-4-3 0,5-1 1 16,3-1 3-16,5 4 0 0,-2-1 2 0,7-1 3 15,-1 4 3-15,1 0 3 0,2-1 4 0,0 5-1 16,0-1 1-16,-2 1 2 0,-5 0-2 16,3 4 7-16,-7 2 0 0,2 0-1 0,-9 6 2 15,2-1-6-15,-2 2-2 0,-4 4-1 0,5 0-4 16,-2 0-4-16,-1 8-1 0,3 5-1 16,0 6 4-16,-5 7 7 0,4 7 7 0,-5 6 5 0,-2 8 1 15,-2 4 2-15,0 1-2 0,-3 3-2 16,-6-2 1-16,2-2-5 0,-1-4-3 0,1-2-1 15,1-5-4-15,2-5 1 0,4-4 1 0,0-5-4 16,0-5 0-16,5-5 0 0,4-3-1 0,2-6-1 16,1 0-2-16,3-7-6 0,2 0-12 15,6-5-23-15,3-5-29 0,0-5-51 0,3-3-66 16,-1-3-63-16,-3 0-79 0,-2 0-80 0,-4-2-74 16,-6 6 368-16,-3 5 123 0</inkml:trace>
          <inkml:trace contextRef="#ctx0" brushRef="#br0" timeOffset="19491.9102">10372 2727 0 0,'0'0'0'15,"0"0"23"-15,0 0 315 0,0 0-42 0,0 0-33 16,0 0-35-16,0 0-64 0,0 0-62 16,0 0-76-16,0 0-59 0,0 0-12 0,0 0 12 15,0 0 23-15,0 0 25 0,-21 31 3 0,21-5-1 16,-1-1 4-16,-1 0-1 0,2 1 1 0,0-2-3 16,0-1-5-16,0 0-2 0,0-3-3 15,2-3-1-15,6 0 1 0,-4-4 0 0,4 0 2 16,-3-5 0-16,3-2 3 0,-3-3 7 0,5-3 18 15,-5 0 19-15,6 0 28 0,2-3 20 0,1-5 6 16,0-4-2-16,7-2-22 0,-4-4-18 0,-1 0-15 16,4-4-13-16,-4 2-6 0,-1-3-8 15,-2 3-8-15,2-1-7 0,-3 1-5 0,0 1-6 16,-2 3-9-16,-6 3-16 0,4 0-32 16,-4 3-67-16,-2 2-108 0,5 2-132 0,-4 1-198 0,-2 2-358 15</inkml:trace>
          <inkml:trace contextRef="#ctx0" brushRef="#br0" timeOffset="20207.1846">10819 2673 0 0,'0'0'121'0,"0"0"-65"16,0 0-17-16,0 0 54 0,0 0 65 0,0 0 28 16,0 0-8-16,0 0-23 0,0 0-23 15,0 0-21-15,0 0-15 0,0 0-16 0,-38 157-16 16,37-142-17-16,1-3-14 0,0 1-10 0,0 0-7 15,1-2-3-15,2 1-3 0,4-2-4 0,-2 0-3 16,0-1-7-16,2-3-6 0,-3-2-11 0,4-1-18 16,-4-1-19-16,6-2-23 0,-5 0-15 15,6-2-14-15,-1-4-12 0,1-1-9 0,1-2-1 16,0-4 16-16,-4 3 32 0,4-2 39 0,-2 2 36 16,-5 1 25-16,3 0 20 0,-5 1 23 0,0 2 30 15,2 0 32-15,-4 1 22 0,-1 3 7 0,0-2-7 16,2 3-15-16,-2 0-14 0,0 1-14 15,0 0-20-15,1 0-20 0,-1 0-25 0,1-2-21 16,1 2-11-16,2-2-3 0,2 1 1 0,4-2 4 16,-2-1 3-16,6-1 3 0,4-2 4 0,-1 1 2 15,6-1 1-15,-4 0 0 0,5-1 1 16,0 0-2-16,0 2-1 0,-5 0-4 0,3 2-3 16,-6 1-3-16,-2 0 1 0,0-1-1 0,-2 3 0 15,-1-2 1-15,-3 1-1 0,0-1 0 16,1 3 2-16,-4-2 2 0,3-1 1 0,-4 0 6 15,5 2 3-15,-7-2 5 0,1 0 3 0,-2 0-1 16,5 1 1-16,-6-1 0 0,1 2 2 0,-1-2 3 16,0 3 2-16,0-2 0 0,0 2-2 0,0 0-4 15,0 0-7-15,0 0-8 0,-1 0-9 16,-2 0-12-16,0 0-14 0,3 0-15 0,-1 2-7 16,1 2 1-16,-1 4 7 0,1 4 14 0,0 4 8 15,0 3 4-15,0 7 2 0,0 3 5 0,1 6 4 16,0 6 1-16,5 8 1 0,-5 6 0 0,0 4-1 15,1 8 1-15,-1 2-4 0,-1 4 2 16,1 2-1-16,-1 1 2 0,4 0-3 0,-1-1 1 16,-3-3 0-16,0-4-2 0,0-2 3 0,-5-3-2 15,-3-2 0-15,-4-6-1 0,-9-4 3 16,3-7 0-16,-6-3 0 0,-3-8 3 0,-1-6-1 16,-3-8 8-16,1-4 5 0,2-7 3 0,3-8 6 15,-1 0-1-15,3-9-4 0,2-9-2 0,-2-6-6 16,4-6-5-16,-2-7-4 0,7-8-4 15,1-3-3-15,2-4 0 0,9-5-4 0,2 4-3 16,0 1-3-16,9 2 0 0,4 2-4 0,2 5-5 16,1 2-11-16,4 0-29 0,0 2-45 0,5 0-81 15,0 2-154-15,-7 9-307 0,-6 10-355 0</inkml:trace>
          <inkml:trace contextRef="#ctx0" brushRef="#br0" timeOffset="20367.0856">10758 2279 1784 0,'0'0'160'15,"0"0"-51"-15,0 0-51 0,0 0-23 0,0 0-26 16,0 0-49-16,0 0-51 0,0 0-40 16,0 0-65-16,0 0-139 0,0 0-413 0,0 0 134 0</inkml:trace>
        </inkml:traceGroup>
        <inkml:traceGroup>
          <inkml:annotationXML>
            <emma:emma xmlns:emma="http://www.w3.org/2003/04/emma" version="1.0">
              <emma:interpretation id="{4EA6A20B-919F-476B-8C08-00519F573B5F}" emma:medium="tactile" emma:mode="ink">
                <msink:context xmlns:msink="http://schemas.microsoft.com/ink/2010/main" type="inkWord" rotatedBoundingBox="13923,3055 15163,2916 15251,3707 14012,3846">
                  <msink:destinationLink direction="with" ref="{75821FAF-DAB8-4D32-B6D2-247305C7A436}"/>
                  <msink:destinationLink direction="with" ref="{5A726F53-B43D-486E-9CE9-C6968B867BC0}"/>
                </msink:context>
              </emma:interpretation>
              <emma:one-of disjunction-type="recognition" id="oneOf8">
                <emma:interpretation id="interp36" emma:lang="en-US" emma:confidence="0.5">
                  <emma:literal>the</emma:literal>
                </emma:interpretation>
                <emma:interpretation id="interp37" emma:lang="en-US" emma:confidence="0">
                  <emma:literal>The</emma:literal>
                </emma:interpretation>
                <emma:interpretation id="interp38" emma:lang="en-US" emma:confidence="0">
                  <emma:literal>Thee</emma:literal>
                </emma:interpretation>
                <emma:interpretation id="interp39" emma:lang="en-US" emma:confidence="0">
                  <emma:literal>They</emma:literal>
                </emma:interpretation>
                <emma:interpretation id="interp40" emma:lang="en-US" emma:confidence="0">
                  <emma:literal>Then</emma:literal>
                </emma:interpretation>
              </emma:one-of>
            </emma:emma>
          </inkml:annotationXML>
          <inkml:trace contextRef="#ctx0" brushRef="#br0" timeOffset="20738.8564">11898 2254 1522 0,'0'0'229'0,"0"0"-139"0,0 0-89 0,0 0-24 16,0 0-7-16,0 0 8 0,0 0 24 0,0 0 13 15,0 0 16-15,0 0 8 0,-29 173-1 16,13-125 0-16,1 2-1 0,-1 3 0 0,0 0-5 16,2 2-8-16,4-6-7 0,1 2-7 0,8-6-6 15,1-1 1-15,0-6-7 0,1 0-5 16,9-5-11-16,-1-6-19 0,1-5-51 0,-1-7-117 16,3-7-117-16,0-4-157 0,-2-4-277 0,-5 0 574 0</inkml:trace>
          <inkml:trace contextRef="#ctx0" brushRef="#br0" timeOffset="21483.4204">11838 2536 1685 0,'0'0'295'0,"0"0"-235"0,0 0-60 16,0 0-19-16,0 0 12 0,0 0 39 0,0 0 14 16,171-83 1-16,-103 58 4 0,9 0 1 15,10-1-10-15,1 1-11 0,4 0-13 0,1 2-11 16,-1 1-19-16,-3 0-36 0,-4 0-92 0,-9 3-157 16,-23 6-277-16,-18 4-695 0</inkml:trace>
          <inkml:trace contextRef="#ctx0" brushRef="#br0" timeOffset="21305.5308">12161 2273 192 0,'0'0'422'0,"0"0"-92"0,0 0-103 16,0 0-92-16,0 0-69 0,0 0-37 0,0 0-16 16,0 0 13-16,0 0 28 0,0 0 25 15,0 0 15-15,0 0 2 0,13 176-7 0,-19-123-14 16,-1 1-13-16,-1-2-10 0,-3 2-10 0,5-2-10 15,-4-6-7-15,3-1-6 0,2-4-6 0,1-2-4 16,3-6-6-16,1-3-2 0,0-6-2 16,1-6 0-16,3-6-1 0,0-4 0 0,1-4 0 15,-2-4 4-15,0 0 9 0,5-3 10 0,-3-8 5 16,5-2 0-16,0-6-8 0,0 2-4 16,2-4-4-16,-3-2 3 0,3 1-1 0,-2 1-1 15,-4 3 0-15,4 3-4 0,-8 3-2 0,5 6 0 16,-6 2-4-16,-1 3-6 0,2 1-14 0,-1 0-7 15,2 1 1-15,-1 5 4 0,4 1 12 16,-1 3 6-16,-1 3 0 0,3-1 2 0,-2 0 0 16,3 0-1-16,2-4 2 0,-1 0 0 0,1-4 2 15,3-1 2-15,4-1 0 0,3-2 3 0,2 0 0 16,1-3 1-16,1-3-2 0,1-2-2 0,-1 0-2 16,-1-1 1-16,-4 0 0 0,-2-2-1 15,-3 2 4-15,-2-2-1 0,-3 0 0 0,2 0 2 16,-4 0-1-16,-2-1 4 0,-2 0 2 0,-2 1 5 15,-1 2 3-15,0 2 4 0,-1 2 5 0,-3 2-2 16,-4 3-10-16,2 0-12 0,-3 2-13 16,-2 7-5-16,1 4 5 0,0 5 2 0,-1 2 5 15,2 2 0-15,4-1-1 0,2 0-1 0,3-2-2 16,3-1 0-16,6-3-2 0,3-3 1 0,6-3 0 16,0-1 2-16,5-5 4 0,5-3 4 15,6 0 1-15,3-3 2 0,4-5 0 0,1-1-4 16,-1-3-2-16,-5 0-2 0,-1-3-4 0,-8 2-4 15,-2-2-4-15,-8 0-6 0,-2-2-14 16,-8 2-59-16,-6-1-108 0,-1-2-228 0,-5 6-418 16,0 3 43-16</inkml:trace>
        </inkml:traceGroup>
        <inkml:traceGroup>
          <inkml:annotationXML>
            <emma:emma xmlns:emma="http://www.w3.org/2003/04/emma" version="1.0">
              <emma:interpretation id="{B5ED0403-A494-429A-9873-EA9239D1F129}" emma:medium="tactile" emma:mode="ink">
                <msink:context xmlns:msink="http://schemas.microsoft.com/ink/2010/main" type="inkWord" rotatedBoundingBox="15100,2756 18919,2053 19232,3757 15413,4460">
                  <msink:destinationLink direction="with" ref="{5A726F53-B43D-486E-9CE9-C6968B867BC0}"/>
                  <msink:destinationLink direction="with" ref="{75821FAF-DAB8-4D32-B6D2-247305C7A436}"/>
                </msink:context>
              </emma:interpretation>
              <emma:one-of disjunction-type="recognition" id="oneOf9">
                <emma:interpretation id="interp41" emma:lang="en-US" emma:confidence="0.5">
                  <emma:literal>problem?</emma:literal>
                </emma:interpretation>
                <emma:interpretation id="interp42" emma:lang="en-US" emma:confidence="0.5">
                  <emma:literal>problem ?</emma:literal>
                </emma:interpretation>
                <emma:interpretation id="interp43" emma:lang="en-US" emma:confidence="0">
                  <emma:literal>problems ?</emma:literal>
                </emma:interpretation>
                <emma:interpretation id="interp44" emma:lang="en-US" emma:confidence="0">
                  <emma:literal>problem.</emma:literal>
                </emma:interpretation>
                <emma:interpretation id="interp45" emma:lang="en-US" emma:confidence="0">
                  <emma:literal>problems.</emma:literal>
                </emma:interpretation>
              </emma:one-of>
            </emma:emma>
          </inkml:annotationXML>
          <inkml:trace contextRef="#ctx0" brushRef="#br0" timeOffset="22075.0554">13549 2312 955 0,'0'0'191'0,"0"0"-103"0,0 0-44 0,0 0-8 16,0 0 5-16,98-156-1 0,-84 128-8 0,-3-2-1 15,-3 0-1-15,-5-2 5 0,-3 0 7 16,0 2 10-16,0 3 16 0,-6 2 16 0,-3 3 20 15,0 4 11-15,1 3-1 0,-2 4-9 0,1 4-22 16,0 3-23-16,2 2-20 0,0 2-26 16,2 0-24-16,1 9-14 0,-6 7-4 0,5 10 8 15,-6 6 15-15,3 12 4 0,-4 8 7 0,5 6-1 16,-2 6-2-16,6 7 7 0,-2 4-7 0,2 6 2 16,1 6 3-16,0 3-4 0,0 2 2 0,0 1-3 15,-3-4-1-15,1-1-3 0,-3-1 2 16,-1-3 0-16,-4-3-2 0,-3-7 2 0,-3-2-3 15,-3-6-1-15,0-5-3 0,-5-6-3 0,0-6-8 16,0-6-15-16,1-8-39 0,2-8-61 0,0-9-69 16,2-8-85-16,2-7-104 0,3-3-128 15,4-6-172-15,5 0 675 0</inkml:trace>
          <inkml:trace contextRef="#ctx0" brushRef="#br0" timeOffset="24117.2903">13189 3136 0 0,'0'0'0'0,"0"0"0"0,54-204 0 16,-32 135 71-16,0 9 65 0,4 9 12 0,-1 7 12 15,-1 4 11-15,-1 6-4 0,0 6-18 0,1 4-32 16,2 5-32-16,0 1-15 0,4 4-12 0,2 2-9 16,2 4-5-16,2 0-7 0,1 5-10 15,2 3-7-15,-4 0-7 0,-1 9-7 0,-5 4-3 16,-5 7-2-16,-6 2-4 0,-6 5-2 0,-4 1-1 16,-7 4 0-16,-1-1 1 0,-4-2-1 0,-8 0 2 15,-3-2 3-15,-3-2 7 0,-3-4 4 0,1-4 7 16,2-4 7-16,-1-4 11 0,4-3 13 15,4-4 14-15,3-2 9 0,3 0-2 0,1-8-20 16,4-2-31-16,0-4-24 0,9-4-16 0,6-4 1 16,2-3 8-16,6-3 6 0,3-2 3 15,0-2 3-15,3-2 0 0,1 1 1 0,3 0-4 16,-2 5 2-16,-2 2 1 0,2 4 2 0,-3 3 3 16,0 3-1-16,0 0 1 0,-1 5 0 0,0 2-2 15,-7 1 0-15,-1 5-3 0,-6 0-4 16,-2 3-4-16,-3 0-3 0,-3 4-2 0,-2 6-1 15,-2 2 1-15,-1 3 4 0,0 4 5 0,0 3 8 16,-1 1 6-16,-3 0 1 0,0 0-4 0,0-1-1 16,3-3-4-16,1-1-2 0,0-4-1 15,0 0-1-15,0-7-1 0,5 0 1 0,0-3 1 16,3-2 1-16,0-1 2 0,5-1 4 0,0 0 1 16,2-1 1-16,2-7 0 0,3 0-1 0,-4-3-2 15,3-1 0-15,-3 0 0 0,0-1 0 0,-6-2 3 16,0 2 1-16,-3-3 5 0,-2 0 1 15,-1 1 4-15,-1-2 4 0,-1 5 3 0,-2 0 4 16,0 3 2-16,0 4 2 0,0 1-3 0,0 3-12 16,0 1-26-16,-2 0-46 0,2 1-22 0,-4 8 5 15,3 1 18-15,-3 4 36 0,1 1 18 16,2 4-2-16,1-1 1 0,0 0-1 0,0-1 0 16,0-1-2-16,6 0 0 0,1-6-2 0,3-1 1 15,0 1 4-15,4-6 5 0,2-2 7 0,3-2 8 16,5 0 3-16,-2-5 0 0,8-3-6 15,-3-4-4-15,1 0-1 0,0-2-3 0,0 0 3 16,-6-2 0-16,-6 1 7 0,-5-2 6 0,-6 1 2 16,-5-1-1-16,-4 0-13 0,-8-1-12 15,-4-1-12-15,-10 3-7 0,-2 3 2 0,-3 2 2 16,-4 2 6-16,2 3 7 0,1 2 4 0,1 2-1 16,5 2 0-16,5 0-1 0,6 0-4 0,8 0-4 15,3 0-15-15,3 0-29 0,1 0-38 0,1 0 6 16,7 0 29-16,5 0 41 0,4 0 52 0,4-3 4 15,6-4-10-15,4-3-11 0,1 0-8 16,3-3-3-16,3-3 0 0,-3-1 2 0,-2-1 0 16,1 1 0-16,-5-1-1 0,-2-4 1 0,-6 3 0 15,-2-3 2-15,-3 1 6 0,-2-4-3 16,-4 1 3-16,-2-3 1 0,-2-2 0 0,-4 1 1 16,2-1-3-16,-4 5-1 0,2 5-1 0,-2 3 1 15,0 2 3-15,0 7 0 0,0 0 4 0,-2 5 0 16,2 0-9-16,-1 2-19 0,1 0-35 15,-3 0-47-15,3 3-8 0,0 6 13 0,-1 5 28 16,1 4 43-16,-1 7 12 0,1 4-2 0,-2 7 2 16,2 2-1-16,-1 2 4 0,-3 2 0 0,3 1 2 15,-2 3-2-15,0-2 0 0,2 1 3 16,1 0-2-16,0-4-1 0,0-1-3 0,0-5-3 16,1-2-1-16,6-3 0 0,1-6 1 0,3-5 1 15,-3-2 1-15,4-6-1 0,0-5 3 0,1-3 3 16,2-3 3-16,0 0 7 0,2-3 1 15,-2-5-1-15,3-3-1 0,-2-4-3 0,0-2-3 16,-6 1-1-16,1-1 0 0,-4 0-4 0,-6 1 1 16,-1-1-2-16,0 0-5 0,-5 3-2 0,-6-2-8 15,-6 3-6-15,-2 1-1 0,0 3 1 0,-2 3 2 16,1 2 6-16,-1 3 2 0,8 0 2 16,0 1 3-16,5 0-1 0,2 0-2 0,6 0-16 15,0 0-24-15,0 0-5 0,8-2 5 0,4 2 21 16,7-3 27-16,4-3 5 0,6-2 0 0,2-1-6 15,5-3 1-15,2-2 0 0,-3-2-4 16,0-1 2-16,1-2-1 0,-5-3 2 0,0 2 4 16,-5-4 3-16,0-4 1 0,-6 1 2 0,-4-5 3 15,-1-3 3-15,-7 1-4 0,0-3 1 16,-4 0-3-16,-3-1-3 0,-1 5 4 0,0 4 0 16,-2 6 2-16,-6 4 6 0,1 7 1 0,-3 1 1 15,1 5-7-15,0 3-7 0,1 0-10 0,-4 3-10 16,1 0-7-16,0 8-1 0,-1 4-3 15,-4 4 6-15,3 5 6 0,-2 4 0 0,3 4 8 16,1 5-2-16,0 4 3 0,3 0 5 0,3 3-5 16,1-2 1-16,3 3-1 0,1-4-2 0,0 0 2 15,0-1 1-15,6-4 0 0,1-3-2 0,4 1 0 16,-2-7 1-16,2-2-1 0,2-2 0 0,1-2 2 16,-1-3 0-16,2-4 1 0,1-2 3 15,-1-1-3-15,-1-4 1 0,5-2 1 0,0-2-2 16,0 0 2-16,1-3-1 0,-3-6 0 0,5-2 2 15,-6-2 1-15,4-3 2 0,-3-3-3 16,2 0 2-16,0-3-3 0,-3-1 1 0,-3-2 0 16,-1-2 0-16,-2 2-1 0,-5 1 1 0,-4 5 1 15,-1 1 0-15,0 6 2 0,-2 1-1 0,-9 3-4 16,4 4-6-16,-2 1-5 0,-3 3-3 16,0 0-1-16,0 7 1 0,-3 2 3 0,0 4 1 15,1 5 2-15,-3-1 1 0,3 3 1 0,2 1 0 16,2 0-1-16,0-2 1 0,4 0-3 15,3 1 1-15,3-3-2 0,0-2 0 0,3 0-1 16,4-2 2-16,4-4-1 0,2 1 2 0,3-2 2 16,6-4 2-16,-1-2 4 0,4-2 1 0,5 0 2 15,2-6 2-15,2-2-2 0,-2-2 3 0,0-3-1 16,-5 0-1-16,-2-2 2 0,-5 0 0 0,-1-1 3 16,-5-2 2-16,-4 0 2 0,0-1 2 15,-8 1 3-15,2 1-1 0,-4 1 1 0,0 3 1 16,0 4 1-16,0 3-2 0,-1 1-5 0,-2 4-6 15,2 1-15-15,0 0-21 0,1 0-14 0,-2 4-4 16,1 5 9-16,-2 3 16 0,2 1 15 16,1 4 1-16,0 0 2 0,0 0 0 0,0-1-1 15,4 1 1-15,-1-2 0 0,2-3 1 0,2 0 0 16,-3-4 1-16,5 0-1 0,-2-2 2 16,1-3 2-16,0-2 2 0,-1-1 6 0,2 0 3 15,-5 0 9-15,5-3 7 0,-4-1 4 0,4-4-1 16,-5 0-4-16,4-1-6 0,-4-3-4 0,3 0-3 15,-2-2-2-15,3 1-2 0,-3 0-2 16,5 1-3-16,-6 0-2 0,3 1-3 0,-1 2 0 16,0 2-2-16,0 1 0 0,-3 0 0 0,2 3-4 15,1 1 0-15,-4 0-6 0,4 2-3 0,-1 0-1 16,2 0-1-16,-2 0 2 0,2 2 1 0,0 4 4 16,-1 2 1-16,1-1 2 0,-2 4 1 0,2-2 3 15,-4 1 0-15,1 2-1 0,1-2 2 16,-2 0-3-16,-2 0-1 0,1-1 2 0,2-3-3 15,0 0 3-15,-3-2 1 0,0-1 1 0,-1-1-1 16,3-1 3-16,0-1 1 0,1 0 4 0,-2 0 6 16,0 0 0-16,3-1 5 0,2-4-2 15,-3-2-3-15,4-1-1 0,-1-1-1 0,1-2-1 16,-2 0 0-16,2-1 2 0,3 1-2 0,-4-1 0 16,-1-1-2-16,1 4-1 0,-1 0-2 15,-2 5 1-15,0-1 1 0,1 3-3 0,-4 2 2 16,2-2-4-16,2 2-3 0,1 0 1 0,0 0-2 15,1 0-2-15,0 0 2 0,1 4 0 0,3 4 0 16,-5 1 2-16,4 0 1 0,-1 3-1 16,-2-2 1-16,1 2 1 0,0 0-1 0,0-2 1 15,1 0-2-15,-2 0-2 0,1 0-1 0,1-2 0 16,-3-1-7-16,4 1-22 0,1-3-75 0,-1-1-102 16,-1-1-112-16,3-3-155 0,-1 0-229 15,-7 0-34-15</inkml:trace>
          <inkml:trace contextRef="#ctx0" brushRef="#br0" timeOffset="24242.2127">16622 2376 1785 0,'0'0'389'0,"0"0"-161"0,0 0-72 0,0 0-27 15,0 0-9-15,0 0-20 0,0 0-26 0,0 0-26 16,0 0-27-16,0 0-24 0,0 0-21 0,0 0-28 16,0 0-49-16,0 0-112 0,-13 0-317 0,9 1-1071 0</inkml:trace>
          <inkml:trace contextRef="#ctx0" brushRef="#br0" timeOffset="24985.3533">16531 1694 924 0,'0'0'304'0,"0"0"-70"0,0 0-59 16,0 0-64-16,0 0-25 0,0 0-17 0,0 0-10 15,65-158-14-15,-43 147-5 0,-2 2-10 0,4 4-11 16,-6 4-3-16,2 1-8 0,-3 6-5 0,-5 8-1 16,2 6 8-16,-8 6 15 0,0 10 12 15,-6 2 10-15,0 6-4 0,-12-1-10 0,0 0-10 16,-1-1-17-16,1 0-15 0,6 0-25 0,-1-2-82 16,7-8-326-16,0-12-1019 0</inkml:trace>
        </inkml:traceGroup>
      </inkml:traceGroup>
    </inkml:traceGroup>
    <inkml:traceGroup>
      <inkml:annotationXML>
        <emma:emma xmlns:emma="http://www.w3.org/2003/04/emma" version="1.0">
          <emma:interpretation id="{7F572520-F9A1-4CB3-92B0-3B9CF7A69194}" emma:medium="tactile" emma:mode="ink">
            <msink:context xmlns:msink="http://schemas.microsoft.com/ink/2010/main" type="paragraph" rotatedBoundingBox="1576,6094 18293,4877 18465,7237 1747,84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F36B69-8E15-4DD8-BD02-54E6D1589241}" emma:medium="tactile" emma:mode="ink">
              <msink:context xmlns:msink="http://schemas.microsoft.com/ink/2010/main" type="inkBullet" rotatedBoundingBox="1610,6562 1730,6553 1738,6663 1618,6672"/>
            </emma:interpretation>
            <emma:one-of disjunction-type="recognition" id="oneOf10">
              <emma:interpretation id="interp46" emma:lang="en-US" emma:confidence="0">
                <emma:literal>•</emma:literal>
              </emma:interpretation>
            </emma:one-of>
          </emma:emma>
        </inkml:annotationXML>
        <inkml:trace contextRef="#ctx0" brushRef="#br0" timeOffset="31607.0155">-584 5819 0 0,'0'0'0'0,"0"0"0"0,0 0 0 0,0 0 0 15,0 0 0-15,0 0 0 0,0 0 0 0,0 0 0 16,0 0 0-16,0 0 0 0,0 0 61 0,0 0 144 16,15-38-18-16,-15 38-28 0,0 0-30 15,0 0-21-15,0 0-18 0,0 0-14 0,0 0-15 16,-1 0-22-16,1 1-17 0,0 0-10 0,-2 1-3 16,1 1 1-16,0 1 5 0,-5 2 4 0,5 0 0 15,-2 3-1-15,-3 0-3 0,2 1-4 0,2-1-1 16,-2 0-6-16,-1-1-2 0,4 1-3 0,-1-1-4 15,2-3-3-15,0 1-5 0,0-2-3 16,0-2 1-16,2-2 9 0,4 0 14 0,-2 0 21 16,-1 0 18-16,5-1 7 0,-3-5-2 0,6 0-13 15,-2-1-15-15,-2-1-8 0,3 0-4 16,-1 0-3-16,-4 1 2 0,3 0 0 0,-2-1 2 16,-2 0 7-16,2 2 6 0,-3 0 4 0,-2 0 3 15,1 0-1-15,-2 1-1 0,4 2 0 16,-4 0-2-16,0 1-3 0,0-1-7 0,0 1-8 15,0 2-8-15,-4 0-6 0,1 0-8 0,2 0-14 16,-3 0-11-16,-3 0-7 0,4 3 5 0,-1 1 9 16,-4 1 14-16,6-1 9 0,-6 2 3 0,5 0 4 15,0-1-3-15,1 1 0 0,-4-2-1 16,5 1-3-16,1 0 1 0,0-2 1 0,0 0-2 16,0 0 1-16,0-1-1 0,0-2-1 0,0 1 3 15,3-1 8-15,3 0 9 0,-3 0 11 0,1 0 6 16,4-5 2-16,-3-1-5 0,3 2-2 15,-4-3-3-15,3 1 3 0,-3 2 6 0,-4 1 12 16,0-2 9-16,0 2 6 0,0 0 0 0,0 2-8 16,-1-1-6-16,-3 1-11 0,-3 1-14 0,3 0-14 15,-4 0-23-15,4 0-19 0,-5 4-16 0,2 2-19 16,-2 2-23-16,-1 1-37 0,5 2-98 16,1-4-227-16,-3-2-619 0</inkml:trace>
      </inkml:traceGroup>
      <inkml:traceGroup>
        <inkml:annotationXML>
          <emma:emma xmlns:emma="http://www.w3.org/2003/04/emma" version="1.0">
            <emma:interpretation id="{3A0DFADD-0E66-4F85-823B-E54B1A82E8E4}" emma:medium="tactile" emma:mode="ink">
              <msink:context xmlns:msink="http://schemas.microsoft.com/ink/2010/main" type="line" rotatedBoundingBox="2796,6006 18293,4877 18465,7237 2967,8365"/>
            </emma:interpretation>
          </emma:emma>
        </inkml:annotationXML>
        <inkml:traceGroup>
          <inkml:annotationXML>
            <emma:emma xmlns:emma="http://www.w3.org/2003/04/emma" version="1.0">
              <emma:interpretation id="{815178DC-3BAC-4111-BB85-D4A6D63CA5C0}" emma:medium="tactile" emma:mode="ink">
                <msink:context xmlns:msink="http://schemas.microsoft.com/ink/2010/main" type="inkWord" rotatedBoundingBox="2801,6076 5340,5892 5412,6882 2873,7066"/>
              </emma:interpretation>
              <emma:one-of disjunction-type="recognition" id="oneOf11">
                <emma:interpretation id="interp47" emma:lang="en-US" emma:confidence="0.5">
                  <emma:literal>What</emma:literal>
                </emma:interpretation>
                <emma:interpretation id="interp48" emma:lang="en-US" emma:confidence="0">
                  <emma:literal>what</emma:literal>
                </emma:interpretation>
                <emma:interpretation id="interp49" emma:lang="en-US" emma:confidence="0">
                  <emma:literal>that</emma:literal>
                </emma:interpretation>
                <emma:interpretation id="interp50" emma:lang="en-US" emma:confidence="0">
                  <emma:literal>wheat</emma:literal>
                </emma:interpretation>
                <emma:interpretation id="interp51" emma:lang="en-US" emma:confidence="0">
                  <emma:literal>Wheat</emma:literal>
                </emma:interpretation>
              </emma:one-of>
            </emma:emma>
          </inkml:annotationXML>
          <inkml:trace contextRef="#ctx0" brushRef="#br0" timeOffset="38259.1247">745 5410 467 0,'0'0'105'16,"0"0"-47"-16,0 0-3 0,0 0 17 0,0 0 26 16,0 0 15-16,0 0 1 0,0 0 0 0,0 0 7 15,0 0 11-15,0 0 13 0,0 0-4 0,0 0-21 16,0 0-36-16,58-83-50 0,-58 87-40 0,0 0-23 15,-3 4 1-15,0 4 12 0,-5 6 19 16,4 3 11-16,-5 6-2 0,0 4-1 0,3 3 0 16,-5 4-2-16,6 0 2 0,-4 3-3 0,-2 2 0 15,6 2 1-15,-5 4 0 0,-2-3-1 16,5 4-1-16,-3 0-1 0,-1 1-3 0,-1-2 1 16,7-1-2-16,-3-6-2 0,5-3-4 0,2-4-4 15,1-7 2-15,0-6-2 0,2-4 1 0,5-5 1 16,1-5 2-16,1-5 14 0,2-3 13 15,-3 0 18-15,4-8 9 0,2-5-1 0,-1-4-3 16,2-2-11-16,4-3-3 0,-3-2-8 0,-2-1-3 16,1-3-3-16,0 4-3 0,-2-4 2 0,1 0-1 15,3 1-1-15,-3-1-3 0,0 0-1 16,-2 1-4-16,2 3-1 0,-2 2 1 0,-1 4 0 16,-3 1 1-16,2 2 3 0,-2 1 3 0,0 3-3 15,-2 3 0-15,0 2-2 0,-3 1-8 0,3 3-1 16,-4 2-5-16,1 0-6 0,-2 1-1 15,1 5 0-15,4 3 2 0,-2 3 5 0,2 3 4 16,0 3 2-16,1 2 0 0,1 0 0 0,0 1-1 16,-1 0 0-16,4 0-1 0,-2-3 1 0,0-2-3 15,2-2 2-15,2-4-2 0,1-1 1 0,5-4 5 16,-2-4-2-16,2-1-3 0,2 0 0 16,3-6-8-16,1-3-8 0,-3-3-4 0,1-3-4 15,0 0-2-15,-6-2 5 0,0-1 7 0,-7-1 2 16,1 0 8-16,-4-2 2 0,-3-3 1 0,-3 0 1 15,-1-1 0-15,0-2-6 0,-5 0-4 16,-3 2 2-16,-3 1-3 0,-1 1 9 0,1 8 6 16,-5 0 2-16,1 4 1 0,2 5 0 0,-2 0-4 15,3 4-3-15,-1 1 4 0,7 1-3 0,0 0-1 16,4 0-7-16,2 0-21 0,0 0-11 16,0 0 0-16,10 1 12 0,-1 2 17 0,4-1 18 15,6-1 8-15,4 1 3 0,4-2 6 0,2 0-6 16,5-8-5-16,2-1-5 0,4-3-5 15,3-1 5-15,3-3 3 0,-1-4 0 0,1 1 0 16,-3-2-2-16,-4-1 0 0,-3-1 6 0,-7 0 7 16,-4 2 3-16,-5-2 5 0,-4 2 1 0,-6 0 5 15,-2 1-2-15,-3 1-1 0,-5 0-1 0,0 4-10 16,-3 2 4-16,-1 2-3 0,-7 4-4 0,3 2-4 16,0 0-11-16,-1 4-9 0,-3 1-10 15,2 0-5-15,1 5-5 0,-2 5-1 0,-1 5 4 16,1 5 6-16,3 5 7 0,-3 5 4 0,2 4 5 15,0 7-2-15,1 0 2 0,-2 6 0 0,6 2-1 16,-5 0 2-16,5 2-2 0,-4 0 1 16,-2 1-2-16,4 2 3 0,-5-1-2 0,0-3-2 15,5-1-2-15,-5-2-4 0,-1-2-3 0,1-2 1 16,3-5 4-16,-3-3 1 0,2-7 5 16,-2-3 1-16,6-10 2 0,-3-6 6 0,5-6 14 15,3-3 18-15,0 0 10 0,0-7-13 0,0-5-19 16,3-8-22-16,5-4-10 0,0-5 9 15,1-4 6-15,5-1 5 0,6-1-3 0,-3 2 2 16,2 3-3-16,1 3 0 0,-4 7 1 0,4 2-2 16,-4 5 0-16,-1 5-2 0,-1 3-2 0,-1 5-2 15,-1 0 0-15,1 5 0 0,1 3 0 0,1 6-2 16,1 3 1-16,0 2 1 0,-2 0 0 0,1 2 5 16,-1-3 1-16,0 0 0 0,1-2 1 0,-1-2-1 15,2-2 1-15,-2-2 1 0,5-3 0 16,-3-4 1-16,-2-1-4 0,3-2 0 0,2 0-2 15,-2 0-5-15,5-6-3 0,-2-4-4 0,3 0-6 16,-1-3-4-16,3-2-6 0,-3 0-3 16,1-2-1-16,1-3 0 0,-4 1 8 0,1-4 6 15,-5 0 7-15,4-3 8 0,-6 2 1 0,0 1 1 16,-3-2 2-16,-2 4 0 0,-2 1 4 0,-2 2 4 16,-4 0 4-16,-1 6 3 0,0 3 3 15,0 2-1-15,-5 2-8 0,-6 2-15 0,2 2-19 16,-4 1-10-16,-5 1-2 0,1 9 11 0,-6-1 17 15,-3 5 13-15,4 5 7 0,-3-1 4 16,1 1 2-16,2 1 0 0,3-2-1 0,0 1-4 16,4-3-4-16,6 0-4 0,2-3-5 0,2-1-4 15,3 0-4-15,2-3-5 0,0 0-7 0,4-3-5 16,2-2-2-16,6-2 6 0,0-2 13 0,3-2 10 16,2-7 11-16,3-4 5 0,0-2 0 0,3-3 0 15,0 0-3-15,-3 2-2 0,0 2 0 16,-5 1 1-16,-4 4 2 0,-3 1 1 0,-3 5-2 15,-2 3-5-15,-3 0-18 0,0 5-8 0,0 4 3 16,0 5 4-16,0 3 16 0,-2 1 8 0,0 4-4 16,0 1-2-16,2-1 1 0,0-2-3 15,0-1-1-15,0-5 0 0,3-2 0 0,1-7 5 16,5 0 5-16,2-5 5 0,-1 0 7 0,6-1 5 16,-2-8-1-16,4-3-5 0,3-2-9 15,-1-2-13-15,5-2-10 0,-3 0-11 0,1-1-4 16,-1 0 0-16,-1 0 6 0,-4 0 6 0,2-2 2 15,-1 0 3-15,-4-1 1 0,1-2-1 0,-1-3 1 16,-1-1 2-16,0-3 0 0,-2-2 2 16,-4-2 1-16,0-3 2 0,-5-2 3 0,2-1 2 15,-4 0 5-15,0 3 2 0,0 0 3 0,0 7 7 16,0 2 3-16,-1 5 4 0,-3 6 2 0,1 5-1 16,1 4-6-16,-3 3 0 0,3 3-6 0,0 3-3 15,2 0-10-15,-1 0-18 0,1 0-25 16,-1 5-11-16,1 5 7 0,-2 5 16 0,-2 6 25 15,0 7 12-15,2 6 0 0,-5 8-1 0,3 2-1 16,-1 2 1-16,-3 3 1 0,4 0 0 0,-6 1 2 16,5-1-3-16,-3-3 0 0,2-1-3 15,2-5-2-15,2-3-1 0,2-6-5 0,0-6-1 16,6-4-3-16,1-5-4 0,5-5 0 0,2-4-5 16,-1-4-12-16,4-3-10 0,1 0-17 0,-1-7-22 15,1-4-33-15,2 0-86 0,-7 0-189 16,-2 5-599-16</inkml:trace>
          <inkml:trace contextRef="#ctx0" brushRef="#br0" timeOffset="38438.0149">2553 5687 1312 0,'0'0'152'0,"0"0"-100"15,0 0-30-15,0 0 15 0,0 0 32 0,0 0-9 16,0 0-6-16,171-79-2 0,-128 59 3 15,1 2-6-15,3-1-10 0,-2 2-20 0,0-1-33 16,-3 3-37-16,-3 2-36 0,-3 3-59 0,-4-1-121 16,-7 4-225-16,-8 1-423 0</inkml:trace>
        </inkml:traceGroup>
        <inkml:traceGroup>
          <inkml:annotationXML>
            <emma:emma xmlns:emma="http://www.w3.org/2003/04/emma" version="1.0">
              <emma:interpretation id="{89212AC9-392D-40A9-8C89-A7E3D05D3C34}" emma:medium="tactile" emma:mode="ink">
                <msink:context xmlns:msink="http://schemas.microsoft.com/ink/2010/main" type="inkWord" rotatedBoundingBox="5885,5854 8176,5687 8247,6656 5956,6823"/>
              </emma:interpretation>
              <emma:one-of disjunction-type="recognition" id="oneOf12">
                <emma:interpretation id="interp52" emma:lang="en-US" emma:confidence="0.5">
                  <emma:literal>value</emma:literal>
                </emma:interpretation>
                <emma:interpretation id="interp53" emma:lang="en-US" emma:confidence="0">
                  <emma:literal>Value</emma:literal>
                </emma:interpretation>
                <emma:interpretation id="interp54" emma:lang="en-US" emma:confidence="0">
                  <emma:literal>values</emma:literal>
                </emma:interpretation>
                <emma:interpretation id="interp55" emma:lang="en-US" emma:confidence="0">
                  <emma:literal>valuer</emma:literal>
                </emma:interpretation>
                <emma:interpretation id="interp56" emma:lang="en-US" emma:confidence="0">
                  <emma:literal>valve</emma:literal>
                </emma:interpretation>
              </emma:one-of>
            </emma:emma>
          </inkml:annotationXML>
          <inkml:trace contextRef="#ctx0" brushRef="#br0" timeOffset="39345.7181">3694 5504 1006 0,'0'0'244'15,"0"0"-60"-15,0 0-14 0,0 0-2 16,0 0-2-16,0 0-25 0,0 0-54 0,0 0-47 15,0 0-28-15,0 0-9 0,0 0 8 0,0 0 23 16,0 0 8-16,0 0-1 0,13 141-7 0,-13-101-7 16,0 2-6-16,4 0-4 0,-1-2-2 15,1 1-5-15,2-5-2 0,1-1-2 0,3-4-2 16,0-4 1-16,2-5-1 0,2-7-2 0,-1-3 8 16,2-6 4-16,0-4 11 0,-2-2 13 0,2 0 9 15,0-9 9-15,-1-3 3 0,4-6-5 16,-2-3-12-16,1-3-9 0,1-4-10 0,2-4-8 0,-1-1-3 15,1-2-2-15,-2-1-4 0,3 0-2 16,-3-1-6-16,2 1-6 0,-1 5-10 0,0 1-9 16,-2 4-16-16,-2 5-22 0,-1 4-36 0,-6 5-53 15,-2 4-76-15,2 5-100 0,-2 3-110 0,0 3-87 16,0 3-126-16,-5-1 301 0</inkml:trace>
          <inkml:trace contextRef="#ctx0" brushRef="#br0" timeOffset="40605.4169">4621 5573 0 0,'0'0'262'15,"0"0"-24"-15,0 0 6 0,0 0 3 0,0 0-18 16,0 0-45-16,0 0-48 0,0 0-33 0,0 0-4 16,0 0 4-16,0 0-6 0,0 0-8 0,0 0-20 15,-168 6-16-15,145 10-9 0,0 6-10 0,3 0-9 16,-2 1-8-16,2 6-5 0,1-1-4 0,3 2-4 15,0 0-2-15,4-3-3 0,4-1 0 16,6-5-5-16,2-2-4 0,0-5-4 0,5-3-8 16,4-3 3-16,6-5 5 0,2-3 9 0,4 0 14 15,1-6 5-15,2-6 2 0,3-2-4 0,3-1-2 16,-3-2-4-16,-3-1-1 0,0-1 1 16,-5 0 3-16,-1 1 3 0,-3 0 6 0,-3 3 2 15,-4 0-1-15,0 3 2 0,-4 4 3 0,-2 0 0 16,-2 4 6-16,0 1-1 0,0 3-7 0,0 0-10 15,-3 0-23-15,3 1-27 0,-4 5-7 16,3 2 1-16,-1 0 10 0,-2 3 22 0,4 1 6 16,0 1-1-16,0-1-1 0,2-1-3 0,7-2-4 15,-1-4 1-15,5 0 5 0,1-4 1 16,2-1 2-16,3 0 3 0,4-4-2 0,-1-5 2 16,2-3 1-16,2-2-3 0,-3 0 1 0,1-4 1 15,-3 2 3-15,-1-2 3 0,1-2 3 0,-4-3 1 16,-2 2 1-16,-2-5 4 0,-2-4-1 0,0-3 2 15,-5-1 1-15,2-5-2 0,-6 0 1 0,-1-3 2 16,-1-1 0-16,0 1 3 0,0-4 4 16,-1 1-2-16,-1 4 2 0,-3 1 4 0,0 4 0 15,1 8 4-15,0 6 2 0,-2 3-1 0,2 5-1 16,2 5 1-16,-3 5-6 0,3 0-5 16,0 4-12-16,0 0-24 0,0 0-26 0,0 8-7 15,-2 6 5-15,2 5 16 0,-4 9 25 0,0 8 6 16,1 7 1-16,0 3 1 0,2 4-1 0,2 1 1 15,-1 0-3-15,2 0 1 0,0-1 0 16,0-1-1-16,2-3 3 0,2-1-5 0,5-5-1 16,0-6 0-16,3-4-2 0,3-6 2 0,1-5 0 15,0-6 2-15,3-1-1 0,-1-6 1 0,2-5 2 16,0-1 0-16,3 0 1 0,-1-4 1 16,0-6 1-16,-1-2-1 0,-3 0 7 0,-2 0-1 15,-3-1 0-15,-2-2 3 0,-3-1-3 0,-3 0 4 16,1-1 1-16,-4 0 1 0,2-1 0 15,-4 3 2-15,0 0-1 0,0 2-1 0,0 4 3 16,-1 1-7-16,-3 4-2 0,3 2-4 0,-1 2-8 16,0 0-17-16,2 2-20 0,-2 4-4 0,1 2-2 15,1 6 19-15,-1 2 18 0,-2 1 5 0,3 3 5 16,0-3-4-16,0 0 0 0,0-1 0 0,4-3-1 16,1 0-1-16,2-3 0 0,-3-2 2 15,5-3-3-15,-2-2 3 0,0-1 2 0,2-2 2 16,-1 0 5-16,3-2 0 0,1-5 1 0,3-2-1 15,0-3 2-15,1 0-4 0,-2-3-3 0,4 0 1 16,-3 1-2-16,-2-4 3 0,-1 1 2 16,-4-3 1-16,-1 3 3 0,1-2 2 0,-4 3 1 15,-1-2 2-15,-2 5 1 0,-1 4-3 0,0 2 0 16,0 2-1-16,0 4-4 0,0 1 0 16,0 0-5-16,0 0-9 0,0 1-15 0,0 2-9 15,-1 3 0-15,-2 4 6 0,3 4 14 0,-4 2 9 16,1 3 0-16,-1 1 1 0,3-1 0 0,0-1-1 15,1 1 1-15,0-3-1 0,0-1-3 16,0-2 3-16,2-1 0 0,4-3 0 0,-1-1 1 16,3-2-2-16,-1-3-1 0,5-2 1 0,-3-1 0 15,6 0 2-15,0-1 1 0,-1-4-1 0,7-2-1 16,-1-3-2-16,2 2 1 0,-3-3 0 0,3-1 1 16,-5 1 3-16,5 1 0 0,-6-3 0 15,1-1 3-15,-1 1-3 0,2-2 2 0,-5-1 0 16,2-3 0-16,-3 2 1 0,0-1 0 0,-4 0 1 15,0 0 1-15,-1 1-1 0,-2 3 0 16,0-2 1-16,-2 4 0 0,0 4 2 0,-3 1 2 0,0 0-2 16,0 3 2-16,0 1-1 0,-3 3-3 15,-2 0-3-15,1 0-9 0,-3 0-7 0,0 0-8 16,-5 4 0-16,0 4 2 0,-3 3 6 0,1 1 7 16,-5 7 2-16,0-2 2 0,4 5 2 15,-1 0-2-15,3 2 2 0,3 0-1 0,4 0-1 16,0-4 0-16,6 1 2 0,0-2-2 0,0-3 1 15,11-3 2-15,-2-1-1 0,5-3 3 16,3-1 2-16,-1-4 1 0,9-1 1 0,-3-1-1 16,7-2-1-16,-3 0-4 0,2-5-3 0,1-3-4 15,-1 0-6-15,-1-4-9 0,-2-1-13 0,-2 1-22 16,-7 0-51-16,0-1-95 0,-7 1-187 0,1 3-391 16,-7 3-476-16</inkml:trace>
        </inkml:traceGroup>
        <inkml:traceGroup>
          <inkml:annotationXML>
            <emma:emma xmlns:emma="http://www.w3.org/2003/04/emma" version="1.0">
              <emma:interpretation id="{0619C745-2F71-490F-B13D-DCFDBF3FA4DC}" emma:medium="tactile" emma:mode="ink">
                <msink:context xmlns:msink="http://schemas.microsoft.com/ink/2010/main" type="inkWord" rotatedBoundingBox="9423,5707 10257,5646 10304,6301 9471,6361"/>
              </emma:interpretation>
              <emma:one-of disjunction-type="recognition" id="oneOf13">
                <emma:interpretation id="interp57" emma:lang="en-US" emma:confidence="0.5">
                  <emma:literal>is</emma:literal>
                </emma:interpretation>
                <emma:interpretation id="interp58" emma:lang="en-US" emma:confidence="0">
                  <emma:literal>its</emma:literal>
                </emma:interpretation>
                <emma:interpretation id="interp59" emma:lang="en-US" emma:confidence="0">
                  <emma:literal>i's</emma:literal>
                </emma:interpretation>
                <emma:interpretation id="interp60" emma:lang="en-US" emma:confidence="0">
                  <emma:literal>ins</emma:literal>
                </emma:interpretation>
                <emma:interpretation id="interp61" emma:lang="en-US" emma:confidence="0">
                  <emma:literal>ills</emma:literal>
                </emma:interpretation>
              </emma:one-of>
            </emma:emma>
          </inkml:annotationXML>
          <inkml:trace contextRef="#ctx0" brushRef="#br0" timeOffset="41425.5915">7306 5344 843 0,'0'0'255'0,"0"0"-234"16,0 0-50-16,0 0 8 0,0 0 29 0,0 0 15 15,0 0 1-15,0 0 4 0,0 0 6 16,-66 157 3-16,66-146 16 0,4-1 15 0,4-6 20 15,4 0 25-15,3-4 16 0,6 0 8 0,1-4-14 16,2-6-20-16,6-3-28 0,2-4-25 0,-3-3-7 16,5-3-7-16,-5-1-1 0,-2-1 1 15,-1-2-1-15,-6 1-1 0,0-1-2 0,-4 2 3 16,0-2-2-16,-5 1-2 0,-1 0-2 0,-2 2-3 16,-4 4-5-16,-4 1 0 0,0 6 0 15,0 4-2-15,0 3 9 0,0 4-3 0,-2 2-8 16,-2 0-12-16,0 0-25 0,1 3-15 0,-4 6-4 15,1 3 9-15,-6 5 13 0,1 3 11 0,-1 2 5 16,1 2-4-16,3 1 3 0,-3-1 1 0,5-2-2 16,0-1 3-16,5 0-3 0,1-3-3 15,0-2 0-15,3-3-1 0,7-3-2 0,2-4-1 16,3-1 5-16,7-5 5 0,-2 0 7 0,5-3 6 16,2-6 0-16,5-2 0 0,-4-1 0 0,0-2 0 15,1-1 2-15,-5 1 2 0,-3-3 0 0,-1-1 3 16,-4 0 2-16,-2 1-2 0,-3-1 0 15,-2-1-2-15,-5 3-3 0,1 3-2 0,-2 0 2 16,-2 7 2-16,-1 0 1 0,0 3 1 0,0 0-3 16,-4 3-6-16,3 0-7 0,-2 0-16 15,3 0-22-15,0 2-3 0,0 4 3 0,0 4 10 16,8 3 21-16,0 3 5 0,3 4-2 0,3 1 3 16,4 1 0-16,-2 2-1 0,-1-2 1 0,0 2-1 15,-2 0-1-15,-2 2 1 0,0-5-1 16,-6 2 2-16,-1-3 0 0,-4-1 1 0,-3-1-1 15,-5-3-5-15,-10-3-6 0,-1-5-21 0,-8-4-61 16,-1-3-133-16,4 0-395 0,9-4-926 0</inkml:trace>
          <inkml:trace contextRef="#ctx0" brushRef="#br0" timeOffset="41555.5122">7445 4910 2055 0,'0'0'183'0,"0"0"-73"0,0 0-74 0,0 0-35 0,0 0-21 15,0 0-19-15,0 0-28 0,0 0-47 16,0 0-82-16,0 0-116 0,0 0-258 0,0 0-497 0</inkml:trace>
        </inkml:traceGroup>
        <inkml:traceGroup>
          <inkml:annotationXML>
            <emma:emma xmlns:emma="http://www.w3.org/2003/04/emma" version="1.0">
              <emma:interpretation id="{B1BF09B8-2031-4EDE-BC7F-2F235BCF10E9}" emma:medium="tactile" emma:mode="ink">
                <msink:context xmlns:msink="http://schemas.microsoft.com/ink/2010/main" type="inkWord" rotatedBoundingBox="11565,5465 13644,5314 13809,7576 11730,7727"/>
              </emma:interpretation>
              <emma:one-of disjunction-type="recognition" id="oneOf14">
                <emma:interpretation id="interp62" emma:lang="en-US" emma:confidence="0.5">
                  <emma:literal>buy</emma:literal>
                </emma:interpretation>
                <emma:interpretation id="interp63" emma:lang="en-US" emma:confidence="0">
                  <emma:literal>bury</emma:literal>
                </emma:interpretation>
                <emma:interpretation id="interp64" emma:lang="en-US" emma:confidence="0">
                  <emma:literal>bey</emma:literal>
                </emma:interpretation>
                <emma:interpretation id="interp65" emma:lang="en-US" emma:confidence="0">
                  <emma:literal>busy</emma:literal>
                </emma:interpretation>
                <emma:interpretation id="interp66" emma:lang="en-US" emma:confidence="0">
                  <emma:literal>being</emma:literal>
                </emma:interpretation>
              </emma:one-of>
            </emma:emma>
          </inkml:annotationXML>
          <inkml:trace contextRef="#ctx0" brushRef="#br0" timeOffset="42680.8891">9403 5557 978 0,'0'0'375'15,"0"0"-367"-15,0 0-38 0,0 0 39 0,0 0 95 16,0 0 67-16,0 0 11 0,0 0-24 0,0 0-42 16,0 0-38-16,0 0-26 0,0 0-7 0,84-176-2 15,-70 138-2-15,1-3 0 0,-2 0 1 0,-1-2 0 16,0-3-5-16,-4 0-4 0,2-2-8 16,-2 3-4-16,-4-2-2 0,-3 3-5 0,0-2 1 15,-1 4 0-15,0 2 0 0,0 3-1 0,-1 4 0 16,-2 7 1-16,-1 6 0 0,-2 6-1 0,1 7 4 15,0 2 0-15,1 4-7 0,4 1-13 0,-3 0-20 16,1 1-17-16,-5 10 0 0,3 4 5 16,-7 8 18-16,-1 6 12 0,-3 7 4 0,1 6 0 15,0 3 0-15,1 4-2 0,1 0 1 0,1 2 2 16,0-2-1-16,6 2 0 0,1-4-2 16,0-6 1-16,4-3-2 0,0-6 1 0,11-5-1 15,1-4-1-15,1-6 2 0,5-3 1 0,4-5 4 16,5-5 4-16,-1-4 1 0,3 0 1 0,2-4-3 15,-1-7-3-15,-4 1-2 0,0-4-1 16,-7 0 3-16,-1-1 1 0,-6-3 5 0,-5 0 1 16,0-1 1-16,-7-1-2 0,0-1-2 0,-7-2-5 15,0 4-3-15,-9-2 1 0,2 3-7 0,-3 0 0 16,-5 5-1-16,3 4-7 0,-5 2 1 16,1 3-4-16,3 3 0 0,-3 1 3 0,-1 0 0 15,8 6-1-15,0 1-2 0,2 4-3 0,4 1-3 16,2 1 2-16,4 2 5 0,4-1 4 0,0 1 4 15,1-1 4-15,10-1 2 0,2-2-1 0,3-1 9 16,7-1 0-16,2-5 3 0,5-1 10 16,6-3-5-16,3 0 3 0,4-4 3 0,5-7-4 15,-1-2 0-15,4-2-4 0,-1 0-5 0,-7-1-5 16,-5-1 1-16,-4-1 1 0,-9 0 4 0,-6 1 4 16,-4 1 4-16,-6 0 0 0,-6-1 3 15,0 1 2-15,-3 1-2 0,0 0-2 0,-2 2-2 16,-2 4-5-16,-5 1-3 0,2 3-4 0,-2 3-5 15,-2 2-8-15,0 0-9 0,5 0-6 16,-6 7 0-16,0 5 4 0,0 3 7 0,-2 5 6 16,-1 2 4-16,2 3 3 0,1 2 2 0,0 1-1 15,2 4 1-15,8-3-4 0,0-1 1 0,2-3 0 16,3-4-2-16,8-2-1 0,2-2 1 16,1-4 1-16,2-7 3 0,5-2 8 0,-2-2 4 15,6-2 2-15,2 0 1 0,0-8-4 0,5-2 1 16,-2-3-2-16,-2-2 0 0,4-1 1 15,-5-2-1-15,-6 0 3 0,1-2 0 0,-6 0 5 16,-3-2-3-16,-1 1 1 0,-4-1 2 0,-2 1 0 16,-5 3 0-16,-1 0 1 0,0 5 0 0,0 3-2 15,0 4 2-15,-1 4-1 0,-1 2-11 0,0 0-18 16,0 2-21-16,-2 7-3 0,2 4 5 16,0 5 21-16,1 5 12 0,0 4 2 0,-1 2-1 15,2-1-5-15,0-3 3 0,0 1-1 0,4-2-2 16,4-3 1-16,3-2-5 0,0-4-7 0,8-1-16 15,-2-7-13-15,5-2-28 0,-2-5-36 0,5 0-70 16,1-11-142-16,0-4-193 0,-4 3-216 16,-10 2-6-16</inkml:trace>
          <inkml:trace contextRef="#ctx0" brushRef="#br0" timeOffset="43371.4586">10592 5000 0 0,'0'0'229'16,"0"0"179"-16,0 0-26 0,0 0-40 0,0 0-42 15,0 0-53-15,0 0-61 0,0 0-53 0,0 0-56 16,0 0-61-16,0 0-34 0,0 0-18 0,0 0 4 15,0 0 17-15,-72-99 8 0,72 115 4 0,0 3 2 16,0-1 0-16,0 1 0 0,2 0 0 0,5 1 1 16,-3-2 0-16,4-1 2 0,-2 0 4 15,3-3-1-15,-4-2 5 0,5 1 1 0,-1-2 2 16,-2 1 5-16,5-1 0 0,-3-2 4 0,2 2 0 16,-3-2-3-16,3 0-2 0,1 0-5 15,-1-1-3-15,-5 1-3 0,5 3-1 0,0-1-1 16,-1 1-2-16,-3 1 3 0,4-3-2 0,-3 2 1 15,-1-3-2-15,2-1-1 0,0-4 4 0,-2-1 4 16,4-3 14-16,0 0 11 0,-2-1 10 16,0-5 4-16,3-5-4 0,2 1-7 0,1-5-9 15,1 2-7-15,-3-2-6 0,3 1-4 0,-2 1-4 16,-2 2 1-16,-3 1-4 0,3 3-3 0,-1 0 1 16,1 2-3-16,0 0 1 0,0 2-1 15,1 1 0-15,4 1 1 0,-1-1 0 0,6 1 1 16,3-1 2-16,1-1 0 0,4 2-1 0,1-4 0 15,4 2 0-15,1-3-1 0,-4 0 1 16,5-2-1-16,-6 0 0 0,0-3-1 0,-5 1 1 16,-6 0 0-16,-1-2 3 0,-6 1 3 0,-6-2 5 15,-1 0 2-15,-4-1 5 0,-2 2 1 0,-2 0-4 16,-6 3 2-16,-1 2-5 0,0 0-3 0,-4 4 3 16,1 0-12-16,-1 1-2 0,1 2-2 15,1 0-6-15,-2 6 2 0,2 3-1 0,0 4-1 16,2 7 1-16,-4 5 4 0,0 8 1 0,1 6 3 15,0 10 2-15,0 6-4 0,0 11 3 0,0 5-2 16,1 10-2-16,1 6 2 0,-1 4-2 0,0 3 0 16,1 1 0-16,5 1-4 0,-3 1-7 15,6-2-4-15,-2 3-11 0,-3 0-23 0,2 1-48 16,-6-4 4-16,-1-9 9 0,-2-13 23 0,0-13 53 16,-4-12 1-16,-3-10 8 0,-5-6 13 15,1-10 15-15,-5-7 14 0,-4-9 16 0,1-6 4 16,-3-5 2-16,4-11 3 0,-2-8-8 0,5-6-5 15,2-7-11-15,4-5-14 0,9-6-6 0,0-10-5 16,6-4-5-16,5-6-1 0,3-4-3 16,10-6-6-16,6-1-4 0,7 1 0 0,5 1-9 15,9 3-4-15,2 6-2 0,3 9-8 0,1 9-6 16,-4 9-12-16,1 9-23 0,-5 2-29 0,-3 7-48 16,1 2-68-16,-2 3-126 0,0 1-220 0,-9 6-340 15,-6 5 431-15</inkml:trace>
        </inkml:traceGroup>
        <inkml:traceGroup>
          <inkml:annotationXML>
            <emma:emma xmlns:emma="http://www.w3.org/2003/04/emma" version="1.0">
              <emma:interpretation id="{EAB813C5-7353-4F0F-8DC7-CA0482968836}" emma:medium="tactile" emma:mode="ink">
                <msink:context xmlns:msink="http://schemas.microsoft.com/ink/2010/main" type="inkWord" rotatedBoundingBox="14207,5175 18293,4877 18363,5836 14276,6133"/>
              </emma:interpretation>
              <emma:one-of disjunction-type="recognition" id="oneOf15">
                <emma:interpretation id="interp67" emma:lang="en-US" emma:confidence="0.5">
                  <emma:literal>delivered:</emma:literal>
                </emma:interpretation>
                <emma:interpretation id="interp68" emma:lang="en-US" emma:confidence="0.5">
                  <emma:literal>delivered :</emma:literal>
                </emma:interpretation>
                <emma:interpretation id="interp69" emma:lang="en-US" emma:confidence="0">
                  <emma:literal>deburred:</emma:literal>
                </emma:interpretation>
                <emma:interpretation id="interp70" emma:lang="en-US" emma:confidence="0">
                  <emma:literal>deburred :</emma:literal>
                </emma:interpretation>
                <emma:interpretation id="interp71" emma:lang="en-US" emma:confidence="0">
                  <emma:literal>delivered.</emma:literal>
                </emma:interpretation>
              </emma:one-of>
            </emma:emma>
          </inkml:annotationXML>
          <inkml:trace contextRef="#ctx0" brushRef="#br0" timeOffset="44901.0835">12453 5074 1564 0,'0'0'138'0,"0"0"-34"0,0 0 2 15,0 0 26-15,0 0 4 0,0 0-24 0,0 0-33 16,0 0-22-16,0 0-5 0,0 0-1 16,-167-103-4-16,141 112-9 0,-1 5-10 0,2 4-13 15,-2 6-3-15,2 2-1 0,0 6-1 0,3 3 2 16,0 0-5-16,5-2-2 0,3-2-5 0,6-2-1 16,7-6-3-16,1-2-2 0,5-3 0 0,9-6-1 15,3-3 7-15,2-3 7 0,6-5 6 16,4-1 11-16,5-4-5 0,3-8-2 0,-1-3-1 15,0-3-1-15,2-4 2 0,-6-3 1 0,-1-4 0 16,-5-1-3-16,-3 0 1 0,-3-6 0 0,-2-1 0 16,-5-2-4-16,-3-2-1 0,0-5-3 0,-4 0-1 15,-1-3 4-15,-2 0-4 0,-3 0 0 16,0 1-1-16,0 3-1 0,0 0-1 0,-2 5 1 16,-2 4 0-16,-1 3 1 0,1 7 2 0,-1 4 1 15,-1 9-1-15,2 4-1 0,-2 3-2 0,4 4-7 16,0 2-11-16,0 0-20 0,-2 3-12 15,0 8 5-15,-1 7 8 0,-5 11 19 0,1 1 13 16,-2 8 0-16,2 1 0 0,0 3 2 0,3 1-1 16,-1 2 0-16,7 0 1 0,0-1-2 15,0 1-1-15,7-3 1 0,0-1 0 0,5-3 2 16,1-3 0-16,3-4 2 0,3-3-2 0,-1-1-2 16,4-6 2-16,-1-4-1 0,-1-5 4 0,0-5 1 15,1-2-3-15,1-4 2 0,-4-1-1 16,5-1 0-16,-1-8 4 0,0 1-3 0,4-4 2 15,-3-2-2-15,-2-2 1 0,1-3 0 0,-1 0 1 16,-5-1 0-16,0-1-4 0,-2-1 1 0,-2-1 2 16,-4-2 2-16,-3 0 1 0,-5 3 0 0,0 3-2 15,0 4-4-15,-1 5 4 0,-7 4-3 0,0 3-8 16,-3 3-7-16,-2 0-8 0,-3 7-2 16,-6 8 4-16,3 3 11 0,-4 5 1 0,-1 1 4 15,6 0-1-15,-3 1 0 0,11-1 1 0,3-4 0 16,4 1-2-16,3-5-3 0,0 1 0 15,10-2-2-15,4-3 2 0,7-5 2 0,3-1 1 16,3-3 3-16,2-3 0 0,7 0 1 0,-1-4-1 16,3-5-5-16,-2-3-1 0,0-2-6 0,-4-2 3 15,-2-2 1-15,-2 0 2 0,-5-3 5 16,-2-2-1-16,-3-4 3 0,-1-3-1 0,-4-3 4 16,-2-5-4-16,0-3 0 0,-2-1 0 0,1-4-2 15,-5 0 3-15,2-4 0 0,-5 1 1 16,1 0-1-16,-2 1 3 0,-1 3 4 0,0 8 4 15,0 5 4-15,-2 8 0 0,-5 7-1 0,0 5-3 16,-3 3-5-16,4 3-2 0,-3 3-5 0,-1 3-8 16,4 0-8-16,-4 4-4 0,-2 8 1 15,3 7 5-15,-3 5 9 0,1 8 4 0,-1 6 3 16,0 6 1-16,1 1 1 0,3 2-3 0,2-2 0 16,1 1-1-16,-1-3-5 0,6 0 6 0,0-2-1 15,0-3-2-15,0-1 6 0,6-4-6 0,1-1 1 16,5-6 0-16,2-2 2 0,-1-4 1 15,0-4 1-15,5-3 2 0,-1-4-3 0,1-1 4 16,-1-4 1-16,1-4-3 0,-1 0 0 0,-1 0 1 16,-2-4 2-16,0-4-1 0,0-1 5 0,-2-3-1 15,0 1-2-15,1-3 0 0,-3-1 0 16,-1-2-1-16,-4 0 1 0,3-2-3 0,-2 3 0 16,-2-2 3-16,0 3-2 0,-1 4 3 0,-3 2 0 15,0 4 0-15,0 4-1 0,0 1-8 0,0 0-11 16,0 4-8-16,-3 6-1 0,0 2 5 15,0 6 10-15,1 3 5 0,2-2 0 0,0 1-1 16,0-2-2-16,2-1-1 0,5-2-2 0,0-4-1 16,2 0 0-16,2-2-7 0,2-2-13 0,2-2-21 15,0-4-28-15,1-1-31 0,1 0-37 16,0-7-52-16,-3-4-84 0,1-4-104 0,-3 1-114 16,-1-6-104-16,-4 0 26 0,-1-1 576 0,-3-2 0 15,-3-1 0-15,0-3 0 0,0 0 0 0,0-1 0 16,0 0 0-16,-1-1 0 0,-2 1 0 0,2 3 110 15,-3 2 234-15,2 3 15 0,-2 5 4 0,1 2-27 16,-2 6-38-16,1 1-63 0,0 1-67 16,0 4-52-16,0-1-47 0,3 2-36 0,-1 0-36 15,1 0-34-15,1 0-21 0,0 6-7 0,0 2 5 16,0 1 12-16,0 4 0 0,0 0-10 16,0 5-35-16,0 3-38 0,0-2-45 0,0 4-65 15,0 1-49-15,0-2-54 0,0-4-26 0,0 0 28 16,0-6 275-16,0-2 67 0,0-3 0 15,4-3 0-15,0-4 0 0,3 0 0 0,2 0 25 16,-1-3 166-16,2-1-7 0,0 0-1 0,-2 0 15 16,2 1 6-16,-5 3-1 0,2 0-5 0,-3 0-16 15,-1 0-14-15,-3 3-20 0,2 3-26 0,-2 2-25 16,2 3-14-16,-1 0-14 0,-1 1-8 16,1 3-10-16,-1-1-12 0,0 1-8 0,0-2-5 15,0 0-7-15,3-1-4 0,0-3 0 0,2 0-2 16,0-3 2-16,2 0 6 0,1-1 5 0,1-2 6 15,2-1 6-15,0-1 6 0,2-1 2 0,-1 0 9 16,3-3 3-16,0-5-6 0,0-2-4 16,1-4-13-16,-2-2-9 0,4-4-5 0,-2 0-5 15,1-3-1-15,-3-1-3 0,1-1-2 0,-1-4-5 16,-2 2-1-16,-1 1-5 0,-2 0-3 0,-2 5-4 16,1 4-9-16,-4 3-7 0,-2 5-17 15,0 4-23-15,-2 2-43 0,0 2-67 0,-2 1-62 16,-1 1-33-16,-1 7-41 0,-1 1-84 0,2 1-211 15,2-6-245-15</inkml:trace>
          <inkml:trace contextRef="#ctx0" brushRef="#br0" timeOffset="46033.9322">14002 4847 0 0,'0'0'87'0,"0"0"211"16,0 0-30-16,0 0-10 0,0 0-7 0,0 0-27 15,0 0-38-15,0 0-32 0,0 0-22 0,0 0-20 16,0 0-16-16,0 0-8 0,0 0-7 0,0 0-7 15,147-129-6-15,-147 123-12 0,-2 3-16 0,-5 2-27 16,-1 1-23-16,-4 0-14 0,-1 2-2 16,-4 8 9-16,-5 0 10 0,0 5 9 0,-1 5 4 15,1 1 0-15,-3 1 2 0,7-1-3 0,2 3-2 16,0-1 0-16,7 0-3 0,1-2-2 0,7 1 2 16,1-4-2-16,0-4 0 0,8-2 1 15,0-1-1-15,6-4 5 0,-1-2 5 0,4-2 5 16,2-2 7-16,1-1-1 0,0 0 1 0,3-1 0 15,1-5-3-15,-2 0 1 0,2-4-1 0,-3 2-1 16,0-5-1-16,0 1-4 0,0-3 4 16,0-2 0-16,-5-1 0 0,4-1 5 0,-3-1-1 15,-1 2-2-15,2-4 3 0,-2 3-4 0,-3 1-1 16,-1 3 0-16,-1 1-4 0,-4 3 0 16,-1 4-2-16,0 2-1 0,-5 2-5 0,0 3 0 15,-1 0-4-15,0 0-9 0,0 0-1 0,0 3-3 16,2 2 1-16,-2 4 8 0,2 0 1 15,-2 5 2-15,2-1 0 0,-2 4 2 0,0-1-3 0,0 0 3 16,0 0 2-16,0 1-1 0,0 0 1 16,0-3 0-16,0 1-3 0,2 0 0 0,3-3 2 15,3-2-2-15,-2-1 1 0,5-1-2 0,2 0 0 16,1-4 4-16,2-1-2 0,1-1 2 0,2-1-3 16,1-1 0-16,0 0-2 0,6-5 1 0,-1 0 2 15,2-5-2-15,0 1 1 0,0-3-1 16,0 2 3-16,-2-6 1 0,0 1 2 0,-7-2 4 15,1 0-3-15,-2-3 4 0,-5 1 0 0,-2-1 1 16,-4-2 5-16,0 3-4 0,-6-1 0 16,0 3 0-16,0 5-1 0,-7 0-1 0,0 4-2 15,-1 2-7-15,-4 1-2 0,0 4-5 0,0-1-3 16,-3 2 1-16,2 0-4 0,-5 5 3 0,0 4 3 16,0 2 1-16,1 2 9 0,1 2-4 15,2 1 0-15,4 2-2 0,3 0-5 0,5 1 4 16,2-2 1-16,0 2 0 0,2-1 1 0,9-1-1 15,-1-1 1-15,6 0 0 0,0-1-2 0,5-3 1 16,1-2-2-16,0-1 0 0,3-1 5 16,3-4-1-16,5 0 1 0,-1-3 4 0,4-1-6 15,3 0 5-15,4 0-1 0,-3-6 0 0,0-1 2 16,-1 0-1-16,0-2 1 0,-4-2 0 0,-3-1 7 16,-2-2-2-16,-2 1 0 0,-1-1 3 0,-6-2-1 15,0 1 2-15,-3 3 3 0,-5-1 1 16,-2 4 1-16,-7 1 5 0,0 2 3 0,-3 1 1 15,-1 0 1-15,0 2-9 0,-5 0-9 0,-2 2-11 16,-2 1-11-16,-4 0-4 0,-6 0-2 0,-3 4 5 16,-6 4 1-16,0 3 7 0,0-2 3 15,-2 5 2-15,4-1 2 0,-1 2-4 0,7-1-1 16,-1 0-3-16,7 0-1 0,3-2-1 0,4-2-2 16,5 1 2-16,2-3-3 0,0 1 5 15,0-6 2-15,6 2 4 0,4-2 2 0,2-2 1 16,5-1 2-16,-1 0 0 0,7 0 5 0,-1-4-5 15,0-3 1-15,4-3-1 0,-2-2-1 0,3-2 3 16,-3-1 1-16,-5-3 1 0,2-1 0 16,-5-1 1-16,2-7-2 0,-4 1 0 0,0-5-4 15,-2 1-2-15,-4-5 0 0,3 0-4 0,-7-5 0 16,1-1-1-16,-1-4 0 0,-3-4 2 0,-1 2-1 16,0 1 1-16,0 3 1 0,-8 0 1 15,2 7 1-15,-6 1-1 0,0 8 1 0,-1 6-2 16,0 4 0-16,1 6 0 0,-1 3 0 0,2 4-3 15,-1 4-4-15,-2 0-3 0,-2 7-2 0,2 7 5 16,-1 4 2-16,0 8 5 0,-1 6 2 0,3 6-2 16,3 5 5-16,1 3-1 0,6 5 1 15,3-1-1-15,0 1-1 0,3-4 2 0,7-3-4 16,4-3 1-16,1-4 0 0,3-1-4 0,1-2 2 16,3-2-2-16,-1-3 1 0,2-2-2 0,-2-3-4 15,-1-3-9-15,3-3-12 0,-7-4-19 16,4-3-33-16,-2-4-46 0,-2-4-81 0,3 0-113 15,-2-3-183-15,-3 0-302 0,-6 0-46 0</inkml:trace>
          <inkml:trace contextRef="#ctx0" brushRef="#br0" timeOffset="46205.5408">15918 4292 0 0,'0'0'155'0,"0"0"185"0,0 0-28 0,0 0-10 16,0 0-1-16,0 0-10 0,0 0-41 15,0 0-52-15,0 0-53 0,0 0-48 0,0 0-36 16,0 0-24-16,0 0-19 0,0 0-14 0,113-93-13 16,-100 108-19-16,-1 4-24 0,-2 5-32 0,-2 5-95 15,0-5-305-15,-6-8-983 0</inkml:trace>
          <inkml:trace contextRef="#ctx0" brushRef="#br0" timeOffset="46363.4432">16087 4971 1964 0,'0'0'341'0,"0"0"-142"16,0 0-43-16,0 0-26 0,0 0-23 15,0 0-28-15,0 0-31 0,0 0-26 0,0 0-18 16,0 0-17-16,0 0-24 0,0 0-54 0,0 0-53 16,0 0-121-16,-106 39-290 0,114-40-1009 0</inkml:trace>
        </inkml:traceGroup>
      </inkml:traceGroup>
    </inkml:traceGroup>
    <inkml:traceGroup>
      <inkml:annotationXML>
        <emma:emma xmlns:emma="http://www.w3.org/2003/04/emma" version="1.0">
          <emma:interpretation id="{C6CE1F25-40FE-4351-ADBE-08ECD1740B94}" emma:medium="tactile" emma:mode="ink">
            <msink:context xmlns:msink="http://schemas.microsoft.com/ink/2010/main" type="paragraph" rotatedBoundingBox="1662,7931 15593,6768 15694,7983 1764,91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1A6E40-EDAE-4BD6-A326-F96194B18791}" emma:medium="tactile" emma:mode="ink">
              <msink:context xmlns:msink="http://schemas.microsoft.com/ink/2010/main" type="inkBullet" rotatedBoundingBox="1701,8390 1827,8380 1840,8547 1715,8557"/>
            </emma:interpretation>
            <emma:one-of disjunction-type="recognition" id="oneOf16">
              <emma:interpretation id="interp72" emma:lang="en-US" emma:confidence="1">
                <emma:literal>.</emma:literal>
              </emma:interpretation>
              <emma:interpretation id="interp73" emma:lang="en-US" emma:confidence="0">
                <emma:literal>@</emma:literal>
              </emma:interpretation>
              <emma:interpretation id="interp74" emma:lang="en-US" emma:confidence="0">
                <emma:literal>*</emma:literal>
              </emma:interpretation>
              <emma:interpretation id="interp75" emma:lang="en-US" emma:confidence="0">
                <emma:literal>°</emma:literal>
              </emma:interpretation>
              <emma:interpretation id="interp76" emma:lang="en-US" emma:confidence="0">
                <emma:literal>,</emma:literal>
              </emma:interpretation>
            </emma:one-of>
          </emma:emma>
        </inkml:annotationXML>
        <inkml:trace contextRef="#ctx0" brushRef="#br0" timeOffset="47842.3014">-486 7684 0 0,'0'0'169'16,"0"0"12"-16,0 0 3 0,0 0-23 0,0 0-21 15,0 0-31-15,0 0-29 0,0 0 0 0,0 0 15 16,0 0 14-16,0 0 12 0,0 0-8 15,-13 47-22-15,13-35-18 0,0-2-16 0,0-1-7 0,0-1-8 16,0-4-4-16,0-1 1 0,0-3 6 16,5 0 19-16,1 0 11 0,0-1 4 0,1-7-8 15,5-1-16-15,0-1-17 0,2-2-9 0,-2-2-7 16,-2 2-3-16,-3 1-1 0,1-1 2 16,-5 1-1-16,-3 2 5 0,0 0-1 0,0 1-2 15,0 1-5-15,-6 2-4 0,0 1-5 0,-1 2-5 16,-2 1-2-16,-2 1-5 0,1 0-2 0,4 0-1 15,-5 3-4-15,0 4 2 0,5 1 0 16,-4 3 3-16,1-1 0 0,3 1 0 0,0 1 0 16,2-2 0-16,4-1 0 0,0-3-3 0,0 0 3 15,0 0-1-15,1-3 2 0,7 0 6 16,-3-3 3-16,5 0 4 0,1 0 1 0,-3 0 3 16,2-5-4-16,2-2 4 0,1-1 1 0,-3 0-3 15,-3-1 1-15,2-2 2 0,-5 1 1 0,3-1 0 16,-4 1 2-16,-3 0-6 0,0 1-3 0,0 3 2 15,0-2-1-15,-3 2-2 0,-4 2-3 0,5-1-5 16,-2 2-5-16,-3 1-3 0,4 1-4 16,1 1-7-16,-1 0-10 0,-1 0-15 0,3 0-32 15,1 0-65-15,0 0-80 0,0 0-132 0,5 0-188 16,-1 1-311-16,-3 2 561 0</inkml:trace>
      </inkml:traceGroup>
      <inkml:traceGroup>
        <inkml:annotationXML>
          <emma:emma xmlns:emma="http://www.w3.org/2003/04/emma" version="1.0">
            <emma:interpretation id="{7DB43CD4-9438-42FE-8BD0-6FADA3705E49}" emma:medium="tactile" emma:mode="ink">
              <msink:context xmlns:msink="http://schemas.microsoft.com/ink/2010/main" type="line" rotatedBoundingBox="2846,7832 15593,6768 15694,7983 2947,9048"/>
            </emma:interpretation>
          </emma:emma>
        </inkml:annotationXML>
        <inkml:traceGroup>
          <inkml:annotationXML>
            <emma:emma xmlns:emma="http://www.w3.org/2003/04/emma" version="1.0">
              <emma:interpretation id="{07106764-867A-4821-8CD9-9D71B3042D30}" emma:medium="tactile" emma:mode="ink">
                <msink:context xmlns:msink="http://schemas.microsoft.com/ink/2010/main" type="inkWord" rotatedBoundingBox="2859,7991 5466,7773 5554,8830 2947,9048"/>
              </emma:interpretation>
              <emma:one-of disjunction-type="recognition" id="oneOf17">
                <emma:interpretation id="interp77" emma:lang="en-US" emma:confidence="0.5">
                  <emma:literal>what</emma:literal>
                </emma:interpretation>
                <emma:interpretation id="interp78" emma:lang="en-US" emma:confidence="0">
                  <emma:literal>whet</emma:literal>
                </emma:interpretation>
                <emma:interpretation id="interp79" emma:lang="en-US" emma:confidence="0">
                  <emma:literal>What</emma:literal>
                </emma:interpretation>
                <emma:interpretation id="interp80" emma:lang="en-US" emma:confidence="0">
                  <emma:literal>wheat</emma:literal>
                </emma:interpretation>
                <emma:interpretation id="interp81" emma:lang="en-US" emma:confidence="0">
                  <emma:literal>Whet</emma:literal>
                </emma:interpretation>
              </emma:one-of>
            </emma:emma>
          </inkml:annotationXML>
          <inkml:trace contextRef="#ctx0" brushRef="#br0" timeOffset="50231.0936">901 7377 1295 0,'0'0'134'0,"0"0"-60"0,0 0-20 16,0 0-9-16,0 0 10 0,0 0 9 0,0 0-5 15,0 0-15-15,0 0-21 0,0 0-16 0,0 0 0 16,0 0 12-16,0 0 16 0,0 0 7 0,-71 169-2 16,60-108-2-16,4 2-7 0,-4-1-5 0,-1 3-1 15,0-3-4-15,2 1-2 0,0-5-4 16,-2-1-2-16,1-7-3 0,2-5-4 0,6-6-2 16,1-6-2-16,2-6-4 0,0-9-2 0,4-6-2 15,1-6 3-15,3-6 11 0,4 0 12 16,0-8 13-16,2-5 3 0,0-7-6 0,5-5-6 15,-1-5-8-15,-1-3-3 0,-2-3 0 0,1-2-4 16,1-3 1-16,-5 4-1 0,0-2 0 0,-4 4-1 16,3 3 0-16,-1 4-3 0,-6 5-2 15,1 8 0-15,0 5-3 0,-3 5-1 0,-2 3-4 16,1 2-14-16,-1 0-21 0,0 1-4 0,1 6 0 16,3 4 11-16,2 2 20 0,-1 4 7 15,4 0 4-15,2 5 4 0,1-3-1 0,2 2 1 16,2-3-1-16,0-2-1 0,5-2 0 0,1-1 2 15,2-5 1-15,7-2-1 0,0-5 4 0,-1-1-1 16,7 0-1-16,0-6 2 0,-3-3-4 0,-1-4 0 16,-5-4 2-16,-1-4 1 0,-1-2 0 15,-5-4 3-15,-3-3-3 0,-5-3-1 0,-4-2 3 16,-6 0-3-16,-3-4 6 0,0 3 1 0,-12 0 2 16,-1 5 2-16,-6 4-3 0,-4 4 2 0,-1 9-4 15,-2 3 0-15,1 4 0 0,5 4-4 0,-3 3 3 16,6 0-2-16,-1 0-4 0,10 0-8 15,1 3-14-15,7 0-13 0,0 1 0 0,8-1 3 16,4 3 9-16,3-6 16 0,4 0 7 0,6 0 7 16,8-3 7-16,-1-6-2 0,8-4-1 15,4-5-5-15,5-3-1 0,0-1-2 0,1-6-4 16,-5 2 1-16,0-1-2 0,-9 0 1 0,-4 0 1 16,-9 2 8-16,-6-2 8 0,-7 3 7 0,-5 0 7 15,-5 0-1-15,0 4 0 0,-9 1-1 16,-1 6-3-16,1 1-7 0,-3 3-5 0,0 3-7 15,1 3-5-15,0 3-8 0,5 0-11 0,-4 6-9 16,-1 9 0-16,5 7 5 0,-5 8 8 0,0 8 10 16,-1 3 3-16,6 6-1 0,-3 2 0 0,4 3-1 15,-2 4 0-15,3-1-1 0,-1 1 1 16,1 2-4-16,1-2 2 0,1 1 2 0,-1-2 0 16,0-2 2-16,1 0 0 0,0-5-4 0,0-2 0 15,-5-6 2-15,4-6 0 0,0-5 0 0,1-8 1 16,-1-9-1-16,0-5 5 0,3-3 11 0,0-4 14 15,0 0 16-15,0-6-2 0,0-8-13 16,3-4-16-16,2-6-15 0,0-2-2 0,5-5 0 16,0 1 2-16,0 2-3 0,5 3 2 0,-1 3 1 15,-1 1-1-15,0 6-1 0,1 3-4 16,-5 4 3-16,1 3-9 0,2 4 2 0,0 1-1 16,0 1-5-16,1 9 5 0,2 2 4 0,0 1 2 15,-1 2 5-15,6 0 0 0,-2 1-2 16,5 1 2-16,-2-1 2 0,5-4-1 0,2-3 2 15,3-2 0-15,-2-2-3 0,6-5 4 0,1 0-1 16,6-9 3-16,-1-3-2 0,4-4 2 0,-1-4-3 16,-1 1-2-16,-7-2 5 0,-3 0-6 0,-7 0 3 15,-6 1 0-15,-4 2 3 0,-8-1 7 16,-2 3 3-16,-6-2 2 0,0 3-4 0,-10-1 0 16,-2 2-2-16,-1 2-5 0,-3 3-3 0,-5 3-9 15,0 2-2-15,-2 4-1 0,-2 0 4 0,-1 4 0 16,1 4-2-16,1 7 2 0,-2 1-6 0,3 4 4 15,1 2 1-15,1 2 0 0,4 2 4 16,4-2-6-16,1 2-1 0,5-2-2 0,0-3-3 16,6-2 2-16,1-2-5 0,1-4-3 0,10-3-1 15,2-4 0-15,2-4 5 0,5-2 9 0,0 0 3 16,6-8 4-16,1-2 2 0,-2-2-1 16,1-1 0-16,-4 1 1 0,-3 0-1 0,-1 3-1 15,-2 2 3-15,-7 1 2 0,-1 1 0 0,-3 3 1 16,-1 1-3-16,-4 1 0 0,2 0-2 15,-2 0-3-15,0 0-5 0,1 0 0 0,0 0-3 16,-1 5 3-16,6-2 7 0,-1 1 0 0,2-1 4 16,2 0 0-16,2 0-2 0,2-2 0 0,2-1-2 15,3 0 2-15,2 0-2 0,0-1 3 0,3-3-2 16,-1-4-1-16,0-2 3 0,-1-1-4 16,2-1 1-16,-5-3 1 0,3 0-1 0,-5-1 2 15,-3-4 5-15,1 0-3 0,-3-5-2 0,-3-1 0 16,0-3-3-16,-4-2 1 0,0-3 1 0,-3-2 0 15,-1-5 1-15,0 4-2 0,-5-6 2 0,-1 0-2 16,0-3 0-16,0 3 3 0,1 3-2 16,-3 6 7-16,5 7-1 0,-4 5 3 0,3 5 4 15,2 7 2-15,-1 2 1 0,0 3-3 0,2 4-6 16,-2 1-15-16,3 0-21 0,0 6-8 16,0 8 1-16,-1 5 14 0,1 8 21 0,0 9 7 15,0 7 2-15,1 4 2 0,6 3-1 0,-2-2-1 16,5 1 3-16,-2-1-4 0,1-4 4 0,3 0 0 15,0-5-1-15,2 0 5 0,-1-4-5 16,2-3 1-16,-2-2-2 0,5-7-2 0,1 0 1 16,-3-5-3-16,1-4 0 0,3-4-8 0,-1-4-5 15,2 0-10-15,0-6-18 0,0 0-22 0,-4-8-37 16,1-5-65-16,-6-3-104 0,-5-4-192 16,1 5-230-16,-7 4-293 0</inkml:trace>
          <inkml:trace contextRef="#ctx0" brushRef="#br0" timeOffset="50365.0104">2805 7654 227 0,'0'0'505'0,"0"0"-94"16,0 0-69-16,0 0-83 0,0 0-86 16,0 0-87-16,0 0-50 0,0 0-26 0,0 0 4 15,0 0 30-15,0 0 0 0,0 0-8 0,159-104-19 16,-109 80-23-16,1-1-24 0,1 1-47 0,-2 1-86 16,-2 1-193-16,-12 7-482 0,-12 6 104 0</inkml:trace>
        </inkml:traceGroup>
        <inkml:traceGroup>
          <inkml:annotationXML>
            <emma:emma xmlns:emma="http://www.w3.org/2003/04/emma" version="1.0">
              <emma:interpretation id="{4BB684C5-A492-4673-9BE4-BB7DDCC5E16C}" emma:medium="tactile" emma:mode="ink">
                <msink:context xmlns:msink="http://schemas.microsoft.com/ink/2010/main" type="inkWord" rotatedBoundingBox="6472,7530 8334,7374 8419,8396 6558,8551"/>
              </emma:interpretation>
              <emma:one-of disjunction-type="recognition" id="oneOf18">
                <emma:interpretation id="interp82" emma:lang="en-US" emma:confidence="0.5">
                  <emma:literal>tech</emma:literal>
                </emma:interpretation>
                <emma:interpretation id="interp83" emma:lang="en-US" emma:confidence="0">
                  <emma:literal>tech.</emma:literal>
                </emma:interpretation>
                <emma:interpretation id="interp84" emma:lang="en-US" emma:confidence="0">
                  <emma:literal>tech..</emma:literal>
                </emma:interpretation>
                <emma:interpretation id="interp85" emma:lang="en-US" emma:confidence="0">
                  <emma:literal>techs</emma:literal>
                </emma:interpretation>
                <emma:interpretation id="interp86" emma:lang="en-US" emma:confidence="0">
                  <emma:literal>leech</emma:literal>
                </emma:interpretation>
              </emma:one-of>
            </emma:emma>
          </inkml:annotationXML>
          <inkml:trace contextRef="#ctx0" brushRef="#br0" timeOffset="50985.3705">4324 7677 506 0,'0'0'16'0,"0"0"-98"16,0 0 35-16,0 0 136 0,0 0 76 16,0 0 26-16,0 0-9 0,0 0-8 0,0 0-6 15,151-98-7-15,-124 65-9 0,0-2-17 0,0-3-16 16,-3-5-17-16,-3 2-17 0,-1-3-15 0,-1 0-10 15,-5-1-15-15,-5 0-8 0,-2-3-6 16,-2 2-8-16,-4-2-4 0,-1 1-3 0,0-2-2 16,-8 2 0-16,0 3 2 0,-1 6 4 0,-2 5 5 15,1 4 5-15,0 8 3 0,-1 6 2 0,3 5 1 16,2 3-3-16,0 3-9 0,4 2-8 0,-1 2-17 16,2 0-12-16,-1 9-3 0,-2 5 1 15,2 9 11-15,-4 9 7 0,1 6 2 0,-2 10 0 16,0 8 0-16,2 6 4 0,-2 4-1 0,3-1 6 15,-2 4-2-15,0-3-3 0,5 1-1 0,1-4-4 16,0-4 1-16,0-3-3 0,4-9 0 16,7-5-3-16,2-8-4 0,2-3 3 0,5-7-3 15,0-5 1-15,3-7-4 0,1-2-10 0,0-5-16 16,2-5-25-16,-1 0-46 0,-3-9-97 0,2-3-191 16,-11 2-324-16,-2 2-485 0</inkml:trace>
          <inkml:trace contextRef="#ctx0" brushRef="#br0" timeOffset="51395.8087">4482 7330 663 0,'0'0'242'0,"0"0"-95"0,0 0-71 16,0 0-33-16,0 0-16 0,0 0 3 0,0 0 12 16,0 0 13-16,0 0 8 0,0 0 7 0,165-88 0 15,-122 75-13-15,1 1-17 0,0 1-16 16,-1 2-16-16,-3 2-7 0,-2 2-5 0,-7 0-3 15,-3 2-5-15,-4 2-2 0,-4 1 0 0,-5-2 5 16,-2 1 5-16,-2-1 12 0,-3-1 8 0,-1-2 13 16,0 1 15-16,-5-4 6 0,5 1-2 15,-3-4-5-15,1-1-12 0,-1 2-6 0,-1-2 3 16,-2 0 2-16,-1 0 5 0,0 2 3 0,-1 1 0 16,-4 0-5-16,-3 3-5 0,-2 5-5 15,1-1-6-15,-3 2-1 0,-2 3-3 0,0 7-3 16,-6 5 0-16,-1 6 1 0,-3 4 2 0,-1 5 6 15,-3 4 7-15,-2 3 1 0,2 0 3 0,1 2 2 16,3 1-2-16,3 0 1 0,5 1-1 16,2-5-7-16,9-3-5 0,3-5-6 0,2-3-5 15,8-5-2-15,7-4 2 0,3-3 1 0,4-4 1 16,5-3 6-16,3-4 0 0,3-2-1 0,3-2-4 16,2-7-10-16,1-1-9 0,0-2-19 15,0-1-18-15,0-1-31 0,-6-1-67 0,1 0-110 16,-6 2-213-16,-4 3-280 0,-11 4-80 0</inkml:trace>
          <inkml:trace contextRef="#ctx0" brushRef="#br0" timeOffset="52003.4333">5392 7278 0 0,'0'0'79'16,"0"0"169"-16,0 0-26 0,0 0-11 0,0 0 20 16,0 0 4-16,0 0-2 0,0 0-5 0,0 0-35 15,0 0-50-15,0 0-47 0,0 0-31 16,0 0-21-16,-63-38 0 0,39 61 5 0,-5 4 7 15,-1 5 0-15,3-1-3 0,-2 3-1 0,5-1-12 16,0 0-6-16,5-4-8 0,6-3-13 0,5 0-4 16,6-6-6-16,2 0-4 0,8-4-3 15,8-2 1-15,4-5 0 0,7-4-2 0,8-5 1 16,1 0-5-16,9-8-4 0,0-6-7 0,2-2-14 16,1-4-17-16,-2-2-15 0,0-3-23 15,-4-3-29-15,-5-3-28 0,-4-2-36 0,-1-2-35 16,-6-4-4-16,-6-4 0 0,-4-2 19 0,-4-3 55 15,-3-1 50-15,-7-3 57 0,-2-1 48 0,0 1 29 16,-2 0 25-16,-8 6 27 0,2 5 30 0,-3 5 31 16,0 7 21-16,-1 6 12 0,0 5-9 0,0 6-12 15,1 4-16-15,3 2-21 0,0 3-19 16,3 3-36-16,-2 0-36 0,4 6-21 0,-1 8-12 16,-2 7 1-16,3 8 10 0,-2 6 5 0,-1 5 4 15,5 5 7-15,1 6 5 0,0 0 0 0,-1 1 4 16,1 2-2-16,0 1-5 0,-3-3-6 15,2 2-8-15,-2 0-6 0,-1-3-2 0,3-3-3 16,-1-5-1-16,0-6-1 0,0-6-2 0,2-4 0 16,-1-4-1-16,1-6 1 0,-3-5 2 15,3-6-1-15,0-1 4 0,0-4 8 0,0-1 12 16,0 0 13-16,0-3 4 0,3-5-11 0,4-7-15 16,-1-3-18-16,2-8-6 0,6 1 3 0,0-5 1 15,5 2 0-15,-1 0 1 0,0 1 1 16,1 4 1-16,-4 6 0 0,-3 4 0 0,-4 6-3 15,-1 4-4-15,-2 3-2 0,1 0-2 0,-4 4 2 16,5 9 6-16,-2 0 6 0,3 4 2 0,-1 3 4 16,4-1-3-16,-6 1-1 0,6-1-1 0,0-1 0 15,-2 0 0-15,3-3-1 0,0-2-2 16,-1-2 2-16,5-4-4 0,-1-1 3 0,2 0-6 16,-1-4-10-16,4-2-28 0,3 0-51 0,-1-3-92 15,3-6-161-15,-8 3-316 0,-5 0-861 0</inkml:trace>
          <inkml:trace contextRef="#ctx0" brushRef="#br0" timeOffset="52133.6274">6163 7418 1941 0,'0'0'306'0,"0"0"-141"0,0 0-36 16,0 0-27-16,0 0-8 0,0 0-13 0,0 0-33 16,0 0-25-16,0 0-21 0,0 0-24 0,0 0-35 15,0 0-43-15,0 0-63 0,0 0-228 16,14-3-1172-16</inkml:trace>
        </inkml:traceGroup>
        <inkml:traceGroup>
          <inkml:annotationXML>
            <emma:emma xmlns:emma="http://www.w3.org/2003/04/emma" version="1.0">
              <emma:interpretation id="{D7D54562-FB48-438C-A46A-3771FBFA7BEA}" emma:medium="tactile" emma:mode="ink">
                <msink:context xmlns:msink="http://schemas.microsoft.com/ink/2010/main" type="inkWord" rotatedBoundingBox="9543,7529 10252,7470 10315,8232 9606,8292"/>
              </emma:interpretation>
              <emma:one-of disjunction-type="recognition" id="oneOf19">
                <emma:interpretation id="interp87" emma:lang="en-US" emma:confidence="0.5">
                  <emma:literal>is</emma:literal>
                </emma:interpretation>
                <emma:interpretation id="interp88" emma:lang="en-US" emma:confidence="0">
                  <emma:literal>its</emma:literal>
                </emma:interpretation>
                <emma:interpretation id="interp89" emma:lang="en-US" emma:confidence="0">
                  <emma:literal>ifs</emma:literal>
                </emma:interpretation>
                <emma:interpretation id="interp90" emma:lang="en-US" emma:confidence="0">
                  <emma:literal>ids</emma:literal>
                </emma:interpretation>
                <emma:interpretation id="interp91" emma:lang="en-US" emma:confidence="0">
                  <emma:literal>ism</emma:literal>
                </emma:interpretation>
              </emma:one-of>
            </emma:emma>
          </inkml:annotationXML>
          <inkml:trace contextRef="#ctx0" brushRef="#br0" timeOffset="52927.0401">7381 7513 1306 0,'0'0'153'0,"0"0"-116"0,0 0-34 15,0 0 20-15,0 0 38 0,0 0 28 0,0 0 21 16,0 0 16-16,0 0 6 0,0 0-11 0,0 0-29 16,0 0-23-16,79-90-21 0,-52 59-9 15,-2-2-2-15,2 0-7 0,1-4 2 0,-2 1-10 16,1 0-3-16,-3 1-3 0,-6 0-3 0,1 3 4 16,-5 1-2-16,-8 1 4 0,2 4-1 0,-6 2-1 15,-2 4 2-15,0 3-3 0,0 10-1 16,0 0-2-16,-3 4-6 0,-1 3-14 0,-1 0-17 15,2 5-11-15,-6 6-6 0,-2 7 10 0,-3 8 13 16,0 5 13-16,-1 5 4 0,0 1 1 0,0 0 0 16,2 2-4-16,2-3 3 0,5-1-3 0,0-3-1 15,6-2 2-15,0-6-4 0,0-5 1 0,12-4 0 16,2-4 3-16,1-6 4 0,6-4 4 16,-1-1 5-16,4-4 3 0,3-6 1 0,1-3-1 15,-1-5 1-15,3-1-3 0,-5-1 5 0,-2-5-1 16,1-1 2-16,-1-1 1 0,-6 0-6 15,2 0 0-15,-3-1 1 0,-4 3-2 0,-5 1 3 16,1 3-1-16,-5 3 0 0,-3 5 1 0,0 4 2 16,0 3 0-16,0 3-1 0,0 2-6 0,0 1-16 15,0 0-25-15,0 0-11 0,0 7 1 16,0 3 6-16,4 2 22 0,4 5 10 0,2 1 0 16,-2 1 8-16,7 3-4 0,-2 2 2 0,1 1 1 15,-3-2-2-15,-1 1 2 0,1-1-1 16,-6-1 2-16,1-3-2 0,-6 2 3 0,0-5 0 15,-7-1-4-15,-5-1-11 0,-4-4-25 0,-1-2-56 16,-6-5-79-16,-3-3-152 0,9 0-287 0,5-5-842 0</inkml:trace>
          <inkml:trace contextRef="#ctx0" brushRef="#br0" timeOffset="53051.1052">7656 6857 1577 0,'0'0'329'15,"0"0"-72"-15,0 0-79 0,0 0-54 0,0 0-37 16,0 0-44-16,0 0-30 0,0 0-25 0,0 0-37 15,0 0-27-15,0 0-33 0,0 0-48 16,0 0-113-16,-48-131-399 0,69 131-597 0</inkml:trace>
        </inkml:traceGroup>
        <inkml:traceGroup>
          <inkml:annotationXML>
            <emma:emma xmlns:emma="http://www.w3.org/2003/04/emma" version="1.0">
              <emma:interpretation id="{0D5FC18F-F4E2-44EF-8407-E650E755C131}" emma:medium="tactile" emma:mode="ink">
                <msink:context xmlns:msink="http://schemas.microsoft.com/ink/2010/main" type="inkWord" rotatedBoundingBox="11161,7348 15610,6976 15691,7943 11242,8314"/>
              </emma:interpretation>
              <emma:one-of disjunction-type="recognition" id="oneOf20">
                <emma:interpretation id="interp92" emma:lang="en-US" emma:confidence="0.5">
                  <emma:literal>involved?</emma:literal>
                </emma:interpretation>
                <emma:interpretation id="interp93" emma:lang="en-US" emma:confidence="0.5">
                  <emma:literal>involved ?</emma:literal>
                </emma:interpretation>
                <emma:interpretation id="interp94" emma:lang="en-US" emma:confidence="0">
                  <emma:literal>involved :</emma:literal>
                </emma:interpretation>
                <emma:interpretation id="interp95" emma:lang="en-US" emma:confidence="0.5">
                  <emma:literal>involved' .</emma:literal>
                </emma:interpretation>
                <emma:interpretation id="interp96" emma:lang="en-US" emma:confidence="0">
                  <emma:literal>involved .</emma:literal>
                </emma:interpretation>
              </emma:one-of>
            </emma:emma>
          </inkml:annotationXML>
          <inkml:trace contextRef="#ctx0" brushRef="#br0" timeOffset="53371.7667">8977 7065 2240 0,'0'0'122'0,"0"0"-101"0,0 0-17 0,0 0-4 16,0 0 5-16,0 0 11 0,0 0 7 16,0 0 9-16,0 0 11 0,0 0 18 0,0 0 3 15,69-154 4-15,-63 142-4 0,-6 1-6 0,0 5-8 16,0 2-6-16,0 2-12 0,0 2-14 15,0 0-22-15,0 0-22 0,0 6-6 0,-6 4-6 16,4 1 14-16,-4 7 18 0,-2 5 5 0,3 0 9 16,-3 6-2-16,-2 0-2 0,6-1 0 0,-1 0-3 15,-2-1-2-15,7-2-3 0,0-1-2 0,2-2-12 16,8-4-24-16,4-2-43 0,-1-4-70 16,2-5-138-16,-2-3-271 0,-2-2-528 0</inkml:trace>
          <inkml:trace contextRef="#ctx0" brushRef="#br0" timeOffset="53487.6964">9135 6830 997 0,'0'0'533'0,"0"0"-298"0,0 0-53 15,0 0-59-15,0 0-46 0,0 0-43 16,0 0-67-16,0 0-98 0,0 0-45 0,0 0-49 16,0 0-110-16,0 0-251 0,0 0-109 0</inkml:trace>
          <inkml:trace contextRef="#ctx0" brushRef="#br0" timeOffset="53809.365">9371 6917 890 0,'0'0'35'0,"0"0"-87"16,0 0 29-16,0 0 125 0,0 0 64 0,0 0 12 16,0 0-9-16,0 0-21 0,0 0-23 15,0 0-23-15,28 163-20 0,-28-145-12 0,0-1-4 16,0 0-4-16,0-2-7 0,0-2-6 0,0 0-12 15,0-4-9-15,0-3-6 0,0-4-4 16,0-2 5-16,0 0 12 0,0 0 21 0,1 0 21 16,6-4 13-16,-3-5-7 0,4-1-19 0,-1-6-20 15,5 0-16-15,1-4-9 0,1 1-4 16,0-5-6-16,5 3-4 0,-3 1-1 0,0 1 0 16,-1 2-2-16,0 3 1 0,-3 5-3 0,0 1-3 15,-1 5-2-15,-6 3-5 0,4 0-1 0,-5 0-1 16,3 6-2-16,-3 6 1 0,3 2-2 0,-4 1 3 15,-1 3-1-15,-2 1 0 0,2 1-10 0,-1-1-23 16,4 1-47-16,-1-3-121 0,-1 1-194 16,4-6-378-16,-5-4-413 0</inkml:trace>
          <inkml:trace contextRef="#ctx0" brushRef="#br0" timeOffset="54113.1239">9934 6958 783 0,'0'0'783'15,"0"0"-502"-15,0 0-53 0,0 0-48 0,0 0-39 16,0 0-43-16,0 0-56 0,0 0-30 16,0 0-11-16,0 0-1 0,0 0 10 0,0 0 2 15,0 0 3-15,0 0-1 0,-34 110-2 0,34-85-3 16,3-1 0-16,6 0-3 0,1-2-2 16,-2-3-1-16,4-4 1 0,1-3-1 0,5-2 7 15,-2-4 5-15,0-3 7 0,1-3 4 0,3 0 6 16,-3-3 5-16,3-6 2 0,-4-2 2 0,-1-3-4 15,-1-1-4-15,-2-4 0 0,0-2-10 0,-1-1-3 16,-4-2-3-16,2-4-8 0,-5 0-1 16,2-1-2-16,-4 2-4 0,-2-1-4 0,0 2-2 15,0 4-9-15,0 2-9 0,0 6-8 0,0 3-15 16,-1 5-31-16,0 3-68 0,-3 3-115 0,4 0-112 16,0 3-174-16,0 2-292 0,0-1 125 0</inkml:trace>
          <inkml:trace contextRef="#ctx0" brushRef="#br0" timeOffset="54949.2169">10434 6966 998 0,'0'0'550'0,"0"0"-305"0,0 0-93 16,0 0-63-16,0 0-18 0,0 0 2 0,0 0-3 16,0 0 4-16,0 0-1 0,0 0-7 15,0 0-12-15,0 0-13 0,0 0-12 0,-154 166-14 16,146-150-8-16,8-2-8 0,0 0-7 0,6-2 7 15,7-4 5-15,3-1 6 0,1-2 6 0,9-2-1 16,2-3-1-16,4 0-3 0,-1-5 0 0,2-2-3 16,-1-4 1-16,-5 0-1 0,0-3-1 15,-3-1 0-15,-6-1 1 0,-5-2 0 0,-4-3-3 16,-9 0 5-16,0-1-5 0,-13 0-3 16,-6-2-4-16,-5 2-10 0,-4 1 1 0,-4 4-1 0,1 2 6 15,-4 4 4-15,7 4 1 0,1 1 1 0,4 3-1 16,10 0 4-16,8 1-4 0,3 1-14 15,2-2-28-15,4 2-12 0,8-3 2 0,4 2 15 16,8-3 27-16,10-2 5 0,1-1-2 0,9-5-6 16,-1-1-7-16,0-2 3 0,-3 1 3 15,0-3 6-15,-2-1 8 0,-3-4 5 0,-4 0 6 16,-5-2 1-16,-1-2 6 0,-8 2 4 0,-4-5 3 16,-2 1 3-16,-8-2 1 0,0 3-2 15,-3 0 2-15,0 4-1 0,-6 4 1 0,-5 2 4 16,6 6 0-16,-4 4-3 0,-2 2-6 0,6 4-10 15,-5 2-11-15,5 0-9 0,-5 12-2 0,2 3-1 16,0 7 4-16,-2 7 4 0,4 2 0 16,-2 6 4-16,4 2 1 0,-1 6 0 0,2-2 1 15,2 6 0-15,-1-1 0 0,1 2 1 0,1 0 0 16,0 0-1-16,0-3-1 0,0 0-3 0,4-5 2 16,3-5-2-16,0-4 1 0,3-4-2 0,1-8-1 15,1-4 2-15,3-3 2 0,0-7 7 16,1-4 5-16,1-3 0 0,2 0 3 0,-2-9 0 15,5-5 0-15,-5-2 0 0,5-4 1 0,-6-3-4 16,-2-3-2-16,1 1 2 0,-3-3-3 0,0 1 1 16,-1-2-4-16,-2-1 2 0,-3 3 0 0,-3-1 0 15,3 4 6-15,-4 3-5 0,-2 5 2 16,0 1-2-16,0 6-7 0,0 3 4 0,0 3-3 16,0 3-5-16,0 0-14 0,0 0-17 0,0 8-2 15,0 2 5-15,0 7 17 0,-2 2 10 16,2 5 6-16,-1 1-5 0,1 3 1 0,0 0 1 15,0-3-2-15,0-1 1 0,4 0-4 0,-1-3 3 16,6-2 0-16,-4-4 1 0,6-2 4 16,1-4-2-16,2-3 5 0,0-3 4 0,8-3 4 15,-2 0 1-15,5-1-1 0,2-7-1 0,3-2-2 16,-2-3 0-16,-1-2 1 0,-7-2 4 0,3-2 4 16,-7-2 4-16,-2-1 4 0,0-2 0 15,-4-2-6-15,1-2-4 0,-4 1-7 0,-2-1-5 16,-2 2-3-16,-2-1-2 0,-1 5 1 0,0 4-3 15,0 3 0-15,0 6-2 0,0 5-5 0,-2 1-12 16,0 3-14-16,-2 0-26 0,0 1-12 0,0 7-10 16,-4 3-28-16,3 5-68 0,-3 1-134 0,5-2-291 15,0-4-860-15</inkml:trace>
          <inkml:trace contextRef="#ctx0" brushRef="#br0" timeOffset="55702.751">11719 6947 727 0,'0'0'535'16,"0"0"-217"-16,0 0-52 0,0 0-45 0,0 0-32 16,0 0-36-16,0 0-35 0,0 0-23 15,0 0-10-15,0 0-11 0,53-153-10 0,-53 147-9 16,0 0-9-16,0 4-9 0,0 0-4 0,-1 2-8 16,-3 0-12-16,-4 0-8 0,-2 0-12 0,-6 3-5 15,0 4 4-15,-8 6 0 0,-1 3 6 0,-4 0 2 16,4 5 2-16,-2 0-2 0,2 0 4 15,6 1-2-15,1 1-4 0,6-2 2 0,6 1-4 16,4-1 0-16,2-1 3 0,4-4-2 0,12-3 0 16,6-1-1-16,5-3 1 0,10-4-2 15,5-2-1-15,6-3-3 0,6 0-3 0,2-3-1 0,2-3 0 16,2-3 2-16,-5 0 1 0,4-3 2 16,-4 0 2-16,0-2-2 0,-1 0 7 0,-1-3-2 15,-2-1 2-15,0-1 0 0,-4-1-6 0,1-2-2 16,-1 0-2-16,-3-1 2 0,-3 1 2 15,-4 1 4-15,-5 3 1 0,-6 4 1 0,-6 4 1 16,-7 1 3-16,-5 5 3 0,-2 0 5 0,-6 3 6 16,0 1 1-16,-1 0-17 0,-9 0-18 0,-3 1-17 15,-5 6-5-15,-7 2 12 0,-10 2 10 16,-1 3 12-16,-7 1 4 0,0 3 1 0,-4 1 2 16,3 1 0-16,1-1 1 0,3 0 1 0,3 1 0 15,8 0 0-15,2-3-3 0,7 1 1 0,5-3-2 16,3-3-3-16,9-1-1 0,2-4 0 15,1-1 1-15,1-3 5 0,6 0 4 0,3-3 7 16,3 0 4-16,3 0 6 0,3-4-1 0,-2-5-3 16,6-2 0-16,-1-3-5 0,0 0-2 0,1-3 0 15,0-2 0-15,-3-1-3 0,3-2 2 16,-6-4-2-16,2 0-2 0,-3-3 4 0,-1 0-5 16,-3-1 0-16,0-2-4 0,-4-2-2 0,0 1 0 15,-3 0-1-15,-1 0 3 0,-2 2-3 0,-2 0 2 16,0 2 1-16,0 1-2 0,-3 2 6 15,-4 2-2-15,3 5 3 0,-5 1 0 0,4 5-1 16,-3 2 0-16,0 3-1 0,1 2-2 0,-1 1-3 16,1 2-1-16,0 2-6 0,2 1-3 0,1 0-6 15,-3 7-4-15,5 5 1 0,-1 4 4 16,-1 7 11-16,0 3 2 0,3 4 5 0,-1 2 0 16,1 0-1-16,0 2 1 0,1-3-1 0,0 3 3 15,0-3-1-15,0 1 1 0,0-2 0 0,0-2-2 16,0-1 1-16,2 0-3 0,1-3 2 15,2 0-3-15,2-4 0 0,1 0 1 0,1-2 0 16,2-3-3-16,1-1-13 0,3-2-17 0,2-3-34 16,1-1-44-16,-2-4-64 0,-3-2-97 15,2-1-174-15,-3-1-274 0,-4 0-451 0</inkml:trace>
          <inkml:trace contextRef="#ctx0" brushRef="#br0" timeOffset="55915.6199">13231 6408 405 0,'0'0'576'0,"0"0"-316"0,0 0-58 0,0 0-52 16,0 0-5-16,0 0-15 0,0 0-25 16,0 0-21-16,0 0-21 0,0 0-19 0,0 0-12 15,160-3-1-15,-151 25-3 0,-4 4 7 0,-2 0 3 16,-3 3-7-16,0 0 0 0,-12 2-12 15,0-3-20-15,-3 2-35 0,-1-2-110 0,5-7-285 16,3-6-1051-16</inkml:trace>
          <inkml:trace contextRef="#ctx0" brushRef="#br0" timeOffset="56047.5385">13377 7156 2092 0,'0'0'143'0,"0"0"-38"0,0 0-50 15,0 0-22-15,0 0-30 0,0 0-49 16,0 0-88-16,0 0-289 0,0 0-1055 0</inkml:trace>
        </inkml:traceGroup>
      </inkml:traceGroup>
    </inkml:traceGroup>
    <inkml:traceGroup>
      <inkml:annotationXML>
        <emma:emma xmlns:emma="http://www.w3.org/2003/04/emma" version="1.0">
          <emma:interpretation id="{89D4301B-D86A-4016-B011-9E04EF45A6DA}" emma:medium="tactile" emma:mode="ink">
            <msink:context xmlns:msink="http://schemas.microsoft.com/ink/2010/main" type="paragraph" rotatedBoundingBox="1637,10119 23035,8353 23202,10370 1803,121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FE6EA6-6C3B-45A1-AD90-FB80762939A2}" emma:medium="tactile" emma:mode="ink">
              <msink:context xmlns:msink="http://schemas.microsoft.com/ink/2010/main" type="inkBullet" rotatedBoundingBox="1682,10666 1889,10648 1909,10882 1701,10900"/>
            </emma:interpretation>
            <emma:one-of disjunction-type="recognition" id="oneOf21">
              <emma:interpretation id="interp97" emma:lang="en-US" emma:confidence="0">
                <emma:literal>o</emma:literal>
              </emma:interpretation>
              <emma:interpretation id="interp98" emma:lang="en-US" emma:confidence="0">
                <emma:literal>O</emma:literal>
              </emma:interpretation>
              <emma:interpretation id="interp99" emma:lang="en-US" emma:confidence="0">
                <emma:literal>0</emma:literal>
              </emma:interpretation>
              <emma:interpretation id="interp100" emma:lang="en-US" emma:confidence="0">
                <emma:literal>°</emma:literal>
              </emma:interpretation>
              <emma:interpretation id="interp101" emma:lang="en-US" emma:confidence="0">
                <emma:literal>.</emma:literal>
              </emma:interpretation>
            </emma:one-of>
          </emma:emma>
        </inkml:annotationXML>
        <inkml:trace contextRef="#ctx0" brushRef="#br0" timeOffset="58497.1179">-409 9876 1108 0,'0'0'203'0,"0"0"-98"0,0 0-60 16,0 0-34-16,0 0-10 0,0 0 5 16,0 0 3-16,0 0 12 0,0 0 2 0,0 0 8 15,0 0 10-15,0 0 5 0,-104 139 3 0,100-118 0 16,-4 0-4-16,7-1-5 0,1-6-6 0,0-4-4 16,5 0-3-16,1-5 7 0,7-4 7 0,-1-1 8 15,3 0 0-15,5-8-2 0,-2-4-4 16,3-2-6-16,-2-3-1 0,-3-4 0 0,3 2 0 15,-10 0 1-15,2-1 2 0,-3 2 1 0,-6 0 2 16,-2 1 0-16,0 5-7 0,-4 0-2 16,-6 3-6-16,-2 3-11 0,-2 3-5 0,-1 3-15 15,-1 0-10-15,-2 1-6 0,2 7-2 0,-2 4-1 16,-1 1 1-16,5 2-2 0,0-1-10 0,2-1-23 16,8-1-57-16,4-3-108 0,1-2-232 15,9-2-491-15,-5-2 246 0</inkml:trace>
      </inkml:traceGroup>
      <inkml:traceGroup>
        <inkml:annotationXML>
          <emma:emma xmlns:emma="http://www.w3.org/2003/04/emma" version="1.0">
            <emma:interpretation id="{58061C26-96DD-4D6C-A2F2-6A56A8BB4EE6}" emma:medium="tactile" emma:mode="ink">
              <msink:context xmlns:msink="http://schemas.microsoft.com/ink/2010/main" type="line" rotatedBoundingBox="2864,10018 23035,8353 23202,10370 3030,12035"/>
            </emma:interpretation>
          </emma:emma>
        </inkml:annotationXML>
        <inkml:traceGroup>
          <inkml:annotationXML>
            <emma:emma xmlns:emma="http://www.w3.org/2003/04/emma" version="1.0">
              <emma:interpretation id="{DC586832-7FF1-415B-A5F4-9589838CE284}" emma:medium="tactile" emma:mode="ink">
                <msink:context xmlns:msink="http://schemas.microsoft.com/ink/2010/main" type="inkWord" rotatedBoundingBox="2878,10188 4975,10015 5068,11140 2971,11313"/>
              </emma:interpretation>
              <emma:one-of disjunction-type="recognition" id="oneOf22">
                <emma:interpretation id="interp102" emma:lang="en-US" emma:confidence="0.5">
                  <emma:literal>tho</emma:literal>
                </emma:interpretation>
                <emma:interpretation id="interp103" emma:lang="en-US" emma:confidence="0">
                  <emma:literal>*tho</emma:literal>
                </emma:interpretation>
                <emma:interpretation id="interp104" emma:lang="en-US" emma:confidence="0">
                  <emma:literal>thon</emma:literal>
                </emma:interpretation>
                <emma:interpretation id="interp105" emma:lang="en-US" emma:confidence="0">
                  <emma:literal>Kho</emma:literal>
                </emma:interpretation>
                <emma:interpretation id="interp106" emma:lang="en-US" emma:confidence="0">
                  <emma:literal>*hor</emma:literal>
                </emma:interpretation>
              </emma:one-of>
            </emma:emma>
          </inkml:annotationXML>
          <inkml:trace contextRef="#ctx0" brushRef="#br0" timeOffset="58986.8407">1012 9448 1230 0,'0'0'243'15,"0"0"-47"-15,0 0-37 0,0 0-32 0,0 0-22 0,0 0-42 16,0 0-47-16,0 0-28 0,0 0-9 15,0 0 3-15,0 0 22 0,0 0 9 0,0 0 7 16,-101 166 6-16,97-117 8 0,2 3-1 0,0 2 1 16,2 2-7-16,-2 0-12 0,-1 1-3 15,0-2-8-15,1 1-11 0,-4-4-22 0,-2-1-43 16,-1-5-66-16,3-3-77 0,-3-4-79 0,4-4-81 16,-2-7-82-16,2-7-133 0,-1-11 457 0</inkml:trace>
          <inkml:trace contextRef="#ctx0" brushRef="#br0" timeOffset="59300.0563">722 10256 0 0,'0'0'45'16,"0"0"245"-16,0 0-26 0,0 0-38 0,0 0-39 15,0 0-41-15,0 0-53 0,0 0-26 0,0 0-16 16,0 0-12-16,0 0 3 0,28-156-3 0,-14 147 1 16,-1 0 6-16,2-1 2 0,4-2 0 15,-3 1-1-15,0-2-5 0,7 1-7 0,-2 2-9 16,1 0-4-16,-1-1-3 0,-2 2-3 0,4 0 1 0,-6 2-4 15,3 1-4-15,-4 1 1 0,-2 1-3 16,-2 1 0-16,-4 2-1 0,-1 1-6 0,-6 0-1 16,0 0 1-16,1 0 5 0,-2 0 8 0,0 0 3 15,0 0 1-15,0 0-3 0,0 0-2 16,0 0-3-16,0 0-1 0,0 0-2 0,0 0 0 16,0 0-3-16,0 0 1 0,0 0 0 0,0 0-3 15,0 0 1-15,4 0 0 0,-3 1-2 16,0 0 2-16,1 1-2 0,-1 1-4 0,0-2-6 15,1 3-14-15,0-3-30 0,-2 2-53 0,0-3-115 16,3 3-156-16,-3-2-188 0,0-1-139 0</inkml:trace>
          <inkml:trace contextRef="#ctx0" brushRef="#br0" timeOffset="60681.2365">879 9739 0 0,'0'0'237'16,"0"0"31"-16,0 0-39 0,0 0-33 0,0 0-1 15,0 0 31-15,0 0-3 0,0 0-23 0,0 0-34 16,0 0-34-16,0 0-38 0,0 0-27 0,0 0-26 16,0 0-34-16,-11-116-29 0,11 127-2 15,0 7 10-15,-1 10 17 0,-7 7 17 0,3 10-3 16,-5 3-4-16,4 5-1 0,-4-1 2 0,0 0 0 16,0 3 2-16,2 2 1 0,-3-5-1 0,1 2 1 15,3-2-1-15,-1-1 0 0,1-2-3 16,0-6-2-16,7-4-4 0,0-7 1 0,0-6-1 15,7-4-2-15,0-8 2 0,2-1-1 0,2-8 3 16,-3-4 8-16,5-1 11 0,4-2 7 0,0-10 5 16,2-6 0-16,4-5-10 0,2-3-2 0,-2-4-7 15,-3-2-3-15,1 0-1 0,-3-5 1 16,-5 0-2-16,1 0 0 0,-2 1-1 0,1 2-4 16,-4 1-1-16,-3 4-2 0,3 4-1 0,-6 4-3 15,0 5 0-15,2 5-2 0,-4 5-4 0,-1 3 0 16,2 2-7-16,-2 1-11 0,0 0-5 0,1 4-1 15,0 6 6-15,6 3 11 0,-2 5 6 16,1 1 2-16,0 2 0 0,4 0-1 0,-3 0 1 16,5-3 0-16,1-3 0 0,2 0 1 0,5-3 0 15,-1-5 1-15,5-2 3 0,1-2 1 16,3-3 3-16,-1 0-3 0,1-9 0 0,2-2-1 16,-2-2-2-16,-6-2 4 0,0-2 1 0,-6 1 3 15,-2-2 1-15,-3 0 3 0,-3-2 2 16,-4 2-1-16,-4-3 2 0,0 1-4 0,0 2 0 15,-4 2-2-15,-4 2 0 0,4 2-3 0,-5 2-4 16,3 2 0-16,-2 4-9 0,1 0 0 0,2 2-6 16,1 2-6-16,-3 0-6 0,4 0-6 0,2 2-2 15,0 4 3-15,1 1 10 0,0 2 0 0,0 0 6 16,2-2 3-16,8 1-3 0,2-2 6 16,1-2 3-16,5-1 1 0,4-3 3 0,4 0 0 15,2 0 1-15,1-7 1 0,6-2 1 0,-1-3 0 16,3-3 0-16,0 0 1 0,-4-1-2 0,-1-4 2 15,-2 1-1-15,-5-1-1 0,-2 0-1 16,-4-2 2-16,-3-2 1 0,-3-2 3 0,-3-3 3 16,-2-2-3-16,-4-3 1 0,-3-3-4 0,-1-1-2 15,0-4-1-15,0 2-1 0,-4-1 2 0,-5 4 1 16,1 2 2-16,-2 6-1 0,-3 3 3 16,-1 7-3-16,0 6 1 0,-2 2-2 0,2 5-3 15,1 5-2-15,-2 1-9 0,7 1-6 0,-1 10-5 16,-1 5 1-16,6 6 2 0,2 8 6 15,-2 4 6-15,1 9 2 0,3 1 5 0,0 5 0 16,0 2 0-16,5 5 3 0,1-1-2 0,2 3-1 16,-2 0 2-16,5 1 1 0,-4-1-4 0,1 0 0 15,3-1-1-15,-5-3-2 0,2-3 3 0,-2-4 1 16,0-5-1-16,-3-4-1 0,4-9 0 16,-3-8 1-16,-2-7 0 0,2-7 0 0,0-5 3 15,-2-2 7-15,-1 0 16 0,0-6-1 0,-1-9 1 16,2-5-10-16,1-6-11 0,1-2-1 15,-3-2 1-15,2-1 3 0,-2 0-2 0,3-1-1 0,1 3-5 16,-1-1-4-16,4 8 1 0,-1 0-2 16,2 8-1-16,1 1-2 0,-5 7-4 0,5 2-5 15,-5 2 1-15,6 2-1 0,1 0 1 0,-2 6 5 16,4 5-1-16,-1 1 3 0,1 4 2 16,0 1 3-16,1-2 0 0,0 1 1 0,0-1 1 15,3-1 0-15,0-2 2 0,-2-4 0 0,5 0 0 16,0-3-2-16,1-4 2 0,2-1 2 0,2-1 0 15,1-7 4-15,1-3-4 0,-1-3 0 16,-2-3-1-16,-1-1-2 0,-4-2 4 0,-1 1 0 16,-5-3 2-16,-2 1 0 0,-7 2 1 0,2-1 3 15,-5 1-1-15,-2 4 3 0,0 1 2 16,0 6-1-16,-1 0 2 0,-6 5-3 0,5 2-11 16,-5 1-13-16,2 3-11 0,-1 7-4 0,-2 5 7 15,0 4 8-15,2 4 10 0,-1 0 4 0,1 0-1 16,5 1 0-16,1-1-1 0,0-5 1 0,1-1-1 15,10-2 0-15,1-3 1 0,2-1 2 16,3-6-1-16,5 0 6 0,0-5-2 0,8 0 3 16,1-6 5-16,4-3-3 0,-3-4 2 0,4-1-2 15,-4-1-5-15,-1-3 1 0,-7 0 4 0,-2-2 4 16,-9 0 5-16,-1 0 7 0,-8 0 3 0,-4-4 0 16,-4 0-1-16,-9-3-5 0,-8 0-7 15,-5 1-8-15,-5 3 0 0,-4 5-5 0,-5 4 2 16,0 5-1-16,-3 5-9 0,2 4-3 0,2 0-7 15,1 6-8-15,8 3 1 0,2 0-13 16,5 0-29-16,6 0-91 0,7 1-183 0,5 0-420 16,2-4-820-16</inkml:trace>
        </inkml:traceGroup>
        <inkml:traceGroup>
          <inkml:annotationXML>
            <emma:emma xmlns:emma="http://www.w3.org/2003/04/emma" version="1.0">
              <emma:interpretation id="{A514F048-B9FF-4A16-A579-FD1C605732D0}" emma:medium="tactile" emma:mode="ink">
                <msink:context xmlns:msink="http://schemas.microsoft.com/ink/2010/main" type="inkWord" rotatedBoundingBox="5964,10025 8215,9839 8360,11595 6109,11781"/>
              </emma:interpretation>
              <emma:one-of disjunction-type="recognition" id="oneOf23">
                <emma:interpretation id="interp107" emma:lang="en-US" emma:confidence="0.5">
                  <emma:literal>pays</emma:literal>
                </emma:interpretation>
                <emma:interpretation id="interp108" emma:lang="en-US" emma:confidence="0">
                  <emma:literal>pay's</emma:literal>
                </emma:interpretation>
                <emma:interpretation id="interp109" emma:lang="en-US" emma:confidence="0">
                  <emma:literal>plays</emma:literal>
                </emma:interpretation>
                <emma:interpretation id="interp110" emma:lang="en-US" emma:confidence="0">
                  <emma:literal>pays'</emma:literal>
                </emma:interpretation>
                <emma:interpretation id="interp111" emma:lang="en-US" emma:confidence="0">
                  <emma:literal>prays</emma:literal>
                </emma:interpretation>
              </emma:one-of>
            </emma:emma>
          </inkml:annotationXML>
          <inkml:trace contextRef="#ctx0" brushRef="#br0" timeOffset="61481.7398">4091 9607 764 0,'0'0'189'0,"0"0"-162"0,0 0-19 16,0 0 11-16,0 0 20 0,29-159 21 0,-22 127 6 16,-5 1 10-16,2 1 18 0,-2 2 19 15,-2 3 19-15,0 1 11 0,0 6 9 0,0 2-1 16,0 4-12-16,-3 4-16 0,-1 2-25 0,3 4-27 16,-2 1-22-16,0 1-24 0,2 0-33 0,-3 1-22 15,-1 9-10-15,-3 6-1 0,0 9 15 16,-3 7 14-16,0 11 9 0,-1 5 7 0,4 4 1 15,3 7 5-15,-2 2-1 0,6 3 1 0,-2 8 0 16,3 2-1-16,-1 4 4 0,1 1-4 0,0 0 1 16,-2 2-3-16,0-1-1 0,-3-4 3 15,-1-2-1-15,-5-3-1 0,-1-7-1 0,1-5-1 16,-5-5-1-16,1-7-3 0,1-3 0 0,-2-4-9 16,1-9-14-16,1-7-22 0,2-8-41 15,4-6-47-15,3-8-52 0,0-2-70 0,2-9-61 16,2-9-40-16,1-7-9 0,0-6 55 0,0-11 93 15,6-3 90-15,1-4 81 0,2-5 45 16,2-2 17-16,-2-6 8 0,4-3 7 0,-1-1 0 16,1 0-2-16,0-1-1 0,2 4-1 0,4 5 7 15,-2 6 9-15,5 7 11 0,-1 7 10 0,3 6 9 16,5 2 13-16,1 5 13 0,4 2 16 0,1 4 1 16,-2 4-13-16,1 4-18 0,-3 7-31 15,0 4-18-15,-5 0-17 0,-4 7-12 0,-2 6-4 16,-5 3 7-16,-5 3 11 0,-4 2 17 0,-4 4 11 15,-2 1 7-15,-2-1 1 0,-12 2 0 0,1-1 2 16,-6-3 1-16,-1 0 2 0,-4-4-2 0,1-4-6 16,-2-2-10-16,1-2-12 0,1-4-6 15,3-4-7-15,2-3-3 0,5 0-4 0,5-3-43 16,2-6-101-16,6-2-169 0,0-1-244 0,0 4-354 0</inkml:trace>
          <inkml:trace contextRef="#ctx0" brushRef="#br0" timeOffset="62545.1005">4813 9595 283 0,'0'0'388'0,"0"0"-89"0,0 0-43 0,0 0-62 16,0 0-67-16,0 0-54 0,0 0-43 0,0 0 4 16,0 0 19-16,0 0 6 0,0 0-1 15,-151 95-7-15,132-73-8 0,3 1-12 0,2-1-5 16,4-1-9-16,4-2-9 0,4-2-5 0,2-4-5 15,1-2 2-15,7-4 0 0,4-2 11 0,2-2 8 16,4-3 8-16,4 0 8 0,3-6-4 0,2-6-4 16,4-3-6-16,-2-3-2 0,1-1-1 0,-5-4 2 15,2 1 4-15,-7-1-2 0,0 3 4 16,-6 0-1-16,-2 2 1 0,-3 2 0 0,-3 6 3 16,-4 2 8-16,1 3 3 0,-2 2 0 0,-1 3-14 15,0 0-22-15,0 0-26 0,0 0-34 16,0 6 6-16,0 4 12 0,-4 0 16 0,2 4 24 15,0 2-3-15,0-1-2 0,2-2-2 0,0-1 1 16,0-3 1-16,2-2-1 0,6-1 2 0,-1-1 5 16,5-4 1-16,2-1 9 0,2 0 6 15,5-4-2-15,2-5 3 0,4-5 0 0,-1 1-5 16,4-3-2-16,-6-1-1 0,-1 2-4 0,-3-1 2 16,-4 1 5-16,-2 0-1 0,-2 1 2 0,-2 2-2 15,-6 3-4-15,0 2 3 0,0 4 2 16,-4-1-1-16,2 4-4 0,-2 0-8 0,0 0-17 15,0 0-17-15,0 0-12 0,0 4-1 0,0 0 10 16,0 4 14-16,0-1 14 0,0 1 1 0,0 1 2 16,0-2-1-16,4 1 0 0,1-2 1 0,0-2 1 15,8-2 2-15,-5 0 3 0,5-2 4 16,4 0 1-16,1-4 3 0,5-5 2 0,1 0-4 16,-1-1-1-16,1-1-1 0,-3 1-4 0,-1 0 5 15,-2 1 3-15,-5-2 2 0,-3 4 7 0,-4-2 2 16,0 0 1-16,-2 3 3 0,-4 2 2 15,0-2-5-15,0 2 0 0,0 1-4 0,0 3-6 16,-4-1-4-16,2 1-10 0,0 0-16 0,-1 1-18 16,2 8-3-16,-6 5 1 0,0 5 14 15,-5 8 18-15,1 6 3 0,2 6 1 0,-2 7 0 16,3 5 2-16,-3 4-1 0,2 3 4 0,1 5 1 16,-4 3-3-16,1-1 2 0,3 4-1 0,-1-2 1 15,-3 0-1-15,0 0-1 0,-2-2-1 16,-1-1-1-16,-2-3-1 0,-3-1 1 0,-2-3-1 15,-3 0 0-15,0-5 0 0,-4-6 0 0,-1-5 2 16,-1-10 4-16,-1-4-1 0,2-8 2 0,3-6 5 16,3-7 7-16,5-6 4 0,3 0 7 0,3-11-3 15,2-7-4-15,3-6-6 0,5-7-8 16,3-9-5-16,0-4-2 0,11-9-2 0,7-5 0 16,7-1 0-16,2-6 0 0,9-2-3 0,3-3-3 15,4 2 0-15,2-1-2 0,2 1 1 0,0 6 5 16,0 2 0-16,3 6 3 0,-6 3 1 0,6 5-1 15,-5 3 1-15,-2 2 0 0,1 4-1 16,-5 1 1-16,0 2-2 0,0 2 2 0,-4 2 1 16,0 4 1-16,0 0 0 0,-5 3 1 0,3 0-2 15,-4 1 0-15,-6 6 1 0,-3-1 0 16,-1 4 0-16,-7 2 3 0,-5 4 2 0,-1-1 2 16,-3 2 3-16,-3 3 1 0,0 0-4 0,0-1-1 15,0 3-4-15,0 1-6 0,-3 0-4 16,-1 0-10-16,2 0-7 0,-4 0-8 0,0 0-4 15,0 5 2-15,-1 4 5 0,1 2 8 0,-2 2 4 16,1 2 4-16,2 1 2 0,3 2 4 0,1 0 3 16,1 0-1-16,0 1 4 0,3 1 0 0,3-1 0 15,1 0 2-15,4-1-2 0,-5-1 3 16,3 1-3-16,-3-1 2 0,0-4 0 0,-4 1-1 16,2-4 2-16,-4 2 3 0,0-2 7 0,-8-1 7 15,-8 0 3-15,-3 0 0 0,-2 0-2 0,-5-3-6 16,0-3-2-16,-1-2-3 0,0-1-7 0,4 0-7 15,0-6-20-15,9-3-51 0,0-1-133 16,9 1-354-16,0 2-968 0</inkml:trace>
        </inkml:traceGroup>
        <inkml:traceGroup>
          <inkml:annotationXML>
            <emma:emma xmlns:emma="http://www.w3.org/2003/04/emma" version="1.0">
              <emma:interpretation id="{67A8E02F-93D3-4076-9EFB-34C7504BEA3E}" emma:medium="tactile" emma:mode="ink">
                <msink:context xmlns:msink="http://schemas.microsoft.com/ink/2010/main" type="inkWord" rotatedBoundingBox="8745,9706 10227,9584 10364,11246 8882,11368"/>
              </emma:interpretation>
              <emma:one-of disjunction-type="recognition" id="oneOf24">
                <emma:interpretation id="interp112" emma:lang="en-US" emma:confidence="0.5">
                  <emma:literal>for</emma:literal>
                </emma:interpretation>
                <emma:interpretation id="interp113" emma:lang="en-US" emma:confidence="0">
                  <emma:literal>four</emma:literal>
                </emma:interpretation>
                <emma:interpretation id="interp114" emma:lang="en-US" emma:confidence="0">
                  <emma:literal>fora</emma:literal>
                </emma:interpretation>
                <emma:interpretation id="interp115" emma:lang="en-US" emma:confidence="0">
                  <emma:literal>fore</emma:literal>
                </emma:interpretation>
                <emma:interpretation id="interp116" emma:lang="en-US" emma:confidence="0">
                  <emma:literal>form</emma:literal>
                </emma:interpretation>
              </emma:one-of>
            </emma:emma>
          </inkml:annotationXML>
          <inkml:trace contextRef="#ctx0" brushRef="#br0" timeOffset="63517.6846">6843 9487 1893 0,'0'0'88'16,"0"0"-144"-16,0 0 2 0,0 0 23 0,0 0 37 15,0 0 16-15,59-181 0 0,-49 150 4 0,0-2 7 16,2 1 13-16,0 2 10 0,1-3 7 16,-1 0 8-16,-2 0 3 0,2 0 0 0,-2 2-7 15,1 0-9-15,-1 4-8 0,-4 2-6 0,2 6-7 16,-6 5-7-16,1 4-8 0,0 7-12 0,-2-1-1 15,-1 4-7-15,0 0-11 0,0 1-12 0,0 9-5 16,-5 7 6-16,-1 10 12 0,-4 9 18 16,-2 12 5-16,-3 7 0 0,-4 7-1 0,-1 7 0 15,-3 7 2-15,0 6 1 0,-6 10-3 0,-1 2 0 16,1 5-6-16,-6 5-2 0,4 1 1 16,-2-1-3-16,6-1-2 0,5-13-3 0,5-6 0 15,8-11-5-15,4-9 5 0,5-9 2 0,0-12-2 16,11-7 2-16,1-10-5 0,4-5-3 0,6-7 1 15,-1-8 1-15,3-6 3 0,9-1 5 16,-4-13 0-16,5-8 3 0,0-2-1 0,3-6-3 16,-4-4 2-16,-2-4-1 0,-3-3 3 0,-6-6 2 15,-5-3 1-15,-6-6 1 0,-9-4-2 0,-2 0-4 16,-5-2-1-16,-11 2-4 0,-3 2 1 16,-5 5-1-16,-4 6-2 0,-4 7-4 0,0 4-4 15,-5 10 1-15,3 7-3 0,-3 4 5 0,0 5 2 16,3 4 1-16,2 1 4 0,7 2 5 0,5 3-6 15,6 0 0-15,7 0-11 0,7 0-35 16,0 0-1-16,7 0 1 0,7 0 9 0,4 0 37 16,9-5 6-16,7-2 3 0,5-4-1 0,6-1-3 15,5-7-1-15,2 0-3 0,2-1 5 0,-2 0-1 16,-2-1 1-16,-5 1 1 0,-3 1-1 0,-5 3 0 16,-5 2 5-16,-7 4 1 0,-3 0-1 15,-8 6 0-15,-5 1-7 0,-5 3 0 0,-4 0-5 16,0 0 2-16,0 7 3 0,0 6 3 0,-1 0 1 15,-5 5 0-15,1 1-1 0,2 1-2 16,-2 1 0-16,1-1-1 0,3 0 0 0,1-2-2 16,0-2 1-16,1-2 0 0,8-5-3 0,2 1 5 15,3-4 0-15,3-3 6 0,8-2 4 0,5-1 2 16,6-1-2-16,2-7-6 0,3-1-4 16,-3 0-8-16,-6-4-2 0,0 1 2 0,-9 0 0 15,-4-3 11-15,-9-1 5 0,-6 0 6 0,-4-4 1 16,-1-1-4-16,-11 0-6 0,-7 1-6 15,-2 0-3-15,-6 1-3 0,-4 5 2 0,0 1 1 0,2 4 2 16,-7 4 3-16,6 2-1 0,2 2 3 16,3 1-4-16,0 0 0 0,11 1-2 0,0 2-8 15,5 0 1-15,6 0-14 0,3 0 0 0,0 1 2 16,11-3 5-16,1 2 11 0,3-1 7 0,2-2 6 16,7 0 0-16,3-3 1 0,3-5-1 15,2-3-3-15,-1 1-1 0,1-2-1 0,0-2-1 16,-4 1-2-16,3-2 3 0,-4 2 1 0,-4 1-1 15,1 3 5-15,-8 3-6 0,-3 3-3 0,-2 3-3 16,-2 0-3-16,-6 7 0 0,0 7 3 16,1 5 4-16,-4 5 4 0,0 5 4 0,0 1 3 15,-3 0-3-15,0 2-1 0,2-2-2 0,1-6-2 16,0 1 1-16,0-3 0 0,7-2-5 16,3-3 3-16,7-4-2 0,3-2 1 0,4-4 3 15,5-4-2-15,7-3-8 0,5-1-18 0,-1-8-42 16,0-5-117-16,-10 2-394 0,-9 3-1007 0</inkml:trace>
        </inkml:traceGroup>
        <inkml:traceGroup>
          <inkml:annotationXML>
            <emma:emma xmlns:emma="http://www.w3.org/2003/04/emma" version="1.0">
              <emma:interpretation id="{D1FA2B0A-1F6F-48EA-9846-4AADF1AB73A6}" emma:medium="tactile" emma:mode="ink">
                <msink:context xmlns:msink="http://schemas.microsoft.com/ink/2010/main" type="inkWord" rotatedBoundingBox="11042,9699 12193,9604 12258,10391 11106,10486"/>
              </emma:interpretation>
              <emma:one-of disjunction-type="recognition" id="oneOf25">
                <emma:interpretation id="interp117" emma:lang="en-US" emma:confidence="0.5">
                  <emma:literal>the</emma:literal>
                </emma:interpretation>
                <emma:interpretation id="interp118" emma:lang="en-US" emma:confidence="0">
                  <emma:literal>tee</emma:literal>
                </emma:interpretation>
                <emma:interpretation id="interp119" emma:lang="en-US" emma:confidence="0">
                  <emma:literal>tho</emma:literal>
                </emma:interpretation>
                <emma:interpretation id="interp120" emma:lang="en-US" emma:confidence="0">
                  <emma:literal>tie</emma:literal>
                </emma:interpretation>
                <emma:interpretation id="interp121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64275.218">9017 8980 609 0,'0'0'346'0,"0"0"-123"0,0 0-37 0,0 0-35 16,0 0-1-16,0 0-11 0,0 0-40 0,0 0-56 16,0 0-48-16,0 0-8 0,0 0 10 0,0-17 24 15,-10 49 26-15,2 11 2 0,-6 4-3 0,-4 5-4 16,2 3-3-16,1 0-7 0,1 0-5 16,0 0-6-16,2-4-5 0,1 0-4 0,6-8-6 15,-2-3-8-15,7-3-11 0,0-5-25 0,8-6-39 16,4-8-68-16,6-6-125 0,-5-5-224 0,-1-6-435 15</inkml:trace>
          <inkml:trace contextRef="#ctx0" brushRef="#br0" timeOffset="64831.1033">9360 8876 0 0,'0'0'364'0,"0"0"3"0,0 0-76 0,0 0-120 16,0 0-66-16,0 0-6 0,0 0 5 0,0 0 26 15,0 0 1-15,0 0-16 0,-66 193-19 16,50-141-13-16,-1 0-14 0,-3-1-13 0,5 2-5 16,-1-1-12-16,-3-2-8 0,4-2-2 0,2 0-4 15,-1-6-3-15,4-5 0 0,2-3-9 16,0-5-5-16,2-6-1 0,0-3-9 0,4-6 4 16,2-5-2-16,0-5-3 0,0-2 2 0,0-2 3 15,0 0 11-15,2-8 13 0,7-2 8 0,2-8 1 16,1-1-6-16,4-7-4 0,0-1-3 0,-1-1-8 15,-1-2-1-15,4 4-5 0,-5 4-8 0,-3 4 4 16,-1 6-1-16,0 1-4 0,-5 5 1 16,3 5-6-16,-3-1-3 0,-1 2-3 0,5 0-4 15,-4 6 3-15,4 2 0 0,-3 4 6 0,6 2 3 16,-4 1 0-16,4-1 5 0,1 0-3 0,1-1 1 16,2-1 1-16,-1-3 0 0,7-1 4 15,-4-4 5-15,4-2 0 0,4-2 3 0,0 0 0 16,5-6-2-16,0-3-1 0,7-5 0 0,-5 1-4 15,4-4-2-15,-1 0 1 0,-6-1-1 16,-3-4 2-16,-3 4 2 0,-7 0 3 0,-2-1 2 16,-4 1 4-16,-5 2 3 0,2 1 3 0,-7 3 3 15,0 5 2-15,-4 1-3 0,-1 3-8 0,-8 1-10 16,0 2-13-16,-4 3-7 0,-6 9 4 16,-1 6 2-16,0 4 8 0,2 4 5 0,-1 0-3 15,3-3 1-15,7 3-2 0,6-6 0 0,4-1-1 16,3-3 0-16,0-3-2 0,6-1 1 0,6-3 2 15,3 0 1-15,5-6 4 0,3-2 1 0,7-1-1 16,1 0-1-16,5-4-5 0,3-6-8 16,0 1-17-16,0-3-16 0,-5 0-31 0,-1 0-71 15,-11-2-141-15,-4 4-376 0,-11 3-865 0</inkml:trace>
          <inkml:trace contextRef="#ctx0" brushRef="#br0" timeOffset="64990.0055">9151 9264 1436 0,'0'0'455'16,"0"0"-375"-16,0 0-65 0,0 0-26 0,0 0-3 15,0 0 4-15,0 0 15 0,0 0 10 0,0 0-3 16,169-100-8-16,-105 83-18 0,3 0-62 16,0 5-156-16,-13 2-277 0,-17 4-448 0</inkml:trace>
        </inkml:traceGroup>
        <inkml:traceGroup>
          <inkml:annotationXML>
            <emma:emma xmlns:emma="http://www.w3.org/2003/04/emma" version="1.0">
              <emma:interpretation id="{B7894C8E-06F6-41DF-AB2F-99314B74D530}" emma:medium="tactile" emma:mode="ink">
                <msink:context xmlns:msink="http://schemas.microsoft.com/ink/2010/main" type="inkWord" rotatedBoundingBox="12676,9676 16014,9401 16077,10160 12739,10436"/>
              </emma:interpretation>
              <emma:one-of disjunction-type="recognition" id="oneOf26">
                <emma:interpretation id="interp122" emma:lang="en-US" emma:confidence="0.5">
                  <emma:literal>solution</emma:literal>
                </emma:interpretation>
                <emma:interpretation id="interp123" emma:lang="en-US" emma:confidence="0.5">
                  <emma:literal>Solet on</emma:literal>
                </emma:interpretation>
                <emma:interpretation id="interp124" emma:lang="en-US" emma:confidence="0">
                  <emma:literal>sorest on</emma:literal>
                </emma:interpretation>
                <emma:interpretation id="interp125" emma:lang="en-US" emma:confidence="0">
                  <emma:literal>solute on</emma:literal>
                </emma:interpretation>
                <emma:interpretation id="interp126" emma:lang="en-US" emma:confidence="0">
                  <emma:literal>Solute on</emma:literal>
                </emma:interpretation>
              </emma:one-of>
            </emma:emma>
          </inkml:annotationXML>
          <inkml:trace contextRef="#ctx0" brushRef="#br0" timeOffset="65332.7933">11071 9003 898 0,'0'0'162'0,"0"0"-77"0,0 0 2 16,0 0 12-16,0 0 7 0,0 0 5 0,0 0 17 15,-156-32 22-15,115 32 16 0,-1 3-9 16,1 5-35-16,-4 1-26 0,12 3-25 0,-1 3-22 15,8 3-16-15,8 0-15 0,2 3-9 0,7 0-8 16,5 1-4-16,4-1 1 0,2 1 0 0,10 4 4 16,4-1 1-16,5 1 0 0,7 0 2 15,1 1 2-15,3 0-1 0,7 0 0 0,-1-1 1 16,1-3-4-16,-6-1 0 0,-6-1-1 0,-8 1-4 16,-6-6 1-16,-7-1-1 0,-6-2 8 15,-6-1 7-15,-15 2 6 0,-9-2 5 0,-6-2-4 16,-8 1 0-16,-4-4-2 0,-2-3 0 0,2-2 1 15,5-2-2-15,3 0-4 0,5-3-5 0,9-2-5 16,10-2-9-16,5 1-11 0,9-1-40 16,2-4-34-16,10-2-31 0,11-2-42 0,13-5-30 15,7 1-91-15,8-3-161 0,-10 2-245 0,-12 9-17 0</inkml:trace>
          <inkml:trace contextRef="#ctx0" brushRef="#br0" timeOffset="66364.1564">11206 9157 0 0,'0'0'596'0,"0"0"-79"16,0 0-91-16,0 0-85 0,0 0-72 15,0 0-69-15,0 0-67 0,0 0-51 0,0 0-34 16,0 0-14-16,0 0-9 0,0 0-1 0,0 0 3 16,0 0-5-16,-56 118-6 0,43-88-5 15,2-2-5-15,8-3-4 0,2-2 1 0,1-2-2 16,4-2-2-16,7-3 2 0,2 0-1 0,3-6 3 16,2-2 2-16,3-4-1 0,4-2-5 0,0-2-1 15,-1 0-3-15,-6-5-2 0,3-4 2 16,-8 0 2-16,-8-5 1 0,-2-1 0 0,-3 0-2 15,-1-4-9-15,-9-1-8 0,-6-2-8 0,0 0-4 16,-7 0 7-16,5 1 8 0,-5 1 8 16,3 3 9-16,1 0 4 0,7 0 2 0,5 1 0 15,3 0-7-15,4-2-12 0,4 0-5 0,8-2-5 16,6 0 4-16,3-3 6 0,3 1 2 0,7-2 4 16,0 2 0-16,0 0 4 0,1-1 0 15,-3 5 3-15,1-2 7 0,-1 2-2 0,-7 2 0 16,-1 1 2-16,-6 3-1 0,-3 3 7 0,-5 2 9 15,-2 2 7-15,-3 1 5 0,-1 1 3 0,-1 0-5 16,0 3-6-16,0 0-9 0,0 0-9 0,0 0-12 16,0 0-16-16,0 0-17 0,0 4 1 0,0 5 9 15,0 6 16-15,0 6 15 0,0 6 9 16,0 7-1-16,-3 5 0 0,-2 5 4 0,1 2-5 16,-2 1-1-16,-2 3 0 0,6-2-2 0,-1 0-2 15,3-4-1-15,0-2-3 0,1-5-1 16,7-3 2-16,2-3 0 0,3-6 2 0,1-2-5 15,3-7 2-15,1-3 1 0,-2-2-4 0,0-4 5 16,4-4-3-16,-3 0-2 0,6-3 4 0,-4-3-2 16,5-4 6-16,-1-5 3 0,1-3 1 15,-5-1 1-15,3-4 4 0,-4-1 1 0,-5-3 1 16,1-1-2-16,-4 2-2 0,-4-2 0 0,-5-1-2 16,-1 3 6-16,0 2 3 0,0 3 0 0,-5 3 4 15,-3 5-7-15,1 2-3 0,-2 4-6 16,3 2-9-16,-2 2-10 0,3 0-8 0,-5 5-1 15,5 4-1-15,-3 4 12 0,5 2 2 0,1 0 1 16,-1 4 4-16,3-1-2 0,0-2 2 0,5-1 2 16,2-1-1-16,2-2-5 0,2-1 2 0,1-4-3 15,0-2 2-15,3 0 1 0,0-4-2 16,0-1 2-16,-1 0 3 0,5-5 7 0,-1-2-1 16,-2-4 2-16,2-1-2 0,0-3-4 0,-3-2 6 15,-2 1 0-15,0-3 1 0,-1 1 2 0,-1 0-1 16,-5 1-3-16,2 3 2 0,-4 0 2 15,-2 4 1-15,-2 2 4 0,0 3-1 0,0 4-4 16,0 1-12-16,-2 0-15 0,-2 6-8 0,-6 5-3 16,1 5 12-16,-1 3 9 0,1 4 5 15,-2 1 4-15,6 0-5 0,-3-2 2 0,7-3-2 16,-1-1-3-16,2-4 0 0,0-3-2 0,2 0-3 16,6-4-1-16,1 0 1 0,4-7-3 0,5 0 5 15,1-2-3-15,5-7-3 0,0-4-8 16,1 0-10-16,1-6-5 0,-3-1-10 0,-1-3 0 15,0-1 4-15,-3-1-2 0,1-1 9 0,-4-2 5 16,-1-1 7-16,-1 0 6 0,-2-3 7 0,2-2 6 16,-2-2 4-16,-3-1 5 0,-1-2 2 0,2-1 2 15,-1 0-1-15,-4 1 3 0,3 3 8 0,-3 2 5 16,-5 7 15-16,0 7 7 0,0 5 9 16,0 4 8-16,-2 6 0 0,-2 2 3 0,0 0-11 15,0 3-12-15,1 0-17 0,-2 0-13 0,1 5-7 16,-1 5 0-16,-3 6 3 0,-3 7 2 0,3 3 5 15,-4 6 4-15,1 4 0 0,0 1-3 16,5 4-4-16,-2 0-5 0,5 0-1 0,0-1-1 16,3-3-2-16,0-3 1 0,2 0-2 0,3-5-2 15,2 0-5-15,-1-4-7 0,2-1-21 16,-2-2-31-16,2-4-61 0,-6-2-93 0,0-4-118 16,-2-3-164-16,-3-1-165 0,-4-4-249 0,3-2 826 0</inkml:trace>
          <inkml:trace contextRef="#ctx0" brushRef="#br0" timeOffset="66573.0315">12221 9272 0 0,'0'0'223'16,"0"0"137"-16,0 0-47 0,0 0-33 0,0 0-36 16,0 0-42-16,0 0-46 0,38-154-36 0,-25 144-26 15,6 1-20-15,1 1-13 0,3 2-5 0,2 2-8 16,1 1 0-16,2 0 3 0,-1 3 2 16,-2 0 4-16,1 0-2 0,-7 3-2 0,3 3-6 15,-6 0-6-15,-2 0-8 0,-3 1-7 0,-5 2-4 16,0-2-5-16,-4 2 0 0,-2 2-1 0,0 1-2 15,0 0-1-15,0 0-3 0,0 0-5 16,-1-1-3-16,0 1-10 0,-3 1-13 0,0-3-25 16,2 1-52-16,0-2-110 0,-1-2-193 0,0-3-328 15,2-1-571-15</inkml:trace>
          <inkml:trace contextRef="#ctx0" brushRef="#br0" timeOffset="67165.7395">12768 9078 1061 0,'0'0'462'0,"0"0"-224"16,0 0-97-16,0 0-56 0,0 0-21 0,0 0-5 15,0 0 5-15,0 0 12 0,0 0 9 0,0 0-1 16,0 0-17-16,0 0-18 0,0 0-18 16,157 44-13-16,-142-29-5 0,-2 2-4 0,-7 2-2 15,0 1-1-15,-6 3-3 0,0 2-4 0,-6-3 3 16,-8 2 2-16,1-3-1 0,-4-2 5 0,-6-3-1 15,4-2-1-15,-5-4 3 0,1-2 1 0,-2-4 1 16,4-1 2-16,0-1 2 0,5-2 3 16,3 0 4-16,3-2 4 0,6-3-5 0,4-6-6 15,0-3-4-15,8-2-6 0,7-8-2 0,5-1 4 16,5-4-5-16,2 0 1 0,4-2 1 16,1 3-2-16,-1 1 0 0,3 3-1 0,-3 2-2 15,-1 4-3-15,1 2 4 0,-4 4-2 0,-4 3 1 16,-2 3 2-16,-3 3-2 0,-1 3 1 0,-6 0 0 15,1 5-1-15,-4 4-3 0,-3 4 0 16,1 2-1-16,-5 1 1 0,0 5 6 0,-1-2 0 16,0 3 2-16,-2 0-2 0,-5-2 1 0,3 0 1 15,-1-2 0-15,-2-1 3 0,2-3-4 16,-1-3-2-16,3-3 3 0,1-4-4 0,2 0 5 0,0-2 4 16,0-2 6-16,0 0 8 0,0-2 5 15,1-4-4-15,3-4-9 0,4-3-7 0,3-2-9 16,1-5 1-16,4 0 2 0,0-1 1 0,3-2-2 15,1 2-3-15,-2 0-1 0,0 3-5 0,-2 5 3 16,-1 1 3-16,0 3-3 0,-7 7 4 16,-1 1-5-16,-1 1 0 0,0 1 1 0,-4 5 1 15,2 5 4-15,0 1 2 0,0 1 3 0,2 2 1 16,-2-2-2-16,4 3 1 0,-3-3-2 0,7 1-2 16,4-2 7-16,0-5 1 0,9 3 3 15,3-6 7-15,4-1-7 0,4-1-4 0,0-2-2 16,3 0-6-16,1-5-3 0,-2-4-15 0,-2-2-29 15,-6-1-55-15,-3-3-106 0,-9 2-299 16,-8 5-1098-16</inkml:trace>
        </inkml:traceGroup>
        <inkml:traceGroup>
          <inkml:annotationXML>
            <emma:emma xmlns:emma="http://www.w3.org/2003/04/emma" version="1.0">
              <emma:interpretation id="{BA238700-152D-479A-A710-406E2107B4E1}" emma:medium="tactile" emma:mode="ink">
                <msink:context xmlns:msink="http://schemas.microsoft.com/ink/2010/main" type="inkWord" rotatedBoundingBox="16987,8852 17585,8803 17703,10233 17105,10283"/>
              </emma:interpretation>
              <emma:one-of disjunction-type="recognition" id="oneOf27">
                <emma:interpretation id="interp127" emma:lang="en-US" emma:confidence="0.5">
                  <emma:literal>&amp;</emma:literal>
                </emma:interpretation>
                <emma:interpretation id="interp128" emma:lang="en-US" emma:confidence="0">
                  <emma:literal>.</emma:literal>
                </emma:interpretation>
                <emma:interpretation id="interp129" emma:lang="en-US" emma:confidence="0">
                  <emma:literal>4</emma:literal>
                </emma:interpretation>
                <emma:interpretation id="interp130" emma:lang="en-US" emma:confidence="0">
                  <emma:literal>9</emma:literal>
                </emma:interpretation>
                <emma:interpretation id="interp131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67965.8173">15419 8749 490 0,'0'0'136'0,"0"0"-103"15,0 0-32-15,0 0 83 0,0 0 51 0,0 0 10 16,0 0-6-16,0 0-5 0,-124 174-7 0,85-146-5 16,-3 0-12-16,1-2-14 0,-5-4-11 0,2-1-6 15,3-6-2-15,1 0 1 0,4-6-1 0,8-3-5 16,2-3-3-16,8-3-2 0,3 0-5 16,5-5-5-16,0-5-5 0,7-2-15 0,0-4-13 15,3-4-13-15,0-4-12 0,7-5-4 0,5-5 3 16,7-5 2-16,4-7 0 0,4-6 5 0,7-6-3 15,0 0 1-15,2-4 0 0,0 1-1 0,-2-1-4 16,-6 0 0-16,-7 1-3 0,1 1 3 16,-11 5 4-16,-7 4 2 0,-4 5 3 0,0 9 3 15,-12 7-3-15,-3 5-3 0,-5 10-3 0,-3 2-4 16,0 7-4-16,-2 6-3 0,-1 2 1 0,-1 12 3 16,2 6 0-16,-2 10 5 0,0 6 3 15,0 10-1-15,3 8 4 0,3 5 0 0,2 8 0 16,4 1 1-16,5 3-2 0,3 0 0 0,3 2-2 15,4 1 0-15,0-2-1 0,4 2 0 16,7-4-4-16,3-1 1 0,4-4 0 0,-3-2 0 16,3-4-1-16,1-1-1 0,-4-6-7 0,0-6-21 15,-2-5-55-15,-1-8-101 0,0-2-170 16,-4-12-280-16,-2-9-658 0</inkml:trace>
        </inkml:traceGroup>
        <inkml:traceGroup>
          <inkml:annotationXML>
            <emma:emma xmlns:emma="http://www.w3.org/2003/04/emma" version="1.0">
              <emma:interpretation id="{0B0C4133-8CD9-4B5A-B7D0-78DCEF2EAE65}" emma:medium="tactile" emma:mode="ink">
                <msink:context xmlns:msink="http://schemas.microsoft.com/ink/2010/main" type="inkWord" rotatedBoundingBox="17942,8874 19658,8733 19747,9801 18031,9943"/>
              </emma:interpretation>
              <emma:one-of disjunction-type="recognition" id="oneOf28">
                <emma:interpretation id="interp132" emma:lang="en-US" emma:confidence="0.5">
                  <emma:literal>how</emma:literal>
                </emma:interpretation>
                <emma:interpretation id="interp133" emma:lang="en-US" emma:confidence="0">
                  <emma:literal>howl</emma:literal>
                </emma:interpretation>
                <emma:interpretation id="interp134" emma:lang="en-US" emma:confidence="0">
                  <emma:literal>hon</emma:literal>
                </emma:interpretation>
                <emma:interpretation id="interp135" emma:lang="en-US" emma:confidence="0">
                  <emma:literal>hood</emma:literal>
                </emma:interpretation>
                <emma:interpretation id="interp136" emma:lang="en-US" emma:confidence="0">
                  <emma:literal>honor</emma:literal>
                </emma:interpretation>
              </emma:one-of>
            </emma:emma>
          </inkml:annotationXML>
          <inkml:trace contextRef="#ctx0" brushRef="#br0" timeOffset="69225.0538">15820 8794 0 0,'0'0'0'0,"0"0"0"0,0 0 0 0,0 0 0 16,0 0 0-16,0 0 0 0,0 0 57 15,0 0 166-15,109-173 2 0,-96 140-12 0,1-1-26 16,-2-3-23-16,0-5-19 0,0-2-17 0,-6-2-15 15,1 1-14-15,-5-1-11 0,-2 4-4 0,0 3-3 16,0 3 1-16,-3 7-5 0,-4 6-3 16,2 4 0-16,-3 5-1 0,1 5-7 0,0 4-13 15,2 3-24-15,-2 2-29 0,1 3-20 0,-1 10-8 16,-1 10 9-16,-4 6 14 0,-2 10 13 16,1 9 3-16,-2 5 5 0,0 3 1 0,5 4-3 15,-1 2 1-15,3 1-1 0,1 0-3 0,0 0 2 16,2-1-3-16,4 0-2 0,-3-1 2 0,1-3-2 15,-1-4-3-15,3-5 0 0,-1-6-1 16,2-5-2-16,0-8 1 0,0-7 0 0,0-7-1 16,0-6-1-16,0-4 1 0,0-5 7 0,0-1 17 15,0 0 34-15,0-4 16 0,2-7-6 0,-1-5-19 16,4-5-34-16,2-9-16 0,0-4-2 0,2-2 2 16,2-1-1-16,2 1-1 0,2 3-3 15,3 3-6-15,-4 6 1 0,4 5-2 0,-5 6-1 16,1 3 3-16,-4 6-2 0,-2 2-4 0,0 2 0 15,3 0-1-15,-3 10-1 0,0 0 4 0,3 5-2 16,-2 1 5-16,-1 1 4 0,3 1 2 16,1-2 5-16,-2-1-3 0,0 0 1 0,1-2 2 15,1-2 0-15,1-2 0 0,0-4 1 0,1 0 0 16,4-5 2-16,0 0 1 0,3 0 3 0,-1-8-2 16,5-1 0-16,-3-4 0 0,2-3 2 15,-3 0 0-15,-2-1 1 0,0-1 2 0,-5-1 3 16,0-1 1-16,-2 1 2 0,-4 1 0 0,-1 3-6 15,-6 3 0-15,0 3 0 0,-1 4-3 16,0 4-1-16,0 1-7 0,0 0-22 0,-2 4-4 16,-5 7-3-16,-1 3 5 0,-4 3 16 0,0 6 6 15,1-1-2-15,2 1 2 0,1-3-2 0,1 1-1 16,3-1 2-16,4-3 0 0,0-4 0 0,0 1 0 16,8-5 4-16,-1 1-1 0,5-4 2 0,1-2 6 15,6-2 0-15,0-2 3 0,1 0 4 16,1-2-3-16,3-4-1 0,-1-3-1 0,-4-3-3 15,2-2 3-15,-4-1 0 0,-3-4 0 0,0-1-1 16,-4-2 0-16,-2-1 2 0,-2-4-2 0,-6 0 3 16,0 0-2-16,-3 1-7 0,-8 2 1 15,1 2-5-15,-2 6-2 0,-3 2-3 0,0 5-7 16,-1 5-6-16,-4 1-2 0,2 3 2 0,-4 0 1 16,4 7 6-16,-1 1 0 0,2 3 2 15,2 0 2-15,3 1-2 0,4 1 1 0,1-3-3 16,6 1-2-16,1 0-2 0,0-2-1 0,1-1 4 15,8-4 3-15,3 1 5 0,4-4 4 0,0-1 1 16,8 0 1-16,-1-4 1 0,4-4 1 16,3-1-1-16,-1-3 2 0,4 0-2 0,-2-1 0 15,-3 1-1-15,-2 0-2 0,-4 3 1 0,-4 1-2 16,-5 4 0-16,-1 2 0 0,-5 2-6 0,0 0-2 16,-2 2-3-16,-1 7 0 0,-1 1 6 15,-2 5 2-15,-1 2 2 0,0 0 2 0,0 2 0 16,0-1-1-16,0 1 2 0,0 1 1 0,0-4-4 15,0-3 2-15,3 1-1 0,3-2 1 0,-2-4 3 16,2 0 0-16,2-2 0 0,3-3 1 0,2-1 2 16,2-2 2-16,1 0 5 0,8-5 1 15,-1-3-1-15,2-2-2 0,-1-3 0 0,-1-1 1 16,0 1 2-16,0-4 2 0,-6 1 0 0,-2 1-3 16,-2 0 0-16,-2 2-4 0,-2 2 3 0,-5 3 0 15,-2 2-2-15,-1 3 5 0,-1 2-3 16,0 1-5-16,0 0-1 0,0 0-21 0,0 0-15 15,0 0-4-15,0 6 2 0,0 1 12 0,0 2 13 16,0 2 7-16,4 0-5 0,2-1 3 16,0-1 0-16,2 0 4 0,4-1 2 0,3-2 4 15,7-4 3-15,-2 0 1 0,6-2 5 0,7 0-2 16,-2 0-2-16,3 0 0 0,-1-8-4 0,0 0 1 16,-2-1 2-16,-4-1-1 0,-2 0 1 0,-6-2 5 15,-4 0 8-15,-3-2 6 0,-6 0 7 0,-4-3 0 16,-2-2-7-16,-4-2-2 0,-12 0-10 15,-4-3-5-15,-7 3-5 0,-1 3-7 0,-10 2-3 16,-1 4-3-16,-2 3 0 0,-1 3-3 16,2 3 2-16,4 3-6 0,7 0-1 0,7 0-4 0,8 2-23 15,8 4-26-15,6 1-41 0,0 3-42 16,12 2-66-16,8 1-120 0,-5-5-246 0,-2 0-809 0</inkml:trace>
        </inkml:traceGroup>
        <inkml:traceGroup>
          <inkml:annotationXML>
            <emma:emma xmlns:emma="http://www.w3.org/2003/04/emma" version="1.0">
              <emma:interpretation id="{5FE6952E-2130-4136-8EAB-7AC32849BCC9}" emma:medium="tactile" emma:mode="ink">
                <msink:context xmlns:msink="http://schemas.microsoft.com/ink/2010/main" type="inkWord" rotatedBoundingBox="19979,8941 23063,8687 23154,9786 20070,10040"/>
              </emma:interpretation>
              <emma:one-of disjunction-type="recognition" id="oneOf29">
                <emma:interpretation id="interp137" emma:lang="en-US" emma:confidence="0.5">
                  <emma:literal>much</emma:literal>
                </emma:interpretation>
                <emma:interpretation id="interp138" emma:lang="en-US" emma:confidence="0">
                  <emma:literal>merch</emma:literal>
                </emma:interpretation>
                <emma:interpretation id="interp139" emma:lang="en-US" emma:confidence="0">
                  <emma:literal>much,</emma:literal>
                </emma:interpretation>
                <emma:interpretation id="interp140" emma:lang="en-US" emma:confidence="0.5">
                  <emma:literal>merch l</emma:literal>
                </emma:interpretation>
                <emma:interpretation id="interp141" emma:lang="en-US" emma:confidence="0">
                  <emma:literal>merch ,</emma:literal>
                </emma:interpretation>
              </emma:one-of>
            </emma:emma>
          </inkml:annotationXML>
          <inkml:trace contextRef="#ctx0" brushRef="#br0" timeOffset="70168.4712">17783 8517 1038 0,'0'0'218'16,"0"0"-112"-16,0 0-43 0,0 0-5 0,0 0-8 16,0 0 15-16,0 0 9 0,0 0 18 0,0 0 17 15,0 0-4-15,0 0-17 0,0 0-22 0,0 0-19 16,156 113-13-16,-150-83-8 0,2-2-5 15,-5 2-4-15,-3-1 1 0,0-3-6 0,0 1 1 16,-4-4-1-16,-3-3-3 0,3-2 4 0,-2-4 0 16,0-5-2-16,4-2 4 0,0-4 1 0,1-2 9 15,1-1 15-15,0 0 24 0,0 0 9 0,0-5-7 16,1-4-19-16,3-5-22 0,4-2-17 16,0-4-3-16,4-3 2 0,3-1-8 0,4-4 4 15,-2 0-3-15,2 0 3 0,1 0 4 0,2 1-4 16,-4 3-2-16,5 3-5 0,-5 5 0 15,3 2-3-15,-3 4 2 0,-5 4-1 0,0 3-5 16,-1 3 3-16,-1 0-3 0,-4 0-2 0,2 7-1 16,-1 4 1-16,-2 2 3 0,-1 5 5 15,0 3 8-15,-2 0-3 0,-2 3 3 0,3-2 0 16,-1 2-5-16,-1-3 5 0,-1-3-1 0,0 1 0 16,1-4 2-16,0-1-3 0,5-4-2 0,-4-3 1 15,5 0 3-15,-4-1-4 0,1-5 2 0,3-1 1 16,-1 0 1-16,1 0 11 0,3-7 1 15,-1-1 3-15,2-4-5 0,-2 0-1 0,2-4-4 16,0-1-3-16,0 1 6 0,-1-4-6 0,-1 3 3 16,-3-2-3-16,2 0 1 0,1 3-1 15,-5 1-2-15,5 4 0 0,-6 1-3 0,-2 7-2 16,4 0-4-16,-4 1-5 0,1 2-4 0,-2 0-5 16,3 4-1-16,2 0 0 0,-2 6 7 0,2 1 3 15,0 2 5-15,1 2 4 0,-3-3 1 0,0 1 3 16,4 1 0-16,-4-2 1 0,5-2-3 0,-1 1 1 15,1-2 0-15,4-3-2 0,0 1 4 16,2-3-3-16,5-1-2 0,-3-3 1 0,5 0-1 16,-4 0 3-16,4-4 1 0,-3-4 0 0,1 0-1 15,-4-4 0-15,-1-2 3 0,-5 0 0 16,0-3 2-16,-4 1 0 0,-3-2 0 0,3 1-1 16,-5-1 5-16,-1 0-1 0,0-1-1 0,0 3 3 15,-1 1-3-15,-6 1 3 0,4 4 3 16,-1 6-5-16,-1 1-7 0,2 1-9 0,3 2-15 15,-3 0-6-15,1 6 2 0,-4 4 5 0,4 3 14 16,-4 6 3-16,1 0 4 0,2 2 0 0,3 0 2 16,0-2-1-16,0 2-3 0,4-2 3 0,4 1-3 15,-1-4 2-15,2 1 3 0,3-5-3 16,1 1-2-16,0-2 2 0,0-4-1 0,3-2 0 16,3-4 2-16,-1-1-4 0,-4 0 1 0,7 0 1 15,-5-7 3-15,-2-3 4 0,0 0 1 0,-2-4-3 16,0 2-2-16,-1-5-1 0,-5-1 2 0,6 0-1 15,-2 0 4-15,-4-4 1 0,3-1 0 16,-5 1 3-16,2 0 0 0,-2 2 1 0,-1 2-1 16,2 4 3-16,-3 5-2 0,-1 3 6 0,-1 2-1 15,1 4-8-15,-1 0-11 0,0 0-22 0,0 2-2 16,0 7 3-16,0 1 11 0,2 6 16 16,-1 4 1-16,6 1 3 0,-3 3-2 0,0 1-1 15,5-1 0-15,-1 0-4 0,-1 0 0 0,5-2-2 16,-1 0 0-16,2-2-3 0,2-2-11 15,2-3-26-15,7-3-64 0,2-4-108 0,1-5-233 16,-4-2-437-16,-9-1-192 0</inkml:trace>
          <inkml:trace contextRef="#ctx0" brushRef="#br0" timeOffset="70747.0754">19604 8452 757 0,'0'0'457'0,"0"0"-151"0,0 0-114 16,0 0-51-16,0 0-47 0,0 0-22 0,0 0-11 15,0 0-5-15,0 0 2 0,0 0 0 16,-158 72-3-16,132-47-8 0,6 2-8 0,0-2-11 16,7 1-10-16,-1-1-5 0,9-3-5 0,4 3-5 15,1-5 1-15,2 2-4 0,10-7 7 0,6 0 5 16,5-4 4-16,3-3 3 0,5-4 2 16,8-2-1-16,1-2-2 0,6-2-2 0,-5-5-4 15,0-4-1-15,0-1-3 0,-2-5-2 0,0-2 3 16,-3-3-4-16,-4-4 2 0,2-2-2 0,-7-3-2 15,-5-2-1-15,1-4 0 0,-7-3-2 16,-2-2 1-16,-2-3-2 0,-1-3 0 0,-2-3 2 16,-5 0 0-16,3 1 0 0,-5-1 4 0,-2 6 1 15,0 4 5-15,0 9 5 0,-8 5 3 16,3 9 2-16,-4 3-5 0,-2 6-5 0,3 5-12 16,-4 2-11-16,0 2-10 0,-2 12-2 0,-5 4 5 15,3 10 8-15,-1 6 10 0,1 1 5 0,-3 8 1 16,6 2-3-16,2 5 0 0,4 0 3 0,-1-1-4 15,7 2 3-15,1-5-2 0,0-2-3 0,8-2 3 16,-3-1 1-16,7-3 1 0,0-1 4 16,1-6-3-16,0-2-2 0,0-5 2 0,-1-4-3 15,0-3 1-15,-4-4 3 0,2-5 1 0,1-1 4 16,-6-4 5-16,4-1 5 0,-1 0 6 0,-1-1 4 16,4-5-2-16,0-4-4 0,-3 1-1 15,2-1-5-15,1 0-5 0,-2 0-3 0,-2 1-5 16,3 2-5-16,-6 1 0 0,2 3 1 0,-3 3-5 15,0 0-2-15,-2 0 0 0,0 0-1 16,6 0 1-16,-4 3 4 0,1 4 0 0,5 1-1 16,0 1 3-16,2 1-1 0,-1 1 1 0,7-1 0 15,0 0-1-15,5-1-1 0,-2-3 3 0,7-2 1 16,-2 1-3-16,2-3-13 0,1-2-27 16,-1 0-52-16,4-5-90 0,-4-3-135 0,-2-2-258 15,-5 0-438-15,-8 3 273 0</inkml:trace>
          <inkml:trace contextRef="#ctx0" brushRef="#br0" timeOffset="71074.774">20732 8161 0 0,'0'0'251'0,"0"0"-65"16,0 0-4-16,0 0 24 0,0 0 5 0,0 0 9 16,65-153-10-16,-58 140 4 0,2 1-6 0,-3 2-22 15,3 1-23-15,-3 3-30 0,-2 3-12 16,-3 1-15-16,0 2-21 0,-1 0-21 0,0 0-31 15,0 2-13-15,0 8-16 0,2 5 2 0,-1 7 7 16,0 5 5-16,5 4 9 0,-6 2 0 16,0 2-4-16,0 2-8 0,0 2-6 0,0 2-11 15,0-1-17-15,0 0-25 0,2-1-55 0,1 0-77 16,-2-2-105-16,6-1-144 0,-4 2-104 0,-2 0-24 16,0 0 70-16,-1-3 153 0,0 1 330 15,-1-2 0-15,-8-1 0 0,1-2 38 0,-3 0 302 16,1-3 90-16,0-1 11 0,6-5-64 0,0-1-73 15,2-3-56-15,-2-3-44 0,4-2-43 16,0-2-38-16,8-2-36 0,2 0-28 0,1-1-18 16,5 0-15-16,0-1-18 0,-2 1-34 0,0-2-119 15,-5 0-344-15,-3-3-1124 0</inkml:trace>
        </inkml:traceGroup>
      </inkml:traceGroup>
    </inkml:traceGroup>
    <inkml:traceGroup>
      <inkml:annotationXML>
        <emma:emma xmlns:emma="http://www.w3.org/2003/04/emma" version="1.0">
          <emma:interpretation id="{3538CBCC-57EB-444B-ADD3-776D33CEBF73}" emma:medium="tactile" emma:mode="ink">
            <msink:context xmlns:msink="http://schemas.microsoft.com/ink/2010/main" type="paragraph" rotatedBoundingBox="1697,12222 24730,10179 24913,12242 1880,142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8873B9-76B2-4915-842D-552417957998}" emma:medium="tactile" emma:mode="ink">
              <msink:context xmlns:msink="http://schemas.microsoft.com/ink/2010/main" type="inkBullet" rotatedBoundingBox="1749,12808 1878,12796 1884,12871 1755,12883"/>
            </emma:interpretation>
            <emma:one-of disjunction-type="recognition" id="oneOf30">
              <emma:interpretation id="interp142" emma:lang="en-US" emma:confidence="1">
                <emma:literal>.</emma:literal>
              </emma:interpretation>
              <emma:interpretation id="interp143" emma:lang="en-US" emma:confidence="0">
                <emma:literal>G</emma:literal>
              </emma:interpretation>
              <emma:interpretation id="interp144" emma:lang="en-US" emma:confidence="0">
                <emma:literal>a</emma:literal>
              </emma:interpretation>
              <emma:interpretation id="interp145" emma:lang="en-US" emma:confidence="0">
                <emma:literal>,</emma:literal>
              </emma:interpretation>
              <emma:interpretation id="interp146" emma:lang="en-US" emma:confidence="0">
                <emma:literal>°</emma:literal>
              </emma:interpretation>
            </emma:one-of>
          </emma:emma>
        </inkml:annotationXML>
        <inkml:trace contextRef="#ctx0" brushRef="#br0" timeOffset="72261.0422">-427 12054 1146 0,'0'0'430'0,"0"0"-253"16,0 0-51-16,0 0-17 0,0 0-29 15,0 0-17-15,0 0-27 0,0 0-24 0,0 0-8 16,0 0-6-16,0 0 3 0,0 0 3 0,-45-25 8 15,45 33 9-15,0 0 0 0,0-1 9 0,0 2 0 16,0-1-4-16,0 0 2 0,0-3-8 16,4 1-1-16,0-3 1 0,0 0 2 0,5 0 4 15,-4-2 4-15,5-1 1 0,1 0-2 0,-1 0 4 16,-2 0-2-16,3-1-2 0,0-4-4 16,-2 1 0-16,-2-2-5 0,1 2 0 0,-4-3 6 15,-1 0-5-15,2 1 1 0,-2 0 2 0,-3 2-9 16,0 1 4-16,0 0-4 0,0 1-5 0,0 1-2 15,-2 1-4-15,-3 0-6 0,1 0-5 0,0 0-5 16,-5 0-4-16,-1 1 0 0,2 5 2 16,-3 3 5-16,1-1 4 0,-1 1 2 0,6-2 3 15,-5 0-5-15,8-2 5 0,-1-1-2 0,-3-1-1 16,6 0 2-16,0-3-3 0,0 0-2 0,0 0 1 16,0 0 2-16,6 0 3 0,-2 0 5 0,4-3 5 15,-3-1 2-15,6-3 0 0,0-2-2 16,-5 0-2-16,2 1-4 0,-4 2 1 0,-1 3 1 15,-3 2 0-15,0 1 7 0,0 0-3 0,0 0-2 16,0 0-4-16,0 0-6 0,-3 1-3 16,2 2-1-16,0 0 0 0,-2 0 1 0,-2 0 1 15,3-1 3-15,0-1 1 0,2 1-1 0,0-2-1 16,0 0-4-16,0 0-6 0,0 0-4 0,0 0-11 16,0 0-14-16,0 0-28 0,0 0-50 15,-2 0-61-15,2 0-94 0,-1 3-163 0,1 0-225 16,0 0-361-16</inkml:trace>
      </inkml:traceGroup>
      <inkml:traceGroup>
        <inkml:annotationXML>
          <emma:emma xmlns:emma="http://www.w3.org/2003/04/emma" version="1.0">
            <emma:interpretation id="{04FB628A-AF4D-48AF-B8D0-42BB5FDBF228}" emma:medium="tactile" emma:mode="ink">
              <msink:context xmlns:msink="http://schemas.microsoft.com/ink/2010/main" type="line" rotatedBoundingBox="2526,12149 24730,10179 24913,12242 2709,14211"/>
            </emma:interpretation>
          </emma:emma>
        </inkml:annotationXML>
        <inkml:traceGroup>
          <inkml:annotationXML>
            <emma:emma xmlns:emma="http://www.w3.org/2003/04/emma" version="1.0">
              <emma:interpretation id="{BE74B156-1E14-4F2D-9C8C-A91EF0D36E7B}" emma:medium="tactile" emma:mode="ink">
                <msink:context xmlns:msink="http://schemas.microsoft.com/ink/2010/main" type="inkWord" rotatedBoundingBox="2553,12455 4631,12271 4711,13176 2633,13360"/>
              </emma:interpretation>
              <emma:one-of disjunction-type="recognition" id="oneOf31">
                <emma:interpretation id="interp147" emma:lang="en-US" emma:confidence="0.5">
                  <emma:literal>thon</emma:literal>
                </emma:interpretation>
                <emma:interpretation id="interp148" emma:lang="en-US" emma:confidence="0">
                  <emma:literal>thorn</emma:literal>
                </emma:interpretation>
                <emma:interpretation id="interp149" emma:lang="en-US" emma:confidence="0">
                  <emma:literal>thons</emma:literal>
                </emma:interpretation>
                <emma:interpretation id="interp150" emma:lang="en-US" emma:confidence="0">
                  <emma:literal>thorns</emma:literal>
                </emma:interpretation>
                <emma:interpretation id="interp151" emma:lang="en-US" emma:confidence="0">
                  <emma:literal>then</emma:literal>
                </emma:interpretation>
              </emma:one-of>
            </emma:emma>
          </inkml:annotationXML>
          <inkml:trace contextRef="#ctx0" brushRef="#br0" timeOffset="73988.0876">683 11724 1466 0,'0'0'195'15,"0"0"-111"-15,0 0-60 0,0 0-26 0,0 0 4 16,0 0 12-16,0 0 10 0,-93 165 11 0,81-116 4 16,-1 0 2-16,3 0-2 0,4 2-5 0,-2 0-3 15,4 1-5-15,2-3-6 0,-4 0-5 0,5-4-6 16,1 0-5-16,0-3-15 0,5-2-44 16,1-3-110-16,-2-3-184 0,2-10-296 0,-3-10-230 0</inkml:trace>
          <inkml:trace contextRef="#ctx0" brushRef="#br0" timeOffset="75055.4287">382 12291 1013 0,'0'0'247'0,"0"0"-67"0,0 0-39 15,0 0-22-15,0 0-21 0,0 0-24 0,0 0-29 16,0 0-17-16,0 0-7 0,0 0 1 0,0 0 9 16,0 0 4-16,0 0 2 0,183-144-2 15,-128 126-6-15,6 4-7 0,0-4-4 0,1 0-8 16,2-1-2-16,1-2-3 0,-7-2 0 0,-1-2-1 15,-5 0 0-15,-6-3 0 0,-4 1 1 16,-4-4 2-16,-3 2 1 0,-8-1 2 0,-7-1 7 16,-6 0 4-16,-6 0 4 0,-6 3 3 0,-2 2-2 15,0 5 3-15,-2 1 1 0,-1 5 0 0,-5 3-2 16,4 4-5-16,-3 2-5 0,2 5-8 16,1 1-15-16,-4 0-15 0,4 7-10 0,-6 8 0 15,2 10 8-15,2 4 14 0,-5 9 9 0,4 4 4 16,-2 3 2-16,-1 6-3 0,6 1 0 0,-5 4 1 15,5-2 0-15,-5-1 1 0,5 2 0 16,-6-1-3-16,6-3 0 0,-4-2 0 0,6-6-2 0,0-3 2 16,1-7-5-16,1-4-2 0,0-6-3 15,0-4-2-15,0-6-4 0,3-5-7 0,-2-4-8 16,0-2-9-16,2-2 4 0,1-2 9 0,0-8 12 16,-1-3 9-16,6-8 7 0,0 0 1 15,-2-5 0-15,5-2 10 0,0-1-8 0,0-3 2 16,0-1 3-16,2 0-9 0,-1 2 7 0,1 4-2 15,-2 5-2-15,-2 4 0 0,-3 5 0 0,1 6-5 16,-4 5-4-16,-1 2-7 0,2 0-8 16,-2 0-1-16,-2 10 7 0,1 5 13 0,-2 3 7 15,0 4 5-15,1 2-1 0,-1 1-8 0,0-1 1 16,1-2 0-16,2 0-2 0,1-5 3 16,0-1-2-16,3-3-1 0,-1-1 0 0,4-5 5 15,2-2 0-15,1-1 2 0,2-4 3 0,1 0-3 16,-1 0 5-16,6-6 0 0,-3-4-2 0,3-4-2 15,-2 0 0-15,1-5-5 0,-5-2 1 16,-2-1 3-16,-5-4-5 0,-2-2 3 0,-6-2-1 16,0 1 0-16,-10 0 3 0,-2 2 0 0,-3 5-2 15,1 4-4-15,-5 3-1 0,-1 4-1 0,4 4-4 16,0 2 3-16,-3 4-3 0,4 1-2 0,2 0 0 16,2 0-1-16,4 0 1 0,1 1 0 15,4 0-10-15,2 1-9 0,4 0 5 0,4-2 6 16,6 0 13-16,7 0 10 0,-1 0 1 0,10-4-4 15,3 2-3-15,2-2-1 0,-1 1-5 0,3 3-1 16,-1 0-1-16,-5 0-4 0,0 7 3 16,-5 3-1-16,-4 7-1 0,-2 1 1 0,-3 4-1 15,-5 0 1-15,-4 3 3 0,-2 2 2 0,-3-1 0 16,-3 0 1-16,0-1 0 0,0-1 2 0,0-5-1 16,0 0 1-16,-3-4-1 0,1-4-5 15,0-1 4-15,0-4 0 0,2-3-1 0,0-2 5 16,0-1-2-16,0 0 2 0,0 0 6 0,0 0 6 15,0 0 7-15,4-4-1 0,-2-2-5 16,1-4-6-16,4-1-5 0,-2-2-4 0,0-2 3 16,2 0-6-16,-1 1 1 0,0 1-2 0,1 3-3 15,0 3-1-15,-5-1-5 0,6 4-5 0,-4 2-2 16,-2 2-6-16,4 0 0 0,-2 2 4 16,-1 7 3-16,5-2 5 0,-2 3 5 0,3 0 3 15,-1 3 3-15,4-3 0 0,1-1 1 0,-2-1 0 16,5-2 0-16,2-2 5 0,-2 0 0 0,3-4 3 15,2 0 2-15,2 0 0 0,2-5 5 0,1-3 1 16,3-2 0-16,-1-2 1 0,1-2-2 0,1-2-2 16,1-3 2-16,-3-1 1 0,-2-1-1 15,-1 2 0-15,-5 1 1 0,-2 0-1 0,-5 4 5 16,-7-1 5-16,-1 4 6 0,-5 1 1 0,0 0 1 16,-7 1-7-16,-7 0-12 0,-7 2-7 15,-1-1-8-15,-8 5-4 0,-1 0 4 0,2 3 0 16,1 0 0-16,1 0 0 0,5 0-2 0,8 0-7 15,3-1-5-15,6 1-18 0,2-2-47 0,3 0-60 16,8 0-72-16,7-1-136 0,3 2-279 16,-7-2-848-16</inkml:trace>
        </inkml:traceGroup>
        <inkml:traceGroup>
          <inkml:annotationXML>
            <emma:emma xmlns:emma="http://www.w3.org/2003/04/emma" version="1.0">
              <emma:interpretation id="{60529F26-4A20-4F3C-9C4F-AC33FC5E9669}" emma:medium="tactile" emma:mode="ink">
                <msink:context xmlns:msink="http://schemas.microsoft.com/ink/2010/main" type="inkWord" rotatedBoundingBox="5585,12244 6913,12126 6982,12904 5654,13022"/>
              </emma:interpretation>
              <emma:one-of disjunction-type="recognition" id="oneOf32">
                <emma:interpretation id="interp152" emma:lang="en-US" emma:confidence="0.5">
                  <emma:literal>the</emma:literal>
                </emma:interpretation>
                <emma:interpretation id="interp153" emma:lang="en-US" emma:confidence="0">
                  <emma:literal>The</emma:literal>
                </emma:interpretation>
                <emma:interpretation id="interp154" emma:lang="en-US" emma:confidence="0">
                  <emma:literal>#the</emma:literal>
                </emma:interpretation>
                <emma:interpretation id="interp155" emma:lang="en-US" emma:confidence="0">
                  <emma:literal>#he</emma:literal>
                </emma:interpretation>
                <emma:interpretation id="interp156" emma:lang="en-US" emma:confidence="0">
                  <emma:literal>#The</emma:literal>
                </emma:interpretation>
              </emma:one-of>
            </emma:emma>
          </inkml:annotationXML>
          <inkml:trace contextRef="#ctx0" brushRef="#br0" timeOffset="75287.3616">3517 11451 2331 0,'0'0'129'0,"0"0"-117"15,0 0-41-15,0 0-10 0,0 0 19 0,0 0 32 16,0 0 16-16,0 0 8 0,0 0-1 0,-30 185-4 16,18-137-7-16,0-1-7 0,1 0-6 0,2-1-1 15,1-3-2-15,1 1-1 0,2-1 0 16,3-3-9-16,1-3-8 0,1-1-28 0,0-2-91 15,0-8-145-15,0-3-257 0,1-11-486 0,1-4 408 0</inkml:trace>
          <inkml:trace contextRef="#ctx0" brushRef="#br0" timeOffset="76045.916">3644 11897 1417 0,'0'0'326'0,"0"0"-125"15,0 0-35-15,0 0 0 0,0 0-4 0,0 0-41 16,0 0-53-16,0 0-37 0,0 0-18 16,0 0 9-16,0 0-1 0,0 0-2 0,188-76-5 15,-102 54-5-15,5 5-4 0,7-2-11 0,-2 4-26 16,-1-2-68-16,-3 3-171 0,-27 5-405 0,-22 1-882 15</inkml:trace>
          <inkml:trace contextRef="#ctx0" brushRef="#br0" timeOffset="75855.035">3745 11481 771 0,'0'0'318'16,"0"0"-60"-16,0 0-40 0,0 0-57 0,0 0-32 15,0 0-31-15,0 0-30 0,0 0-9 0,0 0-2 16,0 0 6-16,0 0 5 0,0 0 4 0,0 0-7 16,63 160-5-16,-69-114-8 0,-2 0-5 0,0 3-7 15,-1-1-3-15,-1-1-6 0,-2 0-5 16,4-4-7-16,2-4-7 0,2-3-5 0,0-5-3 16,2-3 0-16,2-3-2 0,0-7-1 0,0-6-5 15,0-6-4-15,0-3 3 0,0-3 9 16,2 0 13-16,-1-9 2 0,3-6-2 0,-1-5-9 15,1-4-7-15,1-1 2 0,0-4 5 0,1-1 1 16,0 1 0-16,0-1-1 0,0 3 1 0,0 1-4 16,2 5-1-16,-3 8-2 0,2 3-5 15,-2 6-3-15,-2 2-4 0,1 2-1 0,0 3 1 16,1 6 6-16,2 7 1 0,0 3 4 0,1 7 1 16,1-1 1-16,1 3 0 0,0-2 0 0,4-2-1 15,3 0-2-15,-1-4 3 0,3-4 0 16,1-2 3-16,2-5 2 0,3-2 2 0,2-5 1 15,4-2 0-15,1 0-2 0,1-4-2 0,0-4-4 16,0-4 0-16,-6-1-1 0,-4-2 2 0,0-1 3 16,-7-2 1-16,0 0-3 0,-7 0 6 0,-1-1-2 15,-3 1 1-15,-3 1 8 0,1 1-7 0,-3 3 0 16,0 2-1-16,-6 3-9 0,-1 4-2 16,-1 2-5-16,-2 2-6 0,0 2 0 0,-2 8 2 15,-1 7 4-15,1 1 2 0,0 3 4 0,2 3 1 16,4-2 0-16,0 2 0 0,6-2 3 15,0-2-2-15,7-1 0 0,6 0 0 0,3-5-4 16,6-2 10-16,5-3 1 0,6-3 2 0,6-3 4 16,3-3-7-16,6 0 0 0,3-4-5 15,-3-4-6-15,0-2-12 0,-7 0-18 0,-8-2-31 16,-6-3-44-16,-8 0-71 0,-10-4-151 0,-5 4-415 16,-2 3-797-16</inkml:trace>
        </inkml:traceGroup>
        <inkml:traceGroup>
          <inkml:annotationXML>
            <emma:emma xmlns:emma="http://www.w3.org/2003/04/emma" version="1.0">
              <emma:interpretation id="{E2F19463-A0B6-4006-8E7F-07A96296BB3C}" emma:medium="tactile" emma:mode="ink">
                <msink:context xmlns:msink="http://schemas.microsoft.com/ink/2010/main" type="inkWord" rotatedBoundingBox="8198,11829 12202,11473 12298,12558 8294,12913"/>
              </emma:interpretation>
              <emma:one-of disjunction-type="recognition" id="oneOf33">
                <emma:interpretation id="interp157" emma:lang="en-US" emma:confidence="0.5">
                  <emma:literal>solution</emma:literal>
                </emma:interpretation>
                <emma:interpretation id="interp158" emma:lang="en-US" emma:confidence="0">
                  <emma:literal>Solution</emma:literal>
                </emma:interpretation>
                <emma:interpretation id="interp159" emma:lang="en-US" emma:confidence="0">
                  <emma:literal>solutions</emma:literal>
                </emma:interpretation>
                <emma:interpretation id="interp160" emma:lang="en-US" emma:confidence="0">
                  <emma:literal>Solutions</emma:literal>
                </emma:interpretation>
                <emma:interpretation id="interp161" emma:lang="en-US" emma:confidence="0">
                  <emma:literal>solation</emma:literal>
                </emma:interpretation>
              </emma:one-of>
            </emma:emma>
          </inkml:annotationXML>
          <inkml:trace contextRef="#ctx0" brushRef="#br0" timeOffset="78402.5147">6735 11356 1936 0,'0'0'229'0,"0"0"-231"16,0 0-11-16,0 0 7 0,0 0 19 0,0 0 25 15,0 0 19-15,0 0 2 0,-41-154-12 0,21 151-16 16,0 3-15-16,-9 3-11 0,-5 9 3 0,-5 7 3 15,-1 3 1-15,-4 5 7 0,0 3-1 16,2 1 2-16,2 0-2 0,8 2-3 0,9-3-1 16,5 0-6-16,10-4-1 0,8 0-1 0,4-2 3 15,16 0 8-15,5-3 5 0,8-2 2 16,13-1 0-16,1-2-4 0,5 2-7 0,2-4-2 16,-3 3-8-16,-2 1-5 0,-9-1-1 0,-9 1-6 15,-8 0-4-15,-10 0 2 0,-13-2 4 0,-2 2 4 16,-22-1 8-16,-10-2 4 0,-12 0 2 0,-6-2 2 15,-11-3 0-15,-3-1 5 0,-1-2 6 16,-1-1 7-16,5-3 2 0,8-2-1 0,5-1-8 16,9 0-7-16,11 0-5 0,6 0-4 0,11 0-2 15,10-3-20-15,3-2-28 0,11-3-12 0,9-2-13 16,12-3 6-16,7-3 8 0,7-2-8 16,6-2-19-16,2-1-42 0,2 1-38 0,4-1-55 15,-3 0-50-15,0 2-12 0,-3-4 8 0,-3 1 55 16,-4 0 74-16,-2 2 70 0,-4-1 54 0,-8 1 41 15,-1 3 41-15,-5 2 50 0,-7 3 51 16,0 1 37-16,-2 4 9 0,-6 1-20 0,-4 4-37 16,-2 1-43-16,-4 1-33 0,-1 0-21 0,-1 1-13 15,2 7 3-15,-2 4 3 0,0 3 5 16,0 2 0-16,0 4-4 0,-2 2-10 0,2-2-11 16,0-1-6-16,0-2-9 0,2-1 0 0,7-2-4 15,3-2 0-15,3-1 1 0,3-1-3 0,4-3 3 16,3-2-4-16,1-2-6 0,-1-4-3 0,-2 0-11 15,-3 0-5-15,-2-6-5 0,-8-2 2 16,-2-2 6-16,-6-3 5 0,-2-2 0 0,-10-3-5 16,-6-6-5-16,-4 1 2 0,-7-2 7 0,-3-1 10 15,-4 1 9-15,1 3 4 0,0 1 6 0,5 3 4 16,3 2-2-16,5 2 3 0,6 4 0 0,3 0 3 16,9 2 1-16,2 1-9 0,0-2-12 15,13-1-12-15,3-2-5 0,8-2 0 0,10-3 5 16,5-2 3-16,6 1 1 0,2-3-1 0,4-2 4 15,-1-1-2-15,2-1-1 0,-1-1 1 16,-5-2-2-16,-3-2 0 0,-7 0 3 0,-3 1 0 16,-6-1 1-16,-4 2-2 0,-8 1 2 0,-5 4 1 15,-6 3 1-15,-1 4 3 0,-3 2-3 0,0 3 3 16,-4 2 2-16,-4 3-4 0,3 1-6 16,-6 5-8-16,3 0-9 0,-1 3-1 0,-3 11 4 15,-6 4 4-15,5 8 7 0,-1 2 2 0,1 11-1 16,3 2 3-16,0 7-1 0,0 4 1 0,5 4-1 15,-3 0 0-15,4 2 1 0,-1-1-2 0,2-1 3 16,2-1-3-16,1-2 1 0,0-2-1 16,4-3-2-16,2-5 2 0,4-2 0 0,-1-7 1 15,4-4-2-15,4-4-1 0,-3-6-2 0,2-4-3 16,-1-7 0-16,5-4-2 0,-4-5 2 0,-1 0 5 16,-2-8 10-16,1-4-1 0,-1-8 6 0,-2-3-2 15,-6-6-7-15,5-1 9 0,-8-5 1 16,0-2 4-16,0-3 5 0,1 2-6 0,-3 2-3 15,0 2 0-15,0 6-2 0,1 7 1 0,-1 5 1 16,0 5-1-16,0 5 3 0,0 5-7 16,0 1-16-16,0 0-15 0,0 4-9 0,0 8 5 15,0 4 12-15,0 5 11 0,0 3 7 0,0 2-4 16,5 2 0-16,4 0-1 0,0 0 0 16,5-3-1-16,3-1 1 0,1-4 1 0,4-1-3 15,2-5 1-15,3-2-1 0,0-4-1 0,1-2-1 16,0-6-3-16,1 0-2 0,-3-3-2 0,0-8 2 15,-2-3 2-15,-1-5 2 0,-7-2 5 0,-1-1 2 16,-3-2 6-16,-7-3 4 0,-1 0 2 16,-4 0 0-16,0 1 4 0,-1-1 0 0,-7 6 3 15,-2 1 4-15,4 6-3 0,-4 5-2 0,6 3-3 16,-4 3-5-16,6 3-14 0,-1 0-9 0,-4 9-4 16,4 7-1-16,-1 5 10 0,0 3 6 0,0 4 1 15,4 2 4-15,2 1-3 0,8-1-2 16,4-1 0-16,9-4-1 0,1 0 0 0,4-2-2 15,1-4-1-15,8-4-8 0,-4-3-8 0,5-5-7 16,-1-5-11-16,1-2-9 0,-6-7-6 0,1-6 4 16,-4-4 7-16,-5-5 16 0,-5-6 10 15,1-3 9-15,-6-4 6 0,-6-5 6 0,-1-2 6 16,-3-2 1-16,2-2 3 0,-5-3-4 0,0 0 2 16,-1-1 1-16,0-4-1 0,2 0 7 15,-2 0-7-15,0 2 3 0,0 2 2 0,0 3 2 16,0 6 3-16,0 9 2 0,-2 5 1 0,0 7-6 15,0 9-2-15,-2 3-4 0,3 7-12 0,-2 1-19 16,2 1-12-16,-2 12-3 0,-4 7 5 0,2 10 21 16,-4 5 7-16,3 11 3 0,-2 3-1 15,3 6-5-15,-2 4 5 0,6 2 2 0,0 1 1 16,1-1 1-16,0-3-3 0,2 0-1 0,10 0-1 16,2-6 2-16,0-3-3 0,8-5-1 0,-3-7 1 15,3-4-3-15,1-7 0 0,-1-5-4 0,0-7-4 16,4-5-4-16,-5-5-3 0,0-4 0 15,0 0 2-15,-2-9 7 0,1-4 6 0,-3-4 7 16,-3-3 6-16,-1-4 0 0,1-3 3 0,-2-1-2 16,-2-4 1-16,-3-1-1 0,2 0 2 15,-5 0 3-15,3 1 1 0,-4 2 1 0,-2 2-3 16,-1 5-2-16,0 5 1 0,0 4 0 0,0 8-4 16,0 3-8-16,0 3-17 0,0 0-21 0,-1 5 2 15,-1 7 5-15,0 2 17 0,-4 8 16 16,4 3 1-16,0 2 0 0,0 3-3 0,0 0 3 15,2 2-4-15,0-5 0 0,2 2 1 0,3-5 0 16,6-2 1-16,1-2 0 0,1-2 0 0,2-5 0 16,1-2-1-16,7-5 3 0,0-3 0 15,4-3 1-15,-1 0 1 0,3-6-3 0,-4-5 1 16,0-2 1-16,0-2 0 0,-7-5 2 0,2 0 1 16,-3-1 0-16,-4-4 0 0,-1-1 3 0,-7-3 1 15,3 0 1-15,-5 2-1 0,-2-2 0 0,-1 3 1 16,0 2 0-16,0 4 1 0,0 6-3 15,-1 4-1-15,0 4-5 0,-2 6-7 0,-2 0-13 16,2 0-10-16,2 7-2 0,-3 5 6 0,-4 7 11 16,2 3 7-16,-2 3 3 0,6 2-2 0,-2 2 1 15,4-1-1-15,0 2 0 0,0-4 2 16,5 1 3-16,4-1-3 0,3-4 1 0,2-2 0 16,2-2-3-16,0-3 2 0,5-5 4 0,0-1-2 15,3-3 2-15,2-4 0 0,0-2-5 16,1 0 4-16,-3-6 1 0,0-3 0 0,-5-2 3 15,1-3-1-15,-7-2 2 0,-6-2 0 0,0-1 0 16,-6-3-1-16,-1-1-4 0,-3-2-3 0,-9-1-4 16,-6-1-2-16,0 2 0 0,-6 2-1 15,4 1 1-15,-4 4 3 0,1 4 1 0,4 2 5 16,0 1-2-16,7 3 0 0,8 3 2 0,2 1-4 16,2 1-4-16,0 2-7 0,6-1-4 0,8-2 0 15,6 2 6-15,4-4 4 0,4 2 3 16,3 3-1-16,4 1 3 0,-4 0 0 0,2 0-1 0,-2 5 1 15,-3 7-2-15,-2 2-1 0,-1 6 0 16,-3 1 2-16,-4 2-2 0,-4 3 4 0,-1 2 0 16,-5 0 1-16,-4 2-1 0,-4 0 1 0,0-3 1 15,-1-3-2-15,-8 0 2 0,3-3-3 16,-3-2 2-16,-2-2-1 0,6-5 1 0,-5-2 0 16,8-3-2-16,-1-2 2 0,2-4 0 0,1-1 10 15,0 0 9-15,0-3-1 0,4-6-1 0,1-4-13 16,6-3-7-16,2-4-3 0,3-2 3 15,3-2 3-15,-2-1-2 0,5-2 3 0,-5 3-4 16,3-2 3-16,-2 2-1 0,-1 3-2 0,3 4-1 16,-4 5 0-16,-1 3 1 0,-1 4 0 15,-2 5 3-15,0 0-4 0,0 2 0 0,0 6 6 16,0 3 1-16,1 3 7 0,-1 3 2 0,-2 3-2 16,2 1-2-16,0-1-2 0,0-2-1 0,0 0-4 15,0-1 4-15,0-2-8 0,-1-4-4 16,-2 0-14-16,2-5-38 0,1-1-69 0,0-5-141 0,-4 0-422 15,-4 0-919-15</inkml:trace>
          <inkml:trace contextRef="#ctx0" brushRef="#br0" timeOffset="78675.3477">8582 11067 1129 0,'0'0'534'0,"0"0"-458"0,0 0-44 16,0 0 5-16,0 0 20 0,0 0 21 0,0 0-9 15,0 0-20-15,232 40-21 0,-134-38-31 0,17-1-36 16,7-1-170-16,-22 0-710 0,-35 0 0 0</inkml:trace>
          <inkml:trace contextRef="#ctx0" brushRef="#br0" timeOffset="78544.4293">9518 11016 1786 0,'0'0'206'15,"0"0"-90"-15,0 0-19 0,-134-151-16 0,106 124-10 16,4 5-28-16,-2 3-47 0,8 3-55 0,-3 6-116 15,8 4-306-15,2 1-993 0</inkml:trace>
        </inkml:traceGroup>
        <inkml:traceGroup>
          <inkml:annotationXML>
            <emma:emma xmlns:emma="http://www.w3.org/2003/04/emma" version="1.0">
              <emma:interpretation id="{9BE7BF0C-A72B-4A2F-A8C5-1C05340E3689}" emma:medium="tactile" emma:mode="ink">
                <msink:context xmlns:msink="http://schemas.microsoft.com/ink/2010/main" type="inkWord" rotatedBoundingBox="13218,11614 14184,11528 14250,12272 13284,12358"/>
              </emma:interpretation>
              <emma:one-of disjunction-type="recognition" id="oneOf34">
                <emma:interpretation id="interp162" emma:lang="en-US" emma:confidence="0.5">
                  <emma:literal>is</emma:literal>
                </emma:interpretation>
                <emma:interpretation id="interp163" emma:lang="en-US" emma:confidence="0">
                  <emma:literal>its</emma:literal>
                </emma:interpretation>
                <emma:interpretation id="interp164" emma:lang="en-US" emma:confidence="0">
                  <emma:literal>ifs</emma:literal>
                </emma:interpretation>
                <emma:interpretation id="interp165" emma:lang="en-US" emma:confidence="0">
                  <emma:literal>ids</emma:literal>
                </emma:interpretation>
                <emma:interpretation id="interp166" emma:lang="en-US" emma:confidence="0">
                  <emma:literal>ism</emma:literal>
                </emma:interpretation>
              </emma:one-of>
            </emma:emma>
          </inkml:annotationXML>
          <inkml:trace contextRef="#ctx0" brushRef="#br0" timeOffset="79236.0003">11049 11470 2466 0,'0'0'81'0,"0"0"-106"0,0 0-2 16,0 0 12-16,0 0 19 0,0 0 12 0,0 0 12 15,0 0 6-15,0 0 13 0,0 0 11 0,0 0 2 16,0 0-4-16,0 0-11 0,89 12-12 16,-61-25-13-16,0-3-5 0,4 0-4 0,-2-3-3 15,-2-2-1-15,0-2 0 0,-2-2-1 0,-1 0 1 16,-1-4 1-16,-4 1-2 0,-1-2 0 15,-3 0-1-15,-4 0-4 0,-1 5 3 0,-6 2-2 16,2 7-1-16,-5 4 2 0,-2 5-2 0,0 4-3 16,0 1-10-16,-9 2-11 0,4 2-7 0,-7 10 4 15,-3 4 8-15,-5 6 13 0,3 6 6 0,-3 2 0 16,2 4 0-16,3-1-3 0,3 1 2 16,7-1-1-16,0-2 1 0,5-1 3 0,5-2-1 15,2-1 1-15,6-3 0 0,7-4 1 0,-1-4 1 16,8-4 1-16,5-4 3 0,0-4-2 0,6-2 3 15,-1-2 0-15,-1-6-2 0,1-5 0 0,-1-4 3 16,-7-3 0-16,0-3-1 0,-5-4 2 16,-3 0-4-16,-5-4-1 0,-2-1-1 0,-6 0-4 15,-4-3 1-15,-4 2-1 0,0 1 0 0,-7 0-1 16,-1 4 2-16,-3 3 2 0,0 4-1 16,7 7 1-16,-2 7-2 0,3 2-4 0,2 3-10 15,1 0-11-15,0 3-3 0,4 7 3 0,4 4 12 16,5 2 11-16,2 5 5 0,8 1 2 0,2 4 0 15,2-2 3-15,0 1-2 0,0 2 1 16,-3-3-1-16,-3 0 1 0,-2-2-1 0,-6-2-2 16,-4-2 1-16,-5-4 0 0,-4-2 6 0,-4 0 8 15,-13-2-1-15,-3-1-5 0,-11-3-10 0,-7-3-21 16,-7-3-33-16,-2 0-56 0,2-11-95 16,3-3-196-16,10 2-588 0,13 3-401 0</inkml:trace>
          <inkml:trace contextRef="#ctx0" brushRef="#br0" timeOffset="79345.9316">11449 10987 2195 0,'0'0'317'0,"0"0"-98"0,0 0-76 16,0 0-44-16,0 0-40 0,0 0-31 0,-91-156-25 15,88 146-23-15,0 2-42 0,3 4-82 0,0 1-208 16,7 0-679-16,-3 3-423 0</inkml:trace>
        </inkml:traceGroup>
        <inkml:traceGroup>
          <inkml:annotationXML>
            <emma:emma xmlns:emma="http://www.w3.org/2003/04/emma" version="1.0">
              <emma:interpretation id="{CBB5E7C2-801B-454D-A83C-BDD7122272BC}" emma:medium="tactile" emma:mode="ink">
                <msink:context xmlns:msink="http://schemas.microsoft.com/ink/2010/main" type="inkWord" rotatedBoundingBox="15802,10971 18521,10730 18704,12792 15985,13034"/>
              </emma:interpretation>
              <emma:one-of disjunction-type="recognition" id="oneOf35">
                <emma:interpretation id="interp167" emma:lang="en-US" emma:confidence="0.5">
                  <emma:literal>being</emma:literal>
                </emma:interpretation>
                <emma:interpretation id="interp168" emma:lang="en-US" emma:confidence="0">
                  <emma:literal>bring</emma:literal>
                </emma:interpretation>
                <emma:interpretation id="interp169" emma:lang="en-US" emma:confidence="0">
                  <emma:literal>boring</emma:literal>
                </emma:interpretation>
                <emma:interpretation id="interp170" emma:lang="en-US" emma:confidence="0">
                  <emma:literal>buying</emma:literal>
                </emma:interpretation>
                <emma:interpretation id="interp171" emma:lang="en-US" emma:confidence="0">
                  <emma:literal>bluing</emma:literal>
                </emma:interpretation>
              </emma:one-of>
            </emma:emma>
          </inkml:annotationXML>
          <inkml:trace contextRef="#ctx0" brushRef="#br0" timeOffset="81218.9586">13645 10966 1722 0,'0'0'156'0,"0"0"-161"0,0 0-32 0,0 0 1 16,0 0 39-16,0 0 49 0,0 0 5 0,0 0 6 15,0 0 5-15,0 0 7 0,0 0 10 0,0 0 8 16,53 0 2-16,-40-7-9 0,6-3-14 16,0-2-18-16,6-6-15 0,2-2-13 0,0-3-6 15,1-2-9-15,-4-4-3 0,1-1-1 0,0-5-3 16,-5 0 2-16,1-9 1 0,-3 0 1 16,0-5-2-16,-2-1 0 0,-2-1 0 0,-3 2-1 15,-5 1 6-15,1 4-2 0,-4 1 1 0,-3 5 5 16,0 5 2-16,0 6 4 0,-4 8-1 15,-2 4-2-15,1 5-5 0,-2 5-2 0,3 4-11 16,0 1-14-16,-3 2-8 0,-3 12-7 0,-2 7 7 16,-3 12 11-16,0 5 9 0,-2 6 4 0,2 4-2 15,2 3 0-15,0 1-4 0,4 6 4 16,-2 0 4-16,3 2-2 0,-1 2 3 0,1-4-3 16,5 0-2-16,-1-3 0 0,4-6 1 0,0-3-2 15,4-4 1-15,7-6-2 0,1-8 0 0,4-4-1 16,0-7-1-16,6-7 3 0,3-5 1 0,5-5 5 15,-2 0 1-15,5-8-2 0,1-8 0 0,-2 0-4 16,-1-7 0-16,-7-1 2 0,-3-3-1 16,-6-3 0-16,-3-1-2 0,-5-4 2 0,-6-3-1 15,-1 2 0-15,-5-1 0 0,-7 0-2 0,-4 3 3 16,-4 4-1-16,-3 5 0 0,-1 4-3 0,-6 8-2 16,2 2-5-16,-1 7 1 0,-1 2 2 15,3 2-1-15,0 2 8 0,5 4-2 0,2 3-1 16,3 0 0-16,5 3-3 0,7-2 0 0,2 3 0 15,3-2 1-15,3-2 1 0,9 1 4 16,3-2 0-16,6-1 7 0,6-2-1 0,7-4 2 16,3-1-3-16,7 0-3 0,6-3 3 0,1-4-4 15,1-2 1-15,1-2 3 0,-1-1-5 16,-3 0 3-16,-3-4-4 0,-6 0-1 0,-1 2 0 16,-8-2-2-16,-1 0 2 0,-5 1-2 0,-5 0 1 15,-4-1 3-15,-2 4 0 0,-5 2 4 0,-6 3 2 16,-3 1 2-16,0 3-2 0,0 2-11 0,-7 1-14 15,-2 0-8-15,-6 6-5 0,-3 3 7 0,-2 6 9 16,-5 4 7-16,1 0 4 0,1 5 2 16,0 0 1-16,0 3-1 0,5 1-2 0,0-1 2 15,5 0-1-15,6-1-1 0,3 0 2 0,4 0 0 16,0-4-3-16,8-1 1 0,7-5 2 0,5-1 3 16,1-5 5-16,7-2 4 0,2-4 1 15,3-2 0-15,5-2-2 0,1-3 0 0,1-6-1 16,0-1-2-16,-1-4-5 0,0-2 1 0,-4-2-1 15,-4-2 0-15,-2 0 1 0,-2-5 1 0,-1 1 2 16,-4-1 3-16,-5 0 3 0,-3-2 2 16,-2-1 2-16,-2 4 2 0,-6 1 1 0,1 7 0 15,-4 3 2-15,-1 2 1 0,0 7-2 0,0 0-3 16,0 3-14-16,0 1-20 0,0 1-8 16,-1 9-4-16,-2 3 10 0,-2 5 15 0,1 4 5 15,1 4 3-15,-1 1 0 0,4 2 0 0,0-2-3 16,0-2 2-16,7 1-1 0,2-3-1 0,-1-3 2 15,5-1 0-15,-4-6-2 0,3-1 2 0,0-5 3 16,-3-1-2-16,2-4 4 0,3-2 5 16,-5 0-2-16,3-3 8 0,0-8 1 0,1-1-1 15,-4-2 0-15,1-5-4 0,0-1-5 0,0-3-1 16,-2 3 1-16,4-3-3 0,-1 0 2 0,-3 1-3 16,0 0-3-16,3 1 0 0,-3 3 1 0,0 3-2 15,3 3-3-15,-4 3-2 0,1 5-4 16,-6 1-3-16,2 3-1 0,0 0-1 0,-2 1 0 15,0 7 2-15,4 3 4 0,-2 3 3 0,-2 4 4 16,5 1 1-16,-2 2-1 0,4 0 3 16,1-2-3-16,1 0 1 0,2-2 1 0,5-3-1 15,1 1 2-15,1-5-3 0,1-2 4 0,3-5 0 16,3-2-1-16,1-1 2 0,3-4-4 0,1-5 4 16,-4-4 0-16,1 0 0 0,-3-1 1 15,-3-3-1-15,-3 0 2 0,-2 1 0 0,-5-1 3 16,-3-2 0-16,-2 3 0 0,-2 1 0 0,-2 2-2 15,-1 2 0-15,1 3-1 0,-3 3-3 0,-1 3-4 16,3 1-5-16,-3 1-7 0,0 0-9 16,0 3 0-16,1 2 3 0,1 3 6 0,3 3 10 15,2 2 4-15,1 0 0 0,1 2 1 0,7 0 1 16,3-2-6-16,1-2 5 0,7-1 2 0,4-2 0 16,1-1 1-16,6-1-1 0,0-2-4 0,1-3-3 15,2-1 6-15,-4 0-5 0,-3-5 1 16,-5-1 1-16,2-3-1 0,-7 0 3 0,-6-3 3 15,-4-1 1-15,-2-3-2 0,-2-2 3 0,-8-3-2 16,0 0 0-16,-2-1 4 0,0 1-3 0,-4 0 1 16,-7 5 0-16,3 1 1 0,0 2-2 15,-1 6 0-15,0 2-5 0,3 4-10 0,0 1-4 16,-2 1-7-16,2 9-1 0,-1 5 4 0,-5 2 7 16,4 7 4-16,0 6 2 0,0 4 8 15,4 7-5-15,2 5 2 0,2 7 2 0,0 3-7 16,2 7 7-16,4 4-1 0,2 5 0 0,3 4 1 15,-1 0-1-15,3 2-2 0,-2-1 2 0,-1 0 1 16,1-1-4-16,1 0 2 0,-5-3-1 16,-2-3-5-16,-3-3 3 0,-2-6-1 0,-10-6-1 15,-3-5 0-15,-6-11-2 0,-10-8 0 0,-5-9 3 16,-3-8 5-16,-5-10 7 0,-1-4 4 0,-4-7 4 16,0-14 4-16,2-7 1 0,3-10 2 0,2-6 1 15,6-6 0-15,3-2 0 0,6-6 1 0,5-2 1 16,5-1-3-16,7-3-1 0,7 2-7 15,1 3-5-15,15 5-3 0,5 6-7 0,10 5-4 16,5 9-2-16,6 3-4 0,4 7 1 0,6 4 0 16,-1 5 1-16,-2 6-10 0,0 6-8 15,-6 3-13-15,-2 0-20 0,-2 0-31 0,-5 3-96 16,-11 0-250-16,-9-2-1168 0</inkml:trace>
          <inkml:trace contextRef="#ctx0" brushRef="#br0" timeOffset="81368.8663">15490 10244 1550 0,'0'0'722'0,"0"0"-624"0,0 0-33 16,0 0-27-16,0 0-16 0,0 0-37 0,0 0-42 16,0 0-51-16,0 0-95 0,0 0-310 0,0 0-944 15</inkml:trace>
        </inkml:traceGroup>
        <inkml:traceGroup>
          <inkml:annotationXML>
            <emma:emma xmlns:emma="http://www.w3.org/2003/04/emma" version="1.0">
              <emma:interpretation id="{00206D20-6B70-463D-BA11-C00A5DE9A9FF}" emma:medium="tactile" emma:mode="ink">
                <msink:context xmlns:msink="http://schemas.microsoft.com/ink/2010/main" type="inkWord" rotatedBoundingBox="19627,10768 24742,10314 24844,11461 19728,11914"/>
              </emma:interpretation>
              <emma:one-of disjunction-type="recognition" id="oneOf36">
                <emma:interpretation id="interp172" emma:lang="en-US" emma:confidence="0.5">
                  <emma:literal>delivered:</emma:literal>
                </emma:interpretation>
                <emma:interpretation id="interp173" emma:lang="en-US" emma:confidence="0.5">
                  <emma:literal>delivered :</emma:literal>
                </emma:interpretation>
                <emma:interpretation id="interp174" emma:lang="en-US" emma:confidence="0">
                  <emma:literal>delurked:</emma:literal>
                </emma:interpretation>
                <emma:interpretation id="interp175" emma:lang="en-US" emma:confidence="0">
                  <emma:literal>debriefed:</emma:literal>
                </emma:interpretation>
                <emma:interpretation id="interp176" emma:lang="en-US" emma:confidence="0">
                  <emma:literal>delivered .</emma:literal>
                </emma:interpretation>
              </emma:one-of>
            </emma:emma>
          </inkml:annotationXML>
          <inkml:trace contextRef="#ctx0" brushRef="#br0" timeOffset="82918.9198">17561 10622 1869 0,'0'0'115'0,"0"0"-88"0,0 0-43 0,0 0-1 15,0 0 19-15,0 0 15 0,0 0 5 0,0 0 1 16,0 0-1-16,0 0-2 0,-86 176-1 15,86-153 3-15,2-3 2 0,2-2 6 0,8-4 5 16,2-2 8-16,-1-5 7 0,6-2 4 0,3-5 4 16,3 0-3-16,0-5 2 0,4-7-3 15,0-7-6-15,5-2-6 0,-3-6-12 0,3-2-6 16,-3-1-7-16,5 1-5 0,-6-3-2 0,5-2-4 16,-4 3-3-16,3 0-1 0,-3 1-2 0,0 4-3 15,-1 4-3-15,-5 4-2 0,-6 6-1 16,-3 3-1-16,-3 4 0 0,-2 4-1 0,-1 1-3 15,-5 0-2-15,2 0-4 0,-3 6 1 0,1 1 2 16,-1 3 2-16,-1 0 3 0,-2-1 4 0,0 2 0 16,-1-3 5-16,0-1 1 0,0-2 0 0,0-1 2 15,0-2-1-15,0-1 2 0,2-1 8 16,-2 0 9-16,0 0 3 0,0-1-2 0,0-7-11 16,-3-1-11-16,-1 0-4 0,-5-4-1 0,-2 2-1 15,-3 1-9-15,0 3-7 0,-4 2-6 0,-5 5 3 16,-3 0 11-16,0 11 7 0,-5 4 7 0,-4 5 4 15,3 1 3-15,-3 7 2 0,5-1 2 16,-3 5-3-16,11 3-3 0,2 0-2 0,5 0-5 16,4-3 3-16,8 0-1 0,3-5-1 0,3-3 5 15,10-6-1-15,4-2 4 0,5-4 5 16,4-8 5-16,2-2 4 0,1-2 2 0,8-9 1 16,-2-7-2-16,-3-5-5 0,4-5-2 0,-5-3 0 15,2-6-5-15,-3-2 9 0,-2-7 0 16,-3-3-1-16,1-2 0 0,-3-4-8 0,-6-1-1 15,-1 1 0-15,3-3-1 0,-4-1 0 0,-3 1-2 16,-3 1 0-16,-1 2-1 0,0 7 2 0,-5 6 0 16,-2 5 1-16,-1 10 4 0,0 6-1 0,-2 7 1 15,-6 3-7-15,4 9-11 0,-6 0-17 16,3 3-6-16,-3 10 1 0,-4 7 6 0,0 6 13 16,-5 7 6-16,4 2 0 0,2 8 1 0,1 2 1 15,5 5 2-15,-3 1 3 0,8 0 4 0,-2-2-5 16,4-1 2-16,0-2-1 0,6-1-1 0,5-4 2 15,4-4-4-15,0-4 3 0,8-3-2 16,-3-4 3-16,5-6 0 0,2-4 0 0,5-4 7 16,-1-5 0-16,5-4 3 0,3-3 1 0,-5 0-2 15,3-8-2-15,-2-4 2 0,-6-3 1 0,0-5-3 16,-4-3 4-16,-2-1-5 0,-7-3 0 16,-1-3 1-16,-3 0-2 0,-4-2 1 0,-4 0-2 15,-4 0 3-15,0 3-4 0,-3 2-2 0,-6 7 1 16,-3 3-4-16,0 5-4 0,-2 4-5 15,-1 4-6-15,-1 4-9 0,-5 1 5 0,1 11 5 16,-3 4 5-16,-2 6 8 0,6 3 0 0,-3 2 0 16,8 4-1-16,0 3 0 0,5 0 1 0,6 1 0 15,3-1 1-15,3-1-3 0,10-2 3 0,9-4-2 16,-1-3 0-16,9-5 4 0,0-4 3 16,7-3 5-16,2-4 2 0,1-6 0 0,1-2-3 15,1 0-3-15,-3-10-2 0,1-2-2 0,-2-3 2 16,-4-2 2-16,-3-4 0 0,-3-3 1 0,-1-4 1 15,-4-2-3-15,-4-2 2 0,2-3 2 0,-5-2-3 16,-2-4-1-16,-2-1 0 0,1-3-3 16,-2-1 2-16,-2-2-3 0,-1-1-1 0,2-2-1 15,-5 0 3-15,3 0 0 0,-5 2 1 0,0 4 2 16,-3 4-3-16,0 5 2 0,0 3 0 16,-5 7 1-16,-5 8-1 0,3 6-4 0,-4 2-3 15,1 6-9-15,-1 2-3 0,3 2-3 0,-4 5-5 16,-2 9 4-16,0 5 4 0,-4 9 7 0,2 7 3 15,1 6 6-15,2 5-4 0,0 9 1 16,0 0 3-16,3 1-2 0,3 1 3 0,0-3 3 16,6-2-3-16,0-3 0 0,1-2 1 0,1-4 0 15,7-2 1-15,-1-1 4 0,5-5-4 0,1-3 0 16,3-1 2-16,4-3-3 0,-2-3-1 16,5-8-1-16,-5-1 0 0,7-3 0 0,0-3 5 15,-2-6 2-15,-3-2 0 0,3-2 1 0,-3-2 3 16,-3-7 3-16,-2-4 4 0,0-2 4 0,-3-4-2 15,1-2-4-15,-5-5-1 0,-2-3-8 0,-4 1 3 16,4-5 0-16,-6-1-1 0,1 2 1 0,-1 2-2 16,0 3-1-16,0 6 2 0,0 6-1 15,0 5 1-15,0 7-4 0,0 3-4 0,0 0-12 16,0 0-13-16,0 3-2 0,0 9 5 0,0 1 6 16,0 5 13-16,3 1 1 0,-1 4 1 15,6 1 1-15,-1-3-2 0,5 4-1 0,6-2 2 16,-1-4-1-16,2 0-7 0,4-1-15 0,1-3-35 15,-1-2-59-15,-3-4-85 0,4-6-129 16,-9-1-292-16,-5-2-897 0</inkml:trace>
          <inkml:trace contextRef="#ctx0" brushRef="#br0" timeOffset="84356.0465">19592 10335 790 0,'0'0'275'0,"0"0"-86"15,0 0-23-15,0 0-12 0,0 0-22 0,0 0-47 16,0 0-81-16,0 0-90 0,0 0-44 0,0 0-9 15,0 0 18-15,0 0 40 0,0 0-19 0,0 0-65 16,-14-5-73-16,14 28-86 0,0 0-56 0,0-2 349 16,0-2 31-16,0-1 0 0,0-3 0 15,0-2 0-15,0-4 0 0,0-2 0 0,0-2 0 16,2-2 0-16,3 0 0 0,-2-2 0 0,0-1 370 16,3 2-35-16,1-2-64 0,1 1-76 0,-1 1-52 15,3 1-30-15,0 2-23 0,1 2-11 16,-5 1-4-16,5 2 6 0,-2 3 2 0,-2 2-2 15,4 0-4-15,0 3-8 0,-6-2-4 0,6 1-4 16,-3-2-2-16,-2-3-4 0,2 0-3 16,-2-5-4-16,2-1 2 0,-3-2 7 0,5-1 9 15,-5-3 6-15,6 0 4 0,2-5-1 0,0-3-9 16,4-2-8-16,5-5-12 0,1 1-10 16,-3-4-7-16,4-1-6 0,1-2-5 0,-4-3-3 15,-1-1-4-15,-4-4-5 0,4 1-3 0,-4 0-3 16,-2 1-5-16,-1 3-6 0,-2 3-8 0,-7 6-12 15,1 5-12-15,-5 3-19 0,0 4-44 0,0 3-43 16,-6 0-8-16,-5 10 6 0,2 2 34 16,-5 3 37-16,1 0 3 0,-3 4-3 0,6-1 4 15,-1 1-2-15,3 0 4 0,6-1 3 0,2-1 0 16,0-2 16-16,2-4 24 0,9-2 29 0,0-3 33 16,2-4 19-16,3-2 15 0,0 0 10 15,7 0 3-15,0-6 6 0,3-3-2 0,-1-3-1 16,2 1-2-16,-2-2-5 0,-2 0-4 0,0-1-7 15,0 1-7-15,-6 0-8 0,-2-2-6 0,-2 0-8 16,-1 0-3-16,-2 2-1 0,-6-2 2 0,1 1 1 16,-5 2 2-16,0 1-3 0,-4 5-10 15,-1 0-11-15,-6 3-14 0,-2 3-10 0,-5 0-2 16,-3 9 0-16,-5 3 6 0,-1 7 5 0,-1 0 2 16,-3 3 2-16,-1 4 0 0,4 1 2 15,1 2-1-15,2 1 2 0,5 1-1 0,1-1-2 16,6-1 0-16,8-2-1 0,4-3 1 0,1-2 0 15,6-3 2-15,8-2-2 0,6-5 4 16,0-3 7-16,7-5-3 0,7-2 3 0,-3-2-2 16,6 0-3-16,-1-8 0 0,2-2-1 0,-5-4 0 15,4-1-1-15,-2-1 1 0,-5-3-1 0,-1-1 1 16,-4 0 3-16,-2-3 0 0,-6-1-1 0,-1 1 2 16,2-3-3-16,-9 0 1 0,2 0 1 0,0 5-4 15,-5-2 1-15,0 5-2 0,-4 4-2 16,0 6 3-16,-2 2-3 0,1 5-4 0,-1 1-8 15,0 0-12-15,0 0 0 0,0 6 0 0,0 3 8 16,0 4 12-16,3 4-2 0,-1-1 6 0,1 6 1 16,0 0 1-16,-1 2 1 0,5 1-2 15,-3-2-1-15,3 0 1 0,-2-2 1 0,3-3-2 16,-1 0-1-16,2-4-1 0,2 0 4 0,-3-4-2 16,10-1 3-16,-5-3 2 0,3-2-5 0,0-1 5 15,7-3 0-15,-4 0-3 0,6 0 4 16,-2-7-2-16,0-2-2 0,-3-1 1 0,-3-2 1 15,1-2-1-15,-5-2 0 0,-1-2 1 0,-6-1-4 16,3-3 3-16,-6 1-2 0,-2-2 0 16,-1-1-3-16,0 3 1 0,0 0-1 0,0 2 1 15,-3 5 6-15,-3 4-5 0,0 2-4 0,1 2-3 16,-4 5-7-16,-2 1 0 0,0 0 2 0,0 1 0 16,1 7 3-16,-4 2 3 0,2 4 2 0,0 2 1 15,1 2 3-15,2 1-1 0,6 2-1 16,2 0 2-16,1 0 0 0,1-2 0 0,9 3 3 15,3-4 1-15,4-1-5 0,6 0 6 0,4-2 0 16,3-3 1-16,7-3 7 0,5-2-5 0,5-2-3 16,-2-3-2-16,8 1 1 0,-1-3-2 0,1 0 1 15,0-5-1-15,-2-3-7 0,-2-1 6 16,-4-1 0-16,-4-4 0 0,-3-2 3 0,-2-2-1 16,-8-1-1-16,-3-3-1 0,-2-2 5 0,-7 1-2 15,-4 0-2-15,-8 1 2 0,-2 3-4 16,-2 2 1-16,-7 4-4 0,-5 1 0 0,-5 4-7 15,-1 2 3-15,-5 5 1 0,1 1-1 0,-5 1 7 16,-5 9-4-16,2 3 0 0,-3 5 2 0,-2 2-2 16,0 3 3-16,3 3 0 0,-2-1 0 15,7 0-1-15,9-2 2 0,1-1-3 0,9-3 3 16,3-1 0-16,5 0-1 0,4-3 2 0,8 0-1 16,4-3 7-16,7-3 0 0,4-2 1 0,4-4 0 15,5-3-2-15,0 0 2 0,-1-7 1 16,3-4-1-16,-4-4 0 0,-4-4 1 0,-2 0-2 15,-4-3 1-15,-5-4 2 0,2-2-2 0,-6-3-2 16,-1-2-2-16,-5-4-2 0,-4-4-2 0,-3 0 0 16,0-5-2-16,-2-3-4 0,0-4 2 0,-5 2 1 15,-6-3 0-15,3 3 5 0,-4 0-1 0,0 5-2 16,-1 5 2-16,-1 6 4 0,1 4 1 16,1 10 4-16,0 4 0 0,0 6-1 0,1 5-4 15,-1 6-4-15,4 0-7 0,-4 11-4 0,-2 9 0 16,1 7 3-16,-1 10 2 0,2 3 6 15,4 6 1-15,4 5 0 0,3 2 2 0,1-1 1 16,3 3 3-16,7-3 1 0,5-2-1 0,5 0 0 16,3-4 0-16,5-2-1 0,6-1 0 15,-3-2-3-15,2-6-5 0,-1-4-10 0,-1-3-22 16,-1-6-36-16,-1-3-66 0,-5-4-113 0,-2-8-241 16,-6-2-477-16,-9-4-236 0</inkml:trace>
          <inkml:trace contextRef="#ctx0" brushRef="#br0" timeOffset="84507.9523">22262 10053 940 0,'0'0'362'0,"0"0"-91"0,0 0-59 0,0 0-48 16,0 0-38-16,0 0-35 0,171-82-38 16,-147 80-31-16,-4 2-31 0,3 6-35 0,-4 6-56 15,-2 6-112-15,-3 4-230 0,-8-2-442 0,1-7 334 0</inkml:trace>
          <inkml:trace contextRef="#ctx0" brushRef="#br0" timeOffset="84633.8743">22441 10608 927 0,'0'0'446'0,"0"0"-196"0,0 0-34 16,0 0-8-16,0 0-28 0,0 0-24 0,0 0-33 16,0 0-32-16,0 0-28 0,0 0-26 0,0 0-21 15,0 0-20-15,0 0-49 0,0 0-227 0,20 88-1293 16</inkml:trace>
        </inkml:traceGroup>
      </inkml:traceGroup>
    </inkml:traceGroup>
    <inkml:traceGroup>
      <inkml:annotationXML>
        <emma:emma xmlns:emma="http://www.w3.org/2003/04/emma" version="1.0">
          <emma:interpretation id="{76065E0E-8CDA-4B65-A10F-289FF31D7AEC}" emma:medium="tactile" emma:mode="ink">
            <msink:context xmlns:msink="http://schemas.microsoft.com/ink/2010/main" type="paragraph" rotatedBoundingBox="1465,13930 25462,12274 25614,14483 1617,161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14509D-247F-445D-A49D-81BE9D3C4620}" emma:medium="tactile" emma:mode="ink">
              <msink:context xmlns:msink="http://schemas.microsoft.com/ink/2010/main" type="inkBullet" rotatedBoundingBox="1531,14896 1710,14883 1718,15007 1540,15019"/>
            </emma:interpretation>
            <emma:one-of disjunction-type="recognition" id="oneOf37">
              <emma:interpretation id="interp177" emma:lang="en-US" emma:confidence="1">
                <emma:literal>.</emma:literal>
              </emma:interpretation>
              <emma:interpretation id="interp178" emma:lang="en-US" emma:confidence="0">
                <emma:literal>@</emma:literal>
              </emma:interpretation>
              <emma:interpretation id="interp179" emma:lang="en-US" emma:confidence="0">
                <emma:literal>°</emma:literal>
              </emma:interpretation>
              <emma:interpretation id="interp180" emma:lang="en-US" emma:confidence="0">
                <emma:literal>*</emma:literal>
              </emma:interpretation>
              <emma:interpretation id="interp181" emma:lang="en-US" emma:confidence="0">
                <emma:literal>a</emma:literal>
              </emma:interpretation>
            </emma:one-of>
          </emma:emma>
        </inkml:annotationXML>
        <inkml:trace contextRef="#ctx0" brushRef="#br0" timeOffset="85795.9955">-613 14157 0 0,'0'0'54'0,"0"0"130"16,0 0 60-16,0 0 42 0,0 0 3 16,0 0-59-16,0 0-71 0,0 0-60 0,0 0-37 15,0 0-4-15,0 0-4 0,0 0-6 0,-50 58-2 16,53-52 3-16,5 0 4 0,-3-3 5 0,2 0 10 15,-2-1 3-15,3-2 6 0,-2 0 5 0,5 0-1 16,-6 0-5-16,6-4-10 0,1-3-13 0,-2-1-11 16,2-1-11-16,-3-1-6 0,0-1-6 15,2-1-1-15,-6 1-2 0,3-1 2 0,-5 0 4 16,-3 4 5-16,0 0-6 0,0 2-2 0,-4 2-8 16,-6 1-11-16,1 1-4 0,0 2-9 0,-5 0-3 15,-3 6 3-15,1 3 2 0,-2 3 5 16,-1-2 3-16,3 3 2 0,3-1-1 0,2-2 0 15,6-1 0-15,-2 0-1 0,3-1-1 0,4-4-3 16,0 1 1-16,0-2-3 0,0-2 5 0,3 1 6 16,5-2 4-16,-3 0 7 0,5 0 1 15,0 0 3-15,1-3 3 0,-2-3 0 0,2 0 0 16,1-2-2-16,-2-1-1 0,-5 1-2 0,4-1 5 16,-6 2 3-16,0 0 1 0,1 0 0 15,-4 1-4-15,0 3-3 0,0 0-9 0,-6 1-7 16,2 0-17-16,-4 2-16 0,4 0-10 0,-5 4-16 15,4 2-16-15,-4 0-51 0,7 0-99 0,2 0-167 16,0-3-318-16,0 1-629 0</inkml:trace>
      </inkml:traceGroup>
      <inkml:traceGroup>
        <inkml:annotationXML>
          <emma:emma xmlns:emma="http://www.w3.org/2003/04/emma" version="1.0">
            <emma:interpretation id="{D0EFDA2B-EE17-4B6E-92E9-9599D1DF9127}" emma:medium="tactile" emma:mode="ink">
              <msink:context xmlns:msink="http://schemas.microsoft.com/ink/2010/main" type="line" rotatedBoundingBox="2875,13832 25462,12274 25614,14483 3028,16042"/>
            </emma:interpretation>
          </emma:emma>
        </inkml:annotationXML>
        <inkml:traceGroup>
          <inkml:annotationXML>
            <emma:emma xmlns:emma="http://www.w3.org/2003/04/emma" version="1.0">
              <emma:interpretation id="{4EF08BB1-66DC-42A4-9A7C-4DFC7D71E9A1}" emma:medium="tactile" emma:mode="ink">
                <msink:context xmlns:msink="http://schemas.microsoft.com/ink/2010/main" type="inkWord" rotatedBoundingBox="2894,14099 5192,13941 5255,14865 2958,15024"/>
              </emma:interpretation>
              <emma:one-of disjunction-type="recognition" id="oneOf38">
                <emma:interpretation id="interp182" emma:lang="en-US" emma:confidence="0.5">
                  <emma:literal>How</emma:literal>
                </emma:interpretation>
                <emma:interpretation id="interp183" emma:lang="en-US" emma:confidence="0">
                  <emma:literal>Hon</emma:literal>
                </emma:interpretation>
                <emma:interpretation id="interp184" emma:lang="en-US" emma:confidence="0">
                  <emma:literal>thon</emma:literal>
                </emma:interpretation>
                <emma:interpretation id="interp185" emma:lang="en-US" emma:confidence="0">
                  <emma:literal>show</emma:literal>
                </emma:interpretation>
                <emma:interpretation id="interp186" emma:lang="en-US" emma:confidence="0">
                  <emma:literal>ton</emma:literal>
                </emma:interpretation>
              </emma:one-of>
            </emma:emma>
          </inkml:annotationXML>
          <inkml:trace contextRef="#ctx0" brushRef="#br0" timeOffset="87272.0837">940 13307 1514 0,'0'0'195'0,"0"0"-191"0,0 0-39 0,0 0-14 16,0 0 1-16,0 0 39 0,0 0 33 0,0 0 43 16,0 0 33-16,0 0 3 0,0 0-13 0,0 0-18 15,-33 170-12-15,27-127-10 0,0 4-1 0,1-1-4 16,-3 1-5-16,3 2-6 0,-4-2-11 16,-1 4 0-16,3-3-5 0,-4-1-3 0,1 1 0 15,-4 1-9-15,3-3-5 0,3-1-12 0,-1 0-52 16,-2-6-103-16,6-6-221 0,0-10-423 0,2-10-160 15</inkml:trace>
          <inkml:trace contextRef="#ctx0" brushRef="#br0" timeOffset="88370.7726">706 13867 844 0,'0'0'472'0,"0"0"-340"0,0 0-98 15,0 0-21-15,0 0 25 0,0 0 51 0,0 0 15 16,0 0 1-16,0 0-22 0,189-103-13 15,-139 88-18-15,4-1-10 0,1 1-6 0,5-3-13 16,-1-1-5-16,3-2-6 0,-5 1-4 0,2-4-3 16,-9 1-4-16,-5-2-3 0,-7 2 0 0,-7-2 2 15,-8-1 6-15,-7-1 7 0,-6 1 4 0,-7-2 12 16,-3 1 6-16,-1 1 0 0,-10 4 4 16,-1 3-8-16,-3 2 0 0,2 4-1 0,-1 2 0 15,1 4 1-15,0 4-3 0,2 2-7 0,3 1-10 16,-2 0-8-16,0 6-8 0,2 6-2 0,1 7 1 15,-4 6 2-15,6 6 4 0,-5 5 0 16,8 6 6-16,0 3-1 0,1 4-1 0,1 2 0 16,0 3-4-16,0 0 3 0,0-1-1 0,0 2 2 15,0-1 0-15,0-2-3 0,0-3 1 0,0-2-1 16,0-5 0-16,0-5-4 0,0-4-3 0,1-7-2 16,-1-7-5-16,2-7-2 0,-2-5-4 15,1-6-4-15,-1-1 4 0,1 0-2 0,1-8 3 16,4-5 3-16,-1-9-1 0,1-3 6 0,4-3 5 15,2-4 3-15,1-1 2 0,0-1 2 16,2-2-2-16,4 0 2 0,0 0-1 0,1 1 1 16,-1 2 0-16,-1 3 0 0,1 5-1 0,-3 6-2 15,-2 6-1-15,-2 8-3 0,-3 2-5 0,-3 3-6 16,0 3-1-16,-3 9 7 0,-2 5 5 0,-1 7 11 16,0 4 7-16,0 3-1 0,-4 3-1 15,-4-2 0-15,3 2-3 0,-3-5-2 0,4 1 1 16,-4-4-3-16,6-3-2 0,1-3-2 0,1-4 0 15,0-4 0-15,3-3 1 0,7-5 5 0,1-2 3 16,3-2 7-16,3 0 4 0,3-9 2 0,0-3-3 16,6-4-6-16,1-4-4 0,-2-1-3 15,2 0-3-15,-4-4-1 0,-6-1 2 0,0-1 0 16,-7 1 1-16,-2-2 3 0,-8-2 3 0,0 1-2 16,-5 3 3-16,-8 0-3 0,-3 5-1 15,0 4 0-15,-4 2-5 0,1 7-6 0,-5 4-4 16,4 4-5-16,-4 0 3 0,0 0 4 0,0 9 5 15,4 1-1-15,0 0 1 0,5 0-5 0,7 0-3 16,2-3-6-16,6 1-4 0,0-4-2 16,8 2 4-16,7-3 7 0,3-3 8 0,6 0 6 15,4-4 2-15,3-7 0 0,5-2-1 0,3-1-2 16,1 0-1-16,-1-1-1 0,1 1-1 0,-2 2-1 16,-2 3 0-16,-7 3-3 0,-3 4 0 15,-6 2-3-15,-1 3-3 0,-5 8 1 0,-1 4-2 16,-5 5 4-16,-2 3 3 0,-4 3 2 0,-1 3 1 15,-1-2 2-15,0 2 1 0,-1-2-1 0,-1-1 2 16,-2-1-1-16,-2-1-2 0,3-6 1 0,-1 1-2 16,1-4 2-16,2-5 0 0,1-2-1 15,0-2 1-15,0-5 0 0,1-1 4 0,6 0 9 16,0-1 10-16,2-8 6 0,4-3-1 0,6-3-5 16,0-3-8-16,4-1-4 0,-2-2-2 15,1-1-2-15,0 0-2 0,-4 0-1 0,-1 1 0 16,-1 3-2-16,-1 1 0 0,-1 4-5 0,-5 3-3 15,-1 2-2-15,1 5-4 0,-5 3-4 0,0 0-2 16,0 2 0-16,0 7-1 0,2 1 8 16,1 3 3-16,-2 1 2 0,2 0 6 0,-1 2-3 15,2-1 2-15,2-2-1 0,2-1-2 0,1-3 2 16,3 0 0-16,0-5 1 0,9-1 0 0,0-3 5 16,4 0 3-16,6-6 2 0,0-4 2 15,5-4 0-15,1-2 0 0,0-2 3 0,-1-1 3 16,-5-2-5-16,-1 0 0 0,-6 0-1 0,-4 0-1 15,-6-1 17-15,-4 0 5 0,-3-3 6 16,-7 0 4-16,-3 0-6 0,-1-2-6 0,-5 3-4 16,-4 4-6-16,-7 0-5 0,1 6-5 0,-3 2-6 15,-3 4-8-15,3 3-8 0,0 2-7 0,0 3-4 16,2 0-5-16,1 0-4 0,3 5-8 0,3 0-22 16,1 2-48-16,4 1-100 0,4 1-158 15,0-1-288-15,0-2-875 0</inkml:trace>
        </inkml:traceGroup>
        <inkml:traceGroup>
          <inkml:annotationXML>
            <emma:emma xmlns:emma="http://www.w3.org/2003/04/emma" version="1.0">
              <emma:interpretation id="{9F49C13D-0307-4271-9D32-03A9F39D18B3}" emma:medium="tactile" emma:mode="ink">
                <msink:context xmlns:msink="http://schemas.microsoft.com/ink/2010/main" type="inkWord" rotatedBoundingBox="6182,13809 7864,13693 7929,14632 6246,14749"/>
              </emma:interpretation>
              <emma:one-of disjunction-type="recognition" id="oneOf39">
                <emma:interpretation id="interp187" emma:lang="en-US" emma:confidence="0.5">
                  <emma:literal>the</emma:literal>
                </emma:interpretation>
                <emma:interpretation id="interp188" emma:lang="en-US" emma:confidence="0">
                  <emma:literal>thee</emma:literal>
                </emma:interpretation>
                <emma:interpretation id="interp189" emma:lang="en-US" emma:confidence="0">
                  <emma:literal>The</emma:literal>
                </emma:interpretation>
                <emma:interpretation id="interp190" emma:lang="en-US" emma:confidence="0">
                  <emma:literal>Che</emma:literal>
                </emma:interpretation>
                <emma:interpretation id="interp191" emma:lang="en-US" emma:confidence="0">
                  <emma:literal>they</emma:literal>
                </emma:interpretation>
              </emma:one-of>
            </emma:emma>
          </inkml:annotationXML>
          <inkml:trace contextRef="#ctx0" brushRef="#br0" timeOffset="90047.0908">4021 13970 921 0,'0'0'71'0,"0"0"-54"0,0 0 35 0,0 0 76 16,0 0 62-16,0 0 10 0,0 0-20 16,0 0-31-16,0 0-21 0,0 0-7 0,0 0-2 15,0 0-2-15,0 0-9 0,0 0-16 0,80-28-17 16,-60 19-16-16,2-3-12 0,2-1-10 15,1-2-4-15,1-1-7 0,-2-2-2 0,2-1-4 16,0-2-4-16,0-2-2 0,-1-5-3 0,-1-2 0 16,-1-2 1-16,1-5 0 0,-4-3-1 0,-1-2 0 15,-3-4-5-15,-2-3-1 0,-2-1 0 16,-3-2-2-16,-3 2 1 0,-1-3-2 0,0 2 0 16,-5 2-1-16,0 1 0 0,0 8 2 0,0 6-1 15,0 7 3-15,-4 7 2 0,0 7-2 0,-1 4 3 16,1 6-5-16,0 3-14 0,-2 0-11 15,1 7-10-15,-3 12-1 0,-3 9 11 0,2 11 11 16,-3 5 7-16,1 9 4 0,2-3-1 0,2 4 0 16,2-1 1-16,3 0 0 0,2-1-1 0,0 2 0 15,0-2 1-15,0-6-2 0,7-2 1 0,0-4-2 16,5-5 0-16,-3-4-1 0,5-5 2 16,-1-7-4-16,2-6-3 0,1-4-6 0,-1-6-4 15,3-3 3-15,1-3 1 0,3-9 3 0,-2-4-1 16,4-9-1-16,-3-6-5 0,-1-2-1 0,1-4 4 15,-3-3 1-15,1-3 6 0,0-5 5 16,-4-2 2-16,-1-2 4 0,1 2 1 0,-2 0 3 16,2-2-2-16,-1 4 1 0,-1 1 1 0,-4 3 1 15,2 11 4-15,-7 7 1 0,2 6 2 16,-4 10 3-16,-2 4 2 0,0 5-10 0,0 1-20 16,0 3-15-16,0 8-8 0,-2 7 8 0,-5 9 18 15,1 7 12-15,-2 10 3 0,0 0-1 0,0 3 0 16,2-1 0-16,-1 3 2 0,-2-1 3 15,2 4 0-15,-3-2-1 0,1-1-2 0,-2 0 0 16,1-1-3-16,-2-4 1 0,2-4-6 0,-1-2 2 16,5-9-1-16,0-5-2 0,4-6 8 0,0-8-7 15,2-4 0-15,0-5 5 0,0-1 4 0,0 0 18 16,0-4 3-16,3-6-2 0,2-4-7 16,1-4-13-16,0-1-1 0,1-2 1 0,3-1-5 15,-4 1 1-15,4 1-2 0,-4 3-3 0,1 5 6 16,-3 2-9-16,3 4-3 0,-5 2-4 0,2 4-10 15,1 0 3-15,0 4 1 0,-2 2 3 16,3 7 5-16,0 0 3 0,0 3 3 0,1 1 0 16,4-1 3-16,-2 3-1 0,2-6-2 0,2-2 1 15,3-3 2-15,2-2 1 0,3-3 2 0,3-3 1 16,2 0-6-16,2-8 4 0,3-2-1 16,-2-3-1-16,2-4 5 0,-3-1-5 0,-1-2 1 15,-5 0 1-15,-1-1 2 0,-5-2 0 0,-2 0 2 16,-4-1 0-16,-3-2-2 0,-4 3 3 15,-3-1 2-15,0 3-3 0,-6 2-1 0,-2 7 0 16,-1 1-5-16,-2 5-4 0,-1 5-2 0,1 1-9 16,-3 4-1-16,-1 8 3 0,0 5 2 0,0 5 9 15,-1 5 1-15,3 1 2 0,2 0-5 0,3 3 5 16,4-5 0-16,4 0 1 0,1-3 5 16,12 0-8-16,0-4 0 0,3 0 3 0,7-6 0 15,4-5 7-15,6-2 2 0,6-3-1 0,7-3-5 16,2 0 2-16,6-7-6 0,-1-1-2 0,2-3-6 15,-5-1-14-15,-6-5-32 0,-6 1-79 0,-12-1-204 16,-11 4-623-16,-4 4-458 0</inkml:trace>
          <inkml:trace contextRef="#ctx0" brushRef="#br0" timeOffset="90187.0038">4651 13375 1960 0,'0'0'126'0,"0"0"-72"0,0 0-20 15,0 0-14-15,0 0-4 0,0 0-15 16,0 0-2-16,0 0 1 0,0 0-23 0,216-48-70 16,-152 42-329-16,-18 1-1027 0</inkml:trace>
        </inkml:traceGroup>
        <inkml:traceGroup>
          <inkml:annotationXML>
            <emma:emma xmlns:emma="http://www.w3.org/2003/04/emma" version="1.0">
              <emma:interpretation id="{44A93CE6-1617-4F59-90B8-C228A91BCBC6}" emma:medium="tactile" emma:mode="ink">
                <msink:context xmlns:msink="http://schemas.microsoft.com/ink/2010/main" type="inkWord" rotatedBoundingBox="8882,13959 13062,13670 13102,14246 8921,14534"/>
              </emma:interpretation>
              <emma:one-of disjunction-type="recognition" id="oneOf40">
                <emma:interpretation id="interp192" emma:lang="en-US" emma:confidence="0.5">
                  <emma:literal>revenues</emma:literal>
                </emma:interpretation>
                <emma:interpretation id="interp193" emma:lang="en-US" emma:confidence="0">
                  <emma:literal>Revenues</emma:literal>
                </emma:interpretation>
                <emma:interpretation id="interp194" emma:lang="en-US" emma:confidence="0">
                  <emma:literal>avenues</emma:literal>
                </emma:interpretation>
                <emma:interpretation id="interp195" emma:lang="en-US" emma:confidence="0">
                  <emma:literal>revenues'</emma:literal>
                </emma:interpretation>
                <emma:interpretation id="interp196" emma:lang="en-US" emma:confidence="0">
                  <emma:literal>revenges</emma:literal>
                </emma:interpretation>
              </emma:one-of>
            </emma:emma>
          </inkml:annotationXML>
          <inkml:trace contextRef="#ctx0" brushRef="#br0" timeOffset="91050.8333">6689 13657 2551 0,'0'0'81'15,"0"0"-79"-15,0 0-1 0,0 0 16 0,0 0 17 16,0 0 0-16,162-162-1 0,-134 138-6 0,-1 0-6 16,-1 1-2-16,-5 0-4 0,1-1-7 15,-1-2 0-15,-3 3 5 0,-4-1-7 0,0-2 1 16,-4 3-2-16,-3 1-4 0,-2 0 2 0,-3 4 1 15,-2 3 0-15,0 3-3 0,0 5 4 0,-2 2-5 16,0 4-5-16,-6 1-6 0,5 0-14 16,-8 1-4-16,1 10 4 0,-4 4 6 0,-1 3 13 15,2 2 5-15,0 5 1 0,1 0-2 0,6 2 3 16,0 1 2-16,4 3 1 0,2 1 3 16,4-1-1-16,6 3-1 0,3-3 0 0,4-2 2 15,4 0-3-15,3-4 1 0,-3-1 0 0,2-3-3 16,2-3 2-16,0-5-1 0,-1-3 1 0,-6-1 2 15,5-4-2-15,-7-4 1 0,6-1 3 0,-6 0 1 16,3-7 3-16,-1-4 0 0,-2-2-1 0,6-3-2 16,-5-6-1-16,6-1 1 0,-5-2-2 15,4-5-2-15,-4 0 2 0,2-2-2 0,-4-3-1 16,-3 0 4-16,0 1-3 0,-8 2 0 0,0 1 1 16,-5 6 1-16,0 3 2 0,-6 3 1 15,0 6 1-15,-5 2-1 0,-1 6-3 0,0 2-7 16,-1 3-8-16,-1 1-5 0,1 8 1 0,-4 7 3 15,-3 5 5-15,3 1 3 0,1 2 1 0,-1 4 0 16,5 0 0-16,4-2-1 0,2 2 1 16,4-2 0-16,2-5 0 0,8 2 0 0,5-2 2 15,3-4-1-15,8-1 2 0,3-3 1 0,3-4-1 16,6-1-2-16,3-4-1 0,0-2 0 0,0-2-2 16,-1 0 1-16,-1-6-3 0,-4-3-3 15,-2-2-1-15,-1-2 1 0,-10-3 3 0,1 1 2 16,-5-3 4-16,-4-2-1 0,-1-3 1 0,-6 1 2 15,2-3-2-15,-4-1 2 0,-3 2 1 0,0 1-1 16,0 1 3-16,-2 5 3 0,-2 4-1 0,0 2 4 16,2 5-3-16,0 4-3 0,1-1-3 15,1 3-13-15,-1 0-5 0,1 11-2 0,0 4 5 16,0 5 7-16,0 5 6 0,0 2 1 0,1 1 1 16,3 0 0-16,7 2-1 0,-1 0 0 15,1-3 0-15,1-1 2 0,4-3-2 0,-1-3-2 16,1-2 1-16,0-5-2 0,4-3 3 0,-2-4 3 15,3-1 1-15,-2-4 3 0,4-1 3 0,-4-3 4 16,3-6 0-16,1-2 4 0,-3-4-2 0,3-2-2 16,0-2 1-16,-4-3-3 0,1 1 1 15,-3-4-3-15,-2-2-1 0,0-1-4 0,-2-2-2 16,-1 1 1-16,0-1-4 0,-1-1 1 0,0 2-1 16,-5 2-6-16,5 0-4 0,-1 6-12 15,-5 2-18-15,4 5-28 0,-5 5-44 0,3 6-65 16,-6 3-87-16,-1 0-105 0,2 8-147 0,-2-1-224 15,0-1-242-15</inkml:trace>
          <inkml:trace contextRef="#ctx0" brushRef="#br0" timeOffset="92455.965">8419 13335 81 0,'0'0'397'0,"0"0"-137"0,0 0-12 16,0 0-5-16,0 0-13 0,0 0-43 0,0 0-36 15,0 0-20-15,161-92-12 0,-147 76-13 0,1 3-11 16,-3-1-14-16,-2 0-12 0,-5 2-9 15,2 0-9-15,-6-1-9 0,-1 5-3 0,0 0-10 16,-4 2-10-16,-4 4-15 0,-3 2-11 0,-4 0-6 16,-6 4 1-16,0 8 10 0,-5 6 2 15,-3 1 5-15,-1 3-1 0,2 5 2 0,1-1 1 16,3 2-1-16,5 1 4 0,2-1-3 0,6 0 0 16,4-1 1-16,7-3-2 0,0 0 1 0,11-2 0 15,2-3-2-15,4-4 3 0,5 1 3 16,2-4-2-16,5-3 2 0,0-3-1 0,6-3-5 15,0-3 5-15,1 0-5 0,2-3-1 0,-1-6-2 16,-5-3-1-16,1-4 0 0,-7 1 0 0,-2-3 4 16,-5-4-2-16,-4 1 3 0,-3 1 1 15,-1-4 0-15,-7 0 3 0,2-1-3 0,-3-1 1 16,-1 0-3-16,-2 2 2 0,2-1-1 0,4 6-2 16,-4 3 1-16,1 4-5 0,0 4-2 0,2 4-4 15,-2 1 0-15,-1 3-6 0,1 0 0 0,4 4 2 16,-3 7 0-16,2 1 7 0,-2 4 1 15,0 3 2-15,3 3 2 0,-3-2-1 0,0 4 2 16,3-1-2-16,-3-1 3 0,3 0-2 0,-3-1-1 16,-2-1 2-16,5-3-1 0,-4 0-2 0,-1-4 1 15,6-2-2-15,-3-3-3 0,-1 1 6 16,2-5-1-16,-2-1 2 0,3-1 6 0,-3-2 4 16,-1 0 6-16,5-3 5 0,-4-6 3 0,5 0-3 15,-4-4-5-15,6 1-2 0,-1-3-6 16,-2-1 1-16,2 0-3 0,2-3-3 0,-1 2-1 15,0 1 1-15,-6 3-1 0,6 1 0 0,-7 1 1 16,5 3-5-16,-5 4-1 0,4-1-2 0,-4 4-8 16,3 1 5-16,-3 0-3 0,0 3 1 15,3 4 2-15,-3 4 1 0,3 1 4 0,-2 3 0 16,-1 1 4-16,4 1-2 0,-4 2-1 0,6-3 1 16,-5-1 1-16,4-2-3 0,2-1 1 0,0-3-2 15,2 1 1-15,2-6 2 0,1 1-1 16,1-5 0-16,6 0-3 0,-1 0-1 0,-2-5-2 15,3-3-4-15,-2-2-2 0,-4-1-1 0,-2-2-1 16,-1-2 4-16,-1 0 0 0,-4-3 7 0,-2 0 2 16,4-1 1-16,-3-2 1 0,-3 2 2 0,5-4 1 15,-6 3 1-15,4-2 3 0,-4 0-4 16,-2 5 3-16,4 1 1 0,-4 4-2 0,0 5 1 16,-2 2-3-16,0 4-4 0,0 1-6 0,0 0-7 15,0 0-5-15,0 4-1 0,0 5 6 0,0 5 4 16,0 0 5-16,0 4 3 0,0 0 0 15,0 2 1-15,0-1 1 0,2 1-1 0,5-1-2 16,-1-2 2-16,0-1 0 0,1-3-1 0,2-1 1 16,-2-1 0-16,2-2 2 0,5-2 0 15,-2-2 3-15,3-2-3 0,-2-2 2 0,8-1 0 16,-3 0-3-16,5 0 1 0,-5-4-2 0,5-2 0 16,-5-2 0-16,3-1 1 0,-5 0 2 0,-2-1 3 15,-2-1 2-15,-2 1 3 0,-4-2 0 16,2-1 2-16,-4-1-1 0,1-1-1 0,-2 1 1 15,-2-1-1-15,-1 0-3 0,0 1 0 0,0 3-3 16,0 2-1-16,-1 3-2 0,0 3-1 0,-1 3-4 16,2 0-5-16,0 0-12 0,-4 0-3 0,4 6-1 15,-1 5 7-15,0 2 9 0,1 3 6 16,0 2 1-16,0 0-2 0,0 4 1 0,1-3 2 16,8 1-1-16,1-3 4 0,-2 0-1 0,5-2-3 15,6-2 3-15,-3-2-2 0,1-3 0 0,8-2 0 16,-1-3-1-16,0-3 2 0,3 0 1 0,-2 0-1 15,2-4 1-15,-6-3-1 0,3-2-1 16,1-3 1-16,-4 0 1 0,-2-4 0 0,-3 2 1 16,3-4-2-16,-5 0-1 0,0-1 0 0,-1-1-1 15,-2 0 3-15,-4-1-3 0,2-2 0 16,-6 1 1-16,2 1 0 0,-2 1 1 0,-3 2 0 16,0 4-1-16,-7 5-4 0,3 2-8 0,-7 3-7 15,-1 4-6-15,-1 2 0 0,-6 10 4 16,-4 2 7-16,-2 7 6 0,-1 2 5 0,1 0 2 15,1 1-2-15,5 1 2 0,2 2-2 0,0-1 0 16,9 1 2-16,2-2 0 0,4-2-1 0,2-2 0 16,7-3 0-16,1-5 0 0,6-3 2 0,6-2 2 15,-2-4 1-15,8-4 2 0,1 0-1 0,6 0 1 16,-2-6-1-16,-3-3 1 0,6-1-2 16,-6-2 2-16,-1-3-1 0,-2 0 0 0,2-3 2 15,-1 0-3-15,-2 1 0 0,-4-4-2 0,3 0 2 16,-6 0-1-16,3-1 0 0,-5-3 1 0,0 4-2 15,-3-4 1-15,-2-1 0 0,-3 6-1 16,1 2-2-16,-4 5-1 0,0 4-2 0,0 3-2 16,-2 4-3-16,0 2-5 0,-2 0-2 0,6 2 1 15,-2 5 3-15,0 7 7 0,5 2 2 0,-2 6 4 16,3 4-2-16,4-1 2 0,1 0 1 16,3 3 2-16,1-1 5 0,4-2-1 0,-6 2 2 15,6-4-1-15,-7 0-1 0,-1-2-1 0,-3-3-2 16,-3-4-1-16,-7-2 0 0,-2-1 6 15,-10-1 3-15,-6-4 4 0,-9 1 0 0,-5-4-7 16,-10-3-6-16,-1 0-7 0,-5 0-6 0,4-6-15 16,4-4-39-16,7 0-87 0,4-2-202 0,8 3-770 15,11 2-273-15</inkml:trace>
        </inkml:traceGroup>
        <inkml:traceGroup>
          <inkml:annotationXML>
            <emma:emma xmlns:emma="http://www.w3.org/2003/04/emma" version="1.0">
              <emma:interpretation id="{CFFCFA07-DEF0-473E-AD90-8609D555CC29}" emma:medium="tactile" emma:mode="ink">
                <msink:context xmlns:msink="http://schemas.microsoft.com/ink/2010/main" type="inkWord" rotatedBoundingBox="14305,13501 15836,13395 15871,13901 14340,14006"/>
              </emma:interpretation>
              <emma:one-of disjunction-type="recognition" id="oneOf41">
                <emma:interpretation id="interp197" emma:lang="en-US" emma:confidence="0.5">
                  <emma:literal>are</emma:literal>
                </emma:interpretation>
                <emma:interpretation id="interp198" emma:lang="en-US" emma:confidence="0">
                  <emma:literal>axe</emma:literal>
                </emma:interpretation>
                <emma:interpretation id="interp199" emma:lang="en-US" emma:confidence="0">
                  <emma:literal>ae</emma:literal>
                </emma:interpretation>
                <emma:interpretation id="interp200" emma:lang="en-US" emma:confidence="0">
                  <emma:literal>ace</emma:literal>
                </emma:interpretation>
                <emma:interpretation id="interp201" emma:lang="en-US" emma:confidence="0">
                  <emma:literal>ave</emma:literal>
                </emma:interpretation>
              </emma:one-of>
            </emma:emma>
          </inkml:annotationXML>
          <inkml:trace contextRef="#ctx0" brushRef="#br0" timeOffset="93630.3288">12453 12853 1101 0,'0'0'262'15,"0"0"-83"-15,0 0-39 0,0 0-11 0,0 0-8 16,0 0-19-16,0 0-32 0,0 0-38 0,0 0-25 15,0 0-17-15,0 0-1 0,0 0 8 0,0 0 12 16,-158 9 5-16,131 18 6 0,0 2 1 16,2 1-5-16,-1 0 2 0,4 1-4 0,4-3-3 15,1-2-1-15,6 0-5 0,2-4-1 0,6-1-2 16,3 0 0-16,0-6-2 0,4-3 1 0,7-3 3 16,1-3 5-16,3-3 10 0,3-3 7 0,5 0 6 15,3-9 0-15,2-3-1 0,1-8-5 16,1-2-4-16,-2-2-3 0,0-1-3 0,-2-1-1 15,-5 0-1-15,1 1 0 0,-8-2 1 0,2 4-1 16,-2-1-2-16,-5 3-3 0,2 3-1 16,-6 7 1-16,-1 1-1 0,-2 6-1 0,-2 2-4 15,0 2-7-15,0 0-20 0,0 4-9 0,-4 4 2 16,-2 9 3-16,-2 2 18 0,0 5 9 16,-1 2 1-16,-1 0 0 0,5-1-1 0,2 0-2 15,2-2 1-15,1-2 0 0,3-3-1 0,7-4 1 16,4-4 0-16,3-4 2 0,5-3 3 0,-1-3 3 15,6-6 3-15,0-6 2 0,4-4 1 0,-2-4 1 16,2-4-2-16,1-1 0 0,-1-4 1 16,-4 0 0-16,0-3 3 0,-2-1-1 0,-3 2 3 15,-4-2 4-15,0 4-3 0,-1-1-3 0,-2 5-3 16,-3 6-7-16,-1 4-3 0,-5 6 0 0,-2 5-4 16,0 4-7-16,-2 0-3 0,-1 1-4 0,-1 10 2 15,1 4 9-15,1 5 3 0,-2 7 4 16,0 2 0-16,0 2-2 0,0 3 0 0,0-5 1 15,0-1 0-15,4-2-1 0,1-3 0 0,2-3-1 16,1-3 0-16,1-2 2 0,3-6 0 0,-1-1 1 16,3-3 0-16,3-5 1 0,0 0 2 15,8-2 3-15,0-9 1 0,4-1-1 0,5-5-1 16,-2-1-1-16,4-3-1 0,-3-1-1 0,1-2-1 16,-3-2 0-16,1 0-1 0,-3-1-2 15,-3-3 2-15,-1 2-1 0,-5-1 3 0,-4 1 0 16,-4-1 2-16,-5 4 2 0,-5 3 1 0,-2 4 1 15,-1 6 0-15,-9 3-3 0,-2 6-7 0,-2 3-6 16,-9 7-3-16,-1 11 0 0,-6 8 3 16,-1 3 4-16,3 4 4 0,1 4 2 0,3 1 0 15,7-1 3-15,3 2-3 0,5-5 0 0,6 1-3 16,3-4-1-16,4-3-1 0,13 1-1 0,5-5-2 16,13-3-5-16,8-6-8 0,11-5-26 0,7-5-71 15,9-5-156-15,-16 0-370 0,-13 0-899 0</inkml:trace>
        </inkml:traceGroup>
        <inkml:traceGroup>
          <inkml:annotationXML>
            <emma:emma xmlns:emma="http://www.w3.org/2003/04/emma" version="1.0">
              <emma:interpretation id="{7D9C1C62-4044-412B-A7E2-C581232A4C44}" emma:medium="tactile" emma:mode="ink">
                <msink:context xmlns:msink="http://schemas.microsoft.com/ink/2010/main" type="inkWord" rotatedBoundingBox="16694,12879 18766,12736 18919,14945 16847,15088"/>
              </emma:interpretation>
              <emma:one-of disjunction-type="recognition" id="oneOf42">
                <emma:interpretation id="interp202" emma:lang="en-US" emma:confidence="0.5">
                  <emma:literal>buy</emma:literal>
                </emma:interpretation>
                <emma:interpretation id="interp203" emma:lang="en-US" emma:confidence="0">
                  <emma:literal>bay</emma:literal>
                </emma:interpretation>
                <emma:interpretation id="interp204" emma:lang="en-US" emma:confidence="0">
                  <emma:literal>bey</emma:literal>
                </emma:interpretation>
                <emma:interpretation id="interp205" emma:lang="en-US" emma:confidence="0">
                  <emma:literal>bury</emma:literal>
                </emma:interpretation>
                <emma:interpretation id="interp206" emma:lang="en-US" emma:confidence="0">
                  <emma:literal>busy</emma:literal>
                </emma:interpretation>
              </emma:one-of>
            </emma:emma>
          </inkml:annotationXML>
          <inkml:trace contextRef="#ctx0" brushRef="#br0" timeOffset="94424.8408">14792 12078 1517 0,'0'0'272'0,"0"0"-61"15,0 0-37-15,0 0-37 0,0 0-40 16,0 0-61-16,0 0-41 0,0 0-8 0,0 0 8 15,0 0 21-15,0 0 7 0,0 0 1 0,-90 177 3 16,67-122 0-16,0 0 4 0,2-2-1 16,2 2-2-16,3-2-1 0,0 1-5 0,5-4-3 15,4 0-4-15,-1-6-4 0,7 1-3 0,1-4-3 16,1-6-7-16,9-1 4 0,2-8-2 0,3-6 0 16,1-3 4-16,6-5-8 0,1-4 1 0,4-5-1 15,3-3 2-15,-4-2 2 0,0-7 0 16,1-3 2-16,-6-5-2 0,-2 0 2 0,-3-4 0 15,-4-3 0-15,-3-2-1 0,-6-1-2 0,-3-4-1 16,0 2-4-16,-7-3-1 0,-5 2-1 0,-4 1-3 16,-6 5-2-16,-1 2-3 0,-7 7 2 0,1 3-3 15,-5 6 4-15,1 3 3 0,0 3 4 16,3 0 6-16,3 0 1 0,5 6-1 0,6 1-3 16,3 1-4-16,4 1-1 0,3 2-2 0,3 1 1 15,3 0 0-15,0 2 2 0,9-1-2 16,0-1 6-16,4 0 2 0,5-4 5 0,7 2 6 15,2-3 2-15,7-1 3 0,3-1 0 0,6-4 1 16,3-1-3-16,3 0 0 0,3 0-1 0,2-4-5 16,0-4 0-16,-1 1-2 0,0-1-2 15,-2-1-1-15,-7-1 2 0,-3 0-1 0,-7-5 3 16,-2 1 3-16,-8-1-3 0,-1-2 3 0,-7 2 4 16,-4-2 0-16,-2 0 7 0,-8 2 1 0,-2 0-5 15,0 2-3-15,-12 4-5 0,0 3-5 0,-4 2-4 16,-4 4-1-16,-3 0-4 0,-1 3 4 15,-5 9 0-15,0 3 4 0,0 5-2 0,1 3 0 16,2 3 1-16,3 0-3 0,2 4 5 0,2-2-1 16,6-1 0-16,3 2 2 0,6-4-3 0,4 2 1 15,0-3 0-15,10-4 4 0,3 0-3 16,7-3 1-16,4-5 2 0,3-2-1 0,5-3 7 16,5-4-1-16,2-3 0 0,1 0 0 0,3-1-4 15,-3-8 1-15,0-1-1 0,-1-2 3 0,-7-3-3 16,0 0 3-16,-3-3 1 0,-5-1 1 15,-3-3 0-15,-1 0-1 0,-5 0 1 0,-2-2-2 16,-1 1 3-16,-4 1-1 0,-3 0 1 0,-4 4 5 16,0 2-7-16,-1 5 3 0,0 4-2 15,0 4-2-15,-2 1-5 0,0 2-13 0,-2 2-7 16,-3 7-3-16,1 5 1 0,-2 4 12 0,-4 3 2 16,4 3 2-16,1 1-1 0,0 1 2 0,4-3 0 15,3 1 0-15,0 1-2 0,10-4 0 0,2-2-2 16,1-3-8-16,3-2-13 0,5-5-25 15,-3-3-46-15,4-3-50 0,-2-3-63 0,1-6-110 16,-3-6-241-16,-5 1-396 0,-2 4 285 0</inkml:trace>
          <inkml:trace contextRef="#ctx0" brushRef="#br0" timeOffset="95076.4356">15859 12515 0 0,'0'0'474'0,"0"0"-64"0,0 0-54 0,0 0-48 15,0 0-75-15,0 0-94 0,0 0-80 0,0 0-46 16,0 0-19-16,0 0 0 0,0 0 3 0,0 0 4 15,0 0 2-15,-39 37 2 0,39-22 1 16,5-1 1-16,2 1 0 0,0-2 1 0,1 1 4 16,-1-1-1-16,-1 0 2 0,1-3 3 0,-2 2 2 15,2-1 7-15,-3 2 6 0,-1 1 8 16,-3 1 6-16,0 2 1 0,0-1-1 0,1 2-2 16,-1 0-3-16,0-1-8 0,2-1-6 0,0 0-6 15,0-2-7-15,2-2-2 0,-2-1-1 0,0-4-5 16,3-3 1-16,-1 1 3 0,-1-4 8 0,-2-1 16 15,3 0 19-15,1-1 5 0,-1-5-2 16,7-4-14-16,-3-1-17 0,4-3-9 0,-2 2-7 16,3 0-3-16,-1 2-2 0,3 1-3 0,1-1 2 15,-1 3-2-15,3 1 0 0,-1 3 0 0,3-1 0 16,-3 4-2-16,2 0 1 0,0 0 0 0,-2 0 0 16,6 0 1-16,-2 1 0 0,3-1 3 15,3 0-1-15,1 0 1 0,3 0 1 0,-1-6 1 16,2 0 1-16,-1-1 0 0,1-1 2 0,-1-3-2 15,-4-1 1-15,-5 0 4 0,-1-1 2 16,-5-1 2-16,-3-1 3 0,-4-1-1 0,-6-2-2 16,-3 1-1-16,-1 2-4 0,-7 4-3 0,-6 0-1 15,1 4-8-15,-3 1-3 0,1 6-5 0,2 0-2 16,-2 3 1-16,1 9 1 0,1 2 3 16,-2 7 2-16,2 7 4 0,0 2 1 0,0 9 0 15,1 6 2-15,0 6 1 0,-1 9 0 0,2 4 3 16,3 7-2-16,-1 4-3 0,-2 4 3 15,4 1-3-15,-1 0-1 0,-1 2 2 0,4 2-3 16,-6-2 0-16,3 0 1 0,0-1 0 0,-3-2-1 16,-2-8-2-16,-1-4-2 0,-5-5-6 0,-2-8 0 15,-5-8-1-15,-7-8 1 0,-2-10 2 16,-6-10 4-16,-4-8 4 0,2-8 5 0,-1-2 7 0,1-14-1 16,2-7 4-16,4-8 4 0,5-5-2 15,5-9 6-15,7-6-3 0,7-6-4 0,6-4-4 16,7-5 0-16,0-1-2 0,14-4-1 0,4 1 0 15,9 0-7-15,7 4-3 0,6 5-4 0,6 7-4 16,2 7-5-16,4 10-8 0,2 5-9 16,-2 6-23-16,-2 5-34 0,-6 3-88 0,0 1-176 15,-12 6-460-15,-9 3-694 0</inkml:trace>
        </inkml:traceGroup>
        <inkml:traceGroup>
          <inkml:annotationXML>
            <emma:emma xmlns:emma="http://www.w3.org/2003/04/emma" version="1.0">
              <emma:interpretation id="{3A7D2C60-2918-4607-A1DA-5D45C9DAAA8E}" emma:medium="tactile" emma:mode="ink">
                <msink:context xmlns:msink="http://schemas.microsoft.com/ink/2010/main" type="inkWord" rotatedBoundingBox="19751,12884 25476,12489 25600,14284 19875,14679"/>
              </emma:interpretation>
              <emma:one-of disjunction-type="recognition" id="oneOf43">
                <emma:interpretation id="interp207" emma:lang="en-US" emma:confidence="0.5">
                  <emma:literal>generated:</emma:literal>
                </emma:interpretation>
                <emma:interpretation id="interp208" emma:lang="en-US" emma:confidence="0">
                  <emma:literal>generated:"</emma:literal>
                </emma:interpretation>
                <emma:interpretation id="interp209" emma:lang="en-US" emma:confidence="0">
                  <emma:literal>generated!</emma:literal>
                </emma:interpretation>
                <emma:interpretation id="interp210" emma:lang="en-US" emma:confidence="0">
                  <emma:literal>generated":</emma:literal>
                </emma:interpretation>
                <emma:interpretation id="interp211" emma:lang="en-US" emma:confidence="0">
                  <emma:literal>generated!!</emma:literal>
                </emma:interpretation>
              </emma:one-of>
            </emma:emma>
          </inkml:annotationXML>
          <inkml:trace contextRef="#ctx0" brushRef="#br0" timeOffset="97884.3815">17943 12801 441 0,'0'0'352'0,"0"0"-192"0,0 0-59 0,0 0 18 0,0 0 11 16,0 0 5-16,0 0-19 0,0 0-22 15,0 0 1-15,0 0 12 0,0 0 12 0,0 0 9 16,0 0-4-16,0 0-19 0,52 7-23 0,-23-28-25 16,5 0-16-16,-5-1-11 0,-2 1-4 15,1-1 2-15,-3 2-6 0,-1 1-1 0,-7 1-1 16,3 0-4-16,-5-1 1 0,0 2-5 0,-2 1-5 15,1-1-1-15,-2-1-1 0,1-1-1 0,0 2-3 16,1-1-1-16,-1 2-3 0,1 1 0 16,-2 0 1-16,0 2 1 0,0 1-5 0,-3 1 4 15,1 0 0-15,0 4-3 0,-2 0 10 0,-2 3-7 16,-4 2 0-16,0 1 4 0,-2 1-3 16,0 0 3-16,0 0 3 0,0 0-3 0,0 0-2 0,0 0-2 15,0 0-4-15,0 0-1 0,0 0 0 16,0 0-2-16,0 0 1 0,0 0 2 0,0 0 7 15,0 0-2-15,0 0 3 0,0 0 0 16,0 0-9-16,0 0 3 0,0 0-1 0,0 0-4 16,4 0 3-16,-4 0-3 0,0 0 0 0,0 0 3 15,0 0 6-15,0 0-1 0,0 0 2 0,0 0 1 16,0 0-2-16,1 0 4 0,-1 0 3 0,2-2 0 16,-2 2 1-16,1-1 3 0,-1-1-2 0,1 1 3 15,-1-1 4-15,2-1-5 0,-2 2 0 16,0-1-3-16,0-2-4 0,0 2 1 0,0-3-3 15,0 0 0-15,-2 3-3 0,0 0 1 0,-5-2 0 16,3 2-1-16,0-1 0 0,-4 2-4 16,2 1-2-16,-3 0-4 0,-2 0-2 0,2 0 0 15,-6 6 2-15,0 1 0 0,1 4 2 0,-2 1 3 16,-3 2 2-16,0-2 3 0,2 4 0 0,-4 0 0 16,7 1-1-16,-2-1-1 0,4-3 3 15,-1-1-1-15,7-1-3 0,2-4-1 0,2-2-6 16,2-2 3-16,0-2 2 0,0-1 2 0,0 2 5 15,0-2 1-15,3 0 2 0,5 0 4 16,2 0 3-16,-2-6 2 0,5 1-3 0,3-2-2 16,3-4 0-16,-3 2-3 0,5-3 0 0,-3 2-2 15,-3 1-5-15,-2 1 2 0,-2 2 1 0,-1 1-1 16,-6 3 1-16,3 1-4 0,-4 1-5 0,-2 0-1 16,1 0 1-16,-2 6 0 0,2 3 4 0,1 6 1 15,0 2 2-15,-2 7 2 0,-1 5 2 16,1 3 1-16,2 6-3 0,-2 2 1 0,3 5-4 15,0 6 1-15,-2 5 2 0,0 4 2 0,-2 4 5 16,2 7 2-16,-1-1-1 0,-1 3 0 0,0 1-1 16,0-6 0-16,0 0-2 0,-3-5-1 15,-7 0 0-15,-5-3-1 0,-3-3 0 0,-6-4-1 16,-5-5-2-16,-7-4-1 0,-3-6-6 0,-6-3 8 16,-3-7 1-16,-4-4 1 0,-2-5 10 15,-1-4-7-15,0-8 4 0,0-4 1 0,7-3-1 16,0-9 6-16,8-5-2 0,5-7 3 0,5-3 2 15,10-6 3-15,1-6 0 0,13-2-9 0,4-6-6 16,2-4-9-16,11-4-6 0,10-3-1 16,8-5-1-16,8-1-5 0,7-3-1 0,5 0-2 15,4-2-1-15,8-2 5 0,-2 6 1 0,4 3 1 16,2 0 4-16,2 5 0 0,-1 2 6 0,0 1 0 16,1 3 4-16,-1 2 0 0,-1 3 1 0,-2 0 0 15,-5 4-3-15,1-1 0 0,-5 2-3 16,-5 5 1-16,-6 2-2 0,-5 1 2 0,-9 5 1 15,-3 1 0-15,-10 2 2 0,-4 3 2 0,-8 3 1 16,0 2 4-16,-4 4-1 0,-4 1-7 0,-2 3-8 16,-6 2-11-16,-2 4-11 0,-7 0 0 0,3 2 1 15,-6 9 8-15,-3 2 6 0,-1 5 5 16,-2 4 3-16,-3 4 2 0,3 1 3 0,1 4 0 16,2 1 0-16,3 2 3 0,2 2 0 0,7-1-4 15,5-1-1-15,7-2-3 0,3-2-1 16,1-3-1-16,11-5 2 0,2-2 0 0,7-5 4 15,-1-5 4-15,7-2 6 0,7-5 2 0,-2-3 0 16,5-3-2-16,2-8-1 0,-1-2-1 16,1-4 2-16,-3-2 3 0,-2-3-1 0,-1-4-1 15,-2 0-2-15,-3-4 1 0,0-4 2 0,-2 0 3 16,-2 1 2-16,-3-1-2 0,-3 1-2 0,-4 4-2 16,0 2-5-16,-2 5-1 0,-1 7-3 0,-7 7 0 15,2 4-4-15,-4 2-4 0,-2 2-12 0,0 2-10 16,0 7 4-16,-2 3 4 0,-4 6 15 15,2 7 10-15,-3 2 3 0,3 4-3 0,-1 2-1 16,-2-1-2-16,5 3-4 0,0-1 5 0,0-2 0 16,1-3 0-16,1 0 5 0,0-5-8 0,0-5 2 15,4-3-1-15,0-4 1 0,3-3 1 16,-3-3-2-16,0-4 3 0,4-2 2 0,0 0 11 16,-1-6 5-16,3-5 1 0,1-4-4 0,1-1-5 15,2-3-1-15,-5-4-2 0,3-1 7 0,2-1-6 16,-2-1 0-16,0-1 0 0,0 1-6 15,-3 0 2-15,-2 4-3 0,4 4-2 0,-5 2 0 16,0 8-5-16,-5 2-2 0,2 3-6 0,2 3-6 16,-4 0-1-16,1 0-2 0,-1 7 3 15,0 3 5-15,1 2 5 0,3 4 3 0,-2 2 3 16,1 1-1-16,-2 2 3 0,8 0 0 0,1 0 0 16,-1-3 3-16,2-1-3 0,2-3 3 15,0-2 0-15,4-3 1 0,-1-1 1 0,6-4 2 16,4-4 1-16,0 0 1 0,6 0-1 0,-2-6-2 15,7-3-1-15,-1-1-1 0,-3-3 1 0,3 2 1 16,-3-4-1-16,-6-1 4 0,-4 0-3 0,-5-2 2 16,-4-1 2-16,-3 0 4 0,-2-3-1 0,-7-1 1 15,-2 0-2-15,-1-2-6 0,-1 2 4 0,-3 2-1 16,-5 2-1-16,-3 1 1 0,-2 7-7 16,1 2-4-16,-2 5-6 0,-4 4-6 0,-1 0 1 15,-3 8-2-15,2 7 6 0,-3 4 0 0,0 3 5 16,0 2 2-16,5 4 0 0,-1 0-1 15,5 3 1-15,4 1 0 0,6 2 1 0,2-1 6 16,3 0-5-16,0-3-1 0,5-3 0 0,9-1-4 16,5-4 4-16,1-2-2 0,5-4 3 0,3-4 1 15,9-6 3-15,2-1 2 0,2-5-3 16,2 0 0-16,4-6-1 0,-3-4 0 0,4-2 2 16,-5-2 0-16,3-4-2 0,-6-1 1 0,-5-3-1 15,0-2-1-15,-7-2 4 0,-3 1 1 0,-3-2 1 16,-3 1 3-16,-6-2-5 0,1 3 3 0,-2-1-3 15,-4 1 1-15,-3 3-1 0,-2 2-1 16,2 4 2-16,-4 3-4 0,-1 4 2 0,0 6-2 16,0-1-5-16,0 4-12 0,0 0-7 0,0 5 0 15,0 4 1-15,0 3 12 0,0 5 5 0,0 3 4 16,2 6 0-16,0 0-2 0,1 4 2 0,4 0 0 16,-2 4 1-16,5-3-2 0,0-2 2 15,2 0-2-15,2-2 0 0,1-4 1 0,1 0 0 16,0-4 0-16,8-2 2 0,1-3 1 0,3-2 1 15,9-3-1-15,0-4-1 0,3-3 0 16,2-2 1-16,0 0 0 0,-1-4-2 0,-1-5 1 16,-1-3 0-16,0-1 0 0,-3 0 1 0,-6-5 0 15,-3-1-1-15,-2-3 3 0,-3-1 1 16,-6-3-1-16,-2-1-1 0,-3 1 1 0,-6 0-3 16,2 0 0-16,-7 4 2 0,0 3-1 0,-8 2 0 15,-1 5-3-15,-5 2-6 0,-3 4-5 0,0 5 0 16,-6 1 0-16,-3 0 3 0,-1 6 3 0,2 4 0 15,-2 3-1-15,0 4 3 0,0 2 0 16,1 4 0-16,-1 3 2 0,0 3-1 0,2-1 1 16,-1 1 0-16,7-2-1 0,1-1-4 0,7-2 2 15,4-1-3-15,6-4 0 0,1-3 0 16,4-2-1-16,8-3 0 0,1-5 3 0,9-3 3 16,-2-3 2-16,5 0 4 0,2-3 0 0,0-8-2 15,2-1 3-15,2-2-1 0,-3-1 0 0,1 1 2 16,-3-3-3-16,-3-1 3 0,-4 2 1 0,-3 0-1 15,-1 1 3-15,-8 2-3 0,1 2 1 16,-7 3 2-16,0 4-1 0,-1 2-1 0,0 2-4 16,-1 0-15-16,-4 0-7 0,-1 2-3 0,1 5 0 15,-3 5 10-15,-2 2 5 0,5 1 3 0,-3 1 2 16,7 0-1-16,-1 1 2 0,2-2 1 16,2 0-1-16,6-2 3 0,4 0-1 0,3-4 1 15,2-2 3-15,4-1-1 0,-1-2 2 0,5-4-1 16,1 0-1-16,4-6 1 0,-1-4-2 15,0 0-1-15,-1-5 2 0,-1 1-1 0,-2-4 1 16,-5-2 2-16,0-2 0 0,-4-3-1 0,-2-2 1 16,-2-5-3-16,-1-3-2 0,-5-2 2 0,2-4-2 15,-2-1 0-15,-1-3 1 0,-1 1 0 16,-3-3-1-16,6-1 0 0,-4-1 2 0,-1 1-2 0,0 4 2 16,-2 4 1-16,0 5 1 0,0 9 5 15,0 6 3-15,-2 6 3 0,-2 6 2 0,2 3-2 16,-4 4-12-16,5 1-10 0,-3 1-8 0,-4 11-2 15,1 4 7-15,-5 7 7 0,-1 9 4 16,-2 5 2-16,2 6 0 0,1 3 3 0,1 0 2 16,0 0 4-16,7 0 0 0,0 0 0 0,4-5 0 15,0 1-4-15,5-2-2 0,4 0 1 0,3 0-2 16,1-5-3-16,3-3 1 0,-3-4-6 0,2-4-3 16,-1-5-6-16,-2-5-21 0,-3-4-37 15,-1-3-71-15,-2-5-110 0,-1-2-200 0,-2 0-371 16,-2-1-449-16</inkml:trace>
          <inkml:trace contextRef="#ctx0" brushRef="#br0" timeOffset="98646.9108">21436 12441 705 0,'0'0'539'0,"0"0"-245"16,0 0-105-16,0 0-36 0,0 0-38 0,0 0-42 16,0 0-41-16,0 0-5 0,0 0 3 0,0 0 7 15,0 0 6-15,170-52 4 0,-130 46 1 0,2 0-9 16,-1-2-7-16,2 1-11 0,-7-2-8 0,1-1-4 15,-7 1-6-15,1 0-1 0,-5-1-1 0,-8 0 3 16,3 1 3-16,-8 0 6 0,-6 1 6 16,-1 2 9-16,-6 0 5 0,0 2 0 0,-1 1-8 15,-7-2-19-15,-3 3-10 0,1 1-8 0,-7 1-2 16,0 0 7-16,-6 6 2 0,2 2 5 0,-2 2 4 16,-3 4 1-16,1-1 1 0,1 3 0 15,0 2 1-15,4-2-2 0,2 3 1 0,2 0-2 16,7 2-1-16,2-1-1 0,4-2-1 0,2 1 1 15,1-3-1-15,4 1 5 0,7-2-2 0,2-3 1 16,6-1 4-16,6-2-5 0,6-3 6 16,4 0-4-16,5-4-1 0,3-1-3 0,4-1-1 15,4 0 1-15,0 0 0 0,-1-1 1 0,1-7-2 16,-2 2-1-16,1-4 1 0,-5 0-2 16,0-2 2-16,-6 0 0 0,-6-2 0 0,-5 0 0 15,-4 3 2-15,-8-1 2 0,-3 2 4 0,-5 1 11 16,-7 5 2-16,-1-2 0 0,0 2-3 0,-9 1-8 15,-2 3-13-15,-7 0-3 0,1 0-1 0,-9 7-1 16,-2 1 8-16,-4 4 3 0,-1 1 0 16,-2 2 4-16,5 0-5 0,2 0 0 0,4-1 0 15,4 0-2-15,4-2 0 0,9 0-1 0,0-3-2 16,6 1-2-16,1-1 2 0,0-2 1 0,8-2 4 16,3-1 3-16,6-2 6 0,3-2 1 0,4 0 0 15,7-2 6-15,3-5-12 0,-2-2 0 16,2-3-2-16,-4-1-6 0,1-2 5 0,-3-3 2 15,-4-1-2-15,-5-2 0 0,3 0-1 0,-8-2-1 16,0-3-2-16,-3-1 1 0,-3-2-4 16,-3-3-1-16,-2 0-3 0,-1-3-3 0,-2-2 3 15,0-4 2-15,0 0 3 0,0-3 0 0,0-1 2 16,0 2 0-16,-4 3 1 0,0 0 5 0,2 3-2 16,-5 7 0-16,-1 2 1 0,-1 7 0 15,-1 3 1-15,-1 5 5 0,-1 3 0 0,0 4-2 16,2 3-4-16,-3 3-4 0,1 6-4 0,-1 7-3 15,0 6 4-15,-1 8 3 0,2 5 1 0,3 3 7 16,1 8-3-16,2-2 1 0,2 3 2 0,4 4 0 16,0-3 4-16,6 1 2 0,2 0 1 15,1-3-2-15,3-1-1 0,4-4 0 0,-1 2-4 16,1-5 0-16,-3 0-4 0,2-3-1 0,-3-2-2 16,0-4 2-16,-5-3-6 0,4-4-5 0,-2-1-12 15,-3-6-28-15,-2-6-32 0,1 0-57 0,-4-4-93 16,1-2-162-16,-2 0-313 0,0 0-771 0</inkml:trace>
          <inkml:trace contextRef="#ctx0" brushRef="#br0" timeOffset="98988.7004">23003 12805 1785 0,'0'0'364'0,"0"0"-254"0,0 0-21 0,0 0 41 16,0 0 29-16,0 0 2 0,0 0-34 0,0 0-48 15,0 0-35-15,0 0-23 0,0 0-12 16,0 0-7-16,0 0-3 0,0 0-15 0,29 20-60 16,-19-17-138-16,-3-1-343 0,-1 1-1092 0</inkml:trace>
          <inkml:trace contextRef="#ctx0" brushRef="#br0" timeOffset="98850.7859">23169 12073 1686 0,'0'0'291'0,"0"0"-143"15,0 0-40-15,0 0 0 0,0 0-14 0,0 0-19 16,0 0-34-16,0 0-32 0,0 0-19 0,0 0-9 16,0 0-8-16,0 0-5 0,0 0-3 15,109 30-7-15,-120-4-29 0,-2 6-102 0,-5 3-192 16,2-8-364-16,7-10-328 0</inkml:trace>
        </inkml:traceGroup>
      </inkml:traceGroup>
    </inkml:traceGroup>
    <inkml:traceGroup>
      <inkml:annotationXML>
        <emma:emma xmlns:emma="http://www.w3.org/2003/04/emma" version="1.0">
          <emma:interpretation id="{5504B20A-A9C1-4666-9830-F78ABEBFD8AF}" emma:medium="tactile" emma:mode="ink">
            <msink:context xmlns:msink="http://schemas.microsoft.com/ink/2010/main" type="paragraph" rotatedBoundingBox="1579,16007 30098,14807 30213,17540 1694,187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53FE75-FA9D-4B7C-8645-8A45CCACA934}" emma:medium="tactile" emma:mode="ink">
              <msink:context xmlns:msink="http://schemas.microsoft.com/ink/2010/main" type="inkBullet" rotatedBoundingBox="1614,16826 1749,16820 1755,16975 1620,16981"/>
            </emma:interpretation>
            <emma:one-of disjunction-type="recognition" id="oneOf44">
              <emma:interpretation id="interp212" emma:lang="en-US" emma:confidence="0">
                <emma:literal>.</emma:literal>
              </emma:interpretation>
              <emma:interpretation id="interp213" emma:lang="en-US" emma:confidence="0">
                <emma:literal>o</emma:literal>
              </emma:interpretation>
              <emma:interpretation id="interp214" emma:lang="en-US" emma:confidence="0">
                <emma:literal>°</emma:literal>
              </emma:interpretation>
              <emma:interpretation id="interp215" emma:lang="en-US" emma:confidence="0">
                <emma:literal>I</emma:literal>
              </emma:interpretation>
              <emma:interpretation id="interp216" emma:lang="en-US" emma:confidence="0">
                <emma:literal>O</emma:literal>
              </emma:interpretation>
            </emma:one-of>
          </emma:emma>
        </inkml:annotationXML>
        <inkml:trace contextRef="#ctx0" brushRef="#br0" timeOffset="101905.1804">-581 16124 1842 0,'0'0'23'0,"0"0"-78"0,0 0-9 0,0 0 18 16,0 0 52-16,0 0 23 0,0 0-3 0,0 0 2 15,0 0-2-15,0 0 1 0,0 0 11 16,0 0 1-16,-4 40 1 0,-1-31 0 0,3-1-1 16,2-1 1-16,0 0-6 0,0-5-9 0,0 2-7 15,0-4-8-15,0 0-1 0,2 0 4 0,3 0 9 16,-1 0 11-16,5-4 8 0,2-1 5 0,-1-5-1 15,3 0-7-15,0-3-5 0,1-1-5 16,-4-1-4-16,1 0 4 0,-3 0 1 0,-4 1 4 16,-2 1 5-16,-2 3-2 0,0 3 2 0,-2 2 1 15,-6 1-7-15,3 2-5 0,-6 1-12 16,0 1-10-16,-1 0-8 0,3 3-4 0,-8 6-1 16,3 2 1-16,1 3 0 0,1-2-2 0,4 0-1 15,0-2-4-15,6-2-8 0,2-2-14 0,0 1-20 16,3-2-35-16,8-1-98 0,3 0-168 15,-2-2-470-15,-1-2-347 0</inkml:trace>
      </inkml:traceGroup>
      <inkml:traceGroup>
        <inkml:annotationXML>
          <emma:emma xmlns:emma="http://www.w3.org/2003/04/emma" version="1.0">
            <emma:interpretation id="{06EE0757-CDDC-4FFD-839F-DF39A9D0DD0C}" emma:medium="tactile" emma:mode="ink">
              <msink:context xmlns:msink="http://schemas.microsoft.com/ink/2010/main" type="line" rotatedBoundingBox="3112,15942 30098,14807 30180,16751 3194,17887"/>
            </emma:interpretation>
          </emma:emma>
        </inkml:annotationXML>
        <inkml:traceGroup>
          <inkml:annotationXML>
            <emma:emma xmlns:emma="http://www.w3.org/2003/04/emma" version="1.0">
              <emma:interpretation id="{2A0444D6-0032-43E4-ADCB-813335DF47FE}" emma:medium="tactile" emma:mode="ink">
                <msink:context xmlns:msink="http://schemas.microsoft.com/ink/2010/main" type="inkWord" rotatedBoundingBox="3123,16210 5241,16121 5274,16902 3156,16992"/>
              </emma:interpretation>
              <emma:one-of disjunction-type="recognition" id="oneOf45">
                <emma:interpretation id="interp217" emma:lang="en-US" emma:confidence="0.5">
                  <emma:literal>How</emma:literal>
                </emma:interpretation>
                <emma:interpretation id="interp218" emma:lang="en-US" emma:confidence="0">
                  <emma:literal>thon</emma:literal>
                </emma:interpretation>
                <emma:interpretation id="interp219" emma:lang="en-US" emma:confidence="0">
                  <emma:literal>then</emma:literal>
                </emma:interpretation>
                <emma:interpretation id="interp220" emma:lang="en-US" emma:confidence="0">
                  <emma:literal>Thon</emma:literal>
                </emma:interpretation>
                <emma:interpretation id="interp221" emma:lang="en-US" emma:confidence="0">
                  <emma:literal>than</emma:literal>
                </emma:interpretation>
              </emma:one-of>
            </emma:emma>
          </inkml:annotationXML>
          <inkml:trace contextRef="#ctx0" brushRef="#br0" timeOffset="102682.6815">1157 15476 1480 0,'0'0'177'0,"0"0"-47"15,0 0-15-15,0 0-14 0,0 0-3 0,0 0-5 16,0 0-23-16,0 0-30 0,0 0-29 0,0 0-17 16,0 0-1-16,0 0 10 0,-10-9 14 15,10 52 2-15,-4 9-1 0,-5 3-3 0,0 4-3 16,-2-1-1-16,-1 1-1 0,-2-4-2 0,2-1-1 15,0-4-1-15,2 2-3 0,-3-6-10 0,8-3-17 16,-2-4-52-16,5-4-139 0,2-9-233 16,0-10-960-16</inkml:trace>
          <inkml:trace contextRef="#ctx0" brushRef="#br0" timeOffset="103869.4702">921 15990 712 0,'0'0'42'0,"0"0"-65"0,0 0 84 0,0 0 76 16,153-57 53-16,-110 41-3 0,1 1-43 15,5 0-54-15,1 0-53 0,-4-3-14 0,3 0-8 16,-3-3-1-16,-1 1 3 0,-3-4-5 0,-3 0 2 16,-3-1-1-16,-5-1 4 0,-4-3 5 15,-2 0 4-15,-3-4 13 0,-6 2 6 0,-6 1 9 16,-4 0 9-16,-6 3-1 0,0 3 0 0,0 3 4 15,-3 5-1-15,-6 4 1 0,5 4-3 0,-3 2-11 16,3 5-15-16,0 1-20 0,-3 0-24 0,5 7-14 16,-1 10-1-16,-5 6 8 0,4 10 11 0,-6 3 9 15,5 5-2-15,-4 2-1 0,5 3 1 16,-4-1-4-16,4 1 0 0,-3 1 2 0,3-3 0 16,-1 0 0-16,-4-1 2 0,5-1-1 0,-4-3-6 15,6-4 6-15,-1-2-3 0,-1-7 2 16,0-6 1-16,3-5-4 0,1-6 1 0,0-4-1 15,0-2 5-15,0-3 0 0,0 0 5 0,0 0 5 16,1-8-1-16,7-4 3 0,-1-6-5 0,5-4-5 16,1-5-2-16,3-1-3 0,3-3 1 0,-3 0 2 15,6 4 0-15,-6 1-3 0,-2 5 1 16,-1 3-3-16,-3 6 2 0,-6 5 3 0,4 2-3 16,-6 2-2-16,-1 3-8 0,-1 0-10 0,0 3 3 15,0 6 4-15,0 5 12 0,0 3 6 16,0 6 1-16,-1 3 1 0,-1 3-2 0,-3 1 1 15,4-2-4-15,1-1-3 0,0-5-1 0,0-2 2 16,0-5-1-16,8-5 2 0,-3-1-2 0,7-3 2 16,0-1 3-16,3-4 2 0,2-1 9 15,3 0 1-15,3-7 0 0,0-4-1 0,3-2-1 16,-4-3 0-16,2-5-2 0,-3-3 2 0,-3-2-4 16,-2-2 0-16,-4-1 0 0,-3 0 0 0,-4 0 0 15,-4 1-1-15,-1-1-3 0,0 4-1 0,-2 3 2 16,-9 3-4-16,1 4-5 0,-3 4-5 15,0 3-15-15,-3 4 0 0,2 3-2 0,-2 1-2 16,0 0 7-16,-1 5-2 0,0 3 3 0,5 1 1 16,4 2-1-16,0-2-3 0,6 0-6 0,2-2-6 15,0 0-4-15,1-1 7 0,6-1 9 16,2-1 8-16,4-2 10 0,4-2 4 0,0 0 1 16,2-2 2-16,2-4 1 0,-2-1-3 0,4-1 2 15,-3 2-1-15,0-2-2 0,-1 0 2 0,-2 2 0 16,-1 2-2-16,-1 1-4 0,-2 1-5 15,1 2-1-15,-2 3-3 0,-1 6 3 0,-3 3-1 16,1 3 2-16,-2 3 4 0,-2 2 0 0,-1 2 6 16,0 0 0-16,-2 0-2 0,-1 3 0 15,0-3 0-15,1-3-1 0,2-1 0 0,1-3 1 16,-2-2-2-16,-1-2 0 0,2-4 0 0,2-2 0 16,-2-2 4-16,5-3 5 0,0 0 8 0,0-5 3 15,7-5 3-15,2-5-1 0,2-1-6 0,2-4-3 16,2-1-4-16,-2-2-2 0,-1 1 1 0,3 0-1 15,-1 3-3-15,-4 0-1 0,-5 7-4 16,3 2-3-16,-8 6 0 0,2 1-5 0,-5 3-4 16,1 0-2-16,-2 1-1 0,1 7 3 0,-2 4 5 15,1 1 6-15,1 2 2 0,-4 4 3 0,1-1 1 16,2 3-3-16,-2-5 2 0,0 1-2 16,5-2-2-16,-3-3 2 0,6-3 0 0,1-3 4 15,3-1 7-15,-1-5 8 0,9 0 5 0,1-3 7 16,0-6-2-16,7-5-3 0,-1-1-2 15,3-1-3-15,-2-3 0 0,-3 0-2 0,2 0 1 16,-6-2-1-16,0 2-1 0,-3-1 3 0,-4-1-3 16,-3 1 2-16,-2 0-3 0,-1 2 0 0,-6 3-4 15,-1 0-2-15,-2 4 0 0,-2 5 6 16,0 0 1-16,0 3-3 0,-3 0-1 0,0 3-13 16,-2 0-6-16,-3 0-5 0,4 0-3 0,-3 0 2 15,2 3 2-15,-2 0 1 0,3 0 2 16,3 0-2-16,-2 0-3 0,2-2-2 0,1 1-2 15,0-2 0-15,0 3 5 0,0-2 3 0,0-1 0 16,0 1 2-16,1-1-1 0,2 0-1 0,0 0 0 16,5 0-5-16,-2 0-6 0,2 0-13 0,0 0-24 15,0-2-61-15,2-1-72 0,-2-3-119 16,-1 3-219-16,-5 2-556 0</inkml:trace>
        </inkml:traceGroup>
        <inkml:traceGroup>
          <inkml:annotationXML>
            <emma:emma xmlns:emma="http://www.w3.org/2003/04/emma" version="1.0">
              <emma:interpretation id="{26CEE20C-9813-4709-BCD7-ACA3B99B7537}" emma:medium="tactile" emma:mode="ink">
                <msink:context xmlns:msink="http://schemas.microsoft.com/ink/2010/main" type="inkWord" rotatedBoundingBox="6009,16010 7027,15967 7061,16781 6043,16824"/>
              </emma:interpretation>
              <emma:one-of disjunction-type="recognition" id="oneOf46">
                <emma:interpretation id="interp222" emma:lang="en-US" emma:confidence="0.5">
                  <emma:literal>to</emma:literal>
                </emma:interpretation>
                <emma:interpretation id="interp223" emma:lang="en-US" emma:confidence="0">
                  <emma:literal>too</emma:literal>
                </emma:interpretation>
                <emma:interpretation id="interp224" emma:lang="en-US" emma:confidence="0">
                  <emma:literal>two</emma:literal>
                </emma:interpretation>
                <emma:interpretation id="interp225" emma:lang="en-US" emma:confidence="0">
                  <emma:literal>tho</emma:literal>
                </emma:interpretation>
                <emma:interpretation id="interp226" emma:lang="en-US" emma:confidence="0">
                  <emma:literal>top</emma:literal>
                </emma:interpretation>
              </emma:one-of>
            </emma:emma>
          </inkml:annotationXML>
          <inkml:trace contextRef="#ctx0" brushRef="#br0" timeOffset="104573.0352">3818 16045 1123 0,'0'0'761'0,"0"0"-702"0,0 0-96 0,0 0 14 15,0 0 41-15,0 0 51 0,0 0 37 16,0 0-9-16,0 0-29 0,0 0-20 0,0 0-13 16,0 0-4-16,180-127 0 0,-146 100 3 0,-2-2-1 15,0-4-1-15,0-1 2 0,-1-4-6 0,-2-2-1 16,-3-1 0-16,-2 0 0 0,-3-3-2 0,0 3-3 15,-4-3-3-15,-2 2-6 0,-1 1 3 16,0 2-3-16,-3 2-2 0,-1 4 2 0,0 3-7 16,-5 5 0-16,-1 3-1 0,0 9-1 0,-3 2 3 15,-1 7-2-15,0 1 0 0,0 3-11 0,0 0-14 16,-1 0-10-16,-4 10-5 0,-2 4 3 16,-4 7 15-16,1 5 12 0,-6 6 4 0,-1 8 5 15,-1-1-4-15,3 3 0 0,-2 3-1 0,0-4-1 16,1 2 4-16,6-3-4 0,-1-1 2 15,4-4-2-15,3-3-2 0,4-5 1 0,0-5-1 16,4-4 3-16,7-3-2 0,2-4 0 0,-2-4 1 16,5-4 1-16,-2-3 3 0,2 0 2 0,2-5 3 15,0-3-1-15,2-4 1 0,0-2 1 0,0-1-2 16,0-3 1-16,2 1-2 0,-4-3 2 16,3 0-2-16,-4 1 2 0,-1 1 0 0,-4 1-2 15,0 3 3-15,-6 3 2 0,-4 5 3 0,0 3 3 16,-2 2-1-16,0 1-11 0,-2 0-18 0,-3 3-11 15,-2 6-8-15,-2 4 8 0,-3 7 11 0,-2 2 9 16,1 3 6-16,0 0 1 0,2-2 0 16,3 0 0-16,2-4-1 0,4-1-2 0,2-5 1 15,0-2-1-15,1-2 1 0,10-3 6 0,0-2 5 16,5-2 8-16,4-2 5 0,3 0 4 16,3-8-4-16,5-1-4 0,0-3-3 0,0-1-3 15,1 0-3-15,-2-4-1 0,-2 2 0 0,-3 1-3 16,-2-1 5-16,-4 5-2 0,-5-3 1 0,-3 4 6 15,-4 0-2-15,-6 1 5 0,-1 2-2 16,0-1-13-16,-9-2-23 0,-7 2-50 0,-7-3-68 16,-4 2-96-16,-6 2-141 0,-8 1-204 0,9 2-387 15,9 2 354-15</inkml:trace>
          <inkml:trace contextRef="#ctx0" brushRef="#br0" timeOffset="104706.954">3942 15618 727 0,'0'0'676'0,"0"0"-372"16,0 0-70-16,0 0-21 0,0 0-34 0,0 0-55 15,0 0-60-15,0 0-43 0,0 0-13 0,0 0-3 16,0 0 0-16,165-143-3 0,-86 120 0 0,4 1-4 16,4 4-15-16,0 1-56 0,-2 4-188 15,-22 3-397-15,-20 4-869 0</inkml:trace>
        </inkml:traceGroup>
        <inkml:traceGroup>
          <inkml:annotationXML>
            <emma:emma xmlns:emma="http://www.w3.org/2003/04/emma" version="1.0">
              <emma:interpretation id="{640D1CBE-B0DD-4AE1-B0CE-9D0BB70C6EA2}" emma:medium="tactile" emma:mode="ink">
                <msink:context xmlns:msink="http://schemas.microsoft.com/ink/2010/main" type="inkWord" rotatedBoundingBox="8048,15921 12659,15727 12733,17485 8122,17679"/>
              </emma:interpretation>
              <emma:one-of disjunction-type="recognition" id="oneOf47">
                <emma:interpretation id="interp227" emma:lang="en-US" emma:confidence="0.5">
                  <emma:literal>organize</emma:literal>
                </emma:interpretation>
                <emma:interpretation id="interp228" emma:lang="en-US" emma:confidence="0">
                  <emma:literal>organizes</emma:literal>
                </emma:interpretation>
                <emma:interpretation id="interp229" emma:lang="en-US" emma:confidence="0">
                  <emma:literal>organizer</emma:literal>
                </emma:interpretation>
                <emma:interpretation id="interp230" emma:lang="en-US" emma:confidence="0">
                  <emma:literal>organized</emma:literal>
                </emma:interpretation>
                <emma:interpretation id="interp231" emma:lang="en-US" emma:confidence="0">
                  <emma:literal>organizers</emma:literal>
                </emma:interpretation>
              </emma:one-of>
            </emma:emma>
          </inkml:annotationXML>
          <inkml:trace contextRef="#ctx0" brushRef="#br0" timeOffset="105904.54">6241 15290 1687 0,'0'0'119'0,"0"0"-105"16,0 0 16-16,0 0 46 0,0 0 36 16,0 0 6-16,0 0-30 0,0 0-40 0,0 0-20 15,0 0-8-15,-170 37-1 0,148-14 4 0,-3 3 1 16,2 3 2-16,4 0-2 0,-2 3 0 0,6 0-5 16,3-5-4-16,9 1-4 0,2-6-7 15,1-4-2-15,6-5-1 0,7-1 5 0,7-3 2 16,3-3 4-16,5-4 5 0,4-2-3 0,6 0 3 15,1-8-3-15,1-4-4 0,0-1 2 16,2-4-5-16,-2-2-1 0,-3-2-2 0,-3-1-2 0,-3-3-4 16,-10-3-1-16,-3 1 0 0,-9-2-2 15,-4-3 2-15,-5 1-2 0,-2 0-1 0,-10-1 1 16,-7 5-1-16,-3 0 2 0,-7 6-1 0,-3 4 0 16,-2 5 1-16,-2 5 2 0,-3 6 3 0,-1 1 2 15,-4 5 3-15,-1 7 0 0,4 4 0 16,1 2 1-16,1 4 1 0,1 0-1 0,10 4 1 15,1 1-2-15,7 0-3 0,4-2-1 0,11 0-3 16,2-2 0-16,3-4 0 0,13-4 1 0,7 0 3 16,13-8 5-16,6-2 4 0,7-5 1 15,9 0 0-15,6-6-4 0,-4-6-1 0,5-1-2 16,-4-4-3-16,2 0 0 0,-5-3-2 0,-3 1-3 16,-6-2 1-16,-4 2 2 0,-8-2 0 15,-3 0 1-15,-3 1 1 0,-8 2 0 0,1-1 2 16,-8 4 2-16,-4 3 4 0,-3 3 0 0,-5 3 5 15,-1 3 3-15,0 2-2 0,0 1-3 0,0 0-17 16,-3 1-9-16,-5 8-2 0,3 6 0 0,-4 1 10 16,1 6 4-16,1-1-1 0,2 2-1 0,0 0-1 15,5-2 1-15,5-2-1 0,7-3 4 16,6-3-2-16,8-1 2 0,3-1 0 0,10-3 2 16,8-6 2-16,5 0 1 0,6-2-1 0,5-2-3 15,0-3 2-15,0-3-2 0,-1-1 0 16,-2 0 0-16,-4 0-5 0,-5-3 0 0,-6 0 0 15,-6-2 1-15,-10-1 3 0,3-2 0 0,-13 0 2 16,-3-2-1-16,-4-1 2 0,-4-3 1 0,-5 0 3 16,-3-2-1-16,-4 1-1 0,-8 3 0 15,-3 2-3-15,-5 3 1 0,1 2-3 0,-6 5-1 16,-2 3-3-16,-3 3-3 0,1 3 2 0,-1 0-1 16,2 4-1-16,-1 4 1 0,1 3-1 0,3 1 0 15,3 0-1-15,7-1-2 0,1 3-3 16,4-1-2-16,3 2 1 0,3 2 2 0,3-1 2 15,1 2 2-15,0 1 1 0,9 3 0 0,-1 2 3 16,1 5 2-16,4 2 1 0,-1 5 1 16,2 1-2-16,0 8 1 0,1 5 0 0,-2 5 1 15,-2 8 0-15,1 3-2 0,-3 4 0 0,-5 2-3 16,3 6 4-16,-3-1 0 0,-3-2 2 0,-1 3-2 16,0-7 0-16,-5 0-1 0,-2-4-1 0,-5-2 3 15,0-3-6-15,-4-2 1 0,0-4-1 16,-7-6-2-16,-4-4 4 0,0-6 1 0,-9-5 2 15,0-7 0-15,-8-6 3 0,1-7 2 0,-7-4-2 16,3-9 3-16,0-2 1 0,3-8 2 0,3-9 3 16,3-8 2-16,5-6 2 0,7-8 2 0,9-7 1 15,5-5-2-15,6-9 0 0,6-4-4 16,7-4-3-16,10-2-6 0,7-4-2 0,9 0-3 16,6 0-1-16,6 0 2 0,6 2-8 0,4 7-6 15,4 4-9-15,1 12-20 0,-1 10-32 16,-2 7-58-16,-6 7-70 0,-6 8-109 0,2 4-194 15,-16 4-396-15,-7 4 254 0</inkml:trace>
          <inkml:trace contextRef="#ctx0" brushRef="#br0" timeOffset="106773.6862">8030 15256 462 0,'0'0'131'0,"0"0"7"15,0 0 80-15,0 0 55 0,0 0 19 16,0 0-59-16,0 0-103 0,0 0-64 0,0 0-31 16,0 0-3-16,0 0 8 0,0 0 12 0,-184 21 11 15,145 7 5-15,-1 2-1 0,0 1-5 0,2 2-9 16,5-2-7-16,-1 0-12 0,9-3-12 16,7-2-8-16,8-3-10 0,7-4-3 0,3-3-3 15,1-5 0-15,11-1-1 0,8-4 2 0,2-3 3 16,9-3-1-16,2 0 0 0,3-4-1 15,1-7-4-15,2-2 1 0,-2-5-1 0,1-1 1 16,-2-4 3-16,-5-3 3 0,-2 0 2 0,-6-3 3 16,-2 2 1-16,-6 1 3 0,-3 3 6 15,-6 3 0-15,2 5 6 0,-7 3 6 0,-1 4 4 16,0 5 1-16,0 0-9 0,-7 3-14 0,1 0-13 16,-5 9-4-16,1 5-1 0,1 2 4 0,-3 5 4 15,1 1-2-15,-1 2 0 0,8 1-2 16,-2-1 3-16,6 0-3 0,0-1 1 0,9-2 0 15,3-2-3-15,3-2 3 0,3-5 1 0,3-4-2 16,3-2-3-16,1-3-2 0,2-3-4 0,0 0-4 16,0-4 4-16,-1-8 0 0,-1-1 3 0,-3-4 7 15,0-2 0-15,1-2 5 0,-7-2 3 16,3-2 0-16,-2 0 3 0,-2-1 1 0,-1 1 0 16,-1 2 3-16,-1 1 1 0,-4 4-3 0,0 5-2 15,0 4-1-15,-4 3-4 0,-2 4-5 0,0 2-4 16,-2 0-5-16,2 6-2 0,-2 7 9 0,0 4 4 15,0 6-1-15,-5 3 2 0,0 2-5 16,-3 4 0-16,5-2 4 0,0 0-1 0,-2-2-1 16,5-2-1-16,0-4-1 0,0-3-4 0,3-4 4 15,2-4-1-15,0-4 0 0,6-4 6 16,-2-3-3-16,2 0 4 0,-3-9 1 0,6-4-1 16,2-4 2-16,1-2 1 0,-1-3-1 0,0-4-1 15,4 1 4-15,-2-4-3 0,-2 1 1 0,3 3 1 16,-3-1-2-16,-1 4 1 0,-1 1-1 15,0 6 0-15,-2 3-4 0,0 6-1 0,-8 3-5 16,3 3-2-16,-6 0 3 0,-1 6-3 0,1 5 6 16,-1 4 4-16,0 3 0 0,0 1 2 0,0 3-1 15,0-1 0-15,0 1-4 0,0-1 1 0,4-1-2 16,4-2 1-16,2-2 1 0,-2-2-2 0,5-2 3 16,6-5-5-16,-2-1 5 0,8-3 0 15,-3-3 1-15,1 0 10 0,3 0-6 0,-2-4 3 16,1-5 0-16,-3-2-6 0,-5-1 6 0,-2-2-1 15,-2 0 0-15,-1-3 1 0,-1 1 1 16,-6-1 1-16,3 0-1 0,-5 2 3 0,-2 1-2 16,-1-1 2-16,2 5-1 0,-2 1 2 0,0 4 1 15,0 3-1-15,0 1-2 0,0 1-6 0,-2 0-7 16,1 5-2-16,-3 5-2 0,-3 5 1 16,5 5 6-16,-2-1-1 0,-2 2-2 0,6 0 1 15,0-1-5-15,7 1-1 0,4-2-4 0,4-3-21 16,1 1-49-16,5-5-145 0,-6-3-300 0,-3-5-1125 15</inkml:trace>
          <inkml:trace contextRef="#ctx0" brushRef="#br0" timeOffset="107509.2323">9112 15360 1412 0,'0'0'305'0,"0"0"-168"0,0 0-22 0,0 0 3 15,0 0-11-15,0 0-19 0,0 0-22 0,0 0-12 16,0 0-4-16,0 0-3 0,154-98 2 16,-126 98 2-16,2 7 3 0,6 3 1 0,-1 3 3 15,2 6-3-15,0 3-8 0,6 3-8 0,-7 4-12 16,1 2-10-16,-1 3-5 0,-7 1 1 16,-5 1-12-16,-7-2-1 0,-6-1-3 0,-8-2-8 15,-3 0 5-15,-6-1-1 0,-10-2-1 0,-9-4 4 16,-8 1 3-16,0-4 5 0,-6-4 3 0,-2-5 4 15,-4-3 3-15,10-4 2 0,-1-5 3 16,8 0 1-16,4-2 2 0,4-2 0 0,10-2-3 16,2 1-4-16,8 2-4 0,0 2-8 0,0 1-4 15,10 0-3-15,2 0-3 0,4 7 7 16,1 5 0-16,7 3 3 0,3 4 3 0,7 4-2 16,-2 5-2-16,6 3-4 0,-1 5 4 0,1 4-4 0,-5 0 0 15,3 1 2-15,-5 0-5 0,-3-1 2 16,-5-2-1-16,-7 0-3 0,-4-2-2 0,-6-3-4 15,-6-2-3-15,-19-1 0 0,-7-5 3 0,-8 0 2 16,-16-6 6-16,-10-3 3 0,-6-5 4 16,-4-7 0-16,-5-4 3 0,4 0 3 0,1-10 0 15,6-3 2-15,4-5-2 0,9-3-3 0,8-2-1 16,11 0-6-16,6-2-2 0,6 0-9 0,13-3-12 16,7-1-11-16,3-3-10 0,13-3-6 15,11 0-4-15,8-3-4 0,6 1-14 0,4 1-14 16,7 0-15-16,7 2-10 0,-2 2 1 0,5 4 15 15,-2 2 21-15,2 3 25 0,1 0 23 16,-4 1 16-16,2-1 11 0,-5 1 12 0,-3-1 4 16,0 1 5-16,-2 2 2 0,-2-2 2 0,-6 0 5 15,-1-2 5-15,-3 0 4 0,0-3 5 0,-5 1 3 16,-3 0 0-16,-1-1 4 0,2 1 2 16,-7 1 0-16,-4 4 5 0,-1 2-3 0,-7 6 0 15,-6 2-5-15,1 5-4 0,-7 1-1 0,-1 4-6 16,0 0-13-16,-11 1-16 0,-2 0-14 0,-3 2-7 15,-10 8 2-15,-3 2 8 0,-7 4 3 0,-3 2 4 16,1 1 6-16,-1 4 8 0,5 0 2 16,-3 3 7-16,3 1 3 0,7-3-5 0,9 0-2 15,6-2-10-15,10-3-5 0,2 1-3 0,12-2 1 16,6-1 4-16,11-3 4 0,9-2 2 0,13-4-1 16,4-4-4-16,10-4-6 0,0 0-11 0,1 0-22 15,-2-7-51-15,-2-5-121 0,-18 2-268 16,-17 1-1183-16</inkml:trace>
        </inkml:traceGroup>
        <inkml:traceGroup>
          <inkml:annotationXML>
            <emma:emma xmlns:emma="http://www.w3.org/2003/04/emma" version="1.0">
              <emma:interpretation id="{40B58843-BA40-48F7-BE83-2259006DAA34}" emma:medium="tactile" emma:mode="ink">
                <msink:context xmlns:msink="http://schemas.microsoft.com/ink/2010/main" type="inkWord" rotatedBoundingBox="13527,15654 18279,15454 18350,17146 13598,17346"/>
              </emma:interpretation>
              <emma:one-of disjunction-type="recognition" id="oneOf48">
                <emma:interpretation id="interp232" emma:lang="en-US" emma:confidence="0.5">
                  <emma:literal>yourself</emma:literal>
                </emma:interpretation>
                <emma:interpretation id="interp233" emma:lang="en-US" emma:confidence="0">
                  <emma:literal>Yourself</emma:literal>
                </emma:interpretation>
                <emma:interpretation id="interp234" emma:lang="en-US" emma:confidence="0">
                  <emma:literal>Yousef</emma:literal>
                </emma:interpretation>
                <emma:interpretation id="interp235" emma:lang="en-US" emma:confidence="0">
                  <emma:literal>Youssef</emma:literal>
                </emma:interpretation>
                <emma:interpretation id="interp236" emma:lang="en-US" emma:confidence="0">
                  <emma:literal>Yousuf</emma:literal>
                </emma:interpretation>
              </emma:one-of>
            </emma:emma>
          </inkml:annotationXML>
          <inkml:trace contextRef="#ctx0" brushRef="#br0" timeOffset="110411.2872">11847 15001 684 0,'0'0'186'15,"0"0"-27"-15,0 0-8 0,0 0-9 0,0 0-19 16,0 0-47-16,0 0-38 0,0 0-1 0,0 0 10 16,0 0 13-16,0 0 0 0,0 0-4 15,0 0-9-15,-10 178-7 0,-1-141-6 0,5-1-2 16,-2 0-2-16,7-3-4 0,0-4-5 0,1-3-8 16,2-5-2-16,10-4 4 0,2-4 9 0,7-6 21 15,6-2 7-15,1-4 2 0,6-1-7 0,2-7-14 16,6-6-7-16,-2-4-6 0,0-2-4 15,-1-5-5-15,-4 0-1 0,-4-3-2 0,-6-2 0 16,-2 1 3-16,-6-3-3 0,-2-2 3 0,-7 2 1 16,1 0 8-16,-6 1 2 0,-3 4 4 0,0 6 3 15,-1 3-7-15,-3 9 5 0,-3 1-4 16,4 7-13-16,-3 0-13 0,0 9-12 0,-4 9-1 16,3 8 4-16,-4 11 14 0,-1 4 1 0,0 10 2 15,0 6-2-15,0 7-2 0,5 8 4 16,-1 4-1-16,3 5-2 0,-3 4-3 0,2-1 1 15,-2 3-3-15,-2 0 3 0,2-2 1 0,-7-3-8 16,-4-4-3-16,2-7-5 0,-9-3-10 0,-5-10-2 16,-4-5-2-16,-6-8 3 0,-7-6 10 15,-7-6 8-15,-4-9 8 0,0-7 3 0,-4-9 5 16,5-5-2-16,2-3 5 0,7-10 5 0,5-10 0 16,8-6 8-16,4-7-1 0,13-6-3 0,4-3-2 15,7-6-7-15,8-1-4 0,8-4-2 0,10-2-2 16,7-1-7-16,10-3-1 0,8-1-3 0,7-4-1 15,7 2 2-15,9-2-1 0,5 0 0 16,5 1 1-16,10 0 3 0,-3 4 5 0,-1 5 1 16,3 6-3-16,-9 8-3 0,-4 5-4 0,-5 8-2 15,-9 5 1-15,-4 4-2 0,-7 5 1 16,-10 2-1-16,-7 5 5 0,-6 2-1 0,-8 2-1 16,-4 2-2-16,-4 0-9 0,-5 3 8 0,-3 6 5 15,0 3 8-15,-6 3 10 0,-3 5-3 0,-4 3 1 16,-6 4-2-16,0 3 0 0,-4-2-1 15,4 3-2-15,1-5-1 0,2-2-6 0,2-3-1 16,9-3-1-16,1-5-2 0,4-4 1 0,5-3 0 16,9-1 5-16,3-5 3 0,8 0 5 15,6-5 0-15,6-5 0 0,5-5-5 0,3-3 0 16,-1-1-1-16,-4-2-6 0,-4-1 0 0,-6-3-7 16,-3 0 3-16,-6-2 1 0,-6-1 2 0,-4-1 5 15,-7 1-2-15,-4 1 4 0,-3 2-3 16,-9 2 1-16,-7 1 0 0,-2 4-1 0,-7 3 5 15,-7 8-4-15,0 1 5 0,-5 6 3 0,-3 0 0 16,1 9 4-16,-1 4-2 0,4 2 2 0,2 4 0 16,5 0 0-16,3 1-1 0,8-1-5 0,5 1-4 15,11-3-6-15,5-1 0 0,1-3 1 16,19-2 2-16,5-2 5 0,8-3 5 0,11-5 0 16,7-1-1-16,8 0 0 0,1-7-11 0,3-2-1 15,0-3-2-15,-5-2-5 0,-5 0 4 0,-3-1-3 16,-6 0 1-16,-9 1 2 0,-4 2 3 15,-7 3 3-15,-6 4 6 0,-12-1 5 0,1 3 9 16,-7 3 10-16,0 0-1 0,-3 0-9 0,-3 0-19 16,-5 6-11-16,-3 5-2 0,-2 4 3 0,-4 2 11 15,2 1 0-15,-3 1 3 0,4 0 0 16,1 2-4-16,2-3 0 0,4 0-3 0,4 0-1 16,6-5-4-16,0-1-2 0,6-1-2 0,6-3 4 15,5-4 7-15,6-2 5 0,3-2 3 16,0 0-1-16,2 0-2 0,3-2-4 0,-1-4-1 15,-2 0 0-15,0-2 0 0,-1 2 1 0,0 0 2 16,-2-3 0-16,-1 2 0 0,-1-4 3 0,0 1 0 16,-3-2 1-16,0 0 2 0,-1 3 0 0,-2-4 3 15,-1-1 0-15,-2 2 0 0,-3-1 3 0,-1 0 0 16,-2 1-1-16,-1 3 2 0,-4 3 0 16,-2 4 0-16,-1 0 3 0,0 2-5 0,0 0-11 15,-1 0-13-15,-5 6-9 0,-3 2-1 0,4 6 9 16,-6 1 7-16,3 1 5 0,-3 0-1 0,4 1-1 15,1-3 0-15,3 0 0 0,3-1-2 16,0-2 1-16,0-4-1 0,3 1 2 0,5-4 4 16,3-2 1-16,1-2 5 0,2 0 4 0,4-5 0 15,1-4 0-15,-1-3-2 0,6-2-2 16,1-1 0-16,-3-3 0 0,3 0 0 0,-3-2 1 16,2-2 0-16,1 0-1 0,-4-1-2 0,5 3-1 15,-6 0-3-15,-2 3 0 0,1 2-1 0,-4 5-1 16,-3 1 0-16,-4 5-3 0,-5 1-3 15,-1 3 0-15,-2 0-3 0,0 0-1 0,0 6 1 16,-4 3 2-16,-2 2 3 0,-2 6 2 0,1 2 3 16,-2 3-1-16,0 0 0 0,3 0-1 0,0 1 0 15,5-4-2-15,1 0 2 0,0-1-1 0,7-4-1 16,4-1 2-16,2-3 1 0,3-2 2 16,3-2 3-16,5-2 2 0,3-4-2 0,1 0-1 15,3-1 1-15,-2-5-3 0,3-5 2 0,-2 1 1 16,-3-2-1-16,-6-1 2 0,1-2-2 0,-4-2 3 15,0 1 1-15,-2 0 1 0,-3-2 1 0,-2 1-4 16,-2 0-1-16,2 5 0 0,-5 2-3 16,0 0 0-16,-4 4-2 0,0 1-4 0,1 4 0 15,-2-1-2-15,1 2-5 0,-1 0 0 0,2 0-5 16,-1 6 4-16,4 2 5 0,-1 4 1 16,4 5 6-16,1 3-1 0,-2 3 0 0,4 4-2 15,-4-1 3-15,-1 3-4 0,-5-1-6 0,1-3-4 16,-3 2-15-16,-5-5-13 0,-3-3-5 0,-6-1 1 15,-2-5 9-15,0-2 17 0,-1-4 15 16,-2-2 6-16,3-4 10 0,2-1 3 0,2 0 4 16,4 0 2-16,2-4 4 0,3-1 6 0,2 1-2 15,1-2-2-15,0 0-15 0,5 0-9 0,7 0-5 16,1-1-3-16,7 0 9 0,3-2 0 0,9 2 2 16,2-3-1-16,6-1-2 0,4 0 3 15,1-2-3-15,3-1 2 0,-1 1-3 0,0-3-3 16,-3 1-3-16,-4-2-3 0,-2-1-3 0,-10 0 1 15,-4-1 2-15,-8 0 2 0,-5-1 10 0,-6 1 5 16,-5 3 3-16,0 0 3 0,-10 4-6 16,-4 2-1-16,-6 4-3 0,0 1-2 0,-4 5-1 15,1 0 1-15,-4 8 2 0,3 2-4 0,3 4 5 16,0 3-2-16,4-1-3 0,4 1-2 0,5 3-2 16,4 0 1-16,4-1 0 0,0 0 6 15,12-1-4-15,5-1 1 0,5-2 4 0,6-5-3 16,4 2 7-16,5-6-1 0,4-2-2 0,3-2-2 15,3-2-3-15,-2 0-3 0,1-5-5 16,-4-4-1-16,-4-3-3 0,-3-1-2 0,-4-3 3 16,-5-4 4-16,-5-2 1 0,-1-3 1 0,-2-4 0 15,-5-3-4-15,-2-3 6 0,-1-4 0 0,1-4 2 16,-5-5 2-16,3-2 0 0,-5-2 0 16,4 1 0-16,-5 5 4 0,1 2-1 0,-3 7 4 15,0 5 4-15,-1 9-2 0,0 7 3 0,-1 7-1 16,-4 5-9-16,2 4-14 0,-6 0-7 0,-1 13-4 15,-3 6 4-15,-3 10 12 0,0 5 4 0,-3 5 2 16,0 3 1-16,6 3 3 0,1 2-2 0,2-1 0 16,4 0-2-16,4-3-3 0,2-4 4 15,0-2-1-15,4-3 1 0,7-7 0 0,5-2 2 16,7-3 0-16,0-6 3 0,2-3 4 0,5-4-2 16,-2-4 2-16,4-4-1 0,1-1-3 15,0-3 0-15,0-7-4 0,-5-5 0 0,3-3-1 16,-4-3 1-16,-2-1 1 0,-2-3 0 0,1-4 2 15,-2 1-4-15,-2-4 2 0,-1-2-1 0,0-2-2 16,-6-2 2-16,2-2-1 0,-3 0 0 16,1-1 1-16,-5 3 1 0,0 1 1 0,0 1 1 15,-4 3 0-15,0 1 1 0,0 7 2 0,-4 6 3 16,0 4 2-16,0 6 0 0,0 3-2 0,0 4-5 16,0 2-10-16,0 0-13 0,0 5-4 0,0 8 3 15,-2 7 8-15,-1 7 13 0,-2 8 8 16,-1 8 0-16,0 6 0 0,-1 4 1 0,-1 5-1 15,-3 6 2-15,3 0 2 0,-1 1 0 16,-3 5-1-16,0-2-3 0,-3 4-4 0,-1 3 1 16,0 5-4-16,-2-1-1 0,3 1-2 0,-2-2-2 15,1-2 2-15,2 1-1 0,2-6 0 0,4-5 0 16,0-7-3-16,7-8 0 0,1-7-1 0,0-9 1 16,11-8-1-16,1-7-2 0,3-9 0 0,9-3 0 15,0-8 0-15,5 0 2 0,1-12-2 16,5-7-8-16,-6-5-3 0,-1-8-10 0,-4-5-12 15,-5-4-10-15,-9-8-12 0,-9-4-9 0,-2-4 7 16,-14 0 13-16,-12 0 15 0,-4 5 18 16,-9 3 14-16,-6 4 13 0,-1 4 14 0,1 4 13 15,-1 8 7-15,4 0 7 0,8 7 6 0,7 3 5 16,9 2-2-16,5 4-4 0,9 2-16 0,5 2-17 16,7-2-14-16,12 2-12 0,9-3-1 15,11-2 2-15,12 0 1 0,10 1-2 0,10-1-2 16,4 3-9-16,5-1-14 0,-3 1-20 0,1-1-64 15,-7 0-114-15,-21 2-300 0,-15 2-1093 0</inkml:trace>
        </inkml:traceGroup>
        <inkml:traceGroup>
          <inkml:annotationXML>
            <emma:emma xmlns:emma="http://www.w3.org/2003/04/emma" version="1.0">
              <emma:interpretation id="{CBC5C5C6-65D1-4FE6-8AFD-7DE2C67755DD}" emma:medium="tactile" emma:mode="ink">
                <msink:context xmlns:msink="http://schemas.microsoft.com/ink/2010/main" type="inkWord" rotatedBoundingBox="18425,15298 21456,15171 21521,16716 18490,16843"/>
              </emma:interpretation>
              <emma:one-of disjunction-type="recognition" id="oneOf49">
                <emma:interpretation id="interp237" emma:lang="en-US" emma:confidence="0.5">
                  <emma:literal>(tum)</emma:literal>
                </emma:interpretation>
                <emma:interpretation id="interp238" emma:lang="en-US" emma:confidence="0.5">
                  <emma:literal>( fun)</emma:literal>
                </emma:interpretation>
                <emma:interpretation id="interp239" emma:lang="en-US" emma:confidence="0">
                  <emma:literal>(turn)</emma:literal>
                </emma:interpretation>
                <emma:interpretation id="interp240" emma:lang="en-US" emma:confidence="0">
                  <emma:literal>( turn)</emma:literal>
                </emma:interpretation>
                <emma:interpretation id="interp241" emma:lang="en-US" emma:confidence="0">
                  <emma:literal>. fun)</emma:literal>
                </emma:interpretation>
              </emma:one-of>
            </emma:emma>
          </inkml:annotationXML>
          <inkml:trace contextRef="#ctx0" brushRef="#br0" timeOffset="110662.1328">16505 14507 1551 0,'0'0'173'0,"0"0"-24"0,0 0 22 0,0 0 17 15,0 0-25-15,0 0-67 0,0 0-51 0,0 0-20 16,0 0 0-16,0 0 21 0,0 0 19 0,0 0 10 16,-63 171 3-16,45-110-8 0,-5 7-5 15,-4 4-5-15,1 6-5 0,0 6-5 0,0 0-7 16,5-3-8-16,1 3-9 0,9-4-7 0,9-1-9 16,2-3-1-16,14-5-5 0,11-3-1 15,5-8 1-15,6-6-4 0,4-8 3 0,6-7-12 16,1-6-11-16,5-9-21 0,0-7-33 0,-1-8-49 15,2-9-95-15,-5-3-138 0,-13-5-291 0,-10 1-945 0</inkml:trace>
          <inkml:trace contextRef="#ctx0" brushRef="#br0" timeOffset="110929.9675">17351 14679 824 0,'0'0'438'15,"0"0"-115"-15,0 0-39 0,0 0-30 0,0 0-48 16,0 0-49-16,0 0-51 0,0 0-25 0,0 0-18 16,0 0-17-16,0 0-18 0,0 0-17 0,0 0-4 15,0 0 4-15,-26-6 20 0,11 40 16 16,-8 7 8-16,4 6-1 0,-5 7-11 0,3 4-6 16,-1 1-3-16,1 6-3 0,3-2-3 0,4 3-6 15,0-1-5-15,5 2-10 0,2 4 2 16,4 0-4-16,3 1-1 0,0-2 0 0,7 2-7 15,-3-4-5-15,4-4-14 0,-4-5-24 0,-4-7-58 16,0-2-118-16,-7-8-213 0,-1-14-519 0,-1-10-519 16</inkml:trace>
          <inkml:trace contextRef="#ctx0" brushRef="#br0" timeOffset="111185.809">16596 15527 1695 0,'0'0'177'0,"0"0"-126"15,0 0-18-15,0 0 16 0,0 0 17 0,0 0-1 16,172-104-15-16,-124 93-10 0,7 2-3 0,2 0-2 16,2 0-13-16,0-1-2 0,-3 1-4 0,0-3-3 15,-6 2 11-15,0-2-6 0,-6 0 0 16,-8 3 0-16,0-1-1 0,-8 1 16 0,-5 3 14 16,-7 0 15-16,-2 3 11 0,-2 0 5 0,-8 0-3 15,-2 3-7-15,0 0-11 0,-2 0-18 0,0 0-18 16,0 0-13-16,-4 4-1 0,1 1-6 15,0 5 5-15,-5-1 0 0,6 3-8 0,-2 0 4 16,-2-2-8-16,5 2-20 0,0 0-54 0,1-3-168 16,0-2-299-16,0-2-1086 0</inkml:trace>
          <inkml:trace contextRef="#ctx0" brushRef="#br0" timeOffset="112051.2832">17593 15222 1211 0,'0'0'290'0,"0"0"-311"15,0 0-52-15,0 0 16 0,0 0 33 16,0 0 30-16,0 0-4 0,0 0-13 0,0 0-9 16,0 0-6-16,0 0 1 0,0 0-1 0,0 0 2 15,47 63 5-15,-35-58 13 0,-2-4 15 0,0 0 14 16,-1-1 19-16,2 0 19 0,-2 0 33 16,-2-4 35-16,4 0 27 0,-1-3 14 0,1-2-5 15,0 0-19-15,1-1-24 0,-1 0-24 0,1 1-25 16,0 1-21-16,-3 2-17 0,-3 2-12 15,0 2-11-15,-2 2-3 0,-4 0-6 0,0 0-3 16,2 2 4-16,-2 4 2 0,0 0 10 0,0 1 3 16,0 2 2-16,0 2 1 0,0 3-4 0,0-2 5 15,0 3 0-15,0 0-2 0,0 1-2 16,0-1-7-16,1-2-3 0,6 2-1 0,-2-2-3 16,4-1 1-16,0 0-2 0,-1-3-1 0,5-1 1 15,-1-2-1-15,1-2 1 0,1-4 0 0,2 0-2 16,5 0 0-16,-3 0 0 0,3-6-3 0,-3-3 0 15,3-3-5-15,-3 0-3 0,2-3-4 16,-4 0-10-16,0-1-5 0,-3 0-10 0,-1-2-6 16,-1 1-3-16,-7 0-4 0,3 1-3 0,-4 0 2 15,-3 4 4-15,0 0 3 0,-7 4 10 0,0 1 7 16,-2 4 12-16,1 0 14 0,1 2 10 0,0 1 8 16,2 0-3-16,5 0-1 0,-1 3-1 15,1 1 2-15,0 6 5 0,0 1 10 0,1 1 4 16,7 1 3-16,0 3-1 0,3 0-3 0,1-1-5 15,1 0-6-15,1 0-3 0,-2-2-2 16,1-1-2-16,-2 0-2 0,1-2-4 0,-5-1-3 16,3-1 0-16,0-1-1 0,-6-2-2 0,4-3-1 15,-6 2-3-15,1-3 1 0,-3-1 5 16,1 0 9-16,-1 0 9 0,2 0 4 0,-2 0-5 16,2-6-6-16,3 0-7 0,-4-3-2 0,2 2-1 15,-2-2-2-15,4 0-1 0,-1-2-1 0,0 3-1 16,6-3 1-16,-5 1-4 0,4 1 0 0,3-1-1 15,-1 2 1-15,-1-1 0 0,-1-1 0 16,3 4-1-16,0 0-1 0,-3 1 1 0,-2 3 1 16,1-2 0-16,-5 4-1 0,2 0-2 0,-1 0 1 15,0 0-2-15,-2 4 3 0,-1 0 2 16,4 5 0-16,-3-1 1 0,-2 2 2 0,0 1-1 16,0 0 3-16,0-2-1 0,0 1 0 0,0-1 0 15,0 0-1-15,0-2-3 0,0-2 2 0,0-1 1 16,0-2 0-16,2-2 4 0,1 0 1 0,6 0 4 15,1 0 1-15,-1-3-1 0,10-3-2 0,-4-2-4 16,1 1 0-16,0 0-2 0,1-2 6 16,-1 1-3-16,-1-1-1 0,0 0 1 0,-2 1 0 15,-1 1-1-15,1 1 0 0,-4 1 4 0,-4 3-5 16,-2 1 1-16,2 1-2 0,-2 0-4 16,0 3 3-16,-1 2 4 0,5 4 4 0,-3 1 5 15,5 3 3-15,2 0 1 0,-3 2-1 0,6 0-1 16,-1 0-5-16,6 0-2 0,-3-2-2 15,0-1-2-15,3-1-7 0,-2-4-15 0,-1 0-35 16,-2-5-84-16,0-2-145 0,-3 0-350 0,-1 0-939 0</inkml:trace>
          <inkml:trace contextRef="#ctx0" brushRef="#br0" timeOffset="112431.0491">18901 14692 635 0,'0'0'690'0,"0"0"-465"16,0 0-69-16,0 0-11 0,0 0-17 16,0 0-21-16,0 0-14 0,0 0-11 0,0 0 2 15,149 35 9-15,-121-5 8 0,5 5-6 0,-3 7-7 16,0 3-9-16,1 6-14 0,-10 1-11 0,1 5-14 16,-9-3-14-16,-9-4-9 0,-4 1-5 15,-1-5-5-15,-14 0-2 0,-8 0-5 0,-5-3-5 16,-4-1-2-16,-6-1-1 0,-3-1 3 0,1-5 1 15,-3-3 2-15,9-6 1 0,1-2 1 16,6-8 1-16,9-3 2 0,4-6 1 0,3-1 0 16,0-3 2-16,8 0-1 0,-1-3-1 0,-1 0 2 15,2 0-4-15,2 0 0 0,0 0-10 0,-1 0-10 16,2 0-21-16,0 0-52 0,0-2-93 16,0 1-171-16,0-1-271 0,0 2-937 0</inkml:trace>
        </inkml:traceGroup>
        <inkml:traceGroup>
          <inkml:annotationXML>
            <emma:emma xmlns:emma="http://www.w3.org/2003/04/emma" version="1.0">
              <emma:interpretation id="{9C3375A2-3ADA-4160-9A10-6E778871FD09}" emma:medium="tactile" emma:mode="ink">
                <msink:context xmlns:msink="http://schemas.microsoft.com/ink/2010/main" type="inkWord" rotatedBoundingBox="22408,15382 23641,15330 23676,16163 22444,16215"/>
              </emma:interpretation>
              <emma:one-of disjunction-type="recognition" id="oneOf50">
                <emma:interpretation id="interp242" emma:lang="en-US" emma:confidence="0.5">
                  <emma:literal>to</emma:literal>
                </emma:interpretation>
                <emma:interpretation id="interp243" emma:lang="en-US" emma:confidence="0">
                  <emma:literal>too</emma:literal>
                </emma:interpretation>
                <emma:interpretation id="interp244" emma:lang="en-US" emma:confidence="0">
                  <emma:literal>tor</emma:literal>
                </emma:interpretation>
                <emma:interpretation id="interp245" emma:lang="en-US" emma:confidence="0">
                  <emma:literal>tow</emma:literal>
                </emma:interpretation>
                <emma:interpretation id="interp246" emma:lang="en-US" emma:confidence="0">
                  <emma:literal>ton</emma:literal>
                </emma:interpretation>
              </emma:one-of>
            </emma:emma>
          </inkml:annotationXML>
          <inkml:trace contextRef="#ctx0" brushRef="#br0" timeOffset="115169.5387">20197 14937 0 0,'0'0'0'0,"0"0"0"15,0 0 0-15,0 0 0 0,0 0 99 0,0 0 50 16,179-59-36-16,-121 45-37 0,9-1-35 0,8 2-22 15,4-2-10-15,4 3-15 0,3 1-33 0,-22 4-151 16,-21 4-81-16</inkml:trace>
          <inkml:trace contextRef="#ctx0" brushRef="#br0" timeOffset="114956.7139">20303 15403 1955 0,'0'0'199'0,"0"0"-213"0,0 0-53 15,0 0 7-15,0 0 27 0,0 0 31 16,0 0 17-16,0 0 13 0,0 0 8 0,0 0 10 16,0 0 12-16,0 0 4 0,64 27 0 0,-37-48-7 15,0-4-10-15,1-4-9 0,4-2-8 0,-4-3-4 16,-2-1 0-16,-1-5-1 0,-5 0 1 16,3-5-1-16,-6-3-6 0,3-2 2 0,-5-4-2 15,1 1-1-15,-4 3 3 0,0-2-5 0,0 5-3 16,-1 0-2-16,-3 6-2 0,3 5 1 15,-2 7-2-15,-5 9 1 0,4 7 0 0,-5 6 3 16,-3 3-2-16,0 4-4 0,0 0-23 0,0 6-2 16,-3 8 0-16,-5 6 8 0,2 9 23 15,-5 8-2-15,-2 6 1 0,-2 5-1 0,1 3-1 16,-3 1 2-16,1 2 1 0,2-1-1 0,2 2-5 16,6-5 2-16,-2-5-1 0,4-5-2 0,4-7 5 15,0-5-6-15,4-3-2 0,5-7 1 0,4-1 1 16,2-5 4-16,3-4 5 0,3-4 5 15,1-4 3-15,2 0 3 0,1-7-2 0,1-4-1 16,-1-4-5-16,1-2-2 0,-5 1-2 0,-2-6 0 16,-3 1 2-16,1-3-2 0,-3 3 1 0,-4-4-2 15,0 2-3-15,1 0 5 0,-3 1-4 0,-4 4-1 16,-2 6 0-16,0 3-3 0,-2 5 0 16,0 1-2-16,0 3-9 0,-2 3-12 0,-3 7-3 15,-4 5 1-15,-4 3 9 0,-1 7 11 0,-1 1 2 16,0-3 0-16,3 0-2 0,3 0 1 0,3-4 0 15,1-1 1-15,5-3 1 0,0 0-2 16,9-7 2-16,4 0 2 0,3-3 5 0,9-2 4 16,3-2 3-16,8-1-2 0,6 0-3 0,2-7 1 15,3-1-3-15,1-2 0 0,-2-2-3 16,1-1 0-16,-5 1-1 0,-5 0 0 0,-7 0 3 16,-6 2 1-16,-8 1 6 0,-4-2 8 0,-8 2 4 15,-1-3 5-15,-3 0-3 0,-7 0-6 0,-7-2-6 16,-7 0-7-16,0 0-3 0,-9 2-1 0,-2 2-3 15,-2 0 1-15,-1 3-1 0,1 2 1 16,-4 3 0-16,6 0 1 0,-2 2-1 0,5 0-2 16,2 0-1-16,2 4 0 0,7 1-2 0,3-2 0 15,3 3-1-15,4-3-6 0,4 3-3 0,4-1-2 16,0 1 1-16,2-2 4 0,4 1 3 0,4-2 4 16,3 0 1-16,1 0 3 0,0-1 1 15,8-2-2-15,-5 0 1 0,6 0-2 0,-6 0 0 16,6 0-2-16,-7 0 0 0,4 0-3 0,-6 0-2 15,-2 0-1-15,-3 0 1 0,-1 0 3 16,-2-2 2-16,-1-2 0 0,-2 0-1 0,-2-2-5 16,0 0-15-16,-1-3-29 0,0 3-47 0,0-3-77 15,-1 0-145-15,-3 3-370 0,1 1-894 0</inkml:trace>
        </inkml:traceGroup>
        <inkml:traceGroup>
          <inkml:annotationXML>
            <emma:emma xmlns:emma="http://www.w3.org/2003/04/emma" version="1.0">
              <emma:interpretation id="{83BF224D-804F-4629-B998-220729C28A31}" emma:medium="tactile" emma:mode="ink">
                <msink:context xmlns:msink="http://schemas.microsoft.com/ink/2010/main" type="inkWord" rotatedBoundingBox="24638,15210 26634,15126 26667,15923 24671,16007"/>
              </emma:interpretation>
              <emma:one-of disjunction-type="recognition" id="oneOf51">
                <emma:interpretation id="interp247" emma:lang="en-US" emma:confidence="0.5">
                  <emma:literal>best</emma:literal>
                </emma:interpretation>
                <emma:interpretation id="interp248" emma:lang="en-US" emma:confidence="0">
                  <emma:literal>bet</emma:literal>
                </emma:interpretation>
                <emma:interpretation id="interp249" emma:lang="en-US" emma:confidence="0">
                  <emma:literal>beat</emma:literal>
                </emma:interpretation>
                <emma:interpretation id="interp250" emma:lang="en-US" emma:confidence="0">
                  <emma:literal>bent</emma:literal>
                </emma:interpretation>
                <emma:interpretation id="interp251" emma:lang="en-US" emma:confidence="0">
                  <emma:literal>belt</emma:literal>
                </emma:interpretation>
              </emma:one-of>
            </emma:emma>
          </inkml:annotationXML>
          <inkml:trace contextRef="#ctx0" brushRef="#br0" timeOffset="116469.8375">22475 15154 0 0,'0'0'99'0,"0"0"-70"15,0 0-33-15,0 0 60 0,0 0 36 0,0 0 16 16,0 0-17-16,0 0-30 0,0 0-2 0,0 0 20 16,0 0 43-16,0 0 37 0,0 0 24 15,-32 9 8-15,32-9-10 0,0 1-8 0,0-1-7 16,0 0-8-16,2 0-14 0,0 0-19 0,-1 0-27 15,2 0-16-15,1 0-13 0,2-3-9 16,5-3-1-16,2-1-10 0,8-7-9 0,1 0-12 16,5-6-12-16,3-1-6 0,-4-2-5 0,3-5 1 15,-4-2-1-15,-2 2 3 0,1-3 3 0,-5-1 2 16,-2-3 2-16,-2-1-2 0,-3 1-1 0,0-4 0 16,-2 5 3-16,-1 1-4 0,-1 4 2 0,-4 3 0 15,0 4-3-15,-3 3 7 0,-1 0-1 16,0 6-1-16,0 1-4 0,-4 1 0 0,0 4 0 15,-1 0-3-15,0 2 1 0,1 1-4 16,-3 1-1-16,5 0 1 0,1 1 3 0,0 1-4 0,-1-1 2 16,2 2-1-16,0-1-6 0,0-1 10 15,0 0-1-15,0 1 2 0,0 0 3 0,0-1-6 16,0 0-1-16,-1 2-3 0,1-1 0 0,0 0 0 16,0 1-1-16,-3 0 1 0,3 0-2 15,0 0 1-15,-1 0-2 0,1 0-4 0,-3 0-9 16,3 0 0-16,-2 6 0 0,-2 6 3 0,-4 6 11 15,-2 4-2-15,-2 7 2 0,0 1 2 0,-1 5-4 16,-1 2 4-16,4 4-3 0,-4 2 1 16,2 1-1-16,0 0 1 0,1 1 1 0,1-2-1 15,3-1 0-15,0-2-1 0,7-4 1 0,0-6-1 16,0-4 1-16,4-6-1 0,6-3-2 0,3-3 2 16,4-1 2-16,5-4 0 0,5-3 3 15,2-3-4-15,6-2-1 0,1-1 0 0,2-1-1 16,-2-7 2-16,0-2 1 0,-2-4-2 0,-6-1 0 15,-3-1 1-15,-5-3-1 0,-3-2 0 0,-7-4-2 16,-2-2-2-16,-5-1-1 0,-3 0-3 16,-1 1-2-16,-11 3-2 0,-2 5-2 0,-5 3-1 15,-2 2 0-15,-4 5 2 0,-2 3 2 0,-1 3 1 16,-1 2 2-16,-1 1 3 0,1 0-1 0,4 4 7 16,3 4-4-16,1 1 1 0,6 1-3 0,3 2-5 15,4 0 1-15,5 1-4 0,3 0 0 16,0 0 3-16,11-1 0 0,7-2 4 0,3-3 2 15,5 1 1-15,2-2 3 0,11-5-1 0,1-1 3 16,3 0 2-16,4-6-2 0,-2 0 2 0,2-3 0 16,-3 1-4-16,1-3 0 0,-8-1-1 15,-1 0-2-15,-9-3 1 0,-1 0 1 0,-8 0 2 16,-7-2 3-16,0-1 4 0,-8 1 0 0,-3 2 2 16,0 1-2-16,-2 2-2 0,-4 2-1 15,-5 3-5-15,0 2-2 0,-2 4-6 0,-5 1-1 16,-3 1 1-16,-5 8 0 0,0 5 6 0,-1 3 0 15,-3 1 1-15,3 5 1 0,2 0-1 0,-1 0 3 16,9 1-2-16,2 0-4 0,5 0 0 0,4-2 0 16,6-1 0-16,0-2 3 0,14-2 1 15,4-4 1-15,6-2 5 0,7-5 0 0,8-4 4 16,5-2-1-16,7 0-1 0,-1 0-1 0,1-8-5 16,-1-1 2-16,-3-2-1 0,-1-1 0 0,-3-5 2 15,-2 0-4-15,-3-4 2 0,-3 2 1 0,-4-2 0 16,-1-1 3-16,-9-1 0 0,-2 0 1 15,-2 0-2-15,-6 0 4 0,0 3-2 0,-6 1 0 16,-2 5 1-16,-1 3-3 0,-2 4 0 0,0 4-3 16,0 1-3-16,0 2-11 0,3 0-10 15,-3 0-3-15,3 6 5 0,2 5 7 0,3 2 11 16,3 6 2-16,2 1 0 0,2 3 2 0,5 1 1 16,-1 1 0-16,2 3 1 0,-2 1-2 0,4-1-1 15,-8 2 2-15,-3-4-1 0,-3-2 0 16,-5-2 0-16,-4-4 1 0,0-5 6 0,-6-3 4 15,-11 1 4-15,1-4-1 0,-10-2-8 0,0-1-4 16,-1-4-7-16,0 0-6 0,-2-3-7 0,1-4-19 16,1-4-30-16,2-1-43 0,-1-2-38 15,3-4-41-15,4-2-53 0,2-2-74 0,4 0-116 16,3-4-151-16,4 5-243 0,2 8 691 0</inkml:trace>
          <inkml:trace contextRef="#ctx0" brushRef="#br0" timeOffset="116820.622">24029 14694 2163 0,'0'0'159'0,"0"0"-108"0,0 0-25 0,0 0 7 16,0 0-6-16,0 0-5 0,0 0-12 0,163-82-10 16,-98 76-18-16,4 3-60 0,-12 2-227 0,-21 1-767 0</inkml:trace>
          <inkml:trace contextRef="#ctx0" brushRef="#br0" timeOffset="116677.7094">24031 14363 0 0,'0'0'0'0,"0"0"29"0,0 0 522 0,0 0-52 16,0 0-95-16,0 0-107 0,0 0-95 0,0 0-69 15,0 0-50-15,0 0-20 0,0 0 2 16,0 0 15-16,0 0 16 0,0 0 3 0,77 42-3 16,-84-5-8-16,2 3-12 0,-3 3-14 0,0 2-11 15,1 1-11-15,2 1-11 0,-1-3-5 16,5 3-7-16,1-3-3 0,0 1-4 0,1-1-7 15,10-3-1-15,0 1-5 0,5 0-7 0,0-7-29 16,4-1-59-16,-1-7-133 0,-3-9-262 0,-8-8-1147 0</inkml:trace>
        </inkml:traceGroup>
        <inkml:traceGroup>
          <inkml:annotationXML>
            <emma:emma xmlns:emma="http://www.w3.org/2003/04/emma" version="1.0">
              <emma:interpretation id="{014D7F4E-C99C-4A97-88BD-FA4A116D13F8}" emma:medium="tactile" emma:mode="ink">
                <msink:context xmlns:msink="http://schemas.microsoft.com/ink/2010/main" type="inkWord" rotatedBoundingBox="27230,15324 30115,15202 30139,15776 27254,15897"/>
              </emma:interpretation>
              <emma:one-of disjunction-type="recognition" id="oneOf52">
                <emma:interpretation id="interp252" emma:lang="en-US" emma:confidence="0.5">
                  <emma:literal>sewer</emma:literal>
                </emma:interpretation>
                <emma:interpretation id="interp253" emma:lang="en-US" emma:confidence="0">
                  <emma:literal>serve</emma:literal>
                </emma:interpretation>
                <emma:interpretation id="interp254" emma:lang="en-US" emma:confidence="0">
                  <emma:literal>sewed</emma:literal>
                </emma:interpretation>
                <emma:interpretation id="interp255" emma:lang="en-US" emma:confidence="0">
                  <emma:literal>Sewer</emma:literal>
                </emma:interpretation>
                <emma:interpretation id="interp256" emma:lang="en-US" emma:confidence="0">
                  <emma:literal>server</emma:literal>
                </emma:interpretation>
              </emma:one-of>
            </emma:emma>
          </inkml:annotationXML>
          <inkml:trace contextRef="#ctx0" brushRef="#br0" timeOffset="118063.6564">25021 14931 2079 0,'0'0'238'0,"0"0"-186"15,0 0-31-15,0 0 19 0,0 0 2 16,0 0 7-16,174-110-14 0,-136 93-14 0,-5-1-7 16,1-1-4-16,-1-2-2 0,-2 2 2 0,-5-2 3 15,-4 1 0-15,-3 3-2 0,-4 0 2 0,-3 0 1 16,-1 4 2-16,-7 1 1 0,1 1 0 0,-3 3-4 15,-2 0 4-15,0-1-5 0,-2 3-5 16,-5-1-1-16,1 1-9 0,-2 0-4 0,-4 0-1 16,0 1 0-16,0 3 4 0,-1-1 3 0,5 1 1 15,0 1 2-15,0 1 0 0,3 0 0 0,-2 0-3 16,2 0-2-16,2 0-4 0,-2 4 1 16,-2 3-2-16,2 4 1 0,-2 1 2 0,2 4 0 15,-2 3 2-15,3 1 1 0,-4 3 3 0,5-1 0 16,-2 2-1-16,4 0 2 0,1 1-2 15,0 0 0-15,1-1 2 0,6 3 1 0,3-4 1 16,5 0 0-16,2 2 0 0,4-2 0 0,-5 0 1 16,4-1 0-16,-3-1-3 0,-3-2-1 0,-2 1 0 15,-6-4-3-15,-3-3 4 0,-3-1 0 16,0-3 0-16,-11 2 3 0,-6-2 1 0,-3 0 1 16,-6-1 2-16,-3-4 1 0,-7-1-1 0,2-3 0 15,-1 0 1-15,-2 0-2 0,5 0 0 16,1-3-2-16,7-1-2 0,5 1-3 0,1-2 1 15,8 2-1-15,0-2 0 0,8 4-3 0,0 0-7 16,2-1-16-16,2 0-15 0,6 1-8 0,5-2 1 16,6-2 8-16,8 1 8 0,5-2-7 0,4 1-21 15,3-3-26-15,4 1-28 0,-2-3-15 16,2-2 7-16,-1-1 26 0,-1-1 32 0,2 1 28 16,-2 0 22-16,-5-3 18 0,0 2 17 0,-4-1 23 15,-4-2 22-15,-2 0 18 0,-3-1 14 0,1 1 6 16,-6 0-2-16,1 2-4 0,-4-1-16 0,-2 0-11 15,-2 1-14-15,-2 0-12 0,-2 2-5 16,1 0-5-16,-2 3-6 0,0 0-1 0,-2 2-5 16,-1 1-2-16,-3 1-3 0,0 1-8 0,0 0-6 15,-4 0-4-15,-5 3-6 0,1 0-4 16,-5 2 2-16,-1 0-2 0,-5 0 3 0,0 6 3 16,-2 3 3-16,-3 2 0 0,3 4 4 0,1 0-1 15,-1 5-3-15,2-1 3 0,6 2-2 0,-1 1 0 16,4-3-1-16,7-1-1 0,2 2-1 15,1-2 2-15,1 1 1 0,8-5 1 0,3 1 2 16,6-5 1-16,-1-1-1 0,6-1 0 0,3-4 0 16,2-1-2-16,0-1 1 0,4-2-1 0,0 0-1 15,2-5 1-15,-2-3 1 0,1 0-3 0,0-4 1 16,-5-2-1-16,-1 0 1 0,-3-3 0 16,0-2 5-16,-7-3-2 0,2 2 1 0,-3-4-1 15,-1 0-1-15,-2 0-1 0,-1 0 1 0,-4 5 2 16,-1 2 1-16,-4 6 0 0,1 2 2 0,-4 3 0 15,0 3 0-15,0 3-3 0,0 0-7 0,0 0-10 16,0 3-3-16,0 6-1 0,0 2 6 16,-3 7 9-16,2 3 3 0,-1 5 2 0,1 0 0 15,1 3 1-15,0-2 1 0,0 0 1 0,0-3-5 16,3-1 0-16,2 0 0 0,2-3-2 16,5-1 2-16,0-2 0 0,1-2 1 0,2-1 1 15,5-5 3-15,-1-4-1 0,0-2 0 0,1-3-1 16,-5 0-5-16,-2-10 0 0,0-2-2 15,0-4-2-15,0-3-1 0,-4-1-3 0,-2-2 2 16,2-2-2-16,-1 2 3 0,-1-2 4 0,4 0-1 16,-4-1 4-16,1 2-1 0,2 0 1 0,-4 3 2 15,4 2 3-15,-3 2-1 0,-1 6 0 0,-4 3 1 16,2 2-3-16,-2 2 5 0,0 3 1 16,-2 0-3-16,0 0-4 0,0 0-8 0,0 0 0 15,0 0-3-15,0 3 4 0,2 3 3 0,-1 3 1 16,-1 4 6-16,1 3 2 0,3 0 2 0,0 5 1 15,-1 0 0-15,-2 2-5 0,5-3 5 0,-1 3-2 16,0-4 0-16,5 2 4 0,1-3-8 16,-2 0 3-16,4-4-2 0,1 0 1 0,2-2 1 15,-1-3 0-15,1-3 2 0,-2-2-2 0,7-4 4 16,-4 0 4-16,2-3 2 0,1-6 0 0,0-4-1 16,0-5 0-16,3-1-4 0,-4-5 0 15,5-3-7-15,-5-3-1 0,1-2-3 0,-4-3-5 16,1 1 0-16,-3 2-3 0,-1 1-3 0,-1 4-5 15,-1 2-5-15,0 4-12 0,-1 5-18 16,-2 3-19-16,-1 3-44 0,-2 4-66 0,-1 4-95 16,-1 2-166-16,-2 0-222 0,-1 0-833 0</inkml:trace>
          <inkml:trace contextRef="#ctx0" brushRef="#br0" timeOffset="118435.4272">26988 14757 391 0,'0'0'481'0,"0"0"-166"16,0 0-41-16,0 0-17 0,0 0-43 0,0 0-54 15,0 0-47-15,0 0-23 0,158-24-22 0,-127 16-13 16,0 0-12-16,-3 3-11 0,2-3-6 0,-1 1-7 16,-2-1-6-16,-3 0-6 0,1 0-1 15,-2-2-3-15,-5 1 1 0,-2 0 2 0,-7-2-4 16,1 0 5-16,-9 2 0 0,-1 1 1 0,0-1-3 16,-11 3-3-16,-2-1-2 0,-3 2-3 15,-7 3 6-15,-3-2 1 0,0 4 3 0,-4 0 3 16,2 4 3-16,-4 3 4 0,0 2 5 0,2 6 4 15,-1 0 1-15,2 4 3 0,6 2 0 0,3 1-5 16,6 2 0-16,4 0-5 0,8 1-3 16,2-1-2-16,11 2-2 0,6-4 3 0,9-2-4 15,9 2 0-15,4-6 0 0,5 1-1 0,7-4 0 16,1-3-1-16,3-2-4 0,7-3-2 0,-5-3 1 16,5-2-4-16,-7 0 5 0,-3-7-2 0,-5-4-1 15,-4-4 1-15,-9-2-4 0,-1-4 2 16,-6-4-2-16,-9-1-1 0,-4-3-6 0,-3-2-9 15,-8 1-12-15,-3-1-23 0,0 4-30 16,-8 2-36-16,-8 5-43 0,-3 6-49 0,-7 6-94 0,9 4-221 16,2 1-937-16</inkml:trace>
        </inkml:traceGroup>
      </inkml:traceGroup>
      <inkml:traceGroup>
        <inkml:annotationXML>
          <emma:emma xmlns:emma="http://www.w3.org/2003/04/emma" version="1.0">
            <emma:interpretation id="{F732E428-28AC-44B9-B6C3-0BAB5CC1C805}" emma:medium="tactile" emma:mode="ink">
              <msink:context xmlns:msink="http://schemas.microsoft.com/ink/2010/main" type="line" rotatedBoundingBox="5098,17317 18075,16901 18112,18052 5135,18468"/>
            </emma:interpretation>
          </emma:emma>
        </inkml:annotationXML>
        <inkml:traceGroup>
          <inkml:annotationXML>
            <emma:emma xmlns:emma="http://www.w3.org/2003/04/emma" version="1.0">
              <emma:interpretation id="{7AE1B886-4994-49B5-A391-148FFB48845A}" emma:medium="tactile" emma:mode="ink">
                <msink:context xmlns:msink="http://schemas.microsoft.com/ink/2010/main" type="inkWord" rotatedBoundingBox="5101,17435 6801,17381 6830,18262 5130,18317"/>
              </emma:interpretation>
              <emma:one-of disjunction-type="recognition" id="oneOf53">
                <emma:interpretation id="interp257" emma:lang="en-US" emma:confidence="0.5">
                  <emma:literal>all</emma:literal>
                </emma:interpretation>
                <emma:interpretation id="interp258" emma:lang="en-US" emma:confidence="0">
                  <emma:literal>al</emma:literal>
                </emma:interpretation>
                <emma:interpretation id="interp259" emma:lang="en-US" emma:confidence="0">
                  <emma:literal>alls</emma:literal>
                </emma:interpretation>
                <emma:interpretation id="interp260" emma:lang="en-US" emma:confidence="0">
                  <emma:literal>ale</emma:literal>
                </emma:interpretation>
                <emma:interpretation id="interp261" emma:lang="en-US" emma:confidence="0">
                  <emma:literal>alt</emma:literal>
                </emma:interpretation>
              </emma:one-of>
            </emma:emma>
          </inkml:annotationXML>
          <inkml:trace contextRef="#ctx0" brushRef="#br0" timeOffset="119767.616">3360 17193 918 0,'0'0'351'0,"0"0"-306"0,0 0-36 0,0 0 30 16,0 0 65-16,0 0 43 0,0 0 4 0,0 0-21 15,0 0-50-15,0 0-36 0,0 0-16 0,0 0-8 16,-116-55-5-16,100 66 0 0,2 4 0 16,-7 4-1-16,1 2 0 0,-4 6 1 0,-3 1 5 15,-1 2 0-15,-4 2 6 0,1 1 1 0,2-1 0 16,1 1-1-16,3-3-4 0,5-5-7 0,6-2-6 15,7-9-7-15,3-3-13 0,4-3-5 0,3-4-3 16,6-1 2-16,3-3 17 0,7 0 10 16,-2-6 9-16,10-8 3 0,3-1-3 0,2-8 0 15,1-3-2-15,-1 0 0 0,-2-3-2 0,-3 2-1 16,-3 2-3-16,-5 1-1 0,-3 1 1 16,-2 5 0-16,-4 1 0 0,-2 3 0 0,-3 4 0 15,1 2-4-15,-4 5 2 0,0 2-4 0,-2 1-5 16,0 0-7-16,0 0-8 0,0 0-4 15,0 7 2-15,-2 5 4 0,-2 5 11 0,0 2 4 16,0 5 2-16,0 0 3 0,0 0-5 0,4-2-3 16,0-1-1-16,0-3-6 0,11-2-1 0,0-4-4 15,5-3-3-15,5-4 0 0,5-5-6 0,2 0 0 16,4-10-4-16,3-6-6 0,4-3 9 0,-3-3-3 16,-1-5 0-16,0-2 4 0,-4 0-1 15,-2-2 8-15,-5-3 11 0,-2 1 9 0,0 2 8 16,-3-6 6-16,-4 4 3 0,2-6 6 0,-2-1 1 15,0-3 0-15,-2-1-1 0,-1 3-1 0,2-1-4 16,-4 7-1-16,0 4 2 0,1 9-5 16,-7 3 1-16,0 11 4 0,-2 2 0 0,-2 4-5 15,0 2-17-15,0 3-15 0,0 9-4 0,-2 8 9 16,-6 8 17-16,-2 9 9 0,-1 8 2 0,-2 7-6 16,-4 4-1-16,-1 1 0 0,1-1-2 15,-2-1 0-15,2-1 0 0,-1-3-4 0,3-5-2 16,5-4-3-16,2-8-3 0,8-4-5 0,0-6 2 15,10-5-2-15,5-5 2 0,4-5 1 16,6-8 0-16,3-1 2 0,6-12-2 0,5-6 1 16,1-5-2-16,4-4-3 0,2-5-3 0,-2-2-2 15,-2-2 1-15,-2-3 7 0,-4-2 3 0,0-3 4 16,-3-2 1-16,-3-2 1 0,-1-4 4 0,-4-2 0 16,-4 2 3-16,0 0-1 0,-4 0-3 15,-2 4 0-15,-2 4 1 0,-2 6 1 0,-2 7 5 16,-3 8 3-16,-2 7 4 0,-3 9 7 0,-1 3 4 15,0 4-5-15,0 0-17 0,-1 6-17 0,-5 8-8 16,1 8 2-16,-3 8 11 0,-3 7 10 0,2 6-2 16,-2 3 1-16,0 5-2 0,2 3-3 15,1 3 5-15,-1-2-4 0,2-2-1 0,3-4-1 16,4-5-5-16,0-4 0 0,1-4-2 0,11-1-5 16,4-6-10-16,7-3-14 0,0-6-25 15,4-6-31-15,2-5-43 0,-1-6-57 0,6-3-87 16,1-6-149-16,-7-1-217 0,-8-2-286 0</inkml:trace>
        </inkml:traceGroup>
        <inkml:traceGroup>
          <inkml:annotationXML>
            <emma:emma xmlns:emma="http://www.w3.org/2003/04/emma" version="1.0">
              <emma:interpretation id="{4FD9CCDB-A9ED-429E-8EFA-4043CF00B038}" emma:medium="tactile" emma:mode="ink">
                <msink:context xmlns:msink="http://schemas.microsoft.com/ink/2010/main" type="inkWord" rotatedBoundingBox="7373,17244 10373,17148 10404,18122 7404,18219"/>
              </emma:interpretation>
              <emma:one-of disjunction-type="recognition" id="oneOf54">
                <emma:interpretation id="interp262" emma:lang="en-US" emma:confidence="0.5">
                  <emma:literal>these</emma:literal>
                </emma:interpretation>
                <emma:interpretation id="interp263" emma:lang="en-US" emma:confidence="0">
                  <emma:literal>These</emma:literal>
                </emma:interpretation>
                <emma:interpretation id="interp264" emma:lang="en-US" emma:confidence="0">
                  <emma:literal>there</emma:literal>
                </emma:interpretation>
                <emma:interpretation id="interp265" emma:lang="en-US" emma:confidence="0">
                  <emma:literal>those</emma:literal>
                </emma:interpretation>
                <emma:interpretation id="interp266" emma:lang="en-US" emma:confidence="0">
                  <emma:literal>thee</emma:literal>
                </emma:interpretation>
              </emma:one-of>
            </emma:emma>
          </inkml:annotationXML>
          <inkml:trace contextRef="#ctx0" brushRef="#br0" timeOffset="120067.4305">5667 16507 621 0,'0'0'761'0,"0"0"-563"0,0 0-108 0,0 0-23 16,0 0 20-16,0 0 23 0,0 0 13 0,0 0-1 15,0 0-19-15,-59 173-24 0,41-122-19 16,-5-1-4-16,4 4-1 0,-5-1 1 0,-2 0-3 15,2 0-5-15,1-2-19 0,3-4-11 0,0-1-11 16,4-4-15-16,1-2-4 0,6-1-36 16,-2-5-125-16,3-5-224 0,-1-9-636 0,5-8-39 0</inkml:trace>
          <inkml:trace contextRef="#ctx0" brushRef="#br0" timeOffset="121254.155">5167 17074 822 0,'0'0'381'0,"0"0"-405"0,0 0-6 0,0 0 73 16,0 0 106-16,0 0 34 0,162-97-24 0,-111 79-38 15,6-4-22-15,4-1-9 0,4 1-12 16,3-2-3-16,-1-2-22 0,-1 3-18 0,-2-1-16 16,-3-3-14-16,-4 0-6 0,-3-1-3 0,-3-2 1 15,-11-2-1-15,-2 1 3 0,-10-2 2 16,-9 3 3-16,-6 2 6 0,-6 4 8 0,-7 3 8 15,0 5 10-15,-11 3 2 0,-3 2 2 0,0 5-1 16,-2 3 0-16,-6 3-3 0,5 0-1 0,-6 9-6 16,3 6-2-16,-2 4-6 0,2 8-6 15,2 5 3-15,-1 5-2 0,1 4 7 0,5 6 3 16,4 2-2-16,0 4-3 0,3 2-5 0,0 1-3 16,0 3-5-16,-1 1 1 0,-2-3-6 15,3-1-4-15,-4-4 1 0,3-3-5 0,-3-4 1 16,-2-3 2-16,0-4-2 0,0-7-3 0,-3-7 5 15,2-5-2-15,0-10 4 0,-1-4 8 0,2-5-3 16,4 0 1-16,1-8 2 0,-1-8-4 0,6-1 2 16,2-5-1-16,0-2-1 0,1-3-1 15,10-1 2-15,0-4 1 0,-1 1-1 0,8 1-1 16,-2 0-4-16,7 5-2 0,-2 3-1 0,4 4 2 16,4 2-2-16,0 7 1 0,-1 5 0 0,2 4-6 15,-5 0 9-15,-1 7-3 0,-2 6-1 0,-5 0 5 16,-2 4-5-16,-2 2 2 0,0 0 1 15,-1 2 2-15,-4-1-3 0,0-3 1 0,2 1-2 16,-2-3 0-16,0-3 4 0,3-3 0 0,3-2 1 16,-1-6-1-16,3-1 3 0,7 0-1 0,-2-8 5 15,6-2 2-15,3-4-6 0,-2 1 0 16,5-2-1-16,0-2-2 0,-5 3 3 0,3-4-4 16,-5 1 0-16,-3 0 0 0,1-1 1 0,-4-2 1 15,-1 2 2-15,-5 0 2 0,-1-3-6 16,-4 3 3-16,-5 2 2 0,-1 3 0 0,0 1 5 15,-3 4-3-15,-3 2-2 0,-2 3-3 0,-6 3-3 16,-4 0-3-16,-4 5 0 0,-1 7 2 0,-4 3 0 16,0 2 3-16,0 4-3 0,-2 2 1 0,4 0 0 15,-1 3-4-15,7-2 1 0,0 1 0 16,5-1 2-16,3 2 1 0,7-4 2 0,1 0-2 16,5-4-2-16,8-4 2 0,5-4 0 0,1-3 0 15,5-2 3-15,4-4 0 0,7-1-2 0,1 0 3 16,5-3-2-16,1-3-1 0,1-2 3 0,5-2-2 15,-4-3 2-15,5-2 1 0,-5 2-2 16,3-2-1-16,-6 0-1 0,0 0-3 0,-2-4 1 16,-6-2 0-16,-2 0-1 0,-4 0 1 0,-6-3 1 15,-1 0-2-15,-5-3 4 0,-3 0 1 16,-2 3 1-16,-6 5 2 0,-3 3 1 0,-1 5 0 16,0 4 3-16,0 1 3 0,-1 4-4 0,-1 2-3 15,2 0-6-15,-1 0-6 0,0 8 2 0,1 4 1 16,0 4 0-16,0 3 3 0,0 4 1 15,2 1-1-15,5-2 2 0,2 2 0 0,5-2-3 16,-1 1-1-16,5 1 1 0,-2-2-2 0,-2 2 1 16,0-4 0-16,-3 1-1 0,-6-1-4 15,0-2 0-15,-5-1-8 0,-4-4-4 0,-6-3-1 16,-9 0-3-16,-1-3 2 0,-6-2 7 0,2-1 4 16,-4-3 6-16,4-1 6 0,1 0-2 0,3 0-1 15,2-1 7-15,6-2-2 0,7-3 5 0,0 1 5 16,5-1-8-16,0 0-1 0,8 0-5 0,4 0-3 15,8-1-1-15,7-3 4 0,5-1 1 16,5-1-3-16,5-3 5 0,1 0-3 0,6 0-1 16,-2-1 2-16,2-2-1 0,0-1 1 0,-2 0 3 15,-3-4 3-15,-2 2-6 0,-4-2-1 0,-5 1-3 16,-3-2-6-16,-9 0 6 0,-2 1-1 16,-8 2 4-16,-5 3 2 0,-6 3 2 0,-1 2 1 15,-11 4-2-15,-6 3 2 0,-4 4-3 0,-5 2 4 16,-3 8 1-16,-5 7 2 0,-2 4 3 15,5 5 2-15,-5 2 3 0,9 4-2 0,3 0 6 16,2 1 1-16,8-2-2 0,7 0 0 0,6-6-4 16,2-2-3-16,12 0 1 0,8-5 0 0,8-1-1 15,7-3 1-15,9-1 1 0,7-7-7 16,5-4 4-16,6 0-4 0,-2-7-3 0,3-2-2 16,-1-2-7-16,-6-1-6 0,-3-1-27 0,-8-3-53 15,-5-5-115-15,-11 6-301 0,-12 3-1165 0</inkml:trace>
        </inkml:traceGroup>
        <inkml:traceGroup>
          <inkml:annotationXML>
            <emma:emma xmlns:emma="http://www.w3.org/2003/04/emma" version="1.0">
              <emma:interpretation id="{8C80611F-F0F7-4888-A544-95F8ECFEF107}" emma:medium="tactile" emma:mode="ink">
                <msink:context xmlns:msink="http://schemas.microsoft.com/ink/2010/main" type="inkWord" rotatedBoundingBox="12005,17157 18077,16962 18112,18052 12040,18246"/>
              </emma:interpretation>
              <emma:one-of disjunction-type="recognition" id="oneOf55">
                <emma:interpretation id="interp267" emma:lang="en-US" emma:confidence="0.5">
                  <emma:literal>activities</emma:literal>
                </emma:interpretation>
                <emma:interpretation id="interp268" emma:lang="en-US" emma:confidence="0">
                  <emma:literal>activities,</emma:literal>
                </emma:interpretation>
                <emma:interpretation id="interp269" emma:lang="en-US" emma:confidence="0">
                  <emma:literal>activities/</emma:literal>
                </emma:interpretation>
                <emma:interpretation id="interp270" emma:lang="en-US" emma:confidence="0.5">
                  <emma:literal>activities }</emma:literal>
                </emma:interpretation>
                <emma:interpretation id="interp271" emma:lang="en-US" emma:confidence="0">
                  <emma:literal>activities)</emma:literal>
                </emma:interpretation>
              </emma:one-of>
            </emma:emma>
          </inkml:annotationXML>
          <inkml:trace contextRef="#ctx0" brushRef="#br0" timeOffset="122164.8397">9864 17103 2450 0,'0'0'52'0,"0"0"-61"0,0 0 6 0,0 0 16 16,0 0 13-16,0 0 5 0,0 0-9 16,0 0-7-16,-56 156-7 0,65-142 3 0,3-4 5 15,3-4 8-15,1-2 8 0,8-2 0 0,2-2-3 16,3-2-4-16,5-7-7 0,-1-2-5 0,6-6-2 15,0 2-3-15,0-1 0 0,0-2 0 0,-2 0 0 16,1-4 3-16,-3-2 2 0,1-3-2 16,3-3 4-16,1-3-4 0,2-7-3 0,6 0-2 15,2-1-3-15,-2 4-1 0,4 0-4 0,-1 8 2 16,-1 1-6-16,-7 8 2 0,-3 4-3 16,-5 7-2-16,-10 4 1 0,-7 5-2 0,-5 0-1 15,-4 5-1-15,-5 3-1 0,-4 2 4 0,0 2-1 16,0 1 4-16,0 1-1 0,-5 0 2 15,-3-3 2-15,3-1 3 0,-3-2 1 0,5 1-2 16,-2-4 1-16,0-4 3 0,4 1 2 0,1-2 6 16,0 0 1-16,0 0-7 0,0-3-7 0,0-3-5 15,0-4-5-15,0 1 2 0,0 2 0 0,0-1-3 16,-4 1-2-16,-4-2-13 0,1 5-13 16,-6 2-11-16,-7 2-4 0,-4 0 3 0,-6 2 8 15,-6 4 8-15,1 3 10 0,-6 2 9 0,3-2 9 16,-1 2 6-16,0 4-3 0,3-1 4 0,-1 2 0 15,6-1-1-15,3 1 3 0,2 1-2 0,3-1 2 16,6-1-1-16,3 1-1 0,4 1-2 16,2-2 0-16,5-1 0 0,3-1 0 0,0-2 6 15,4-2 1-15,5-1 4 0,5-3 7 0,-1-2 6 16,7-2 4-16,-1-1 3 0,7 0-1 0,2-3-6 16,0-6-1-16,8-3-3 0,-1-3-6 15,-2-4 0-15,5-2-4 0,-6 2-1 0,0-4 2 16,-5 2 0-16,-1 0 4 0,-9 2 3 0,2 0 4 15,-8 2-1-15,-3 2 1 0,-6 4-1 16,4 4 3-16,-6 4 2 0,0 1 1 0,0 2-7 16,-7 0-11-16,2 5-7 0,-6 7-10 0,-3 5 5 15,-2 1 5-15,-2 3-1 0,2-1 6 0,3 0-3 16,1-1-1-16,8 1 0 0,2-4-5 0,2-1-2 16,2-3-2-16,10 0-1 0,5-4-2 15,1-2 0-15,4-3-2 0,5 0-9 0,-2-1-11 16,-1-2-19-16,0 0-33 0,-1 0-46 0,0-5-72 15,2-1-119-15,-1-3-153 0,-6 1-225 0,-6 2 70 16</inkml:trace>
          <inkml:trace contextRef="#ctx0" brushRef="#br0" timeOffset="122376.7094">11450 16775 721 0,'0'0'622'0,"0"0"-410"0,0 0-36 16,0 0 10-16,0 0-2 0,0 0-35 0,0 0-69 15,0 0-45-15,0 0-18 0,0 0 3 0,0 0 8 16,0 0 6-16,-178 69 6 0,151-42 1 16,2-1-2-16,6-1-6 0,4 0-9 0,6 1-10 15,6-3-5-15,3 0-8 0,4 0-1 0,11-6-3 16,8-1-4-16,5-3-1 0,4-3-7 0,7-3-12 16,5-3-18-16,2-3-45 0,5-1-73 15,2 0-134-15,-12-3-245 0,-12 0-495 0</inkml:trace>
          <inkml:trace contextRef="#ctx0" brushRef="#br0" timeOffset="122833.427">11548 16895 1412 0,'0'0'286'16,"0"0"-300"-16,0 0-10 0,0 0 32 0,0 0 37 0,0 0 14 16,197-134-12-16,-140 116-17 0,3 4-2 0,3-1 13 15,-1 5 15-15,-1 1 15 0,4 2 9 16,-4 4 2-16,-3 0-8 0,-4 3-9 0,-3 0-11 16,-7 1-15-16,-7 6-6 0,-6 4-5 0,-5 2-2 15,-9 2 1-15,-5 1 4 0,-6 3 3 16,-6 1 10-16,0 1 3 0,-2 3 3 0,-10-3 0 15,-1 4-12-15,-2-2 2 0,-1-2-2 0,-4 0-11 16,5-2 2-16,0-1-16 0,1-1-10 0,2-4-9 16,1-1-17-16,5-2-20 0,0-4-61 15,4-3-122-15,2-1-226 0,0-2-508 0,0 0-223 0</inkml:trace>
          <inkml:trace contextRef="#ctx0" brushRef="#br0" timeOffset="122572.5882">12149 16323 1494 0,'0'0'233'0,"0"0"-90"16,0 0-10-16,0 0 5 0,0 0-5 0,0 0-24 15,0 0-22-15,0 0-16 0,0 0-13 16,0 0-6-16,-133 190-9 0,120-146-4 0,1 2-4 15,0 0-7-15,1-3-5 0,0 2-7 0,6-4-7 16,-3-1-5-16,6-4-6 0,1 2-9 16,1-5-20-16,0 1-66 0,-1-7-163 0,-1-5-439 15,1-8-879-15</inkml:trace>
          <inkml:trace contextRef="#ctx0" brushRef="#br0" timeOffset="123215.1922">12605 16630 0 0,'0'0'241'16,"0"0"96"-16,0 0 20 0,0 0 1 0,0 0-65 16,0 0-62-16,0 0-40 0,0 0-29 0,0 0-18 15,0 0-15-15,0 0-12 0,0 0-16 0,0 0-7 16,0 0-7-16,120-13-3 0,-113 22-5 15,-1 5-7-15,2 1-11 0,-3 1-8 0,0 3-12 16,-1 2-13-16,0 3-3 0,0-3-8 0,-1 0-1 16,-2 0-2-16,-1-1-4 0,2-2-3 15,-2 2-2-15,0 1 0 0,0-3-4 0,0 0 1 16,2-2-4-16,-2-1 1 0,2 0 4 0,-2-3-3 16,0-2 2-16,2-2 0 0,-2-1-2 0,2-4 2 15,0 0 0-15,1-1-1 0,1-2-1 16,2 0 0-16,2-2 1 0,2-4 4 0,5-4-1 15,4-3-1-15,1-1 2 0,3-7-4 0,1 2 2 16,0-2 0-16,-1-3-5 0,4-2-8 16,1 2-11-16,-1-2-18 0,-3 0-25 0,0 3-39 15,-1 0-49-15,-6 2-66 0,-2 5-98 0,-3 1-182 16,-4 6-229-16,-4 3-519 0</inkml:trace>
          <inkml:trace contextRef="#ctx0" brushRef="#br0" timeOffset="123409.0718">13238 16621 641 0,'0'0'459'0,"0"0"-206"0,0 0-8 0,0 0 13 16,0 0-13-16,0 0-55 0,0 0-55 0,0 0-26 15,0 0-8-15,0 0 10 0,0 0 8 16,0 0-7-16,0 0-12 0,48 90-22 0,-57-60-19 16,2-3-17-16,0-2-11 0,0 1-13 0,2-4-10 15,2-1-4-15,3-2-5 0,0-2-1 16,0-2-14-16,3-2-34 0,5-4-69 0,2-3-113 15,-2-4-194-15,0-2-580 0,-3 0-460 0</inkml:trace>
          <inkml:trace contextRef="#ctx0" brushRef="#br0" timeOffset="123556.1045">13393 16400 2096 0,'0'0'250'0,"0"0"-110"16,0 0-14-16,0 0-3 0,0 0-19 15,0 0-43-15,0 0-46 0,0 0-35 0,0 0-42 16,0 0-46-16,0 0-133 0,0 0-361 0,0 0-963 0</inkml:trace>
          <inkml:trace contextRef="#ctx0" brushRef="#br0" timeOffset="124000.88">13421 16756 1943 0,'0'0'123'0,"0"0"-99"0,0 0 8 15,0 0 19-15,0 0 11 0,0 0 1 0,161-112-16 16,-122 103-10-16,0 1 1 0,3 1 11 0,-3 2 5 15,-1 2 5-15,0 0-1 0,-9 1-14 16,2 2-5-16,-4 0-3 0,-3 4-7 0,-4 2 3 16,-5 4 5-16,-2 4 4 0,-2 1 7 0,-7 3 6 15,2 0-1-15,-5 6-4 0,2 1-4 16,-3-1-13-16,0 1-9 0,0-1-6 0,-4 0-10 16,2-3-5-16,1 0-9 0,1-3-26 0,0-3-77 15,0-2-165-15,0-5-412 0,0-4-981 0</inkml:trace>
          <inkml:trace contextRef="#ctx0" brushRef="#br0" timeOffset="123772.9705">13664 16254 1979 0,'0'0'354'0,"0"0"-216"0,0 0-45 16,0 0-16-16,0 0-13 0,0 0-9 15,0 0 3-15,0 0 11 0,0 0 5 0,0 0-2 16,0 0-10-16,-24 190-14 0,24-145-12 0,0 3-9 16,-3-1-6-16,1 1-6 0,0 0-4 0,2 1-3 15,0-6-8-15,2 1-11 0,4-4-20 0,-2 1-54 16,3-6-103-16,-4-2-198 0,1-12-561 15,-4-9-666-15</inkml:trace>
          <inkml:trace contextRef="#ctx0" brushRef="#br0" timeOffset="124632.1829">14475 16606 0 0,'0'0'449'0,"0"0"-40"0,0 0-68 16,0 0-31-16,0 0-51 0,0 0-67 16,0 0-42-16,0 0-30 0,0 0-14 0,0 0-13 15,0 0-20-15,0 0-13 0,0 0-10 0,0 0-6 16,-59-80-5-16,34 92-6 0,-3 3-2 15,-2 6-5-15,1 4 0 0,-5 0 0 0,2 6-1 16,0 0 1-16,1 0-5 0,4 2-5 0,4 0-7 16,6-2-6-16,5-1-3 0,9 0-2 0,3-3 0 15,7-3-1-15,10-3 4 0,7-2-1 0,7-5-2 16,3-3 1-16,7-5 1 0,4-1 3 0,3-4 3 16,1-1 1-16,-2-3-4 0,-1-6-2 15,0-2-1-15,-6-3 1 0,1-4 1 0,-3 0 1 16,-3-2 0-16,-4-1 2 0,-6-3 0 0,-5-4 3 15,-4 2 0-15,-2-1 2 0,-4-3-1 0,-4 2-5 16,-6-1-2-16,0 4-3 0,-7 1-5 16,-8 4 3-16,-1 5-1 0,-1 3 2 0,-3 2 4 15,4 6 2-15,-3 1 0 0,1 3 1 0,5 0-1 16,5 0-4-16,0 4 0 0,7 4 0 16,1 3-4-16,0 1 2 0,1 5 0 0,11 5 0 15,1 3 1-15,2 3-1 0,5 0 1 0,2 4 0 16,3 0 5-16,2 2-4 0,2 1 2 0,1-2-2 15,-3 0-4-15,0-3 4 0,-3-2 0 16,-5-7-1-16,-5-3 2 0,-3-7-2 0,-10-3 4 16,-1-4 6-16,-12-2 6 0,-8-1 2 0,-11-1-1 15,-8 0-3-15,-3-1-5 0,-9-9 3 0,0-1-2 16,2-1-1-16,4-3-1 0,6 2-3 0,9-2-2 16,8 1-4-16,7 4-14 0,7-3-31 15,4-1-65-15,4 2-112 0,9 2-270 0,-2 4-1031 0</inkml:trace>
          <inkml:trace contextRef="#ctx0" brushRef="#br0" timeOffset="124147.7961">14132 16574 2013 0,'0'0'162'0,"0"0"-104"16,0 0-4-16,0 0-5 0,0 0-16 15,0 0-51-15,0 0-41 0,0 0-33 0,0 0-44 16,0 0-85-16,0 0-209 0,0 0-321 0,0 0 89 15</inkml:trace>
          <inkml:trace contextRef="#ctx0" brushRef="#br0" timeOffset="125021.4621">15649 16327 2510 0,'0'0'245'0,"0"0"-152"0,0 0-30 0,0 0 0 16,0 0-4-16,0 0-7 0,0 0-10 0,0 0-14 15,0 0-9-15,0 0-4 0,170 46-8 0,-153-22-3 16,-3 6-4-16,-5 5-3 0,-6 1-3 0,-3 4-9 16,-7 3-12-16,-9 2-27 0,-10 2-34 15,-6 0-47-15,-5 1-56 0,-4-2-49 0,1-1-52 16,3 0-96-16,6-5-156 0,4-1-152 0,6-6 175 15,11-6 521-15,5-8 0 0,4-4 0 16,1-6 0-16,0-1 0 0,2-4 0 0,1 1 177 0,-2-4 427 16,-1 2 5-16,0-1-78 0,0 1-146 15,-4 1-144-15,0 1-78 0,-7 2-33 0,3-1-22 16,0 4-23-16,-1-2-31 0,6 1-27 0,3 1-20 16,0 2-3-16,10 2-1 0,2-1 2 0,1 1 1 15,5-1-7-15,-2-3 1 0,4-1-4 16,-1-1-15-16,1 0-63 0,-7-2-219 0,-5-3-1372 0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02:56.4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D961544-8D74-49D6-BA56-396D63FF9981}" emma:medium="tactile" emma:mode="ink">
          <msink:context xmlns:msink="http://schemas.microsoft.com/ink/2010/main" type="inkDrawing" rotatedBoundingBox="1809,2064 11359,483 11648,2222 2097,3803" semanticType="enclosure" shapeName="Other">
            <msink:sourceLink direction="with" ref="{DC7EC3AC-9E4C-40DE-9FAC-EF46DF2FABEF}"/>
          </msink:context>
        </emma:interpretation>
      </emma:emma>
    </inkml:annotationXML>
    <inkml:trace contextRef="#ctx0" brushRef="#br0">7847 893 0 0,'0'0'0'16,"0"0"58"-16,0 0 182 0,0 0-51 0,0 0-29 15,0 0-26-15,0 0-28 0,0 0-20 0,0 0-26 16,0 0-21-16,0 0-18 0,0 0-8 0,0 0 1 16,0 0 1-16,-4-65-8 0,9 61-4 15,6 0-5-15,1-4-1 0,3 1 8 0,2-2 6 16,5 0 0-16,-2-2 3 0,1 0 2 0,3-1 2 15,-1-3 2-15,-4 1 3 0,4-2 3 16,-6 1 4-16,1-1 7 0,-2-2 7 0,-6-1 1 16,0 2 0-16,-1-1-3 0,-5 0-3 0,0 1 8 15,-1 4 2-15,-3 1 6 0,0 5 5 0,0 2-7 16,-5 2-14-16,1 3-35 0,-1 0-30 16,-4 8-13-16,-4 4 1 0,-5 5 20 0,-5 6 21 15,-3 2 2-15,-3 3 2 0,-3 3-1 0,5-2-4 16,7 0 0-16,-1 2-2 0,8-4-1 0,8-1-2 15,5-5-1-15,0-3 2 0,13-1 4 16,4-2 7-16,7-3 2 0,4-3-3 0,7-3-5 16,0-3-9-16,4-3-10 0,-2 0-7 0,2-9-12 15,-2-3-4-15,-3-3 4 0,0-4 9 16,2-2 16-16,-4-6 9 0,3-2 4 0,-5-2 1 16,-1-1-2-16,3-3-1 0,-4 1 0 0,-1-4-2 15,1-2 0-15,-2-3-1 0,1-2 1 0,1-1 0 16,0-4 2-16,-1-2 4 0,-2 0 3 0,1 3 5 15,-5 1 9-15,-5 8 13 0,-4 3 15 0,-2 8 11 16,-6 5 6-16,-3 4-1 0,-1 5 0 16,0 5-2-16,0 1-9 0,0 5-13 0,-2 1-34 15,-4 3-39-15,-1 0-28 0,-5 10-3 0,-4 5 16 16,-7 9 23-16,-1 6 22 0,-1 5 0 16,-2 7 5-16,6 3 2 0,-2 3-3 0,1 3 5 15,8-1-2-15,2 2-1 0,6-2-1 0,4-1-2 16,2-1-1-16,0 0-1 0,5-2 1 0,6-2 0 15,2-1-1-15,0-1-1 0,2-5-2 16,1-1-3-16,4-7-4 0,-2-3-8 0,6-5-3 16,-1-3-2-16,-3-4-9 0,3-4-9 0,-6-1-18 15,2-5-30-15,-6 1-33 0,-5-4-23 0,-1 1 2 16,-6-2 28-16,-1 0-3 0,-2 0-7 0,-10-2-16 16,-6 1-17-16,-6-4 30 0,-10 5 36 0,-6 0 26 15,-12 0 14-15,-4 5 3 0,-14-1-3 16,-9 4-17-16,-8-2-26 0,-15 4 73 0,-7-1 22 15,-10 1 0-15,-11 3 0 0,-12-1 0 0,-7 1 0 16,-11 1 0-16,-9 5 0 0,-8-1 0 16,-4 1 0-16,-10 3 0 0,-5 3 0 0,-5 1 0 15,-4 1 0-15,-7 3 0 0,-7 2 0 0,-5 5 0 16,-9 0 0-16,-4 5 0 0,-3 2 0 0,-3 4 0 16,-7 0 0-16,1 3 0 0,-2 0 0 15,1-2 0-15,0 1 0 0,10-1 0 0,3-4 0 16,6-4 0-16,7-2 0 0,8-4 0 0,7 0 0 15,8-2 0-15,7-3 43 0,9-3 43 16,12-4-11-16,10 0 21 0,11-5 13 0,8-2 8 16,14-3 11-16,11-1 6 0,13-3 5 0,15-1 3 15,17 0-1-15,11-5-4 0,13-2-4 0,21-1-4 16,9 0-5-16,14 0-16 0,6 0-44 0,6-4-46 16,16-3-38-16,16-2-16 0,18-4 21 15,22-3 22-15,23-5 8 0,17-3 2 0,18 0-3 16,20-1 1-16,10-1-1 0,15 1-2 0,15 1 0 15,10 0 0-15,12 2 0 0,12 1 3 0,12 1 2 16,10 2 0-16,12 1 5 0,11 2 0 16,12 0 0-16,6 3-1 0,9 0-4 0,2 0-5 15,9 5-6-15,-2-1-4 0,3 2-2 0,-7 2 1 16,4-2-2-16,-8-3 2 0,-10 1-2 0,-4 0 1 16,-9-2 2-16,-12 1-1 0,-12 2 3 0,-9 0-2 15,-16-2 0-15,-10 1 1 0,-13 0 0 16,-15 1 2-16,-14-1 3 0,-11 1 4 0,-16-1 0 15,-13 2 4-15,-18-1 0 0,-14 1 1 0,-16 0 1 16,-13 0 0-16,-15 3-3 0,-18 0-2 16,-6 2 0-16,-12-1-3 0,-7 2-1 0,-9-1-2 15,-8 1 1-15,-3 0 1 0,0 0-9 0,-2-1-26 16,-6 1-34-16,-5 0-38 0,-5 0-62 16,-14 4-103-16,7 2-265 0,7-2-715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0:35.4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5821FAF-DAB8-4D32-B6D2-247305C7A436}" emma:medium="tactile" emma:mode="ink">
          <msink:context xmlns:msink="http://schemas.microsoft.com/ink/2010/main" type="inkDrawing" rotatedBoundingBox="11270,4444 18724,3891 18737,4054 11283,4607" semanticType="underline" shapeName="Other">
            <msink:sourceLink direction="with" ref="{2958F97E-6ABB-40EB-BA92-1F1ED6FC2ABD}"/>
            <msink:sourceLink direction="with" ref="{4EA6A20B-919F-476B-8C08-00519F573B5F}"/>
            <msink:sourceLink direction="with" ref="{B5ED0403-A494-429A-9873-EA9239D1F129}"/>
          </msink:context>
        </emma:interpretation>
      </emma:emma>
    </inkml:annotationXML>
    <inkml:trace contextRef="#ctx0" brushRef="#br0">0 629 0 0,'0'0'0'15,"0"0"0"-15,0 0 0 0,0 0 0 0,0 0 0 16,0 0 0-16,0 0 0 0,0 0 0 0,0 0 0 16,0 0 0-16,0 0 0 0,178-77 0 15,-146 70 0-15,7-1 0 0,0 2 0 0,1 0 0 16,1 0 0-16,0 2 0 0,5 1 0 0,-2 0 0 16,6 0 0-16,-1 1 0 0,5-1 0 15,0 1 0-15,3 0 0 0,5-2 0 0,-2 0 0 0,6-1 0 16,4 0 0-16,-1-1 0 0,0 0 8 0,6 0 46 15,1 0 3-15,-2 0-13 0,5 0 0 16,0-2 0-16,6 3-3 0,-2-1-2 0,3-1-3 16,-1 1-1-16,4-3 1 0,-3 0 1 0,5-1-1 15,3-2 3-15,4 0-4 0,0-1-3 16,2 0-1-16,-1-3-3 0,6 2-3 0,4-1-2 16,-1 0-3-16,2 1-4 0,0 0 0 0,3 0 0 15,2 2-3-15,0 0 0 0,1 2-1 0,4 0-4 16,-3 1 0-16,1 0 1 0,-3 2-6 15,-2 1 3-15,-2 0 1 0,-2 2 0 0,-3 1 5 16,1 0-1-16,-5 0 0 0,0 0-1 0,-3 0 0 16,-1 1-1-16,-3-3 0 0,2-1 1 0,-5 0 2 15,2 1-1-15,3-1 1 0,-2 0-1 16,1 0 1-16,-3 0 2 0,1 0-2 0,-2 2-1 16,-1-2-3-16,-1 0-1 0,-8 1 0 0,-3 3-1 15,-1-1 0-15,-8 0-1 0,-2 1-1 16,-5 1 1-16,-1-1 0 0,-9 2 0 0,0-1 2 15,-6 1 1-15,-2-1 0 0,-3-1 1 0,-2 0-1 16,-1 1 0-16,-2-2 1 0,-2 1-4 0,-1 1 1 16,2-1 0-16,-5 1 0 0,5-2 2 0,-4 1-1 15,0-1 0-15,-4 2 2 0,-1-2 1 16,-1 0-1-16,-9 1 2 0,1-1 0 0,-2 2 2 16,-8-2 2-16,0 1 3 0,-5 2 3 0,-1 0 8 15,0 0 4-15,-2 0 4 0,0 0 1 0,0 0-7 16,0 0-7-16,0 0-8 0,0 0-6 0,0 0-3 15,0 0-5-15,0 0-2 0,0 0-6 16,0 0-7-16,0 0-11 0,0 0-18 0,0 0-21 16,0 0-1-16,0 2-3 0,5 5-25 0,2 2-128 15,-1 0-374-15,-3-2 220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5:11.31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A726F53-B43D-486E-9CE9-C6968B867BC0}" emma:medium="tactile" emma:mode="ink">
          <msink:context xmlns:msink="http://schemas.microsoft.com/ink/2010/main" type="inkDrawing" rotatedBoundingBox="10832,4397 18978,3906 18986,4042 10840,4533" semanticType="underline" shapeName="Other">
            <msink:sourceLink direction="with" ref="{2958F97E-6ABB-40EB-BA92-1F1ED6FC2ABD}"/>
            <msink:sourceLink direction="with" ref="{4EA6A20B-919F-476B-8C08-00519F573B5F}"/>
            <msink:sourceLink direction="with" ref="{B5ED0403-A494-429A-9873-EA9239D1F129}"/>
          </msink:context>
        </emma:interpretation>
      </emma:emma>
    </inkml:annotationXML>
    <inkml:trace contextRef="#ctx0" brushRef="#br0">49 516 0 0,'0'0'0'0,"0"0"0"0,0 0 0 15,0 0 0-15,0 0 0 0,0 0 0 16,0 0 0-16,0 0 0 0,0 0 0 0,0 0 0 15,0 0 0-15,0 0 0 0,-54-24 0 0,56 24 0 16,2 0 0-16,-1 2 0 0,-1 0 0 0,0 0 0 16,6 2 0-16,-4-2 0 0,8 0 0 0,0 1 0 15,2 0 0-15,8-2 0 0,-2 2 0 16,7-2 0-16,5-1 0 0,0 2 0 0,7-2 0 16,3 0 0-16,6 0 0 0,-2 0 0 0,4-2 0 15,4-1 0-15,0 2 0 0,5-2 0 0,-2 1 39 16,6 0 19-16,2 0-12 0,-1 1-9 15,3 0-3-15,3-1 1 0,2 0-8 0,2 0-4 16,4-2 0-16,1 1-8 0,1 0 2 0,6-1-1 16,-3-1-1-16,6-1 0 0,-3 0 1 0,5-1 1 15,1-1 1-15,6-1 3 0,-1 2 2 16,-1-3-1-16,5 4-1 0,-6-2-1 0,2 2 0 16,-2 0-1-16,-5 0-1 0,-1 0-3 0,1 0 2 15,0 0 0-15,0 1 2 0,-4 0 2 16,4-3 1-16,2 2-1 0,-3-1 0 0,0-2 0 15,-1-1-2-15,3 2 0 0,1-3 1 0,0 1-2 16,3 0 5-16,3-1 2 0,-1 1-1 0,3-1 2 16,-2 2-1-16,2-1 0 0,-1-1 2 0,-3 3-1 15,0-1 1-15,-2 1 0 0,0 2 0 16,-3 0 2-16,0 0-5 0,-1 1 1 0,-3 2-4 16,2-1-5-16,-5 1-1 0,2 0-4 0,-3 0-3 15,-4 0 2-15,0 1-2 0,0-2 3 0,1 1 2 16,-1-1 1-16,0-2 3 0,1 0 2 0,3 0 4 15,0-2 6-15,1 1 0 0,1-1 1 16,3-1-2-16,0 2-5 0,-2-1-3 0,1 1-2 16,-3 1-4-16,1 2-2 0,-3-1-4 0,-6 1 2 15,-5 1-2-15,0 0-1 0,-6 0 1 16,-4 0 0-16,1 0-2 0,-7 0 0 0,-3 1 0 16,-1-2 0-16,-4 1 5 0,-3 0 0 0,-3 0 0 15,-5 0 1-15,-1 0 0 0,0 1 2 0,-7 1-3 16,4-1 0-16,-1 0 0 0,-3 1-4 15,0 1 3-15,-4-1-3 0,-2-1 1 0,-2 2-1 16,-7-2-1-16,1 2-1 0,-2 0 0 0,-6 0 1 16,0 0 0-16,-5 0 5 0,-1 0 4 0,0 0 4 15,0 0 5-15,0 0 0 0,-1 0-2 0,-1 0-7 16,-2 0-6-16,3 0-5 0,-3 0-6 16,1 0-2-16,-5 0-1 0,-1 0-2 0,-6 0 1 15,-4 2-2-15,-5 1 1 0,-4 0 2 0,-3 0 0 16,-5 0-3-16,-3 2 2 0,-4-1-2 15,-4 1-1-15,-1-1 1 0,-6-1-3 0,-3 2 2 16,-8-1-1-16,-2 1 6 0,-2 0 3 0,-8 0 0 16,-5 1 1-16,-5 0-3 0,-1-2 1 0,-5 4 0 15,-3-4 1-15,0 1-1 0,-7-1 1 0,-1-1 1 16,-4 2 0-16,-6-1 1 0,-4-1-1 16,-5 2 0-16,-4-2-1 0,-5 1-2 0,-3-1 2 15,-3 2 1-15,-6-2 1 0,-3 2 1 0,-6-1-1 16,0 0 2-16,-2 0-1 0,-1 2 2 15,0 0 0-15,-2 3 0 0,-1-3-1 0,3 2-2 16,3 0-2-16,0 2-1 0,6-1 0 0,-1 1 0 16,2-1 0-16,-5 2 0 0,5-1 1 0,-2 1-1 15,3-1-1-15,1 1 1 0,0-3 0 16,2 3 0-16,5-2 3 0,2 0-1 0,5 1 2 16,2-2 1-16,8-1-2 0,3-1 2 0,7 0-1 15,3 1 1-15,5-4 1 0,3 3-1 0,10-1-2 16,3-1 1-16,7 1-3 0,7-2 1 0,2 0 1 15,10 0-1-15,-1-2 2 0,10 2 3 16,6-3-2-16,5 2 0 0,1-2-1 0,3 2-3 16,7 0-1-16,1 0 0 0,3 0-2 0,1 1 0 15,8-2-1-15,3 1 0 0,3-2-5 0,7 0-8 16,2 0-14-16,1 3-18 0,0-2-8 0,0 1 10 16,2-2 12-16,0 4 20 0,4-1 14 15,0 2 1-15,3-1 4 0,-1 0 4 0,7 2 2 16,2-2 4-16,2 0 2 0,5-1 0 0,3 0-1 15,3-2 0-15,5-1-4 0,1 2-1 16,4-2-2-16,2 0-4 0,2 0-1 0,5 0-1 16,5-2-1-16,-2-1 4 0,5 2 1 0,4-4 0 15,5 2 0-15,1-3-1 0,11 2 0 16,0-3 1-16,3 1 0 0,11 0 0 0,0-2-1 16,9 1 0-16,-1-3 0 0,10 1 0 0,3-1 2 15,6-1-1-15,8 1 1 0,8-2 0 0,1-1-2 16,5-1 2-16,5 1-3 0,7 1 1 0,0-1 0 15,5-1-1-15,3 2 1 0,-1 0-1 16,-2 2-1-16,-1-1 0 0,-6 3-1 0,3-1 2 16,-5 3-1-16,-4-2 1 0,-1 4-5 0,-9-2 0 15,-4 2-1-15,-3-2 2 0,-8 2 1 0,2 1 0 16,-5-2 1-16,-3 2-1 0,-3 0 2 0,-6 0 0 16,-6 2 0-16,-4-2 1 0,-2 0-2 15,-7 2 1-15,-3-2 0 0,-8 0 0 0,-5 1 0 16,-10-1 1-16,-4 0 1 0,-9 0-2 0,-4 2 2 15,-7-2-2-15,-8 1-2 0,-2 2 1 0,-10 0-5 16,-4 0-8-16,-1 0-14 0,-11 0-44 16,0 0-71-16,0 3-135 0,-10 2-316 0,6-1-171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0:59.0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FCF193F-B429-4EDF-8EC1-BAABF7BBE0DC}" emma:medium="tactile" emma:mode="ink">
          <msink:context xmlns:msink="http://schemas.microsoft.com/ink/2010/main" type="inkDrawing" rotatedBoundingBox="2317,3188 12307,2736 12312,2856 2322,3308" semanticType="underline" shapeName="Other">
            <msink:sourceLink direction="with" ref="{E1CA3A96-5645-4661-AF15-46DEF0056591}"/>
          </msink:context>
        </emma:interpretation>
      </emma:emma>
    </inkml:annotationXML>
    <inkml:trace contextRef="#ctx0" brushRef="#br0">0 395 0 0,'0'0'0'0,"0"0"0"0,0 0 0 16,0 0 0-16,0 0 0 0,0 0 0 0,0 0 0 16,0 0 0-16,0 0 0 0,0 0 0 15,196 21 0-15,-133-21 98 0,8 0 50 0,9 0 1 16,13 0 6-16,10 0-2 0,14-3 1 0,13-2-9 15,10 1-13-15,13-1-8 0,18 1-26 0,7 1-14 16,15-2-11-16,9 2-15 0,17 0-9 16,6 0-6-16,13-1-6 0,10-1-5 0,10-1-4 15,8-1-3-15,6 0-4 0,10-4-3 0,7-1 1 16,5-1-2-16,6-2-4 0,2-2-1 16,4 1-6-16,-3 0 0 0,0-3-3 0,-3 1-2 15,-5 0 3-15,-5-2 2 0,-10 0 1 0,-4 1 4 16,-12 1 0-16,-12 2 2 0,-13 1 2 0,-15 0 1 15,-8 3 1-15,-19 0 3 0,-13 0 2 16,-18 3-1-16,-11-1-2 0,-18 3-3 0,-10 4-6 16,-21 0-3-16,-14 2-3 0,-19 1-4 0,-16 0-6 15,-18 0-12-15,-15 0-34 0,-19 1-67 0,-6 4-47 16,-23 3-80-16,-3-2-234 0,8 0-400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0:54.4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FF7E76-64BE-4E0F-BBD2-8F4EBB8E676C}" emma:medium="tactile" emma:mode="ink">
          <msink:context xmlns:msink="http://schemas.microsoft.com/ink/2010/main" type="writingRegion" rotatedBoundingBox="913,1344 14089,252 14633,6808 1456,7900"/>
        </emma:interpretation>
      </emma:emma>
    </inkml:annotationXML>
    <inkml:traceGroup>
      <inkml:annotationXML>
        <emma:emma xmlns:emma="http://www.w3.org/2003/04/emma" version="1.0">
          <emma:interpretation id="{750F2163-812B-4931-9122-AF4B9E06D2B9}" emma:medium="tactile" emma:mode="ink">
            <msink:context xmlns:msink="http://schemas.microsoft.com/ink/2010/main" type="paragraph" rotatedBoundingBox="1513,1262 12152,728 12258,2830 1618,33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CA3A96-5645-4661-AF15-46DEF0056591}" emma:medium="tactile" emma:mode="ink">
              <msink:context xmlns:msink="http://schemas.microsoft.com/ink/2010/main" type="line" rotatedBoundingBox="1513,1262 12152,728 12258,2830 1618,3364">
                <msink:destinationLink direction="with" ref="{9FCF193F-B429-4EDF-8EC1-BAABF7BBE0D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6A5A0C4-56D2-4B50-9E22-F8E3388B5A84}" emma:medium="tactile" emma:mode="ink">
                <msink:context xmlns:msink="http://schemas.microsoft.com/ink/2010/main" type="inkWord" rotatedBoundingBox="1513,1262 12152,728 12258,2830 1618,3364"/>
              </emma:interpretation>
              <emma:one-of disjunction-type="recognition" id="oneOf0">
                <emma:interpretation id="interp0" emma:lang="en-US" emma:confidence="0.5">
                  <emma:literal>Diff-stakeholders</emma:literal>
                </emma:interpretation>
                <emma:interpretation id="interp1" emma:lang="en-US" emma:confidence="0.5">
                  <emma:literal>Diff stakeholders</emma:literal>
                </emma:interpretation>
                <emma:interpretation id="interp2" emma:lang="en-US" emma:confidence="0">
                  <emma:literal>Diff. stakeholders</emma:literal>
                </emma:interpretation>
                <emma:interpretation id="interp3" emma:lang="en-US" emma:confidence="0.5">
                  <emma:literal>Diff star Rehal des</emma:literal>
                </emma:interpretation>
                <emma:interpretation id="interp4" emma:lang="en-US" emma:confidence="0.5">
                  <emma:literal>Diff star beholders</emma:literal>
                </emma:interpretation>
              </emma:one-of>
            </emma:emma>
          </inkml:annotationXML>
          <inkml:trace contextRef="#ctx0" brushRef="#br0">4031 784 405 0,'0'0'132'0,"0"0"-74"16,0 0-27-16,0 0 36 0,169-96 14 15,-132 73 7-15,-6 1-17 0,-3 1-39 0,-8 4-7 16,-6 6 23-16,-9 3 42 0,-5 4 17 0,0 1-27 15,-8 0-61-15,-9 3-73 0,-10 0-32 0,-7 0 20 16,-11 6 39-16,-7 4 38 0,-6 3 30 16,-5 4 22-16,-2 1 24 0,2 1 16 0,0 2 9 15,8-1-4-15,6 1-12 0,10-3-16 0,9-2-22 16,9 1-22-16,8-4-18 0,9 2-17 0,2 0-6 16,2-2-4-16,6 2 4 0,7 0 7 15,6 0 3-15,2-1 4 0,5 1 4 0,9-1-4 16,1 3 0-16,5-1-1 0,2 1-5 0,0 3-1 15,1-2 1-15,2 0-2 0,-4 1-4 0,-1 1-1 16,-1-1-1-16,-3 1-2 0,-5-3 6 16,-3 4-1-16,-7-2-3 0,-5-1 2 0,-6-2 1 15,-6-1 1-15,-5-1 8 0,-2-1 13 0,-15 0 12 16,-4 2 9-16,-13 1 1 0,-3 2-9 0,-7 0-8 16,-2 2-4-16,-1-3-7 0,3-1-2 15,4-1-5-15,3-2-6 0,8-4-13 0,8-1-18 16,4 0-33-16,8-3-47 0,6 1-61 0,3-2-158 15,3-1-232-15,5-1-202 0,-3-2 620 0</inkml:trace>
          <inkml:trace contextRef="#ctx0" brushRef="#br0" timeOffset="418.142">4386 933 1621 0,'0'0'215'0,"0"0"-87"0,0 0-74 0,0 0-48 16,0 0-26-16,0 0-13 0,0 0 0 0,0 0 9 16,0 0-9-16,205-165-36 0,-140 150-90 15,0 2-277-15,-15 4-312 0,-14 5 279 0</inkml:trace>
          <inkml:trace contextRef="#ctx0" brushRef="#br0" timeOffset="828.7354">5710 680 0 0,'0'0'285'16,"0"0"-73"-16,0 0-40 0,0 0-32 15,0 0-39-15,0 0-57 0,0 0-53 0,0 0-25 16,0 0 3-16,0 0 12 0,-169-9 13 0,122 22 15 16,-4 3 5-16,-2 2 10 0,1 1 11 0,3 3 14 15,-2 3 16-15,2-2 5 0,0 2-3 0,6 1-6 16,-1-2-7-16,6-1-8 0,4-1-5 15,8-4-8-15,6-3-9 0,6-5-10 0,6 0-15 16,5-5-23-16,3-2-8 0,3 0 10 0,8-2 22 16,5-1 34-16,7 0 20 0,6-6 3 0,3-4-6 15,5-5-14-15,0 0-10 0,2-1-4 16,-5-3-5-16,-5 4 1 0,1 1-1 0,-9 0 1 16,-4 4 0-16,-3 2-6 0,-5 2 0 0,-3 3-6 15,-1 2-5-15,-2-1-4 0,1 2-4 16,1 0-3-16,-1 0 0 0,3 5 4 0,-1 1 2 15,4 1 3-15,-2 3 1 0,1 0-1 0,2 2 1 16,-2-1 0-16,3 4 0 0,1-5 0 16,0 3 1-16,0-2 0 0,5-1 0 0,2-2 2 15,0-1 0-15,0 0 0 0,6-4-1 0,-5 0-1 16,3-3 0-16,-2 0-5 0,-1 0-9 0,-2 0-25 16,1-1-71-16,-3-4-191 0,-3 2-289 0,-5-1-154 15</inkml:trace>
          <inkml:trace contextRef="#ctx0" brushRef="#br0" timeOffset="258.7027">5216 116 1440 0,'0'0'212'0,"0"0"-57"0,0 0-78 0,0 0-57 15,0 0-46-15,0 0-46 0,0 0 2 0,0 0 13 16,0 0 28-16,0 0 39 0,0 0 1 0,0 0-2 16,-79 185-4-16,62-125-1 0,1 3-1 15,-2 2-1-15,3 4 1 0,-1 1 1 0,0 2-3 16,1 0-1-16,-1-3-4 0,3-2-9 0,-1 1-6 15,2-5-18-15,2-4-27 0,-2-3-67 16,1-1-296-16,2-18-256 0,3-13 359 0</inkml:trace>
          <inkml:trace contextRef="#ctx0" brushRef="#br0" timeOffset="1086.5921">6066-40 1317 0,'0'0'406'0,"0"0"-258"15,0 0-76-15,0 0-81 0,0 0-41 0,0 0-7 16,0 0 14-16,0 0 35 0,0 0 29 0,0 0 5 16,-57 177 1-16,42-108-6 0,-3 4-7 0,2 0-4 15,0 3-5-15,0-4-1 0,3-1-2 16,1-2-4-16,0 0-4 0,0-4-11 0,1-1-9 16,0-4-23-16,2-6-40 0,-3-3-69 0,2-7-215 15,6-11-267-15,-1-13 94 0</inkml:trace>
          <inkml:trace contextRef="#ctx0" brushRef="#br0" timeOffset="1491.64">5955 495 0 0,'0'0'0'0,"0"0"0"16,0 0 0-16,0 0 268 0,0 0-8 0,0 0-15 15,71-158-41-15,-63 152-62 0,-3 3-62 0,2 3-49 16,0 0-29-16,0 2-15 0,-3 5-3 15,4 3 9-15,-6 5 15 0,1 3 18 0,-3 4 18 16,0 4 7-16,-4 2 2 0,-8 5-4 0,-3 0-11 16,-4 0-9-16,-1 0-7 0,-5-2-3 0,3-2-2 15,0-5-1-15,-1-3-3 0,3-2 0 16,2-6-1-16,5-1 0 0,5-5 1 0,1-2 2 16,6-2 6-16,1-3 12 0,0 0 15 0,0 0 9 15,0 0 8-15,1 0-10 0,0-2-18 16,3-1-17-16,-1-1-14 0,1 0-5 0,-1-1 2 0,1 1 2 15,-2 1-2-15,2 1-2 0,-2 1-5 16,1 1-5-16,1 0-4 0,1 0-1 0,2 0 2 16,-1 0 2-16,6 4 7 0,-2 2 5 0,5 2 0 15,-2-1 6-15,3 2-3 0,-1 1-1 16,1 2 1-16,1 0-1 0,1 2-1 0,-2-2 1 16,1 4-1-16,2-3-2 0,-4 2 2 0,5 1-1 15,-1-2 1-15,1 2-1 0,0 0-4 0,0-3-8 16,-1 1-24-16,-3-2-84 0,-3-4-369 0,-3 0-849 0</inkml:trace>
          <inkml:trace contextRef="#ctx0" brushRef="#br0" timeOffset="2787.5464">6247 785 1477 0,'0'0'171'0,"0"0"-107"0,0 0-68 0,0 0-23 15,0 0 19-15,0 0 29 0,0 0 3 16,0 0-1-16,157-72-9 0,-115 57-6 0,5 1-4 16,-3-3-2-16,4-2-4 0,-5-1-2 0,3-2-3 15,-3 1 0-15,-6-2 0 0,-5 2-1 0,-5-1 2 16,-3 1 2-16,-10-1 6 0,-4 3 8 16,-6 2 10-16,-4 1 11 0,0 2 5 0,-1 3 1 15,-10 4-3-15,2 1-5 0,-4 1-10 0,-5 5-9 16,2 0-6-16,-7 1-4 0,0 10 1 0,-3 4 2 15,-3 5 0-15,1 2 0 0,0 4-1 0,4 4 1 16,3 1-1-16,0 0 1 0,7 0-1 16,0 2-1-16,4-2-3 0,4-4-3 0,3-1 0 15,3-3-2-15,2-3 1 0,6-1 3 0,5-3-1 16,5-1 3-16,3-4 1 0,5-1 3 16,4-2-3-16,4-3 2 0,6-2-2 0,2-2-6 15,3-1 1-15,1 0-8 0,4-7-8 0,-3-4-7 16,-1-3-12-16,5-4-25 0,-6-3-52 15,2-3-97-15,-5-1-138 0,0-6-130 0,1 0-75 16,-3-6 506-16,-4-5 51 0,1-3 0 0,-4-1 0 16,-2-3 0-16,-6-1 0 0,-4 0 0 0,0-1 0 15,-8 0 0-15,-1 3 0 0,-8 2 0 0,0 4 0 16,-4 5 0-16,0 3 118 0,-5 5 269 16,-3 4-69-16,0 2-65 0,-3 4-58 0,-1 4-37 15,2 3-32-15,3 5-44 0,-3 1-20 0,6 3-23 16,-2 3-31-16,3 0-26 0,0 6-19 0,-2 7-2 15,-3 6 15-15,-3 10 24 0,-2 8 11 0,-3 7 5 16,-2 8 5-16,1 4 1 0,2 7 6 16,-1 2 1-16,0 2-5 0,1 0-4 0,2 0-6 15,-1 0 0-15,4 0-5 0,0-3-2 0,1-3-4 16,5-6-3-16,-2-5-1 0,4-6-1 0,2-7 0 16,0-4-1-16,2-6 0 0,5-6-2 15,-3-6 1-15,4-5 2 0,-4-4 4 0,2-4 9 16,-1 0 19-16,2-2 17 0,-1-4 8 0,5-8-2 15,1-4-17-15,3-8-17 0,0-7-9 16,-1-2-6-16,4-3 1 0,-3-2-3 0,1 1-3 16,-3 2 0-16,1 1-3 0,-1 6 2 0,-1 6 0 15,-3 6 6-15,-2 5 0 0,-3 3-2 0,3 4-3 16,-5 3-15-16,0 1-10 0,1 0-8 16,1 4-1-16,1 3 5 0,-2 6 12 0,3-1 8 15,-2 5 3-15,-1 1 9 0,5 1-4 0,-4 4 3 16,7-1 0-16,0-1 0 0,-1-1 1 0,6 0-1 15,2-3 0-15,6-2 3 0,3-4 1 0,5-2 1 16,3-6 0-16,4-3-1 0,-2 0 0 16,-2-3-4-16,-1-8 1 0,0-2-2 0,-5-4 2 15,-4-1 4-15,-6-2 4 0,-2 0 5 0,-3-4 6 16,-6 0 4-16,0-1 1 0,-6 2 4 0,-2 2 6 16,0 4 3-16,0 3 0 0,-1 3-2 15,-4 4-13-15,-2 2-12 0,4 4-21 0,-5 1-20 16,3 3-9-16,-4 6 0 0,-4 6 10 0,0 5 15 15,-2 2 7-15,2 3 3 0,0 0 1 0,0 3-4 16,3-3-3-16,7-2-4 0,2 0-4 16,1-2 1-16,1-3-1 0,11-4 5 0,2 0 3 15,2-2 4-15,8-3 4 0,1-4 2 0,2-4 4 16,1-1 2-16,4 0-1 0,-1-7 2 0,-3-5 5 16,-1-1 0-16,-4-2 6 0,-6-2 7 15,1-3 4-15,-5-1 5 0,-3-2 2 0,-1-4-2 16,-6-2-6-16,-3 0-1 0,0-1-2 0,-2 4-3 15,-10 1-1-15,0 1-5 0,-1 3-9 16,-2 2-3-16,0 4-7 0,-1 1-6 0,0 4-1 16,0 1-2-16,4 1-4 0,7 2-6 0,-3 2-15 15,5 0-16-15,2 1-24 0,1-2-49 0,0 1-81 16,2-4-63-16,9-1-32 0,2-3 28 0,1-2 81 16,7-1 77-16,-3-4 61 0,-1 0 34 0,5-2 22 15,-2-3 15-15,0-4 15 0,3-2 17 16,-5-1 13-16,5-4 7 0,-5-2 6 0,4-2-4 15,-2 0 0-15,1 3-3 0,1 1-1 0,-4 3 2 16,1 3-2-16,-2 1-4 0,-4 6-2 16,-1 3 2-16,-1 2-2 0,-3 4-6 0,3 5-8 15,-2 1-18-15,-3 2-13 0,3 3-11 0,-2 0-8 16,2 2-6-16,1 0-6 0,-4 6-2 0,4 6-2 16,-1 6 7-16,-4 5 10 0,-2 6 11 0,0 7 13 15,-3 4 8-15,0 8-1 0,-3 4 1 16,0 3-5-16,-1 2-5 0,0 0-1 0,2 1-6 15,2-3-2-15,0-1-7 0,0 0-1 0,6 0-4 16,-2-4-6-16,4-1-5 0,-5-2-16 16,-1-5-15-16,-2-2-22 0,0-3-45 0,-3-2-171 15,-5-9-320-15,6-12-129 0</inkml:trace>
          <inkml:trace contextRef="#ctx0" brushRef="#br0" timeOffset="3328.3017">8949 519 773 0,'0'0'296'16,"0"0"-90"-16,0 0-66 0,0 0-22 0,0 0-14 16,0 0-21-16,0 0-19 0,0 0-27 15,0 0-23-15,0 0-28 0,0 0-33 0,0 0-24 16,0 0 6-16,0 0 17 0,-31-13 29 0,19 29 24 15,-3 3 0-15,-2 2 4 0,-2 5-1 0,4-1 2 16,2 2-1-16,0-2-5 0,2-2-1 16,8 2-4-16,2-4-2 0,1-3-1 0,0-2 1 15,4 0 2-15,5-5 5 0,2 0 8 0,0-4 4 16,2-3 9-16,3-3 5 0,2-1 3 0,-2 0 0 16,7-6 0-16,-3-5-1 0,0-2-5 0,3-2-2 15,-6-3-5-15,6 0-3 0,-7-3 0 16,3-2 0-16,-3-1 3 0,-6-7 2 0,1-1 1 15,-1-3-6-15,0-5-5 0,-4-2-2 0,0-4-10 16,-2-4 3-16,-1-3-1 0,2 1-2 0,-3-4 2 16,-2 1 2-16,0 3 2 0,0 5 3 15,-2 6 4-15,-6 4-8 0,-2 5 1 0,-2 2-3 16,-5 5-8-16,1 2 4 0,-6 4-6 0,3 4 0 16,-4 3-2-16,6 3 5 0,-2 5-1 0,5 2-1 15,6 2-11-15,-1 3-11 0,-2 9-4 16,3 4 3-16,2 10 14 0,-4 4 10 0,6 5 8 15,1 6 2-15,2 4-3 0,1 1 1 0,1 3-1 16,5 2 0-16,5-2 0 0,1 1 2 16,-2-2 0-16,4-3 0 0,-1-1 1 0,1-3-6 15,-1 0 1-15,2-4-4 0,-1 1-5 0,0-4-3 16,1-2-4-16,-1-5-11 0,2-3-17 0,1-1-24 16,-3-3-96-16,0-4-243 0,-4-4-293 0,-4-4 176 15</inkml:trace>
          <inkml:trace contextRef="#ctx0" brushRef="#br0" timeOffset="4126.9747">9379 649 352 0,'0'0'462'16,"0"0"-177"-16,0 0-123 0,0 0-42 0,0 0-17 16,0 0-19-16,0 0-40 0,0 0-53 0,0 0-39 15,0 0-21-15,0 0 1 0,0 0 26 16,0 0 21-16,85-82 11 0,-61 70 7 0,3-2 1 15,0-1 7-15,-2 1 5 0,1-4 7 0,-2 0 10 16,-7-4 12-16,2 3 9 0,-6-2 3 0,-5 0 4 16,2 2 3-16,-8 3 8 0,0-2 9 0,-2 9 0 15,0 0-5-15,0 3-12 0,-2 1-16 16,-2 4-22-16,-5 1-29 0,-2 0-21 0,-3 1-15 16,-4 8 3-16,-7 5 16 0,-5 4 14 0,-3 4 13 15,3 0 3-15,1 2-1 0,2 1-2 0,3-1-3 16,2 2-3-16,8 0 0 0,0 1 2 15,2-2-2-15,7-2 0 0,-1 1 0 0,6-2-4 16,0-3 0-16,10-2 3 0,2-3 5 0,3-2 7 16,1-3 9-16,6-3 7 0,3-3 4 0,1-1 2 15,3-2-1-15,7 0-1 0,-3-6-1 0,5-3-1 16,-1 0-2-16,-2-4-1 0,-4 0-2 16,-1 0 1-16,2-4 0 0,-4-2-1 0,-1-1 1 15,1-3-3-15,-1-1 1 0,-1-5-3 0,3 1-1 16,-3-3-2-16,1 2-4 0,-1 1-2 15,-2 2-2-15,-3 4-1 0,-6 3 0 0,-3 4 1 16,-5 6 3-16,0 3 5 0,-5 3 2 0,-2 1-6 16,0 2-22-16,0 0-33 0,0 2-18 15,-8 7 6-15,1 5 23 0,-6 5 27 0,-2 6 19 16,-6 2-2-16,3 1-5 0,-3 0-5 0,6 1-4 16,2-2-6-16,1-2-4 0,6-2-2 0,1-4-3 15,5-1-5-15,0-3-3 0,11-3 3 0,-1-3 3 16,4-3 10-16,2-3 8 0,4-3 5 15,-1 0 1-15,4-6 2 0,1-5 1 0,-3-2 3 16,5-4 4-16,-1-2 3 0,-1-4 2 0,0-3 0 16,1-2-2-16,-5-4-2 0,4-1-2 0,-1 0 0 15,-3-3-4-15,1 0 0 0,-5-1-2 0,0 0 1 16,-2 1-3-16,-3 4 0 0,-3 0 8 16,-6 5 13-16,-2 6 15 0,0 3 11 0,-4 5 1 15,-4 3-4-15,-1 4-8 0,3 1-15 0,-3 5-15 16,4 0-15-16,-5 5-11 0,1 8 1 0,2 5 7 15,-4 6 1-15,7 4 4 0,3 5-1 16,1 3 2-16,4 1 2 0,8 2 2 0,4 0 2 16,7 1 0-16,1 0 2 0,3 0-2 0,1-2 0 15,2-1 0-15,-2-2-3 0,0 0 1 16,-4-3 0-16,-1-4-1 0,-7-3-1 0,-4-3 2 16,-8-4-2-16,2-5-1 0,-6 0 1 0,-9-2-5 15,-5-2-2-15,-10-1-9 0,-7-2-15 0,-11-2-19 16,-7-3-28-16,-12-1-44 0,-6 0-68 15,-5 0-98-15,-13 0-133 0,-2 0-157 0,16 3 110 16,24-1 470-16</inkml:trace>
          <inkml:trace contextRef="#ctx0" brushRef="#br0" timeOffset="28219.3746">4559 540 0 0,'0'0'0'16,"0"0"0"-16,0 0 21 0,0 0-2 0,0 0-43 15,0 0 8-15,0 0 16 0,0 0 25 0,0 0 50 16,0 0 41-16,0 0 27 0,0 0 10 0,75 22 10 16,-40-22-10-16,8-7-24 0,8-5-27 0,8-6-33 15,12-1-29-15,1-4-17 0,8 0-12 0,-1 0-11 16,0 0-9-16,0 2-17 0,-7 2-30 16,-3 3-36-16,-6 1-53 0,-8 6-72 0,-7 3-54 15,-4 3-34-15,-10 3 224 0,-10 0 81 0,-11 1 0 0</inkml:trace>
          <inkml:trace contextRef="#ctx0" brushRef="#br0" timeOffset="-1458.3467">825 177 0 0,'0'0'107'0,"0"0"58"15,0 0-43-15,0 0-25 0,0 0-15 0,0 0-13 16,0 0-18-16,0 0-34 0,0 0-53 0,0 0-63 16,0 0-80-16,0 0 14 0,-11-36 46 0,13 49 63 15,2 7 92-15,-3 7 14 0,-1 5-8 16,0 9-4-16,-5 5-5 0,-2 8-7 0,-7 5 2 15,-6 5 4-15,2 6 8 0,-9 5-7 0,-7 4-1 16,3 3-10-16,-6 0-18 0,-3 1 0 0,-1-1-4 16,1-6 4-16,-1-8 7 0,-5-11 12 15,6-8 6-15,0-9 9 0,2-8 7 0,3-4 8 16,0-7 19-16,3-5 13 0,0-5 19 0,5-7 17 16,2-4 2-16,6 0-3 0,-4-10-14 0,7-7-29 15,0-2-32-15,2-6-26 0,4-6-22 16,0-1-13-16,6-8-1 0,3-1-1 0,1-1-10 15,0-1 1-15,5 3-2 0,7 5 2 0,-1 5 8 16,0 7 7-16,-4 7 4 0,3 5 1 0,-6 3-20 16,6 7-23-16,-6 1-14 0,5 0-1 15,2 6 18-15,0 6 19 0,2 4 26 0,2 4 8 16,1 6 5-16,0 3 4 0,5 3-4 0,-3 2-3 16,6 0 0-16,-1-1-2 0,2-3 2 15,3-2 2-15,2-3-1 0,5-2 4 0,-2-3 2 16,7-4 0-16,-1-1 3 0,3-5 2 0,5-4 1 15,-3-6 5-15,6 0 3 0,-1-9 0 0,2-7-2 16,-5-6-3-16,3-2-2 0,-6-7 1 0,-1-3-1 16,-5-3 6-16,0-6 3 0,-9-6 4 0,-1-3 1 15,-3-6 0-15,-7-6-4 0,5-5-5 16,-6-6-7-16,-3-2-7 0,1-3-1 0,-2-1-2 16,-4 0 0-16,-4 4 2 0,-4 2-1 0,0 8 10 15,-12 4 7-15,-2 9 8 0,-9 8-3 16,2 7-11-16,-10 9 1 0,0 7-11 0,-5 8 0 15,3 5-1-15,-6 8-13 0,1 2-4 0,1 9-22 16,0 9-1-16,4 8 6 0,-3 8 3 0,-3 10 17 16,1 5-4-16,6 4-9 0,4 3-6 15,2-2-6-15,6-2-4 0,10-4-5 0,6-2-1 16,4-4-1-16,2-3 2 0,17-4 4 0,0-3 0 16,8-4 6-16,7-3 10 0,4-5 11 0,4-5 11 15,1-4 9-15,7-7 3 0,3-2 0 16,0-2-1-16,2-2 2 0,-1-7-6 0,-2-3-3 15,-1-1-2-15,-2-1-4 0,-5 0 1 0,-4-1 0 16,-1 0 0-16,-7 1 1 0,-1 0-1 0,-6 0 7 16,-6 2 1-16,-1 0 2 0,-2 1 4 0,-3 2-5 15,-5 2-1-15,1 1-4 0,-3 1-9 16,-2 4-10-16,-3 1-18 0,1 0-5 0,-1 3-2 16,0 7 11-16,7 5 19 0,-5 6 13 0,-2 7 3 15,2 6 3-15,-3 2-4 0,0 4-6 0,0 2 0 16,0-4-6-16,0 2-8 0,-1-3 1 15,1-4-3-15,0 1 2 0,0-5-6 0,0-3-7 16,6-4-2-16,0-3-3 0,3-4-2 0,2-1-8 16,0-5-22-16,-1-3-46 0,4-4-107 15,4-2-210-15,-5-4-163 0,-7 1 583 0</inkml:trace>
          <inkml:trace contextRef="#ctx0" brushRef="#br0" timeOffset="-1143.2022">2434 46 1356 0,'0'0'158'0,"0"0"-45"15,0 0-27-15,0 0-19 0,0 0-13 0,0 0-12 16,0 0-18-16,0 0-17 0,0 0-10 15,-170-108-8-15,151 115-2 0,-4 8-5 0,-2 8 0 16,-1 6 7-16,1 11 4 0,-2 8 6 0,1 8 3 16,6 7 3-16,-3 7-1 0,6 6 6 0,-2 4 4 15,6 0-1-15,-1 5-3 0,4-1-7 16,0 2-5-16,0 1 2 0,-1-2 4 0,-3 2-3 16,4-4 1-16,2 2-4 0,-3 0-11 0,-1 1-7 15,-2-3-5-15,1-4-11 0,0-7-12 16,1-6-32-16,-3-8-145 0,4-14-382 0,2-17-228 0</inkml:trace>
          <inkml:trace contextRef="#ctx0" brushRef="#br0" timeOffset="-727.2052">1407 1344 1503 0,'0'0'193'0,"0"0"-59"0,0 0-62 0,0 0-36 16,0 0-23-16,0 0-15 0,0 0-6 0,60-157 5 15,-26 127 5-15,15-1 3 0,4-1 2 16,11-1-3-16,4 0-3 0,6 1 0 0,5-3-6 16,2 1-9-16,-1 0-10 0,1 0-20 0,-5 1-9 15,-5-1-7-15,1 1-9 0,-9-1 0 16,-4-1 0-16,-5 0 11 0,-6-1 18 0,-5-1 21 16,-3-1 19-16,-7 3 8 0,-2-4 7 0,-7 4 3 15,-6-1 8-15,-4 2 9 0,-1 3 14 0,-7 2 16 16,-4 4 13-16,-2 4 4 0,0 0-9 15,-8 5-14-15,-1 1-17 0,-1 2-14 0,-2 2-9 16,2 2-6-16,-2 1-7 0,0 4-3 0,2 2-11 16,2 0-11-16,-3 2-10 0,1 0-12 0,-2 10-9 15,-2 6 4-15,-1 7 11 0,-2 9 16 0,-6 9 21 16,6 7 7-16,-5 8-2 0,5 6 1 0,-3 4-6 16,4 7 0-16,1 7 14 0,0 4 0 15,0 4-1-15,2 3 0 0,-3 3-10 0,0 0 2 16,1 0 0-16,0-3 0 0,-5-1-6 0,1-2-3 15,-2-5-4-15,1 1-3 0,-2-8-4 16,4-4-12-16,-1-5-22 0,1-5-44 0,1-6-156 16,5-16-379-16,3-15-233 0</inkml:trace>
          <inkml:trace contextRef="#ctx0" brushRef="#br0" timeOffset="-555.2763">2046 1364 2239 0,'0'0'159'0,"0"0"-48"16,0 0-56-16,0 0-48 0,0 0-19 0,0 0-8 15,0 0-1-15,0 0 1 0,0 0-7 0,188-151-20 16,-132 130-44-16,9 1-77 0,1-1-180 16,-14 5-347-16,-19 7-427 0</inkml:trace>
          <inkml:trace contextRef="#ctx0" brushRef="#br0" timeOffset="-440.9793">2851 1112 1481 0,'0'0'795'16,"0"0"-647"-16,0 0-107 0,0 0-59 0,0 0-40 15,0 0-1-15,0 0-2 0,0 0-13 0,0 0-25 16,0 0-169-16,0 0-507 0,0 0-278 0</inkml:trace>
        </inkml:traceGroup>
      </inkml:traceGroup>
    </inkml:traceGroup>
    <inkml:traceGroup>
      <inkml:annotationXML>
        <emma:emma xmlns:emma="http://www.w3.org/2003/04/emma" version="1.0">
          <emma:interpretation id="{4E791B54-15D5-46CD-AA29-BDF99F964528}" emma:medium="tactile" emma:mode="ink">
            <msink:context xmlns:msink="http://schemas.microsoft.com/ink/2010/main" type="paragraph" rotatedBoundingBox="2765,4346 10598,3488 10688,4307 2854,51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9833D56-0628-456A-8F70-4CBBACDF5321}" emma:medium="tactile" emma:mode="ink">
              <msink:context xmlns:msink="http://schemas.microsoft.com/ink/2010/main" type="inkBullet" rotatedBoundingBox="2789,4571 3005,4547 3027,4754 2812,4778"/>
            </emma:interpretation>
            <emma:one-of disjunction-type="recognition" id="oneOf1">
              <emma:interpretation id="interp5" emma:lang="en-US" emma:confidence="0">
                <emma:literal>o</emma:literal>
              </emma:interpretation>
              <emma:interpretation id="interp6" emma:lang="en-US" emma:confidence="0">
                <emma:literal>0</emma:literal>
              </emma:interpretation>
              <emma:interpretation id="interp7" emma:lang="en-US" emma:confidence="0">
                <emma:literal>.</emma:literal>
              </emma:interpretation>
              <emma:interpretation id="interp8" emma:lang="en-US" emma:confidence="0">
                <emma:literal>°</emma:literal>
              </emma:interpretation>
              <emma:interpretation id="interp9" emma:lang="en-US" emma:confidence="0">
                <emma:literal>O</emma:literal>
              </emma:interpretation>
            </emma:one-of>
          </emma:emma>
        </inkml:annotationXML>
        <inkml:trace contextRef="#ctx0" brushRef="#br0" timeOffset="5182.7061">1283 3382 1397 0,'0'0'97'0,"0"0"-140"15,0 0-58-15,0 0 7 0,0 0 56 0,0 0 43 16,0 0 4-16,0 0 0 0,0 0-6 16,0 0-8-16,0 0-12 0,-44 152-11 0,44-142-3 15,6-2 9-15,-1-4 26 0,6 0 35 0,2-4 33 16,2 0 17-16,5-5 5 0,-3-3-9 0,5-2-13 16,-5-3-12-16,5 2-5 0,-6-1-1 0,-4 0 5 15,-1 1 5-15,-6 0 4 0,-1-1-3 16,1-2-3-16,-5 1-10 0,0 0-6 0,0-2-3 15,0 3-2-15,-5-2 1 0,1 3-3 0,-1 2-5 16,-3 3-16-16,-2 0-18 0,3 5-22 16,-3 1-26-16,-2 0-15 0,-2 3-11 0,1 7 1 15,-2 2-2-15,2 2-20 0,2 0-40 0,3 4-103 16,5-2-324-16,3-6-196 0,0-2 503 0</inkml:trace>
      </inkml:traceGroup>
      <inkml:traceGroup>
        <inkml:annotationXML>
          <emma:emma xmlns:emma="http://www.w3.org/2003/04/emma" version="1.0">
            <emma:interpretation id="{CCDF1CFE-0CF9-4411-B33B-85408B43C411}" emma:medium="tactile" emma:mode="ink">
              <msink:context xmlns:msink="http://schemas.microsoft.com/ink/2010/main" type="line" rotatedBoundingBox="3581,4256 10598,3488 10688,4307 3670,5075"/>
            </emma:interpretation>
          </emma:emma>
        </inkml:annotationXML>
        <inkml:traceGroup>
          <inkml:annotationXML>
            <emma:emma xmlns:emma="http://www.w3.org/2003/04/emma" version="1.0">
              <emma:interpretation id="{4D8DBA12-470C-45B8-83CD-4AB7E88963A9}" emma:medium="tactile" emma:mode="ink">
                <msink:context xmlns:msink="http://schemas.microsoft.com/ink/2010/main" type="inkWord" rotatedBoundingBox="3581,4256 7878,3786 7967,4605 3670,5075">
                  <msink:destinationLink direction="with" ref="{57058471-994F-4CCE-A5AF-28C3955EA574}"/>
                </msink:context>
              </emma:interpretation>
              <emma:one-of disjunction-type="recognition" id="oneOf2">
                <emma:interpretation id="interp10" emma:lang="en-US" emma:confidence="0.5">
                  <emma:literal>Customers</emma:literal>
                </emma:interpretation>
                <emma:interpretation id="interp11" emma:lang="en-US" emma:confidence="0">
                  <emma:literal>customers</emma:literal>
                </emma:interpretation>
                <emma:interpretation id="interp12" emma:lang="en-US" emma:confidence="0">
                  <emma:literal>Customer</emma:literal>
                </emma:interpretation>
                <emma:interpretation id="interp13" emma:lang="en-US" emma:confidence="0">
                  <emma:literal>Eutomers</emma:literal>
                </emma:interpretation>
                <emma:interpretation id="interp14" emma:lang="en-US" emma:confidence="0">
                  <emma:literal>customer</emma:literal>
                </emma:interpretation>
              </emma:one-of>
            </emma:emma>
          </inkml:annotationXML>
          <inkml:trace contextRef="#ctx0" brushRef="#br0" timeOffset="6257.239">3690 2860 133 0,'0'0'483'0,"0"0"-242"15,0 0-169-15,0 0-68 0,0 0-15 0,0 0 28 16,0 0 46-16,0 0 28 0,0 0 19 16,0 0 5-16,85 151-3 0,-75-103-21 0,-4 3-19 15,2 1-15-15,-4-1-22 0,-3 0-10 0,2-2-15 16,-3-2-12-16,0 0-13 0,0-1-16 15,-3-3-18-15,-2-4-41 0,-3-2-79 0,-3-5-271 16,4-8-229-16,-1-11 414 0</inkml:trace>
          <inkml:trace contextRef="#ctx0" brushRef="#br0" timeOffset="7246.248">3567 3362 672 0,'0'0'322'0,"0"0"-144"0,0 0-107 0,0 0-31 16,0 0-12-16,0 0 3 0,0 0-7 0,0 0-6 16,0 0-1-16,0 0-1 0,0 0 1 0,168-133 0 15,-138 126 0-15,5 1-6 0,-4 1-5 0,3 4-5 16,-6 1-3-16,-1 0-3 0,-6 1-2 16,-1 4-5-16,-5 4-4 0,-2 1 1 0,2 4 0 15,-7 2 6-15,-3 2 13 0,1 1 12 0,-5 4 10 16,-1-1 10-16,0 2 1 0,0-1-4 0,-1-4-3 15,-3 0-5-15,0-1-7 0,4-3-2 16,-2-1-4-16,2-4-3 0,0-1-2 0,0-3-2 16,0 0-2-16,2-3 6 0,3 0 6 0,3-2 7 15,3-1 11-15,1 0 4 0,3 0 1 16,2-4-1-16,3-4-9 0,0-4-4 0,2 1-4 16,-2-4-4-16,-1 0 2 0,-3-3 2 0,-3-1 1 15,2 1 2-15,-7-4 0 0,-1 0 2 0,-3-2-1 16,-4 0 1-16,0 0-1 0,-8 1-3 15,-3 0-5-15,-4 4-5 0,-4 2-9 0,-3 6-8 16,-1 2-3-16,-5 4-1 0,0 5 2 0,-1 0 3 16,3 2 2-16,3 7-4 0,5-1-3 0,5 1-15 15,4 0-14-15,6 2-15 0,3 1-10 0,1-2 0 16,13 0 14-16,3-3 18 0,7-4 12 16,11-2 10-16,4-1 0 0,4-1-6 0,4-7 2 15,4 1-2-15,0-4 0 0,0-1 4 0,-3 0 2 16,-3 0 4-16,-7 1 4 0,0 2 2 0,-8 0 3 15,-5 3 2-15,-7 1 0 0,-4 4 2 16,-4 0-3-16,-3 1-2 0,-2 0-4 0,-5 0 0 16,2 2 4-16,-2 4 6 0,1 2 9 0,2 4 3 15,-3-1 2-15,1 4-2 0,-1 2-3 0,0 1-4 16,0 1-3-16,-1 2-3 0,-5 0-1 16,1 1 0-16,-3 2-1 0,-3 2-5 0,-1-2-1 15,2-2-2-15,-4 0-1 0,-2-4 4 0,3-2 1 16,1-5 4-16,1-2 7 0,1-3 13 15,4-3 20-15,0-2 18 0,5-1 16 0,0 0 3 16,-1-1-13-16,2-7-19 0,0 1-22 0,0-5-26 16,0-2-13-16,3-5-8 0,4-5-4 0,5 1 5 15,3-5 1-15,5 1 0 0,1 2 1 0,2-1 0 16,1 3 1-16,0 1 1 0,2 2 0 16,-2 2-2-16,-3 3-2 0,2 4 0 0,-1 3-1 15,-4 1-2-15,-3 7-1 0,-2 0-5 0,0 0-2 16,-1 0-1-16,-3 7 1 0,2 3 7 0,-5 1 4 15,1 2 5-15,0 2 4 0,-6 2 6 0,3-1 3 16,-4 0 2-16,0 1 4 0,0-1-4 16,-2-1 1-16,-1-2 4 0,-4-1 4 0,0 0 5 15,1-3 4-15,-4-2 6 0,4-3 9 0,2-2 19 16,1-2 19-16,2 0 14 0,1 0 2 16,0 0-21-16,0-6-30 0,4-4-29 0,0-2-19 15,5-3-9-15,2-2 6 0,2-5 4 0,2 0 5 16,-2 0 6-16,3 0-1 0,0-1 0 0,-1 3-2 15,-1 5 0-15,-1 0-2 0,0 2 3 16,1 1-3-16,-1 5 0 0,2-1-2 0,1 4-2 16,0 2 1-16,2 2-1 0,-4 0-1 0,0 5 0 15,-3 4-3-15,-3 4 3 0,0 3-2 0,-4 2 4 16,-2 0 5-16,-2 5 1 0,0 2 6 16,-1-2-1-16,-3 0-1 0,-3 0-1 0,3-1-2 15,0-4-3-15,3 3-5 0,0-5-6 0,1-1-12 16,0-3-20-16,4-1-27 0,1-2-56 0,3 0-148 15,1-6-272-15,-2 0-221 0,0-3 378 0</inkml:trace>
          <inkml:trace contextRef="#ctx0" brushRef="#br0" timeOffset="7990.859">5293 3314 0 0,'0'0'0'16,"0"0"91"-16,0 0 194 0,0 0-47 0,0 0-42 16,0 0-51-16,0 0-50 0,0 0-40 15,0 0-24-15,0 0-15 0,0 0-5 0,0 0 2 16,0 0-3-16,0 0 4 0,100-118 3 0,-86 110 5 15,-1-1 5-15,0 0 6 0,-3 0 8 16,0-1 11-16,-3 1 21 0,-1 2 25 0,-5-1 19 16,-1 1 2-16,0 0-12 0,-1-2-25 0,-9 1-30 15,3 1-17-15,-2 2-16 0,-4 2-10 0,-1 2-4 16,-3 1-6-16,-2 1 0 0,0 7 0 16,-2 4 2-16,-1 3 1 0,-2 1 5 0,-1 3 0 15,1 3 0-15,-2 0 0 0,1 2-2 0,5 0 0 16,-1 1-4-16,8-1-2 0,1 0-3 0,5-1-5 15,6-5-4-15,1 3-7 0,3-5-1 0,9-3 5 16,6-1 4-16,3-3 8 0,5-2 6 0,4-2 2 16,2-2-4-16,4-3 3 0,0 0-4 15,2 0-5-15,0-7 2 0,-2 1-5 0,1-3 4 16,-3 1 0-16,-2-5 4 0,-3 1 1 0,1-4 5 16,-3 1 3-16,-2-2 3 0,-2-1 3 15,1-2 2-15,-2-1 2 0,-1 1 1 0,2-3 0 16,-3 1-3-16,-1-1 1 0,-6 4-2 0,1 1-4 15,-1 1-1-15,-5 5-5 0,-1 3 0 0,-2 4-1 16,-2 2 0-16,-3 1-5 0,0 2-13 16,0 0-21-16,0 2-14 0,0 4 5 0,0 1 10 15,0 5 23-15,0 1 12 0,0 3 0 0,-3 5 3 16,-4-1-2-16,2 3 2 0,-3-1-1 0,1 0-2 16,1-1 0-16,-4 0-1 0,6-3-2 15,-3 0 2-15,3-3-2 0,3-2-1 0,1-5-1 16,0-2-2-16,0-4 1 0,7 1 6 0,-2-3 9 15,7 0 8-15,2-3 5 0,0-3 1 0,7-4-5 16,1-5-3-16,6-1-4 0,2-2-3 0,1-1-2 16,2-2-4-16,1-2-3 0,3 1-1 15,-2-2 0-15,0 0-2 0,1-2-2 0,-6 3 1 16,-1-1-2-16,-5 2 3 0,-1 2 5 0,-9 4 2 16,-2 1 5-16,-8 5 5 0,-4 0 3 0,0 2 0 15,-3 0-7-15,-8 4-7 0,-2-1-7 16,0 4 2-16,-4-1 2 0,3 2 6 0,-4 0-1 15,1 3 1-15,5 3-4 0,2 2-6 0,2 4 0 16,4 0-7-16,3 4 2 0,1 3 2 16,4 1 3-16,4 3 4 0,3 0 4 0,6 1 3 15,2-1 1-15,0-1 2 0,1 0-4 0,1-1 0 16,-2-2-1-16,0-1-2 0,-4-1 0 0,-6-2-1 16,0-1 0-16,-6-5 0 0,-3 2 1 15,0-2 2-15,-8-2 2 0,-7 2-2 0,-6-2-11 16,-9-1-31-16,-5 0-60 0,-3 0-136 0,-7-2-293 15,10-2-303-15,9 2 281 0</inkml:trace>
          <inkml:trace contextRef="#ctx0" brushRef="#br0" timeOffset="6041.373">2689 2990 820 0,'0'0'311'0,"0"0"-166"0,0 0-100 16,0 0-18-16,0 0-2 0,0 0 3 0,0 0-1 15,-155 24-8-15,121-1-3 0,-5 2 4 0,3 6-2 16,-6 3 3-16,2 3 2 0,0 4-2 0,3 3 0 16,2 0 1-16,1 3 0 0,4 1-1 15,5 0-2-15,0 2-6 0,9-6-7 0,4 0-4 16,3-6-9-16,8-5-5 0,1-4-4 0,9-3-1 16,6-6 3-16,3-2 10 0,4-6 10 15,6-1 7-15,7-5 5 0,4-5-3 0,2-1-4 16,2-4-9-16,6-7-6 0,-2-4-4 0,-1-4 2 15,3-3 4-15,-5-1 2 0,-2-3 9 0,2 0-5 16,-7-1 3-16,0-5 5 0,-3-1-2 16,-3-1 8-16,-4-1 1 0,-1-2 2 0,-1 7 1 15,-6 2 2-15,-2 7 2 0,-5 7 6 0,-5 5 5 16,-3 4 1-16,-1 4-4 0,-3 1-15 0,0 0-24 16,0 3-12-16,-7 6 1 0,0 4 12 0,-3 6 14 15,-5 7 9-15,-3 3-6 0,0 0-7 16,-3 5-5-16,4-4-1 0,1 0-3 0,3-3-2 15,2-2 0-15,3-1-5 0,4-4-7 0,2-4-3 16,2-4-8-16,4-1-1 0,6-5 6 0,1-3 4 16,5-3 6-16,4-2 8 0,0-8 3 15,9-4 1-15,2-4 5 0,-1-2-4 0,-1-5 2 16,3 0 3-16,-5 0 0 0,-1-2 5 0,-6 1 1 16,1 3 1-16,-5-1-2 0,-1 5 2 0,-3 5 1 15,-2 2 1-15,-6 2 4 0,1 7 1 16,-2 0-2-16,-2 3-5 0,-1 0-9 0,0 0-19 15,0 0-14-15,-1 4 10 0,-3 4 7 0,-2 5 18 16,-2 3 14-16,0 2-8 0,-3 5-6 16,1-2-4-16,0 1-3 0,4-1 0 0,-1 0-3 15,3-4-3-15,3-2-5 0,1-3-2 0,0-3-4 16,6-3 4-16,4-4 9 0,3-2 7 0,8 0 5 16,1-8 4-16,3-5-2 0,6-4-3 0,0-2 3 15,4-2-5-15,-4-3 0 0,0 2 1 0,-5-2 4 16,0 0 0-16,-5 3 0 0,-2 2 1 15,-1 3-6-15,-4 0 5 0,-3 3 3 0,-4 2 4 16,-1 6 7-16,-3-1 10 0,-2 4 11 0,-1 1 5 16,0 1 0-16,0 0-18 0,0 0-25 0,0 0-27 15,0 0-33-15,0 3 0 0,0 5 9 16,0 1 16-16,0 6 25 0,0 4 5 0,0-1 2 16,0 5-2-16,2 4 3 0,-2-1-3 0,4 0-1 15,-3 1 2-15,-1 0 2 0,0-2 0 16,0-2 1-16,0-3-1 0,-5-1-2 0,2-4 4 15,-4 0 1-15,2-5 3 0,-3-1 2 0,1-1-4 16,-2-4-4-16,4 0-11 0,-5-3-18 0,1-1-23 16,-2 0-56-16,2-3-124 0,-3-6-178 15,1-3-230-15,3 1 35 0,2 4 602 0</inkml:trace>
        </inkml:traceGroup>
        <inkml:traceGroup>
          <inkml:annotationXML>
            <emma:emma xmlns:emma="http://www.w3.org/2003/04/emma" version="1.0">
              <emma:interpretation id="{5A276A8B-C7CB-4D59-9ABB-958CE28C7962}" emma:medium="tactile" emma:mode="ink">
                <msink:context xmlns:msink="http://schemas.microsoft.com/ink/2010/main" type="inkWord" rotatedBoundingBox="9061,3831 10617,3661 10671,4147 9114,4318"/>
              </emma:interpretation>
              <emma:one-of disjunction-type="recognition" id="oneOf3">
                <emma:interpretation id="interp15" emma:lang="en-US" emma:confidence="0.5">
                  <emma:literal>-</emma:literal>
                </emma:interpretation>
                <emma:interpretation id="interp16" emma:lang="en-US" emma:confidence="0">
                  <emma:literal>~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_</emma:literal>
                </emma:interpretation>
                <emma:interpretation id="interp19" emma:lang="en-US" emma:confidence="0">
                  <emma:literal>w</emma:literal>
                </emma:interpretation>
              </emma:one-of>
            </emma:emma>
          </inkml:annotationXML>
          <inkml:trace contextRef="#ctx0" brushRef="#br0" timeOffset="89068.4345">7522 2905 0 0,'0'0'0'0,"0"0"6"0,0 0 139 0,0 0-43 16,0 0-22-16,0 0-2 0,0 0-3 0,0 0-5 15,0 0-7-15,0 0-20 0,0 0-21 0,0 0-18 16,0 0-23-16,0 0-23 0,3-36-5 15,1 36 10-15,0 3 13 0,-1 0 24 0,3 0 10 16,1 3 0-16,1 1 1 0,0-2 0 0,2 4 3 16,-2 1 0-16,0 1 1 0,2 1 3 0,-1 2-2 15,-1-1 0-15,1 0-1 0,-4 1-5 16,5-2-1-16,-1 0 4 0,-2 0 3 0,4 0 5 16,-1-4 9-16,0 1 10 0,2 0 14 0,-2-3 15 15,5-2 19-15,0 0 17 0,1-4 15 16,0 0 9-16,4-2-3 0,3-8-10 0,8-4-20 15,4-2-19-15,8-5-24 0,6-4-18 0,10-2-11 16,2-1-12-16,10-4 3 0,-2-1 0 0,1 0 1 16,1-2 5-16,-2 0 1 0,-4 0 1 0,0 1-1 15,-6 1 1-15,0 1-6 0,-6 2-2 16,-3 3-2-16,-5 2-2 0,-4 2-1 0,-5 4-3 16,-7 3-1-16,-2 3-5 0,-1 0 1 0,-10 5 0 15,-4 2 0-15,-1 3 1 0,-7 1 0 0,1 2 0 16,-5-1 3-16,0 1 3 0,0 0-1 0,0 0 1 15,0 0-3-15,0 0-3 0,0 0-2 16,0 0-4-16,0 0-4 0,0 0-6 0,0 0-6 16,0 0-5-16,-4 0-4 0,4 0-3 0,-1 0-5 15,1 0-7-15,-2 0-13 0,1 1 9 16,1 3 4-16,-4 5-16 0,-3 4-69 0,2 0-247 16,-3-4-439-16,5 1 334 0</inkml:trace>
        </inkml:traceGroup>
      </inkml:traceGroup>
    </inkml:traceGroup>
    <inkml:traceGroup>
      <inkml:annotationXML>
        <emma:emma xmlns:emma="http://www.w3.org/2003/04/emma" version="1.0">
          <emma:interpretation id="{BC19442E-3F13-46A4-82CD-0AEE253CC1D7}" emma:medium="tactile" emma:mode="ink">
            <msink:context xmlns:msink="http://schemas.microsoft.com/ink/2010/main" type="paragraph" rotatedBoundingBox="1294,5938 14470,4846 14633,6808 1456,79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20107F-1C99-4754-9314-0A15690E0E3A}" emma:medium="tactile" emma:mode="ink">
              <msink:context xmlns:msink="http://schemas.microsoft.com/ink/2010/main" type="inkBullet" rotatedBoundingBox="1331,6392 2853,6266 2898,6803 1376,6929"/>
            </emma:interpretation>
            <emma:one-of disjunction-type="recognition" id="oneOf4">
              <emma:interpretation id="interp20" emma:lang="en-US" emma:confidence="0">
                <emma:literal>.</emma:literal>
              </emma:interpretation>
              <emma:interpretation id="interp21" emma:lang="en-US" emma:confidence="0">
                <emma:literal>T</emma:literal>
              </emma:interpretation>
              <emma:interpretation id="interp22" emma:lang="en-US" emma:confidence="0">
                <emma:literal>,</emma:literal>
              </emma:interpretation>
              <emma:interpretation id="interp23" emma:lang="en-US" emma:confidence="0">
                <emma:literal>a</emma:literal>
              </emma:interpretation>
              <emma:interpretation id="interp24" emma:lang="en-US" emma:confidence="0">
                <emma:literal>y</emma:literal>
              </emma:interpretation>
            </emma:one-of>
          </emma:emma>
        </inkml:annotationXML>
        <inkml:trace contextRef="#ctx0" brushRef="#br0" timeOffset="203218.0261">-222 5387 0 0,'0'0'0'0,"0"0"0"0,0 0 0 16,0 0 0-16,0 0 0 0,0 0 0 0,0 0 0 16,0 0 0-16,0 0 0 0,0 0 0 0,0 0 0 15,0 0 0-15,4 0 0 0,-2 0 0 16,6 0 0-16,-2 0 0 0,6 0 0 0,-1-2 0 16,2 1 0-16,2-2 0 0,1 1 0 0,7-1 0 15,-1-1 0-15,4 1 0 0,2-2 0 0,2 1 0 16,-1-1 0-16,6 1 0 0,-3 0 0 0,4-2 0 15,3 1 0-15,-1 1 0 0,1-1 12 0,1 0 19 16,0 3-8-16,0-2-9 0,1 2 1 16,-1 0-2-16,0-1 4 0,-2 2 0 0,-1-1-4 15,1-1 0-15,-5 2-2 0,5-4-1 0,-2 4-3 16,-5-1-1-16,4 1-1 0,-6-1 0 0,1-1 1 16,3 2 1-16,-3-2 1 0,-2 0 0 15,0 1 1-15,4-2-2 0,-5 1 1 0,-3 1-1 16,-4 0-3-16,0-1-2 0,-2 1 0 0,-4-1-1 15,-1 2 1-15,-1 1-1 0,-3 0-2 16,-4 0-1-16,-2 0 1 0,2 0-3 0,-3 0 2 16,-1 0-2-16,-1 0 0 0,0 0 1 0,0 0 6 15,0 0 7-15,0 0 10 0,0 0 8 0,0 0 1 16,0 0-2-16,0 0-7 0,0 0-7 16,0 0-7-16,0 0-9 0,0 0-5 0,0 0-3 15,0 0-5-15,0 0 0 0,0 0-5 0,0 0 0 16,0 0-2-16,0 0-1 0,0 0 1 0,0 0 3 15,0 0 2-15,-1 0-1 0,-1 0-2 0,-2 0 5 16,2 0 3-16,0 0 11 0,1 0 6 16,0 0 3-16,-1 0 2 0,1-2-3 0,-3 1 0 15,3-1 0-15,-1 1-1 0,1-2 1 0,-2 1-1 16,1-1 0-16,-4 0 1 0,4 2-1 0,-1-4 0 16,0 2-2-16,-4-2 0 0,5 1-1 0,-6 0 2 15,4-2 3-15,-6 1 0 0,5-1-1 16,-4 0 3-16,2 1 0 0,-3-3 3 0,0 2 3 15,3 0 2-15,-4 0 1 0,1 0-3 0,-2 0 4 16,-1 0-3-16,1 1 1 0,0-1 1 16,3 2-3-16,-2-1 3 0,0 2 0 0,1-1 2 15,3 1 1-15,-1 0 2 0,4 0 0 0,-4 0 5 16,7 0 1-16,-3 0-4 0,-2 0 1 16,4 1 0-16,0 0 0 0,1 0 0 0,-2-1-1 15,-2 2-3-15,3-1-4 0,1 2-2 0,0 0-4 16,1 0-7-16,-2 0-1 0,2 0-5 0,0 0-4 15,0 0-5-15,0 0-4 0,0 0-8 16,0 0-7-16,0 0-5 0,0 0-7 0,0 0 2 0,0 0 2 16,0 0 4-16,0 0 12 0,0 0 10 15,0 0 7-15,2 0 7 0,-1 0 2 0,0 0-2 16,1 2 1-16,3 0 2 0,-2 0-3 0,-2 1 1 16,3 0-2-16,3 1 0 0,-4 0 0 0,6 0 3 15,-5 1 3-15,5-1 1 0,-2-1 2 16,4 1-1-16,0 1 0 0,-2-2-1 0,-1 1-1 15,3 1-1-15,-1-1-3 0,-3 2 2 0,4-1-5 16,0 1 2-16,-2 0-1 0,-1 0-1 0,1 0 1 16,2 0 0-16,-4 0-1 0,4 1 2 15,1 1 0-15,0-1-1 0,0 2 0 0,0 0 0 16,1 0-3-16,-1-1 3 0,0-1 3 0,-1 1-2 16,-1-4 3-16,2 2 0 0,0 0 0 15,0-2 2-15,0 1 2 0,0-1-3 0,-3 1 2 16,2-1-2-16,0-1-1 0,-2 0-1 0,-4 0 0 15,5-2-2-15,-8 1-1 0,1-2 4 16,3 2-1-16,-5-2 2 0,-1 0 5 0,0 0 5 16,0 0 11-16,0 0 15 0,0 0 13 0,0 0 2 15,0 0 0-15,0 0-10 0,0 0-9 0,0 0-7 16,0 0-3-16,0 0-4 0,0 0-3 0,0 0 0 16,0 0-4-16,0 0-1 0,0 0-2 15,0 0-6-15,0 0-1 0,0 0-3 0,0 0-1 0,0 1-1 16,0-1 0-16,0 0-2 0,0 0-2 15,0 0 1-15,0 0 0 0,0 0 0 0,0 0 1 16,0 1-2-16,0-1 0 0,0 0-1 0,0 0 1 16,0 0-2-16,0 0 2 0,0 0 0 15,0 0 0-15,0 0 2 0,0 0-1 0,0 0 0 16,0 0 0-16,0 0 1 0,0 0 3 0,0 0 1 16,0 0 4-16,0 0 0 0,0 0 4 0,0 0 3 15,0 0 2-15,0 0 1 0,0 0-3 16,0 0-3-16,0 0-3 0,0 0-2 0,0 0-2 15,0 0-1-15,0 0-1 0,0 0-1 0,0 0-1 16,0 0 0-16,0 0 1 0,0 0-1 16,0 0-1-16,0 0 2 0,0 0-3 0,0 0 5 15,0 0 1-15,0 0 2 0,0 0 2 0,0 0 0 16,0 0-1-16,0 0 3 0,0 0 1 0,0 0 2 16,0 0 3-16,0 0 1 0,0 0 1 0,0 0 1 15,0 0 3-15,0 0 2 0,0 0-4 16,0-1-4-16,0-2-8 0,0-3-8 0,0 2 0 15,0-5 1-15,0 3 0 0,0 0 2 0,0 0-2 16,1 0-1-16,-1 1 1 0,0 0-2 0,0 0 1 16,0 1 0-16,0-1 0 0,0 2 0 0,0 0 1 15,0 2-1-15,0-2 0 0,0 1 0 16,0 2 0-16,0-1-2 0,0-1 1 0,0 2-1 16,-1 0 1-16,1 0 0 0,0-2 0 0,0 2-3 15,-1 0-2-15,1 0 0 0,0 0-4 16,0 0-3-16,-2 0-2 0,2 0-4 0,0 0-3 15,-4 0-1-15,3 0 0 0,-2 2 0 0,0 1 5 16,-3 2 4-16,0 2 4 0,-4 2 5 0,-2 1 1 16,-2 1 1-16,-1 1 2 0,-2 4 0 15,-4 1 1-15,2 1 1 0,-5 1-1 0,0-1-2 16,-1 2 1-16,1-2-2 0,4 2-1 0,-3-1 2 16,1 3 0-16,3-3 0 0,-4 0 1 0,4 1 0 15,-2-2-1-15,5-1 2 0,1-2-1 0,2-1 0 16,3-2 0-16,3-4 1 0,1-4 3 15,6 0 2-15,0-4 8 0,0 0 6 0,0 0 0 16,0 0 2-16,0 0-7 0,1-2-1 0,7-4-2 16,-4-4-3-16,8 0-1 0,-1-2-2 0,0 0-1 15,-3 1-2-15,2 1-3 0,0 3 1 0,-5-1-3 16,3 2 0-16,-2 0 0 0,2 2-2 16,-6-1-2-16,6 1-8 0,-4 1-26 0,-2 3-62 15,0 0-123-15,4 0-178 0,-4 0-346 0,0 0 439 0</inkml:trace>
      </inkml:traceGroup>
      <inkml:traceGroup>
        <inkml:annotationXML>
          <emma:emma xmlns:emma="http://www.w3.org/2003/04/emma" version="1.0">
            <emma:interpretation id="{562A704C-54A7-4AEF-8EB8-E4916BD377EA}" emma:medium="tactile" emma:mode="ink">
              <msink:context xmlns:msink="http://schemas.microsoft.com/ink/2010/main" type="line" rotatedBoundingBox="2972,5798 14470,4846 14633,6808 3135,7761">
                <msink:destinationLink direction="with" ref="{F75B5ADC-BB74-4BD3-9B13-FC06B0F4FC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217B9DE-287E-4E31-8DE7-EAE3ECADCAC1}" emma:medium="tactile" emma:mode="ink">
                <msink:context xmlns:msink="http://schemas.microsoft.com/ink/2010/main" type="inkWord" rotatedBoundingBox="2972,5798 9772,5235 9935,7198 3135,7761"/>
              </emma:interpretation>
              <emma:one-of disjunction-type="recognition" id="oneOf5">
                <emma:interpretation id="interp25" emma:lang="en-US" emma:confidence="0.5">
                  <emma:literal>•Chopsticks.</emma:literal>
                </emma:interpretation>
                <emma:interpretation id="interp26" emma:lang="en-US" emma:confidence="0">
                  <emma:literal>•Logistics...</emma:literal>
                </emma:interpretation>
                <emma:interpretation id="interp27" emma:lang="en-US" emma:confidence="0">
                  <emma:literal>•Chopsticks...</emma:literal>
                </emma:interpretation>
                <emma:interpretation id="interp28" emma:lang="en-US" emma:confidence="0">
                  <emma:literal>•Logistic(s).</emma:literal>
                </emma:interpretation>
                <emma:interpretation id="interp29" emma:lang="en-US" emma:confidence="0">
                  <emma:literal>•holistic(s).</emma:literal>
                </emma:interpretation>
              </emma:one-of>
            </emma:emma>
          </inkml:annotationXML>
          <inkml:trace contextRef="#ctx0" brushRef="#br0" timeOffset="11968.3011">6313 4179 1315 0,'0'0'427'0,"0"0"-208"0,0 0-147 16,0 0-91-16,0 0-22 0,0 0 11 15,0 0 14-15,0 0 40 0,0 0 5 0,-27 155 1 16,14-101-4-16,-2 4-8 0,-5 2-3 0,0 3-3 16,-3 2 3-16,2-1 1 0,-2 1 1 0,-3 0 1 15,1 1-5-15,-2-1-2 0,1-1-5 0,0-3-3 16,-1-3-4-16,1-3-3 0,2-4-8 16,1-2-13-16,3-4-14 0,3-8-36 0,1-3-72 15,4-9-212-15,5-7-297 0,3-6-160 0,3-8 770 0</inkml:trace>
          <inkml:trace contextRef="#ctx0" brushRef="#br0" timeOffset="12334.3119">7108 4274 653 0,'0'0'695'0,"0"0"-448"16,0 0-109-16,0 0-64 0,0 0-9 15,0 0 6-15,0 0-3 0,0 0-28 0,0 0-30 16,0 0-20-16,0 0-12 0,0 0 11 0,0 0 12 16,-190 60 9-16,131-31 10 0,0 2 6 0,4 0 4 15,4-1 2-15,9-2-5 0,6-1-8 0,11-6-10 16,8 0-8-16,5-3-7 0,8 0-5 16,4 0-4-16,0-2-4 0,10 2 1 0,4-2 5 15,7 0 6-15,5 0 6 0,7-1 4 0,1 0-2 16,4 1 1-16,0-2-1 0,-4 1-1 0,-3 1 0 15,-3 2 0-15,-3-1 0 0,-8-3-1 0,-1 3 0 16,-7-4-1-16,-1 2 0 0,-8-3 3 16,0 2 6-16,-9-3 11 0,-6 3 10 0,-5-1 8 15,-7 2 1-15,-3-2-1 0,-5-2-5 0,-3 1-9 16,2-2-7-16,-2 0-10 0,1-3-14 0,9-2-17 16,1-4-31-16,3-1-68 0,6 0-254 15,6 0-417-15,3 0-152 0</inkml:trace>
          <inkml:trace contextRef="#ctx0" brushRef="#br0" timeOffset="12455.2379">7056 4735 1033 0,'0'0'818'0,"0"0"-550"0,0 0-137 0,0 0-73 16,0 0-40-16,0 0-26 0,0 0-16 16,0 0-20-16,0 0-40 0,0 0-152 0,0 0-560 15,0 0-338-15</inkml:trace>
          <inkml:trace contextRef="#ctx0" brushRef="#br0" timeOffset="12721.5558">7827 4488 1970 0,'0'0'258'0,"0"0"-156"0,0 0-60 0,0 0-21 16,0 0-12-16,0 0-3 0,0 0-7 0,0 0-5 15,-172-51 1-15,136 62 1 0,2 2 1 0,-3 6 3 16,-1 3 2-16,6 0 1 0,0 3-4 16,5 2 2-16,6 1-5 0,2 2-1 0,6 2 0 15,2 0-3-15,7 0 0 0,2-3-1 0,2 0-3 16,0-2-4-16,4-3-4 0,7 1-8 16,0-4-3-16,4-2-4 0,1-2-7 0,8-4-11 15,3-2-33-15,6-3-88 0,7-5-178 0,-7-1-306 16,-9-2-190-16</inkml:trace>
          <inkml:trace contextRef="#ctx0" brushRef="#br0" timeOffset="12857.4833">8245 4729 2061 0,'0'0'272'0,"0"0"-135"0,0 0-75 0,0 0-29 16,0 0-21-16,0 0-20 0,0 0-13 0,0 0-12 15,0 0-8-15,0 0-14 0,0 0-48 16,0 0-130-16,0 0-488 0,0 0-641 0</inkml:trace>
          <inkml:trace contextRef="#ctx0" brushRef="#br0" timeOffset="8532.29">1498 4890 772 0,'0'0'186'0,"0"0"-131"16,0 0-62-16,0 0 5 0,0 0 25 0,0 0 17 15,0 0 4-15,0 0-1 0,0 0-10 0,0 0-11 16,0 0-12-16,0 0-5 0,0 0-3 0,0 0 6 16,-58 156 12-16,68-154 16 0,3-1 16 0,5-1 10 15,-1 0 5-15,3-2-9 0,-1-4-7 16,5-3-10-16,-5 0-6 0,2-2 2 0,-6-1 3 16,-2 0 7-16,-2 0 5 0,-7 1 9 0,3-1 5 15,-6-1 4-15,-1 0-2 0,0-1-4 16,-2 2-4-16,-7 1-11 0,-1 0-12 0,-2 4-14 15,1 2-17-15,-2 4-16 0,-5 1-12 0,5 0-8 16,-5 1-8-16,1 5-4 0,1 3-12 0,2-1-26 16,6 2-49-16,0-1-104 0,6-2-460 15,0-1-312-15</inkml:trace>
          <inkml:trace contextRef="#ctx0" brushRef="#br0" timeOffset="10624.7875">2533 4572 0 0,'0'0'0'0,"0"0"272"16,0 0-23-16,0 0-54 0,0 0-35 16,0 0-39-16,0 0-40 0,0 0-36 0,0 0-48 15,0 0-71-15,0 0-23 0,0 0 4 0,0 0 23 16,0 0 64-16,3-29 24 0,-17 77 11 16,-7 9 5-16,1 8-7 0,-7 4-2 0,-5 3-7 15,2-1-5-15,-3 1-1 0,-1-2-3 0,-3-1 4 16,2-5 3-16,-1-2 3 0,-1-6 4 15,0-7 2-15,7-3 9 0,2-13 5 0,6-4 9 16,4-11 16-16,6-8 26 0,4-4 30 0,3-6 17 16,2 0-6-16,0-3-32 0,3-7-47 0,0-5-36 15,0-4-25-15,6-7-9 0,-1-3 3 0,6-6 3 16,2-2 5-16,1-1 5 0,0 3-1 0,0 1-2 16,-1 6-1-16,2 5-3 0,-3 4-6 15,0 7-5-15,-1 5-13 0,-6 5-17 0,3 2-5 16,-4 5 4-16,4 7 17 0,-4 3 24 0,6 5 15 15,-5 0 6-15,6 3-3 0,-1 1 0 0,1-1-5 16,0 1-1-16,2-3 0 0,5-3 0 16,-2-3 2-16,7-5 5 0,-1-2 10 0,7-5 7 15,1-3 8-15,7-2 0 0,1-7-5 0,5-4-7 16,0-5-10-16,7-2-3 0,-1-2-3 0,-6-2 1 16,-2 1 1-16,-5 0 1 0,-7-1 4 15,-3 1 0-15,-7-2 4 0,-2 1 7 0,-8-1 5 16,1-2 3-16,-9 0 2 0,2 1-1 0,-3 3 2 15,-3 5 2-15,-2 4 0 0,-5 5-5 16,-2 2-12-16,2 3-12 0,-3 4-11 0,0 0-8 16,-4 6-3-16,1 6-1 0,-5 4 6 0,0 6 5 15,-2 3 2-15,-1 1 2 0,5 1 0 0,-1 0-1 16,5-2-2-16,1-1 0 0,3 0-5 0,8-5-1 16,3 1-4-16,0-3-5 0,6-2-2 15,3-3 0-15,6-2 2 0,4-1 3 0,-2-5 5 16,2-1 3-16,2-3 4 0,2 0 5 0,2 0 0 15,2-7 0-15,1-2 1 0,2-1-3 0,-2-2 1 16,2-2 1-16,-1-1 1 0,-2-2 0 0,-4 0 1 16,-2-2 0-16,-2-3 0 0,-3 3 5 15,-4-2 0-15,-7 0 8 0,1-3 2 0,-6 2 1 16,0 0 0-16,-8 0-5 0,-4 3-4 0,-3 5-7 16,-2 2-7-16,-2 4-9 0,-5 3-7 15,-1 4-1-15,-4 1 1 0,-1 4 6 0,-2 7 2 16,1 3 7-16,2 1 0 0,1 5 1 0,4 0 3 15,6-1-9-15,2-1-2 0,8-2-8 0,4-2-10 16,4-2-6-16,4-2 2 0,10-2 8 16,3-4 17-16,10-4 16 0,9 0 3 0,4 0 1 15,8-9-4-15,2-2-3 0,4-1-2 0,2-2 0 16,-2-1 0-16,-2-2-4 0,0 0 3 0,-3-2-4 16,-3 3 0-16,-4-1 1 0,-4 2-3 0,-2 1 4 15,-7 0-1-15,-1 1 2 0,-3-1 2 16,-7 3 4-16,0 0 1 0,-4 0 4 0,-4 1 3 15,-2 4 0-15,-3-1 5 0,-1 4 7 0,-4 0 7 16,0 1 3-16,0 2-6 0,-1 0-16 16,-7 0-26-16,3 2-18 0,-6 5-10 0,0 7 0 15,-2 4 16-15,-2 7 10 0,0 5 8 0,0 7 3 16,2 5 1-16,1 3 1 0,3 4 0 0,1 2 1 16,4 4-1-16,1 5 0 0,1 4-1 0,2 4 1 15,0 0 3-15,0 4-3 0,2 2 1 16,1-2-6-16,-3 1 0 0,0-2-3 0,0-1-3 15,-3-2 0-15,-8-2-9 0,-2-5-5 0,-3-4-6 16,-7-3-3-16,-4-5 3 0,-2-5 6 16,-8-7 5-16,1-7 7 0,0-8 14 0,-3-7 14 15,1-9 19-15,1-6 16 0,2-9 2 0,2-9-1 16,0-6-1-16,3-6-7 0,3-5-5 0,1-6-2 16,5-5-12-16,3-5-4 0,6-4-5 15,10-7-8-15,2-5-6 0,9-6-5 0,8-5-6 16,9-1-1-16,3-3 1 0,9 1 0 0,2 4 1 15,0 2 3-15,5 8 1 0,0 6 6 0,-3 4 3 16,5 6 1-16,-3 3 1 0,2 5-2 0,0 0 0 16,0 3-1-16,1 2 0 0,-1 6-2 15,1 4 1-15,-3 7 0 0,-1 7-3 0,-7 5 2 16,-1 9-4-16,-4 0-2 0,-6 12 2 0,-2 5 1 16,1 7 6-16,-5 7 5 0,0 1 5 0,-5 4-2 15,-2 0 1-15,-2 1-4 0,-2-1-2 0,-4-3-6 16,0-2-8-16,-4-1-14 0,0-1-28 15,0-6-50-15,0-2-241 0,-2-9-445 0,0-4-90 0</inkml:trace>
          <inkml:trace contextRef="#ctx0" brushRef="#br0" timeOffset="11056.2229">4149 4845 2046 0,'0'0'100'0,"0"0"-82"16,0 0-36-16,0 0-5 0,0 0 10 0,0 0 12 16,0 0 0-16,0 0-6 0,0 0-1 15,0 0-5-15,0 0-2 0,0 0 1 0,0 0 0 16,0 0 2-16,41-31 3 0,-54 35 5 0,-4 2 4 16,-1 0 9-16,-5 3 8 0,-2-2 2 0,-1 2 3 15,4 0-2-15,1-1-4 0,1 0-2 0,4 0-5 16,6 0-3-16,3-1-6 0,0-1-2 15,4 1-4-15,3 1-3 0,0 1 0 0,0-2-1 16,0 3 1-16,11-1 4 0,1 0 3 0,4 2 4 16,6 0 2-16,2 1 1 0,5 1 1 0,2-1 0 15,7 2 0-15,-2-3 1 0,0 3-2 16,-1-2-1-16,-5 1-1 0,-5-1-3 0,-3 0 1 16,-8 0-1-16,-3-2 1 0,-7-1 1 0,-4 2 5 15,0-2 8-15,0 2 11 0,-8-2 8 16,-3 0 4-16,-5 1-2 0,-3-1-8 0,-2-1-8 15,-5 0-5-15,0 0-6 0,-3-1-3 0,0-1-6 16,2 0-8-16,0-1-9 0,2-2-12 0,3 0-18 16,4-1-27-16,2-2-43 0,2 0-77 15,5 0-89-15,3-2-96 0,6-6-99 0,2-2-23 16,10-6 250-16,-3 6 251 0,1 1 0 0</inkml:trace>
          <inkml:trace contextRef="#ctx0" brushRef="#br0" timeOffset="11256.0933">4480 4591 0 0,'0'0'0'16,"0"0"0"-16,0 0 184 0,0 0 142 0,0 0-42 16,0 0-42-16,99-155-46 0,-93 149-49 0,0 1-52 15,0 4-45-15,-5 1-36 0,4 0-23 16,-1 2-7-16,2 11 4 0,-1 4 12 0,0 9 17 16,-2 6 16-16,0 9 5 0,-3 4 1 0,0 3-5 15,-6 4-6-15,1 0-3 0,-3-1-3 0,-3 0-7 16,3 1-8-16,0-2-11 0,-2-2-13 15,1-1-14-15,0-6-25 0,5-2-56 0,-3-2-213 16,1-13-357-16,2-9 150 0</inkml:trace>
          <inkml:trace contextRef="#ctx0" brushRef="#br0" timeOffset="11490.9479">4235 5041 1267 0,'0'0'281'0,"0"0"-106"16,0 0-81-16,0 0-48 0,0 0-23 15,0 0-10-15,79-159-4 0,-46 141-3 0,8-4-1 16,4 4 2-16,3 2-3 0,5-1 1 0,-1 4 0 16,2 1-1-16,-2 3-1 0,-1 4-1 0,-3 5-4 15,-5 0-3-15,-4 7 3 0,-6 6-4 0,-6 5 0 16,-5 3 3-16,-2 2-1 0,-3 4 5 16,-3 2 5-16,-5 2 4 0,0 2-1 0,-2 0 2 15,0 0-3-15,-3-4-7 0,-1 0-2 0,-1-4-8 16,0-3-18-16,0-1-28 0,-2-3-93 15,2-5-388-15,-2-6-655 0</inkml:trace>
          <inkml:trace contextRef="#ctx0" brushRef="#br0" timeOffset="11739.7957">5329 4818 1065 0,'0'0'404'0,"0"0"-171"0,0 0-132 0,0 0-48 0,0 0-13 15,0 0-6-15,0 0-10 0,0 0-19 16,0 0-28-16,0 0-11 0,0 0-4 0,0 0 8 16,0 0 20-16,-58 31 9 0,33-7 9 0,-4 2 5 15,1 2 8-15,-1 3-2 0,3-2 2 0,4 1-4 16,3-1-5-16,5-5-7 0,6-2-8 16,8-3-6-16,0-6-6 0,14-3 7 0,6-4 6 15,12-3 5-15,8-3 0 0,10-4-12 0,8-8-23 16,6-3-46-16,2-3-128 0,-1-1-286 0,-14 2-255 15,-21 7 403-15</inkml:trace>
        </inkml:traceGroup>
        <inkml:traceGroup>
          <inkml:annotationXML>
            <emma:emma xmlns:emma="http://www.w3.org/2003/04/emma" version="1.0">
              <emma:interpretation id="{6C4B394F-94D9-4B0E-B1AA-905BE8EED384}" emma:medium="tactile" emma:mode="ink">
                <msink:context xmlns:msink="http://schemas.microsoft.com/ink/2010/main" type="inkWord" rotatedBoundingBox="10286,5308 14480,4961 14608,6513 10415,6860"/>
              </emma:interpretation>
              <emma:one-of disjunction-type="recognition" id="oneOf6">
                <emma:interpretation id="interp30" emma:lang="en-US" emma:confidence="0.5">
                  <emma:literal>partners</emma:literal>
                </emma:interpretation>
                <emma:interpretation id="interp31" emma:lang="en-US" emma:confidence="0">
                  <emma:literal>panthers</emma:literal>
                </emma:interpretation>
                <emma:interpretation id="interp32" emma:lang="en-US" emma:confidence="0">
                  <emma:literal>pastness</emma:literal>
                </emma:interpretation>
                <emma:interpretation id="interp33" emma:lang="en-US" emma:confidence="0">
                  <emma:literal>partner</emma:literal>
                </emma:interpretation>
                <emma:interpretation id="interp34" emma:lang="en-US" emma:confidence="0">
                  <emma:literal>pattress</emma:literal>
                </emma:interpretation>
              </emma:one-of>
            </emma:emma>
          </inkml:annotationXML>
          <inkml:trace contextRef="#ctx0" brushRef="#br0" timeOffset="13151.301">9209 4265 662 0,'0'0'709'0,"0"0"-406"0,0 0-95 0,0 0-71 15,0 0-34-15,0 0-43 0,0 0-54 0,0 0-31 16,0 0-9-16,0 0 9 0,0 0 21 0,0 0 13 16,0 0 0-16,-90 154 2 0,70-97 3 0,-3 4 4 15,-1 4 0-15,0 3 5 0,5 6-2 16,-2 0-2-16,3 4 1 0,2 0-3 0,-2 3-6 15,4-3-9-15,2 0-9 0,4-4-16 0,-3-2-23 16,2-5-23-16,1-5-68 0,0-6-167 0,-1-7-320 16,3-12-283-16,-1-17 732 0</inkml:trace>
          <inkml:trace contextRef="#ctx0" brushRef="#br0" timeOffset="13402.146">8899 4779 0 0,'0'0'313'0,"0"0"-11"0,0 0-119 16,0 0-53-16,82-164-23 0,-58 143-18 0,6 5-20 15,1 2-13-15,-2 4-15 0,3 4-13 0,-2 4-8 16,-3 2-16-16,-1 4-13 0,-3 9-9 0,-7 3-2 16,-2 5 9-16,-3 3 15 0,-9 4 14 0,-2 0 10 15,0 5 5-15,-5-2 3 0,-13-1 5 0,0-1 3 16,-8-2 3-16,1-3-3 0,-3-2-7 15,1-2-9-15,1-3-14 0,2-2-11 0,3-1-12 16,2-3-22-16,5-2-20 0,2-5-36 0,8-2-103 16,3-2-216-16,1 0-233 0,0 0 391 0</inkml:trace>
          <inkml:trace contextRef="#ctx0" brushRef="#br0" timeOffset="13794.9041">10022 4473 482 0,'0'0'378'0,"0"0"-108"0,0 0-112 15,0 0-67-15,0 0-32 0,0 0-22 0,0 0-5 16,0 0-3-16,-169 47-3 0,129-26-1 0,-2 4-3 16,-2 0 3-16,2 0 2 0,-1 1-2 0,2-1-1 15,4 0-7-15,5-2-6 0,9-3-8 0,3-3-9 16,8-2-8-16,7-3-13 0,4-1-10 15,1-5-4-15,1-2 6 0,10-2 8 0,1-2 10 16,5 0 2-16,1-6-2 0,4-4 2 0,1-3 2 16,-4-3 11-16,2-3 12 0,-3 0 5 0,-2-2 10 15,1 0 8-15,-3-2 6 0,-2 3 6 16,-4 1 6-16,3 3-1 0,-7 2-4 0,4 2-3 16,-6 5-8-16,1 2-9 0,-3 4-13 0,4 1-16 15,-4 0-31-15,1 0-7 0,1 4 2 16,0 4 9-16,0 2 26 0,0 4 1 0,5 0 4 15,-3 4 1-15,6 0 0 0,0 0 2 0,4 1-2 16,0-2 0-16,4-1-4 0,6 0-6 0,2-4-8 16,0-1-20-16,2-2-32 0,2-3-67 15,2-2-158-15,-2-2-201 0,-8 0-165 0,-5-2 605 0</inkml:trace>
          <inkml:trace contextRef="#ctx0" brushRef="#br0" timeOffset="14650.0651">10055 4753 0 0,'0'0'0'0,"0"0"0"16,0 0 0-16,0 0 0 0,0 0 0 0,0 0 0 16,0 0 119-16,0 0 96 0,0 0-10 0,0 0-11 15,0 0-17-15,0 0-23 0,0 0-30 0,0 0-26 16,117-15-20-16,-92 1-12 0,2-1-9 0,0-2-7 15,0-2-6-15,1 0-4 0,4-4-1 0,-5 1-3 16,0-3-1-16,-2-3-3 0,-3 0-2 16,2 0-4-16,-3-1-1 0,-3 1-6 0,-2 1-2 15,1 3-4-15,-3 6 0 0,-6-1 2 16,1 6 5-16,-5 2 12 0,-3 0 7 0,-1 6 2 16,0-1-9-16,-1-1-15 0,-2 5-13 0,-1-2-13 15,-1 4-7-15,4 0-12 0,-1 0-16 0,2 0-12 16,-1 0-9-16,-2 6 1 0,2-1 12 0,-4 4 14 15,3 1 12-15,1 4 12 0,1 1 6 16,0 2 4-16,0 0 3 0,0 1-1 0,0 1 4 16,0 1 0-16,0-1 3 0,0 1 3 0,0-1 0 15,-1-3 3-15,-3 3 4 0,-3-3 3 0,3 1 7 16,-6-1 5-16,5-1 4 0,-4 0 0 16,5-2 1-16,-4-1-6 0,5-3-6 0,2-3-7 15,1 0-6-15,0-1-6 0,0-2 0 0,0 0 3 16,5-1 4-16,6-2 5 0,5 0 1 15,7 0-7-15,3-7-9 0,4-2-18 0,5-4-21 16,-4-1-39-16,2-2-76 0,-6-2-115 0,-2-1-148 16,-4-2-163-16,-3 4 73 0,-10 5 506 0</inkml:trace>
          <inkml:trace contextRef="#ctx0" brushRef="#br0" timeOffset="14202.6787">10431 4076 704 0,'0'0'312'0,"0"0"-85"16,0 0-89-16,0 0-32 0,0 0-19 0,0 0-18 15,0 0-26-15,0 0-25 0,0 0-31 0,0 0-30 16,0 0-28-16,0 0 1 0,0 0 18 15,0 0 27-15,-19-35 32 0,18 46 15 0,1 0 0 16,-3 2 3-16,2-2-5 0,-1 0-4 0,1 1 1 16,1 0-1-16,0-1 1 0,0 1 2 0,0 0 0 15,0-4-1-15,0 3-3 0,0-4 0 16,0 2-3-16,0-5 0 0,1 2 0 0,1-2 0 16,-1-3 5-16,-1 1 3 0,1-2 10 0,-1 0 11 15,0 0 11-15,0 0 9 0,2 0 3 0,-2 0 0 16,0 0-7-16,0 0-7 0,0 0-8 0,0 0-9 15,0 0-5-15,0 0-6 0,0 0-9 16,0 0-6-16,0 0-8 0,0 0-10 0,0 0-8 16,0 0-14-16,0 0-18 0,0 0-26 0,0 0-42 15,-2 0-25-15,1 0-22 0,-3 1-26 0,-2 4-58 16,4 2-135-16,-4 3-95 0,-2-1 81 16,-4 5 399-16,2 1 0 0,3-3 0 0,-1-4 0 0</inkml:trace>
          <inkml:trace contextRef="#ctx0" brushRef="#br0" timeOffset="15324.6481">10762 4310 1659 0,'0'0'181'0,"0"0"-71"0,0 0-78 0,0 0-38 15,0 0-21-15,0 0-5 0,0 0 8 0,0 0 8 16,0 0 6-16,185-83 2 0,-148 80 1 0,-3 1 2 16,1 2-2-16,-7 0-8 0,-3 6-6 15,0 3-5-15,-7 3 0 0,4 4 6 0,-6 3 8 16,-3 2 3-16,-1 5 7 0,-1 0 4 0,-4 2 3 16,1 0 5-16,-4 1-1 0,4-1 1 15,-5 0 0-15,-2-3-4 0,0-2-2 0,1 0 0 16,2-2-2-16,-4-4-2 0,1 0-1 0,0-5-1 15,1-4-3-15,-2-3 1 0,0-2 6 16,1-3 22-16,-1 0 41 0,0 0 16 0,0-6-2 16,0-4-21-16,0-2-35 0,1-5-13 0,-1 0 0 15,2-4 2-15,4-2 3 0,-2 0-1 0,4-5-4 16,-2 1-1-16,6-1-6 0,0 1-2 0,0 2-1 16,3 1-5-16,0 3 1 0,-2 4-4 15,3 2 0-15,-3 6 0 0,5 0-1 0,-5 3-2 16,-2 3 1-16,-2 3-1 0,3 0-2 0,-1 0 0 15,-1 6 0-15,-2 6-1 0,4 1 4 0,-2 3 3 16,0 4 4-16,-4 3 3 0,7 0 3 0,-4 4 2 16,-2-2 0-16,3 0-1 0,0 1-4 15,0-3 2-15,-1-1-1 0,3-1 2 0,1-2-3 16,2-1 0-16,4-2-6 0,-3-1-18 0,-2-5-58 16,2 1-302-16,-3-5-419 0,-3-1 51 0</inkml:trace>
          <inkml:trace contextRef="#ctx0" brushRef="#br0" timeOffset="14854.9387">10972 3909 0 0,'0'0'0'0,"0"0"297"0,0 0 140 0,0 0-63 15,0 0-79-15,0 0-88 0,0 0-87 0,0 0-79 16,0 0-60-16,0 0-9 0,0 0 6 16,0 0 25-16,0 0 24 0,-9 49 6 0,0-9 3 15,3 5 1-15,-3 3-1 0,3-2-4 0,0 3 0 16,3-3-3-16,3 0-5 0,0 0-2 16,0 0-5-16,7 0-5 0,1-3-5 0,4 2-3 15,-1-6-12-15,1 0-16 0,-2-3-24 0,-2-5-56 16,3-3-205-16,-1-7-405 0,-6-9-132 0</inkml:trace>
          <inkml:trace contextRef="#ctx0" brushRef="#br0" timeOffset="16070.4878">11855 4418 656 0,'0'0'519'16,"0"0"-301"-16,0 0-95 0,0 0-52 0,0 0-24 16,0 0-26-16,0 0-21 0,0 0-17 15,0 0-1-15,0 0 7 0,0 0-2 0,0 0 2 16,0 0 0-16,0 0 3 0,102-57 5 0,-93 48 8 15,0 0 7-15,-3-2 7 0,2 1 4 0,-6-3 4 16,0 3 2-16,-2-2 2 0,0 3 4 16,0-1 0-16,0 4-1 0,-2 2-6 0,-3 1-11 0,-2 3-11 15,-2 0-13-15,-2 0-7 0,-5 3 3 16,-3 6 4-16,-5 5 9 0,-3 1 5 0,1 4 0 16,0 2 1-16,-1 3-4 0,6-1 1 0,1 1 0 15,4 3 0-15,2-2 1 0,3 1-4 16,3 0 0-16,6-3-4 0,2-2 0 0,0 0-1 15,2-3 2-15,9-2 4 0,3-2 2 0,6-4 6 16,0-1 4-16,7-3 3 0,5-3 1 0,0-3-1 16,3 0-4-16,-2-4-1 0,5-7 2 15,-3-2 0-15,-4-4 7 0,3 0-3 0,-3-3-1 16,0-4 1-16,0 1-4 0,-2-5 3 0,-2 0-1 16,1 0-2-16,-1-1-1 0,-1-1-2 15,-1 2-2-15,-1 2-2 0,-4 5-2 0,1 2-3 16,-7 3-1-16,1 4-2 0,-3 4 4 0,-1 4-4 15,-7 1-2-15,3 3-3 0,-3 0-10 0,-3 1-1 16,3 7-2-16,0 2 4 0,-4 6 8 0,0 2 5 16,0 2 6-16,-4 3-1 0,-3 2 3 15,-3 0-2-15,4 2-2 0,-2-4-1 0,1-1-1 16,1-3-3-16,6 0 0 0,0-6-1 0,0-1 0 16,6-3 2-16,1-3 2 0,7-2 2 0,3-2 3 15,4-2 1-15,5 0-1 0,2-8-1 0,4-1-2 16,0-1-1-16,1-3-1 0,-1-4 0 15,-3 0-3-15,1-1 2 0,-5-4 2 0,-2 1-2 16,0-3 3-16,-6 1 0 0,-3-1-2 0,-1-2 1 16,-1 1 5-16,-4-2-3 0,-2 1 0 15,-2 0 2-15,0 3-2 0,-4-2 7 0,0 4 4 16,0 5 7-16,0 0 2 0,-4 4 4 0,0 3 2 16,2 4-3-16,0-1 3 0,2 2-11 0,-2 4-6 15,2 0-11-15,0 0-25 0,0 0-18 16,0 4-1-16,3 6 5 0,0 5 17 0,6 5 20 15,-4 3 4-15,6 1 2 0,1 6 3 0,-1 0 0 16,1 3 0-16,-1 2 0 0,-2-1 4 0,2 2-3 16,-3-2-1-16,-3 0 1 0,-3-1-9 15,0-2 7-15,-2-5-1 0,0 0-5 0,-7 2-5 16,-6-3-21-16,-6-1-34 0,-6-1-69 0,-7 0-207 16,5-7-495-16,5-5-186 0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2:22.7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7058471-994F-4CCE-A5AF-28C3955EA574}" emma:medium="tactile" emma:mode="ink">
          <msink:context xmlns:msink="http://schemas.microsoft.com/ink/2010/main" type="inkDrawing" rotatedBoundingBox="2590,5285 9158,4881 9162,4958 2594,5361" semanticType="underline" shapeName="Other">
            <msink:sourceLink direction="with" ref="{4D8DBA12-470C-45B8-83CD-4AB7E88963A9}"/>
          </msink:context>
        </emma:interpretation>
      </emma:emma>
    </inkml:annotationXML>
    <inkml:trace contextRef="#ctx0" brushRef="#br0">212 455 0 0,'0'0'0'16,"0"0"0"-16,0 0 0 0,0 0 0 0,0 0 0 15,-154-41 0-15,138 37 1 0,1 0 113 0,4 0-2 16,4 2-8-16,-1-1-4 0,6 0-5 15,0 0-13-15,2 3-13 0,0 0-32 0,0 0-45 16,0 0-41-16,2 0-22 0,2 0 7 0,5 0 22 16,2 0 28-16,4 0 15 0,1 0 2 15,6 0 1-15,3 0 0 0,1 0 0 0,3 0 3 16,1 0 0-16,7 0 3 0,1-2 3 0,4 2-1 16,2-1 1-16,6-2-1 0,1 0 3 0,2 2 0 15,8-3 3-15,-1 2 2 0,5-3 0 16,6 0 0-16,2 0 0 0,4 1-4 0,2-1 1 15,3 1-2-15,2-1 0 0,3 1 4 0,6-2-2 16,-1 1 1-16,10 0-2 0,4-1-3 16,1 0 0-16,5 1-2 0,4-3 1 0,1 2-1 15,5 2 1-15,4-5 1 0,3 2 3 0,4-2 4 16,2 0 2-16,7 1 7 0,0-3 1 0,0 2 6 16,2 0 2-16,-1 0-1 0,2-1 0 0,0 1-6 15,0 2-4-15,-3-1-5 0,-1 0-6 16,-2 0-3-16,1 0-2 0,-1-2-2 0,0 1-1 15,0 0 2-15,-1 0 0 0,-3 0 2 0,-4-1 4 16,-5 1 1-16,-1 0 1 0,-7 0 0 0,-5 2 0 16,-7-1 1-16,-7 2 1 0,-8 0 1 0,-9 0-6 15,-6 2 1-15,-7 0-2 0,-6 0-4 16,-10-1 2-16,-7 2-1 0,-8 0-2 0,-6 1 0 16,-10 1 0-16,-3-1 0 0,-5 1 4 0,-8 1 6 15,0-2 13-15,-5 2 16 0,-1 0 15 16,0 0 13-16,0 0 3 0,0 0-6 0,0 0-13 15,0 0-13-15,-1-1-14 0,-1 1-18 0,0 0-13 16,-2-2-15-16,2 2-9 0,1-1-4 0,0 1-7 16,-2-2-11-16,0 2-30 0,1 0-41 15,0 0-45-15,0 0-42 0,0 2-49 0,-3 2-111 16,0 2-160-16,2-1 189 0,-1-2 333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4:08.4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75B5ADC-BB74-4BD3-9B13-FC06B0F4FCDB}" emma:medium="tactile" emma:mode="ink">
          <msink:context xmlns:msink="http://schemas.microsoft.com/ink/2010/main" type="inkDrawing" rotatedBoundingBox="3307,7176 14803,6505 14816,6728 3319,7399" semanticType="underline" shapeName="Other">
            <msink:sourceLink direction="with" ref="{562A704C-54A7-4AEF-8EB8-E4916BD377EA}"/>
          </msink:context>
        </emma:interpretation>
      </emma:emma>
    </inkml:annotationXML>
    <inkml:trace contextRef="#ctx0" brushRef="#br0">0 820 0 0,'0'0'0'0,"0"0"0"0,0 0 0 15,0 0 0-15,0 0 0 0,0 0 0 0,0 0 0 16,0 0 0-16,0 0 0 0,0 0 0 0,0 0 0 15,0 0 0-15,70-41 0 0,-50 35 0 0,-1 3 0 16,6-2 0-16,1 1 0 0,2 1 0 16,5 0 0-16,-2 0 0 0,5 1 0 0,-1-1 0 15,7 1 0-15,2-2 0 0,4 1 0 0,6-2 0 16,4-1 0-16,6-1 0 0,3-1 0 0,8 1 0 16,3 0 0-16,6-2 0 0,1 1 0 15,3 2 0-15,5-3 0 0,5 2 0 0,-3-1 27 16,1 1 1-16,6-1 1 0,0 2 5 0,1 0 7 15,7 1 1-15,0-1 3 0,4-2-1 16,-1 1-5-16,2 0-1 0,2 1-6 0,1 1 0 16,3-3-4-16,2 2 4 0,3-3 2 0,4 1-5 15,1-1 4-15,2 0-3 0,4-4 5 0,6 1 5 16,4-1 2-16,5 0 2 0,3-1-10 0,6 1-6 16,-3 1-7-16,1 0-5 0,2 1 3 15,0 1 0-15,0 0 3 0,3-1-2 0,1 1 0 16,1-1-1-16,-3-1 0 0,6 0-6 0,2 0 1 15,-1-2-4-15,4 0 1 0,-2-1 2 0,5 1 2 16,1 1-1-16,-1 0 0 0,1 1 1 16,2 0-1-16,-3 0 5 0,3 0 0 0,-6 1-3 15,-1 0 0-15,-4 0 4 0,-5-1-2 0,3 1-1 16,-7 1 1-16,-2 1-8 0,-5 0-2 0,-6 1 3 16,-3 2 1-16,-7 2 0 0,1-2 0 0,-12 1 0 15,1 0-3-15,-9 2 2 0,-7 2 4 16,1 1-6-16,-10 0 0 0,-3 0-1 0,-5 0-3 15,-2 0 3-15,-3 3-1 0,-6 0-2 0,-5 0-1 16,-5 2 0-16,-7-1-2 0,-6 0 1 16,-1 1 3-16,-6-3-2 0,-8 2 1 0,-5-1 0 15,-1 0 1-15,-9 1-2 0,-6-3-1 0,-1 2-2 16,-7 0-4-16,-4-1 0 0,-4 0-1 16,-3 2 0-16,-3-3 2 0,0-1 0 0,-2 1 1 15,0-1 0-15,0 0-2 0,0 0-9 0,0 2-10 16,0 1-10-16,0 2-24 0,0 4-44 0,4 1-95 15,-1 5-147-15,0-3-282 0,-2-5 529 0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1:11.1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4E85698-038A-4434-8329-C16ED9F4E026}" emma:medium="tactile" emma:mode="ink">
          <msink:context xmlns:msink="http://schemas.microsoft.com/ink/2010/main" type="writingRegion" rotatedBoundingBox="1845,8158 19678,6908 20230,14787 2397,16037"/>
        </emma:interpretation>
      </emma:emma>
    </inkml:annotationXML>
    <inkml:traceGroup>
      <inkml:annotationXML>
        <emma:emma xmlns:emma="http://www.w3.org/2003/04/emma" version="1.0">
          <emma:interpretation id="{537A2329-86EE-4B44-9671-F8E4AD5C961F}" emma:medium="tactile" emma:mode="ink">
            <msink:context xmlns:msink="http://schemas.microsoft.com/ink/2010/main" type="paragraph" rotatedBoundingBox="2450,8127 7209,7777 7271,8630 2512,8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E60873-15EE-49EC-98C9-B7CCFFD8AF20}" emma:medium="tactile" emma:mode="ink">
              <msink:context xmlns:msink="http://schemas.microsoft.com/ink/2010/main" type="inkBullet" rotatedBoundingBox="2480,8533 2696,8517 2704,8627 2488,8643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1089 7334 1684 0,'0'0'140'0,"0"0"-111"0,0 0-31 0,0 0-6 16,0 0 5-16,0 0 4 0,0 0-1 0,0 0-2 16,-158 74-2-16,152-65-1 0,0-5-3 0,4 0-5 15,2-3 2-15,0 1 1 0,4-2 13 0,4 0 16 16,3 0 12-16,4 0 8 0,0-5 4 0,8-1-5 15,-5-5-9-15,6-1-5 0,-6 0-8 0,3 0 0 16,-6 1 2-16,-4 2 6 0,-2 1 10 16,-5 0 9-16,-2-1 5 0,-2 3-4 0,0 2-8 15,0-1-10-15,0 2-13 0,-4 2-10 0,-2 1-14 16,5 0-17-16,-1 0-22 0,2 0-24 16,0 0-17-16,0 4-15 0,0 2-16 0,2 2-92 15,9-1-292-15,-3-2-249 0,-3-1 377 0</inkml:trace>
      </inkml:traceGroup>
      <inkml:traceGroup>
        <inkml:annotationXML>
          <emma:emma xmlns:emma="http://www.w3.org/2003/04/emma" version="1.0">
            <emma:interpretation id="{0F532D54-D6BA-4C9A-B1A8-EAD2704EBB46}" emma:medium="tactile" emma:mode="ink">
              <msink:context xmlns:msink="http://schemas.microsoft.com/ink/2010/main" type="line" rotatedBoundingBox="3364,8060 7209,7777 7271,8630 3426,8912">
                <msink:destinationLink direction="with" ref="{C9BAD20D-E24C-47A4-BB8F-3C3223DAD93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22C4554-D1CB-44C5-A3F4-6141CE522967}" emma:medium="tactile" emma:mode="ink">
                <msink:context xmlns:msink="http://schemas.microsoft.com/ink/2010/main" type="inkWord" rotatedBoundingBox="3364,8060 7209,7777 7271,8630 3426,8912"/>
              </emma:interpretation>
              <emma:one-of disjunction-type="recognition" id="oneOf1">
                <emma:interpretation id="interp1" emma:lang="en-US" emma:confidence="0.5">
                  <emma:literal>Vendors</emma:literal>
                </emma:interpretation>
                <emma:interpretation id="interp2" emma:lang="en-US" emma:confidence="0">
                  <emma:literal>Venders</emma:literal>
                </emma:interpretation>
                <emma:interpretation id="interp3" emma:lang="en-US" emma:confidence="0">
                  <emma:literal>vendors</emma:literal>
                </emma:interpretation>
                <emma:interpretation id="interp4" emma:lang="en-US" emma:confidence="0">
                  <emma:literal>Vendees</emma:literal>
                </emma:interpretation>
                <emma:interpretation id="interp5" emma:lang="en-US" emma:confidence="0">
                  <emma:literal>Venda's</emma:literal>
                </emma:interpretation>
              </emma:one-of>
            </emma:emma>
          </inkml:annotationXML>
          <inkml:trace contextRef="#ctx0" brushRef="#br0" timeOffset="328.7972">1955 7039 1650 0,'0'0'250'0,"0"0"-159"0,0 0-82 16,0 0-21-16,0 0 3 0,0 0 14 15,0 0 6-15,0 0 1 0,0 0 2 0,-80 177-3 16,72-137 0-16,5 1 0 0,0 2-1 0,-2-3 0 16,2 3 1-16,3-2-3 0,-1 1 0 0,1-3 1 15,0-4-1-15,0-2-1 0,0-5-4 0,1-8 0 16,9-3 0-16,-5-7 7 0,7-4 5 16,0-4 11-16,4-2 10 0,6-2 9 0,1-10 4 15,1-8-4-15,7-4-5 0,1-10-12 0,5-4-8 16,1-7-2-16,1-3-7 0,0-4 0 0,-2-4-2 15,2 0-4-15,-4-1-3 0,2 1-4 16,-2-1-8-16,-3 3-9 0,3 3-9 0,-5 4-17 16,-3 4-21-16,-2 8-30 0,-2 6-58 0,-7 8-76 15,-4 11-139-15,-5 5-215 0,-2 5-126 0,-4 0 519 0</inkml:trace>
          <inkml:trace contextRef="#ctx0" brushRef="#br0" timeOffset="959.1231">2372 7394 0 0,'0'0'0'0,"0"0"0"16,0 0 0-16,0 0 177 0,0 0 104 0,0 0-40 15,0 0-41-15,0 0-38 0,171-52-36 0,-141 35-23 16,0 1-18-16,-2-2-16 0,-1 2-7 0,-3-3-7 16,-5 2-9-16,0-2-2 0,-6 3-4 15,-1 0-1-15,-5 2 4 0,1 1 7 0,-6 2 4 16,-2 4 8-16,0 1-2 0,0 4-8 0,-1 1-19 15,-8 1-19-15,2 1-17 0,-5 7-11 0,-6 5 7 16,-2 4 6-16,-4 6 3 0,-3 0 6 16,1 6-4-16,-1 2-1 0,1 0-1 0,-1 2-2 15,6 1-1-15,1 1 2 0,1-4-5 0,6-1-1 16,5-2 2-16,0-4-4 0,6-4-2 16,2-4-4-16,4-4-1 0,6-5 0 0,3-4 9 15,9-3 15-15,2 0 6 0,5-6 4 0,5-5-5 16,2-6-8-16,4-1-2 0,-1-1 0 0,-1-2 2 15,-6 0 0-15,0-1 4 0,-4-3-1 16,-1 2 2-16,0-3 1 0,0 1-5 0,-3 0-2 16,0-1-2-16,-5 5-1 0,3 2-1 0,-6 3-1 15,5 2-1-15,-7 3-4 0,0 4 2 16,-4 2-4-16,-4 2 0 0,2 3-2 0,-4 0-3 16,-3 0-1-16,-1 6 1 0,0 3 7 0,0 2 3 15,0 3 6-15,-2 2 3 0,-5 2-1 0,0 1 1 16,-2 1-1-16,2 1-1 0,-1-2-2 0,0-1-2 15,1-2 0-15,2 0 0 0,0-4 0 0,5-3-3 16,-2-1 0-16,2-2-3 0,0-2 1 16,0-2 2-16,2-2 3 0,3 0 9 0,4 0 6 15,3-6 8-15,6-5 0 0,1-1-4 0,2-5-3 16,0-1-6-16,4-1 0 0,-3-1-1 0,-3 1 1 16,3-1 1-16,-5 1-4 0,1 6-5 15,0-1-2-15,-3 2-1 0,-2 5-1 0,1 1 1 16,-3 1-8-16,-2 5 0 0,-1 0-4 0,3 0-2 15,-2 5 6-15,-4 2-3 0,1 5 3 0,-1 2 2 16,-2-1-1-16,2 6 3 0,1-1-1 16,-2 0-1-16,4-2-6 0,-3 1-14 0,6-2-23 15,-1-2-51-15,4-2-164 0,2-2-269 0,-3-3-272 16,-3-4 317-16</inkml:trace>
          <inkml:trace contextRef="#ctx0" brushRef="#br0" timeOffset="2218.7282">3926 7216 0 0,'0'0'0'0,"0"0"362"0,0 0 11 16,0 0-34-16,0 0-31 0,0 0-43 0,0 0-62 16,0 0-61-16,0 0-56 0,0 0-41 15,0 0-25-15,0 0-13 0,0 0-6 0,0 0 9 16,-102-17-3-16,72 40 0 0,1 3 5 0,0-2-5 16,3-1 2-16,2 1-2 0,7-3-3 15,-1-2-2-15,9-2-4 0,0-2 1 0,6-3-9 16,3-3-2-16,0-4-2 0,5-2 0 0,6-2 10 15,6-1 5-15,5-3 5 0,5-9 0 0,8-2-3 16,-1-5-1-16,3-2-2 0,2-1 0 16,-1-2-2-16,-1-3 4 0,-4 2 0 0,2-5 0 15,-3-1 2-15,0-1-3 0,-2-4 3 0,1 0 1 16,-4 0 0-16,-2-2-2 0,-2-2 1 0,-2-3 1 16,-3 0-3-16,-2 1 4 0,-1 2 0 15,-3 4-4-15,-3 7 5 0,-4 3 5 0,-1 7 3 16,-4 3 4-16,0 6 6 0,0 5-7 0,-4 3-2 15,2 2-13-15,-5 0-9 0,-2 6-3 0,-1 7-2 16,-3 8 7-16,-1 4 3 0,-2 6 3 16,0 5-1-16,-1 5-1 0,2 2-1 0,0 2 1 15,2 0 2-15,-2 0 1 0,2-5 2 0,3 2-4 16,2-4 0-16,-1 1-1 0,8-5-2 0,-1-2 2 16,2-5-2-16,3-3-3 0,6-2 1 15,1-5-4-15,3-3 1 0,3-3 2 0,0-3-1 16,-1-4 1-16,6-2 4 0,1-2 0 0,1-5 2 15,3-4 1-15,3-4-2 0,-1-1-1 0,0-4 0 16,3-3 0-16,-2 1 2 0,1-3-1 16,1-1 2-16,-5 0 0 0,-3-3 2 0,-1 1 3 15,-5 0 1-15,-2 2 3 0,-4 3 2 0,-3 2 3 16,-4 4 6-16,-3 3 5 0,-1 4-1 0,-1 4-4 16,-6 1-12-16,-2 3-11 0,-3 0-1 15,-2 3-2-15,-2 7 2 0,-4 4 2 0,-2 4 2 16,-3 0 1-16,0 3 0 0,0 0 5 0,3 0-5 15,1 1 1-15,4-2-2 0,4-1-4 0,3-2 0 16,2 0 2-16,8-3-3 0,0-4-1 16,0 1 2-16,8-4-2 0,2-1 2 0,4-3 3 15,6 0-3-15,3-3 2 0,5 0 1 0,3-5 1 16,-1-1-1-16,3-1 0 0,-1-2-1 0,-1 0-4 16,-3-1 4-16,-1-2 2 0,-1-1 1 0,-3 0 4 15,-5 0-1-15,-2-2-1 0,-2 0 2 16,-5-1-1-16,-1 0 0 0,-5 3 1 0,-3-3-2 15,0-1-2-15,-7 1 0 0,-5 4-1 0,-1 2-4 16,-5 2 1-16,0 2 1 0,-5 3 1 0,-1 3 5 16,-1 0 3-16,1 0-5 0,2 6-1 15,-3 0-1-15,1 3-2 0,2 1 0 0,1 2 1 16,1 0-2-16,0 0-2 0,3 0 2 0,5 0-2 16,2-2-2-16,5 1 0 0,5-2-4 15,0 0-1-15,5-3 3 0,9 0 2 0,4-3 1 16,5-2 3-16,5-1-2 0,9 0 0 0,1-1 1 15,3-5 1-15,2 1 0 0,0-1-1 0,-2 0 0 16,1 3-3-16,-6 1 1 0,1 0-2 16,-8 0-1-16,-3 2 2 0,-1 0 0 0,-5 0 0 15,-2 4 1-15,-4 1 2 0,-3 4-2 0,-1-1 0 16,-2 2 4-16,-1 3-1 0,-2-2 3 0,1 1 2 16,-4 2-3-16,1-2 1 0,-2 1-2 0,1 1 1 15,-2-3 0-15,1 1 1 0,-1-1-2 0,0-1-1 16,0-2 2-16,3-4-3 0,-1 2 4 15,0-4 0-15,1-1 0 0,-1-1 1 0,5 0 7 16,0 0 5-16,5-3 0 0,2-7 1 0,7-1-8 16,1-1-6-16,1-4 2 0,7 3-4 0,-2-5 1 15,0 1-3-15,1-3 3 0,-2 2-1 16,0-2 1-16,-1-3 5 0,0 1-6 0,1 0 0 16,-1-2-2-16,0 0-3 0,1 0 2 0,-1-1 0 15,-5 2-1-15,-1 0 1 0,-1 1-1 16,-5 4-2-16,-2 2 2 0,-6 4 2 0,-3 5 4 15,1 2 4-15,-4 2 0 0,0 3-3 0,0 0-12 16,-4 0-10-16,-1 0-3 0,-3 6-1 0,0 3 12 16,-5 3 6-16,1 3 5 0,-1 4 2 15,2 1-2-15,-1 2 0 0,3-1 0 0,5 1 2 16,-2 1 0-16,5 1 1 0,1-2 1 0,0-1 1 16,7 0 0-16,3 1 1 0,7-2 2 0,-1-1-4 15,4-3 6-15,-1 3 0 0,5-4 0 0,-4 0 4 16,-1-1-7-16,-3-2-2 0,-3-3-1 15,-2-1-4-15,-9-4 5 0,-2 1 10 0,0-4 27 16,-9 1 13-16,-10-2 4 0,-6 0-8 0,-9 0-27 16,-5-2-13-16,-2-4-7 0,1 2-3 0,1-1-4 15,5 2-12-15,2 2-26 0,7 1-36 16,0 1-57-16,4 7-118 0,6-1-385 0,6-1-864 0</inkml:trace>
        </inkml:traceGroup>
      </inkml:traceGroup>
    </inkml:traceGroup>
    <inkml:traceGroup>
      <inkml:annotationXML>
        <emma:emma xmlns:emma="http://www.w3.org/2003/04/emma" version="1.0">
          <emma:interpretation id="{5474CFE9-456D-4218-9D3B-7F801C832B53}" emma:medium="tactile" emma:mode="ink">
            <msink:context xmlns:msink="http://schemas.microsoft.com/ink/2010/main" type="paragraph" rotatedBoundingBox="2846,9820 9044,9456 9151,11280 2953,116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F4859C-4C20-4A31-9F80-5A7FF23A1641}" emma:medium="tactile" emma:mode="ink">
              <msink:context xmlns:msink="http://schemas.microsoft.com/ink/2010/main" type="inkBullet" rotatedBoundingBox="2867,10171 3039,10161 3048,10310 2875,10321"/>
            </emma:interpretation>
            <emma:one-of disjunction-type="recognition" id="oneOf2">
              <emma:interpretation id="interp6" emma:lang="en-US" emma:confidence="0">
                <emma:literal>•</emma:literal>
              </emma:interpretation>
            </emma:one-of>
          </emma:emma>
        </inkml:annotationXML>
        <inkml:trace contextRef="#ctx0" brushRef="#br0" timeOffset="2744.404">1326 9046 1471 0,'0'0'138'0,"0"0"-135"0,0 0-21 16,0 0 3-16,0 0 11 0,0 0 0 0,0 0-10 15,0 0-5-15,0 0-7 0,0 0 7 0,0 0 30 16,0 0 26-16,0 0 22 0,0 0 9 0,-21 62-11 15,44-77-7-15,4-1-3 0,-1-2-2 16,0 0 2-16,-2 0-5 0,-9 1 6 0,-3 2 6 16,-4 4 13-16,-5 1 18 0,-3 2-11 0,0 2-14 15,-10 1-30-15,1 4-35 0,-2 1-18 0,-6 3-10 16,2 4 2-16,0 6 0 0,2-3-8 16,2 4-20-16,7 0-28 0,4-2-39 0,1-3-105 15,9-1-360-15,-5-4-527 0</inkml:trace>
      </inkml:traceGroup>
      <inkml:traceGroup>
        <inkml:annotationXML>
          <emma:emma xmlns:emma="http://www.w3.org/2003/04/emma" version="1.0">
            <emma:interpretation id="{E0392632-E845-439C-86CB-F91DFA13E580}" emma:medium="tactile" emma:mode="ink">
              <msink:context xmlns:msink="http://schemas.microsoft.com/ink/2010/main" type="line" rotatedBoundingBox="3783,9765 9044,9456 9151,11280 3890,11589"/>
            </emma:interpretation>
          </emma:emma>
        </inkml:annotationXML>
        <inkml:traceGroup>
          <inkml:annotationXML>
            <emma:emma xmlns:emma="http://www.w3.org/2003/04/emma" version="1.0">
              <emma:interpretation id="{171F8B59-3626-45C6-A9D8-B63E8D38991C}" emma:medium="tactile" emma:mode="ink">
                <msink:context xmlns:msink="http://schemas.microsoft.com/ink/2010/main" type="inkWord" rotatedBoundingBox="3783,9765 9044,9456 9151,11280 3890,11589"/>
              </emma:interpretation>
              <emma:one-of disjunction-type="recognition" id="oneOf3">
                <emma:interpretation id="interp7" emma:lang="en-US" emma:confidence="0.5">
                  <emma:literal>Employees</emma:literal>
                </emma:interpretation>
                <emma:interpretation id="interp8" emma:lang="en-US" emma:confidence="0">
                  <emma:literal>Employee's</emma:literal>
                </emma:interpretation>
                <emma:interpretation id="interp9" emma:lang="en-US" emma:confidence="0">
                  <emma:literal>Employers</emma:literal>
                </emma:interpretation>
                <emma:interpretation id="interp10" emma:lang="en-US" emma:confidence="0">
                  <emma:literal>Employees'</emma:literal>
                </emma:interpretation>
                <emma:interpretation id="interp11" emma:lang="en-US" emma:confidence="0">
                  <emma:literal>Employer's</emma:literal>
                </emma:interpretation>
              </emma:one-of>
            </emma:emma>
          </inkml:annotationXML>
          <inkml:trace contextRef="#ctx0" brushRef="#br0" timeOffset="6112.8896">3067 8534 1592 0,'0'0'142'0,"0"0"-81"0,0 0-39 0,-172-19 10 15,124 19 18-15,1 3 9 0,-3 7 2 0,-2 2-8 16,2 3-11-16,-2 4-3 0,4 0-7 0,0 3-2 16,5 1-3-16,4-1-3 0,1-1-1 15,10 0-5-15,4-3-5 0,7 0-6 0,3-3-9 16,6-3-7-16,7 2-5 0,1-3-5 0,0 0-2 15,10-1 3-15,4-2 3 0,1-1 8 0,3-3 7 16,4 1 3-16,1-3 2 0,-1-2 0 16,0 0-1-16,3 0 1 0,-2-5-1 0,-4 2-2 15,1-2-1-15,-7 3 0 0,-3-1 4 0,-3 1 8 16,-6 1 13-16,0 1 18 0,-1 0 12 16,0 0 6-16,0 0-10 0,-1-2-16 0,-3 2-18 15,-6 0-15-15,-2 0-7 0,-1 9-3 0,-6 5 3 16,-5 2 4-16,-1 8 4 0,-4 1-1 15,1 3 1-15,-1 1 0 0,-1 0-1 0,8 3 2 16,1-2-3-16,5-3-2 0,4 3-1 0,4-4-2 16,7-3-1-16,1-2-1 0,4-3-3 0,7-4 2 15,9-2-1-15,0-4 5 0,12-4 6 0,0-2 1 16,7-2-2-16,8-5-3 0,-1-4-8 16,5-3-10-16,0-2-14 0,-3 0-21 0,-3 0-28 15,-4-2-40-15,-4 0-35 0,-7 1-37 0,0 0-30 16,-4-1-11-16,-3 4 9 0,1-3 42 0,-4 0 62 15,-1-1 64-15,-2-2 49 0,3-2 22 0,-2 1 11 16,1-1 5-16,1 3 18 0,-3-2 19 16,2 6 30-16,-4 3 23 0,-2 2 22 0,-5 4 6 15,0 1-16-15,-4 3-28 0,0 0-37 0,-1 0-27 16,-1 0-12-16,1 6-3 0,3 3 3 0,-2 4 4 16,-3-1 0-16,3 6 0 0,-4 1 0 15,0 3-5-15,0-2-4 0,-5 4-5 0,-1-3-4 16,-2 2-4-16,-4-3 0 0,3 1 3 0,-3-1 2 15,-2-4 3-15,1 1-1 0,-1-4 0 16,1-1-1-16,4-3 0 0,-1-1 5 0,4-6 8 16,1-1 14-16,4-1 10 0,1 0 4 0,0-3-5 15,0-3-19-15,0-4-16 0,8-3-16 0,-1-2-9 16,5-3 1-16,5-1 2 0,2-1-1 0,1-1-1 16,3 2-1-16,1 1-3 0,2 2 1 15,-2 2 1-15,-1 0-1 0,-2 5 1 0,2 1 0 16,-6 5 0-16,3 0-2 0,-3 3 1 0,-4 0-3 15,-1 0 0-15,0 4 6 0,-4 2-2 0,0 1 2 16,-1 1 1-16,-2 1-4 0,-2 0-2 0,-2-1 6 16,-1 1 2-16,0-2 5 0,0-1 9 15,0 0-5-15,0-2 2 0,0 1 0 0,0-3-5 16,0-1 4-16,0 0 0 0,0-1 5 0,0 0 2 16,0 0 5-16,3 0 6 0,1-1-2 15,1-5-2-15,3-2-1 0,2 0-6 0,3-6-6 16,3 2 3-16,2-5-8 0,-4 3-4 0,5 2 2 15,-1 0-6-15,-4 1 5 0,1 4 3 0,-1-1-3 16,-1 4 1-16,3-1-2 0,-1 2-3 16,2 3 4-16,-1 0 3 0,-1 0-1 0,4 0-2 15,0 6 3-15,-3 2-2 0,4 2-1 0,-4 1 1 16,3 1-2-16,-5 1-2 0,4-1 4 0,-3 2 1 16,-1-1 0-16,1-2 2 0,-2-1-3 15,4-1-2-15,-3 0-2 0,2-3-3 0,0 0-9 16,2-3-14-16,2-2-26 0,0-1-49 0,2 0-63 15,0 0-92-15,-3-6-123 0,0 0-125 0,1-1-68 16,-1-3 115-16,1-4 461 0,-1-1 0 16,-1-6 0-16,-1 0 0 0,0-4 0 0,-2-4 0 15,1-3 0-15,-4-4 0 0,-3-4 0 0,1-4 0 16,-5 1 0-16,2-1 0 0,-3 3 0 0,1-1 114 16,-2 3 184-16,-1 5 4 0,1 4 9 0,0 7-10 15,-3 7-20-15,3 7-38 0,-3 2-50 16,0 4-53-16,0 1-51 0,0 2-52 0,0 0-50 15,0 5-22-15,0 5 1 0,0 5 16 0,0 6 24 16,-3 8 9-16,0 1-5 0,0 7-1 16,2 3 1-16,-2 3-1 0,-1 5 6 0,2 4 3 15,-2 2 1-15,0 1 4 0,-4 2-4 0,5-1-4 16,-4 3-4-16,2-4-6 0,1-1-2 0,0-1-2 16,0 0-2-16,0-2-1 0,-2-2-9 15,1-1-5-15,-2-3-18 0,2-6-15 0,-4-2-17 16,1-7-25-16,-2-8-26 0,2-6-26 0,1-5-13 15,1-8-10-15,0-3-15 0,0-3-29 0,0-8-48 16,-2-5-15-16,0-6 31 0,-1-5 60 16,1-6 89-16,1-6 68 0,-1-2 54 0,3-6 57 15,1-4 41-15,0-1 35 0,1-2 22 0,3-1 2 16,0 1-8-16,9 3-20 0,-1 5-30 0,4 2-26 16,3 8-23-16,3 3-18 0,-1 4-15 0,1 5-15 15,2 5-12-15,0 4-8 0,0 3-6 0,1 5-6 16,-2 4-6-16,0 3-5 0,1 0 0 15,-4 6 2-15,0 3 0 0,0 3 4 0,-1 1-2 16,-3 3 1-16,-3 2 1 0,-1 2-1 0,-3-1 1 16,-1-3 3-16,-4 3 12 0,0-2 13 15,-9 0 11-15,-1-1 8 0,-2-3-5 0,-2 3 0 16,2-6-6-16,3-1 0 0,-1-3-2 0,4-1-4 16,3-4-4-16,3 0-5 0,0-1 0 15,0 0-2-15,0 0 1 0,0 0-5 0,1 0 1 16,7 0 0-16,2-2 3 0,3-3 7 0,5-1-4 15,3-1-4-15,6-2-4 0,2-2-4 0,4-3 0 16,3-1-3-16,3 0-1 0,2-4-5 0,-3 0-4 16,3-2-3-16,0-1-4 0,-3-2 0 15,-1 0 0-15,-4-1 3 0,3-2 3 0,-10-1 4 16,1 0 1-16,-9 0 3 0,0 1 2 0,-2-3 0 16,-5 1 3-16,-1 0 2 0,-3 2 2 0,-1 1 4 15,-4 1 2-15,0 4 4 0,-2 2 4 0,0 3 0 16,0 2 2-16,0 5 3 0,0 2 1 15,-3 2 2-15,-1 2-3 0,1 2-8 0,2 1-15 16,-5 0-15-16,0 0-6 0,-1 4-3 0,-1 7 6 16,-4 2 10-16,-1 2 5 0,-1 4 2 0,-2 2 1 15,1 4-1-15,1-1 0 0,-4 2 0 16,2 1 0-16,0 0 0 0,5 0 1 0,-1 1-1 16,5 1-1-16,2 1 1 0,5-3-1 0,0 1 0 15,0-2 2-15,7 0-2 0,3-2 1 16,1-2-1-16,5-3-2 0,0-2 0 0,2-2-1 15,-2-3 2-15,3-3-1 0,-2-3 0 0,3-1 4 16,-1-4-1-16,4-1 2 0,0 0 2 0,1-3-6 16,1-4 1-16,1-3 0 0,0-2-2 15,-1 1 3-15,-1-2 0 0,-3 0 2 0,-3 0 3 16,-2-1 6-16,-3 1 3 0,-3 1 5 0,-4 0 5 16,0 2 5-16,-2 2 4 0,-3 1 5 0,-1 2 1 15,0 2-7-15,0 2-8 0,0-1-17 0,-5 2-13 16,-2 0-11-16,2 0-5 0,-4 2 1 0,1 7 4 15,-1 1 4-15,0 3 5 0,2 1 5 16,0 2-1-16,2-1 0 0,2 0 2 0,1 0-3 16,2-2 1-16,0 1 0 0,5-2 1 15,2 0-2-15,5-3 0 0,1-1 3 0,6-2-3 16,1-1 3-16,5-4 2 0,4-1-3 0,3 0 3 16,1-5-2-16,6-3-3 0,0-2 2 0,-3-2-3 15,-2-2-2-15,-2 0 2 0,-7-2 2 0,-4 0-1 16,-7-2 6-16,-4-1 1 0,-6-2 4 15,-4-2-2-15,-3 1-3 0,-10-1-6 0,-6 3-12 16,-8 4-4-16,-5 0 1 0,-7 6 5 0,-3 1 13 16,-2 4 5-16,-1 2 4 0,2 2 3 0,2 1-1 15,3 0-1-15,1 0-2 0,8 3-3 16,5 0-2-16,5 0-1 0,8-2-3 0,0 1 1 16,9-2-7-16,2 0-13 0,0 0-19 0,1 0 0 15,11 0 9-15,4 0 11 0,8-2 21 0,5-4-2 16,8 0-8-16,3-1-3 0,3 1-5 0,3-3-2 15,-2 2 0-15,2 1 2 0,-5 0-1 16,-1 3 0-16,-2 0 3 0,-6 1-3 0,0 2 2 16,-5 0 2-16,-4 0 2 0,-2 5 3 0,-4 1 3 15,0 1 0-15,-4 2 1 0,-3 0 4 0,1 3 0 16,-2 0 5-16,0 1 1 0,-1 1-1 16,-2-2 1-16,0-1-1 0,-3 0 0 0,2-2-1 15,1 0 0-15,-4-3 1 0,4 0 0 0,-1 0 2 16,2-3 3-16,0 0 2 0,2-3 5 15,2 0 6-15,-2 0 5 0,5 0 3 0,-1-3-1 16,0-3-5-16,1-1-2 0,-2-3-5 0,1 3 4 16,-2-2 3-16,0-2 0 0,-3 3 4 0,-2-3-5 15,-2 1-3-15,4 0-1 0,-6-1-4 16,1 2 7-16,-3 1-3 0,1 1-4 0,-1 1-4 16,0 2-3-16,0 2-5 0,0 1-7 0,0 1-12 15,0 0-16-15,0 0-20 0,0 1 0 0,0 7 13 16,0 3 15-16,-1 7 25 0,-2 5 6 0,1 4-2 15,-3 7 4-15,0 5-4 0,2 3-2 16,-1 2 1-16,0 5-5 0,3 3 2 0,1 2 1 16,0 3-2-16,0 5 0 0,0 2-1 0,5 3 1 15,0 1 0-15,-2 0 1 0,2 0-3 0,1-2-2 16,-6 1-2-16,0-3 1 0,0 0-1 16,-10-5-3-16,-3-4-3 0,-4-4-7 0,-9-3-7 15,-5-5 2-15,-5-3 5 0,-7-9 8 0,-4-3 12 16,2-8 7-16,-4-7 6 0,5-7 7 0,0-6 4 15,4-3 4-15,1-12 2 0,4-9-3 16,0-5 1-16,2-6-1 0,2-7-5 0,4-3 0 16,5-2-7-16,5-8-6 0,5-1-5 0,5-4-6 15,7-1-4-15,0 0-4 0,12-2-3 16,7 5-1-16,7 3-1 0,2 0 0 0,7 2 1 16,5 4-1-16,3 3 2 0,4-1 2 0,1 4-1 15,3 1 2-15,1 3 0 0,2 0-2 0,3 2 2 16,-2-3 0-16,2 4 3 0,2-3 1 0,-3 2 3 15,2-1-1-15,-1 3 1 0,-2 1 0 16,-1 5 1-16,-3 3-1 0,-6 5 1 0,-2 5 1 16,-4 1-2-16,-3 3 5 0,-7 2-3 0,-4 2-1 15,-1 1 1-15,-8 1 0 0,2 0 1 0,-7 2 3 16,-1-1 1-16,-3 2 3 0,-2 0 9 0,-5 2 8 16,0-2 5-16,0 0-3 0,-1-2-11 15,-10 1-15-15,1-1-14 0,-4 2-5 0,-2 3-5 16,-8 0 5-16,1 0 6 0,-6 8 4 0,-1 1 5 15,-1 3 4-15,-1 1-3 0,3 3 1 16,2 2 0-16,1-1-3 0,3 1 2 0,7-1-1 16,3 1-5-16,2-1-2 0,7 1-6 0,2-3-6 15,2-1-3-15,0 2 3 0,9-4 4 0,4-2 7 16,6-1 4-16,3-3 1 0,6-3 2 16,7-3 1-16,6 0 2 0,5-5 0 0,1-3-2 15,2-4-3-15,5 0-3 0,-2-4-1 0,0-1-2 16,1 1 0-16,-4-3 3 0,-7 0 2 0,0-1 2 15,-5 0 3-15,-1-1 0 0,-6 0 0 16,-3 0 3-16,-2-1 2 0,-9 1 4 0,-2 1 5 16,-5 4 1-16,-5 2 6 0,0 4 4 0,-4 2-1 15,0 2-6-15,-8 4-11 0,-1 0-13 0,-2 2-5 16,-5 0-1-16,-6 8 5 0,1 2 3 16,-6 5 1-16,-4 0 2 0,0 7 4 0,2 1 3 0,-3 2 1 15,-1 2 2-15,5 0-3 0,2 2 1 16,-1 2-2-16,3-1-1 0,7 0-2 0,1-1-2 15,7-2-2-15,4-3-1 0,3-5-4 0,2-4-2 16,6-3 0-16,3-6 4 0,8-2 7 16,4-4 7-16,7 0 5 0,5-6 0 0,5-5-5 15,5-4-4-15,1-3-3 0,2-3 0 0,0-1-1 16,0-4 0-16,-3 0 1 0,0 0-1 16,-4-1-1-16,-3-2 4 0,0 1-2 0,-2 0 3 15,-2-2 1-15,-5 0-2 0,0 1 0 0,-2 3 0 16,-1 0-2-16,-6 2 2 0,-1 5-3 0,-4 3 5 15,-3 4 3-15,-2 3 8 0,-6 3 9 0,-2 4 1 16,0 0 2-16,0 0-14 0,-2 2-17 16,-8 0-11-16,-2 0-7 0,-1 4 1 0,-3 4 8 15,-6 4 6-15,5 0 1 0,-3 3 5 0,1 1-2 16,6 2 0-16,-1 1 2 0,4 1-2 16,4-2 0-16,2 1 0 0,4-1-1 0,0 0 1 15,4 0 2-15,2-3 3 0,4 1 1 0,2-1-2 16,0 0 0-16,0-2-2 0,-1 1 0 0,-1-1 3 15,-1-2 0-15,-6-1 0 0,1 0 3 0,-4-3 3 16,-3-1 10-16,-4 2 8 0,-6-2 4 16,-7 2-2-16,1 0-9 0,-5-2-4 0,-2 0-7 15,0-2-2-15,3 1-4 0,3-1-6 0,-3-1-8 16,4 0-10-16,-2 0-12 0,2-2-22 0,-1 3-40 16,1-2-119-16,-2 3-314 0,6-1-393 15,4 0 202-15</inkml:trace>
        </inkml:traceGroup>
      </inkml:traceGroup>
    </inkml:traceGroup>
    <inkml:traceGroup>
      <inkml:annotationXML>
        <emma:emma xmlns:emma="http://www.w3.org/2003/04/emma" version="1.0">
          <emma:interpretation id="{4E276B07-3FF3-45B4-A75E-180A77561489}" emma:medium="tactile" emma:mode="ink">
            <msink:context xmlns:msink="http://schemas.microsoft.com/ink/2010/main" type="paragraph" rotatedBoundingBox="2610,11302 19901,10090 20049,12198 2758,13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562E77-FABF-42BA-9D02-8CEF03DF89FD}" emma:medium="tactile" emma:mode="ink">
              <msink:context xmlns:msink="http://schemas.microsoft.com/ink/2010/main" type="inkBullet" rotatedBoundingBox="2664,12070 2897,12054 2905,12174 2672,12190"/>
            </emma:interpretation>
            <emma:one-of disjunction-type="recognition" id="oneOf4">
              <emma:interpretation id="interp12" emma:lang="en-US" emma:confidence="0">
                <emma:literal>-</emma:literal>
              </emma:interpretation>
            </emma:one-of>
          </emma:emma>
        </inkml:annotationXML>
        <inkml:trace contextRef="#ctx0" brushRef="#br0" timeOffset="6727.5106">1136 10921 618 0,'0'0'159'0,"0"0"-97"0,0 0 39 0,0 0 44 16,0 0 24-16,0 0-14 0,0 0-54 0,0 0-53 16,0 0-27-16,0 0 3 0,0 0 10 15,0 0 7-15,0 0 6 0,0 0-4 0,-36 34-7 16,48-34-2-16,0 0-6 0,1 0-5 0,1-1 0 16,0-4-3-16,3 1 0 0,-3-1 1 0,6-2 1 15,-3-1 1-15,-1-1 4 0,2-1 5 16,-3 0 7-16,-1-2 7 0,-2 1 3 0,-7-1 1 15,3 5-2-15,-4 1 2 0,-3 1-3 0,-1 3-10 16,0 2-11-16,0 0-22 0,0 0-19 0,0 0-15 16,-2 5-2-16,-4 1 5 0,1 7 8 15,-6-1 10-15,6-1-4 0,-6 1-1 0,7-1-10 16,-3 1-16-16,5-1-18 0,2-2-40 0,1 2-133 16,6-5-421-16,-3-1-559 0</inkml:trace>
      </inkml:traceGroup>
      <inkml:traceGroup>
        <inkml:annotationXML>
          <emma:emma xmlns:emma="http://www.w3.org/2003/04/emma" version="1.0">
            <emma:interpretation id="{14B4A2C7-DE55-4705-9999-41A3A71A82A9}" emma:medium="tactile" emma:mode="ink">
              <msink:context xmlns:msink="http://schemas.microsoft.com/ink/2010/main" type="line" rotatedBoundingBox="3353,11250 19901,10090 20049,12198 3501,13358"/>
            </emma:interpretation>
          </emma:emma>
        </inkml:annotationXML>
        <inkml:traceGroup>
          <inkml:annotationXML>
            <emma:emma xmlns:emma="http://www.w3.org/2003/04/emma" version="1.0">
              <emma:interpretation id="{E7124748-CCFD-40F9-9A44-2D43AE03BFF6}" emma:medium="tactile" emma:mode="ink">
                <msink:context xmlns:msink="http://schemas.microsoft.com/ink/2010/main" type="inkWord" rotatedBoundingBox="3377,11589 8984,11196 9055,12208 3448,12601"/>
              </emma:interpretation>
              <emma:one-of disjunction-type="recognition" id="oneOf5">
                <emma:interpretation id="interp13" emma:lang="en-US" emma:confidence="0.5">
                  <emma:literal>Distributors</emma:literal>
                </emma:interpretation>
                <emma:interpretation id="interp14" emma:lang="en-US" emma:confidence="0">
                  <emma:literal>Distributary</emma:literal>
                </emma:interpretation>
                <emma:interpretation id="interp15" emma:lang="en-US" emma:confidence="0">
                  <emma:literal>Distributor's</emma:literal>
                </emma:interpretation>
                <emma:interpretation id="interp16" emma:lang="en-US" emma:confidence="0">
                  <emma:literal>Distributors'</emma:literal>
                </emma:interpretation>
                <emma:interpretation id="interp17" emma:lang="en-US" emma:confidence="0.5">
                  <emma:literal>Data tutors</emma:literal>
                </emma:interpretation>
              </emma:one-of>
            </emma:emma>
          </inkml:annotationXML>
          <inkml:trace contextRef="#ctx0" brushRef="#br0" timeOffset="15952.912">2430 10455 0 0,'0'0'0'16,"0"0"0"-16,0 0 0 0,0 0 0 0,0 0 0 15,0 0 0-15,0 0 0 0,0 0 0 0,0 0 0 16,0 0 0-16,0 0 0 0,0 0 0 16,13-51 0-16,-13 50 0 0,2 1 0 0,-2 0 0 15,0 0 0-15,1 0 0 0,-1 0 0 0,0 0 0 16,0 0 0-16,0 0 0 0,0 3 0 16,0 2 0-16,0 1 0 0,0 2 0 0,-1 6 0 15,-2 2 0-15,-1 6 0 0,-1 5 0 0,-3 7 0 16,-1 3 0-16,-4 2 0 0,-4 7 15 15,-2 1 29-15,3 3-6 0,-7-2 3 0,4-1-4 16,-2 1-4-16,2-3 0 0,-4-2-1 0,-1 1-3 16,3-3-4-16,-2 3-3 0,-1-3-10 0,0 0-21 15,-1-3 12-15,5-3 21 0,-1-5 16 0,3-6 26 16,0-5-8-16,2-5-13 0,-1-3 6 0,1-3 9 16,0-4 9-16,0-4 3 0,3 0 0 0,1 0-9 15,4-7-5-15,-2-4-8 0,1 0-12 16,4-4-14-16,-4-2-11 0,7-1-6 0,-2-2-7 15,-2 0-3-15,4-2-1 0,2 0-2 0,0 0 1 16,0 0-1-16,0 1-2 0,0 0-3 16,2 2-3-16,5 1-1 0,-3 1-2 0,4 2 4 15,-4 2-2-15,6 1 2 0,-5 0-2 0,6 1-5 16,-5 2-2-16,4 3-10 0,1 0-6 0,-1 2-5 16,-2 2 0-16,0 2 3 0,2 0 4 15,-5 0 9-15,4 6 9 0,-3 0 10 0,3 4 8 16,1 2 8-16,-4 3 2 0,6-2 0 0,-2 3 0 15,0 1-5-15,-1 1 4 0,1 0-1 16,2 1-1-16,-1 0 4 0,0 1-5 0,-3-1 0 16,3 0-1-16,2-1-2 0,-1-1 2 0,0-3-2 15,1-1 2-15,2-1 1 0,-1 0 4 0,0-3 6 16,4-1 10-16,2-2 8 0,-1-4 9 0,2 0 5 16,3-2 3-16,-1 0 0 0,1-4-3 15,-1-6-2-15,3 0-2 0,-1-2-2 0,2-3 0 16,0 0-2-16,1-1 1 0,4-3-2 0,-3-2 1 15,0 1-2-15,3-3-5 0,0 0-1 0,-4-1-4 16,0 0-2-16,2-4-2 0,-5 2 1 0,-2-3 0 16,0 0 0-16,-6-3 3 0,1-1 1 15,-4-2 1-15,-7-3-2 0,3-2-5 0,-6-1-5 16,-4-2-6-16,0 3-1 0,-2 2-3 0,-8-1-1 16,-1 2 0-16,-5 4-1 0,-2 1-2 15,-5 1 1-15,1 5 3 0,-4 1-2 0,-3 2 3 16,1 4-2-16,-3 4-1 0,-4 1-3 0,0 5-6 15,1 3-6-15,-3 3-3 0,5 3-1 0,-3 0 0 16,-1 9 1-16,5 5-1 0,-5 4 4 16,3 3 0-16,-1 6 2 0,1 1 3 0,1 3 2 15,5 4-1-15,5 0-1 0,4 0-1 0,6 0-1 16,7 3-2-16,5-4-1 0,0 2-2 16,4-3-2-16,9-2 2 0,2-3-1 0,6-7 0 0,4-1 4 15,3-3 3-15,1-5 2 0,9-2 6 16,1-4 1-16,2-3 1 0,2-3 1 0,7 0-2 15,1 0 2-15,0-6 2 0,2-3-1 0,-2 2 1 16,-1-2-2-16,-2 0-2 0,0-2 0 16,-3 5-1-16,-3 0 0 0,-5 1 1 0,-1 3 0 15,-7 1 1-15,1 1 3 0,-3 0-3 0,-5 5 2 16,3 4-3-16,-7 2-2 0,0 4 1 0,-3 0 0 16,-2 3 1-16,-2-1-1 0,-6 3-1 0,4 0 0 15,-5-1 1-15,-4 0 0 0,0 2 3 16,0 0-1-16,0-2 1 0,-2-1 1 0,-8 1-3 15,6-3-1-15,-5-1-5 0,4-2 1 0,-3-1-2 16,2-3-1-16,1-3 1 0,1-2-6 16,3-2-12-16,1-2-30 0,0 0-55 0,0 0-82 15,2-6-129-15,9-3-229 0,-4 1-133 0,-2 2 679 0</inkml:trace>
          <inkml:trace contextRef="#ctx0" brushRef="#br0" timeOffset="16761.7146">3478 10777 1403 0,'0'0'251'0,"0"0"-241"0,0 0-70 0,0 0-12 15,0 0 11-15,0 0 36 0,0 0 22 16,0 0 20-16,0 0 21 0,0 0 2 0,0 0-2 15,0 0-5-15,0 0-4 0,0 0-1 0,10-88 7 16,-8 83 7-16,1-1 2 0,1 0-1 0,-2 0-3 16,-1 0-8-16,-1 1-8 0,0 1 1 15,0 1-3-15,-4 0-7 0,-4 0 1 0,-4 0-13 16,1 1 1-16,-5 1 6 0,1 1 3 0,-2 0 7 16,-3 5 0-16,4 2-2 0,-2 2-3 0,1 3-3 15,-1 0-5-15,2 0 0 0,1 5-3 16,3 0 0-16,0 1-2 0,3-1-3 0,4 0 2 15,-2-3-7-15,5 1 0 0,2-3-3 0,2 0-1 16,9-1 9-16,2 0 7 0,2 2 6 16,8-2 5-16,2 1 1 0,3-2-3 0,2 1-4 0,6 3-3 15,1-2-5-15,0 2-3 0,-3 1-1 16,3 0 0-16,-8-1-2 0,-1 1 0 0,-4 2 0 16,-1-2-3-16,-7 0 3 0,-2-2 1 0,-2-1-1 15,-7 1 1-15,-4-3 0 0,-1 3 3 0,0-2 6 16,-6-1 10-16,-6-2 2 0,-2 3 4 15,-3-2-1-15,-5 0-4 0,4-1 1 0,-6-2 1 16,-1 0-1-16,0-2-2 0,2 1-3 0,2-3-6 16,-1 1-2-16,7-1 2 0,2-1-4 15,1 1-2-15,4-2-2 0,4 0 1 0,1 0 0 16,2 0-1-16,1 0-6 0,0 0-16 0,0-3-20 16,4 0-11-16,4-2-4 0,0-2 11 0,3-1 14 15,3-2 10-15,1 0 5 0,4-1 5 16,-3-1 2-16,3-1 4 0,0 0 2 0,-1-2-1 15,3 0 3-15,-3-2 0 0,2 0 2 0,-2-4-1 16,5-3 3-16,-3 1 3 0,1-4-1 0,3-1 8 16,-4-3-3-16,3-5 0 0,-1-3 3 15,-4-3-4-15,4-1 4 0,-6-2 2 0,-1-1-3 16,-2 0 0-16,2 0-2 0,-6 4 2 0,-2-1 1 16,1 2 1-16,-3 6 0 0,1 3 1 0,-4 3 3 15,1 6 8-15,-3 2 2 0,0 5 6 0,0 3 3 16,0 4-4-16,0 3 2 0,0 1-4 15,0 4-4-15,-3 1-13 0,3 0-17 0,-1 0-21 16,1 6-10-16,-1 4 10 0,-2 7 7 0,-1 7 16 16,0 7 7-16,1 7 1 0,2 4 1 0,0 4 1 15,1 3-3-15,0 1-2 0,0 3 1 16,0 1-1-16,0-1-1 0,2 2 0 0,1-3-3 16,2-2-4-16,1-4-5 0,-1-2-10 0,3-6-12 15,-1-3-18-15,2-6-31 0,3-1-55 16,0-6-124-16,-2-7-358 0,-5-6-618 0</inkml:trace>
          <inkml:trace contextRef="#ctx0" brushRef="#br0" timeOffset="17421.3605">3835 10872 2450 0,'0'0'56'15,"0"0"-108"-15,0 0-33 0,0 0 5 0,0 0 24 16,0 0 28-16,0 0 23 0,0 0 9 0,0 0-1 16,0 0-1-16,188-101-2 0,-144 79-2 0,0 3 2 15,3-2 1-15,-3 1 4 0,-2 1 0 0,-2 0 3 16,-4 4-2-16,-3 0-1 0,-7 2 0 16,-3 1-1-16,-1 1 0 0,-6 2 0 0,-3 0 1 15,-1 3 1-15,-5 0 6 0,-3 1 7 0,-4 2 9 16,0 0 7-16,0 2-3 0,0-1-9 15,0 2-13-15,-3-2-15 0,-2 1-10 0,0-1-9 16,-5 2-4-16,-1 0 1 0,-2 0 6 0,-2 2 10 16,-2 1 8-16,-1 3 3 0,-3 3 2 15,4 0 2-15,-2 1 2 0,4 2-1 0,-1 1 1 16,3-1-2-16,3 1-3 0,5-1-2 0,2 2-5 16,0-2 0-16,3 1-1 0,0 0 3 0,6 2 4 15,1 0 0-15,2 1 2 0,3 0 1 0,0 1-1 16,1 1 1-16,1 2 2 0,-1 0-3 0,-1-1 1 15,0 3-1-15,-1-1-2 0,-3 0 0 16,-5 0 1-16,0-2 0 0,-3 3 2 0,0-4 4 16,-9 2 5-16,0-2 2 0,1-3 8 0,-3-1 6 15,1-5 5-15,6-1 2 0,-2-3 1 0,2-2-3 16,4-2-5-16,0-1-7 0,0 0-7 16,4 0-2-16,2-1 2 0,-2-2 3 0,6-3 7 15,1-1 2-15,1 1-5 0,4-5-5 0,0-2-6 16,3-3-7-16,4 0 1 0,-3-1-1 0,1-2-4 15,4 1 2-15,-3-1-2 0,2 0-1 16,-3-2 0-16,0 0 0 0,-2-2 0 0,1 4-1 16,-3 1 3-16,-2 1-1 0,-1 2-1 0,-2 3 1 15,-2 3-1-15,-2 1 1 0,-1 3-1 16,-6 4 1-16,2 1-8 0,0 0-2 0,-3 1 0 16,1 7-2-16,0-1 9 0,3 3 2 0,-4 2 2 15,3 0 0-15,-1 4 0 0,2-3-1 0,-3 2-1 16,0 0-4-16,2 1-5 0,-3-2-7 0,3-1-9 15,1-1-16-15,-2-2-28 0,2-1-54 16,-2-1-120-16,3-2-268 0,-2-2-382 0,-2-2 170 0</inkml:trace>
          <inkml:trace contextRef="#ctx0" brushRef="#br0" timeOffset="17552.2799">4831 10649 2042 0,'0'0'131'0,"0"0"-136"0,0 0-60 16,0 0-58-16,0 0-87 0,0 0-174 0,0 0-318 16,0 0 18-16</inkml:trace>
          <inkml:trace contextRef="#ctx0" brushRef="#br0" timeOffset="18544.6927">5020 10185 2144 0,'0'0'191'0,"0"0"-146"16,0 0-43-16,0 0-23 0,0 0-10 16,0 0 3-16,0 0 2 0,0 0 9 0,0 0 18 15,0 0 10-15,0 0 5 0,0 0 2 0,0 0 1 16,-14 172-2-16,8-128 1 0,1 3 3 0,2 0 5 16,-3 5-2-16,0-2 0 0,5 1-5 0,-2 0-9 15,2-1-4-15,1-2-6 0,0-7-2 16,1 0-1-16,6-9-1 0,2-3-3 0,2-3 1 15,2-4-3-15,2-5-3 0,0-1-2 0,4-4-10 16,-2-6-4-16,2-1-4 0,4-4-11 16,-3-1-2-16,1 0-10 0,1-7-1 0,-2-2 6 15,0-4 11-15,-4-2 11 0,-3 0 10 0,-1 0 7 16,-5-5 3-16,-3 0 5 0,-1 0 11 16,-3-4 8-16,0-2-1 0,0 2 1 0,-10-1-3 15,1-1-7-15,-4 2 2 0,-5-2-1 0,-2 3-4 16,-3 2 8-16,-5 4 4 0,0 3 11 0,-4 4 14 15,2 2 6-15,1 2 7 0,2 5 0 0,4 1-4 16,0 0-9-16,7 0-13 0,3 3-12 16,5 0-11-16,3 2-9 0,2-4-10 0,3 2-6 15,0 0-3-15,8 0 4 0,0 1 5 0,5-2 10 16,3 2 4-16,7-2 1 0,1-2-2 0,6 0-7 16,6 0-2-16,2-6-5 0,2 3 2 0,3-3-1 15,-3 0-1-15,-1 0 1 0,-3 0 2 16,-2 1 2-16,-4 1 5 0,-3 2 4 0,-7 1 1 15,-1 1 1-15,-7 0 1 0,-4 3 1 0,0 3 2 16,-2 2 3-16,-1 2 6 0,-2 2 4 16,-1 1 7-16,-2 3-1 0,0 2 0 0,0 2-5 15,0-1-6-15,0-1-2 0,0 0-5 0,0-1-6 16,0-4-3-16,0-1-4 0,2-2-2 0,6-2 0 16,0-2-2-16,3-2 3 0,2-1 2 15,0-1 0-15,2-2 5 0,1 0 1 0,-1 0 2 16,-2 0 4-16,2 0-1 0,-2-3 2 0,1-3 4 15,-2 0 0-15,0-2 5 0,-4 0 2 16,3-1 0-16,-3 0-1 0,0-3-3 0,3 0 0 16,-3-1-4-16,2 1 1 0,-3-1-1 0,2 1 0 15,-2 2 0-15,4 1-1 0,-4 3-4 0,-1 3-4 16,-3 1-2-16,2 2-4 0,-3 0 1 0,0 0-1 16,0 3 0-16,-2 6 6 0,1 2 2 15,0 2 2-15,3 1-1 0,-1 0-2 0,0 1-3 16,3-1-4-16,1-2-1 0,1-1-5 0,2-4-2 15,4-1-2-15,1-2-3 0,1-3-4 0,2 1-1 16,3-2-11-16,2 0-15 0,0-6-23 0,1-2-34 16,1-3-31-16,-2-2-25 0,-3-5-1 15,0-1 18-15,-2-1 36 0,-5-4 47 0,-1-1 37 16,-4 1 35-16,-1-3 24 0,-2-2 17 0,-2-2 12 16,0-1 3-16,-3 0 5 0,1-4-1 0,-1 0-2 15,0-3-3-15,1 2-3 0,-1-1-8 16,2 3 2-16,-2 0 4 0,0 3-1 0,0 2 10 15,-2 4 2-15,0 6-3 0,-4 3 2 0,1 7-5 16,2 2-3-16,-2 5-7 0,1 1-10 16,3 2-16-16,-1 0-20 0,2 6-9 0,-4 5-6 15,2 7 3-15,-4 6 6 0,2 6 4 0,0 5 1 16,0 6 2-16,3-3 1 0,1 5 2 0,0-2 0 16,0 1-1-16,0-2-4 0,0-2-3 15,0-2-2-15,6 0-3 0,1-4-4 0,-1-2-6 16,2 0-7-16,2-5-14 0,-4-2-14 0,3-2-28 15,-1-4-36-15,-3-3-64 0,1-2-108 0,-3-3-174 16,1-1-246-16,-3-4-51 0,-1-1 753 0</inkml:trace>
          <inkml:trace contextRef="#ctx0" brushRef="#br0" timeOffset="19530.3773">5990 10736 0 0,'0'0'480'0,"0"0"-111"15,0 0-80-15,0 0-48 0,0 0-35 16,0 0-40-16,0 0-52 0,0 0-38 0,0 0-27 15,25-152-19-15,-1 136-14 0,1 3-7 0,3 2-3 16,1 1-3-16,2 1 1 0,-3 2 3 0,3 1 0 16,-4 0 2-16,0 1 3 0,-2 4-4 15,-2 1 0-15,0 0-3 0,-7 0-3 0,3 3-1 16,-6 3 2-16,-1 0-1 0,-3 3 2 0,1 1 6 16,-6 3 5-16,1 1 8 0,-1 3 6 15,-2 1 1-15,-2 0-3 0,0 1-1 0,0-1-4 0,0 1-3 16,0-2-3-16,0-5-5 0,0 1-6 15,1-3 3-15,4-2 0 0,1-1 1 0,-2-2 5 16,5 0-1-16,0-3-2 0,4 0 2 0,0-2-1 16,0 0-3-16,5 0 0 0,-5-3 0 15,2-4-1-15,0-1 2 0,1-3 2 0,-1 1 1 16,-1-4-3-16,2 1 1 0,-2-3-5 0,-1-2-1 16,-1 0 2-16,-2-1-6 0,-5-2 0 0,-2 1-5 15,-3 0-6-15,0 1 5 0,-3 3 1 0,-6 1-3 16,-1 1 2-16,-3 4-5 0,-1 2-4 15,-3 1 8-15,1 4 7 0,1 0 3 0,-1 3 4 16,1 0-3-16,-1 2 1 0,1 3-5 0,2 3 0 16,0 1 1-16,1 0-8 0,0 1 7 15,3 2-1-15,0 0-1 0,2-1-2 0,1 0-2 16,2-1-2-16,4 0-1 0,0-1 2 0,0-1-5 16,5-2 3-16,6 0 1 0,-1-2 5 0,8-1 5 15,1-3 5-15,2 0 1 0,5 0-5 16,0-1 1-16,4-5-5 0,3 0-1 0,-3-3 4 15,2-1-4-15,0 1 2 0,-5 0 2 0,0-3-1 16,0 3 4-16,-6-4 3 0,1 1 0 0,-1 0-1 16,-3 0 2-16,2 0-1 0,-4 2-1 15,-3 0 1-15,1 2-4 0,-1 1-1 0,-2 2-3 16,-3 1 1-16,-2 4-3 0,-2 0-2 0,3 0-1 16,-5 3-6-16,-1 3 4 0,-1 1 1 0,0 4 2 15,0-1 4-15,0 3 0 0,0 1 0 0,-6 1 0 16,0 2 2-16,2-1-6 0,-6 0-1 0,5 0 0 15,-2 0-2-15,3-1 2 0,0-3 2 16,0 2-1-16,4-3-4 0,0-2-1 0,0-2-5 16,8-1 0-16,-2-1 5 0,4-4 1 0,2 1 5 15,2-2 2-15,2 0 2 0,3-2 1 16,-1-4 1-16,3-4 2 0,-3 1-4 0,2-3 6 16,-1-2 1-16,1 0 0 0,-2-4 2 0,-2-1-4 15,0-2-1-15,0 1-1 0,-1-3 1 16,2 1-3-16,-3 1 2 0,-1 2 0 0,-2 1 1 15,-6 3 1-15,3 1 2 0,-6 4 1 0,-2 3-6 16,0 1-1-16,0 1-5 0,-6 1-6 0,-1 1 1 16,2 1-4-16,-2 2-1 0,6 0 0 15,-2 0-4-15,1 0-3 0,0 2-4 0,2 2 0 16,0 4 3-16,0 2 8 0,0 2 7 0,6 1 3 16,-4 4 3-16,5 1-1 0,1 1 0 0,3 3-1 15,-3 1 2-15,4 1-1 0,-3-2 1 16,3 2 0-16,1 0-1 0,0 0 1 0,0 0-1 0,2 0 0 15,1 0-3-15,-2 1 1 0,-1-2 1 16,-5-4 0-16,1-2 5 0,-6-7-4 0,-3 0 2 16,0-2 6-16,-11-1 6 0,-2 1 5 0,-2-1 3 15,-5-1 0-15,-1-1-5 0,-3-2-1 0,-2 1 0 16,1-3-6-16,-1-1-2 0,2 0-6 16,-2 0-9-16,1 0-6 0,0 0-8 0,-2 0-10 15,0 0-12-15,0 0-14 0,2 0-17 0,3 0-16 16,-1 0-19-16,6 0-27 0,2 0-45 15,3 0-73-15,3 0-156 0,5 0-244 0,0 0 154 0</inkml:trace>
        </inkml:traceGroup>
        <inkml:traceGroup>
          <inkml:annotationXML>
            <emma:emma xmlns:emma="http://www.w3.org/2003/04/emma" version="1.0">
              <emma:interpretation id="{1FE23014-02EC-44FA-89DC-4134B99C0D7F}" emma:medium="tactile" emma:mode="ink">
                <msink:context xmlns:msink="http://schemas.microsoft.com/ink/2010/main" type="inkWord" rotatedBoundingBox="9612,10811 10520,10748 10628,12288 9720,12352"/>
              </emma:interpretation>
              <emma:one-of disjunction-type="recognition" id="oneOf6">
                <emma:interpretation id="interp18" emma:lang="en-US" emma:confidence="0.5">
                  <emma:literal>(</emma:literal>
                </emma:interpretation>
                <emma:interpretation id="interp19" emma:lang="en-US" emma:confidence="0">
                  <emma:literal>C</emma:literal>
                </emma:interpretation>
                <emma:interpretation id="interp20" emma:lang="en-US" emma:confidence="0">
                  <emma:literal>c</emma:literal>
                </emma:interpretation>
                <emma:interpretation id="interp21" emma:lang="en-US" emma:confidence="0">
                  <emma:literal>[</emma:literal>
                </emma:interpretation>
                <emma:interpretation id="interp22" emma:lang="en-US" emma:confidence="0">
                  <emma:literal>€</emma:literal>
                </emma:interpretation>
              </emma:one-of>
            </emma:emma>
          </inkml:annotationXML>
          <inkml:trace contextRef="#ctx0" brushRef="#br0" timeOffset="20440.0019">8917 9596 824 0,'0'0'95'16,"0"0"-126"-16,0 0-50 0,0 0-22 0,0 0 13 15,0 0 30-15,0 0 29 0,0 0 27 0,0 0 22 16,0 0 7-16,0 0 3 0,-165-47 2 0,146 51-1 16,-4 4 6-16,-1 4 5 0,0 4 7 15,-4 4 13-15,0 6 7 0,0 6 9 0,-3 7-5 16,-3 6 1-16,2 5-7 0,-3 2-6 0,-2 5 4 15,0 3-6-15,-1 4 7 0,3 1 3 0,-1 5 7 16,5 5 5-16,1 1-1 0,7 1-2 16,1-1-12-16,8-2-11 0,1 0-11 0,9-6-9 15,4-1-5-15,1-6-5 0,11-6-3 0,4-6-7 16,4-5 1-16,3-8-1 0,9-4 2 16,-1-6 4-16,8-7 6 0,1-6 3 0,3-2-3 15,7-8-4-15,2 0-10 0,2-3-10 0,-1 0-11 16,2-7-13-16,0-1-4 0,-6-3-11 0,0-1-5 15,-6 1-16-15,3-4-22 0,-5 0-72 0,-1-3-133 16,-2 4-204-16,-11 2-249 0,-11 5 441 0</inkml:trace>
        </inkml:traceGroup>
        <inkml:traceGroup>
          <inkml:annotationXML>
            <emma:emma xmlns:emma="http://www.w3.org/2003/04/emma" version="1.0">
              <emma:interpretation id="{52E47841-80A1-44E1-8B17-55F57A31ADFA}" emma:medium="tactile" emma:mode="ink">
                <msink:context xmlns:msink="http://schemas.microsoft.com/ink/2010/main" type="inkWord" rotatedBoundingBox="11139,10871 14502,10635 14575,11677 11212,11913"/>
              </emma:interpretation>
              <emma:one-of disjunction-type="recognition" id="oneOf7">
                <emma:interpretation id="interp23" emma:lang="en-US" emma:confidence="0.5">
                  <emma:literal>Cower</emma:literal>
                </emma:interpretation>
                <emma:interpretation id="interp24" emma:lang="en-US" emma:confidence="0">
                  <emma:literal>Courier</emma:literal>
                </emma:interpretation>
                <emma:interpretation id="interp25" emma:lang="en-US" emma:confidence="0">
                  <emma:literal>cower</emma:literal>
                </emma:interpretation>
                <emma:interpretation id="interp26" emma:lang="en-US" emma:confidence="0">
                  <emma:literal>Comer</emma:literal>
                </emma:interpretation>
                <emma:interpretation id="interp27" emma:lang="en-US" emma:confidence="0">
                  <emma:literal>Come</emma:literal>
                </emma:interpretation>
              </emma:one-of>
            </emma:emma>
          </inkml:annotationXML>
          <inkml:trace contextRef="#ctx0" brushRef="#br0" timeOffset="22342.4847">10315 9939 0 0,'0'0'0'0,"0"0"0"0,0 0 0 0,0 0 0 16,0 0 0-16,0 0 0 0,0 0 0 15,0 0 11-15,0 0 61 0,0 0-10 0,53-159-15 16,-53 138-12-16,0 1-9 0,0-1 11 0,0 1 24 16,-3 2 31-16,-5 1 24 0,4 5 5 15,-6-1-1-15,0 1-12 0,-4 5-21 0,0 3-26 16,-1 0-41-16,-8 4-22 0,-2 0-2 0,-2 5 19 15,-3 5 32-15,-6 6 21 0,3 1 1 0,-4 4-10 16,-2 8-14-16,1 3-14 0,0 7-10 16,3 4-4-16,0 3-2 0,0 1 0 0,6 2-2 15,2 2-1-15,0 3-2 0,1 1-3 0,0 0-1 16,3 1-2-16,3 1-3 0,-1-6-2 16,6 2-4-16,3-7-3 0,9-3-4 0,3-4-7 0,2-5 0 15,11-5 5-15,2-3 5 0,9-6 16 16,1-3 7-16,3-2 2 0,6-5 3 0,-2-4-9 15,6-4-7-15,-1-2 0 0,3-3-1 0,2-8 2 16,-2-4 5-16,0-3 3 0,1-3 2 0,-2-2-1 16,-2-5 2-16,-5 2 0 0,2-4-2 0,-5 0 4 15,-3-3-4-15,-1 2 0 0,-3 0 0 16,-4 1-1-16,-3 5 4 0,-1 2 4 0,-4 4 7 16,-6 5 8-16,3 3 13 0,-6 4 7 0,1 2 12 15,-2 4-4-15,0-1-17 0,-2 2-28 16,0 0-34-16,-5 2-20 0,4 4-7 0,-5 3 9 15,2 4 16-15,-5 4 10 0,0 3 4 0,-1-1 3 16,3 6-1-16,-1 1-1 0,1-3 2 16,6 1-2-16,1 0 1 0,0-2-4 0,2-1 1 15,0-2-4-15,6-3 0 0,3-2 1 0,2-4 4 16,3 0 2-16,1-4 4 0,1 0 5 0,7-4 1 16,1-2-1-16,3 0 1 0,1 0-8 0,2-8-2 15,-2-2 0-15,0 0 0 0,3-4 5 16,-10-1 2-16,1-2 4 0,-6-1 2 0,-3-3 3 15,-1-1 2-15,-2 0 2 0,-6-2 4 0,2 0 1 16,-6 0 1-16,0 3 1 0,0 2-3 0,-8 0-2 16,-2 3-4-16,-2 1-9 0,-2 3-9 0,-1 2-6 15,-3 3-8-15,-5 1-2 0,-1 4 5 16,-3 2 3-16,0 0 5 0,2 0 4 0,-2 6 3 16,4 0-1-16,6 1 0 0,-1 4-3 0,-1-2-2 15,6 0-2-15,5-2-3 0,-1 2-2 0,1-1-4 16,6-1-3-16,2 1-1 0,0-3 2 15,8 3 7-15,3-4 5 0,2 0 11 0,5 0 7 16,3-4-1-16,2 0-3 0,8 0-4 0,0-4-9 16,2 0-1-16,1-2 2 0,-1-2-2 15,-2 1 3-15,-4 0 1 0,0 1 0 0,-6 2 1 16,-3 1 3-16,-5 0 0 0,-1 1-1 0,-1 2 0 16,-6 0-1-16,5 0-1 0,-8 0 2 0,6 0-4 15,-4 4-1-15,-1 0 1 0,4 2 0 0,-2 0 4 16,-2 3 0-16,5 2 1 0,-6-1-3 15,1 2 4-15,4 3 1 0,-4 0-2 0,-2-2 2 16,2 2-3-16,2-1-5 0,-2-4 1 16,-2 2 3-16,6 0-3 0,-2-2 2 0,-1-2-2 15,7 0-3-15,-2-2 1 0,2-1 1 0,-2-2 3 16,3-2 0-16,6-1 6 0,-3 0 2 0,1-3 2 16,0-3 7-16,1-3-3 0,1 0 1 0,-4-2 3 15,0-1-3-15,-2-3 4 0,0 0 2 0,0-4-1 16,-4 4-3-16,4-3 4 0,-1-1-1 15,-2 1 2-15,-3 1 2 0,3 0-3 0,-6 1-3 16,5 1-3-16,-6 1 0 0,1 4-6 0,-2 3 2 16,-1 1-1-16,0 4-1 0,0 1 0 0,0 1-5 15,0 0-12-15,0 0-12 0,0 1-17 16,0 4-4-16,-1 1 5 0,0 3 12 0,-1 4 17 16,0 2 6-16,-4 0 0 0,4 1 2 0,2 1-2 15,0-1 1-15,0-2 0 0,1 2-5 16,8-4 3-16,-3 0-1 0,4-4 0 0,2 2 9 15,-1-4-4-15,1 0 0 0,2-3 2 0,-2 0-2 16,2-1 1-16,0-2 4 0,1 0 1 0,-2 0-3 16,0 0 4-16,1-2 0 0,-2-4 2 15,-1-2 4-15,-3-1 1 0,2-1-2 0,1-2-3 16,0-1 1-16,-2-3-4 0,1-2 0 0,2 1 1 16,-4-4-3-16,-3 0 2 0,2-2-2 0,-4 0 0 15,-2 0 5-15,-1 2 1 0,0 2-6 0,0 0-4 16,0 0-14-16,-3 4-6 0,-2 2 5 15,2 3 2-15,0 1 6 0,1 4 1 0,-4 3 0 16,5-2-2-16,0 4-6 0,1 0-5 0,0 0-13 16,0 0-15-16,0 0-21 0,0 0 2 0,0 5 12 15,0 2 17-15,0 4 26 0,2 0 3 16,4 4-3-16,-2 2 4 0,0 1-2 0,3 2 7 16,-3 0 4-16,4 0-1 0,-4 2-1 0,-2 0-3 15,6-2 0-15,-5 0 2 0,2-3 2 0,2-2-1 16,-4-1 3-16,5 1 0 0,-4-3 4 15,4 0 2-15,-4-3 0 0,0-3 6 0,4 2-1 16,-1-3 5-16,1 0 3 0,0-1-2 0,-3-1-1 16,5-2-5-16,-6 3-4 0,2-3-2 15,-3-1 0-15,0 1 2 0,-3-1 3 0,1 0 4 16,-1 0 2-16,0 2 4 0,0-2-1 0,0 0 0 16,0 0-9-16,1 0-6 0,6 0-3 0,-2-3-5 15,3-2 0-15,4-2 0 0,2-1-3 0,2-3-3 16,0 0-6-16,6-1-1 0,-4-1-6 15,4-3-2-15,-5 4-1 0,-2-3-1 0,4-1 0 16,-6 1 3-16,1-1 3 0,-6-1 2 0,4-2 7 16,-2 3 4-16,0 0 7 0,-5-1 3 0,4 1 1 15,-4 1 3-15,3 0-3 0,-4-1 5 0,1 1 2 16,-1 3 1-16,-1-1 5 0,-2 3 1 16,0 1-1-16,-1 1 1 0,2 2 4 0,-2 3-6 15,0 0-3-15,0 3-6 0,0 0-11 0,0 0-11 16,0 0-12-16,0 3-10 0,0 3 0 15,0 2 7-15,0 1 13 0,0 4 9 0,-3 3 9 16,3 1-2-16,-3 3-3 0,2-1 0 0,0 0-4 16,1-1-3-16,0 0-1 0,0-3-7 0,5 0-12 15,2 0-13-15,-1-5-21 0,5-2-30 16,0-2-47-16,1-2-170 0,-4-1-338 0,0-3-274 0</inkml:trace>
          <inkml:trace contextRef="#ctx0" brushRef="#br0" timeOffset="23112.5791">11979 9970 2046 0,'0'0'220'0,"0"0"-127"0,0 0-61 15,0 0-21-15,0 0-13 0,0 0-21 0,0 0-30 16,0 0-30-16,0 0-7 0,0 0-6 0,0 0-1 16,0 0-9-16,0 0-35 0,0 0-33 15,22-6-22-15,-17 15 6 0,3 3 31 0,-4 1 40 16,-2 2 29-16,3 3 7 0,-4 0 4 0,1 0 4 15,0 0 18-15,0-4 25 0,4 1 22 16,0-3 24-16,2-2 27 0,2-3 28 0,4-1 25 16,3-3 15-16,1-1-4 0,7-2-8 0,-1 0-17 15,4-3-15-15,-1-3-13 0,5-2-10 16,-1-1-8-16,-3-2-5 0,-1 1-2 0,-3-2 0 16,-2 1 4-16,-3-2 8 0,-3 1 8 0,-3-1 11 15,1-2 9-15,-5 2 5 0,-5 1-2 0,0 0-1 16,-4 1 1-16,0 4-6 0,-4 1-8 0,-1 1-15 15,-5 3-19-15,-2 2-6 0,-1 0-3 16,-3 0 1-16,-4 2 2 0,-2 8-1 0,-3 0 0 16,-1 5 0-16,-1 3 0 0,1-1 2 0,-1 6-2 15,1-1 3-15,2 3-5 0,1 1-2 16,7 1 0-16,4-2-5 0,3 1 1 0,5-4-3 16,4-1-4-16,0-3 0 0,8-3 1 0,4 0 0 15,3-3 2-15,2-1 1 0,4-3 0 0,2-2 2 16,4-4 0-16,4 0-1 0,-2-2-2 0,2 0-1 15,1-2 0-15,-2-5 2 0,-2-2 3 0,4-2-1 16,-4-3 0-16,-1 3 2 0,0-5-1 16,-5 0 4-16,-1-2 0 0,-1-1 0 0,-2 0-2 15,-4-4 2-15,0 1-2 0,0-1-1 0,0 1 1 16,-2 3-3-16,0-1-1 0,-4 2-1 16,-3 3 0-16,1 1 1 0,-1 4-1 0,-4 1 1 15,-1 3-1-15,0 2-1 0,0-1-1 0,0 1-3 16,0 4-3-16,-1-2-4 0,0 1-3 15,1-2-3-15,0 3-3 0,0 0-15 0,0 0-18 0,0 4 0 16,-2 2 4-16,2 3 19 0,-4 3 20 16,0 3 5-16,3 3 3 0,-3 2 0 0,-4 2 3 15,5 0-1-15,-6 4 3 0,5-1-1 0,-6 0 0 16,5 1 0-16,-2-2 1 0,5-1-1 0,0-3-1 16,1-2 0-16,1-4-2 0,0-3 9 15,4-1 6-15,5-4 7 0,0 0 8 0,3 0-1 16,-3-3 0-16,4 1-5 0,1-1-5 0,-2-2-2 15,0-1-1-15,-3 2 1 0,-2-2-2 0,0 0 6 16,-2 0 2-16,-4 0 0 0,6 0 5 16,-4 0-4-16,-1-2-2 0,7-1-7 0,-4-2-6 15,3-1-14-15,-1 0-10 0,7-3-11 0,1 0-17 16,3-1-11-16,-1-2-23 0,6 1-47 0,-3-2-91 16,1 1-143-16,2 0-234 0,-8 2-233 15,-4 4 451-15</inkml:trace>
        </inkml:traceGroup>
        <inkml:traceGroup>
          <inkml:annotationXML>
            <emma:emma xmlns:emma="http://www.w3.org/2003/04/emma" version="1.0">
              <emma:interpretation id="{5FB8227D-F78D-486C-B396-8EB90655B4FA}" emma:medium="tactile" emma:mode="ink">
                <msink:context xmlns:msink="http://schemas.microsoft.com/ink/2010/main" type="inkWord" rotatedBoundingBox="14775,10606 19912,10246 20049,12198 14912,12558"/>
              </emma:interpretation>
              <emma:one-of disjunction-type="recognition" id="oneOf8">
                <emma:interpretation id="interp28" emma:lang="en-US" emma:confidence="0.5">
                  <emma:literal>Services)</emma:literal>
                </emma:interpretation>
                <emma:interpretation id="interp29" emma:lang="en-US" emma:confidence="0.5">
                  <emma:literal>per vices)</emma:literal>
                </emma:interpretation>
                <emma:interpretation id="interp30" emma:lang="en-US" emma:confidence="0">
                  <emma:literal>Her vices)</emma:literal>
                </emma:interpretation>
                <emma:interpretation id="interp31" emma:lang="en-US" emma:confidence="0">
                  <emma:literal>per vice)</emma:literal>
                </emma:interpretation>
                <emma:interpretation id="interp32" emma:lang="en-US" emma:confidence="0">
                  <emma:literal>Services</emma:literal>
                </emma:interpretation>
              </emma:one-of>
            </emma:emma>
          </inkml:annotationXML>
          <inkml:trace contextRef="#ctx0" brushRef="#br0" timeOffset="23845.0056">13572 10139 504 0,'0'0'264'0,"0"0"-147"15,0 0-104-15,0 0-45 0,0 0-18 16,0 0-1-16,0 0 17 0,0 0 22 0,0 0 15 16,0 0 10-16,162-160 3 0,-129 134 1 0,-4-2 1 15,-3-2 1-15,-4-3 5 0,-3 0 4 16,-5-2 3-16,-2-1 10 0,-4-2 5 0,-3 1 5 15,-4 2 4-15,-1-2-4 0,0 3-1 0,0 0-3 16,-5 2 3-16,-3 1 9 0,-3 4 8 16,1 1 9-16,-1 4 9 0,-1 4-2 0,0 3-10 15,1 5-10-15,-1 4-25 0,7 3-27 0,-4 2-22 16,5 1-23-16,-2 2-12 0,-1 9 6 0,0 9 11 16,-5 8 16-16,0 9 17 0,-1 8 6 15,-1 9 4-15,0 8 0 0,0 9 0 0,-2 2-2 16,1 9-1-16,1 2 1 0,0 1-2 0,-1 3 0 15,2 0 0-15,1 3-3 0,1-1-1 0,1-2-2 16,0 0-3-16,3-3-2 0,1-3-6 0,-1-5-11 16,-2-3-15-16,-2-3-25 0,-1-4-33 15,-3-6-37-15,-2-3-37 0,-3-5-47 0,-1-4-90 16,-3-5-104-16,-1-5 27 0,9-11 379 0,4-11 0 0</inkml:trace>
          <inkml:trace contextRef="#ctx0" brushRef="#br0" timeOffset="25521.0439">13815 9825 0 0,'0'0'0'16,"0"0"0"-16,0 0 0 0,0 0 0 0,0 0 0 16,0 0 0-16,78-153 0 0,-70 135 0 0,-6 1 0 15,5-1 0-15,-4 4 0 0,-3 1 131 0,0 1 12 16,0 2-13-16,0-1-16 0,-3 2-15 16,-5 0-17-16,-4 2-30 0,-1 1-28 0,-3 3-23 15,-5 0-18-15,-4 3 3 0,-2 0 13 0,-4 5 13 16,0 5 7-16,-1 2 2 0,-3 4-3 15,1 3 1-15,0 6 3 0,3 1 1 0,2 4-4 16,-1 2 0-16,1 2-5 0,3 0 0 0,5 0 1 16,3 0-6-16,5-5 1 0,6-1 1 0,3 0 2 15,4-3 3-15,0-1 6 0,7 0 1 0,8 0 5 16,3-2 3-16,1 0 1 0,7 1 2 16,3 0-3-16,2-2-5 0,-2 2-6 0,1 1-8 15,3-2-3-15,-3 2-5 0,-3-1-4 0,-3 0 2 16,-7-3-4-16,-1-1 3 0,-5 0 4 0,-3-4 3 15,-6 2 11-15,-2-2 11 0,0 0 20 16,-11 0 15-16,-4-3 9 0,-6 0 4 0,-5-3-7 16,-3 1-4-16,-8-2-8 0,3-2-1 0,-5-3 0 15,0 0 0-15,1-3 0 0,1 0-4 0,6 0-6 16,3-2-12-16,4-2-10 0,4-2-13 16,3 1-10-16,5-2-11 0,3 4-14 0,2-3-13 15,3 1-10-15,4 1-22 0,0-2-38 0,2 0-34 16,6-2-26-16,6-1-5 0,6 1 20 0,6 0 21 15,3-1 17-15,5 2 4 0,1-1 2 16,1 0-2-16,3 2-1 0,-3 1 8 0,-1 1 20 16,0-2 28-16,0 2 29 0,-2 0 25 0,1-2 20 15,-1 1 19-15,3-1 22 0,1 1 21 16,0-3 13-16,2 0 13 0,-1-1 3 0,5-3 5 16,-2-1 2-16,1-2-2 0,1 0-7 0,-2-1-15 15,2-1-15-15,-4-2-16 0,-3 0-10 0,-1-4-10 16,-3-1-2-16,-1-1-2 0,-4-2-3 15,-3 2-3-15,-4-2-6 0,-6 5-4 0,-6-2 2 16,-3 7 7-16,-5 2 3 0,0 1 6 0,-7 4-7 16,-5 2-14-16,-1-1-8 0,-6 4-10 0,-2 0 0 15,-4 3 4-15,-1 2 2 0,-3 0 1 0,-1 1-2 16,-1 7-1-16,1 4-2 0,-2 2 0 0,0 6-1 16,2 1 0-16,0 4-2 0,3 2 0 15,4 1 1-15,3 0-1 0,5 1-1 0,6-3 0 16,2 0-4-16,6-2-2 0,1 0-2 0,2-3 1 15,9 0 2-15,2-3 3 0,4 1 2 16,1-4 5-16,8-3 3 0,-2-3 3 0,5-2 6 16,4-1-3-16,0-4 2 0,3-1-1 0,2-1-6 15,1-1 2-15,1-7-5 0,2-2-2 0,-1-2-1 16,-3-3-1-16,3-6 1 0,-1-1 0 16,-1 1 2-16,0-4 0 0,-1-2 2 0,-2-1 1 15,-1 2 0-15,-3-1-3 0,-4 1-1 0,-2 4-2 16,-4 3-1-16,-5 2 5 0,-3 5 1 0,-3 3 3 15,-4 1 2-15,-1 3 4 0,-3 2 0 16,0 0-1-16,-3 3-3 0,0 0-11 0,0 0-18 16,0 0-8-16,0 5-3 0,0 3 5 0,0 3 15 15,0 4 7-15,0 3 3 0,-3 3 5 0,-1 2 1 16,-3 3 0-16,3 1-1 0,-1-1-5 0,2 0 1 16,3-2-1-16,0 0 0 0,3-3-2 0,6 0-5 15,5-4-5-15,1-2-11 0,5-4-8 16,1-4-24-16,7-2-59 0,2-5-144 0,-9 0-337 15,-3 0-381-15</inkml:trace>
          <inkml:trace contextRef="#ctx0" brushRef="#br0" timeOffset="25911.8032">15347 9907 1761 0,'0'0'305'0,"0"0"-186"0,0 0-77 0,0 0-39 16,0 0-26-16,0 0-6 0,0 0 2 0,0 0 14 15,0 0 20-15,0 0-1 0,0 0 2 16,0 0-1-16,0 0-4 0,7 87 6 0,-7-66 0 16,0 1 0-16,-4-1 0 0,3 0 0 0,1-1 1 15,0-4-2-15,0 0 0 0,7-2-2 0,3-2 0 16,0-2 3-16,2-3 5 0,1-1 4 0,2-3 6 16,2-3 5-16,-1 0-3 0,3 0 4 0,1-3-4 15,0-3-5-15,1-1 4 0,-1-3-7 16,-3-2 0-16,2-2 2 0,0-3 1 0,-5-1 1 15,0-2 0-15,-1-3 0 0,1-2-5 0,-1 0-1 16,0-2-5-16,-1 1-4 0,2 3-5 0,-1 2 1 16,-2 0-1-16,-3 8-2 0,-1-1 4 15,-1 3-7-15,-3 4-2 0,1 0 0 0,-4 0-8 16,0 3-7-16,0 1-10 0,0 0-14 0,0 1-18 16,0 1-9-16,0 1-15 0,0 0-23 15,0 0-15-15,3 0-1 0,2 0 16 0,1 0 23 16,2 0 22-16,0 1-15 0,4 1-56 0,1-1-104 15,2 1-139-15,2-1-122 0,-5-1 108 16,-4 2 392-16</inkml:trace>
          <inkml:trace contextRef="#ctx0" brushRef="#br0" timeOffset="26099.4137">16172 9802 0 0,'0'0'0'0,"0"0"0"0,0 0 0 16,0 0 193-16,0 0 116 0,0 0-32 0,0 0-39 15,0 0-40-15,0 0-37 0,0 0-36 0,0 0-37 16,0 0-29-16,-63 174-14 0,50-150-15 0,-1-1-4 16,1 1-6-16,1-1-6 0,2-2-10 15,2-3-9-15,-1-1-13 0,5-1-22 0,-1-4-29 16,3-2-38-16,2-1-72 0,0-3-161 0,0-2-300 16,3-2 251-16</inkml:trace>
          <inkml:trace contextRef="#ctx0" brushRef="#br0" timeOffset="26249.321">16273 9665 2144 0,'0'0'170'0,"0"0"-101"0,0 0-50 16,0 0-29-16,0 0-27 0,0 0-46 0,0 0-66 16,0 0-56-16,0 0-36 0,0 0-54 0,0 0-119 15,0 0-176-15,0 0 212 0,0 0 378 0</inkml:trace>
          <inkml:trace contextRef="#ctx0" brushRef="#br0" timeOffset="26984.7006">16608 9802 0 0,'0'0'0'0,"0"0"0"0,0 0 272 0,0 0 21 16,0 0 25-16,0 0 1 0,0 0-42 0,0 0-59 15,0 0-82-15,0 0-72 0,0 0-46 16,0 0-16-16,0 0 6 0,0 0 9 0,-48 27 10 15,23-10 3-15,3 3 0 0,-2-2-2 0,-1 4-4 16,5-1-5-16,2-1-3 0,4 0-5 0,6-2-3 16,1-3-5-16,6 0-1 0,1-2-1 15,1 0 0-15,10 1 5 0,3-2 1 0,0-3 8 16,9 0 1-16,4-3-2 0,1-2-1 0,4 0-7 16,3-2-4-16,-1-2-4 0,0 0-1 0,3 0 0 15,-4-5 2-15,1 0 3 0,-2-2 0 16,0-3 4-16,-1-1 1 0,4-3 2 0,-4-1 2 15,5-1-1-15,0-4-1 0,-4 1-1 0,2-2 5 16,-5-1-1-16,-1-1 2 0,-2 0 0 0,-3 3 1 16,-7 0 2-16,-3 3 4 0,-3 1 3 0,-8 3-2 15,-2 1 0-15,0 3-9 0,-5 2-11 16,-5-1-9-16,-2 4-5 0,-1-1 0 0,-4 4 2 16,-1 1 7-16,2 0-2 0,0 3 2 0,-2 6-4 15,0 1-3-15,2 4-1 0,-2 0-2 0,-1 3 0 16,3 1 3-16,2 0 3 0,-1-1 0 15,4 1 3-15,0 1 1 0,9-3-10 0,-2-2-4 16,4 2-5-16,1-4-1 0,7 0 5 0,3-2 8 16,4-1 6-16,3 0 3 0,4-3 1 15,2-2 0-15,3-2-1 0,0-2 2 0,3 0-1 16,1-6 0-16,-1-3-2 0,6-1-1 0,-3-2-3 16,5-3 0-16,0-2-1 0,-2 1-1 0,-5-3 3 15,-3-3 1-15,-1 1 3 0,-5-2 3 16,1-1 2-16,-8-2 2 0,-2 3 2 0,-5 0 2 15,-1 4 4-15,-6 3 1 0,1 5 1 0,-2 2 3 16,0 3-3-16,0 3-1 0,-2 2-3 0,2 1-11 16,-1 0-11-16,1 0-18 0,0 0-19 0,0 4 6 15,0 2 6-15,0 5 16 0,1 2 19 16,1 2 2-16,2 3 0 0,2 1 2 0,-2 2-2 16,6 0 0-16,-3 0-1 0,-1-2 3 0,0 0-2 15,-1 1-1-15,-4-3 1 0,-1-2 0 0,0-4 3 16,-2 1 10-16,-8-3 5 0,-2 1 3 15,-3-2 4-15,-1 0 0 0,-6-2-2 0,1-2-2 16,0-1-3-16,-2 0-6 0,7 0-4 0,0-1-7 16,1-2-3-16,6 1-4 0,-2-1-8 0,0 0-10 15,6 0-16-15,-3 0-19 0,5 0-23 16,2 0-28-16,1-1-52 0,0-2-83 0,0 0-149 16,4-2-197-16,4 2-78 0,-5 0 667 0</inkml:trace>
          <inkml:trace contextRef="#ctx0" brushRef="#br0" timeOffset="27288.5877">17658 9286 796 0,'0'0'311'16,"0"0"-147"-16,0 0-66 0,0 0-25 0,0 0-21 16,107-153-16-16,-83 143-16 0,3 4-8 0,2 5 5 15,4 1 8-15,2 0 10 0,3 10 7 0,4 5 1 16,5 9-2-16,-2 8 1 0,6 6-2 0,2 11-1 15,-2 8-2-15,-4 7-7 0,-4 5-8 16,-13 7-15-16,-7 3-10 0,-17 1-15 0,-6-1-11 16,-19-3-1-16,-20-1 4 0,-13-5 12 0,-17-2 12 15,-11-2 11-15,-7-2 3 0,-11 0 3 0,-2-4 3 16,1-3 1-16,1-3 3 0,5-4 0 16,4-1-2-16,10-3-7 0,11-3-4 0,9-4-5 15,13-10-3-15,12-5 2 0,14-10-7 0,10-7-14 16,7-2-25-16,3-4-20 0,0 1-19 15,0-1-22-15,3 3-52 0,-2 0-120 0,-1 1-209 16,0 1-188-16,0-4 550 0</inkml:trace>
        </inkml:traceGroup>
      </inkml:traceGroup>
    </inkml:traceGroup>
    <inkml:traceGroup>
      <inkml:annotationXML>
        <emma:emma xmlns:emma="http://www.w3.org/2003/04/emma" version="1.0">
          <emma:interpretation id="{F36D69FF-0F6B-46CA-8684-67885EE523AD}" emma:medium="tactile" emma:mode="ink">
            <msink:context xmlns:msink="http://schemas.microsoft.com/ink/2010/main" type="paragraph" rotatedBoundingBox="2223,13086 13610,12665 13708,15312 2321,157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B4C6FC-65F1-4474-A124-5633DEC9F2ED}" emma:medium="tactile" emma:mode="ink">
              <msink:context xmlns:msink="http://schemas.microsoft.com/ink/2010/main" type="inkBullet" rotatedBoundingBox="2252,13872 2498,13863 2507,14110 2261,14119"/>
            </emma:interpretation>
            <emma:one-of disjunction-type="recognition" id="oneOf9">
              <emma:interpretation id="interp33" emma:lang="en-US" emma:confidence="0">
                <emma:literal>•</emma:literal>
              </emma:interpretation>
            </emma:one-of>
          </emma:emma>
        </inkml:annotationXML>
        <inkml:trace contextRef="#ctx0" brushRef="#br0" timeOffset="28790.6172">759 12734 1437 0,'0'0'78'0,"0"0"-111"0,0 0-10 0,0 0 6 16,0 0 9-16,0 0 11 0,0 0 7 0,0 0 13 16,0 0 16-16,0 0 7 0,0 0 2 0,0 0 2 15,-71 65 2-15,71-49-1 0,0-1 3 16,0-1 1-16,3 0-5 0,2-1 5 0,6-2 1 15,1-4 2-15,1 1 5 0,1-5-1 0,-1 0 3 16,1-3 5-16,-1 0 7 0,-1-2 2 16,2-4 2-16,-1-2-4 0,0-3-4 0,1-3-2 15,-1-3-4-15,-1-1-4 0,2-4-7 0,-2-2-6 16,-2 1-4-16,-4 0 0 0,2 1 5 0,-7 4 0 16,-1 3 7-16,0 5 3 0,-3 3-5 15,-5 0-8-15,-2 4-17 0,-2 3-21 0,-2 0-12 16,-2 0-7-16,0 8 1 0,-4 1-1 0,3 3-8 15,3 1-20-15,1-1-36 0,1 2-61 0,8 0-134 16,-3-3-492-16,7-2-359 0</inkml:trace>
      </inkml:traceGroup>
      <inkml:traceGroup>
        <inkml:annotationXML>
          <emma:emma xmlns:emma="http://www.w3.org/2003/04/emma" version="1.0">
            <emma:interpretation id="{73AAE5EB-574F-4500-981F-4C3D5B29D50B}" emma:medium="tactile" emma:mode="ink">
              <msink:context xmlns:msink="http://schemas.microsoft.com/ink/2010/main" type="line" rotatedBoundingBox="3781,13028 13610,12665 13708,15312 3879,15676"/>
            </emma:interpretation>
          </emma:emma>
        </inkml:annotationXML>
        <inkml:traceGroup>
          <inkml:annotationXML>
            <emma:emma xmlns:emma="http://www.w3.org/2003/04/emma" version="1.0">
              <emma:interpretation id="{E9D2F363-4218-4405-B712-4AD6FEFB6A4B}" emma:medium="tactile" emma:mode="ink">
                <msink:context xmlns:msink="http://schemas.microsoft.com/ink/2010/main" type="inkWord" rotatedBoundingBox="3781,13028 8257,12863 8349,15352 3873,15517">
                  <msink:destinationLink direction="with" ref="{F733F875-B6D9-4361-BE31-D5A8334FEF31}"/>
                </msink:context>
              </emma:interpretation>
              <emma:one-of disjunction-type="recognition" id="oneOf10">
                <emma:interpretation id="interp34" emma:lang="en-US" emma:confidence="0.5">
                  <emma:literal>Owners/</emma:literal>
                </emma:interpretation>
                <emma:interpretation id="interp35" emma:lang="en-US" emma:confidence="0">
                  <emma:literal>Owners)</emma:literal>
                </emma:interpretation>
                <emma:interpretation id="interp36" emma:lang="en-US" emma:confidence="0">
                  <emma:literal>Owners</emma:literal>
                </emma:interpretation>
                <emma:interpretation id="interp37" emma:lang="en-US" emma:confidence="0.5">
                  <emma:literal>Owners. /</emma:literal>
                </emma:interpretation>
                <emma:interpretation id="interp38" emma:lang="en-US" emma:confidence="0">
                  <emma:literal>Owners. 1</emma:literal>
                </emma:interpretation>
              </emma:one-of>
            </emma:emma>
          </inkml:annotationXML>
          <inkml:trace contextRef="#ctx0" brushRef="#br0" timeOffset="33813.1777">2588 12373 0 0,'0'0'0'0,"0"0"0"0,0 0 0 0,0 0 0 15,0 0 0-15,0 0 0 0,0 0 0 16,0 0 0-16,0 0 0 0,0 0 0 0,0 0 0 15,0 0 0-15,16-40 0 0,-16 36 0 0,0-1 0 16,0 2 0-16,0 0 0 0,0-2 0 0,0 2 0 16,0-2 0-16,0 2 0 0,-2 0 0 0,-1 2 0 15,-3-2 0-15,4 1 0 0,-1 1 0 16,-2-1 0-16,1 1 0 0,0-2 0 0,-2 1 0 16,2 1 0-16,0-1 0 0,0 1 0 0,-1 1 0 15,2-2 0-15,1 1 0 0,-5-1 3 0,5 0 41 16,-2 2-16-16,0-1-25 0,-1 1-20 15,2 0-14-15,-5 0 1 0,4 1 30 0,-5 6 0 16,2-3 0-16,-2 2 0 0,-3 2 0 0,4-2 0 16,0 1 0-16,-2 0 0 0,5-1 0 0,-3 2 0 15,1-1 0-15,-2 5 0 0,-2-2 0 0,2 5 0 16,-1 1 0-16,-2 2 0 0,0 4 0 16,-1 2 0-16,-2 3 0 0,2 1 0 0,-3 4 0 15,2 0 4-15,3 2 15 0,1 0 2 0,0 0 0 16,5-2-3-16,-2 3 0 0,6-5-1 15,1 1 1-15,0-3-3 0,0-2 1 0,5 0-3 16,3-2 3-16,4-2 4 0,2-3 2 0,-1 1 7 16,6-2 4-16,0-2 3 0,1 0 2 0,1-3 1 15,1-1-4-15,-3-2 1 0,3-2 1 16,0-5 1-16,1 0 4 0,2-3 4 0,0 0 6 16,1-1 4-16,-1-6 5 0,1-2 3 0,2-4 0 15,-2-3 2-15,-1-5-2 0,-1-1 1 0,-4-3 4 16,3-2 1-16,-4-4 2 0,0-2-5 15,-3-1-7-15,-2-3-8 0,-1-1-5 0,0-4-3 16,-1 0-6-16,-3 0-4 0,-3 2-4 0,2-1-2 16,-6 4 2-16,-2 3 7 0,0 2 0 0,-6 1 0 15,-4 5-1-15,-6 2-12 0,-2 2-4 0,-4 3-9 16,-1 3-7-16,-6 2-6 0,-2 4-3 16,-4 2-2-16,-1 4-1 0,-7 2 4 0,0 2-6 15,3 0-1-15,1 8-3 0,5 1-5 0,1 1-1 16,3 3-4-16,5-1-6 0,1 0-7 0,2 3-11 15,4 1-11-15,3 0-16 0,1 0-20 16,2 4-28-16,2-1-42 0,6 4-55 0,-2-1-89 16,6 3-103-16,0 3 123 0,0-8 289 0,3-4 0 0</inkml:trace>
          <inkml:trace contextRef="#ctx0" brushRef="#br0" timeOffset="34490.9981">3170 12618 902 0,'0'0'258'0,"0"0"-117"15,0 0-59-15,0 0-41 0,0 0-21 0,0 0-5 16,0 0-8-16,0 0 0 0,0 0 1 0,0 0 1 15,0 0-1-15,0 0-11 0,0 0-15 16,-79-52-13-16,79 55-7 0,-1 3 5 0,-2 7 12 16,-1 2 14-16,0 5 5 0,1 4 4 0,-4 5 1 15,3 0-1-15,-1 4 0 0,-2-2 0 0,2-1 0 16,-3 2-2-16,5-4 0 0,-2 1 2 16,1-4-2-16,3-1 2 0,1-3-2 0,0-5-2 15,0-1 0-15,5-2 2 0,2-2 2 0,-2-4 6 16,4 2 5-16,1-5 5 0,-2-1 7 0,1-2 6 15,3-1 2-15,-1 0 3 0,0-1 1 0,1-4 3 16,-1-3 1-16,1-2 1 0,-2-1-2 16,2-2-1-16,0-3-2 0,1-1-5 0,-3-2-2 15,2-1-4-15,-2 2-6 0,-1-2-5 0,3 3-4 16,-2 2-4-16,-4 2-5 0,5 3 2 0,-6 1-4 16,2 1 0-16,-4 3-1 0,3 2 0 0,-4 3-3 15,-1 0-6-15,0 0-9 0,-1 0-16 16,0 0 1-16,0 2 3 0,0 4 10 0,2 2 13 15,-2 4 5-15,1 0 0 0,2 0 4 0,1 4 1 16,0-1 0-16,-1-2 0 0,6 1-1 16,-1-3 0-16,3 1 1 0,3-3 3 0,4-1 2 15,-1-4 1-15,9-1 1 0,1-1 2 0,-1-2-1 16,7 0 2-16,-3-3-1 0,0-5 0 16,-1-1 2-16,-2-1 3 0,-1-2 2 0,-5-1 4 15,-2-1 6-15,-2-1 4 0,-3 0 7 0,-4-3 2 16,1 2-1-16,-4-2-2 0,-4 0-7 0,-3 0-3 15,0 0-6-15,-8 2-7 0,-5-1-7 0,0-1-6 16,-2 4-7-16,-1 1-2 0,-3 1-6 16,-2 1-2-16,2 2-2 0,-2 3-4 0,-1 1 0 15,5 2-7-15,1 0-13 0,1 3-14 0,0 0-27 16,3 0-34-16,0 1-52 0,1 7-65 0,1 0-97 16,3 2-101-16,-1 2-93 0,5 0 366 0,1-3 158 15,-1-2 0-15</inkml:trace>
          <inkml:trace contextRef="#ctx0" brushRef="#br0" timeOffset="34925.0713">3743 12643 0 0,'0'0'0'0,"0"0"0"0,0 0 0 0,0 0 0 16,0 0 45-16,0 0 87 0,151-52-23 0,-131 52-29 16,0 0-28-16,-5 3-22 0,1 4-15 15,-2 2-10-15,-4 1 0 0,1 5 3 0,-4 0 8 16,-1 4 7-16,0 0 7 0,0 1 2 0,-3 3 0 15,1-2 1-15,-2 1-1 0,-2 0-1 0,0 0-1 16,0-1 0-16,0-4 0 0,0 1 0 16,-6-1 2-16,3-2 0 0,-2-4 3 0,2-2-1 15,-1-2-1-15,3-2 1 0,0-2 0 0,-1-1 13 16,2-2 21-16,0 0 28 0,0 0 26 16,0 0 16-16,0 0-2 0,2-4-25 0,2-3-26 15,1-3-29-15,3-3-20 0,2-3-3 0,-1-4-2 16,2 0-1-16,2-2-5 0,-1-2-6 0,3 1-10 15,2 0-3-15,-1 0-4 0,2 0-4 0,-3 4-1 16,2 2-3-16,-1 2 1 0,-1 1-1 0,1 4 6 16,-3 2-4-16,-2 2 1 0,2 1-1 15,-2 4-3-15,-3 1 1 0,3 0-2 0,-2 0 3 16,1 3-3-16,-2 3 3 0,1 3 3 0,2 3 2 16,0 2 5-16,-3 2-3 0,4 2 1 0,-2-1-2 15,1 3 1-15,1 0 1 0,0-1-1 16,-2 0 0-16,2-3-4 0,0 2 2 0,-1-3 0 15,1 2-4-15,-3-3-14 0,-1 1-38 0,-1-2-67 16,-3-1-152-16,-4-2-267 0,0-2-269 16,0-4 582-16</inkml:trace>
          <inkml:trace contextRef="#ctx0" brushRef="#br0" timeOffset="35900.4753">4500 12778 829 0,'0'0'216'0,"0"0"-130"0,0 0-65 16,0 0-34-16,0 0 6 0,0 0 21 0,0 0 13 16,0 0 15-16,0 0 2 0,0 0-3 0,153-63-7 15,-133 57-6-15,2 1-6 0,-4-1-2 16,6-1-2-16,1 1-3 0,-3-2-1 0,4 0 0 16,-2 0-3-16,0-1-1 0,-5 1 3 0,0 1 2 15,-6-1 6-15,-1 0 10 0,-1 2 12 16,-6-2 9-16,-1 1 5 0,0-2-1 0,-4 3-9 15,0 2-8-15,0 0-10 0,0-1-9 0,-4 2-8 16,0 0-6-16,0 0-8 0,-1 0-6 0,0 3-2 16,-2 0-3-16,0 0-1 0,-2 0 2 15,-2 2-2-15,2 5 1 0,-5 2 6 0,-3 4-3 16,-1 2 4-16,1 0 1 0,-5 5 0 0,6 2 1 16,0-3 0-16,0 1-2 0,3 1-3 0,5-1 2 15,-2-4-4-15,6 0-1 0,3-1 0 16,1-3-1-16,0 1 0 0,3-4 3 0,3 0 3 15,5-3 7-15,2-1 7 0,4-2 8 0,3-2 3 16,2-1 0-16,3 0 0 0,5 0-1 0,-1-3-4 16,0-2-2-16,1-1-2 0,0-1-2 15,-1-2 2-15,0 0-2 0,-1-1 0 0,-1-2 0 16,0-1-1-16,-3 0 3 0,0-2 6 0,-1-2-1 16,-3-3 3-16,0 3 2 0,-1-4-1 0,-6 2 1 15,2-2 0-15,-3 2-4 0,0 1-2 0,-1-1-2 16,-2 4 1-16,-1 3-2 0,0 3 2 15,-4-1 1-15,2 6-1 0,-3-1 3 0,-2 4-4 16,-1-1-9-16,0 2-12 0,0 0-21 0,0 0-17 16,0 6 4-16,-1 4 9 0,-2 2 19 15,-3 5 16-15,1 4 2 0,-2 2-2 0,2 0 2 16,2 1 0-16,-1-1-2 0,3-3 2 0,1-1-2 16,0 0 0-16,0-4-1 0,4-3 2 0,3-1 1 15,-1-2 0-15,4 0 3 0,2 0 1 16,1-6 4-16,2 0 5 0,2-1 3 0,2-2 1 15,3 0 0-15,-2 0-1 0,4-6-2 0,-1 0 1 16,-2-2-4-16,2-1 0 0,-2-1-2 0,-2-1 1 16,3-3 0-16,-4-1-1 0,3-2 0 15,-4 1-1-15,-1-2 0 0,2-1 1 0,-5-1-1 16,0 0 2-16,-1 0 0 0,-1 0 1 0,0 2 0 16,0 1 1-16,-5 2 0 0,1 1 0 0,-4 2 3 15,-2 5 1-15,2-1 2 0,-3 4 0 0,0-1-3 16,0 2-1-16,0 2-6 0,0-1-7 15,-3 2-8-15,2 0-9 0,-1 0-9 0,1 0-5 16,-3 0-2-16,-1 0 0 0,2 5 3 0,2 1 6 16,-3 1 3-16,2 0 3 0,0 4 3 0,2 0 2 15,0 3 1-15,8-2 3 0,0 3 2 16,4 0 2-16,-2 1 2 0,6 2-1 0,-1-4 1 16,3 3 0-16,-4-1 0 0,1 1 0 0,0-2-1 15,-2-2 1-15,-2 0-1 0,0 1 2 16,-5-1-2-16,1-2 0 0,-4 1-1 0,-2-2 1 15,-1-1 1-15,0 1 3 0,0-2 0 0,-2 0 4 16,-5-2 5-16,0 1 5 0,-2-2 4 0,-1-1 1 16,-3 1-1-16,-2-2-3 0,-2-1-4 15,2-1 0-15,-4-1-1 0,2 0-2 0,1 0 1 16,1 0-1-16,-1 0 1 0,2-2 1 0,2-2-3 16,2-2-3-16,-2 0-5 0,0-3-6 0,2 3-5 15,1-1-10-15,-1 1-13 0,4 0-25 0,-1 2-45 16,2-1-67-16,-1 2-113 0,4 3-166 0,2 0-191 15,0 0-15-15,0 0 654 0</inkml:trace>
          <inkml:trace contextRef="#ctx0" brushRef="#br0" timeOffset="36055.5473">6039 12757 422 0,'0'0'681'0,"0"0"-358"0,0 0-136 0,0 0-86 16,0 0-39-16,0 0-21 0,0 0-19 15,0 0-12-15,0 0-7 0,0 0-4 0,0 0-3 16,0 0-16-16,0 0-33 0,0 0-71 0,85 9-220 16,-82-4-395-16,-1-2 172 0</inkml:trace>
          <inkml:trace contextRef="#ctx0" brushRef="#br0" timeOffset="37029.2313">6692 11806 0 0,'0'0'187'0,"0"0"59"0,0 0 3 0,0 0-25 15,0 0-39-15,0 0-21 0,0 0-25 0,0 0-17 16,0 0-20-16,0 0-18 0,-52-152-16 0,52 151-20 15,0 0-14-15,0 1-15 0,0 0-13 0,0 0-10 16,0 0-11-16,0 0-12 0,0 2-4 16,0 5 5-16,0 8 7 0,0 7 14 0,0 7 10 15,-5 9 3-15,-5 8 3 0,-6 10 3 0,-4 5 0 16,-3 8-4-16,-2 5 1 0,-6 8-3 16,3 5 0-16,-6 2 1 0,2 5-1 0,-1 3 1 15,-1 1 1-15,3-1 2 0,-1 3 2 0,4-3-1 16,-3-2 1-16,2 1 0 0,-2 1 1 0,1-1 1 15,-2 3 1-15,0-1-4 0,0-3 3 16,0-4-1-16,3-1-4 0,-1-8 4 0,3-8-8 16,5-6-1-16,4-15-3 0,4-9-2 0,3-13 1 15,3-9-2-15,3-6 4 0,4-7 1 0,-1-5 10 16,2-2 13-16,0-2 15 0,0 0 14 0,0 0 4 16,0 0-6-16,0-5-15 0,0-2-19 0,0-4-24 15,0-3-19-15,0-4-13 0,0 1-19 16,0-4-26-16,2-3-50 0,-1-2-82 0,3-2-126 15,1-2-200-15,-1 5-218 0,0 10 516 0</inkml:trace>
        </inkml:traceGroup>
        <inkml:traceGroup>
          <inkml:annotationXML>
            <emma:emma xmlns:emma="http://www.w3.org/2003/04/emma" version="1.0">
              <emma:interpretation id="{67C4B88E-8B9C-47D5-A84E-0B79304E2659}" emma:medium="tactile" emma:mode="ink">
                <msink:context xmlns:msink="http://schemas.microsoft.com/ink/2010/main" type="inkWord" rotatedBoundingBox="8487,13054 13617,12864 13708,15312 8578,15502">
                  <msink:destinationLink direction="with" ref="{F733F875-B6D9-4361-BE31-D5A8334FEF31}"/>
                </msink:context>
              </emma:interpretation>
              <emma:one-of disjunction-type="recognition" id="oneOf11">
                <emma:interpretation id="interp39" emma:lang="en-US" emma:confidence="0.5">
                  <emma:literal>Employees</emma:literal>
                </emma:interpretation>
                <emma:interpretation id="interp40" emma:lang="en-US" emma:confidence="0">
                  <emma:literal>Employers</emma:literal>
                </emma:interpretation>
                <emma:interpretation id="interp41" emma:lang="en-US" emma:confidence="0">
                  <emma:literal>Employee's</emma:literal>
                </emma:interpretation>
                <emma:interpretation id="interp42" emma:lang="en-US" emma:confidence="0">
                  <emma:literal>Employer's</emma:literal>
                </emma:interpretation>
                <emma:interpretation id="interp43" emma:lang="en-US" emma:confidence="0">
                  <emma:literal>Employees'</emma:literal>
                </emma:interpretation>
              </emma:one-of>
            </emma:emma>
          </inkml:annotationXML>
          <inkml:trace contextRef="#ctx0" brushRef="#br0" timeOffset="38588.1913">7469 12048 650 0,'0'0'142'0,"0"0"-57"0,0 0-43 0,0 0-34 16,0 0-7-16,0 0 4 0,0 0 14 15,0 0 18-15,0 0 21 0,0 0 17 0,0 0 9 16,0 0-2-16,159-151-9 0,-147 138-5 0,0 1-1 16,-4 1 1-16,1 0 5 0,-7 2 0 15,2 1-5-15,-4 2-5 0,0 2-17 0,0 0-21 16,-5 2-21-16,-3 0-19 0,-3 2-11 0,-9 0 1 15,1 2 7-15,-6 5 10 0,-9 5 5 0,3 5 5 16,-6 1 0-16,2 4-2 0,0 2 0 16,-1 2 1-16,6 2-2 0,0 2 2 0,4-2-1 15,5 2-2-15,3-3 2 0,7 2-3 0,2-7-1 16,6 0 0-16,3-3-1 0,0-2-1 0,3-4 8 16,9 0 5-16,3-2 5 0,8-2 3 0,0 0 1 15,3-2-1-15,5-1-3 0,-3 2 1 16,0-2-8-16,2 0-2 0,-3 0-3 0,-2 0-7 15,-3 0 5-15,-2 0-2 0,-3 0 0 0,-2 0-1 16,-3-1-4-16,-4-2-3 0,-3 0-2 0,-2 0 1 16,-3-1 2-16,0-2 6 0,0 0 13 15,-3 0 4-15,-6 0 5 0,-2 0-1 0,-5 0-5 16,0 0-5-16,-8 0 1 0,-1 0-1 0,-4 0 1 16,0 1 3-16,-7 4 1 0,-2 1-1 0,-1 2 0 15,-1 4 2-15,0 3-1 0,-2 2 1 16,2 4 1-16,1 5-7 0,2 0 3 0,4 4-3 15,-1 2-1-15,7 0 1 0,7 3-5 0,2-4-1 16,10-2-3-16,6-4 1 0,2-4-1 16,5-2 4-16,8-4 7 0,5-3 10 0,7-1 8 15,9-4 8-15,5-3 3 0,5-1-7 0,3-3-4 16,2 0-9-16,4 0-5 0,0-1 1 0,2-5-5 16,-2 1-3-16,-4-3-1 0,1 0-6 15,-5-1 2-15,1-1-1 0,-4-6-1 0,-1 3 0 16,-1-3 2-16,-3-1 1 0,-4-5 2 0,-2-1 2 15,-4 2 0-15,0-3-1 0,-6 2 0 0,-1 2 2 16,2 0-1-16,-8 5-1 0,-2 2 1 0,-6 5-1 16,0 4 9-16,-4 1-1 0,-1 3-2 15,-1 0-8-15,0 0-18 0,0 0-16 0,0 0-5 16,0 6 5-16,-3 4 10 0,-5 4 16 0,4 4 3 16,-5 2 3-16,2 1 1 0,1 4 0 0,-5-1 2 15,5-1-3-15,-3 1 0 0,4-3 2 0,-2-2-2 16,4-4 2-16,1 0-2 0,-1-3-2 15,2-3 2-15,1-2-1 0,0-3 3 0,0-2 4 16,0-2 11-16,0 0 15 0,0 0 18 0,1-2 7 16,4-6-4-16,-2-2-13 0,6-4-16 15,-1-6-7-15,0 0-3 0,5-4 0 0,-3-4-1 16,-2 1-2-16,2 0-3 0,2 1-5 0,0 3-2 16,1 2-4-16,2 3-2 0,0 3-4 15,1 3-1-15,0 3 0 0,-1 2-2 0,1 2 3 16,-3 4-2-16,1 0-2 0,-2 1 0 0,-2 0-2 15,-3 4 0-15,2 5 0 0,-2 1 0 0,0 3 4 16,-2 2 1-16,-1 3 3 0,-1 3 4 0,-2 1-1 16,-1 0 2-16,0 3 0 0,0-3 1 15,0-1 2-15,0-1-1 0,0-4-2 0,0-3 2 16,0-4 0-16,0-1 0 0,0-6 3 0,0 2 7 16,0-4 9-16,0 0 16 0,0 0 12 0,0-4-2 15,3-3-9-15,2-3-13 0,-1-3-13 0,0-2-3 16,4-3 0-16,0-2 0 0,1 1 1 15,3-3-3-15,0 3 0 0,0 0-4 0,1 1 1 16,2 0-3-16,-2 2 0 0,1 2-2 0,-1 5-1 16,-2 2-1-16,0 1-1 0,-6 3-1 0,0 2-2 15,1 1-4-15,-5 0-3 0,2 0-1 16,3 1 2-16,-2 4 6 0,3 2 2 0,0 0 2 16,2 3 2-16,-2 3-1 0,4 0 4 0,-1 1 0 15,2 0 1-15,0 0 0 0,-1-2 0 16,5-2 0-16,-1 0 3 0,0-4-1 0,0 0 1 15,2-3 0-15,2 0 1 0,-2-3 1 0,7 0-1 16,0 0 0-16,1-5-1 0,-1-2-2 0,-1-2-1 16,1-1 0-16,0 1 3 0,-7-4 0 0,5-1 2 15,-6-2 1-15,-3-2 0 0,1-3 0 16,-2-1 0-16,1-3-1 0,-2-4-2 0,-3 0 0 16,0-2 0-16,0-2-2 0,-4-2 0 0,-1 0-1 15,1 2-1-15,-4-3 2 0,0 4 1 0,0-3-1 16,0 1 1-16,0 3 0 0,-3 0 0 0,-1 1 0 15,3 2 2-15,-2 5 0 0,-2 1 0 16,2 6 3-16,2 1 0 0,-2 5-2 0,-1 3 0 16,0 1-1-16,2 4-5 0,2 1-6 0,-1 1-15 15,1 0-20-15,0 1-3 0,-1 10 3 16,-2 6 13-16,0 9 21 0,-1 6 5 0,3 6 2 16,-2 5 1-16,1 5-1 0,-2 4 1 0,4 2 1 15,0 3 0-15,0 3 0 0,0 4 2 0,0 3-2 16,-2 4 1-16,1 4-1 0,0 3 0 15,-3 4 0-15,-3-1-1 0,3 0 0 0,-4 1-3 16,2 2 2-16,-3-3-1 0,4 1-3 0,-5-2 0 16,5-3-7-16,-4-7-11 0,-1-4-24 0,1-6-43 15,1-9-68-15,-4-10-94 0,0-8-139 16,-2-10-197-16,6-10-155 0,1-4 529 0</inkml:trace>
          <inkml:trace contextRef="#ctx0" brushRef="#br0" timeOffset="40946.4097">8544 13082 0 0,'0'0'0'16,"0"0"232"-16,-3-188 68 0,10 125-78 16,5 7-78-16,3 7-38 0,2 2-19 0,6 5-11 15,4 5-11-15,1 2-11 0,2 5-11 0,4 5-16 16,0 2-4-16,1 5-5 0,2 5-5 16,-3 2-3-16,-1 3-1 0,-3 3 0 0,1 2-3 15,-10 3-2-15,2 0-6 0,-7 5-7 0,-2 2-3 16,-2 4-6-16,-3 1 0 0,-6 1 2 15,-2 1 9-15,-1 3 10 0,0 1 11 0,-5 1 8 16,-5 2 1-16,-3-2 2 0,-1 3 1 0,1-3-1 16,-3-1 2-16,-1-1-1 0,-2-3-1 0,4-3-2 15,0-4 0-15,3-1-3 0,1-1-2 16,7-2 1-16,3-3-6 0,1 1 2 0,0-1 0 16,0 0 1-16,5 0 2 0,9-3 2 0,1-4 0 15,9-2 0-15,3-3 2 0,5-2-4 0,3-5-2 16,2-1 3-16,1 0-3 0,-1-5 4 0,-3 2-1 15,3-4-2-15,1 0-2 0,-7 0 0 0,2-2-1 16,-5-1-1-16,-2-3 0 0,-2 1-3 16,-5-4-1-16,2-1-4 0,-3 0 2 0,-4 0 0 15,0-2 2-15,-1 1 4 0,-1 2-3 0,-1-1 1 16,-7 3 2-16,3 5 1 0,-6-2 3 0,-1 6 3 16,0 2 3-16,0 4 0 0,-3 2 2 15,-5 3-2-15,4 2-5 0,-5 1-7 0,0 4-4 16,2 2-6-16,-3 2-8 0,0 2-5 0,2 1-12 15,-4 3-3-15,-2 6 3 0,-1 4 3 16,-3 7 11-16,2 3 3 0,1 3 2 0,0 4 3 16,2 4 0-16,2 2 0 0,0 1 1 0,6 4 2 15,0 0-3-15,2-1 2 0,3 1 0 16,0-1-1-16,7-1 0 0,-2-2 1 0,7-3-2 16,1-1-2-16,2-2 3 0,-1-6 0 0,6-3 2 15,-4-3 2-15,0-2-1 0,4-5 2 0,-3-1 0 16,-1-4 1-16,5-3 3 0,-4-2 0 0,-1-2 3 15,3 0 1-15,-2-6 6 0,-2-3 1 0,0-3 2 16,0-3 1-16,-2-2-2 0,-2-2-1 16,1-1-1-16,-4-4-1 0,-4 1-2 0,-2 1-1 15,4 4-1-15,-6 1-1 0,1 7 0 0,-1 1-3 16,0 3-1-16,0 2-3 0,0 3-3 16,0 1-6-16,0 0-15 0,0 0-17 0,0 0-4 15,-1 3 5-15,-5 5 9 0,5 2 18 0,-3 4 5 16,0 3 1-16,0-1 0 0,4 0 1 0,0 1 0 15,0-1-1-15,4 0 1 0,4-2 0 0,2-2 3 16,0 0 2-16,4 0 1 0,2-3 3 16,0-2-1-16,5-1 3 0,-2-1-3 0,4-2 0 15,-4-1 3-15,2-2-1 0,-3 0 4 0,0-4 4 16,-4-2 4-16,-2-3 3 0,-4-1 3 16,1-4 0-16,-5-1-2 0,2-1-4 0,-5-2-4 15,-1 0-3-15,0-2-6 0,-5 3-2 0,-1-2-3 16,-6 3-6-16,-1 1-2 0,-3 3-4 0,-6 1-2 15,3 2 0-15,-5 1 3 0,0 2 1 0,-1 2 1 16,-1 2 1-16,2 1 0 0,5 1 1 16,-4 0 0-16,6 0 0 0,1 0 1 0,3 0 0 15,0 0 1-15,5 1 0 0,4-1 3 0,3 2-1 16,1-2 0-16,0 0 0 0,0 0-8 0,0 0-6 16,3 0-5-16,2 0 2 0,7 0 6 15,3 1 8-15,6-1 5 0,4 0-1 0,1 0 2 16,3 0-3-16,0 0-1 0,5 0 1 0,-4 0-1 15,0 0 1-15,1 0 0 0,-3 0 0 0,-3 2-1 16,-3-1 1-16,1 1-2 0,-3 1 0 16,-3-2 3-16,-2 1-3 0,0-1 2 0,-2 1 0 15,-1-1-1-15,-3 2 0 0,-4-1-1 0,3 1-1 16,-4 0-2-16,-3-1 1 0,6 1-2 0,-6 0-2 16,2-1-1-16,-2 2-2 0,-1 1 3 15,0 1 2-15,1 1 5 0,1-1-1 0,-2 0-1 16,1 2 1-16,3-2-1 0,-3 0 3 0,2 2 0 15,-2-4 3-15,6 2-1 0,-3-2 4 16,0-1 2-16,6-2 1 0,-1 1 4 0,-1-2 1 16,4 0 2-16,0 0 1 0,2-5 3 0,-2-1 0 15,1-3-1-15,0-2 0 0,1-2-5 0,-1 3-1 16,1-5 0-16,-2 2 2 0,-3 0 0 0,-1-1-2 16,1-1 2-16,-4 3-2 0,1 0 3 0,-3 2-2 15,0 3 0-15,2-1-1 0,-4 4-3 16,-1 1-1-16,2 1-4 0,-2 1-6 0,0 1-7 15,0 0-10-15,0 0-10 0,1 1-2 0,0 5 5 16,1 5 6-16,0 3 10 0,4 7 5 0,-2 6 3 16,-2 6 1-16,4 6 1 0,-2 7 1 15,-3 5-3-15,0 6 2 0,1 6 0 0,2 4-1 16,-3 4 1-16,1 5 0 0,0 1 0 0,0 3 0 16,-1 7 3-16,0 1-3 0,3 4 0 15,-4 1-1-15,0 1-1 0,0-2 0 0,-8-5-1 16,-4-2-2-16,-1-5-8 0,-10-3 2 0,-5-5-4 15,-3-4 0-15,-5-8-8 0,2-10-18 0,-2-12-13 16,-2-10-2-16,1-12 8 0,-1-9 17 16,-2-7 19-16,0-5 11 0,-2-13 9 0,-1-8 2 15,2-5 2-15,2-10 2 0,0-3 3 0,4-6 1 16,3-5 4-16,0 0 5 0,5-5 2 0,7-1 3 16,0-4-4-16,6 0-4 0,4-2-5 0,7 1-6 15,3 2-2-15,7 3-1 0,7 1-8 0,4 3 1 16,6 5 0-16,3 3-2 0,1 0 2 15,7 7-6-15,-2-1-5 0,8 3 2 0,4 3-1 16,-1 0 3-16,7 0 2 0,2 3-1 16,2-3-2-16,-2 1 4 0,6-1-1 0,-1 0 3 15,-4 0 2-15,2 1-2 0,-4 4 0 0,1 2 0 16,-4 2 5-16,2 2-4 0,-8 3 2 0,-1 0 0 16,-4 0-4-16,-3 3 6 0,-7-1 1 0,-3 0 1 15,-7 2 1-15,2-1-2 0,-5 2 0 16,-3 0-1-16,-1 2 6 0,-6 0-2 0,2 2-1 15,-6 1 1-15,-1 1-6 0,0 1 1 0,-5 1-2 16,0 0-4-16,-6 1-6 0,0 0-3 16,-2 1-2-16,-1 2-3 0,0 1 3 0,-5 4-3 15,-3 1 1-15,5 0 1 0,-6 0 0 0,0 4 2 16,5 5-1-16,-5 2 3 0,3 1-1 0,-2 1 1 16,1 1 2-16,5 4 1 0,1 0-1 0,3 4 2 15,0 0-2-15,8 1 0 0,1 1 5 0,3-2-3 16,0-2 0-16,6 4 2 0,7-6-1 15,2 1 3-15,6-3 3 0,3-2 1 0,3-2 2 16,0-2-1-16,2-3 1 0,0-1 1 0,0-3 4 16,5-2-4-16,-6-1 0 0,-1 0 3 15,-1-2-2-15,1-6 5 0,-1-2 0 0,-2-2-2 16,-1-1-2-16,-5-2 1 0,5-3-2 0,-5-1 2 16,-4-2 1-16,5 1-4 0,-5 0-1 0,-4 0 0 15,0 0 0-15,0 4-1 0,-2 2-1 16,-2 4-1-16,-4 3-3 0,4 2 3 0,-6 2 2 15,1 2-2-15,-1 1-3 0,0 0-4 0,0 0-8 16,0 0-8-16,0 0-10 0,0 0-2 0,-1 4 5 16,-6 7 8-16,3 2 11 0,-5 3 4 15,3 2 1-15,-2 2 1 0,6-1-1 0,0 0 1 16,1-3 0-16,1-1 1 0,0-1 4 0,4-2-3 16,4-1 1-16,-1-2 1 0,3-2 2 0,3-2 2 15,1-2 4-15,1-3 1 0,5 0 2 0,0 0 0 16,3-6 0-16,1-3-1 0,-2-2-2 15,6-1-1-15,-4-2-3 0,0-1 0 0,2-1 1 16,-4-2-1-16,-3 0 0 0,4 1 0 0,-6-4-3 16,3 0 4-16,-5 0-1 0,-1-1 0 15,-4 1 0-15,-4 1-1 0,0 1 1 0,-2 0-1 16,-2 5-3-16,-2 0 0 0,0 2-1 0,0 3-2 16,-4 1 4-16,-4 3-6 0,5 1-1 0,-5 1-2 15,4 0-7-15,0 3 2 0,-4 0-1 0,5 0-5 16,0 0-3-16,-2 3 0 0,2 6 0 15,3 0 6-15,0 5 7 0,0 1 1 0,2 1 0 16,9 3 4-16,1 0 0 0,2-1 2 0,1 2 2 16,7-2 0-16,-5 1 0 0,4 0-2 15,-3-1 0-15,-3 0-1 0,-1-2 0 0,-3-1 0 16,-2 0-1-16,-5-1 0 0,-4-2 0 0,0-1 0 16,0-2 2-16,-12 1 2 0,-2-1 3 0,-10-2 2 15,-3 1 1-15,-1-2-2 0,-2-2 0 16,3 1-2-16,3-2-2 0,1-1 0 0,9-1-1 15,1 0 0-15,8-1 1 0,-2 2 0 0,5-2-1 16,2 0-5-16,0 0-18 0,6 0-29 0,4 0-25 16,13 0-30-16,3-2-19 0,11 0-16 0,4-2-13 15,5 0 2-15,2 0 15 0,4-1 27 16,-1-1 27-16,0 1 26 0,0 1 24 0,-5 1 27 16,-2 0 37-16,-5 1 42 0,-6 1 39 0,-7-1 31 15,-10 1 14-15,-4 1-4 0,-7 0-14 0,-2 0-16 16,-3 0-25-16,0 0-20 0,0 0-24 0,0 0-22 15,0 0-22-15,0 0-24 0,0 3-7 16,-3 3-5-16,1 3 1 0,2 3 7 0,0 2-5 16,0 2-13-16,0 0-32 0,6 3-98 0,-2 2-205 15,2-4-407-15,-2-6-233 0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4:19.3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9BAD20D-E24C-47A4-BB8F-3C3223DAD936}" emma:medium="tactile" emma:mode="ink">
          <msink:context xmlns:msink="http://schemas.microsoft.com/ink/2010/main" type="inkDrawing" rotatedBoundingBox="2599,9266 7877,8883 7884,8983 2607,9366" semanticType="underline" shapeName="Other">
            <msink:sourceLink direction="with" ref="{0F532D54-D6BA-4C9A-B1A8-EAD2704EBB46}"/>
          </msink:context>
        </emma:interpretation>
      </emma:emma>
    </inkml:annotationXML>
    <inkml:trace contextRef="#ctx0" brushRef="#br0">0 451 0 0,'0'0'0'0,"0"0"0"0,0 0 0 15,0 0 0-15,0 0 0 0,0 0 0 16,0 0 0-16,0 0 0 0,0 0 0 0,0 0 45 15,0 0 38-15,161-44-12 0,-135 42-13 0,6-2-9 16,0 1-2-16,8-2 2 0,3 1 7 0,8-1 12 16,8 0 7-16,4-1 4 0,7 0 0 0,8 1-3 15,5-1-3-15,8 0-4 0,4-2-9 16,9 2-1-16,1 0-4 0,9-1-4 0,2 1 4 16,8-2-2-16,9 2-1 0,5 2-7 0,7-2-3 15,5 0-8-15,3 0-7 0,1-3 2 0,5 1-7 16,-1-2 2-16,5-2-1 0,0-1-2 15,-4-1 4-15,1 0-1 0,-3 1 0 0,-2 0 3 16,-2 1-1-16,-6 1-1 0,-4 1-1 0,-9 2-4 16,-6 1 0-16,-3-1-2 0,-10 4-4 15,-3-2-2-15,-9 3-5 0,-11 0-2 0,-6 0-1 16,-12 0 1-16,-10 0 3 0,-11 0-4 0,-12 3 1 16,-9-4 3-16,-12 1 1 0,-6 1 17 0,-9 1 20 15,-2-1 23-15,-3 1 24 0,0-1-2 0,0-1-16 16,-1-1-23-16,-1-2-24 0,-4 1-11 15,-1-1-5-15,1 0-3 0,-2 2-5 0,-1-2-3 16,0 0-3-16,-2 1-6 0,-2-1-3 0,-1 0-5 16,-2 2-5-16,-1 1 0 0,2 0-3 0,-3 2-2 15,4 1-2-15,-1 0-2 0,2 0-2 0,-1 0-6 16,3 0-3-16,2 0-4 0,-2 0-7 16,5 1-9-16,-2 2-17 0,2 0-37 0,-1 1-58 15,2 2-85-15,0 2-123 0,2-1-179 0,3-1 115 0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4:47.2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733F875-B6D9-4361-BE31-D5A8334FEF31}" emma:medium="tactile" emma:mode="ink">
          <msink:context xmlns:msink="http://schemas.microsoft.com/ink/2010/main" type="inkDrawing" rotatedBoundingBox="3084,12709 14279,12519 14327,15346 3132,15536" hotPoints="15725,14249 9145,15343 2637,13878 9217,12783" semanticType="enclosure" shapeName="Ellipse">
            <msink:sourceLink direction="with" ref="{E9D2F363-4218-4405-B712-4AD6FEFB6A4B}"/>
            <msink:sourceLink direction="with" ref="{67C4B88E-8B9C-47D5-A84E-0B79304E2659}"/>
          </msink:context>
        </emma:interpretation>
      </emma:emma>
    </inkml:annotationXML>
    <inkml:trace contextRef="#ctx0" brushRef="#br0">1113 1965 0 0,'0'0'0'16,"0"0"0"-16,0 0 0 0,0 0 0 0,0 0 0 15,0 0 0-15,0 0 0 0,0 0 0 0,0 0 0 16,0 0 0-16,0 0 0 0,0 0 0 16,66-37 0-16,-54 37 0 0,-2 0 0 0,-1 0 0 15,0 4 0-15,3 1 0 0,2 1 0 0,-1 2 0 16,1-1 0-16,0 2 0 0,5 1 0 15,-1 0 0-15,0 0 0 0,2 1 0 0,-1 1 0 16,1-1 0-16,-2-1 0 0,3 0 0 0,-1-1 24 16,2 0 46-16,1 3 9 0,2-4 1 0,3 0 3 15,2 4-1-15,2-3-7 0,3 0-4 0,4 4-5 16,0-1-6-16,-1 1-10 0,0 3-7 0,1-1-10 16,-3 3-5-16,3 1 0 0,0 3-4 15,0-3-4-15,0 2-3 0,-2-1 2 0,5-1-4 16,-1 0 2-16,4-1 2 0,1 0-3 0,3-1 9 15,0-3 5-15,2 1 7 0,-1-3 6 0,2 0 3 16,5 0 7-16,-1-3 0 0,1 1 3 16,4-1-4-16,-2-1-3 0,2 1-2 0,-2-3-4 15,2 1 0-15,3-1-2 0,-1 1-5 0,-1-1-5 16,2 0-3-16,2 0-1 0,0 0-2 16,-2 0-3-16,-1 2-4 0,0-2-3 0,-1 2-2 15,1-1-2-15,0-1-1 0,0 2-1 0,1-2-2 16,0 0-3-16,6-2 4 0,1 2-2 0,2-2 1 15,0-1 1-15,5 2-2 0,0-2-1 16,1 1 1-16,-2 2 2 0,0 0-3 0,1 0 1 16,-3 0-1-16,2 2-1 0,-5-1 2 0,-1-1-2 15,-3 0 0-15,-2-1-3 0,0-1 3 0,0 0 0 16,-6-1-1-16,2 0 4 0,1 0-3 0,-3-1 1 16,6-2 0-16,-1 0 0 0,1 0 0 15,2 0-2-15,1 0 0 0,-2 0-2 0,0 0 2 16,0 0 0-16,-1 0-1 0,-1 0-1 0,-2 0 1 15,-4 3 0-15,0 0-5 0,-5 0 3 0,0 1-2 16,-2-1 1-16,-1 0 3 0,-3 0-3 0,2 0 2 16,-1 2-1-16,4-1 2 0,-2-2-1 15,1 0 1-15,0 2 2 0,2-2-2 0,-1 1 1 16,1 0-1-16,2-2 0 0,5 2 1 0,-5-2 0 16,3 1-1-16,-1-2 1 0,-2 0-2 15,4 0-1-15,-3 0 3 0,4 0 1 0,-4 0 2 16,4-2-1-16,-4 0-1 0,-1 0-2 0,3-1 0 15,-3 2 1-15,5-4-2 0,-2 1 2 16,5 1-1-16,-1 0 2 0,1-1-3 0,2 0 1 16,1-1 1-16,0 2-2 0,-1 0 5 0,-1-1-1 15,1 1 0-15,-1-2 3 0,-6 2-6 0,5 0 0 16,-4-1-1-16,-2 1-1 0,-3-2 3 16,4 1-2-16,-3 0 1 0,-2-2-1 0,-1 0 2 15,2 0-1-15,4-2 2 0,-2 1 3 0,-2-1-3 16,4-1 3-16,-3 0 0 0,-1 0 1 0,-1 0-1 15,-1-2 2-15,1 0 1 0,-2-2 0 0,2 0 2 16,1 0-1-16,1-4 1 0,-2 5-3 16,-2-5 0-16,-1 2 2 0,-5 0 0 0,3 0 3 15,-6-1-2-15,4 0 1 0,-3 0 0 0,-4-1-3 16,2-1 1-16,-3 1-3 0,0-1 1 0,0 0 0 16,-2 1 1-16,-1-2 1 0,-3-2-1 0,2 1 2 15,-5-3-3-15,0-1 2 0,-1 0 0 16,-1 1-2-16,-1-3-1 0,0 2 0 0,-1-1-2 15,-4-1-2-15,0 2 4 0,2-1-3 0,-4 0 0 16,-1-2 2-16,-3 0-3 0,4 0 1 16,-4 2 1-16,-1-1-1 0,0-1 2 0,-3 4-1 15,0-3 0-15,0 2-1 0,-1-1 1 0,-5 0-1 16,5 1-2-16,-4-1-1 0,-1 0 4 16,0 3 0-16,-1 2 1 0,-2-2 6 0,-2 1-7 15,1 0-2-15,0 1-2 0,-2 0-3 0,0 1 3 16,0-3-1-16,0 4 0 0,-4-1-1 0,-1-2 1 15,-3 3-2-15,2-4-2 0,-2 3 1 0,0-4 0 16,0 3 0-16,-1-1 2 0,0 0 1 0,0-1-3 16,-1 4 1-16,-2-1-3 0,2 0-1 15,-2 0 2-15,-1-1-2 0,-3 1 2 0,1-1-1 16,-2 0 0-16,-2 1 1 0,0-3 0 0,-4 2 1 16,4 3-2-16,-3-2 1 0,-3 0-2 0,5 1-1 15,-4 3 2-15,1-4-3 0,-2 3 2 16,1-1-2-16,1 1 2 0,-4 0 2 0,-1 0 0 15,-1-1 2-15,0 0-2 0,-1 1 2 0,-4-2-2 16,5 1 2-16,-5-1 0 0,2 0-2 0,-2-1 2 16,-1 3-5-16,-1-1 2 0,-1 1 1 15,-2 0-3-15,1 1 2 0,-1 0-1 0,2 0 0 16,-2 1 1-16,1 1 4 0,1 1-6 0,-1 2-1 16,4-1 0-16,0 0-1 0,-2 2-2 15,5 0 0-15,-4 1-2 0,4-1-4 0,-4 1 6 16,5 1 1-16,-7-2 0 0,0 1 7 0,3-1-2 15,-3 0 2-15,-1 1 2 0,1 0-1 0,3-1 1 16,-1 0-1-16,-4 1 0 0,3-3 0 16,3 2 2-16,-2 0 1 0,-1-2-1 0,5 3 0 15,0-3 0-15,-1 4 0 0,4-2 0 0,1 0 4 16,0 1-4-16,-1 0-1 0,1 1 1 0,-1 0-4 16,0-1 4-16,-5 1-2 0,7-1 1 0,-3 1 0 15,1-1-1-15,-1 1 2 0,-2-1-2 0,1 2 2 16,-2 0-3-16,-1 0 0 0,-3 2 1 15,3 0-1-15,-3-1 1 0,0 1-1 0,4-1-1 16,-6 2-1-16,6-1 2 0,-4 2 1 0,0 0 0 16,2-2 3-16,-1 3-3 0,-1 0 2 15,4-3-2-15,-4 3 1 0,0 0-1 0,3 1 0 16,-3-2-1-16,-1 2-3 0,2 0 2 0,-3 0 0 16,2 0-1-16,-2 0 2 0,6 0-1 0,-1 0 2 15,3 0 1-15,1 0 2 0,-3 0-2 16,3 0-1-16,3 2 0 0,-3-2-4 0,-3 1 4 15,3-1-2-15,-1 0-1 0,2 1 1 0,-5-1-2 16,0 0 0-16,-3 0 1 0,-1 0 3 0,2 0 0 16,-7 0 0-16,-1-1 3 0,2 0 0 15,-2-4-2-15,-1 2 2 0,-1-2-1 0,2 1-2 16,-1-1 3-16,0 0-2 0,4 1 1 0,0-1 1 16,1 0 0-16,0 1-1 0,4 1 0 0,3 0-1 15,-2 0 1-15,2-2 0 0,2 4-1 0,0-2-1 16,-3 1 0-16,5-1-2 0,-8 1 0 15,4-1 1-15,-4 2 0 0,-3-1 1 0,0 0 0 16,-1 1 1-16,1 0-1 0,-1-1 1 0,-2 2 0 16,-1 0 0-16,3 0 0 0,-3-3-2 0,1 3 1 15,2 0-1-15,0 0 3 0,1 0-3 16,0 0 2-16,0 0 0 0,3 0 0 0,-3 0 2 16,0 0-1-16,1 0 1 0,1 0-2 0,0 0 0 15,-1 0 1-15,-1 0-3 0,0 0 4 16,-2 0-4-16,-1 0 2 0,-3 0-1 0,0 0 0 15,3 0 2-15,-7 0-1 0,5 0 1 0,-4 0-1 16,1 0-1-16,-1 0 1 0,3 0 0 0,-2 0 1 16,3 0-1-16,-3 0-1 0,0 0 1 15,-1 0-1-15,-3 0 1 0,1 0 1 0,2 0-2 16,-1 0 1-16,-4 3 1 0,1-3-1 0,-4 0 2 16,2 0-3-16,-5 2 1 0,4-2 0 0,-3 1-2 15,-1-1 3-15,4 0-2 0,-1 1 1 16,4-1 0-16,0 0 0 0,-1 0 1 0,4 0 0 15,-4 0-1-15,2 0 0 0,3 0-1 0,-3 0 1 16,0 0 0-16,-1 0 1 0,2 0-2 0,-2 0 0 16,0 0 1-16,1 0-1 0,-1 0 2 0,-1-1-1 15,4 0 2-15,-1-1-2 0,0 2 1 16,5 0-1-16,-3 0-1 0,1 0 1 0,1 0 0 16,2 0 0-16,0 0-1 0,1 0 0 0,1 0 1 15,0 0-1-15,2 0 0 0,1 0 1 0,0 0 1 16,3 0 0-16,0 0 0 0,1 0-2 15,3 0 1-15,-1 0 0 0,-2 0-1 0,2 2 0 16,-3-1 1-16,0 0-1 0,-1 1-1 0,2 1 2 16,-3 0-1-16,2 1 1 0,1-1-1 15,0 1 0-15,-1 2 1 0,-2-1-1 0,6-1 0 16,-3 1 0-16,6-1-3 0,-3 0 3 0,2 0 0 16,3 1 0-16,-2 0 1 0,1-1-1 0,-3-1 0 15,1 0-1-15,2 2 1 0,0-2 1 0,-4 2 0 16,1-1-2-16,3 0 0 0,-2 1 1 15,0-1-2-15,0-1 3 0,3 2-1 0,-1-1 0 16,-1 1 1-16,0 0 0 0,-3 0-1 0,5-1 1 16,-1 2-1-16,0 0-3 0,0 2 2 0,-2-1 0 15,2-1 1-15,-1 0 1 0,1-1 1 0,-2-1-1 16,1 1 0-16,2-1 2 0,0 1-2 16,2 0-1-16,0 0 0 0,1 1-2 0,0 0 3 15,0 0-1-15,1 0 0 0,2 2-1 0,-3 1 0 16,-2-2-2-16,2 4 2 0,1-3 1 15,0 1-1-15,-1 0 0 0,0 0-1 0,3 1 2 16,2-2 0-16,-3 1 0 0,4 0 0 0,-2 1-3 16,1-1 1-16,0 2 0 0,-1-1-1 0,1 2 4 15,-2-1-2-15,3 0-1 0,-3-2 1 16,6 2-2-16,-1-1 1 0,3-1-2 0,-1 2 1 16,2-2-1-16,0 0 1 0,1 2 1 0,1-3 2 15,2 1-2-15,-3 0 2 0,0 2-2 0,0-2 1 16,5 0 3-16,-4 0-1 0,1 0-2 15,5-1-1-15,-3 1-3 0,2 0 0 0,-1 0 1 16,0 0 0-16,3 2 1 0,-4 0 1 0,3-1 0 16,-1 1 1-16,-2 0 2 0,3-1 0 0,-4-1-1 15,6 2 0-15,-4 0 3 0,-2-1-2 0,3 0 2 16,-3 1-2-16,2-1-3 0,-2 1 3 0,4-2-1 16,-4 1 0-16,4-1 4 0,-2 0-5 15,1 1 2-15,1-1 0 0,-2 0-1 0,2 0 1 16,-2-1-1-16,1 1 2 0,1 0-1 0,-3 0 1 15,3-1 1-15,0 0-1 0,-2 2 0 16,3-2 0-16,-1-1-2 0,-3 0-1 0,4 3 1 16,-1-1-2-16,-1 0 0 0,4 1 1 0,-2-1 0 15,0 2 0-15,-2-2 1 0,2 2 0 16,3-3-3-16,-1 1 2 0,0 0 1 0,-1 0-1 16,1 1 3-16,-2-1-1 0,-1 0-3 0,3 0 2 15,1 2 0-15,-1 0 0 0,1-2 1 0,-2 3-1 16,2 0 1-16,0 0 0 0,0 1 2 15,0 0 0-15,0 1-2 0,0 0 1 0,0 0-2 16,0 1 1-16,0-2 1 0,0 0-1 0,0 1-1 16,2 0 2-16,-1 0-1 0,4-2 0 0,-1 0 2 15,-1 0-1-15,-2-2-1 0,2 2 1 0,2 0 1 16,-1-2-2-16,-2 2 2 0,4-2 0 16,-2 0-3-16,-1 1 1 0,5-1 1 0,-4-1-1 15,2 2 1-15,0 0 0 0,-3-1-1 0,5 1 0 16,-4 0 0-16,4 1 0 0,-3 0 2 0,3-2-2 15,-2 1-1-15,3 0 1 0,-3 0 0 0,3-1 1 16,-2-1-1-16,1 3 0 0,0-2 1 16,-3 0 0-16,4 1-1 0,-3-2 1 0,3 2-1 15,1 1 0-15,-4-1 0 0,4 1 0 0,-5 0 0 16,6-1 0-16,-2 1-1 0,-3-1 1 16,4 1 1-16,0-2-2 0,-4 1 2 0,6-1-2 15,-1-1 2-15,0 1-1 0,-2-1 0 0,1 2 1 16,2-1-2-16,-2-2 3 0,1 3-3 0,-1-2 0 15,-1-1-2-15,3-1 4 0,-3 3 0 16,1-3 0-16,-1 1 1 0,3-1-1 0,0 2 0 16,-1-1-1-16,0-1 4 0,-3 1-2 0,3-3 0 15,1 1-1-15,-3 0-2 0,-2-1 2 0,1-1-1 16,-3 1 0-16,2-3 2 0,-3 2-1 0,1 0 0 16,2-1 1-16,-4 2 0 0,5-2-2 15,-4 1 0-15,1 1 1 0,2-1 0 0,-2 1-1 16,2-1 1-16,-3 0-2 0,4 2-3 0,-4-1 2 15,5-1 3-15,-5 1-1 0,6-1 5 0,-5 1-3 16,4-1-1-16,1 2 1 0,-3 1-2 16,3-1 0-16,0 1 0 0,-1-1 0 0,-1 1-1 15,4 0 2-15,-2 1 1 0,-1 0-2 0,0-1 1 16,3-1 1-16,-2 0 0 0,-1 2 0 0,1-2 2 16,2 1-3-16,-2-1 0 0,-2 1 1 15,0-1-2-15,4 0 2 0,-2 0-1 0,-1 0 0 16,-1 0-1-16,4 0 1 0,-2 0 1 0,-1 2 0 15,1-2 2-15,-1 0 0 0,-1 1 0 16,0-3 1-16,4 2 1 0,-3-1-4 0,-2-1 0 16,4-1-1-16,-2 2-4 0,-2-2 6 0,2 1 0 15,1-1 0-15,-4 2 4 0,5-1-5 0,-1 0 2 16,-1-1-2-16,0 0-1 0,1 3 1 0,-2-2 0 16,1 1 0-16,2-1-1 0,0 0 1 15,1 2 0-15,-3-2 0 0,4 3 1 0,-2-3 3 16,1 2 2-16,0-1-1 0,2 1 3 0,-2-2-1 15,0 2-1-15,1-1 0 0,2 1-2 16,-2-2 1-16,2 1-1 0,-1-2-1 0,2 1-1 16,0 0 0-16,-3-1-1 0,2 2 1 0,-2-2 1 15,2 0 0-15,-2 1 2 0,2-1 1 0,-1 0 0 16,0 1 0-16,2 0-2 0,1-2 1 0,-3 2-1 16,2-1 3-16,-1-2-1 0,4 2-1 15,-2 0-2-15,-1 0-1 0,3 2-1 0,-1-1-1 16,-1 2 2-16,1-2-3 0,0 2 1 0,-2 0 0 15,2-1-2-15,1 1 2 0,-3-2-1 0,2 1 1 16,1-1 2-16,-3 2-1 0,6-2 1 16,-5 2 1-16,5-2 0 0,-4 1 0 0,4-1 1 15,-5 1-1-15,6-2 1 0,-3 2 1 0,2-2-2 16,0 1 1-16,0-1-3 0,1 2 4 16,1-2-2-16,-3 0 1 0,3 2 1 0,-1-2-1 15,1 1 0-15,-2-1 0 0,2 2 1 0,-1-1-1 16,4-1-1-16,-2 2 0 0,0-2 1 0,2 1-3 15,0 1 1-15,0-3-1 0,-2 3-2 0,2-2 1 16,-3 1 2-16,1-1-2 0,-3 2 3 16,0-2-3-16,2 1 0 0,-4-1 0 0,1 0-1 15,1 1 1-15,-5 0-1 0,1-3 0 0,1 2 0 16,-3 0 0-16,-2 0 1 0,0-1-2 0,2 1 0 16,-1 0 1-16,2 0 0 0,-2 0 2 0,1-2-1 15,0 2-1-15,1 0 0 0,0-1 0 16,-1 0 0-16,2 1-1 0,1-1 1 0,-1 1-1 15,2 0 0-15,-2 0 2 0,-3 0 0 0,4 0-2 16,-3 1 0-16,-1-2-3 0,0 1 2 16,-1-2 1-16,0 2 1 0,0-1-2 0,0 2 1 15,-1-2-1-15,1 2 1 0,0-2 4 0,0 2-6 16,-3-3 2-16,2 2 0 0,0-3-1 0,3 4 4 16,-2-2-1-16,1 2 0 0,-2-2-3 15,4 1 3-15,-3-1-2 0,2 0 2 0,3-1 1 16,-2 0-4-16,1 1 0 0,2 0 0 0,-3 0 1 15,2 1 2-15,0 0 0 0,-5 0-2 0,5 1-2 16,0-2 2-16,-4 2 2 0,1-1 0 16,1 0 0-16,-1-2-1 0,-1 2-2 0,1-1 1 15,-1 1 3-15,1-2-3 0,-1 2 2 0,0-1-1 16,-2 1-6-16,0-2 8 0,1 1-2 0,-1-1 1 16,3 1 2-16,-2 0-4 0,0-1 1 0,1 0 0 15,3 3 2-15,-1-3-3 0,-2 0 0 0,1 1-1 16,0 0 1-16,0-1 3 0,0 0-2 15,2 0 2-15,-1-1-6 0,2 2 4 0,-6-2 1 16,2 1-1-16,-2-1 5 0,1 0-6 0,-2 0 1 16,0 0 0-16,0 0-1 0,-3 0 3 15,-1 0-1-15,3 0 0 0,-2 0-3 0,1 0 3 16,-1 0-1-16,2 0 0 0,-3 0 2 0,0 0-4 16,3 0 1-16,-2 0 1 0,1 0 3 15,-2 0-4-15,4 0 0 0,-4 0 0 0,2-1-2 16,0 1 4-16,1 0-2 0,-1 0 2 0,1-2-1 15,-2 2-2-15,2 0 3 0,1-1 0 0,-2 1 1 16,0 0-3-16,0 0 0 0,2-1-2 0,-1 1 2 16,2 0 1-16,-4-1 0 0,3-1 0 0,0 2-4 15,-2-2 3-15,2 2 0 0,0-1 2 16,0 1 2-16,1-1-4 0,1 1 1 0,-2-2-2 16,1 2 3-16,2-2-1 0,-2 2-2 0,2 0 1 15,-1-1-4-15,-1 1 4 0,0 0 1 16,4 0 1-16,-4 0-1 0,0 0-1 0,1-1 1 15,-1 1-2-15,1 0 4 0,-1-2-3 0,-1 2-1 16,0 0 1-16,2 0 1 0,-4 0-1 0,2-2 2 16,2 2 0-16,2 0-6 0,-1-1 6 0,-1 1 0 15,2-2-2-15,-1 2 4 0,1-1-4 16,2 1-2-16,-1-2 0 0,-1 2 2 0,0-1 0 16,4 1 0-16,-4 0 0 0,3 0-2 0,0 0 3 15,-3-2 2-15,3 2-1 0,-2 0-1 16,-1-1-1-16,1 1-1 0,3 0 0 0,-6 0 6 15,2-2-5-15,2 2-1 0,1 0 0 0,-5 0-3 16,5 0 6-16,0 0 0 0,-2 0-2 0,2 0 0 16,-1 0 0-16,3-1 0 0,-2 1 0 0,2 0 3 15,1 0-4-15,-1 0 1 0,-3 0 0 16,3 0 0-16,-5 0 1 0,0 0 1 0,4 0-2 16,-4 0-3-16,-1 0 4 0,3 0-1 0,-1 0 0 15,-1 0 4-15,-1 0-4 0,2 0 0 16,1-2 0-16,-3 1 2 0,-1-1-2 0,1 1 2 0,-2-1-2 15,1 1 0-15,-1-1 2 0,-1 1 0 16,0 1-1-16,2-2-1 0,-4 1 0 0,3-1 0 16,-4-1 0-16,2 2 3 0,1-1-4 0,0 2 2 15,0 0-2-15,1-2-1 0,-2 2 4 16,-2-1-1-16,1-1 0 0,1 1-2 0,1 1 0 16,-2-2 3-16,0 1 0 0,-1-1 0 0,2 1-2 15,1 1-1-15,-1-1 0 0,-2 1 1 0,0-2 2 16,2 2-2-16,0 0 0 0,-2-2 0 15,3 2 1-15,-2-1 0 0,2 1 1 0,0-1 0 16,0-1-3-16,-1 1 3 0,-2 1-4 0,0-1 2 16,2-1 1-16,1 2-2 0,-4-1 1 15,0 1 0-15,3-2 2 0,-3 1 0 0,0-2 2 16,3 3-2-16,-3-2 0 0,1 1-1 0,1-2 1 16,2 3-3-16,0-2 0 0,0 2-1 0,-1 0-5 15,2 0-8-15,3 0-62 0,0 5-206 16,-2-2-709-16,-5 1-418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0:03.3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E6FF8C1-916A-4175-B4CF-3B11631B3185}" emma:medium="tactile" emma:mode="ink">
          <msink:context xmlns:msink="http://schemas.microsoft.com/ink/2010/main" type="writingRegion" rotatedBoundingBox="2742,1099 4882,1099 4882,1897 2742,1897"/>
        </emma:interpretation>
      </emma:emma>
    </inkml:annotationXML>
    <inkml:traceGroup>
      <inkml:annotationXML>
        <emma:emma xmlns:emma="http://www.w3.org/2003/04/emma" version="1.0">
          <emma:interpretation id="{1C9E93C1-6A19-42AA-9B4F-C42E676AB52B}" emma:medium="tactile" emma:mode="ink">
            <msink:context xmlns:msink="http://schemas.microsoft.com/ink/2010/main" type="paragraph" rotatedBoundingBox="2742,1099 4882,1099 4882,1897 2742,1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2FDB0F-7925-40E2-B0B3-85F8145BF06C}" emma:medium="tactile" emma:mode="ink">
              <msink:context xmlns:msink="http://schemas.microsoft.com/ink/2010/main" type="line" rotatedBoundingBox="2742,1099 4882,1099 4882,1897 2742,1897"/>
            </emma:interpretation>
          </emma:emma>
        </inkml:annotationXML>
        <inkml:traceGroup>
          <inkml:annotationXML>
            <emma:emma xmlns:emma="http://www.w3.org/2003/04/emma" version="1.0">
              <emma:interpretation id="{027E6F73-F246-4E53-948E-F89159474693}" emma:medium="tactile" emma:mode="ink">
                <msink:context xmlns:msink="http://schemas.microsoft.com/ink/2010/main" type="inkWord" rotatedBoundingBox="2742,1099 4882,1099 4882,1897 2742,1897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_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827-206 0 0,'0'0'0'0,"0"0"0"0,0 0 0 16,0 0 0-16,0 0 0 0,0 0 0 16,0 0 0-16,0 0 0 0,0 0 0 0,0 0 0 15,0 0 0-15,0 0 0 0,99 29 28 0,-68-29 85 16,9-9-6-16,11-5-3 0,7-5-14 16,11-6-4-16,13-6-10 0,9-5-16 0,11-5-20 15,8-5-7-15,10-3-12 0,2-3-11 0,5-3-6 16,-2 0-10-16,-2 1-8 0,-5 3-12 0,-7 2-15 15,-5 6-23-15,-9 3-29 0,-10 7-35 0,-9 2-58 16,-11 7-28-16,-10 4 214 0,-14 8 0 16,-17 3 0-16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9:47.7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1F0169A-5A06-47DE-9D87-7C65F6CFFE1E}" emma:medium="tactile" emma:mode="ink">
          <msink:context xmlns:msink="http://schemas.microsoft.com/ink/2010/main" type="inkDrawing" rotatedBoundingBox="3434,4846 10583,4526 10585,4570 3436,4890" semanticType="underline" shapeName="Other">
            <msink:sourceLink direction="with" ref="{97008ABF-569F-4BA1-B1DC-14B8CBC50652}"/>
            <msink:sourceLink direction="with" ref="{A107963C-048D-40E8-8F14-723E27534728}"/>
          </msink:context>
        </emma:interpretation>
      </emma:emma>
    </inkml:annotationXML>
    <inkml:trace contextRef="#ctx0" brushRef="#br0">0 339 0 0,'0'0'0'0,"0"0"0"0,0 0 0 0,0 0 0 15,0 0 0-15,0 0 0 0,0 0 0 0,0 0 0 16,0 0 0-16,0 0 0 0,0 0 0 15,0 0 0-15,114-30 0 0,-89 27 0 0,4 0 0 16,2 2 0-16,5-2 0 0,4 3 0 0,5-3 0 16,7 0 0-16,8 1 0 0,6 1 0 0,5 0 0 15,8-1 0-15,7 0 0 0,8 1 0 16,2-2 0-16,10-1 10 0,7 1 57 0,2-1 3 16,10-2-5-16,4 1 0 0,6-1 2 0,4-1-8 15,12 1-3-15,0-1-6 0,7-1-7 0,6 2-1 16,1 0-4-16,6 0 0 0,5 0 0 0,4 2-4 15,3-2-5-15,2 0-2 0,3-2-3 0,5 2-1 16,0-1 5-16,0-2-5 0,2 1 0 16,-5-2-4-16,-2-2-2 0,-2 0 0 0,-6 0-2 15,-4 1 0-15,-11 0 0 0,-3 1 2 0,-9 2 1 16,-10 0 2-16,-9-1 3 0,-8 3 3 0,-10 0 3 16,-12 2 4-16,-5-1 0 0,-9 1 2 15,-8 0 1-15,-4 1-2 0,-11 0-3 0,-8 0 1 16,-7 0-4-16,-6 1-1 0,-10 2 2 0,-7-1-2 15,-6 1 0-15,-7 0 3 0,-5 0 5 16,-7 0 16-16,-3 0 23 0,-1 0 21 0,0 0 13 16,0 0 1-16,-1 0-18 0,0 0-20 0,-2 0-28 15,-5 0-24-15,0-2-17 0,-5 1-15 0,-4 1-3 16,0-2-2-16,-6 2-2 0,0 0-2 0,-5 0-4 16,0 2-8-16,0 2-12 0,-3 1-17 15,-4 0-26-15,2 0-29 0,-1-1-34 0,-3 1-31 16,2 1-42-16,1 0-63 0,2 0-87 0,0 0-139 15,9-2 466-15,8 0 48 0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29:21.3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F873F91-EBCD-463A-9514-2EE507BDD733}" emma:medium="tactile" emma:mode="ink">
          <msink:context xmlns:msink="http://schemas.microsoft.com/ink/2010/main" type="writingRegion" rotatedBoundingBox="1814,1672 10267,1198 10448,4416 1995,4891"/>
        </emma:interpretation>
      </emma:emma>
    </inkml:annotationXML>
    <inkml:traceGroup>
      <inkml:annotationXML>
        <emma:emma xmlns:emma="http://www.w3.org/2003/04/emma" version="1.0">
          <emma:interpretation id="{77284ABC-F543-4F33-BE67-50D67B72D0D4}" emma:medium="tactile" emma:mode="ink">
            <msink:context xmlns:msink="http://schemas.microsoft.com/ink/2010/main" type="paragraph" rotatedBoundingBox="1906,1578 6867,1524 6878,2557 1917,26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29BB6F-E834-49F5-858A-07FF38ABF46A}" emma:medium="tactile" emma:mode="ink">
              <msink:context xmlns:msink="http://schemas.microsoft.com/ink/2010/main" type="inkBullet" rotatedBoundingBox="1911,2079 2605,2072 2606,2126 1912,2134"/>
            </emma:interpretation>
            <emma:one-of disjunction-type="recognition" id="oneOf0">
              <emma:interpretation id="interp0" emma:lang="en-US" emma:confidence="0">
                <emma:literal>-</emma:literal>
              </emma:interpretation>
              <emma:interpretation id="interp1" emma:lang="en-US" emma:confidence="0">
                <emma:literal>_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)</emma:literal>
              </emma:interpretation>
            </emma:one-of>
          </emma:emma>
        </inkml:annotationXML>
        <inkml:trace contextRef="#ctx0" brushRef="#br0">1 56 0 0,'0'0'0'0,"0"0"175"16,0 0 62-16,0 0-83 0,0 0-53 0,0 0-51 15,0 0-40-15,0 0-36 0,0 0-23 0,0 0 1 16,0 0 15-16,-4-3 29 0,17 6 30 0,7-2 17 15,3 1 16-15,5-2 20 0,7 0 16 0,8-4 17 16,1-4-4-16,6-1-18 0,-3 1-23 16,3 0-29-16,-4 1-16 0,-4 1-9 0,-8 3-6 15,-1 0-4-15,-6 0-3 0,-4 3-1 0,-5 0-2 16,4 0-3-16,-5 0-9 0,-1 0-14 0,3 0-42 16,-4 3-125-16,0 0-247 0,-5-2-122 15,-6 1 565-15</inkml:trace>
      </inkml:traceGroup>
      <inkml:traceGroup>
        <inkml:annotationXML>
          <emma:emma xmlns:emma="http://www.w3.org/2003/04/emma" version="1.0">
            <emma:interpretation id="{9C883B11-49B6-48B1-88CC-DB83B39E3F67}" emma:medium="tactile" emma:mode="ink">
              <msink:context xmlns:msink="http://schemas.microsoft.com/ink/2010/main" type="line" rotatedBoundingBox="3528,1560 6867,1524 6878,2557 3540,2593"/>
            </emma:interpretation>
          </emma:emma>
        </inkml:annotationXML>
        <inkml:traceGroup>
          <inkml:annotationXML>
            <emma:emma xmlns:emma="http://www.w3.org/2003/04/emma" version="1.0">
              <emma:interpretation id="{0FA36BF2-923A-4B39-BA39-F6DEE96B1280}" emma:medium="tactile" emma:mode="ink">
                <msink:context xmlns:msink="http://schemas.microsoft.com/ink/2010/main" type="inkWord" rotatedBoundingBox="3528,1560 6867,1524 6878,2557 3540,2593"/>
              </emma:interpretation>
              <emma:one-of disjunction-type="recognition" id="oneOf1">
                <emma:interpretation id="interp5" emma:lang="en-US" emma:confidence="0.5">
                  <emma:literal>Convict</emma:literal>
                </emma:interpretation>
                <emma:interpretation id="interp6" emma:lang="en-US" emma:confidence="0">
                  <emma:literal>Conic</emma:literal>
                </emma:interpretation>
                <emma:interpretation id="interp7" emma:lang="en-US" emma:confidence="0.5">
                  <emma:literal>Conv in</emma:literal>
                </emma:interpretation>
                <emma:interpretation id="interp8" emma:lang="en-US" emma:confidence="0">
                  <emma:literal>convict</emma:literal>
                </emma:interpretation>
                <emma:interpretation id="interp9" emma:lang="en-US" emma:confidence="0">
                  <emma:literal>conv in</emma:literal>
                </emma:interpretation>
              </emma:one-of>
            </emma:emma>
          </inkml:annotationXML>
          <inkml:trace contextRef="#ctx0" brushRef="#br0" timeOffset="2225.5331">2113-463 215 0,'0'0'235'0,"0"0"-40"15,0 0-26-15,0 0-39 0,0 0-26 0,0 0-21 16,0 0-16-16,0 0-10 0,0 0-22 0,0 0-13 16,0 0-13-16,0 0-13 0,0 0-1 15,0 0-4-15,-150-54 2 0,136 68 2 0,-3 0 7 16,1 7 4-16,-7 4 3 0,3 5 4 0,-4 7-5 15,-1 4 7-15,0 6-3 0,-1 2-2 0,1 3-1 16,2 1-7-16,2-1 0 0,-1 3 2 16,5-1 7-16,2 1 2 0,2-1 5 0,3-3-4 15,6-2-9-15,4-5-5 0,0-3-4 0,10-3-2 16,3-7 2-16,6-2 2 0,-2-3-1 0,7-3 1 16,3-5 2-16,0-3 1 0,4-5 3 15,2-4 11-15,4-6 6 0,2 0 5 0,-1-6 0 16,3-4-5-16,-2-6 2 0,-3-1 3 0,-3-3 2 15,-5-1 4-15,-1-2 2 0,-1 0 3 0,-5-4 4 16,-3-3-1-16,-4-1 1 0,0 0-2 16,-1 2-3-16,-2 0-3 0,-4 4-2 0,1 3 0 15,-4 2 0-15,-3 5 6 0,2 3 8 0,-3 5-1 16,0 3-2-16,0 1-8 0,0 3-13 0,0 0-16 16,-3 0-17-16,2 0-24 0,-3 0-28 15,1 4 3-15,-6 5 9 0,2 7 15 0,-3 2 24 16,-2 3 2-16,2 2-2 0,3 3 2 0,-1 0 0 15,5-3-4-15,2 2-2 0,1-4 0 16,1-2-7-16,6-4-8 0,2-3-2 0,3-3 1 16,3-3 10-16,-1-3 15 0,7-2 9 0,-2-1 10 15,4-1 3-15,-1-6 3 0,-2-4 0 0,3-3 0 16,-5 0-1-16,0-4 6 0,-3 0 8 0,-5-1 7 16,-4-1 3-16,-4-1-2 0,-2 1-6 0,0-1-8 15,-6 1-3-15,-4 0-8 0,-3 1-6 16,-1-1-1-16,0 4-4 0,0 0-1 0,-3 1 3 15,3 1 2-15,0 3-5 0,0 3-1 0,3 0-2 16,3 3-4-16,-2-1 2 0,1 1 0 0,4 2 0 16,1 0 0-16,1 1 4 0,2 1-1 15,1 1-1-15,0-2-7 0,0 1-13 0,1-1-21 16,6-2-10-16,6-2 1 0,3-2 8 0,8 1 18 16,3-3 9-16,0 5-1 0,6-1 5 15,-2 2-4-15,0 2-2 0,0 2 1 0,-3 0-10 16,-2 5-5-16,-4 4 1 0,0 2 2 0,-2 3 7 15,-4 2 7-15,-3 2 4 0,1 1 2 0,-3 2 4 16,-5 2 2-16,4 0 1 0,-5 2 2 16,0-2 2-16,-2 0 0 0,-2-1 0 0,-1 1 2 15,0-2-2-15,0-2 0 0,-2-3 0 0,-4 0-3 16,2-4 7-16,3-3 0 0,0-5 3 0,1-1 4 16,0-3 6-16,0 0 8 0,0 0 11 0,0 0 11 15,0 0 8-15,1-4-3 0,3-4-14 16,4-2-16-16,3-6-19 0,1-3-10 0,3-3 1 15,1-1-2-15,1-1 3 0,3 2 2 0,-4 0 0 16,6 1 0-16,-3 2-4 0,1 2-3 0,-3 5 0 16,-1 2-2-16,3 1-1 0,-4 5-1 0,1 4-3 15,-3 0-6-15,1 0-13 0,-2 0-5 16,-3 6-1-16,-2 5 2 0,0 1 15 0,-2 3 14 16,-1 3 7-16,1 2 7 0,-2-1 0 0,0 2-2 15,3 1 0-15,-2 2 0 0,-1-1 1 16,5 0-3-16,-1 1-4 0,-1-1-9 0,1-1-43 15,0 1-286-15,-3-7-370 0,-1-7 254 0</inkml:trace>
          <inkml:trace contextRef="#ctx0" brushRef="#br0" timeOffset="2230.5306">3184 18 683 0,'0'0'267'0,"0"0"-70"16,0 0-61-16,0 0-56 0,0 0-32 0,0 0-21 16,0 0-16-16,0 0-7 0,0 0-6 0,0 0-3 15,0 0 0-15,0 0-2 0,0 0 3 16,158-1-2-16,-140 21 2 0,0 4 0 0,-1 0 2 16,-4 3 1-16,0 0 0 0,-1 0 1 0,0-2-1 15,-2 2 1-15,-2-3-2 0,-1-1 1 0,-1-1 1 16,1-3 0-16,-3-2 2 0,3-4-2 15,-2-4 2-15,-1-5 2 0,2 1 3 0,-2-4 14 16,-2-1 24-16,4 0 32 0,-2-3 19 0,1-7 0 16,3-5-17-16,1-4-25 0,1-6-17 15,-1 0-9-15,3-2-2 0,-2-1-5 0,-1 1-1 16,-1 0-8-16,4-1-5 0,-1-2-7 0,2 2-9 16,1 2-2-16,0 1-6 0,1 1-14 0,-1 1-25 15,2 3-56-15,-2 0-131 0,4 2-229 0,-6 6-246 16,-4 3 345-16</inkml:trace>
          <inkml:trace contextRef="#ctx0" brushRef="#br0" timeOffset="2234.5275">4116-155 374 0,'0'0'259'0,"0"0"-293"16,0 0-123-16,0 0 22 0,0 0 56 15,0 0 78-15,0 0 58 0,0 0 7 0,0 0 1 16,0 0-9-16,0 0-14 0,0 0-16 0,21 170-9 16,-21-144 5-16,0-1-3 0,0-1-5 0,0 1-9 15,4-4-18-15,0-2-26 0,6-1-127 16,-3-6-230-16,-2-5 396 0</inkml:trace>
          <inkml:trace contextRef="#ctx0" brushRef="#br0" timeOffset="2236.5256">4313-183 1093 0,'0'0'139'0,"0"0"-62"0,0 0-93 16,0 0-124-16,0 0-32 0,0 0-4 16,0 0-16-16,0 0-161 0,0 0 93 0,0 0 260 0</inkml:trace>
          <inkml:trace contextRef="#ctx0" brushRef="#br0" timeOffset="2239.5241">4722-73 0 0,'0'0'0'0,"0"0"112"0,0 0 105 0,0 0-55 16,0 0-28-16,0 0-2 0,0 0-4 0,0 0-10 15,0 0-13-15,0 0-14 0,0 0-24 0,0 0-23 16,0 0-31-16,19-104-33 0,-25 104-21 15,-2 6-9-15,-5 4 9 0,-3 5 24 0,-4 1 16 16,0 5 9-16,-3 1 2 0,0 4-5 0,2 0-2 16,0 1-3-16,4 1 0 0,4-5-6 15,2 0-6-15,4-4-6 0,5-2-10 0,2-3 0 16,0-2 2-16,9-1 5 0,-1-3 8 0,4-1 10 16,1-3 8-16,2-1 7 0,1-1 7 0,2-2-1 15,2 0-5-15,0-5-2 0,1-2-6 0,1-2 0 16,-2-2 1-16,1-1 2 0,-1-2 0 0,1 0 0 15,-3-1-1-15,2 0-1 0,-1 1 0 16,-3-2-3-16,0 3-4 0,-2 1-5 0,-2 1-7 16,-1 4-8-16,-2 2-6 0,0 1-8 0,-3 2-19 15,2 1-19-15,-4 1-28 0,3 0-48 0,-3 0-85 16,0 0-156-16,-2 3 330 0,1 0 60 0</inkml:trace>
        </inkml:traceGroup>
      </inkml:traceGroup>
    </inkml:traceGroup>
    <inkml:traceGroup>
      <inkml:annotationXML>
        <emma:emma xmlns:emma="http://www.w3.org/2003/04/emma" version="1.0">
          <emma:interpretation id="{8EB6C76A-F78F-430D-87FD-604BFDBC96B8}" emma:medium="tactile" emma:mode="ink">
            <msink:context xmlns:msink="http://schemas.microsoft.com/ink/2010/main" type="paragraph" rotatedBoundingBox="1909,3364 10362,2889 10448,4416 1995,48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108676-BFC9-42B8-AD0E-142B02B1D3E7}" emma:medium="tactile" emma:mode="ink">
              <msink:context xmlns:msink="http://schemas.microsoft.com/ink/2010/main" type="line" rotatedBoundingBox="1909,3364 10362,2889 10448,4416 1995,4891"/>
            </emma:interpretation>
          </emma:emma>
        </inkml:annotationXML>
        <inkml:traceGroup>
          <inkml:annotationXML>
            <emma:emma xmlns:emma="http://www.w3.org/2003/04/emma" version="1.0">
              <emma:interpretation id="{C9859274-CE93-4D2F-B4FD-F081DF773E15}" emma:medium="tactile" emma:mode="ink">
                <msink:context xmlns:msink="http://schemas.microsoft.com/ink/2010/main" type="inkWord" rotatedBoundingBox="1929,3731 2809,3681 2847,4358 1968,4408"/>
              </emma:interpretation>
              <emma:one-of disjunction-type="recognition" id="oneOf2">
                <emma:interpretation id="interp10" emma:lang="en-US" emma:confidence="0.5">
                  <emma:literal>F</emma:literal>
                </emma:interpretation>
                <emma:interpretation id="interp11" emma:lang="en-US" emma:confidence="0">
                  <emma:literal>(</emma:literal>
                </emma:interpretation>
                <emma:interpretation id="interp12" emma:lang="en-US" emma:confidence="0">
                  <emma:literal>t</emma:literal>
                </emma:interpretation>
                <emma:interpretation id="interp13" emma:lang="en-US" emma:confidence="0">
                  <emma:literal>€</emma:literal>
                </emma:interpretation>
                <emma:interpretation id="interp14" emma:lang="en-US" emma:confidence="0">
                  <emma:literal>#</emma:literal>
                </emma:interpretation>
              </emma:one-of>
            </emma:emma>
          </inkml:annotationXML>
          <inkml:trace contextRef="#ctx0" brushRef="#br0" timeOffset="90270.8051">585 1913 0 0,'0'0'0'0,"0"0"0"0,0 0 0 16,0 0 0-16,0 0 0 0,-12-156 0 0,8 138 0 16,-4 5 203-16,3 3-20 0,-4 4-58 0,-2 3-58 15,-1 3-52-15,-2 2-23 0,-2 11-10 16,-8 9 1-16,-3 8 11 0,-2 8 7 0,-10 8 1 16,0 4 0-16,0 4-8 0,-2 4-14 0,0 1-20 15,3-1-45-15,-1 1-95 0,0 2-38 0,11-15 218 16,10-15 0-16</inkml:trace>
          <inkml:trace contextRef="#ctx0" brushRef="#br0" timeOffset="90131.8909">56 1655 246 0,'0'0'22'0,"0"0"-181"15,0 0 50-15,0 0 109 0,0 0 0 0,0 0 0 16,0 0 0-16,0 0 0 0,0 0 0 0,117 163 0 16,-99-123 0-16,4-5 0 0,-1 1 0 0,3-2 0 15,2-2 0-15,1-5 0 0,-1-5 0 16,1-3 0-16,1-3 0 0,-1-7 0 0,-1-3 0 16,-2-5 0-16,0-1 0 0,-7-4 0 0,2-4 0 15,-7 0 0-15,-6 2 0 0</inkml:trace>
          <inkml:trace contextRef="#ctx0" brushRef="#br0" timeOffset="3041.0477">266 1766 1048 0,'0'0'204'0,"0"0"-30"0,0 0-41 16,0 0-40-16,0 0-31 0,0 0-35 0,0 0-40 16,0 0-14-16,0 0 0 0,0 0 11 0,0 0 20 15,0 0-1-15,0 0-7 0,202-53-15 16,-141 45-26-16,5 2-33 0,2 0-53 0,2 2-110 15,4-1-204-15,-19 2-174 0,-19 0 536 0</inkml:trace>
        </inkml:traceGroup>
        <inkml:traceGroup>
          <inkml:annotationXML>
            <emma:emma xmlns:emma="http://www.w3.org/2003/04/emma" version="1.0">
              <emma:interpretation id="{97008ABF-569F-4BA1-B1DC-14B8CBC50652}" emma:medium="tactile" emma:mode="ink">
                <msink:context xmlns:msink="http://schemas.microsoft.com/ink/2010/main" type="inkWord" rotatedBoundingBox="3408,3280 8699,2982 8785,4509 3493,4807">
                  <msink:destinationLink direction="with" ref="{51F0169A-5A06-47DE-9D87-7C65F6CFFE1E}"/>
                </msink:context>
              </emma:interpretation>
              <emma:one-of disjunction-type="recognition" id="oneOf3">
                <emma:interpretation id="interp15" emma:lang="en-US" emma:confidence="0.5">
                  <emma:literal>Satisfactions</emma:literal>
                </emma:interpretation>
                <emma:interpretation id="interp16" emma:lang="en-US" emma:confidence="0">
                  <emma:literal>Satisfaction</emma:literal>
                </emma:interpretation>
                <emma:interpretation id="interp17" emma:lang="en-US" emma:confidence="0">
                  <emma:literal>satisfaction</emma:literal>
                </emma:interpretation>
                <emma:interpretation id="interp18" emma:lang="en-US" emma:confidence="0">
                  <emma:literal>Satisfaction'</emma:literal>
                </emma:interpretation>
                <emma:interpretation id="interp19" emma:lang="en-US" emma:confidence="0">
                  <emma:literal>satisfaction'</emma:literal>
                </emma:interpretation>
              </emma:one-of>
            </emma:emma>
          </inkml:annotationXML>
          <inkml:trace contextRef="#ctx0" brushRef="#br0" timeOffset="4716.2954">2331 1487 0 0,'0'0'0'0,"0"0"0"0,0 0 0 0,0 0 27 15,0 0 117-15,0 0-23 0,0 0-20 0,0 0-16 16,0 0-15-16,0 0-10 0,0 0-15 0,-57-160-17 15,42 152-14-15,-5 2-14 0,-2 2-5 16,-2 2-2-16,-1 2 8 0,-3 0 14 0,-2 10 11 16,-3 2 11-16,-2 3 3 0,-2 8-2 0,-3 1-1 15,-3 5 1-15,0 5 6 0,3 1 1 16,0 2 5-16,2 0-4 0,9-3-9 0,3 0-9 16,8-4-15-16,3-5-12 0,10-1-9 0,5-2-6 15,1-3 0-15,12-1 3 0,9-1 6 0,2-2 8 16,5-2 6-16,5-1 2 0,3 1-1 15,8-1-3-15,-1 1-4 0,-1 2-2 0,1 2-2 16,-6 1-1-16,-3 0-3 0,-9 3-2 0,0 1 2 16,-9-1-3-16,-3 0 2 0,-6-2 3 0,-7 2 4 15,-1-1 11-15,-5 0 12 0,-9-3 17 16,-7 0 11-16,-3-1 11 0,-6 1 1 0,-7-4 2 16,-4 0 2-16,1-2 4 0,-4-3 7 0,-2-2 0 15,6-2 0-15,0-3-5 0,5-1-7 0,2 0-8 16,2-1-11-16,-2-5-9 0,8-2-11 0,5 1-11 15,-2-2-8-15,8 2-11 0,2 1-10 16,4 1-15-16,2 3-24 0,5-2-45 0,1 3-83 16,0 1-143-16,0 0-79 0,1 0-56 0,9 0-40 15,2 6 366-15,2-2 131 0,0 1 0 0,-7-2 0 16</inkml:trace>
          <inkml:trace contextRef="#ctx0" brushRef="#br0" timeOffset="5316.143">2788 1897 0 0,'0'0'0'0,"0"0"0"0,0 0 0 0,0 0 0 15,0 0 0-15,153-95 123 0,-147 89 87 16,0 3 32-16,-6 0 6 0,0 3-18 0,-4 0-58 16,-4 0-76-16,-5 0-51 0,-7 0-32 0,0 5-9 15,-7 4 5-15,-5 2 7 0,0 6 3 0,-5 2 3 16,-2 0 1-16,5 1 0 0,-1 3-2 0,0 1-3 15,3-2-1-15,0 3-4 0,5-2-5 0,7-2-4 16,2-4-6-16,9-2-7 0,2-2-10 16,6-4-15-16,1-2-10 0,1-2-1 0,8-1 10 15,5-1 17-15,2-1 16 0,5-2 9 0,0 0 4 16,4-3 1-16,0-6-2 0,0 3 0 16,-5 0-3-16,-3 2-1 0,-2-2 0 0,-4 3 1 15,-5 2 1-15,2-1-3 0,-4 2-2 0,0 0-3 16,3 0-3-16,-2 0 3 0,4 0 0 0,1 6 2 15,0-2-1-15,3 2 1 0,4 0 1 16,0 0 0-16,4-2 1 0,-1 2 0 0,6-1 1 16,0-2 1-16,4-2 1 0,1-1 0 0,0 0 1 15,2 0 0-15,-1-7-1 0,3-2 0 0,0-2-4 16,0-3-2-16,-3-1 1 0,0-3-2 16,-2-1 3-16,-5-3 1 0,-1-2 2 0,-5-4 5 15,-1-2 2-15,-5-3 1 0,-2-2 3 0,-1-6 3 16,0-2 4-16,-4-2 3 0,1-5-1 0,3 1 2 15,-5-2 1-15,2 2 4 0,-2 3 4 0,-4 4 7 16,3 6 6-16,-4 7 9 0,0 3 3 16,0 7-1-16,-1 5-3 0,-2 5-5 0,1 3-4 15,-1 5-12-15,-1 1-22 0,3 0-28 0,-2 0-38 16,2 5-8-16,-2 7 7 0,-4 9 17 0,1 8 30 16,-4 3 6-16,1 9 1 0,-1 2 0 15,1 3-2-15,1 2 1 0,3 1-1 0,1-1-1 16,1 0 1-16,2 0 1 0,1-1 0 0,0-2-3 15,0-3-1-15,1 0-16 0,4-2-21 16,2-5-34-16,1-4-63 0,-1-3-115 0,-1-3-185 16,0-9-252-16,-2-6 233 0</inkml:trace>
          <inkml:trace contextRef="#ctx0" brushRef="#br0" timeOffset="5545.0011">3302 2057 0 0,'0'0'0'0,"0"0"0"0,0 0 99 0,0 0 106 16,0 0-44-16,0 0-19 0,0 0-22 0,-27-160-14 15,27 148-5-15,0 0-13 0,0 0-17 0,0 4-14 16,4 0-20-16,2 2-14 0,-2-1-10 16,4 1-9-16,0 0-3 0,2 0-1 0,4 1 1 15,6-2 0-15,-3 3 1 0,2 1 1 0,3 1-4 16,-5 2-3-16,0 0-5 0,0 0-5 0,-4 5-2 16,-2 1 4-16,-2 0 4 0,0 2 3 0,1 3 5 15,-5-1 0-15,2 3 2 0,-3 0 1 16,1 1 0-16,1-2-1 0,-1 1-8 0,3-1-21 15,-1-2-44-15,2-1-192 0,2-3-331 0,-4-2 379 0</inkml:trace>
          <inkml:trace contextRef="#ctx0" brushRef="#br0" timeOffset="5998.7218">4085 1603 84 0,'0'0'427'0,"0"0"-113"0,0 0-77 15,0 0-43-15,0 0-41 0,0 0-28 0,0 0-31 16,-168-1-24-16,150 5-15 0,3-1-18 0,3 3-17 16,4-3-19-16,0 2-9 0,5 1-13 15,2 0-5-15,1 2-3 0,0 1-2 0,0 1 4 16,4 1 4-16,5 3 8 0,3 0 6 0,0 1 3 16,4 1 5-16,0-1-2 0,2 1 7 15,-1-1 2-15,-1 2-1 0,-2 0 1 0,-3-2-4 16,-3 0 0-16,0-2 1 0,-3 2 0 0,-1-5 2 15,-3 0 2-15,-1 1 6 0,0-2 12 0,-6 0 13 16,-5 0 9-16,-4 2 3 0,-4 0-5 0,-7 1-10 16,-4 3-7-16,-2-3-10 0,1 0-3 15,2-2-4-15,3-1-6 0,5 1-5 0,6-5-12 16,3 1-21-16,8-3-38 0,3 0-64 0,1 0-111 16,2-2-155-16,6 1-251 0,0-2 217 15,2 0 435-15</inkml:trace>
          <inkml:trace contextRef="#ctx0" brushRef="#br0" timeOffset="6496.4024">3920 2201 0 0,'0'0'0'15,"0"0"0"-15,0 0 0 0,0 0 38 0,0 0 235 16,0 0-47-16,0 0-59 0,66-151-64 0,-49 137-45 16,5 1-33-16,3 0-18 0,5 1-12 15,1-1-9-15,3 3-9 0,1 0-17 0,1 0-20 16,2 1-31-16,1 0-39 0,1 0-49 0,0-2-84 16,5 2 171-16,-15 2 92 0,-5 1 0 0</inkml:trace>
          <inkml:trace contextRef="#ctx0" brushRef="#br0" timeOffset="5688.9137">3960 1608 1111 0,'0'0'227'0,"0"0"-102"0,0 0-67 0,0 0-40 15,0 0-43-15,0 0-70 0,0 0-46 0,0 0-13 16,0 0-37-16,0 0-210 0,0 0-131 0,0 0 532 16</inkml:trace>
          <inkml:trace contextRef="#ctx0" brushRef="#br0" timeOffset="6294.5264">4743 1133 0 0,'0'0'193'0,"0"0"168"0,0 0-61 15,0 0-49-15,0 0-39 0,0 0-41 16,0 0-45-16,0 0-37 0,0 0-33 0,0 0-30 15,0 0-20-15,0 0-12 0,0 0-7 0,0 0 2 16,-114-103 2-16,93 130 3 0,-2 5 4 16,0 8-1-16,-1 4 3 0,3 5-2 0,-6 4 1 15,3 2 3-15,1 3-2 0,0 1-1 0,0-1 0 16,3 3 0-16,2 4 1 0,-3 0 4 0,3 2 1 16,2 2-1-16,0 0-1 0,1-1-1 15,-1 1-5-15,2-1-1 0,0-3 0 0,-1-2-4 16,1-4-4-16,1-3-11 0,-3-5-28 0,2-4-61 15,1-1-135-15,-2-2-204 0,5-13-224 0,0-8 510 0</inkml:trace>
          <inkml:trace contextRef="#ctx0" brushRef="#br0" timeOffset="6875.3004">5056 1734 0 0,'0'0'0'16,"0"0"297"-16,0 0-27 0,0 0-66 0,0 0-38 16,0 0-43-16,0 0-36 0,0 0-28 0,0 0-18 15,0 0-8-15,0 0-7 0,0 0-5 0,0 0-5 16,-169-88 0-16,141 97 0 0,-4 2 3 15,-1 6 2-15,3-1-2 0,-1 6-4 0,1-4 0 16,3 4-4-16,2 1-3 0,2 0-2 0,3-1-4 16,0 1-1-16,6-4-6 0,4-2-6 15,2-1-17-15,5-4-6 0,3-2-10 0,0-2-5 16,7-2 12-16,3-1 6 0,4-4 17 0,5-1 13 16,1 0 4-16,3-5 1 0,1-4 0 0,-3-1-1 15,2-2 3-15,-2-1 4 0,-1 1 2 16,-1-3 2-16,0 0 0 0,-4 1-1 0,0 2-2 15,-2 0-2-15,0 4-1 0,-2 0-6 0,-2 3-1 16,-2 4-5-16,0-1-8 0,-4 2-5 0,2 0-5 16,-2 2 2-16,1 2 6 0,-3 6 5 0,2-2 6 15,1 4 2-15,1 1 2 0,-4 0-3 16,5 2-1-16,0 0-7 0,-2-3-9 0,6 2-22 16,-2-2-97-16,1 0-290 0,1-4-182 0,-4-2 610 0</inkml:trace>
          <inkml:trace contextRef="#ctx0" brushRef="#br0" timeOffset="8212.7889">5419 1659 0 0,'0'0'0'16,"0"0"0"-16,0 0 0 0,0 0 36 0,0 0 308 16,0 0-43-16,0 0-52 0,0 0-70 0,0 0-75 15,0 0-65-15,0 0-45 0,0 0-21 16,0 0 1-16,-32-22 19 0,7 43 11 0,-2 1 6 15,-1 3 4-15,2 2 0 0,-1 0 4 0,2 0-2 16,5-1-3-16,1 1-6 0,4-5-5 0,6 2-6 16,6-5-7-16,3 0-4 0,0-2-11 0,8-2-7 15,6-1 4-15,3-5 4 0,3-2 1 16,6-3-13-16,3-4-30 0,3 0-58 0,6-8-57 16,3-4-59-16,2-4-39 0,-1 0 95 0,-3-4 185 15,-6-1 0-15,1-1 0 0,-6-1 0 0,-3-5 0 16,-3 0 0-16,1-4 0 0,-7-2 0 0,5-3 0 15,-3-2 0-15,2-5 0 0,4 0 0 16,-1-3 0-16,5 0 0 0,0-1 0 0,0 0 0 16,2-1 0-16,-4 4 0 0,0 5 0 0,-6 3 0 15,0 6 0-15,-6 4 86 0,-2 7 82 0,-7 2 19 16,3 3 0-16,-7 1-1 0,2 4 0 16,-2 1-6-16,2 2-15 0,-3 3-12 0,0-1-22 15,0 4-30-15,0 1-36 0,0 0-40 0,0 0-45 16,0 2-24-16,-4 6 8 0,-3 7 15 15,-2 4 29-15,-4 9 20 0,-8 8 0 0,1 5-2 16,-4 5-4-16,4 0-9 0,0 2-1 0,0-2-6 16,4-1-3-16,1-3-1 0,6 1-3 15,1-3-1-15,0 2-5 0,4-1-9 0,0-1-13 0,2-1-24 16,2-5-32-16,0-4-39 0,3-5-41 16,2-4-27-16,5-5-15 0,-5-4 11 0,4-5 24 15,1-3 33-15,0-4 34 0,1 0 30 0,4-8 22 16,0-4 17-16,2-3 14 0,-1-2 11 0,4-3 9 15,0-2 4-15,1-2 3 0,-1-2 5 0,0-5 2 16,-1-1 3-16,-1-2 9 0,1 2-2 16,-3 0 8-16,2 2 4 0,-5 5 5 0,-1 3 19 15,-5 5 29-15,-1 4 32 0,-3 6 32 0,0 1 20 16,-3 1-1-16,0 4-23 0,0 1-46 16,0 0-53-16,0 0-53 0,0 6-18 0,-4 2 11 15,-3 6 23-15,-1 4 32 0,-3 5 9 0,-2 0-2 16,-2 4-7-16,-1 1-15 0,1-1-10 0,2-1-8 15,4-1-5-15,2-3-5 0,0-2-7 16,2-4-5-16,5-2-10 0,0-2-9 0,0-4-12 16,5 0-14-16,3-4-18 0,3-2-59 0,-2-1-104 15,5-1-128-15,3-1-124 0,-2-7 345 16,1-2 145-16,1-2 0 0,-2-2 0 0,-1-3 0 16,0-3 0-16,1 1 0 0,-2-3 0 0,2 0 0 15,-1-2 0-15,-1 2 0 0,0 1 0 0,-2 2 0 16,-3 1 0-16,-2 2 0 0,-2 2 53 0,0 5 222 15,-4 0-16-15,0 3-32 0,0 3-33 16,0 0-29-16,0 3-39 0,0 0-48 0,-2 0-49 0,-2 0-31 16,2 6-14-16,-8 5 8 0,1 2 20 15,-5 5 7-15,-3 3 4 0,0 2 1 0,-2 2-1 16,0 0-1-16,2-1-5 0,3-1-7 0,3-2-3 16,2-4-7-16,6 0-2 0,2-3-2 15,1-2-3-15,1-2-2 0,7-2 0 0,2 0-2 16,3-4 2-16,3-2 6 0,3-2-1 0,1 0 0 15,0-6 1-15,4-4-1 0,-2-4 2 16,-2 0 6-16,-5-5 4 0,-1 2 4 0,-3 0 6 16,0-2 2-16,-8 0 1 0,-3 0-4 0,0 0-4 15,0-1-1-15,-7 2 1 0,-1 2 4 0,-3 0 4 16,0 3 5-16,3 1-3 0,0 1-1 16,2 2-5-16,0 1 2 0,4 4 3 0,0-1-1 15,2 2-7-15,0 0-20 0,2 1-18 0,2-1-10 16,5 0-2-16,0-2 5 0,6 4 7 0,1-2 4 15,-1 3 1-15,2 0-1 0,1 0-2 0,-3 0-3 16,-1 6 1-16,-2 1-2 0,0 3 4 16,-3 2 4-16,-1 2 5 0,-2 3 5 0,0 2 7 15,-5 2 2-15,-1 2 5 0,0 1 2 0,0 0 1 16,0 2 2-16,-3-1-1 0,-2 0-3 16,-2 1-2-16,3-2-1 0,-1-4-1 0,1-1-1 15,2-2-2-15,-2-3 2 0,3-3-1 0,-2-3 1 16,3-4 2-16,0-1 2 0,0-1 15 0,0-2 20 15,0 0 20-15,0 0 13 0,3-3-13 0,4-6-22 16,1-3-22-16,4-4-17 0,3-5 0 16,3-3 2-16,1-2 0 0,1-3 0 0,0 2 3 15,1-1-3-15,-5 2 1 0,1 3 0 0,-1 3-3 16,-2 3 2-16,-5 5-2 0,3 2 1 16,-4 2-2-16,1 3-5 0,-2 2-3 0,3 3-7 15,-2 0-2-15,0 0 2 0,1 6 6 0,-5 2 4 16,4 4 7-16,-5 2 5 0,-2 2 3 0,-1 6 5 15,0-2 0-15,0 4-1 0,-1 0-5 0,-2 1-4 16,-2-2-1-16,1-2-4 0,2-2-3 0,2-4-9 16,0-2-12-16,0-1-31 0,2-4-65 15,4-2-233-15,0-3-362 0,-4-2 166 0</inkml:trace>
          <inkml:trace contextRef="#ctx0" brushRef="#br0" timeOffset="8529.8467">5793 1319 446 0,'0'0'476'0,"0"0"-82"0,0 0-105 16,0 0-94-16,0 0-96 0,0 0-69 0,0 0-38 16,0 0-3-16,0 0 19 0,0 0 1 0,0 0-4 15,212-30-10-15,-142 24-16 0,6 0-29 0,3 0-88 16,-1 3-309-16,-22 2-319 0,-17-1 261 0</inkml:trace>
          <inkml:trace contextRef="#ctx0" brushRef="#br0" timeOffset="8361.95">6800 1183 829 0,'0'0'347'0,"0"0"-74"0,0 0-86 16,0 0-52-16,0 0-28 0,0 0-36 15,0 0-34-15,0 0-29 0,0 0-27 0,0 0-37 16,0 0-48-16,0 0-70 0,0 0-150 0,-151-110-322 16,143 113-25-16</inkml:trace>
        </inkml:traceGroup>
        <inkml:traceGroup>
          <inkml:annotationXML>
            <emma:emma xmlns:emma="http://www.w3.org/2003/04/emma" version="1.0">
              <emma:interpretation id="{A107963C-048D-40E8-8F14-723E27534728}" emma:medium="tactile" emma:mode="ink">
                <msink:context xmlns:msink="http://schemas.microsoft.com/ink/2010/main" type="inkWord" rotatedBoundingBox="9572,3008 10366,2963 10431,4120 9637,4164">
                  <msink:destinationLink direction="with" ref="{51F0169A-5A06-47DE-9D87-7C65F6CFFE1E}"/>
                </msink:context>
              </emma:interpretation>
              <emma:one-of disjunction-type="recognition" id="oneOf4">
                <emma:interpretation id="interp20" emma:lang="en-US" emma:confidence="0.5">
                  <emma:literal>!!</emma:literal>
                </emma:interpretation>
                <emma:interpretation id="interp21" emma:lang="en-US" emma:confidence="0">
                  <emma:literal>!</emma:literal>
                </emma:interpretation>
                <emma:interpretation id="interp22" emma:lang="en-US" emma:confidence="0">
                  <emma:literal>!!!</emma:literal>
                </emma:interpretation>
                <emma:interpretation id="interp23" emma:lang="en-US" emma:confidence="0">
                  <emma:literal>"!"</emma:literal>
                </emma:interpretation>
                <emma:interpretation id="interp24" emma:lang="en-US" emma:confidence="0">
                  <emma:literal>i!"</emma:literal>
                </emma:interpretation>
              </emma:one-of>
            </emma:emma>
          </inkml:annotationXML>
          <inkml:trace contextRef="#ctx0" brushRef="#br0" timeOffset="88668.9847">7717 1991 0 0,'0'0'0'0,"0"0"0"0,0 0 0 0,0 0 0 15,0 0 0-15,0 0 0 0,0 0 0 0,0 0 0 16,0 0 0-16,0 0 0 0,0 0 0 0,0 0 0 15,0 0 0-15,39 51 0 0,-33-51 0 16,3 0 33-16,-1 0 101 0,0 0-22 0,3 0-20 16,-2-1-18-16,-3-2-7 0,-1 0 1 0,0-1 12 15,-2 1 13-15,-2-2 5 0,3 2 8 0,-1 0-11 16,-2 0-8-16,-1 0-13 0,0 0 1 16,0 2-3-16,0-1-5 0,0-1-8 0,0 2-27 15,0-1-19-15,-1-1-19 0,-4 2-18 0,2-1-19 16,2 0-37-16,-2 0-51 0,-4 0-75 0,3-1-104 15,2 0-147-15,-2 2 183 0,1-2 274 0</inkml:trace>
          <inkml:trace contextRef="#ctx0" brushRef="#br0" timeOffset="88342.6779">7929 1065 0 0,'0'0'0'0,"0"0"0"0,0 0 0 0,0 0 0 16,0 0 0-16,0 0 0 0,0 0 0 0,0 0 23 16,0 0 153-16,0 0-41 0,0 0-21 0,0 0 16 15,0-132 15-15,0 127 6 0,0 1-1 0,0 1-12 16,0 2-8-16,0 0-12 0,0 1-17 16,0 0-28-16,0 0-31 0,0 0-30 0,0 0-28 15,0 0-40-15,0 1-61 0,0 4-26 0,-1 9 23 16,-6 9 43-16,3 8 69 0,-5 9 41 15,1 5-4-15,-3 4-6 0,0 1-1 0,-1 2-5 16,7-1-9-16,-5-4-3 0,8-1-9 0,0-2-9 16,0-4-25-16,2 0-52 0,0-4-77 15,0 0-112-15,0 0-120 0,0-4 151 0,0-6 248 16,0-11 0-16</inkml:trace>
          <inkml:trace contextRef="#ctx0" brushRef="#br0" timeOffset="89303.4681">8283 2057 597 0,'0'0'206'15,"0"0"-134"-15,0 0-56 0,0 0 11 0,0 0 34 16,0 0 23-16,0 0 9 0,0 0-3 16,0 0-11-16,0 0-10 0,0 0-9 0,0 0-10 15,0 0-12-15,0 0-19 0,3 2-19 0,-3-2-19 16,1 0-14-16,-1 0-11 0,2 0-5 0,-2 0 4 15,0 0 6-15,1 0 10 0,-1 0 13 0,0 0 7 16,0 0 8-16,0 0 6 0,3-2 2 16,-1 2 10-16,1-3 2 0,-2 0 1 0,3-1 3 15,3-1 1-15,-4-1 14 0,-2 1 18 0,0-3 21 16,-1 1 13-16,0-4-2 0,0-1-9 0,0 0-15 16,-2 0-13-16,-5 2-6 0,0 1-7 15,-2 4-9-15,4 0-11 0,-5 2-12 0,6 1-16 16,-1 2-19-16,1 0-19 0,2 0-24 0,0 0-30 15,-1 0-51-15,-2 4-103 0,3 0-223 0,1 0-245 16,1-1 526-16</inkml:trace>
          <inkml:trace contextRef="#ctx0" brushRef="#br0" timeOffset="88955.1316">8459 1021 454 0,'0'0'238'15,"0"0"-153"-15,0 0-31 0,0 0 0 0,0 0 12 16,0 0 19-16,0 0 7 0,0 0-3 16,0 0-1-16,0 0-16 0,0 0-24 0,0 0-28 15,0 0-34-15,0 0-23 0,-26-90-24 0,26 90-24 16,0 2-3-16,-1 2 11 0,1 4 24 0,-1 0 30 15,1 7 17-15,-3 1-3 0,2 5-5 0,-2 4-8 16,0 5-10-16,3 3-20 0,-1 5-34 16,1 4-60-16,-1 2-109 0,1 4-130 0,0-10 385 15,-2-12 0-15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29.6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C04EFF3-5A44-43A4-B461-3C5C7069E0E7}" emma:medium="tactile" emma:mode="ink">
          <msink:context xmlns:msink="http://schemas.microsoft.com/ink/2010/main" type="writingRegion" rotatedBoundingBox="6457,7387 6692,7387 6692,10517 6457,10517"/>
        </emma:interpretation>
      </emma:emma>
    </inkml:annotationXML>
    <inkml:traceGroup>
      <inkml:annotationXML>
        <emma:emma xmlns:emma="http://www.w3.org/2003/04/emma" version="1.0">
          <emma:interpretation id="{321DE2DA-8F8F-4AD5-8AA1-38D85AC5FE6A}" emma:medium="tactile" emma:mode="ink">
            <msink:context xmlns:msink="http://schemas.microsoft.com/ink/2010/main" type="paragraph" rotatedBoundingBox="6457,7387 6692,7387 6692,10517 6457,105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423CD1-262D-4FE8-AABB-C59A5B1531DC}" emma:medium="tactile" emma:mode="ink">
              <msink:context xmlns:msink="http://schemas.microsoft.com/ink/2010/main" type="line" rotatedBoundingBox="6457,7387 6692,7387 6692,10517 6457,10517"/>
            </emma:interpretation>
          </emma:emma>
        </inkml:annotationXML>
        <inkml:traceGroup>
          <inkml:annotationXML>
            <emma:emma xmlns:emma="http://www.w3.org/2003/04/emma" version="1.0">
              <emma:interpretation id="{6C2668F2-0A3F-4B44-8AB3-6303398D9086}" emma:medium="tactile" emma:mode="ink">
                <msink:context xmlns:msink="http://schemas.microsoft.com/ink/2010/main" type="inkWord" rotatedBoundingBox="6457,7387 6692,7387 6692,10517 6457,10517"/>
              </emma:interpretation>
              <emma:one-of disjunction-type="recognition" id="oneOf0">
                <emma:interpretation id="interp0" emma:lang="en-US" emma:confidence="0.5">
                  <emma:literal>l</emma:literal>
                </emma:interpretation>
                <emma:interpretation id="interp1" emma:lang="en-US" emma:confidence="0">
                  <emma:literal>|</emma:literal>
                </emma:interpretation>
                <emma:interpretation id="interp2" emma:lang="en-US" emma:confidence="0">
                  <emma:literal>1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I</emma:literal>
                </emma:interpretation>
              </emma:one-of>
            </emma:emma>
          </inkml:annotationXML>
          <inkml:trace contextRef="#ctx0" brushRef="#br0">222 42 0 0,'0'0'0'0,"0"0"169"0,0 0-64 15,0 0-31-15,0 0-22 0,0 0 8 0,0 0 7 16,0 0 1-16,0 0 10 0,0 0-3 0,0 0-5 16,0 0-13-16,0-42-10 0,0 42-10 0,0 0-17 15,0 3 1-15,0 3-3 0,2 4 12 16,0 5 15-16,0 7 10 0,1 7 8 0,0 9 0 15,-2 9 3-15,-1 8-11 0,0 11-2 0,0 8-3 16,-4 9-12-16,-1 8-2 0,-2 8-18 0,0 5-8 16,0 4-2-16,1-1 0 0,-5-1 10 0,4-1-1 15,1 1-5-15,0 0-5 0,0 1-3 16,2-1 2-16,-2 1 1 0,1 0 0 0,2-2-7 16,-1-1 3-16,-1-1-4 0,2-3 1 0,-2-8 8 15,-1-3 1-15,0-7 3 0,-1-5-2 0,2 0 0 16,-4-6 0-16,4-1-6 0,-3-5 4 15,3-7-3-15,-2-9 3 0,3-5 8 0,-3-10 2 16,2-5 0-16,-2-4-1 0,2-6-4 0,1-4-2 16,1-6 7-16,2-6 6 0,-1 0 8 0,0-3 1 15,0 0-16-15,1-3-28 0,-2-1-36 16,1-4-36-16,-4-3-34 0,4-2-28 0,-4-2-27 16,2-2-24-16,2-3-4 0,0 1-10 0,2-4-14 15,0-3-44-15,0-2-56 0,0-2 324 16,4 6 0-16,0 8 0 0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36.3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46A0845-1C30-4100-BEFD-D109ED6D0250}" emma:medium="tactile" emma:mode="ink">
          <msink:context xmlns:msink="http://schemas.microsoft.com/ink/2010/main" type="writingRegion" rotatedBoundingBox="10952,8498 11434,8498 11434,9280 10952,9280"/>
        </emma:interpretation>
      </emma:emma>
    </inkml:annotationXML>
    <inkml:traceGroup>
      <inkml:annotationXML>
        <emma:emma xmlns:emma="http://www.w3.org/2003/04/emma" version="1.0">
          <emma:interpretation id="{F5A8E2DD-A868-4879-9928-89DAB50C24E0}" emma:medium="tactile" emma:mode="ink">
            <msink:context xmlns:msink="http://schemas.microsoft.com/ink/2010/main" type="paragraph" rotatedBoundingBox="10952,8498 11434,8498 11434,9280 10952,92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19FEFA-B8FB-4474-91B0-CE4439F3A9B7}" emma:medium="tactile" emma:mode="ink">
              <msink:context xmlns:msink="http://schemas.microsoft.com/ink/2010/main" type="line" rotatedBoundingBox="10952,8498 11434,8498 11434,9280 10952,9280"/>
            </emma:interpretation>
          </emma:emma>
        </inkml:annotationXML>
        <inkml:traceGroup>
          <inkml:annotationXML>
            <emma:emma xmlns:emma="http://www.w3.org/2003/04/emma" version="1.0">
              <emma:interpretation id="{D44AC0FF-6D66-47E0-90C0-A9DE40688258}" emma:medium="tactile" emma:mode="ink">
                <msink:context xmlns:msink="http://schemas.microsoft.com/ink/2010/main" type="inkWord" rotatedBoundingBox="10952,8498 11434,8498 11434,9280 10952,9280"/>
              </emma:interpretation>
              <emma:one-of disjunction-type="recognition" id="oneOf0">
                <emma:interpretation id="interp0" emma:lang="en-US" emma:confidence="0.5">
                  <emma:literal>&amp;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4</emma:literal>
                </emma:interpretation>
                <emma:interpretation id="interp3" emma:lang="en-US" emma:confidence="0">
                  <emma:literal>d</emma:literal>
                </emma:interpretation>
                <emma:interpretation id="interp4" emma:lang="en-US" emma:confidence="0">
                  <emma:literal>9</emma:literal>
                </emma:interpretation>
              </emma:one-of>
            </emma:emma>
          </inkml:annotationXML>
          <inkml:trace contextRef="#ctx0" brushRef="#br0">458 446 0 0,'0'0'0'0,"0"0"0"0,0 0 0 15,0 0 0-15,0 0 0 0,0 0 0 0,0 0 0 16,0 0 0-16,0 0 0 0,0 0 214 16,0 0 4-16,0 0-35 0,24-12-34 0,-24 12-36 15,0 1-35-15,-6 4-29 0,-1 1-24 0,-4 3-13 16,-7 6 0-16,0 0-4 0,-5 4 3 15,1 0 0-15,-8 1-2 0,2-2 2 0,0 0 0 16,1-1 2-16,-3-1 0 0,4-3 1 0,-1-1 0 16,1-3 5-16,4-1 2 0,-3-3 5 0,7-1 5 15,-2-3 8-15,3-1 8 0,4 0 4 16,0-1 2-16,3-5-5 0,5-1-10 0,-1-1-15 16,1-3-15-16,5-1-18 0,-1-2-10 0,1-1-6 15,0 0-3-15,2-4 2 0,8-2 5 0,1-1 7 16,1 1 10-16,1-7 0 0,3 4 2 15,0-2 3-15,6 0-2 0,-2-1 5 0,4-2 3 16,0 2-2-16,0 2 0 0,-1-3 3 0,0 1-2 16,-2 5 2-16,-5-1 2 0,-1 0 2 0,-3 3 5 15,-4 1 6-15,-4-1 8 0,-2 3 2 0,-2 4 7 16,0 1 1-16,-2 0-1 0,-2 3 1 16,-4 0-7-16,3 3-6 0,-5 0-9 0,0-1-10 15,-2 5-10-15,-3-2-5 0,0 4-5 0,-5 0-1 16,1 0 5-16,0 0 1 0,-2 4 7 0,4 4 0 15,-1 1 2-15,5 1-4 0,5 2-7 16,0 3-2-16,2 5-2 0,1 0 4 0,5 5 6 16,0-1 1-16,0 5 3 0,7 1 0 0,-1 3 2 15,5 1 2-15,1 1 0 0,2 1 0 16,-1-1-2-16,0 1 0 0,1-3-2 0,-1 1 2 16,1 0-1-16,0-1-1 0,0 1 0 0,-2-3 1 15,0 0-2-15,-3-1-7 0,-3-2-12 0,0-2-44 16,-4-3-167-16,-2-5-341 0,0-6-287 0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36.85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10DD88E-FD90-4901-9F29-4BD835080C68}" emma:medium="tactile" emma:mode="ink">
          <msink:context xmlns:msink="http://schemas.microsoft.com/ink/2010/main" type="writingRegion" rotatedBoundingBox="9676,9639 12381,9117 12546,9972 9841,10494"/>
        </emma:interpretation>
      </emma:emma>
    </inkml:annotationXML>
    <inkml:traceGroup>
      <inkml:annotationXML>
        <emma:emma xmlns:emma="http://www.w3.org/2003/04/emma" version="1.0">
          <emma:interpretation id="{2BB6CE9D-6F64-4BD6-B00A-C5DA394B7286}" emma:medium="tactile" emma:mode="ink">
            <msink:context xmlns:msink="http://schemas.microsoft.com/ink/2010/main" type="paragraph" rotatedBoundingBox="9676,9639 12381,9117 12546,9972 9841,104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5B55CD-B7FB-4716-A588-C41533AD16E7}" emma:medium="tactile" emma:mode="ink">
              <msink:context xmlns:msink="http://schemas.microsoft.com/ink/2010/main" type="line" rotatedBoundingBox="9676,9639 12381,9117 12546,9972 9841,10494"/>
            </emma:interpretation>
          </emma:emma>
        </inkml:annotationXML>
        <inkml:traceGroup>
          <inkml:annotationXML>
            <emma:emma xmlns:emma="http://www.w3.org/2003/04/emma" version="1.0">
              <emma:interpretation id="{F528D642-8463-43A0-8A93-DDFA165DB873}" emma:medium="tactile" emma:mode="ink">
                <msink:context xmlns:msink="http://schemas.microsoft.com/ink/2010/main" type="inkWord" rotatedBoundingBox="9676,9639 12381,9117 12546,9972 9841,10494"/>
              </emma:interpretation>
              <emma:one-of disjunction-type="recognition" id="oneOf0">
                <emma:interpretation id="interp0" emma:lang="en-US" emma:confidence="0.5">
                  <emma:literal>Details</emma:literal>
                </emma:interpretation>
                <emma:interpretation id="interp1" emma:lang="en-US" emma:confidence="0.5">
                  <emma:literal>De tails</emma:literal>
                </emma:interpretation>
                <emma:interpretation id="interp2" emma:lang="en-US" emma:confidence="0">
                  <emma:literal>DC tails</emma:literal>
                </emma:interpretation>
                <emma:interpretation id="interp3" emma:lang="en-US" emma:confidence="0.5">
                  <emma:literal>Detail Is</emma:literal>
                </emma:interpretation>
                <emma:interpretation id="interp4" emma:lang="en-US" emma:confidence="0">
                  <emma:literal>Detail is</emma:literal>
                </emma:interpretation>
              </emma:one-of>
            </emma:emma>
          </inkml:annotationXML>
          <inkml:trace contextRef="#ctx0" brushRef="#br0">-861 1231 416 0,'0'0'638'16,"0"0"-483"-16,0 0-67 0,0 0-24 0,0 0 10 16,0 0 14-16,0 0-13 0,0 0-27 0,0 0-20 15,0 0-21-15,0 0 1 0,0 0 7 0,0 0 4 16,-98 78 8-16,95-44 6 0,-1 4 3 0,-1 2 1 15,1 2 2-15,1 1-7 0,-3 2-2 0,2 1-5 16,-3-3-8-16,2 1-6 0,-4-6-5 16,3 0-4-16,-4-5-2 0,5-3-2 0,-3-4-4 15,5-3-8-15,-1-4-9 0,-1-2-25 0,2-4-46 16,2-5-139-16,1-3-178 0,0-2-227 16,0-3 89-16</inkml:trace>
          <inkml:trace contextRef="#ctx0" brushRef="#br0" timeOffset="344.1223">-1039 1259 0 0,'0'0'276'0,"0"0"-35"0,0 0-70 0,0 0-18 16,0 0 8-16,0 0 1 0,0 0-14 16,0 0-20-16,0 0-30 0,0 0-29 0,0 0-32 15,0 0-21-15,0 0-11 0,0 0-3 0,26-95-1 16,-13 103 2-16,1 2 2 0,6 5 2 0,-1 3 4 15,5 3-1-15,2 4-1 0,2 2-3 0,1 1-3 16,5 1 1-16,-5 2 0 0,4 0-2 0,-4 1-2 16,-3 0-1-16,-8-3-6 0,-2 3 3 15,-3-3 1-15,-4 1 2 0,-6-1 4 0,-3-3 2 16,0-2 7-16,-6 1 4 0,-10-5 6 0,-3 3 7 16,-6-4-6-16,-3-3 3 0,-11-2-2 15,-1-2-1-15,-3-2 5 0,-4-2 4 0,5-5 2 16,1-2 2-16,3-1-1 0,1-1-9 0,8-5-4 15,3-3-10-15,5-3-11 0,8 2-21 16,4-1-33-16,2-1-45 0,7 2-49 0,0-1-40 16,11 4-44-16,3-1-44 0,8 3-92 0,-7 2-207 15,-3 2 401-15</inkml:trace>
          <inkml:trace contextRef="#ctx0" brushRef="#br0" timeOffset="721.8155">-318 1653 559 0,'0'0'140'0,"0"0"-131"16,0 0-32-16,0 0 2 0,0 0 14 0,0 0 13 16,0 0 2-16,0 0-6 0,0 0 1 0,0 0-1 15,0 0 2-15,0 0 7 0,16-164 6 16,-13 149 13-16,2 3 11 0,-2-1 22 0,-2 4 19 15,-1 2 8-15,0 1 0 0,0 1-14 0,0 2-17 16,0 2-11-16,0-1-12 0,-7 2-10 16,2 0-9-16,-6 0-8 0,3 3 7 0,-2 7 11 15,-4 0 8-15,1 2 10 0,-1 5-3 0,1 0 1 16,0 3 3-16,-1 2-3 0,3 2 4 0,-1 0-8 16,6 3-10-16,0-2-5 0,5-1-9 15,1-2-4-15,0-2-4 0,7-4-2 0,2-1 0 16,10-1 2-16,0-5 6 0,6-3 2 0,2-3 4 15,1-2-2-15,4-1 0 0,-1 0-4 0,-1-3-3 16,2-4-10-16,-3-1-16 0,-1-1-18 16,-3-3-31-16,-4-1-44 0,-1 3-81 0,-4-6-149 15,-1 6-279-15,-6 2 22 0</inkml:trace>
          <inkml:trace contextRef="#ctx0" brushRef="#br0" timeOffset="1435.3754">-12 1351 507 0,'0'0'56'0,"0"0"-123"0,0 0-22 16,0 0 39-16,0 0 30 0,161-60 9 0,-123 53-24 15,0 0-66-15,0 4-89 0,-13 0 190 0,-9 3 0 0</inkml:trace>
          <inkml:trace contextRef="#ctx0" brushRef="#br0" timeOffset="1271.476">318 1084 424 0,'0'0'154'0,"0"0"-86"15,0 0-22-15,0 0 11 0,0 0 21 0,0 0 9 16,0 0 2-16,0 0-5 0,0 0-10 0,0 0-8 16,0 0-2-16,0 0 2 0,0 0 9 15,0 0 18-15,-77-40 10 0,76 40 7 0,-1 0-3 16,2 0-19-16,-1 0-19 0,0 0-19 0,-1 0-13 15,0 0-8-15,-2 0-2 0,2-1-4 0,1 1-4 16,1 0 2-16,0-2-4 0,0 2-2 16,0-1 8-16,0 1 1 0,0-2 4 0,0 1 3 15,0-1-3-15,0 0-6 0,0 1-2 0,-1 0-2 16,1-1-2-16,0 2 1 0,0 0 0 0,0-2-2 16,0 2-1-16,0 0-5 0,0-1-1 0,0 1 0 15,0 0-3-15,0 0 2 0,0 0 3 16,0-2-1-16,-2 1 2 0,2-1-1 0,-1-2-4 15,1-1 0-15,-1 0-3 0,-2-1 0 0,0-1 1 16,2 1-1-16,0 1 0 0,1-1-2 0,0 4-2 16,-2 0 2-16,2 0 1 0,-1 2-1 15,1 0-1-15,-1 0-8 0,-1 0-13 0,-2 6-3 16,2 4 2-16,0 6 7 0,-2 5 12 0,-4 5 4 16,1 6 1-16,-2 3-1 0,-2-1-1 0,3 0 3 15,-1 2-1-15,0-1-1 0,-2 2 3 16,5-1-4-16,-2-2 3 0,4-1-2 0,0 0 0 15,-1 0 0-15,5-3-2 0,0 1 1 0,0-1 0 16,0-2-1-16,0-1 0 0,7-4-2 16,-3-1 1-16,-2-3 1 0,5-2 2 0,-3-5-1 15,0-2 1-15,4-2-5 0,-4-3-3 0,4 0-1 16,-2-4-7-16,4-1-6 0,2-1-10 0,0-10-19 16,3-2-35-16,1-2-70 0,3-6-123 0,-1-3-228 15,-6 4-351-15,-7 7 332 0</inkml:trace>
          <inkml:trace contextRef="#ctx0" brushRef="#br0" timeOffset="2087.5748">677 1329 0 0,'0'0'0'0,"0"0"143"0,0 0 176 0,0 0-41 16,0 0-14-16,0 0-47 0,0 0-96 0,0 0-73 16,0 0-46-16,0 0-1 0,0 0 29 0,0 0 31 15,0 0 32-15,0 0 7 0,-122-36-18 0,106 45-20 16,0 1-18-16,-4 4-12 0,5 2-7 16,-3-1-6-16,0 6-6 0,3-2-3 0,0 0-3 15,2 2-4-15,1 2-5 0,0-3-5 0,6 3 0 16,0-3-2-16,4-1-8 0,2-1-5 15,0-3-10-15,10 0-4 0,2-6-1 0,4-3 3 16,0-3 9-16,8-3 5 0,-1 0 7 0,2-8 5 16,1-4 0-16,-1-1 2 0,-5-3 4 15,2-1 6-15,-6 1 8 0,-3-1 6 0,-1-1 7 16,-2 1 5-16,-4 0-1 0,4 0 1 0,-6 2-2 16,-2 2-2-16,4 1 6 0,-3-1-1 0,-3 2 2 15,1 2 0-15,-1 2-2 0,0 1-5 0,0 1-1 16,0 4 3-16,0 1-7 0,0 0-7 15,-3 0-13-15,2 3-14 0,-6 3-6 0,4 6 0 16,1 0 3-16,-1 3 3 0,-2 1 6 0,5 1-1 16,0 0 1-16,0 2-2 0,0-4-14 0,9 0-4 15,-4-1-7-15,5 0-10 0,2-4-14 16,-1-1-42-16,1-2-73 0,0-2-72 0,1-4-52 16,2-1-15-16,0 0 33 0,-1-6 56 0,0-1 63 15,-1-3 80-15,-1-2 80 0,-1 0 0 0,-4-4 0 16,2 1 0-16,-5 0 11 0,6-4 56 0,-8 0 10 15,6-2 1-15,-4 0-6 0,-2-4 1 16,4 3 6-16,-4-3 11 0,0 0 19 0,-2 1 12 16,0 2 10-16,2 4 4 0,-2 2 4 0,0 5 7 15,0 5 3-15,0 3-4 0,0 3-24 16,0 0-34-16,0 0-44 0,0 0-43 0,0 4-37 16,0 4 5-16,0 4 10 0,0 4 17 0,-2 6 25 15,0 1-5-15,-5 3-4 0,4 0-4 16,2 1-3-16,0-1-3 0,1-1-1 0,0-4-1 15,1-2-5-15,7 0-1 0,-1-4-7 0,5-3-13 16,1-3-31-16,1-3-49 0,0-2-90 0,6-4-138 16,-2 0-207-16,-5-2 1 0,-1-1 541 0</inkml:trace>
          <inkml:trace contextRef="#ctx0" brushRef="#br0" timeOffset="3033.7085">776 849 994 0,'0'0'166'0,"0"0"-98"0,0 0-53 15,0 0-3-15,0 0 12 0,0 0 7 0,0 0 4 16,0 0-2-16,0 0-10 0,0 0-6 0,0 0-8 15,0 0 3-15,0 0 8 0,-37 40 17 0,41-38 14 16,4 1 13-16,-3-3 12 0,4 0 2 0,1 0-4 16,-5 0-3-16,3 0-10 0,-4-1 0 15,-2-1 15-15,-2-2 10 0,0 0 1 0,0 0-8 16,0-1-27-16,-2 3-27 0,-2-2-21 0,-3 3-19 16,5 1-17-16,0 0-21 0,1 0-40 0,0 0-44 15,-1 0-60-15,2 3-161 0,0 3-339 16,0 0-162-16</inkml:trace>
          <inkml:trace contextRef="#ctx0" brushRef="#br0" timeOffset="2689.7971">1283 918 0 0,'0'0'0'15,"0"0"0"-15,0 0 0 0,0 0 0 16,11-172 159-16,-11 148 52 0,0 2-22 0,0 4-15 16,0 3-10-16,0 7-8 0,-2 3-7 0,2 0-8 15,-2 4-10-15,0 1-22 0,2 0-29 0,-1 0-38 16,-3 1-36-16,1 8-21 0,-1 4-1 16,-5 7 10-16,-5 4 12 0,1 7 10 0,0 5-1 15,-1 2 0-15,1 6 1 0,-1 1 2 0,1 1 4 16,1 2-1-16,0-2-2 0,1 2-4 15,4 0-2-15,-2-2-2 0,5-1-5 0,-4-2-1 16,5 0-4-16,1-2-3 0,0-4 1 0,1-4-3 16,1-3-1-16,0-5-2 0,0-2 1 0,4-5-1 15,0-5 1-15,4-2 0 0,-3-5 0 0,5-4 0 16,-1-2 4-16,-1 0 7 0,6-4 6 16,3-5 6-16,-1-6 0 0,2-1-4 0,3-3-2 15,-1-4-4-15,3 2-2 0,1-3 0 0,-1-2 1 16,-3 0-1-16,4-1 1 0,-2 2-1 0,-2-1 2 15,1 0 0-15,-3 3 0 0,-4 3 1 0,0 1 0 16,-2-1 0-16,0 4 3 0,-4 1 2 16,-3 3 7-16,-1 2 3 0,0 2 5 0,-2 2 8 15,-2 2 2-15,0 2 3 0,0 1 1 0,-2 1-5 16,-3 0-13-16,2 0-15 0,-6 0-17 16,4 3-13-16,-8 3 3 0,1 7 5 0,-2 2 7 15,0 2 7-15,1 2 4 0,1 2-4 0,0-2 2 16,8 1-6-16,1-1-7 0,3-1-1 0,0-1-4 15,7-2-2-15,3-2 2 0,2-1 2 16,1 0 4-16,0-3 3 0,2 0 2 0,-2-2 2 16,2 1 1-16,-3-2 0 0,-1 1 0 0,-5 0 0 15,2 2 2-15,-5-1 2 0,-2 0-1 0,-1-1 6 16,0-1 1-16,-1 1 6 0,-4 1 9 16,-6 0 0-16,-2-2-1 0,-4 0-3 0,-3 0-9 15,-4-1-3-15,4-2-3 0,-4 0-4 0,-1-2-4 16,-1-1 0-16,3 0-10 0,4 0-18 0,-2-6-46 15,5-1-104-15,4-1-138 0,-2-1-214 16,8 0-270-16,-1 2 482 0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40.5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9DF2CA2-5D21-4636-9BD6-9635DC9195CF}" emma:medium="tactile" emma:mode="ink">
          <msink:context xmlns:msink="http://schemas.microsoft.com/ink/2010/main" type="inkDrawing" rotatedBoundingBox="9255,10823 13557,10621 13560,10688 9258,10889" shapeName="Other"/>
        </emma:interpretation>
      </emma:emma>
    </inkml:annotationXML>
    <inkml:trace contextRef="#ctx0" brushRef="#br0">0 246 1180 0,'0'0'202'0,"0"0"-220"16,0 0-100-16,0 0-11 0,0 0 16 0,0 0 59 15,0 0 47-15,0 0 12 0,0 0 4 16,160-12 13-16,-101 8 25 0,9-1 29 0,14-1 21 15,8-2 8-15,10-1-2 0,8 3-14 0,10-1-6 16,6-1-7-16,6 2-9 0,11 0-9 0,4 0-8 16,7 0-7-16,7 1-9 0,3-3-2 15,2 2-5-15,4-1-3 0,0-2 0 0,0 1-2 16,-3 0-2-16,0 0-3 0,-7 2-3 0,-8 0-7 16,-5 3-3-16,-9-1 1 0,-6 2-1 0,-10-1 7 15,-4 2 4-15,-12-2 6 0,-13 1 4 16,-9-1 1-16,-13 2 3 0,-8-2-3 0,-12 0 2 15,-15 0-5-15,-3 1-1 0,-15-1 4 0,-5 2 10 16,-8-1 21-16,-3-1 8 0,0 0-6 16,-6-3-21-16,-2 0-25 0,-4-1-23 0,-3 0-15 15,-5 2-10-15,0 1-31 0,-3 1-38 0,-2 1-92 16,-3-1-273-16,5 2-495 0,8 1 206 0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42.52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A7A4446-1536-426A-A81A-D3F438241E06}" emma:medium="tactile" emma:mode="ink">
          <msink:context xmlns:msink="http://schemas.microsoft.com/ink/2010/main" type="inkDrawing" rotatedBoundingBox="9957,6780 12200,6750 12202,6870 9958,6899" semanticType="underline" shapeName="Other">
            <msink:sourceLink direction="with" ref="{20C30F40-545C-46DB-9E85-82A2541FA244}"/>
          </msink:context>
        </emma:interpretation>
      </emma:emma>
    </inkml:annotationXML>
    <inkml:trace contextRef="#ctx0" brushRef="#br0">212 127 0 0,'0'0'0'0,"0"0"0"0,0 0 0 0,0 0 0 16,0 0 0-16,0 0 0 0,-154-82 0 0,139 74 68 16,2 1 92-16,2 1 5 0,4 1-7 0,-2 1-4 15,6 1-10-15,1 1-17 0,-1 2-28 16,3 0-34-16,0 0-38 0,0 0-24 0,0 0-22 16,7 0 8-16,2 5 25 0,4 1 29 0,6 1 35 15,8 1 13-15,12 1 8 0,12-3 0 0,12-2-4 16,12-2-6-16,13-2-12 0,14 0-16 15,7 0-15-15,10-3-9 0,9-2-11 0,-4 2-7 16,6-1-6-16,-1 1-6 0,-8-2-3 0,-3 2-4 16,-12-1 0-16,-3 1 0 0,-12 0 1 0,-8 0 2 15,-5 0-1-15,-6 0-1 0,-13 1 1 16,-5 2-2-16,-7-1 0 0,-15 1 3 0,-6 0-1 16,-13 0 1-16,-5 0 13 0,-7 0 9 0,-1-1 16 15,0 1 5-15,-1-2-14 0,-4 1-30 0,3-1-41 16,1 1-58-16,-3-1-102 0,-3 2-204 15,3 0-401-15,0 0 129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2:00.6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FE83EF9-61AE-4CB1-BA36-9A4CBF81C139}" emma:medium="tactile" emma:mode="ink">
          <msink:context xmlns:msink="http://schemas.microsoft.com/ink/2010/main" type="writingRegion" rotatedBoundingBox="1833,12462 10881,11702 11031,13488 1983,14247"/>
        </emma:interpretation>
      </emma:emma>
    </inkml:annotationXML>
    <inkml:traceGroup>
      <inkml:annotationXML>
        <emma:emma xmlns:emma="http://www.w3.org/2003/04/emma" version="1.0">
          <emma:interpretation id="{71885FC0-47F0-4159-8709-C6E658A3EAFB}" emma:medium="tactile" emma:mode="ink">
            <msink:context xmlns:msink="http://schemas.microsoft.com/ink/2010/main" type="paragraph" rotatedBoundingBox="1833,12462 10881,11702 11031,13488 1983,14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867A15-6BD2-4DE1-A7F0-A3308C4803AB}" emma:medium="tactile" emma:mode="ink">
              <msink:context xmlns:msink="http://schemas.microsoft.com/ink/2010/main" type="line" rotatedBoundingBox="1833,12462 10881,11702 11031,13488 1983,14247"/>
            </emma:interpretation>
          </emma:emma>
        </inkml:annotationXML>
        <inkml:traceGroup>
          <inkml:annotationXML>
            <emma:emma xmlns:emma="http://www.w3.org/2003/04/emma" version="1.0">
              <emma:interpretation id="{F21CC615-2E46-4CC8-9E73-84602274FC60}" emma:medium="tactile" emma:mode="ink">
                <msink:context xmlns:msink="http://schemas.microsoft.com/ink/2010/main" type="inkWord" rotatedBoundingBox="1873,12324 7299,12242 7317,13469 1892,13550">
                  <msink:destinationLink direction="with" ref="{A0545C50-45AA-4DB7-83E9-1BD798923F4B}"/>
                </msink:context>
              </emma:interpretation>
              <emma:one-of disjunction-type="recognition" id="oneOf0">
                <emma:interpretation id="interp0" emma:lang="en-US" emma:confidence="0.5">
                  <emma:literal>-Customer</emma:literal>
                </emma:interpretation>
                <emma:interpretation id="interp1" emma:lang="en-US" emma:confidence="0">
                  <emma:literal>-Customers</emma:literal>
                </emma:interpretation>
                <emma:interpretation id="interp2" emma:lang="en-US" emma:confidence="0">
                  <emma:literal>-Customary</emma:literal>
                </emma:interpretation>
                <emma:interpretation id="interp3" emma:lang="en-US" emma:confidence="0">
                  <emma:literal>-Customs</emma:literal>
                </emma:interpretation>
                <emma:interpretation id="interp4" emma:lang="en-US" emma:confidence="0">
                  <emma:literal>-Eutomer</emma:literal>
                </emma:interpretation>
              </emma:one-of>
            </emma:emma>
          </inkml:annotationXML>
          <inkml:trace contextRef="#ctx0" brushRef="#br0">1924-406 0 0,'0'0'0'0,"0"0"0"0,0 0 0 16,0 0 0-16,0 0 77 0,0 0 148 16,34-168-45-16,-30 146-36 0,2 0-32 0,-2 4-26 15,-2 2-15-15,-1 3-5 0,-1 1-4 0,0 1-3 16,0 4-2-16,0-1-12 0,-3 4-12 0,-3-1-15 16,0 2-19-16,-2 2-16 0,-1 1-14 0,-2 1-5 15,-4 8 3-15,-2 4 14 0,-4 10 12 16,-4 5 9-16,-3 11 9 0,-4 7 0 0,-1 8 4 15,-4 7-2-15,-2 6 2 0,3 5 1 0,1 1-1 16,-1 3 0-16,5-1-6 0,2-2-1 16,6-3-4-16,3-4-4 0,7-4-4 0,6-4 0 15,0-3-2-15,6-8-3 0,1-6 1 0,9-6-4 16,5-7 1-16,3-4 1 0,6-6 3 0,4-6 7 16,2-7 4-16,9-5 3 0,2 0-1 15,1-13-6-15,5-5-8 0,-2-5-8 0,-2-3-7 16,2-5 2-16,-2-3 2 0,-5-2 7 0,-2-3 10 15,0 0 8-15,-7 1 5 0,-2-3 8 0,-9 1 1 16,-1 1 7-16,-2 3 3 0,-5 0 2 0,-1 6 9 16,-4-1 5-16,-1 6 12 0,-1 4 11 15,-2 5 9-15,0 3 5 0,0 6-4 0,-2 4-15 16,-1 3-28-16,0 0-38 0,-2 2-29 0,0 8-13 16,-6 7 2-16,1 8 21 0,-3 5 14 0,-4 5 9 15,2 1 4-15,1 1-4 0,1 1-2 0,2-2-1 16,5 0-1-16,-1-2-1 0,6-3-3 15,1-4-2-15,0-3-4 0,9-1-2 0,0-9 0 16,6-3 3-16,3-2 3 0,2-6 9 0,5-3 6 16,2 0 3-16,5-8 2 0,-1-5-5 15,5-3-3-15,-4-3-2 0,2-4-4 0,-6 0 2 16,0-2 4-16,-4 0 6 0,-6-1 6 0,-4 0 8 16,-1 2 2-16,-4 0 3 0,-1 1 2 15,-4 6 2-15,-1 0 6 0,-1 5 4 0,-2 4 4 16,0 4 1-16,0 1-7 0,0 3-15 0,0 0-26 15,0 0-27-15,-4 4-11 0,3 5 4 0,-4 5 11 16,-3 3 19-16,0 4 5 0,1 2 1 0,-3 3-1 16,5-3-3-16,0 1 0 0,2-3-2 15,3-1-2-15,0-4-1 0,3-3-9 0,5-2 0 16,3-4-3-16,1-2 3 0,4-4 8 0,2-1 6 16,5 0 8-16,3-9 1 0,1-1 4 0,1-5 0 15,4 0 1-15,-4-3 0 0,-1-3 0 0,-3 0 2 16,-5-1 5-16,2-2 4 0,-5-1 0 15,-1-2 2-15,-3-2-4 0,-1 1 0 0,-3 3 2 16,0 1-1-16,-5 3 4 0,1 5 3 0,-2 2 5 16,-2 5 5-16,0 3 1 0,0 3-4 0,0 3-11 15,-2 0-17-15,-2 0-22 0,2 0-16 16,1 9-7-16,-2 5 6 0,-2 2 14 0,1 5 9 16,0 0 6-16,0 3 0 0,4-2-1 0,0 0-1 15,5 3-2-15,3-3 2 0,4 0-1 16,6 1 0-16,-1-2 1 0,2 1-2 0,2-1 1 15,4 0 3-15,-1-5 0 0,-6 3 2 0,4-2 0 16,-6-4 0-16,-3-1 0 0,-5-2-2 0,-4-2 3 16,-4-1 6-16,0-2 6 0,-10 1 3 0,-6-3 0 15,-7 3-1-15,-1-2-6 0,-6 1-1 16,-2-2-2-16,-2 0-2 0,4-2 0 0,-3 1-4 16,5-1-2-16,4 1-7 0,3 1-8 0,1-2-18 15,5-1-33-15,3 0-58 0,6 0-108 0,2 0-206 16,4 0-229-16,0-1 69 0,4-2 600 0</inkml:trace>
          <inkml:trace contextRef="#ctx0" brushRef="#br0" timeOffset="237.8573">3238-555 771 0,'0'0'340'0,"0"0"-85"0,0 0-66 15,0 0-41-15,0 0-21 0,0 0-26 0,0 0-31 16,0 0-35-16,0 0-35 0,0 0-22 0,0 0-2 16,0 0 7-16,0 0 15 0,0 0 14 0,-1 64 5 15,2-17-1-15,1 5 0 0,-2 4-2 16,0 4-2-16,0 0 1 0,0 1-5 0,-3 0-1 16,0-3-6-16,-4-5-11 0,6 0-20 0,0-5-61 15,1-6-130-15,0 0-211 0,0-10-353 0,0-13 267 16</inkml:trace>
          <inkml:trace contextRef="#ctx0" brushRef="#br0" timeOffset="1173.2795">3065 46 1349 0,'0'0'165'0,"0"0"-103"0,0 0-59 15,0 0-32-15,0 0-10 0,0 0 3 0,0 0 12 16,0 0 11-16,0 0 8 0,142-151 10 15,-109 138 5-15,-1 2 2 0,1 5 1 0,-2 2 4 16,0 2-2-16,-4 2-3 0,-7 0-5 0,-1 9-11 16,-7 5-9-16,-7 4 2 0,-4 4 6 0,-1 3 10 15,-2 5 14-15,-10 3 2 0,-3 0 0 16,-1 1 2-16,-2-1-5 0,2-1 0 0,2-3-1 16,1-3-4-16,8-4-7 0,0-4-2 0,2-3-1 15,3-3-1-15,0-3 4 0,5-3 5 16,3-2 5-16,3-1 9 0,1-3 11 0,4 0-2 0,2 0 0 15,5-7-5-15,3-2-10 0,0-2-1 0,3-2-4 16,-1-2-3-16,-2-2 0 0,-3 0-4 16,-3-4 1-16,-7-1 0 0,-3-1 4 0,-4-1-4 15,-4-3 0-15,-2 2 1 0,-4-1-4 0,-8 2 2 16,-2 3-1-16,-5 5-12 0,-2 1-6 16,-4 5-6-16,-6 2-5 0,0 5 2 0,1 3 4 15,-3 0-2-15,3 5-1 0,5 1-4 0,2 1-8 16,6 1-18-16,3-2-28 0,9 0-57 0,2 0-113 15,3-2-115-15,4 0-80 0,8 0-45 16,6-4 482-16,4 0 6 0,5-2 0 0,4-7 0 16,8 0 0-16,1-3 0 0,0-1 0 0,-1-2 0 15,0 2 0-15,-3 1 0 0,-5 1 0 16,0 2 0-16,-1 2 0 0,-5 1 0 0,-2 3 0 16,-2 1 0-16,1 2 0 0,-3 0 0 0,-2 6 110 15,0 5 43-15,-2 2-36 0,-1 2-23 0,-2 4-23 16,-3 2-16-16,-1 3-12 0,-4 2-9 15,-3-1-3-15,-1 2 1 0,0-1-1 0,0 2 1 16,-2-3-2-16,-4 1-4 0,-2-1 0 0,2-3-2 16,-1-2 2-16,0-7 4 0,-1 0 7 0,6-5 26 15,-1-4 45-15,-1-2 51 0,4-2 40 0,0 0-3 16,0-3-37-16,0-6-55 0,0-2-48 16,0-5-27-16,0-2-11 0,5-4-5 0,-1-3-3 15,3 1 3-15,-2 0 0 0,5-2-3 0,-2 3-6 16,1 0-6-16,4 0-7 0,4 3-5 0,1 0-1 15,0 2-2-15,5 2 0 0,-1 1 0 0,3 2 1 16,-3 4-1-16,4 1-1 0,-3 5-2 16,-3 3-3-16,0 0 1 0,-4 8 2 0,0 1 0 15,-5 4 2-15,-1 0 1 0,-2 4 1 0,1-1 3 16,-5 1 6-16,0 0 3 0,-3 0 3 16,-1-1 0-16,0 0 1 0,0-2 4 0,0-4 3 15,-1 1 3-15,-3-3 2 0,0-2 4 0,4-3 7 16,-2-2 14-16,2 0 16 0,0-1 14 15,0 0 11-15,0 0 7 0,0-1-13 0,2-3-14 16,2-6-23-16,2-2-20 0,1 0-7 0,4-5-3 16,-2-3 0-16,3-1-1 0,2 0-1 0,0-1-2 15,2 0-1-15,-1 3-2 0,0 1-2 0,2 4 1 16,-2 2-1-16,0 3 2 0,1 3 0 0,-3 3 0 16,1 3-1-16,-4 0-5 0,3 2-1 15,-1 5-2-15,-4 5 0 0,1 3 1 0,-2 3 3 16,-1 1 2-16,-3 2 1 0,1-2 2 0,-1 3 1 15,1-5 1-15,-3 1 0 0,3-2-3 0,-1-1-3 16,1-1-12-16,3-2-47 0,-1 0-92 16,5-2-156-16,1-2-243 0,-1-2-275 0,-4-1 440 0</inkml:trace>
          <inkml:trace contextRef="#ctx0" brushRef="#br0" timeOffset="1739.9293">4893-16 0 0,'0'0'370'0,"0"0"-32"0,0 0-126 0,0 0-69 15,0 0-30-15,0 0-8 0,0 0-4 16,0 0-11-16,0 0-9 0,0 0-10 0,0 0-14 16,0 0-7-16,0 0-5 0,0 0-2 0,72-129 2 15,-66 118 1-15,-1-2 2 0,-2 1-1 0,-1 2-7 16,-2-1-1-16,0 3-1 0,0 1-2 0,0 3 0 16,-2 1-9-16,-2 2-9 0,-3 1-15 15,1 0-8-15,-2 1-5 0,-4 6 2 0,-1 6 5 16,-4 4 5-16,-4 6 4 0,1 3 1 0,0 2-1 15,1 3-1-15,1 0-1 0,3-3 0 0,3 1-1 16,2-4 0-16,4-1-2 0,0-4-1 0,6-3-2 16,0-4 1-16,2-1 0 0,4-4 3 15,5 0 2-15,1-4 3 0,2-2 5 0,2-2 2 16,4 0 3-16,0 0-4 0,4-6 0 0,2-2-2 16,-5-1-1-16,3-3 1 0,-1-2-1 15,2-1-2-15,1 0 1 0,1-7-3 0,1 0 1 16,-3-1 1-16,1-5 1 0,-1-2 0 0,-5 1-3 15,-1 0-1-15,-1 3-3 0,-4 0 5 0,-4 7 1 16,-2 2 5-16,-4 4 4 0,-3 6 2 16,-1 1 1-16,0 1-3 0,0 4-2 0,0-1-10 15,0 2-10-15,-1 0-13 0,1 0-16 0,-2 0-4 16,2 6 3-16,-2 3 9 0,0 4 10 0,1 4 8 16,1 2 4-16,0 4 3 0,0 0 5 15,0 1-4-15,0 2 1 0,5-3-1 0,-2 0 0 16,4-3 2-16,0 1 0 0,1 0 1 0,-2-1-1 15,4 0 2-15,-6-3 1 0,4 1-1 0,-7-1 2 16,2-1 1-16,-3-2 2 0,0-3 1 0,0 0 4 16,0-4-4-16,0-1-2 0,0-3-1 0,0 0-5 15,0-3 9-15,0 0 8 0,2 0 7 16,0 0 10-16,-1 0 1 0,3-4-12 0,0-7-16 16,6-4-22-16,0-4-31 0,5-5-31 0,0-1-62 15,-2-2-127-15,3-3-233 0,-4 9-367 16,-4 7 113-16</inkml:trace>
          <inkml:trace contextRef="#ctx0" brushRef="#br0" timeOffset="-2026.132">20 68 0 0,'0'0'0'15,"0"0"0"-15,0 0 0 0,0 0 38 0,0 0 120 16,0 0 13-16,0 0-2 0,0 0-6 15,0 0-11-15,0 0-30 0,0 0-33 0,0 0-30 16,-20-2-30-16,20 2-17 0,0 0-13 0,0 0-7 16,0 0-4-16,0 0 3 0,4 0 9 15,0 0 9-15,0 0 15 0,7 0 19 0,1 0 12 16,3 0 12-16,2 0 8 0,7-3-5 0,4-3-3 16,7-2-6-16,-4 0-11 0,5-1-9 0,-1 3-13 15,-4 0-9-15,4 0-8 0,-7 2-5 0,-1 1-2 16,-3 0-1-16,-4 1 1 0,2 0-1 15,-6 1-2-15,-3 1 0 0,-1 0 1 0,0 0-2 16,-2 0 0-16,-5 0 0 0,-2 0-5 0,-2 0 3 16,-1 0 1-16,0 0 1 0,0 0 6 0,-4 3 9 15,-7-1 1-15,-2 4 3 0,-5 0-3 0,-6 0-8 16,-3 3 0-16,-7 0 0 0,3-1 0 16,-6 1 2-16,7 0 0 0,-1-3 0 0,1 0-1 15,9 0-1-15,-2 1-2 0,8-5-3 0,3 2-1 16,2-2-2-16,7 0-3 0,1-2-9 0,2 0-12 15,0 0-16-15,3 0 0 0,5 0 10 16,-1 2 15-16,6-2 23 0,7 0 6 0,-2 0-1 16,9-4 1-16,0-2-8 0,2 0-2 0,5 0-2 15,-6 1-3-15,0 1-2 0,-3 0-3 16,1 0-5-16,-10 2-4 0,3-2-9 0,-7 3-21 16,-6-1-38-16,4 2-95 0,-7-1-178 0,-1 1-303 15,-2 0 213-15</inkml:trace>
        </inkml:traceGroup>
        <inkml:traceGroup>
          <inkml:annotationXML>
            <emma:emma xmlns:emma="http://www.w3.org/2003/04/emma" version="1.0">
              <emma:interpretation id="{12336226-14CD-4D7B-AF7F-B8312F83740A}" emma:medium="tactile" emma:mode="ink">
                <msink:context xmlns:msink="http://schemas.microsoft.com/ink/2010/main" type="inkWord" rotatedBoundingBox="7892,12182 10262,11983 10388,13476 8017,13675">
                  <msink:destinationLink direction="with" ref="{A0545C50-45AA-4DB7-83E9-1BD798923F4B}"/>
                </msink:context>
              </emma:interpretation>
              <emma:one-of disjunction-type="recognition" id="oneOf1">
                <emma:interpretation id="interp5" emma:lang="en-US" emma:confidence="0.5">
                  <emma:literal>Help.</emma:literal>
                </emma:interpretation>
                <emma:interpretation id="interp6" emma:lang="en-US" emma:confidence="0">
                  <emma:literal>Hep.</emma:literal>
                </emma:interpretation>
                <emma:interpretation id="interp7" emma:lang="en-US" emma:confidence="0">
                  <emma:literal>Helps.</emma:literal>
                </emma:interpretation>
                <emma:interpretation id="interp8" emma:lang="en-US" emma:confidence="0">
                  <emma:literal>Help</emma:literal>
                </emma:interpretation>
                <emma:interpretation id="interp9" emma:lang="en-US" emma:confidence="0">
                  <emma:literal>help.</emma:literal>
                </emma:interpretation>
              </emma:one-of>
            </emma:emma>
          </inkml:annotationXML>
          <inkml:trace contextRef="#ctx0" brushRef="#br0" timeOffset="2137.9243">6011-789 1017 0,'0'0'232'0,"0"0"-52"16,0 0-40-16,0 0-28 0,0 0-8 0,0 0-14 16,0 0-24-16,0 0-23 0,0 0-26 15,0 0-14-15,0 0-2 0,0 0 6 0,0 0 6 16,0 0 4-16,46 68 6 0,-34-21 2 0,-4 3 3 16,2 2 0-16,-3 1-2 0,1 1-7 0,-2-2-4 15,0-4-2-15,-2 4-5 0,6-6 1 16,-6-1-7-16,4-2-7 0,-4-2-16 0,2-2-62 15,-2-5-147-15,-2-7-359 0,-1-13-721 0</inkml:trace>
          <inkml:trace contextRef="#ctx0" brushRef="#br0" timeOffset="2495.8392">6130-328 1017 0,'0'0'106'0,"0"0"-97"0,0 0-30 0,0 0 3 16,0 0 31-16,0 0 20 0,0 0 8 0,169-104 4 16,-137 90-5-16,2-3-8 0,-5 1-9 0,2-2-5 15,-1 0-2-15,-3-1 3 0,-5-2 8 16,-1-2 7-16,-1-2 6 0,-4 1-1 0,-6-3-10 16,1 2-5-16,-4 1-7 0,0 2-1 0,-3 0 2 15,-3 2 2-15,-1 4 10 0,0 2 9 16,0 2 13-16,-1 4 5 0,-6 0-1 0,4 4-4 15,1 1-10-15,-2 3-7 0,0-1-9 0,1 1-13 16,2 0-12-16,-4 2-9 0,0 9-1 0,1 2 2 16,-3 6 7-16,2 7 2 0,-2 3 3 0,1 7 1 15,0 3 2-15,1 4 0 0,2 0-1 16,-1 4 0-16,2 1-2 0,-1-1 2 0,1 0-2 16,2-1 0-16,0-2-2 0,5 0-3 0,1-5-2 15,5 2-12-15,0-4-27 0,5-2-91 16,0-4-221-16,-4-9-455 0,-1-8 74 0</inkml:trace>
          <inkml:trace contextRef="#ctx0" brushRef="#br0" timeOffset="2849.5123">6826-256 1446 0,'0'0'141'16,"0"0"-121"-16,0 0-46 0,0 0-7 15,0 0 16-15,0 0 26 0,0 0 9 0,0 0 5 16,0 0 3-16,0 0 4 0,160-124 2 0,-136 104 0 16,-7-1 1-16,3 0 2 0,-3 0 4 15,-4-2 8-15,-2-3 3 0,-5 3-2 0,4-2-7 16,-8 5-10-16,1 4-5 0,-3 3 2 0,0 1 3 16,0 6 5-16,0 3-1 0,-5 2-9 0,-1 1-13 15,-2 0-10-15,-2 4-8 0,-5 8 0 0,0 7 3 16,-5 1 4-16,-1 5 0 0,-2 4 1 15,3 0-1-15,2 3 0 0,4-1 4 0,5-1-2 16,3-1-2-16,4-2 1 0,2-4-1 0,0 1 2 16,2-5 1-16,10 1 1 0,3-4 1 0,5-2 1 15,5-2 2-15,6-2 0 0,1-3-5 0,6-2-9 16,2-4-14-16,2-1-20 0,0 0-28 16,0-4-70-16,0-5-140 0,-2-3-240 0,-13 3-295 15,-7 2 382-15</inkml:trace>
          <inkml:trace contextRef="#ctx0" brushRef="#br0" timeOffset="3145.3293">7695-785 0 0,'0'0'426'15,"0"0"-3"-15,0 0-112 0,0 0-106 16,0 0-32-16,0 0-11 0,0 0-23 0,0 0-18 16,-51-153-19-16,42 145-13 0,5 0-14 0,0 4-11 15,-2 1-10-15,4 2-12 0,0 0-13 0,1 1-15 16,-3 0-12-16,0 3-4 0,0 10-3 15,-3 7 5-15,-1 3 4 0,-4 10 0 0,-3 5 1 16,2 4-1-16,-3 4 1 0,2 2-2 0,1-2 0 16,4 2 0-16,-2-2-1 0,4 2 1 0,3-3-2 15,3 0 1-15,1-5-2 0,3-3 2 0,6-1 0 16,6-6 2-16,3-4 1 0,4-4-1 16,3-5 1-16,4-3-4 0,5-4-7 0,4-5-15 15,-2-4-23-15,4-1-36 0,-1-6-57 0,-4-6-86 16,0-3-107-16,-8-1-107 0,-4-2-116 0,-3-1-78 15,1-4 607-15,-3-2 24 0,-6 4 0 16,-4 8 0-16</inkml:trace>
          <inkml:trace contextRef="#ctx0" brushRef="#br0" timeOffset="3399.1721">8085-645 0 0,'0'0'0'0,"0"0"0"16,0 0 0-16,0 0 0 0,32-182 165 0,-30 151 158 16,0 4-33-16,1 5-33 0,-3 3-28 0,0 2-32 15,0 6-28-15,0 3-15 0,0 2-15 0,0 2-15 16,-3 1-17-16,1 1-20 0,2 2-17 15,-3 0-17-15,2 0-18 0,-2 0-15 0,-2 6-9 16,2 4-6-16,-6 5 1 0,3 6 6 0,-4 6 0 16,0 4 1-16,5 7 0 0,-5 3 0 0,5 8 5 15,-3 7 3-15,3 2 3 0,-3 6-3 0,2 3-1 16,-3 4-3-16,-1 3 1 0,4 5 3 0,-6-2-5 16,0-1-5-16,0-3-6 0,-2-4-3 15,1-5-6-15,1-4 0 0,1-3-4 0,4-4-19 16,-2-1-16-16,1-5-24 0,2-6-33 0,0-5-48 15,2-6-78-15,1-8-108 0,2-5-188 16,-1-6-280-16,1-7 389 0</inkml:trace>
          <inkml:trace contextRef="#ctx0" brushRef="#br0" timeOffset="3648.018">8040-337 412 0,'0'0'445'0,"0"0"-144"0,0 0-97 0,0 0-91 15,0 0-53-15,0 0-28 0,84-153-13 16,-61 140-5-16,2 1 0 0,1 4-1 0,1 2 8 16,0 3 7-16,-1 3 7 0,1 0 10 0,-1 9 3 15,-1 2 2-15,1 7 2 0,-9 2-2 0,-4 1-8 16,-2 2-4-16,-4 1-5 0,-7-1 0 0,-7 0 5 16,-6-3 1-16,-6-1 2 0,-8 1-3 15,-8-6-5-15,-1 0-7 0,-3-2-5 0,-1-3-7 16,0 0-7-16,1-2-7 0,0 1-15 0,1-2-23 15,4-1-63-15,-3-2-118 0,4 0-208 0,10 0-411 16,6-1 117-16</inkml:trace>
          <inkml:trace contextRef="#ctx0" brushRef="#br0" timeOffset="4538.5909">9130 463 744 0,'0'0'863'0,"0"0"-391"0,0 0-189 15,0 0-115-15,0 0-58 0,0 0-43 0,0 0-40 16,0 0-39-16,0 0-51 0,0 0-98 0,0 0-466 16,0 0-937-16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0:54.0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E6CC7B-FB88-482A-B7AC-3F1CA7A52185}" emma:medium="tactile" emma:mode="ink">
          <msink:context xmlns:msink="http://schemas.microsoft.com/ink/2010/main" type="writingRegion" rotatedBoundingBox="2027,5853 13113,5025 13236,6671 2150,7500"/>
        </emma:interpretation>
      </emma:emma>
    </inkml:annotationXML>
    <inkml:traceGroup>
      <inkml:annotationXML>
        <emma:emma xmlns:emma="http://www.w3.org/2003/04/emma" version="1.0">
          <emma:interpretation id="{64DF2B8D-E9E4-4B8E-9BA2-0A08D56D5617}" emma:medium="tactile" emma:mode="ink">
            <msink:context xmlns:msink="http://schemas.microsoft.com/ink/2010/main" type="paragraph" rotatedBoundingBox="2027,5853 13113,5025 13236,6671 2150,75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EB7E2D-6CFD-4691-B484-676F1FCACE70}" emma:medium="tactile" emma:mode="ink">
              <msink:context xmlns:msink="http://schemas.microsoft.com/ink/2010/main" type="inkBullet" rotatedBoundingBox="3699,5836 4833,5751 4904,6699 3770,6784"/>
            </emma:interpretation>
            <emma:one-of disjunction-type="recognition" id="oneOf0">
              <emma:interpretation id="interp0" emma:lang="en-US" emma:confidence="1">
                <emma:literal>c</emma:literal>
              </emma:interpretation>
              <emma:interpretation id="interp1" emma:lang="en-US" emma:confidence="0">
                <emma:literal>C</emma:literal>
              </emma:interpretation>
              <emma:interpretation id="interp2" emma:lang="en-US" emma:confidence="0">
                <emma:literal>e</emma:literal>
              </emma:interpretation>
              <emma:interpretation id="interp3" emma:lang="en-US" emma:confidence="0">
                <emma:literal>a</emma:literal>
              </emma:interpretation>
              <emma:interpretation id="interp4" emma:lang="en-US" emma:confidence="0">
                <emma:literal>G</emma:literal>
              </emma:interpretation>
            </emma:one-of>
          </emma:emma>
        </inkml:annotationXML>
        <inkml:trace contextRef="#ctx0" brushRef="#br0">2327 3970 0 0,'0'0'0'16,"0"0"0"-16,0 0 0 0,0 0 0 0,0 0 0 16,0 0 0-16,0 0 0 0,0 0 25 0,0 0 136 15,0 0-4-15,0 0-5 0,0 0-22 0,26-137-9 16,-26 123-17-16,-4 1-13 0,0 1-17 15,-2 0-13-15,2 3-12 0,-4-3-6 0,3 3-2 16,-3 2-9-16,2 1-3 0,-2 2-6 0,-4 1-5 16,3 0-6-16,-2 3-5 0,-1 0-4 15,-1 0-7-15,-3 0-2 0,-3 3-1 0,3 3-1 16,-7 4 4-16,4 2-1 0,-2 3-1 0,-1 1 1 16,1 4-4-16,-2 3 1 0,4 1 0 0,-3 4 0 15,-3 3-4-15,4 2 4 0,-1 4-1 16,0 2 0-16,4 4 6 0,-2 3-1 0,4 4 2 15,3 0-2-15,1-1 3 0,2 2-4 0,5-6-2 16,3 0-4-16,2-3-17 0,7-6-7 0,7-4-2 16,4-1 5-16,4-3 15 0,6-3 17 0,3-2 6 15,2-4 1-15,4-4 1 0,1-2-7 16,5-5-8-16,3-4-7 0,0-4-14 0,3 0-6 16,5-9-7-16,1-3-10 0,-2-4-13 0,2-3-21 15,-4-4-32-15,2-2-48 0,-5 0-73 0,1-4 29 16,-6-1 209-16,-4-2 0 0,1-2 0 15,-3-1 0-15,-4-1 0 0,1-4 0 0,-5-1 0 16,-5 9 0-16,-10 12 0 0</inkml:trace>
      </inkml:traceGroup>
      <inkml:traceGroup>
        <inkml:annotationXML>
          <emma:emma xmlns:emma="http://www.w3.org/2003/04/emma" version="1.0">
            <emma:interpretation id="{523C19D2-1B06-4AA2-AA18-E9AF6B2326FE}" emma:medium="tactile" emma:mode="ink">
              <msink:context xmlns:msink="http://schemas.microsoft.com/ink/2010/main" type="line" rotatedBoundingBox="2027,5853 13113,5025 13236,6671 2150,7500"/>
            </emma:interpretation>
          </emma:emma>
        </inkml:annotationXML>
        <inkml:traceGroup>
          <inkml:annotationXML>
            <emma:emma xmlns:emma="http://www.w3.org/2003/04/emma" version="1.0">
              <emma:interpretation id="{3FA5689D-724F-46C6-875A-C17AEB76A639}" emma:medium="tactile" emma:mode="ink">
                <msink:context xmlns:msink="http://schemas.microsoft.com/ink/2010/main" type="inkWord" rotatedBoundingBox="2053,6196 2857,6161 2858,6177 2053,6212"/>
              </emma:interpretation>
              <emma:one-of disjunction-type="recognition" id="oneOf1">
                <emma:interpretation id="interp5" emma:lang="en-US" emma:confidence="0.5">
                  <emma:literal>-</emma:literal>
                </emma:interpretation>
                <emma:interpretation id="interp6" emma:lang="en-US" emma:confidence="0">
                  <emma:literal>_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-1743.9924">138 4122 0 0,'0'0'0'0,"0"0"183"0,0 0-83 15,0 0-23-15,0 0-4 0,0 0-21 16,0 0-55-16,0 0 11 0,0 0 15 0,0 0 44 16,0 0 66-16,0 0-11 0,0 0-9 0,0 0-13 15,144 8-18-15,-95-8-15 0,3-4-20 0,0 0-18 16,2 2-14-16,1-2-11 0,-1 1-5 0,-1 3-12 15,-3-3-12-15,-3 0-22 0,0 1-38 16,-3-2-74-16,4 4-176 0,-16-3-210 0,-8 2 463 0</inkml:trace>
        </inkml:traceGroup>
        <inkml:traceGroup>
          <inkml:annotationXML>
            <emma:emma xmlns:emma="http://www.w3.org/2003/04/emma" version="1.0">
              <emma:interpretation id="{F4160848-2933-4FF7-BA52-25FAF306D7E5}" emma:medium="tactile" emma:mode="ink">
                <msink:context xmlns:msink="http://schemas.microsoft.com/ink/2010/main" type="inkWord" rotatedBoundingBox="4643,5739 6989,5537 7073,6526 4728,6728"/>
              </emma:interpretation>
              <emma:one-of disjunction-type="recognition" id="oneOf2">
                <emma:interpretation id="interp10" emma:lang="en-US" emma:confidence="0.5">
                  <emma:literal>horse</emma:literal>
                </emma:interpretation>
                <emma:interpretation id="interp11" emma:lang="en-US" emma:confidence="0">
                  <emma:literal>Loie</emma:literal>
                </emma:interpretation>
                <emma:interpretation id="interp12" emma:lang="en-US" emma:confidence="0">
                  <emma:literal>house</emma:literal>
                </emma:interpretation>
                <emma:interpretation id="interp13" emma:lang="en-US" emma:confidence="0">
                  <emma:literal>home</emma:literal>
                </emma:interpretation>
                <emma:interpretation id="interp14" emma:lang="en-US" emma:confidence="0">
                  <emma:literal>hoiden</emma:literal>
                </emma:interpretation>
              </emma:one-of>
            </emma:emma>
          </inkml:annotationXML>
          <inkml:trace contextRef="#ctx0" brushRef="#br0" timeOffset="1146.449">4182 3868 0 0,'0'0'16'0,"0"0"53"16,0 0-92-16,0 0-39 0,0 0 62 16,0 0 0-16,0 0 0 0,0 0 0 0</inkml:trace>
          <inkml:trace contextRef="#ctx0" brushRef="#br0" timeOffset="1764.7809">4574 3945 0 0,'0'0'0'16,"0"0"0"-16,0 0 0 0,0 0 0 15,0 0 0-15,0 0 0 0,0 0 0 0,0 0 0 16,0 0 0-16,0 0 0 0,-156 68 0 0,131-49 0 15,1 0 53-15,0 3 36 0,0 3-5 0,3-1-7 16,0 3-12-16,-1 1-14 0,4-3-15 16,4 0-19-16,5-4-15 0,4-2-13 0,4-1-15 15,1-1-9-15,1-3-6 0,8-1-7 0,4-5 0 16,1 0 16-16,2-3 17 0,3-2 24 0,3-2 17 16,6-1 8-16,-1 0 0 0,2-3-1 15,5-4 0-15,-2-2-3 0,1 1-3 0,0-4-3 16,-1-1-8-16,-1-1-9 0,-5 1-4 0,1-2-10 15,1 0 2-15,-1 0-1 0,0-3 3 16,2 0 4-16,-3-2 3 0,-2-1 5 0,0 0 3 16,0-1 4-16,-2 1 3 0,-3-2 2 0,-3 2 0 15,1 2-2-15,-4-1-1 0,0 4 1 0,-5 2 7 16,0 1 14-16,-4 4 14 0,-3 0 25 0,0 5 18 16,-1-1 4-16,0 4-13 0,-2-2-33 15,-4 1-36-15,0 2-29 0,-1 0-15 0,-4 0-7 16,0 2 2-16,-2 4 5 0,-3 4 3 0,-3 3 6 15,2 1 3-15,-1 2 1 0,-2 4 10 0,1 4 3 16,-1 1 5-16,2 6 3 0,-3 0 1 0,3 3 0 16,2-2 4-16,2 1 1 0,3-4-8 15,5-4-6-15,3-1-13 0,3-2-10 0,0-7-1 16,9 0 0-16,2-5 4 0,3 0 9 0,2-4 6 16,2-2 11-16,5-2 13 0,4-2 11 15,1 0 3-15,4-6 1 0,1-4-4 0,0 0-6 16,-1-1-1-16,-5 0-6 0,0 1-5 0,-2-2-4 15,-5-1-5-15,-1 1-2 0,-4 0-8 0,0 0-14 16,-5 2-45-16,3-1-108 0,-5 1-276 16,-2 1-55-16,-3 6 504 0</inkml:trace>
          <inkml:trace contextRef="#ctx0" brushRef="#br0" timeOffset="998.5387">3109 3794 0 0,'0'0'0'16,"0"0"0"-16,0 0 0 0,0 0 0 0,0 0 0 15,0 0 0-15,0 0 0 0,0 0 0 16,0 0 0-16,0 0 0 0,-40-153 0 0,34 151 0 15,-2 1 0-15,3 1 0 0,-2 0 0 0,1 3 0 16,-5 6 0-16,4 3 0 0,-5 2 0 0,0 7 0 16,-3 6 0-16,2 4 0 0,-3 8 0 0,1 6 44 15,0 3 11-15,5 4-3 0,-3 3 0 16,4 0-5-16,-2 1-8 0,1 1-8 0,0-4-10 16,2 1-6-16,-1-2-3 0,5-6-4 0,-4 1 3 15,4-4 0-15,-2-4 0 0,2-3 2 0,3-5-7 16,0-4-4-16,1-6-2 0,0-3-1 0,0-6 4 15,0-5 4-15,0-2 13 0,0-4 27 16,0-1 32-16,0 0 43 0,0 0 21 0,0-3-25 16,1-4-41-16,0-4-49 0,6-3-33 0,-2-3-2 15,3-2 7-15,-1-3 4 0,4 1 3 16,-3-2 1-16,-1 0-1 0,3 1-3 0,0 1-4 16,-1-1-6-16,0 4-7 0,2 5-7 0,0 1-6 15,-2 3-9-15,1 1-4 0,2 2-1 0,-1 2 2 16,1 1 7-16,-3 1 10 0,3 1 5 15,-3 1 4-15,2 0 0 0,-1 1 0 0,-5 4 0 16,6 2 5-16,-3 2 1 0,0 2 3 0,1 1 3 16,-2 1 0-16,1 0 3 0,-1 1 0 0,-1 1-2 15,1-5-3-15,1 1-2 0,0-4-7 0,-1-1-7 16,3-2-6-16,0-1-6 0,-1-3-5 16,1 0-1-16,2 0-12 0,1-6-13 0,-1-1-20 15,3-3-15-15,-2-2-2 0,5-2 7 0,-1-2 17 16,-1 1 34-16,-1 0 40 0,-2-1 0 0,1-1 0 15,-1 1 0-15,-1-3 0 0,-2 3 0 0,-2-5 20 16,0 2 24-16,-3 1 9 0,2 2 13 16,-2 2 11-16,-1 1 5 0,-2 4 11 0,-2 1 8 15,0 4 1-15,0 2-8 0,0 2-23 0,0 0-32 16,0 0-42-16,0 0-42 0,0 3-15 16,0 3 7-16,-4 5 20 0,0 1 28 0,0 4 13 15,-2 2-1-15,2 0-1 0,1 1-4 0,1 2-1 16,-1-5-3-16,3 3-2 0,0-2-4 15,3-1-7-15,2-3 0 0,3 0-3 0,4-5-2 16,-2-1-2-16,0-2 7 0,5-2 9 0,1-3 11 16,3 0 10-16,1 0 5 0,2-3-1 0,0-5 1 15,0 1 0-15,2-3-3 0,-4-1 7 16,-3-1 2-16,4 0 5 0,-5 0 10 0,-3-1 4 16,-2 0 11-16,-3-1 6 0,0-1 3 0,-5 0 6 15,1 0 0-15,-3 0 1 0,-1-1-4 0,0-1-12 16,-5 1-14-16,-3-1-12 0,-3 1-10 0,-3 4-11 15,-6 0-6-15,3 4-7 0,-6 1-3 0,2 3-1 16,-2 1 2-16,-1 1-1 0,-2 2-7 16,2 0-4-16,1 2-7 0,4 4-8 0,3 0-9 15,3 2-6-15,2 0-5 0,1 3-4 0,1-1 1 16,4 0-6-16,4 1-6 0,1-2-4 0,0 0-3 16,1-3 8-16,9 0 14 0,3-4 15 15,3 2 20-15,5-4 17 0,4 0 14 0,5-4 8 16,0-3-2-16,5-3-4 0,-2-2-3 0,2-3-2 15,-3 2 1-15,2-2 1 0,-2-1-3 16,2 5-1-16,-5-1 0 0,5-1-1 0,-5 5 0 16,-2 0 1-16,-2 1-1 0,-3 1 2 0,1 1-1 15,-7 4-3-15,0 1 0 0,-1 0-8 0,-3 0-1 16,-2 7 0-16,1 3 2 0,-2 2 9 16,0 2 3-16,-4 3 4 0,-2 2-2 0,-2 1-1 15,-1 0 1-15,0 3-1 0,0-4 3 0,-4 1-5 16,0-3-3-16,-1 1-3 0,0-1-14 0,1-3-21 15,0-2-41-15,3-3-94 0,1-1-163 0,0-3 35 16,0-4 295-16</inkml:trace>
        </inkml:traceGroup>
        <inkml:traceGroup>
          <inkml:annotationXML>
            <emma:emma xmlns:emma="http://www.w3.org/2003/04/emma" version="1.0">
              <emma:interpretation id="{0F48EE7D-9117-42D8-ADAF-F390F5447D49}" emma:medium="tactile" emma:mode="ink">
                <msink:context xmlns:msink="http://schemas.microsoft.com/ink/2010/main" type="inkWord" rotatedBoundingBox="7623,5617 8489,5552 8589,6897 7723,6962"/>
              </emma:interpretation>
              <emma:one-of disjunction-type="recognition" id="oneOf3">
                <emma:interpretation id="interp15" emma:lang="en-US" emma:confidence="0.5">
                  <emma:literal>of</emma:literal>
                </emma:interpretation>
                <emma:interpretation id="interp16" emma:lang="en-US" emma:confidence="0">
                  <emma:literal>off</emma:literal>
                </emma:interpretation>
                <emma:interpretation id="interp17" emma:lang="en-US" emma:confidence="0">
                  <emma:literal>oof</emma:literal>
                </emma:interpretation>
                <emma:interpretation id="interp18" emma:lang="en-US" emma:confidence="0">
                  <emma:literal>of.</emma:literal>
                </emma:interpretation>
                <emma:interpretation id="interp1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2866.726">6019 3908 0 0,'0'0'354'0,"0"0"-158"0,0 0-71 15,0 0-28-15,0 0-10 0,0 0 4 16,0 0-8-16,0 0-15 0,0 0-21 0,0 0-20 16,0 0-19-16,0 0-14 0,0 0-6 0,0 0-3 15,-59-22 2-15,46 33 8 0,0 5 3 0,-4 3 7 16,1 3 3-16,-7 2 1 0,4 1-1 15,-5 1-1-15,4 0-4 0,1 0-1 0,4-3 0 16,3-1-6-16,4-3-14 0,4-1-16 0,4-1-15 16,0-4-5-16,5-3 8 0,5-2 17 15,3-2 15-15,6-2 17 0,0-4 8 0,6 0 4 16,-1 0 5-16,3-4-8 0,-4-4 1 0,1-2 1 16,-4-2 8-16,-5-1 14 0,-2-2 14 0,-2-1 15 15,-7 2 10-15,2-2 4 0,-4-2-6 0,-2-2-6 16,0-1-11-16,-4 0-10 0,-3-1-10 15,1-2-13-15,-1 1-5 0,-1 0-8 0,-1-1-2 16,2-1-3-16,3 2-5 0,-4-1 3 0,5 1 0 16,2-2-1-16,1 1-4 0,0 0 0 15,0 1 2-15,0-1 0 0,0 1 2 0,3 1 1 16,3 2-8-16,1 1-5 0,4 1-3 0,-3 5-3 16,4-1 3-16,1 4 6 0,1-1 1 0,3 1 4 15,-2 2 1-15,4-1 3 0,1 3-1 0,-3 1-1 16,5 2-4-16,-6 3-2 0,2 0-3 15,1 2-1-15,-4 6 0 0,4 4 0 0,-2 6 3 16,-2 4 2-16,0 5 6 0,-1 4 8 0,0 3-3 16,-3 3 4-16,1 2-4 0,-6 2-3 0,1 4 8 15,-4 2-3-15,-2-2 3 0,-1 6 0 16,0 2 0-16,-5 0 2 0,-7 6-1 0,0-3 0 16,-2 3-4-16,-1-2-1 0,-2-3-1 0,0 0-2 15,0 0-3-15,4-3 0 0,2-2-2 16,3-1-2-16,3-2 2 0,2-4 0 0,3-5-1 15,0-4 0-15,2-9-4 0,4-3 2 0,1-6-3 16,4-4 2-16,-3-5-3 0,0-3 4 0,2-3 3 16,0 0 2-16,-2-3 11 0,3-6 1 0,1-5 5 15,-4-2 1-15,0-7-3 0,1-2-5 16,-5-5-7-16,2-3-7 0,-6-3-10 0,0-1-5 16,0-2-7-16,-7 2-4 0,-1 2 2 0,0 3 3 15,-4 3 5-15,0 2 3 0,-2 6 5 0,-1 1 4 16,2 3 3-16,-4 4 5 0,-1 0 2 0,2 3 2 15,1 2 4-15,2-1 4 0,0 1 6 16,0 0 6-16,4 2 3 0,5 2 4 0,0-1 5 16,3 1-3-16,1 1-12 0,0-2-18 0,5-1-14 15,3-1-6-15,8-2 6 0,3-3 12 16,6-3 6-16,10-1 4 0,2-2 0 0,5 0-1 16,3-3 2-16,3 2-6 0,-4 0 0 0,-1 4-4 15,-7 1-4-15,-1 0-2 0,-9 4-2 0,-9 2-2 16,-4 1-3-16,-2 2-7 0,-8 1-8 15,-2 0-45-15,-1 1-136 0,0 0-384 0,0 1-312 0</inkml:trace>
        </inkml:traceGroup>
        <inkml:traceGroup>
          <inkml:annotationXML>
            <emma:emma xmlns:emma="http://www.w3.org/2003/04/emma" version="1.0">
              <emma:interpretation id="{20C30F40-545C-46DB-9E85-82A2541FA244}" emma:medium="tactile" emma:mode="ink">
                <msink:context xmlns:msink="http://schemas.microsoft.com/ink/2010/main" type="inkWord" rotatedBoundingBox="9004,5332 13113,5025 13236,6671 9127,6979">
                  <msink:destinationLink direction="with" ref="{CA7A4446-1536-426A-A81A-D3F438241E06}"/>
                </msink:context>
              </emma:interpretation>
              <emma:one-of disjunction-type="recognition" id="oneOf4">
                <emma:interpretation id="interp20" emma:lang="en-US" emma:confidence="0.5">
                  <emma:literal>products</emma:literal>
                </emma:interpretation>
                <emma:interpretation id="interp21" emma:lang="en-US" emma:confidence="0.5">
                  <emma:literal>pro ducts</emma:literal>
                </emma:interpretation>
                <emma:interpretation id="interp22" emma:lang="en-US" emma:confidence="0">
                  <emma:literal>product's</emma:literal>
                </emma:interpretation>
                <emma:interpretation id="interp23" emma:lang="en-US" emma:confidence="0">
                  <emma:literal>pro duds</emma:literal>
                </emma:interpretation>
                <emma:interpretation id="interp24" emma:lang="en-US" emma:confidence="0">
                  <emma:literal>pro ducks</emma:literal>
                </emma:interpretation>
              </emma:one-of>
            </emma:emma>
          </inkml:annotationXML>
          <inkml:trace contextRef="#ctx0" brushRef="#br0" timeOffset="4323.7988">7219 3964 0 0,'0'0'0'15,"0"0"0"-15,0 0 60 0,0 0 29 0,0 0 8 16,0 0 2-16,0 0-2 0,0 0-11 0,0 0-18 16,0 0-17-16,144-156-18 0,-119 131-2 15,-7 2 11-15,2-2 14 0,-3-1 12 0,-4-1 10 16,-1 1 6-16,-1-5-9 0,-5 1-13 0,4 0-16 15,-2-2-13-15,-3-1-7 0,2-3-3 0,-2 1 2 16,-3 1-1-16,-1 2 9 0,-1 3 11 0,0 4 7 16,-1 5 7-16,-2 3-1 0,-6 3-5 15,5 3-3-15,-6 4-3 0,6 2-11 0,-4 2-8 16,5 2-14-16,-2 0-15 0,0 1-12 0,3 0-16 16,-2 0-14-16,-2 7-7 0,2 3 3 15,-4 7 9-15,2 4 15 0,-2 6 14 0,4 4 4 16,-1 6 3-16,-1 6 1 0,5 4-1 0,0 4 4 15,1 6 0-15,0 3 3 0,0 4-2 0,0 1 1 16,0 7-1-16,0-2 2 0,-2 2 1 16,-2-1 1-16,-2 3 0 0,-1-3-3 0,0-1-1 15,-5-1-2-15,0-3-5 0,-1 3-15 0,-3-3-23 16,-3-2-8-16,-1-5-16 0,1-4-53 0,0-3-114 16,4-8-157-16,2-2-133 0,1-11 398 0,5-10 126 15</inkml:trace>
          <inkml:trace contextRef="#ctx0" brushRef="#br0" timeOffset="5188.501">7207 4203 0 0,'0'0'0'0,"0"0"0"15,0 0 40-15,0 0 37 0,0 0-9 16,71-170 9-16,-46 142-1 0,6-1-3 0,-2 3 0 15,4 0-8-15,0 2-12 0,-3 1-8 0,4 6-10 16,-5 0-5-16,0 4-5 0,-2 2-3 16,-3 8-3-16,0-1-6 0,-8 4-5 0,-2 2-4 15,-2 8 1-15,-1 3 3 0,-7 2 11 0,0 6 7 16,-2-2 11-16,-2 6 4 0,-2 2 0 0,-5-2 0 16,-3 3-7-16,2-4-1 0,-4 0-4 0,0-2-6 15,-1 0-2-15,-1-1-4 0,0-5-5 0,-1 0 0 16,4-1-4-16,-1-3-1 0,1-1 1 15,1-4-1-15,6-3-1 0,1-1 2 0,-2-1-1 16,5-2 0-16,0 0-3 0,0 0-6 0,0 0-13 16,0-2-8-16,5-2-3 0,-1-1-2 0,5-5 6 15,2-2 10-15,5-2 4 0,0-2 8 16,7-2 5-16,0 0 3 0,1-4-1 0,2 1 1 16,-1-1 3-16,0-1 0 0,1 1 5 0,-6-1 2 15,2 1 4-15,-5 1 2 0,0 3 2 16,-3 2 2-16,-2 3-2 0,-3 1 1 0,-1 2-6 15,3 1 1-15,-6 3-9 0,3 2-7 0,-5 2-4 16,2 2-13-16,-2 0-8 0,0 0-7 0,-2 0-2 16,1 6 8-16,0 3 11 0,1 3 10 15,0 4 4-15,-3 1 4 0,0 3-1 0,0-1 2 16,0 2-2-16,0-2-3 0,0-1-3 0,0-1-2 16,1-4 1-16,2-1-4 0,2-3 2 0,2-2-2 15,-1-1 3-15,4-3 3 0,2-1 1 16,3-2 3-16,5 0-3 0,-3-5 1 0,7-5 1 15,-2-2-2-15,0-1 3 0,3-1 0 0,-7-2 6 16,3-1 3-16,-7 0 9 0,0 0 6 0,-2-1 6 16,-2 0 5-16,-4 1 0 0,2 2-1 0,-5-1 2 15,-1 3-1-15,1 1-3 0,-3 1 2 0,0 6-3 16,0 0-4-16,0 2 0 0,0 2-13 16,0 1-14-16,0 0-22 0,0 0-37 0,-3 0-10 15,1 7-2-15,-1 6 14 0,-5 2 25 0,4 3 15 16,-6 4 7-16,5-1 1 0,-4 4 2 15,5-3-1-15,-2 0-3 0,4-1-3 0,2-3 1 16,0-1-3-16,2-2 0 0,6-2 2 0,3-3-5 16,1 1 3-16,3-4 5 0,0-2 2 15,6-2 6-15,-1-1 2 0,4-2 1 0,0 0-2 16,1-5 3-16,-5-1-1 0,1-2 1 0,-3 1 5 16,-1-4 3-16,-4 2 9 0,-3-1 8 0,1 0 8 15,-3-2 5-15,-3 0 8 0,-4-3 0 0,1-2-2 16,-2 1 3-16,0-2-8 0,-2 0-5 15,-3 0-8-15,-6 4-10 0,-2-1-4 0,-3 1-9 16,-6 2-6-16,2 1-7 0,-1 2-4 0,-5 1-2 16,-1 3-3-16,2 1 1 0,-1 2-8 15,9 2-7-15,-2 0-14 0,6 0-21 0,6 0-36 0,-2 3-53 16,6 2-98-16,-2 0-147 0,2 4-198 16,3-3 34-16,0-1 558 0</inkml:trace>
          <inkml:trace contextRef="#ctx0" brushRef="#br0" timeOffset="6120.5746">9170 3839 0 0,'0'0'63'0,"0"0"92"16,0 0-55-16,0 0-10 0,0 0-7 15,0 0-9-15,0 0-15 0,0 0-15 0,0 0 0 16,0 0 4-16,-161-11 3 0,132 19-1 0,0 2-2 16,-3 2-9-16,2 4-5 0,-5-1-1 0,6 5-4 15,-1 0 0-15,0 2 1 0,3-1-2 0,5-2-1 16,1 1-7-16,6-2-7 0,3-1-8 0,5-2-10 16,3-1-8-16,4-2-17 0,2-2-7 15,8-3 3-15,5-1 16 0,5-3 24 0,3-3 20 16,7 0 8-16,0-2-1 0,7-8-5 15,-4 1-6-15,5-5-4 0,-2-1-4 0,-5-2 0 16,1 0 1-16,-7-1 2 0,-5-3 6 0,1-2 5 16,-5 0 3-16,-2-3 2 0,0-3-3 0,-1-3-7 15,-1-3-6-15,0 0-5 0,0-3-3 0,-5 0 0 16,3-1 1-16,-1-2-1 0,-5 2-1 16,4-2 0-16,-4 1 2 0,-1 2 0 0,-2 6 6 15,3 1 4-15,-4 7 9 0,0 5 7 0,-4 4 2 16,0 4-4-16,0 4-8 0,-4 1-13 15,4 3-11-15,-4 3-10 0,4 0-19 0,-4 0-18 16,4 6-11-16,-7 6 0 0,4 6 16 0,-3 6 19 16,-2 4 13-16,1 3 4 0,0 4-2 15,6 3 1-15,-5 2 1 0,8 1 4 0,-1 2 0 16,-2-2 0-16,5 0 0 0,0-3-2 0,0-2 2 16,5 1 0-16,-1-3-2 0,8-4 1 0,-1-1-4 15,1-3-7-15,1-4-14 0,2-4-14 0,0-4-9 16,0-2-7-16,3-2 6 0,2-4 2 0,2-3 1 15,-2-3 0-15,5 0-3 0,-2-2 2 16,1-5 2-16,-4-3 3 0,3-2 5 0,-5-2 6 16,2-3 9-16,-5 0 10 0,-1-3 10 0,-2 0 8 15,0-2 6-15,-1 2 6 0,-4-2 7 0,2 1 6 16,-5 1 7-16,3 0 7 0,-4 5 7 16,-2 2 8-16,-1 4 2 0,1 3-3 0,-1 1-12 15,0 4-25-15,0 1-36 0,0 0-50 0,0 3-12 16,0 6 8-16,0 3 24 0,-2 4 44 0,-2 4 9 15,-3 2 0-15,6 0-4 0,-1 2-2 16,2-3-1-16,0 0-1 0,0-1-2 0,3-2-1 16,5-2-1-16,-3-1-4 0,6-2-7 0,0-4-6 15,-3-2-8-15,4-1-4 0,0-2 2 0,1-4 3 16,1 0 6-16,1-4 4 0,2-3 2 16,-2-2 4-16,-1-4 4 0,0-1 5 0,-2-1 7 15,0-4 5-15,0 0 3 0,-4-2 4 0,3-1 7 16,0-1 7-16,-2-1 11 0,-4-1 6 0,-1 0-2 15,2 5 4-15,-2-1-3 0,-3 5 2 0,0 1 7 16,-1 4 7-16,2 4 10 0,-2 1 3 16,0 4-8-16,0 1-20 0,0 1-31 0,0 0-50 15,0 0-31-15,0 5 1 0,0 5 14 0,0 2 36 16,0 3 26-16,0 1 0 0,0 2-2 0,-2 1-7 16,2 2-1-16,0 1-2 0,0-2 0 15,0 0 1-15,6-2-2 0,-2-2-2 0,0-1-2 16,4-2-11-16,-3-1-31 0,5-1-56 0,-5-1-102 15,4-3-161-15,2-2-157 0,-7-1 444 16,4-2 79-16</inkml:trace>
          <inkml:trace contextRef="#ctx0" brushRef="#br0" timeOffset="6984.5553">10219 3668 0 0,'0'0'0'0,"0"0"0"0,0 0 0 0,0 0 84 16,0 0 162-16,0 0-49 0,0 0-59 0,0 0-39 16,0 0-36-16,0 0-30 0,0 0-16 15,0 0-11-15,0 0-1 0,-84-3-1 0,68 12 2 16,-2 5 5-16,-3 0 2 0,2 1 1 0,-2 3 2 16,5-1-2-16,0 1-2 0,-3 3-3 15,5-1-4-15,6 0-3 0,0 0-3 0,6 0-3 16,2-2-8-16,0 1 0 0,6-3-3 0,6-2-5 15,10-1 0-15,-3-3-5 0,7-4-1 0,7-1-6 16,-1-5-11-16,7 0-29 0,0-2-41 16,1-5-30-16,-4-2-24 0,-4-3-12 0,0-1 69 15,-5-3 110-15,-3-1 0 0,-5-2 0 0,2-3 0 16,-4 0 0-16,-1-5 0 0,-3 0 0 16,0-4 0-16,2-2 0 0,-1-3 0 0,3-2 0 15,-4-5 0-15,2 0 0 0,0-3 0 0,-2 1 0 16,1 2 0-16,-2 2 0 0,-1 4 0 0,-5 3 0 15,4 3 0-15,-8 4 0 0,1 1 0 0,-3 3 176 16,1 3 55-16,-1 3-37 0,0 4-38 16,0 1-25-16,0 5-25 0,0 1-11 0,0 0-4 15,0 2-8-15,0 3 0 0,-1 0-2 0,1 1-12 16,-1 0-23-16,1 0-27 0,-2 0-34 0,1 2-6 16,-3 8 2-16,-4 5 9 0,-3 5 17 0,-1 9-1 15,-3 5 3-15,2 2-3 0,-2 3-2 16,2 1 1-16,1 3-3 0,0 1 0 0,4 0 0 15,0 2 2-15,-2-2-1 0,8 1 0 0,-1-1-1 16,3-5 0-16,0 1 2 0,0-6-2 0,1-3 0 16,3-3-2-16,6-5 0 0,-1-3 2 15,-2-4-1-15,5-3 1 0,-1-2-1 0,1-4 1 16,1-2 1-16,3-4 5 0,0-1 2 0,7 0 1 16,-2-3-1-16,0-4-3 0,3-4 1 15,-3-3 1-15,-2 0 1 0,4-3 2 0,-6-1 0 16,3-2 0-16,-2-1 1 0,-4-2-2 0,2 1-1 15,2 1 1-15,-5 0 0 0,-2 2 0 0,-2 0 2 16,2 4 3-16,-7 3 5 0,3 1 5 16,-4 3 6-16,-2 2 1 0,-1 3 0 0,0 2 1 15,0 1-10-15,0 0-15 0,-1 0-18 0,-2 0-22 16,-5 4-10-16,4 4 0 0,-7 2 8 0,6 5 11 16,-5 1 8-16,2-1 3 0,4 2 2 15,3 0-1-15,1-1 1 0,0 0 1 0,1 1 3 0,7-1 0 16,-1-4-2-16,5 0 2 0,-1 1-2 15,1-2 2-15,0-2 3 0,1 0-2 0,1-2 4 16,-2 3 1-16,-1-3-1 0,-3 1 0 0,1 2 0 16,-5-3 1-16,-3-1 2 0,-1 2 5 15,0-3 8-15,0 0 13 0,-1 1 17 0,-10 0 7 16,-2-1-4-16,-3-1-8 0,-2 1-13 0,-3-2-7 16,-3 0-1-16,4-3-3 0,-3 0-6 0,0 0-2 15,7 0-9-15,-1-2-7 0,3-2-19 16,2-2-37-16,1-2-79 0,1-1-141 0,3 0-212 15,-1 0-253-15,7 4 448 0</inkml:trace>
          <inkml:trace contextRef="#ctx0" brushRef="#br0" timeOffset="7307.8185">10551 3432 682 0,'0'0'35'0,"0"0"-53"0,0 0-5 15,0 0 21-15,165-59 12 0,-116 44 3 16,3 2-2-16,1-1-7 0,0 1-4 0,-2 1-4 16,-5 1-5-16,-2 0-2 0,-4 0 2 0,-7 2 4 15,-3 0 8-15,-11 3 2 0,-3 0 14 16,-5 2 30-16,-8 2 53 0,1 0 56 0,-4 2 31 15,0 0-2-15,0 0-40 0,0 0-52 0,-6 2-40 16,4 1-23-16,-4 0-7 0,-2 3 0 0,-3-1 3 16,2 2-1-16,0-1-6 0,-2 2-7 15,0 1-6-15,1 0-11 0,4-1-10 0,-3 1-29 16,5 0-93-16,-2 0-249 0,2-3-368 0,3-1 218 0</inkml:trace>
        </inkml:traceGroup>
      </inkml:traceGroup>
    </inkml:traceGroup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1:30.1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49B6787-611E-4CFC-9D57-0D6079C8D845}" emma:medium="tactile" emma:mode="ink">
          <msink:context xmlns:msink="http://schemas.microsoft.com/ink/2010/main" type="writingRegion" rotatedBoundingBox="6475,7449 13164,6952 13276,8462 6587,8958"/>
        </emma:interpretation>
      </emma:emma>
    </inkml:annotationXML>
    <inkml:traceGroup>
      <inkml:annotationXML>
        <emma:emma xmlns:emma="http://www.w3.org/2003/04/emma" version="1.0">
          <emma:interpretation id="{17E927B5-9A30-4D22-91E2-7AF10E2DB1AA}" emma:medium="tactile" emma:mode="ink">
            <msink:context xmlns:msink="http://schemas.microsoft.com/ink/2010/main" type="paragraph" rotatedBoundingBox="6475,7449 13164,6952 13276,8462 6587,89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90D4AA-813B-4BC6-A93D-123003C7335C}" emma:medium="tactile" emma:mode="ink">
              <msink:context xmlns:msink="http://schemas.microsoft.com/ink/2010/main" type="inkBullet" rotatedBoundingBox="6517,8023 8083,7907 8091,8017 6525,8134"/>
            </emma:interpretation>
            <emma:one-of disjunction-type="recognition" id="oneOf0">
              <emma:interpretation id="interp0" emma:lang="en-US" emma:confidence="0">
                <emma:literal>-</emma:literal>
              </emma:interpretation>
              <emma:interpretation id="interp1" emma:lang="en-US" emma:confidence="0">
                <emma:literal>_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~</emma:literal>
              </emma:interpretation>
            </emma:one-of>
          </emma:emma>
        </inkml:annotationXML>
        <inkml:trace contextRef="#ctx0" brushRef="#br0">4701 6019 0 0,'0'0'0'0,"0"0"0"0,0 0 0 0,0 0 0 16,0 0 29-16,0 0 130 0,0 0-17 0,0 0-12 16,0 0-27-16,0 0-32 0,0 0-17 0,0 0-11 15,0 0 11-15,-90 41 32 0,114-43 22 0,9-4 13 16,8-5 3-16,5 1-8 0,11-6-16 16,3-1-10-16,7 1-13 0,7 0-12 0,2-1-12 15,3 1-12-15,2 2-14 0,-1 0-12 0,-1 4-4 16,-1 2-6-16,-5 0 0 0,0 4 0 0,-4-1-3 15,-8 3-1-15,0 1 0 0,-6 1 1 16,-3 0-1-16,-4 0-1 0,-6 0 1 0,-3 1-8 16,-7 1 2-16,-5 0-2 0,-7-2-4 0,-4 1-6 15,-7-1-20-15,-2 0-47 0,-6 0-61 0,-1 0-70 16,0 0-86-16,0-1-110 0,0-1-142 16,0 0 504-16</inkml:trace>
      </inkml:traceGroup>
      <inkml:traceGroup>
        <inkml:annotationXML>
          <emma:emma xmlns:emma="http://www.w3.org/2003/04/emma" version="1.0">
            <emma:interpretation id="{B441366C-38FE-437D-83CB-F3A067C5D592}" emma:medium="tactile" emma:mode="ink">
              <msink:context xmlns:msink="http://schemas.microsoft.com/ink/2010/main" type="line" rotatedBoundingBox="8515,7297 13164,6952 13276,8462 8627,8807"/>
            </emma:interpretation>
          </emma:emma>
        </inkml:annotationXML>
        <inkml:traceGroup>
          <inkml:annotationXML>
            <emma:emma xmlns:emma="http://www.w3.org/2003/04/emma" version="1.0">
              <emma:interpretation id="{1CBBF02C-50A9-48C6-A3BE-0F601B314A4A}" emma:medium="tactile" emma:mode="ink">
                <msink:context xmlns:msink="http://schemas.microsoft.com/ink/2010/main" type="inkWord" rotatedBoundingBox="8515,7297 13164,6952 13276,8462 8627,8807"/>
              </emma:interpretation>
              <emma:one-of disjunction-type="recognition" id="oneOf1">
                <emma:interpretation id="interp5" emma:lang="en-US" emma:confidence="0.5">
                  <emma:literal>Description</emma:literal>
                </emma:interpretation>
                <emma:interpretation id="interp6" emma:lang="en-US" emma:confidence="0">
                  <emma:literal>Prescription</emma:literal>
                </emma:interpretation>
                <emma:interpretation id="interp7" emma:lang="en-US" emma:confidence="0">
                  <emma:literal>Descriptor</emma:literal>
                </emma:interpretation>
                <emma:interpretation id="interp8" emma:lang="en-US" emma:confidence="0">
                  <emma:literal>Descriptions</emma:literal>
                </emma:interpretation>
                <emma:interpretation id="interp9" emma:lang="en-US" emma:confidence="0">
                  <emma:literal>Decryption</emma:literal>
                </emma:interpretation>
              </emma:one-of>
            </emma:emma>
          </inkml:annotationXML>
          <inkml:trace contextRef="#ctx0" brushRef="#br0" timeOffset="670.6702">6739 5347 342 0,'0'0'309'0,"0"0"-77"15,0 0-54-15,0 0-32 0,0 0-26 0,0 0-33 16,0 0-42-16,0 0-40 0,0 0-18 0,0 0 2 16,0 0 7-16,0 0 13 0,0 0 9 15,0 0 1-15,64 10 3 0,-36 4 5 0,4 4-1 16,0 0 1-16,5 5 0 0,0 0-5 0,2 3-1 15,0 2-2-15,0 2-7 0,-4 1-3 0,-3 1-3 16,0-1 0-16,-5 1-1 0,-2 2 2 16,-3-3-1-16,-2 0-2 0,-3-1 2 0,-5 0-1 15,-8 0-2-15,-2-3 0 0,-2-2 0 0,-7-1 1 16,-12 0 2-16,-1 0-2 0,-9-2-6 16,-5 2-1-16,-5-2-4 0,-2 1 2 0,-5-4 3 15,1 1 2-15,3-6 1 0,2-2-3 0,4-4-7 16,3-2-21-16,8-4-66 0,5-2-182 0,6 0-328 15,8 0-117-15</inkml:trace>
          <inkml:trace contextRef="#ctx0" brushRef="#br0" timeOffset="1357.2691">7410 6000 0 0,'0'0'0'0,"0"0"0"16,0 0 0-16,0 0 110 0,0 0 37 0,0 0-6 15,0 0-24-15,0 0-20 0,0 0-12 0,0 0-3 16,0 0 1-16,164-127 3 0,-152 109 0 0,0 0-1 16,-3 1-5-16,-1 0-7 0,3-1-4 15,-7 1-5-15,4 1 1 0,-5 6 3 0,0-2 3 16,-3 3 5-16,0 1-2 0,0 2-6 0,0 0-6 15,-3 3-11-15,-1 0-15 0,-5 2-18 0,1-1-15 16,-2 2-12-16,-6 0-5 0,-1 8 2 0,-1 3 4 16,-5 5 6-16,-1 3 4 0,4 6 1 15,-4 2 2-15,0 3-2 0,4 0-1 0,1 3-2 16,4 0-1-16,3-2 2 0,4 2-4 0,1-2-1 16,7-4-4-16,0-2-6 0,3 0-3 0,8-6 0 15,4-3 0-15,2-4 5 0,3-4 4 16,6-5 4-16,-1-3 5 0,3 0 3 0,2-8 1 15,5-4 2-15,-3-3 2 0,3-2 0 0,-5-5-1 16,5 3-1-16,-7-3-4 0,2 2 0 0,-1-4 1 16,1 2 1-16,-5-4 2 0,2 1 1 15,0-4 3-15,-1 1-1 0,-4-1 0 0,0 0-2 16,-1 2-3-16,-3 2 1 0,-5 4-2 0,-1 4 2 16,-2 4 8-16,-6 4 5 0,-4 1 7 15,0 4 4-15,0 1-2 0,0 0-12 0,0 3-13 16,-7 0-22-16,2 0-18 0,-1 6-8 0,-2 3 1 15,-3 5 10-15,2 2 15 0,1 2 8 0,0 0-2 16,4 0 2-16,4 1-5 0,0-3-3 0,0 3 2 16,4-2 0-16,5 1 2 0,1 1 4 15,-1-2 4-15,2 1 0 0,1-2 4 0,0 1 0 16,0-1 1-16,-1 1 1 0,-5-2-1 0,4 0 3 16,-5-2-2-16,1 0 4 0,-6 1 4 0,0-2 0 15,-2 1 13-15,-7-1-2 0,-5 1 6 16,-2-2 2-16,-5-1-5 0,-1-1 3 0,-2-1-1 15,-3 0 0-15,-5-4 0 0,4 0-1 0,1-2-5 16,0 0-3-16,3-2-3 0,6 0-8 0,-4-4-5 16,7 0-10-16,5-2-25 0,6 0-67 15,2-3-107-15,2-2-141 0,4 1-208 0,7-1-178 16,-4 3 682-16</inkml:trace>
          <inkml:trace contextRef="#ctx0" brushRef="#br0" timeOffset="2196.7612">8731 5683 0 0,'0'0'92'0,"0"0"102"0,0 0-48 16,0 0-4-16,0 0 7 0,0 0 5 0,0 0-13 15,0 0-17-15,0 0-22 0,0 0-10 16,0 0-14-16,0 0-8 0,0 0-1 0,-90-57-7 16,81 56-3-16,3 1-11 0,-4 0-11 0,0 0-13 15,0 0-9-15,-4 3-3 0,-3 4 1 16,1 6 3-16,-7 0 3 0,4 6 5 0,-5 2 2 16,-1 5 2-16,-2-1 5 0,1 5-7 0,1-1 1 15,3 3-6-15,2-2-7 0,3-1-2 16,2-1-8-16,7-1-4 0,0-4-4 0,8 0-3 15,0-1-3-15,8-3-1 0,4-2-2 0,1-1 2 16,4-2 0-16,4-5 0 0,-1-3 4 0,7-3-4 16,5-3 4-16,-1 0 2 0,4-6 2 15,-2-5 6-15,5-1-1 0,-2-4 2 0,-5 0 2 16,4-1 3-16,-6-4 1 0,-1 0 6 0,-1-1 1 16,-1-4-2-16,-1 1 4 0,-1-2-3 15,0-3-2-15,-1 1 1 0,0 0-7 0,0-1-3 16,-6 5-3-16,2 2 0 0,-4 4 0 0,-2 2 2 15,-2 2 1-15,-6 6 0 0,3 0 9 0,-5 4 8 16,-3 0 7-16,0 4 4 0,0-1-7 0,-1 1-13 16,-6 1-17-16,4 0-14 0,-2 0-14 0,-3 0-5 15,-3 3-1-15,6 3-1 0,-5 2 8 16,2 1-1-16,3-1 1 0,2 2-5 0,2 1-4 16,1 0-1-16,0 0 4 0,4 2 7 0,1-1 6 15,3 1 6-15,3-1 0 0,0 1 2 0,1-1 6 16,-4 1 3-16,3 2 4 0,-3 1 3 15,-4-2 0-15,-3 3 0 0,-1 0 3 0,0-2 1 16,-1 2 2-16,-6 0 2 0,0-1-2 0,-2-1 3 16,5-3-1-16,0 0-3 0,-1-3 0 15,3-2-5-15,2-2-2 0,0-2-2 0,0-2 1 16,2 1 6-16,4-2 4 0,0 0 7 0,4 0 5 16,1-5 3-16,3-2-3 0,0-4-1 0,1-1-7 15,2 0-3-15,5-2-3 0,-5-1-3 16,5-2 1-16,-3 0-3 0,3 1-2 0,0-3 1 15,-5-1-2-15,5 1 2 0,-5-1 0 0,-2 4 1 16,-3-3 2-16,0 2 2 0,-7 0 4 0,5 2 1 16,-5-1 2-16,-1 3 2 0,-1 4 2 0,-2 1 3 15,-1 1 2-15,1 5 2 0,-1 1-5 16,0 1-7-16,0 0-19 0,0 0-22 0,0 3-2 16,0 6 3-16,0 3 16 0,0 4 18 0,0 4 5 15,0-1 0-15,0 4 0 0,0-1-2 0,2-1-3 16,3 0-2-16,-2 0-3 0,0-1-3 0,3-3-3 15,1-2-6-15,0-1-11 0,-2-3-30 16,4-1-105-16,-3-3-199 0,2-2-388 0,-5-4 132 0</inkml:trace>
          <inkml:trace contextRef="#ctx0" brushRef="#br0" timeOffset="2632.4922">9710 5221 394 0,'0'0'261'16,"0"0"-60"-16,0 0-45 0,0 0-21 0,0 0-10 15,0 0-28-15,0 0-48 0,0 0-24 0,0 0-8 16,0 0 7-16,0 0 17 0,0 0 19 16,0 0 8-16,0 0-1 0,11 114-1 0,-11-76-9 15,-8 5-2-15,4 3 0 0,-6 4-5 0,2 3 0 16,-3 5-6-16,-1 5-10 0,0 1-8 15,-3 2-6-15,2 0-4 0,-3-1-7 0,-1 1 0 16,2-2-6-16,0-4-4 0,2-3 1 0,-1-6-6 16,1-5-4-16,2-2-8 0,4-7-3 0,-2-3-6 15,0-4-3-15,5-5-6 0,-6-3-29 0,6-2-60 16,-4-7-118-16,4-4-112 0,0-4-68 16,3-5-57-16,1 0 106 0,0-3 374 0,0-2 0 0</inkml:trace>
          <inkml:trace contextRef="#ctx0" brushRef="#br0" timeOffset="2335.6769">9459 5480 762 0,'0'0'199'0,"0"0"-92"0,0 0-85 16,0 0-43-16,0 0-54 0,0 0-70 0,0 0-88 16,0 0-172-16,0 0 194 0,0 0 211 0</inkml:trace>
          <inkml:trace contextRef="#ctx0" brushRef="#br0" timeOffset="2920.5646">9534 5967 0 0,'0'0'0'0,"0"0"0"15,0 0 72-15,0 0 152 0,0 0-36 0,0 0-34 16,70-157-23-16,-59 142-19 0,1-1-14 16,0 2-14-16,1 1-12 0,2 0-3 0,1 1 4 15,0 0 9-15,6 1-1 0,-6 1 3 0,5 0-8 16,-2 4-10-16,4-1-7 0,-5 5-12 0,5 0-8 15,-1 2-12-15,-3 0-7 0,-3 4-5 16,2 3-5-16,-4 2 0 0,-6 4-1 0,1 0 2 16,1 4 3-16,-6-1 6 0,-4 5 2 0,0 0 2 15,0 1 2-15,-6 0-1 0,-4 1 2 0,-3 0 2 16,0-5-3-16,-2 2-1 0,-1-2-2 16,-3-1-6-16,3-2-5 0,-1-1-6 0,-2-2-10 15,3-1-7-15,1-2-13 0,1-2-29 0,1-1-50 16,4-3-97-16,-2 0-170 0,9-3-214 0,-1 0-197 15,2 0 702-15</inkml:trace>
          <inkml:trace contextRef="#ctx0" brushRef="#br0" timeOffset="4192.7879">10225 5198 0 0,'0'0'166'16,"0"0"47"-16,0 0-55 0,0 0-35 0,0 0 1 16,0 0 20-16,0 0 16 0,0 0 1 0,0 0-5 15,0 0-8-15,0 0-13 0,0 0-22 0,0 0-24 16,0 0-31-16,53-115-34 0,-53 121-25 16,0 3-5-16,-1 6 3 0,-4 9 10 0,-3 8 16 15,-3 8 2-15,3 4-1 0,-6 5 0 0,1 4 0 16,0-1 1-16,-5 1 1 0,5 0 1 0,1-2-4 15,4-2-2-15,0-1-5 0,1 0-3 0,0-7-5 16,5 0-7-16,0-6-2 0,1-3-6 0,1-5 3 16,0-4-3-16,0-3 2 0,0-5-2 15,0-3-2-15,1-4-4 0,2-3-6 0,0-3-4 16,3-2-9-16,-2 0-11 0,4 0-5 0,-1-6-14 16,5-4-12-16,3-5-22 0,4-2-23 0,-1-3-36 15,0-3-30-15,5-3-22 0,-3-1-9 16,-3-2 21-16,-1-1 37 0,0-1 51 0,2 1 43 15,-3 2 36-15,-3 2 22 0,0 3 9 0,-3 6 10 16,2-2 14-16,0 5 15 0,-2 0 27 16,-2 4 22-16,3-1 25 0,-2 4 24 0,-1-2 18 15,0 6 11-15,-3 0-2 0,-2 2-12 0,0 1-18 16,-2 0-20-16,0 0-28 0,0 0-26 0,0 1-27 16,0 5-6-16,-2 4 9 0,0 5 13 15,-6 3 7-15,1 4-7 0,-2 1-11 0,-2-1-12 16,4 1-8-16,-2 0-4 0,3-1-8 0,-2-3-5 15,6-2-3-15,-1-1-2 0,3-1-1 0,0-3 0 16,0 0-2-16,0-2-3 0,1-1-8 0,3-1-8 16,0-2-17-16,5-2-33 0,-5-2-42 15,5-2-46-15,0 0-37 0,-1-4-38 0,3-3-18 16,2-3-15-16,4-1-18 0,1-2-5 0,0-2 1 16,2-2 256-16,-1 0 35 0,1-3 0 0,-1-1 0 15,2-2 0-15,-2 0 0 0,-3-1 0 16,3 0 0-16,-3 0 0 0,-3 2 0 0,-1 1 0 15,0 3 0-15,-1 3 38 0,-4 3 265 0,-1 4 12 16,-3 3 0-16,0 3-23 0,-2 2-48 0,-1 0-73 16,0 0-72-16,0 0-53 0,0 6-22 15,-1 0-3-15,-5 5 8 0,-2 4 11 0,-2 2 2 16,-2 3-1-16,4 2-3 0,-5-1-4 0,1 0-1 16,0-2-1-16,0 3-4 0,0-2-6 15,4-2-7-15,1 0-8 0,5-3-5 0,-4 0 0 16,6-2-4-16,0-2 2 0,4-1-4 0,0-2 1 15,3-1 0-15,1-1 1 0,4-2 3 16,0 0 1-16,0-3 3 0,3-1 1 0,0 0 2 0,1-3 1 16,4-3 0-16,-4 0 2 0,0-3-3 0,0 0 8 15,-1-1 2-15,-7-2 1 0,4 0 4 16,-4-3-5-16,-4 0-2 0,0-3-4 0,2 1-6 16,-6-1-7-16,0-1-5 0,-6 3-2 15,1 1-3-15,-6 2 1 0,-2 1-1 0,-1 1 2 0,1 2 0 16,0 0 1-16,-1 3 4 0,2 2 1 15,1 1 3-15,7 0-2 0,0 1 0 0,-1-1 1 16,5 2-7-16,0-1-13 0,4-2-12 0,0-2-7 16,5 2 2-16,-1-2 12 0,6-2 11 15,2 1 6-15,1-1 5 0,1 2 2 0,-2 0 0 16,4 3 4-16,-4 0-2 0,-1 2-2 0,4 1 0 16,-5 0-5-16,1 3 1 0,0 6-2 0,-2 4-2 15,-2 2 1-15,0 1 1 0,-5 4 2 16,4 1 3-16,-6-1 3 0,0 1 4 0,0-1-3 15,-3 1 1-15,-1-1 1 0,0-2-4 0,0-1 6 16,0 0-3-16,0-2-1 0,0-5 2 16,-1 2-1-16,0-5 1 0,-2-1 2 0,3-1 0 15,0-2-3-15,0-2 9 0,0-1 13 0,0 0 19 16,0 0 16-16,0-4-3 0,0-2-17 0,0-3-20 16,3-3-16-16,1-4-8 0,2-2 3 0,2-3 0 15,4-2-4-15,2-4 1 0,1 0 1 16,2-1-1-16,2 0 3 0,-3-1 2 0,0 3-2 15,4 2 2-15,-5 4 0 0,-2 6 0 0,-1 3 1 16,-1 5-1-16,-6 3 1 0,5 2-2 0,-5 1-1 16,3 0 1-16,-2 4-5 0,3 4 5 0,-2 3 1 15,1 4 1-15,-2 3 9 0,0 3-1 16,-4 1 2-16,4 2-1 0,-5-1 0 0,-1 1 1 16,0-2 0-16,0-1-1 0,0 0-4 0,0-1 0 15,0-1-2-15,-1-3 1 0,-3-2-3 16,2-1-6-16,1-4-5 0,1 1-9 0,-1-2-11 15,-2-1-49-15,2-1-22 0,-1-3-52 0,-2-1-97 16,3-2-134-16,0 0-306 0,1 0-19 0</inkml:trace>
          <inkml:trace contextRef="#ctx0" brushRef="#br0" timeOffset="4594.5395">10104 5349 1013 0,'0'0'307'0,"0"0"-166"0,0 0-111 0,0 0-29 16,0 0 13-16,0 0 36 0,0 0 16 15,0 0-1-15,0 0-4 0,188-27-14 0,-139 16-15 16,1 0-13-16,-6 0-20 0,3 2-29 0,-7-2-38 16,-5 1-60-16,-1 0-125 0,-6-1-164 0,-11 3-279 15,-6 4 443-15</inkml:trace>
          <inkml:trace contextRef="#ctx0" brushRef="#br0" timeOffset="4395.6621">10913 4925 1761 0,'0'0'144'0,"0"0"-41"15,0 0-62-15,0 0-27 0,0 0-13 0,0 0-12 16,0 0-15-16,0 0-32 0,0 0-42 16,0 0-97-16,0 0-158 0,0 0-140 0,0 0-140 15,-43-18 448-15,39 20 187 0</inkml:trace>
          <inkml:trace contextRef="#ctx0" brushRef="#br0" timeOffset="328.875">6863 5518 983 0,'0'0'162'16,"0"0"-64"-16,0 0-46 0,0 0-4 0,0 0 10 15,0 0 5-15,0 0-7 0,0 0-22 0,0 0-20 16,0 0-12-16,0 0-2 0,0 0 11 0,0 0 13 16,-76 84 12-16,65-40 6 0,-1 4-1 15,-1 3-3-15,-1-1-11 0,2 1-10 0,3-1-8 16,-2-1-4-16,3-2-5 0,0-2-3 0,3-3-4 15,1-2-11-15,2-2-10 0,2-4-21 16,0-6-22-16,0-2-47 0,0-6-104 0,2-3-181 16,-1-7-228-16,2-2 361 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32:05.1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0545C50-45AA-4DB7-83E9-1BD798923F4B}" emma:medium="tactile" emma:mode="ink">
          <msink:context xmlns:msink="http://schemas.microsoft.com/ink/2010/main" type="inkDrawing" rotatedBoundingBox="3366,13913 10870,13433 10873,13486 3369,13966" semanticType="underline" shapeName="Other">
            <msink:sourceLink direction="with" ref="{F21CC615-2E46-4CC8-9E73-84602274FC60}"/>
            <msink:sourceLink direction="with" ref="{12336226-14CD-4D7B-AF7F-B8312F83740A}"/>
          </msink:context>
        </emma:interpretation>
      </emma:emma>
    </inkml:annotationXML>
    <inkml:trace contextRef="#ctx0" brushRef="#br0">260 493 0 0,'0'0'0'0,"0"0"0"16,0 0 0-16,-166 0 77 0,132 0 227 0,10 0-1 16,6 0-17-16,5 0-37 0,9 0-60 15,3 0-65-15,1 0-62 0,4 0-38 0,10 5-9 16,8-4 16-16,9 1 21 0,9-2 7 0,12 0 2 15,11 0 4-15,8-4 1 0,15-6 1 0,9 2 0 16,11-1-7-16,14-3-5 0,11 2-3 0,11-2-5 16,6 1-7-16,10 1-10 0,5-1-6 15,8 3-12-15,8-1-2 0,6 0-2 0,6-2-1 16,6 0-1-16,5-1-1 0,9-1-2 0,3-1 0 16,8 0-1-16,3-1-4 0,3 0-1 0,-2 1-2 15,4 2 2-15,-1 1-2 0,-9-1 1 16,-6 1 3-16,-3 1-3 0,-13-1 9 0,0 0-2 15,-12 2 1-15,-4-2 5 0,-9 1-3 0,-4-2 2 16,-9 4-1-16,-7-3 0 0,-9 1-3 16,-7-1 0-16,-13-1 1 0,-6-1-1 0,-13 1 3 15,-9 0 1-15,-12 1 5 0,-14 1 8 0,-10 2 10 16,-16 0 10-16,-5 2 11 0,-13 2 11 0,-11 2 5 16,-5 1 6-16,-7 0 3 0,-3 1-3 15,0 0-4-15,0 0-11 0,0 0-12 0,0 0-12 16,0 0-6-16,-1 0-7 0,1 0-5 0,0 0-5 15,0 0-6-15,0 0-2 0,0 0-3 0,0 0-1 16,0 0-6-16,0 0-4 0,0 0-3 16,0 0-11-16,0 0-8 0,0 0-26 0,0 0-51 0,0 0-85 15,0 0-114-15,2 2-183 0,4 0-360 16,-4 1-388-16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1:10.79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F73516B-54C0-4A35-9222-7B89286EFE61}" emma:medium="tactile" emma:mode="ink">
          <msink:context xmlns:msink="http://schemas.microsoft.com/ink/2010/main" type="writingRegion" rotatedBoundingBox="1925,1250 16922,413 17029,2331 2032,3168">
            <msink:destinationLink direction="with" ref="{E2C06A88-F78B-45BB-86A7-579D170EBB61}"/>
          </msink:context>
        </emma:interpretation>
      </emma:emma>
    </inkml:annotationXML>
    <inkml:traceGroup>
      <inkml:annotationXML>
        <emma:emma xmlns:emma="http://www.w3.org/2003/04/emma" version="1.0">
          <emma:interpretation id="{EBB9EE82-0FD1-439C-8298-4A1AC9884A28}" emma:medium="tactile" emma:mode="ink">
            <msink:context xmlns:msink="http://schemas.microsoft.com/ink/2010/main" type="paragraph" rotatedBoundingBox="1925,1250 16922,413 17029,2331 2032,31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CDEDB5-9BC8-49A2-87ED-06100C055958}" emma:medium="tactile" emma:mode="ink">
              <msink:context xmlns:msink="http://schemas.microsoft.com/ink/2010/main" type="line" rotatedBoundingBox="1925,1250 16922,413 17029,2331 2032,3168"/>
            </emma:interpretation>
          </emma:emma>
        </inkml:annotationXML>
        <inkml:traceGroup>
          <inkml:annotationXML>
            <emma:emma xmlns:emma="http://www.w3.org/2003/04/emma" version="1.0">
              <emma:interpretation id="{5BC631E6-1641-49F4-A8FD-DC5124EB963A}" emma:medium="tactile" emma:mode="ink">
                <msink:context xmlns:msink="http://schemas.microsoft.com/ink/2010/main" type="inkWord" rotatedBoundingBox="1927,1280 4825,1118 4930,3006 2032,3168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.5">
                  <emma:literal>Dig tall</emma:literal>
                </emma:interpretation>
                <emma:interpretation id="interp2" emma:lang="en-US" emma:confidence="0">
                  <emma:literal>Digitals</emma:literal>
                </emma:interpretation>
                <emma:interpretation id="interp3" emma:lang="en-US" emma:confidence="0">
                  <emma:literal>Dig tail</emma:literal>
                </emma:interpretation>
                <emma:interpretation id="interp4" emma:lang="en-US" emma:confidence="0">
                  <emma:literal>Dig tael</emma:literal>
                </emma:interpretation>
              </emma:one-of>
            </emma:emma>
          </inkml:annotationXML>
          <inkml:trace contextRef="#ctx0" brushRef="#br0">0 62 482 0,'0'0'666'0,"0"0"-453"16,0 0-14-16,0 0-54 0,0 0-35 0,0 0-28 16,0 0-20-16,0 0-24 0,0 0-25 0,0 0-28 15,0 0-6-15,0 0 0 0,0 0 13 16,0 0 19-16,57-68 2 0,-18 75 4 0,3 6-1 15,5 3-3-15,-2 5-1 0,6 6-4 0,-2 3 0 16,-4 5-5-16,3 2-2 0,-6 2-7 16,-2 2-1-16,-2 0-1 0,-3-1-2 0,-5-1 2 15,-1 1-1-15,-5-1-1 0,-7 0-1 0,-2-2-4 16,-4 2-3-16,-3-2-6 0,-8 1-2 16,0-2 2-16,-14 0-4 0,-9-1 19 0,-3-3 19 15,-9-5 16-15,-1-3 18 0,-7-5-5 0,2-2-6 16,0-4-5-16,2-3-6 0,5-2-3 0,1-5-11 15,6-3-13-15,3 0-20 0,7-3-31 0,2-5-39 16,3 3-29-16,2-3-19 0,8 2-23 16,0 2-31-16,2-2-37 0,3 0 9 0,8 0 37 15,3-3 64-15,8 0 63 0,-1-2 21 0,8 1 12 16,3-2 7-16,0 0 12 0,4-2 5 0,0 2-1 16,-3 0 1-16,4 1-1 0,-2-1-3 0,-4 1 2 15,-2 1 2-15,-2 0 1 0,-3-4 5 16,-1 0 5-16,-6 0 4 0,2-3 10 0,-4-2 8 15,-3 3 12-15,-4-3 13 0,3 2 17 0,-6-2 21 16,2 1 16-16,-6 2 17 0,2 0 7 0,2 3 2 16,-5 1 5-16,0 0 2 0,0 5 3 15,0 1 2-15,0 2-15 0,0 3-17 0,0 1-38 16,0 0-40-16,0 0-39 0,0 0-44 0,0 5-7 16,0 4 10-16,0 5 21 0,0 4 29 0,0 1 6 15,0 4-3-15,2 3-4 0,0 0-2 16,1 0-2-16,4 0-2 0,-3 0-11 0,-2-6-16 15,6-2-35-15,-2-1-55 0,3-4-57 0,1-4-98 16,0-2-168-16,-2-4-212 0,-1-2 515 0</inkml:trace>
          <inkml:trace contextRef="#ctx0" brushRef="#br0" timeOffset="-586.0828">110 326 0 0,'0'0'0'0,"0"0"0"15,0 0 0-15,0 0 111 0,0 0 215 0,0 0-16 16,22-154-16-16,-20 137-43 0,-1 5-34 16,-1-1-25-16,1 0-28 0,1 4-14 0,-1 0-26 15,-1 1-23-15,0 4-26 0,0 1-14 0,0 0-16 16,0 3-12-16,0 0-13 0,0 0-15 0,0 3-19 16,0 1-23-16,-1 5-2 0,-2 6 8 15,3 11 23-15,-4 8 23 0,-1 8 8 0,2 4-3 16,0 2-8-16,1-1-5 0,-4-3-7 0,5 0 3 15,0-2-4-15,1-1 1 0,0 1 6 16,0-2-8-16,0-3-1 0,0-2-7 0,0-1-10 16,0-5-10-16,0-1-24 0,0-3-32 0,0-3-44 15,0-4-63-15,0-3-78 0,0-5-115 0,0-2-197 16,0-4-84-16</inkml:trace>
          <inkml:trace contextRef="#ctx0" brushRef="#br0" timeOffset="118.2151">941 303 0 0,'0'0'0'0,"0"0"59"0,0 0 59 0,0 0-42 16,0 0-42-16,0 0-79 0,0 0-99 15,0 0 46-15,0 0 98 0,0 0 0 0,0 0 0 16,0 0 0-16</inkml:trace>
          <inkml:trace contextRef="#ctx0" brushRef="#br0" timeOffset="686.5377">1253 500 0 0,'0'0'242'16,"0"0"3"-16,0 0-65 0,0 0-12 0,0 0-2 15,0 0 7-15,0 0 3 0,0 0-11 0,0 0-27 16,0 0-28-16,0 0-17 0,0 0-19 0,0 0-9 16,0 0-11-16,-63-119-17 0,50 119-14 0,0 5-16 15,-1 2-12-15,1 4-6 0,1-1-6 16,-2 1-3-16,4 0-5 0,4-1-12 0,-2 0-11 16,5-3-11-16,3 1-9 0,0-1 3 0,0-3 1 15,0 0 2-15,8-2 11 0,-2 1 13 0,-1-2 15 16,3 1 17-16,0 1 9 0,-1-2 0 15,4 1-1-15,-2 4 0 0,-1 0-3 0,3 3 2 16,0 2-2-16,-1 7 4 0,0 5 4 0,-2 3-1 16,1 5 2-16,-3 3-1 0,3 5-3 0,0 3 3 15,-2 4 10-15,5 5 5 0,1 4 0 16,1 10-2-16,2 3-9 0,3 4-4 0,-6 3-1 16,1-5-1-16,-5-4-1 0,-1-7-5 0,-1-1 0 15,-6 1-1-15,-1 1 1 0,-8-2 6 16,-5-4 4-16,-2-6 7 0,-3-10 16 0,-3-6 9 15,-2-10 21-15,2-7 15 0,-5-7 6 0,1-8 5 16,-3-2-14-16,2-13-17 0,2-8-21 0,0-11-18 16,1-4-14-16,6-7-6 0,2-7-6 15,3-2-6-15,5-8-6 0,4-2-6 0,3-3-4 16,10-4-1-16,3 0 1 0,5-4 2 0,4 2 4 16,5 3 6-16,0 3 4 0,7 2 3 0,-2 7 7 15,4 2 2-15,-4 6 1 0,3 4-1 0,-4 3 3 16,1 9 0-16,-5 4 2 0,0 5 6 15,-7 7-4-15,3 2 0 0,-2 8 0 0,-5 2-6 16,-1 4 4-16,-2 2 3 0,1 0 2 0,-1 7 10 16,-1 2 4-16,0 6 2 0,-2-1-1 0,-5 6-4 15,-4 1-9-15,1 0-8 0,-2 2-11 16,0 0-13-16,0 1-18 0,-2-3-30 0,0 0-64 16,0-3-124-16,1-6-313 0,1-5-502 0</inkml:trace>
          <inkml:trace contextRef="#ctx0" brushRef="#br0" timeOffset="800.5333">1648 305 666 0,'0'0'85'0,"0"0"-73"16,0 0-79-16,0 0-139 0,0 0-284 0,0 0 490 0</inkml:trace>
          <inkml:trace contextRef="#ctx0" brushRef="#br0" timeOffset="1161.3114">1736 432 0 0,'0'0'0'16,"0"0"0"-16,0 0 0 0,0 0 0 0,0 0 0 15,0 0 0-15,152-56 0 0,-134 56 0 0,-4 1 0 16</inkml:trace>
          <inkml:trace contextRef="#ctx0" brushRef="#br0" timeOffset="1009.4052">1775-34 1003 0,'0'0'260'0,"0"0"-124"16,0 0-91-16,0 0-50 0,0 0 13 16,0 0 49-16,0 0 48 0,0 0 32 0,0 0-1 15,0 0-21-15,8 172-23 0,-5-129-16 0,3 3-7 16,-2 2-12-16,-2 3-11 0,5-1-11 15,-3-1-11-15,-2 2-9 0,8 1-15 0,-4-2-31 16,4-2-25-16,2-1-42 0,0-2-42 0,-1-4-108 16,-5-9-393-16,2-12-556 0</inkml:trace>
          <inkml:trace contextRef="#ctx0" brushRef="#br0" timeOffset="1772.1995">2273 535 0 0,'0'0'0'0,"0"0"0"0,0 0 0 0,0 0 188 16,0 0 41-16,0 0-22 0,0 0-19 0,0 0-15 15,0 0-11-15,0 0-10 0,0 0-5 16,0 0-17-16,0 0-20 0,-50-149-28 0,32 150-30 16,0 10-16-16,-4 1-12 0,1 6-3 0,-2 2-1 15,0 3-3-15,0 3-6 0,6-1-11 0,1 2-3 16,-3 0 0-16,6 2 2 0,2 2 5 0,4-3-7 15,3-3-12-15,4-2-16 0,2-7-8 16,7-2 1-16,8-6 7 0,2-5 14 0,7-3 12 16,4 0 11-16,4-8 8 0,-2-6 2 0,3-2 0 15,-4-5-2-15,-2 0 0 0,-4-3 5 0,-3-1 4 16,-3 3 5-16,-5 2 3 0,-8 3 3 0,2 2 3 16,-4 5 2-16,-4 0 6 0,0 4 9 15,0 4 0-15,0 1-4 0,0 1-22 0,0 0-30 16,0 0-31-16,0 3-23 0,0 1 4 0,0 4 14 15,0 5 18-15,0 0 13 0,2 3-4 0,4 0-6 16,0-2-2-16,4 1 2 0,1-2 0 16,3-3 3-16,0 1 1 0,2-5 2 0,6 0 2 15,-3-5 3-15,6-1 5 0,2 0 3 0,-2-6 4 16,1-4 4-16,-2-4 1 0,-3-4 3 16,1-5 0-16,-5 0 1 0,-2-6 1 0,-3-2 5 15,-2-3-1-15,-4-5 1 0,-3-5-1 0,-3-1-9 16,0-6-2-16,0-2 1 0,-1-1-5 15,-7 1 1-15,4 0 1 0,-6 7 4 0,1 6 11 16,1 7 12-16,-3 7 13 0,-1 9 4 0,4 4-1 16,-2 6-1-16,2 2-9 0,2 5-15 0,-2 0-13 15,0 6-22-15,0 9-5 0,-4 9 0 0,-1 8 10 16,0 8 10-16,2 8 3 0,2 4 3 0,5 3-2 16,4 3 4-16,0 0-1 0,11-5 5 0,2-1 6 15,3-3 0-15,8-4 6 0,0-6-2 16,5-3-3-16,-1-4-3 0,1-7-2 0,2-4-7 15,-1-6-7-15,-4-6 0 0,-1-3-5 0,-4-3-2 16,0-3-3-16,-3 0-10 0,-1-3-11 16,-2-6-26-16,-2 0-67 0,0 0-141 0,-5 2-424 15,-3 2-828-15</inkml:trace>
        </inkml:traceGroup>
        <inkml:traceGroup>
          <inkml:annotationXML>
            <emma:emma xmlns:emma="http://www.w3.org/2003/04/emma" version="1.0">
              <emma:interpretation id="{013FE722-E325-481A-B687-BB22445F181C}" emma:medium="tactile" emma:mode="ink">
                <msink:context xmlns:msink="http://schemas.microsoft.com/ink/2010/main" type="inkWord" rotatedBoundingBox="5563,1047 11595,710 11699,2568 5667,2905"/>
              </emma:interpretation>
              <emma:one-of disjunction-type="recognition" id="oneOf1">
                <emma:interpretation id="interp5" emma:lang="en-US" emma:confidence="0.5">
                  <emma:literal>Transformation</emma:literal>
                </emma:interpretation>
                <emma:interpretation id="interp6" emma:lang="en-US" emma:confidence="0">
                  <emma:literal>Transformation'</emma:literal>
                </emma:interpretation>
                <emma:interpretation id="interp7" emma:lang="en-US" emma:confidence="0">
                  <emma:literal>Transformations</emma:literal>
                </emma:interpretation>
                <emma:interpretation id="interp8" emma:lang="en-US" emma:confidence="0">
                  <emma:literal>Transformation''</emma:literal>
                </emma:interpretation>
                <emma:interpretation id="interp9" emma:lang="en-US" emma:confidence="0">
                  <emma:literal>Transformation's</emma:literal>
                </emma:interpretation>
              </emma:one-of>
            </emma:emma>
          </inkml:annotationXML>
          <inkml:trace contextRef="#ctx0" brushRef="#br0" timeOffset="2454.1536">3646-14 503 0,'0'0'299'0,"0"0"-39"0,0 0-83 15,0 0-92-15,0 0-50 0,0 0-33 0,0 0-8 16,0 0 32-16,0 0 17 0,0 0 5 16,198-123 4-16,-132 98 1 0,5-1-8 0,4 2-8 15,1 3-9-15,1 5-10 0,-2 2-10 0,-7 4-10 16,-6 4-11-16,-12 2-10 0,-6 4-13 0,-12 0-15 16,-9 0-26-16,-8 2-50 0,-6 4-55 15,-4 3-81-15,-3 2-140 0,-2-4-133 0,0-1 536 0</inkml:trace>
          <inkml:trace contextRef="#ctx0" brushRef="#br0" timeOffset="2659.2996">4072-130 968 0,'0'0'47'15,"0"0"-101"-15,0 0-23 0,0 0 35 0,0 0 77 16,0 0 60-16,0 0-4 0,0 0-4 15,-21 176-18-15,15-134-11 0,1 1-5 0,1 0-10 16,0 1 1-16,-2-2 4 0,1 1-8 0,-2-2-14 16,6-2-17-16,-3-2-32 0,4-4-36 15,0 0-54-15,4-4-133 0,-1-8-352 0,2-7 97 0</inkml:trace>
          <inkml:trace contextRef="#ctx0" brushRef="#br0" timeOffset="5481.6195">4203 538 597 0,'0'0'505'0,"0"0"-433"0,0 0-25 0,0 0 17 16,0 0 47-16,0 0 13 0,0 0-24 0,0 0-38 16,0 0-22-16,165-145-5 0,-140 125 6 0,0-3 7 15,-2 2 8-15,-6 0 6 0,-1 1 1 16,-2-2 1-16,-5 3-4 0,-4-1-9 0,2 1-5 15,-5 3-2-15,0 2-2 0,-2 2 2 0,0 3 2 16,0 2-1-16,0 3-6 0,-2 1-7 0,0 0-12 16,1 3-15-16,1 0-16 0,0 0-22 0,0 0-34 15,0 3-19-15,0 6 10 0,0 2 23 16,0 8 34-16,3 6 28 0,1 0-1 0,2 3-2 16,1 4-1-16,1-4-1 0,0 1 0 0,1-2-1 15,2-1-1-15,1 0 2 0,2-3-1 16,-1 0 1-16,3-3-1 0,-2-1-1 0,2-4 0 15,2-3-2-15,1-3 4 0,3-2-2 0,2-4 2 16,1-1-2-16,3-2 1 0,5-3 0 16,-1-5-2-16,1-2-2 0,2-2-1 0,-3-3 1 0,2-1 4 15,-3-3 1-15,-4-3 1 0,-5 0 0 16,-3-1-2-16,-1 1 1 0,-5 0 4 0,-5-1 1 16,-3 4 6-16,-3-1 2 0,-2 4-1 0,0-3 5 15,-8 5-3-15,0 0-5 0,-4 2-7 16,-1 2-12-16,-1 1-7 0,-2 3-5 0,0 3-1 15,-3 3 0-15,0 0-4 0,0 6-1 0,-1 5 2 16,4 3 3-16,-3 4 5 0,0 1 5 0,3 5 0 16,-1-3 4-16,4 2-2 0,0 0-3 0,5-3-3 15,7-1-6-15,-2 0-5 0,3-2-7 16,3-2-3-16,5-3-2 0,1-1 2 0,8-3 11 16,-1-2 8-16,2-4 10 0,7-2 10 0,-3 0 5 15,4-4 3-15,1-4 1 0,-2-4 1 0,-1 2-2 16,-4-3 5-16,-4 1 1 0,-2 0 6 15,-3-1 8-15,-3 1 0 0,-3 1 3 0,-2 1-3 16,1-1-5-16,-4 3-3 0,0 0 2 0,0 3 1 16,0 2-4-16,0 2-1 0,0-1-13 15,0 2-10-15,0 0-14 0,0 0-16 0,0 0-15 16,0 0-14-16,0 3-17 0,0 0 5 0,0 2 21 16,0 1 22-16,0 2 24 0,0-1 6 0,0 2-6 15,2-2-3-15,1 2 2 0,-2-2 0 0,2 0 0 16,1 0-1-16,2-1-1 0,-5-2-3 15,4-1 3-15,-2 0 1 0,1-1 1 0,-3-1 7 16,2-1 4-16,1 0 5 0,-3 0 15 0,3 0 7 16,-1-6 8-16,2-1-3 0,1-2-9 0,0-5-11 15,1 1-5-15,1-3-4 0,-1-1-2 0,1-1-2 16,-1 1 1-16,2 3-3 0,-2-2-1 16,-1 1 4-16,1 5-8 0,-1 1-1 0,-2 3-3 15,1 2-7-15,0 2-2 0,1 1-7 0,-2 1-2 16,0 0-4-16,1 3 3 0,0 6 3 15,-1 1 1-15,2 2 6 0,-1 7 1 0,1-4 3 16,-4 4 3-16,2 0 4 0,-2-1-1 0,-2 1 2 16,0-2 1-16,1-1-3 0,-1-1 4 0,1-2 1 15,-1-4 0-15,0 0 2 0,3-1-1 16,-3-3 0-16,1-4 2 0,1-1 7 0,-1 0 10 16,-1 0 18-16,3-1 15 0,-2-4-1 0,2-3-10 15,2-1-18-15,0-3-16 0,3-5-5 0,3-3 2 16,0-1-1-16,4 0-1 0,-5-4-1 15,4 1-4-15,-1 2 2 0,1-1-2 0,-2 1 0 16,0 4 0-16,0 2-3 0,-3 4-2 0,1 4-4 16,-4 4-4-16,1 2-5 0,-2 2-3 0,-2 0 1 15,2 6-1-15,1 5 8 0,-2 2 8 0,1 5 5 16,0 1 6-16,1 2 2 0,-2 4-3 16,0-5-1-16,-1 1 1 0,1-1-2 0,-2-4-2 15,4-1-1-15,0-2 0 0,1-2 0 0,4-4 2 16,-2-1 0-16,3-1 1 0,2-4 4 0,3-1 1 15,-1 0 5-15,3-7 1 0,1-4 3 16,0-1 0-16,-1-1-1 0,-3-3 3 0,0-2-3 16,-2-3 2-16,-5-1-1 0,0 1 0 0,-6-4 1 15,-2 0-2-15,-1 0 0 0,0-1 1 16,0 4 0-16,-2 4 2 0,-4 2 1 0,1 4-2 16,2 2-3-16,-2 3-4 0,4 2-5 0,-3 2-8 15,4 3-12-15,0 0-23 0,0 0-22 0,0 3-4 16,0 5 11-16,4 1 19 0,2 5 26 15,2 1 6-15,3 4 1 0,2 0 3 0,4 4 0 16,0 0-1-16,-1 1 2 0,6 1-4 0,-6-1 1 16,4 1-1-16,-2 1 0 0,-1-4 2 0,0 1-3 15,-5-2-1-15,-3 1-4 0,-2-5-3 16,-4 2-7-16,-3-3 1 0,-3-3 6 0,-8 1 9 16,-5-3 13-16,-2-2 7 0,-4 0-3 0,-3-1-2 15,-4-4 0-15,1 1-1 0,-3-4 4 0,5 1 0 16,-2 0 3-16,2-1 0 0,3-1 1 0,7 0 0 15,3 0 0-15,3 0-1 0,8 0-7 0,2 0-15 16,0 0-29-16,2 0-9 0,9 0 2 16,7-1 19-16,3-3 26 0,7-2 8 0,10-1 1 15,1-2-6-15,3-2 1 0,8 0-2 0,-2-4-2 16,2-2 1-16,-3 1-3 0,-2-3 0 16,0 2 0-16,-5-4 2 0,-5-2 1 0,-2-2 5 15,-3-5 1-15,-2-5-2 0,-8-5 2 0,-2-2-1 16,-5-7 0-16,-4 0 1 0,-2 0-2 0,-3-4-2 15,-4 4-2-15,0 0 0 0,-3 2 2 16,-3 7 3-16,-1 2 3 0,-1 7 3 0,-3 4 3 16,3 3 2-16,-1 3 0 0,-2 4 0 0,0 5-5 15,6 1 2-15,-3 5-1 0,5 4-9 16,1 2-12-16,-1 0-19 0,-1 10-6 0,1 9 5 16,-2 10 12-16,-3 8 14 0,2 7 5 0,-2 8 0 15,2 7 0-15,-1 1 2 0,0 7 3 0,1 5 3 16,-3 3 2-16,1 5-1 0,-2 0 0 0,0 2-3 15,1 2-4-15,0 1-1 0,-2 3-3 0,-1-2-5 16,1 0 0-16,3-1-3 0,0-6 0 16,3-3-2-16,-1-4-2 0,4-5-4 0,0-7-2 15,2-7-5-15,0-9-9 0,2-7 1 0,4-8-2 16,0-9 5-16,2-8 2 0,0-6-2 0,2-6 5 16,1 0 8-16,3-10 11 0,0-7 2 15,2-5 0-15,6-2-5 0,-5-7-4 0,3-2 4 16,-2-1 1-16,-2-5 1 0,-3-3 2 0,-1-4 1 15,-2-2 1-15,-6-3 0 0,-3-2-2 16,-1-4 1-16,-1 1-2 0,-9-3 0 0,-3 1 3 16,-6 0-3-16,-4 5 1 0,1 2 2 0,-5 7-1 15,-4 7 3-15,1 7 0 0,-4 5-2 0,1 8-1 16,-3 1-3-16,7 5-1 0,-2 4-2 0,7 2 2 16,4 2-4-16,6 0 0 0,6 1-5 15,3 1-14-15,5-1-24 0,0 1-19 0,9-1 0 16,5 1 9-16,2-4 30 0,11-1 20 0,9-3 3 15,4-3 6-15,4-3-3 0,7-1-2 0,3-2 1 16,-1-2 0-16,2 0 0 0,-5 0-1 0,-2-3 4 16,-6 1-4-16,-5 1 2 0,-8 2 4 15,-3-1 3-15,-7 4 8 0,-4 2 7 0,-7 4 9 16,0 0 7-16,-7 4 10 0,-1 2 0 0,0 2-5 16,-4 0-11-16,-2 2-18 0,2 0-19 15,-7 4-10-15,1 3-7 0,0 8 0 0,-4 3 10 16,-2 7 7-16,2 4 4 0,-1-2 4 0,3 2-3 15,0-1-4-15,5-4-2 0,0-1-3 0,6-2-4 16,1-4-2-16,0 0-3 0,7-4 1 16,5-2-1-16,1-2-1 0,4-3 4 0,1-2 4 15,7-3 9-15,1-1 5 0,1 0 2 0,2-6 0 16,1-3-1-16,-2-4 3 0,-3-2 2 0,-2-3 1 16,-1-1 7-16,-8-3 4 0,-3-4 0 0,-7 0 3 15,-3-5-2-15,-1 0-2 0,-2 1 1 16,-10 3 1-16,-3 3-1 0,0 5-4 0,-8 5-6 15,3 2-9-15,-4 6-8 0,-1 5-2 0,-2 1 0 16,-7 3 0-16,6 7 5 0,0 6-1 0,0 2 2 16,1 2 1-16,3 3-5 0,8 0 1 15,0 0-4-15,8-2-4 0,4 0-2 0,4-2-4 16,2-4-2-16,12-1-1 0,0-2 2 0,12-5 3 16,2-2 7-16,10-4 5 0,2-1 6 0,7-4 4 15,-2-5 0-15,1-5 2 0,-2-1-1 16,-2-2 1-16,-5-4-1 0,-6 1 3 0,0-1 2 15,-8-1 4-15,-2 1 2 0,-6-1 1 0,-4 5 4 16,-7 1 2-16,-2 4 1 0,-2 1 5 16,0 3 0-16,0 4-1 0,-2 1-9 0,-1 3-12 15,-5 0-18-15,4 0-16 0,-3 7-5 0,-1 4 3 16,-2 6 9-16,-3 2 11 0,3 2 3 0,-1 3 3 16,2 2-3-16,-2-3-2 0,4-1-4 0,2 1-1 15,2-6-3-15,3 0-1 0,0-3-3 16,0-4 1-16,2 0 0 0,2-3 0 0,4-3 1 15,-3-1 4-15,4-3 8 0,2 0 9 0,-4 0 12 16,5-7 3-16,1-2 1 0,1-3 1 16,2-2-3-16,1-3-1 0,-1 2-2 0,-1-6-2 0,2-1-2 15,-2 0-3-15,-1 1 1 0,-1 2-2 16,-1 0-5-16,0 6 2 0,-4 2-3 0,2 3-2 16,-6 2-2-16,1 5-4 0,-1 1-4 0,-1 0-2 15,1 1-1-15,2 7 1 0,-3 3 1 16,4 6 2-16,-1 2 2 0,-3 2 3 0,5 3 5 15,-5 0-1-15,2-1 1 0,1-2 0 0,-5 1-3 16,3-4 2-16,3-2 0 0,-5-2-2 0,0-4 3 16,3-3-1-16,-4-2 1 0,3-3 3 15,-2 0 2-15,-2-2 8 0,0 0 10 0,1 0 13 16,-1-2 0-16,1-4-6 0,3-4-10 0,1-3-13 16,-1-2-4-16,4-3-1 0,-3 0-2 15,7-1-3-15,-1-3-1 0,3 0-4 0,0 1-1 16,-1 3 1-16,2-1 1 0,-2 6-2 0,0 2 0 15,-1 2-3-15,-2 5-4 0,-3 2-1 0,2 2-1 16,-2 0-1-16,0 6-1 0,-2 3-3 16,2 5 2-16,-4 2 3 0,2 3 1 0,-2-1 5 15,-2 3 0-15,-1-1 2 0,0-1 2 0,-1-1 1 16,-3-1 2-16,0-4-1 0,2 1 2 0,0-5 2 16,0-2 2-16,0-4 3 0,2 0 7 0,0-3 10 15,0 0 14-15,0 0 12 0,0-3-5 0,2-4-13 16,2-2-14-16,2-4-14 0,0-4-1 15,6-1 3-15,-1-1 0 0,3-5 0 0,-1 4 1 16,2-3-1-16,-1 3 0 0,1 0 0 0,-1 3-1 16,-1 4 0-16,-1 3-2 0,0 3 0 15,-4 4-5-15,-2 0-1 0,0 3-3 0,1 0 1 16,-3 3 2-16,4 6 3 0,-4-1 2 0,4 6 0 16,-4 1 0-16,4 1-2 0,-4 3 0 0,2-4-1 15,-1 2 2-15,-2-3-6 0,2 5-5 16,0-6-11-16,-1 2-25 0,3-1-33 0,-3-2-100 15,5 0-226-15,-5-3-380 0,-1-3-148 0</inkml:trace>
          <inkml:trace contextRef="#ctx0" brushRef="#br0" timeOffset="6900.0731">8139 81 339 0,'0'0'611'0,"0"0"-372"0,0 0-35 15,0 0-44-15,0 0-21 0,0 0-29 0,0 0-32 16,0 0-11-16,-162-24-8 0,138 35-9 0,0 2-14 16,1 2-10-16,5 1-9 0,4 4-10 0,0 1 0 15,3 1-9-15,5 1-3 0,2 1-1 16,4-4-6-16,0 1 0 0,8-1-4 0,1-1-3 16,7-1-1-16,2-3 2 0,4-2 2 0,0-5 3 15,1-2 2-15,2-3 5 0,2-3 2 16,-2 0 4-16,2-4 6 0,-1-7 1 0,-3-1 6 15,-5-4 5-15,4-3 3 0,-6-1 7 0,-3-1 4 16,-1-2 2-16,-2 0 0 0,-6-1 0 0,0 0-2 16,-2 2 5-16,-2 6 8 0,0 0 1 15,-4 4 2-15,2 4-7 0,-2 2-11 0,-4 5-13 16,5-1-15-16,0 2-18 0,-3 0-17 0,2 8-2 16,-2 2 4-16,1 4 9 0,1 5 8 0,0-1-1 15,1 3-4-15,3-1-6 0,3-1-3 16,5-1-2-16,3-2-3 0,3-1 1 0,2-3-1 15,6 1 3-15,-1-6 4 0,2-2 0 0,1-4 2 16,2-1 1-16,-6 0 5 0,0-7 7 0,1-4 9 16,-4 0 5-16,-3-1 8 0,1-7 6 0,0 0 2 15,-2-5 2-15,1-4-1 0,-1-2-1 0,-1-1-3 16,1-3 0-16,1-2 0 0,-2-1-1 16,0-4 5-16,0 0-3 0,-1-1-1 0,-4-1-1 15,3 0 4-15,0 2 1 0,-5 2 4 0,2 3 12 16,-6 3 2-16,-1 7 10 0,0 4 8 15,0 4 0-15,-7 6-2 0,3 2-2 0,0 4-7 16,-4 3-9-16,4 3-9 0,-2 0-22 0,2 0-16 16,-3 8-7-16,-1 6-2 0,-3 9 12 0,-2 7 6 15,-1 4 2-15,1 8-1 0,1 0 0 16,1 2 0-16,6 1 0 0,-5 0 2 0,9 0-2 16,0 0 0-16,1-2-1 0,0-3 0 0,2-1-2 15,8 0-1-15,-2-6 1 0,1-3-5 0,2-3 3 16,2-6 0-16,1-5-1 0,-1-4-1 0,2-3-7 15,0-5 0-15,2 0 2 0,-1-4 6 16,0 0 5-16,6-5 2 0,-5-4 3 0,4-6 0 16,-2 0 5-16,0-5 3 0,-2-3 3 0,0-2 3 15,-4-3-1-15,0-1 0 0,-1-1-3 0,-1 3 1 16,-4 2-2-16,2 1 2 0,-6 5 2 16,4 1 2-16,-6 4 6 0,-1 3 3 0,0 4-1 15,0 2-2-15,-1 5-7 0,-5 0-19 0,4 0-24 16,0 4-6-16,-2 6-3 0,-2 2 10 0,2 5 18 15,-2 3-1-15,2-2 0 0,3 3-1 16,1 0-2-16,0 0-1 0,5-2-2 0,2-1-2 16,5 0-3-16,-1-4-1 0,1 1-2 0,1-4-1 15,3 0 5-15,-2-2 4 0,0-4 3 16,0-4 4-16,-1-1 0 0,-1 0 1 0,0-4 6 16,0-6 5-16,0 0 5 0,-3-2 4 0,3 1 0 15,-2-2 1-15,1-3 0 0,-6-1-2 0,6 1 2 16,-3-2 1-16,-4 3 3 0,4 1 6 0,-5 3 2 15,0 2 1-15,-3 3 1 0,0 1-1 16,0 4 1-16,0 1-8 0,0 0-15 0,0 0-25 16,0 0-31-16,-3 6-11 0,0 4 7 0,-5 6 16 15,3 6 28-15,-2 1 10 0,-1 4-2 0,3 1-4 16,5-2-2-16,0 0-4 0,0-2-1 0,0-2-4 16,9-3-5-16,2-1-5 0,-3-1-5 15,5-6 5-15,2 0 6 0,4-2 5 0,-2-4 6 16,-1-2 3-16,4-2 3 0,-3-1 6 0,-3-1 8 15,5-7 7-15,-6-3 8 0,1-1 4 16,-3-6 4-16,-3-1-1 0,-6-2-3 0,-2-2-4 16,0-1-2-16,-4-2-3 0,-8 3 0 0,-1 2-5 15,-3 1-6-15,-4 5-8 0,4 0-5 0,-2 3-3 16,-2 3 0-16,5 0-4 0,-1 4-3 16,1 1-3-16,2 3-4 0,2 1 0 0,2 0-4 15,5 0-3-15,3 0-12 0,1 0-24 0,0 0-29 16,0 0-3-16,2 0 16 0,6 0 32 0,0 0 37 15,6 0 17-15,4 0 5 0,1-2 1 16,5-2-1-16,1-1-4 0,-5-1 0 0,4 2 1 16,-1 1-1-16,-6 0 1 0,2 1-4 0,-6 2-3 15,-3 0-2-15,-1 2 1 0,2 7 3 0,-3 1 5 16,-2 3 1-16,-2 4 2 0,2 4 5 0,-4 0-6 16,0 4 0-16,-1 0-3 0,-1 0-3 15,0 0-3-15,0-2-2 0,0-4-4 0,0-4-2 16,2-3-2-16,-1-4 1 0,3-1-2 0,-3-2 0 15,2-4-3-15,0-1 7 0,-1 0 16 0,6-6 14 16,-2-2 10-16,6-4 2 0,5-3-7 16,-2-4-6-16,2-3 0 0,-1-3-1 0,5 2-2 15,-4 0-2-15,-1-1-4 0,4 2-3 0,-4 4-5 16,0 2-6-16,2 2-6 0,-5 7-1 16,-3 1-3-16,-1 4-6 0,0 2 2 0,-3 0-2 15,2 8 6-15,-3 3 8 0,2 5 7 0,-3 1 9 16,-3 6 6-16,1 3 4 0,-1 0 0 0,-1 2-3 15,0 0-5-15,0-3-9 0,0 0-1 0,0-5-4 16,0 1-3-16,4-5-5 0,1-1-2 16,-1-3-6-16,7-1-11 0,1-1-22 0,3-1-196 15,-3-3-325-15,-1-2-912 0</inkml:trace>
          <inkml:trace contextRef="#ctx0" brushRef="#br0" timeOffset="7230.8687">8466-239 989 0,'0'0'166'0,"0"0"-96"0,0 0-83 0,0 0 8 15,0 0 50-15,191-27-4 0,-114 17-9 16,12-1-9-16,6 1-12 0,7-1-17 0,0 1-102 15,-27 1-564-15,-23 5 99 0</inkml:trace>
          <inkml:trace contextRef="#ctx0" brushRef="#br0" timeOffset="7051.9796">9483-461 319 0,'0'0'150'0,"0"0"-38"0,0 0-65 16,0 0-47-16,0 0-90 0,0 0-295 0,0 0 232 0</inkml:trace>
        </inkml:traceGroup>
        <inkml:traceGroup>
          <inkml:annotationXML>
            <emma:emma xmlns:emma="http://www.w3.org/2003/04/emma" version="1.0">
              <emma:interpretation id="{4F48C434-6EC6-41E3-BF49-629FCEB9690C}" emma:medium="tactile" emma:mode="ink">
                <msink:context xmlns:msink="http://schemas.microsoft.com/ink/2010/main" type="inkWord" rotatedBoundingBox="12286,841 16931,582 17021,2200 12376,2459"/>
              </emma:interpretation>
              <emma:one-of disjunction-type="recognition" id="oneOf2">
                <emma:interpretation id="interp10" emma:lang="en-US" emma:confidence="0.5">
                  <emma:literal>Strategies</emma:literal>
                </emma:interpretation>
                <emma:interpretation id="interp11" emma:lang="en-US" emma:confidence="0">
                  <emma:literal>strategies</emma:literal>
                </emma:interpretation>
                <emma:interpretation id="interp12" emma:lang="en-US" emma:confidence="0">
                  <emma:literal>Strategizes</emma:literal>
                </emma:interpretation>
                <emma:interpretation id="interp13" emma:lang="en-US" emma:confidence="0">
                  <emma:literal>strategizes</emma:literal>
                </emma:interpretation>
                <emma:interpretation id="interp14" emma:lang="en-US" emma:confidence="0">
                  <emma:literal>Stratifies</emma:literal>
                </emma:interpretation>
              </emma:one-of>
            </emma:emma>
          </inkml:annotationXML>
          <inkml:trace contextRef="#ctx0" brushRef="#br0" timeOffset="8535.5804">11039-238 0 0,'0'0'236'0,"0"0"-22"0,0 0-33 15,0 0-42-15,0 0-25 0,0 0-19 0,0 0-17 16,34-163-7-16,-33 147-1 0,-1 2 5 0,0 3-1 16,-8 0-2-16,3 2-5 0,-7 2-9 0,-2 4-13 15,-3 1-7-15,-3 2-2 0,-6 2-5 16,-2 7 5-16,-7 7-6 0,2 5-5 0,-7 4-2 16,1 7-7-16,0 1-4 0,4 3-7 0,6-2-5 15,4-1-4-15,9-2-7 0,7-4-7 0,9-3-13 16,0-2-5-16,13-2 2 0,9-1 9 15,3-4 13-15,6 0 10 0,4 0 2 0,4 2 2 16,-3-2 0-16,3 3 1 0,-3-1-1 0,0 1-1 16,-8 3 0-16,-5-1 0 0,-7 0-2 0,-8 0-2 15,-5 0 3-15,-6-3 11 0,-13 3 12 16,-4-1 16-16,-12 1 10 0,-1-3-4 0,-13 0 1 16,0-4-5-16,-5-3-2 0,-2 0 0 0,-1-1-5 15,2-4-5-15,1-1-3 0,3-4-1 16,7 0-2-16,12 0 4 0,3 0-3 0,10-3-6 15,6 0-5-15,4 0-15 0,2 2-23 0,4 1-27 16,0 0-21-16,0 0 1 0,6 1 14 0,-1 7 19 16,7-2 17-16,3 2 9 0,8 1 6 15,5-3 7-15,7-1 5 0,6-2 2 0,9-3-2 16,3 0-2-16,5-3-1 0,8-6-8 0,-1-4-1 16,4-1-1-16,2-7-2 0,-4-2 5 0,-1-3 0 15,-7-3 3-15,-3-2 6 0,-8 0 2 0,-4-3 3 16,-9 3 4-16,0-3 1 0,-8 0 3 15,-6-3 5-15,-2 1 4 0,-5-4 2 0,-2-1 0 16,-7-1 1-16,0 0 3 0,-3 0 4 0,-2 6 5 16,0 0 1-16,-8 7 2 0,2 3 3 0,-3 8 3 15,0 3 4-15,2 3 4 0,-1 5-1 16,2 1 0-16,-2 3-6 0,4 1-12 0,2 2-15 16,-4 0-19-16,5 2-17 0,-3 11-6 0,-3 3 3 15,2 11 9-15,-4 7 6 0,3 4 4 0,-3 6-2 16,5-1-6-16,-3 1 2 0,6 2 0 15,-1-2 0-15,2-2 6 0,0 2-4 0,0-6-1 16,3 1-1-16,6-5 1 0,2-1-3 0,3-2-6 16,0-5-10-16,2-3-18 0,-1-4-20 15,5-4-45-15,-4-6-125 0,-1-5-243 0,-1-4-456 16,-6 0 165-16</inkml:trace>
          <inkml:trace contextRef="#ctx0" brushRef="#br0" timeOffset="8698.2798">11304-109 1141 0,'0'0'227'0,"0"0"-110"0,0 0-102 0,0 0-33 15,0 0-19-15,0 0 3 0,0 0 20 0,0 0 7 16,0 0 2-16,0 0-12 0,185-107-27 16,-145 103-39-16,-1 4-69 0,-2 0-110 0,-9 7-123 15,-3 2-57-15,-12-1 442 0</inkml:trace>
          <inkml:trace contextRef="#ctx0" brushRef="#br0" timeOffset="9572.05">11684 48 245 0,'0'0'376'0,"0"0"-152"15,0 0-73-15,0 0-32 0,0 0 2 16,0 0 1-16,0 0-12 0,0 0-11 0,0 0-12 16,0 0-9-16,160-168-6 0,-143 148-1 0,1-1-2 15,-6 4-2-15,-5 2-1 0,1 3-1 0,-7 3-5 16,-1 3-1-16,0 0-3 0,0 2-9 0,-4 2-13 15,-3 2-19-15,3 0-22 0,-4 0-17 16,4 3-8-16,-2 4 0 0,-1 1 5 0,-1 4 6 16,4 1 4-16,0 4 1 0,-2 3 0 0,6-1 1 15,0 2 1-15,6 1 3 0,-1 1 5 0,3 0-1 16,-2 2 5-16,3-2 1 0,-4-2 0 0,3 2 3 16,-4-2 0-16,4-1 1 0,-4 0 1 15,-2-1 0-15,-1-3 0 0,2 1-1 0,-1-2 1 16,0-3 0-16,-1-3 1 0,-1-3 1 0,1-3 2 15,-1-1 3-15,2-2 5 0,-1 0 7 16,6 0 12-16,-2-5 5 0,9-4-2 0,3-5-6 16,6 0-13-16,10-2-11 0,0 0-7 0,5 0-5 15,0 2-10-15,1 2-8 0,-6 2-9 16,0 1-6-16,-4 2-7 0,-2-1 0 0,0-1-1 16,-4 2 4-16,-3-2 9 0,0 0 9 0,-6 1 12 15,0 1 9-15,-3 0 8 0,-5-2 8 0,1 0 3 16,-4-3 8-16,-3-1 4 0,0 1 5 0,0 0 2 15,-2 2-2-15,-6 1-3 0,0 3-11 16,-2 0-9-16,-4 2-8 0,-1 4-5 0,-3 0 1 16,0 0 3-16,-1 4 2 0,-2 2 1 0,2 3-2 15,-1 2 0-15,3 0-2 0,-3 3-1 16,5 1 0-16,0 0-3 0,3 0-1 0,3-2-4 16,3 1-5-16,2-2-5 0,2-2-7 0,2 1-6 15,2-4-4-15,8 1 1 0,-1-2 6 0,4-2 10 16,1-1 7-16,3-3 5 0,2 0 3 0,-3 0 1 15,2 0-1-15,0-3 2 0,-3-1 4 0,0-1 1 16,-2 2 1-16,-1 0 1 0,-1 0 0 16,-3 0 1-16,0 0 1 0,-3 2-2 0,3-1-1 15,1 0-1-15,-3 1-3 0,6 0 1 0,2-3-1 16,-1 3 0-16,5-2 1 0,2 0 1 16,0 2 0-16,1-2 1 0,3-2 1 0,1 2-7 15,-1-1 1-15,0-1 1 0,3-1-1 0,-2 0 5 16,1 0-1-16,-2-2-2 0,0-1-1 0,-1-2 3 15,-6-1-2-15,2-2-2 0,-2-1 1 0,-3-2-7 16,-4-3-1-16,-3-2-2 0,1-2-1 16,-5-3 0-16,-2-2 2 0,-1-2 3 0,0 0 3 15,0-2 2-15,-1-3 2 0,-2 2 2 0,-1 1 0 16,0 1 3-16,3 6 3 0,-3 3 4 0,0 5 8 16,0 4 6-16,0 1 7 0,-2 5 2 15,2 1 0-15,2 3-4 0,-4 2-5 16,5 2-12-16,0 0-15 0,-2 0-16 0,3 2-8 0,-3 7 1 15,1 6 8-15,-5 5 14 0,4 9 4 0,-4 4 3 16,2 4 2-16,4 4-1 0,-1 2 1 16,1-1 0-16,1 0-2 0,0-2 3 0,0 1-3 15,0-4-1-15,1-1 0 0,2-4-6 0,6-1-1 16,-1-6-5-16,2-3-4 0,3-2-8 0,-1-5-18 16,2-3-33-16,-1-5-131 0,5-4-273 15,-6-3-492-15,-3 0 364 0</inkml:trace>
          <inkml:trace contextRef="#ctx0" brushRef="#br0" timeOffset="9730.9515">12776-232 174 0,'0'0'475'0,"0"0"-326"0,0 0-93 16,0 0-44-16,0 0-12 0,0 0 6 0,0 0-1 15,0 0-8-15,0 0-12 0,0 0-14 16,166-82-28-16,-148 82-42 0,-5 9-54 0,-4 3-70 15,0-2-75-15,-7-2 298 0</inkml:trace>
          <inkml:trace contextRef="#ctx0" brushRef="#br0" timeOffset="10523.5406">13176-133 0 0,'0'0'0'15,"0"0"16"-15,0 0 286 0,0 0-8 0,0 0-34 16,0 0-38-16,0 0-23 0,0 0-32 0,0 0-25 15,0 0-25-15,0 0-19 0,88-158-7 0,-89 147-6 16,-7 2-8-16,2 3-9 0,-3 0-13 16,0 5-19-16,-4 1-15 0,-1 0-12 0,-2 3-9 15,-3 7-2-15,-3 3 1 0,0 2-1 0,0 3 3 16,-1 2-3-16,2 0-1 0,5 0-3 16,2 0-3-16,6 1-8 0,4-2-9 0,4-1-7 15,10 0-4-15,4-3-1 0,7-2 9 0,4-2 8 16,5-2 8-16,2-3 10 0,5-4 2 0,2-2 3 15,0 0 4-15,3 0 0 0,-2-1 5 0,0-5 0 16,2 1 2-16,-2-2 2 0,-1 1 3 16,-2 0 1-16,2-6 2 0,0 0-1 0,-1-1 0 15,-1-5 2-15,-2 0-4 0,0-3 2 0,-3 0 0 16,-2 0 1-16,-8-3 6 0,-1 2 2 0,-7 1 5 16,-2 3 7-16,-5 2 6 0,-4 1 11 0,-3 4 6 15,-3 2-2-15,-4 2-14 0,-2 3-13 16,-3 1-18-16,0 0-13 0,1 3-5 0,-5 0-6 15,3 1-4-15,-2 7 0 0,1 1 1 0,1 5-2 16,1 6 2-16,4 1 2 0,0 2 2 16,2 4 4-16,1 4 0 0,2-1 2 0,2 5-1 15,1 1 2-15,0 2-1 0,0 4 0 0,1 1 2 16,2 2-2-16,-2 5 1 0,1 0 0 0,-2 5-2 16,2 0 0-16,-2 3 1 0,0-2-3 15,0 2-2-15,-4-1-2 0,-1 1-8 0,-3 0-12 16,0-2-10-16,-4-3-15 0,-3-3-14 0,-6-1-3 15,-3-4-2-15,-3-6 6 0,-9-5 17 0,-1-4 9 16,-6-9 4-16,-1-2 26 0,-1-7 16 0,-2-7 21 16,4-5 20-16,3-3 2 0,-1-11-1 15,6-5-3-15,7 0-3 0,4-8-7 0,5-7-11 16,3 0-11-16,8-5-9 0,6-4-7 0,2-3-6 16,4-4-1-16,9-2-2 0,8-3-1 0,4 0 0 15,8 2-4-15,5 2 2 0,5 2 0 0,3 3 1 16,4 1 2-16,2 3 2 0,2 2-2 15,1 2 3-15,-4 3 2 0,1 1 2 0,1 3 5 16,-2 1 0-16,-2 1-1 0,-2 0 2 0,-1 2-1 16,-2 2 1-16,-1 5-1 0,-7 1 2 15,-4 4-1-15,-8 6-1 0,-4 5 0 0,-6 2-3 16,-6 2 0-16,-3 0 4 0,1 5 9 0,-4 2 11 16,0 0 8-16,-2 4 6 0,0 1 2 15,0 1-3-15,0 2-6 0,-3 1-7 0,-2 1-9 16,-1 0-8-16,2-2-8 0,-4 0-7 0,3-1-9 15,-3 0-14-15,0-3-15 0,0 1-19 0,0 1-26 16,2-4-38-16,0-2-50 0,2-1-62 0,1-2-90 16,3-2-79-16,0-2-52 0,0 0-64 15,0-2 528-15,3-1 0 0</inkml:trace>
          <inkml:trace contextRef="#ctx0" brushRef="#br0" timeOffset="11185.9941">14530-265 0 0,'0'0'0'0,"0"0"0"0,0 0 1 0,0 0 229 16,0 0 6-16,0 0-12 0,0 0-25 0,0 0-14 16,0 0-13-16,0 0-18 0,0 0-17 15,0 0-15-15,0 0-13 0,45-82-10 0,-46 80-14 16,-3 1-22-16,0 1-18 0,-4 0-28 0,0 0-18 16,-4 3-12-16,-1 5-2 0,-5 5 4 0,-6 1 8 15,-3 4 8-15,0-1 0 0,-2 4 3 0,5 2-2 16,-2 0-3-16,9 0-3 0,3 1-7 0,5-1-3 15,5-3-3-15,3 1-3 0,1 0-2 16,5-3-1-16,4-2 0 0,3-2 4 0,3-3 9 16,1-2 7-16,7-3 9 0,-3-2 6 0,6-2 2 15,-1-2 4-15,3 0-3 0,2 0-1 16,3-4 0-16,1-3-2 0,1 0 4 0,4-4 1 16,-1 0 1-16,1-2 0 0,-4-1 3 0,-1-3 3 15,-3 0 5-15,-3-2 0 0,-3 1-1 0,1-1 1 16,-5-1-3-16,-1 0 1 0,-1 1 1 15,-4 0-3-15,-2 2 0 0,-2 1-1 0,-4 3 1 16,-2 2 4-16,-5 3 4 0,1 2 1 0,-1 0-3 16,0 4-7-16,-2-1-13 0,-6 1-16 0,0 2-11 15,-2 0-9-15,-1 0-4 0,2 0 4 16,-3 5 0-16,0 1 0 0,3 0 5 0,-4 3-5 16,7 1 2-16,-1 2 1 0,2 3-1 0,1 0 3 15,2 5 2-15,2-2 2 0,0 2 1 0,8 3 5 16,2-4 3-16,-2 3 1 0,4-1 1 15,1-1-1-15,1-3 0 0,-2 0 2 0,-1-2 2 16,-1 0-2-16,-2-3 0 0,-1-2 1 0,-3-1-5 16,-4-3 5-16,0-3 6 0,-11 0 5 0,-7 0 1 15,-12-3-15-15,-13 0-27 0,-7-1-27 16,-7-8-12-16,-5-2-12 0,-1-2-12 0,1-2-44 16,9-3-154-16,11 4-415 0,18 4-325 0</inkml:trace>
          <inkml:trace contextRef="#ctx0" brushRef="#br0" timeOffset="11319.9113">14297-585 2526 0,'0'0'132'0,"0"0"-28"0,0 0-39 0,0 0-28 16,0 0-35-16,0 0-55 0,0 0-89 0,0 0-201 15,0 0-1243-15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1:23.1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2C06A88-F78B-45BB-86A7-579D170EBB61}" emma:medium="tactile" emma:mode="ink">
          <msink:context xmlns:msink="http://schemas.microsoft.com/ink/2010/main" type="inkDrawing" rotatedBoundingBox="1821,2672 18121,1843 18124,1909 1824,2738" semanticType="underline" shapeName="Other">
            <msink:sourceLink direction="with" ref="{9F73516B-54C0-4A35-9222-7B89286EFE61}"/>
          </msink:context>
        </emma:interpretation>
      </emma:emma>
    </inkml:annotationXML>
    <inkml:trace contextRef="#ctx0" brushRef="#br0">0 858 0 0,'0'0'0'16,"0"0"0"-16,0 0 0 0,0 0 0 0,0 0 0 15,191-36 0-15,-132 32 0 0,2 0 90 16,15 2 20-16,6-1 23 0,17 0 12 0,10 0 8 16,9-1-26-16,11-1-32 0,6 0-24 0,12-1-17 15,12-1-16-15,10-2-8 0,9 0-7 0,7 0-9 16,9-1-1-16,13-2 2 0,9 2-6 16,10-4 10-16,8 2 3 0,11-3 4 0,7 2 8 15,15-4-4-15,5 2-6 0,10-1-7 0,6-2-6 16,11 0-8-16,4-1-1 0,7-1 0 15,8 0-6-15,3 0 0 0,1 1-5 0,5-1 0 16,2 1 0-16,1-1 3 0,1 2 5 0,4-1 2 16,4 0 12-16,6-1 9 0,8 3 7 0,-1-2 7 15,2 0 0-15,1 4-4 0,1 2 5 0,-8 0-5 16,2 4-8-16,-13-3-6 0,-5 4-15 16,-8-1-10-16,-9-2-4 0,-14 2 0 0,-8-1-1 15,-10-2 5-15,-10-1 9 0,-10 2 4 0,-12-2 4 16,-13-1 4-16,-12 1 1 0,-15 1 5 0,-11 0 8 15,-12 0 6-15,-14 2 3 0,-14 1-2 0,-19 0-4 16,-17 0-5-16,-16 2 2 0,-17 1-1 16,-19 0-1-16,-16 3 3 0,-19-3-1 0,-15 3 9 15,-7 1 20-15,-9 0 23 0,-6 2 4 0,0-1-15 16,0 1-35-16,-4 0-58 0,0 0-72 16,-2 0-112-16,-5 0-150 0,1 0-305 0,3 3-248 0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1:28.3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3D08547-B824-4FA5-89A0-F32FB04F1515}" emma:medium="tactile" emma:mode="ink">
          <msink:context xmlns:msink="http://schemas.microsoft.com/ink/2010/main" type="writingRegion" rotatedBoundingBox="7691,4425 16473,3703 16796,7639 8014,8361"/>
        </emma:interpretation>
      </emma:emma>
    </inkml:annotationXML>
    <inkml:traceGroup>
      <inkml:annotationXML>
        <emma:emma xmlns:emma="http://www.w3.org/2003/04/emma" version="1.0">
          <emma:interpretation id="{BF7CB246-C676-4CEB-86A2-978914A3A24B}" emma:medium="tactile" emma:mode="ink">
            <msink:context xmlns:msink="http://schemas.microsoft.com/ink/2010/main" type="paragraph" rotatedBoundingBox="7691,4425 15325,3797 15494,5859 7860,6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CF50B3-1D93-44C1-AF76-67FB7A5F20B9}" emma:medium="tactile" emma:mode="ink">
              <msink:context xmlns:msink="http://schemas.microsoft.com/ink/2010/main" type="line" rotatedBoundingBox="7691,4425 15325,3797 15494,5859 7860,6487"/>
            </emma:interpretation>
          </emma:emma>
        </inkml:annotationXML>
        <inkml:traceGroup>
          <inkml:annotationXML>
            <emma:emma xmlns:emma="http://www.w3.org/2003/04/emma" version="1.0">
              <emma:interpretation id="{C2B82DA8-4A98-4CDC-AEE4-52FD008C1A74}" emma:medium="tactile" emma:mode="ink">
                <msink:context xmlns:msink="http://schemas.microsoft.com/ink/2010/main" type="inkWord" rotatedBoundingBox="7711,4679 10460,4453 10609,6261 7860,6487"/>
              </emma:interpretation>
              <emma:one-of disjunction-type="recognition" id="oneOf0">
                <emma:interpretation id="interp0" emma:lang="en-US" emma:confidence="0.5">
                  <emma:literal>Mastery</emma:literal>
                </emma:interpretation>
                <emma:interpretation id="interp1" emma:lang="en-US" emma:confidence="0">
                  <emma:literal>mastery</emma:literal>
                </emma:interpretation>
                <emma:interpretation id="interp2" emma:lang="en-US" emma:confidence="0">
                  <emma:literal>Maslany</emma:literal>
                </emma:interpretation>
                <emma:interpretation id="interp3" emma:lang="en-US" emma:confidence="0">
                  <emma:literal>Masterly</emma:literal>
                </emma:interpretation>
                <emma:interpretation id="interp4" emma:lang="en-US" emma:confidence="0">
                  <emma:literal>Marsay</emma:literal>
                </emma:interpretation>
              </emma:one-of>
            </emma:emma>
          </inkml:annotationXML>
          <inkml:trace contextRef="#ctx0" brushRef="#br0">103 257 67 0,'0'0'236'0,"0"0"-152"0,0 0 1 0,0 0 47 16,0 0 47-16,0 0 30 0,0 0-8 16,0 0-27-16,0 0-15 0,0 0-9 0,0 0-13 15,0 0-5-15,32-75-12 0,-32 75-16 0,2 0-21 16,-2 0-20-16,0 1-25 0,0 1-26 15,0 4-27-15,0 2-3 0,0 4 6 0,0 9 16 0,-2 7 29 16,-3 7-2-16,0 3-3 0,-3 4-5 16,-4 2-13-16,1-2 2 0,0 3-2 0,-1-3-4 15,3 0 4-15,-2-1-7 0,0 2-3 0,3-5-1 16,0 0-2-16,3-7 1 0,-1-6 1 16,4-4 0-16,-4-6-3 0,5-5 2 0,-3-2 4 15,4-7 13-15,0-1 17 0,0 0 25 0,0-6-2 16,0-6-13-16,0-4-12 0,0-8-25 0,0-3 2 15,1-5 5-15,2-4-4 0,2-1 3 0,-3-6-3 16,2 2-2-16,4-3-2 0,-4 1-1 16,5-2 1-16,-1 2 0 0,-1 0 0 0,5 5-2 15,-3-2-2-15,5 6-2 0,-1 0 0 0,3 3 0 16,-1 3 2-16,1 4-1 0,2 5-2 0,-4 4 1 16,-2 4-2-16,0 4-1 0,-2 1-2 15,1 5-4-15,1 1-1 0,-3 0-3 0,2 8 4 16,0 6 2-16,-1 4 5 0,2 4 3 0,0 3 1 15,-4 2 0-15,-1 2 3 0,0 0-1 16,-2 0 0-16,-3-2 0 0,0-3-2 0,1-2 0 16,-2-2 1-16,1-4-2 0,0-4 1 0,0-5-2 15,0-4 2-15,2-1 1 0,0-2 2 0,-1 0 7 16,4-8 2-16,1-2 5 0,2-7 1 0,4-2-3 16,-1-5 0-16,2-1-6 0,0-2-3 0,1-1-2 15,-1-2-1-15,-1 0 1 0,2 0 0 16,-1 0-1-16,1 2-3 0,2 4-3 0,-2 4-1 15,-1 1-2-15,-3 2-2 0,-2 7 1 0,2 1 0 16,-4 4-2-16,3 0-1 0,-3 5-3 16,-1 0-1-16,4 6 1 0,-3 7 2 0,0 5 6 15,3 6 3-15,-3 3 5 0,-3 6-1 0,2 2 1 16,-2 1 2-16,-4 3 0 0,-1-1 0 0,0 0-1 16,0 0-2-16,0-3-4 0,-2 0-4 15,-2-3-12-15,-2-3-21 0,5 0-32 0,0-6-55 16,-3 0-94-16,4-3-176 0,-2-6-377 0,2-5-320 0</inkml:trace>
          <inkml:trace contextRef="#ctx0" brushRef="#br0" timeOffset="690.2105">1129 289 231 0,'0'0'373'0,"0"0"-142"15,0 0-32-15,0 0 15 0,0 0 14 0,0 0 1 16,0 0-22-16,0 0-24 0,0 0-15 0,0 0-27 16,0 0-31-16,0 0-33 0,0 0-31 0,0 0-23 15,-11-112-13-15,-7 130-3 0,-3 2-7 16,-4 5 4-16,-2 5 3 0,2 3-2 0,-2-1 4 16,1 3-1-16,4-2-4 0,1-1 0 0,3-5-3 15,4-1-2-15,6-3-3 0,0-4-2 16,7-4-4-16,1-2-4 0,4-2-2 0,3-5-1 15,5-2 6-15,1-4 7 0,2 0 8 0,0-3 3 16,3-6 4-16,2-1 0 0,1-5-1 16,-3 0 1-16,-2-3-2 0,2 0 2 0,-1-2 2 15,-3 2-3-15,-1-2 2 0,-1 3-2 0,-4 1-1 16,0 4-1-16,-1 2 2 0,-3 4 0 0,-3 1 3 16,-1 4-2-16,0 1-6 0,0 0-8 0,0 0-18 15,0 3-16-15,0 3 6 0,-1 4 5 16,-3 5 15-16,3 4 12 0,-3 0-2 0,1-1-5 15,2 2 1-15,-1-2-1 0,2-1 0 0,0-2 0 16,0-4-2-16,3-2-1 0,4-3 1 0,-1-1 2 16,6-4 4-16,2-1 4 0,-1 0 4 0,2-6 4 15,5-4 2-15,-1-2-1 0,1-3 0 16,-1-1-2-16,-2-2-1 0,1-2 2 0,-2 0 4 16,-4 0 1-16,-2-1 2 0,-2-2 0 0,3 0-4 15,-4 0-1-15,-2 4 1 0,-2 2 1 0,-2 3 6 16,-1 2 6-16,0 4 4 0,0 2 3 15,-2 2-5-15,-4 2-3 0,2 0-8 0,2 2-11 16,0 0-10-16,2 0-16 0,0 0-13 0,0 6-1 16,0 5 6-16,0 3 10 0,2 1 14 15,4 2 2-15,2 4 0 0,3-1 1 0,2 1-2 16,-1 1 2-16,3 3 1 0,-1-3-2 0,-1 2 1 16,-1 1-2-16,0-1 1 0,-4-2 1 15,-2 0-1-15,-6-1 1 0,0 1 0 0,-2-2-2 16,-10 2 0-16,-3 0 7 0,-6-3 2 0,2-3 6 15,-4-2 2-15,-2-4-6 0,3-2-1 0,1-2-2 16,0-1-2-16,3-4-5 0,1-1-8 0,3 0-13 16,4-3-21-16,0-3-28 0,2-2-44 0,3-1-77 15,5-1-107-15,0-5-202 0,0 4-346 16,0 3 59-16</inkml:trace>
          <inkml:trace contextRef="#ctx0" brushRef="#br0" timeOffset="944.0532">1550-19 273 0,'0'0'241'15,"0"0"-2"-15,0 0 30 0,0 0 35 16,0 0 6-16,0 0-35 0,0 0-61 0,0 0-45 16,0 0-41-16,0 0-38 0,0 0-34 0,0 0-31 15,0 0-9-15,0 0 0 0,44-35 9 16,-38 64 20-16,0 4 2 0,-3 11-3 0,1 1-5 15,-4 3-9-15,0-1-6 0,0 1-4 0,-1-1-5 16,-5-3-1-16,0 2-1 0,-1-4-6 0,0 0-1 16,1-4-6-16,3-6-10 0,-1-2-6 15,4-4-23-15,0-6-41 0,0-3-81 0,5-5-147 16,-2-4-322-16,0-5-913 0</inkml:trace>
          <inkml:trace contextRef="#ctx0" brushRef="#br0" timeOffset="1971.4523">1589 415 117 0,'0'0'252'0,"0"0"-267"16,0 0 3-16,0 0 48 0,0 0 57 0,0 0 29 16,0 0 18-16,150-120 18 0,-114 98 12 0,-1 0 5 15,1 1-12-15,1-1-20 0,-4 0-24 0,-1 3-21 16,-8 1-19-16,-6 3-19 0,-3 3-5 15,-6 5 21-15,-6 1 39 0,-3 1 18 0,0 4-3 16,-3-1-29-16,-6 2-56 0,-1 0-28 0,-1 0-11 16,-5 2-7-16,-1 4 4 0,0 2 1 0,-6 5 2 15,1 2 1-15,1 4 1 0,-3 2-3 16,1 2-3-16,4 1 2 0,0 2-4 0,1 1 1 16,4 1 0-16,1-1-2 0,2 0-5 0,7-2 1 15,0-1-1-15,4-2-4 0,0-4 3 0,5-1-8 16,5-2 1-16,-2-4 0 0,4-5 3 15,4-2 7-15,3-2 5 0,-2-2 5 0,7-2 2 16,2-7 5-16,1-3-2 0,-1-1-1 0,1-4-2 16,-1 0 2-16,-1-1-1 0,-3-4 1 0,-2 1 3 15,1-1-1-15,-5-1 3 0,-1 0-1 0,-2-2 0 16,-1 1-1-16,1-1-1 0,-5 4-1 16,-2 5 1-16,1 0 1 0,-2 4 3 0,-3 4 5 15,-1 4 3-15,-1 1-1 0,0 3-7 0,0 0-13 16,0 0-17-16,0 6-21 0,0 1 2 15,0 4 6-15,0 2 9 0,0 3 20 0,0 3-2 16,0 0-1-16,0-1 1 0,0 2-3 0,0-2-2 16,0-2 1-16,1-3-1 0,3 0 1 0,2-2-2 15,-4-3-2-15,8-1 1 0,-5-2 3 0,6-4 4 16,2-1 5-16,1 0 3 0,3-2-1 16,2-6-1-16,-2-4-1 0,6-2 0 0,-5-2 0 15,3-2 0-15,-5 0 2 0,0 0 0 0,-1 0 3 16,-4 0 4-16,-1 1-3 0,1 0 2 0,-7 2 2 15,3 3 2-15,-6 3 3 0,-1 4 7 16,0 2-4-16,0 3 0 0,0 0-12 0,-4 0-15 16,0 0-17-16,2 6-12 0,-1 2 3 0,-4 2 3 15,4 2 16-15,-2 2 2 0,0 1-1 0,2-2-2 16,3-1-7-16,0 0-4 0,0-3-4 16,1-1 0-16,10-2 0 0,0-1 8 0,4-4 10 15,1-1 10-15,5 0 6 0,-1-6 3 0,3-3-3 16,2-2 1-16,1-2-1 0,-1-1 2 0,-4 0 0 15,1-1-1-15,-3-1 2 0,-1 0 3 16,-5 2 1-16,-2 0 5 0,-6 2 3 0,0 1 4 16,-2 2 8-16,-3 3 4 0,0 2 6 0,0 2 1 15,0 2-5-15,-5 0-10 0,3 0-14 16,1 0-16-16,-2 2-18 0,1 3-10 0,-5 5 2 16,2 6 5-16,-5 3 13 0,4 8 5 0,-3 5 1 15,-1 4 0-15,2 8-1 0,1 6 3 0,-4 6 1 16,5 8-1-16,-4 10 0 0,-2 3-1 0,0 10-14 15,-1 3-3-15,-1 0-2 0,1 0-3 16,-1-2-5-16,0-2-26 0,-1-6-13 0,-7-2-5 16,1-8 9-16,-2-7 16 0,-5-7 13 0,-4-5 8 15,2-9 10-15,-4-4 21 0,0-9 8 0,-2-8 15 16,-2-7 10-16,3-8 15 0,2-6 8 0,1-10-1 16,5-9 3-16,3-7-13 0,2-7-14 15,9-5-5-15,-1-5-12 0,12-6-4 0,2-5-4 16,0-7-7-16,13-5-8 0,6-6-1 0,8-1 0 15,6-2-4-15,5 4 2 0,3 2-2 16,1 8-3-16,6 6 3 0,-2 7-1 0,3 5 2 16,1 5 0-16,-4 4 2 0,1 7-2 0,-6 4 0 15,-3 4-4-15,-7 6-10 0,-5 1-17 0,0 4-20 16,-6 5-23-16,-3 2-20 0,-3 1-17 16,-2 0-30-16,-3 0-49 0,1 4-133 0,0 2-298 15,-6-4-436-15</inkml:trace>
        </inkml:traceGroup>
        <inkml:traceGroup>
          <inkml:annotationXML>
            <emma:emma xmlns:emma="http://www.w3.org/2003/04/emma" version="1.0">
              <emma:interpretation id="{94BC4946-B735-45F7-84D6-EBD211DD5451}" emma:medium="tactile" emma:mode="ink">
                <msink:context xmlns:msink="http://schemas.microsoft.com/ink/2010/main" type="inkWord" rotatedBoundingBox="10827,4384 11675,4314 11773,5505 10925,5575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Of</emma:literal>
                </emma:interpretation>
                <emma:interpretation id="interp8" emma:lang="en-US" emma:confidence="0">
                  <emma:literal>If</emma:literal>
                </emma:interpretation>
                <emma:interpretation id="interp9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2688.3808">3335 130 612 0,'0'0'698'0,"0"0"-460"15,0 0-39-15,0 0-17 0,0 0-6 0,0 0-20 16,0 0-47-16,0 0-37 0,0 0-18 0,0 0-8 15,-150 41-4-15,128-21-6 0,6 0-5 0,0 1-8 16,2-1-6-16,4 1-6 0,2-1-7 16,6-1-5-16,2-3-3 0,0 1-9 0,10-4-3 15,0-1 2-15,4-2-1 0,1-2 8 0,2-4 1 16,6-2 1-16,0-2 4 0,-2 0 0 16,5-8 5-16,-1 0-2 0,1-4 3 0,-5-3 2 15,-4-1 1-15,-5-1 5 0,-2-2-1 0,-9-2 2 16,-1 0-5-16,-7-4-3 0,-5 2-3 0,-4-1 0 15,0 0 2-15,-5 2 4 0,3-1 3 16,-4 2 0-16,5 3 2 0,1-1 2 0,3 0-3 16,4 1 1-16,3 0 0 0,2-1-6 0,4-1-5 15,4-1-3-15,3-1-7 0,8-1 0 16,5 2 1-16,0 1-2 0,7-1 4 0,4 1 1 0,-2 2 0 16,1 2 1-16,-2 3 1 0,-1-1 1 0,-3 3 1 15,-2 2 3-15,-5 3-2 0,-1 2 0 16,1 2-1-16,-8 2-1 0,4 0 2 0,-3 6 1 15,2 6 3-15,-1 4-1 0,0 3 6 0,-5 3 4 16,5 5 2-16,-1 6 3 0,-5 6 0 0,-2 2-4 16,2 6-1-16,-4 2-2 0,-1 6 0 15,0 2-3-15,0 2 2 0,-8 0-3 0,4 1-1 16,-5-2 0-16,4 1-5 0,-5-3-1 0,1-1-3 16,5-3 0-16,0 0-1 0,-2-3 3 15,4-7-3-15,2-4 1 0,0-6-1 0,0-6-6 16,0-2 5-16,2-8-1 0,8-4-2 0,0-3 2 15,3-4-4-15,-1-2-3 0,2-3 0 16,1 0-2-16,0-8-1 0,0-4 1 0,-2-5-1 16,-1-4 1-16,-4-3-2 0,-4-4-2 0,-4-4 1 15,-1-1-4-15,-11-5 7 0,-3-2 6 0,-1 2 7 16,-4 5 13-16,1 3 0 0,-2 8 3 0,2 3-2 16,-1 4-1-16,2 4 0 0,-2 2-1 15,4 3-1-15,3 1 1 0,1 3 2 0,5-2 2 16,0 1 5-16,7 2-1 0,0-4-7 0,1 2-10 15,9-3-9-15,3-3-1 0,3-3-1 0,10-5 5 16,9-3 2-16,5-2-5 0,3-4 0 0,4 0-7 16,-2 2-7-16,-2 0-10 0,-3 3-20 15,-3 2-39-15,-4 3-120 0,-14 6-314 0,-6 1-1046 0</inkml:trace>
        </inkml:traceGroup>
        <inkml:traceGroup>
          <inkml:annotationXML>
            <emma:emma xmlns:emma="http://www.w3.org/2003/04/emma" version="1.0">
              <emma:interpretation id="{2CCEA342-3768-4994-8971-06CF838A38F0}" emma:medium="tactile" emma:mode="ink">
                <msink:context xmlns:msink="http://schemas.microsoft.com/ink/2010/main" type="inkWord" rotatedBoundingBox="12573,4024 15325,3797 15460,5443 12708,5669"/>
              </emma:interpretation>
              <emma:one-of disjunction-type="recognition" id="oneOf2">
                <emma:interpretation id="interp10" emma:lang="en-US" emma:confidence="0.5">
                  <emma:literal>Digital</emma:literal>
                </emma:interpretation>
                <emma:interpretation id="interp11" emma:lang="en-US" emma:confidence="0">
                  <emma:literal>Digitals</emma:literal>
                </emma:interpretation>
                <emma:interpretation id="interp12" emma:lang="en-US" emma:confidence="0">
                  <emma:literal>Digitally</emma:literal>
                </emma:interpretation>
                <emma:interpretation id="interp13" emma:lang="en-US" emma:confidence="0">
                  <emma:literal>Digitalis</emma:literal>
                </emma:interpretation>
                <emma:interpretation id="interp14" emma:lang="en-US" emma:confidence="0">
                  <emma:literal>Digital's</emma:literal>
                </emma:interpretation>
              </emma:one-of>
            </emma:emma>
          </inkml:annotationXML>
          <inkml:trace contextRef="#ctx0" brushRef="#br0" timeOffset="3819.7967">4822-272 763 0,'0'0'405'0,"0"0"-247"0,0 0-5 0,0 0-4 15,0 0-13-15,0 0-19 0,0 0-36 16,0 0-27-16,0 0 1 0,0 0 13 0,0 0 9 16,0 0 3-16,0 0-3 0,186-51-7 0,-138 66-10 15,3 4-12-15,2 1-10 0,0 4-14 0,2 0-10 16,-4 3-7-16,-7-2-7 0,-3 2-4 15,-4-2-1-15,-10 1-7 0,-3-1-4 0,-8-1-5 16,-4 3-5-16,-6-2-1 0,-6 4-7 0,-3 1-11 16,-9-2-9-16,-7 0-1 0,-6 0 7 0,-5-4 16 15,-5 0 17-15,-1-5 14 0,1-5 4 16,-1-1 6-16,0-3-2 0,8-3 0 0,1-1 2 16,7-4 2-16,2-2 6 0,9 0 5 0,4 0 4 15,2 0-6-15,3-2-10 0,0-2-18 16,5 1-10-16,6-2 4 0,2-2 4 0,9-1 11 15,3-1 3-15,3-2-2 0,3-1 1 0,5-2-2 16,1-1 1-16,-4 0 1 0,5 1-1 0,-6-3-1 16,1 0-1-16,-4 1-1 0,-1-1 1 15,-3 2 2-15,1-4 2 0,-4 0 5 0,-4-1 0 16,2 0 5-16,-5 0 2 0,0 0-2 0,-2 2 2 16,-2 2 4-16,-2 3 4 0,-1 2 8 0,-1 2 10 15,-5 2 8-15,1 2 6 0,-3 2-2 0,0 3-9 16,0 0-18-16,0 0-23 0,0 2-16 15,0 5-7-15,0 5 2 0,0 3 9 0,-1 5 5 16,-1 0 5-16,2 4-1 0,-1 1-2 0,1-2-6 16,0 3-7-16,0-5-15 0,1-1-16 0,3 0-18 15,3-4-45-15,0-1-87 0,1-4-166 0,-3-3-373 16,-1-5-439-16</inkml:trace>
          <inkml:trace contextRef="#ctx0" brushRef="#br0" timeOffset="3310.1116">5048-311 1980 0,'0'0'162'0,"0"0"-44"16,0 0-22-16,0 0 3 0,0 0-3 0,0 0-26 15,0 0-40-15,0 0-32 0,0 0-11 16,0 0 1-16,0 0 11 0,0 0 16 0,0 0 7 15,-27 126 0-15,26-77-3 0,0 2-6 0,1-1-6 16,0 1-3-16,0-1-2 0,0-3-6 0,0-1-11 16,1-2-22-16,2-6-36 0,2-1-65 15,-4-6-122-15,2-9-272 0,-3-10-825 0</inkml:trace>
          <inkml:trace contextRef="#ctx0" brushRef="#br0" timeOffset="4429.4216">6105-117 451 0,'0'0'338'0,"0"0"-126"0,0 0-35 0,0 0-4 16,0 0-6-16,0 0-9 0,0 0-10 0,0 0-16 15,0 0-8-15,0 0-14 0,-150-26-17 0,136 28-9 16,2-1-18-16,7 2-19 0,-2-1-17 16,6-1-18-16,1 1-19 0,0 1-11 0,0 0-3 15,2 0 2-15,7 3 10 0,-4 0 9 0,6 0 4 16,-2 3 0-16,3 1 1 0,0 1-1 0,-4 3 0 15,4 3 3-15,0 3-1 0,-1 4-1 16,0 2 3-16,-6 7 1 0,5 3 2 0,-5 1 0 16,2 5-1-16,-3 3-1 0,-2 1 2 0,4 3-2 15,-5 4-1-15,-1 3-4 0,0-2-3 16,0 4-1-16,0 1 0 0,-1-2-3 0,-6-1-3 16,-2-5-7-16,-5-3-6 0,-3-7-2 0,-1-4 3 15,-5-10 5-15,-2-2 9 0,1-9 8 0,0-5 6 16,1-5 5-16,-1-6 1 0,1 0 0 0,3-12-2 15,0-5-3-15,6-4-1 0,2-5 1 16,0-5 4-16,8-3 1 0,3-5 3 0,1-5-3 16,3-8-2-16,9-3-3 0,2-3-2 0,5-3 0 15,4-2-4-15,6 2-2 0,5-1-2 0,2 8-5 16,0 3-1-16,3 4 0 0,-3 9-1 0,3 3 4 16,-1 7 2-16,-2 4 0 0,-4 2 2 15,2 3 0-15,-6 7 0 0,-1 0 1 0,-4 4-1 16,-5 4-2-16,-3 4 2 0,-3 0 1 0,-1 9 3 15,-2 3 4-15,-2 2 1 0,0 6-1 16,-5 1-3-16,0 1-12 0,-1 0-8 0,-1 0-22 16,0-2-34-16,0-2-50 0,-1-3-110 0,1-5-208 15,0-1-402-15,0-5-159 0</inkml:trace>
          <inkml:trace contextRef="#ctx0" brushRef="#br0" timeOffset="3948.7166">5878-210 1258 0,'0'0'241'16,"0"0"-85"-16,0 0-48 0,0 0-22 0,0 0-28 16,0 0-41-16,0 0-46 0,0 0-64 15,0 0-69-15,0 0-38 0,0 0-16 0,0 0 2 16,0 0-8-16,0 0-164 0,-52-19-16 0</inkml:trace>
          <inkml:trace contextRef="#ctx0" brushRef="#br0" timeOffset="5411.8842">6451 29 1121 0,'0'0'244'0,"0"0"-110"16,0 0-50-16,0 0-19 0,0 0-14 0,0 0-15 16,0 0-16-16,0 0-7 0,0 0 2 0,150-140 2 15,-119 134 2-15,1 0-8 0,-1 3-9 16,-4 1-13-16,2 1-13 0,1-1-10 0,-4 2-16 15,3 0-16-15,-1 0 4 0,0 0 15 0,1 0 16 16,0 0 23-16,-3-3 4 0,0 0 7 0,-3-1 10 16,-1-2 7-16,-5 0 17 0,-4 0 23 15,-2-1 29-15,-5-1 34 0,0 1 21 0,-5 1 8 16,-1 0-5-16,0 1-13 0,-3 2-19 0,-5 1-26 16,2 2-22-16,-6 0-23 0,-2 0-16 15,-6 7-11-15,1 5-6 0,-6 3 0 0,-3 3 2 16,-3 4-1-16,0 0 2 0,1 2 1 0,0 1-4 15,0-1-1-15,7-1-3 0,5-1-5 0,4-4 0 16,3 0-4-16,9-6-4 0,2-1-2 16,0-2 1-16,5-4-5 0,7 0 2 0,3-4 3 15,5-1-2-15,3 0 10 0,2-6 1 0,-1-3 1 16,2-3 3-16,-1-4 0 0,-2 1 1 0,-1 0-1 16,-5 2 3-16,-2 0-1 0,-4 1-1 0,-5 6 5 15,0-1 2-15,-4 6 4 0,-2 1 0 0,0 0-7 16,0 0-13-16,0 0-12 0,0 4-6 15,-1 0 2-15,1 2 7 0,0 3 5 0,0 0 1 16,0-2-1-16,7 1-1 0,1-1 0 16,5-1 2-16,1-4 2 0,6-2-2 0,-2 0 4 15,9 0 1-15,4-7 1 0,3-3 2 0,0-5-2 16,-1-1-1-16,0-4-1 0,-3-1 3 0,-4-3 0 16,0-1 0-16,-2-2-1 0,-5-1-6 0,0-5 1 15,-5-3 2-15,-4-3 0 0,-2-6 4 16,-6-1-3-16,3-2 1 0,-3-2 2 0,-2 0 5 15,0-1-1-15,0 1 3 0,-7 3 2 0,2 5 5 16,-3 9 9-16,-3 4 4 0,-1 7 6 16,3 9-3-16,-5 4-5 0,1 7-8 0,0 2-13 15,-5 5-7-15,-1 14-7 0,-3 10-1 0,2 10 6 16,-3 9 3-16,1 9 4 0,4 8 2 16,-1 5 0-16,5-1 3 0,5 2 4 0,4-3 2 0,5-6 2 15,1-4 1-15,12-6-6 0,7-5-2 16,6-1-3-16,3-5-2 0,6-3-3 0,0-6-3 15,1-3-6-15,6-9-10 0,-5-3-6 0,2-8-17 16,-5-6-25-16,-3-3-58 0,-6-3-142 0,-9-3-543 16,-4 0-800-16</inkml:trace>
          <inkml:trace contextRef="#ctx0" brushRef="#br0" timeOffset="4549.4163">6457-207 1165 0,'0'0'593'0,"0"0"-452"16,0 0-65-16,0 0-48 0,0 0-32 0,0 0-43 16,0 0-65-16,0 0-180 0,0 0-349 0,0 0-266 0</inkml:trace>
          <inkml:trace contextRef="#ctx0" brushRef="#br0" timeOffset="4733.3032">6601-504 1767 0,'0'0'285'0,"0"0"-49"15,0 0-44-15,0 0-27 0,0 0-33 0,0 0-43 16,0 0-35-16,0 0-32 0,0 0-23 16,0 0-11-16,0 0 1 0,0 0 6 0,0 0 12 15,0 0 2-15,-44 114-2 0,44-68 0 0,0 0-2 16,0 1-5-16,0-1 2 0,0-2-8 16,4-2-10-16,-2 0-26 0,5 0-50 0,-3-1-71 15,-3-1-120-15,1-5-224 0,-2-9-455 0,2-10 83 0</inkml:trace>
        </inkml:traceGroup>
      </inkml:traceGroup>
    </inkml:traceGroup>
    <inkml:traceGroup>
      <inkml:annotationXML>
        <emma:emma xmlns:emma="http://www.w3.org/2003/04/emma" version="1.0">
          <emma:interpretation id="{4564D05B-A741-42DA-B971-E89C9C4330B9}" emma:medium="tactile" emma:mode="ink">
            <msink:context xmlns:msink="http://schemas.microsoft.com/ink/2010/main" type="paragraph" rotatedBoundingBox="11028,6126 13674,6015 13728,7298 11081,74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1C5772B-D1CF-455B-9187-6CCDB9EFFB25}" emma:medium="tactile" emma:mode="ink">
              <msink:context xmlns:msink="http://schemas.microsoft.com/ink/2010/main" type="line" rotatedBoundingBox="11028,6126 13674,6015 13728,7298 11081,7408"/>
            </emma:interpretation>
          </emma:emma>
        </inkml:annotationXML>
        <inkml:traceGroup>
          <inkml:annotationXML>
            <emma:emma xmlns:emma="http://www.w3.org/2003/04/emma" version="1.0">
              <emma:interpretation id="{05D2DF39-85F4-45B0-AFC9-1875494A5FC6}" emma:medium="tactile" emma:mode="ink">
                <msink:context xmlns:msink="http://schemas.microsoft.com/ink/2010/main" type="inkWord" rotatedBoundingBox="11028,6126 13674,6015 13728,7298 11081,7408"/>
              </emma:interpretation>
              <emma:one-of disjunction-type="recognition" id="oneOf3">
                <emma:interpretation id="interp15" emma:lang="en-US" emma:confidence="0.5">
                  <emma:literal>Tech.</emma:literal>
                </emma:interpretation>
                <emma:interpretation id="interp16" emma:lang="en-US" emma:confidence="0">
                  <emma:literal>Tech..</emma:literal>
                </emma:interpretation>
                <emma:interpretation id="interp17" emma:lang="en-US" emma:confidence="0">
                  <emma:literal>Tech.,</emma:literal>
                </emma:interpretation>
                <emma:interpretation id="interp18" emma:lang="en-US" emma:confidence="0">
                  <emma:literal>Tech,</emma:literal>
                </emma:interpretation>
                <emma:interpretation id="interp19" emma:lang="en-US" emma:confidence="0">
                  <emma:literal>Lech.</emma:literal>
                </emma:interpretation>
              </emma:one-of>
            </emma:emma>
          </inkml:annotationXML>
          <inkml:trace contextRef="#ctx0" brushRef="#br0" timeOffset="6263.8099">3268 1926 2139 0,'0'0'-1'16,"0"0"-47"-16,0 0-17 0,0 0 28 0,0 0 56 15,0 0 15-15,167-42 4 0,-114 28-1 0,3 1 3 16,10-3 2-16,2-2 2 0,8-2 1 0,6 0 6 15,8 2 4-15,0-2-1 0,1 2-1 16,2 2-14-16,-9-1-16 0,-5 2-12 0,-8 2-11 16,-13 1-4-16,-14 1 0 0,-8 3-2 0,-10 2-2 15,-13 3-2-15,-3 1-8 0,-9 2-19 16,-1 0-17-16,-3 0-36 0,-6 3-12 0,-3 5-15 16,-4 0-14-16,-6 3 1 0,-2 1-10 0,-3 1 10 15,-2-4 30-15,2 0 39 0,-3-1 36 0,2-2 29 16,1-2 19-16,1-1 10 0,2 0 13 15,1-2 17-15,4-1 19 0,-1 2 17 0,6-2 10 16,1 0-5-16,0 1-15 0,2 2-18 0,3 0-25 16,-3 5-18-16,0 2-15 0,-1 9-3 15,-1 2 1-15,-1 9 4 0,2 8 4 0,-5 8 2 16,2-1 1-16,-4 6 4 0,3 3 3 0,-1 1 5 16,-3 1 3-16,2 3 2 0,-4 1-6 0,3-1-8 15,-3-1-6-15,5-1-12 0,2-1-6 0,2-7-16 16,3-3-26-16,2-4-37 0,6-7-53 15,0-5-81-15,2-5-162 0,0-11-324 0,0-5-317 0</inkml:trace>
          <inkml:trace contextRef="#ctx0" brushRef="#br0" timeOffset="6582.4188">4177 2388 705 0,'0'0'168'16,"0"0"-130"-16,0 0-7 0,0 0 31 15,0 0 17-15,161-111-1 0,-125 90-20 0,-7-1-25 16,4 4-5-16,-8-2 9 0,-4 0 19 0,4 0 16 16,-5 0 15-16,-4-1 4 0,-3 0-5 0,-2 2 0 15,-6 1 1-15,-3 3 2 0,-2 2 2 16,0 2-7-16,-4 3-17 0,-7 3-20 0,-1 3-20 16,-3 2-12-16,-1 0-5 0,-7 7 0 0,-1 7 3 15,-1 4 2-15,-2 5 2 0,0 2-2 0,1 3-2 16,4 1 3-16,0 0-3 0,5 2 2 0,3-2-2 15,6 0-3-15,4-2-3 0,4-5-3 16,2-1 2-16,4-3-3 0,12-2 0 0,1-4 1 16,3-3-6-16,4-3 2 0,2-3-8 0,0-3-11 15,2 0-15-15,4-3-25 0,-3-7-36 0,6-1-67 16,-1-3-110-16,-1 0-147 0,-5 2-219 16,-12 3-143-16</inkml:trace>
          <inkml:trace contextRef="#ctx0" brushRef="#br0" timeOffset="7141.5367">5050 2015 238 0,'0'0'439'0,"0"0"-77"0,0 0-80 16,0 0-76-16,0 0-57 0,0 0-45 0,0 0-20 15,0 0 5-15,0 0-2 0,-152 62 2 16,119-34-3-16,3 2-7 0,2 1-2 0,-2 0-10 16,5 3-6-16,1-2-13 0,2 0-11 0,8-4-14 15,3 0-12-15,7-4-6 0,4-2-11 0,1-2 1 16,11-5-8-16,4-1-3 0,7-5 2 0,4-6 3 15,9-3 4-15,3 0-2 0,5-11-4 0,9-5-11 16,0-6-11-16,2-5-16 0,4-2-19 16,-4-7-3-16,-1-3-29 0,-3-3-53 0,-4-4-73 15,-3-5-75-15,-7-3-13 0,-6-2 5 0,-5-3 30 16,-9 0 58-16,-3-4 56 0,-4 1 85 0,-8 1 112 16,-2 5 86-16,0 4 66 0,-2 7 51 15,-8 6 20-15,2 7 6 0,-4 9-17 0,-1 2-31 16,1 4-28-16,0 5-29 0,2 5-18 0,3 2-15 15,-1 4-22-15,4 1-35 0,-3 1-31 16,4 11-22-16,-1 6-7 0,-4 9 9 0,3 9 5 16,-3 8 5-16,3 8 5 0,-3 3 0 0,4 3 3 15,-5 3-3-15,5-4 3 0,-4 4-9 0,4-1 0 16,-5-1 0-16,4 0-6 0,-5-4 4 16,5-3-8-16,-3-5-3 0,4-4-3 0,-3-7-1 15,4-5-1-15,3-4-2 0,-1-7 0 0,1-7-3 16,0-4 3-16,0-6 4 0,0-3 8 0,0 0 11 15,1 0 10-15,2-6-1 0,5-3-5 0,2-5-11 16,-1-3-13-16,8-6-4 0,2-1-4 16,1 1 0-16,0-3 1 0,0 3-1 0,-1 4 2 15,3 0-3-15,-5 4 4 0,-2 4-3 0,-3 5 0 16,0 5-1-16,-3 1-4 0,-3 1 0 0,2 10 3 16,-3 1 4-16,2 5 3 0,-2 0 4 15,-2 3-3-15,4-2-2 0,-2 0 0 0,-1-2-2 16,4-1-7-16,0-3-16 0,-1-2-34 0,5-1-47 15,0-3-64-15,3-3-102 0,-5-2-252 0,0-1-853 16</inkml:trace>
          <inkml:trace contextRef="#ctx0" brushRef="#br0" timeOffset="7277.4527">5932 2237 2443 0,'0'0'427'15,"0"0"-256"-15,0 0-46 0,0 0-22 0,0 0-16 16,0 0-23-16,0 0-29 0,0 0-28 0,0 0-12 15,0 0-19-15,0 0-35 0,0 0-62 16,0 0-127-16,0 0-344 0,-24-6-1103 0</inkml:trace>
        </inkml:traceGroup>
      </inkml:traceGroup>
    </inkml:traceGroup>
    <inkml:traceGroup>
      <inkml:annotationXML>
        <emma:emma xmlns:emma="http://www.w3.org/2003/04/emma" version="1.0">
          <emma:interpretation id="{1BC02DC0-B98C-47F0-92E2-64EF27FF5961}" emma:medium="tactile" emma:mode="ink">
            <msink:context xmlns:msink="http://schemas.microsoft.com/ink/2010/main" type="paragraph" rotatedBoundingBox="15121,7243 16727,7013 16802,7540 15197,777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B79456B-7AE8-4C2E-B93B-C7C0B8D13F79}" emma:medium="tactile" emma:mode="ink">
              <msink:context xmlns:msink="http://schemas.microsoft.com/ink/2010/main" type="line" rotatedBoundingBox="15121,7243 16727,7013 16802,7540 15197,7771">
                <msink:destinationLink direction="with" ref="{A04C1C4D-948D-4747-B3CB-25221604433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9E87326-5E44-4BA1-ACFD-56B3DFE2B2FC}" emma:medium="tactile" emma:mode="ink">
                <msink:context xmlns:msink="http://schemas.microsoft.com/ink/2010/main" type="inkWord" rotatedBoundingBox="15121,7243 16727,7013 16802,7540 15197,7771"/>
              </emma:interpretation>
              <emma:one-of disjunction-type="recognition" id="oneOf4">
                <emma:interpretation id="interp20" emma:lang="en-US" emma:confidence="0.5">
                  <emma:literal>how</emma:literal>
                </emma:interpretation>
                <emma:interpretation id="interp21" emma:lang="en-US" emma:confidence="0">
                  <emma:literal>tow</emma:literal>
                </emma:interpretation>
                <emma:interpretation id="interp22" emma:lang="en-US" emma:confidence="0">
                  <emma:literal>Low</emma:literal>
                </emma:interpretation>
                <emma:interpretation id="interp23" emma:lang="en-US" emma:confidence="0">
                  <emma:literal>low</emma:literal>
                </emma:interpretation>
                <emma:interpretation id="interp24" emma:lang="en-US" emma:confidence="0">
                  <emma:literal>How</emma:literal>
                </emma:interpretation>
              </emma:one-of>
            </emma:emma>
          </inkml:annotationXML>
          <inkml:trace contextRef="#ctx0" brushRef="#br0" timeOffset="50046.0869">7459 2612 460 0,'0'0'70'0,"0"0"-25"0,0 0-31 15,0 0-13-15,0 0 10 0,0 0 14 0,0 0 4 16,0 0-3-16,0 0-7 0,0 0-18 16,0 0-3-16,0 0 11 0,0 0 14 0,0 0 24 15,58-15 11-15,-56 33 7 0,-2 3 6 0,0 2 1 16,0 0-4-16,0 3-9 0,0 1-4 0,-5 1-14 16,0 2-6-16,-2-2-8 0,2 1-8 0,-3-2-3 15,2-1-7-15,-2 3 2 0,1-2-2 16,-2 0 1-16,4-2 0 0,-3 1-10 0,2-3-10 15,-2-2-20-15,6-2-24 0,-4-4-31 0,4-1-54 16,-1-5-94-16,3-1-63 0,0-5-39 0,0-3 104 16,0 0 231-16,0-2 0 0,4-6 0 15,4-2 0-15,-1-2 0 0,3-4 0 0,1 1 0 16,1 0 0-16,0 0 0 0,0 0 0 0,2 0 0 16,-1 0 0-16,1 2 0 0,0 1 0 15,2 0 0-15,-2 3 55 0,5 0 64 0,-2 0-14 16,4 1-8-16,1 3-1 0,2-1-3 0,0 1 0 15,2 0-9-15,0 2-14 0,0 0-10 0,-2 0-10 16,-5 2-5-16,2-1 1 0,-6 2-3 16,-3-1 1-16,-5 1-1 0,-1 0 0 0,-3 0 3 15,-3 0 0-15,0 0-5 0,0 0-13 0,0 0-15 16,0 0-17-16,0 1 3 0,-1 4 2 0,-1 1 8 16,-3 2 8-16,4-1-2 0,-3 0-2 0,0 3-3 15,1-1-2-15,2-2-3 0,1-1-2 16,0 0 3-16,0-3 1 0,5 3 13 0,2-3 17 15,2-2 12-15,3-1 10 0,3 0-2 0,2 0-11 16,4-3-11-16,-3-1-13 0,2-1-8 0,-1 1-6 16,-3 0-3-16,-2-2 0 0,-2 0 3 15,-2 1 5-15,0-1 5 0,-5 0 6 0,1-1 4 16,-4-2 3-16,0-1 2 0,-2 0-2 0,0-1-7 16,-8-1-8-16,-2 1-10 0,-2-1-13 0,-3 1-8 15,-3 3-6-15,2-2-5 0,-2 5 4 16,1 0 3-16,2 2 0 0,1 0-1 0,2 2-7 15,3-1-10-15,4 0-9 0,-2 1-23 0,3 0-67 16,3-1-83-16,-2-1-79 0,3 0-51 16,0 3-15-16,0-4 20 0,0 2 344 0,0-1 0 0</inkml:trace>
          <inkml:trace contextRef="#ctx0" brushRef="#br0" timeOffset="50519.7618">8325 2746 0 0,'0'0'0'0,"0"0"0"0,0 0 0 0,0 0 0 15,0 0 34-15,0 0 204 0,0 0 6 16,0 0-9-16,0 0-36 0,0 0-63 0,0 0-79 16,0 0-57-16,0 0-16 0,0 0 4 0,87-11 29 15,-89 22 18-15,-5 2 8 0,0 2 6 16,-3 1-11-16,0 2-5 0,-1-1-5 0,2 0-7 15,2-2-6-15,2 0-4 0,2-1-2 0,2-1-2 16,1-6 4-16,0 1 1 0,0-2 6 0,1-1 12 16,3-2 15-16,3-2 11 0,-2-1 5 15,3 0-2-15,1 0-9 0,0 0-7 0,2-4-8 16,-1-4-9-16,1 0-6 0,0-1-7 0,2 0-3 16,-1-2-3-16,2 0-5 0,-1 1-2 15,1 1-3-15,2 1-4 0,0 1-1 0,-2 1 0 16,0 2 1-16,-1 2 1 0,2 0-3 0,-4 2-2 0,1 0 0 15,0 2-2-15,1 3 3 0,1 1 2 16,-1 1 1-16,2 2 5 0,1-2 0 0,3 2 3 16,-2-1 2-16,6-3 9 0,0-1 4 0,1-2 6 15,3-2 8-15,0 0 3 0,-2-8 9 0,2-3 6 16,-4-1 0-16,-1-2 5 0,-3-3 0 16,-5-1 1-16,-5-4 2 0,-2-1-2 0,-6 1-7 15,-1-2-9-15,-1 0-8 0,-9 1-15 0,-6 0-9 16,0 3-13-16,-7 1-14 0,1 4-16 15,-4 6-20-15,-1 3-41 0,-4 6-93 0,10 0-271 16,5 0-615-16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0.9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FA910E-FDFF-4F32-956B-93ABD0223A15}" emma:medium="tactile" emma:mode="ink">
          <msink:context xmlns:msink="http://schemas.microsoft.com/ink/2010/main" type="inkDrawing" rotatedBoundingBox="6997,8109 18163,7822 18165,7872 6998,8159" shapeName="Other">
            <msink:destinationLink direction="with" ref="{A99E0BA2-C169-4954-A3A9-C246C95BC7D9}"/>
          </msink:context>
        </emma:interpretation>
      </emma:emma>
    </inkml:annotationXML>
    <inkml:trace contextRef="#ctx0" brushRef="#br0">0 325 946 0,'0'0'63'0,"0"0"-46"16,0 0-87-16,0 0-63 0,0 0 7 0,0 0 33 16,0 0 60-16,0 0 31 0,0 0 0 15,0 0-2-15,185-51 3 0,-141 48 4 0,3 0 13 16,7 2 7-16,5-1 9 0,3 2 15 0,7 0 1 16,4 0 8-16,2 0 4 0,7 0-4 15,3 0 2-15,8 0-7 0,2 0-5 0,6 0-5 16,6 0-12-16,6 0-3 0,0 0-4 0,8 0 3 15,4-3-4-15,6 0 0 0,6-1 5 0,8-2-7 16,5 0 5-16,6-2-4 0,4 1-10 16,5-1-2-16,3 2-3 0,6 0-1 0,5 2 3 15,2-2 4-15,2 2-2 0,4 1 2 0,0-2 2 16,5 0-2-16,-1 3 2 0,3-2 4 0,-2 2 2 16,9-1 7-16,-1 0 6 0,2-2-1 0,5-1-1 15,-4 1 1-15,7-1-1 0,3 0 1 0,3 2 4 16,-1-1 1-16,4-1-4 0,-2 0-2 15,2 0-2-15,-5-2-7 0,-2 2 0 0,-3 0-1 16,-5 0-5-16,-1 1-4 0,-9 0-1 0,-2 0-4 16,-7-1 2-16,-4 1 3 0,-8 1-5 15,-6-2 0-15,-8 1 0 0,-11 3-2 0,-5-3 0 16,-9 2 0-16,-10 0-1 0,-6 0-3 0,-6 0 7 16,-12 0 2-16,-7-1 1 0,-5 1 5 0,-11 0-5 15,-6 0-2-15,-6 0 0 0,-6 0-3 16,-8 0-1-16,-8 1 1 0,-5 2-1 0,-7 0-1 15,-6 0 0-15,-6 0-2 0,-3 0-1 0,-7 0-6 16,-2 0-8-16,-3 0-14 0,-4 0-24 0,0 0-23 16,-12 3-20-16,-4 2-46 0,-11 2-141 15,3 1-272-15,4-4-289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15.9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671A195-E5BD-4C84-8032-DBEA414C1813}" emma:medium="tactile" emma:mode="ink">
          <msink:context xmlns:msink="http://schemas.microsoft.com/ink/2010/main" type="writingRegion" rotatedBoundingBox="8419,8148 9292,6801 10585,7640 9712,8986"/>
        </emma:interpretation>
      </emma:emma>
    </inkml:annotationXML>
    <inkml:traceGroup>
      <inkml:annotationXML>
        <emma:emma xmlns:emma="http://www.w3.org/2003/04/emma" version="1.0">
          <emma:interpretation id="{31444D93-342D-4C61-9D88-D7C0432A5D52}" emma:medium="tactile" emma:mode="ink">
            <msink:context xmlns:msink="http://schemas.microsoft.com/ink/2010/main" type="paragraph" rotatedBoundingBox="8460,7609 9417,7030 9809,7679 8853,82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5812D9-F617-402A-B415-E9069B128DF6}" emma:medium="tactile" emma:mode="ink">
              <msink:context xmlns:msink="http://schemas.microsoft.com/ink/2010/main" type="line" rotatedBoundingBox="8460,7609 9417,7030 9809,7679 8853,8257"/>
            </emma:interpretation>
          </emma:emma>
        </inkml:annotationXML>
        <inkml:traceGroup>
          <inkml:annotationXML>
            <emma:emma xmlns:emma="http://www.w3.org/2003/04/emma" version="1.0">
              <emma:interpretation id="{143ACA84-69D8-4172-9406-16387E1506BA}" emma:medium="tactile" emma:mode="ink">
                <msink:context xmlns:msink="http://schemas.microsoft.com/ink/2010/main" type="inkWord" rotatedBoundingBox="8460,7609 9417,7030 9809,7679 8853,8257"/>
              </emma:interpretation>
              <emma:one-of disjunction-type="recognition" id="oneOf0">
                <emma:interpretation id="interp0" emma:lang="en-US" emma:confidence="0.5">
                  <emma:literal>the.</emma:literal>
                </emma:interpretation>
                <emma:interpretation id="interp1" emma:lang="en-US" emma:confidence="0">
                  <emma:literal>ta.</emma:literal>
                </emma:interpretation>
                <emma:interpretation id="interp2" emma:lang="en-US" emma:confidence="0">
                  <emma:literal>Her</emma:literal>
                </emma:interpretation>
                <emma:interpretation id="interp3" emma:lang="en-US" emma:confidence="0">
                  <emma:literal>tar</emma:literal>
                </emma:interpretation>
                <emma:interpretation id="interp4" emma:lang="en-US" emma:confidence="0">
                  <emma:literal>thr</emma:literal>
                </emma:interpretation>
              </emma:one-of>
            </emma:emma>
          </inkml:annotationXML>
          <inkml:trace contextRef="#ctx0" brushRef="#br0">214 48 0 0,'0'0'0'0,"0"0"0"0,0 0 0 15,0 0 0-15,0 0 0 0,0 0 0 0,0 0 0 16,0 0 0-16,0 0 0 0,0 0 0 0,0 0 0 16,0 0 0-16,0 0 0 0,0 0 0 15,41-43 0-15,-33 41 0 0,-4 1 0 0,3 1 0 16,-2-2 0-16,-2 2 0 0,1 0 0 0,0 0 0 16,-3 0 0-16,1 0 0 0,-2 2 0 15,0-1 0-15,0 3 0 0,0-3 0 0,0 2 0 16,0-1 0-16,0 1 0 0,0 0 0 0,0 1 0 15,0 1 12-15,0 1 36 0,0 2 0 0,0 2 0 16,-2 2-5-16,-2 3 0 0,0 0 3 0,0 6 3 16,-2 1 1-16,0 2 1 0,-5 1-5 15,6 3-7-15,-6-1-2 0,1 4-4 0,2 0-7 16,-3 0 0-16,-1 2 0 0,-2-2 2 0,1 1 0 16,-3 0-5-16,3 2-4 0,-1-6-4 15,1-1-3-15,3-2 1 0,0-2-4 0,-2-2 0 16,5-4-3-16,-1 0 1 0,1-3 1 0,0-3-1 15,5-4 6-15,-5-1-2 0,4 0 3 0,2-1 1 16,-3-2-1-16,3 0 1 0,-1-1-9 0,2-2-3 16,0 1-5-16,0-1-3 0,0 0 3 15,0 0 0-15,0 0 4 0,0 0 3 0,0 0 2 16,0 0 2-16,0 0 3 0,0 0 1 0,0 0-2 16,0 0 0-16,0 0-3 0,0 0-5 0,0 0-1 15,0 0-2-15,0 0-3 0,0 0-1 16,0 0-3-16,0 0-2 0,0 0 0 0,0 2 8 15,0-1 5-15,-2 2 5 0,0-1 2 0,1 1-6 16,1-1-1-16,-1 2 0 0,-1-2-1 16,-2 2-5-16,3-2-2 0,-3 2-1 0,2 0-5 15,0-1 0-15,-1 0-8 0,3 0-6 0,-1 0-5 16,-2 0-8-16,2 1-3 0,-1-2-31 0,1 2-66 16,0-1-64-16,1 0-80 0,-2-1 125 15,2-2 156-15</inkml:trace>
          <inkml:trace contextRef="#ctx0" brushRef="#br0" timeOffset="615.6412">67 526 346 0,'0'0'119'15,"0"0"-76"-15,0 0-40 0,0 0-24 0,0 0 11 16,0 0 17-16,0 0 6 0,0 0 2 15,0 0 5-15,153-108 7 0,-121 94 2 0,-1-2 8 16,5-2 5-16,1 0 0 0,0-1 3 0,2-2-3 16,0 2-6-16,0-2-4 0,-2-1-3 15,0 3-1-15,-8-5 0 0,3 3 2 0,-9 1 1 16,-1 0-1-16,-4 1 5 0,-2 2 8 0,-5 1 6 16,-3 4 9-16,0 0 14 0,-5 5 3 0,-2 1 12 15,-1 0 2-15,0 3-9 0,0 0-5 16,0 1-21-16,-2 1-20 0,-2 1-22 0,-2 0-21 15,2 0-13-15,-4 3-7 0,3 4 4 0,-6 4 6 16,0 2 7-16,-1 5 11 0,2 1 3 0,-3 5 2 16,3-2 0-16,-4 5-1 0,2 1 0 0,-1-2 4 15,-1 4 1-15,-2 0 0 0,6 0-2 16,-2-2-3-16,1-3 1 0,1-1-2 0,6-3-2 16,-1-1 2-16,4-1-4 0,-2-4 3 0,3-1-2 15,0-3-2-15,0 0 1 0,3-3-6 0,1-1 1 16,-2-4-2-16,1 3-7 0,4-3 5 15,-3 0 5-15,3 0 6 0,-1-3 10 0,4 0 2 16,-4 0 4-16,5 0 0 0,1-5-1 0,0 1 2 16,0-2-5-16,2-3 0 0,0-1-2 0,0-2-4 15,-1 0 1-15,2-2 0 0,2-1-4 16,-2 2 3-16,1-2-2 0,-1 1 0 0,-2 2-1 16,2 0 0-16,-1 1-4 0,-1 0 1 0,-1 2 0 15,-1-1 0-15,-6 2 0 0,3 4 1 16,-5 1 1-16,0 1-1 0,-3 1-1 0,0 1-11 15,0 0-17-15,0 1-6 0,0 5 3 0,-3 3 12 16,-1 5 18-16,-6-1 7 0,4 3 2 0,-2 2 0 16,0-1-5-16,4 0 0 0,-2-3-2 0,2 2-6 15,3 0-8-15,1-5-17 0,0 0-36 0,0-2-48 16,1-3-91-16,9-3-111 0,-2-3-135 16,-2 0-101-16,2 0 552 0</inkml:trace>
          <inkml:trace contextRef="#ctx0" brushRef="#br0" timeOffset="728.5716">993 285 0 0,'0'0'0'0,"0"0"0"0,0 0 30 0,0 0 2 15,0 0-86-15,0 0 46 0,0 0 8 16,0 0 0-16,0 0 0 0,0 0 0 0</inkml:trace>
        </inkml:traceGroup>
      </inkml:traceGroup>
    </inkml:traceGroup>
    <inkml:traceGroup>
      <inkml:annotationXML>
        <emma:emma xmlns:emma="http://www.w3.org/2003/04/emma" version="1.0">
          <emma:interpretation id="{FB0AF994-A155-4343-9690-50CA7C1B48FD}" emma:medium="tactile" emma:mode="ink">
            <msink:context xmlns:msink="http://schemas.microsoft.com/ink/2010/main" type="paragraph" rotatedBoundingBox="9176,8638 10049,7292 10585,7640 9712,89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8F0E60-C3D8-4F87-A30B-577E9E2C2E7C}" emma:medium="tactile" emma:mode="ink">
              <msink:context xmlns:msink="http://schemas.microsoft.com/ink/2010/main" type="line" rotatedBoundingBox="9176,8638 10049,7292 10585,7640 9712,8986"/>
            </emma:interpretation>
          </emma:emma>
        </inkml:annotationXML>
        <inkml:traceGroup>
          <inkml:annotationXML>
            <emma:emma xmlns:emma="http://www.w3.org/2003/04/emma" version="1.0">
              <emma:interpretation id="{93A49EF8-9DD9-44B4-825E-66478B0F1863}" emma:medium="tactile" emma:mode="ink">
                <msink:context xmlns:msink="http://schemas.microsoft.com/ink/2010/main" type="inkWord" rotatedBoundingBox="9176,8638 10049,7292 10585,7640 9712,8986"/>
              </emma:interpretation>
              <emma:one-of disjunction-type="recognition" id="oneOf1">
                <emma:interpretation id="interp5" emma:lang="en-US" emma:confidence="0.5">
                  <emma:literal>a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:</emma:literal>
                </emma:interpretation>
                <emma:interpretation id="interp8" emma:lang="en-US" emma:confidence="0">
                  <emma:literal>9</emma:literal>
                </emma:interpretation>
                <emma:interpretation id="interp9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1380.9318">1145 293 0 0,'0'0'0'16,"0"0"0"-16,0 0 0 0,0 0 0 0,0 0 0 15,0 0 0-15,0 0 0 0,0 0 0 0,0 0 0 16,0 0 0-16,0 0 146 0,0 0-6 16,0 0-24-16,0 0-18 0,-95 123-13 0,87-101-14 15,0-1-4-15,4 5-7 0,-1 2 2 0,1 5-7 16,1 3-5-16,3 3-4 0,-3 5-13 0,2 3-5 15,-4 4-5-15,1 4 2 0,1 3 8 16,-6 4 3-16,1-1 8 0,-6 0-11 0,-3 4-9 16,-1-6-8-16,-6 1-6 0,0-6-1 0,-1-5 1 15,-1-7 0-15,3-8 2 0,0-7 8 0,-1-8 11 16,0-5 19-16,5-7 16 0,-3-2 12 16,3-5 6-16,-1 0-3 0,5-6 1 0,-1-8-2 15,1-2-10-15,6-5-11 0,-1-3-18 0,8-3-18 16,2-2-16-16,0-3-11 0,8-2-6 15,5-4-10-15,6 1-3 0,1-3 1 0,6-4-5 16,3 1 3-16,2-2-2 0,4-4-7 0,-2 1 1 16,5-4-4-16,1-2-1 0,0-1 2 0,1-2 3 15,-1-1 0-15,1 1 7 0,-1 0 6 16,1 0-2-16,-1 3 11 0,1 1 1 0,-1 4 0 16,-3 4 5-16,-6 5 0 0,-2 4 2 0,-3 6-1 15,-2 6 3-15,-7 3-3 0,0 5 0 0,-4 2 3 16,0 5 4-16,-6 2 7 0,-2 2 11 0,-3 4 2 15,-1 1-19-15,0 0-43 0,0 0-80 16,-5 3-14-16,-1 4 9 0,-2 5 36 0,-1 6 70 16,-3 4 10-16,0 5 4 0,0 4 3 0,0 2 4 15,-2 5 2-15,4 1 6 0,-4 3-1 0,2-1-4 16,1 0-3-16,1 1-3 0,-2-5-1 16,1-3 4-16,0-3-1 0,6-4-1 0,-3-6 2 15,5-4-2-15,2-5 8 0,-1-5 3 0,2-5 25 16,0 0 34-16,0-2 31 0,0 0 29 0,0 0-5 15,0-2-35-15,4-4-33 0,-1 0-31 16,5-3-15-16,-4 0 4 0,4 1 1 0,-4 1-3 16,2 2-4-16,-2 1-7 0,0 1-4 0,1 1-4 15,2 1-1-15,5 0 5 0,3 1-1 16,3 0 7-16,5 0-2 0,5 0 3 0,7 0 1 16,4 0-8-16,3 2-10 0,3 0-39 0,2 0-108 15,-9-1-328-15,-13-1-791 0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1:40.6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35C5CEB-FEC3-422E-B168-DAF2B5BD917C}" emma:medium="tactile" emma:mode="ink">
          <msink:context xmlns:msink="http://schemas.microsoft.com/ink/2010/main" type="writingRegion" rotatedBoundingBox="598,10186 6338,9068 7994,17562 2254,18681"/>
        </emma:interpretation>
      </emma:emma>
    </inkml:annotationXML>
    <inkml:traceGroup>
      <inkml:annotationXML>
        <emma:emma xmlns:emma="http://www.w3.org/2003/04/emma" version="1.0">
          <emma:interpretation id="{A7275D6C-E327-4780-99AD-237DFA0E19F0}" emma:medium="tactile" emma:mode="ink">
            <msink:context xmlns:msink="http://schemas.microsoft.com/ink/2010/main" type="paragraph" rotatedBoundingBox="1497,9987 6467,9397 6683,11218 1713,118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4538C1-AFAE-4C7A-BE37-2E5812C5CC41}" emma:medium="tactile" emma:mode="ink">
              <msink:context xmlns:msink="http://schemas.microsoft.com/ink/2010/main" type="line" rotatedBoundingBox="1497,9987 6467,9397 6683,11218 1713,11808"/>
            </emma:interpretation>
          </emma:emma>
        </inkml:annotationXML>
        <inkml:traceGroup>
          <inkml:annotationXML>
            <emma:emma xmlns:emma="http://www.w3.org/2003/04/emma" version="1.0">
              <emma:interpretation id="{D19D3676-E0E4-4EB9-A0F9-99BCF187F6DE}" emma:medium="tactile" emma:mode="ink">
                <msink:context xmlns:msink="http://schemas.microsoft.com/ink/2010/main" type="inkWord" rotatedBoundingBox="1497,9987 5001,9571 5136,10712 1632,11128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Bumpiness</emma:literal>
                </emma:interpretation>
                <emma:interpretation id="interp2" emma:lang="en-US" emma:confidence="0">
                  <emma:literal>Business'</emma:literal>
                </emma:interpretation>
                <emma:interpretation id="interp3" emma:lang="en-US" emma:confidence="0">
                  <emma:literal>Burdines</emma:literal>
                </emma:interpretation>
                <emma:interpretation id="interp4" emma:lang="en-US" emma:confidence="0">
                  <emma:literal>Burliness</emma:literal>
                </emma:interpretation>
              </emma:one-of>
            </emma:emma>
          </inkml:annotationXML>
          <inkml:trace contextRef="#ctx0" brushRef="#br0">50 544 1125 0,'0'0'261'0,"0"0"-51"0,0 0-28 15,0 0-37-15,0 0-15 0,0 0-13 16,0 0-6-16,0 0-3 0,0 0-10 0,66-151-14 15,-66 148-22-15,1 3-23 0,-1 0-21 0,0 0-23 16,0 0-15-16,0 9-2 0,2 6 6 0,3 9 12 16,-1 7 12-16,-2 10 3 0,0 2-1 15,4 5-5-15,-5 0-3 0,-1-2-3 0,1 3 0 16,-1-1 3-16,2-2 2 0,-1 1 0 0,2-3 0 16,2-2-3-16,0-3-1 0,-2-3-1 0,5-5-2 15,-5-4 4-15,-1-5-3 0,4-6 1 0,-6-4 0 16,1-4 0-16,-1-4 5 0,0-2 9 15,0-2 25-15,-1 0 3 0,-6-6 0 0,0-8-8 16,-2-4-21-16,-3-8-3 0,-1-4-2 0,-1-4 1 16,2-3 0-16,-1-4 1 0,1-4 2 0,-1-4-2 15,1-3 2-15,6-2 2 0,-4-5 0 16,0 0 3-16,6-2-4 0,0 0-3 0,-2 1-4 16,6 1-1-16,0 6-1 0,7 4 1 0,4 1-1 15,3 9-5-15,4 1-2 0,5 3-3 0,1 2-2 16,3 5 3-16,1 2-2 0,0 5-1 15,0 7-3-15,0 2-3 0,0 5-2 0,3 7-1 16,-3 0 1-16,1 8 4 0,-1 6 1 0,-2 7 1 16,0 7 4-16,-1 6-3 0,-6 3 1 15,-1 3-1-15,-12 2-1 0,1 1 3 0,-7 1 0 16,-5-2 0-16,-10 1 0 0,-5 0 0 0,-11-3-2 16,1 0 5-16,-6-4 3 0,4-5 2 0,-4-4 4 15,5-7 0-15,3-2 1 0,2-4 2 0,4-5 3 16,8-4-1-16,2-2 2 0,7-3 3 0,1 0-3 15,4 0-1-15,0 0-14 0,6 0-10 16,5-3-6-16,4 1 2 0,4 2 8 0,5 0 4 16,4 0 6-16,7 6-2 0,1 4-1 0,-2 3 2 15,4 4-3-15,0 3 1 0,0-1 2 0,-8 4-1 16,0 0-3-16,-1 1 2 0,-7 0-1 16,-1 1-1-16,-6 3 3 0,-6-6-2 0,-5 3 4 15,-4-1 2-15,-1-1 6 0,-11-1-1 0,-9 2 0 16,-2-2 3-16,-11-3-5 0,2 0 4 15,-11-4 1-15,2-5-1 0,-1-2 4 0,2-3 0 16,0-3 2-16,3 0 0 0,8-2 1 0,2 0-4 16,4 0-2-16,9-3-2 0,0 0-2 0,10 0 2 15,-1 0 0-15,5 3-7 0,0-3-9 16,8 1-5-16,4-1 0 0,4-3 4 0,9 0 9 16,5-3 0-16,7 0 0 0,5-2 2 0,5-1-3 15,-3-1 0-15,7 0 1 0,-4-2-2 0,-4-3-3 16,-1 2 2-16,-2-3-3 0,-1 2 0 0,-8-3 2 15,2-2 0-15,-7 1 4 0,-2-4 6 16,-7-3 1-16,-2-1-1 0,-3-2-1 0,0-1 3 16,-7 1-1-16,2 2 3 0,-4 4 1 0,-3 4-1 15,1 3-3-15,-1 6 5 0,0 5 1 0,0 1 0 16,0 4-2-16,0 2-12 0,-1 0-18 0,1 0-10 16,-3 8 0-16,0 5 5 0,-2 7 15 15,2 3 7-15,2 4 3 0,0 3 2 0,1 1-1 16,0 0 1-16,2 0-1 0,8-3-2 0,0 2 1 15,4-1 1-15,2-5 0 0,0-1-1 16,1-3-1-16,6-6 2 0,0-1-4 0,-4-6 4 16,4-2 0-16,-6-5 0 0,3 0 3 0,-4-5 1 15,-1-4 5-15,0-5 2 0,-2 0 2 16,1-6-1-16,-2-2 1 0,0 0-1 0,-2-7 0 16,0 0-2-16,-5 1 0 0,2-2-2 0,-2 1-3 15,-3 2 2-15,0 2-3 0,4 4 1 0,-5 7-1 16,-1 2-2-16,0 3 0 0,0 4 0 0,0 4-5 15,0 0-6-15,0 1-14 0,0 0-11 16,0 6-3-16,-1 4 5 0,-1 4 13 0,-2 2 10 16,4 6 6-16,0-1 0 0,0 0 1 0,0 0 1 15,7 0-1-15,-2-3-2 0,6 0 0 0,1-4 1 16,0-2-2-16,0-2 3 0,3-3-2 16,0-4 1-16,-2-1 1 0,2-2 3 0,0-2 2 15,2-6 3-15,-4-2 3 0,1-2-1 0,-5-3 1 16,2-3-2-16,0-1 0 0,-5-2-3 0,0 0 1 15,-4 0-2-15,0-2-1 0,-2 2 2 0,0 2 0 16,0 1-1-16,-2 2 2 0,1 2-2 16,0 4-1-16,-1 1 1 0,1 3-1 0,1 2-1 15,0 1-3-15,0 1-7 0,0 1-9 0,4 1-5 16,7 0 0-16,2 0 0 0,3 6 11 16,6 3 5-16,-2 1 0 0,5 5 3 0,1 2-3 15,1 2-4-15,-4 2-1 0,-6 1-4 0,3-1 0 16,-9 2 0-16,-2-1 1 0,-1-1-2 15,-5-2 0-15,-3 1 3 0,0-4 3 0,-3-1 6 0,-3-2 5 16,1-1-2-16,1-4 2 0,-1-3 1 16,2-2 0-16,3-2 3 0,0-1 6 0,0 0 6 15,0 0 6-15,3-3 0 0,5-8-9 0,2-4-9 16,-2-3-6-16,5-3 2 0,3-2 1 0,1-3 3 16,-2-1 2-16,0 1-3 0,-2-3 2 15,1 3-1-15,-1 2-1 0,-2 1 1 0,1 3-2 16,-1 4 1-16,-3 3-3 0,3 4-2 0,-2 0-3 15,-4 6-3-15,5 0-1 0,-2 3-1 0,0 0 4 16,4 4 1-16,1 7 5 0,1 1-2 16,2 1 1-16,2 3-2 0,-3 1-1 0,0 1 1 15,-3 1 1-15,0 0-5 0,-5 1-2 0,2 0-9 16,-5-1-18-16,3-1-42 0,-6-2-99 0,-1 1-178 16,0-7-387-16,0-4-779 0</inkml:trace>
          <inkml:trace contextRef="#ctx0" brushRef="#br0" timeOffset="126.9312">1882 406 1873 0,'0'0'224'0,"0"0"-80"15,0 0-59-15,0 0-44 0,0 0-30 0,0 0-15 16,0 0-21-16,0 0-30 0,0 0-97 0,0 0-190 16,0 0-299-16,0 0-518 0</inkml:trace>
          <inkml:trace contextRef="#ctx0" brushRef="#br0" timeOffset="482.2123">2135 377 669 0,'0'0'431'0,"0"0"-459"16,0 0-42-16,0 0 83 0,0 0 59 0,0 0 50 16,0 0 19-16,0 0 7 0,0 0-7 15,0 0-24-15,0 0-24 0,0 0-19 0,49 152-15 16,-45-130-10-16,4-2-5 0,-4 2-9 0,1-1-4 15,-1-2-5-15,0-2-5 0,-4-2-3 0,4-5-1 16,-1-2 2-16,-3-2 0 0,1-4 15 16,-1-2 27-16,0 0 26 0,0 0 30 0,0 0-6 15,2-6-26-15,-2-5-30 0,1-4-33 0,0-3-9 16,1-2-2-16,2-2 0 0,2-3-3 16,1-1 0-16,1 0 0 0,4-2-4 0,0 4-2 15,2 4-2-15,0 1-1 0,0 3-3 0,1 4 1 16,-1 3-1-16,2 5-4 0,-1 4 2 0,-4 0-1 15,0 0 1-15,2 4 0 0,-2 7 3 0,1 2 0 16,-3 4 2-16,-2 4 1 0,2-1 2 0,-5 3 1 16,6 0-1-16,-6-1 0 0,5-1-7 15,-5 0-7-15,5-3-19 0,-2-1-47 0,1 0-108 16,0-4-241-16,-4-5-931 0</inkml:trace>
          <inkml:trace contextRef="#ctx0" brushRef="#br0" timeOffset="1321.8765">2594 477 1844 0,'0'0'100'15,"0"0"-47"-15,0 0 10 0,0 0 12 0,0 0 22 16,0 0 20-16,0 0-2 0,0 0-6 0,0 0-22 16,0 0-24-16,0 0-20 0,0 0-9 0,0 0-9 15,0 0-3-15,160-99-1 0,-136 87-6 16,-4-1 0-16,-1 1-3 0,-3 2-2 0,-3-1 1 15,0-2 5-15,-2-1 2 0,-4 1-7 0,0-3 5 16,-5 3-5-16,2 2-3 0,-4 2 7 0,0 1-8 16,0 3-5-16,-4 2-5 0,0 2-14 15,-6 1-9-15,0 0-2 0,-6 4 0 0,-1 7 6 16,-6 4 12-16,-1 4 4 0,2 4 3 0,-3 2 0 16,1 2 1-16,1 0 0 0,1 2 0 0,5 0 8 15,4-1-8-15,6-2 2 0,0 2 0 0,6-4-8 16,1-2 8-16,1-4 0 0,10-3 0 15,1-1 5-15,1-5 0 0,5-3 2 0,5-2 1 16,1-4 4-16,1 0-3 0,3-1 0 0,0-8-4 16,1 0 2-16,-3-5 0 0,5-1-1 15,-1-1 4-15,-2-3-7 0,-1-2 6 0,0-2 0 16,-2 0-2-16,1-3 3 0,-1 0-6 0,-2 3-2 16,-2-1-1-16,-2 3-1 0,0 1 0 15,-6 5 1-15,-2 4 0 0,-3 0 0 0,-1 5 4 16,-5 0 1-16,2 3 1 0,-2 0-7 0,-2 3-7 15,2 0-10-15,-2 0-7 0,0 0 5 0,3 8 1 16,0 2 7-16,-2 2 6 0,6 4 0 0,-3 3 2 16,0-3 3-16,0 6 0 0,-1-3 1 15,-2 2-1-15,-1-1 1 0,0 1 0 0,0-2 0 16,0 0-2-16,-3 0-2 0,-2-1-1 0,0-2 2 16,2-2 3-16,-1-4 0 0,0-1 2 0,4-5-6 15,0-1 2-15,0-1 2 0,0-2 2 0,0 0 5 16,0 0 5-16,1-3 2 0,3-3-2 15,0-5-1-15,-1 1-4 0,-2-5 0 0,3 0 1 16,0-1-3-16,0-3-1 0,2 1 4 0,2 1-5 16,2-1-1-16,2 2-3 0,3-3-5 0,1 3 0 15,7-2 0-15,-1 2 1 0,2 1 1 16,0 0-3-16,-1 3 4 0,-2 0-2 0,-1 2 0 16,-5 1 3-16,2 1-2 0,-3-1 3 0,-4 2 3 15,-1 5-2-15,-7-2 1 0,2 3 1 16,-4 1-2-16,0 0 5 0,0 0 1 0,0 0 0 15,0 0 1-15,-4 0-6 0,2 0-4 0,-4 0-4 16,1 0-3-16,-3 3 3 0,1 1-1 0,0 1 3 16,2 1-2-16,1 5 1 0,-1-2 4 15,2 2-2-15,3 0 3 0,0 3-1 0,0-1 0 16,3 1 3-16,3 4 3 0,1-3 0 0,1 1 0 16,1-1 0-16,-3 1 1 0,5-1 1 0,-6 2-1 15,2-3 0-15,-3 3-3 0,-4 0-1 0,0-1 2 16,0 0-2-16,-8 1 4 0,-3-2 0 0,-7 0 0 15,-2-2-2-15,-5-1-10 0,-3-2-13 16,-7-2-32-16,-1-4-76 0,-3 1-179 0,8-2-700 16,12-1-544-16</inkml:trace>
        </inkml:traceGroup>
        <inkml:traceGroup>
          <inkml:annotationXML>
            <emma:emma xmlns:emma="http://www.w3.org/2003/04/emma" version="1.0">
              <emma:interpretation id="{71705A0A-D2F1-41EA-AC10-E558C81A842C}" emma:medium="tactile" emma:mode="ink">
                <msink:context xmlns:msink="http://schemas.microsoft.com/ink/2010/main" type="inkWord" rotatedBoundingBox="5458,9814 6502,9690 6683,11218 5640,11342"/>
              </emma:interpretation>
              <emma:one-of disjunction-type="recognition" id="oneOf1">
                <emma:interpretation id="interp5" emma:lang="en-US" emma:confidence="0.5">
                  <emma:literal>High</emma:literal>
                </emma:interpretation>
                <emma:interpretation id="interp6" emma:lang="en-US" emma:confidence="0">
                  <emma:literal>high</emma:literal>
                </emma:interpretation>
                <emma:interpretation id="interp7" emma:lang="en-US" emma:confidence="0">
                  <emma:literal>Thigh</emma:literal>
                </emma:interpretation>
                <emma:interpretation id="interp8" emma:lang="en-US" emma:confidence="0">
                  <emma:literal>thigh</emma:literal>
                </emma:interpretation>
                <emma:interpretation id="interp9" emma:lang="en-US" emma:confidence="0">
                  <emma:literal>sigh</emma:literal>
                </emma:interpretation>
              </emma:one-of>
            </emma:emma>
          </inkml:annotationXML>
          <inkml:trace contextRef="#ctx0" brushRef="#br0" timeOffset="33809.682">3983 414 289 0,'0'0'134'16,"0"0"-115"-16,0 0-35 0,0 0-8 0,0 0 20 15,0 0 13-15,0 0-1 0,0 0 0 16,154-102 1-16,-127 89 1 0,-1 0 2 0,-1-4 1 15,-1 3 4-15,-4 0 5 0,2-3 4 0,-5 1 11 16,-1-2 11-16,-1-3 8 0,-6 0 9 0,-1-1-2 16,-4-1 5-16,-1 1 2 0,-3 1 1 15,0 0 2-15,0 2-5 0,-1 2-1 0,-3 4-3 16,1 1 1-16,-2 1-7 0,-1 4-8 0,1-1-9 16,0 4-9-16,-1-2-4 0,1 3-3 0,1 2 0 15,1 1-3-15,1 0-10 0,-1 0-15 0,3 0-19 16,-1 6-12-16,1 4 2 0,-2 5 10 15,2 4 17-15,0 6 10 0,0-1 3 0,0 7 2 16,2 0 0-16,3-1-2 0,-1 4 3 0,4-3 0 16,-1-1-2-16,-2-2 0 0,3 0-3 0,-1-6 1 15,-1-4-1-15,4-1 2 0,-1-4-2 16,-1-1 0-16,0-5-1 0,0-1 1 0,2-1 2 16,-4-4 3-16,1-1 7 0,-4 0 12 0,2 0 13 15,-2-4 8-15,2-5 0 0,-2 0-11 0,0-5-17 16,-3 1-4-16,0-1-4 0,0 0 3 15,0-1 8-15,-2-2 1 0,-2 3-3 0,2 2-2 16,-1 4-3-16,2-1-5 0,-1 3 2 0,1 3-3 16,1 0-5-16,0 3-6 0,0 0-13 15,0 0-20-15,0 0-27 0,0 0-1 0,0 1 7 16,3 4 18-16,1 1 30 0,1 0 4 0,0 2 2 16,3-4 4-16,0 4-5 0,4-4 5 0,-2 3 3 15,2-4 0-15,0 0 3 0,1 0 1 0,2-1-2 16,3-2 2-16,-2 0-2 0,4-5-2 15,-1-1-4-15,1-1-2 0,-3 0 3 0,-2 0-4 16,-2-1 5-16,-3 0 4 0,0 0-1 0,-4 1 10 16,0 0 0-16,0-1 1 0,-5 2 1 15,3 0-2-15,-4 0-1 0,1 1 3 0,-1 2 2 0,0 2-3 16,0-3-3-16,0 2-3 0,0 2-5 16,0 0-3-16,0 0-7 0,-1 0-11 0,1 0-20 15,-3 0-18-15,2 3-7 0,0 6 4 0,-2 3 20 16,2 6 13-16,-2 3 9 0,3 5 5 15,0 6-2-15,0 2 4 0,0 4 3 0,1 3 0 16,5 4 1-16,-1 4 2 0,1 2-1 0,-1 2-1 16,2 0 4-16,-3 2-3 0,-4 3 2 0,0-2 3 15,0 1-1-15,-6 1 0 0,-2-1 0 16,-4-2-3-16,0-1 1 0,-3-6 0 0,-1-3 0 16,3-6 1-16,-2-8 1 0,2-6 3 0,-1-6 2 15,1-4 4-15,1-5 11 0,0-6 9 16,1-4 6-16,0 0-3 0,-1-6-9 0,3-6-9 15,-3-6-9-15,1-6-5 0,0-6-4 0,5-6-2 16,0-5-2-16,5-5 1 0,1-7-2 0,0-3-3 16,8-4-2-16,0 0-7 0,4-4-4 0,-3-1-3 15,5-1-6-15,1-1-3 0,-6-1-4 16,2 2-1-16,-3 2 6 0,1 1 6 0,-1 3 10 16,-2 3 5-16,-1 7 4 0,0 2 5 0,-1 4-1 15,3 3 4-15,0 2 2 0,-1 3 1 0,1 5 3 16,2 1 1-16,1 3-2 0,-2 3 0 0,1 3-2 15,1 4-2-15,-4 3 1 0,1 3-4 16,0 4 0-16,-6 2-3 0,0 2-9 0,2 3-19 16,-2 0-18-16,1 3-8 0,-1 6 8 0,3 5 20 15,-1 7 22-15,1 4 13 0,-1 7 3 16,1 5 2-16,-2-1-2 0,4 2-2 0,-1 3-1 16,0-1-3-16,2 1 0 0,0-4 0 0,-1-4-2 15,1-2-1-15,0-4-1 0,0-3-1 0,-1-4 0 16,1-7-2-16,-3-3 1 0,1-2 2 15,1-5 0-15,-4-2 7 0,4-1 12 0,-1 0 7 16,-1-6 7-16,3-1-4 0,-3-5-7 0,-1 0-7 16,-1-1 1-16,-2-1 4 0,2-1 3 0,-2 4 3 15,2 3-2-15,-2 2-3 0,2 3-1 16,-2 0-9-16,1 3-11 0,0 0-17 0,2 0-8 16,-2 0-3-16,5 2 5 0,-2 0 12 0,1 2 5 15,3 2 5-15,2 2 1 0,-4-1 4 0,6 3-1 16,-2-4 1-16,2 0-1 0,3-2-1 0,-1-1-5 15,1-1-14-15,0-1-41 0,-2-1-127 16,-1 0-333-16,-6 0-852 0</inkml:trace>
          <inkml:trace contextRef="#ctx0" brushRef="#br0" timeOffset="32652.3049">3996 56 0 0,'0'0'0'0,"0"0"0"16,0 0 0-16,0 0 0 0,0 0 0 0,0 0 0 16,0 0 0-16,0 0 0 0,0 0 0 15,0 0 43-15,0 0 111 0,62-160 6 0,-58 149 9 16,2 1-3-16,-2 3-11 0,-2-1-10 0,4 2-22 15,-4 2-30-15,1 1-30 0,1 1-39 0,0 2-39 16,0 0-18-16,0 5-1 0,1 3 10 16,-1 8 22-16,0 1 12 0,1 7 9 0,-1 5 4 15,-3 2-4-15,2 4-2 0,-1 0-6 0,2 1-4 16,-1 3-2-16,1-2 2 0,-3 0 1 0,3 0-2 16,-2-4-2-16,-2 4-10 0,0-5-11 0,0 1-26 15,0-2-46-15,-2-1-136 0,-3-1-143 16,1-10-182-16,1-6 525 0</inkml:trace>
          <inkml:trace contextRef="#ctx0" brushRef="#br0" timeOffset="33960.5889">4365-68 1214 0,'0'0'739'0,"0"0"-688"0,0 0-38 16,0 0-19-16,0 0-34 0,0 0-49 0,0 0-73 16,0 0-103-16,0 0-116 0,0 0-156 0,0 0 0 0</inkml:trace>
        </inkml:traceGroup>
      </inkml:traceGroup>
    </inkml:traceGroup>
    <inkml:traceGroup>
      <inkml:annotationXML>
        <emma:emma xmlns:emma="http://www.w3.org/2003/04/emma" version="1.0">
          <emma:interpretation id="{B482DAAA-35EF-4AF0-9165-BB0D9C399A56}" emma:medium="tactile" emma:mode="ink">
            <msink:context xmlns:msink="http://schemas.microsoft.com/ink/2010/main" type="paragraph" rotatedBoundingBox="2203,11753 4861,11299 4996,12088 2338,125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DE498F9-E936-4232-9D03-8E210E3975C6}" emma:medium="tactile" emma:mode="ink">
              <msink:context xmlns:msink="http://schemas.microsoft.com/ink/2010/main" type="line" rotatedBoundingBox="2203,11753 4861,11299 4996,12088 2338,12542"/>
            </emma:interpretation>
          </emma:emma>
        </inkml:annotationXML>
        <inkml:traceGroup>
          <inkml:annotationXML>
            <emma:emma xmlns:emma="http://www.w3.org/2003/04/emma" version="1.0">
              <emma:interpretation id="{C779203E-2DC7-4E81-9895-4216733C384A}" emma:medium="tactile" emma:mode="ink">
                <msink:context xmlns:msink="http://schemas.microsoft.com/ink/2010/main" type="inkWord" rotatedBoundingBox="2203,11753 4861,11299 4996,12088 2338,12542"/>
              </emma:interpretation>
              <emma:one-of disjunction-type="recognition" id="oneOf2">
                <emma:interpretation id="interp10" emma:lang="en-US" emma:confidence="0.5">
                  <emma:literal>Model</emma:literal>
                </emma:interpretation>
                <emma:interpretation id="interp11" emma:lang="en-US" emma:confidence="0">
                  <emma:literal>Modell</emma:literal>
                </emma:interpretation>
                <emma:interpretation id="interp12" emma:lang="en-US" emma:confidence="0">
                  <emma:literal>Models</emma:literal>
                </emma:interpretation>
                <emma:interpretation id="interp13" emma:lang="en-US" emma:confidence="0">
                  <emma:literal>Modeled</emma:literal>
                </emma:interpretation>
                <emma:interpretation id="interp14" emma:lang="en-US" emma:confidence="0">
                  <emma:literal>model</emma:literal>
                </emma:interpretation>
              </emma:one-of>
            </emma:emma>
          </inkml:annotationXML>
          <inkml:trace contextRef="#ctx0" brushRef="#br0" timeOffset="2482.6417">815 2477 943 0,'0'0'96'0,"0"0"-154"0,0 0 8 0,0 0 28 15,0 0 22-15,0 0 25 0,0 0 21 16,0 0 22-16,0 0 21 0,0 0 28 0,0 0 28 16,0 0 13-16,0 0 9 0,0 0-5 0,-18 116-14 15,21-116-12-15,0-4-18 0,-1-4-27 0,5-4-29 16,-3-2-24-16,4-3-16 0,-3-6-6 0,6-3-1 15,-1-6 2-15,-4-3 1 0,6-3-3 0,2-4-2 16,-1-4-5-16,3-4-5 0,6-2-2 16,-4-1-2-16,7-4-2 0,-1 2 2 0,1 2 1 15,-3 8 1-15,-4 5 4 0,-4 9 1 0,-1 4 3 16,-3 8 2-16,-5 7 3 0,2 1-1 0,-3 5-5 16,-3 4-6-16,-1 2-13 0,1 0-7 15,5 4-4-15,-4 6 1 0,1 6 10 0,1 4 5 16,3 8 4-16,-4 3 2 0,1 4 1 0,1 3-2 15,-2 0 1-15,-2-3 0 0,0 0 0 16,2-4-1-16,2-2 2 0,-2-8-3 0,0-3 2 16,3-5-1-16,-2-4-1 0,0-5 0 0,4-1 4 15,-2-3 5-15,3 0 4 0,2-7 6 0,2-6 3 16,2-2-5-16,1-6-1 0,6-5-4 16,-5 0-4-16,3-4 2 0,-4-4-1 0,-1 4-2 15,0-4 5-15,-3 5-6 0,-1 0 1 0,-5 3 0 16,4 5-4-16,-2 3 2 0,-3 3 0 0,-2 7 0 15,2 2-1-15,-4 4 0 0,-1 2-8 16,0 0-13-16,0 0-13 0,0 6-3 0,0 8 6 16,0 6 14-16,-1 5 14 0,-4 6 2 0,2 5 1 15,-2 4 0-15,-2 3-4 0,3-3 1 0,-3-1 0 16,5 1 0-16,0-5 0 0,2 0-1 0,0-4 0 16,4-3-1-16,6 0 1 0,2-7-2 15,1-2 1-15,2-6 1 0,0-2-3 0,1-5 2 16,1-3 1-16,-1-3 4 0,-1 0 0 0,5-8 3 15,-1-2 1-15,2-4 1 0,-2-4 4 0,-1-1 0 16,0-4 3-16,-3-1 3 0,0 0 1 16,-3-4 1-16,0 1 3 0,-3 1 1 0,-2-3 4 15,1 3 2-15,-4 2-1 0,-3 0 0 0,3 8-6 16,-1 1-4-16,-3 6-2 0,0 3-4 16,0 2 0-16,0 4-9 0,0 0-15 0,0 0-22 15,-5 4-12-15,2 4 4 0,0 8 13 0,-5 0 19 16,4 8 9-16,-2-2 1 0,0 2-1 0,5-2 1 15,1 1-2-15,0-4 1 0,0 0-2 16,7-1 1-16,2-3 0 0,3-1 1 0,3-3 1 16,4 0-1-16,-1-4-2 0,5-2 3 0,-3-3 0 15,6-2-1-15,1 0 2 0,-1 0-3 0,3-6 2 16,-5-2 0-16,0-4 7 0,-1 1 4 0,-9-4 5 16,-2-1 8-16,-8 1-2 0,3-2 6 15,-7 0 0-15,0-2-6 0,-7-2-7 0,-2 1-6 16,-8 0-5-16,1 0-2 0,-9 1 3 0,1 5-6 15,-3 1-4-15,2 4-6 0,-2 3-3 0,2 3-3 16,5 2-2-16,-3 1-1 0,7 0-17 16,2 0-13-16,2 4-23 0,3 0-29 0,5 2-37 15,1 2-52-15,3 0-70 0,0 4-112 0,4-3-146 16,3-2-225-16,0-1 400 0</inkml:trace>
          <inkml:trace contextRef="#ctx0" brushRef="#br0" timeOffset="3356.7131">2398 2050 398 0,'0'0'531'0,"0"0"-287"0,0 0-64 15,0 0-6-15,0 0-15 0,0 0-27 0,0 0-42 16,0 0-27-16,0 0-15 0,0 0 1 0,0 0-5 16,0 0-4-16,-174 7 4 0,146 6-7 0,0 1-5 15,1 1-4-15,-1-1-6 0,5 6-7 16,1-4-4-16,5 1-3 0,4-2-7 0,3 1-1 15,7-1-3-15,3-3-2 0,2 0 0 0,9-2 1 16,3-3 5-16,4-1 6 0,6-3 10 0,4-3-2 16,7 0-2-16,0-1-8 0,1-8-8 15,1-1 0-15,1-3-2 0,-7-4 3 0,1 0 0 16,-6-3 4-16,-8-1 3 0,0-2 6 0,-5-6 9 16,-3 2-4-16,-4-4 1 0,-3 2-3 15,-2-4-8-15,-1 0 3 0,0-1-2 0,-1 2-1 16,-7-2 1-16,4-1 2 0,-3 3 0 0,0-3 1 15,1 4 1-15,0 2-1 0,0 3 0 0,0 5-1 16,2 3 3-16,0 4 0 0,0 5 3 16,3 3 4-16,0 3-2 0,-1 2-5 0,1 1-17 15,0 0-30-15,-2 4-11 0,0 6 3 0,2 8 12 16,-2 4 24-16,0 6 7 0,2 4 0 0,-2 6 3 16,3 0-1-16,0 0 0 0,4-1 2 0,2-2 1 15,3 3-1-15,2-4-1 0,0 2 0 16,2-2 0-16,3-2-1 0,0-2 0 0,-1-5-4 15,6-1-1-15,-2-6-3 0,4-5 1 0,-2-3-1 16,2-2-1-16,3-4-1 0,-1-4 0 0,1 0-1 16,0-3 4-16,-1-6 1 0,-4-1 4 15,-1-3 4-15,-4-2 5 0,3-6 4 0,-6-1 7 16,-2-2 1-16,-3-3 3 0,2 0 0 0,-6-2-2 16,-4 1-1-16,0 0-1 0,0 1-1 0,0 3-1 15,-3 5 0-15,-4 4-2 0,-1 3-2 16,-1 2-3-16,1 5-7 0,0 4-10 0,-2 1-9 15,-2 3-4-15,2 8-2 0,-3 4 6 0,0 5 8 16,-2 2 2-16,3 2 4 0,2 3 0 16,-1-1-1-16,3 1 0 0,5 1 1 0,3 0-2 15,0 0-1-15,5-4 4 0,5-2-4 0,5-2 3 16,5-5-1-16,1-2 1 0,2-5 1 0,8-3 1 16,1-3-3-16,4-2-2 0,-2-2 2 0,5-9-2 15,-2 0 3-15,-2-5 3 0,-3-3 3 0,-5-7 3 16,0 1 2-16,-2-6 2 0,-1-1 5 15,-3-3 2-15,-1-2 0 0,-6-1-1 0,0-3-4 16,-5-3-2-16,-2 1-3 0,-3-2 0 0,-4-2-4 16,0 4-2-16,0-2 0 0,-8 4 1 0,0 2 3 15,-2 4 4-15,-2 5 3 0,0 5 2 16,0 7 3-16,0 4 0 0,0 5-3 0,-1 3-8 16,1 6-10-16,1 0-9 0,-3 8-5 0,-2 8 4 15,3 7 2-15,-3 8 7 0,1 6 3 16,3 6 1-16,1 0 3 0,6 4 2 0,2 0-1 15,3-1 2-15,4-2-1 0,6-1-2 0,7-2 2 16,1-5-1-16,6-2-2 0,4-2 2 0,3-3-2 16,4-2-2-16,3-3 0 0,3-2-10 15,0-2-19-15,2-3-37 0,-4-3-76 0,-4-2-167 16,-8-3-428-16,-11-4-814 0</inkml:trace>
        </inkml:traceGroup>
      </inkml:traceGroup>
    </inkml:traceGroup>
    <inkml:traceGroup>
      <inkml:annotationXML>
        <emma:emma xmlns:emma="http://www.w3.org/2003/04/emma" version="1.0">
          <emma:interpretation id="{6DF90E6D-F7BC-46A3-BF1F-1286FCDA2E33}" emma:medium="tactile" emma:mode="ink">
            <msink:context xmlns:msink="http://schemas.microsoft.com/ink/2010/main" type="paragraph" rotatedBoundingBox="2403,12998 6369,12225 6546,13134 2580,139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AE60CF-24AC-46E2-B980-AE88C6C157B2}" emma:medium="tactile" emma:mode="ink">
              <msink:context xmlns:msink="http://schemas.microsoft.com/ink/2010/main" type="line" rotatedBoundingBox="2403,12998 6369,12225 6546,13134 2580,13908"/>
            </emma:interpretation>
          </emma:emma>
        </inkml:annotationXML>
        <inkml:traceGroup>
          <inkml:annotationXML>
            <emma:emma xmlns:emma="http://www.w3.org/2003/04/emma" version="1.0">
              <emma:interpretation id="{731E3843-370D-47C8-B35A-1ED1932329E9}" emma:medium="tactile" emma:mode="ink">
                <msink:context xmlns:msink="http://schemas.microsoft.com/ink/2010/main" type="inkWord" rotatedBoundingBox="2403,12998 6369,12225 6546,13134 2580,13908"/>
              </emma:interpretation>
              <emma:one-of disjunction-type="recognition" id="oneOf3">
                <emma:interpretation id="interp15" emma:lang="en-US" emma:confidence="0.5">
                  <emma:literal>Readiness</emma:literal>
                </emma:interpretation>
                <emma:interpretation id="interp16" emma:lang="en-US" emma:confidence="0.5">
                  <emma:literal>Rea diners</emma:literal>
                </emma:interpretation>
                <emma:interpretation id="interp17" emma:lang="en-US" emma:confidence="0">
                  <emma:literal>Rea dines</emma:literal>
                </emma:interpretation>
                <emma:interpretation id="interp18" emma:lang="en-US" emma:confidence="0">
                  <emma:literal>Rea dimness</emma:literal>
                </emma:interpretation>
                <emma:interpretation id="interp19" emma:lang="en-US" emma:confidence="0">
                  <emma:literal>Rear diners</emma:literal>
                </emma:interpretation>
              </emma:one-of>
            </emma:emma>
          </inkml:annotationXML>
          <inkml:trace contextRef="#ctx0" brushRef="#br0" timeOffset="4087.961">1141 3550 1587 0,'0'0'252'0,"0"0"-142"16,0 0-37-16,0 0-7 0,0 0-14 0,0 0-14 15,0 0-20-15,0 0-11 0,0 0 5 0,0 0 8 16,0 0 7-16,0 0 2 0,0 0 2 0,-88 153-3 16,87-123-3-16,0 2-2 0,-1 0-5 0,2-3-2 15,0 0-7-15,-1-4-1 0,1-1-1 0,-1-5-2 16,-5-2 3-16,5-7-2 0,1-4 6 16,0-3 16-16,0-3 29 0,0 0 20 0,-1-4 3 15,-1-8-21-15,0-6-29 0,-5-8-21 0,3-5-5 16,-4-7 4-16,5-3 2 0,0-7-2 0,2-3-1 15,1-2-3-15,1-4-4 0,5-3-2 16,5-1 0-16,-1 1-1 0,2-1 0 0,2 4-1 16,0 5-2-16,1 4-2 0,7 3-2 0,-4 6-2 15,4 4-1-15,-2 5-1 0,3 6-4 16,-2 6 1-16,-2 6-2 0,4 6-4 0,-6 6 3 16,5 0-1-16,-5 12-1 0,2 6 6 0,-2 6 2 15,-3 4 3-15,-4 3 3 0,-4 2 0 0,-5 4-1 16,-1 0 1-16,-2-2 0 0,-11 1 2 15,-3 0 3-15,-4-3 3 0,1-1 4 0,-5-5 1 16,-1-1 3-16,1-6 1 0,2-1 2 0,-1-6 6 16,2-2 1-16,4-4-2 0,2-2 2 0,0-4 6 15,4 1 6-15,1-2 10 0,4 0 3 0,1 0-8 16,2-2-7-16,3 1-11 0,0-2-12 16,0 3-14-16,0 0-16 0,2 0-2 0,4 0 3 15,1 7 12-15,5 5 11 0,0 1 5 0,2 7 0 16,2 2-2-16,2 2 4 0,-2 4-1 15,-1-3-2-15,0 1-1 0,5-2-1 0,-2-1-2 16,-1-3-2-16,4-2 0 0,2-1-13 0,-1-5-30 16,3-2-45-16,2-3-83 0,2-3-154 0,-7-2-352 15,-9-1-795-15</inkml:trace>
          <inkml:trace contextRef="#ctx0" brushRef="#br0" timeOffset="4724.3303">1582 3659 1498 0,'0'0'174'0,"0"0"-160"0,0 0-20 0,0 0 21 16,0 0 26-16,0 0 40 0,0 0 6 0,0 0-10 15,0 0-16-15,0 0-20 0,0 0-19 16,128-152-5-16,-110 132-4 0,2-1 2 0,-7 1 7 16,-2 0 5-16,-6 1 9 0,1 3 7 0,-6-2 5 15,0 4 2-15,0 5 2 0,-6 0-1 0,-4 4-9 16,2 2-13-16,-7 3-15 0,-3 0-12 0,2 3-5 15,-6 8 1-15,1 3 2 0,0 4 4 0,-3 2 4 16,6 1-3-16,0 1 2 0,4 1-1 16,4-1-3-16,1-1-3 0,8 1-1 0,1-2-2 15,3 1 1-15,9-4 2 0,9 0 0 16,1-3-4-16,6 1-2 0,5-6-5 0,5-2-7 16,1-4-5-16,2-3 0 0,1 0-3 0,5-1 3 15,-3-7-2-15,4-1-7 0,-3-1 1 0,-4 0-8 16,2-3 2-16,-1-2 5 0,-5 1 5 0,-2-3 7 15,1 0 9-15,-6-1 11 0,1 1 7 16,-7-4 13-16,0-2 10 0,-3 0 7 0,-4 0 4 16,-4 0 6-16,-2-1 1 0,-7 2 6 0,0 4 7 15,-4 3-4-15,0 3-1 0,-4 2-9 0,-7 3-14 16,3 1-10-16,-4 3-11 0,-3 3-11 16,-4 0-8-16,2 3 1 0,-6 7-1 0,4 3 2 15,-3 2 3-15,-3 3-1 0,7 2 2 0,-4 2 0 16,5-2 3-16,-1 1-2 0,8-1 0 0,-1-2-2 15,1-1-4-15,9-2 1 0,-2-2-3 0,3-2-3 16,0-4-2-16,0-3-7 0,4-1-2 16,6-3 0-16,-2 0 6 0,1 0 5 0,5-1 6 15,-1-7 5-15,3-2-2 0,2-3 6 0,-4-2 1 16,1-2 1-16,-1 0 2 0,-2 2-1 0,0-2 1 16,-4 1 2-16,0 3-1 0,-3 1 1 15,0 3-4-15,-2 3-1 0,-1 1 2 0,-2 4 0 16,0-1 0-16,0 2-2 0,0 0-11 0,0 0-11 15,0 0-12-15,0 3-9 0,1 2 6 16,4 2 2-16,1 1 5 0,3 1-14 0,0-1-25 16,7-1-32-16,1 0-37 0,0-1-53 0,7-6-79 15,0 3-112-15,2-3-145 0,-6 0-185 0,-7 0 568 0</inkml:trace>
          <inkml:trace contextRef="#ctx0" brushRef="#br0" timeOffset="5390.7938">2894 3250 0 0,'0'0'0'0,"0"0"262"0,0 0 138 0,0 0-39 0,0 0-57 16,0 0-62-16,0 0-52 0,0 0-34 0,0 0-26 16,0 0-20-16,0 0-12 0,0 0-11 15,0 0-12-15,0 0-11 0,105-114-15 0,-113 113-15 16,0-1-17-16,-3 2-14 0,-5 0-9 0,-3 3-3 16,-5 6 4-16,0 3 1 0,-3 1 5 15,-2 4 4-15,2 3-2 0,-1-1 0 0,2 2 0 16,1 1-2-16,3-1 1 0,3 0 2 0,5-2-4 15,2 0-2-15,5-2-3 0,3-4-2 0,4-1-1 16,0-2-3-16,9-4 2 0,5 1-9 16,2-5 5-16,5-2 4 0,2 0-1 0,7-3 8 15,-1-9-7-15,1 2-7 0,4-6-3 0,-4-1-5 16,3-3 2-16,-4 0 6 0,-4-2 5 16,-5-2 4-16,2-1 7 0,-6-3 5 0,-4 1 1 15,-1-4 4-15,-7-1 2 0,0-3 3 0,-4 0 1 16,0-3 3-16,-3 0-4 0,-2-2 1 0,-5 2 0 15,1 0-2-15,-1 3 6 0,0 2 1 0,-1 2 3 16,0 5 2-16,6 5-2 0,-5 3-2 16,8 7-4-16,-4 3-1 0,5 3-3 0,-2 3-5 15,2 2-7-15,1 0-13 0,0 0-17 0,0 6-2 16,0 4 4-16,0 6 9 0,-1 6 17 0,-1 9 6 16,1 3 0-16,0 5 5 0,-2 4-3 15,3 1 0-15,0 3 4 0,0-1 1 0,4-1-1 16,1-3-1-16,6-2-3 0,0-1-2 0,2-4 0 15,2-1-1-15,0-3-1 0,2-3-4 0,2-2 0 16,-2-3-4-16,1-2-5 0,-1-7-3 0,1-3-12 16,-4-5-5-16,5-3-5 0,-4-3 2 15,1 0 8-15,-1-6 6 0,-2-2 7 0,3-6 3 16,-2-1 4-16,-5-2 4 0,3-1 4 0,-2-2 6 16,-5 1 0-16,0 0 3 0,1-2 2 15,-4-2 3-15,-2 1 4 0,0 0 1 0,0 0 4 16,0 3 1-16,0 3 3 0,0 1 5 0,0 3 2 15,-2 4 3-15,0 2-3 0,2 5-3 16,-1-1-10-16,1 2-8 0,0 0-13 0,0 0-15 16,0 0-6-16,0 6-1 0,0 3 5 0,0 3 11 15,0 4 4-15,1 1 3 0,3 2-2 0,3 0-2 16,0-1-1-16,2 0 0 0,2-1-2 0,2 1-11 16,1-1-23-16,0-3-48 0,1-2-95 0,0-3-189 15,-2-3-431-15,-3-3-603 0</inkml:trace>
          <inkml:trace contextRef="#ctx0" brushRef="#br0" timeOffset="5543.0957">3408 2937 1697 0,'0'0'148'16,"0"0"-73"-16,0 0-20 0,0 0-5 0,0 0-5 16,0 0-11-16,0 0-37 0,0 0-66 0,0 0-44 15,0 0-37-15,0 0-31 0,0 0-13 16,0 0-35-16,0 0-68 0,-12 32-71 0,18-17-111 15,0-5 458-15</inkml:trace>
          <inkml:trace contextRef="#ctx0" brushRef="#br0" timeOffset="5885.883">3472 3072 0 0,'0'0'412'0,"0"0"-105"0,0 0-41 16,0 0-12-16,0 0-27 0,0 0-45 0,0 0-56 16,0 0-53-16,0 0-26 0,0 0 1 15,0 0 7-15,0 0 5 0,0 0-4 0,0 0-6 16,71 45-11-16,-65-27-8 0,0 2-6 0,-3-4-4 15,4 3 2-15,-3-1-4 0,-2 0 0 0,2-3-7 16,2 0 0-16,-3-3-3 0,-2-3 1 0,3-2-4 16,-1-4 1-16,-2 0 5 0,0-3 15 15,1 0 29-15,-1 0 24 0,-1-4 4 0,4-4-12 16,0-2-26-16,-1-5-23 0,-1-2-6 0,6-3 0 16,-2 2-3-16,2-4-1 0,-3 1-3 0,7-2-3 15,-1 0-4-15,0 2-1 0,-1 2 0 16,2 3-4-16,2 0 6 0,-1 2-1 0,1 2 2 15,2 3 6-15,-3 2-8 0,3 4 2 0,-4 3-2 16,2 0-2-16,-2 6 2 0,-3 5 0 0,3 5 0 16,-2 0-3-16,0 2 3 0,-3-1-1 15,1 3 1-15,-3-1 1 0,2-1-4 0,-1 0-2 16,-1 0-6-16,-1-1-10 0,1-2-26 0,2-1-42 16,-2-2-75-16,2 0-141 0,0-3-243 15,-2-2-475-15,-2-5 271 0</inkml:trace>
          <inkml:trace contextRef="#ctx0" brushRef="#br0" timeOffset="6754.7896">3992 3099 985 0,'0'0'260'0,"0"0"-167"16,0 0-8-16,0 0 17 0,0 0 19 0,0 0 13 16,0 0-7-16,0 0-18 0,0 0-22 0,0 0-13 15,0 0-18-15,0 0-6 0,0 0 0 0,0 0-1 16,122-137-3-16,-113 124-3 0,-3 1-5 15,1 2 0-15,-6 1 5 0,2 0 4 0,-3 1 2 16,0 0 1-16,0 2 0 0,-3 1-5 0,1 2-8 16,-5 0-8-16,2 3-19 0,-2 0-15 15,0 0-8-15,-4 3-8 0,5 6 5 0,-4 2 4 16,0 1 3-16,0 1 0 0,3 2 1 0,-1 2 1 16,3-1-1-16,0 1 4 0,2 0 0 0,0 2-1 15,3-3 2-15,0-1 0 0,0-1-5 16,3-2-1-16,4 0-1 0,-3-3-5 0,1-1 6 15,2-2 1-15,0-2 0 0,1-2 5 0,0 0 0 16,0-2 3-16,2 0 3 0,5 0 2 0,-4-4-1 16,5-2 1-16,0-3 2 0,1-1-1 0,0-3 3 15,0 0-1-15,0-3 0 0,1-1 0 16,-1-3 1-16,3-3-1 0,-1 1 0 0,0-1 3 16,-2 1-5-16,-1 3 1 0,-1 1-2 0,-1 3-1 15,-2 3 0-15,0 1 1 0,-4 2-2 0,3 4-3 16,-6 0 2-16,6 1-2 0,-3 1 0 0,2 1 0 15,2 2 0-15,-2 0 0 0,2 0-1 16,0 0 2-16,0 2-3 0,-1 4 0 0,2 3 2 16,-1-1-3-16,0 4 3 0,0 2-2 0,-2-1 0 15,-1 2-2-15,-3 1 2 0,3 2-1 16,-4-2-1-16,-5 2 2 0,0-2-4 0,0 0 1 16,0-1 0-16,-6 0 1 0,-4-1 2 0,-2-2 3 15,-1-2 2-15,-2-2 0 0,0-2 5 16,0 1 1-16,-1-4 2 0,6-2 1 0,-2 1 1 15,0-2 4-15,3 0 2 0,0 0 4 0,2 0-2 16,3-5-1-16,2-1-4 0,0 0-8 0,2 0-3 16,0-2-11-16,7-3-4 0,1-2-3 0,4 1 2 15,6-3 5-15,-1-2 2 0,2 0 1 0,4-1 1 16,1-1-1-16,0 0 3 0,0 0 0 16,-1-2 0-16,1 0-4 0,-3 0 1 0,-1 0-1 15,1 1 2-15,-4-2 1 0,-1 2-1 0,0 0 3 16,-4 2-3-16,-4 4 3 0,0 0 1 15,-2 4 3-15,-5 0 1 0,-1 1 2 0,0 2 1 16,0-1-1-16,-1 2 0 0,-5 2-4 0,1-1-4 16,0 2-3-16,1 1-4 0,-2 2-2 0,5 0-5 15,-3 0-4-15,3 0-7 0,1 2-3 16,0 4 5-16,0 0 3 0,0 3 8 0,1 2 4 16,4-1 3-16,5 2 3 0,2 1 2 0,1 2-1 15,3 0 1-15,-1 5 1 0,4-3-1 0,-3 0 2 16,0 2 0-16,-3-3-1 0,-3 2-1 15,-2-4 0-15,1 1-2 0,-8-1 2 0,-1-4 2 16,0 1 4-16,-5-2 7 0,-7-1 7 0,-4-2 5 16,-4 0 1-16,-2-1-1 0,-6-1 0 0,7-1-3 15,-1 0 0-15,6-3-3 0,3 0-7 16,3 0-4-16,6 0-5 0,0-3-12 0,2 2-23 16,2-4-49-16,0 2-123 0,0 0-293 0,0 2-1111 0</inkml:trace>
        </inkml:traceGroup>
      </inkml:traceGroup>
    </inkml:traceGroup>
    <inkml:traceGroup>
      <inkml:annotationXML>
        <emma:emma xmlns:emma="http://www.w3.org/2003/04/emma" version="1.0">
          <emma:interpretation id="{FA24D575-D616-44B9-9428-D1C60CC7574D}" emma:medium="tactile" emma:mode="ink">
            <msink:context xmlns:msink="http://schemas.microsoft.com/ink/2010/main" type="paragraph" rotatedBoundingBox="2317,15217 3212,14113 4049,14792 3153,158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83749C-8BE5-432D-9804-E142105B47EF}" emma:medium="tactile" emma:mode="ink">
              <msink:context xmlns:msink="http://schemas.microsoft.com/ink/2010/main" type="line" rotatedBoundingBox="2317,15217 3212,14113 4049,14792 3153,15896"/>
            </emma:interpretation>
          </emma:emma>
        </inkml:annotationXML>
        <inkml:traceGroup>
          <inkml:annotationXML>
            <emma:emma xmlns:emma="http://www.w3.org/2003/04/emma" version="1.0">
              <emma:interpretation id="{BEDBB7C1-119D-4DB2-AA94-0A6A9F94D389}" emma:medium="tactile" emma:mode="ink">
                <msink:context xmlns:msink="http://schemas.microsoft.com/ink/2010/main" type="inkWord" rotatedBoundingBox="2317,15217 3212,14113 4049,14792 3153,15896"/>
              </emma:interpretation>
              <emma:one-of disjunction-type="recognition" id="oneOf4">
                <emma:interpretation id="interp20" emma:lang="en-US" emma:confidence="0.5">
                  <emma:literal>or</emma:literal>
                </emma:interpretation>
                <emma:interpretation id="interp21" emma:lang="en-US" emma:confidence="0">
                  <emma:literal>Mar</emma:literal>
                </emma:interpretation>
                <emma:interpretation id="interp22" emma:lang="en-US" emma:confidence="0">
                  <emma:literal>oar</emma:literal>
                </emma:interpretation>
                <emma:interpretation id="interp23" emma:lang="en-US" emma:confidence="0">
                  <emma:literal>air</emma:literal>
                </emma:interpretation>
                <emma:interpretation id="interp24" emma:lang="en-US" emma:confidence="0">
                  <emma:literal>•or</emma:literal>
                </emma:interpretation>
              </emma:one-of>
            </emma:emma>
          </inkml:annotationXML>
          <inkml:trace contextRef="#ctx0" brushRef="#br0" timeOffset="8892.2903">1499 4827 344 0,'0'0'-14'0,"0"0"-27"0,0 0 70 16,5-168 96-16,-5 128 92 0,0 0 44 0,0 6 9 16,0 0-25-16,-3 4-42 0,2 4-26 0,0 4-26 15,-1 6-16-15,2 4-16 0,0 4-20 16,0 2-13-16,0 2-16 0,-1 2-13 0,1 2-18 16,0 0-19-16,-3 0-22 0,0 7-21 0,3 6-5 15,-1 9 6-15,0 12 13 0,-1 12 14 16,0 9 2-16,-5 11-2 0,4 5 0 0,-1 4 2 15,-4 6 3-15,4 4 12 0,-5 2 5 0,-2-1 4 16,4-2-4-16,-2-2-12 0,1-6-6 0,0-4-10 16,-1-5 1-16,3-6 1 0,-2-6-3 0,6-6 9 15,2-9-7-15,0-8-2 0,2-9-2 16,9-7-7-16,1-7 1 0,0-5 3 0,4-4 5 16,-1 0 7-16,5-10 8 0,-1-6 4 0,5-4-1 15,-1-6-3-15,-5-5-6 0,5-2-6 0,-8-2-1 16,-3-2 3-16,-8-2-4 0,-4-1 1 0,0-4-5 15,-13-1-12-15,-2 1 6 0,-8 0-4 16,2 3 4-16,-7 3 8 0,-3 3-3 0,1 4 4 16,-5 6 3-16,3 3 3 0,-4 2 2 0,0 5 3 15,6 3 1-15,-1 2-2 0,6 1 4 16,2 2-1-16,6-1 0 0,5 1-5 0,4-1 3 16,8-1-7-16,0-2-6 0,13-2 6 0,10-4-7 15,4-2 2-15,9-2 1 0,4 0-9 0,3 2 1 16,4 1-5-16,-2 2-7 0,0 2 2 15,-1 3 1-15,-4 2 3 0,-1 5 4 0,-4 2 2 16,-4 2-6-16,-4 0-3 0,-6 9-5 0,-4 1 3 16,-3 5 0-16,-7 3 7 0,-1 3 8 0,-6 2 3 15,0 3 9-15,-1 0 3 0,-7 1 2 0,-3 1 0 16,4-3-3-16,-3 0-2 0,-1-4-1 16,6 0 0-16,-3-4 1 0,5-3-1 0,2-2 3 15,1-3-3-15,0-3 1 0,2-3 0 0,6-3 1 16,-1 0 2-16,5 0 4 0,2-9 1 0,-1-1 2 15,4-2 0-15,2-4-4 0,-3-2-1 0,4-2-2 16,-4-2-1-16,1 0-1 0,-4-4-3 16,-1-1 3-16,-1 1-3 0,-7-3 2 0,2 2 4 15,-4 2-1-15,-2 2 2 0,-2 2 0 0,-7 2 1 16,-2 4-1-16,-1 3-2 0,-1 3-6 16,-1 5-7-16,-2 0-7 0,0 4-2 0,-4 0-1 15,4 2 4-15,-5 4 1 0,5 5-1 0,-1-1 3 16,3 3-1-16,2-2-1 0,1-1 3 0,6 1-7 15,1-4-7-15,4-1-6 0,0-1-1 16,8-3 4-16,2 2 6 0,4-4 10 0,3 0 5 16,6 0 5-16,2-10 5 0,4 0 3 0,0-3-3 15,6-2-2-15,-4-1 0 0,4 1-3 0,-5 0 2 16,-1 1-3-16,-4 4 0 0,-2 3-1 16,-7 1-6-16,-3 3 4 0,-2 3-1 0,-4 0-3 15,-2 3 2-15,-2 4 1 0,0 4 4 0,-1 3 7 16,-2 3 4-16,0 4 2 0,0 1-1 0,0 0-2 15,0 2-2-15,0-1-2 0,0-1 0 0,0-3 0 16,0 0-5-16,4-4 2 0,0-4-2 16,6-4 2-16,2 0 6 0,1-6 4 0,5-1 7 15,4 0 6-15,5-5 2 0,3-5-4 0,7-4-7 16,-1-4-8-16,-1-2-10 0,1 2-11 16,-6-1-16-16,-2 1-22 0,-5 1-46 0,-6 4-89 15,-3 2-155-15,-6 4-389 0,-3 4-711 0</inkml:trace>
        </inkml:traceGroup>
      </inkml:traceGroup>
    </inkml:traceGroup>
    <inkml:traceGroup>
      <inkml:annotationXML>
        <emma:emma xmlns:emma="http://www.w3.org/2003/04/emma" version="1.0">
          <emma:interpretation id="{E107D253-4ABA-4207-8A74-C88AE1D8EC84}" emma:medium="tactile" emma:mode="ink">
            <msink:context xmlns:msink="http://schemas.microsoft.com/ink/2010/main" type="paragraph" rotatedBoundingBox="1798,16182 6362,14604 6818,15923 2254,175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342DDB-E235-4EA7-8F81-C12791580580}" emma:medium="tactile" emma:mode="ink">
              <msink:context xmlns:msink="http://schemas.microsoft.com/ink/2010/main" type="line" rotatedBoundingBox="1798,16182 6362,14604 6818,15923 2254,17501"/>
            </emma:interpretation>
          </emma:emma>
        </inkml:annotationXML>
        <inkml:traceGroup>
          <inkml:annotationXML>
            <emma:emma xmlns:emma="http://www.w3.org/2003/04/emma" version="1.0">
              <emma:interpretation id="{EDD31B30-96A7-4E67-84B3-83BC63F19C83}" emma:medium="tactile" emma:mode="ink">
                <msink:context xmlns:msink="http://schemas.microsoft.com/ink/2010/main" type="inkWord" rotatedBoundingBox="1818,16240 4043,15471 4479,16731 2254,17501"/>
              </emma:interpretation>
              <emma:one-of disjunction-type="recognition" id="oneOf5">
                <emma:interpretation id="interp25" emma:lang="en-US" emma:confidence="0.5">
                  <emma:literal>Digital</emma:literal>
                </emma:interpretation>
                <emma:interpretation id="interp26" emma:lang="en-US" emma:confidence="0.5">
                  <emma:literal>Dy. tall</emma:literal>
                </emma:interpretation>
                <emma:interpretation id="interp27" emma:lang="en-US" emma:confidence="0">
                  <emma:literal>Dy. tail</emma:literal>
                </emma:interpretation>
                <emma:interpretation id="interp28" emma:lang="en-US" emma:confidence="0">
                  <emma:literal>Day tall</emma:literal>
                </emma:interpretation>
                <emma:interpretation id="interp29" emma:lang="en-US" emma:confidence="0">
                  <emma:literal>Dy. tat</emma:literal>
                </emma:interpretation>
              </emma:one-of>
            </emma:emma>
          </inkml:annotationXML>
          <inkml:trace contextRef="#ctx0" brushRef="#br0" timeOffset="9852.9402">601 6359 0 0,'0'0'0'0,"0"0"0"15,0 0 0-15,0 0 31 0,0 0 264 0,0 0-31 16,0 0-39-16,0 0-42 0,0 0-31 0,0 0-15 16,0 0-5-16,0 0-8 0,0 0-8 0,0 0-24 15,-6-40-22-15,10 36-20 0,-2-1-13 16,1 0-7-16,-3-1-2 0,3 1-3 0,2 2-4 15,-3-1-3-15,0 1-3 0,0 1 2 0,-1-1-3 16,0 2 2-16,-1-1 0 0,0 2 1 0,2 0 7 16,-2 0 0-16,0 0 1 0,0 0-2 15,0 0-8-15,0 0-9 0,0 2-15 0,0 2-9 16,-2 4 0-16,2 2 3 0,0 6 13 0,0 1 7 16,-1 7 3-16,1 2 1 0,-1 2-1 15,-1 2 1-15,0 3 1 0,-4-1 1 0,2 2 1 16,-1 0-1-16,-2 0-4 0,0-1-1 0,-1-2-3 15,-2-1 1-15,3-3-2 0,-2-1-4 0,-2-5-2 16,4 1-4-16,-2-3-3 0,-2-2-7 16,4-4-11-16,-1-3-12 0,0-2-18 0,4-5-13 15,1-2-37-15,1-1-80 0,-2-1-173 0,2-4-346 16,2 1 35-16</inkml:trace>
          <inkml:trace contextRef="#ctx0" brushRef="#br0" timeOffset="10336.6349">520 6221 369 0,'0'0'470'0,"0"0"-226"0,0 0-52 0,0 0 1 15,0 0 3-15,0 0-13 0,0 0-44 16,0 0-47-16,0 0-45 0,0 0-32 0,0 0-11 16,0 0 3-16,0 0 9 0,0 0 9 0,84-42 3 15,-48 56 4-15,2 4-6 0,-2 2-5 16,3 6-7-16,0 1-5 0,0 4-8 0,-2-2-6 15,-3 2-3-15,-6 2-2 0,-8-2-5 0,0 4 2 16,-9-4 2-16,-8 3-2 0,-3-3 10 0,-10 3 5 16,-7-2-1-16,-10 1 6 0,-8-4-4 15,-2-3 0-15,-5 0 1 0,-1-5 6 0,-4-5 4 16,4-4 6-16,0-3 6 0,4-6 2 0,3-3 7 16,9 0-7-16,5 0 0 0,6-4-5 0,6-4-3 15,6-1 2-15,4 0-19 0,0-1-11 16,4-2-15-16,12 0 2 0,3 0 8 0,7-3 6 15,3 0 7-15,9-1 0 0,2-1-1 0,1-1 1 16,5 2-1-16,-2-3 1 0,-2 1-1 0,5 0-1 16,-6-2-7-16,1 0-5 0,-3 1-2 0,-4 0 3 15,-6-2 0-15,-2 5 4 0,-4-5 5 16,-5 3 0-16,-3 0 10 0,-3 3 3 0,0 0 4 16,-8 3 6-16,3 4 7 0,-4 4 9 0,-3 2 6 15,0 2-4-15,0 0-13 0,0 0-20 0,0 2-21 16,0 4-7-16,0 3 3 0,0 3 10 15,0 3 13-15,0 3 0 0,0 0-4 0,0 2-9 16,-2 0-11-16,1-2-17 0,1 0-39 0,-1-2-65 16,1-2-133-16,0-1-223 0,0-4-309 15,0-4 178-15</inkml:trace>
          <inkml:trace contextRef="#ctx0" brushRef="#br0" timeOffset="10949.8633">1465 6257 710 0,'0'0'191'0,"0"0"-52"0,0 0 38 16,0 0 23-16,0 0-21 0,0 0-56 0,0 0-51 16,0 0-28-16,0 0-19 0,0 0-2 0,0 0-2 15,0 0 2-15,0 0 12 0,-75-16 2 16,70 16 4-16,3 0-5 0,2 0-15 0,0 0-19 16,0 0-22-16,3 0-15 0,2 0-1 0,-1 0 12 15,4 0 15-15,-1 0 14 0,5 3 3 16,-1 3-4-16,0 2-3 0,2 6 2 0,0 4 2 15,2 7-1-15,0 2 1 0,0 8-1 0,-1 2-8 16,0 6 5-16,-1 3-2 0,-1 3 0 0,0 0 4 16,0 3-2-16,-2 0 0 0,-5 2-1 15,5 1 0-15,-8 0-2 0,1-1-2 0,-3-2-2 0,0-1-1 16,-8-3 2-16,-10-3 1 0,2-4 6 16,-11-2 5-16,1-5 7 0,-4-5 9 0,-3-5 11 15,3-8 10-15,1-5 6 0,0-5 3 0,5-5-4 16,0-1-6-16,3-7-5 0,5-7-5 0,0-5-2 15,4-5-6-15,-1-5-3 0,9-5-7 16,3-5-9-16,1-2-3 0,5-7-9 0,8-3-2 16,1-4-1-16,9-5-1 0,1-1 2 0,0-1-1 15,4 0-4-15,1 1 1 0,0 3 1 16,-1 3 1-16,6 6 3 0,-6 7 4 0,-1 8 5 16,-2 9 3-16,-6 4 1 0,0 6 4 0,-4 5-7 15,-2 4 1-15,-4 2-2 0,-1 4-2 0,0 0 4 16,-2 0 4-16,1 8 6 0,-2 3 4 15,-2 2 3-15,3 2-4 0,-3 5-8 0,-2-1-11 16,2 2-20-16,0 1-36 0,1-4-86 0,-2-2-189 16,0-4-479-16,-1-4-312 0</inkml:trace>
          <inkml:trace contextRef="#ctx0" brushRef="#br0" timeOffset="10441.5697">1225 6371 342 0,'0'0'188'0,"0"0"-193"15,0 0-22-15,0 0-1 0,0 0-8 0,0 0-37 16,12-162-115-16,-1 146 15 0,-6 4 173 0</inkml:trace>
          <inkml:trace contextRef="#ctx0" brushRef="#br0" timeOffset="11446.5577">1712 6403 1488 0,'0'0'257'15,"0"0"-192"-15,0 0-36 0,0 0 8 0,0 0 7 16,0 0 5-16,0 0-21 0,88-155-22 0,-56 136-13 15,9-1-23-15,3 2-37 0,0 4-60 16,-2 0-110-16,2 4-218 0,-13 4-356 0,-14 3 542 0</inkml:trace>
          <inkml:trace contextRef="#ctx0" brushRef="#br0" timeOffset="11069.7885">1706 6231 1098 0,'0'0'93'0,"0"0"-122"16,0 0-44-16,0 0-65 0,0 0-157 0,0 0-361 0</inkml:trace>
          <inkml:trace contextRef="#ctx0" brushRef="#br0" timeOffset="11293.6503">1826 5906 905 0,'0'0'686'0,"0"0"-492"0,0 0-41 0,0 0 15 16,0 0 1-16,0 0-32 0,0 0-56 0,0 0-44 15,0 0-26-15,0 0-4 0,0 0 4 16,0 0 8-16,0 0 11 0,-61 123 4 0,71-89-1 16,2 2-1-16,0 2-7 0,-1 4-8 0,5 0-4 15,-3-3-9-15,3 4-10 0,-1-2-16 0,4 1-30 16,-1-4-63-16,-3 1-113 0,0-5-229 0,-4-8-539 15,-7-9 106-15</inkml:trace>
          <inkml:trace contextRef="#ctx0" brushRef="#br0" timeOffset="12019.5351">2265 6159 16 0,'0'0'484'0,"0"0"-252"15,0 0-57-15,0 0-4 0,0 0-2 0,0 0-17 16,0 0-22-16,0 0-19 0,0 0-12 0,0 0-10 15,0 0-5-15,0 0-10 0,0 0-11 0,0 0-16 16,-108-41-22-16,94 48-12 0,0 7-9 16,-5 3 0-16,2 2 1 0,-4 2 2 0,3 4 2 15,-2-2 0-15,1-1 0 0,3 2-4 0,2-1-4 16,5-5-3-16,3 1-6 0,6-3-8 0,0-2-11 16,2-4-11-16,5-2-13 0,5-5 6 15,1-1 6-15,6-2 14 0,0-4 13 0,1-5 8 16,-2-4 7-16,1-3 3 0,1 0 10 0,-5-1-1 15,2-1 5-15,-3-1 6 0,-5 3 2 0,1 1 10 16,-6 3 8-16,0 3 8 0,-4 1 8 16,0 4-2-16,0 2-5 0,0 1-9 0,0 1-11 15,0 0-20-15,0 0-19 0,0 1-16 0,0 5-6 16,0 2 4-16,0 3 8 0,0-1 7 16,2 3-1-16,4-2 2 0,4 1 2 0,3-3-1 15,1-1 2-15,4-4-2 0,5-2-1 0,2 1-2 16,0-3-1-16,1-3-8 0,1-5-2 15,-2-3-3-15,1-2-4 0,-3-4 7 0,-2 0 1 0,0-3 2 16,-4-2 4-16,-3-4 4 0,-2 0 3 0,-2-4 2 16,-5 0 6-16,0-5 0 0,-5-2 5 15,0-3 5-15,0-3-1 0,-5-3 10 0,0-1 2 16,-3 1 4-16,0 1 7 0,1 5 2 16,-4 2 8-16,3 7 8 0,0 4 8 0,-3 7 7 0,1 4 4 15,3 7-3-15,-2 3-8 0,-2 3-17 16,5 3-18-16,-3 0-18 0,4 6-19 0,-5 6-2 15,1 12-2-15,2 5 7 0,-2 7 11 0,5 7 1 16,-3 3 9-16,6 3-2 0,1 4 3 16,0-4-6-16,1-5-2 0,10 0 1 0,0-6-5 15,3-2 4-15,5-3-3 0,3-3-1 0,2-1-4 16,3-4 0-16,1-3-3 0,0-1-5 0,3-3-13 16,1-2-30-16,-4-2-43 0,6-2-70 15,-6-2-107-15,-1-2-193 0,-10-2-394 0,-4-4-41 0</inkml:trace>
        </inkml:traceGroup>
        <inkml:traceGroup>
          <inkml:annotationXML>
            <emma:emma xmlns:emma="http://www.w3.org/2003/04/emma" version="1.0">
              <emma:interpretation id="{618F4BE2-FAD5-499C-BE3F-0AC8F617A54D}" emma:medium="tactile" emma:mode="ink">
                <msink:context xmlns:msink="http://schemas.microsoft.com/ink/2010/main" type="inkWord" rotatedBoundingBox="5031,15064 6362,14604 6613,15332 5282,15792"/>
              </emma:interpretation>
              <emma:one-of disjunction-type="recognition" id="oneOf6">
                <emma:interpretation id="interp30" emma:lang="en-US" emma:confidence="0.5">
                  <emma:literal>Low</emma:literal>
                </emma:interpretation>
                <emma:interpretation id="interp31" emma:lang="en-US" emma:confidence="0">
                  <emma:literal>how</emma:literal>
                </emma:interpretation>
                <emma:interpretation id="interp32" emma:lang="en-US" emma:confidence="0">
                  <emma:literal>Dow</emma:literal>
                </emma:interpretation>
                <emma:interpretation id="interp33" emma:lang="en-US" emma:confidence="0">
                  <emma:literal>Lowe</emma:literal>
                </emma:interpretation>
                <emma:interpretation id="interp34" emma:lang="en-US" emma:confidence="0">
                  <emma:literal>Lows</emma:literal>
                </emma:interpretation>
              </emma:one-of>
            </emma:emma>
          </inkml:annotationXML>
          <inkml:trace contextRef="#ctx0" brushRef="#br0" timeOffset="31096.4782">3971 5067 0 0,'0'0'0'0,"0"0"0"0,0 0 0 16,0 0 0-16,0 0 0 0,0 0 1 0,0 0 261 15,0 0-21-15,0 0-26 0,0 0-31 16,0 0-19-16,0 0-14 0,5-117-17 0,-5 116-25 15,2-1-34-15,-2 2-38 0,0 0-40 0,0 0-30 16,0 8 4-16,0 6 10 0,-3 4 23 0,-2 6 25 16,-1 7 0-16,-3 3-3 0,1 3-6 0,-3 2-5 15,-1 2-2-15,0 3 2 0,0-2 5 16,-3 1 4-16,0 2 1 0,-1-2-3 0,-1-1-5 16,1-1-5-16,1-4-4 0,2-1-2 0,-1-2 0 15,1-3-1-15,2 0-1 0,3-6-1 16,0-3-2-16,1-2 0 0,2-7-1 0,-2-3 1 15,3-2-1-15,4-4-4 0,-1-2 1 0,1-2-2 16,0 0-4-16,0 0-2 0,0-2-10 0,0-2-9 16,1-2-2-16,6-3 6 0,-2-1 7 15,6-2 11-15,0-3 6 0,-1 1 1 0,7-1 3 16,-4 0 0-16,2 2 2 0,-1 0-4 0,1 0 1 16,3 1-1-16,-1 0 0 0,-1-1 5 15,-1 3-4-15,2-1 1 0,-1 1-1 0,1 0-2 16,-3 3 3-16,1 1-2 0,1 2 1 0,-1-1-1 15,-2 4 1-15,3-1-3 0,-5 2-1 0,1 0-1 16,0 0-3-16,-1 3 0 0,0 2-1 0,-1-1-1 16,-3 2 2-16,3 0 1 0,-4 0 3 15,2 1 2-15,-2 0 1 0,2 0-2 0,0-1 0 0,0 0 3 16,1-3-3-16,1 1 1 0,2-2 1 16,-2-2 1-16,4 0 0 0,2-2 1 0,-1-3 0 15,1-3-1-15,0-1 3 0,0 0-1 0,0-1 2 16,-3-2 0-16,-3 0 3 0,-2 0 1 15,1-1 5-15,-5 1 3 0,4-2 4 0,-5-1 1 16,0 0-1-16,-1-2-1 0,0 2-3 0,-1-2-1 16,-1 0-2-16,0 1-1 0,0 1-1 15,0 1 1-15,0 1 0 0,-3 3 0 0,-1 1-1 16,-2 0-1-16,0 4-5 0,2-1-3 0,-3 1-5 16,1 2-4-16,-1 0-5 0,2 1-3 0,-3 1-2 15,2 1 0-15,1 0 3 0,1 0-2 16,1 0 1-16,2 0-2 0,1 0-6 0,0 0-7 15,0 0-14-15,0-2-11 0,0 2-5 0,0 0 1 16,0-1 8-16,0 1 8 0,0 0 6 0,0 0 7 16,0 0 8-16,0 0 9 0,0 0 11 0,0 0 5 15,0 0 2-15,0 0-2 0,0 0-1 16,0 0 6-16,0 0 4 0,0 0 9 0,0 0 9 16,0 0 1-16,0-2-4 0,0 2-9 0,0 0-11 15,0 0-6-15,0 0-3 0,0 0 2 0,0 0 3 16,0 0 2-16,0 0 0 0,0 0-2 0,0 0-3 15,0 0-3-15,0 0-2 0,-1 0-5 16,-3 0-8-16,-1 2-10 0,4 1-6 0,-3 1 0 16,-4 2 6-16,3 2 11 0,-5 0 7 0,1 3 10 15,1 2 3-15,-3 1 3 0,0 2 1 16,2 2-1-16,1 1 0 0,-1 2 2 0,2-1 1 16,2 1-1-16,-1-2 0 0,2 2 1 0,3-2-4 15,-2-2 0-15,3 1 0 0,0-2 2 16,0 1 1-16,3-4 0 0,2 0-2 0,1-2-10 15,3-2 4-15,-1-2 4 0,1-1 8 0,5-1 13 16,-1-1 5-16,3-3 1 0,-1-1 4 0,4 0 5 16,-3 0-5-16,4-3-2 0,-3-4-6 0,1 0-6 15,-2-1 3-15,3-1 1 0,-2-3 1 0,-1 1-1 16,2-4 0-16,-5 0-1 0,1-3 5 16,-6 1 5-16,2-2 6 0,-4 1 5 0,-2-3-1 15,-3 0-7-15,-1-1-3 0,0 1-9 0,0 1-5 16,-8 3 0-16,0 0-4 0,-4 4-2 15,-2 1-3-15,0 1-6 0,-5 4-10 0,1 2-8 16,1 1-11-16,-4 2-10 0,5 1-12 0,-3 1-10 16,3 0-15-16,1 1-24 0,0 2-53 0,3 2-131 15,3 1-187-15,3-2-273 0,4-1 397 0</inkml:trace>
          <inkml:trace contextRef="#ctx0" brushRef="#br0" timeOffset="31592.1842">4556 5214 364 0,'0'0'271'0,"0"0"-90"15,0 0 2-15,0 0 22 0,0 0 5 0,0 0-30 16,0 0-58-16,0 0-49 0,0 0-29 16,0 0-14-16,0 0-11 0,0 0-4 0,0 0 2 15,0 0-3-15,33 31 10 0,-32-12-1 0,2 2-4 16,-3 1 1-16,0 2-10 0,0-1-2 0,0 0 2 15,0 0-2-15,0-3-1 0,0-1-1 0,0-3-6 16,0-1-3-16,3-3 3 0,0-4 0 16,-1-2 1-16,1-1 3 0,1-4-1 0,-3-1 3 15,3 0 10-15,-2 0 11 0,0 0 11 0,2-3 7 16,2-3-3-16,-4 0-10 0,5-2-9 16,0-1-9-16,3-2-6 0,-1 1-5 0,1 0-1 15,0 0-4-15,0 1-1 0,0 2 3 0,-1-2-4 16,-3 5 2-16,-1 1 0 0,0 0 0 0,-2 3 2 15,0 0-3-15,-3 0-1 0,0 0-7 16,0 0 0-16,0 0-1 0,1 1-1 0,3 4 4 16,-1-2-1-16,-1 3 4 0,4 0 2 0,0-1 4 15,1-2 0-15,2 3 1 0,1-6 3 0,3 3 2 16,2-3 6-16,1 0 4 0,3-3 6 16,1-3 4-16,0-3 1 0,0-4 1 0,2 1 3 15,-4-3 2-15,4 1-3 0,-5-1 0 0,-2 1-3 16,-3 1 4-16,-2-1 6 0,-6 2 4 0,0 1 5 15,-4-1-9-15,0 0-5 0,-3 0-13 0,-4 1-15 16,-2-1-13-16,-5 1-21 0,-2 2-20 16,-1 0-23-16,-5 1-30 0,2 2-75 0,0-2-172 15,5 2-363-15,5 3-547 0</inkml:trace>
        </inkml:traceGroup>
      </inkml:traceGroup>
    </inkml:traceGroup>
    <inkml:traceGroup>
      <inkml:annotationXML>
        <emma:emma xmlns:emma="http://www.w3.org/2003/04/emma" version="1.0">
          <emma:interpretation id="{4FDCC77A-182B-412E-8411-54488552802C}" emma:medium="tactile" emma:mode="ink">
            <msink:context xmlns:msink="http://schemas.microsoft.com/ink/2010/main" type="paragraph" rotatedBoundingBox="1983,17527 5427,16583 5751,17763 2306,187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44D8EC-1D06-4B1C-9DEE-457CA3FA290A}" emma:medium="tactile" emma:mode="ink">
              <msink:context xmlns:msink="http://schemas.microsoft.com/ink/2010/main" type="line" rotatedBoundingBox="1983,17527 5427,16583 5751,17763 2306,18707"/>
            </emma:interpretation>
          </emma:emma>
        </inkml:annotationXML>
        <inkml:traceGroup>
          <inkml:annotationXML>
            <emma:emma xmlns:emma="http://www.w3.org/2003/04/emma" version="1.0">
              <emma:interpretation id="{85ECED73-A919-4AC3-B1D3-F34306F3311D}" emma:medium="tactile" emma:mode="ink">
                <msink:context xmlns:msink="http://schemas.microsoft.com/ink/2010/main" type="inkWord" rotatedBoundingBox="1983,17527 5427,16583 5751,17763 2306,18707"/>
              </emma:interpretation>
              <emma:one-of disjunction-type="recognition" id="oneOf7">
                <emma:interpretation id="interp35" emma:lang="en-US" emma:confidence="0.5">
                  <emma:literal>operation</emma:literal>
                </emma:interpretation>
                <emma:interpretation id="interp36" emma:lang="en-US" emma:confidence="0">
                  <emma:literal>Operation</emma:literal>
                </emma:interpretation>
                <emma:interpretation id="interp37" emma:lang="en-US" emma:confidence="0">
                  <emma:literal>opination</emma:literal>
                </emma:interpretation>
                <emma:interpretation id="interp38" emma:lang="en-US" emma:confidence="0">
                  <emma:literal>operations</emma:literal>
                </emma:interpretation>
                <emma:interpretation id="interp39" emma:lang="en-US" emma:confidence="0">
                  <emma:literal>operator</emma:literal>
                </emma:interpretation>
              </emma:one-of>
            </emma:emma>
          </inkml:annotationXML>
          <inkml:trace contextRef="#ctx0" brushRef="#br0" timeOffset="12813.5938">824 7689 861 0,'0'0'487'0,"0"0"-416"16,0 0-59-16,0 0 14 0,0 0 23 0,0 0 19 15,0 0-11-15,0 0-16 0,0 0-17 0,0 0-5 16,0 0 3-16,0 0 12 0,-145 167 10 0,126-124 2 16,3 1 6-16,3-5-7 0,0-2-10 0,2-2-10 15,7-4-12-15,1-3-7 0,3-4-7 16,1-4 0-16,6-5-5 0,5-5-2 0,3-4 5 16,5 0 6-16,-1-6 12 0,5 0 9 0,3-9 2 15,5-4-8-15,0-7-4 0,3-1-14 16,-4-2-11-16,-2-3-1 0,-2 2-8 0,-5-1 5 15,-8 1 7-15,-6-2 7 0,-6-2 5 0,-2-2 3 16,-11 0 4-16,-5-1-3 0,-8 1 7 16,-4 1-1-16,-4 7 1 0,2-2 4 0,-1 5-1 15,-2 6 5-15,6 1 6 0,1 1 5 0,8 2 2 16,2 0 2-16,-1 1 3 0,11 1-5 0,3-1-7 16,3-2-21-16,0-5-13 0,7 0-9 0,12-4 0 15,-1-2 7-15,8-1 2 0,2-1 3 16,7 3-4-16,-3 0 1 0,6 2 0 0,-4 3-1 15,-3 3 6-15,-3 3-1 0,-2 2 2 0,-3 3 0 16,-7 2 0-16,1 2 1 0,1 0 1 0,-2 2 2 16,-2 7-1-16,0 2 4 0,1 6 1 0,-1 4 7 15,4 4 2-15,-5 6 0 0,2 7 2 16,-3 5-2-16,-4 6 1 0,1 8 0 0,-5 4 1 16,3 3-3-16,-6 2-3 0,-1 1-1 0,0-3-2 15,-5 0-2-15,0 0-1 0,2-5-5 0,0-1-3 16,-2-4-2-16,5-3-3 0,0-5-9 15,0-4-21-15,8-5-40 0,-3-4-72 0,6-6-108 16,3-6-227-16,-5-7-458 0,-5-7 272 0</inkml:trace>
          <inkml:trace contextRef="#ctx0" brushRef="#br0" timeOffset="14823.8988">1250 7885 234 0,'0'0'508'0,"0"0"-296"0,0 0-51 16,0 0 17-16,0 0 6 0,0 0-9 0,0 0-45 15,0 0-39-15,0 0-19 0,0 0-7 0,126-151-7 16,-99 148-16-16,0 3-16 0,0 0-14 16,0 6-11-16,0 3-2 0,-3 7-6 0,-4 5-7 15,1 1-6-15,-7 7-4 0,-8 1-6 16,0 2-3-16,-6 0 1 0,-10-2 3 0,-7 0 7 15,-9-3 15-15,-2-2 9 0,-5-3 7 0,2 1 10 16,-3-5 1-16,4-4 5 0,1-2 6 0,4-5 1 16,2-5 5-16,8-2 5 0,5 0 4 0,7-1-6 15,3-7-22-15,0-2-18 0,5-2-14 16,13-4-1-16,-1-1 11 0,7 1 4 0,3 0 6 16,3-1-4-16,-1-1-3 0,7 2 2 0,-1-1-2 15,-3 0 3-15,7 0 2 0,-4-1 0 16,-4 0-4-16,3-1-1 0,-6-1-2 0,-2 2-2 15,-1-1 2-15,-7 1 0 0,1-1 0 0,-5 1 4 16,-5 0 5-16,0-1 2 0,-6 1 6 0,-3 1 6 16,0 0 5-16,-4 5 8 0,-5 3 2 0,-3 3-3 15,-2 0-4-15,1 4-12 0,-1 2-10 0,-2 0-6 16,0 5-3-16,-4 4 0 0,5 2 1 16,-2 4 0-16,-2 3-3 0,4 0 0 0,2 3 0 15,4 0 0-15,1 1-2 0,-2 2 1 0,7-2-3 16,3 1-1-16,0-2 3 0,0-5-4 0,6-1 0 15,6-4 1-15,4-3 1 0,3-2 8 16,0-2 2-16,5-3 5 0,1-1 1 0,3-1-1 16,4-5-1-16,-2-3-3 0,-1-3 1 0,2-1-1 15,1-1 2-15,-3-3 0 0,-4 1 2 16,-1-2 1-16,-2 0 4 0,-1 0 3 0,-5-1 2 16,4-1 6-16,-5 0 1 0,0-1 2 0,-2-2-3 15,1 0-6-15,-1 5-2 0,-1-1-6 0,-2 4 0 16,-5 3 1-16,2 6 1 0,-5 4 4 15,-2 0 8-15,0 2 4 0,0 0-1 0,0 0-5 16,0 0-22-16,-1 6-9 0,0 1-6 0,-6 4-1 16,6 2 12-16,-2 5 4 0,2-3 2 15,-1 3 1-15,2 0-1 0,0-3-1 0,4-1-3 0,3-3-1 16,2-2-1-16,3 0-2 0,4-3 3 16,5-1 3-16,0-2-1 0,3-3 1 0,4 0-2 15,4-3-8-15,-2-3 0 0,1-3-5 0,1-3-3 16,-2 2 7-16,-4-4-5 0,4-3 4 0,-3 0 4 15,-3-2 3-15,0-1 2 0,-1 0 6 16,-6-1 5-16,-5 1 1 0,0 0 4 0,-5 1 5 16,-3 1 1-16,-4 2 4 0,0 1 5 0,-4 2 2 15,-3 3 1-15,-3 3 2 0,0-1-11 0,-3 3-5 16,-1 4-7-16,-3-1-8 0,1 2 2 16,-3 0-2-16,0 8 0 0,2 0-3 0,-5 2 2 15,8 1-5-15,-2 1-2 0,2 1 2 0,2 2-5 16,1 0 3-16,1 1-1 0,6-1-4 15,-2 0-6-15,6-2-5 0,0-1-7 0,0-1-12 16,6-4 4-16,2-1 0 0,1-1 7 0,3-3 12 16,2-2 5-16,3 0 6 0,2-2 5 0,-3-4 3 15,5-2-3-15,-5-1 0 0,-1 2 0 16,-2 1-2-16,-2 1 5 0,-4 1 2 0,-2 1 3 16,-2 1 7-16,-3 2 4 0,1 0 4 0,-1 0-3 15,0 0-3-15,0 0-15 0,0 0-5 0,2 0-4 16,2 0-3-16,0 0 8 0,0 0-2 0,2 2 0 15,0 0 1-15,2 0 2 0,-1 1 1 16,5-1 3-16,0-2 2 0,2 0-3 0,4 0-2 16,2 0-7-16,0-5-9 0,2-2-6 0,3-3-8 15,-1-2-2-15,2-2-10 0,-2-2-22 0,-1-2-25 16,-1-3-45-16,0-3-36 0,-6 0-25 16,-1-2-18-16,-5-3 24 0,-2-2 47 0,-1-4 56 15,-6-1 64-15,-1-2 48 0,0 0 36 0,-2-1 34 16,-5 2 27-16,2 0 21 0,-3 2 10 0,2 3-1 15,2 3 3-15,-2 6-3 0,2 4 7 16,-4 4 1-16,5 5-10 0,-1 2-12 0,0 2-24 16,0 2-32-16,4 3-25 0,-2-1-24 0,2 2-24 15,-1 0-14-15,1 0-16 0,0 9-2 0,-1 4 6 16,-1 10 8-16,0 6 12 0,-2 9 4 16,1 5 2-16,-1 3-3 0,-3 2 1 0,3 0 0 15,2 0-2-15,-2 0-2 0,4-3-1 0,0-2-4 16,4-3-2-16,1-2 3 0,7-5-2 0,0-4-3 15,3-3-1-15,-2-5-8 0,2-5-9 0,1-4-2 16,1-5-6-16,-2-4 2 0,1-3 5 16,-1 0 1-16,5-6 1 0,-4-4 0 0,0-4 3 15,2-2 2-15,1-3 7 0,-3-2 5 0,-3-3 5 16,0 0 5-16,1-1 6 0,-2-3-3 0,-3 3 8 16,-3-2 1-16,2 1 2 0,-4 0 12 15,0 4 3-15,0 2 7 0,-4 6 4 0,0 2-2 16,0 4 4-16,0 4-1 0,0 2-1 0,0 2-10 15,0 0-13-15,0 0-15 0,-3 2-20 0,2 2-4 16,-3 4 3-16,4 4 4 0,-3 1 11 16,2 5 7-16,-3 1 0 0,0 1-1 0,2-1 1 15,2-1-7-15,0 0 1 0,4-3-3 0,3 1-4 16,0-4-1-16,2-1-5 0,1-2-8 16,0-3-6-16,0-2-6 0,-1-2-3 0,4-2 4 15,-2 0 4-15,1 0 8 0,0-6 7 0,0-3 2 16,-1-4 2-16,1 0 1 0,-1-1 1 0,1-5 6 15,1 1 4-15,-1-1 4 0,1 0 1 0,0-4 2 16,-2 2 2-16,-2 2 1 0,2 1 8 16,-3 3 3-16,-5 3 5 0,3 3 3 0,-3 3 5 15,-2 1 3-15,-1 4 2 0,0 1 2 0,0 0-8 16,0 0-10-16,-1 0-17 0,-2 4-10 0,-1 4-8 16,0 3 1-16,-3 2 5 0,2 4 2 0,0 0 4 15,-2 3-2-15,4-1 1 0,2-3-2 16,1 0-2-16,0-3-3 0,0-1-3 0,4-2 1 15,7-2-3-15,-2-4 2 0,-1-1 2 0,3-1 0 16,1-2 7-16,1 0-2 0,1 0 1 16,-1-3 2-16,3-5-3 0,-1-1 5 0,1-1 0 15,-5-1-2-15,-3-2 2 0,0-2-3 0,-5 0-2 16,-3-1 1-16,0-1-2 0,-3 1-3 16,-6-2-2-16,-3 1-7 0,-2 1 1 0,2 0 1 15,-3 2 5-15,2-1 7 0,1 0 1 0,0 2-2 16,8-1-7-16,1 1-9 0,3-1-4 0,0 1-2 15,1 0 3-15,5-1 6 0,4 3 1 16,3 3 2-16,-1 2 3 0,1 3 1 0,0 3-1 0,2 0 2 16,0 3 3-16,2 6 3 0,2 3 2 15,-3 1 4-15,3 2 1 0,1 3 1 0,-5 0-1 16,2 3 0-16,-3-2-4 0,-2 1-4 0,-3 0-4 16,-4-3-2-16,1 1 0 0,-5-1 1 15,-1-4 5-15,0-1 3 0,-1-3 3 0,-5-2 9 16,4-2 2-16,-1-2 7 0,2-3 7 0,1 0 3 15,0 0 3-15,0-2-11 0,0-5-15 0,1-2-11 16,7-4-5-16,0-2 6 0,0-2 7 0,3-2 4 16,1-2-2-16,1 0-1 0,1 0 2 15,1 1 2-15,-3 3 1 0,0 3 5 0,-6 2 5 16,5 3-1-16,-4 3 3 0,1 3-3 0,-3 2-5 16,2 1 4-16,0 0 4 0,-1 3 9 15,4 4 9-15,-2 2 2 0,4 3-2 0,-1 3-5 16,1 1-8-16,0 4-9 0,0 1-3 0,-1-1-6 15,-2 0-6-15,0-2-5 0,1 0-13 16,-2-4-27-16,0-3-49 0,-3-2-80 0,2-4-145 16,-4-2-385-16,-1-2-839 0</inkml:trace>
          <inkml:trace contextRef="#ctx0" brushRef="#br0" timeOffset="15113.7197">2393 7205 2573 0,'0'0'44'16,"0"0"-57"-16,0 0-11 0,0 0 4 0,0 0 46 15,229-107 6-15,-126 74-7 0,17-1-11 0,14 0-30 16,13 3-52-16,9 0-154 0,-36 9-550 0,-39 6-770 0</inkml:trace>
          <inkml:trace contextRef="#ctx0" brushRef="#br0" timeOffset="14941.826">3819 6849 1269 0,'0'0'225'0,"0"0"-108"15,0 0-29-15,0 0-14 0,0 0-22 0,0 0-57 16,0 0-108-16,0 0-156 0,0 0-678 0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7.1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2674D86-C386-4CA2-9415-5FD7608CE179}" emma:medium="tactile" emma:mode="ink">
          <msink:context xmlns:msink="http://schemas.microsoft.com/ink/2010/main" type="inkDrawing" rotatedBoundingBox="6786,12820 17894,12699 17896,12878 6787,12998" shapeName="Other"/>
        </emma:interpretation>
      </emma:emma>
    </inkml:annotationXML>
    <inkml:trace contextRef="#ctx0" brushRef="#br0">0 274 0 0,'0'0'0'0,"0"0"8"16,0 0-16-16,0 0 8 0,0 0 0 0,0 0 0 15,0 0 0-15,0 0 0 0,0 0 0 0,0 0 0 16,159-60 0-16,-131 56 0 0,3-1 0 0,1 1 53 15,7-1 22-15,1 1 11 0,2-1 5 0,7 1-3 16,3-2-5-16,3 2 1 0,6-2-9 16,2 0-9-16,0 2-12 0,7-1-16 0,1 1-8 15,-2 1-6-15,8-1 2 0,-2 1 1 0,7-2 2 16,-1 1 4-16,7 0 5 0,3 0 3 16,4 0 0-16,1 1-1 0,8 0-3 0,-1 1-5 15,4 2-2-15,3-1-4 0,6 1-6 0,1-2-2 16,3 1-2-16,7-1 5 0,-2 1 4 15,5-1 2-15,3-1 1 0,3 2-7 0,1-2-6 16,0-2-2-16,5 2-5 0,-1-1-3 0,-3-2 3 16,4 1 1-16,2 0 2 0,-2 0 1 0,3 1 1 15,-1 1-2-15,3 0-4 0,-1 0 1 16,1 0 1-16,-1 0 2 0,7 1 0 0,-4 1-1 16,-3 0-3-16,0-1-4 0,-2 2 0 0,1 0-2 15,-3 0 0-15,-4 0 0 0,4 0-2 0,-1 0-1 16,-4 0 3-16,3 0 0 0,-3-2 6 0,7 2 6 15,0 0 5-15,5-1 19 0,-3 1-1 0,2 0-3 16,-2 0-6-16,-5 0-13 0,0 0-5 16,-2 0 0-16,-4 3 2 0,-3 0-2 0,-6-2-2 15,-4 1 0-15,-3-2 1 0,-2 0-1 0,-5 3 2 16,0-3-1-16,-4 0 0 0,-3 1 0 16,-2-1-1-16,-4 2 0 0,-6-1-3 0,-10-1-2 15,-1 2 0-15,-8-2-1 0,-6 1 2 0,-2-1-1 16,-5 0 0-16,-4 0 1 0,-1 0 3 0,-6 0 3 15,1 0 8-15,0 0 5 0,-3 0 0 16,1 0 4-16,0 0-3 0,-1 0-6 0,-2 0 3 16,-1-1-6-16,-1-1 0 0,-1 1 2 0,0-1-1 15,-1 2 4-15,1-1-1 0,-4-2 0 0,-3 3-1 16,-3 0-4-16,-1 0-4 0,-2 0-4 16,-9 0-5-16,-2 0-8 0,-7 0-10 0,-6 0-23 15,-2 0-36-15,-4 3-57 0,-2-2-49 0,-4 2-104 16,-6 2-167-16,-1-2-264 0,7 0 401 0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44.18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3C8097F-440B-4F5C-BF26-8CE460ECE1A1}" emma:medium="tactile" emma:mode="ink">
          <msink:context xmlns:msink="http://schemas.microsoft.com/ink/2010/main" type="writingRegion" rotatedBoundingBox="7194,13780 11193,13496 11403,16445 7404,16730">
            <msink:destinationLink direction="with" ref="{552659BC-D241-40FA-9E01-10CAE9645DD1}"/>
          </msink:context>
        </emma:interpretation>
      </emma:emma>
    </inkml:annotationXML>
    <inkml:traceGroup>
      <inkml:annotationXML>
        <emma:emma xmlns:emma="http://www.w3.org/2003/04/emma" version="1.0">
          <emma:interpretation id="{0A7FFAE7-7685-4721-91CD-CB91EA6C5120}" emma:medium="tactile" emma:mode="ink">
            <msink:context xmlns:msink="http://schemas.microsoft.com/ink/2010/main" type="paragraph" rotatedBoundingBox="7194,13780 11193,13496 11299,14990 7300,152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B8F9EF-9AF0-4A94-89C5-C327657D9F21}" emma:medium="tactile" emma:mode="ink">
              <msink:context xmlns:msink="http://schemas.microsoft.com/ink/2010/main" type="line" rotatedBoundingBox="7194,13780 11193,13496 11299,14990 7300,15274"/>
            </emma:interpretation>
          </emma:emma>
        </inkml:annotationXML>
        <inkml:traceGroup>
          <inkml:annotationXML>
            <emma:emma xmlns:emma="http://www.w3.org/2003/04/emma" version="1.0">
              <emma:interpretation id="{BE2C8985-D9DA-49AA-8918-83992FF81F5F}" emma:medium="tactile" emma:mode="ink">
                <msink:context xmlns:msink="http://schemas.microsoft.com/ink/2010/main" type="inkWord" rotatedBoundingBox="7194,13780 11193,13496 11299,14990 7300,15274"/>
              </emma:interpretation>
              <emma:one-of disjunction-type="recognition" id="oneOf0">
                <emma:interpretation id="interp0" emma:lang="en-US" emma:confidence="0.5">
                  <emma:literal>Technology</emma:literal>
                </emma:interpretation>
                <emma:interpretation id="interp1" emma:lang="en-US" emma:confidence="0">
                  <emma:literal>technology</emma:literal>
                </emma:interpretation>
                <emma:interpretation id="interp2" emma:lang="en-US" emma:confidence="0">
                  <emma:literal>Technopower</emma:literal>
                </emma:interpretation>
                <emma:interpretation id="interp3" emma:lang="en-US" emma:confidence="0">
                  <emma:literal>Technologic</emma:literal>
                </emma:interpretation>
                <emma:interpretation id="interp4" emma:lang="en-US" emma:confidence="0">
                  <emma:literal>Technologize</emma:literal>
                </emma:interpretation>
              </emma:one-of>
            </emma:emma>
          </inkml:annotationXML>
          <inkml:trace contextRef="#ctx0" brushRef="#br0">0 218 829 0,'0'0'264'0,"0"0"-124"0,0 0-18 16,0 0-2-16,0 0 18 0,0 0 8 0,0 0-17 16,0 0-29-16,0 0-31 0,0 0-25 0,0 0-16 15,0 0-1-15,55-55 7 0,-18 46 10 16,10 1 5-16,6-3 4 0,6-1 1 0,8-2-4 16,4 0-4-16,3 2-6 0,3-3-8 0,1 5-4 15,-6-2-6-15,0 2-5 0,-9 2-5 16,-6 2-4-16,-3 1-4 0,-7-1-2 0,-3 1-4 15,-6 2-5-15,-8 0-10 0,-3 2-17 0,-4 1-32 16,-8 0-70-16,-7 0-116 0,-6 0-183 0,-2 0-208 16,0 0-391-16</inkml:trace>
          <inkml:trace contextRef="#ctx0" brushRef="#br0" timeOffset="216.892">504 52 651 0,'0'0'326'0,"0"0"-190"15,0 0-76-15,0 0-27 0,0 0-11 16,0 0 10-16,0 0 11 0,0 0 8 0,0 0 9 16,0 0 10-16,0 0 5 0,0 0-2 0,0 0-12 15,60 151-13-15,-57-113-6 0,0-1-1 0,-3 3 6 16,0-1-4-16,0 1-1 0,-4 2-5 16,-6-2-5-16,5 0-3 0,-6 0-8 0,3-1-6 15,2-2-13-15,-1-1-10 0,1-4-21 0,0-1-29 16,2-2-68-16,1-2-195 0,2-9-467 15,-2-6 26-15</inkml:trace>
          <inkml:trace contextRef="#ctx0" brushRef="#br0" timeOffset="563.709">751 546 836 0,'0'0'135'0,"0"0"-97"15,0 0 5-15,0 0 28 0,0 0 20 0,155-102 5 16,-128 85-20-16,0 1-25 0,-2-2-15 16,0 1-9-16,-1-2-1 0,-4 1 1 0,-4 0 3 15,-3 2 0-15,-2 0-2 0,-4 3 1 0,-3 1 3 16,-4 3 4-16,0 2 0 0,-4 2-7 16,-4 3-26-16,-4 2-22 0,-3 0-6 0,-8 1-3 15,0 9 21-15,-6 2 9 0,-1 6 8 0,-1-1 9 16,-1 2 4-16,3 4 11 0,-2 0 7 0,3-1 1 15,2 0 6-15,6-1-2 0,1 0-2 16,7-4-7-16,4 1-9 0,7-3-9 0,1 1-6 16,0-1-3-16,12-3 0 0,3 1 4 0,5-3 6 15,5-2 5-15,6-1-1 0,0-2-3 0,5-4-4 16,3 2-9-16,0-3-7 0,1 0-16 0,-1 0-26 16,1-3-48-16,-3-1-91 0,-4-2-169 15,-7 1-347-15,-10 1-217 0</inkml:trace>
          <inkml:trace contextRef="#ctx0" brushRef="#br0" timeOffset="1173.0039">1482 233 803 0,'0'0'156'16,"0"0"-174"-16,0 0-19 0,0 0 31 15,0 0 55-15,0 0 50 0,0 0 26 0,-159 94 6 16,135-71-18-16,3-1-19 0,2 2-13 0,2-2-4 15,3-1-5-15,3 0-9 0,5-3-12 16,0 0-14-16,6-4-14 0,0 2-9 0,7-3-5 16,5 0-4-16,3-3 5 0,4-1 1 0,2-5 4 15,5-1 3-15,3-3-5 0,6 0-9 0,0-1-13 16,0-5-15-16,2-5-28 0,-1-1-42 0,-3-4-67 16,0-3-85-16,-3-3-75 0,-4-2-67 15,-1-2-22-15,-4-4 103 0,-1-1 307 0,-6-5 0 16,-2-1 0-16,-4 0 0 0,-3-3 0 0,-2 0 0 15,-3 0 0-15,0-1 0 0,0 3 0 0,-6 0 209 16,-3 2 27-16,2 1 13 0,-1 6 13 0,-3 4 14 16,3 5-20-16,0 3-42 0,-1 6-41 15,5 4-38-15,0 2-30 0,0 4-32 0,4 1-35 16,0 0-37-16,0 3-17 0,0 7-4 0,0 6 8 16,-1 7 18-16,-1 6 5 0,1 4 0 15,1 5 0-15,0 0-3 0,0 3-1 0,0 1 0 16,0 1 1-16,0 0 1 0,3 0 0 0,1 0-1 15,1 0-2-15,-1-2 1 0,4-5-2 0,-4-3 0 16,3-5 0-16,-1-4-5 0,0-2 0 16,1-7-1-16,-5-7 0 0,2-1 1 0,0-5 5 15,-2-1 11-15,-1-1 20 0,0 0 16 0,3-7 3 16,0-4-9-16,-1-7-14 0,4 2-18 16,-1-8-2-16,2 2 0 0,-1-2-2 0,4 0 0 15,0 2-4-15,-2 0-4 0,0 2-1 0,2 5-1 16,1 2-1-16,-2 3-1 0,0 2-1 0,0 4-3 15,0 1 1-15,2 3-1 0,-2 0-1 0,-1 3 1 16,2 4-2-16,0 5 5 0,-3-1-1 16,0 6 5-16,1 0-1 0,-1 1-1 0,-1-1 0 15,4 1-5-15,-6-3-6 0,6 2-10 0,-1-4-15 16,-2 2-35-16,2-3-75 0,1 1-135 0,-3-7-281 16,-3 0-483-16</inkml:trace>
          <inkml:trace contextRef="#ctx0" brushRef="#br0" timeOffset="3147.9408">2074 296 703 0,'0'0'270'0,"0"0"-80"0,0 0-41 0,0 0-22 15,0 0 2-15,0 0-14 0,0 0-32 0,0 0-36 16,0 0-26-16,0 0-15 0,0 0 1 0,0 0 6 16,0 0 5-16,31-24 5 0,-27 38 2 15,5 2-2-15,-5 1-3 0,2 3-2 0,-1 1-4 16,-3-1-1-16,0-1 2 0,0-2-4 0,0 0 1 15,1 0-4-15,0-5-1 0,-2-1-3 0,0-3-4 16,1-2-1-16,2-3-1 0,-2-2 2 0,0-1 7 16,-1 0 14-16,0-3 10 0,2-4 4 15,4-4-7-15,-3-2-10 0,2-2-8 0,0-1-4 16,1-4 5-16,-1 1-1 0,1-2 0 0,0-1-1 16,3 2-3-16,-2 1-2 0,0 0-3 0,3 6 2 15,-3 1-4-15,2 2-1 0,0 2-1 0,1 3-5 16,-4 0 1-16,2 4-1 0,1 1-1 15,-6 0-1-15,5 0 3 0,-5 4 2 0,5 3 0 16,-5 4 8-16,4 1-3 0,-4 1 4 0,3 4 0 16,-1 0-2-16,-4 0 1 0,4 0-1 15,-2 0-2-15,-2-3-1 0,1-1 0 0,4-2 0 16,-3-2 0-16,1-2 0 0,2-1-1 0,-3-3 3 16,5 0-1-16,2-3 2 0,-2 0 0 15,2 0-2-15,1-3 1 0,4-3-2 0,-6-3-1 16,0-3-1-16,1 1 1 0,-6-4 1 0,5 1 4 15,-6-2 2-15,5 0 1 0,-6 1 5 0,5-2-1 16,-5 3 3-16,-2-1 1 0,2 3 1 0,-3 2 3 16,2 3 2-16,-2 2 4 0,0 4-2 0,0-1-7 15,0 2-12-15,0 0-19 0,0 0-7 16,-5 6-5-16,2 3 8 0,-6 3 14 0,3 1 6 16,-2 3 2-16,6-3-2 0,-1 1-1 0,3-2-5 15,0 2 2-15,0-2 0 0,4-1-1 0,5-1 3 16,1-2-2-16,-1-1 6 0,5-3 0 15,0-1 5-15,2-1-1 0,2-2-2 0,-2 0 1 16,-3 0-1-16,1-3 1 0,-2-3-1 0,0-3 0 16,-4 2 0-16,-3-4 1 0,-3 2 3 0,-2-3 0 15,0 0 2-15,-3-1-7 0,-8 0-2 16,1-2-5-16,-3-1-3 0,-1 1 5 0,-1 1 1 16,-2 0 5-16,0 1-1 0,1-1-1 0,2 2-2 15,2 0-4-15,1 1 1 0,1 0 1 16,2 1 1-16,6 1 1 0,-1 0-3 0,3 0-6 15,0 0-4-15,1-1-3 0,5 4 0 0,4-5 4 16,1 2 5-16,3-1 3 0,0 0 4 16,1 0 0-16,4 1 4 0,0-2 0 0,-2 1 1 15,6-2 1-15,-3 0-1 0,1-2 0 0,4-2 0 16,-8 0 0-16,3-2 0 0,-4-3 0 0,-2 2 0 16,-2-2 4-16,-3-1 0 0,-4 0 0 0,3 0 0 15,-3 1 2-15,-3 0 3 0,0 0-1 0,-2 2 2 16,0 2-3-16,0-2 2 0,0 4 5 0,0 1 1 15,-2 5 4-15,0 0-2 0,2 3-3 16,-2 0-2-16,1 4-2 0,-1 2-6 0,0-1-9 16,2 1-17-16,-3 0-20 0,3 6 0 0,-3 6 7 15,2 6 12-15,-2 8 18 0,-1 4 2 16,0 5-1-16,3 3-1 0,0 4 0 0,1 3 2 16,-3 3 1-16,2-3 1 0,-5 4-3 0,4-6 0 15,0-2-2-15,2-1-1 0,0-5 0 0,0 0-2 16,0-5 1-16,4-4-1 0,6-1-1 15,0-4 1-15,-3-4-4 0,5-2-3 0,0-4-4 16,0-2-2-16,2-3 1 0,-4-3 2 0,3-3 4 16,-4 0 7-16,3-4 0 0,-3-6 4 0,2 0 3 15,-2-4 0-15,-2-2 3 0,1 0 3 16,-4-3 1-16,4 0 2 0,-4 0-2 0,-2-1-1 16,-1 1 1-16,-1 2 3 0,0 2 3 0,0 4 2 15,0 2-2-15,0 1-2 0,-3 4-3 0,2-1 0 16,-2 4-3-16,-2 1-6 0,2 0-10 15,2 0-10-15,1 0-3 0,-3 4 1 0,2 4 8 16,-4 2 6-16,3 2 1 0,2 0 0 0,0 0 0 16,0 0-2-16,10 0 0 0,-5 0 2 0,4-2-2 15,3-1-2-15,0 0 1 0,1-2 1 0,0-1 2 16,2-1 5-16,-1-1 1 0,3-4 0 16,3 0-2-16,-3 0 0 0,5 0 1 0,-5-3-1 15,2-4 1-15,-2-1 2 0,-3-2 1 0,-1 0 2 16,-2-1 0-16,-6-2 1 0,0-3 0 15,-2 2 1-15,-3-3 1 0,-3 0 2 0,-5 0-1 16,-4 1-1-16,-4-1-2 0,-5 4-3 0,-1 0 1 16,0 1-1-16,-4 2 2 0,-1 1-1 0,0 3 1 15,3 2-3-15,0 1 1 0,4 1-2 16,4 2-4-16,5 0 0 0,5 0-3 0,1 0-6 16,5 0-9-16,0 0-18 0,0 0-6 0,5 0 6 15,8 0 14-15,0 0 19 0,9 0 10 0,-1 0 0 16,5 0-4-16,1 0-1 0,5 0 0 15,-1 0 1-15,-2 0 0 0,6 0 0 0,-4 0 0 16,4 0 0-16,-6-3 2 0,2 0-2 0,-4 0 0 16,-3-2 1-16,-1-1 0 0,-7 0 4 0,-3-2 3 15,-1 2 4-15,-2-1 4 0,-8 0 4 0,1 1 4 16,1 0 0-16,-4 2 1 0,0 1-4 16,0 0-2-16,-4 0-10 0,0 2-7 0,3 1-6 15,-3 0-10-15,-2 0-2 0,4 0-4 0,-1 3 0 16,0 3 1-16,-2 1 3 0,3 7 4 0,1-2 2 15,1 4 2-15,0 2 1 0,0 4 2 16,0 4 2-16,0 3 0 0,4 5 3 0,3 3-2 16,-4 3 3-16,1 3 0 0,1 4-1 0,-2 2 0 15,-2 2-1-15,-1 1-4 0,0 2-1 16,0 0 1-16,-3 2-7 0,-5-2 0 0,2 1-5 16,-7-2-11-16,-1 1 7 0,-5-4-3 0,2-4 1 15,-8-2 2-15,1-8-3 0,-1-6 5 0,1-7 3 16,-3-8 9-16,-1-5 6 0,1-6 6 15,5-4 3-15,0-2 6 0,-1-8 2 0,7-5 1 16,0-4 5-16,4-5-1 0,1-7 5 0,8-2-2 16,3-5-4-16,0-6-3 0,11 0-5 0,4-1-4 15,2-2-3-15,9 3-2 0,0-2-3 0,7 1-3 16,0-1-1-16,6 1 1 0,1 1 0 0,-1 1 2 16,1 2-1-16,2-3-1 0,-2 3 3 15,-1 0-1-15,-2 1 1 0,1 2 1 0,-7 4-3 16,-2 4 0-16,-4 6 1 0,-4 4 4 0,-6 4-1 15,-2 6 0-15,-2 2 0 0,-6 2-5 0,1 5 1 16,-5 1-4-16,-1 0-6 0,0 0-2 16,0 3 5-16,0 3 6 0,0 4 10 0,-3 3 5 15,-3-1-6-15,4 3-3 0,0-3-2 0,0 1-8 16,2-1 4-16,0-3-1 0,4 0 1 16,4 0-1-16,0-3 0 0,4-2-1 0,3-3 3 15,4-1 8-15,0 0-4 0,2-1 3 0,-3-6 0 16,4-4-1-16,-4-1 1 0,3-1 3 15,-3-4-1-15,-5-2 1 0,0 0 2 0,-2-3-1 16,-5-2 2-16,0 1 1 0,-3-3 0 0,-3 2 1 16,0 1 3-16,0 2 7 0,0 4 3 0,0 2 5 15,0 5 5-15,0 4-6 0,0 2 7 0,0 2-9 16,0 2-12-16,0 0-15 0,-1 2-18 16,-3 10 0-16,-3 7 4 0,-5 8 11 0,-2 8 10 15,0 7-1-15,-4 1-2 0,-1 1-3 0,3-1 2 16,3 1-3-16,1-1 2 0,1 1-4 0,7-1 2 15,0 0-1-15,4-2-1 0,0-6 1 0,5-4-5 16,9-1 0-16,6-6-1 0,-1-4 2 16,5-2-3-16,1-7-9 0,-2-4-35 0,-4-2-106 15,-4-3-206-15,-3-2-614 0,-7 0-233 0</inkml:trace>
        </inkml:traceGroup>
      </inkml:traceGroup>
    </inkml:traceGroup>
    <inkml:traceGroup>
      <inkml:annotationXML>
        <emma:emma xmlns:emma="http://www.w3.org/2003/04/emma" version="1.0">
          <emma:interpretation id="{1C84A1AF-8E7A-47AC-8171-78F47003C2A1}" emma:medium="tactile" emma:mode="ink">
            <msink:context xmlns:msink="http://schemas.microsoft.com/ink/2010/main" type="paragraph" rotatedBoundingBox="7994,15862 9800,15369 10066,16341 8260,168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7055D0-B29B-4E06-89C6-A021EE85DC15}" emma:medium="tactile" emma:mode="ink">
              <msink:context xmlns:msink="http://schemas.microsoft.com/ink/2010/main" type="line" rotatedBoundingBox="7994,15862 9800,15369 10066,16341 8260,16835"/>
            </emma:interpretation>
          </emma:emma>
        </inkml:annotationXML>
        <inkml:traceGroup>
          <inkml:annotationXML>
            <emma:emma xmlns:emma="http://www.w3.org/2003/04/emma" version="1.0">
              <emma:interpretation id="{83ED9234-CBC6-47AA-9E61-B87D44130D3C}" emma:medium="tactile" emma:mode="ink">
                <msink:context xmlns:msink="http://schemas.microsoft.com/ink/2010/main" type="inkWord" rotatedBoundingBox="7994,15862 9800,15369 10066,16341 8260,16835"/>
              </emma:interpretation>
              <emma:one-of disjunction-type="recognition" id="oneOf1">
                <emma:interpretation id="interp5" emma:lang="en-US" emma:confidence="0.5">
                  <emma:literal>Led</emma:literal>
                </emma:interpretation>
                <emma:interpretation id="interp6" emma:lang="en-US" emma:confidence="0">
                  <emma:literal>Zed</emma:literal>
                </emma:interpretation>
                <emma:interpretation id="interp7" emma:lang="en-US" emma:confidence="0">
                  <emma:literal>bed</emma:literal>
                </emma:interpretation>
                <emma:interpretation id="interp8" emma:lang="en-US" emma:confidence="0">
                  <emma:literal>fed</emma:literal>
                </emma:interpretation>
                <emma:interpretation id="interp9" emma:lang="en-US" emma:confidence="0">
                  <emma:literal>ked</emma:literal>
                </emma:interpretation>
              </emma:one-of>
            </emma:emma>
          </inkml:annotationXML>
          <inkml:trace contextRef="#ctx0" brushRef="#br0" timeOffset="4492.0622">1278 1915 1859 0,'0'0'144'0,"0"0"-85"16,0 0-31-16,0 0-8 0,0 0 5 16,0 0 10-16,37-159 0 0,-27 155-4 0,-4 2-13 15,4 2-11-15,-8 3-6 0,1 10 4 0,-2 7 8 16,-1 8 6-16,-1 12 10 0,-7 4-1 0,-5 7-1 16,-1 3-2-16,0 1-11 0,-4 1 1 15,3 1-5-15,-2 0-2 0,-2 0-2 0,0 1 1 16,-5-3 1-16,1 1-2 0,1-6 0 0,-1-2-1 15,-1-7-1-15,0-6 1 0,6-5 0 0,1-10-2 16,3-4 1-16,4-6 1 0,3-4 3 0,3-4 6 16,0-2 0-16,2 0-4 0,0-9-4 15,2-4-6-15,0-4-1 0,4-4 1 0,3-1 1 16,5-2-1-16,0 0 1 0,1 1-2 0,2 2 0 16,1 5-1-16,1 1-2 0,-2 5-1 0,-3 2-1 15,0 2 0-15,-4 3 0 0,2 2-1 16,-2 1 1-16,0 0 1 0,0 0 2 0,3 4 2 15,-1 1 1-15,6-1-2 0,2 1 2 0,1-2 0 16,5 0 0-16,4-3 1 0,3 0-2 16,1 0-1-16,5 0 0 0,-2 0 1 0,1-3 2 15,2-3-1-15,1-2 2 0,0-1-3 0,1-1 2 16,-1-2-1-16,1-5 2 0,0 3 0 0,-1-3-4 16,-3 0 0-16,-6-3-1 0,-1-1 1 15,-2-1 2-15,-4 0-1 0,-7-1 2 0,-4 2-1 16,-4 2 2-16,-8 2 0 0,0 4 1 0,-9 1 2 15,-3 1-1-15,-3 5-2 0,-4 2 2 0,-1 2 2 16,0 2-1-16,-3 0 1 0,-1 6 1 0,-1 5-4 16,0 2 2-16,3 4 0 0,2 1-1 0,1-1-2 15,4 1 0-15,3 3-2 0,5-5-2 16,6 3 3-16,1-2-2 0,4-1 1 0,9-1-1 16,9-3-2-16,5-4 3 0,2 0 0 0,9-4 0 15,2-1 1-15,3-3-2 0,5 0 1 16,0 0 0-16,5-1-4 0,-2-4 2 0,-3-1-1 15,1 2-5-15,-4-2 4 0,-1 0-3 0,-2 0-2 16,-4-3 0-16,-4 0-1 0,2-1 7 0,-8-2 1 16,-1-2 4-16,-1-2 1 0,-5-1-1 15,-5-1 4-15,-4-1-1 0,-4 0 3 0,-1-2 3 16,-7 3 0-16,0 0 3 0,-1 4 1 0,-10 0-1 16,-3 5 0-16,1 1-2 0,-4 4-5 15,-5 2 1-15,-3 2-1 0,-1 5-2 0,-2 5 0 16,1 2-2-16,-2 4 0 0,-1 1-1 0,1 4 2 15,2 0-1-15,7 1-2 0,-3 0 2 0,10 1-2 16,-1-3-2-16,9-5 1 0,1 0-3 0,4-2-4 16,0-3 3-16,9-4-2 0,5-1 2 15,4-5 6-15,4 0-3 0,3-2 0 0,2-7 0 16,5-1-4-16,2-4 2 0,-1-1 1 0,0-1 0 16,0-3-2-16,-1-4 0 0,-4-1 1 0,-2-2-2 15,-2 1 3-15,-7-3-2 0,4-2-1 16,-7-2 2-16,-4-1 2 0,-2-5 1 0,-2-1 1 15,-3-3 2-15,-2-4-3 0,-1-1 2 0,0-6 0 16,-1 2 1-16,-7 1-1 0,3 3 1 0,-6 4-1 16,-2 5 0-16,-1 6 5 0,-1 5-1 0,-1 6 3 15,0 7 3-15,3 1-2 0,-2 6 5 16,7 5-3-16,-1 2-5 0,2 3-4 0,0 11-4 16,-2 8 0-16,4 7 6 0,-6 8 4 0,8 6 2 15,2 2 2-15,1 4 1 0,0 0 4 16,4 2-3-16,7-1-3 0,1 0-2 0,1-4-7 15,3 1 3-15,-1-3-2 0,6-1 0 0,-3-2 0 16,3-1-4-16,-2-4-2 0,2-1-1 16,-3-6-2-16,-2-1 0 0,0-5-3 0,-3-2-1 15,-1-4-2-15,-2-4 1 0,1-1-1 0,-7-4 5 16,2-3 1-16,-3-2 2 0,-3-1 4 0,1-1 1 16,-1-1 8-16,0 0-3 0,0 0 2 0,0 0 4 15,0 0-3-15,0 2 6 0,0-2-1 0,0 0-5 16,0 0-2-16,-1 0-6 0,-2 0-2 15,-1 0-3-15,2 0-10 0,-1-3-36 0,2 0-119 16,-1 1-222-16,0 1-549 0,-1-1-361 0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4.3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5789B99-EBAD-4910-872E-ED81EE78E3CC}" emma:medium="tactile" emma:mode="ink">
          <msink:context xmlns:msink="http://schemas.microsoft.com/ink/2010/main" type="inkDrawing" rotatedBoundingBox="6884,17295 17989,16939 17994,17099 6890,17455" shapeName="Other"/>
        </emma:interpretation>
      </emma:emma>
    </inkml:annotationXML>
    <inkml:trace contextRef="#ctx0" brushRef="#br0">0 354 0 0,'0'0'34'0,"0"0"-68"0,0 0 34 0,0 0 0 16,0 0 0-16,0 0 0 0,0 0 0 0,0 0 0 15,0 0 0-15,0 0 0 0,0 0 0 16,0 0 0-16,119 8 0 0,-100-8 0 0,4 0 0 16,0 0 0-16,1 0 0 0,4 0 0 0,3-2 0 15,-2 0 0-15,5 2 0 0,-1 0 11 0,4 0 7 16,-5 0-7-16,1 0-5 0,1 0 1 0,-1 4 2 15,5-3 11-15,1-1 14 0,1 1 25 16,3-1 21-16,7 0 13 0,-1 0 9 0,3-4-9 16,5-2-13-16,3 1-6 0,4-1-6 0,3 0-2 15,5-1 8-15,1-1 1 0,5 0-3 16,1-1 8-16,3 0 1 0,2 0 5 0,2 0 9 16,5-2-3-16,2-1-4 0,1 2-8 0,4-2-6 15,1 3-11-15,1-3-13 0,4 3-15 16,-2 0-16-16,-3 2-8 0,3-1-4 0,0 3-3 15,2-1 0-15,-1 0 0 0,2 1-2 0,-2 2-1 16,2 0 3-16,-2 2-4 0,-1-1 1 0,-5-1 1 16,2 2-3-16,-4-1 3 0,0 0-1 0,0 2-1 15,2-1 1-15,-3 0-1 0,-2-3-1 0,1 2 2 16,-3-3 1-16,-3 1 1 0,3-1 1 16,-1-1 3-16,-4 1-2 0,3 0 1 0,-4-1 0 15,3 0-2-15,-3 2 0 0,1-1-1 0,-5 0-1 16,-1-1 4-16,-2 2 0 0,-5-1 1 0,5 2-1 15,-8-1-1-15,6 1 1 0,-5-2 0 16,4 2 0-16,-3-1 2 0,4 2-2 0,-1 1 1 16,2 1 0-16,1 0 3 0,2 0 3 0,-2 0 5 15,3 0 3-15,0 0-3 0,-1 0 3 0,0 0-5 16,2 0-3-16,-2 0-2 0,-1 0-4 16,-1 0-3-16,-2 0 1 0,-2 0-2 0,3-1-1 15,-5 1-2-15,3 0 1 0,1 0 1 0,0 0 1 16,2-2 0-16,4 0-3 0,0 1 0 15,2 0 2-15,0 1 0 0,-1-2 0 0,0 1-1 16,-2-1-1-16,-3 2-1 0,-2-1 1 0,-2 1 0 16,-3 0-2-16,-3 0 3 0,-1 0 0 0,-2-2-2 15,1 1 4-15,0-1-2 0,2 0 0 0,0 0 0 16,0 0-3-16,5 0 3 0,0 0 2 16,3 0 1-16,-1-1 2 0,1 2-1 0,3 1-2 15,-5-2-2-15,1 2 2 0,-3 0 1 0,2 0 2 16,-4 0 1-16,0 0 0 0,0 0-1 0,0 0 0 15,-4 0 2-15,0 0-3 0,-1 0-1 0,-2 0 1 16,2 0-1-16,3 0 1 0,-2 0 2 16,0 0-3-16,-3 0-2 0,-3 0 4 0,0 0-2 15,-5 3-3-15,-6-2 1 0,0 3-3 0,-8-3-3 16,-2 0 1-16,-10 3-2 0,-4-3-1 16,-6 2 3-16,-4-1-1 0,-2-1 1 0,1 1 4 15,-3-1-1-15,-2-1 2 0,0 0 3 0,2 2-3 16,-6-2-2-16,2 0-8 0,-1 0-11 0,-4 0-21 15,-1 0-24-15,0 0-42 0,0 0-48 16,-3 0-58-16,-1 0-92 0,-1-2-138 0,2 1-214 16,-1-1 321-16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2.5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2659BC-D241-40FA-9E01-10CAE9645DD1}" emma:medium="tactile" emma:mode="ink">
          <msink:context xmlns:msink="http://schemas.microsoft.com/ink/2010/main" type="inkDrawing" rotatedBoundingBox="6832,17473 6836,8462 6964,8463 6960,17474" semanticType="verticalRange" shapeName="Other">
            <msink:sourceLink direction="with" ref="{E4613EDC-26D8-4884-B4E9-62059EFB4668}"/>
            <msink:sourceLink direction="with" ref="{530824D3-C756-4D99-B2C0-F98D20ABF4D0}"/>
            <msink:sourceLink direction="with" ref="{D3C8097F-440B-4F5C-BF26-8CE460ECE1A1}"/>
            <msink:sourceLink direction="with" ref="{A3AA725D-3B3E-4D04-8A24-BE8A776BBE45}"/>
          </msink:context>
        </emma:interpretation>
      </emma:emma>
    </inkml:annotationXML>
    <inkml:trace contextRef="#ctx0" brushRef="#br0">36 35 0 0,'0'0'0'0,"0"0"0"0,0 0 0 0,0 0 0 16,0 0 0-16,0 0 0 0,0 0 0 0,0 0 0 15,0 0 0-15,0 0 0 0,0 0 0 0,0 0 0 16,0 0 0-16,0 0 0 0,26-25 0 0,-19 21 0 15,-3 2 0-15,0 0 0 0,0 0 0 16,-2 2 0-16,-1 0 0 0,2 0 0 0,-3 0 0 16,0 0 0-16,1 0 0 0,0 0 0 0,1 0 0 15,0 4 0-15,-2-2 0 0,0 2 0 0,2 0 0 16,-2 2 0-16,0 1 0 0,0 4 0 16,0 2 0-16,-2 2 0 0,0 3 0 0,-1 3 0 15,2 3 0-15,-3 2 0 0,1 3 0 0,-1 3 0 16,1 3 0-16,0 4 0 0,1 3 0 15,-2 6 0-15,2 1 0 0,0 5 0 0,-2 4 0 16,-2 4 0-16,4 0 0 0,-4 2 0 0,1 2 0 16,2-1 0-16,1 2 0 0,0-1 0 0,2 4 0 15,0-2 0-15,0 5 0 0,0 1 0 16,0-2 0-16,0 6 0 0,2-3 0 0,0 2 0 16,0 2 0-16,-1-1 0 0,-1 2 0 0,0-3 0 15,0 0 0-15,0 3 0 0,0 2 0 0,0 2 0 16,0 2 0-16,0 6 6 0,-1-2 20 0,-1 3 2 15,2 1 17-15,-2 0-5 0,0 3 16 16,1 2-11-16,0 6-8 0,1-1 3 0,-3 5-23 16,3 2 4-16,0 0-21 0,0 2-4 0,0-3 2 15,0-1 1-15,0 2 7 0,0 0 2 0,0 3 0 16,0 1-3-16,-1-3-2 0,-1-3-2 16,1-3-4-16,-2-6 4 0,0-3-3 0,-1-3 4 15,2-4 2-15,0-3 0 0,0-1 0 0,0-3-2 16,1 1 3-16,1-2 0 0,0 2 3 0,0-3 1 15,0 1 2-15,0-1-3 0,0 1 3 16,0 2-4-16,0 0 0 0,1 0-2 0,1 2-5 16,0 0 4-16,-2 1 0 0,0 1 2 0,0 1 7 15,0-3-5-15,0-2-3 0,0-2 1 16,0-4-2-16,0-6 1 0,2-2 1 0,-1-5-1 16,0-4 1-16,2-1 1 0,-2-2 1 0,2 2 1 15,0 4 0-15,-3-4-1 0,1 1 1 0,1-1-2 16,-1-1 0-16,-1 0 1 0,3-1-2 0,-2-1-2 15,0-2-3-15,1-2 1 0,0-3-1 0,-2-1 0 16,2-3 3-16,-1-5-5 0,0-2-5 0,3-5-1 16,-2-1-5-16,2-3 1 0,-4-3 0 15,2-1-4-15,1-3 0 0,-2 3-2 0,-1-2 3 16,0 2 4-16,2 4 8 0,-2-1-1 16,1 2 5-16,2 4 3 0,-2 3 0 0,0 3 7 15,3 5 2-15,0-2-5 0,0 0-2 0,3-1-7 16,-1-2-8-16,0-3-1 0,-2 0-8 0,2-6-5 15,-1-2-12-15,-2-3-9 0,-1-4-11 16,0-5-8-16,-1-3-2 0,3-6 2 0,-3-4-2 16,1-3-14-16,-2 1 29 0,2-3 49 0,0 0 0 15,-1 0 0-15,0 0 0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34.2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30824D3-C756-4D99-B2C0-F98D20ABF4D0}" emma:medium="tactile" emma:mode="ink">
          <msink:context xmlns:msink="http://schemas.microsoft.com/ink/2010/main" type="writingRegion" rotatedBoundingBox="12708,9162 16995,8843 17206,11692 12920,12010">
            <msink:destinationLink direction="with" ref="{A04C1C4D-948D-4747-B3CB-252216044331}"/>
            <msink:destinationLink direction="with" ref="{552659BC-D241-40FA-9E01-10CAE9645DD1}"/>
          </msink:context>
        </emma:interpretation>
      </emma:emma>
    </inkml:annotationXML>
    <inkml:traceGroup>
      <inkml:annotationXML>
        <emma:emma xmlns:emma="http://www.w3.org/2003/04/emma" version="1.0">
          <emma:interpretation id="{89CE8DCA-9052-4BB5-B425-0C44AEDD6D4C}" emma:medium="tactile" emma:mode="ink">
            <msink:context xmlns:msink="http://schemas.microsoft.com/ink/2010/main" type="paragraph" rotatedBoundingBox="12708,9162 16995,8843 17113,10442 12827,107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275B61-A426-4D2B-B8D4-EB01167309E1}" emma:medium="tactile" emma:mode="ink">
              <msink:context xmlns:msink="http://schemas.microsoft.com/ink/2010/main" type="line" rotatedBoundingBox="12708,9162 16995,8843 17054,9643 12767,9961"/>
            </emma:interpretation>
          </emma:emma>
        </inkml:annotationXML>
        <inkml:traceGroup>
          <inkml:annotationXML>
            <emma:emma xmlns:emma="http://www.w3.org/2003/04/emma" version="1.0">
              <emma:interpretation id="{E35C8D03-280B-40B6-868E-E7F1D0AB1F22}" emma:medium="tactile" emma:mode="ink">
                <msink:context xmlns:msink="http://schemas.microsoft.com/ink/2010/main" type="inkWord" rotatedBoundingBox="12708,9162 16239,8899 16298,9699 12767,9961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Beeriness</emma:literal>
                </emma:interpretation>
                <emma:interpretation id="interp2" emma:lang="en-US" emma:confidence="0">
                  <emma:literal>Beefiness</emma:literal>
                </emma:interpretation>
                <emma:interpretation id="interp3" emma:lang="en-US" emma:confidence="0">
                  <emma:literal>Brevines</emma:literal>
                </emma:interpretation>
                <emma:interpretation id="interp4" emma:lang="en-US" emma:confidence="0">
                  <emma:literal>Brininess</emma:literal>
                </emma:interpretation>
              </emma:one-of>
            </emma:emma>
          </inkml:annotationXML>
          <inkml:trace contextRef="#ctx0" brushRef="#br0">79 595 0 0,'0'0'0'16,"0"0"0"-16,0 0 21 0,0 0 250 0,-64-160-40 16,60 128-31-16,-3 1-25 0,4-2-21 0,3 3-14 15,0-3-13-15,0 2-10 0,7 1-17 0,0 3-20 16,4 1-20-16,2 3-17 0,2 0-13 0,1 4-8 15,7 1-4-15,-1 0-5 0,-2 2-3 16,6 1-1-16,-1 6-3 0,1 0-1 0,-1 3-2 16,1 1-1-16,-1 4-3 0,1 1-3 0,-2 0 2 15,-3 5-5-15,4 5-3 0,-4 2-6 0,-4 3-5 16,-3 3 3-16,-1 1 2 0,-3 2 2 16,-6 1 1-16,-4 4 5 0,0-3-1 0,-2 3 2 15,-10 0 6-15,-1-3 0 0,-3 1 8 0,-7-1 7 16,-3-4 2-16,0-1 6 0,0-4-1 15,1-3 3-15,6-2 4 0,-4-2 1 0,8-4 6 16,3-2 2-16,4 1 1 0,3-2 2 0,5 0 0 16,0 0-8-16,0 0-23 0,9-2-21 0,1 1-14 15,7-2-4-15,1 1 12 0,10 0 9 0,4 2 2 16,0 2 2-16,6 6 2 0,-1 1-2 0,-1 3 3 16,-2 4-1-16,-1-1-4 0,-4 3 1 15,-4 3-4-15,-2-2-1 0,-3 0 4 0,-5 2-3 16,-3-2-1-16,-4-1 2 0,-4 0-3 0,-4-1 7 15,0-2 9-15,-11 1 10 0,-4-1 12 16,-3 0 7-16,-7-3 3 0,-3-1-2 0,-5-2 1 16,2-3-2-16,-4-2-1 0,0-4-1 0,3 3 4 15,1-3 0-15,6 0 1 0,2-3 0 0,5 1-7 16,6 0-2-16,3-2-4 0,6 3-6 16,2 0 0-16,1-1-10 0,0 2-16 0,1 0-15 15,3 0-6-15,8 0 4 0,2 0 13 0,6 0 14 16,0-2 5-16,7 2 0 0,1-2 3 0,3-1-1 15,-2-1-4-15,1 0 2 0,-2-2-4 16,3 0-3-16,-2-3 3 0,-2 0 1 0,0-3 1 16,0 0 1-16,-3-2-1 0,0-2-1 0,-2-2 2 15,0 1 0-15,0-5-1 0,-5 2 4 0,-2-3 1 16,-2 1-2-16,-2-2 5 0,-3 2 2 16,-1 0-5-16,-2 2 1 0,1 0-1 0,-4 4-3 15,0 3 6-15,-1 2-3 0,2 3-2 0,-3 4-1 16,0 1-5-16,0 2-4 0,0 1-13 0,0 0-21 15,0 0-9-15,0 7 1 0,-4 3 13 0,1 4 20 16,-1 2 9-16,-1 4 3 0,3 0 0 16,2 2 1-16,0 0 2 0,0 1 0 0,0-1-2 15,8-1 1-15,-1-2-2 0,5-1 1 0,3-1 2 16,5-4 2-16,-1-3 4 0,3-1-2 0,3-2 5 16,-3-4-1-16,4-2 0 0,1-1 1 15,-2 0-3-15,-1-8 1 0,0-1-1 0,-2-1 0 16,-3-2 0-16,-6-2 0 0,0 1 1 0,0-5-1 15,-3 0 3-15,-3 2 2 0,-2-3-1 16,-1 0 1-16,-4 2-2 0,0 1-1 0,0 3 0 16,0 2 2-16,0 2-4 0,-1 3-5 0,-2 1-4 15,-2 3-12-15,1 1-2 0,0 1-7 0,-5 1-2 16,4 7 2-16,-4 3 6 0,1 0 7 0,3 4 5 16,1 2 3-16,-3 0-2 0,7 0 2 15,0 1 0-15,0 0 0 0,5-2 0 0,2-1 0 16,2-3-2-16,3-3 2 0,1 0 1 0,-3-3 5 15,4-3 2-15,0 0 4 0,0-3 0 0,1 0-2 16,1 0 2-16,0-5-2 0,5-3-1 0,-3-3-1 16,3-1-2-16,-5-3-3 0,0-1 0 15,3 1 1-15,-6-3-2 0,1-2 3 0,-1 1 1 16,-3-2 0-16,-1 0 3 0,2 0-1 0,-7 0-2 16,4 3-1-16,-4 2-1 0,-1 1-2 15,-2 3 1-15,2 3 0 0,-3 2-2 0,0 2 2 16,0 4-1-16,0-2-4 0,0 3-3 0,0 0-12 15,1 0-18-15,2 0-2 0,-2 4 4 0,4 4 8 16,3 2 16-16,3 2 7 0,1 3-2 16,3-2 1-16,1 4 4 0,1 1 0 0,1 0 1 15,-1-1-1-15,-3 3-2 0,-1-2-1 0,-1-1-1 16,0 2 0-16,-5-3-1 0,-2-1-3 0,-3-1-4 16,-2-2-3-16,0-1 2 0,-8 0 4 15,-2-2 8-15,-3-3 6 0,-5-2 3 0,2 1-1 16,0-4 2-16,1-1 0 0,2 0 1 0,1 0 3 15,3 0-2-15,2 0 3 0,0-2 0 0,6-4 0 16,0-2-2-16,1-1-8 0,0-3-5 0,6 0-7 16,4-1-2-16,3-1 1 0,4-2 1 15,4 1 3-15,0-1 2 0,2-2 0 0,1-1 2 16,1-1-1-16,2 4-1 0,-4-3 1 0,-3 3 1 16,0 1-1-16,-1 2 0 0,-2 2-2 0,1 2 0 15,-3 3 0-15,-2 2-2 0,-1 4 0 16,-1 0-1-16,-3 0-1 0,1 1 3 0,1 5 1 15,-1 2 3-15,-4 2 3 0,1 0-2 0,0 4 0 16,-3 1 1-16,0 0 2 0,1 3 0 16,-3-2-1-16,1 2-5 0,-1-1-15 0,-1-3-28 15,0 0-72-15,0-1-106 0,1-2-189 0,-1-5-241 16,0-3-351-16</inkml:trace>
          <inkml:trace contextRef="#ctx0" brushRef="#br0" timeOffset="-1300.5102">215 414 598 0,'0'0'209'0,"0"0"-77"0,0 0-25 0,0 0-42 16,0 0-41-16,0 0-13 0,0 0-7 0,0 0-2 15,0 0 16-15,0 0 9 0,0 0-3 16,0 0-1-16,2-99-22 0,-2 100-12 0,0 7 1 16,0 2 5-16,0 5 22 0,-2 7 9 0,0 2 8 15,1 4-3-15,-2 2-7 0,1 1-1 16,-4 3-8-16,5-3-3 0,1 2-2 0,0-2-3 16,0 0 0-16,0-3-2 0,0-2-6 0,1-3-1 15,5-2-4-15,-2-3-7 0,-2-2-10 16,5-4-26-16,-4-3-38 0,-2-3-91 0,-1-1-110 15,0-5-76-15,0 0-55 0,0 0 419 0,0 0 0 0</inkml:trace>
          <inkml:trace contextRef="#ctx0" brushRef="#br0" timeOffset="144.9235">1968 203 481 0,'0'0'313'0,"0"0"-79"0,0 0-73 0,0 0-66 16,0 0-40-16,0 0-39 0,0 0-48 15,0 0-81-15,0 0-25 0,0 0-6 0,0 0-2 16,0 0-26-16,0 0-115 0,-17-26-36 0,22 32 323 16,-1-3 0-16</inkml:trace>
          <inkml:trace contextRef="#ctx0" brushRef="#br0" timeOffset="515.6931">1968 203 0 0,'86'-3'0'0,"-79"0"0"0,2-1 199 16,2 1-28-16,-3-1-32 0,0 4-9 0,4 0-8 16,0 0 3-16,0 0-1 0,2 8-19 15,-1 1-18-15,-1 2-14 0,0 2-18 0,-2 2-6 16,-1 1-9-16,-1 2-4 0,-3 0-1 0,-1 1 4 16,1 0 3-16,-3 0-2 0,0-1 1 15,-2-3-10-15,0-1-3 0,0-2 3 0,0-2-2 16,0-3 5-16,0-1 5 0,-2-3 2 0,1-1 14 15,1-2 22-15,-1 0 20 0,1 0-2 0,-2-2-11 16,-1-4-26-16,2-3-26 0,-2-2-5 0,3-4-9 16,0 0-2-16,0-4-7 0,0 0 2 0,0-1 0 15,0 1 0-15,4 1 2 0,3 0-6 16,-1 3-1-16,3 1-5 0,0 1 1 0,-2 3-5 16,2 3-1-16,-1 1 0 0,-1 3-3 0,1 0 2 15,-2 1-3-15,3 2 2 0,-2 0-2 0,2 0 3 16,0 5 3-16,-1 2 1 0,2 2 5 15,3 1-1-15,-2 3 0 0,1 0 1 0,0 2-3 16,0 0 2-16,-2 0-2 0,2 0 0 0,-2 1-1 16,2-1 0-16,-1 0 2 0,0 0-4 0,-2-1 0 15,-1-2-13-15,0 2-29 0,-2-3-69 16,-2-1-88-16,0-1-135 0,0-3-171 0,-3-1-227 16,0-3 204-16</inkml:trace>
          <inkml:trace contextRef="#ctx0" brushRef="#br0" timeOffset="1409.4419">2580 355 0 0,'0'0'549'0,"0"0"-306"0,0 0-104 0,0 0-84 0,0 0-39 15,0 0 8-15,0 0 29 0,0 0 23 16,0 0 12-16,0 0-4 0,0 0-14 0,0 0-11 16,163-68-17-16,-141 60-7 0,-6 2-5 15,-1-1-5-15,1-2 5 0,-3 0 4 0,1 0 3 0,-2-3 6 16,-6 0 3-16,1-1-1 0,-2-1-3 0,-3-1-1 15,-1 2-3-15,-1 1 1 0,0 1-3 16,-5 4-8-16,-2-1-15 0,-1 4-15 0,-1 2-14 16,-3 2-8-16,-2 0 5 0,-2 0 4 0,1 6 8 15,1 3 8-15,-4 2 0 0,1 1 2 16,-1 2 2-16,2 3 1 0,3 0 2 0,-1-1 0 16,5 2-1-16,2-2-5 0,1 2 1 0,3-1-2 15,3-1 2-15,0-1-1 0,4-1 4 0,4-2 3 16,4-2 3-16,1-1 10 0,2-1-2 15,7-4 2-15,-4-1-3 0,5-3-10 0,-1 0 4 16,2 0-1-16,1-3-2 0,-1-3 5 0,3-2-2 16,-1-2-1-16,1-1 2 0,1-1 3 15,-4-1-6-15,3-2 2 0,-3 0-5 0,0-1 3 16,-4-2 1-16,3 0 1 0,-4 0 1 0,1 0-7 16,-3 1 2-16,-2 2-2 0,-3 3-1 0,0 1 3 15,-5 3-5-15,-3 2 0 0,-2 2-1 16,-2 2 0-16,0 1-6 0,0 1-12 0,0 0-18 15,-2 0-12-15,-1 0 4 0,-2 3 10 0,-1 1 16 16,-2 4 9-16,2-1-1 0,-2 3 0 0,1-1 1 16,0 0 1-16,3 3-1 0,1 1-2 0,2-1-1 15,1-2 0-15,0 2 2 0,0-2 1 0,3 1 2 16,-1-2 1-16,6 3-1 0,-3-2 2 16,0-1 0-16,0 3-1 0,-2-3-1 0,0 3-4 15,-3 0-3-15,0 1 3 0,-10 1 1 0,2 0 5 16,-3-2 4-16,-2-1 3 0,2-1 0 15,-2-2 2-15,2 0-3 0,4-4 0 0,1 1-2 16,2-2-1-16,4-2 1 0,0-1 2 0,0 0 5 16,0 0 6-16,0 0 7 0,5 0 2 0,4 0-1 15,1-3-3-15,3-3-5 0,5 0-8 16,2-3-4-16,3-2-3 0,1 1 0 0,3-3 3 16,-1-2-1-16,0 0-2 0,1-2 0 0,-3-1 0 15,-1 1-2-15,-3-6 2 0,0 1-4 0,-3-1-3 16,-2 0 1-16,-2 0-3 0,-1 0-2 15,-1-2 3-15,-4 3 1 0,0 2 0 0,-6 1 5 16,0 4 1-16,-1 0 0 0,0 5 4 0,0-2-2 16,0 6 4-16,0 2 5 0,-1-1 0 0,0 2 0 15,-2 2-8-15,-1-1-13 0,0 2-17 0,-1 0-7 16,-2 3 1-16,0 3 7 0,-1 2 9 16,1 2 4-16,-1 3 1 0,3 2 2 0,2 2 3 15,1 0 4-15,2 1 1 0,0 0 4 0,2-1 1 16,4 1 6-16,4-1 1 0,1 0 2 0,3 0 0 15,-1-1-3-15,0-1-2 0,1 0-2 16,-5 0 0-16,2-2-2 0,-3-1-1 0,-3-1 2 16,-5-1-1-16,0-1 5 0,0-1 4 0,-5-1 5 15,-3 0 6-15,-3-1 5 0,0 0 0 16,-3 1-3-16,-2-4-6 0,-2 0-9 0,-3 0-12 16,-3 0-19-16,-1 0-37 0,-5-1-79 0,-5 2-200 15,5 1-394-15,11-2-227 0</inkml:trace>
        </inkml:traceGroup>
        <inkml:traceGroup>
          <inkml:annotationXML>
            <emma:emma xmlns:emma="http://www.w3.org/2003/04/emma" version="1.0">
              <emma:interpretation id="{E938C696-E961-45EB-B99A-A0E722B73D6D}" emma:medium="tactile" emma:mode="ink">
                <msink:context xmlns:msink="http://schemas.microsoft.com/ink/2010/main" type="inkWord" rotatedBoundingBox="16998,9358 17033,9355 17038,9422 17003,9424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\</emma:literal>
                </emma:interpretation>
                <emma:interpretation id="interp7" emma:lang="en-US" emma:confidence="0">
                  <emma:literal>:</emma:literal>
                </emma:interpretation>
                <emma:interpretation id="interp8" emma:lang="en-US" emma:confidence="0">
                  <emma:literal>)</emma:literal>
                </emma:interpretation>
                <emma:interpretation id="interp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140327.7635">4307 282 0 0,'0'0'0'0,"0"0"0"0,0 0 0 16,0 0 0-16,0 0 0 0,0 0 0 16,0 0 0-16,0 0 0 0,0 0 0 0,0 0 0 15,0 0 49-15,0 0 28 0,0 0-20 0,0 0-27 16,-39-64-19-16,39 64-14 0,0 0-9 16,0 0-8-16,0 0-7 0,0 0-5 0,0 0-5 15,0 0 4-15,0 0 11 0,0 0 16 0,0 0 11 16,0 1 10-16,0-1 6 0,0 2 9 0,1-2 18 15,-1 0 13-15,0 0 16 0,0 0 13 16,0 0 3-16,2 0 1 0,-2 0-4 0,0 0-10 16,0 0-7-16,0 0-2 0,0 0-1 0,0 0 1 15,0 0-1-15,0 0-5 0,0 0-11 0,0 0-5 16,0 0-9-16,0 2-9 0,0-2-3 0,0 0-5 16,0 0-7-16,0 0-1 0,0 0-4 15,0 0-5-15,0 0-1 0,0 0-4 0,0 1-8 16,0-1-9-16,0 0-15 0,0 0-21 0,0 1-1 15,0 4-26-15,2 1-94 0,-2-2-327 0,2 1-24 16</inkml:trace>
        </inkml:traceGroup>
      </inkml:traceGroup>
      <inkml:traceGroup>
        <inkml:annotationXML>
          <emma:emma xmlns:emma="http://www.w3.org/2003/04/emma" version="1.0">
            <emma:interpretation id="{8B353D46-6EA5-4E4B-AD05-3A602EC41B65}" emma:medium="tactile" emma:mode="ink">
              <msink:context xmlns:msink="http://schemas.microsoft.com/ink/2010/main" type="line" rotatedBoundingBox="14055,10100 16502,9680 16604,10274 14156,10693"/>
            </emma:interpretation>
          </emma:emma>
        </inkml:annotationXML>
        <inkml:traceGroup>
          <inkml:annotationXML>
            <emma:emma xmlns:emma="http://www.w3.org/2003/04/emma" version="1.0">
              <emma:interpretation id="{64E0177C-3B10-4790-98CB-1AFC95ABB569}" emma:medium="tactile" emma:mode="ink">
                <msink:context xmlns:msink="http://schemas.microsoft.com/ink/2010/main" type="inkWord" rotatedBoundingBox="14055,10100 16502,9680 16604,10274 14156,10693"/>
              </emma:interpretation>
              <emma:one-of disjunction-type="recognition" id="oneOf2">
                <emma:interpretation id="interp10" emma:lang="en-US" emma:confidence="0.5">
                  <emma:literal>Model</emma:literal>
                </emma:interpretation>
                <emma:interpretation id="interp11" emma:lang="en-US" emma:confidence="0">
                  <emma:literal>Mode</emma:literal>
                </emma:interpretation>
                <emma:interpretation id="interp12" emma:lang="en-US" emma:confidence="0">
                  <emma:literal>Modell</emma:literal>
                </emma:interpretation>
                <emma:interpretation id="interp13" emma:lang="en-US" emma:confidence="0">
                  <emma:literal>Models</emma:literal>
                </emma:interpretation>
                <emma:interpretation id="interp14" emma:lang="en-US" emma:confidence="0">
                  <emma:literal>Modeled</emma:literal>
                </emma:interpretation>
              </emma:one-of>
            </emma:emma>
          </inkml:annotationXML>
          <inkml:trace contextRef="#ctx0" brushRef="#br0" timeOffset="2407.7792">1464 1398 966 0,'0'0'132'16,"0"0"-54"-16,0 0-27 0,0 0-11 16,0 0 4-16,0 0 9 0,0 0 10 0,0 0 9 15,0 0-1-15,0 0-8 0,0 0-11 0,0 0-7 16,0 0-3-16,0 0 3 0,-44 122 6 15,48-121 11-15,-1-1 13 0,3 0 14 0,0 0 2 16,2-7-10-16,1-4-14 0,1-3-23 0,2-4-15 16,1-3-8-16,2-3-6 0,4-1 0 0,-3-4-3 15,1-2-4-15,5-2 0 0,-1-1-4 16,0 0-2-16,5-3 2 0,-2 2-4 0,0 0 0 16,-4 3-3-16,4-1-5 0,-2 6 0 0,-3 3 3 15,-2 3-1-15,-1 6 8 0,-5 5-6 0,-3 2-5 16,-3 5-11-16,1 3-12 0,-4 0-3 0,-2 6-5 15,0 5 7-15,0 2 11 0,0 2 7 0,-2 4 11 16,-5 3 6-16,2-2 2 0,1 4 0 16,-3-1-2-16,4-3-2 0,2 0 1 0,0-4-1 15,1-1 1-15,0-3 0 0,1-2-2 0,3-4 2 16,0-1 5-16,4-4 4 0,1-1 8 0,3 0 1 16,3-7 0-16,3-3-6 0,-1-2-1 15,3-5-4-15,-1 1-1 0,1-4 0 0,-1 0-2 16,0-1-2-16,-2-2 0 0,3 3-1 0,-2-2-1 15,-4 3 2-15,1 1 0 0,0 2-1 16,-4 1 3-16,-2 3-3 0,-2 3 0 0,-2 0 2 16,-1 6 0-16,-3 0-4 0,-1 3-3 0,0 0-13 15,0 0-14-15,-1 6 3 0,-3 4 6 0,-4 4 11 16,1 1 16-16,-3 4 0 0,-1 1-2 0,-1 0 1 16,-2 3-2-16,5 0-2 0,1 2-1 15,-2-1 0-15,2-1 0 0,3 1 0 0,2-3 0 16,2 0-1-16,1-3-2 0,0 0 3 0,0-3-2 15,5-2 1-15,6-1 0 0,0-2 1 0,1-2-1 16,1-2 1-16,2-3 0 0,0-1-2 0,1-2 2 16,0 0-2-16,1-2 3 0,1-5 1 15,-1-4 1-15,2 0 0 0,-1-1 0 0,-1-4 1 16,2 2 1-16,-3-2 3 0,-1 0 2 0,1 1-2 16,-3-3 0-16,-1 3-3 0,-1-1-1 15,-3 6-1-15,-3 0 1 0,-1 3 1 0,0 4-1 16,-4 0 0-16,0 3-6 0,0 0-13 0,0 0-18 15,0 0 1-15,-8 8 6 0,4 2 16 0,-6 2 18 16,0 1 0-16,-1 2-2 0,3 0-3 16,0 0-2-16,4-2 0 0,2 1-1 0,0-2 0 15,2 0 3-15,0-3-1 0,4 0 1 0,3-3 5 16,4 0 2-16,-1-2 6 0,4-2 3 0,-1-2-2 16,5 0-4-16,-1 0-1 0,1-1-4 15,-1-5 1-15,0-1-1 0,1-1 2 0,-1-3 1 16,-1 0 0-16,-1-1 2 0,-1 0-2 0,-5-1 0 15,-1 1 2-15,-3 0 0 0,-2-1-2 0,-3-1-2 16,0 1-5-16,-4-1-4 0,-3 1-4 16,-5 0-5-16,0 2-3 0,-3 1-2 0,1 0-4 0,-1 6-3 15,-5 0-1-15,6 3-6 0,0 1-6 16,-1 0-10-16,0 1-16 0,2 4-27 0,-1 3-38 16,4 1-63-16,-1-1-115 0,8-1-149 0,1-1-247 15,0-1 250-15</inkml:trace>
          <inkml:trace contextRef="#ctx0" brushRef="#br0" timeOffset="2884.4849">2780 1135 396 0,'0'0'264'0,"0"0"-119"16,0 0-38-16,0 0-3 0,0 0 20 15,0 0 5-15,0 0-10 0,0 0-16 0,0 0-18 16,0 0-13-16,0 0-9 0,0 0-12 0,0 0-8 15,0 0-3-15,-109-28-3 0,89 35-4 16,2 0-7-16,0 4-3 0,0 1-3 0,2 0-5 0,1 3-2 16,2-3-6-16,4 0-3 0,1-1-2 0,2 1-2 15,5-1-2-15,1-2 0 0,0 0 1 16,3-3 0-16,5 0 8 0,1-1 5 0,6-2 7 16,2-3 2-16,1 0-2 0,6 0-2 0,-1-3-7 15,-2-5-1-15,4-1 0 0,-3-2 1 16,-3-2 6-16,1-4-4 0,-1-2 0 0,-3-2-2 15,2 1-1-15,0-5 4 0,-5 3 3 0,1-5 0 16,-4 4-1-16,0-5 1 0,-2 1-5 0,0 1 0 16,-3-1-2-16,1-2-1 0,-4 4 2 15,-2 1-1-15,0 4 3 0,0 5-2 0,0 1 3 16,0 3-1-16,-2 4 0 0,-1 1 0 0,0 4-4 16,3 1-4-16,-1 1-11 0,1 0-15 15,0 0-13-15,-3 5 1 0,2 3 9 0,-2 4 15 16,-2 5 13-16,-1 3 1 0,2 3 1 0,-1 1 0 15,1 2 0-15,1-3-2 0,-1 1 0 0,3-2 0 16,1-1-1-16,0 0-1 0,5 0-2 16,2 0 0-16,2 0 0 0,1-1-4 0,2-3-1 15,-1 0-21-15,-1 1-54 0,4-2-86 0,-3-1-155 16,-1-5-201-16,-2-2-226 0,-1-4 303 0</inkml:trace>
          <inkml:trace contextRef="#ctx0" brushRef="#br0" timeOffset="3531.906">3059 1159 0 0,'0'0'0'16,"0"0"104"-16,0 0 124 0,0 0-45 0,0 0-21 16,0 0-8-16,0 0-6 0,0 0-9 0,0 0-13 15,0 0-15-15,0 0-10 0,0 0-6 16,0 0 3-16,18-29-5 0,-10 26-6 0,3 1-14 16,0-3-17-16,2 1-9 0,2-2-19 0,1 0-5 15,1 0-5-15,4-2-8 0,-1-3 3 16,-2 2 2-16,-1 0 0 0,0-2 4 0,-4-1 1 15,-2 0 1-15,-2-2 4 0,-2-1 5 0,-1 0-2 16,-4 1 0-16,-2-1-6 0,0 0-5 16,0 1-5-16,-5 2-1 0,-3 2-1 0,-2 3-9 15,1 2 3-15,-6 4-7 0,2 1-1 0,-2 0 5 16,0 6-3-16,-5 5 2 0,-1 1 3 0,3 2 3 16,-2 4 0-16,0 0 2 0,3-1 0 0,-1 3-1 15,8-2 5-15,-1 0 0 0,4-1 2 16,4-2-3-16,3 2 1 0,0-2 0 0,5-3 3 15,7 0 7-15,2 0-3 0,5-3 3 0,5 0-1 16,3-3-1-16,7-2 0 0,2-2-5 0,0-2-6 16,2 0-8-16,0 0-8 0,0 0-8 0,-2-5-14 15,-1-1-18-15,1-4-31 0,-4 2-39 16,-2-2-34-16,1-1-42 0,-7-2-44 0,-1-3-25 16,-5-3 1-16,-3 0 38 0,-1-3 68 0,-2-4 67 15,-6 1 45-15,1-6 31 0,-4-2 15 0,1-1 10 16,-4 0 13-16,0 1 5 0,0 1 14 15,0 2 16-15,0 3 23 0,-4 2 21 0,1 4 13 16,0 0 10-16,1 2-3 0,-1 2 0 0,-1 1 0 16,3 4-2-16,1 0-1 0,0 3-4 15,0 0-11-15,0 5-16 0,0 0-24 0,0 3-26 16,-3 1-27-16,3 0-32 0,-1 1-7 0,-3 9 0 16,-2 4 14-16,-3 8 26 0,-1 4 4 0,-2 6 5 15,0 2-3-15,-1 2-4 0,1 2 3 0,1 1 2 16,-1-2 3-16,1 3 2 0,5-4-4 15,-1-2-4-15,4-3-6 0,3-2-3 0,0-4 0 16,2-2-3-16,4 0 4 0,6-5 0 0,2-2 0 16,1-2 7-16,2-5 2 0,3-3 3 0,0 0 3 15,3-3-4-15,1-3-6 0,-2 0-4 0,0-3-10 16,-2-3-11-16,1-3-15 0,-3 0-36 16,-2 0-56-16,2-1-93 0,-5 1-236 0,-5 1-430 15,-2 4-148-15</inkml:trace>
        </inkml:traceGroup>
      </inkml:traceGroup>
    </inkml:traceGroup>
    <inkml:traceGroup>
      <inkml:annotationXML>
        <emma:emma xmlns:emma="http://www.w3.org/2003/04/emma" version="1.0">
          <emma:interpretation id="{A89DD201-9EBD-4205-8E05-7A466A337FBB}" emma:medium="tactile" emma:mode="ink">
            <msink:context xmlns:msink="http://schemas.microsoft.com/ink/2010/main" type="paragraph" rotatedBoundingBox="14290,10874 15852,10816 15890,11848 14328,119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01650FA-EF0A-4FB1-A27A-A072D67419D9}" emma:medium="tactile" emma:mode="ink">
              <msink:context xmlns:msink="http://schemas.microsoft.com/ink/2010/main" type="line" rotatedBoundingBox="14290,10874 15852,10816 15890,11848 14327,11906"/>
            </emma:interpretation>
          </emma:emma>
        </inkml:annotationXML>
        <inkml:traceGroup>
          <inkml:annotationXML>
            <emma:emma xmlns:emma="http://www.w3.org/2003/04/emma" version="1.0">
              <emma:interpretation id="{4318AB52-6898-48F7-9BB6-BDF04DAE4AE3}" emma:medium="tactile" emma:mode="ink">
                <msink:context xmlns:msink="http://schemas.microsoft.com/ink/2010/main" type="inkWord" rotatedBoundingBox="14290,10874 15852,10816 15890,11848 14327,11906"/>
              </emma:interpretation>
              <emma:one-of disjunction-type="recognition" id="oneOf3">
                <emma:interpretation id="interp15" emma:lang="en-US" emma:confidence="0.5">
                  <emma:literal>led</emma:literal>
                </emma:interpretation>
                <emma:interpretation id="interp16" emma:lang="en-US" emma:confidence="0">
                  <emma:literal>bed</emma:literal>
                </emma:interpretation>
                <emma:interpretation id="interp17" emma:lang="en-US" emma:confidence="0">
                  <emma:literal>Led</emma:literal>
                </emma:interpretation>
                <emma:interpretation id="interp18" emma:lang="en-US" emma:confidence="0">
                  <emma:literal>red</emma:literal>
                </emma:interpretation>
                <emma:interpretation id="interp19" emma:lang="en-US" emma:confidence="0">
                  <emma:literal>lid</emma:literal>
                </emma:interpretation>
              </emma:one-of>
            </emma:emma>
          </inkml:annotationXML>
          <inkml:trace contextRef="#ctx0" brushRef="#br0" timeOffset="4830.1148">1597 2766 803 0,'0'0'154'0,"0"0"-41"15,0 0-7-15,0 0 24 0,0 0 18 16,0 0-14-16,166-176-31 0,-134 144-39 0,6-1-31 16,-2-1-12-16,-2 0-9 0,-1-1-5 0,-3 1-7 15,-3-4 2-15,-2-2 0 0,-1-2 2 0,-8-1 2 16,2-2 1-16,-5-1-2 0,-5 1 3 15,0 4 5-15,-4 0 5 0,-4 5 6 0,0 4 0 16,0 3 2-16,-7 5-3 0,1 5 2 0,-5 2 1 16,4 5 1-16,-5 2-6 0,0 7-7 0,-3 2-6 15,-1 1-10-15,-1 1 2 0,1 11 0 0,-4 4 1 16,1 5 9-16,2 4-5 0,-1 4 1 16,2 1 0-16,3 7 3 0,2 4 5 0,3 0-1 15,1 2 1-15,6 1-5 0,1 1-3 0,0-2 2 16,9 0-3-16,-1 2 1 0,4-4 7 0,3-4 1 15,1 0-1-15,2-6 0 0,-4-2-12 16,4-6-3-16,-1-3-1 0,1-5 4 0,-1-6 7 16,2-3 7-16,1-4 9 0,0-2 1 0,1-2-1 15,1-9 0-15,-1-1-5 0,0-4 1 0,0-3 1 16,-5-2 1-16,1-3 2 0,0-3-4 16,-4-1-3-16,-4-4-6 0,-1 1-1 0,-2 1-3 15,-2-1 2-15,-3 1-1 0,-1 7-3 0,0 3 2 16,-3 3 1-16,-3 4-1 0,0 2 3 15,-2 5 0-15,4 1-6 0,-2 4-4 0,2 1-7 16,0 0-10-16,-4 1 0 0,2 6 3 0,-2 4 2 16,0 3 7-16,1 3 3 0,-1 0 0 0,4 3 2 15,3-1 0-15,1 2-1 0,0 1 0 16,1-1 0-16,7-1 2 0,2 0-1 0,3 0 0 16,5-2-1-16,0 0-3 0,5-1 0 0,3-3-4 15,-1 0 0-15,2-5 5 0,1 3 2 0,0-5 0 16,3 1 0-16,3-2-7 0,-2-3-6 0,3-2 1 15,1-1-3-15,0 0 6 0,2-1 2 0,0-7 1 16,0-1 2-16,0-4 2 0,-2 1 5 16,-1-3 0-16,1-3 2 0,-3-1 1 0,0-3-2 15,-4 0 1-15,-2 0 0 0,-4-1 0 0,-6 2 2 16,-5-1 1-16,-4 4-1 0,-4 2 1 16,-4 4 0-16,0 1-4 0,-7 2-4 0,-3 4-8 15,-5 2-6-15,-4 1-1 0,-1 2 4 0,-7 0 5 16,-5 6 5-16,-1 4 2 0,-4 6 3 0,1 0 2 15,1 2 2-15,0 2 0 0,5 0 1 16,0 0-2-16,6 1-2 0,1 0-1 0,4 2-1 16,9-2-1-16,2-2-3 0,5 0-1 0,3-5-4 15,0-2 1-15,7-1 2 0,2-4 2 0,9-1 6 16,2-3 3-16,2-3 3 0,3 0-3 16,4-6 0-16,-1-4-4 0,2-2-3 0,-1-5 1 15,2-1 1-15,-1-2 2 0,-4-4 0 0,0-2-1 16,-5-2 1-16,2-2-2 0,-7-3 2 0,0-1-2 15,-6-1-1-15,-1-2 1 0,-4-2-5 0,1-1-1 16,-5 0 1-16,-1 0 0 0,0-2 3 16,-1 0 2-16,-5 3 0 0,0 0 2 0,-1 2 1 15,0 2-1-15,-2 4 0 0,2 4 1 0,0 4 4 16,-1 8 1-16,3 2 3 0,-3 2 0 0,3 5-3 16,-2 2-3-16,-1 3-9 0,3 1-8 15,-3 6-1-15,-2 9 0 0,2 5 4 0,-1 4 5 16,1 10 6-16,2 4 1 0,5 4 1 0,1 3 3 15,0-2-2-15,4 2 1 0,3 0-1 16,1-2-1-16,4 2-2 0,-1-4-3 0,1 3 2 16,-2-4-4-16,2 1 3 0,2-1-4 0,-1-4-5 15,2-4-2-15,1-1-5 0,0-3-5 0,3-4-1 16,-3-3-4-16,-1-3-3 0,-1-4 4 16,0-2 4-16,-3-4 7 0,-3-2 7 0,-3-3 6 15,-2-3 6-15,-3 1 8 0,0-1 15 0,0 0-2 16,0 0 0-16,0 2-8 0,0-2-17 0,0 0-13 15,0 1-18-15,0 4-10 0,0 1-83 0,0-2-221 16,0 1-693-16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21.6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4613EDC-26D8-4884-B4E9-62059EFB4668}" emma:medium="tactile" emma:mode="ink">
          <msink:context xmlns:msink="http://schemas.microsoft.com/ink/2010/main" type="writingRegion" rotatedBoundingBox="7241,10137 11328,9546 11506,10776 7419,11367">
            <msink:destinationLink direction="with" ref="{552659BC-D241-40FA-9E01-10CAE9645DD1}"/>
          </msink:context>
        </emma:interpretation>
      </emma:emma>
    </inkml:annotationXML>
    <inkml:traceGroup>
      <inkml:annotationXML>
        <emma:emma xmlns:emma="http://www.w3.org/2003/04/emma" version="1.0">
          <emma:interpretation id="{B8BC93F8-19DA-478E-AB14-4ABF92C43CEC}" emma:medium="tactile" emma:mode="ink">
            <msink:context xmlns:msink="http://schemas.microsoft.com/ink/2010/main" type="paragraph" rotatedBoundingBox="7241,10137 11328,9546 11506,10776 7419,11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EA733B-3CD2-4FEF-A9E0-504FE98CDCC8}" emma:medium="tactile" emma:mode="ink">
              <msink:context xmlns:msink="http://schemas.microsoft.com/ink/2010/main" type="line" rotatedBoundingBox="7241,10137 11328,9546 11506,10776 7419,11367"/>
            </emma:interpretation>
          </emma:emma>
        </inkml:annotationXML>
        <inkml:traceGroup>
          <inkml:annotationXML>
            <emma:emma xmlns:emma="http://www.w3.org/2003/04/emma" version="1.0">
              <emma:interpretation id="{357BEE7A-42A6-4E36-AECD-FB6324BE19E9}" emma:medium="tactile" emma:mode="ink">
                <msink:context xmlns:msink="http://schemas.microsoft.com/ink/2010/main" type="inkWord" rotatedBoundingBox="7241,10137 11328,9546 11506,10776 7419,11367"/>
              </emma:interpretation>
              <emma:one-of disjunction-type="recognition" id="oneOf0">
                <emma:interpretation id="interp0" emma:lang="en-US" emma:confidence="0.5">
                  <emma:literal>Disruptive.</emma:literal>
                </emma:interpretation>
                <emma:interpretation id="interp1" emma:lang="en-US" emma:confidence="0.5">
                  <emma:literal>Disruptive .</emma:literal>
                </emma:interpretation>
                <emma:interpretation id="interp2" emma:lang="en-US" emma:confidence="0.5">
                  <emma:literal>Disruptive e.</emma:literal>
                </emma:interpretation>
                <emma:interpretation id="interp3" emma:lang="en-US" emma:confidence="0">
                  <emma:literal>Disruptive e</emma:literal>
                </emma:interpretation>
                <emma:interpretation id="interp4" emma:lang="en-US" emma:confidence="0">
                  <emma:literal>Disruptive</emma:literal>
                </emma:interpretation>
              </emma:one-of>
            </emma:emma>
          </inkml:annotationXML>
          <inkml:trace contextRef="#ctx0" brushRef="#br0">0 101 543 0,'0'0'273'0,"0"0"-46"16,0 0-36-16,0 0-22 0,0 0-19 0,0 0-25 15,0 0-27-15,0 0-20 0,0 0-28 0,0 0-23 16,0 0-20-16,0 0-8 0,0 0 1 15,50-102 3-15,-21 102-1 0,3 11-1 0,-1 2-1 16,5 5-2-16,-1 5-3 0,-1 3 0 0,3 8-2 16,-2-1-1-16,-3 4 2 0,2 0 2 0,-3 3 1 15,-2 0 1-15,-2 1 0 0,-1-2-4 16,-4 3 2-16,-6-2-5 0,-2 0 0 0,-3 1-2 16,-6-1 1-16,-5 0-4 0,0-1-4 0,-9-2-5 15,-8-3-1-15,-4-2 3 0,-7-5 2 0,-4-3 7 16,-2-6 8-16,-2-6 10 0,-2-5 11 0,1-4 11 15,2-3 8-15,0-3 7 0,2-7 5 0,3-5 3 16,5 1 6-16,7-3 2 0,2 2 3 16,7-2-1-16,2 2-13 0,6-1-10 0,1 3-18 15,2-3-11-15,9 1-10 0,4 0-5 0,4 0 0 16,2 2 2-16,5 0 2 0,0-1 0 16,7 4-1-16,-1-2-3 0,0 2 3 0,-1 0 1 15,4 1 0-15,-5-1 2 0,3 0-2 0,-1-1 0 16,0-3 2-16,-1-1 0 0,-3 1-1 0,-3-3 0 15,-2 1-1-15,-3-2 2 0,2-1 5 16,-7-1 3-16,-2-1 4 0,-1 2 3 0,-8 1 3 16,1 2 3-16,-3 2 3 0,-2 3 2 0,0 2 0 15,0 3 3-15,0 0-2 0,-2 3-4 0,-2 0-6 16,3 3-11-16,1 0-19 0,0 0-25 16,0 0-18-16,0 5 2 0,0 3 13 0,0 5 22 15,0 2 19-15,0 5 3 0,0 0-1 0,0 3 0 16,0-1-1-16,0 2-6 0,4-2-9 0,-1-1-23 15,1 1-42-15,-2-4-87 0,2-1-146 0,2-2-192 16,-3-6-306-16,1-3 440 0</inkml:trace>
          <inkml:trace contextRef="#ctx0" brushRef="#br0" timeOffset="-566.6511">256 92 560 0,'0'0'257'0,"0"0"-97"0,0 0-33 15,0 0-19-15,0 0 1 0,0 0 3 16,0 0 2-16,0 0-6 0,0 0-24 0,0 0-32 16,0 0-41-16,0 0-44 0,27-70-6 0,-26 77 2 15,1 7 16-15,-1 4 32 0,-1 4 4 0,0 8 6 16,0 3 1-16,0 3 2 0,-1 2-5 15,-2 1-3-15,-4 1-2 0,2 1-2 0,0 0 1 16,-2-1-2-16,2 0 1 0,-4-2-3 0,7-2-1 16,-2 1-1-16,0-3-2 0,1-3-1 0,2 0-2 15,-1-2-9-15,-2-2-18 0,0-7-27 16,0 0-51-16,-1-6-81 0,-2-2-134 0,1-5-141 16,-1-1-215-16,5-5 599 0</inkml:trace>
          <inkml:trace contextRef="#ctx0" brushRef="#br0" timeOffset="134.916">762 307 1162 0,'0'0'390'15,"0"0"-217"-15,0 0-74 0,0 0-43 0,0 0-29 16,0 0-13-16,0 0-15 0,0 0-16 0,0 0-47 15,0 0-48-15,0 0-44 0,0 0-41 16,0 0-20-16,0 0-46 0,36-95-77 0,-23 99-148 16,-5-1 422-16</inkml:trace>
          <inkml:trace contextRef="#ctx0" brushRef="#br0" timeOffset="433.4687">1003 273 0 0,'0'0'0'15,"0"0"380"-15,0 0-103 0,0 0-62 0,0 0-48 16,0 0-48-16,0 0-34 0,0 0-33 0,0 0-19 15,0 0-6-15,0 0 2 0,0 0 12 0,0 0 7 16,0 0 4-16,-39 43-4 0,34-35-12 0,2-2-16 16,3 1-3-16,0 1-6 0,0 1-1 15,0-2 8-15,3 2-3 0,6 0 1 0,-1 0 1 16,4 0-1-16,3 1 0 0,1 1-3 0,0-1-2 16,-1 0-6-16,-2 2-2 0,1 0-1 15,-3 1-2-15,-1-3 1 0,-6 0 1 0,0 1 2 16,-2-2 3-16,-2 2 9 0,-4 0 11 0,-4 0 16 15,-3-1 9-15,-7 1 4 0,0-2-3 0,-4-1-6 16,2 0-6-16,-4-1-9 0,4-1-5 16,0 0-10-16,1 0-8 0,2-1-3 0,2-2-9 15,1 0-10-15,2-2-13 0,4 1-27 0,2-2-46 16,3 0-101-16,0 0-157 0,3-2-191 16,0-1-274-16,0 2 704 0</inkml:trace>
          <inkml:trace contextRef="#ctx0" brushRef="#br0" timeOffset="1547.2276">1207 640 0 0,'0'0'0'0,"0"0"0"16,0 0 305-16,0 0 20 0,0 0-21 0,0 0-39 16,0 0-41-16,0 0-45 0,0 0-48 0,0 0-36 15,0 0-22-15,0 0-14 0,159-170-9 16,-137 149-6-16,-6-3-4 0,3 0-4 0,-5-2-5 15,0 0-4-15,-2 1-5 0,-4 0 0 0,-1 4 3 16,-2 1 0-16,-5 2 0 0,0 1-2 16,0 4-7-16,0 3-3 0,-7-1-4 0,2 4-7 15,1 1-6-15,-5 3-1 0,5-3-8 0,-4 6-4 16,3-2-5-16,0 2-10 0,0 0-9 0,3 2-8 16,-3 2-5-16,1 5 2 0,1 0 7 0,3 5 10 15,0 0 9-15,0 4 7 0,0 0 8 16,2 2 2-16,3-2 5 0,2 2 2 0,-2 0 2 15,3 0 4-15,-2-1 0 0,0 0-2 0,-3-1-1 16,-2-1-1-16,2-1 0 0,-3-1 2 0,0 1 2 16,0-2 2-16,0 1-1 0,-5-4 6 15,2 1-3-15,-1-1-1 0,0-2-1 0,1-1-5 16,3-2 0-16,0-3-2 0,0 0-2 0,0-2 3 16,3 1 6-16,5-2 7 0,-4 0 10 15,5 0 5-15,1-5 0 0,-1-1-5 0,3-3-7 16,2 0-3-16,-2-3-5 0,1 0-1 0,2-2-3 15,1-3-4-15,1-1 1 0,-1 0-1 0,-1-3 0 16,3 0 4-16,-5-1 0 0,0 0 1 16,-1 1 2-16,-2 1 2 0,1 2 0 0,-5 4 1 15,1 3 2-15,-3 2 1 0,0 3 4 0,0 2 3 16,-3 2 0-16,-1 0-2 0,0 2-6 0,0 0-9 16,0 0-17-16,0 0-20 0,0 2-9 0,0 2 5 15,0 2 12-15,0 2 19 0,0 3 10 0,0 0-1 16,0 2 0-16,0 1 0 0,0 0-2 15,3-2 0-15,5 0 0 0,-3-4-2 0,6 1 2 16,-1-1 0-16,0-2-2 0,2 0 2 0,2-3-2 16,-3-2 0-16,1-1-1 0,1 0 0 0,-2 0 4 15,1-6 2-15,0 0 5 0,-4-2 3 16,-1-2 5-16,-1 0 4 0,0 0 2 0,-4-2 8 16,0 1 2-16,-2-1-1 0,0 1-2 0,0 1-4 15,0 2 0-15,0 2 1 0,0 1-1 16,-2 4-6-16,1-1-9 0,1 2-14 0,0 0-16 15,-1 0-20-15,1 0-19 0,0 0 2 0,-2 5 9 16,2 2 20-16,0-1 19 0,0 4 6 16,0 0 2-16,2 0-3 0,0-1 1 0,8 0-3 15,-5-3-5-15,6 0-5 0,1-2-8 0,1-1-11 16,1-1-3-16,2-2-11 0,4 0-14 0,-4-4-32 16,0-1-53-16,4-3-81 0,-5-1-77 15,0-3-56-15,-2 0-31 0,-1-2 10 0,0-1 330 0,-4-4 53 16,0 0 0-16,3-2 0 0,-7-3 0 15,1-1 0-15,1 1 0 0,-6-4 0 0,0-3 0 16,0 1 0-16,0-2 0 0,0-1 0 0,0 2 129 16,0 1 141-16,0 3 3 0,0 5-4 0,0 3-20 15,0 6-20-15,-2 3-37 0,1 6-26 16,-2 1-43-16,3 1-45 0,-1 2-49 0,1 0-61 16,-3 5-16-16,2 4 2 0,0 8 19 0,-2 7 32 15,-2 8 11-15,1 2 4 0,2 4 5 0,2 1 6 16,0 2 2-16,0 4 2 0,0-2-1 15,2 2-3-15,3 0-3 0,2 0-2 0,-1 2-3 16,1 1-8-16,0 2 1 0,-2 1-6 0,-2 0-2 16,1 1 2-16,-1-1-9 0,-3-2-9 15,0 0-19-15,0-2-48 0,0-5-90 0,-3-2-152 16,-4-4-234-16,5-11-336 0,-5-9 696 0</inkml:trace>
          <inkml:trace contextRef="#ctx0" brushRef="#br0" timeOffset="1806.0682">2040 351 230 0,'0'0'324'0,"0"0"-203"0,0 0-41 0,0 0-34 15,0 0-14-15,57-168 9 0,-38 150 11 0,4 2 30 16,-3 3 12-16,4 1-1 0,1 3-15 16,1 1-26-16,2 4-8 0,0 2-2 0,4 2-2 15,-3 0-3-15,-1 6-5 0,-3 6-8 0,-1 3-11 16,-6 4-2-16,-3 1-3 0,-5 5-2 15,0 0 2-15,-8 1 3 0,-2 1 3 0,0-2 2 16,-12-1 4-16,0-1-3 0,-5-3 0 0,-3-3 0 16,2-5-6-16,-5 0-5 0,6-3-14 0,-3-5-21 15,4-1-34-15,1-1-66 0,3-2-64 16,1 0-39-16,6-8-38 0,-3-2-78 0,6 2-99 16,1 1 447-16</inkml:trace>
          <inkml:trace contextRef="#ctx0" brushRef="#br0" timeOffset="2271.7921">2430 194 1662 0,'0'0'129'0,"0"0"-100"16,0 0-36-16,0 0-15 0,0 0 15 0,0 0 21 15,0 0 16-15,0 0 17 0,181-115 15 0,-142 103 13 16,5 3 3-16,-3-2-2 0,5 4-3 16,-2 1-10-16,-2 3-13 0,-1 3-13 0,-3 0-17 15,-2 3-9-15,-8 4-8 0,-4 3-4 0,-5 2-1 16,-1 0-3-16,-5 2-1 0,-4 1 0 0,2 0-4 15,-7 2 2-15,2-1 2 0,-5-1-2 0,-1 4 0 16,0-2-9-16,-1-1-22 0,-8 0-51 16,4-2-124-16,-4-1-254 0,2-5-437 0,2-3 275 0</inkml:trace>
          <inkml:trace contextRef="#ctx0" brushRef="#br0" timeOffset="2033.9274">2576-210 727 0,'0'0'559'16,"0"0"-307"-16,0 0-101 0,0 0-49 16,0 0-31-16,0 0-23 0,0 0-31 0,0 0-16 15,0 0 9-15,0 0 13 0,0 0 20 0,0 0 23 16,0 0-1-16,0 0-6 0,52 84-9 0,-40-54-14 15,0 1-5-15,-1 1-5 0,1-1-5 16,1-1-6-16,1 0-3 0,-3-1-2 0,1 3-2 16,-2-2-6-16,1 1-12 0,-6 2-28 0,2-1-67 15,-7-1-150-15,0-10-262 0,0-5-485 0</inkml:trace>
          <inkml:trace contextRef="#ctx0" brushRef="#br0" timeOffset="2713.4346">3118-152 1150 0,'-11'52'206'0,"15"-52"-209"16,0 0-20-16,-3 0 16 0,1 0 50 0,-1 4 35 15,0 0 4-15,-1 5-8 0,2 2 4 0,3 2 0 16,-4 5-3-16,2 0 0 0,-2 3-2 0,3 0-11 16,2 1-2-16,-4 1-6 0,8-1-6 15,-5 2-2-15,7-3-5 0,0 0-1 0,3-2-3 16,2-1 2-16,2-3-2 0,-3-2-2 0,4-4 4 15,-2-3 0-15,-3-1 4 0,3-5 3 16,0 0 1-16,-2 0-3 0,-3-5-2 0,2-2-5 16,0-2-4-16,-2-3 1 0,-1-1-3 0,-1-5-5 15,0 3-3-15,-6-3-9 0,4-3-10 16,-6 0-2-16,5-4-5 0,-4 3-8 0,-1-1-11 0,4-1-30 16,-5 0-28-16,0 0-37 0,0 3-37 15,2 3-49-15,-2 5-88 0,-2 3-153 0,1 5-262 16,-1 2-193-16</inkml:trace>
          <inkml:trace contextRef="#ctx0" brushRef="#br0" timeOffset="2402.7119">3118-152 1436 0,'0'0'522'16,"0"0"-448"-16,0 0-56 0,0 0-32 0,0 0-25 16,0 0-23-16,0 0-39 0,0 0-120 0,0 0-266 15,0 0-454-15</inkml:trace>
          <inkml:trace contextRef="#ctx0" brushRef="#br0" timeOffset="3069.1831">3453 113 0 0,'0'0'0'0,"0"0"0"0,0 0 0 0,0 0 209 16,0 0-11-16,0 0-25 0,0 0-8 15,0 0-8-15,0 0-7 0,158-26-11 0,-135 17-20 16,1 0-14-16,1 0-17 0,0-2-21 0,-5-1-12 15,2 2-13-15,1-4-11 0,-5 2-3 0,2-1-1 16,-7-2 4-16,-5 0 6 0,2 0 9 16,-8 0 8-16,0 1 4 0,-2 3 2 0,0 0-7 15,0 2-10-15,-4 3-14 0,-4 0-12 0,1 1-18 16,-4 4-12-16,-2-1-5 0,-2 2-2 16,-1 2 11-16,-4 6 5 0,1 2 3 0,-2 5 4 15,-1 1 0-15,1 4 1 0,-2 2 0 0,5 1 5 16,-2 2-1-16,6-1 3 0,3 0 0 0,5-1-5 15,4 2 1-15,2-4 1 0,0-1 4 0,4 0 3 16,7-2 7-16,2-2 8 0,3-1 1 16,4-2 5-16,2-2 0 0,4-4-2 0,8-1 0 15,-3-1-1-15,5-4-12 0,-4-1-8 0,4 0-7 16,-2 0-18-16,-3-4-18 0,-4-2-24 0,-1-3-53 16,0-2-109-16,-2 0-236 0,-7 2-426 0,-5 3 115 15</inkml:trace>
          <inkml:trace contextRef="#ctx0" brushRef="#br0" timeOffset="3163.1257">4158 106 1110 0,'0'0'225'0,"0"0"-237"15,0 0-66-15,0 0-106 0,0 0-369 0,0 0 45 0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8.42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04C1C4D-948D-4747-B3CB-252216044331}" emma:medium="tactile" emma:mode="ink">
          <msink:context xmlns:msink="http://schemas.microsoft.com/ink/2010/main" type="inkDrawing" rotatedBoundingBox="12235,17995 12371,7855 12625,7859 12488,17999" semanticType="verticalRange" shapeName="Other">
            <msink:sourceLink direction="with" ref="{530824D3-C756-4D99-B2C0-F98D20ABF4D0}"/>
            <msink:sourceLink direction="with" ref="{A3AA725D-3B3E-4D04-8A24-BE8A776BBE45}"/>
            <msink:sourceLink direction="with" ref="{0B79456B-7AE8-4C2E-B93B-C7C0B8D13F79}"/>
          </msink:context>
        </emma:interpretation>
      </emma:emma>
    </inkml:annotationXML>
    <inkml:trace contextRef="#ctx0" brushRef="#br0">348 0 0 0,'0'0'0'0,"0"0"0"15,0 0 0-15,0 0 0 0,0 0 0 0,0 0 0 16,0 0 0-16,0 0 0 0,0 0 0 0,0 0 0 15,0 0 0-15,0 0 0 0,0 0 0 0,-8 156 0 16,7-118 0-16,1 4 0 0,0 4 0 16,0 2 0-16,-2 4 0 0,2 3 0 0,-1 7 0 15,0 7 0-15,-1 8 0 0,-4 6 0 0,3 10 0 16,-1 7 138-16,-3 5 3 0,2 5-7 0,-3-3-27 16,3 4-42-16,-5-1-5 0,-1 3-45 0,3 3 13 15,-6 5 3-15,-7 0 10 0,4 4 21 16,-6-1 9-16,4 3 18 0,-1-1 5 0,3-2-13 15,2 1-19-15,3-3-13 0,4 1-5 0,3 3 0 16,-1-3 11-16,5 4 7 0,0 2 2 0,-2 4 4 16,-1 6-7-16,-3 1-14 0,5 0-14 15,-2 0-8-15,-2 1-10 0,5-3-4 0,-3 0 1 16,-2 3 1-16,2 5 10 0,-1 3 1 0,-3-1 2 16,4-1-7-16,-3-6-5 0,6-6-5 0,1-9-4 15,1-5-6-15,10-10 1 0,2-3 4 16,1-4 5-16,2-2 10 0,5-4 0 0,-3 0-3 15,3-1-3-15,-3 1-5 0,0 1-2 0,-1-3-1 16,-4 2-2-16,-2-1-2 0,-5-2-3 16,2 0-2-16,-4-1-1 0,-2-1-2 0,-2-2 3 15,0 2 3-15,0-2 0 0,-3 2 6 0,-2-4-1 16,-3 1-2-16,4-6 1 0,-3-4-3 0,6-4 2 16,-1 1 1-16,2-2-1 0,0 4 1 0,0-3-5 15,0 1 0-15,0-1 0 0,2-4 0 0,-2 0 1 16,0 0-1-16,0-4 0 0,0-2 1 15,0-2-1-15,0-3 1 0,-3-1 0 0,-4-3-4 16,3-2 6-16,0-1-1 0,-5-2-2 0,5 0 6 16,-4-1-9-16,2-1 1 0,-2 0-1 0,3-4 0 15,-3-1 3-15,3-2 0 0,-3-1 1 16,4 0-3-16,-6-2 3 0,5-1 1 0,-3 0 0 16,-3-3 2-16,6-4-2 0,-3-3-2 0,4-2 2 15,1-5 3-15,-2-2-4 0,2-2 2 16,3-5-4-16,0-4-9 0,0-2-6 0,0-3-17 15,0-4-16-15,0 0-24 0,7 0-24 0,-1-11-47 16,4-4-133-16,-5 0-283 0,3 5-156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57.0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AA725D-3B3E-4D04-8A24-BE8A776BBE45}" emma:medium="tactile" emma:mode="ink">
          <msink:context xmlns:msink="http://schemas.microsoft.com/ink/2010/main" type="writingRegion" rotatedBoundingBox="13503,13890 16575,14071 16463,15977 13391,15797">
            <msink:destinationLink direction="with" ref="{65FE6097-2B0D-43D4-92FA-6EAC4F74D147}"/>
            <msink:destinationLink direction="with" ref="{A04C1C4D-948D-4747-B3CB-252216044331}"/>
            <msink:destinationLink direction="with" ref="{552659BC-D241-40FA-9E01-10CAE9645DD1}"/>
          </msink:context>
        </emma:interpretation>
      </emma:emma>
    </inkml:annotationXML>
    <inkml:traceGroup>
      <inkml:annotationXML>
        <emma:emma xmlns:emma="http://www.w3.org/2003/04/emma" version="1.0">
          <emma:interpretation id="{853257BD-7CA4-41F7-8CF4-98AA168ECD91}" emma:medium="tactile" emma:mode="ink">
            <msink:context xmlns:msink="http://schemas.microsoft.com/ink/2010/main" type="paragraph" rotatedBoundingBox="13503,13890 16575,14071 16463,15977 13391,157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CF45D0-3145-4F73-9357-A5F4D9EB9A52}" emma:medium="tactile" emma:mode="ink">
              <msink:context xmlns:msink="http://schemas.microsoft.com/ink/2010/main" type="line" rotatedBoundingBox="13503,13890 16575,14071 16463,15977 13391,15797"/>
            </emma:interpretation>
          </emma:emma>
        </inkml:annotationXML>
        <inkml:traceGroup>
          <inkml:annotationXML>
            <emma:emma xmlns:emma="http://www.w3.org/2003/04/emma" version="1.0">
              <emma:interpretation id="{8A0A3102-DFE0-4A13-BF57-9B452B9BB611}" emma:medium="tactile" emma:mode="ink">
                <msink:context xmlns:msink="http://schemas.microsoft.com/ink/2010/main" type="inkWord" rotatedBoundingBox="13503,13890 16575,14071 16463,15977 13391,15797">
                  <msink:destinationLink direction="with" ref="{A99E0BA2-C169-4954-A3A9-C246C95BC7D9}"/>
                </msink:context>
              </emma:interpretation>
              <emma:one-of disjunction-type="recognition" id="oneOf0">
                <emma:interpretation id="interp0" emma:lang="en-US" emma:confidence="0.5">
                  <emma:literal>Analogy</emma:literal>
                </emma:interpretation>
                <emma:interpretation id="interp1" emma:lang="en-US" emma:confidence="0">
                  <emma:literal>Analog</emma:literal>
                </emma:interpretation>
                <emma:interpretation id="interp2" emma:lang="en-US" emma:confidence="0">
                  <emma:literal>Annaly</emma:literal>
                </emma:interpretation>
                <emma:interpretation id="interp3" emma:lang="en-US" emma:confidence="0">
                  <emma:literal>Analogs</emma:literal>
                </emma:interpretation>
                <emma:interpretation id="interp4" emma:lang="en-US" emma:confidence="0">
                  <emma:literal>Anatoly</emma:literal>
                </emma:interpretation>
              </emma:one-of>
            </emma:emma>
          </inkml:annotationXML>
          <inkml:trace contextRef="#ctx0" brushRef="#br0">0 273 608 0,'0'0'111'0,"0"0"-76"0,0 0-11 16,0 0 13-16,0 0 39 0,0 0 39 0,0 0 18 15,106-170-1-15,-70 148-18 0,6 4-16 0,5 0-5 16,5 2-4-16,2 4-1 0,1 2-14 16,-2 6-15-16,0 2-17 0,-4 2-18 0,-1 6-7 15,-7 7-9-15,-2 3-6 0,-5 1-2 0,-5 6-4 16,-4 2 0-16,-8-2 0 0,4 2-1 0,-8 1-2 15,-6-3-1-15,1 4 0 0,-7-5-1 16,-1 1 0-16,-7 1 3 0,-5-1 4 0,-5-4-1 16,1 0 7-16,-7-3-2 0,0 0 3 0,0-4 2 15,1-5-1-15,0-2 2 0,3-5 2 0,3 0 5 16,6-6 2-16,0-6 2 0,8-5-3 16,2-2-5-16,0-3-4 0,5-5-2 0,6-4 0 15,7-1 1-15,2-1 0 0,6-1 1 0,1 2-3 16,0 1 1-16,6 3-5 0,-2 4 0 15,5 5 0-15,-2 1 1 0,-1 5 4 0,-3 4 0 16,-1 6 0-16,-2 3-1 0,-4 0-2 0,-2 9 2 16,-5 4 4-16,-2 3 4 0,-4 3 2 0,-1 2 4 15,-3 3 1-15,-3 1 3 0,1 0-1 0,-4 1-3 16,0-1-9-16,0-1-11 0,0 1-9 0,0-5-11 16,0 0-12-16,0-2-14 0,0-2-35 15,0-1-75-15,0-3-193 0,3-3-317 0,-2-5-197 0</inkml:trace>
          <inkml:trace contextRef="#ctx0" brushRef="#br0" timeOffset="-460.7155">134 194 352 0,'0'0'109'16,"0"0"-168"-16,0 0-2 0,0 0 27 0,0 0 67 15,0 0 59-15,0 0 38 0,0 0 11 0,0 0-10 16,0 0-21-16,0 0-23 0,0 0-3 15,-66 111 0-15,60-85-3 0,-1 1-6 0,-1 3-15 16,1 1-13-16,1-1-17 0,0-2-11 0,2-1-6 16,-2-2-5-16,3-5 0 0,-1-4 2 0,0-5 0 15,1-3-1-15,2-5 11 0,1-2 28 16,0-1 47-16,0-1 25 0,0-7-9 0,0-4-29 16,4-6-48-16,1-8-19 0,-1-6 1 0,3-8 1 15,0-5 5-15,3-4-9 0,1-5-3 0,2-2-5 16,1-4-3-16,1 0 0 0,-1-3-1 15,0 2 2-15,3 3-2 0,2 0 1 0,-2 3 0 16,8 6 0-16,-1 0-3 0,0 8 1 0,0 8 1 16,4 4 3-16,-4 6 3 0,-1 9-1 0,3 4 1 15,-4 4-2-15,0 6-4 0,-1 0-1 0,-1 9 0 16,-1 8 0-16,-1 7 4 0,0 8 3 16,-3 5 3-16,-2 6 2 0,0 6-1 0,-8 1-3 15,3 5-2-15,-7 0-3 0,-1 3-3 0,-2-2 0 16,-9 1-4-16,-1-2-5 0,-3-3-11 0,0-2-14 15,1-1-23-15,-5-5-55 0,4 1-114 16,2-14-326-16,7-9-717 0</inkml:trace>
          <inkml:trace contextRef="#ctx0" brushRef="#br0" timeOffset="1388.4398">1618 93 0 0,'0'0'66'0,"0"0"136"0,0 0-13 0,0 0 25 15,0 0 22-15,0 0-4 0,0 0-46 0,0 0-59 16,0 0-48-16,0 0-23 0,0 0-4 0,0 0 2 15,0 0 2-15,-131-67-2 0,100 85-5 16,1 1-8-16,2 3-6 0,-1 2-3 0,-1 0-6 16,3 1-5-16,5-2-5 0,0-1-7 0,5-3-3 15,6 0-7-15,4-1-6 0,6-4-5 0,1 0-5 16,8-4 0-16,5-2 2 0,2-4 4 0,8-2 7 16,1-2 3-16,0 0 2 0,6-6 1 15,-3-5 1-15,1-3 4 0,-1 0 1 0,-1-5 0 16,-1 3 4-16,-4-2 0 0,-1 0 5 0,-4 2 3 15,-2 1 2-15,-5 2 1 0,-6 2-1 0,1 4 4 16,-3 1 5-16,-1 4 8 0,0 2-1 16,-1 0-14-16,-3 0-13 0,0 5-12 0,-4 5-4 15,-2 2 5-15,2 3 2 0,-1 2-1 0,3-3-2 16,4 3-3-16,2-1-4 0,2 0-2 0,10-3-1 16,3 0-2-16,5-4 3 0,3-1 2 15,4-4-2-15,2-4-3 0,4 0-5 0,-3-1-10 16,5-10 0-16,-5-1-5 0,-2-2-2 0,-3-5 1 15,0-2 1-15,-7-1 11 0,1-5 8 16,-4-3 11-16,-2-2 6 0,1-6 1 0,-4-2 3 16,-2-1 3-16,2-2 2 0,-1-2 4 0,-3 1 0 15,2-1 4-15,-3 0 0 0,-1 5 3 0,1 1 3 16,-3 7 6-16,-1 4 1 0,-1 5 3 16,0 6 2-16,0 4 0 0,-1 3 6 0,-2 7 2 15,-2-3-4-15,2 6-16 0,-1 0-17 0,-5 6-15 16,-1 8-5-16,-3 9 2 0,-2 5 4 0,-2 7 3 15,1 3 0-15,-2 5 0 0,3 3 2 0,1 3 0 16,4 1 2-16,1 1-1 0,1-2 3 16,4 1-3-16,0-4-2 0,4 0-1 0,0-7-4 15,6-4-1-15,4-5 2 0,2-2-1 0,3-7 2 16,1-1 3-16,3-6 0 0,2-3 0 0,2-5 5 16,-2-5-4-16,2-1 0 0,1 0 0 0,-1-9-3 15,-2-2 4-15,1-4 2 0,-2-2 3 16,0-1 0-16,-3-3 1 0,2-4 3 0,-4 0-1 15,-2-2 4-15,-1 0 1 0,-2 1-1 0,-2-1 2 16,-3 4 5-16,1 4-4 0,-5 6 1 16,2 1 5-16,-3 4-4 0,0 3 6 0,0 4-3 15,-4 1-12-15,1 0-11 0,-2 0-14 0,1 6-3 16,-3 6 4-16,-1 2 9 0,0 1 5 16,1 4 1-16,0 0 0 0,2 1-5 0,4-1 2 15,1-3 0-15,0 1-1 0,1-2-2 0,7-2 2 16,4-1-1-16,2-2-2 0,4-2 8 0,1-1-5 15,4-1 1-15,1-4 5 0,1-1-2 0,1-1-2 16,-3 0-5-16,-2 0-6 0,-2-1-3 16,-6-5 4-16,-2-2 6 0,-4-1 6 0,-7-1 5 15,0-3-1-15,-6-4 1 0,-3 2-2 0,-7-3-3 16,-3 2-3-16,-6 2-2 0,1-3 3 0,-6 3 2 16,2 4 10-16,-2-1 1 0,1 3 2 0,1 2-2 15,4 0-3-15,2 0 1 0,3 4 0 16,6-2 4-16,5 4-1 0,4 0-3 0,4-2-14 15,3 2-12-15,5 0 3 0,8-1 0 0,5 1 13 16,7 0 5-16,2-3-2 0,7 3 1 0,5-2-4 16,2 0 1-16,3-1-2 0,1 0 0 15,3-3 4-15,-1 2 2 0,-3-2-2 0,-1 0 0 16,-6 0-4-16,-7 1-6 0,-5 0 2 0,-5-1 0 16,-7 0 4-16,-4-2 9 0,-4 2 5 15,-6-1 5-15,-2 0 3 0,0 1 0 0,-6 1-7 16,-3-1-7-16,0 0-5 0,-3 3-6 0,1 0 1 15,0 1-1-15,-1 2-3 0,-1 0-6 0,1 8 3 16,-2 1 1-16,1 4-1 0,-1 2 6 0,1 6-4 16,1 3 2-16,0 5 3 0,2 4-1 15,1 5 5-15,4 4 1 0,3 1 0 0,2 3 1 16,0 3 1-16,0 4-1 0,0 3 1 0,0 6 1 16,2-1 2-16,-2 5-2 0,0 0-2 0,0 3-2 15,-2 1-3-15,-4-2-6 0,-1 2-4 0,-2-2-7 16,-4-2-2-16,-1 0-1 0,-5-2-6 15,-4 1-25-15,-5-4-6 0,-2-3 8 0,-2-15 9 16,1-8 31-16,-2-13 11 0,1-7 3 0,-3-9 8 16,-4-4 8-16,5-4 10 0,1-10 7 15,2-8 0-15,6-7-4 0,5-10-8 0,5-6-7 16,7-6-6-16,5-3 0 0,3-7-2 0,8-2 1 16,10-3-2-16,7-1-5 0,6-2-1 0,4 1-8 15,9 0-4-15,3 0-4 0,5 0-5 16,7 5-8-16,4 3-11 0,3 3-12 0,0 7-13 15,-2 8-4-15,-2 8 5 0,-7 9 7 0,-6 7 5 16,-3 6 4-16,-7 6 1 0,-4 4 6 16,-6 0 15-16,-3 4 11 0,-6 6 11 0,-4-2 5 0,-3 2 2 15,-1 1 8-15,-5-2 12 0,0-2 19 16,-3 0 19-16,-4-2 22 0,0-2 11 0,0 0 1 16,0-1-6-16,0-2-19 0,0 1-20 0,0-1-27 15,-4 2-32-15,1-2-41 0,-2 1-58 0,-1 1-103 16,1 1-245-16,2-2-441 0,2 1 163 0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58.8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FE6097-2B0D-43D4-92FA-6EAC4F74D147}" emma:medium="tactile" emma:mode="ink">
          <msink:context xmlns:msink="http://schemas.microsoft.com/ink/2010/main" type="inkDrawing" rotatedBoundingBox="13302,15381 16359,15288 16361,15344 13304,15437" semanticType="underline" shapeName="Other">
            <msink:sourceLink direction="with" ref="{A3AA725D-3B3E-4D04-8A24-BE8A776BBE45}"/>
          </msink:context>
        </emma:interpretation>
      </emma:emma>
    </inkml:annotationXML>
    <inkml:trace contextRef="#ctx0" brushRef="#br0">0 138 1761 0,'0'0'262'16,"0"0"-262"-16,0 0-31 0,0 0 14 0,0 0 60 15,0 0 62-15,0 0-1 0,206-19-8 16,-138 14-32-16,17 0-18 0,10-1 3 0,12 1-4 16,14-4 8-16,15-1-2 0,4 2-3 0,12 0-10 15,3 2-11-15,9-1-6 0,2 2-11 0,3 1 0 16,0-1 0-16,-7 1-4 0,-9 2-8 16,-12 1-9-16,-15 1-17 0,-12 0-14 0,-16 0-3 15,-12 0 1-15,-15 0 6 0,-12 0 5 0,-14 1-3 16,-10 1-3-16,-15-1 4 0,-8 1 19 15,-10-2 16-15,-2 0 0 0,-10 0 0 0,-7 0-10 16,-5-3-5-16,-7 0 4 0,-3-2-2 0,-4 2-18 16,-5-1-40-16,1 0-83 0,1-2-238 15,7 1-499-15,12 2 47 0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2:05.8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99E0BA2-C169-4954-A3A9-C246C95BC7D9}" emma:medium="tactile" emma:mode="ink">
          <msink:context xmlns:msink="http://schemas.microsoft.com/ink/2010/main" type="inkDrawing" rotatedBoundingBox="17763,17498 18031,7615 18178,7619 17909,17502" semanticType="callout" shapeName="Other">
            <msink:sourceLink direction="with" ref="{8A0A3102-DFE0-4A13-BF57-9B452B9BB611}"/>
            <msink:sourceLink direction="with" ref="{1BFA910E-FDFF-4F32-956B-93ABD0223A15}"/>
          </msink:context>
        </emma:interpretation>
      </emma:emma>
    </inkml:annotationXML>
    <inkml:trace contextRef="#ctx0" brushRef="#br0">351 52 0 0,'0'0'0'0,"0"0"0"0,0 0 0 15,0 0 0-15,0 0 0 0,0 0 0 16,0 0 0-16,0 0 0 0,0 0 36 0,0 0 1 16,0 0-39-16,0 0-41 0,-66-52 15 0,66 52 28 15,0 0 0-15,0 0 0 0,0 4 0 0,4 1 0 16,-1 2 0-16,-1 2 0 0,5 2 0 0,-4 3 0 16,2 6 0-16,-2 4 0 0,1 4 0 0,-3 5 43 15,-1 3 3-15,0 4-15 0,0 3-11 16,0 5-4-16,0 3-4 0,-1 3-7 0,-4 3-1 15,1 4-6-15,1 2 5 0,-3 1 0 0,1 5-3 16,2 3 0-16,-1 2-8 0,-1 6 7 0,1 4 6 16,-1 4 8-16,-2 5 13 0,0 1 4 15,1 4 7-15,-3 0 2 0,3-2 2 0,-4 0-1 16,5 1-3-16,-2 1-5 0,3 3-7 0,4-1-1 16,0 3-4-16,0-1-2 0,0-4 2 15,2-1 2-15,3-5 5 0,2 1 7 0,-5-1 7 16,4-2 5-16,-2 4 8 0,-3 4 4 0,-1 0-2 15,0 2-5-15,-5 0-4 0,-3 1-7 0,-6-3-8 16,1 1-1-16,-2-1-6 0,-1 0 2 16,1 0-2-16,2-3-1 0,2 0 2 0,2 0 0 15,-1-2-6-15,6-2-1 0,0-2-7 0,4-3-5 16,0 0-2-16,0-1-3 0,4-1 0 0,0 1 0 16,2-2 0-16,-1 4 1 0,-2-4 1 0,1-1-7 15,1-1-2-15,-3-5 0 0,3-3-1 16,-2-1 12-16,1 0 2 0,-2-1 9 0,4 0 0 15,-2-3-4-15,-2-2 2 0,2-3-12 0,2-2 4 16,-4-1-3-16,1-1-2 0,1 1 4 0,0-2-5 16,-2 2 1-16,-2-4 2 0,1 2-2 0,-1 0 5 15,0-1 0-15,0 0 1 0,0 4 1 16,0-3-2-16,-1 0-1 0,-5 1-2 0,1 0 0 16,1 2-1-16,-6-1 4 0,2 1 0 0,0 2 8 15,-2 0-2-15,-1-2-2 0,3-1-1 16,0-2-6-16,0-3 6 0,1 1-1 0,0-1 4 15,3-2-1-15,3-2-8 0,1 1 2 0,0-3-5 16,0 2-2-16,5-3 4 0,1 1 2 16,-2 3 0-16,1-2 2 0,0 2 2 0,-3 2-4 15,0 2 1-15,2-4-4 0,-2 1 2 0,-2 0 0 16,0 0 0-16,0-2 0 0,-7 1 1 0,3-1 0 16,-5 0-1-16,2-2 2 0,-1-1-1 0,1-3-3 15,1 1 3-15,-1-4 1 0,0-1-2 0,3 0 0 16,1-2-1-16,-2-1-2 0,5 3-1 15,-3 0 1-15,1-2 1 0,0 4 0 0,2-2-2 16,-1 0 1-16,-3 0 0 0,3-1 1 0,-1 1 2 16,-2 1-3-16,2 0 1 0,-2-1-1 0,2 2 2 15,0-3-1-15,-2 0 1 0,-1-1 1 16,4-2-7-16,1-3 2 0,-1-3-2 0,1-4-4 16,0-4-3-16,0-2-12 0,2-6-17 0,4-2-24 15,-1-4-45-15,3-3-98 0,-1-1-163 0,0-4-260 16,-2 1 339-16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4:53.1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9521145-F822-4DAC-9444-3BF63111FA33}" emma:medium="tactile" emma:mode="ink">
          <msink:context xmlns:msink="http://schemas.microsoft.com/ink/2010/main" type="inkDrawing" rotatedBoundingBox="13537,12076 16808,12031 16809,12079 13538,12125" shapeName="Other"/>
        </emma:interpretation>
      </emma:emma>
    </inkml:annotationXML>
    <inkml:trace contextRef="#ctx0" brushRef="#br0">79 80 246 0,'0'0'58'0,"0"0"-33"16,0 0-17-16,0 0-7 0,0 0 2 0,0 0 8 16,0 0 9-16,0 0 14 0,0 0 18 0,0 0 18 15,0 0 8-15,0 0-17 0,-79-44-27 0,82 43-31 16,4 0-17-16,-1 1 6 0,2 0 19 15,4 0 14-15,3 0 12 0,3 0 9 0,3 0 4 16,3 1 5-16,4 2-2 0,5 0-2 0,1-2 2 16,8 3 8-16,8-2 12 0,3 0 12 15,12-2 6-15,3 3-4 0,10-3-7 0,6 0-7 16,3 0-3-16,6 0-7 0,7-5-9 0,5 1 4 16,5 0-12-16,5-2-5 0,5-1-4 0,2 1-3 15,5 2-2-15,-1-1-4 0,0 0-3 16,-4 3-15-16,-1 2-4 0,-7-1-1 0,-3 1-1 15,-4 0-1-15,-5 0-1 0,-8 0 0 0,-5 0 0 16,-6 0-1-16,-6 0 1 0,-9 0 2 16,-4 0-1-16,-10 0 0 0,-8 0 0 0,-5 0-3 15,-9 0 2-15,-8 0 0 0,-4 1 1 0,-8 0 0 16,-4-1 2-16,-6 0 7 0,-2 0 11 0,0 0 14 16,0 0 8-16,0 0 2 0,0 1-3 0,0-1-13 15,-2 0-13-15,1 0-14 0,-6 0-18 0,0-2-19 16,-3-1-23-16,-2 0-35 0,0 0-64 0,-3 3-102 15,-1 0-163-15,0 0-241 0,6 0-79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6:10.83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AA52DD-65FB-4127-A326-558B66794B76}" emma:medium="tactile" emma:mode="ink">
          <msink:context xmlns:msink="http://schemas.microsoft.com/ink/2010/main" type="inkDrawing" rotatedBoundingBox="1301,2999 6434,2926 6435,3010 1303,3082" semanticType="underline" shapeName="Other">
            <msink:sourceLink direction="with" ref="{AE7A74B8-93AB-4CC9-BD14-AE89AC62EA39}"/>
            <msink:sourceLink direction="with" ref="{8EDAA239-0A5F-4B4C-ACDF-F89605E0172D}"/>
          </msink:context>
        </emma:interpretation>
      </emma:emma>
    </inkml:annotationXML>
    <inkml:trace contextRef="#ctx0" brushRef="#br0">0 128 1720 0,'0'0'120'16,"0"0"-198"-16,0 0 1 0,0 0 72 0,0 0 21 15,211 1 20-15,-136-7 6 0,7-1-6 0,10-2 6 16,14-1 5-16,13-2 15 0,19-1 24 16,10 0 7-16,14 1-9 0,10 2-18 0,11 3-29 15,9 2-18-15,1 2-8 0,6 3-1 0,5 0-1 16,-5 0 0-16,1 1-1 0,-1 4 2 16,-1-1 2-16,-4 0-1 0,-6-1 2 0,-4-2 0 15,-5-1 3-15,-7 0 5 0,-7 0 7 0,-9-1 9 16,-12-4 4-16,-10 1 7 0,-12-3-3 0,-12 3-4 15,-17 1-10-15,-15 1-6 0,-19 1-7 0,-18 1-7 16,-14 0 1-16,-15 0 8 0,-10 0 13 16,-2 0 4-16,-6 0-4 0,-7 1-18 0,-9 2-36 15,-1 2-43-15,-6-1-80 0,-3 2-159 0,6-1-520 16,9 0-744-16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7:28.2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A81EC2A-4FB0-4CD9-A990-F047859EE38C}" emma:medium="tactile" emma:mode="ink">
          <msink:context xmlns:msink="http://schemas.microsoft.com/ink/2010/main" type="inkDrawing" rotatedBoundingBox="10145,210 10362,19320 9640,19328 9423,218" rotationAngle="361179612" semanticType="verticalRange">
            <msink:sourceLink direction="with" ref="{9FFF53AD-5235-4708-B4CC-B3F5EAEE11D1}"/>
          </msink:context>
        </emma:interpretation>
      </emma:emma>
    </inkml:annotationXML>
    <inkml:trace contextRef="#ctx0" brushRef="#br0">1 1 1172 0,'0'0'111'0,"0"0"-73"15,0 0-27-15,0 0-13 0,0 0-11 16,0 0 4-16,0 0-8 0,0 0-22 0,0 0 2 15,0 0 0-15,0 0 9 0,0 0 24 0,-2-9 3 16,16 21-5-16,-2 0 1 0,2 1-2 16,1 4-1-16,3 3 2 0,0-1-2 0,-3 6 3 15,1 2 1-15,0 5 5 0,0 5 2 0,-1 4 2 16,-3 6 5-16,-1 4-1 0,-3 1 4 0,3 5 6 16,-7 1 0-16,2 5 7 0,-3 4 5 0,-2 3 2 15,1 4 0-15,-1 3 2 0,-1 3-2 16,0 4-4-16,0 3 2 0,0 2-5 0,0 2 1 15,3 3-1-15,2 1-2 0,-1 0-3 0,6 0 5 16,-2 4 4-16,1 3 4 0,3 2 10 0,6 1-2 16,-5 4-3-16,3 1 3 0,-1 1-6 0,-2 2-4 15,-3 2 1-15,-2 0-11 0,1 3-6 16,-6 1 0-16,-2 2-7 0,3 0 0 0,-4 1-1 16,0-1-4-16,3 2-1 0,-2 0 1 0,0 4-2 15,2-2 2-15,5 0-1 0,-1-2 1 16,4 1 2-16,3 2 0 0,1 0 1 0,5 1 2 15,-2 1 4-15,3 3-3 0,-3 2 0 0,-2-4-2 16,2 0-5-16,-3 0 7 0,0 0-1 0,0 2-1 16,-3-1-1-16,1 1-3 0,1 0-2 15,-2 3 3-15,0-2 3 0,-2-1-3 0,-2-1 2 16,3-2 1-16,0 1-3 0,-3-5 3 0,-1-2 3 16,2-6-3-16,-5 1-1 0,4-1 1 0,-4-2-3 15,-3-2 0-15,1 3 3 0,-1-4 8 16,-1 4 5-16,0 0 4 0,0-4-1 0,0 2-6 15,-1-3-6-15,-1 1-4 0,-2 1 0 0,0-2-3 16,2 2 2-16,-1 0 1 0,3 2 0 0,0 2-1 16,0 2-1-16,8 0 1 0,-3 1-2 0,3 2 1 15,-2 3-4-15,3 2 0 0,-3-3-2 0,3-3-2 16,-4-4 2-16,5 0-3 0,-2 0 4 16,-3-1-6-16,5 0 4 0,-5 2 1 0,3 1-2 15,-4-1 3-15,-1 2-5 0,2-3 0 0,-4-1-2 16,-1-2-4-16,0 3 1 0,0-3-3 15,-8-1 3-15,3-2 6 0,-4-2 2 0,-4-4 2 16,4 0-1-16,0-6-1 0,-2 0 2 0,-1-3 2 16,1-1 2-16,2-2 3 0,-2-1-3 15,0 1 3-15,1-3-2 0,3 0 1 0,0 0 0 16,5 0 2-16,-2 0-2 0,-1 2 0 0,4 1 2 16,1-1-5-16,0 0-1 0,-1 1 1 0,1-1-5 15,0-4 4-15,-2 0-1 0,1 0-2 0,-3-3 0 16,0 2-5-16,3-1 0 0,-2 0 1 15,-2-3 1-15,-1-1 3 0,4 0 1 0,-4-7-2 16,1-1-2-16,4-2-1 0,-5-3-2 16,1-1 2-16,2-3 5 0,-2 0-3 0,-2-2 0 0,3 2-2 15,-4 1-4-15,3 0-1 0,-3 1-1 0,-3 1 0 16,4 0-2-16,-4 4 3 0,-1 1 3 16,0 2 2-16,-1 2 5 0,0 1-4 0,-1-1 1 15,-2 0 1-15,1-1 1 0,-4 2 0 0,6-3 0 16,-2-2-3-16,3-3-3 0,3-2 6 0,1-6-1 15,-3-3 1-15,7-4 4 0,-5-3-4 16,6-3-2-16,-2-2-2 0,-1-1 0 0,5-2-4 16,-2 1 2-16,1-1-2 0,0 0 0 0,2 2 2 15,-2 1-1-15,2 2 3 0,-2 3 0 16,1 4-2-16,0 2 1 0,-1 0 0 0,-2 1 1 16,0-1-1-16,3-2 2 0,-1 0-2 0,2-1 1 15,0-5 3-15,0-1-5 0,0-3 1 0,0-3-2 16,0 1-5-16,0-2 3 0,3 2 3 15,4 0 1-15,-3-2-1 0,1 3 10 0,2 0-4 16,-3 3 0-16,5 1-1 0,-5 4-6 0,6-2 3 16,-4-1-1-16,1-2 3 0,4-2-5 15,-3 0-4-15,0-4-8 0,3-3-7 0,-1-2-16 0,1-6-42 16,0-6-102-16,1-8-188 0,-1-7-338 16,-5-5 18-16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7:30.34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A143152-7CC7-4C90-8D61-592C73506A4F}" emma:medium="tactile" emma:mode="ink">
          <msink:context xmlns:msink="http://schemas.microsoft.com/ink/2010/main" type="writingRegion" rotatedBoundingBox="9946,1121 16539,431 17039,5210 10445,5900"/>
        </emma:interpretation>
      </emma:emma>
    </inkml:annotationXML>
    <inkml:traceGroup>
      <inkml:annotationXML>
        <emma:emma xmlns:emma="http://www.w3.org/2003/04/emma" version="1.0">
          <emma:interpretation id="{BA9B2EE0-9BC8-4ACC-AA89-D92D2064B5AC}" emma:medium="tactile" emma:mode="ink">
            <msink:context xmlns:msink="http://schemas.microsoft.com/ink/2010/main" type="paragraph" rotatedBoundingBox="10415,1072 13532,745 13633,1715 10516,20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044479-2FBB-4B0A-984F-72DF57B6D9E5}" emma:medium="tactile" emma:mode="ink">
              <msink:context xmlns:msink="http://schemas.microsoft.com/ink/2010/main" type="line" rotatedBoundingBox="10415,1071 13532,745 13633,1715 10516,2041">
                <msink:destinationLink direction="with" ref="{E00AD4A8-4DF1-4BA6-817C-91F036C4664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39D0D78-EBC9-4CAB-BF6D-3B9E16658D5C}" emma:medium="tactile" emma:mode="ink">
                <msink:context xmlns:msink="http://schemas.microsoft.com/ink/2010/main" type="inkWord" rotatedBoundingBox="10415,1071 13532,745 13633,1715 10516,2041"/>
              </emma:interpretation>
              <emma:one-of disjunction-type="recognition" id="oneOf0">
                <emma:interpretation id="interp0" emma:lang="en-US" emma:confidence="0.5">
                  <emma:literal>Disruptive</emma:literal>
                </emma:interpretation>
                <emma:interpretation id="interp1" emma:lang="en-US" emma:confidence="0">
                  <emma:literal>Disruptively</emma:literal>
                </emma:interpretation>
                <emma:interpretation id="interp2" emma:lang="en-US" emma:confidence="0.5">
                  <emma:literal>$3 emptive e</emma:literal>
                </emma:interpretation>
                <emma:interpretation id="interp3" emma:lang="en-US" emma:confidence="0.5">
                  <emma:literal>$3 emptive</emma:literal>
                </emma:interpretation>
                <emma:interpretation id="interp4" emma:lang="en-US" emma:confidence="0.5">
                  <emma:literal>M scripture</emma:literal>
                </emma:interpretation>
              </emma:one-of>
            </emma:emma>
          </inkml:annotationXML>
          <inkml:trace contextRef="#ctx0" brushRef="#br0">45 216 614 0,'0'0'193'0,"0"0"-82"15,0 0-11-15,0 0 28 0,0 0 42 0,0 0 8 16,2-152-11-16,0 133-20 0,-1 3-16 16,0 3-10-16,-1 2-20 0,2 5-19 0,-2 3-25 15,0 2-21-15,0 1-21 0,0 0-22 0,0 6-11 16,0 7 8-16,-4 8 16 0,-3 8 17 15,1 6 15-15,-3 7-9 0,2 3-7 0,-1 1-7 16,4-1-9-16,-2-2-1 0,6-1-2 0,0 0-2 16,0-2 0-16,0-2-1 0,6-4-4 0,-3-1-10 15,-2-5-29-15,2-4-65 0,-2-4-124 16,-1-5-208-16,0-3-367 0,0-6-10 0</inkml:trace>
          <inkml:trace contextRef="#ctx0" brushRef="#br0" timeOffset="489.067">-90-44 1825 0,'0'0'135'0,"0"0"-77"16,0 0-41-16,0 0-17 0,0 0-5 16,0 0 2-16,0 0 0 0,0 0 5 0,0 0 8 15,0 0 1-15,0 0 2 0,0 0 2 0,0 0 3 16,181 24 3-16,-140 1 5 0,-1 1 0 0,1 1-5 15,0 1-3-15,-2 1-7 0,-2 1-6 16,-3 0-6-16,-9-2-3 0,-6 3-10 0,-6-4-6 16,-9 1 8-16,-4 0 8 0,0 1 15 0,-9 3 10 15,-10 0-5-15,0-2-6 0,-6 0-3 16,-2-5-1-16,-6-2-1 0,3-6-3 0,-1 0-4 16,-1-6-5-16,4-2 1 0,1-4 3 0,3-2 1 15,5-3 5-15,-1 0 3 0,7 0 2 0,6-2 3 16,-1-1 4-16,7-2-3 0,1 1-10 15,0-2-11-15,1-1-8 0,10-3-1 0,2-2 10 16,2-1 9-16,6-3 8 0,-1-3 5 0,6-2 4 16,1-1 0-16,2 0-2 0,2 1-4 0,-2-1-3 15,1 1-2-15,1 1 0 0,-4-1-2 0,-1 0 1 16,-4 0-1-16,1 0-2 0,1 2-1 16,-7 2 0-16,3 3 0 0,-2 3 3 0,-5 3-3 15,-2 4-2-15,-2 2-2 0,-3 2-1 0,-4 0 0 16,4 10 6-16,-4 1 2 0,0 3 8 0,-1 7 4 15,-1 1-1-15,0 2 0 0,0 3-3 0,0-2-4 16,0-1-3-16,-1 0-7 0,1-2-13 16,0-1-18-16,1-2-35 0,3-2-75 0,4-3-121 15,2-5-173-15,-4-6-239 0,4-3-145 0,-6 0 808 0</inkml:trace>
          <inkml:trace contextRef="#ctx0" brushRef="#br0" timeOffset="898.9463">736 87 991 0,'0'0'559'16,"0"0"-412"-16,0 0-83 0,0 0-27 0,0 0-10 16,0 0-14-16,0 0-18 0,0 0-32 0,0 0-42 15,0 0-59-15,0 0-49 0,0 0 14 0,0 0 47 16,-26-33 63-16,30 33 62 0,6 0 11 16,0 0 5-16,2 0 9 0,-4 0 9 0,4 0 10 15,0 0 3-15,0 0 4 0,-1 0-4 0,-6 0-2 16,3 0 2-16,-5 2-1 0,-3 1 16 0,0-2 13 15,0 1 12-15,0 0 6 0,0 0-19 0,0 2-1 16,0 0-12-16,-3 5-1 0,-4 1 3 16,3 2-9-16,-1 1-8 0,-3 1-8 0,4 1-4 15,-4 0-8-15,4 2 0 0,-3-2-7 0,5-3-4 16,2 1-4-16,0-1-5 0,0-2 1 16,1-2 1-16,8 1 4 0,-3-4 3 0,4 1 5 15,2 0 4-15,2-1-1 0,-1-1 2 0,2 2-5 16,0 0-7-16,-2 0-4 0,-1 0-3 0,-1 2 1 15,-4-1-1-15,-5 2 4 0,0-1 0 16,-2 3 7-16,0 1 7 0,-10 3 4 0,0 2 3 16,0 0-1-16,-7 1-4 0,1 1-4 0,0-3-4 15,-1-1-4-15,-1-3-6 0,3-2-7 0,3-2-13 16,5-4-21-16,-1 1-37 0,8-4-77 16,-1-1-147-16,1 0-227 0,0 0-268 0,0 0-79 0</inkml:trace>
          <inkml:trace contextRef="#ctx0" brushRef="#br0" timeOffset="1768.2999">1001 328 0 0,'0'0'0'0,"0"0"97"15,0 0 154-15,0 0 22 0,0 0-2 0,0 0-58 16,0 0-60-16,0 0-29 0,131-151-7 0,-116 130-14 16,-2 0-7-16,-2 1-4 0,-6 6-7 15,2 0-4-15,-6 1 1 0,-1 7-6 0,0 0-9 16,-4 2-11-16,-5 2-19 0,-2 2-17 0,-2 0-12 15,-2 3-4-15,-1 4-5 0,-3 1 2 0,3 4-1 16,3 0-2-16,2 0-2 0,4-1-2 16,0 1-3-16,5 0-4 0,2 1-2 0,0-1-6 15,1-2-1-15,8 1 6 0,1 0 3 0,-1 1 8 16,3 0 5-16,0 0 1 0,0 0 1 16,-1 0 2-16,-5 0-1 0,2-2 1 0,-6 2 2 15,-2-1-1-15,2-1 3 0,-2-1 3 0,0 0-2 16,0-4-2-16,0 1-3 0,1-2-4 0,3-1-5 15,-1-3 1-15,1 0 0 0,-2 0 6 0,8 0 7 16,-1 0 7-16,-2-8 3 0,5 0 0 16,1-3-4-16,1-1-7 0,-1-1-1 0,2 0-2 15,-2-3-2-15,1 3 0 0,-2-2-3 0,-1 0-1 16,2 0-3-16,-2-2 2 0,1 1-3 0,-2 0 0 16,-2 1 5-16,2 1-2 0,-5 5 2 15,2 2 4-15,-4 3 4 0,-3 2 5 0,0 2 4 16,0 0-3-16,0 0-9 0,0 4-5 0,-4 4-5 15,-2 2 3-15,2 4 4 0,2 1 3 0,-5 3 1 16,5-1 0-16,1 2-1 0,1-1-3 16,0-3-2-16,3-1 0 0,6-2-5 0,1-1 1 15,0-2 0-15,-2-3-1 0,6 0-2 0,-1-3-1 16,2-3-3-16,2 0-1 0,-1 0 2 0,1-3-1 16,-3-5 0-16,1 0 1 0,2-3-1 15,-3-3-2-15,-1 1 0 0,-5-2 2 0,2 0 3 16,-1-3 7-16,-5 1 4 0,-1 0 3 0,2-1 5 15,-5 3-1-15,0 1 4 0,0 3 8 16,0 5 7-16,0 3 7 0,0 0-1 0,-4 3-13 16,3 0-19-16,1 0-22 0,-2 3-4 0,2 3 3 15,0 1 10-15,0 3 11 0,0 2 2 0,0 2 0 16,0-2-1-16,3 0-1 0,4-1-1 0,-2 0 0 16,5-3-2-16,-1 2-2 0,-2-4-2 15,5-1-4-15,-2-2-7 0,3-2-14 0,-1-1-26 16,0 0-60-16,1 0-83 0,-1-6-99 0,-2-1-124 15,2-5-95-15,-2 2-12 0,0-4 372 0,-4-1 158 16,2-2 0-16,-2-1 0 0,2-3 0 0,-4-1 0 16,4-3 0-16,-4-1 0 0,3 0 0 15,-5-4 0-15,1 3 0 0,0-2 0 0,2 1 182 16,-4 3 153-16,1 4-1 0,-1 6-7 0,-1 3-18 16,0 4-38-16,0 5-49 0,0 2-53 15,0 1-61-15,0 0-54 0,0 0-45 0,0 0-18 16,0 7-2-16,0 3 7 0,0 6 15 0,0 6 12 15,0 5 4-15,0 8-1 0,0 1-2 0,-3 2-3 16,-2 4 4-16,2 3 0 0,2 1 1 16,0-1 0-16,1 1-8 0,0-1-3 0,0 1-3 15,1 0-5-15,7 3-3 0,-3-2-5 0,3 0-21 16,-2-1-33-16,-3-3-47 0,2-5-108 0,-5-4-147 16,0-4-209-16,0-11-209 0,0-7 277 0</inkml:trace>
          <inkml:trace contextRef="#ctx0" brushRef="#br0" timeOffset="1998.1584">1755 304 209 0,'0'0'232'15,"0"0"-46"-15,0 0-15 0,0 0-1 16,0 0-7-16,0 0-12 0,0 0-12 0,89-156 1 16,-76 149-8-16,1 2-17 0,-2 1-23 0,1 4-20 15,-1 0-4-15,0 0-7 0,0 0-6 16,0 7-3-16,-2 2-6 0,1 3 2 0,1 2 1 15,-4 2-5-15,-3 2-13 0,-4 2-12 0,-1 1-8 16,0-2-6-16,-4 1-1 0,-6-1-4 16,-4-1-7-16,1-4-10 0,-1 0-16 0,1-5-23 15,1-3-35-15,1-5-43 0,7-1-96 0,2-1-194 16,0-4-326-16,-2 1 27 0</inkml:trace>
          <inkml:trace contextRef="#ctx0" brushRef="#br0" timeOffset="2408.9041">2018 124 809 0,'0'0'136'0,"0"0"-100"0,0 0-8 15,0 0 26-15,0 0 17 0,0 0 5 0,0 0 2 16,0 0 14-16,0 0 15 0,0 0 6 0,156-102-5 16,-143 102-16-16,2 0-15 0,-2 7-12 0,1 1-8 15,-1 2-1-15,-1 2-9 0,-1 0-8 0,-2 1-9 16,-3 2-12-16,-5-1-6 0,0 0-7 16,-1 1-16-16,0-1-40 0,-2 1-92 0,-9-3-148 15,4-1-259-15,-2-5-281 0,5-2 502 0</inkml:trace>
          <inkml:trace contextRef="#ctx0" brushRef="#br0" timeOffset="2203.0319">2029-138 103 0,'0'0'412'0,"0"0"-46"16,0 0-50-16,0 0-28 0,0 0-29 0,0 0-49 0,0 0-46 15,0 0-43-15,0 0-43 0,0 0-33 16,0 0-18-16,0 0-7 0,0 0 4 0,63-72 1 16,-56 87 5-16,2 4 7 0,2 7 0 0,-6 5-1 15,3 3-8-15,-5 2-12 0,-3-2-5 0,0 0-6 16,0 0-5-16,-3-1-9 0,-5-3-16 15,3 2-31-15,-5-1-46 0,6-4-81 0,-4-1-108 16,4-2-179-16,0-8-283 0,-1-5-16 0</inkml:trace>
          <inkml:trace contextRef="#ctx0" brushRef="#br0" timeOffset="2785.6897">2305-24 309 0,'0'0'303'0,"0"0"-138"15,0 0 2-15,0 0-13 0,0 0-17 0,0 0-10 16,0 0-4-16,0 0 16 0,0 0 15 15,0 0-2-15,0 0-19 0,0 0-22 0,0 0-23 16,0 0-27-16,31-29-20 0,-26 35-15 0,-2 0-5 16,0 5-1-16,-2-2 1 0,4 7 1 0,-2-1-2 15,-2 1-2-15,1 0-4 0,-1 1-4 0,3-2-1 16,0 0-3-16,-1 0-2 0,0-4-1 0,1 1 0 16,1-1 0-16,-2-4-1 0,3 1 0 15,0-3-3-15,-4-1-2 0,6-1-4 0,-4-2-4 16,4-1 0-16,-2 0 0 0,2 0 2 0,-4 0 3 15,4-2 5-15,-3-3 2 0,1-1 4 16,0-2 3-16,2-1 0 0,-1-1 1 0,4-2 1 16,0-1-1-16,-2-4 0 0,0 1-1 0,3-4-3 15,2 0-1-15,-1-3-3 0,-1 0-1 16,0 0-6-16,-1-1-20 0,-1 0-30 0,-2 5-59 16,0 4-86-16,-3 4-95 0,2 4-114 0,-3 4-63 15,-2 3-20-15,-2 4-9 0,0 2 495 0,0 0 7 0</inkml:trace>
          <inkml:trace contextRef="#ctx0" brushRef="#br0" timeOffset="3116.4853">2595 136 0 0,'0'0'0'0,"0"0"464"16,0 0-52-16,0 0-98 0,0 0-74 0,0 0-47 0,0 0-31 16,0 0-15-16,165-77-24 0,-144 62-27 15,3-1-22-15,-1-1-27 0,-3-2-13 0,3 3-5 16,-6-3 0-16,4 2-3 0,-7-3-3 0,-3 5-3 15,-6 2 3-15,-1 8 9 0,-4 1 14 0,0 4 6 16,-2 0-20-16,-6 0-20 0,-7 7-24 16,-5 3-12-16,-6 7 12 0,-2 4 3 0,-7 3 7 15,4 2 4-15,-1 3-2 0,3-1 3 0,3 1 1 16,8-2-2-16,3-2 1 0,5 0-1 16,6-3-1-16,4-4 0 0,2 0 3 0,6-4 5 15,5-3 5-15,7-4 6 0,3-2 4 0,3-2-2 16,4-3-4-16,5 0-4 0,-1-2-5 15,5-2-4-15,0-2-5 0,-2-2-10 0,-3 1-12 16,-4-3-14-16,-4 4-13 0,-9 0-19 0,-2 2-32 16,-4 2-41-16,-8-1-43 0,-3 3-64 0,-2 0-73 15,-11 3-134-15,-5 3-184 0,4 0 184 16,0-2 455-16</inkml:trace>
        </inkml:traceGroup>
      </inkml:traceGroup>
    </inkml:traceGroup>
    <inkml:traceGroup>
      <inkml:annotationXML>
        <emma:emma xmlns:emma="http://www.w3.org/2003/04/emma" version="1.0">
          <emma:interpretation id="{1FC663F6-CB39-4FFC-9B47-06B25F133E93}" emma:medium="tactile" emma:mode="ink">
            <msink:context xmlns:msink="http://schemas.microsoft.com/ink/2010/main" type="paragraph" rotatedBoundingBox="10168,3447 16720,2585 17057,5152 10506,60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E15C40-A75F-4A68-9FBF-4E7FE5795DD4}" emma:medium="tactile" emma:mode="ink">
              <msink:context xmlns:msink="http://schemas.microsoft.com/ink/2010/main" type="line" rotatedBoundingBox="10199,3296 14372,2978 14486,4470 10313,4788"/>
            </emma:interpretation>
          </emma:emma>
        </inkml:annotationXML>
        <inkml:traceGroup>
          <inkml:annotationXML>
            <emma:emma xmlns:emma="http://www.w3.org/2003/04/emma" version="1.0">
              <emma:interpretation id="{3BA8DC2A-B088-44EE-A3A2-44342618A59E}" emma:medium="tactile" emma:mode="ink">
                <msink:context xmlns:msink="http://schemas.microsoft.com/ink/2010/main" type="inkWord" rotatedBoundingBox="10207,3398 11709,3284 11772,4118 10270,4232"/>
              </emma:interpretation>
              <emma:one-of disjunction-type="recognition" id="oneOf1">
                <emma:interpretation id="interp5" emma:lang="en-US" emma:confidence="0.5">
                  <emma:literal>Subs</emma:literal>
                </emma:interpretation>
                <emma:interpretation id="interp6" emma:lang="en-US" emma:confidence="0">
                  <emma:literal>Subs.</emma:literal>
                </emma:interpretation>
                <emma:interpretation id="interp7" emma:lang="en-US" emma:confidence="0">
                  <emma:literal>subs</emma:literal>
                </emma:interpretation>
                <emma:interpretation id="interp8" emma:lang="en-US" emma:confidence="0">
                  <emma:literal>subs.</emma:literal>
                </emma:interpretation>
                <emma:interpretation id="interp9" emma:lang="en-US" emma:confidence="0">
                  <emma:literal>Stubs</emma:literal>
                </emma:interpretation>
              </emma:one-of>
            </emma:emma>
          </inkml:annotationXML>
          <inkml:trace contextRef="#ctx0" brushRef="#br0" timeOffset="8481.9596">108 2664 0 0,'0'0'0'0,"0"0"0"0,0 0 0 16,0 0 0-16,0 0 0 0,0 0 143 0,0 0 10 15,0 0 2-15,0 0 3 0,95-159 7 0,-87 143 10 16,0-2 0-16,-3 1-8 0,1 0-9 16,-2 1-22-16,-2 0-18 0,-2-2-15 0,0 3-18 15,0-1-12-15,-2 5-6 0,-6 2-10 0,1 2-11 16,-4 2-18-16,-1 3-21 0,-3 2-22 0,-5 0-13 16,3 1-4-16,-6 9 2 0,2 5 9 15,-4 3 3-15,1 3 1 0,-1 6 1 0,2-1-1 16,6 0 0-16,-1 2 0 0,5 1-3 0,2-2-5 15,3-2-7-15,8 0-8 0,0-2-6 16,9-4-2-16,5 0 2 0,0-2 9 0,5-2 12 16,1-1 10-16,2-1 10 0,-2 0 3 0,3 1 2 15,-5 3 0-15,4-1-2 0,-7 3 1 0,-1 0 1 16,-3 2 1-16,-1 1 4 0,-8-1 3 16,-2 1 5-16,-1-1 7 0,-10-1 4 0,-2 1 5 15,-7-1 2-15,-3 1 0 0,-4-2 1 0,-5-1-4 16,1-2-4-16,-4-2 2 0,4-1-3 0,-4-4 6 15,6-2 0-15,2-2-2 0,2-1-7 0,6-4-11 16,0 0-7-16,7 0-28 0,5-4-44 16,1-2-92-16,4-3-147 0,2 0-137 0,4-1-174 15,2 2 245-15,-2 2 375 0</inkml:trace>
          <inkml:trace contextRef="#ctx0" brushRef="#br0" timeOffset="9481.3586">258 2729 495 0,'0'0'412'0,"0"0"-272"0,0 0-98 16,0 0 12-16,0 0 58 0,0 0 21 0,0 0-9 15,0 0-18-15,0 0-30 0,0 0-23 0,9 155-13 16,-10-132-15-16,-1-1-5 0,1-3-9 16,1-2-4-16,0-2-3 0,3-3-4 0,5-3 0 15,0-2 0-15,0-4 8 0,5-2 11 0,-1-1 10 16,2-3 13-16,1-5-1 0,2-4 0 0,0-5-6 15,-1-2-4-15,1 0-4 0,-3-2-3 0,1-1 0 16,-4 1-1-16,0 4-2 0,-3 2-1 16,-4 3-1-16,-3 4 1 0,0 4 5 0,-1 4-4 15,0 0-13-15,0 0-32 0,0 2-32 0,0 5-2 16,0 3 8-16,0 4 22 0,0 0 23 0,2 1-4 16,3 0-2-16,-2 1-5 0,1-4-1 15,4-2-1-15,-4-3-3 0,6-3 5 0,1 0-1 16,1-4 2-16,2 0 6 0,2-4 5 0,0-5 4 15,4-3 2-15,-3-6 4 0,-1-2-1 0,6-2 6 16,-6-4 1-16,0-2 3 0,-2-2 2 16,-1-1 5-16,-1-3 3 0,-1-3 1 0,-1 1 2 15,-4-5-4-15,5-2 0 0,-2-2 0 0,-4-1-1 16,5-2 2-16,-5 0-1 0,4 5 3 0,-1 5-1 16,-2 7 2-16,1 7 3 0,-5 7 5 15,1 7 6-15,-3 5 6 0,0 4-5 0,0 1-18 16,0 0-27-16,0 1-40 0,0 8-8 0,-3 6 9 15,-3 5 20-15,2 8 29 0,-7 8 5 0,5 4-3 16,-4 4-6-16,-1 2-1 0,4-1-1 0,-2 0 0 16,-1-2 3-16,5-1-3 0,-4-2-1 15,5-1-1-15,-3-3 1 0,6-2-2 0,-1-4 0 16,2-5 0-16,0-4-6 0,4-6 3 0,6-3-3 16,-2-3-1-16,0-5 3 0,4-4 2 0,3 0 7 15,3-3 4-15,0-7 4 0,-2-2 2 0,5-3-2 16,-3-1 1-16,2-2-4 0,-4 0 3 15,-1-1 1-15,-3-1 0 0,1 1 0 0,-3 0 0 16,-5-2 1-16,3 5 0 0,-5-5 6 0,-2 4-2 16,-1-1 0-16,0 1 3 0,-3 4-6 15,-6 1 4-15,4 2-2 0,-6 2-8 0,-1 2-5 16,0 4-10-16,-2 0-8 0,2 2-3 0,0 0-2 16,-1 4-2-16,-1 5 0 0,1 4-1 15,-2 2 5-15,2 2 1 0,-1 1 4 0,4 0-2 16,4-1-9-16,0-2-2 0,6-1-8 0,0-3-5 15,5-2 5-15,3-2-5 0,9-3 3 0,0-3 10 16,1-1 7-16,5 0 13 0,4-4 9 16,-2-3 1-16,1-3-3 0,1-2 4 0,-3-1-1 15,0 1 3-15,-4-1 4 0,3 0 1 0,-4-1 3 16,3 1 1-16,-5-2 7 0,0 1 2 0,-4 2 5 16,-6 1 5-16,1-1 0 0,-4 3 7 15,-4 1 3-15,0 1-1 0,0 2-3 0,0 2-5 0,0 3-11 16,-4-1-10-16,-3 1-13 0,5 0-18 15,-2 0-11-15,-3 6-8 0,3 1 1 0,0 6 7 16,-3 1 5-16,3 2 11 0,-2 2 2 0,4 0 2 16,2 0-1-16,0 1 0 0,3-2 0 0,5 1 0 15,1 0 3-15,-1-1-1 0,3-2 4 16,1 2-1-16,2-2 1 0,-1 1 1 0,-2-3-3 16,-6-3 4-16,2-1 0 0,-5-3 1 0,-2 1 2 15,0-1 2-15,-10 2 5 0,-1 1-1 16,-4-2-2-16,-1 3-3 0,0-4-3 0,-5-3 0 15,5-1-2-15,-2-2-11 0,-1 0-26 0,7-7-45 16,4-4-80-16,0-1-159 0,7-3-305 16,1 3-290-16,0 5 455 0</inkml:trace>
          <inkml:trace contextRef="#ctx0" brushRef="#br0" timeOffset="9589.2922">1242 2664 0 0,'0'0'0'0,"0"0"436"0,0 0 69 16,0 0-112-16,0 0-93 0,0 0-80 0,0 0-42 15,0 0-32-15,0 0-41 0,0 0-42 0,0 0-38 16,0 0-39-16,0 0-64 0,0 0-137 0,-16 22-355 16,16-22-882-16</inkml:trace>
        </inkml:traceGroup>
        <inkml:traceGroup>
          <inkml:annotationXML>
            <emma:emma xmlns:emma="http://www.w3.org/2003/04/emma" version="1.0">
              <emma:interpretation id="{CC885FA5-4018-497D-AC4A-9B2EBC5C1812}" emma:medium="tactile" emma:mode="ink">
                <msink:context xmlns:msink="http://schemas.microsoft.com/ink/2010/main" type="inkWord" rotatedBoundingBox="12210,3142 14372,2978 14486,4470 12324,4635"/>
              </emma:interpretation>
              <emma:one-of disjunction-type="recognition" id="oneOf2">
                <emma:interpretation id="interp10" emma:lang="en-US" emma:confidence="0.5">
                  <emma:literal>change</emma:literal>
                </emma:interpretation>
                <emma:interpretation id="interp11" emma:lang="en-US" emma:confidence="0">
                  <emma:literal>charge</emma:literal>
                </emma:interpretation>
                <emma:interpretation id="interp12" emma:lang="en-US" emma:confidence="0">
                  <emma:literal>Change</emma:literal>
                </emma:interpretation>
                <emma:interpretation id="interp13" emma:lang="en-US" emma:confidence="0">
                  <emma:literal>Cheree</emma:literal>
                </emma:interpretation>
                <emma:interpretation id="interp14" emma:lang="en-US" emma:confidence="0">
                  <emma:literal>Cheryle</emma:literal>
                </emma:interpretation>
              </emma:one-of>
            </emma:emma>
          </inkml:annotationXML>
          <inkml:trace contextRef="#ctx0" brushRef="#br0" timeOffset="12001.8644">2042 2454 0 0,'0'0'407'0,"0"0"-153"0,0 0-64 15,0 0-6-15,0 0 15 0,0 0-5 16,0 0-33-16,0 0-49 0,0 0-35 0,0 0-14 16,0 0-12-16,0 0-6 0,-167-66-17 0,148 85-14 15,-4-2-3-15,6 5-6 0,-3 1-1 16,5 0-2-16,7 3-3 0,-2 0-2 0,2-3-3 16,6 2-1-16,2-2-4 0,0 1-2 0,1-3-4 15,10-3-7-15,1-1 0 0,4-4-1 0,4-5 0 16,2 0 8-16,8-6 7 0,1-2 3 15,4 0 4-15,0-6 1 0,2-4-10 0,2-1-10 16,-1-2-15-16,-2-3-27 0,-4-2-30 0,-4 1-25 16,2-4-16-16,-7-2 5 0,1-1 24 0,-7-2 31 15,3-4 29-15,-3-3 22 0,-3-5 16 0,1-5 9 16,0-2 8-16,-5-2 6 0,1-1 7 16,-1 1 14-16,-5 3 12 0,2 3 16 0,-6 3 20 15,-1 6 19-15,0 7 22 0,0 6 23 0,-7 6 5 16,3 1-10-16,-2 8-18 0,0 1-29 0,1 1-32 15,-3 2-31-15,4 2-29 0,-4 8-22 16,2 6-3-16,-4 6 6 0,-1 5 11 0,-2 7 6 16,-1 3-1-16,1 4-2 0,1 0 0 0,1 5 0 15,4 1 3-15,-2-1-1 0,2 2 0 0,-1-2-1 16,-1-3-5-16,5-5 3 0,-3 0-1 16,2-6-1-16,3-3 1 0,0-4-6 0,0-3-2 15,-2-5-6-15,4-5-5 0,0-4-6 0,0-5-6 16,4-3-1-16,-1 0 6 0,0 0 21 15,-1-5 18-15,6-2 15 0,0-4 6 0,0-3-6 16,3-1-6-16,1 0-7 0,-1 1-2 0,-2 2-4 16,2 0-3-16,1 1-2 0,2 4-4 0,-2-1 1 15,-2 4-3-15,2 1-1 0,0 1-6 16,-4 2-1-16,3 0 5 0,3 0 3 0,-4 3 7 0,4 3 1 16,-1 0 1-16,2 2-2 0,-2-2 3 15,3 0-2-15,6-2 0 0,1-1 2 0,-3-3-3 16,5 0 1-16,1 0 2 0,-1-4 0 0,1-4 2 15,-1-1-1-15,-1-3-1 0,-2 0-2 0,1-2 2 16,-5-1 3-16,0-2 4 0,-5 2 7 16,-2-1 5-16,-4 1 6 0,-3 2 6 0,0 0 4 15,-4 1-1-15,0 3-1 0,-2 2-3 0,-4 0-7 16,-1 1-5-16,-1-2-10 0,-3 5-9 16,4 0-6-16,-2 3-7 0,-2 0-2 0,2 0-3 15,0 2-2-15,-2 2-2 0,0 4 0 0,4 0-2 16,-1-3-3-16,-1 2-2 0,6 1-5 0,-1-1-7 15,3-1-4-15,-2 0-8 0,3-2-3 16,0 0-2-16,0-2 4 0,0 2 9 0,0 1 11 16,0-2 11-16,3 0 8 0,-2 0 2 0,2 0 1 15,-2 0 0-15,1 0 2 0,-1 0 0 0,4 1 2 16,-2 0 3-16,0 1 1 0,-2-1 1 16,4 2 1-16,-1 0-1 0,-1 0-2 0,-2 1 1 15,6-1 0-15,-3-2 0 0,1 2 2 0,2-3 0 16,0 0 1-16,1-2 0 0,3-1-1 0,-1 0-1 15,2 0-1-15,-3 0-5 0,3 0-1 16,-3-1-3-16,-4-2 2 0,2 1 0 0,-3 2 2 16,-4-1 4-16,0 1 1 0,1-2 2 0,-1 2 1 15,2-1 3-15,3 0-2 0,-2-1 2 0,-1-1-1 16,0 0 1-16,5 0-1 0,-3-2-3 0,0-1-1 16,5 2-2-16,-1-2-1 0,-1 0 0 15,2-2 2-15,-1 2 0 0,0-1 2 0,3 0 1 16,0 1 1-16,-6-2 4 0,6 1 2 0,-7 0 4 15,4-2 2-15,-4 0 1 0,3 2 0 16,-3-2 0-16,-2 2-1 0,2 0-1 0,2-3-2 16,-5 4-2-16,0 2 0 0,-1 1 0 0,2 3-1 15,-2-2-1-15,0 2-3 0,0 0-8 0,0 0-5 16,0 0-7-16,0 0-4 0,0 2-6 16,0-1-4-16,0 1 9 0,0 4 12 0,0 0 10 15,0 5 12-15,0-2-3 0,0 3-3 0,0 2 0 16,0 0 0-16,0 4 2 0,0-3 1 0,0 4-5 15,-2-3 2-15,2 0-2 0,0-2-3 16,0-2 0-16,0-3-2 0,0-2 0 0,0-1-2 16,0-3 2-16,0-2 0 0,0-1 8 0,2 0 10 15,4-1 18-15,-2-5 10 0,3-3-1 0,2-3-5 16,3-2-15-16,1-2-10 0,-1-1-6 0,1-2-2 16,2 2 0-16,-2-2-3 0,1 3 1 0,-1 1 1 15,-1 0-3-15,0 4-1 0,-2-3 1 16,-5 5-3-16,3 2 2 0,-3 2-1 0,-1 3-4 15,0 1-1-15,-1 1-2 0,-2 0-4 0,1 0 1 16,-2 1 0-16,1 4 0 0,2 1 2 16,1 0 2-16,-3 3 1 0,2 2 2 0,-2-2 2 15,3 1 0-15,-1 0 1 0,0-1-5 0,-1 2 4 16,0-3-2-16,4 1-3 0,0-3 1 16,-1-2-5-16,3 1 1 0,1-4 1 0,-1-1 1 15,2 0 4-15,3-3 0 0,-1-4 0 0,3-2 2 16,2-3-1-16,1 2 1 0,-2-3 3 0,-1-2 0 15,1 1-1-15,-1-5 2 0,-3 2 0 0,-2 1 3 16,1 3 1-16,-3 1 0 0,-4 2 4 16,-2 3 3-16,-1 0 7 0,-1 4 0 0,0 0-3 15,-1 2-9-15,-4 1-12 0,-3 0-9 0,6 0-9 16,-5 0-3-16,3 1-2 0,-1 5-2 0,-2 1 3 16,3 0 1-16,-1 5 5 0,-1 1 6 0,4 3 3 15,-4 5 2-15,1 5 5 0,3 0-1 16,0 5 0-16,-2 1 2 0,4 3-2 0,0 2 2 15,0 3 3-15,0 2-2 0,-3 2 1 0,3 2 0 16,-1 3-1-16,-1 0-1 0,0 3-1 0,-1-4 0 16,-4 4-3-16,2-1 1 0,-4-3-4 15,-3 2-6-15,-2-6-9 0,-2 1-11 0,-7-5-7 16,-2-2 2-16,-2-4 10 0,-3-5 15 0,-2-8 12 16,-1-2 14-16,-1-7 13 0,3-6 10 15,2-5 5-15,2-1-1 0,2-7-5 0,0-8-3 16,3-5-4-16,6-6-4 0,1-2-6 0,4-3-6 15,4-4-4-15,2 0-7 0,5-1-5 0,3 1-5 16,7-1-6-16,7-2 1 0,4 2 0 16,4-1 1-16,2 1 2 0,9-2 3 0,-1 3 2 15,8-3 2-15,1 0 0 0,3-1 2 0,0 0-1 16,4 1 1-16,-2-2 5 0,-4 1-5 0,5-1 0 16,-7 3 1-16,2 1-4 0,-5 1 6 0,-3 1 0 15,-2 1-1-15,-7 2 1 0,-3 4 0 0,-2 5 2 16,-7 3 4-16,-5 4 3 0,-4 3 8 15,-3 4 10-15,-4 2 2 0,0 1 1 0,-4 2-10 16,-5 3-12-16,-1 0-9 0,-4 0-10 0,-2 8 2 16,-5 4 3-16,2 3 5 0,-4 6 7 15,2 1-2-15,1 5 0 0,4 0-1 0,3-3-3 16,4-2 0-16,6-2-2 0,3-2-2 0,4-4-1 16,9 0 2-16,1-3 3 0,10-4 3 0,2-2 2 15,3-4 3-15,5-1 0 0,-1 0-5 16,5-4-6-16,2-2-14 0,-5-2-29 0,-4 2-68 15,-4 0-185-15,-10 2-572 0,-7 0-373 0</inkml:trace>
        </inkml:traceGroup>
      </inkml:traceGroup>
      <inkml:traceGroup>
        <inkml:annotationXML>
          <emma:emma xmlns:emma="http://www.w3.org/2003/04/emma" version="1.0">
            <emma:interpretation id="{8A0A636C-5786-471C-906E-99B78669FFD7}" emma:medium="tactile" emma:mode="ink">
              <msink:context xmlns:msink="http://schemas.microsoft.com/ink/2010/main" type="line" rotatedBoundingBox="10812,4431 16858,3635 17057,5152 11012,5947"/>
            </emma:interpretation>
          </emma:emma>
        </inkml:annotationXML>
        <inkml:traceGroup>
          <inkml:annotationXML>
            <emma:emma xmlns:emma="http://www.w3.org/2003/04/emma" version="1.0">
              <emma:interpretation id="{9001EF34-EDB3-4249-9B98-943E31E431CD}" emma:medium="tactile" emma:mode="ink">
                <msink:context xmlns:msink="http://schemas.microsoft.com/ink/2010/main" type="inkWord" rotatedBoundingBox="10840,4646 11736,4528 11800,5008 10904,5125"/>
              </emma:interpretation>
              <emma:one-of disjunction-type="recognition" id="oneOf3">
                <emma:interpretation id="interp15" emma:lang="en-US" emma:confidence="0.5">
                  <emma:literal>in</emma:literal>
                </emma:interpretation>
                <emma:interpretation id="interp16" emma:lang="en-US" emma:confidence="0">
                  <emma:literal>ins</emma:literal>
                </emma:interpretation>
                <emma:interpretation id="interp17" emma:lang="en-US" emma:confidence="0">
                  <emma:literal>ion</emma:literal>
                </emma:interpretation>
                <emma:interpretation id="interp18" emma:lang="en-US" emma:confidence="0">
                  <emma:literal>inn</emma:literal>
                </emma:interpretation>
                <emma:interpretation id="interp19" emma:lang="en-US" emma:confidence="0">
                  <emma:literal>ink</emma:literal>
                </emma:interpretation>
              </emma:one-of>
            </emma:emma>
          </inkml:annotationXML>
          <inkml:trace contextRef="#ctx0" brushRef="#br0" timeOffset="12823.4123">496 3695 887 0,'0'0'122'0,"0"0"-85"0,0 0-29 0,0 0 6 15,0 0 23-15,0 0 17 0,0 0-8 0,0 0-1 16,0 0 0-16,0 0-4 0,0 0-4 15,-104 175-6-15,102-148-8 0,2-4-8 0,0-2-6 16,3-1-3-16,8-6 1 0,1-2 6 0,4-4 9 16,0-5 15-16,6-3 21 0,-2 0 18 0,5-12 7 15,2-4-2-15,1-7-9 0,3-2-14 0,-3-3-2 16,-2-2-3-16,-6-2 3 0,0 2 1 16,-4-4 1-16,-4 1-4 0,-1 2-5 0,-6 3-7 15,4 1-12-15,-6 2-5 0,-2 9-5 0,1 3 2 16,-2 6 0-16,0 4 1 0,0 3-6 15,0 0-18-15,0 0-18 0,0 1-29 0,-3 5-6 16,3 5 8-16,-4 2 10 0,0 5 23 0,0 3 7 16,3 1 3-16,-2 0 0 0,2-1 1 15,1 0-2-15,0-2-4 0,0-1-1 0,0-2-1 16,2-4 0-16,2-2-2 0,6-4 2 0,-2-3 1 16,0-3 5-16,4 0 13 0,0-1 4 0,1-8 7 15,1-3 4-15,-1-4-2 0,2 0 2 0,0-2-1 16,2-1-1-16,-3-3-7 0,0 3-2 15,0 0-4-15,-1 1-2 0,-1 3 1 0,-4-2-6 16,3 5-1-16,0 3-4 0,-3 4-5 0,-3 4-4 16,-2 1-6-16,4 0-5 0,-3 3-1 0,-2 5 6 15,5 4 6-15,-3 5 7 0,-1-1 3 16,2 4-1-16,-1-1 1 0,-3 1-1 0,-1 0 6 16,2 1-4-16,-2-3 1 0,0-2 0 0,0-3-5 15,0-3 6-15,0-4-2 0,0-3 2 0,1-3 0 16,4 0-2-16,-1-1 9 0,0-8 6 0,7-3 9 15,0-5 3-15,2-3-6 0,1 0-1 16,0-3-2-16,0 1 2 0,-1 1 0 0,1 2-2 16,-4 2-6-16,1 2-2 0,-4 4-3 0,4 4-2 15,-7 3-2-15,4 3-4 0,-6 1-2 16,5 0 0-16,-3 5 1 0,0 2 3 0,3 4 0 16,-3 3 0-16,3-2-1 0,-3 1 1 0,-2-1 0 15,1 0 1-15,4 0-3 0,-5-2-2 16,0-1-6-16,4-1-7 0,-3-1-17 0,0-2-37 0,-3-2-85 15,2-2-122-15,0-1-156 0,3 0-202 16,-4 0-155-16,-1-1 705 0</inkml:trace>
          <inkml:trace contextRef="#ctx0" brushRef="#br0" timeOffset="13198.1807">687 3484 2255 0,'0'0'177'15,"0"0"-88"-15,0 0-54 0,0 0-27 0,0 0-29 16,0 0-35-16,0 0-14 0,0 0-13 0,0 0-5 15,0 0-10-15,0 0-91 0,0 0-213 0,0 0-381 16,0 0 9-16</inkml:trace>
        </inkml:traceGroup>
        <inkml:traceGroup>
          <inkml:annotationXML>
            <emma:emma xmlns:emma="http://www.w3.org/2003/04/emma" version="1.0">
              <emma:interpretation id="{D44A72BC-22DF-48F3-8907-9B0DF8E94AFD}" emma:medium="tactile" emma:mode="ink">
                <msink:context xmlns:msink="http://schemas.microsoft.com/ink/2010/main" type="inkWord" rotatedBoundingBox="12232,4252 13880,4035 13970,4714 12322,4931"/>
              </emma:interpretation>
              <emma:one-of disjunction-type="recognition" id="oneOf4">
                <emma:interpretation id="interp20" emma:lang="en-US" emma:confidence="0.5">
                  <emma:literal>value</emma:literal>
                </emma:interpretation>
                <emma:interpretation id="interp21" emma:lang="en-US" emma:confidence="0">
                  <emma:literal>valve</emma:literal>
                </emma:interpretation>
                <emma:interpretation id="interp22" emma:lang="en-US" emma:confidence="0">
                  <emma:literal>valuer</emma:literal>
                </emma:interpretation>
                <emma:interpretation id="interp23" emma:lang="en-US" emma:confidence="0">
                  <emma:literal>values</emma:literal>
                </emma:interpretation>
                <emma:interpretation id="interp24" emma:lang="en-US" emma:confidence="0">
                  <emma:literal>valued</emma:literal>
                </emma:interpretation>
              </emma:one-of>
            </emma:emma>
          </inkml:annotationXML>
          <inkml:trace contextRef="#ctx0" brushRef="#br0" timeOffset="13572.9494">1780 3532 1426 0,'0'0'854'0,"0"0"-752"0,0 0-60 15,0 0-3-15,0 0 11 0,0 0 1 0,0 0-11 16,0 0-27-16,0 0-14 0,0 0-5 0,0 0 2 15,0 0 5-15,0 0 4 0,13 27 6 16,-12-6 0-16,5 2 1 0,-2 2-2 0,-2 0-4 16,6-2 0-16,-4-3-2 0,7-2-1 0,-1-1 2 15,-2-5-1-15,4-4-2 0,0-2 4 0,0-3 3 16,0-3 4-16,0 0 6 0,0-4 8 0,1-4 4 16,1-8 2-16,1 0-2 0,-1-7-7 15,1 0-7-15,-2-3-6 0,1-2-9 0,-1 0-5 16,-1 2-10-16,-2 0-17 0,-4 4-36 0,3 2-63 15,-5 3-101-15,2 2-140 0,0 5-229 16,-4 2-277-16,4 4 283 0</inkml:trace>
          <inkml:trace contextRef="#ctx0" brushRef="#br0" timeOffset="14691.9539">2489 3440 755 0,'0'0'255'0,"0"0"-116"0,0 0 5 16,0 0 25-16,0 0 15 0,0 0-19 0,-154-29-34 16,127 32-20-16,0 5-11 0,2 2-18 15,4 4-26-15,-1 2-22 0,-1 3-14 0,7 2-8 16,-2 4-3-16,2-1 0 0,6 1-7 0,0 2-3 16,6-6-1-16,0 4-11 0,4-7-2 0,5-5-5 15,4-1-7-15,5-6 7 0,4-2 4 16,0-4 10-16,8 0 10 0,2-10 5 0,4-4 3 15,-1-3 0-15,3-3 1 0,-5-4 0 0,-1 2 2 16,-5-1 4-16,-4-1 5 0,-2 1 5 16,-6 0 5-16,0 2 3 0,-2 2-2 0,-5 1 2 15,-3 5-7-15,1 2 0 0,-2 4 0 0,0 2-2 16,0 2-2-16,-2 3-10 0,1 0-16 0,1 0-27 16,-1 2-14-16,-1 4-3 0,1 3 7 15,0 1 19-15,-1 4 11 0,-2 2 3 0,3 0 1 16,0-1-3-16,1 0-5 0,0-1-5 0,0-3-7 15,1-2-14-15,7-1-6 0,-3-5-13 0,5-2-6 16,2-1 5-16,0 0 11 0,1-7 16 0,2-4 12 16,1-1 8-16,-1-5-1 0,4-2 2 15,-4 0 1-15,-1-1 0 0,0-1 5 0,-4-3 5 16,0 0 5-16,-2-4 3 0,1 0 3 0,-5 0 3 16,4-2 4-16,-5 0 5 0,0-1 1 0,-2 0 3 15,0 1 1-15,-1 0 4 0,4 3 5 16,-4 2 4-16,0 5 1 0,0 5-1 0,0 6-1 15,0 2 0-15,0 5-4 0,0 2-9 0,0 0-22 16,-4 3-24-16,2 6-7 0,2 4 3 0,-4 6 11 16,0 5 14-16,-2 4 2 0,-2 5 1 15,1 3-1-15,-2 3 0 0,2 1 0 0,-1 0-5 16,3 2 1-16,-3-1 0 0,5-3-2 0,1-2 4 16,0-5-4-16,2-2-1 0,0-6 0 15,2-3-4-15,3-3 4 0,6-5-2 0,-2-3 1 16,2-3-1-16,0-3 1 0,1-3 2 0,0 0 3 15,1-2 2-15,0-5 2 0,1-2 1 0,-2 0-2 16,0-2 3-16,0-1-3 0,-1 0 1 16,-4 1 4-16,3-3-2 0,-2-1 3 0,-1-1 2 15,0 2-2-15,-3-1-1 0,-2 0 0 0,5 5-3 16,-4-1 0-16,-1 4 1 0,-2 4-2 0,0 0 0 16,2 3-1-16,-2 0-7 0,0 0-8 0,0 3-8 15,0 4-2-15,-2 5 4 0,1 4 10 0,-2 1 8 16,-1 5 2-16,-1-1 0 0,4 2-4 15,-1-3-3-15,1 1 0 0,1-5 0 0,0 0 0 16,1-3 0-16,3-2-1 0,6-4 1 0,-5-2 0 16,6-2 4-16,-2-3 1 0,2 0 3 15,2-5 2-15,1-3-1 0,1-2 2 0,-1-1 0 16,0-4-2-16,0 3 1 0,0-4-1 0,-1 1 1 16,-1 2 2-16,-1-2 0 0,-6 0 3 0,5 0 0 15,-6 2-2-15,1 4 1 0,-2 1-2 16,-3 3 6-16,1 3 4 0,-1 2 3 0,0 0-3 15,0 0-12-15,0 0-16 0,0 6-11 0,-1 1-3 16,-4 4 6-16,0 3 9 0,4 2 5 0,-2 0 1 16,1 0 1-16,-1-1-2 0,3 0-1 15,0-5-2-15,0 2-2 0,5-2 2 0,-1-5-2 16,7 0 3-16,-1-4 2 0,-2-1 0 0,4 0 4 16,2-2 2-16,7-7 1 0,-4-1 1 0,4-2 1 15,-3 2-2-15,3-5 0 0,-2 0 0 0,-1-1 0 16,-1 0 1-16,-2-1 2 0,-2 1 0 15,-1-1 0-15,-4 1 1 0,0 3-1 0,-5 1 0 16,0 3 5-16,-1 3 3 0,-2 1 7 0,0 4 1 16,-2 1-6-16,-4 0-10 0,-2 1-14 0,0 8-7 15,-3 3-4-15,-1 3 8 0,-1 5 4 16,0 2 5-16,1 1 0 0,5 0 1 0,0-2-1 16,7-2-1-16,0-2-1 0,0-3-2 0,8-1-3 15,4-3 2-15,2-4 0 0,3-1-3 16,5-5-2-16,2 0-10 0,7-10-24 0,-1-1-50 15,4-4-87-15,-2-3-151 0,-6 4-307 0,-8 5-763 0</inkml:trace>
        </inkml:traceGroup>
        <inkml:traceGroup>
          <inkml:annotationXML>
            <emma:emma xmlns:emma="http://www.w3.org/2003/04/emma" version="1.0">
              <emma:interpretation id="{6A44FBC1-BCE6-4FBC-BFD5-2F8589B4D855}" emma:medium="tactile" emma:mode="ink">
                <msink:context xmlns:msink="http://schemas.microsoft.com/ink/2010/main" type="inkWord" rotatedBoundingBox="13974,4015 16858,3635 17057,5152 14174,5531"/>
              </emma:interpretation>
              <emma:one-of disjunction-type="recognition" id="oneOf5">
                <emma:interpretation id="interp25" emma:lang="en-US" emma:confidence="0.5">
                  <emma:literal>proposition</emma:literal>
                </emma:interpretation>
                <emma:interpretation id="interp26" emma:lang="en-US" emma:confidence="0">
                  <emma:literal>propositions</emma:literal>
                </emma:interpretation>
                <emma:interpretation id="interp27" emma:lang="en-US" emma:confidence="0">
                  <emma:literal>proposition's</emma:literal>
                </emma:interpretation>
                <emma:interpretation id="interp28" emma:lang="en-US" emma:confidence="0">
                  <emma:literal>preposition</emma:literal>
                </emma:interpretation>
                <emma:interpretation id="interp29" emma:lang="en-US" emma:confidence="0">
                  <emma:literal>propositions'</emma:literal>
                </emma:interpretation>
              </emma:one-of>
            </emma:emma>
          </inkml:annotationXML>
          <inkml:trace contextRef="#ctx0" brushRef="#br0" timeOffset="15951.1872">3839 3293 890 0,'0'0'227'0,"0"0"-96"15,0 0 18-15,0 0 32 0,0 0 2 0,0 0-37 16,0 0-54-16,63-153-34 0,-55 125-17 0,-2-4-9 16,2-1 2-16,-6-2 4 0,0 4 12 0,-2 1 5 15,0 4 5-15,0 2 5 0,-3 5-2 16,0 4 2-16,-3 6 1 0,3 2-4 0,-1 3-10 16,-3 2-12-16,3 1-13 0,-1 1-15 0,1 0-16 15,0 3-11-15,-2 5-6 0,1 3 4 0,1 7 8 16,-4 6 4-16,4 5 6 0,-2 6 1 15,2 5 1-15,3 5 4 0,0 1 0 0,1 7 0 16,-2 3 2-16,2 1-3 0,-4 6 2 0,0 1-1 16,3 0 0-16,-4 4-3 0,-2 1 0 15,0 2-2-15,-2-2-4 0,-2 0 3 0,-2-7-3 16,-3-2-3-16,-3-5-4 0,1-5-6 0,2-6-9 16,-2-5-13-16,3-5-21 0,1-8-26 0,5-6-23 15,1-11-14-15,3-4-1 0,2-5-23 0,3-2-41 16,0-10-18-16,0-7-2 0,3-5 43 15,1-4 73-15,0-5 51 0,2-4 41 0,0-4 25 16,0-5 22-16,-1-2 18 0,0-2 30 0,2 1 18 16,-1-4 15-16,4 1-16 0,0 2-33 0,2-4-15 15,2 8-26-15,2 0 5 0,1 6 2 0,4 4-7 16,-1 2-2-16,1 4-2 0,2 2 4 16,-4 2 1-16,5 4 3 0,-5 5-6 0,1 4-10 15,-3 5-6-15,-2 4-5 0,1 4-4 0,-3 0-4 16,-2 4 1-16,1 8-1 0,0 3 3 15,-2 6 4-15,-2 1-5 0,-4 3-4 0,-3-1-3 16,-1 1-2-16,0-1 3 0,-1-2-1 0,-6-1 2 16,2-2-6-16,-3-2 2 0,1-5-1 0,0-2 1 15,3-4 6-15,3-3-4 0,-1-2 4 16,2-1 0-16,0 0-5 0,0-3-15 0,3-6-14 16,4-4-7-16,0-3 2 0,5-4 13 0,1-2 9 15,2-3 6-15,2-2 2 0,1 0-1 0,-1-1 2 16,0-1 1-16,2 2 1 0,-3 2-1 0,2 2 1 15,-1 4 0-15,-2 3-1 0,-2 2 2 16,-1 4 0-16,-1 2 0 0,-4 2 0 0,0 3 0 16,-3 2 0-16,-2 1-2 0,2 0 3 0,-1 4 0 15,0 5 2-15,-1 2 4 0,-2 3 1 0,2 2 2 16,-2 1 0-16,0 1-1 0,0 0-4 16,0 2-1-16,0-3-2 0,0 0-3 0,2-3-2 15,2-5-4-15,-1 0 0 0,0-3-2 0,1-2-1 16,1-2 0-16,-1-1-2 0,4-1 2 0,-2 0 1 15,3-4 3-15,-1-5 2 0,1 0-1 16,3-3-2-16,-1-4 1 0,0 3-1 0,-2-1 2 16,1-2 4-16,-1 3-4 0,-2 1 4 0,-2 3 1 15,-2 1 2-15,-2 4 7 0,-1 2 3 16,0 1 1-16,0 1-7 0,0 0-11 0,0 0-15 16,-4 3-8-16,0 3 0 0,0 1 4 0,0 3 11 15,-3 1 5-15,3 1 4 0,2 2-2 0,-2-4 0 16,2 2-1-16,1-2-3 0,1-1 1 15,0-1-1-15,0-2 0 0,1 0 0 0,5-4-5 16,0 2 0-16,4-2 1 0,3-1 3 0,1-1 6 16,3 0 7-16,0-4 2 0,-1-5 1 0,-1 1 0 15,-1 0 0-15,-2-5-1 0,-3-1 0 16,-4 2 2-16,2-4 1 0,-5 1 2 0,-2 0 0 16,0 0-2-16,-2 1 0 0,-6 0-4 0,-1 2-3 15,-3 2-1-15,0 2-4 0,-3 1-2 0,-1 2-1 16,0 3-2-16,0 1 1 0,-1 1 1 0,4 0 0 15,4 0 2-15,1 0 3 0,5 0-3 16,3-1-12-16,0-3-16 0,3 1-3 0,6 0 3 16,4-3 18-16,4-2 15 0,4-2 3 0,0-2 1 15,4-4-3-15,0 0 4 0,1-2 4 0,-2 0 2 16,-3-2 4-16,1 0-3 0,-5 1 2 16,0-1-2-16,-2 2 3 0,-3 0 2 0,-4 2 3 15,0 1 0-15,-4 1 2 0,0 1 0 0,-2 2 0 16,-1 2 1-16,-1 1 1 0,0 3 1 15,0 1 2-15,0 2-2 0,0 2-5 0,0 0-12 16,0 0-20-16,0 0-19 0,-1 5-9 0,-1 6 6 16,0 1 14-16,-2 9 20 0,0 8 6 0,-3 4 3 15,2 6-3-15,-3 7-1 0,-1 1 0 16,0 6-1-16,-2 4 1 0,2 4-1 0,0 4-3 16,-3 6 2-16,1 0-1 0,-1 2 0 0,0 2-2 15,5 0 0-15,-2-2-4 0,-2-1-7 0,4-3-14 16,-2-2-23-16,-2-6-28 0,2-4-43 0,-3-8-58 15,2-4-72-15,-3-5-105 0,-1-7-122 0,1-4-156 16,1-10 80-16,3-7 550 0</inkml:trace>
          <inkml:trace contextRef="#ctx0" brushRef="#br0" timeOffset="16991.5435">4452 3769 0 0,'0'0'0'0,"0"0"0"0,27-164 0 0,-15 110 0 16,-2 8 210-16,1 7 102 0,-1 7-26 0,2 2-34 15,1 3-55-15,-1 2-43 0,2 0-40 16,0 2-31-16,2 0-18 0,4 0-14 0,-1 3-9 16,3 2-2-16,-2 2-2 0,4 2 0 0,-1 5-4 15,-2 5-3-15,-2 4-6 0,0 0-2 0,-2 6 1 16,-3 7-5-16,-2 7 1 0,-6 2 3 16,1 4 1-16,-7 5 2 0,0-2 0 0,-5-1-7 15,-7 0-8-15,-2-6-2 0,-1-1-2 0,-1-1 1 16,0-6 2-16,2-2-1 0,0-3-1 0,2-3-4 15,3-2-4-15,5-2-13 0,2-2-22 0,2 0-40 16,0-2-59-16,0-4-25 0,6-4-12 16,6-5 14-16,1 0 40 0,3-5 20 0,3-3 17 15,0 0 15-15,5-4 16 0,-1-1 13 0,-2-1 15 16,1 1 18-16,-5 5 15 0,2 2 26 0,-6 5 30 16,-2 1 37-16,0 3 28 0,-2 1 16 15,-1 3 3-15,-3 0-13 0,0 4-18 0,-1 1-19 16,-3 0-18-16,-1 3-14 0,0 0-10 0,0 0-16 15,0 0-17-15,0 3-20 0,-4 1-12 0,1 4-3 16,-1 1 3-16,0 4 9 0,-3 2-1 16,5 1 2-16,-1-1-3 0,2 1 1 0,-2-1 0 15,3-1-3-15,0 1-3 0,0-2-3 0,0-3-1 16,5-1 1-16,-1-1 3 0,4-4 2 16,-1-1 1-16,3-3 5 0,2 0 4 0,0 0 4 15,1-7 6-15,2-2-4 0,0-1-2 0,1-2-3 16,-3 0-1-16,0-2-3 0,-2 2 1 0,0 0 4 15,-4 1-1-15,-2 0 9 0,-2-1 2 0,-3 2-3 16,0-1 1-16,-2 2-5 0,-6 3-1 0,0 0-2 16,-2 1-2-16,-3 3-5 0,-1 1-5 15,-1 1-1-15,0 0-5 0,-1 2 3 0,1 6 2 16,2-1-2-16,0 4 1 0,2-1-2 0,3 1-1 16,1-2-1-16,4 0 1 0,3-3-6 0,0 1-2 15,4-3-1-15,4 1-2 0,3-2 8 16,3-2 9-16,0-1 6 0,1 0 6 0,7-4 5 15,-2-4-1-15,2-2-1 0,3-1 1 0,-4-2-5 16,1 0 0-16,-1-2-1 0,-1-1 0 16,-5 2 3-16,0-2 1 0,1-3 2 0,-6 3-5 15,2-1 3-15,-1-2 0 0,-4 3 0 0,-3 2 3 16,-1 4 2-16,-2-1 3 0,-1 7-1 0,0 0 2 16,0 2-6-16,-1 2-9 0,-5 0-13 15,0 0-10-15,2 0-7 0,-2 3-2 0,1 2 5 16,-2 2 0-16,2 2 2 0,2 0 1 0,3-1-1 15,0 3 4-15,0 0 2 0,4-1 3 0,3 2 1 16,-2 0 3-16,3 0 0 0,2 2 1 0,-2-2 3 16,0 0-3-16,-2 0 3 0,1-2 0 15,0 2 0-15,-2-2 2 0,0-1-1 0,-3 2-1 16,-2-3 0-16,0 0 2 0,0-1 3 0,-2 1 1 16,-3 1 3-16,-4-2 2 0,-2-1 2 0,-1 0-1 15,0-1 0-15,2-2-3 0,0 0-1 0,3-3-1 16,3 0-1-16,1 0-2 0,3 0-10 15,0-3-18-15,2-2-12 0,3-4-8 0,6 0 1 16,-2-3 12-16,3 1 9 0,4-2 6 0,2-3 6 16,2 3 0-16,0-2 3 0,0 1 2 15,0 1 0-15,-1 0 2 0,-2 4 3 0,-3-2 2 16,-1 2 1-16,-1 0 5 0,-5 1 9 0,0 3 9 16,-5 1 15-16,2 0 12 0,-2 3 3 15,-2-1-2-15,0 2-10 0,0 0-16 0,0 0-12 16,0 2-13-16,0 4-7 0,0-1 1 0,0 4 2 15,0 0 4-15,2 2 2 0,1 0 0 0,0-2-1 16,1 3-2-16,-2-3-3 0,3-3-4 0,-4 2-13 16,3-3-27-16,-1-1-49 0,-1-1-85 15,1-1-122-15,2-2-168 0,-2 0-233 0,0 0-138 16,-3 0 689-16</inkml:trace>
          <inkml:trace contextRef="#ctx0" brushRef="#br0" timeOffset="17106.4785">5571 2962 34 0,'0'0'675'0,"0"0"-223"0,0 0-132 0,0 0-99 16,0 0-78-16,0 0-66 0,0 0-60 0,0 0-55 16,0 0-58-16,0 0-77 0,0 0-183 0,0 0-342 15,0 0 120-15</inkml:trace>
          <inkml:trace contextRef="#ctx0" brushRef="#br0" timeOffset="17314.7284">5731 2696 1369 0,'0'0'413'16,"0"0"-210"-16,0 0-47 0,0 0-30 0,0 0-27 16,0 0-35-16,0 0-29 0,0 0-7 15,0 0 5-15,0 0 6 0,0 0 5 0,0 0 3 16,0 0-2-16,0 0-3 0,-13 171-5 0,17-142-10 16,-3 1-9-16,-1 1-5 0,0 1-5 0,0-1-4 15,-4-1-5-15,-4 0-12 0,1-2-32 0,-1-2-49 16,-3 0-87-16,3-3-109 0,0-2-161 15,-2-3-247-15,4-5-170 0,4-6 659 0</inkml:trace>
          <inkml:trace contextRef="#ctx0" brushRef="#br0" timeOffset="17509.6082">5669 3126 585 0,'0'0'380'16,"0"0"-111"-16,0 0-56 0,0 0-25 0,0 0-26 15,0 0-32-15,0 0-23 0,0 0-18 0,0 0-13 16,0 0-9-16,0 0-5 0,155-152-5 15,-143 152-4-15,-2 0-3 0,0 0-5 0,0 0-9 16,-2 4-3-16,1 2-6 0,-3 0-4 0,0 2 0 16,-1 1-4-16,-4-2-6 0,1 5-5 15,-1-4-5-15,-1 3-12 0,0 1-12 0,0-1-29 16,-1 0-62-16,-1-3-123 0,1-1-216 0,0-1-455 16,1-3-28-16</inkml:trace>
          <inkml:trace contextRef="#ctx0" brushRef="#br0" timeOffset="18045.7848">6019 2995 1195 0,'0'0'394'0,"0"0"-279"15,0 0-16-15,0 0-1 0,0 0 0 0,0 0-9 16,0 0-31-16,0 0-21 0,0 0-6 16,0 0-3-16,0 0 5 0,0 0 2 0,0 0 0 15,0 0 5-15,78-6 1 0,-70 13 0 0,-1 2-2 16,-2 1-2-16,-1 4 0 0,0-1-1 15,-4 1 4-15,0 1-4 0,0-2-4 0,-5 2-3 16,-2-2-8-16,-2 1-5 0,-1 0-9 0,1-2-5 16,-3-1-5-16,1-2-1 0,0 0-1 0,-1-1 0 15,4-4-2-15,2-1 2 0,2-1 0 16,1-2 2-16,3 0 5 0,0 0-10 0,0-2-12 16,3-5-13-16,1-4-10 0,2-1 12 0,1-2 16 15,2-4 13-15,2 2 13 0,1-2 0 0,-1 1 2 16,2-1 0-16,-1 1 2 0,2 1-4 15,-1 2-2-15,1 1-3 0,2 3-2 0,-3 1-1 16,-2 1 3-16,1 4-1 0,0 2-3 0,0 1 2 16,-4 1-2-16,-1 0 0 0,0 0 2 0,-2 6-3 15,-2 1 3-15,2 1-1 0,-1 1 0 0,-4-1 3 16,3 1 0-16,-2 0 0 0,-1-3 0 16,0 0-1-16,0-1 3 0,0-2-3 0,0-3 4 15,3 0-1-15,-3 0 4 0,1 0 6 0,2 0 11 16,-1 0 2-16,0-2 2 0,-1-3-5 0,4-2-12 15,1 0-4-15,1-5-5 0,1 0-2 16,2 0 1-16,0 0 0 0,0 2-1 0,0 1-1 16,-2 1-1-16,-1 3-2 0,-2 3-1 0,-1 2 1 15,-4 0-2-15,1 0 1 0,1 4-1 16,2 4 2-16,-2 4 0 0,2 1 6 0,-2 2 1 16,3 3-2-16,0 0 1 0,-3-2-3 0,3-1-4 15,2-1-4-15,-3-1-12 0,3-3-40 0,-2-2-105 16,0-2-291-16,-1-2-1177 0</inkml:trace>
          <inkml:trace contextRef="#ctx0" brushRef="#br0" timeOffset="18189.6955">6147 2677 2374 0,'0'0'215'15,"0"0"-91"-15,0 0-35 0,0 0-27 0,0 0-22 16,0 0-32-16,0 0-47 0,0 0-53 0,0 0-90 15,0 0-197-15,0 0-516 0,0 0-430 0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7:33.8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00AD4A8-4DF1-4BA6-817C-91F036C46643}" emma:medium="tactile" emma:mode="ink">
          <msink:context xmlns:msink="http://schemas.microsoft.com/ink/2010/main" type="inkDrawing" rotatedBoundingBox="10821,1943 14130,1770 14141,1977 10831,2151" semanticType="underline" shapeName="Other">
            <msink:sourceLink direction="with" ref="{AD044479-2FBB-4B0A-984F-72DF57B6D9E5}"/>
          </msink:context>
        </emma:interpretation>
      </emma:emma>
    </inkml:annotationXML>
    <inkml:trace contextRef="#ctx0" brushRef="#br0">0 336 1756 0,'0'0'182'0,"0"0"-71"0,0 0-70 15,0 0-17-15,0 0-3 0,0 0-9 0,0 0 17 16,0 0 19-16,218-55 11 0,-113 34 12 0,18-1 14 15,11-2 1-15,14 5-6 0,10-1-16 16,11 2-10-16,7 0-4 0,5 3-5 0,4 0 2 16,0 0-9-16,-2 2-14 0,-6 1-10 0,-6 0-7 15,-10 0-5-15,-13 2 2 0,-13-1 0 16,-15 4-7-16,-14-1-2 0,-15 4-7 0,-16 1 2 0,-17 1 0 16,-16 2 3-16,-10 0 5 0,-16 0-4 15,-12 0 5-15,-4 0 1 0,0 2 1 0,-4 5 9 16,-8-1 4-16,-6 3 3 0,-4 2 1 0,-4-1-2 15,-3 0-9-15,-2 1-7 0,0-1-6 16,5 0-10-16,1 0-8 0,5-1-13 0,-2 1-14 16,5 1-16-16,0 0-9 0,3 0-5 0,2-1-4 15,4 1 0-15,-1-2 2 0,6-2 3 0,0-2-3 16,2 0-10-16,1-3-24 0,0 1-24 0,0 1-34 16,1-2-47-16,2 2-71 0,0-2-122 15,1 0-133-15,0 0 341 0,-3 0 207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7:59.2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D336E22-220E-4D72-AB7F-24FA67865B10}" emma:medium="tactile" emma:mode="ink">
          <msink:context xmlns:msink="http://schemas.microsoft.com/ink/2010/main" type="inkDrawing" rotatedBoundingBox="533,6694 17723,5884 17728,6000 539,6810" shapeName="Other"/>
        </emma:interpretation>
      </emma:emma>
    </inkml:annotationXML>
    <inkml:trace contextRef="#ctx0" brushRef="#br0">0 914 0 0,'0'0'0'15,"0"0"0"-15,0 0 0 0,0 0 0 16,0 0 0-16,0 0 0 0,0 0 0 0,0 0 0 15,0 0 0-15,0 0 0 0,0 0 0 0,0 0 0 16,-13-23 0-16,25 18 0 0,0 1 0 0,1-1 0 16,2 2 0-16,5-1 0 0,0 0 0 15,3 2 0-15,-3-2 0 0,4 2 0 0,2 0 0 16,-1-1 0-16,2 2 0 0,0-2 0 0,6 1 0 16,-1-1 0-16,5 0 0 0,4 0 0 0,1 0 0 15,6-3 23-15,3 1 40 0,1-1 2 0,6 0 0 16,0 0 0-16,6-2-3 0,3 2-7 15,4 0-7-15,-1 0-7 0,-1 0-5 0,7 0-5 16,-3 1-7-16,0 1-3 0,0 1-6 0,0 0-3 16,5 0-1-16,-1 2-1 0,1-2 0 0,3 1 0 15,-1-1-2-15,7 2 1 0,-2-3 0 16,6 0-3-16,-1 0 0 0,2-2-1 0,3-2 0 16,1-1 5-16,4 2 1 0,3-2 4 0,2 1 4 15,-3 0 2-15,4 0 4 0,-2 1 4 16,-2-1 3-16,2 2-4 0,-7 2-3 0,3 0-3 15,-7 2-6-15,4 0 1 0,0 0-5 0,-2 1-4 16,-1 1-2-16,-1-1 1 0,3 1-2 0,0-2-1 16,1 1 2-16,1-2-2 0,2 0 3 0,5-1 3 15,-1 2-1-15,4-3 3 0,-1 1 1 16,0 0-1-16,-1 0 2 0,0-1 0 0,0 0 1 16,-1 1 1-16,-1-1-1 0,-1 0 0 15,1 1 0-15,-1 1-3 0,-4 0 0 0,-1 0-3 0,-4 1-3 16,-2 1 0-16,0-1-1 0,-3 1-1 15,1-2 2-15,3 1 0 0,2-1-3 0,0 0 2 16,2 2-3-16,2-2 1 0,-1 0 0 0,2-1-2 16,0 1 2-16,3-2 0 0,0-1 3 0,-1 0-1 15,1 0 0-15,-1 0-1 0,0-1-1 16,-5-1 0-16,3 1-5 0,-6-1 2 0,-3 1 0 16,0 0 0-16,-5 1 4 0,3 0 1 0,-1 1-1 15,-5-1-2-15,2 2 0 0,-1-1 0 0,-2 2-2 16,-3-1 2-16,3-1 2 0,-3 0-1 15,0 0 2-15,3 0 0 0,0 2-3 0,1-1 1 16,-3-1 0-16,5 1 0 0,1 0 0 0,-6 2 1 16,6-2 0-16,-4 2-2 0,-1-2 0 15,-2 1-1-15,1 0-1 0,-3 0 5 0,-2 1-1 16,-3-1-1-16,1 1 1 0,-3 1-1 0,0-1-1 16,2-1 0-16,-2 2-1 0,-2-2-1 0,6 1 2 15,-3-1-1-15,5 2 1 0,1-1 1 16,-1 1-3-16,3-1 0 0,1 2 2 0,-1-1-1 15,0-1 1-15,0 1 1 0,-4-1 0 0,1-1-3 16,-1 0 3-16,-3-1-2 0,0 1 0 0,-2-1 2 16,-3 1-1-16,-2-2 1 0,2 1-1 0,0 0 0 15,6 0 0-15,-3 1 0 0,-2-2-1 0,6 1 1 16,-5 1 0-16,7 0 0 0,-7-3 0 16,6 2 0-16,-4-1 0 0,5 1-1 0,-7-1 1 15,6 1 2-15,-4-1-2 0,6 0 0 0,-2 0 0 16,-3-1-1-16,3 2 1 0,-5-1 1 0,3 1 0 15,-4-1-1-15,0 2 1 0,0 0-1 16,1 0 1-16,-2-1 2 0,-1 0-2 0,1 2 2 16,0-1-2-16,3 0-1 0,0-2 0 0,0 2-1 15,6-2 3-15,-2 0-1 0,0 1 0 16,1 1-4-16,3-2 1 0,0 3-1 0,3-2 1 16,0 0 1-16,0-1 0 0,1 2 2 0,0-2 0 15,-4 2 3-15,-4-1-1 0,2-1-2 0,-8 2 3 16,0-1-1-16,-6 1 3 0,0-2 1 15,-4-1 1-15,0 3 0 0,-4-4 2 0,1 3 2 16,-1-1 1-16,3-1 5 0,-3 1 2 0,4-1 3 16,-2 2 1-16,2-2-1 0,0 0-2 0,-2 2-3 15,0-1-3-15,1 1-4 0,-4 1-6 16,-2 0-2-16,-1 0-2 0,-8 0 1 0,1 2-2 16,-5-1 4-16,-4 1-5 0,-8 0-1 0,-2 1-1 15,-9-2-6-15,0 2-24 0,-6 0-60 0,-1-2-122 16,-5 2-213-16,0-1-294 0,-3 1 359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6:07.02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FFF53AD-5235-4708-B4CC-B3F5EAEE11D1}" emma:medium="tactile" emma:mode="ink">
          <msink:context xmlns:msink="http://schemas.microsoft.com/ink/2010/main" type="writingRegion" rotatedBoundingBox="84,1791 8754,1273 9708,17242 1038,17760">
            <msink:destinationLink direction="with" ref="{3A81EC2A-4FB0-4CD9-A990-F047859EE38C}"/>
          </msink:context>
        </emma:interpretation>
      </emma:emma>
    </inkml:annotationXML>
    <inkml:traceGroup>
      <inkml:annotationXML>
        <emma:emma xmlns:emma="http://www.w3.org/2003/04/emma" version="1.0">
          <emma:interpretation id="{3D4ED180-ECA8-472A-B189-0A8BDD150EA1}" emma:medium="tactile" emma:mode="ink">
            <msink:context xmlns:msink="http://schemas.microsoft.com/ink/2010/main" type="paragraph" rotatedBoundingBox="720,1855 5460,1465 5531,2326 790,27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DAA239-0A5F-4B4C-ACDF-F89605E0172D}" emma:medium="tactile" emma:mode="ink">
              <msink:context xmlns:msink="http://schemas.microsoft.com/ink/2010/main" type="line" rotatedBoundingBox="720,1855 5460,1465 5531,2326 790,2715">
                <msink:destinationLink direction="with" ref="{A4AA52DD-65FB-4127-A326-558B66794B7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957C8B2-080D-4DD2-93A0-BB71B98045E3}" emma:medium="tactile" emma:mode="ink">
                <msink:context xmlns:msink="http://schemas.microsoft.com/ink/2010/main" type="inkWord" rotatedBoundingBox="720,1855 5460,1465 5531,2326 790,2715"/>
              </emma:interpretation>
              <emma:one-of disjunction-type="recognition" id="oneOf0">
                <emma:interpretation id="interp0" emma:lang="en-US" emma:confidence="0.5">
                  <emma:literal>Characteristic</emma:literal>
                </emma:interpretation>
                <emma:interpretation id="interp1" emma:lang="en-US" emma:confidence="0.5">
                  <emma:literal>Characteristic c</emma:literal>
                </emma:interpretation>
                <emma:interpretation id="interp2" emma:lang="en-US" emma:confidence="0">
                  <emma:literal>Characteristic C</emma:literal>
                </emma:interpretation>
                <emma:interpretation id="interp3" emma:lang="en-US" emma:confidence="0.5">
                  <emma:literal>Characters fic</emma:literal>
                </emma:interpretation>
                <emma:interpretation id="interp4" emma:lang="en-US" emma:confidence="0">
                  <emma:literal>characteristic c</emma:literal>
                </emma:interpretation>
              </emma:one-of>
            </emma:emma>
          </inkml:annotationXML>
          <inkml:trace contextRef="#ctx0" brushRef="#br0">330 408 0 0,'0'0'0'0,"0"0"0"15,0 0 0-15,0 0 0 0,0 0 0 0,0 0 0 16,0 0 0-16,0 0 165 0,64-158 7 0,-60 140 1 16,3 2-8-16,-3-2-8 0,4 2-8 0,-4-2-15 15,-1 2-15-15,2-1-8 0,-2 2-20 16,-1-1-5-16,-2 3-4 0,0 3 5 0,0 0 3 15,-1 1-6-15,-7 1-11 0,1 1-26 0,-4 1-20 16,-1 1-18-16,-1 1-12 0,0 2 0 16,-2 2 2-16,0 0 3 0,0 0 1 0,-3 6 1 15,1 3-4-15,1 2-4 0,-4 4-3 0,1 2-2 16,-3 4 3-16,0 5 3 0,1 1 1 0,-3 6 3 16,0 3 5-16,3 5 3 0,0 7 5 15,-2 5 5-15,6 2-5 0,3 0-1 0,2 0-4 16,3 1-5-16,6-6-3 0,3-2-3 0,0-4-5 15,11-8-4-15,4-4 3 0,3-5 3 0,5-5 11 16,7-3 10-16,1-6 7 0,1-4 5 0,4-5-1 16,0-4 0-16,-2 0-5 0,3-7-3 15,2-7-2-15,-1-5-5 0,-1-4 0 0,2-3-2 16,-3-5-2-16,-1-5-1 0,1-5-1 0,-6-4-2 16,-1-3 1-16,2-4 2 0,-5 0-1 0,-6-3-1 15,4-1-3-15,-7-1-2 0,3 4 2 0,-3 3 1 16,-4 5 4-16,-2 3 3 0,-2 5 1 15,-4 8 6-15,-2 3 8 0,-2 7 5 0,3 5 3 16,-4 5-2-16,0 4-5 0,0 2 0 0,0 3-15 16,-4 0-16-16,3 0-25 0,0 3-45 15,-1 5 8-15,-2 9 7 0,-4 7 23 0,2 8 35 16,-5 9-1-16,0 5 4 0,-2 4-1 0,1 2 2 16,-2 3 2-16,1 2-2 0,-2 0 1 15,2-1 1-15,-2-1-2 0,0-2-2 0,-2-4 1 16,6-4-1-16,0-6-1 0,2-4 1 0,0-9-1 15,6-3 0-15,0-9-1 0,2-2-2 0,1-6 0 16,0-3 4-16,0-1 14 0,0-2 19 0,0 0 21 16,3-5-14-16,-2-4-2 0,2-4-13 15,3-3-17-15,0-5 11 0,4-4-8 0,-3 3-4 16,1 3-1-16,2 1-2 0,-5 6-4 0,3 1-2 16,-4 6-4-16,3 4-9 0,-3 1-7 0,-2 0-5 15,5 1 0-15,-2 7 5 0,5 0 6 16,-3 2 4-16,5 2 3 0,0 0 1 0,0 2 2 15,1-3 1-15,2 0 1 0,0-1 1 0,3-2 2 16,-2-3 2-16,2-2 1 0,5-2 3 0,-1-1 1 16,4-1 2-16,1-8-1 0,1-4 2 0,0 1-5 15,-1-3-4-15,-2-4-4 0,1 1-9 16,-6-3 4-16,1-2 4 0,-6-4 5 0,1-3-1 16,-2-1 3-16,-2 0 4 0,-2 2 3 0,0 2 11 15,-6 4 3-15,-4 4 3 0,0 6 5 16,0 2 3-16,-4 6-8 0,-6 0-10 0,0 5-14 15,2 0-18-15,-10 1-6 0,2 7 1 0,0 2 4 16,-7 4 6-16,5 2 3 0,-4 2 1 16,5 1 1-16,2 1-2 0,-3 0 0 0,10 2-3 15,-1-1-2-15,4-1-6 0,-1 0-5 0,6-4-6 16,0-4-2-16,0-1-1 0,8-4 3 0,-4-4 4 16,7-1 10-16,0-2 10 0,1 0 6 0,0-2 8 15,1-4-1-15,1-3-1 0,-5 0 0 16,2-1 1-16,1-1 2 0,-3 2-1 0,-5 2 2 15,3 1-3-15,-3 1-1 0,-3 4-1 0,1 1-3 16,-2 0-1-16,0 0-3 0,0 0-6 0,0 0-6 16,0 0-10-16,0 0-4 0,0 1 9 0,2 1 7 15,4-1 11-15,-2 1 4 0,-1-1 0 16,5 1-2-16,-6-1 0 0,2 2-1 0,4 0-1 16,-4 0 0-16,4 0 0 0,-4 2-2 0,6 0-2 15,-5-1-1-15,5 0-5 0,-2 1 1 0,-2-2 0 16,4 0-1-16,-4 0 0 0,2 0-1 15,2-2-3-15,-5-1-3 0,-2 0-2 0,5 0-2 16,-5 0 4-16,3-4 19 0,0-4 10 0,2-2 10 16,-3-4 5-16,6-1-7 0,0-2 0 15,-2-3-3-15,2 0 0 0,1-1 0 0,-2 1 2 16,1-3 3-16,-3 1 2 0,2 1 3 0,0 0-1 16,-4 0-3-16,2 2-1 0,-4 3-1 0,2 2 0 15,-3 4-3-15,0 2 2 0,-3 3-9 0,1 2-3 16,-1 0-5-16,1 3-7 0,-1 0-4 15,0 0-12-15,0 0-15 0,0 3 0 0,6 1 5 16,-3 6 14-16,-1 1 20 0,1 4 4 0,4 2 2 16,-5 4-1-16,2 0 1 0,3 0-2 0,-3-1 1 15,4 2-3-15,-4-2-2 0,4-4-6 0,-2-2 1 16,4 0-1-16,0-2-2 0,-4-1 0 16,6-4-9-16,-1 1-20 0,0-5-25 0,-3 0-37 15,4-3-55-15,0 0-76 0,0 0-109 0,2-6-130 16,-1 0-117-16,-2 1 268 0,-7 2 315 0</inkml:trace>
          <inkml:trace contextRef="#ctx0" brushRef="#br0" timeOffset="369.7718">1854 378 0 0,'0'0'0'0,"0"0"182"15,0 0 138-15,0 0-18 0,0 0-23 0,0 0-43 16,0 0-65-16,0 0-48 0,0 0-49 15,0 0-44-15,0 0-19 0,0 0-6 0,0 0-2 16,0 0 3-16,-65-12 0 0,50 28 1 0,1 3 5 16,1 2-1-16,1 0 2 0,1 1-3 0,0-1-1 15,2-1-6-15,5-3-10 0,3-2-6 0,1-1-10 16,0-3-5-16,0-2 3 0,1-3 7 16,7-2 9-16,-3-2 12 0,6-2 8 0,-1 0 9 15,-2 0 15-15,4-5 7 0,1-2 4 0,0-2-1 16,1-2-3-16,-2-1-3 0,-1 0 4 0,-2 1 1 15,-4-2-1-15,-1 4-1 0,2 2-3 16,-4 1-1-16,0 3 1 0,-2 1-2 0,0 2-5 16,0 0-19-16,0 0-18 0,0 0-28 0,0 2-28 15,0 1 13-15,0 1 11 0,3 4 20 16,2 1 24-16,-1 2-6 0,0-1-4 0,3 1-6 16,-2 0-9-16,4-1-21 0,1 0-29 0,-4-1-49 15,7 0-59-15,-3 0-63 0,4-3-138 0,-1 1-179 16,-5-4 8-16,0 0 548 0</inkml:trace>
          <inkml:trace contextRef="#ctx0" brushRef="#br0" timeOffset="631.6105">2136 404 0 0,'0'0'0'0,"0"0"267"0,0 0 65 16,0 0 10-16,0 0-10 0,0 0-50 15,0 0-55-15,0 0-58 0,0 0-58 0,0 0-52 16,0 0-37-16,0 0-24 0,0 0-6 0,0 0-3 15,-32 5 10-15,20 11 7 0,-1 2 5 0,1 3 3 16,2 0-4-16,-2 0-2 0,8 1-7 16,-4 0-4-16,6-3-6 0,2-3-5 0,0 0-7 15,4-2-6-15,4-5-3 0,6-1 3 0,-1-4 6 16,7-4 8-16,0 0 5 0,6-4-2 16,1-6-4-16,3-3-5 0,1 0-19 0,-3-4-30 15,1 1-36-15,-4-3-53 0,1 1-67 0,-1-2-107 16,-2-3-113-16,-3 0-73 0,3-3 445 0,-7 7 72 15,-5 5 0-15</inkml:trace>
          <inkml:trace contextRef="#ctx0" brushRef="#br0" timeOffset="1003.7201">2354 336 530 0,'0'0'405'0,"0"0"-179"0,0 0-100 0,0 0-49 16,0 0-37-16,0 0-6 0,0 0-5 0,0 0-5 16,0 0-4-16,146-150-6 0,-115 135-2 15,0 5-11-15,-1 1-23 0,-5 6-32 0,-5 2-46 16,2 1-63-16,-6 4-116 0,-5 3-299 0,-7-2 236 0</inkml:trace>
          <inkml:trace contextRef="#ctx0" brushRef="#br0" timeOffset="843.5085">2553 18 0 0,'0'0'0'15,"0"0"146"-15,0 0 305 0,0 0-31 0,0 0-73 16,0 0-78-16,0 0-63 0,0 0-43 0,0 0-29 16,0 0-25-16,0 0-27 0,0 0-25 15,0 0-26-15,0 0-22 0,-59-111-12 0,56 123-5 16,0 7 8-16,-6 9 9 0,2 4 12 0,-2 5 7 15,-2 5 0-15,-1 2 4 0,5 2 1 0,-2 0 4 16,0 0-3-16,5-1-7 0,0-1-8 16,-2-4-10-16,5-6-5 0,1-3-3 0,0-2-5 15,1-3-10-15,7-6-10 0,-4-2-18 0,7-1-31 16,-4-2-91-16,1-2-86 0,4-3-37 16,-4-4-84-16,-1-3-144 0,1-3-151 0,-4 0 381 0</inkml:trace>
          <inkml:trace contextRef="#ctx0" brushRef="#br0" timeOffset="1707.2561">2688 401 0 0,'0'0'487'0,"0"0"-187"16,0 0-43-16,0 0 24 0,0 0-7 0,0 0-50 16,0 0-76-16,0 0-56 0,0 0-37 0,132-152-19 15,-122 135-4-15,-4 1-1 0,2 4 3 0,-6 2 4 16,0 1 0-16,-2 4 8 0,0 2 3 0,0 2-5 16,-4 1-11-16,-4 0-22 0,1 0-17 15,-4 3-9-15,-3 4 1 0,-4 4 4 0,-2 1 6 16,-4 4 4-16,2 1 0 0,0 3 1 0,-1 0 0 15,3 1 4-15,1-1-3 0,6 2 1 16,0-1-3-16,3-2-3 0,6 0 2 0,2-1-2 16,2-3-2-16,0-1 0 0,3-3-2 0,8 0 1 15,-1-2 2-15,3-3 8 0,1-2 1 0,2-1 5 16,2-1 1-16,5-2 0 0,-2 0 3 0,1 0 0 16,0-6 2-16,1-2-8 0,-5-1 0 0,3 0-2 15,-4-3 1-15,-2 1 7 0,5-4-1 16,-4-4 0-16,0-1-3 0,2-5-2 0,-1 1-2 15,1-4-4-15,-3 3 0 0,1 0-5 0,-6 2 2 16,1 4 4-16,-2 4 5 0,-5 5 9 16,-4 2 6-16,0 4 7 0,0 2-2 0,0 1-3 15,0 1-13-15,0 0-20 0,0 0-19 0,0 1-21 16,0 1-20-16,0 2-16 0,0 2 8 0,0 3 15 16,0 3 30-16,0 4 31 0,0 4 6 0,3-1 4 15,0 3-6-15,0-2-3 0,-2-1 1 16,-1 3-1-16,1-3-1 0,2-1-2 0,-2-2 2 15,3-2-6-15,2-2 6 0,-4-2 2 0,6-2 0 16,-2-4-2-16,4-2 0 0,0-2 0 16,-3 0 3-16,5 0 11 0,-2-2-1 0,4-5-1 15,-2-4-6-15,0-1-5 0,1-2 10 0,-3-3 4 16,2-4 9-16,-3 0-3 0,2 0-4 0,-2-2 3 16,-2 2 0-16,1-1 5 0,-4 2 0 0,1 5 4 15,-1 1 7-15,-2 4 5 0,-2 4 4 16,0 1-2-16,0 4-4 0,0 1-11 0,0 0-16 15,0 0-16-15,-2 0-21 0,1 5-1 0,-4 2 0 16,2 5 10-16,2 2 12 0,-3 3 2 0,1 1 3 16,0 0-1-16,3 1-4 0,0-3-6 15,0 3-11-15,0-3-20 0,7-1-31 0,-3-2-48 16,5 1-90-16,3-4-72 0,2 0-106 0,-3-4-315 16,-3-4-224-16</inkml:trace>
          <inkml:trace contextRef="#ctx0" brushRef="#br0" timeOffset="2029.0657">3686 128 510 0,'0'0'557'0,"0"0"-221"16,0 0-135-16,0 0-40 0,0 0-37 0,0 0-23 16,0 0-14-16,0 0-5 0,0 0-9 0,0 0-12 15,0 0-13-15,0 0-15 0,-166 3-12 16,152 8-10-16,2 2-6 0,5 0-6 0,-1 4-3 15,6-1-1-15,0 2-3 0,2-1-4 0,4 2 0 16,6-1-1-16,2-3 3 0,3 0 4 0,1-4-1 16,0 1 4-16,5-4 3 0,-1 1 3 15,0-3 2-15,-4 0 0 0,2 0-4 0,-2-1 1 16,-7-2-1-16,-1 1-2 0,-6-1-2 0,-2-1 0 16,0 2 6-16,-4 3 10 0,-8-1 6 0,-8 3 4 15,-2 1-4-15,-7 0-7 0,-2-1-4 16,4-2-1-16,0 1-4 0,6-3-5 0,5 0-13 15,9-4-29-15,0 0-76 0,7-1-104 0,6 0-90 16,4-4-152-16,0 0-262 0,0 0 194 0</inkml:trace>
          <inkml:trace contextRef="#ctx0" brushRef="#br0" timeOffset="2273.4513">4064-147 1574 0,'0'0'333'16,"0"0"-83"-16,0 0-47 0,0 0-38 15,0 0-32-15,0 0-32 0,0 0-21 0,0 0-4 16,-154-88-12-16,144 87-13 0,2 1-18 0,4 0-18 16,2 0-11-16,-1 12-6 0,-4 2-3 0,5 7 6 15,-7 8 4-15,3 5 1 0,-1 7 4 16,0 4 1-16,-1 3 2 0,3 5 1 0,-4-2 1 16,5 2-7-16,-5-2-1 0,5-2-5 0,-1-3-4 15,4-2 2-15,-2-2-2 0,3-6-5 16,0-5-6-16,3-6-9 0,3-4-17 0,1-3-20 15,3-5-31-15,-1-2-59 0,-4-3-98 0,6-2-351 16,-6 0-314-16,-1-5-115 0</inkml:trace>
          <inkml:trace contextRef="#ctx0" brushRef="#br0" timeOffset="3077.7693">3906-6 1802 0,'0'0'78'0,"0"0"-56"0,0 0-18 15,0 0 12-15,0 0 0 0,151-60-24 0,-105 45-44 16,3-1-86-16,-8 4-328 0,-11 2-808 0</inkml:trace>
          <inkml:trace contextRef="#ctx0" brushRef="#br0" timeOffset="2475.3264">4178 134 818 0,'0'0'174'15,"0"0"-140"-15,0 0 22 0,0 0 78 0,0 0 85 16,0 0 12-16,0 0-33 0,0 0-41 0,0 0-38 16,0 0-26-16,0 0-19 0,0 0-9 0,0 0-13 15,-27 159-11-15,19-144-15 0,4 0-13 16,1-2-4-16,2 2-8 0,1-5-4 0,0-1-13 16,3-1-29-16,2-3-54 0,3 0-103 0,0-2-264 15,-4-3-586-15</inkml:trace>
          <inkml:trace contextRef="#ctx0" brushRef="#br0" timeOffset="2778.1403">4556 90 1291 0,'0'0'461'0,"0"0"-262"0,0 0-83 0,0 0 0 15,0 0 18-15,0 0-9 0,0 0-41 16,0 0-35-16,0 0-23 0,0 0-8 0,0 0-1 16,0 0 5-16,0 0 6 0,-141 62 1 0,113-37 7 15,0 2-4-15,4-2-5 0,6-1-6 0,4-1-12 16,8-4-6-16,4-3-5 0,2 1 0 16,1-3-5-16,8-1 1 0,5-4 2 0,3 0-2 15,7-4 13-15,4-3 1 0,5-2 2 0,1 0 2 16,5-2-6-16,0-7-4 0,0-2-8 0,-3-2-13 15,-4-3-25-15,-2 1-37 0,-5-2-51 16,-4-1-103-16,-9 4-295 0,-6 5-791 0</inkml:trace>
          <inkml:trace contextRef="#ctx0" brushRef="#br0" timeOffset="2940.8142">4478-318 1298 0,'0'0'254'16,"0"0"-56"-16,0 0-40 0,0 0-26 0,0 0-32 16,0 0-42-16,0 0-48 0,0 0-44 0,0 0-76 15,0 0-40-15,0 0-78 0,0 0-254 0,0 0-586 16</inkml:trace>
        </inkml:traceGroup>
      </inkml:traceGroup>
    </inkml:traceGroup>
    <inkml:traceGroup>
      <inkml:annotationXML>
        <emma:emma xmlns:emma="http://www.w3.org/2003/04/emma" version="1.0">
          <emma:interpretation id="{6C925C8E-3420-4298-89E5-9978B1570D9A}" emma:medium="tactile" emma:mode="ink">
            <msink:context xmlns:msink="http://schemas.microsoft.com/ink/2010/main" type="paragraph" rotatedBoundingBox="625,3934 5396,3778 5447,5343 676,55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3D34ED-5BE1-4C6D-943C-14DA8881C641}" emma:medium="tactile" emma:mode="ink">
              <msink:context xmlns:msink="http://schemas.microsoft.com/ink/2010/main" type="inkBullet" rotatedBoundingBox="626,3955 1074,3941 1102,4799 654,4813"/>
            </emma:interpretation>
            <emma:one-of disjunction-type="recognition" id="oneOf1">
              <emma:interpretation id="interp5" emma:lang="en-US" emma:confidence="0">
                <emma:literal>"</emma:literal>
              </emma:interpretation>
              <emma:interpretation id="interp6" emma:lang="en-US" emma:confidence="0">
                <emma:literal>*</emma:literal>
              </emma:interpretation>
              <emma:interpretation id="interp7" emma:lang="en-US" emma:confidence="0">
                <emma:literal>,</emma:literal>
              </emma:interpretation>
              <emma:interpretation id="interp8" emma:lang="en-US" emma:confidence="0">
                <emma:literal>X</emma:literal>
              </emma:interpretation>
              <emma:interpretation id="interp9" emma:lang="en-US" emma:confidence="0">
                <emma:literal>x</emma:literal>
              </emma:interpretation>
            </emma:one-of>
          </emma:emma>
        </inkml:annotationXML>
        <inkml:trace contextRef="#ctx0" brushRef="#br0" timeOffset="5703.4364">48 2175 1324 0,'0'0'122'15,"0"0"-57"-15,0 0 6 0,0 0 26 0,0 0 12 16,0 0-1-16,0 0-24 0,0 0-15 0,161-32-14 15,-137 50-6-15,-4 8 1 0,3 10 2 16,-8 7-2-16,-3 8-6 0,-8 8-9 0,-4 2-9 16,-1 3-8-16,-12 1-8 0,-4-2-8 0,-6-2-10 15,2 0-11-15,-5-6-13 0,2 0-28 16,0-8-59-16,5-2-130 0,5-12-286 0,7-14-847 0</inkml:trace>
        <inkml:trace contextRef="#ctx0" brushRef="#br0" timeOffset="5463.2382">-65 2315 758 0,'0'0'476'0,"0"0"-285"0,0 0-104 15,0 0-49-15,0 0-35 0,0 0-13 0,0 0-17 16,0 0 3-16,0 0 16 0,0 0 19 0,0 0 19 16,0 0 10-16,-29 86-7 0,20-58-10 0,5 0-2 15,-4 2-13-15,4-3-9 0,-1 0-12 16,-1-2-17-16,4 1-32 0,2-4-72 0,0 2-167 16,0-7-323-16,0-6 139 0</inkml:trace>
      </inkml:traceGroup>
      <inkml:traceGroup>
        <inkml:annotationXML>
          <emma:emma xmlns:emma="http://www.w3.org/2003/04/emma" version="1.0">
            <emma:interpretation id="{681F697C-596F-487D-A6C7-81CD3469BD58}" emma:medium="tactile" emma:mode="ink">
              <msink:context xmlns:msink="http://schemas.microsoft.com/ink/2010/main" type="line" rotatedBoundingBox="1586,3903 5396,3778 5447,5343 1637,5468"/>
            </emma:interpretation>
          </emma:emma>
        </inkml:annotationXML>
        <inkml:traceGroup>
          <inkml:annotationXML>
            <emma:emma xmlns:emma="http://www.w3.org/2003/04/emma" version="1.0">
              <emma:interpretation id="{60CA2C35-BC2A-43C2-9EF5-859B4C240AEC}" emma:medium="tactile" emma:mode="ink">
                <msink:context xmlns:msink="http://schemas.microsoft.com/ink/2010/main" type="inkWord" rotatedBoundingBox="1588,3960 3729,3890 3778,5398 1637,5468"/>
              </emma:interpretation>
              <emma:one-of disjunction-type="recognition" id="oneOf2">
                <emma:interpretation id="interp10" emma:lang="en-US" emma:confidence="0.5">
                  <emma:literal>Target</emma:literal>
                </emma:interpretation>
                <emma:interpretation id="interp11" emma:lang="en-US" emma:confidence="0">
                  <emma:literal>target</emma:literal>
                </emma:interpretation>
                <emma:interpretation id="interp12" emma:lang="en-US" emma:confidence="0">
                  <emma:literal>Taygete</emma:literal>
                </emma:interpretation>
                <emma:interpretation id="interp13" emma:lang="en-US" emma:confidence="0">
                  <emma:literal>Tangent</emma:literal>
                </emma:interpretation>
                <emma:interpretation id="interp14" emma:lang="en-US" emma:confidence="0">
                  <emma:literal>Targets</emma:literal>
                </emma:interpretation>
              </emma:one-of>
            </emma:emma>
          </inkml:annotationXML>
          <inkml:trace contextRef="#ctx0" brushRef="#br0" timeOffset="6427.4353">819 2324 420 0,'0'0'441'0,"0"0"-232"0,0 0-69 16,0 0-21-16,0 0-35 0,0 0-3 16,0 0-14-16,0 0-4 0,0 0 19 0,0 0 3 15,0 0 9-15,0 0 3 0,0 0-2 0,182-102-10 16,-141 85-12-16,6 2-12 0,-4 0-17 0,-2 3-15 15,1 2-15-15,-5 4-8 0,-2 3-15 16,-9 2-8-16,-8 1-15 0,-4 0-24 0,-6 1-31 16,-6 5-69-16,-2 3-83 0,-2 4-154 0,-6-2-260 15,5-4-94-15</inkml:trace>
          <inkml:trace contextRef="#ctx0" brushRef="#br0" timeOffset="6626.4504">1075 2247 1353 0,'0'0'146'0,"0"0"-90"0,0 0-39 16,0 0-18-16,0 0 16 0,0 0 21 0,0 0 22 15,0 0 21-15,0 0 6 0,0 0-4 0,0 0-16 16,0 0-13-16,-5 185-11 0,-1-149-11 0,-3 1 1 16,4 0-7-16,-3 0-2 0,1-4-5 15,0-1-8-15,6-2-8 0,1-5-20 0,0-2-35 16,1-4-67-16,7-3-137 0,-2-5-305 0,0-4-639 0</inkml:trace>
          <inkml:trace contextRef="#ctx0" brushRef="#br0" timeOffset="7757.4333">1451 2505 498 0,'0'0'211'16,"0"0"-81"-16,0 0 1 0,0 0 27 0,0 0 14 15,0 0-22-15,0 0-37 0,0 0-21 0,0 0-16 16,0 0-11-16,0 0-11 0,0 0-15 0,0 0-11 16,0 0-5-16,-138 2-1 0,116 26 0 15,5 3-3-15,-2-3-1 0,4 0-5 0,2-3-2 16,6 0-5-16,0-4-8 0,6-3-5 0,1-1-4 16,4-5-1-16,7-4 6 0,3-3 11 0,1-4 8 15,7-1 13-15,-5 0 11 0,6-8 2 16,2-6 0-16,-1-1-2 0,1-4-6 0,-4-1 1 15,2-2 4-15,-8 1 2 0,-1 0 3 0,-2 1 0 16,1-1-6-16,-5 1-5 0,-3 3-7 16,-2 6-5-16,2 2-4 0,-5 4-2 0,1 2-4 15,-1 3-5-15,0 0-12 0,0 0-21 0,0 0-27 16,0 6 0-16,0 2 8 0,0 2 20 16,0 3 24-16,0 2 3 0,0 1-1 0,2 0-2 15,-1-1 0-15,2 0 2 0,3-2-1 0,-2-1 1 16,-1-1-2-16,6-2 3 0,-5-3-1 0,6-3 2 15,-1-1 2-15,-3-2 3 0,4 0 5 0,0-1 8 16,-4-4 9-16,4-3 4 0,-3-3 5 16,2-1-4-16,-5 0-2 0,4-1 0 0,-5 0-3 15,-1 1 1-15,4 0-1 0,-5 1 0 0,0 0 0 16,1 4-3-16,-2 2-1 0,0 2-5 0,0 2-8 16,0 1-9-16,0 0-14 0,0 0-16 0,0 0-20 15,0 3-16-15,0 3 11 0,0 1 17 16,2 2 20-16,4 1 24 0,-1 2-4 0,2 0-2 15,-2-3 1-15,5 0-1 0,-2-1 2 0,4-2 0 16,2 0 2-16,5-3 0 0,0-1-1 0,5-2 3 16,3 0-3-16,0 0 0 0,1-5 0 15,4-1-5-15,-4-1-3 0,0-2-5 0,1 0 1 16,-4-3 2-16,-2-1 2 0,-3 1 4 0,0-4 3 16,-4 1 2-16,-2-1 0 0,-1 1 1 15,-1 1 0-15,-3 1 3 0,-3 3 5 0,-4 1 2 16,2 2 7-16,-4 1-1 0,0 0 0 0,0 1-4 15,-4 3-5-15,0-2-11 0,-1 3-12 0,-4 1-9 16,-2 0-5-16,0 0 2 0,3 0 6 16,-3 0 0-16,1 6 2 0,-1 1-2 0,4 4-3 15,-2 2 0-15,-2 5 0 0,5 6 3 0,-3 2 5 16,0 4 4-16,5 4 0 0,1 0 4 0,1 2 0 16,-4-1-1-16,5 3 2 0,1 0-2 0,0 5-2 15,0 3 1-15,0 1 1 0,0 3-1 0,0 3 7 16,3-3 0-16,1 2-2 0,-3 0 0 15,-1 0-4-15,0-3-6 0,-5 1-4 0,-2-4-9 16,-4 1-6-16,-4-3-2 0,-6-3 0 0,1-5 2 16,-6-5 7-16,-2-6 12 0,-4-6 12 15,1-5 12-15,-4-5 9 0,3-7 4 0,-1-2 4 16,3-5 1-16,3-7 2 0,2-6 0 0,2-6 0 16,7-4-3-16,3-4-6 0,2-4-7 0,8-5-11 15,3 1-11-15,0-1-7 0,11 0-5 16,4 0-3-16,2-1 3 0,7 2 1 0,4 1 0 15,9 2 2-15,0 1 2 0,5 1 1 0,5 4 5 16,-2-5 6-16,4 4-2 0,-4-1 1 0,5 0 0 16,-1 0-2-16,-4 2 2 0,3-1 2 15,-5 1 1-15,-3 1 0 0,0-1 4 0,-4 3 3 16,-6-2 2-16,-1 2 6 0,-4 2-1 0,-4 2 2 16,-6 1 2-16,-3 6 4 0,-8 2 9 0,3 2 7 15,-6 6 4-15,-1 0-5 0,0 4-4 0,-7 0-13 16,3 3-16-16,-7 0-12 0,1 0-18 15,-4 4-3-15,0 6 3 0,-4 6 8 0,-5 2 5 16,2 5 6-16,1 4 2 0,-2-1 0 0,6 1 3 16,0 0 0-16,4-2-1 0,3-3-4 0,6-1-2 15,3-3-1-15,0-3-3 0,9-2 8 16,5-2-3-16,2-5 4 0,5-2 6 0,2-1-2 16,9-3 2-16,-1-3-9 0,3-4-14 0,-2-4-22 15,-1-1-23-15,1-1-39 0,-4-2-50 16,-1-3-76-16,0 0-120 0,-3-1-146 0,-1-2-129 15,-7 5 285-15,-6 5 339 0</inkml:trace>
          <inkml:trace contextRef="#ctx0" brushRef="#br0" timeOffset="7949.3159">2782 2278 0 0,'0'0'0'0,"0"0"217"0,0 0 268 16,0 0-41-16,0 0-83 0,0 0-85 0,0 0-65 16,0 0-56-16,0 0-51 0,0 0-42 0,0 0-39 15,0 0-36-15,0 0-12 0,-7-98 1 16,7 113 13-16,-5 8 22 0,2 6 11 0,1 4 2 15,-6 4 2-15,4 4 2 0,-7 0 1 0,5 4 0 16,-2-2 1-16,0 0-7 0,4 0-5 0,3-4-4 16,1-2-8-16,0-5-4 0,3-3-7 0,7-5-20 15,1-4-24-15,1-3-47 0,0-4-94 16,0-3-149-16,-5-6-332 0,2-2-481 0</inkml:trace>
          <inkml:trace contextRef="#ctx0" brushRef="#br0" timeOffset="8083.2322">2766 2514 1647 0,'0'0'226'0,"0"0"-146"15,0 0-66-15,0 0-21 0,0 0-12 0,0 0-1 16,0 0-22-16,0 0-50 0,0 0-134 0,176-124-454 16,-154 116-201-16</inkml:trace>
        </inkml:traceGroup>
        <inkml:traceGroup>
          <inkml:annotationXML>
            <emma:emma xmlns:emma="http://www.w3.org/2003/04/emma" version="1.0">
              <emma:interpretation id="{86799F00-74C8-4F32-8551-4ECF18B32123}" emma:medium="tactile" emma:mode="ink">
                <msink:context xmlns:msink="http://schemas.microsoft.com/ink/2010/main" type="inkWord" rotatedBoundingBox="4042,3822 5396,3778 5440,5128 4086,5172"/>
              </emma:interpretation>
              <emma:one-of disjunction-type="recognition" id="oneOf3">
                <emma:interpretation id="interp15" emma:lang="en-US" emma:confidence="0.5">
                  <emma:literal>for</emma:literal>
                </emma:interpretation>
                <emma:interpretation id="interp16" emma:lang="en-US" emma:confidence="0">
                  <emma:literal>far</emma:literal>
                </emma:interpretation>
                <emma:interpretation id="interp17" emma:lang="en-US" emma:confidence="0">
                  <emma:literal>For</emma:literal>
                </emma:interpretation>
                <emma:interpretation id="interp18" emma:lang="en-US" emma:confidence="0">
                  <emma:literal>fore</emma:literal>
                </emma:interpretation>
                <emma:interpretation id="interp19" emma:lang="en-US" emma:confidence="0">
                  <emma:literal>fort</emma:literal>
                </emma:interpretation>
              </emma:one-of>
            </emma:emma>
          </inkml:annotationXML>
          <inkml:trace contextRef="#ctx0" brushRef="#br0" timeOffset="9109.8094">3557 2402 675 0,'0'0'123'0,"0"0"-36"16,0 0 31-16,0 0 21 0,0 0 9 0,89-167-24 15,-79 136-14-15,2-1 7 0,-1 3 10 16,0 1 9-16,-2 3-6 0,-3 3-12 0,-2 2-5 16,0 5-6-16,-3 3-6 0,0 3-10 0,-1 5-22 15,0 3-23-15,0 1-20 0,0 0-23 16,0 0-23-16,-4 8-8 0,-4 6 3 0,-4 7 6 15,-1 11 17-15,-3 4 6 0,-3 10 2 0,0 6 2 16,2 3 5-16,-5 4 0 0,6 3-1 0,-3 3 2 16,1 5-7-16,-4 0-1 0,2 0 2 0,-4 3-4 15,-2-1 1-15,0 4-3 0,1-3-4 0,5-4 1 16,-1-4-1-16,6-4-3 0,3-9-4 16,7-6-6-16,-1-11-9 0,6-6-3 0,3-8-5 15,5-5-3-15,1-7-8 0,1-3-4 0,2-6 7 16,-1 0 6-16,2-8 25 0,6-7 13 0,-3-5 9 15,0-4 7-15,5-6-5 0,-3-5 2 16,-3-4-3-16,-2-1 0 0,-1-3 0 0,-2-2-1 16,-6-2 0-16,-4-2 0 0,0 2 0 0,-10 3-2 15,-2-2-2-15,-1 8-5 0,-5 3-1 16,-1 7 4-16,-3 5 5 0,-1 5 5 0,4 5-3 16,-2 4-5-16,5 2-4 0,1 1-5 0,3 1 2 15,2 2 1-15,8 0-6 0,2 2-14 0,0-2-14 16,2 0-3-16,9-3 7 0,7-2 15 15,3-3 11-15,7 1 0 0,7-3-4 0,4-2 0 16,1 1-2-16,0 1-1 0,1 1 4 0,-4 1-1 16,-1 4 5-16,-2 3 0 0,-7 1 1 0,-2 3-3 15,-6 0-2-15,-3 0-5 0,-7 0-7 0,-1 7-3 16,-5 0 4-16,0 5 5 0,-3 3 9 16,0 1 10-16,-6 2 1 0,-2-1 3 0,0 3-3 15,-2-2-4-15,-1 0-1 0,5-2-2 0,-2-3-1 16,6 0-1-16,-1-2-2 0,3-3-1 0,0-1-2 15,1-2 2-15,5-2-2 0,6 0 1 0,1-3 1 16,5 0-3-16,3 0 4 0,6-8-2 16,0-1-2-16,4-3-2 0,-1-3-3 0,-1 0-2 15,-4-2 0-15,-2-1 6 0,-6-2 4 0,-3-1 6 16,-5-1 7-16,-5-1 6 0,-4 1 6 16,0 0 2-16,-8 2 0 0,-5 2-6 0,-3 3-2 15,0 4-2-15,-7 0-4 0,5 5 2 0,-5 2-8 16,6 1-1-16,-2 3-1 0,2 0-4 15,3 0-1-15,1 3 0 0,1 3-5 0,4 0-5 16,3-2-2-16,3 2-12 0,2-3-3 0,0 1 0 16,6-1 4-16,3-1 15 0,8-1 13 0,5-1 11 15,3 0-1-15,3-4-2 0,6-5-4 0,-2-1-2 16,3-2 3-16,-4-2 5 0,2 1 4 0,-2-2 0 16,-3 2 7-16,-2-2 0 0,-1 3-4 15,-1 2 0-15,-3 0-7 0,-1 4-2 0,-4 0-4 16,-3 4-5-16,-2 2-1 0,0 0-3 0,-6 3 1 15,3 8-2-15,-4 3 2 0,-3 4 3 0,2 2 1 16,-3 6 4-16,0 0-4 0,-4 1-1 16,1 0 0-16,-2-1-1 0,1-3 1 0,4-2 0 15,0-2-1-15,3-6 0 0,5-1 3 0,4-5 2 16,3-4 8-16,5-3 8 0,4 0 1 0,4-7-1 16,6-6-10-16,0-7-17 0,1-1-32 15,-1-2-46-15,-5-2-105 0,-5 6-332 0,-10 7-1018 0</inkml:trace>
        </inkml:traceGroup>
      </inkml:traceGroup>
    </inkml:traceGroup>
    <inkml:traceGroup>
      <inkml:annotationXML>
        <emma:emma xmlns:emma="http://www.w3.org/2003/04/emma" version="1.0">
          <emma:interpretation id="{5570BB38-402B-41FD-B5D7-D67BBECFC38B}" emma:medium="tactile" emma:mode="ink">
            <msink:context xmlns:msink="http://schemas.microsoft.com/ink/2010/main" type="paragraph" rotatedBoundingBox="2426,5373 7204,5088 7296,6634 2518,69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2AA7629-554F-45E4-B6C8-D9A2091E5F57}" emma:medium="tactile" emma:mode="ink">
              <msink:context xmlns:msink="http://schemas.microsoft.com/ink/2010/main" type="line" rotatedBoundingBox="2426,5373 7204,5088 7296,6634 2518,6920"/>
            </emma:interpretation>
          </emma:emma>
        </inkml:annotationXML>
        <inkml:traceGroup>
          <inkml:annotationXML>
            <emma:emma xmlns:emma="http://www.w3.org/2003/04/emma" version="1.0">
              <emma:interpretation id="{4E6A6B94-EE28-4E3E-942A-CCDA36AD9538}" emma:medium="tactile" emma:mode="ink">
                <msink:context xmlns:msink="http://schemas.microsoft.com/ink/2010/main" type="inkWord" rotatedBoundingBox="2426,5373 7204,5088 7296,6634 2518,6920"/>
              </emma:interpretation>
              <emma:one-of disjunction-type="recognition" id="oneOf4">
                <emma:interpretation id="interp20" emma:lang="en-US" emma:confidence="0.5">
                  <emma:literal>Transformation</emma:literal>
                </emma:interpretation>
                <emma:interpretation id="interp21" emma:lang="en-US" emma:confidence="0">
                  <emma:literal>Transformations</emma:literal>
                </emma:interpretation>
                <emma:interpretation id="interp22" emma:lang="en-US" emma:confidence="0">
                  <emma:literal>Transformation's</emma:literal>
                </emma:interpretation>
                <emma:interpretation id="interp23" emma:lang="en-US" emma:confidence="0">
                  <emma:literal>Transformations'</emma:literal>
                </emma:interpretation>
                <emma:interpretation id="interp24" emma:lang="en-US" emma:confidence="0">
                  <emma:literal>transformation</emma:literal>
                </emma:interpretation>
              </emma:one-of>
            </emma:emma>
          </inkml:annotationXML>
          <inkml:trace contextRef="#ctx0" brushRef="#br0" timeOffset="9623.3054">1660 3714 487 0,'0'0'23'0,"0"0"-72"16,0 0 50-16,0 0 125 0,0 0 153 15,0 0 17-15,0 0-36 0,0 0-47 0,185-24-40 16,-134 10-35-16,1 0-31 0,3-1-32 0,-1 1-29 16,1 0-22-16,-3 1-20 0,-1 2-17 0,-3 1-7 15,-6 2-8-15,-3 1-20 0,-10 3-43 16,-5 1-72-16,-9 3-166 0,-4 0-269 0,-9 0-315 0</inkml:trace>
          <inkml:trace contextRef="#ctx0" brushRef="#br0" timeOffset="9811.42">1999 3671 1594 0,'0'0'57'0,"0"0"-93"0,0 0 1 0,0 0 37 16,0 0 55-16,0 0 20 0,0 0-6 15,-36 186-11-15,24-142-12 0,0 2-3 0,0 1-8 16,-2-1-4-16,-1 1-2 0,2 2-10 0,-2-3-6 16,1-1-14-16,1-2-18 0,1-2-39 0,7-7-86 15,0-2-176-15,5-10-330 0,0-9-249 0</inkml:trace>
          <inkml:trace contextRef="#ctx0" brushRef="#br0" timeOffset="13907.5099">1988 4352 736 0,'0'0'519'16,"0"0"-358"-16,0 0-83 0,0 0 27 0,0 0 31 16,0 0 13-16,0 0-27 0,0 0-26 0,0 0-23 15,0 0-11-15,159-168-10 0,-135 146-11 16,-2-2-4-16,0 1-6 0,1 3-5 0,-6 1-4 0,1 3-4 16,-2 4-7-16,-8 4-3 0,1 2-3 15,-1 5-6-15,-5 1-2 0,-2 0-6 0,0 0-5 16,-1 4 5-16,0 5 4 0,0 1 4 0,0 6 3 15,0 1 2-15,0 3-4 0,0-1 0 16,0 1-2-16,0-3 2 0,0-1-3 0,0-3 0 16,0-1-2-16,2-1-6 0,5-2 0 0,-1-3-3 15,6-3-3-15,2-2 1 0,0-1-3 16,7 0-2-16,-3-6-2 0,8-3-3 0,-2-3-1 16,1 0-1-16,1-1 3 0,-2-2 3 0,-3 0 6 15,2-3 7-15,-1 0 6 0,-5-2 6 0,-2 0 5 16,-2 0 4-16,1 1 0 0,-2 1 7 15,-4 0-2-15,-3 2 4 0,-3 2 5 0,-2 2 1 16,0 3 9-16,0 3-7 0,-6 3-13 0,-3 3-18 16,-3 0-18-16,-2 2-5 0,1 6 2 0,-5 6 8 15,-3 3 7-15,4 2 4 0,-6 2 0 0,7 1 1 16,-4 2 0-16,4-2 1 0,3 2 1 16,4-2-3-16,2-4-2 0,3-4-6 0,-1-2-5 15,5-3-6-15,0-4-3 0,7-1 3 0,-2-4 6 16,7 0 11-16,2 0 3 0,-1-4 0 0,2-4-3 15,5-2-2-15,-3-1 3 0,-1-2 5 0,3 1 5 16,-4 1 4-16,-2 1 0 0,-2 1 3 16,-4 1-2-16,1 2 1 0,-4 3 0 0,2-1-3 15,-3 2-3-15,0 2-4 0,-2-2-4 0,-1 2-8 16,1 0-5-16,5 0-7 0,-5 0-4 16,2 0 1-16,-2 2 2 0,1 4 6 0,-1 2 1 15,4-1 1-15,-3 2 1 0,-1 2-2 0,0 0 3 16,1-2-1-16,6 0 2 0,-3-4 0 0,0 0 0 15,3-3 5-15,2-2 6 0,-3 0 15 16,3 0 11-16,2 0 8 0,-1-4 5 0,0-3-5 16,-3 0-2-16,3-4-3 0,-2 0 3 0,-4-1 0 15,5 0 2-15,-6-3-3 0,5 2-6 0,-5 1-5 16,4 0-8-16,-2 3-4 0,3-1-3 16,-2 2-1-16,1 2-2 0,-3 2-2 0,2 1-3 15,-2 0-5-15,2 3-3 0,-5 0-7 0,5 0-1 16,-3 3-1-16,-1 4 5 0,1 2 4 0,0 2 2 15,-3 1 3-15,1 1-1 0,-2 2 1 0,0 3 1 16,0-2-1-16,-2-1 3 0,0 1 0 16,-5-3 3-16,4-3 3 0,1-2 3 0,0-2 2 15,-1-4 5-15,1 0 8 0,2-2 7 0,0 0 11 16,0-2 7-16,0-3-11 0,5-3-8 0,1-3-10 16,2-1-11-16,0-5 2 0,4-1 3 15,1-2-2-15,3 0 0 0,2 0 1 0,-2 2-4 16,0 2 0-16,1 0 1 0,1 4-1 0,-4 1-1 15,-2 4 0-15,1 2-2 0,-7 3-3 16,2 2-2-16,-4 0-3 0,0 0 0 0,2 7 1 16,-5 2 4-16,0 1 2 0,-1 2 2 0,0 0-1 15,0 1-1-15,0 2 1 0,-1-1-1 0,0-1-1 16,-2-1 1-16,0 1-1 0,3-2-2 16,0-4-2-16,0-2-2 0,0-2-2 0,0-2-3 15,4-1 3-15,0 0-2 0,6 0 8 0,1-7 6 16,-3-2 1-16,5-2 3 0,-1-2 0 0,1 1-2 15,1-1 0-15,-1-1 1 0,-1-1-3 16,0 0 2-16,0 1 1 0,-2-1-3 0,-3-2 2 0,2 2-1 16,-5 0 2-16,3 1-1 0,-3-1-1 15,-3 1 1-15,3 3-1 0,0 2 3 0,-3 2-1 16,1 4-1-16,-1 2-4 0,-1 0-7 0,0 1-12 16,0 0-9-16,0 1 1 0,3 4 6 15,2 6 11-15,-1 1 9 0,2 4 1 0,2 0 0 16,-2 1-1-16,4 2-1 0,0 3 0 0,2-3 1 15,-1 0-3-15,-1 1 0 0,2-1 2 0,-3 1-2 16,4-1 0-16,-3-1-4 0,-5 0-6 16,3-4-3-16,-5 0-3 0,-3-2-1 0,0-2 0 15,-11 0 11-15,0-1 10 0,-6-3 11 0,1 0 12 16,-6-3 4-16,6-2 4 0,-1-1 3 16,0 0 0-16,0 0-4 0,4 0 1 0,4 0-2 15,2-3-3-15,2 2 2 0,1-2-5 0,4 0-8 16,0 0-9-16,0 0-8 0,6 0-5 0,1-3 0 15,5 0 7-15,1-2-2 0,8-1 2 16,-3 0 1-16,6-2-4 0,2-2 5 0,1-3-1 16,0-1 1-16,-1-1 0 0,0-3 2 0,-2-1 0 15,-1-2 1-15,0-1 2 0,-1-5-1 0,-2-1-1 16,-1-5 0-16,-3 1 3 0,2-2-6 0,-5-3 2 16,-1 1-2-16,-2 2-4 0,0 1 6 0,-3 4 2 15,1 4 4-15,-5 6 5 0,1 4 3 16,-2 5 7-16,0 6 4 0,-2 0 2 0,0 6-3 15,0 1-12-15,0 0-16 0,0 3-19 0,-4 8-4 16,-2 4 5-16,2 12 10 0,-5 5 10 16,-3 6 7-16,1 7 1 0,-3 3 0 0,0 3 4 15,1 1-5-15,-1 4-1 0,1 2 0 0,-1 1-3 16,1 4 0-16,1 0-1 0,-1 3-4 0,-1 2-2 16,1 1 1-16,-1 0-1 0,1-2 2 15,1-5 0-15,2-2-3 0,2-2-1 0,-1 1-2 16,6-6-2-16,-1-5-1 0,2-4-4 0,0-7-2 15,2-8-1-15,0-4-4 0,0-9-5 0,4-6-6 16,0-5-3-16,3-5 7 0,1 0 7 16,6-8 14-16,0-5 7 0,8-6 2 0,-2-7 5 15,3-5 0-15,-1-5 1 0,-1-5 3 0,-1-2 0 16,-4-1-1-16,-3-6-1 0,-2 0 0 0,-4-3 0 16,-2-4-1-16,-4 2-1 0,-1 2-1 0,0 2 2 15,-4 7 2-15,-4 7 4 0,-4 7 3 16,-1 5 1-16,-1 6-3 0,-3 2-4 0,-1 3-3 15,1 6-3-15,0-1-3 0,-2 4-2 0,1 2-2 16,5 0-2-16,0 3 0 0,1 0-2 0,6 0-3 16,-2 0-6-16,7 0-6 0,-1 0-11 15,2 0-5-15,0 0-3 0,4 0 4 0,9 1 7 16,0-1 8-16,4 0 7 0,5 0 6 0,5-4 7 16,2-7-2-16,3 1 2 0,1-8 1 15,1 2 1-15,-4-5 4 0,1 2 1 0,-2-1 3 16,-6-2-2-16,-2 3 3 0,-2-1 2 0,-1 2 0 15,-6 2 4-15,-3 2 1 0,-1 3-1 0,-7 5 6 16,2 3 4-16,-3 3 0 0,0 0-3 16,0 0-10-16,-3 0-18 0,1 6-10 0,-5 3-7 15,0 6-1-15,-3 5 9 0,-2 6 6 0,2 0 3 16,1 4 3-16,-2-1-1 0,0 2-3 0,7-2 1 16,-4-4-2-16,6-3-3 0,2-2-5 0,0-4-3 15,0-4-3-15,2-3 0 0,9-3 4 16,0-2 2-16,2-4 5 0,3 0 7 0,2-4 2 15,2-7 3-15,0 0 2 0,1-4-2 0,4-4-1 16,-5 0 2-16,0-1 1 0,-6-3 1 0,1-1 1 16,-3 1 0-16,-1-4-3 0,-6 4 2 0,-1-2 0 15,-4 1 3-15,0 0 3 0,-6 3 4 16,-1 2-4-16,-4 4 2 0,-2 2-3 0,-1 4-6 16,-3 3 0-16,0 3-4 0,1 3-3 0,-5 0-2 15,4 3-1-15,-2 6 0 0,-1 3 0 16,4 4-1-16,0 2-4 0,0 1 1 0,2 2-2 15,5 1 2-15,1 0 1 0,4 2-1 0,3-4-1 16,1 1-4-16,0-2-6 0,5-3-2 0,8-2-1 16,3-3 1-16,3-4 6 0,0-2 5 15,5-4 7-15,0-1 5 0,2-4 2 0,2-5 3 16,0-3 1-16,0-4 0 0,2-2 0 0,-1 1-1 16,-2-1 0-16,-1-2 1 0,-4 2 1 0,1 0 2 15,-3-2-1-15,-2 0 1 0,-4 2-1 0,-2 2 2 16,-2 2 0-16,-5 2 0 0,-1 2 0 15,0 4-2-15,-4 3-1 0,2 1-5 0,-2 2-4 16,0 0-10-16,0 0-13 0,0 5-3 0,0 2 2 16,-2 6 8-16,-2 5 12 0,0 1 4 0,0 5-2 15,-3 1-1-15,1 2-1 0,-4 0 0 16,2 0-1-16,2 2 0 0,-1-3-2 0,2-2-4 16,-1-2-2-16,0-2-1 0,4-2-2 0,1-3 0 15,1-5-5-15,0-3-3 0,0-2-3 0,1-4 3 16,3-1 10-16,4 0 11 0,3-6 12 15,-2-3 5-15,3-2 4 0,0-3-3 0,2-1 0 16,-1-3 2-16,1 0-2 0,-1-2 4 0,1-2-3 16,-1-2 0-16,0 1-6 0,1 0-2 15,-2 1-1-15,-1 3-3 0,1-1 3 0,0 5-1 16,-3 2-3-16,-1 0-1 0,0 6-2 0,-1 1-2 16,0 4-1-16,-2 2-1 0,2 0-3 0,-5 0 1 15,4 2-1-15,-1 5 0 0,-2 6 4 0,1 2 0 16,-3 4 3-16,-1 3 0 0,0 1 0 15,-1 4 0-15,-5-2-2 0,0 3 2 0,-1 0-6 16,-1-4 5-16,1 1 0 0,-2-3 0 0,3-3 1 16,1-2 0-16,1-5 0 0,1-5 0 0,2-1 6 15,-2-5 1-15,3-1 5 0,0 0 7 0,0 0 1 16,0-4 1-16,6-6-7 0,-1-2-6 16,3-3-6-16,2-3 4 0,0-1-2 0,4-2 1 15,2 0 2-15,-1-3-6 0,2 0 0 0,0-1-1 16,2 2 0-16,-3 1 2 0,6 2-2 15,-6 4 1-15,-1 1-1 0,-2 3-2 0,-2 3-2 16,-3 3 0-16,-2 3-3 0,-2 3-1 0,0 0-1 16,-1 0-2-16,0 5 1 0,-2 2 3 0,2 4 2 15,1 1 2-15,-3 0 3 0,-1 2-1 16,2 0 1-16,-2 2 1 0,0-4-4 0,0 0 1 16,0 1 0-16,0-4-4 0,0-1 8 0,0-2-5 15,1-3 1-15,-1-2 0 0,1-1-2 16,2 0 8-16,-3 0 3 0,1 0 6 0,1-1 2 15,3-5-1-15,-2-3-1 0,2-2-3 0,3-2 0 16,3-2-5-16,0 0 0 0,1-1-3 0,1-2 2 16,2 2-1-16,-2-1-2 0,1 0 1 0,-1 4-6 15,0 2 1-15,-2 5-2 0,-2 0-2 16,0 6 1-16,-4 0-4 0,0 0 0 0,-2 6 1 0,-2 5 3 16,3 3 5-16,-4 2-1 0,0 2 2 15,0 2 0-15,0-3-3 0,0 1-2 0,0-3-3 16,0 0-7-16,0-2-5 0,4 1-9 0,2-5-12 15,4 0-11-15,4-3-13 0,1-2-22 16,1-4-19-16,4 0-16 0,0 0-17 0,3-6-7 16,2-3-12-16,-2-1-12 0,0-4-5 0,-2 0 6 15,2-2 25-15,-3 0 37 0,0-2 45 16,-1 1 43-16,-4-4 43 0,-1-1 44 0,-3 1 33 16,-1 0 30-16,-5 1 25 0,0 2 11 0,-3 1 17 15,-2 6 4-15,0 3-14 0,-7 2-31 0,0 3-43 16,-2 3-36-16,-2 0-26 0,-2 3-12 15,-5 8-9-15,4 2-5 0,-7 5-5 0,4 1 1 16,1 3-3-16,1 0-1 0,2 2-2 0,1-2-2 16,1-1-2-16,3-2-2 0,3-2-5 0,2-3-2 15,2-1-7-15,1-5-7 0,0 3-1 0,4-7-2 16,2-1 4-16,4-3 7 0,0 0 7 0,4-3 6 16,-1-6 5-16,6-4 2 0,1-2 3 15,-1 0 0-15,1-3 0 0,-1 0 2 0,0-1 1 16,-5 0 0-16,0 1 0 0,-4-1 0 0,-2 7-2 15,0 0 5-15,-3 5 6 0,-4 1 8 16,-1 6 4-16,0 0-9 0,0 0-14 0,0 2-22 16,-4 6-8-16,-2 2 3 0,-3 4 4 0,0 1 10 15,1 4 1-15,0-1-3 0,2-2-3 0,1-1-7 16,2-2-9-16,2-1-14 0,1-3-11 16,0-2-12-16,7-2-5 0,3-4-10 0,1-1-5 15,6 0-5-15,4-4-8 0,1-5 2 0,1-3 6 16,3-3 20-16,-1-1 26 0,-1-3 21 15,2-4 20-15,-2-1 5 0,0 0 4 0,-3-4 6 16,1 0 0-16,-2-1 3 0,-1-1-2 0,-4 1-2 16,-2-3 3-16,-2 0 1 0,-1 0 8 0,-2-3 9 15,-5 1 7-15,2-3 7 0,1-2 3 16,-3-1 5-16,1 1 8 0,-2 4 8 0,1 6 5 16,-3 5 11-16,0 6 1 0,0 8 9 0,0 4-3 15,0 3-13-15,0 3-19 0,0 0-29 0,-3 0-25 16,-1 7-20-16,-1 6-3 0,-6 5 4 0,0 8 8 15,-6 5 6-15,2 9 2 0,-1 6-1 0,-1 4 0 16,-1 0 4-16,1 3-3 0,1 1 0 16,-2-3-2-16,4 1-4 0,0-2 2 0,1 0 0 15,5-4-3-15,-2-2 0 0,6-6-5 0,-1-1-6 16,2-4-6-16,3-5-11 0,0-3-14 0,3-6-20 16,2-4-19-16,1-4-8 0,6-7-4 15,0-4 3-15,1-3 11 0,5-9 7 0,4-5 13 16,3-5 18-16,1-2 11 0,1-4 5 0,0-3 9 15,-2 0 7-15,0 2 8 0,-5-4 7 16,0 0 6-16,-4 1 2 0,0-2 6 0,-3 5 8 16,1 3 12-16,-6 4 14 0,-1 4 6 0,-1 5 7 15,-3 4 7-15,0 4 6 0,-3 5 5 0,0 0-8 16,0 0-20-16,0 0-23 0,0 5-23 16,0 1-4-16,-4 2 4 0,0 3 5 0,-2 2 10 15,0 5-2-15,-1 0-3 0,-4 3 0 0,3 1-2 16,0 1-3-16,-3-1-4 0,5 0-4 0,-2 0-4 15,2-3-1-15,1-3-2 0,2-2-1 0,3-1-3 16,0-4-4-16,0-2-6 0,0-2-7 16,7-2-5-16,1-1-4 0,4-2-6 0,0 0-4 15,4-5-5-15,3-4-6 0,0-1-4 0,2-2-1 16,1-3-5-16,0 0 5 0,0-3 11 0,-2 0 14 16,-1-1 19-16,-1 0 17 0,-4-1 9 15,1 0 9-15,-3 2 7 0,0 4 9 0,-8 0 13 16,1 6 20-16,-4 4 15 0,-1 2 6 0,0 2-12 15,-1 0-27-15,-6 0-29 0,-1 8-16 0,-4 3-9 16,-2 4 4-16,-5 4 5 0,0 2 1 16,0 3 0-16,4-1-4 0,2 0-3 0,4 1-2 15,1-3-4-15,4-2-4 0,1-3-6 0,3 1-3 16,0-3-2-16,7-3 0 0,2 0 1 0,0-2 3 16,3-3-5-16,2-2 0 0,3-2-3 15,-1-2-3-15,2 0 6 0,-3-2-3 0,2-4 3 16,-1-3 4-16,-1-3 3 0,1-4 5 0,-4 1 7 15,-4-1 6-15,-3-1-5 0,-1-1 1 0,-1-1-1 16,-3-2 0-16,0 2 10 0,-4-1 8 16,-3 2 11-16,-2-1 6 0,-3 2 3 0,-1 4-3 15,-1 0-8-15,2 2-7 0,5 4-4 0,2-1-2 16,4 4-9-16,1-2-9 0,0 0-12 0,9 0-6 16,3 0 3-16,6-2 7 0,0 0 5 0,2 0 3 15,5 2-3-15,0 2 0 0,1 1 0 16,-1 1 2-16,-4 2-1 0,2 0 2 0,-8 3-2 15,1 3 0-15,-3 5 5 0,-2 0 2 0,1 3 6 16,-5 2 5-16,-2 0 2 0,-3 3 2 16,-1 1 4-16,-1 0 1 0,0 1 0 0,0 0 2 15,0-4-7-15,-3 3-5 0,3-5-2 0,-4 0-6 16,3-5 3-16,0-1-3 0,-2-1 1 0,3-4-4 16,0-1 0-16,0-1-2 0,0-2 1 0,0 0-1 15,0 0-2-15,3 0 2 0,1-5 2 16,2-2 2-16,4-1-1 0,-1-2-1 0,3-3-1 15,-2-2-2-15,2 0 8 0,0-3 1 16,0 1 1-16,0-1 0 0,1 0 0 0,-3 2-1 0,2 1 0 16,-4 3 3-16,3 3-2 0,-5 3 2 15,0 2-2-15,-2 2-3 0,0 2-2 0,-2 0-1 16,1 0 0-16,-3 3 0 0,1 3 8 0,1 2 1 16,-2 1 4-16,0 1 3 0,0 3-4 0,0 2 0 15,0-1 0-15,-3 0-1 0,-1 0-2 16,1 0-3-16,-1-4-3 0,3 1-3 0,0-4-4 15,1-1-5-15,0-1-10 0,0-2-17 0,2-2-28 16,4-1-39-16,0 0-94 0,0 0-254 0,-1 0-728 0</inkml:trace>
          <inkml:trace contextRef="#ctx0" brushRef="#br0" timeOffset="14192.3345">5689 3625 1671 0,'0'0'233'0,"0"0"-184"16,0 0-83-16,0 0-38 0,0 0 21 15,0 0-8-15,0 0-41 0,178-92-93 0,-141 79-288 16,-11 5-482-16</inkml:trace>
          <inkml:trace contextRef="#ctx0" brushRef="#br0" timeOffset="14058.4199">6229 3315 1121 0,'0'0'105'0,"0"0"-96"0,0 0-102 15,0 0-207-15,0 0-357 0,0 0 472 0</inkml:trace>
        </inkml:traceGroup>
      </inkml:traceGroup>
    </inkml:traceGroup>
    <inkml:traceGroup>
      <inkml:annotationXML>
        <emma:emma xmlns:emma="http://www.w3.org/2003/04/emma" version="1.0">
          <emma:interpretation id="{075978D3-9F08-4ECA-842B-6C1EA5FDE12D}" emma:medium="tactile" emma:mode="ink">
            <msink:context xmlns:msink="http://schemas.microsoft.com/ink/2010/main" type="paragraph" rotatedBoundingBox="569,7385 7716,6972 7817,8714 669,9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A51FCC-EF8E-4AA9-8EDF-2BC6466466CC}" emma:medium="tactile" emma:mode="ink">
              <msink:context xmlns:msink="http://schemas.microsoft.com/ink/2010/main" type="inkBullet" rotatedBoundingBox="569,7389 1591,7330 1647,8305 625,8364"/>
            </emma:interpretation>
            <emma:one-of disjunction-type="recognition" id="oneOf5">
              <emma:interpretation id="interp25" emma:lang="en-US" emma:confidence="0">
                <emma:literal>2)</emma:literal>
              </emma:interpretation>
              <emma:interpretation id="interp26" emma:lang="en-US" emma:confidence="0">
                <emma:literal>2,</emma:literal>
              </emma:interpretation>
              <emma:interpretation id="interp27" emma:lang="en-US" emma:confidence="0">
                <emma:literal>27</emma:literal>
              </emma:interpretation>
              <emma:interpretation id="interp28" emma:lang="en-US" emma:confidence="0">
                <emma:literal>"</emma:literal>
              </emma:interpretation>
              <emma:interpretation id="interp29" emma:lang="en-US" emma:confidence="0">
                <emma:literal>Z)</emma:literal>
              </emma:interpretation>
            </emma:one-of>
          </emma:emma>
        </inkml:annotationXML>
        <inkml:trace contextRef="#ctx0" brushRef="#br0" timeOffset="15229.1997">-184 5962 1136 0,'0'0'248'0,"0"0"-155"0,0 0-68 15,0 0-4-15,0 0 16 0,0 0 23 0,0 0 0 16,0 0-10-16,0 0-15 0,0 0-11 16,0 0-5-16,0 0-3 0,51-69 2 0,-39 69 0 0,2 0 2 15,0 0 1-15,1 6 3 0,3 2-2 16,0 2-2-16,0 4-2 0,0 0 0 0,-1 4-5 16,-4 1-5-16,-5 2-4 0,-1-1-7 0,-5 3 0 15,-2 1 2-15,0-1 5 0,-1 0 3 0,-3 1 4 16,-5-2 1-16,-2-4 1 0,4-1 3 15,-2-4 2-15,6-5 3 0,0-2 5 0,-1-5 0 16,4-1 3-16,0 0 0 0,0 0-7 0,6 0-2 16,-2-5 1-16,7-1 0 0,1-1 3 15,2-2-3-15,1 0-6 0,3 1-7 0,3 1-6 16,-4 1-3-16,5 4-4 0,-5-1-5 0,3 0-9 16,-2 1-20-16,2-1-22 0,-3 2-58 0,2-2-165 15,-1 0-407-15,-10 1-467 0</inkml:trace>
        <inkml:trace contextRef="#ctx0" brushRef="#br0" timeOffset="15576.9902">540 5550 614 0,'0'0'310'0,"0"0"-206"0,0 0-39 0,0 0 40 15,0 0 37-15,0 0 20 0,0 0-9 0,0 0-23 16,158-14-17-16,-135 30-10 0,-5 0-10 0,4 6-7 16,-4 5-14-16,2 5-18 0,-5 3-14 0,-5 5-12 15,-4 4-7-15,-6 2-3 0,0 2-6 16,-10 1-5-16,-4 3-5 0,-4 1-2 0,-6-1-2 16,-3-1 3-16,0-1-2 0,-1-3 2 0,0-2 0 15,1-2 0-15,1-6 4 0,0 1 0 16,2-5 2-16,1-3-1 0,7-5-1 0,0-4 0 15,4-5-1-15,2-4-1 0,5-6-3 0,0 0-1 16,2-6-2-16,3 0-1 0,0 0 1 0,0 0-2 16,0 0 2-16,0 0-6 0,0 0-1 15,0 0-5-15,0-3-12 0,0 0-14 0,0-6-26 16,0 3-50-16,1-3-108 0,2 2-295 0,1 2-902 0</inkml:trace>
      </inkml:traceGroup>
      <inkml:traceGroup>
        <inkml:annotationXML>
          <emma:emma xmlns:emma="http://www.w3.org/2003/04/emma" version="1.0">
            <emma:interpretation id="{6423CD72-1DDE-4FBC-A578-CD1DFD97F65F}" emma:medium="tactile" emma:mode="ink">
              <msink:context xmlns:msink="http://schemas.microsoft.com/ink/2010/main" type="line" rotatedBoundingBox="2016,7301 7716,6972 7817,8714 2116,9043"/>
            </emma:interpretation>
          </emma:emma>
        </inkml:annotationXML>
        <inkml:traceGroup>
          <inkml:annotationXML>
            <emma:emma xmlns:emma="http://www.w3.org/2003/04/emma" version="1.0">
              <emma:interpretation id="{2C232B25-6678-4FBA-A389-98B3E21B3E27}" emma:medium="tactile" emma:mode="ink">
                <msink:context xmlns:msink="http://schemas.microsoft.com/ink/2010/main" type="inkWord" rotatedBoundingBox="2017,7321 5850,7100 5917,8266 2084,8487"/>
              </emma:interpretation>
              <emma:one-of disjunction-type="recognition" id="oneOf6">
                <emma:interpretation id="interp30" emma:lang="en-US" emma:confidence="0.5">
                  <emma:literal>Leadership</emma:literal>
                </emma:interpretation>
                <emma:interpretation id="interp31" emma:lang="en-US" emma:confidence="0.5">
                  <emma:literal>Leadership s</emma:literal>
                </emma:interpretation>
                <emma:interpretation id="interp32" emma:lang="en-US" emma:confidence="0">
                  <emma:literal>Leaderships</emma:literal>
                </emma:interpretation>
                <emma:interpretation id="interp33" emma:lang="en-US" emma:confidence="0">
                  <emma:literal>Leadership ,</emma:literal>
                </emma:interpretation>
                <emma:interpretation id="interp34" emma:lang="en-US" emma:confidence="0">
                  <emma:literal>Leadership I</emma:literal>
                </emma:interpretation>
              </emma:one-of>
            </emma:emma>
          </inkml:annotationXML>
          <inkml:trace contextRef="#ctx0" brushRef="#br0" timeOffset="18219.8248">1637 5509 761 0,'0'0'333'0,"0"0"-172"15,0 0-54-15,0 0 15 0,0 0 12 0,0 0 3 16,0 0-33-16,0 0-42 0,0 0-32 0,0 0-30 15,0 0-11-15,0 0 3 0,0 0 15 16,0 33 17-16,-12 2 11 0,-1 8-2 0,-5 6-7 16,1 3-2-16,-6 1-1 0,-3 2-4 0,1-1-2 15,-1-1-2-15,1-3-8 0,-1-2-1 0,5-4-2 16,-3-3-2-16,1-3-1 0,6-8 1 16,-2-3-4-16,5-4 1 0,8-7 0 0,-4-5-5 15,8-4 3-15,-1-2 1 0,2-4 3 0,1-1 8 16,0 0 4-16,0-1-7 0,0-5-7 0,0-5-4 15,1-1-4-15,2-1 5 0,-2-2 7 16,3 0 1-16,3 3-4 0,-3 1 0 0,4 2-7 16,-4 3-3-16,0 3-3 0,4 2-5 0,-4 1-5 15,5 0 4-15,-1 0 4 0,-1 4 4 16,5 5 8-16,0-1 0 0,0 1 1 0,2 0 4 16,-1 0-1-16,2-3-1 0,-2 0 3 0,1-1 0 15,0-4 0-15,3 1 4 0,1-2 3 0,-2 0 2 16,6-3 0-16,-3-5 2 0,3-1-1 0,-1-1 0 15,1-3 0-15,4-2-4 0,-1 1-2 0,2-4-3 16,-1 0 0-16,-1-1 1 0,-1-1 2 16,-4-2 0-16,0-1 1 0,-4 1 4 0,-2 0 1 15,-2 1 0-15,-5 1 3 0,2 1-1 0,-6 2 0 16,2 4 6-16,-4 1 4 0,-1 1-2 16,0 4 3-16,-1 3-6 0,-7 0-10 0,4 3-9 15,-5 1-14-15,-1 0-11 0,2 8-7 0,-4 4 7 16,-3 4 4-16,-3 4 8 0,2 3 12 0,-1 6-6 15,1-2 6-15,4 1-2 0,3 0-6 16,4-1 0-16,1-1-5 0,4-4-5 0,0-2-2 16,9-3 2-16,3-4 1 0,3-2 10 0,6-3 5 15,-2-4 5-15,6-4 4 0,2 0 0 0,3-3-4 16,2-4-10-16,-1-3-16 0,-2 1-15 16,3 0-18-16,-1 1-14 0,-4-1-16 0,1 0-24 0,-1 0-41 15,-1 1-45-15,-1-1-40 0,-1-1-23 16,-2 1 14-16,-4-2 33 0,-2 1 54 0,3-5 56 15,-4 2 46-15,0-2 39 0,-3 2 25 0,0-2 18 16,0 0 25-16,-5 0 28 0,2 1 21 16,-5-1 24-16,1 4 19 0,-3-1 4 0,-2 2 3 15,0 1-8-15,-6 3-25 0,1 2-15 0,-4 1-19 16,-1 3-12-16,-3 0-14 0,-2 1-11 0,0 8-12 16,-1 5-7-16,-4 1 2 0,0 4 3 15,-3 4 1-15,4-1 0 0,-3 2 0 0,4-2-9 16,3 2-5-16,2-3-8 0,2-1-8 0,3-4-5 15,7-1-6-15,1-3-7 0,0-1-2 16,5-2-3-16,3-6 2 0,6-1 8 0,-1-2 9 16,7 0 4-16,-1-8 5 0,7-4-3 0,-2-4-3 15,1 0 4-15,1-2 1 0,-6-1 1 0,4-1 5 16,-3 2 3-16,-3 2 3 0,-5 1 5 16,1 3 0-16,-5 3 1 0,-5 3 1 0,1 3 2 0,-2 2 1 15,-3 1-3-15,0 0-9 0,0 0-18 16,0 0-12-16,0 4 0 0,1 2 4 0,1 3 10 15,0 0 5-15,0 0-2 0,6 4-3 16,-4-2 0-16,5-2-1 0,2 0-3 0,0-2 3 16,5-1-2-16,1-2 2 0,1 1 2 0,4-2-1 15,4 0-2-15,1-3-3 0,0 0 0 0,1 0 0 16,5 0 2-16,-2-1 3 0,-3-4-3 0,4-2 2 16,-5-1-4-16,-5-4 1 0,0 0 2 15,-3-3 0-15,0 1 4 0,-4-1 4 0,-3-2 2 16,-1-1 1-16,-5-2 3 0,2 3 1 0,-5-4-1 15,0 0 1-15,-1 0-1 0,-2 2 7 0,0 2 6 16,-5 2 5-16,0 2 3 0,-6 6-5 16,-1 2-7-16,-3 4-11 0,-2 1-7 0,-2 3-3 15,-5 7 0-15,-2 5 0 0,-2 4 0 0,0 5 1 16,-3 3-1-16,-1 3 3 0,4 4 0 0,1-2 2 16,8 1-6-16,-1-4-2 0,7-2-3 15,7-3-2-15,0-2-2 0,6-4-3 0,0-2-2 16,8-7-1-16,2-3 5 0,5-6 5 0,3 0 7 15,7-2 3-15,4-10-2 0,8-3 0 0,0-6-1 16,3-3 0-16,-2-3 1 0,-2-1 3 0,-1-2-4 16,-4 0 3-16,0-3 1 0,-4 2-2 0,-3-2 4 15,-6 0-1-15,-3 2 2 0,-3-3 3 16,0-1-4-16,-4 0 3 0,-4-2-1 0,-2 0-1 16,-2 1 2-16,0 1 0 0,0 2 2 0,0 2 1 15,0 5 4-15,-4 5 4 0,-3 4 2 16,4 5 2-16,-1 7-4 0,-2 0-3 0,4 4-7 15,1 1-8-15,0 0-14 0,-5 6-8 0,1 7 1 16,0 8 3-16,-5 6 9 0,-2 4 3 0,1 5 0 16,1 4 0-16,0 4 2 0,1 0 3 15,-2 2-2-15,7 1 2 0,-4-2-2 0,7-2-3 16,1-3 2-16,0-1 1 0,6-3 0 0,2-6 0 16,7-2 1-16,-1-5-1 0,4-4 1 15,-2-5-3-15,3-4-1 0,3-3 2 0,-1-3-2 16,-1-4 4-16,4 0-2 0,2-4 0 0,-2-3 0 15,-3-5-2-15,0 0 5 0,-3-3-4 0,0-1 5 16,-5-2 3-16,1-1-3 0,-4-1 4 16,-3-3 1-16,2 0 0 0,-3-1 0 0,-1 0 1 0,-2 0-1 15,-3 2 4-15,0 1 2 0,0 3 2 16,-2 5 1-16,-4 2 3 0,2 4 0 0,0 2-2 16,-4 4-7-16,2 1-9 0,-2 0-10 0,-2 4-5 15,0 7-1-15,-1 3 1 0,-1 6 1 16,0 5-1-16,0-1 1 0,0 3 2 0,0 2 7 15,3 1 5-15,2 0 1 0,-1-1-1 0,5-2-5 16,3-3 0-16,0-5-4 0,8-3-3 0,-1-2-6 16,4-4-2-16,1-4-1 0,0-3 4 15,3-3 12-15,1 0 4 0,5-4 2 0,-2-7 3 16,5-3-6-16,2-3 2 0,-2-1 0 0,1-3 2 16,-3-1 0-16,2-2 0 0,-1 0 3 15,-5 0 2-15,0-1 1 0,-3 2 4 0,-2-1 0 16,-1 3-2-16,-5 2 2 0,3 3-4 0,-4 4 0 15,-1 3 2-15,-2 3-2 0,-3 3 0 0,1 2-3 16,-1 1-8-16,3 0-10 0,-3 0-8 16,1 1-1-16,2 5 5 0,0 7 10 0,-1 2 9 15,2 3 1-15,2 5-1 0,-4-1 0 0,0 0-4 16,-2 0 2-16,0-1 0 0,1 1-4 0,2-5 3 16,-1 0-3-16,1-2 0 0,1-5 4 0,0-1-2 15,4-3 0-15,0-3 0 0,-2 0 3 0,4-3-1 16,1 0 5-16,0-1 0 0,1-5-6 15,1-2 5-15,-1 1-2 0,-1-1-3 0,1-2 4 16,-1 3-5-16,-3-2-1 0,1 0 1 0,2-2 0 16,-2-1-2-16,-1 1 2 0,2-4-3 0,3 3-2 15,-1-2 1-15,0-1-3 0,-1-2 1 16,1 3-5-16,-3-1 0 0,1 1 2 0,1-4 1 16,-3 3 6-16,0 2 0 0,0-2 1 0,-3 3 1 15,-4 0 0-15,5 0 3 0,-4 3 1 16,0 1 4-16,-2 2-1 0,0 2 3 0,0-2-1 15,0 1 1-15,0 2-2 0,-3-2-1 0,-1 4-3 16,0-1-3-16,0 1 3 0,-1 1-5 0,-1 0-1 16,0 0-2-16,0 0-3 0,2 3 1 15,-1 4-3-15,1 1 5 0,3 1-5 0,-1 3 3 16,1 2 3-16,1 0-3 0,0 1 4 0,4 0-1 16,5 1-1-16,-1 0 1 0,3 2 0 0,1-3 2 15,1 0 0-15,4-2 4 0,-4 2-7 0,-2-1 3 16,1-2-1-16,-1 0-3 0,-5-1 8 15,1 0-6-15,-4 0 3 0,-3-1 2 0,0-1-1 16,-2 2 8-16,-10-2 0 0,-1-2 2 0,-5 5-2 16,-4-5-2-16,-4 1-2 0,5-2-3 0,-2-2 1 15,1-2-7-15,5-2-3 0,2 0-11 16,3 0-15-16,3 0-24 0,6-5-56 0,3-2-110 16,0-5-168-16,11-3-246 0,-5 6-230 0,5 0 401 0</inkml:trace>
          <inkml:trace contextRef="#ctx0" brushRef="#br0" timeOffset="19059.8035">4112 5492 0 0,'0'0'124'0,"0"0"237"0,0 0-24 0,0 0-33 16,0 0-37-16,0 0-28 0,0 0-40 0,0 0-21 16,0 0-22-16,0 0-35 0,0 0-37 0,0 0-39 15,0 0-25-15,0 0-11 0,-55-84 3 0,55 107 10 16,0 6 4-16,-1 5 4 0,1 4-10 15,-1 3 2-15,-2 2-1 0,2 2-1 0,-4 0 4 16,3 1-7-16,-1-3-5 0,-4 2-5 0,5-4-3 16,-1-1-4-16,-1-4 1 0,3-3 1 0,1-4-2 15,0-5 3-15,0-8-3 0,0-4 0 0,0-6 1 16,0-3 0-16,0-3 5 0,0 0 9 16,1 0 8-16,2-4-3 0,1-4-4 0,-2-5-10 15,8-5-10-15,-2-1 3 0,1-5 0 0,3 0 3 16,4-2 0-16,-1-1 3 0,1 2-2 15,-1 3 0-15,0 2 0 0,-2 2-3 0,-1 6 1 16,0 3 0-16,-4 3-2 0,0 2-1 0,-1 4-2 16,1 0-2-16,0 3 2 0,-2 6 3 0,3 0 2 15,-5 3 2-15,5 1-3 0,-5 0 2 16,6 1-2-16,-6-1 1 0,4-1 2 0,-2-1-4 16,1-2 0-16,0-1-2 0,2-1 0 0,2-1 4 15,0-2 2-15,-1-4 1 0,4 0 0 0,2 0-1 16,-1-4 0-16,-1-3 1 0,1-2 0 15,1-4-2-15,-1 0 3 0,-2 0-4 0,-3-4 4 16,2 1 1-16,-3-1 1 0,-5 2 2 0,4 2-2 16,-5 1 1-16,0 2 1 0,-3 4 4 0,0 1 4 15,0 3-3-15,0 2-3 0,0 0-15 0,0 2-8 16,-2 6-5-16,0 1 1 0,0 1 7 16,0 5 4-16,0-2 3 0,2 2-2 0,0-5-2 15,2 2-5-15,3-1-4 0,2-2-3 0,2-2-3 16,5-1 1-16,2-3-9 0,2 0-14 0,3-3-17 15,1 0-13-15,1 0-1 0,-1-7 0 16,-1-4 3-16,0-1-5 0,-2-3-19 0,-1-1-31 16,0-2-22-16,-3-3-6 0,0 1 24 0,-2-5 41 15,-1 1 40-15,-2-2 26 0,-2-3 17 16,-1 1 13-16,-3-3 13 0,0-1 15 0,0 1 21 16,-4-2 21-16,0 4 21 0,0-2 17 0,0 6 7 15,0 2 9-15,-3 4-5 0,-2 4-4 0,3 3-9 16,0 5-12-16,-2 1-10 0,1 3-17 15,0 0-22-15,3 3-25 0,0 0-24 0,0 3-7 16,0 4-3-16,0 5 6 0,0 3 7 0,0 6 2 16,3 3-1-16,0 4 1 0,1 5 1 0,-3 2 1 15,2 2 5-15,-3 3 5 0,0 2 4 0,2 3 0 16,0 1-1-16,-1 1-5 0,2-1-5 16,-1 0-3-16,1-1-7 0,0 1-2 0,2-2 2 15,-1-1-2-15,-3-2 1 0,3-2-2 0,-1-2-3 16,-3 0-2-16,0-6 1 0,0 3 0 0,-7-4-2 15,3 0 0-15,-2-2-10 0,-1-1-9 0,-2-3-12 16,3-4-22-16,-2-2-21 0,0-5-20 16,3-4-25-16,1-3-31 0,0-3-59 0,2-3-132 15,2 0-233-15,0 0-293 0,0-2 518 0</inkml:trace>
          <inkml:trace contextRef="#ctx0" brushRef="#br0" timeOffset="19441.5688">4379 5644 2083 0,'0'0'202'0,"0"0"-82"0,0 0-47 0,0 0-24 16,0 0-29-16,0 0-34 0,0 0-38 0,0 0-42 15,0 0-71-15,0 0-207 0,0 0-515 0,0 0-76 16</inkml:trace>
          <inkml:trace contextRef="#ctx0" brushRef="#br0" timeOffset="19301.655">4842 5910 0 0,'0'0'21'0,"0"0"296"0,0 0-17 0,0 0-3 15,0 0-13-15,0 0-33 0,0 0-51 0,0 0-56 16,-2-161-43-16,17 148-24 0,2 3-17 0,4 0-3 16,3 3-3-16,1 2-3 0,2 4-2 15,0 1-7-15,1 3-6 0,-5 6-3 0,0 3-6 16,-7 5-8-16,-4 3-4 0,-7-1-3 0,-4 2 2 15,-1 0 1-15,-6 0 5 0,-13-1-3 0,-4 1-5 16,-9-3-8-16,-4-1-15 0,-2-3-18 16,-3-3-32-16,-1-4-63 0,2-4-130 0,10-1-297 15,12-2-513-15</inkml:trace>
        </inkml:traceGroup>
        <inkml:traceGroup>
          <inkml:annotationXML>
            <emma:emma xmlns:emma="http://www.w3.org/2003/04/emma" version="1.0">
              <emma:interpretation id="{440073D8-BC4A-4F44-9FDF-ADFD55780679}" emma:medium="tactile" emma:mode="ink">
                <msink:context xmlns:msink="http://schemas.microsoft.com/ink/2010/main" type="inkWord" rotatedBoundingBox="6072,7067 7716,6972 7817,8714 6172,8809"/>
              </emma:interpretation>
              <emma:one-of disjunction-type="recognition" id="oneOf7">
                <emma:interpretation id="interp35" emma:lang="en-US" emma:confidence="0.5">
                  <emma:literal>type</emma:literal>
                </emma:interpretation>
                <emma:interpretation id="interp36" emma:lang="en-US" emma:confidence="0">
                  <emma:literal>types</emma:literal>
                </emma:interpretation>
                <emma:interpretation id="interp37" emma:lang="en-US" emma:confidence="0">
                  <emma:literal>typed</emma:literal>
                </emma:interpretation>
                <emma:interpretation id="interp38" emma:lang="en-US" emma:confidence="0">
                  <emma:literal>Hype</emma:literal>
                </emma:interpretation>
                <emma:interpretation id="interp39" emma:lang="en-US" emma:confidence="0">
                  <emma:literal>tyre</emma:literal>
                </emma:interpretation>
              </emma:one-of>
            </emma:emma>
          </inkml:annotationXML>
          <inkml:trace contextRef="#ctx0" brushRef="#br0" timeOffset="19719.3969">5466 5284 1513 0,'0'0'350'0,"0"0"-77"0,0 0-72 16,0 0-56-16,0 0-34 0,0 0-46 0,0 0-35 15,0 0-15-15,0 0-4 0,0 0 6 0,0 0 14 16,0 0 14-16,0 0 5 0,0 0 2 16,-41 182-4-16,35-133-9 0,4 0-8 0,-1-2-9 15,0 1-7-15,-1-3-6 0,3 0-5 0,-2-5-5 16,3-3-11-16,0-1-20 0,0-5-48 0,3-2-86 16,0-6-155-16,1-3-339 0,-3-9-767 0</inkml:trace>
          <inkml:trace contextRef="#ctx0" brushRef="#br0" timeOffset="20491.3275">5332 5785 620 0,'0'0'400'0,"0"0"-123"0,0 0-88 15,0 0-50-15,0 0-33 0,0 0-13 16,0 0-21-16,0 0-4 0,0 0 2 0,0 0 1 16,181-147 3-16,-147 135 0 0,-2 3-1 0,-1 0-8 15,-3 2-10-15,-8 1-11 0,-5 1-9 16,-4 4-9-16,-6 1-5 0,-4 0 3 0,-1 0 2 15,0 1 1-15,-8 7-2 0,-1 2-9 0,0 4-3 16,-2 0-5-16,1 3-3 0,2-1 0 16,0-1-2-16,8 1-2 0,0-2 1 0,3-5-2 15,6 0-2-15,3-2 0 0,2-2-1 0,3-3 0 16,-2-2 0-16,5 0 2 0,-1-5 0 0,2-6-1 16,-1-1 5-16,1-2 0 0,-4-3 2 0,-1-1 1 15,-2-1 0-15,-2-1-1 0,-2 1 3 16,-2 0 2-16,-2 1 3 0,-5 0 5 0,0 2 2 15,-1 1 2-15,0 2 3 0,0 6 0 0,-2 1-1 16,-1 5-1-16,0 1-7 0,1 0-7 16,-4 4-3-16,2 6-2 0,-4 9-2 0,2 2 3 15,-2 7 0-15,1 6 2 0,0 3 1 0,0 7-2 16,-1 5-2-16,0 2-1 0,0 8 0 0,0 4-1 16,-4 6 1-16,1 1-1 0,2 5-4 0,-2 1 1 15,2 5 0-15,-4 0-1 0,0 1 1 16,1-5-3-16,-1 0-11 0,-2-6-5 0,-1-7 0 15,-3-4 1-15,-3-10 6 0,-3-6-3 0,3-8-5 16,-2-8-1-16,2-7 4 0,1-6 8 0,-1-8 6 16,3-3 5-16,2-4 0 0,2-6 0 15,4-10 3-15,2-3-9 0,2-5 0 0,1-5-2 16,3-7 1-16,2-4 5 0,1-4 3 0,0-1-1 16,4-7-2-16,4 0 1 0,5-2-4 15,3-4-1-15,6-2-4 0,0 0-5 0,8 0 1 16,1 4-3-16,4 1 6 0,0 0 4 0,3 5 3 15,-1-2 5-15,2-1-2 0,-1 3 6 0,1-4-3 16,0 2 1-16,1-1 3 0,-1-1-5 0,0 3 2 16,-3-3 0-16,3 3 1 0,-3 0 0 15,-1 0 0-15,-3 3 1 0,-2 4 2 0,-2 2 2 16,-6 6 3-16,-4 3 4 0,-7 9-1 0,-2 5 6 16,-9 5 2-16,0 4-1 0,0 1 3 0,-4 3-6 15,-4 1-6-15,0 2-4 0,-2 2-3 16,0 1-5-16,0 4-3 0,0 8-1 0,1 5 0 15,-1 8 0-15,1 5 3 0,1 11 1 0,0 3-1 16,1 7 1-16,-1 5 0 0,-1 2-1 0,2 1 9 16,-1 5-5-16,3 2 1 0,-3 0 0 0,1 0-5 15,-1-1 1-15,-2-2 0 0,2-3-2 16,-1-5-6-16,0-3-2 0,-1-6-10 0,1-2-18 16,-2-4-28-16,-1-5-60 0,-1-3-77 0,-1-4-95 15,1-3-152-15,-1-7-184 0,-2-6-125 16,6-5 321-16,4-4 436 0</inkml:trace>
          <inkml:trace contextRef="#ctx0" brushRef="#br0" timeOffset="20969.0326">5913 6113 0 0,'0'0'40'0,"0"0"304"15,59-159-62-15,-35 101-32 0,0 8-34 16,2 5-36-16,0 6-27 0,3 6-22 0,0 4-24 16,1 4-5-16,0 6-6 0,0 5-12 0,-3 2-3 15,1 5-11-15,-5 4-12 0,1 3-12 0,-4 0-8 16,-4 0-13-16,0 8-6 0,-5 4 0 0,-2 3-1 15,-6 2 6-15,-3 3-2 0,0 2-1 16,-5-1-6-16,-6 2-9 0,-7 1-2 0,-2-5-7 16,-4 3 2-16,0-1-3 0,-3-6 1 0,-1-1 4 15,4-4-4-15,0-1 6 0,4-5-3 16,5-1 4-16,4-1-1 0,9-2 0 0,2 0-10 16,0-2-12-16,4-5 2 0,8-4-2 0,5 0 12 15,2-1 7-15,2 0-4 0,2 1 1 0,3-1 0 16,0 0 1-16,1 2 1 0,3-2 2 15,-1-1-3-15,1 1 0 0,2-2 3 0,0 0-2 16,-2 1 5-16,0-1 0 0,-3 0 1 0,-4-3 0 16,0 2 1-16,-8-1 2 0,-2-1-1 15,-1 3 3-15,-5-1-2 0,-2 0 2 0,-4 2 5 16,-1 2 0-16,0 4 6 0,-5 2-3 0,-3 2-1 16,-3 3-4-16,-1 0-3 0,-3 9-2 0,-3 5 1 15,-4 2 5-15,-2 5 4 0,0 1 14 16,0 4 6-16,2-1 7 0,5 1 1 0,8-5-6 15,-1 2-3-15,10-3-9 0,0-2-2 0,7-5-2 16,5 2 4-16,7-5 6 0,6-2 3 0,5-2 4 16,7-2-6-16,3-4-8 0,5 0-6 0,-4 0-10 15,4-7-5-15,-7-1-6 0,1-1-11 0,-5-1-16 16,-5-2-15-16,-2 0-34 0,-4-2-59 16,-4 0-81-16,-6 2-197 0,-5 1-499 0,-2 5-403 0</inkml:trace>
        </inkml:traceGroup>
      </inkml:traceGroup>
    </inkml:traceGroup>
    <inkml:traceGroup>
      <inkml:annotationXML>
        <emma:emma xmlns:emma="http://www.w3.org/2003/04/emma" version="1.0">
          <emma:interpretation id="{9DF97D92-77EA-4D0A-883A-BCAE0AAC7E64}" emma:medium="tactile" emma:mode="ink">
            <msink:context xmlns:msink="http://schemas.microsoft.com/ink/2010/main" type="paragraph" rotatedBoundingBox="765,9400 7010,8950 7133,10658 888,111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99157C-17B0-41CF-B571-9D832CA11E65}" emma:medium="tactile" emma:mode="ink">
              <msink:context xmlns:msink="http://schemas.microsoft.com/ink/2010/main" type="inkBullet" rotatedBoundingBox="768,9443 1837,9366 1935,10736 867,10813"/>
            </emma:interpretation>
            <emma:one-of disjunction-type="recognition" id="oneOf8">
              <emma:interpretation id="interp40" emma:lang="en-US" emma:confidence="1">
                <emma:literal>3)</emma:literal>
              </emma:interpretation>
              <emma:interpretation id="interp41" emma:lang="en-US" emma:confidence="0">
                <emma:literal>3</emma:literal>
              </emma:interpretation>
              <emma:interpretation id="interp42" emma:lang="en-US" emma:confidence="0">
                <emma:literal>I)</emma:literal>
              </emma:interpretation>
              <emma:interpretation id="interp43" emma:lang="en-US" emma:confidence="0">
                <emma:literal>Y)</emma:literal>
              </emma:interpretation>
              <emma:interpretation id="interp44" emma:lang="en-US" emma:confidence="0">
                <emma:literal>y)</emma:literal>
              </emma:interpretation>
            </emma:one-of>
          </emma:emma>
        </inkml:annotationXML>
        <inkml:trace contextRef="#ctx0" brushRef="#br0" timeOffset="22321.4835">15 7935 402 0,'0'0'283'0,"0"0"-197"16,0 0-71-16,0 0-9 0,0 0 12 15,0 0 27-15,0 0 30 0,0 0 36 0,0 0 28 16,0 0 20-16,0 0-6 0,0 0-20 0,159-154-26 15,-128 147-26-15,0 1-20 0,-2 1-19 0,6 4-11 16,-4 1-12-16,1 0-11 0,-4 7-5 16,-1 4-5-16,-7 2-2 0,2 3-7 0,-9 2-1 15,-3 0-5-15,-6 3 0 0,-4 0 5 0,0 3 0 16,-13 2 4-16,-4-3 4 0,-6 3 1 16,-5-2 5-16,-1-2 3 0,-5-1 1 0,-2-3 1 15,2-2 4-15,-2-4-1 0,5-2 5 0,-1-2 3 16,7-2 0-16,3-4 8 0,3-1 9 0,11-1 13 15,0 0 1-15,8-1-10 0,0-3-28 16,0 0-29-16,10-2-8 0,2 1-2 0,3 1 13 16,1-1 12-16,6 5-1 0,1 0 1 0,1 0 1 15,7 5-2-15,-1 2-2 0,-2 5-2 0,0 2 3 16,0 2-2-16,3 1 3 0,-7 2 0 0,-1-1-5 16,1 0 1-16,-8 0-2 0,-2-2-1 15,-5 1 0-15,-5-1 4 0,-4 1 6 0,0-1 9 16,-8 0 8-16,-11 0 4 0,-1 0 1 0,-7-1 2 15,-8-2 1-15,-1-3-3 0,3 1 1 0,-6-2-1 16,1-1-4-16,2-4-4 0,7 1-4 16,0-2-8-16,4 0-8 0,2-2-8 0,8-1-26 15,2 0-46-15,4 0-76 0,5 0-116 0,1-4-202 16,3 1-250-16,0 0 338 0</inkml:trace>
        <inkml:trace contextRef="#ctx0" brushRef="#br0" timeOffset="22734.2286">881 7579 868 0,'0'0'723'0,"0"0"-705"0,0 0-74 16,0 0 11-16,0 0 25 0,0 0 20 0,0 0-1 16,0 0-11-16,0 0-7 0,0 0 4 15,150 41 7-15,-138-9 11 0,-1 7 11 0,-2 7 6 16,-2 5 8-16,2 6 3 0,-5 1 8 0,4 3-1 16,-4 6 0-16,-1-1-2 0,-3 4-9 15,0 1 1-15,-5-1-5 0,-10 1-1 0,-7-1 1 16,1-5-8-16,-11-2-3 0,0-4 1 0,-5-2 2 15,-1-6 3-15,-1-5 7 0,-2-6-1 0,7-7 2 16,4-4 4-16,5-5-2 0,6-6-1 16,-1-5 0-16,6-4-1 0,8-3 1 0,-2-3 3 15,5-1-1-15,3-2-3 0,0 0-8 0,0 0-16 16,0 0-17-16,0 0-15 0,0 0-13 0,0 0-2 16,1 0 1-16,1 0-5 0,4 0-20 15,-2 1-67-15,0-1-168 0,3 2-312 0,-4-2-254 0</inkml:trace>
      </inkml:traceGroup>
      <inkml:traceGroup>
        <inkml:annotationXML>
          <emma:emma xmlns:emma="http://www.w3.org/2003/04/emma" version="1.0">
            <emma:interpretation id="{C7B8E10D-8268-4795-BFAB-B9AEE699F536}" emma:medium="tactile" emma:mode="ink">
              <msink:context xmlns:msink="http://schemas.microsoft.com/ink/2010/main" type="line" rotatedBoundingBox="2273,9291 7010,8950 7133,10658 2396,10999"/>
            </emma:interpretation>
          </emma:emma>
        </inkml:annotationXML>
        <inkml:traceGroup>
          <inkml:annotationXML>
            <emma:emma xmlns:emma="http://www.w3.org/2003/04/emma" version="1.0">
              <emma:interpretation id="{D196DEDA-F296-46E2-9966-AF4222A6DC7C}" emma:medium="tactile" emma:mode="ink">
                <msink:context xmlns:msink="http://schemas.microsoft.com/ink/2010/main" type="inkWord" rotatedBoundingBox="2273,9291 7010,8950 7133,10658 2396,10999"/>
              </emma:interpretation>
              <emma:one-of disjunction-type="recognition" id="oneOf9">
                <emma:interpretation id="interp45" emma:lang="en-US" emma:confidence="0.5">
                  <emma:literal>creativity.</emma:literal>
                </emma:interpretation>
                <emma:interpretation id="interp46" emma:lang="en-US" emma:confidence="0">
                  <emma:literal>Creativity.</emma:literal>
                </emma:interpretation>
                <emma:interpretation id="interp47" emma:lang="en-US" emma:confidence="0">
                  <emma:literal>$reat:viYs</emma:literal>
                </emma:interpretation>
                <emma:interpretation id="interp48" emma:lang="en-US" emma:confidence="0">
                  <emma:literal>creativity</emma:literal>
                </emma:interpretation>
                <emma:interpretation id="interp49" emma:lang="en-US" emma:confidence="0">
                  <emma:literal>creativity's</emma:literal>
                </emma:interpretation>
              </emma:one-of>
            </emma:emma>
          </inkml:annotationXML>
          <inkml:trace contextRef="#ctx0" brushRef="#br0" timeOffset="24309.693">1924 7736 0 0,'0'0'82'0,"0"0"-26"15,0 0 0-15,0 0-8 0,0 0-7 0,0 0 5 16,0 0 7-16,0 0 0 0,0 0 1 0,0 0 0 16,0 0-4-16,0 0 6 0,-13-106 17 0,0 106 6 15,0 3 1-15,0 3-6 0,-1 5-14 0,-2 3-6 16,-7 7-9-16,-1 5-8 0,-1 3-6 16,-2 8-13-16,0 3 2 0,0 3 5 0,6 2 8 15,-3 2 8-15,1 2 1 0,4-3-2 0,0 0-8 16,6-3-6-16,6-3-8 0,-1-2-7 0,8-5-2 15,0-5-5-15,4-5 2 0,7-7 5 0,2-4 21 16,7-5 26-16,-1-5 25 0,9-2 11 16,7-3-8-16,3-9-19 0,2-6-27 0,2-3-18 15,-2-1-10-15,-3-3-6 0,-6-1 2 0,-3 0 3 16,-2 2 3-16,-3-2 2 0,-7 0 3 16,-2 1 0-16,1 0 1 0,-5 0 0 0,0-1-3 15,-6 2-1-15,3 1-3 0,-4 6-1 0,-2 0-1 16,-1 4 2-16,0 1-1 0,0 3-1 15,-1 3-1-15,-3 0-8 0,-4 3-5 0,5 1-10 16,-5 1-9-16,4 1-11 0,0 0-7 0,-4 7-1 16,4 4-4-16,-3 1 8 0,4 4 6 0,3 4 6 15,0 0 12-15,0 6 6 0,0 0 3 0,9 2 3 16,-4-1 1-16,0 0-1 0,2 1 2 0,1-3 0 16,-3 1-2-16,-1 0 1 0,3 0 0 15,-4-2 0-15,-1 0-2 0,4-5 4 0,-5-2-2 16,0-3 0-16,1-3 4 0,-1-2-3 0,-1-3 1 15,1-2 0-15,1 1-2 0,-1-4 2 0,3-1 8 16,-1 0 8-16,0 0 10 0,6 0 9 16,-2-4-2-16,6-5-5 0,4-2-8 0,1-2-9 15,2-6-5-15,1-1-6 0,4 0 3 0,-3-5-4 16,0 3 0-16,2-4 2 0,0 3-8 0,-1-1 7 16,-4 0-3-16,1 0 1 0,-5 2 3 15,-2-2 1-15,-6 4 1 0,3-1 4 0,-7 4 5 16,2 0 2-16,-3 3 5 0,-2 3 0 0,0 4 1 15,0 2-2-15,-7 0-8 0,3 4-9 16,-3-1-13-16,1 2-8 0,-6 0-6 0,1 3 3 16,-1 5 6-16,-2 1 5 0,1 5 6 0,-3 3 2 15,2 1-1-15,0 3 4 0,0 3 1 0,4-2 1 16,-1 2 3-16,7-2-1 0,0 0 1 0,4-3 0 16,0-1 1-16,1-2 4 0,5-1 3 15,6-3 4-15,4-1 7 0,5-2 5 0,5-2 0 16,2-3 1-16,1-2-10 0,6-2-6 0,-1 0-8 15,1-2-7-15,-2-2-6 0,-2-2-5 0,-3 0-5 16,3-1-2-16,-2-1 0 0,-2-1-8 0,0 0-13 16,-2 0-29-16,-4 0-52 0,-1 1-95 15,-4-1-171-15,-5 2-264 0,-6 3-225 0</inkml:trace>
          <inkml:trace contextRef="#ctx0" brushRef="#br0" timeOffset="25008.0488">3068 8041 309 0,'0'0'184'0,"0"0"-114"0,0 0-12 0,0 0 29 16,0 0 28-16,0 0 14 0,0 0 14 0,0 0 28 16,0 0 23-16,0 0 11 0,0 0-25 0,0 0-50 15,0 0-41-15,0 0-28 0,-133-118-18 16,113 122-10-16,2 9-10 0,-4-1-7 0,3 6-1 16,-3 2-3-16,-2 2 2 0,4 1-3 0,-3-1-1 15,5 1-3-15,-1-3-2 0,5 0 2 16,8-1-5-16,0 0-1 0,6-4-3 0,3 0-2 15,6-2 2-15,5-4 6 0,7-5 6 0,-2-1 8 16,5-3 6-16,2 0 0 0,0-7-3 16,1-4-6-16,0-1-4 0,-1-2-4 0,-4 2 1 15,-4-4 2-15,2 2 2 0,-4 0 1 0,-4 2 2 16,-3 0 0-16,-1 3 3 0,-2 2-1 0,-2-1 2 16,-1 4-3-16,-3 1 1 0,0 1-2 0,0 2-3 15,0 0-2-15,0 0-8 0,0 0-13 16,0 0-9-16,0 3-5 0,0 2 3 0,0 1 7 15,0 0 8-15,0 4 3 0,1-4-2 0,4 3-1 16,3 0-2-16,4-2-5 0,2-1-7 16,2 0-7-16,4-1-13 0,-1-4-15 0,4-1-22 0,-1 0-33 15,-2 0-38-15,3-6-43 0,-5-2-38 16,3-3-20-16,-5-1-10 0,4-3 21 0,-5-3 39 16,0-1 52-16,-3-5 65 0,-3-1 45 0,-1-6 35 15,3-1 16-15,-4-3 5 0,1-2 1 16,0-3-2-16,-3-2 6 0,5 0 13 0,-2-1 14 15,0 2 13-15,-3 4 13 0,3 3 25 0,-5 5 34 16,3 7 54-16,-4 4 43 0,-2 7 17 0,1 5-12 16,-1 1-45-16,0 4-65 0,0 1-66 15,0 0-44-15,0 6-22 0,0 6-1 0,0 7 13 16,0 5 8-16,-1 5 6 0,-3 6-1 0,0 2 0 16,2 2 0-16,2 1-3 0,0 1 2 15,0-1-1-15,0-1-3 0,2-2-4 0,6-1-7 16,0-1-10-16,1-1-23 0,2-1-52 0,-2-4-144 15,-3-6-305-15,-2-10-712 0</inkml:trace>
          <inkml:trace contextRef="#ctx0" brushRef="#br0" timeOffset="25239.05">3309 7961 1594 0,'0'0'121'0,"0"0"-103"16,0 0-29-16,0 0-9 0,0 0 14 0,0 0 34 15,0 0 36-15,0 0 31 0,0 0 26 0,172-111 10 16,-137 102-16-16,-3 1-22 0,4 2-27 0,-4 5-27 16,-1 1-19-16,-4 0-14 0,-3 9-2 0,-5 3-3 15,-2 3 0-15,-2 2 2 0,-3 3-2 16,-3 1 0-16,1 0 4 0,-6 1 1 0,0 1-1 16,0-3-2-16,-4 1-12 0,0-1-22 0,0-4-46 15,0 1-112-15,0-4-242 0,-2-3-477 16,-2-4 49-16</inkml:trace>
          <inkml:trace contextRef="#ctx0" brushRef="#br0" timeOffset="25614.8185">3876 7786 0 0,'116'-5'241'0,"-107"4"152"0,0-1-70 0,1 1-72 16,2 1-43-16,-2 0-32 0,0 7-25 0,-1 2-3 16,2 5-6-16,-2-1-11 0,-1 5-13 0,2 0-20 15,-2 2-20-15,-3 1-11 0,1 2-13 0,0-2-6 16,0-1-2-16,0 2-14 0,0-4-5 15,0-2-6-15,1-1-11 0,1-2 2 0,-1-2 1 16,1-4-2-16,4-2 3 0,-1-2 6 0,1-3 4 16,1 0 6-16,1-3 0 0,-1-6-3 15,0-3-5-15,-1-2-7 0,-1-3 0 0,-3-1-8 16,2-3-4-16,-6-1-2 0,4 1-14 0,-4-4-1 16,1 1-11-16,2 1-15 0,-1-1-20 0,4 1-39 15,2 1-57-15,4 0-101 0,1 2-208 0,-2 5-360 16,-7 6-228-16</inkml:trace>
          <inkml:trace contextRef="#ctx0" brushRef="#br0" timeOffset="25366.9717">3876 7786 1446 0,'0'0'309'0,"0"0"-203"0,0 0-83 0,0 0-30 16,0 0-20-16,0 0-17 0,0 0-38 0,0 0-84 15,0 0-53-15,0 0-65 0,0 0-109 0,0 0-114 16,0 0 352-16</inkml:trace>
          <inkml:trace contextRef="#ctx0" brushRef="#br0" timeOffset="25793.708">4636 7642 1173 0,'0'0'163'0,"0"0"-124"0,0 0-11 16,0 0 60-16,0 0 41 0,0 0 12 0,0 0-3 15,0 0-18-15,3 152-23 0,-6-125-23 0,2-4-24 16,0 1-19-16,1-2-11 0,0 0-9 15,1 0-12-15,4-4-21 0,2 0-42 0,1 1-103 16,0-4-222-16,-5-5-411 0,2-2-59 0</inkml:trace>
          <inkml:trace contextRef="#ctx0" brushRef="#br0" timeOffset="26476.3019">4925 7272 0 0,'0'0'0'16,"0"0"481"-16,0 0 29 0,0 0-47 0,0 0-88 16,0 0-110-16,0 0-99 0,0 0-78 0,0 0-52 15,0 0-24-15,0 0-10 0,0 0 4 0,0 0 11 16,0 0 2-16,31 23 5 0,-31 15 3 0,-3 2-4 16,0 2-1-16,-1 0-2 0,3 0-5 15,-2 0-4-15,2 0 1 0,1-1-3 0,0 1-4 16,1-3-1-16,5-2-3 0,2-1-1 0,0-3-1 15,-3-5-4-15,6-4-11 0,-3-2-13 16,0-4-16-16,4-4-17 0,-4-4-16 0,0-3-12 16,0-6-1-16,-3-1 14 0,3 0 23 0,0-3 25 15,0-5 18-15,1-1 10 0,-4-1 3 16,3 1 4-16,-4-2 5 0,-1 4 3 0,-2 1 6 16,-1 0 8-16,1 3 2 0,-1 2-3 0,0 1-7 15,3 0-17-15,-3 0-18 0,1 0-14 0,1 0-2 16,-1 1 7-16,3 2 11 0,1 3 13 0,3-3 0 15,2 0 3-15,3 0 0 0,2-3-1 16,5 0-1-16,-1 0 0 0,5-3-3 0,0-3 1 16,-1-4 2-16,1-2-1 0,-1-2 4 0,-2-1 1 15,-3-4 1-15,-3-1 7 0,1 0 3 0,-4-3 6 16,-4 3 3-16,-3 1 3 0,-2 3-1 0,-3 3-3 16,0 3-1-16,0 4-6 0,-2 3-5 15,1 3-11-15,-4 0-11 0,-3 5-5 0,1 7 3 16,-4 4 8-16,1 5 6 0,0 6 5 0,3 5 0 15,-1 2 0-15,4 6 2 0,2 3 0 0,0 4-2 16,0 4 2-16,-1 4 0 0,3 3-1 16,-4 5 3-16,1 1-5 0,-1 2-4 0,2-2-1 15,2 1-2-15,-3 1 1 0,2-2 1 0,-2 0-2 16,-2-5-5-16,-1-2-1 0,-1-7-1 16,-1-6-6-16,-2-8-3 0,-4-5-8 0,-2-7-6 15,-5-7 5-15,-3-5 2 0,-2-8 11 0,-3-4 12 16,2-3 10-16,0-12 11 0,-1-4 6 15,0-5 9-15,1-5 0 0,3-2 8 0,0-4 5 16,2 1 3-16,5-3 5 0,1-2-2 0,4 0 1 16,2-1-6-16,7 1-7 0,3 2-9 0,3 1-14 15,8 2-14-15,10 0-8 0,2 4-7 0,7-1-3 16,-1 3 0-16,5 0-7 0,0-2-10 0,3 3-16 16,0-1-34-16,-2-3-56 0,1 2-159 0,-8 8-359 15,-9 6-810-15</inkml:trace>
          <inkml:trace contextRef="#ctx0" brushRef="#br0" timeOffset="26892.0449">5933 7722 0 0,'0'0'0'0,"0"0"0"16,168 34 181-16,-112-18 70 0,-10 2-42 0,-12 3-51 15,-8-2-35-15,-10 2-10 0,-7 1 2 16,-9 1 15-16,-9-1 13 0,-7 1-12 0,-11-1-24 16,-4-2-23-16,-4-2-12 0,-4-2-2 0,2-4-2 15,-3-2-5-15,2-2-4 0,2-5 1 0,2-2 4 16,4-1 6-16,4-4 4 0,3-4 0 0,7-2-3 16,6-5-9-16,-1-3-8 0,8-3-14 0,3-5-12 15,1 0-4-15,12-6-9 0,0-2-3 16,6-2-3-16,2-3-7 0,2-1 2 0,1-3-3 15,-4-4 1-15,0-2-3 0,-2 0 0 0,-4-2 2 16,-1 2-1-16,-7 0 5 0,-3 3 1 16,-3 2 3-16,0 7 4 0,-4 7 0 0,-5 5 3 15,-5 6 0-15,-1 6 1 0,-2 3-4 0,-2 4-2 16,-2 4-5-16,-1 2-7 0,-2 8-1 0,1 7-1 16,-1 2-2-16,5 7 1 0,3 7 3 15,4 1 0-15,4 8 1 0,8 2 2 0,0 4-1 16,8 5 2-16,8 3-2 0,7 4 0 0,3 5-11 15,3 5-33-15,3 2-107 0,-6-14-350 0,-9-20-1090 0</inkml:trace>
        </inkml:traceGroup>
      </inkml:traceGroup>
    </inkml:traceGroup>
    <inkml:traceGroup>
      <inkml:annotationXML>
        <emma:emma xmlns:emma="http://www.w3.org/2003/04/emma" version="1.0">
          <emma:interpretation id="{65F929FE-FE49-4744-B45D-408C79F5C97F}" emma:medium="tactile" emma:mode="ink">
            <msink:context xmlns:msink="http://schemas.microsoft.com/ink/2010/main" type="paragraph" rotatedBoundingBox="1728,11113 9213,10012 9640,12910 2155,140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C2A0BD-745A-4786-A2C4-559D84CE5874}" emma:medium="tactile" emma:mode="ink">
              <msink:context xmlns:msink="http://schemas.microsoft.com/ink/2010/main" type="line" rotatedBoundingBox="1728,11113 9213,10012 9520,12100 2036,13202"/>
            </emma:interpretation>
          </emma:emma>
        </inkml:annotationXML>
        <inkml:traceGroup>
          <inkml:annotationXML>
            <emma:emma xmlns:emma="http://www.w3.org/2003/04/emma" version="1.0">
              <emma:interpretation id="{584A6991-F668-4C9F-9033-636866F52F82}" emma:medium="tactile" emma:mode="ink">
                <msink:context xmlns:msink="http://schemas.microsoft.com/ink/2010/main" type="inkWord" rotatedBoundingBox="1728,11113 4657,10682 4964,12770 2036,13202"/>
              </emma:interpretation>
              <emma:one-of disjunction-type="recognition" id="oneOf10">
                <emma:interpretation id="interp50" emma:lang="en-US" emma:confidence="0.5">
                  <emma:literal>gentle.</emma:literal>
                </emma:interpretation>
                <emma:interpretation id="interp51" emma:lang="en-US" emma:confidence="0">
                  <emma:literal>gentle</emma:literal>
                </emma:interpretation>
                <emma:interpretation id="interp52" emma:lang="en-US" emma:confidence="0">
                  <emma:literal>Enter</emma:literal>
                </emma:interpretation>
                <emma:interpretation id="interp53" emma:lang="en-US" emma:confidence="0">
                  <emma:literal>Ente</emma:literal>
                </emma:interpretation>
                <emma:interpretation id="interp54" emma:lang="en-US" emma:confidence="0">
                  <emma:literal>Entree</emma:literal>
                </emma:interpretation>
              </emma:one-of>
            </emma:emma>
          </inkml:annotationXML>
          <inkml:trace contextRef="#ctx0" brushRef="#br0" timeOffset="28278.7924">1752 9359 350 0,'0'0'162'0,"0"0"-118"15,0 0-11-15,0 0 41 0,0 0 64 16,0 0 79-16,0 0 43 0,0 0 9 0,0 0-25 16,0 0-52-16,54-155-53 0,-57 149-45 0,-6 3-42 15,-3 3-41-15,-4 0-24 0,-8 2-13 0,-5 8-2 16,-3 5 7-16,-7 3 8 0,-5 1 4 0,1 3 2 16,0-1 4-16,-2 1 1 0,4-1 2 15,7-2 2-15,1-2 0 0,9-3-2 0,8-2-4 16,5-3-5-16,7-3-14 0,4-1-12 0,0-2 3 15,11-1 10-15,4-1 20 0,6 1 14 16,2-2 0-16,9 0-3 0,-1 0-6 0,4 0-3 16,-5 2-4-16,-4 1-5 0,0 1-4 0,-10 1-4 15,-3-1 0-15,-2 1 0 0,-7-1 1 16,1 1 1-16,-5-2 6 0,0 2 9 0,-1-3 14 16,-7 3 8-16,-4 1 3 0,-3 0-3 0,-8 0-4 15,3 0-1-15,-10 2 2 0,-1 1 1 0,-1 0 3 16,-5 4 0-16,0 0-1 0,-2 4-4 0,1-1-1 15,5 4-2-15,-2 0-1 0,0 3-1 16,4 3-3-16,6 1-2 0,-2 1-1 0,4 3-2 16,7-1-3-16,4-1 1 0,8-3-2 0,4-1 2 15,1-3 7-15,13-2-1 0,9-3 4 0,3-2 5 16,5-4 2-16,9-4-1 0,7-2 0 0,6-4-4 16,-1-1-12-16,4-1-1 0,-1-7-5 15,6-2-7-15,-6-1-1 0,-3-4-7 0,-3-1-7 16,-3 0-2-16,-6-2 1 0,-4 0 2 0,-6 0 6 15,-6-1 6-15,-8-1 6 0,-2 1 8 0,-4 0 6 16,-6-2 3-16,2 3-2 0,-5 0 2 16,-1 0-2-16,0 0 1 0,0 0 5 0,-1 3-5 15,-6 2 0-15,6 5 2 0,-3 2 0 0,2 2 2 16,-2 2-2-16,3 2-15 0,1 0-27 16,-1 0-8-16,1 8-4 0,0 4 9 0,-2 3 23 15,2 4 5-15,-1 3 3 0,0 1 2 0,-1 0-1 16,-3 1 0-16,2 2 1 0,2-1 0 15,-2 0-3-15,0-3 2 0,-2-3 1 0,4-3 0 16,-1-4 4-16,2-3-3 0,0-4 1 0,0-2 6 16,0-3 13-16,0 0 21 0,0 0 6 0,0-8-4 15,4-4-15-15,4-3-20 0,2-4-3 16,-2-3 2-16,4-2-2 0,0 0 2 0,1-1-2 16,2 0-4-16,0 4 5 0,2 0-5 0,-2 2-3 15,0 4 0-15,-2 2-3 0,1 4-1 0,-2 3 1 16,-1 3-4-16,-5 3-3 0,5 0 1 0,-2 5-1 15,-2 4 3-15,2 5 4 0,1 1 2 0,-4 5 2 16,4-1 2-16,-5 3-1 0,5-1 0 16,-1 1 0-16,-2-3 0 0,5-1-1 0,0-3 1 15,1-5 2-15,2-4 1 0,6-1-1 0,-3-5-2 16,6 0-6-16,0-5-8 0,0-7-5 0,-1-2-9 16,8-6-7-16,-6-2-10 0,-3-4-11 15,2-2-8-15,-8-2 0 0,3-3 7 0,-6-4 13 16,-3-2 15-16,-2-1 11 0,1-2 11 0,-5-2 7 15,-4 1 4-15,1-1 4 0,1-3 5 16,-2 0 6-16,0 1 8 0,0 3 9 0,0 9 11 16,0 6 6-16,-3 8 9 0,2 8 2 0,-1 6-5 15,1 1-13-15,1 5-21 0,0 0-29 0,-1 5-13 16,1 7 0-16,-3 8 7 0,-1 7 18 0,3 7 7 16,-1 6 4-16,1 2 1 0,1 2 2 15,0 0-1-15,0 1-4 0,3-2 3 0,5-1-3 16,-3 0-2-16,6 0 1 0,1-2-4 0,1-3-6 15,2 0-3-15,0-4-10 0,4-4-21 0,-1-1-56 16,-2-4-163-16,-3-8-469 0,-5-5-799 0</inkml:trace>
          <inkml:trace contextRef="#ctx0" brushRef="#br0" timeOffset="28431.6982">2409 9640 1924 0,'0'0'82'0,"0"0"-116"0,0 0-25 0,0 0 6 16,0 0 32-16,0 0 34 0,0 0-5 16,0 0-15-16,153-100-49 0,-118 89-62 0,3 2-134 15,-10 2-298-15,-8 5-327 0</inkml:trace>
          <inkml:trace contextRef="#ctx0" brushRef="#br0" timeOffset="28987.0267">2873 9517 688 0,'0'0'296'0,"0"0"-144"0,0 0-24 0,0 0 2 16,0 0-19-16,0 0-26 0,0 0-10 0,0 0-4 16,0 0-8-16,0 0-8 0,0 0-14 15,0 0-14-15,0 0 0 0,66-157 4 0,-63 151 7 16,2-2 6-16,-5 4 3 0,0 1-5 0,0 1-15 16,-5 2-17-16,1 0-17 0,-6 2-10 0,4 4 3 15,-4 1 4-15,-2 1 5 0,4 3 3 16,1 0 0-16,-2 1 0 0,6 1 0 0,2-1-4 15,0 1-1-15,1 1-1 0,0-1-1 0,0 1 0 16,0 1 0-16,2 0 3 0,1 1 2 16,4 2 3-16,-3 0 0 0,-3 0 2 0,0 0 1 15,-1 0 2-15,0 0 0 0,0 3 2 0,0-1 2 16,0-3 1-16,-2-1 0 0,0-1 2 0,0-2 1 16,0-4-3-16,0-2 1 0,2-1 0 0,0-1 2 15,0-2 8-15,5-1 7 0,-1-2 13 16,7 0 8-16,-1 0 3 0,5-6-6 0,1-2-11 15,7-2-10-15,1-1-9 0,2-3-4 0,1-3-2 16,2 1-3-16,-1-4 0 0,4 0-3 16,1-4 1-16,-4 4-2 0,3-2-4 0,-2 0-4 0,-3-2-3 15,-2 3-3-15,-6-3 0 0,2 1-1 16,-7 4 5-16,-2 0 3 0,-8 1 5 0,2 6 5 16,-6 2 3-16,0 2-2 0,-2 2-4 0,-5 4-8 15,-5 2-3-15,-1 0 1 0,-5 5 4 16,-5 6 5-16,-1 3 4 0,0 3 4 0,3 2 4 15,-4 2 4-15,3 3 3 0,-2 2 1 0,6-1 1 16,-1 5 1-16,3-4-1 0,8 2-1 0,0-3-3 16,4-2-6-16,4 0-2 0,0-4-1 15,6-2-3-15,6-3 11 0,2-2 3 0,8-1 5 16,-1-2 5-16,9-3-5 0,-1-3-4 0,7-1-6 16,1-2-6-16,6 0-17 0,-1-3-24 15,0-5-52-15,6-1-91 0,-3-2-188 0,-12 2-567 16,-14 3-315-16</inkml:trace>
          <inkml:trace contextRef="#ctx0" brushRef="#br0" timeOffset="29111.9497">3967 9557 2480 0,'0'0'126'0,"0"0"-77"0,0 0-31 16,0 0-9-16,0 0-3 0,0 0-13 0,0 0-23 15,0 0-74-15,0 0-147 0,0 0-425 0,0 0-859 16</inkml:trace>
          <inkml:trace contextRef="#ctx0" brushRef="#br0" timeOffset="37387.3375">1829 10653 1398 0,'0'0'223'0,"0"0"-131"15,0 0-44-15,0 0-11 0,0 0-12 16,0 0-12-16,0 0-15 0,0 0-4 0,0 0 1 15,0 0 5-15,0 0 2 0,0 0 3 0,0 0 2 16,0 0-1-16,-153 84 3 0,149-62-1 16,1-2 1-16,3 0-1 0,0-4-1 0,4 0 0 15,6-4-1-15,2 0 3 0,1-6 6 0,3 0 8 16,0-4 8-16,4-2 6 0,-1 0-2 16,-3-5-7-16,4-2-7 0,-5-2-12 0,-2-1-4 15,-2-2-2-15,-5 0 1 0,0 0 4 0,-4-3 0 16,-2-1-5-16,0 1-2 0,-10-3-3 0,1 0 0 15,-1-2 4-15,-3 1 2 0,0-2 0 0,-3-2-1 16,2 2-1-16,5-4 1 0,-1 1 1 16,2 1-2-16,6-4-2 0,2 3-8 0,1 0-1 0,10 2-1 15,2 0 0-15,1 4 1 0,2 3 4 16,4 1 4-16,-4 2 3 0,5 3 3 0,-2 3-3 16,-3 4-2-16,4 2-2 0,-4 2-4 0,-1 8 4 15,4 6-1-15,-4 5 1 0,1 4 0 16,-2 8 4-16,0 2 0 0,-1 4 0 0,-1 0 4 15,-1 3-7-15,-6 0 2 0,3 2 2 0,-5 0-3 16,0 0 7-16,-3 0 0 0,0-2 0 0,0 3 0 16,0-2-1-16,-2-2-1 0,1 1-1 15,-3-2 0-15,-1 0-1 0,3-6-1 0,1-3-1 16,1-5 2-16,0-4-5 0,3-6-1 0,5-2-3 16,-4-6-3-16,3-4 3 0,-3-4 1 0,4 0 5 15,-3-4 5-15,-2-6-3 0,5-5-6 16,-6-2-6-16,0-3-10 0,-2-5-11 0,0-2-6 15,-2-3 0-15,-3 0 5 0,-4 1 13 0,-5 3 13 16,2 2 11-16,-3 3 9 0,1 3 8 0,-1 2 5 16,-3 6 4-16,4 0 10 0,2 1 6 0,2 3 14 15,1 0 15-15,0 1 9 0,6 2 4 16,1 0-12-16,2-2-25 0,0 1-27 0,6-4-20 16,7-2-11-16,9-3 2 0,3 1 3 0,5-3 1 15,9 1-1-15,1 1-4 0,4-1-12 0,3 0-22 16,-1 2-30-16,-1 1-52 0,-2 0-107 15,0 2-218-15,-12 2-393 0,-12 5 10 0</inkml:trace>
        </inkml:traceGroup>
        <inkml:traceGroup>
          <inkml:annotationXML>
            <emma:emma xmlns:emma="http://www.w3.org/2003/04/emma" version="1.0">
              <emma:interpretation id="{F895C76B-6892-4A09-AB20-D8222FBCB784}" emma:medium="tactile" emma:mode="ink">
                <msink:context xmlns:msink="http://schemas.microsoft.com/ink/2010/main" type="inkWord" rotatedBoundingBox="5276,10708 9230,10126 9418,11407 5464,11989"/>
              </emma:interpretation>
              <emma:one-of disjunction-type="recognition" id="oneOf11">
                <emma:interpretation id="interp55" emma:lang="en-US" emma:confidence="0.5">
                  <emma:literal>sales-spin</emma:literal>
                </emma:interpretation>
                <emma:interpretation id="interp56" emma:lang="en-US" emma:confidence="0">
                  <emma:literal>sales-spit</emma:literal>
                </emma:interpretation>
                <emma:interpretation id="interp57" emma:lang="en-US" emma:confidence="0">
                  <emma:literal>skulls-spin</emma:literal>
                </emma:interpretation>
                <emma:interpretation id="interp58" emma:lang="en-US" emma:confidence="0">
                  <emma:literal>skills-spin</emma:literal>
                </emma:interpretation>
                <emma:interpretation id="interp59" emma:lang="en-US" emma:confidence="0">
                  <emma:literal>sales-spina</emma:literal>
                </emma:interpretation>
              </emma:one-of>
            </emma:emma>
          </inkml:annotationXML>
          <inkml:trace contextRef="#ctx0" brushRef="#br0" timeOffset="37976.9737">6845 8563 0 0,'0'0'549'0,"0"0"-507"0,0 0-41 15,0 0 11-15,0 0 25 0,0 0 33 0,0 0 31 16,0 0 4-16,0 0-24 0,0 0-27 15,0 0-28-15,0 0-10 0,0 0 21 0,0 0 12 16,15 62 12-16,-29-13 1 0,-1 5-2 0,1 5 9 16,-4 7-1-16,2 4 23 0,-3 3 3 0,1 4-9 15,-4-1-15-15,2-2-37 0,0-4-20 0,1-4-10 16,2-3-4-16,1-2-9 0,1-2-19 16,-1-2-48-16,0-4-86 0,0-2-129 0,2-7-174 15,5-12-208-15,2-12 497 0</inkml:trace>
          <inkml:trace contextRef="#ctx0" brushRef="#br0" timeOffset="38585.1662">7144 9115 0 0,'0'0'117'0,"0"0"55"16,0 0-6-16,0 0 7 0,0 0 15 0,0 0 6 15,0 0-13-15,0 0-24 0,0 0-34 0,0 0-34 16,0 0-18-16,0 0-6 0,0 0 3 15,-85-72-3-15,67 79-5 0,-1 3-8 0,0-1-8 16,4 1-11-16,3 1-9 0,4 0-11 0,3 0-8 16,3-2-3-16,2 1-1 0,0-3 1 0,9 1 3 15,1-1 4-15,4 1 2 0,2-2 2 0,2 0 0 16,3 0-5-16,-1 1 0 0,4-1-3 16,-3 2-2-16,-2 1-1 0,0-1-2 0,-3 3-4 15,-4-1 1-15,-4 1-2 0,-3 1 0 0,-3-1 0 16,-2 1 1-16,-8-1 2 0,-7 2 5 0,-9 1 2 15,-6 0 2-15,-7-2-2 0,-3-3 1 16,-2 1-1-16,-2-4 2 0,4 0 2 0,3-2-4 16,5 0 0-16,9-2-4 0,5-2-5 0,7 0-4 15,8 0-28-15,3-1-46 0,11-6-25 0,9-3-28 16,10-2-10-16,8-1-11 0,7-3-136 16,-9 4-348-16,-11 4 73 0</inkml:trace>
          <inkml:trace contextRef="#ctx0" brushRef="#br0" timeOffset="39558.8038">7572 8780 673 0,'0'0'237'15,"0"0"-56"-15,0 0-22 0,0 0-15 0,0 0-16 16,0 0-26-16,0 0-29 0,0 0-14 16,0 0-11-16,0 0-12 0,0 0-5 0,-163 40-1 0,149-1 7 15,-3 8 7-15,4 3 6 0,4 4 5 16,-2 5 0-16,3 2-4 0,1 0-9 0,-2 0-7 15,3-3-10-15,-2-1-8 0,3-3-6 0,-3-2-3 16,4-4-2-16,-5 0-3 0,5-2-2 16,-6-5-6-16,2 0-13 0,0-9-18 0,-3-2-32 15,3-7-34-15,0-5-33 0,-4-6-20 0,4-6-5 16,-1-5 5-16,-1-1 14 0,-2-4 10 16,2-7 12-16,0-3 11 0,2-6 18 0,-1-3 29 15,3-3 22-15,1-4 29 0,1-6 18 0,3 0 11 16,1-2 12-16,1-3 9 0,10 1 6 0,-2 1 1 15,5 3 6-15,2 2 8 0,-2 2 2 16,6 3 7-16,-1 2 7 0,4 5 7 0,1-1 7 16,2 3 0-16,2 2-8 0,1 4-11 0,-1 2-9 15,2 3-9-15,1 4-9 0,-3 4-6 0,1 1-9 16,-3 1-10-16,-5 8-3 0,-2 3-4 16,-4 3 0-16,-7 0 0 0,-3 3 2 0,-2 0 3 15,-3-1 5-15,-3 1 8 0,-5 2-4 0,-6-3 2 16,-3-1-3-16,1-1-8 0,-5-3 3 0,2-3-2 15,-2 1-5-15,5-4-4 0,1 0-4 0,3-3-5 16,0-1-1-16,2-2 1 0,6 0-5 0,0 0-3 16,3-5-10-16,1-2-9 0,1-2-6 15,6-3 2-15,4-2 9 0,2-2 5 0,6-2 12 16,1-3 3-16,0-2 0 0,3 0 7 0,2-1-4 16,1 1 0-16,-1 3 1 0,-1 2 1 15,-5 3 2-15,4 3 3 0,-8 5 0 0,0 2-3 16,-3 3 1-16,-2 2-3 0,-3 0 1 0,0 7 2 15,-5 1 2-15,0 4 3 0,-2 2 3 16,0 2 2-16,0 3-1 0,-3 1-1 0,0-2-3 16,-2 0-6-16,0-4 1 0,3 1-4 0,1-2 1 15,1-3-1-15,0-1-1 0,0-3 0 0,1-1 1 16,2-2 2-16,6-2-3 0,-3-1-2 16,4 0-4-16,3 0-2 0,0-4-1 0,2-4-4 15,2 1 0-15,1-4-2 0,-2 0 3 0,0-1 5 16,1 0 1-16,1-1 4 0,-4 0 2 0,0 1-1 15,-1 1 3-15,-1 2 2 0,0 2 2 0,-6-1 1 16,2 3 2-16,-6 3-2 0,1 1 1 0,-3 1-3 16,0 0-1-16,0 0-5 0,0 0-2 15,0 0-5-15,0 0 0 0,0 0 5 0,0 3 1 16,0 4 1-16,-1-1 1 0,1 0-1 0,0 0 0 16,0-3 0-16,0 1 1 0,0 0-2 0,0 0 1 15,1-1 1-15,3 2 0 0,0-1-1 16,-3 0 0-16,1 1-2 0,-1-1 0 0,-1 0 0 15,3-1 0-15,-2 0 1 0,3 0-2 0,-2-3-2 16,-1 2 0-16,0-1-3 0,3-1 1 16,-1 0-3-16,1 0 1 0,-1-1-2 0,5-4-5 15,-4-3-2-15,2-1-7 0,1-3-4 0,0 0 1 16,-2-3 2-16,2 0 9 0,0 0 8 16,-2 0 8-16,0 2 1 0,-1 1 2 0,2 1-2 15,0 4 3-15,-3 2 0 0,1 1 0 0,0 3 0 16,-3 1-6-16,-1 0-8 0,0 0 3 0,0 5 7 15,-1 4 5-15,-3 2 11 0,-1 1-4 0,2 3-4 16,-2-2-4-16,3 1-2 0,0-1-4 0,2-1-8 16,0-1-11-16,4-3-31 0,2 0-83 15,4-2-187-15,-5-3-330 0,1-1-347 0</inkml:trace>
          <inkml:trace contextRef="#ctx0" brushRef="#br0" timeOffset="40062.4916">7755 8673 1956 0,'0'0'147'0,"0"0"-80"16,0 0-60-16,0 0-45 0,0 0-18 0,0 0-31 15,0 0-78-15,0 0-430 0,0 0-641 0</inkml:trace>
          <inkml:trace contextRef="#ctx0" brushRef="#br0" timeOffset="39921.5788">8191 9007 1305 0,'0'0'568'0,"0"0"-429"15,0 0-76-15,0 0-41 0,0 0-13 0,0 0 13 16,0 0 0-16,158-64-5 0,-112 60-11 0,-2-1-26 16,4 2-58-16,-15 1-230 0,-9 1-964 0</inkml:trace>
          <inkml:trace contextRef="#ctx0" brushRef="#br0" timeOffset="36493.2046">4669 9273 0 0,'0'0'182'16,"0"0"-130"-16,0 0-23 0,0 0 36 0,0 0 54 15,0 0 65-15,0 0 48 0,0 0 3 0,0 0-25 16,0 0-45-16,0 0-52 0,0 0-47 16,10-106-34-16,-15 106-27 0,-4 0-18 0,-1 0-6 15,-1 0-1-15,2 6 1 0,0 1 0 0,1 1 1 0,2 1 1 16,2 1-1-16,2 2 2 0,2 1-2 16,0 1 5-16,4-2 7 0,2 2 3 0,5-2 8 15,2-3 1-15,5 3 2 0,1-1 1 0,-1-2 1 16,3 0 0-16,-1 0-2 0,0-1-2 15,-1-2-3-15,-2 2-4 0,-4 0-2 0,-3 0-4 16,-2 0-6-16,-4 0-7 0,-4 1 5 0,0 1 5 16,-7 1 18-16,-6 0 9 0,-6 1 3 0,-1 0 3 15,-4 1-1-15,-3-3 6 0,0-1 2 16,2 0-1-16,0-1-5 0,7-2-5 0,2-3-8 16,6-2-4-16,6 1 1 0,4-2-16 0,0 0-12 15,8 0-4-15,6-3 3 0,8-4 14 0,7-3 16 16,5-2 0-16,4-3-5 0,5-2-7 15,1 1-4-15,0-3-1 0,5-2 0 0,-1 1 4 16,0-3 2-16,-1 0-1 0,-3-3 4 0,-3 2 0 16,-2-4 1-16,-5 1 7 0,-4 2 2 15,-7 1 7-15,-6 4 12 0,-3 1 15 0,-6 3 14 16,-3 4 14-16,-4 3 5 0,-1 2-6 0,0 2-7 16,0 0-11-16,0 2-10 0,-2 0-12 0,-2 3-12 15,1 0-15-15,-1 0-13 0,0 8-5 16,0 3-2-16,-3 2 4 0,3 6 9 0,-3 4 4 0,2 2 0 15,4 3 1-15,-2 1-3 0,2 1-1 16,1-4 0-16,0 2-1 0,0-3-3 0,-3-1-3 16,3 0-15-16,-1 1-21 0,1-3-30 0,-2-2-34 15,2-5-40-15,0-2-35 0,0-3-26 16,0-5-10-16,0-1 23 0,0-4 63 0,0 0 75 16,3 0 63-16,1-5 36 0,-1-4 5 0,1-3-5 15,2-2 0-15,-2 1 3 0,6-2 8 0,-2-1 0 16,0 1 5-16,1 0-1 0,1 1-4 15,0 2-8-15,1 1-9 0,1 3 3 0,0-1 1 16,2 3 2-16,-2 0 2 0,0 2-11 0,-3 1-10 16,-1 1-10-16,2 2-9 0,-6 0-7 0,0 0-3 15,-3 0-3-15,-1 5 6 0,0-1 9 0,0 2 12 16,-7 2 12-16,-5 1 2 0,1-1 2 16,-5 1-4-16,2 1-2 0,-5-3-3 0,3 0-3 15,2 1-2-15,1-4-5 0,2 2-4 0,5-3-3 16,-1-1-3-16,6-1-2 0,1-1-6 15,0 0-7-15,0 0-3 0,0 0 3 0,1 2 8 16,4-2 11-16,2 1 5 0,1 1 0 0,1 1-2 16,-1 0-4-16,3-1-3 0,-2 1 0 0,1 0-1 15,1 0 1-15,1 2 0 0,-2-2-2 0,2 0 1 16,1-2-1-16,-1 2 0 0,1-1-2 16,0-1-7-16,1-1-12 0,-1 0-20 0,1 0-34 15,-1 0-69-15,0-4-92 0,0-2-99 0,-3 0-101 16,0-4-44-16,2 4 353 0,-4-3 125 0,-2 0 0 15,3 0 0-15,-4 0 0 0,0 0 0 16,-2 2 0-16,0-1 0 0,-2 1 0 0,-1 2 43 16,0-1 269-16,0 2 4 0,0-1-15 0,0 2-38 15,0 2-37-15,0 1-56 0,0 0-58 16,0 0-53-16,0 0-46 0,0 0-18 0,0 1-3 16,1 5 4-16,3-1 7 0,-1 2 4 0,1-2 0 15,3 3-1-15,-3-1 0 0,1 0-1 0,3 0-5 16,2-1-6-16,-1 0-9 0,2 0-14 0,2-3-23 15,0 0-26-15,2-3-24 0,-1 0-39 0,2 0-40 16,-3-6-56-16,-2-1-53 0,4-4-27 16,-5-1-6-16,1-3 262 0,1 1 61 0,-1-6 0 15,0-3 0-15,-5-1 0 0,2-6 0 0,-2-2 0 16,-1-2 0-16,-1-2 0 0,-1-1 0 0,2-3 0 16,-2 1 0-16,1 1 0 0,-3 2 17 15,0 4 177-15,1 3 32 0,-2 4 17 0,3 6-7 16,-3 6-16-16,0 5-20 0,0 2-12 0,0 2-29 15,0 3-49-15,0 1-58 0,0 0-48 16,0 9-24-16,-6 3 3 0,2 8 18 0,-4 5 9 16,1 1 3-16,1 3-1 0,2 4-5 0,1-2 0 15,3 0-2-15,0 2-2 0,1-3 2 0,6-1-2 16,4-2-4-16,1-2-7 0,-3-3-15 16,3-1-32-16,0-5-60 0,-1-2-91 0,1-7-104 15,2-1-85-15,-2-4-37 0,0-2 99 0,0-2 333 16,-2-8 0-16,1-3 0 0,-3-4 0 0,3-2 0 15,-6-4 0-15,-1-2 0 0,-1-2 0 16,0-3 0-16,-3-1 0 0,0-1 0 0,0-2 0 16,0 0 0-16,-3 1 0 0,-1-1 149 0,1 4 77 15,-1 1-12-15,3 4-27 0,-3 4-23 0,1 4-5 16,2 5-2-16,-2 4-6 0,2 3-6 16,1 4-36-16,0 1-51 0,-1 0-41 0,1 6-30 0,-4 7-4 15,-2 7 15-15,2 3 12 0,0 5 3 16,-3 7-1-16,5 1 5 0,-2 3 1 0,1 1 1 15,0-3-2-15,3 1-3 0,0-2-4 0,3-4-1 16,4 0-1-16,2-4-3 0,3-1 2 16,0-3-2-16,0-3-6 0,3-5 0 0,-2-6-7 15,1-2-4-15,1-4-1 0,-2-2 3 0,0-2 1 16,1-2 4-16,-1-6 6 0,1-2-1 16,0-4 5-16,0-3 3 0,-1-4-2 0,1-1 2 15,-1 0-1-15,-2-2 0 0,0 0 5 0,-1 0 4 16,0 3 0-16,0 1 3 0,-2 3 1 0,-1 5 0 15,0 1 5-15,-2 4 1 0,-1 1 0 0,0 4-10 16,2 1-3-16,0 1-7 0,1 0-4 16,2 6 7-16,2 4 4 0,3 4 6 0,-1 0 13 15,4 4 7-15,-2 2 3 0,-1 2-1 16,-2 1-10-16,-3 1-11 0,-4 0-4 0,-2-2-3 0,-3-1 0 16,-3-2-2-16,-10 0-6 0,-6-2-12 15,-6 1-23-15,-8-3-44 0,-3-1-102 0,-4-5-216 16,8-1-496-16,9-3 83 0</inkml:trace>
        </inkml:traceGroup>
      </inkml:traceGroup>
      <inkml:traceGroup>
        <inkml:annotationXML>
          <emma:emma xmlns:emma="http://www.w3.org/2003/04/emma" version="1.0">
            <emma:interpretation id="{12D01B72-7198-4B65-8540-C3626FEF028E}" emma:medium="tactile" emma:mode="ink">
              <msink:context xmlns:msink="http://schemas.microsoft.com/ink/2010/main" type="line" rotatedBoundingBox="3417,11301 9120,10492 9469,12954 3767,13763"/>
            </emma:interpretation>
          </emma:emma>
        </inkml:annotationXML>
        <inkml:traceGroup>
          <inkml:annotationXML>
            <emma:emma xmlns:emma="http://www.w3.org/2003/04/emma" version="1.0">
              <emma:interpretation id="{83220EE4-331E-4604-98B9-8CDA020556D7}" emma:medium="tactile" emma:mode="ink">
                <msink:context xmlns:msink="http://schemas.microsoft.com/ink/2010/main" type="inkWord" rotatedBoundingBox="3549,12232 7050,11735 7267,13266 3767,13763"/>
              </emma:interpretation>
              <emma:one-of disjunction-type="recognition" id="oneOf12">
                <emma:interpretation id="interp60" emma:lang="en-US" emma:confidence="0.5">
                  <emma:literal>employees</emma:literal>
                </emma:interpretation>
                <emma:interpretation id="interp61" emma:lang="en-US" emma:confidence="0">
                  <emma:literal>employee's</emma:literal>
                </emma:interpretation>
                <emma:interpretation id="interp62" emma:lang="en-US" emma:confidence="0">
                  <emma:literal>employees'</emma:literal>
                </emma:interpretation>
                <emma:interpretation id="interp63" emma:lang="en-US" emma:confidence="0">
                  <emma:literal>employers</emma:literal>
                </emma:interpretation>
                <emma:interpretation id="interp64" emma:lang="en-US" emma:confidence="0">
                  <emma:literal>employer's</emma:literal>
                </emma:interpretation>
              </emma:one-of>
            </emma:emma>
          </inkml:annotationXML>
          <inkml:trace contextRef="#ctx0" brushRef="#br0" timeOffset="40864.9962">2860 10919 310 0,'0'0'192'16,"0"0"-141"-16,0 0-13 0,0 0 40 0,0 0 60 15,0 0 75-15,0 0 24 0,0 0-2 0,66-151-29 16,-48 130-48-16,2-1-39 0,3 0-24 15,-3 0-18-15,4 1-21 0,1 1-17 0,-5-1-16 16,1 3-13-16,-2-1-6 0,-2 0-2 0,-3 1 1 16,-6 2 3-16,-3 1 5 0,-2 0-1 0,-3 3 3 15,0 1 0-15,-4 4-2 0,-4 1-3 0,-4 2-6 16,-2 4-6-16,0 0-4 0,-5 1 2 16,-3 8-2-16,-3 4 2 0,-3 6 4 0,0 1 0 15,-3 3 2-15,1 2 3 0,6 2-2 0,1 1-1 16,2 0 0-16,5 0-2 0,4-5-3 15,4 0 2-15,6-2-3 0,2-5 0 0,10-2 0 16,4-3 7-16,5-3 5 0,4-2 6 0,9-6 1 16,0 0-8-16,5-2 1 0,1-5-5 0,3-3-6 15,-2 0-2-15,-5-1-19 0,1-1-19 0,-7 1-20 16,-2-1-36-16,-1 0-51 0,-3-1-79 16,-5 0-108-16,-2-2-113 0,-2-2-93 0,-1-3 171 15,-3 1 374-15,-4-2 0 0,-5 0 0 0,0 0 0 16,0 1 0-16,0 2 0 0,-5 2 0 15,-4 3 0-15,5 2 0 0,-4 3 428 0,6 4 3 16,-2 1-58-16,1 1-101 0,0 2-96 0,3 0-87 16,0 3-47-16,0 5-12 0,8 2 18 0,0 5 18 15,5 3 7-15,1 3-6 0,4-1-13 16,-1 4-9-16,5 0-10 0,-4 0-9 0,8-2-11 16,-2 3-6-16,-1-5-5 0,0 1-11 0,-1 1-8 15,-2-5-33-15,-1-1-60 0,-4-4-124 0,-3-3-284 16,-3-4-435-16</inkml:trace>
          <inkml:trace contextRef="#ctx0" brushRef="#br0" timeOffset="42637.1294">3253 10575 0 0,'0'0'0'16,"0"0"0"-16,0 0 0 0,0 0 168 0,0 0 134 16,0 0 19-16,0 0-39 0,0 0-56 15,0 0-56-15,0 0-52 0,0 0-40 0,0 0-25 16,0 0-18-16,31-42-6 0,-25 42 0 0,-3 5 3 15,0 2 4-15,3 1 3 0,-2 5 3 0,-1 3 1 16,-2 3-6-16,5 1-2 0,-5 2-3 16,0 3-6-16,-1-1 0 0,0 1-3 0,0 2-3 15,0-1 1-15,-5 1-1 0,0 1-2 0,1-4 0 16,-4 0-1-16,5-1-4 0,0-5 0 0,-3-3-4 16,4-3 1-16,2-4-5 0,-1-4 2 15,0-2 5-15,1-1 14 0,0-1 24 0,0 0 22 16,0 0 3-16,0-6-16 0,0-3-16 0,2-5-24 15,2 0-4-15,2-7 5 0,-2-1-7 0,6-2 0 16,0-2-3-16,0-4-4 0,7 2-2 16,-1-1-2-16,0 2-1 0,5 2-3 0,-2-1 1 15,6 4-1-15,-2 3 0 0,-1 1 1 0,-1 1-1 16,5 4 2-16,-4 2 0 0,-3 2 2 0,5 2-2 16,-1 1-1-16,-4 3 0 0,4 3-5 0,-6 0 2 15,3 0-1-15,-5 9-1 0,-2 1-1 16,-1 5 2-16,-4 3 2 0,1 5 1 0,-4 0 4 15,0 2-4-15,-3 3 3 0,-1-1-2 0,-1-2 2 16,0 2-1-16,-1-2 0 0,-6-1 1 16,3-1-6-16,-2-3 7 0,-2-3 0 0,6-3 0 15,-4-2 7-15,2-5-6 0,3-2 4 0,1-4 1 16,0 1 3-16,0-2 7 0,0 0 5 0,0 0 1 16,0-5-4-16,0-2-6 0,0-5-9 0,1-3-3 15,6 1 0-15,-2-3 2 0,1-4 1 16,2-2 0-16,3-3 3 0,1 1-4 0,1 0-2 15,0-2 1-15,2 3-8 0,0 0 3 0,-2 3 0 16,1 4-1-16,-2 1-1 0,1 3 1 0,1 2 0 16,-2 2 2-16,0 2 1 0,-1 2-2 15,1 1 0-15,-2 3-2 0,0 1 1 0,2 0-1 16,1 0-2-16,-1 5 2 0,0 2-5 0,-1 6 5 16,-2-1 1-16,1 5 1 0,2 0 3 0,-3 2-1 15,-2 1 0-15,0 0 2 0,-3 1 0 0,-2-2-3 16,-2-1 2-16,2-2 1 0,-2-2-2 15,0-2 2-15,0-1-2 0,0-3 0 0,0-1-1 16,0-2 1-16,0-4 0 0,0 1 0 0,0-2 1 16,0 0-1-16,2 0-2 0,1-2-5 15,0-2-8-15,-2-4-8 0,6-2-6 0,-2-1-4 16,-1 1-4-16,0-2 1 0,0 2-1 0,-2-2 4 16,-1 0 5-16,3-2 6 0,-1 3 7 15,-1-3 7-15,1 1 3 0,-3-2 3 0,4 1 2 16,0-1 2-16,0 2 0 0,0-2 4 0,3 1-1 15,-3 1 1-15,4-1-1 0,-4 3 2 0,4 2 2 16,-3 0 2-16,3 3 4 0,-2 0-2 16,2 0-1-16,-3 1 1 0,3 2-7 0,-2 0 1 0,0 2-5 15,-2-1-1-15,2 1-3 0,-1 1 1 16,-2 0 2-16,-2 0-2 0,3 0 1 0,-3 0-3 16,2 0 0-16,0 0 0 0,-2 0 1 0,0 1-4 15,-1 1-3-15,2-1-8 0,-2 1-15 0,0-1-22 16,0-1-61-16,0 2-104 0,0-2-133 15,0 0-223-15,0 0-283 0,-2 0 451 0</inkml:trace>
          <inkml:trace contextRef="#ctx0" brushRef="#br0" timeOffset="41048.8827">3493 10422 1000 0,'0'0'212'0,"0"0"-160"0,0 0-52 15,0 0 1-15,0 0 31 0,0 0 33 0,0 0 26 16,0 0 9-16,0 0-13 0,-104 174-14 0,90-137-22 15,-2 1-13-15,1-3-6 0,1-2-10 16,5-1-12-16,4-3-14 0,5-2-19 0,0-3-35 16,5-5-82-16,7-2-204 0,-1-5-403 0,-6-6 197 0</inkml:trace>
          <inkml:trace contextRef="#ctx0" brushRef="#br0" timeOffset="41385.5062">3769 10526 756 0,'0'0'147'0,"0"0"-165"0,0 0-23 15,0 0 48-15,0 0 113 0,0 0 26 0,0 0-11 16,0 0-18-16,0 0-33 0,0 0-21 0,0 0-19 16,0 0-17-16,46 171-5 0,-46-150-2 15,0-1-1-15,0-2 2 0,0-3 1 0,0-1-4 16,0-5-3-16,0-1-2 0,0-5 2 0,0-2 20 15,0-1 37-15,0 0 38 0,0 0 2 0,0-4-23 16,0-5-41-16,0-3-40 0,0-3-5 16,0-1 3-16,0-2 1 0,4-2 1 0,0 1-3 15,1 0-4-15,3 0-2 0,1 1-2 0,-1 2-3 16,0 2-3-16,3 3-2 0,-3 2-6 16,0 1 0-16,0 2-2 0,-4 3-2 0,-1 0-4 15,1 3-8-15,0 0-8 0,-4 0-3 0,1 0 1 16,-1 3-1-16,0 3-7 0,0 2-37 0,-2 1-117 15,-2-1-278-15,1-4-431 0</inkml:trace>
          <inkml:trace contextRef="#ctx0" brushRef="#br0" timeOffset="43123.1156">4248 10249 0 0,'0'0'0'0,"0"0"0"0,0 0 0 16,0 0 0-16,0 0 391 0,0 0-24 0,0 0-50 15,0 0-54-15,0 0-50 0,0 0-47 0,0 0-53 16,0 0-49-16,0 0-41 0,0 0-12 0,18-29 4 16,-18 44 13-16,-1 7 18 0,-3 8 5 0,0 3 1 15,0 4 0-15,0 3 2 0,0 5 4 0,3 3 5 16,-2 3 1-16,2 3-3 0,1 2-9 16,0 2-13-16,0 3-7 0,0 1-10 0,0 2-3 15,0-3-7-15,0-3-9 0,0 0-7 0,0 0-4 16,0-4-9-16,0-4-13 0,-6-1-30 15,-1-5-41-15,-3-6-43 0,-2-5-41 0,-2-6-11 16,1-6 21-16,1-8 37 0,-2-5 44 0,1-5 25 16,0-3-3-16,3-6-16 0,1-8-10 0,1-3 4 15,2-8 20-15,2-7 31 0,2-4 34 16,2-5 25-16,0-3 24 0,0-5 15 0,6-5 9 16,1-4 5-16,5-1-1 0,3 1-7 0,2-1-13 15,5 1-15-15,-1 3-12 0,5 6 2 0,1 4 6 16,2 7 10-16,-1 4 6 0,3 6-3 15,1 4 3-15,-2 5-1 0,-3 3-3 0,1 7-6 16,-4 1-7-16,-1 4-4 0,-5 4-5 0,1 0-4 16,-3 6-4-16,-5 2-5 0,-3 5-2 0,-3 4 5 15,-3 2 5-15,-2 2 3 0,0 0 5 0,-10 2-1 16,0 0 0-16,-4-3-1 0,-2 0-4 16,0-2-8-16,0-2-8 0,0-3-13 0,2-1-16 15,2-1-27-15,3-5-47 0,2-2-75 0,3-2-123 16,4-2-205-16,0 0-236 0,0-3 645 0</inkml:trace>
          <inkml:trace contextRef="#ctx0" brushRef="#br0" timeOffset="44301.0847">4705 10312 0 0,'0'0'0'16,"0"0"0"-16,0 0 0 0,0 0 296 0,0 0 7 15,0 0-40-15,0 0-62 0,0 0-66 0,0 0-61 16,0 0-43-16,0 0-27 0,0 0 4 15,0 0 15-15,24-54 24 0,-24 75 12 0,0 3 1 16,-3 4-9-16,-2 5-6 0,0 3-4 0,-1 0-2 16,1 2-6-16,1 1-8 0,0-5-6 0,0 3-11 15,4-4-4-15,0-3-3 0,0 0-5 16,8-5-3-16,-3-4-6 0,3-5-7 0,-1-2-8 16,1-4-5-16,-1-4-2 0,2-4 3 0,0-2 8 15,-1 0 9-15,2-3 8 0,2-6 6 0,-1-2 3 16,1-2 2-16,-3-4 0 0,2-1 3 15,-2-1 2-15,1-2 3 0,-2 0 1 0,0-2 3 16,-3 2 4-16,2 1 3 0,-5 2 1 0,2 5-1 16,-2 2 5-16,2 5 1 0,-3 3 3 0,-1 2-7 15,0 1-21-15,2 0-26 0,-2 1-4 0,0 7 3 16,0 1 13-16,0 3 22 0,-3 4-3 16,-1-1-3-16,2 2-1 0,1 0-2 0,-3-1-2 15,4 1-1-15,0-2 1 0,0 0-3 0,0-3 1 16,1 0 0-16,5-3-6 0,1 0 4 0,-1-1 0 15,2-2-1-15,3-2 6 0,0 0-4 16,1-1 0-16,1-1 2 0,1-2 0 0,0 0 0 16,1 0 3-16,0-6 0 0,-3 0-1 0,0-1 3 15,-4-4 3-15,0 0 5 0,-3-1-2 16,-1-2-2-16,-2-1-7 0,-2-4-4 0,0 3 4 16,-6-1-4-16,0-2 3 0,-4 3 2 0,2-1 1 15,-2 4 8-15,0 0 7 0,2 2 4 0,1 4 0 16,3 1 2-16,2 0-3 0,2 1-8 15,0 3-11-15,0-2-12 0,6 1-9 0,0 0 2 16,3 2 10-16,2-1 3 0,0 1 4 0,-2 1 0 16,2 0-3-16,-1 0 2 0,0 0-2 0,-3 4 0 15,-1 2 1-15,0 0-1 0,-4 4 1 0,1 0 1 16,0 2 2-16,-1 0-1 0,1 2 1 0,0 1-3 16,2-3 1-16,0 2-2 0,1-4 2 15,-1-1 2-15,1-2-1 0,0-1 1 0,0-1 2 16,2-4 2-16,-2 0 8 0,4-1 5 0,-5 0 3 15,0-1 4-15,4-2 1 0,-5-1-1 0,1-2-1 16,2-2-2-16,-5 1-8 0,6 0 4 16,-2-1-2-16,-2 1-1 0,1-1 4 0,-2-1-5 15,-1 0 0-15,2 2 0 0,-1-1 3 0,0 1-3 16,-2 1 0-16,2 2-2 0,-3-1-9 16,1 2-1-16,1 0-3 0,0-1-3 0,-2 4-1 15,2 0-1-15,-2 0-1 0,0 0-2 0,0 0-1 16,0 0-12-16,0 0-11 0,0 0 2 0,0 0 4 15,0 6 16-15,0 1 15 0,0 2 2 16,0 1-3-16,0 4 0 0,0 2-1 0,0 1-1 16,0 1 3-16,1 1-4 0,4 1 0 0,-2 2-1 15,4-3-2-15,-2 1 2 0,3-1 0 0,-3-1 0 16,3 0 1-16,2 0-1 0,-3-2-1 0,2-2 0 16,-2 0 0-16,1-3 0 0,0-2-1 15,-3 1 0-15,3-4 1 0,-2 0-1 0,-1 2 1 16,2-2-2-16,-5 2-2 0,2-2 0 0,-1 0-3 15,0 1 1-15,-2 0-1 0,-1 1 0 0,0 1 2 16,0 0 0-16,0 0 3 0,0 0 2 16,0 1 2-16,0-1 0 0,0 0 0 0,-3-1 0 15,2 2 1-15,-2 0-1 0,2 1 1 0,0 2 0 16,-1 2 0-16,2 1 0 0,-4 2 0 0,2 2 1 16,-2 1-2-16,0 0-2 0,2 3 0 15,-2-2-2-15,-1 1 3 0,1 2-1 0,0-1-1 16,0-1 1-16,0 1-1 0,-2 2 0 0,1 1 0 15,-4-2 2-15,2-1-1 0,-2-2 3 16,-2-1 1-16,1-1 0 0,-2 0 0 0,-2 1 0 16,-4-1 1-16,1 1 2 0,-1-2 2 0,-2-1 0 15,1-1 2-15,1-4 2 0,0-1 2 0,3-3 1 16,-1-3 3-16,0-2 0 0,3-2-1 0,-1-2 3 16,4-2-3-16,-2-5 2 0,0-6-4 0,1-5-5 15,1-3-5-15,4-3-9 0,0-4-7 16,2 0-13-16,4-1-8 0,0-3-11 0,3 1-9 15,4 1-9-15,-1-1-18 0,4 0-26 0,-1 0-53 16,1 2-59-16,2 0-57 0,0-2-55 0,1 0-40 16,2-2-44-16,1 0 243 0,-5 7 170 15,-3 11 0-15</inkml:trace>
          <inkml:trace contextRef="#ctx0" brushRef="#br0" timeOffset="45020.8852">5295 10762 0 0,'0'0'0'0,"0"0"0"16,0 0 193-16,0 0 107 0,0 0-30 0,0 0-42 15,0 0-34-15,0 0-26 0,0 0-29 0,0 0-21 16,167-122-29-16,-148 109-21 0,0 0-20 16,-2 0-14-16,1-1-7 0,-2 0-4 0,-3 0-2 15,1 2 0-15,-4 1 2 0,1-1 3 0,-4 2 2 16,-2 1 1-16,1 0 4 0,-6 3 1 0,0 1 3 16,0 1-5-16,0-1-6 0,0 2-11 0,-7 1-9 15,0-1-9-15,0 1-5 0,-1 2-4 16,0 0-3-16,0 0 0 0,0 0 0 0,-2 3 1 15,0 4-1-15,-3 1 3 0,-1 2 3 0,-3 4 6 16,2-1 3-16,-2 4 0 0,2-2 0 0,0 4 0 16,2-1 0-16,1 0-4 0,2-1 3 15,6-2-3-15,0 0 0 0,4-2 0 0,0-1-1 16,2-5 3-16,4-1 4 0,4-2 7 0,2-1 6 16,3-1 5-16,3-2 2 0,2 0-3 0,3 0-5 15,3-4-7-15,3 0-6 0,1-1-5 16,-2-1 2-16,1 0-1 0,-3-3 0 0,1 0 2 15,-6-1-2-15,-1-2 3 0,0 0 1 0,-2 1 3 16,-2-2 3-16,0-3 4 0,-3 1 2 16,-2 0 2-16,1-1 2 0,-1 0-1 0,-4 0 0 15,-1-1 0-15,0 1-1 0,-5 4 1 0,0 1 1 16,-1 4 2-16,0 1-4 0,0 3-4 0,0 1-7 16,-5 0-12-16,2 2-7 0,-2 0-9 0,-3 0 0 15,1 7 3-15,-4 0 8 0,-1 4 9 16,0-1 3-16,2 3 7 0,-4 1-4 0,1 1 0 15,2 1-1-15,2 1-1 0,2 0 2 0,2 0-2 16,1 1 1-16,4-3-2 0,0-1-1 16,0-2 3-16,9 0-2 0,-2-3 3 0,1-1-1 15,4-2 0-15,1-1 3 0,1-4 0 0,-1 1-2 16,3-2-1-16,2 0-1 0,0-5-7 0,-2-2 7 16,5-3 0-16,-3 0 2 0,4-4 3 0,1-1-4 15,-2-4 0-15,3 0-3 0,2-2 0 16,-5-3-3-16,1 2-2 0,-2-2 1 0,-2 2-4 15,1 2 7-15,-4 3 5 0,-3 4 3 0,-3 2 6 16,1 3 2-16,-1 2 0 0,-2 1-1 0,2 4-1 16,1 1-7-16,0 0-1 0,1 0 3 15,1 6 0-15,2 1 7 0,2 3 4 0,-2 2 4 16,0 0 2-16,-1 4 3 0,-1-1 1 0,-2-1 0 16,-1 1 0-16,-6 1-1 0,-2-6 4 0,-1 3 5 15,-1-2 8-15,-9-3-3 0,-4 2-5 16,-4 0-8-16,-7-1-17 0,-2 0-5 0,-3-3-16 15,0-2-20-15,-3 1-42 0,0-2-105 0,9-1-256 16,5-1-1105-16</inkml:trace>
        </inkml:traceGroup>
        <inkml:traceGroup>
          <inkml:annotationXML>
            <emma:emma xmlns:emma="http://www.w3.org/2003/04/emma" version="1.0">
              <emma:interpretation id="{B3469747-8E5A-47C9-A989-A145773D378A}" emma:medium="tactile" emma:mode="ink">
                <msink:context xmlns:msink="http://schemas.microsoft.com/ink/2010/main" type="inkWord" rotatedBoundingBox="8930,10519 9119,10493 9200,11062 9011,11088"/>
              </emma:interpretation>
              <emma:one-of disjunction-type="recognition" id="oneOf13">
                <emma:interpretation id="interp65" emma:lang="en-US" emma:confidence="0.5">
                  <emma:literal>(</emma:literal>
                </emma:interpretation>
                <emma:interpretation id="interp66" emma:lang="en-US" emma:confidence="0">
                  <emma:literal>.</emma:literal>
                </emma:interpretation>
                <emma:interpretation id="interp67" emma:lang="en-US" emma:confidence="0">
                  <emma:literal>,</emma:literal>
                </emma:interpretation>
                <emma:interpretation id="interp68" emma:lang="en-US" emma:confidence="0">
                  <emma:literal>'</emma:literal>
                </emma:interpretation>
                <emma:interpretation id="interp6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39783.6642">8345 8692 0 0,'0'0'167'16,"0"0"174"-16,0 0 41 0,0 0-6 15,0 0-36-15,0 0-59 0,0 0-87 0,0 0-75 16,0 0-56-16,0 0-41 0,0 0-9 0,0 0 9 16,0 0 10-16,0 0 7 0,-39 37 5 15,26 2-5-15,-2 0-6 0,2 2-9 0,1 0-6 16,0 1-3-16,1-2 1 0,6 0-3 0,1 3-3 15,2-5-8-15,2 0-12 0,0-1-25 0,6-1-58 16,-2-5-130-16,4-6-276 0,-4-6-497 0,-2-10 247 16</inkml:trace>
        </inkml:traceGroup>
      </inkml:traceGroup>
    </inkml:traceGroup>
    <inkml:traceGroup>
      <inkml:annotationXML>
        <emma:emma xmlns:emma="http://www.w3.org/2003/04/emma" version="1.0">
          <emma:interpretation id="{70420C8E-C116-4C93-A376-CC15EA984AD6}" emma:medium="tactile" emma:mode="ink">
            <msink:context xmlns:msink="http://schemas.microsoft.com/ink/2010/main" type="paragraph" rotatedBoundingBox="858,13761 8600,13411 8672,15004 930,153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C85849-CE6F-4F45-A2F8-19EE5B6C90D4}" emma:medium="tactile" emma:mode="ink">
              <msink:context xmlns:msink="http://schemas.microsoft.com/ink/2010/main" type="inkBullet" rotatedBoundingBox="860,13809 1605,13775 1655,14880 910,14914"/>
            </emma:interpretation>
            <emma:one-of disjunction-type="recognition" id="oneOf14">
              <emma:interpretation id="interp70" emma:lang="en-US" emma:confidence="1">
                <emma:literal>4)</emma:literal>
              </emma:interpretation>
              <emma:interpretation id="interp71" emma:lang="en-US" emma:confidence="0">
                <emma:literal>4,</emma:literal>
              </emma:interpretation>
              <emma:interpretation id="interp72" emma:lang="en-US" emma:confidence="0">
                <emma:literal>y)</emma:literal>
              </emma:interpretation>
              <emma:interpretation id="interp73" emma:lang="en-US" emma:confidence="0">
                <emma:literal>y,</emma:literal>
              </emma:interpretation>
              <emma:interpretation id="interp74" emma:lang="en-US" emma:confidence="0">
                <emma:literal>"s</emma:literal>
              </emma:interpretation>
            </emma:one-of>
          </emma:emma>
        </inkml:annotationXML>
        <inkml:trace contextRef="#ctx0" brushRef="#br0" timeOffset="45984.8604">102 12259 0 0,'0'0'0'16,"0"0"257"-16,0 0 62 0,0 0 46 0,0 0 6 15,0 0-29-15,0 0-78 0,0 0-82 0,0 0-69 16,0 0-57-16,0 0-32 0,0 0-19 16,0 0-11-16,0 0-7 0,-8-70 5 0,14 82 4 15,0 6 7-15,-4 5 8 0,5 2 0 0,-4 5-1 16,-2-1 0-16,1 1-4 0,2 0-1 15,-2-2 0-15,2-1-3 0,-2-1-1 0,6-6 1 16,-2 0-1-16,5-4 1 0,0-4 2 0,1-4-4 16,0-3 3-16,1-4 0 0,1-1 4 0,0 0-2 15,1-6-2-15,0-4-1 0,1-2-8 16,2-3 5-16,-5-4 1 0,-4 2-1 0,1-4 2 16,-1 1-2-16,-5-2 2 0,4 1 2 0,-5 0 3 15,0 0 2-15,-2 2-1 0,4 1 1 0,-3 2 0 16,-1 2 2-16,-1 5 1 0,1 1 0 15,1 5-2-15,-2 0 1 0,0 3-4 0,0-1-3 16,0 1-11-16,0 0-11 0,0 4-2 0,0 7 2 16,0 4 12-16,-3 5 10 0,2 2 3 0,-5 3-1 15,4 4-3-15,0-1 0 0,-1 2 2 0,2 0-2 16,1-2-1-16,-1 2-1 0,1-2-5 16,0-1-4-16,0 2-10 0,0-4-22 0,0 0-48 15,0 1-108-15,2-6-221 0,1-3-419 0,-3-8 45 0</inkml:trace>
        <inkml:trace contextRef="#ctx0" brushRef="#br0" timeOffset="46412.8159">755 11978 1497 0,'0'0'277'0,"0"0"-228"0,0 0-53 0,0 0 13 16,0 0 16-16,0 0 3 0,0 0-12 0,0 0-5 16,0 0 3-16,0 0 4 0,0 0 5 0,0 0-3 15,84 186-4-15,-84-139-3 0,0-1-6 0,0 3-1 16,-7-2-2-16,2 4-3 0,-7 0 0 0,-3 1-2 16,-5 0-1-16,3-1 2 0,-9 0 2 15,1-2 3-15,-2 1 3 0,0-6 0 0,-1-2 3 16,0-5 4-16,2-5 2 0,2-5 6 0,0-3 1 15,7-2-3-15,-3-3 4 0,3-1-11 16,4-1-2-16,0-4-1 0,2 0-4 0,6-2 1 16,-5-4 0-16,8-1 0 0,-1-1 3 0,0-1 2 15,3-4 6-15,0 0 10 0,0 0 7 0,0 0 14 16,0 0 10-16,0 0 5 0,3-3 4 16,-2 3-10-16,1-1-10 0,-1-1-11 0,-1 2-12 15,0 0-9-15,0 0-8 0,0 0-5 0,0 0-8 16,0 0 3-16,0 0-2 0,0 0-2 15,0 0-4-15,0 0-1 0,0 0-3 0,1 0-9 16,6 0-14-16,-3 2-45 0,0-2-78 0,4 1-168 16,-4-1-476-16,-1 0-533 0</inkml:trace>
      </inkml:traceGroup>
      <inkml:traceGroup>
        <inkml:annotationXML>
          <emma:emma xmlns:emma="http://www.w3.org/2003/04/emma" version="1.0">
            <emma:interpretation id="{F9509F4F-035B-4D13-834D-DB9759422A00}" emma:medium="tactile" emma:mode="ink">
              <msink:context xmlns:msink="http://schemas.microsoft.com/ink/2010/main" type="line" rotatedBoundingBox="2325,13694 8600,13411 8672,15004 2397,15288"/>
            </emma:interpretation>
          </emma:emma>
        </inkml:annotationXML>
        <inkml:traceGroup>
          <inkml:annotationXML>
            <emma:emma xmlns:emma="http://www.w3.org/2003/04/emma" version="1.0">
              <emma:interpretation id="{67F996EB-5410-4EB3-9B55-E10ED8494098}" emma:medium="tactile" emma:mode="ink">
                <msink:context xmlns:msink="http://schemas.microsoft.com/ink/2010/main" type="inkWord" rotatedBoundingBox="2328,13743 4467,13647 4505,14486 2366,14583"/>
              </emma:interpretation>
              <emma:one-of disjunction-type="recognition" id="oneOf15">
                <emma:interpretation id="interp75" emma:lang="en-US" emma:confidence="0.5">
                  <emma:literal>Risks</emma:literal>
                </emma:interpretation>
                <emma:interpretation id="interp76" emma:lang="en-US" emma:confidence="0">
                  <emma:literal>Risk's</emma:literal>
                </emma:interpretation>
                <emma:interpretation id="interp77" emma:lang="en-US" emma:confidence="0">
                  <emma:literal>Reeks</emma:literal>
                </emma:interpretation>
                <emma:interpretation id="interp78" emma:lang="en-US" emma:confidence="0">
                  <emma:literal>Risks'</emma:literal>
                </emma:interpretation>
                <emma:interpretation id="interp79" emma:lang="en-US" emma:confidence="0">
                  <emma:literal>Rinks</emma:literal>
                </emma:interpretation>
              </emma:one-of>
            </emma:emma>
          </inkml:annotationXML>
          <inkml:trace contextRef="#ctx0" brushRef="#br0" timeOffset="50848.0202">1703 12236 2134 0,'0'0'142'16,"0"0"-113"-16,0 0-35 0,0 0-6 0,0 0 4 15,0 0 10-15,0 0 1 0,0 0-15 0,0 0-18 16,0 0-7-16,0 0 1 0,0 0 15 15,-16 32 19-15,14 0 8 0,-6 2 3 0,4 5 2 16,0-1-1-16,-4 2 1 0,4 1 2 0,-4 0-1 16,4-3-2-16,-4 0 0 0,4-4-6 0,0-4 0 15,-3-2-5-15,5-4-5 0,-1-4-11 0,-2-2-26 16,2-8-53-16,2-4-97 0,1-3-103 0,0-3-96 16,0 0-157-16,0-3-104 0,0 0 653 0</inkml:trace>
          <inkml:trace contextRef="#ctx0" brushRef="#br0" timeOffset="51407.6875">1569 12295 0 0,'0'0'0'16,"0"0"0"-16,0 0 38 0,9-151 230 0,2 115-12 15,-2 5-12-15,10 1-28 0,-2 5-24 16,6 0-29-16,1 6-33 0,3 1-37 0,1 5-29 16,0 4-22-16,1 3-14 0,-1 6-12 0,0 0-5 15,-1 5-1-15,2 7-5 0,-2 4 4 0,0 3-1 16,-2 4 1-16,-5 2 2 0,3 4-3 0,-7 2-1 15,-2 2-4-15,-4 1-2 0,-6-4-5 16,-4 0 0-16,0-4 0 0,-4-3 1 0,-10 0 10 16,-6-2 6-16,-2-4 5 0,-5-1 1 0,-4 0 0 15,2-4 2-15,-2-3 5 0,-2-2 7 0,3-1 2 16,1-4 5-16,-2-2 2 0,8 0 0 16,0 0 2-16,2-5 0 0,7 1-1 0,6-1-1 15,0 1 1-15,7 1-3 0,1 0-13 0,0 3-16 16,0 0-37-16,1 0-8 0,7 0-1 0,-2 6 11 15,7 3 24-15,2 3 6 0,5 4 2 0,-1 3-1 16,5 1 3-16,-1 3-3 0,-5 3-1 16,5 1-1-16,-5-2-1 0,2 2 1 0,-3-3 0 15,-2-2 0-15,1-1-1 0,1-2-1 0,-2-1 0 16,-1-6 1-16,-2 0-1 0,1-2 0 16,-1-4 0-16,2-3-1 0,-4-2-1 0,1-1 0 15,2 0-5-15,-1-4-1 0,0-4-3 0,1-3 0 16,-1 0 2-16,-2-5 4 0,2 0 0 15,-4-3 0-15,3-2 2 0,1-3-3 0,-2-3 4 16,-4-2 2-16,5-3 0 0,-3-1 3 0,-3 1-1 16,2 1-1-16,-1 5 5 0,-4 5 5 0,0 4 7 15,2 5 7-15,-3 3 7 0,-1 5 1 0,0 2-5 16,0 2-13-16,0 0-14 0,0 0-15 0,0 0-9 16,0 3 1-16,0 5 4 0,0 2 12 15,0 2 6-15,0 5 3 0,0 1-1 0,0 1-2 16,0-1-2-16,1 2-1 0,2-4-3 0,-2 1-11 15,6 0-18-15,-2-2-43 0,1-1-89 0,-1-2-147 16,-1-4-220-16,0-2-253 0,0-1 168 0</inkml:trace>
          <inkml:trace contextRef="#ctx0" brushRef="#br0" timeOffset="51529.6127">2393 12282 0 0,'0'0'0'0,"0"0"0"16,0 0 0-16,0 0 0 0,0 0 0 0,0 0 0 15,0 0 0-15,0 0 0 0,0 0 0 16,0 0 0-16,0 0 0 0,0 0 0 0</inkml:trace>
          <inkml:trace contextRef="#ctx0" brushRef="#br0" timeOffset="51842.4195">2543 12253 0 0,'0'0'304'0,"0"0"50"0,0 0-83 0,0 0-56 16,0 0-51-16,0 0-52 0,0 0-33 0,0 0-4 15,0 0 5-15,0 0 9 0,0 0-6 0,0 0-10 16,0 0-16-16,0 0-20 0,-122 84-16 0,122-76-8 16,0 0-5-16,0 1 2 0,6-1 5 15,4-1 5-15,3 1 5 0,1-1 5 0,1 1 0 16,6-1-3-16,-3 2-5 0,5 0-5 0,-5 1-4 16,7 3-4-16,-5-1 0 0,-1 1-4 15,-5 0-1-15,1 1-1 0,-3-1 1 0,-3 3 1 16,-6-3 1-16,-3 1 10 0,-1 0 10 0,-11-1 8 15,-3-1 5-15,-2 0-2 0,-5-1-7 0,-1-1-8 16,6-3-5-16,-3-1-6 0,2-1-4 16,4-2-10-16,2-3-12 0,-1 0-36 0,8 0-54 15,-3-5-70-15,7-4-147 0,1-3-191 0,0 1-267 16,1 2 216-16</inkml:trace>
          <inkml:trace contextRef="#ctx0" brushRef="#br0" timeOffset="52015.3124">2896 12058 317 0,'0'0'701'0,"0"0"-305"0,0 0-153 0,0 0-69 16,0 0-56-16,0 0-12 0,0 0-10 15,0 0-1-15,0 0-1 0,0 0-9 0,0 0-10 16,0 0-13-16,0 0-10 0,0 0-11 0,62 169-10 16,-57-140-8-16,-2 3-4 0,-2-2-5 0,0-1-4 15,2 0-2-15,1-3-9 0,-3 1-7 16,2-5-22-16,4-1-40 0,-3-4-71 0,0 0-130 15,4-7-199-15,-5-3-346 0,2-5-137 0</inkml:trace>
          <inkml:trace contextRef="#ctx0" brushRef="#br0" timeOffset="52597.953">3254 12088 565 0,'0'0'327'0,"0"0"-221"0,0 0-72 0,0 0 12 16,0 0 50-16,0 0 29 0,0 0 3 0,0 0-18 15,0 0-30-15,0 0-12 0,0 0-7 0,0 0-1 16,0 0 2-16,-126 152-3 0,103-138-4 0,2 2-4 16,2-4-8-16,0-2-6 0,6-3-6 0,3-1-7 15,4-4 0-15,2 0-2 0,1-2 0 16,3 0 1-16,0 0-4 0,0 0-9 0,3 0-15 16,1-2-8-16,2 0-5 0,2-2 3 0,2 2 9 15,-1-2 2-15,1 3 3 0,2 1-1 0,-3 0-2 16,2 1 2-16,-4 7-3 0,3 0 5 15,1 3 1-15,-3 1 3 0,1 3-4 0,2 1 4 16,0-1-2-16,-2-1-1 0,1-1 5 0,2-3-6 16,0-1 1-16,-2 0 0 0,3-3 3 15,0-2-2-15,2-1 0 0,-1-3 1 0,3 0-4 16,3-3 3-16,-3-4-1 0,5-2-1 0,-4 0-3 16,2-1 1-16,-2-1 0 0,-2-2 0 0,4 0 8 15,-4-3-5-15,-1 2 3 0,-2-3 1 16,1 2-3-16,-1-4 7 0,-1 1 3 0,0-2 1 15,-1 3 2-15,-4-1 5 0,3 1-1 0,0 2 2 16,-5 3 1-16,6-1-5 0,-4 4-1 0,-1 2-3 16,-3 2 0-16,2 4-2 0,-5 1-3 0,0 0-4 15,0 0-12-15,0 0-4 0,0 3-1 16,0 4 2-16,0 4 9 0,0 1 3 0,0 4 2 16,0 0-1-16,0 4 0 0,0 0 2 0,3-2-1 15,2 4 1-15,6-1-2 0,-1-2 7 0,2 0 1 16,-2 2 4-16,4-1 1 0,0-3-5 15,-3 1-1-15,-1-3-2 0,-1 1 2 0,-6-3-4 16,1 0 3-16,-4-3 7 0,0 1 4 0,-7 0 13 16,-5-2 5-16,-3-2-2 0,-4-1-2 0,1-1-4 15,-4-4-1-15,3-1-2 0,-1 0-3 16,1-4-9-16,3-4-10 0,-1-2-16 0,1-2-25 16,5-2-41-16,2 0-65 0,1-3-129 0,6 4-370 15,1 5-880-15</inkml:trace>
        </inkml:traceGroup>
        <inkml:traceGroup>
          <inkml:annotationXML>
            <emma:emma xmlns:emma="http://www.w3.org/2003/04/emma" version="1.0">
              <emma:interpretation id="{9E03BD69-0B2D-4B9C-BB0C-3EFABC21218D}" emma:medium="tactile" emma:mode="ink">
                <msink:context xmlns:msink="http://schemas.microsoft.com/ink/2010/main" type="inkWord" rotatedBoundingBox="4675,13658 5015,13643 5051,14428 4711,14444"/>
              </emma:interpretation>
              <emma:one-of disjunction-type="recognition" id="oneOf16">
                <emma:interpretation id="interp80" emma:lang="en-US" emma:confidence="0.5">
                  <emma:literal>&amp;</emma:literal>
                </emma:interpretation>
                <emma:interpretation id="interp81" emma:lang="en-US" emma:confidence="0">
                  <emma:literal>R</emma:literal>
                </emma:interpretation>
                <emma:interpretation id="interp82" emma:lang="en-US" emma:confidence="0">
                  <emma:literal>4</emma:literal>
                </emma:interpretation>
                <emma:interpretation id="interp83" emma:lang="en-US" emma:confidence="0">
                  <emma:literal>.</emma:literal>
                </emma:interpretation>
                <emma:interpretation id="interp84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53047.686">4210 12368 1067 0,'0'0'115'15,"0"0"-178"-15,0 0 24 0,0 0 37 0,0 0 30 16,0 0 16-16,0 0 3 0,0 0-4 15,0 0-5-15,0 0 0 0,-165 107 4 0,140-104 16 16,3-1 24-16,2-2 17 0,4 0 7 0,3-2-6 16,2-3-17-16,4-1-20 0,4-3-16 0,3-4-18 15,0 0-14-15,3-5-10 0,7-1-3 16,3-3-2-16,4-2 3 0,4-1-2 0,1-2-4 16,-2 1-3-16,6-2-4 0,-2 2-3 0,-1-4-1 15,-4 1-1-15,-2-4-1 0,-4 2 2 0,-3-1 5 16,-6 0 7-16,0 3 8 0,-4 0 10 15,0 6 6-15,-8 0 9 0,2 2 9 0,-6 5 4 16,-1 3 7-16,-2 2-2 0,-1 4-4 0,1 2-7 16,-1 3-11-16,3 2-8 0,-2 0-7 15,-1 7-5-15,1 3-2 0,-2 3-1 0,1 5 0 16,0 5 1-16,2 2 1 0,4 3 3 0,2 6 1 16,3 1 6-16,5 3 3 0,3 0 3 0,7 3 3 15,4-3-2-15,8-1-2 0,-1 0-3 0,5-3-2 16,2 0-2-16,1 1-4 0,1-4-2 0,-2 0-3 15,-1 0-4-15,-2-5-4 0,-3 0-9 16,-3-2-10-16,-6-5-16 0,0-2-32 0,-2-1-42 16,-8-4-87-16,1-3-170 0,-4-4-329 0,0 0-376 15</inkml:trace>
        </inkml:traceGroup>
        <inkml:traceGroup>
          <inkml:annotationXML>
            <emma:emma xmlns:emma="http://www.w3.org/2003/04/emma" version="1.0">
              <emma:interpretation id="{76C75984-F3DD-4BA0-BF82-93613CD86F50}" emma:medium="tactile" emma:mode="ink">
                <msink:context xmlns:msink="http://schemas.microsoft.com/ink/2010/main" type="inkWord" rotatedBoundingBox="5373,13556 8600,13411 8672,15004 5445,15150"/>
              </emma:interpretation>
              <emma:one-of disjunction-type="recognition" id="oneOf17">
                <emma:interpretation id="interp85" emma:lang="en-US" emma:confidence="0.5">
                  <emma:literal>Challenges</emma:literal>
                </emma:interpretation>
                <emma:interpretation id="interp86" emma:lang="en-US" emma:confidence="0">
                  <emma:literal>Challenger</emma:literal>
                </emma:interpretation>
                <emma:interpretation id="interp87" emma:lang="en-US" emma:confidence="0">
                  <emma:literal>challenges</emma:literal>
                </emma:interpretation>
                <emma:interpretation id="interp88" emma:lang="en-US" emma:confidence="0">
                  <emma:literal>Challenge</emma:literal>
                </emma:interpretation>
                <emma:interpretation id="interp89" emma:lang="en-US" emma:confidence="0">
                  <emma:literal>Charleys</emma:literal>
                </emma:interpretation>
              </emma:one-of>
            </emma:emma>
          </inkml:annotationXML>
          <inkml:trace contextRef="#ctx0" brushRef="#br0" timeOffset="54088.0546">4985 12028 0 0,'0'0'0'0,"0"0"0"0,0 0 0 16,0 0 0-16,0 0 214 0,0 0 80 0,0 0-63 15,0 0-48-15,0 0-29 0,0 0-17 0,0 0-4 16,0 0-5-16,0 0-15 0,0 0-20 0,42-141-21 16,-42 140-18-16,0-1-10 0,-3 2-6 15,0-1-12-15,1 1-7 0,-5 0-6 0,2 0-9 16,-4 0 0-16,1 0-2 0,-1 0 2 0,-3 0 2 15,-1 0 2-15,2 1 2 0,-1 1 1 0,-2-1 2 16,2 1-2-16,0 1-3 0,2 0-1 16,-3 3-3-16,1 0-5 0,0 3-2 0,-1 3 0 15,-2 3-3-15,-2 5 7 0,-1 6 2 0,-3 4 0 16,2 7 2-16,-2 5 1 0,0 4 2 16,1-1 3-16,3 2-2 0,1-3 0 0,5 1-3 15,3-3-2-15,7-4-1 0,1 0 0 0,6-6-2 16,7-3 1-16,1-4 0 0,5-6 2 0,1-5 5 15,2-3 3-15,3-4 6 0,1-6-3 0,4-1-4 16,0 0-4-16,2-8-8 0,2-4-7 16,-1-3-8-16,2-1-11 0,0-4-21 0,-4 1-26 15,1-3-35-15,-1-2-41 0,-4-1-48 0,-3 0-52 16,-3-2-77-16,-1 0-59 0,-4-1-40 0,2 0 269 16,-6 5 157-16,-4 10 0 0</inkml:trace>
          <inkml:trace contextRef="#ctx0" brushRef="#br0" timeOffset="56641.4507">5314 11835 0 0,'0'0'0'16,"0"0"0"-16,0 0 231 0,0 0 145 0,0 0-48 15,0 0-70-15,0 0-83 0,0 0-78 16,0 0-68-16,0 0-38 0,0 0-8 0,0 0 9 16,0 0 18-16,0 0 10 0,-11 28 3 0,10-15-2 15,-2 0 2-15,3 3 3 0,-2 1 6 0,0-1 8 16,-2 2 3-16,2 0 1 0,-2 1 1 16,3 1 2-16,-2 3-3 0,-1 2 0 0,-1 3-5 15,1 0-3-15,-3 4-2 0,2-3-5 0,-2 1-3 16,2-1-8-16,-2-3-4 0,0 2-6 0,1-3-1 15,0-1-2-15,0-2-1 0,0-2 1 0,4-3-1 16,-4-3 0-16,4-4 1 0,-1-1 0 0,2 0 2 16,-1-5 2-16,1 0 3 0,0-2 6 15,1-2 4-15,-3 0 6 0,3 0 8 0,0 0 3 16,0 0 3-16,0 0-1 0,0 0-10 0,0 0-10 16,0 0-6-16,0 0-1 0,4-3-1 0,0-4 0 15,1-2-8-15,3-1-10 0,3-5 0 16,1 0 2-16,2-1 4 0,-1-4 2 0,0 2-2 15,1 2-1-15,-1 0 0 0,1 2-1 0,-1 2-1 16,-1 3-3-16,0 1 0 0,-3 5-5 16,2 2 3-16,1 1-2 0,-5 1 1 0,1 6 2 15,-1 3 2-15,-1 1 2 0,0 2 3 0,0 2 3 16,-3 1-2-16,4 1-1 0,-3-2 0 0,3 0-2 16,-3-2 2-16,1-1 0 0,2 0-1 15,-1-3-3-15,4-2-1 0,-2-1-6 0,3-1-10 16,2-3-11-16,0 1-21 0,3-3-20 0,2 0-21 15,1-3-16-15,-1-5-5 0,1 0 10 0,1-4 21 16,-1 0 22-16,0-2 25 0,-2-1 17 0,-3-2 11 16,0 1 11-16,0-1 2 0,-1 0 4 15,-1-3 3-15,0 1 3 0,-2 0 4 0,-4-2 4 16,1 2 6-16,-3 1 6 0,-1 5 9 0,-3 2 9 16,0 3 2-16,0 2-2 0,-1 3-8 0,-5 3-16 15,-2 0-15-15,0 0-8 0,-4 7-7 16,-1 4 1-16,-2 0 3 0,-4 6 3 0,3-1 4 15,-4 4-1-15,4-1-1 0,-4 1-1 0,0-1-2 16,2 1-1-16,3-4-1 0,3 0-3 0,4-1-3 16,2-3-3-16,2-1-3 0,4-4-1 15,0-1-5-15,0-1-3 0,5-4 0 0,2-1 0 16,5 0 12-16,-2-2 6 0,7-6 3 0,1-3 3 16,2-1-6-16,-1-3 0 0,-1 2-1 15,-2-1-1-15,0 1 1 0,-3 3-2 0,-2 2 1 16,-3 2 2-16,-4 2 3 0,-3 2 3 0,-1 2-2 15,0 0-12-15,0 0-11 0,0 2-1 0,-1 2 2 16,-3 4 12-16,1 0 8 0,-1 0-1 0,3 1-2 16,1 0-3-16,0 0-1 0,0-2 1 0,7 1-2 15,-1-2-8-15,6-2-1 0,2-2-8 16,-1-2-10-16,2 0-16 0,4 0-23 0,0-6-28 16,1-4-34-16,0 0-30 0,-4 0-34 0,1-3-12 15,-2-2 3-15,-2-2 13 0,1-1 34 0,-3-1 39 16,-3-3 46-16,0-4 45 0,-3-2 39 15,0-4 35-15,-2-4 32 0,0-1 30 0,-3-1 21 16,1-3 14-16,-1 1 8 0,1-1 10 0,1 3 7 16,2 0-7-16,-2 4-4 0,1 5-18 15,-2 5-7-15,1 9-11 0,-1 1-11 0,2 6-9 16,-3 5-20-16,1 2-18 0,-1 1-19 0,0 0-24 16,0 0-20-16,0 9-4 0,-4 3 1 0,0 7 6 15,-3 6 13-15,1 6 2 0,-4 4-2 0,4 3 2 16,-1 3-4-16,4 1 0 0,-2 3 1 15,4-2-2-15,1 2-2 0,0-1-3 0,0-2-2 16,0-6-6-16,1-1-1 0,4-5-2 0,2-5-5 16,1-2-8-16,0-6-8 0,3-2-11 15,-2-6-16-15,3-4-10 0,0-4-21 0,0-1-18 16,0-3-4-16,2-8-12 0,1-2-4 0,-1-5-5 16,2-2-2-16,-2-4 11 0,1-4 21 0,-2 1 23 15,-1-7 29-15,-3 0 25 0,2-6 21 0,-5 0 17 16,-2-4 12-16,-2 2 16 0,0 0 19 15,-1-1 18-15,-1 2 13 0,0 2 10 0,0 3 9 16,0 3 4-16,0 7 7 0,0 6-2 0,0 6-7 16,0 5-14-16,0 4-20 0,0 3-19 0,1 2-30 15,-1 0-27-15,0 1-15 0,0 7-5 16,0 5 6-16,0 7 17 0,-1 6 3 0,-2 6 3 16,1 4-2-16,-2 2-2 0,0 1-2 0,2 0-1 15,-2 1 2-15,3 3 5 0,1-3 0 16,0-1-1-16,0 1-4 0,0-7-5 0,5-2-4 15,2-2-2-15,1-5 0 0,3-1-5 0,-1-3-5 16,2-4-8-16,2-3-14 0,-2-4-12 0,0-1-5 16,0-6-5-16,-1 0 0 0,0-2 9 15,1 0 11-15,-4-6 15 0,2-1 15 0,0-3 9 16,0-3 2-16,4-4 1 0,-3-1 2 0,3-2-2 16,1 0 5-16,-1-3 1 0,0-3 1 0,1 0 0 15,-2-3-2-15,-1 0-2 0,-1 1 2 0,-1 0 2 16,-5 6 4-16,-1 3 0 0,-3 4 6 15,-1 5 1-15,0 4 2 0,0 3 0 0,0 2-9 16,-5 1-12-16,2 0-13 0,-6 3-9 0,0 7-2 16,-5 3 7-16,-2 8 8 0,0-1 3 0,1 3 0 15,-1 1 1-15,5 1-1 0,-1 0 1 0,3-2-2 16,5-3-2-16,1-2 0 0,3-1-2 16,0-3-1-16,3 1-1 0,5-4-4 0,1-2-1 15,3-1-1-15,2-4 6 0,3-1 0 0,2-3 1 16,-3 0 0-16,7 0-6 0,-3-7 0 15,1-3 3-15,4 1 3 0,-8-3 6 0,2-2 1 16,-2-3 3-16,-3 1 3 0,-1-1 6 0,-4-5 2 16,1 1 3-16,-2-3 2 0,-3 4 0 15,-1 0 4-15,-1 4 4 0,0 3 1 0,-3 6-2 0,0 3-3 16,0 1-7-16,0 3-6 0,0 0-16 16,-2 0-14-16,-2 5-5 0,-2 8 2 0,-1 2 10 15,-1 4 11-15,1 4 1 0,-1 0-1 0,4 1 0 16,-1-1-1-16,3-3-1 0,2 1 1 15,0-1 0-15,0-3-1 0,6-3 0 0,-1-2 2 16,2-1-1-16,-1-4-1 0,1 0 1 0,0-5-3 16,1 0 1-16,0-2 5 0,1 0 3 0,1-2 5 15,-2-4 2-15,2-3 0 0,3-1-1 0,-1-3-2 16,-3 1 2-16,-1-2 1 0,1-2 1 16,-1 2 1-16,-1-1 1 0,-1 3 0 0,-1 1-2 15,-4 1-4-15,2 3-4 0,0 2-2 0,-2 2-3 16,-1 2-1-16,1 1-4 0,-1 0-5 0,0 0-11 15,0 0-1-15,2 1 3 0,2 5 4 16,-2 0 13-16,4 2 0 0,0-1 2 0,4 0 0 16,-1 1-1-16,3-2 2 0,2 0-1 0,2-2 1 15,1-1-1-15,2 0 1 0,1-3 2 16,3 0-1-16,1 0 2 0,-1 0-3 0,1-3-1 16,0-3 1-16,-3-1-1 0,-2-1 0 0,1 0-1 15,-2 1-1-15,-5-3-4 0,-3 1 7 0,-5 2 2 16,-4-3 0-16,-1 0 6 0,0 1-5 15,-2 2 0-15,-9 0-3 0,3 1 0 0,-3 1-1 16,3 4 0-16,-3 0-1 0,5 1-5 0,-2 0-2 16,2 4-3-16,-2 3 0 0,3 5 0 0,-3 3 5 15,1 4 2-15,0 2 3 0,5 3 4 0,-4 4-3 16,2 4 0-16,3 2 1 0,1 5 0 0,0 3 1 16,0 2 0-16,0 3 1 0,0 2-5 15,0 2 0-15,3 0 0 0,-1 2-4 0,0 3-4 16,-2 3-17-16,0 1-83 0,-8 2-26 0,-4-3 3 15,-6-5-29-15,-1-5-42 0,1-6-71 16,-7-8-39-16,-3-4 22 0,-4-2 98 0,-4-7 40 16,-3-4 29-16,1-5 36 0,-3-7 68 0,3-4 100 15,2-2 72-15,8-10 30 0,1-3 12 0,2-6-5 16,5-3-18-16,1-7-12 0,4-3-23 16,4-6-19-16,6-2-17 0,4-4-17 0,1 1-23 15,6 0-16-15,9 2-20 0,8-2-23 0,2 6-8 16,2 1-6-16,5 3-2 0,2 1 0 0,2 5 3 15,6-1 2-15,-2 2 1 0,0 2 4 16,2 0-1-16,2-1 1 0,2 1 4 0,-5-3 0 16,3 0 4-16,-2 0 1 0,2-2 0 0,-2 0 1 15,-1-1 1-15,4 0 0 0,-3 0 2 0,-5 2 2 16,-2 3 1-16,-2 0 1 0,-5 4-1 0,-5 5 0 16,-4 1-1-16,-5 5 0 0,-3 1 7 15,-3 1 9-15,-5 3 11 0,-3 3 5 0,0-3-10 16,-5 2-12-16,-2 0-21 0,-5 2-9 0,1 1-1 15,-2 0 3-15,-2 0 5 0,0 2 4 0,-2 8 5 16,-1-3-1-16,2 4 1 0,1 1-1 16,2 3 2-16,0 1-4 0,1 3-1 0,1-3-2 15,7 2-5-15,0-3 2 0,4 2-1 0,1-3 0 16,7-2 4-16,3-3 1 0,2-2 6 16,2-2 0-16,4-4 1 0,0-1 2 0,3 0-2 15,1-1 0-15,0-5 0 0,2-3-2 0,1-3 0 16,-1-2 1-16,1-2 1 0,-2-2 2 0,-1-1 2 15,-2-3 2-15,2-2 8 0,-3 1-1 16,-1-3 5-16,-3 1 6 0,-1 3 5 0,-3 4 11 16,-1 3 13-16,-7 4 13 0,1 5 0 0,-1 3-9 15,-4 3-22-15,1 0-23 0,2 0-15 0,4 4-4 16,-3 7 5-16,5 3 6 0,-2 3 7 0,4 2 1 16,-1 2 1-16,0 4 0 0,-4-2-2 15,0-2-2-15,-6 0-3 0,0-2-3 0,-4-1-4 16,-7-1-1-16,-8 3-4 0,-5 0-7 0,-3-3-14 15,-1 1-46-15,-1-2-117 0,3-4-296 0,9-4-1100 16</inkml:trace>
        </inkml:traceGroup>
      </inkml:traceGroup>
    </inkml:traceGroup>
    <inkml:traceGroup>
      <inkml:annotationXML>
        <emma:emma xmlns:emma="http://www.w3.org/2003/04/emma" version="1.0">
          <emma:interpretation id="{6F609401-8B70-4FD6-8CB5-C72134F99A2C}" emma:medium="tactile" emma:mode="ink">
            <msink:context xmlns:msink="http://schemas.microsoft.com/ink/2010/main" type="paragraph" rotatedBoundingBox="906,15324 8024,15018 8126,17400 1009,17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413FF9-5B58-45C3-82BC-A9A7B4F42830}" emma:medium="tactile" emma:mode="ink">
              <msink:context xmlns:msink="http://schemas.microsoft.com/ink/2010/main" type="inkBullet" rotatedBoundingBox="2313,15484 3350,15439 3387,16300 2350,16344"/>
            </emma:interpretation>
            <emma:one-of disjunction-type="recognition" id="oneOf18">
              <emma:interpretation id="interp90" emma:lang="en-US" emma:confidence="1">
                <emma:literal>T</emma:literal>
              </emma:interpretation>
              <emma:interpretation id="interp91" emma:lang="en-US" emma:confidence="0">
                <emma:literal>J</emma:literal>
              </emma:interpretation>
              <emma:interpretation id="interp92" emma:lang="en-US" emma:confidence="0">
                <emma:literal>t</emma:literal>
              </emma:interpretation>
              <emma:interpretation id="interp93" emma:lang="en-US" emma:confidence="0">
                <emma:literal>I</emma:literal>
              </emma:interpretation>
              <emma:interpretation id="interp94" emma:lang="en-US" emma:confidence="0">
                <emma:literal>+</emma:literal>
              </emma:interpretation>
            </emma:one-of>
          </emma:emma>
        </inkml:annotationXML>
        <inkml:trace contextRef="#ctx0" brushRef="#br0" timeOffset="67619.5255">1546 13862 576 0,'0'0'248'0,"0"0"-179"0,0 0-51 0,0 0 8 16,0 0 28-16,0 0 37 0,0 0 27 0,0 0-1 15,0 0-12-15,0 0-18 0,0 0-11 16,0 0 5-16,171-98 14 0,-125 89 16 0,0 0-1 16,5-2-8-16,2-1-19 0,5 0-19 0,0 0-14 15,-2 0-11-15,4 1-7 0,-4 2-7 0,-2 3-7 16,-3-2-8-16,-8 4-12 0,-1 2-10 16,-8 0-3-16,-4 1 1 0,2 1-2 0,-6 0-2 15,-8 0-29-15,2 0-38 0,-6 0-114 0,-9 3-207 16,-2 0-285-16,0 0-209 0</inkml:trace>
        <inkml:trace contextRef="#ctx0" brushRef="#br0" timeOffset="67859.2652">2014 13721 895 0,'0'0'223'0,"0"0"-219"16,0 0-30-16,0 0 30 0,0 0 39 0,0 0 14 15,0 0-1-15,0 0-7 0,0 0-6 16,0 0-5-16,0 0-4 0,0 0-9 0,79 175-2 16,-79-138 1-16,0 2 3 0,-8 2 4 0,2-3 2 15,-4 0 2-15,-2 0 4 0,0 1 0 0,0-2-7 16,-2 3-4-16,1-4-9 0,1 4-7 16,2-3-10-16,0-3-10 0,-1 0-22 0,1-4-42 15,6-3-108-15,0-5-179 0,0-6-287 0,4-7 152 0</inkml:trace>
      </inkml:traceGroup>
      <inkml:traceGroup>
        <inkml:annotationXML>
          <emma:emma xmlns:emma="http://www.w3.org/2003/04/emma" version="1.0">
            <emma:interpretation id="{EA30F52C-4CE8-406C-BBC4-5ED663122DBA}" emma:medium="tactile" emma:mode="ink">
              <msink:context xmlns:msink="http://schemas.microsoft.com/ink/2010/main" type="line" rotatedBoundingBox="906,15324 6956,15064 7024,16660 975,16920"/>
            </emma:interpretation>
          </emma:emma>
        </inkml:annotationXML>
        <inkml:traceGroup>
          <inkml:annotationXML>
            <emma:emma xmlns:emma="http://www.w3.org/2003/04/emma" version="1.0">
              <emma:interpretation id="{E7059547-658A-4474-B5F7-CDC3FC4A8BC1}" emma:medium="tactile" emma:mode="ink">
                <msink:context xmlns:msink="http://schemas.microsoft.com/ink/2010/main" type="inkWord" rotatedBoundingBox="906,15324 1618,15293 1686,16890 975,16920"/>
              </emma:interpretation>
              <emma:one-of disjunction-type="recognition" id="oneOf19">
                <emma:interpretation id="interp95" emma:lang="en-US" emma:confidence="0.5">
                  <emma:literal>s)</emma:literal>
                </emma:interpretation>
                <emma:interpretation id="interp96" emma:lang="en-US" emma:confidence="0">
                  <emma:literal>,</emma:literal>
                </emma:interpretation>
                <emma:interpretation id="interp97" emma:lang="en-US" emma:confidence="0">
                  <emma:literal>1)</emma:literal>
                </emma:interpretation>
                <emma:interpretation id="interp98" emma:lang="en-US" emma:confidence="0">
                  <emma:literal>D)</emma:literal>
                </emma:interpretation>
                <emma:interpretation id="interp99" emma:lang="en-US" emma:confidence="0">
                  <emma:literal>I)</emma:literal>
                </emma:interpretation>
              </emma:one-of>
            </emma:emma>
          </inkml:annotationXML>
          <inkml:trace contextRef="#ctx0" brushRef="#br0" timeOffset="57507.6837">331 13933 0 0,'0'0'0'16,"0"0"0"-16,0 0 0 0,0 0 0 0,0 0 0 15,0 0 135-15,0 0 176 0,0 0-47 0,0 0-51 16,0 0-7-16,0 0-5 0,0 0-4 0,0 0-12 16,0 0-24-16,-1-16-15 0,1 14-19 15,-3 1-25-15,0 1-28 0,-3 0-28 0,3 0-25 16,-6 1-14-16,2 7-8 0,-5 2-4 0,-3 5 3 16,-1 3 0-16,1 3 1 0,6 1 3 15,-2-2-2-15,3 0-1 0,5 2 0 0,3-4-3 16,0-2-1-16,4-3 1 0,7-2 0 0,3-2 1 15,0-2 3-15,6-1 0 0,-4 0 0 0,1 0 0 16,3-1 0-16,-6-1-1 0,0 2-3 0,-2 0-1 16,-5 3-2-16,2 0 0 0,-6 0 2 15,-2 1 2-15,-1 3 4 0,0 0 2 0,-5 0 3 16,-7 0 3-16,-2 1 2 0,1-2-2 0,-3 0 1 16,-6-1-3-16,3-1-5 0,-2-3 2 0,-2 1-2 15,6-4-3-15,-1-1-4 0,5 0-16 0,2-3-38 16,2 0-59-16,6 0-95 0,2-6-172 15,-1 3-303-15,2 0-219 0</inkml:trace>
          <inkml:trace contextRef="#ctx0" brushRef="#br0" timeOffset="58023.5452">256 13896 321 0,'0'0'527'0,"0"0"-318"16,0 0-62-16,0 0 11 0,0 0 15 0,0 0 7 15,0 0-32-15,0 0-48 0,0 0-40 0,0 0-34 16,0 0-18-16,153-129-10 0,-128 119-8 0,-3-1-9 16,-4 1-15-16,1-3-19 0,-1 1-21 0,-4-2-6 15,-3-1 8-15,-4 0 18 0,1-1 26 16,-5 0 18-16,-3 1 14 0,0-1 14 0,0 2 9 16,0-1 7-16,0 2 9 0,-4 0 5 0,-3 3 11 15,4 1 12-15,1 1 3 0,0 2 3 0,1 4-8 16,1-1-11-16,0 1-12 0,0 1-17 15,0 1-16-15,5-2-11 0,3 2-4 0,0 0 2 16,6 0 2-16,6 8 2 0,-1 5 2 0,5 6 3 16,3 10 1-16,2 7 9 0,3 8 7 0,-2 4 5 15,-2 7 10-15,-1 7-2 0,-3 5-2 16,-8 6-3-16,-3 5-7 0,-2-1-6 0,-10 2-4 16,-1 0-14-16,-5 1-9 0,-10-4-10 0,-6 0-9 15,-7-3-1-15,-9-1-2 0,-3-6 5 16,-1-6 4-16,-8-5 10 0,4-6 8 0,-5-3 6 15,-1-5 11-15,6-6 7 0,-1-3 6 0,7-5 0 16,10-7 3-16,3-5 1 0,9-4 4 0,3-5 9 16,4-3-3-16,0-3 4 0,8 1-3 15,2-1-9-15,0 0-5 0,0 0-13 0,0 0-10 16,0 0-5-16,0 0-4 0,0 0-6 0,0 0 1 16,1 0-2-16,0 0 0 0,2 0 6 0,1 0 2 15,-3 0-1-15,-1 0 1 0,2 0 1 0,-2 0-2 16,0 0-1-16,0-1-8 0,0-1-19 0,1 1-25 15,-1-4-47-15,1 1-85 0,1-1-158 16,0 2-381-16,-2 0-710 0</inkml:trace>
        </inkml:traceGroup>
        <inkml:traceGroup>
          <inkml:annotationXML>
            <emma:emma xmlns:emma="http://www.w3.org/2003/04/emma" version="1.0">
              <emma:interpretation id="{B1EB2803-5190-41E1-8314-2BDC1C783661}" emma:medium="tactile" emma:mode="ink">
                <msink:context xmlns:msink="http://schemas.microsoft.com/ink/2010/main" type="inkWord" rotatedBoundingBox="2956,15449 4988,15362 5019,16092 2988,16180"/>
              </emma:interpretation>
              <emma:one-of disjunction-type="recognition" id="oneOf20">
                <emma:interpretation id="interp100" emma:lang="en-US" emma:confidence="0.5">
                  <emma:literal>actions</emma:literal>
                </emma:interpretation>
                <emma:interpretation id="interp101" emma:lang="en-US" emma:confidence="0">
                  <emma:literal>actins</emma:literal>
                </emma:interpretation>
                <emma:interpretation id="interp102" emma:lang="en-US" emma:confidence="0">
                  <emma:literal>actives</emma:literal>
                </emma:interpretation>
                <emma:interpretation id="interp103" emma:lang="en-US" emma:confidence="0">
                  <emma:literal>aches</emma:literal>
                </emma:interpretation>
                <emma:interpretation id="interp104" emma:lang="en-US" emma:confidence="0">
                  <emma:literal>achiras</emma:literal>
                </emma:interpretation>
              </emma:one-of>
            </emma:emma>
          </inkml:annotationXML>
          <inkml:trace contextRef="#ctx0" brushRef="#br0" timeOffset="68284.0127">2530 14123 768 0,'0'0'562'0,"0"0"-525"0,0 0-77 0,0 0 15 15,0 0 48-15,0 0 52 0,0 0 38 0,0 0 12 16,0 0-11-16,0 0-34 0,0 0-47 16,0 0-37-16,0 0-21 0,0 0 0 0,-12-60 10 15,-15 75 15-15,-1 4 7 0,-2-2 2 0,-2 1 3 16,4 3-1-16,0 0 0 0,0-1-1 16,2 1-2-16,2 1-1 0,7-4-5 0,-2-3 0 15,10 0-6-15,1-1-2 0,5-3-4 0,3-2-6 16,0-3-2-16,4-2 7 0,5-1 9 0,5-3 18 15,0 0 11-15,3 0 2 0,7-3-2 16,-2-6-7-16,5-1-6 0,-1-2-2 0,-1-2-1 16,-5-1 2-16,3 1 3 0,-7 2 4 0,-1-1 5 15,-4 3 7-15,-1 1 8 0,-7 1 11 0,0 4 8 16,-3 1 6-16,0 1 0 0,0 2-11 16,0 0-16-16,0 0-19 0,0 0-22 0,0 2-14 15,0 1-9-15,-2 1 1 0,1 4 7 0,1-1 4 16,0 2 5-16,0 3-3 0,0-2-3 0,0 1-8 15,9 1-14-15,-2 0-28 0,4 2-52 0,2-4-119 16,5 1-166-16,-1-3-212 0,-3-5-148 16,-8 0 696-16</inkml:trace>
          <inkml:trace contextRef="#ctx0" brushRef="#br0" timeOffset="68510.602">2955 14098 0 0,'0'0'0'0,"0"0"0"0,0 0 371 0,0 0 114 15,0 0-63-15,0 0-104 0,0 0-91 0,0 0-90 16,0 0-67-16,0 0-51 0,0 0-24 16,0 0-5-16,0 0 8 0,0 0 10 0,-83-24 5 15,63 48 4-15,1 1-2 0,-1-1 1 0,2 1-5 16,5-1-2-16,6-2-5 0,-1 0-3 16,7-5-2-16,1 1-4 0,1 0-3 0,10-3-7 15,2-1-4-15,4-4-12 0,5-3-15 0,2-1-41 16,1-3-63-16,4-3-83 0,2 0-131 0,1-4-139 15,-9-2-132-15,-3 1 606 0</inkml:trace>
          <inkml:trace contextRef="#ctx0" brushRef="#br0" timeOffset="68718.4734">3376 13724 0 0,'0'0'344'0,"0"0"48"0,0 0-27 15,0 0-96-15,0 0 2 0,0 0-17 0,0 0-49 16,0 0-51-16,0 0-43 0,0 0-36 0,0 0-29 15,0 0-28-15,0 0-21 0,0 0-10 0,-56-124 0 16,53 144 11-16,-5 7 4 0,5 7 3 16,-3 5-2-16,-1 4-2 0,0 2 4 0,2 3 1 15,-3 1 3-15,1 0-1 0,-2 0-3 0,5-3-2 16,-4 0-3-16,5-5-4 0,0 0-17 0,1-3-65 16,-5 0-203-16,6-12-398 0,-1-6-746 0</inkml:trace>
          <inkml:trace contextRef="#ctx0" brushRef="#br0" timeOffset="68939.3833">3058 14178 1177 0,'0'0'154'0,"0"0"-171"0,0 0-25 16,0 0 47-16,0 0 64 0,0 0 42 0,0 0 4 15,167-124-9-15,-138 112-26 0,1 1-20 16,-1 5-11-16,-2 3-16 0,-4 3-9 0,-1 0-7 15,-4 6-2-15,1 4 4 0,-3 3 5 0,-4 1 3 16,-1 2-2-16,-3 1 1 0,1 0-4 0,-6 3-5 16,3 0-6-16,-3 0-13 0,-3-1-16 15,0 1-56-15,0-4-222 0,0-3-437 0,0-4-271 0</inkml:trace>
          <inkml:trace contextRef="#ctx0" brushRef="#br0" timeOffset="69059.3096">3770 13935 0 0,'0'0'0'0</inkml:trace>
          <inkml:trace contextRef="#ctx0" brushRef="#br0" timeOffset="69474.0286">3770 13935 0 0,'-13'10'0'0,"10"-8"0"0,0-1 0 0,-3 4 42 16,2 1 58-16,-6 1 17 0,4 5 17 0,-6 3 0 16,0 1-4-16,-1 0-2 0,0 3-6 0,1 0 2 15,0-1-7-15,3 0-9 0,3 0-19 16,4-3-21-16,2 0-14 0,0 0-10 0,4-3 0 16,5-2-3-16,0 0 2 0,5-2 1 0,2-2 2 15,0-2 4-15,4-2-4 0,1-2-5 16,6 0-13-16,-1-2-13 0,6-5-7 0,0-2-6 15,-2-5-2-15,4 0 0 0,-4-3 4 0,-2-1-2 16,2-1 3-16,-5 0 1 0,-2-4-1 16,-3 0 4-16,-4-1 2 0,-4 2 4 0,-4-3 9 15,-1 6 12-15,-4 2 9 0,-3 2 5 0,0 5 1 16,0-1-7-16,0 4-7 0,-2 2-6 0,1 2-7 16,0 2-6-16,1 1-8 0,0 0-15 0,0 0-17 15,0 0-17-15,0 0-3 0,0 6 10 16,0 3 17-16,4 4 19 0,1 4 9 0,3 4 7 15,1 1 4-15,2 3 3 0,0 1 2 0,1-1-4 16,1-1-6-16,1-1-1 0,-2-1-4 0,-3 0-2 16,-1-4 0-16,-6 0-3 0,-2-2 2 0,-2-1 4 15,-10 0 1-15,-8-3-1 0,1-2-3 16,-4 1-5-16,-2-3-5 0,0-3-6 0,6-5-17 16,-3 0-38-16,9 0-83 0,-1-5-147 0,9-1-314 15,1 1-404-15</inkml:trace>
        </inkml:traceGroup>
        <inkml:traceGroup>
          <inkml:annotationXML>
            <emma:emma xmlns:emma="http://www.w3.org/2003/04/emma" version="1.0">
              <emma:interpretation id="{3CF5E4E1-FA5F-4737-910B-A7076BB4E447}" emma:medium="tactile" emma:mode="ink">
                <msink:context xmlns:msink="http://schemas.microsoft.com/ink/2010/main" type="inkWord" rotatedBoundingBox="5498,15321 6964,15258 7022,16611 5556,16674"/>
              </emma:interpretation>
              <emma:one-of disjunction-type="recognition" id="oneOf21">
                <emma:interpretation id="interp105" emma:lang="en-US" emma:confidence="0.5">
                  <emma:literal>for</emma:literal>
                </emma:interpretation>
                <emma:interpretation id="interp106" emma:lang="en-US" emma:confidence="0">
                  <emma:literal>far</emma:literal>
                </emma:interpretation>
                <emma:interpretation id="interp107" emma:lang="en-US" emma:confidence="0">
                  <emma:literal>fore</emma:literal>
                </emma:interpretation>
                <emma:interpretation id="interp108" emma:lang="en-US" emma:confidence="0">
                  <emma:literal>four</emma:literal>
                </emma:interpretation>
                <emma:interpretation id="interp109" emma:lang="en-US" emma:confidence="0">
                  <emma:literal>fort</emma:literal>
                </emma:interpretation>
              </emma:one-of>
            </emma:emma>
          </inkml:annotationXML>
          <inkml:trace contextRef="#ctx0" brushRef="#br0" timeOffset="70539.4001">4889 13948 1170 0,'0'0'239'0,"0"0"-189"16,0 0-26-16,0 0 26 0,0 0 26 0,0 0 8 15,0 0-9-15,0 0-23 0,0 0-16 0,0 0-3 16,107-169 9-16,-103 144 8 0,-3-2 12 15,2 0 7-15,-3-1 1 0,0 0 1 0,0 1-3 16,0 2-6-16,0 4-4 0,-3 2-3 0,0 4-7 16,1 5-6-16,0 1-7 0,1 5-11 0,1 1-5 15,-1 1-9-15,1 2-6 0,0 0-13 0,0 0-15 16,-2 0-23-16,2 5 0 0,0 2 6 16,-2 6 14-16,2 8 22 0,-3 5 2 0,0 11 4 15,-1 7 4-15,-5 8 0 0,1 4 4 0,-1 7-2 16,-4 4 1-16,-1 2 0 0,-4 4-3 15,1-1 1-15,1-2-1 0,0 3 0 0,0-2-3 16,2-1-3-16,6-3 0 0,-1-1-4 0,6-4 2 16,3-7-1-16,0-3-2 0,3-9-2 0,5-8-2 15,1-3-6-15,3-9-8 0,2-6-7 16,0-5-11-16,4-6-8 0,-2-6 2 0,-1 0 6 16,5-9 13-16,-4-4 11 0,0-6 7 0,-3-1 0 15,1-4-3-15,-5-3 0 0,-5-4-6 16,-1-5 4-16,-3-2 3 0,-4-2 6 0,-8-2 9 15,-3 1 8-15,-2-1 1 0,-2 1 8 0,-4 1 5 16,2 4 0-16,-4-1 12 0,3 4 1 0,2 3 3 16,-1 4 5-16,4 0-5 0,2 2 2 15,3 3-4-15,1 2-6 0,6 1-5 0,1 1-12 16,4 3-9-16,0-1-15 0,8 0-2 0,6 0-2 16,0 0 1-16,8 0 4 0,-1 2 1 0,5 0 3 15,2 3 1-15,4-1 7 0,-1 4-2 0,4-1 0 16,-2 4 1-16,1-2-5 0,-2 2 4 0,0 1-2 15,-4 1 0-15,-1 2-3 0,-1 0 1 16,-6 0-2-16,0 3-3 0,-4 5 0 0,-3 0-11 16,-3 6-5-16,-4 2 0 0,0 2 3 0,-5-2 4 15,0 2 7-15,-1-1 2 0,0 1-3 16,0-3 7-16,-2 0-2 0,0-3-2 0,1-2 6 16,1-1-6-16,0-3 5 0,0 0 1 0,0-1-1 15,4-1-2-15,3-1-2 0,1-3 0 0,3 0-4 16,2 0 5-16,2-1 3 0,2-4 1 15,3-3 3-15,-1 0 1 0,4-3 2 0,-2-1-1 16,-1 0 2-16,0-1-6 0,-3 0-1 0,-4-2 0 16,-2-1-2-16,-5 0 5 0,-3-1-1 15,-3-2 5-15,0-3 1 0,-8 4 3 0,-4 2 0 16,-4-1-2-16,-3 4 2 0,-1 1-3 0,-3 1 0 16,2 4-3-16,-1 0-3 0,0 2-2 0,-3 3-4 15,3-2 1-15,0 4-2 0,2 0 2 0,1 0-2 16,3 0-4-16,0 5 0 0,3 0-5 0,2 1 0 15,2-1-1-15,2 1-2 0,6 0-7 16,1-3-1-16,0 1 4 0,9-2 7 0,3-1 17 16,5-1 5-16,5 0 3 0,6 0-1 0,3-3-6 15,6-3-1-15,2-1-5 0,3-1-5 0,-1 0-1 16,1 1 2-16,-4-3-1 0,-1 3 4 16,-2-2 4-16,-4 1 0 0,-4 2 3 0,-3 0 0 15,-3 3 2-15,-5 0-1 0,-1 0-2 0,-2 3 3 16,-3 0-3-16,-4 0 1 0,1 0 2 15,-1 3-1-15,-1 3 1 0,-2 0 3 0,1 2 1 16,-3 1 0-16,0 1 1 0,-1 1-1 0,0-1-2 16,0-1-1-16,0 0 1 0,0 0 1 0,-1-3-1 15,1-2 4-15,0 1-3 0,0-4 3 16,0 2 4-16,7 0 6 0,-1-2 11 0,6 1 6 16,2-2 1-16,2 0-5 0,4 0-5 0,3 0-8 15,0-4-3-15,2-2-3 0,1 0-2 0,-1-3-2 16,1 0-2-16,-4 0-1 0,-2 0-5 0,3-1-2 15,-3 1-2-15,0-2-6 0,-1 2-6 16,-3 0-25-16,0 1-41 0,-6 3-70 0,-3 1-131 16,-2 2-297-16,-4 2-415 0</inkml:trace>
        </inkml:traceGroup>
      </inkml:traceGroup>
      <inkml:traceGroup>
        <inkml:annotationXML>
          <emma:emma xmlns:emma="http://www.w3.org/2003/04/emma" version="1.0">
            <emma:interpretation id="{72E36EEF-569D-418A-8D39-6A7826E1EF9C}" emma:medium="tactile" emma:mode="ink">
              <msink:context xmlns:msink="http://schemas.microsoft.com/ink/2010/main" type="line" rotatedBoundingBox="3095,16598 8067,16253 8140,17298 3168,17643"/>
            </emma:interpretation>
          </emma:emma>
        </inkml:annotationXML>
        <inkml:traceGroup>
          <inkml:annotationXML>
            <emma:emma xmlns:emma="http://www.w3.org/2003/04/emma" version="1.0">
              <emma:interpretation id="{2D2D8175-18CA-4333-8A37-303CE099AE64}" emma:medium="tactile" emma:mode="ink">
                <msink:context xmlns:msink="http://schemas.microsoft.com/ink/2010/main" type="inkWord" rotatedBoundingBox="3095,16598 8067,16253 8140,17298 3168,17643"/>
              </emma:interpretation>
              <emma:one-of disjunction-type="recognition" id="oneOf22">
                <emma:interpretation id="interp110" emma:lang="en-US" emma:confidence="0.5">
                  <emma:literal>improvement</emma:literal>
                </emma:interpretation>
                <emma:interpretation id="interp111" emma:lang="en-US" emma:confidence="0">
                  <emma:literal>improvements</emma:literal>
                </emma:interpretation>
                <emma:interpretation id="interp112" emma:lang="en-US" emma:confidence="0">
                  <emma:literal>Improvement</emma:literal>
                </emma:interpretation>
                <emma:interpretation id="interp113" emma:lang="en-US" emma:confidence="0">
                  <emma:literal>FImprorem</emma:literal>
                </emma:interpretation>
              </emma:one-of>
            </emma:emma>
          </inkml:annotationXML>
          <inkml:trace contextRef="#ctx0" brushRef="#br0" timeOffset="71195.8437">2325 14859 2319 0,'0'0'184'0,"0"0"-136"0,0 0-41 16,0 0-12-16,0 0-7 0,0 0 0 0,0 0-15 15,0 0-27-15,0 0-44 0,0 0-78 0,0 0-179 16,0 0-370-16,0 0-369 0</inkml:trace>
          <inkml:trace contextRef="#ctx0" brushRef="#br0" timeOffset="71043.94">2361 15072 1434 0,'0'0'493'0,"0"0"-371"16,0 0-59-16,0 0 2 0,0 0 24 16,0 0 12-16,0 0-12 0,0 0-26 0,0 0-41 15,0 0-18-15,0 0-8 0,0 0 0 0,0 0 12 16,0 0 1-16,12 35 1 0,-11-15-3 15,-1-2 0-15,0 2-1 0,2-2-1 0,-2 0-6 0,4 0-7 16,-1 1-16-16,-2-1-37 0,0-1-91 0,-1-1-253 16,0-5-503-16,0-4-122 0</inkml:trace>
          <inkml:trace contextRef="#ctx0" brushRef="#br0" timeOffset="71592.5958">2618 15139 1194 0,'0'0'504'0,"0"0"-447"0,0 0-94 16,0 0 13-16,0 0 23 0,0 0 15 0,0 0 5 15,0 0-4-15,0 0-3 0,0 0-2 16,0 0 0-16,0 0-1 0,0 0 0 0,94 102 4 15,-94-85 0-15,0-1 0 0,0-1 0 0,-5-2-2 16,1-2-2-16,1-2 9 0,1-3 9 16,-2-3 11-16,1-3 19 0,3 0 8 0,0 0 9 15,0 0-6-15,0-2-21 0,3-5-21 0,2-2-19 16,-1-2-7-16,5-2 1 0,-1-1 8 0,3-2 3 16,1 0 2-16,2-1-2 0,2 0-2 15,1 2-1-15,1 1-1 0,-2 0 0 0,5 4-3 16,-1-1 2-16,2 5 0 0,-1-2-1 0,-2 4 3 15,5 0-2-15,-7 4-2 0,5 0 0 0,-6 0-1 16,1 2 0-16,-3 6-1 0,-2 2 2 16,-3 0-2-16,-2 3 1 0,-3 2 0 0,-1 4-1 15,-3 0 1-15,0 2-4 0,0-2-3 0,0 1-5 16,-3-3-10-16,0-2-20 0,2-1-46 0,1-2-92 16,0-3-180-16,0-2-345 0,1-3-373 0</inkml:trace>
          <inkml:trace contextRef="#ctx0" brushRef="#br0" timeOffset="72050.2605">3145 15168 494 0,'0'0'639'0,"0"0"-640"16,0 0-67-16,0 0 22 0,0 0 45 0,0 0 18 15,0 0-23-15,0 0-30 0,0 0-16 16,0 0 12-16,0 0 23 0,0 0 29 0,0 0 26 15,0 0 23-15,-38-17 25 0,38 16 25 0,0-1 23 16,2-1 2-16,1 1-12 0,1-4-16 0,3 0-23 16,-1-2-18-16,2-1-17 0,2 0-13 0,1-1-15 15,-3-1-10-15,5 3-6 0,6-1-3 16,-3 3-1-16,0 0 1 0,-1 2 2 0,3 2 2 16,-1 2 1-16,-3 0 6 0,0 4 6 0,-1 5 5 15,2 5 8-15,-2 3 7 0,-1 4 2 0,0 4 0 16,-2 1-1-16,-5 1-9 0,3 3-3 15,-5 0-6-15,-2-2-5 0,-1 0-1 0,0-2-6 16,0 0-5-16,0-5-6 0,0-1-11 0,0-3-30 16,0-4-66-16,0-4-200 0,0-2-444 15,0-4-425-15</inkml:trace>
          <inkml:trace contextRef="#ctx0" brushRef="#br0" timeOffset="72304.1028">3643 14718 1934 0,'0'0'185'0,"0"0"-108"0,0 0-30 16,0 0-3-16,0 0-5 0,0 0-2 16,0 0-3-16,0 0-5 0,0 0 4 0,0 0 7 15,0 0 5-15,0 0 0 0,29 168-4 0,-29-112-5 16,-8 3-9-16,-4 2-2 0,2-1-7 15,-3-1-3-15,0 3-5 0,2-3 0 0,1 0-6 16,0-2-6-16,2-2-9 0,3-2-17 0,1-1-31 16,-6-3-79-16,5-3-172 0,-4-4-340 0,-2-13-393 15,8-9 509-15</inkml:trace>
          <inkml:trace contextRef="#ctx0" brushRef="#br0" timeOffset="73001.9077">3469 15353 646 0,'0'0'181'16,"0"0"-133"-16,0 0 23 0,0 0 66 0,124-167 52 16,-93 146 18-16,-3 3-45 0,6 6-58 0,-6-1-43 15,1 5-17-15,-2 2-6 0,-1 3-7 0,1 2-5 16,-5 1-14-16,-2 1-3 0,-1 8-3 16,-4 0-1-16,-3 5 2 0,-4-1-1 0,-3 3 1 15,-3 1 0-15,-2 3 0 0,0 2 0 0,-11-1-2 16,-1 1 0-16,-3 1-3 0,-1-3-2 0,0-2 1 15,-3-3-1-15,5-2 3 0,0-4 7 16,5-6 10-16,3-1 11 0,2-2 13 0,2 0 0 16,2-2-15-16,0-2-17 0,5-6-18 0,3-1-7 15,4-2 6-15,7-2 5 0,-2-3 0 16,9 1 4-16,-1-2-3 0,2 1 1 0,0 0 2 16,0-1 0-16,2 1 0 0,-1 2 0 0,-2-1 0 15,-3 4-2-15,-2 0 0 0,-3 0 2 0,-2 4-2 16,-6 2 4-16,1 2-1 0,-6 2 1 15,0 3 1-15,-4 0 3 0,-1 0 3 0,0 2 5 16,0 5 9-16,0 4-2 0,-1 1 2 0,-4 4-5 16,1-1-8-16,0 3-2 0,-4 0-5 15,6-1-2-15,-4 2-2 0,1-4 0 0,4 0-3 0,-1-4-1 16,2 0-1-16,0-3-4 0,2-2-1 16,2-2 0-16,4-1 2 0,1-2-1 0,0-1 4 15,5 0 1-15,1-2 1 0,1-4 6 0,0-2-4 16,0-3 2-16,-3 1 1 0,3 0-2 15,-2-4 6-15,-1 2 4 0,-3-2 0 0,0 0 5 16,0 2 0-16,-5 0 2 0,3 1 1 0,-4 3 0 16,-1 1-3-16,1 3-3 0,0 2-6 0,-4 0-2 15,1 2-3-15,-1 0-5 0,0 0-2 0,0 2-1 16,0 4 6-16,-1 2 4 0,-3 3 3 16,0 0 4-16,1 3-5 0,-1-2-2 0,0 0-1 15,1 1-4-15,3-2-1 0,0-1-3 0,0-1-2 16,8-2 0-16,1-1 2 0,0-1 4 15,3-2 3-15,1-1 2 0,2-2-1 0,1 0 1 16,3 0 2-16,-2-5 2 0,5-2 0 0,-5-4 0 16,-1 2 0-16,-2-1 2 0,-3-1 9 0,-1 1 3 15,-7-2 3-15,-3 0-3 0,0-1-9 16,-5-1-7-16,-12 1-10 0,-1 0-7 0,-4 3-4 16,-5 0 1-16,-1 1 2 0,-3 3 4 0,2 1 0 15,2 2-5-15,3 0-16 0,1 2-30 0,10-1-67 16,-1 2-134-16,9 0-233 0,-2 0-349 0,6 0 81 15</inkml:trace>
          <inkml:trace contextRef="#ctx0" brushRef="#br0" timeOffset="73294.7272">4666 15044 943 0,'0'0'747'0,"0"0"-552"15,0 0-140-15,0 0-12 0,0 0 1 0,0 0 7 16,0 0 1-16,0 0-10 0,0 0-5 0,0 0-7 15,0 0-2-15,0 0-1 0,0 0 1 16,-43 122 0-16,38-103-1 0,1-1-1 0,2-2-4 16,1 2-5-16,1-5-6 0,0-2-1 0,0-4 1 15,3-1 1-15,3-1 10 0,0-3 2 0,2 0 10 16,-2-2 7-16,5 0 3 0,0-2 4 0,2-4-5 16,2-2-5-16,1-3-7 0,4-4-7 15,-1-1-5-15,3-3-3 0,-4-1-5 0,0 0-6 16,0 1-4-16,-3 1-5 0,0-1-3 15,-3 2-15-15,-1 2-24 0,-5 4-42 0,1 1-65 16,-4 3-64-16,-3 2-66 0,0 4-86 0,0 0-158 16,0 1-125-16,0 0 133 0,0 0 519 0</inkml:trace>
          <inkml:trace contextRef="#ctx0" brushRef="#br0" timeOffset="74065.7575">4864 15107 0 0,'0'0'0'0,"0"0"0"0,0 0 0 0,0 0 251 16,0 0-26-16,0 0-34 0,0 0-43 0,0 0-33 15,167-35-24-15,-145 30-27 0,0-1-17 16,-1 0-12-16,-5 0-10 0,-3 0 1 0,-5 0 16 16,-3 1 35-16,-4 2 37 0,-1 0 14 0,-4-1-12 15,-5 2-35-15,-5 1-36 0,-2 1-12 0,-5 0 7 16,2 4 15-16,-5 4 7 0,1 2 3 16,-1-1-7-16,3 3-15 0,-1 2-7 0,2-1-12 15,4 3-6-15,0-1-5 0,6 1-3 0,2-2-5 16,3 1-1-16,2-1-4 0,3-4-6 0,3 1 3 15,5-2-1-15,3-2 4 0,4 0 1 0,1-2 2 16,4-4 2-16,1 1-1 0,3-2 3 16,3 0-7-16,-1 0-2 0,0-6-3 0,-1-3-5 15,-1 0 7-15,-4 0 4 0,1-2 2 0,-3-1 5 16,1 1 4-16,-5-2 7 0,1-1 6 0,-2 0 9 16,0-1-1-16,0 2 0 0,-1-1-3 0,1 4-4 15,-1 1-7-15,2 0-3 0,1 3-4 16,-2 2-9-16,-1 2 5 0,0 2-3 0,-4 0-1 15,2 2 2-15,-4 5-6 0,1 2 1 0,-2 2 0 16,-1 2 3-16,-2 3 1 0,-1 2 0 16,-1 1-1-16,0-2-4 0,0 3 4 0,-3-4 0 15,-2 1 0-15,1-1-4 0,1-4 0 0,-1-2-1 16,2-2 0-16,0-2 8 0,0-3-3 16,2-2 6-16,0-1 7 0,0 0 4 0,0 0 10 15,0-1-6-15,0-5-9 0,0-3-10 0,0-2-6 16,4-1 3-16,1-4 2 0,2 3 0 0,-1-4-1 15,1 0-1-15,2 2-1 0,4-1 2 0,-1-2-2 16,2 3-2-16,4 3-2 0,-3 2-5 0,3 3 1 16,-2 2 1-16,2 4-2 0,-1-1 2 15,-3 2-4-15,-1 0 2 0,-4 6-1 0,2 3 2 16,-7 1 0-16,2 4-3 0,-2 1-1 0,-4 2 1 16,0-2 4-16,0 2 2 0,0 0 2 15,-6-2-2-15,0 0 2 0,2-2 0 0,-1-4 1 16,0 0 2-16,2-5-2 0,3 1 0 0,-1-2-2 15,1-3 4-15,0 0 2 0,0 0 3 0,0 0 3 16,0-6-7-16,4-2 3 0,-1-1-1 0,2-2-1 16,1 0 5-16,0-2-3 0,1 0-1 15,5-2-1-15,-1 0 2 0,1 1 0 0,1-1-1 16,1 1 0-16,-1 1-3 0,3 2 0 0,-2 1 0 16,2 1 0-16,1 3-4 0,-2 2 1 15,0 2-1-15,-3 2 0 0,0 0 4 0,-4 2-4 16,1 4-1-16,-1 0 2 0,-2 3-1 0,-2 1 7 15,0 2-1-15,-3 1 2 0,-1 1-3 16,0 0-3-16,0-2-5 0,0 1-5 0,0-2-8 16,-3-1-15-16,1-1-24 0,0-2-53 0,1 1-91 15,1-2-153-15,0-3-194 0,0 1-153 0,0-4-18 16,1 0 719-16</inkml:trace>
          <inkml:trace contextRef="#ctx0" brushRef="#br0" timeOffset="74670.1078">6028 15110 0 0,'0'0'209'0,"0"0"129"0,0 0-10 16,0 0-1-16,0 0-31 0,0 0-64 0,0 0-76 16,0 0-50-16,0 0-24 0,0 0-18 15,0 0-14-15,0 0-11 0,0 0-11 0,0 0-5 16,93-115-2-16,-91 112 0 0,-2 0 3 0,0 3 4 16,0 0-3-16,-4 0-8 0,-1 0-11 0,-3 5-12 15,-4 2-3-15,-3 3 2 0,0 4 6 16,-3-2 2-16,-2 0 3 0,-1 1 0 0,3 1-5 15,0-1 0-15,5 2-3 0,3-2-2 0,4 0-3 16,2-1-2-16,4-1-2 0,0 0-1 16,1-4 2-16,8 1-1 0,2-2 0 0,1-2 8 15,4 1 1-15,0-4 5 0,3-1 1 0,0 0-5 16,1 0-6-16,0 0-5 0,0-3 0 0,-1-2-4 16,1-1 0-16,-4-2 1 0,0-3 0 15,-2-1 4-15,-1 1 5 0,-1-3 6 0,-1 0 4 16,0 1 2-16,-3-2 2 0,2 0 3 0,-3 2 5 15,0-1 7-15,-6 2 8 0,3 3 3 0,-1 0-2 16,-2 5-2-16,-1 1-7 0,0 1-7 0,0 2-11 16,0 0-17-16,0 2-5 0,0 7 4 0,0 1 8 15,0 4 13-15,0 0 3 0,0 2-2 16,0 0-1-16,0-1 1 0,0 1 0 0,0 0 1 16,4-1-3-16,-1-4-1 0,4-1-3 0,-3-1-2 15,2-1 0-15,0-2 0 0,-2-3-1 16,1-1 3-16,-1-2 2 0,-1 0 3 0,1 0 7 15,1-3 2-15,-1-3 1 0,3-2 0 0,0-1-3 16,3-3-1-16,-2-1-1 0,0 0 0 0,2-1-1 16,1 0-1-16,-2 2 0 0,-1 2-1 15,3 1-3-15,-7 2 0 0,2 2-2 0,-1 2-5 16,-3 2 2-16,4 1 0 0,-5 0-2 0,2 1 4 16,-1 5-1-16,2 2 2 0,0 0 2 0,-1 1-1 15,0 3-1-15,2 0 1 0,0 0-2 16,-2 1 0-16,6-2 1 0,-2-2-3 0,1 0-1 15,4-3 1-15,-2-2-5 0,0 0-5 0,4-3-14 16,-1-1-28-16,2 0-51 0,2-5-75 0,-2-4-113 16,1-1-173-16,-5 1-235 0,-3 4-48 0</inkml:trace>
          <inkml:trace contextRef="#ctx0" brushRef="#br0" timeOffset="74919.5748">6668 14840 0 0,'0'0'0'0,"0"0"43"15,0 0 316-15,0 0-6 0,-36-181-24 0,36 147-47 16,-2 2-48-16,2 4-32 0,0 6-31 15,0 4-21-15,2 4-18 0,-2 6-29 0,2 3-26 16,0 5-32-16,0 0-21 0,1 0-13 0,1 4 0 16,-3 5 5-16,3 5 11 0,-1 4 8 15,-2 5 8-15,-1 6 3 0,0 5-1 0,0 3-1 16,0 2-5-16,0 3-3 0,0 0 1 0,0-2-6 16,3 2 3-16,0 0-5 0,5 0-2 0,1-2-5 15,1-1-2-15,3-3-1 0,2-4-5 0,4-1 1 16,-2-5-10-16,-1-2-2 0,1-3-7 15,1-3-12-15,-3-5-12 0,-1-2-20 0,0-5-29 16,-2-3-41-16,-1-3-39 0,-6 0-56 0,3-6-99 16,-5-5-268-16,1 2-376 0,-3 2 352 0</inkml:trace>
          <inkml:trace contextRef="#ctx0" brushRef="#br0" timeOffset="75182.4129">6648 14854 1323 0,'0'0'520'0,"0"0"-325"0,0 0-76 15,0 0-21-15,0 0-16 0,0 0-21 16,0 0-14-16,0 0-7 0,0 0-7 0,165-41-8 16,-110 41-9-16,1 0-8 0,3 0-15 0,-1 0-34 15,-5 0-46-15,-2 0-57 0,-8 0-57 16,-4 0-38-16,-6 0-11 0,-7 0 21 0,-9 0 51 16,-5 4 69-16,-9-4 119 0,-3 2 124 0,0 0 86 15,-3 2 53-15,-6-2-12 0,0 3-43 16,-3 1-33-16,0-1-23 0,-1 1-27 0,3-2-26 15,-2-1-24-15,-2 3-26 0,4-2-20 0,1 1-17 16,-1-2-10-16,0 1-10 0,1-1-5 0,1 0-8 16,0 2-13-16,1-2-25 0,-1 0-67 0,3 3-155 15,-1-2-393-15,5-2-931 0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9:02.1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7DF8C99-205C-4827-889D-34FE795A74E1}" emma:medium="tactile" emma:mode="ink">
          <msink:context xmlns:msink="http://schemas.microsoft.com/ink/2010/main" type="writingRegion" rotatedBoundingBox="11192,6583 15250,6100 15666,9598 11608,10081"/>
        </emma:interpretation>
      </emma:emma>
    </inkml:annotationXML>
    <inkml:traceGroup>
      <inkml:annotationXML>
        <emma:emma xmlns:emma="http://www.w3.org/2003/04/emma" version="1.0">
          <emma:interpretation id="{8B8A6019-292C-4BE2-8B2A-73DBC526E9A3}" emma:medium="tactile" emma:mode="ink">
            <msink:context xmlns:msink="http://schemas.microsoft.com/ink/2010/main" type="paragraph" rotatedBoundingBox="11192,6583 15250,6100 15359,7012 11300,74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110A91-EF41-4719-A68B-0E448F29B305}" emma:medium="tactile" emma:mode="ink">
              <msink:context xmlns:msink="http://schemas.microsoft.com/ink/2010/main" type="line" rotatedBoundingBox="11192,6583 15250,6100 15359,7012 11300,7495"/>
            </emma:interpretation>
          </emma:emma>
        </inkml:annotationXML>
        <inkml:traceGroup>
          <inkml:annotationXML>
            <emma:emma xmlns:emma="http://www.w3.org/2003/04/emma" version="1.0">
              <emma:interpretation id="{DC426272-19F4-4507-B878-C18E0E5286F5}" emma:medium="tactile" emma:mode="ink">
                <msink:context xmlns:msink="http://schemas.microsoft.com/ink/2010/main" type="inkWord" rotatedBoundingBox="11209,6726 13360,6470 13444,7170 11292,7426"/>
              </emma:interpretation>
              <emma:one-of disjunction-type="recognition" id="oneOf0">
                <emma:interpretation id="interp0" emma:lang="en-US" emma:confidence="0.5">
                  <emma:literal>Vision</emma:literal>
                </emma:interpretation>
                <emma:interpretation id="interp1" emma:lang="en-US" emma:confidence="0">
                  <emma:literal>vision</emma:literal>
                </emma:interpretation>
                <emma:interpretation id="interp2" emma:lang="en-US" emma:confidence="0">
                  <emma:literal>Vison</emma:literal>
                </emma:interpretation>
                <emma:interpretation id="interp3" emma:lang="en-US" emma:confidence="0">
                  <emma:literal>Visions</emma:literal>
                </emma:interpretation>
                <emma:interpretation id="interp4" emma:lang="en-US" emma:confidence="0">
                  <emma:literal>vison</emma:literal>
                </emma:interpretation>
              </emma:one-of>
            </emma:emma>
          </inkml:annotationXML>
          <inkml:trace contextRef="#ctx0" brushRef="#br0">66 22 851 0,'0'0'685'0,"0"0"-551"16,0 0-69-16,0 0-22 0,0 0 26 16,0 0 23-16,0 0 13 0,0 0-18 0,0 0-27 15,0 0-24-15,0 0-24 0,0 0-13 0,0 0-4 16,0 0 3-16,-18-22 10 0,16 32 6 0,-5 2 9 16,3 1-1-16,-2 2-2 0,0 2-8 15,0-2-7-15,-2 1-7 0,6-3-18 0,-5 1-33 16,6-2-87-16,1-3-230 0,0-3-423 0,0-1-164 0</inkml:trace>
          <inkml:trace contextRef="#ctx0" brushRef="#br0" timeOffset="2461.5047">-687-39 1220 0,'0'0'570'0,"0"0"-413"0,0 0-12 0,0 0-26 15,0 0-16-15,0 0-13 0,0 0-23 16,0 0-20-16,0 0-16 0,0 0-15 0,0 0-14 15,0 0-11-15,-30-64-2 0,30 77 3 0,1 7 12 16,2 9 11-16,5 7 9 0,-3 6 2 0,4 3-2 16,-2 3-4-16,1-1-7 0,0 1-2 0,-1-3-2 15,2-1-2-15,1-3 0 0,-5-1-1 16,6-4-2-16,-5-3 1 0,4-6-3 0,1-3-1 16,-2-5 3-16,-2-7 3 0,5-3 3 0,-3-3 8 15,-1-3 3-15,4-1 11 0,0-2 9 0,3-5 7 16,4-9 0-16,-2-6-4 0,7-10-12 0,3-7-9 15,0-7-3-15,1-8-7 0,6-2-2 16,-3-5-4-16,-2-4-1 0,5 0-1 0,-4 0-4 16,-1 5-3-16,-1 6-7 0,-4 7-4 0,-3 8-2 15,-7 8-5-15,-9 11-2 0,2 6-15 0,-7 6-38 16,0 4-90-16,0 2-137 0,-8 4-244 16,4 3-391-16,-4-1-28 0</inkml:trace>
          <inkml:trace contextRef="#ctx0" brushRef="#br0" timeOffset="2693.8227">-4 62 1925 0,'0'0'256'0,"0"0"-131"0,0 0-66 0,0 0-19 15,0 0-1-15,0 0-8 0,0 0-7 0,0 0-6 16,0 0 6-16,0 0 8 0,0 0-1 0,0 0 5 15,0 0-14-15,0 0 1 0,-70 175-5 0,61-147-6 16,-2-1-1-16,7 1-8 0,0-3-1 16,0-3-8-16,4 2-1 0,4-5-18 0,1-2-32 15,6-2-72-15,0-5-151 0,-2-2-249 0,1-6-355 16,-1 0 70-16</inkml:trace>
          <inkml:trace contextRef="#ctx0" brushRef="#br0" timeOffset="2835.7352">109-76 1330 0,'0'0'405'16,"0"0"-217"-16,0 0-77 0,0 0-57 0,0 0-26 15,0 0-17-15,0 0-17 0,0 0-21 16,0 0-22-16,0 0-39 0,0 0-63 0,0 0-185 16,0 0-312-16,0 0-174 0</inkml:trace>
          <inkml:trace contextRef="#ctx0" brushRef="#br0" timeOffset="3162.8174">359 41 403 0,'0'0'666'0,"0"0"-214"0,0 0-152 0,0 0-89 15,0 0-55-15,0 0-39 0,0 0-31 0,0 0-19 16,0 0-8-16,0 0-6 0,0 0-10 0,0 0-7 16,0 0-6-16,0 0-7 0,-165-58-2 15,148 67-4-15,2 1-8 0,2 3 0 0,2 0-4 16,2 0-1-16,6 1-1 0,2-1 2 0,1 0-5 15,1 0-1-15,10-2 1 0,2 2-3 16,5-1 5-16,6-2 0 0,1 1 0 0,5-1 2 16,3 1 0-16,-1-3-1 0,5 3 1 0,-5-2 0 15,1 1-4-15,-6-1-1 0,-8 0 0 0,0 0-2 16,-13-3 3-16,1 2 1 0,-7-3 3 16,0 3 4-16,-8 1 4 0,-7 1 3 0,-6 4 0 15,-1 0-2-15,-9-2-6 0,1 2-2 0,-3 0-1 16,-1-4-1-16,-1-2-2 0,7 1 0 0,3-5-4 15,9-1-6-15,4-3-13 0,10 0-42 16,2 0-73-16,1-9-85 0,11-3-158 0,4-3-305 16,3 1-200-16,-10 5 412 0</inkml:trace>
          <inkml:trace contextRef="#ctx0" brushRef="#br0" timeOffset="3321.7202">638 10 0 0,'0'0'636'0,"0"0"-85"0,0 0-142 16,0 0-99-16,0 0-83 0,0 0-79 0,0 0-62 15,0 0-44-15,0 0-16 0,0 0-5 0,0 0 6 16,0 0 5-16,0 0-2 0,7 60-5 16,-10-36-9-16,1-2-5 0,-4 2-7 0,2-1-8 15,3-3-11-15,-1 0-25 0,1-4-51 0,1-1-158 16,0-4-345-16,0-4-576 0</inkml:trace>
          <inkml:trace contextRef="#ctx0" brushRef="#br0" timeOffset="3886.6884">811-5 919 0,'0'0'197'15,"0"0"-92"-15,0 0-66 0,0 0-24 0,0 0-23 16,0 0-12-16,0 0 1 0,0 0 6 0,0 0 14 16,0 0 11-16,0 0 12 0,0 0 16 0,0 0 20 15,150 11 22-15,-132-2 22 0,-4 1 16 16,0 2 7-16,-1 0-8 0,-1 1-16 0,-5 3-19 15,4 2-20-15,-9-3-10 0,4 5-10 0,-5-2-3 16,-1 2-5-16,0 0-5 0,-8 1-2 0,-4-1-6 16,-1-1-3-16,-2-1-3 0,-1-2 0 15,-4 0-3-15,4-4 2 0,-3-1-1 0,-3-2 1 16,5-3 3-16,2-1 3 0,0-4 4 0,6-1 8 16,0 0 3-16,6-3 0 0,2-6-4 15,1-2-11-15,0-3-14 0,1-6-5 0,7-2-6 16,5-3-1-16,5-1 2 0,-1-1 0 0,6 2-1 15,1 2-1-15,-2 1 4 0,3 2 0 0,1 5 0 16,-1 1 2-16,1 2-4 0,0 3 2 16,-1 3 2-16,-3 3-1 0,-3 3-3 0,-3 0-3 15,2 1-6-15,-10 5-5 0,2 3 4 0,-2 2 0 16,-4 0 4-16,-2 1 2 0,-1-1 3 0,-1 1 0 16,0-1 4-16,0-1 1 0,-1 1 0 0,-2-2 3 15,-2-2 1-15,1-2 2 0,0-1 4 0,2-2 3 16,1-2 4-16,1 0 3 0,0 0 3 15,0-2-7-15,4-7-9 0,5-3-7 0,0-3-9 16,4-3 2-16,4-1 2 0,2 0-1 0,0-1 4 16,1 3 0-16,-4 2 0 0,4 4-1 15,-5 1 1-15,0 6-1 0,-3 1 0 0,0 3 3 16,-1 0-3-16,-3 7 3 0,4 4 1 0,-2 3 2 16,0 2 0-16,-5 3 1 0,5 3-3 0,-6-2-4 15,-2 2 2-15,1 1-4 0,0-2-3 16,-3-2-9-16,0-1-18 0,0-3-47 0,0-5-103 15,1-2-200-15,0-3-393 0,1-4-570 0</inkml:trace>
        </inkml:traceGroup>
        <inkml:traceGroup>
          <inkml:annotationXML>
            <emma:emma xmlns:emma="http://www.w3.org/2003/04/emma" version="1.0">
              <emma:interpretation id="{0A225327-C401-4284-A4E7-58DDA7C95FFC}" emma:medium="tactile" emma:mode="ink">
                <msink:context xmlns:msink="http://schemas.microsoft.com/ink/2010/main" type="inkWord" rotatedBoundingBox="13830,6269 15250,6100 15359,7012 13939,7181"/>
              </emma:interpretation>
              <emma:one-of disjunction-type="recognition" id="oneOf1">
                <emma:interpretation id="interp5" emma:lang="en-US" emma:confidence="0.5">
                  <emma:literal>led</emma:literal>
                </emma:interpretation>
                <emma:interpretation id="interp6" emma:lang="en-US" emma:confidence="0">
                  <emma:literal>bed</emma:literal>
                </emma:interpretation>
                <emma:interpretation id="interp7" emma:lang="en-US" emma:confidence="0">
                  <emma:literal>red</emma:literal>
                </emma:interpretation>
                <emma:interpretation id="interp8" emma:lang="en-US" emma:confidence="0">
                  <emma:literal>Led</emma:literal>
                </emma:interpretation>
                <emma:interpretation id="interp9" emma:lang="en-US" emma:confidence="0">
                  <emma:literal>Bed</emma:literal>
                </emma:interpretation>
              </emma:one-of>
            </emma:emma>
          </inkml:annotationXML>
          <inkml:trace contextRef="#ctx0" brushRef="#br0" timeOffset="4132.4935">2053-502 1017 0,'0'0'514'0,"0"0"-277"0,0 0-118 15,0 0-53-15,0 0-11 0,0 0-4 0,0 0-3 16,0 0-2-16,0 0 2 0,0 0 10 0,0 0 8 16,0 0 8-16,0 0 6 0,0 0 1 0,65 163-10 15,-74-129-10-15,1 0-11 0,-3 5-15 16,1-6-6-16,-3 3-7 0,5-1-6 0,-1 0-7 16,-2 0-1-16,3-3-3 0,0 1-5 0,-1-3-3 15,3-2-13-15,-2-1-16 0,6-6-26 16,-2-2-45-16,1-3-78 0,0-6-128 0,3-2-193 15,0-5-290-15,0-2-78 0</inkml:trace>
          <inkml:trace contextRef="#ctx0" brushRef="#br0" timeOffset="4549.1924">2215-8 1055 0,'0'0'290'0,"0"0"-145"0,0 0-68 0,0 0 12 0,0 0 39 15,0 0 19-15,0 0-21 0,0 0-30 0,0 0-23 16,0 0-14-16,0 0-8 0,154-56-2 16,-128 44-4-16,-1 0-4 0,1 1-3 0,-1-1-11 15,1 0-2-15,-2 3-6 0,-4-3-6 0,1 0 0 16,-6 2 3-16,-4-1 4 0,-6 2 7 15,2 2 10-15,-6 0-2 0,-1 1-1 0,0 0-4 16,0 1-6-16,-4 2-7 0,-3 0-10 0,-3 2-7 16,-4-1-14-16,0 2 3 0,-7 0 1 15,-1 6-2-15,-8 5 7 0,-1 2-2 0,0 3 2 16,-3 4 2-16,4 3-1 0,2 0 0 0,5 1-1 16,6 0-3-16,3-2 2 0,6-1-4 0,8 0-4 15,0-4 0-15,2-1-1 0,10-3 6 16,2 1 7-16,8-5 4 0,2-1 4 0,3-3-3 15,5-4-1-15,3-1 1 0,2 0-4 0,1-3-1 16,1-3-5-16,-3-2-17 0,3-1-34 0,-2 0-61 16,2-2-142-16,0-1-261 0,-9 2-359 15,-9 4 45-15</inkml:trace>
          <inkml:trace contextRef="#ctx0" brushRef="#br0" timeOffset="5098.8528">3277-206 917 0,'0'0'320'0,"0"0"-128"0,0 0-70 16,0 0-26-16,0 0-14 0,0 0-19 0,0 0-10 16,-160 19-1-16,124-9 0 0,1 1 4 0,-1 3 3 15,-1 2 1-15,-2 0 2 0,1 4-4 16,3-1-10-16,4 2-12 0,5-2-7 0,0 1-12 16,11-1-8-16,2-4-3 0,6-1-8 0,3-3-3 15,4 0-2-15,4-4 3 0,8-1 3 16,6-3 8-16,1-1 5 0,9-2 6 0,4-2-1 15,0-7-1-15,7-3 0 0,-2-3-4 0,2-1 4 16,0-3 0-16,-3-2-1 0,-3-3 7 0,-4-1-3 16,-2-5 0-16,-4-2 2 0,-2-7-5 15,-3-1-3-15,-4-3-4 0,0-3-1 0,1 0-1 16,-5-4-1-16,0 0 1 0,-2 0-1 0,1-1-1 16,-1 7 1-16,-4 3 1 0,-3 8 2 0,2 9 6 15,-3 5 0-15,0 6 3 0,-3 4 1 0,-1 4-8 16,-2 2-7-16,-1 3-11 0,-2 0-11 0,-1 8-1 15,-2 8 4-15,-5 6 5 0,2 10 9 16,-2 6 3-16,-5 8 1 0,5 1 1 0,-5 2 1 16,9-1 1-16,-1 0 0 0,6-2 3 0,6-1-4 15,2 0 1-15,1 0 1 0,8-1 1 0,8-1-1 16,1 3 1-16,2-3-3 0,2-3-6 16,-3-4-7-16,1-4-18 0,-1-6-40 0,-3-3-39 15,-2-4-14-15,-4-4-4 0,-2-4 20 0,-3-7 35 16,1-1 24-16,-4-3 31 0,0 0 31 15,-2 0 13-15,2-3 4 0,-2 2 0 0,0-2 3 16,0 1 19-16,0 1 17 0,0-1 12 0,0 2 8 16,0-1-8-16,-2-1-8 0,-1 1-10 0,-2-1-7 15,-1 1-9-15,2 1-14 0,-4-2-12 16,5 1-13-16,1 1-11 0,-2-2-13 0,4 2-23 16,0-1-44-16,0-1-96 0,0 2-252 0,0 0-561 15,0 0-307-15</inkml:trace>
        </inkml:traceGroup>
      </inkml:traceGroup>
    </inkml:traceGroup>
    <inkml:traceGroup>
      <inkml:annotationXML>
        <emma:emma xmlns:emma="http://www.w3.org/2003/04/emma" version="1.0">
          <emma:interpretation id="{8BC24CA7-C29B-40B5-B5E8-4F8A29E5F8F0}" emma:medium="tactile" emma:mode="ink">
            <msink:context xmlns:msink="http://schemas.microsoft.com/ink/2010/main" type="paragraph" rotatedBoundingBox="11590,8886 14931,8621 15015,9683 11674,99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F8177F-28F5-4210-A841-AB0966D9A5C3}" emma:medium="tactile" emma:mode="ink">
              <msink:context xmlns:msink="http://schemas.microsoft.com/ink/2010/main" type="line" rotatedBoundingBox="11590,8886 14931,8621 15015,9683 11674,9947"/>
            </emma:interpretation>
          </emma:emma>
        </inkml:annotationXML>
        <inkml:traceGroup>
          <inkml:annotationXML>
            <emma:emma xmlns:emma="http://www.w3.org/2003/04/emma" version="1.0">
              <emma:interpretation id="{BF6CB917-D02B-40C6-939D-6AA323E047E6}" emma:medium="tactile" emma:mode="ink">
                <msink:context xmlns:msink="http://schemas.microsoft.com/ink/2010/main" type="inkWord" rotatedBoundingBox="11590,8886 14931,8621 15015,9683 11674,9947"/>
              </emma:interpretation>
              <emma:one-of disjunction-type="recognition" id="oneOf2">
                <emma:interpretation id="interp10" emma:lang="en-US" emma:confidence="0.5">
                  <emma:literal>Crucial</emma:literal>
                </emma:interpretation>
                <emma:interpretation id="interp11" emma:lang="en-US" emma:confidence="0.5">
                  <emma:literal>Cruel al</emma:literal>
                </emma:interpretation>
                <emma:interpretation id="interp12" emma:lang="en-US" emma:confidence="0">
                  <emma:literal>Crude al</emma:literal>
                </emma:interpretation>
                <emma:interpretation id="interp13" emma:lang="en-US" emma:confidence="0">
                  <emma:literal>crucial</emma:literal>
                </emma:interpretation>
                <emma:interpretation id="interp14" emma:lang="en-US" emma:confidence="0">
                  <emma:literal>Cruel all</emma:literal>
                </emma:interpretation>
              </emma:one-of>
            </emma:emma>
          </inkml:annotationXML>
          <inkml:trace contextRef="#ctx0" brushRef="#br0" timeOffset="10561.0569">127 2410 0 0,'0'0'0'0,"0"0"0"0,0 0 0 15,0 0 0-15,0 0 0 0,0 0 0 0,0 0 0 16,0 0 0-16,0 0 157 0,93-156-4 0,-92 140-21 15,-1-2-20-15,0 3-15 0,0 2-16 0,-1 0-9 16,-3-1-5-16,-4 2-1 0,2 0 4 0,-3 3 8 16,-2 0 15-16,3 1-4 0,-4 4-7 15,0 1-19-15,0 1-32 0,-3 2-14 0,-3 0-16 16,0 8-2-16,-5 2 3 0,3 4 4 0,-5 4 9 16,-2 1 3-16,-5 4 10 0,4 2-1 15,1 8 0-15,1 1-1 0,1 3 2 0,5 6-1 16,-3 0-4-16,5 3-1 0,-2 0-10 0,6 0-2 15,2 3-4-15,1 0-5 0,5 1 0 0,2-2-4 16,0-2-1-16,4-2 4 0,6-2-2 16,6-8 9-16,4-2 8 0,3-4 4 0,7-6 7 15,9-4-1-15,2-4 0 0,3-5-2 0,1-3-3 16,4-6-2-16,0 0-7 0,-1-3-3 16,-2-6-1-16,4-4 1 0,-6-2 2 0,-7 0 3 15,4-4 2-15,-8-2 0 0,2-1 2 0,-4-2 3 16,-5-1 0-16,3-2 1 0,0-4 0 0,-3 2-3 15,-5 1-2-15,3 2-1 0,-5 2-4 0,-2 5 5 16,-5 3 4-16,2 1 6 0,-8 4 9 16,4 2 8-16,-6 3 6 0,0 2 1 0,0 2-2 15,0 1-14-15,0 1-20 0,-4 0-21 0,1 0-30 16,2 0-13-16,-2 6 2 0,-4 1 9 0,3 5 18 16,-1 3 15-16,-3 3 4 0,-3 0 2 0,7 1 3 15,-4-1-2-15,5 1-1 0,1-6 0 16,0 0-2-16,2-2-1 0,0-4 1 0,0-1 2 15,3-1 3-15,0-2 7 0,5-3 5 0,-4 1 5 16,4-1 6-16,-3 0 2 0,5 0-2 16,-5-1 0-16,4-2-5 0,-3-2-3 0,3 1-6 15,-1-1-1-15,-3 1-4 0,4-1 0 0,-5 0 2 16,0 2-2-16,2-1 1 0,-3 1 0 0,0-1-3 16,2 2 1-16,-2 0-4 0,-2 2-1 15,0-2-2-15,-1 1 0 0,2-1 1 0,-1 1-2 16,0-1-1-16,3 2-1 0,-2 0-1 0,0 0-1 15,0 0 2-15,0 0-3 0,5 0 0 16,-3 0 1-16,-1 5-5 0,4-2 0 0,-5 3 2 16,0 2-3-16,-1 1 4 0,0 2 0 0,-1-1 0 15,0 3 8-15,0 1 2 0,-2 1 4 0,-1-3 3 16,-1 3 0-16,-3-2 0 0,5 2-1 0,-4-3-1 16,2 1-5-16,3-1-1 0,1 0 0 0,0 0 1 15,0-2 0-15,5-1 0 0,2-3-1 0,1 0-3 16,-1 0 1-16,2 0-6 0,-2-3-3 15,2 1-3-15,3-3-3 0,-1-1-1 0,1 0-6 16,0 0-10-16,-3-3-12 0,3-3-22 0,1-3-24 16,-1 0-35-16,0-2-54 0,0-2-71 15,-3-2-76-15,-2 0-63 0,2-3-39 0,-3-1-7 16,2-2 400-16,-6-1 36 0,2-3 0 0,0 1 0 16,-2-2 0-16,-2 3 0 0,0 1 0 15,1 3 0-15,-1 1 26 0,0 6 314 0,0-1-20 16,0 4-45-16,-1 1-45 0,-1 1-34 0,-2 2-30 15,3 1-25-15,1 1-22 0,0 3-35 0,0 0-40 16,0 0-44-16,0 0-48 0,0 4-5 16,0 4 13-16,0 4 23 0,0 4 33 0,0 5 9 15,0 3-2-15,0 3-1 0,-1 1-2 0,-1 1-6 16,1-3-3-16,0 1-2 0,1-4-4 16,0-4 1-16,4-3 1 0,6 0-1 0,2-4 1 15,3-4 4-15,0 0 2 0,5-5 6 0,-1-2 2 0,4-1-3 16,-3-1-1-16,4-8-5 0,0-3 0 15,0-2-3-15,0-1-1 0,-5-1 2 0,2 0 2 16,-4-2 6-16,-1-1 5 0,-4-2 3 0,0 1 0 16,-1 0-2-16,-6 2-2 0,3 3-5 0,-4-1 0 15,4 6 1-15,-5 1-1 0,-1 3 2 16,-2 3-1-16,0 3-1 0,0 0-6 0,0 0-9 16,0 0-20-16,0 0-18 0,0 4-1 0,0 2 7 15,0 3 17-15,-2 3 20 0,0 4 1 16,0-1 3-16,-2 3-4 0,2 1-2 0,2-1-1 15,0 1-3-15,0-1-2 0,7-3-5 0,-2 0-9 16,7 0-13-16,-1-4-19 0,3 0-18 16,0-4-40-16,1-1-105 0,5-4-121 0,-2-2-129 15,-1 0-83-15,6-4 54 0,-2-6 489 0,-1 0 0 16,5-2 0-16,-1-1 0 0,-3-4 0 0,2-1 0 16,2-4 0-16,0-3 0 0,-1-1 0 0,-3-2 0 15,-1-1 0-15,-2-1 0 0,0 4 0 16,-4-1 0-16,-5 3 108 0,1 3 145 0,-4 3 14 15,-2 5 8-15,-2 2 6 0,-2 3-22 0,0 4-26 16,0 0-50-16,-3 3-55 0,-2 1-44 0,1 0-41 16,-3 0-31-16,-1 5-13 0,-4 5-2 0,-2 4 4 15,-2 3 10-15,-7 2 4 0,5 3 5 16,-5 4-2-16,0-1 3 0,6 2 2 0,1-2-1 16,0 0 1-16,6-4-6 0,2-1-4 0,4 0-4 15,4-4-5-15,0-1 1 0,5-3 4 0,8-2 1 16,4-1 1-16,4-3 3 0,5-3-1 15,1-3-1-15,4 0-3 0,1 0-9 0,-3-7-5 16,2-2-5-16,0-3 3 0,-4-2-1 0,-2-2 1 16,-5-2 5-16,2 0 0 0,-6-3 6 15,1 1 5-15,-3-2 1 0,-5 1 3 0,2-1-1 16,-6 1 1-16,2 3-1 0,-4 2 1 0,-2 4 1 16,2 3 5-16,-3 4 5 0,0 4 2 15,0 1-5-15,0 0-16 0,0 0-23 0,-3 1-15 16,2 6 1-16,-2 1 9 0,-3 6 18 0,1 1 8 15,1 3 2-15,-1 0-2 0,1-2-5 0,2 1 3 16,2-3-4-16,0 2-4 0,2-4-7 0,7-3-15 16,3 0-9-16,3-3-13 0,1-1-51 15,5-5-162-15,-2 0-293 0,1 0-297 0,-9 0 318 0</inkml:trace>
          <inkml:trace contextRef="#ctx0" brushRef="#br0" timeOffset="9028.2601">-32 2511 0 0,'0'0'0'0,"0"0"0"16,0 0 0-16,0 0 0 0,0 0 0 0</inkml:trace>
          <inkml:trace contextRef="#ctx0" brushRef="#br0" timeOffset="10683.9806">2156 2459 843 0,'0'0'453'15,"0"0"-161"-15,0 0-100 0,0 0-66 0,0 0-30 16,0 0-30-16,0 0-45 0,0 0-58 0,0 0-90 16,0 0-37-16,0 0-16 0,0 0-16 0,0 0-133 15,0 0-323-15,4-36 248 0</inkml:trace>
          <inkml:trace contextRef="#ctx0" brushRef="#br0" timeOffset="11380.5506">2534 2525 1568 0,'0'0'232'0,"0"0"-110"0,0 0-39 0,0 0-26 15,0 0-20-15,0 0-29 0,0 0-26 16,0 0-15-16,0 0 9 0,0 0 15 0,0 0 11 16,0 0 7-16,0 0 3 0,-153 52 4 0,128-35-1 15,3 1 4-15,1-1-1 0,-1 1-1 0,8 0-4 16,0 0-6-16,2-3-3 0,8-2-8 0,3-1-6 15,1-3-10-15,0-1-4 0,1-4 4 16,6-1 8-16,2-1 17 0,3-2 10 0,0 0 7 16,3-6 0-16,0-3-2 0,1-2 2 0,-1-1-6 15,-1 0 0-15,-5 2-4 0,0 0-1 16,-6 2 3-16,-1 1 7 0,-2 2 3 0,0 4 4 16,0 1-9-16,0 0-14 0,0 0-18 0,-2 0-23 15,2 0-12-15,-2 4 4 0,1 2 9 0,0 3 16 16,1 0 13-16,0 0 4 0,0 0 1 15,0 2-1-15,2-4 0 0,8 0 4 0,-1 1 4 16,7-4 6-16,3-2 3 0,4-1 0 0,2-1-2 16,5-1-5-16,0-5-3 0,4-3-6 0,-4-2-5 15,4-1-2-15,-3 1-3 0,-1-4 0 16,1 0 2-16,-5-3 2 0,1-1 1 0,-1-4 2 16,-4-2 3-16,1-5 3 0,-1 0 4 0,-5-5 0 15,5-3 1-15,-6-4 1 0,-2-4-1 0,0-3 2 16,-1-6 0-16,1 0 0 0,-5 2-3 0,-2-1 0 15,-2 3 4-15,-4 5 3 0,-1 3 10 16,0 7 5-16,-6 4 1 0,-2 4 7 0,-3 5 0 16,-1 4-2-16,0 4 1 0,2 6-4 0,1 3-9 15,0 2-13-15,-2 4-15 0,0 6-15 0,-1 8-1 16,-1 12 6-16,-5 7 10 0,1 8 7 16,-5 8 3-16,6 6 1 0,0 3-1 0,0 1 2 15,5 1-3-15,2 3 1 0,5-6-2 0,4 0-2 16,0-4-2-16,7-2-5 0,6-5-3 15,3-3-8-15,6-2-14 0,-1-4-14 0,2-1-16 16,0-5-7-16,0-4-6 0,-3-3-4 0,0-4 2 16,-1-6 6-16,-3-2 18 0,-2-2 26 0,0-4 25 15,-4-3 21-15,3 0 16 0,-4-2 9 16,-1 1 6-16,-3-1-3 0,-1-1-9 0,-2 2-6 16,-2-1-3-16,0 1 3 0,0-1-3 0,-2 0-8 15,-2 1-16-15,3 0-15 0,-2-2-12 0,-1 1-16 16,2-1-29-16,-1 1-73 0,0-1-233 0,2 0-458 15,1 2 81-15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9:23.6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0B0E748-8217-4D3D-8A0E-CA09A47E4306}" emma:medium="tactile" emma:mode="ink">
          <msink:context xmlns:msink="http://schemas.microsoft.com/ink/2010/main" type="writingRegion" rotatedBoundingBox="10690,13358 18707,12617 19130,17201 11114,17942"/>
        </emma:interpretation>
      </emma:emma>
    </inkml:annotationXML>
    <inkml:traceGroup>
      <inkml:annotationXML>
        <emma:emma xmlns:emma="http://www.w3.org/2003/04/emma" version="1.0">
          <emma:interpretation id="{F28EF1CE-722A-4F8B-B38F-6AABD02E4EEE}" emma:medium="tactile" emma:mode="ink">
            <msink:context xmlns:msink="http://schemas.microsoft.com/ink/2010/main" type="paragraph" rotatedBoundingBox="10925,13339 18698,12591 18962,15339 11190,160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802063-F36A-4159-A0B2-D6A4FA8EB97F}" emma:medium="tactile" emma:mode="ink">
              <msink:context xmlns:msink="http://schemas.microsoft.com/ink/2010/main" type="line" rotatedBoundingBox="10928,13336 18181,12666 18280,13730 11026,14400"/>
            </emma:interpretation>
          </emma:emma>
        </inkml:annotationXML>
        <inkml:traceGroup>
          <inkml:annotationXML>
            <emma:emma xmlns:emma="http://www.w3.org/2003/04/emma" version="1.0">
              <emma:interpretation id="{4C719476-9E1B-4CDF-9188-954516DAAAA3}" emma:medium="tactile" emma:mode="ink">
                <msink:context xmlns:msink="http://schemas.microsoft.com/ink/2010/main" type="inkWord" rotatedBoundingBox="10928,13336 13494,13099 13593,14163 11026,14400"/>
              </emma:interpretation>
              <emma:one-of disjunction-type="recognition" id="oneOf0">
                <emma:interpretation id="interp0" emma:lang="en-US" emma:confidence="0.5">
                  <emma:literal>filed</emma:literal>
                </emma:interpretation>
                <emma:interpretation id="interp1" emma:lang="en-US" emma:confidence="0">
                  <emma:literal>failed</emma:literal>
                </emma:interpretation>
                <emma:interpretation id="interp2" emma:lang="en-US" emma:confidence="0">
                  <emma:literal>fired</emma:literal>
                </emma:interpretation>
                <emma:interpretation id="interp3" emma:lang="en-US" emma:confidence="0">
                  <emma:literal>filled</emma:literal>
                </emma:interpretation>
                <emma:interpretation id="interp4" emma:lang="en-US" emma:confidence="0">
                  <emma:literal>fixed</emma:literal>
                </emma:interpretation>
              </emma:one-of>
            </emma:emma>
          </inkml:annotationXML>
          <inkml:trace contextRef="#ctx0" brushRef="#br0">496 218 0 0,'0'0'0'0,"0"0"0"16,0 0 0-16,0 0 236 0,0 0 8 0,0 0-24 15,0 0-39-15,0 0-43 0,0 0-42 16,0 0-25-16,0 0-21 0,0 0-14 0,137-154-7 15,-127 148-1-15,-3 0 4 0,2 2 8 0,-1-2 16 16,-4 0 10-16,0 1 16 0,2 1 17 0,-3-2 7 16,-3 1 4-16,0 1-9 0,0-1-25 0,-10 1-31 15,2 1-28-15,-9 3-24 0,-2 0-9 0,-8 0 3 16,-8 0 3-16,-4 7 5 0,-1 1 3 16,-1 0 2-16,-2-1 2 0,1 2 0 0,-1 0 1 15,3-1 0-15,5 1 3 0,-2 0 1 0,0 2 4 16,1 1 4-16,7 0 5 0,0-2 6 0,4 3 2 15,4-2 0-15,7 1-8 0,7 0-8 16,1 3-5-16,3 2 0 0,3 3-1 0,0 6 5 16,7 4 3-16,-2 4 3 0,6 5 3 0,0 5 0 15,-1 4-1-15,0 5-5 0,2 0-4 16,-3 2-2-16,-4 2 0 0,2 2 0 0,-5-3-3 16,-2-2-2-16,0-5-5 0,0-2-2 0,-9-5-9 15,5-2-15-15,-4-5-28 0,3-4-46 0,-4-7-156 16,5-8-360-16,-2-6-767 0</inkml:trace>
          <inkml:trace contextRef="#ctx0" brushRef="#br0" timeOffset="739.8249">-53 893 1617 0,'0'0'185'0,"0"0"-128"15,0 0-27-15,0 0 16 0,0 0 40 0,0 0 22 16,0 0-18-16,0 0-34 0,0 0-31 0,0 0-16 15,172-86-6-15,-136 79-3 0,-1-2-5 16,3 0-11-16,5 2-16 0,-3-2-16 0,1-2-19 16,1-1-17-16,-1 0-9 0,0 2-8 0,-2-3 6 15,-2 1 13-15,-7 0 13 0,-4-2 26 0,-3 2 20 16,-8-1 22-16,-2 0 24 0,-2-2 19 16,-7 5 14-16,2-5 15 0,-6 5 9 0,0 2 3 15,-7-1-7-15,0 2-16 0,-5 4-20 0,-7 0-15 16,3 3-8-16,-8 0 1 0,-3 5 2 15,-1 5 2-15,-4 3 2 0,-3 2 1 0,-1 5-1 16,5 0 5-16,-3 1-3 0,6 5-2 0,1 0-1 16,2-3-8-16,8 3-2 0,0-7-4 0,7 0-9 15,2-7-3-15,8 2-6 0,0-4-6 0,8-2 3 16,5 0 9-16,3-2 3 0,7-3 9 16,3-2 3-16,2-1-2 0,0 0-1 0,7-4 0 15,-3-4-3-15,-3 0-3 0,4-1 2 0,-7 0-3 16,-1 2 1-16,-8-1 3 0,-2 2-4 0,-3 3 1 15,-4-2 1-15,-4 4-2 0,-3-1 2 0,-1 2-1 16,0 0-2-16,0 0-6 0,0 0-2 16,0 0-4-16,0 3 7 0,3 2 8 0,2 0 2 15,-1 2 7-15,2 1-5 0,3-1 3 0,4 2-3 16,8-3 0-16,-3-2 2 0,8-1-7 16,2-2 5-16,0-1-2 0,6 0-1 0,-2-8 0 15,0-1-5-15,-4-1-2 0,-2-4-1 0,-6-1-3 16,1-4-2-16,-5 0 0 0,-1-4 0 0,-2 2 3 15,-1-2 2-15,-1 0 3 0,-3 0-1 16,-4 0-1-16,-1 0 0 0,-3 2 2 0,0-2 1 16,0 2 4-16,-1 1-2 0,-3 3-1 0,-4 0 0 15,4 4 0-15,-5 1 3 0,5 3-2 0,-2 2 2 16,2 3-3-16,1 3-4 0,0 1-4 16,-1 0-14-16,4 0-22 0,0 0-13 0,0 5 6 15,0 5 13-15,0 2 25 0,-1 1 10 0,1 4 2 16,0-1-1-16,0-1-3 0,0 1 4 0,0-1-1 15,0 0 2-15,0 0 0 0,0 0 1 0,0 1 1 16,0-2 1-16,0 3 2 0,0-3-1 16,0 1-1-16,0 0 0 0,0 0 0 0,0-1 1 15,0 0-1-15,0 0-1 0,1-2-2 0,5-2-1 16,-2-1 1-16,5-1-5 0,-4-1 0 0,8-2-5 16,-3 0-9-16,2-4-20 0,2-1-46 15,-1 0-100-15,1 0-185 0,-4-5-348 0,-4 3-206 0</inkml:trace>
          <inkml:trace contextRef="#ctx0" brushRef="#br0" timeOffset="886.7336">1237 39 895 0,'0'0'250'0,"0"0"-123"15,0 0-52-15,0 0-23 0,0 0-8 0,0 0-15 16,0 0-42-16,0 0-101 0,0 0-229 0,0 0-339 15,0 0 362-15</inkml:trace>
          <inkml:trace contextRef="#ctx0" brushRef="#br0" timeOffset="1119.5899">1446-57 1289 0,'0'0'103'15,"0"0"-55"-15,0 0 5 0,0 0 54 0,0 0 48 16,0 0 4-16,0 0-15 0,0 0-25 0,-41 152-28 15,32-117-14-15,-2 3-9 0,5-1-8 0,-2 5-5 16,3-3-6-16,-2 2-10 0,5 2-6 16,-1 1-9-16,2-1-10 0,1 0-7 0,0-1-7 15,0-1-6-15,2-1-9 0,4-2-12 0,3-2-20 16,2-6-39-16,-1-2-66 0,4-8-106 16,1-5-198-16,-3-7-386 0,-6-5 37 0</inkml:trace>
          <inkml:trace contextRef="#ctx0" brushRef="#br0" timeOffset="1795.1724">1597 623 985 0,'0'0'104'0,"0"0"-129"0,0 0 35 16,0 0 76-16,0 0 70 0,0 0 31 15,0 0-42-15,0 0-54 0,0 0-43 0,0 0-25 16,179-51-12-16,-149 37-2 0,-2 2-3 0,-1-1 0 15,-4-1-3-15,-6 2-1 0,-4 1-1 0,-2-1 5 16,-3 0 7-16,-5 1 11 0,-3 2 11 16,0 0-4-16,-8 1-8 0,1 2-12 0,-6 4-12 15,-5 1 1-15,0 1 5 0,0 1 7 0,-5 7 8 16,-1 3 4-16,-1 3 7 0,-1 3 5 0,2 0 7 16,0 1-1-16,1 1-1 0,2-1-4 15,5 0-13-15,4 0-8 0,8-2-9 0,4-1-8 16,0 1-2-16,6-3 5 0,13-3 2 0,1 1 2 15,11-4 4-15,1-1-4 0,7-1-2 16,3-2-1-16,4-2-6 0,0-1-3 0,5 0-3 16,0 0-1-16,-3 0-4 0,-4-1-1 0,-2-4-5 15,-3 2-5-15,-3-1-2 0,-5-2 0 0,-3-2 7 16,-2 0 7-16,-4 0 11 0,-5-1 9 0,-5-4 12 16,0 1 9-16,-3-1 7 0,-5-2 10 0,-3 3 3 15,-1-4 2-15,0 1-2 0,-4 2-5 16,-6 1-13-16,-5 1-10 0,-1 4-9 0,-6 3-11 15,-3 2 1-15,-1 2 2 0,0 0 3 0,-1 8 4 16,0 0 2-16,0 2 1 0,2 2 1 0,3 1 0 16,5 0-4-16,2 1-2 0,3 0-4 15,8 0-5-15,1-1-2 0,3 0-4 0,0-1 1 16,7-2-4-16,6-2 4 0,2 0 2 0,7-3-2 16,2-2 4-16,4-3-7 0,1 0-6 15,1-2-5-15,3-6-6 0,-3-1-6 0,-2-5-7 16,-1-2-1-16,-2-3-1 0,-2-3 7 0,-7-2 5 15,-1-3 4-15,-3-2 3 0,0-6 3 0,-4-2 3 16,-4-4 7-16,-3-2 5 0,1-2-5 16,-2 0 3-16,0-4-1 0,-2 1 0 0,0 2 12 15,-5 4 3-15,2 7 9 0,-2 5 8 0,0 6 8 16,-2 8 11-16,5 4 4 0,-5 6 1 0,5 6-12 16,-6 0-17-16,2 6-11 0,-4 10-7 0,-1 6 3 15,-6 8 4-15,4 7 5 0,2 4 0 16,-1 5 4-16,8 1-1 0,-1-1-2 0,7-2-2 15,0 0-7-15,9-1-3 0,6-1-3 0,2 0-3 16,8-2-12-16,3-3-23 0,4 1-80 0,0-6-224 16,-5-7-611-16,-10-9-182 0</inkml:trace>
        </inkml:traceGroup>
        <inkml:traceGroup>
          <inkml:annotationXML>
            <emma:emma xmlns:emma="http://www.w3.org/2003/04/emma" version="1.0">
              <emma:interpretation id="{DF018A4B-EF93-420F-A132-B439F6174B93}" emma:medium="tactile" emma:mode="ink">
                <msink:context xmlns:msink="http://schemas.microsoft.com/ink/2010/main" type="inkWord" rotatedBoundingBox="14032,13118 18188,12734 18275,13676 14119,14060"/>
              </emma:interpretation>
              <emma:one-of disjunction-type="recognition" id="oneOf1">
                <emma:interpretation id="interp5" emma:lang="en-US" emma:confidence="0.5">
                  <emma:literal>experiment</emma:literal>
                </emma:interpretation>
                <emma:interpretation id="interp6" emma:lang="en-US" emma:confidence="0">
                  <emma:literal>Experiment</emma:literal>
                </emma:interpretation>
                <emma:interpretation id="interp7" emma:lang="en-US" emma:confidence="0">
                  <emma:literal>experiments</emma:literal>
                </emma:interpretation>
                <emma:interpretation id="interp8" emma:lang="en-US" emma:confidence="0">
                  <emma:literal>explement</emma:literal>
                </emma:interpretation>
                <emma:interpretation id="interp9" emma:lang="en-US" emma:confidence="0">
                  <emma:literal>Experiments</emma:literal>
                </emma:interpretation>
              </emma:one-of>
            </emma:emma>
          </inkml:annotationXML>
          <inkml:trace contextRef="#ctx0" brushRef="#br0" timeOffset="2103.9825">3034 488 1302 0,'0'0'379'0,"0"0"-268"16,0 0-32-16,0 0 9 0,0 0 8 0,0 0-1 15,0 0-16-15,0 0-28 0,0 0-19 0,0 0-16 16,0 0-4-16,0 0 0 0,117-163-1 0,-104 143 6 16,-4 1-2-16,-3 0 0 0,2 1-1 0,-4 3-4 15,-1 3 3-15,-2 3 4 0,-1 1 6 0,0 5 3 16,0 1-7-16,-5 2-9 0,-3 0-9 15,-1 2-6-15,-4 4 1 0,-2 7 5 0,-5 2 3 16,4 4 8-16,0 1 2 0,3-2 1 0,3 2 1 16,6-2-5-16,4 1-2 0,0-1-4 0,7-1-1 15,9 1 2-15,5-1 3 0,6-2 0 16,1 1-2-16,9-3-5 0,-3 0-15 0,0-3-26 16,0-1-51-16,-4-4-81 0,-3-2-130 0,-4 0-299 15,-10-3-446-15</inkml:trace>
          <inkml:trace contextRef="#ctx0" brushRef="#br0" timeOffset="2459.7618">3714 103 1187 0,'0'0'232'16,"0"0"-50"-16,0 0-20 0,0 0-13 15,0 0-19-15,0 0-34 0,0 0-39 0,0 0-12 16,0 0-5-16,0 0-5 0,-169 91 4 0,149-58-2 16,2 0-6-16,5 0-6 0,4 4-9 0,2-3-8 15,4 1-6-15,3-3-10 0,0 0-16 16,8-2-34-16,3-2-111 0,2-9-304 0,-3-7-1000 0</inkml:trace>
          <inkml:trace contextRef="#ctx0" brushRef="#br0" timeOffset="2288.8678">3537 123 1547 0,'0'0'187'16,"0"0"-67"-16,0 0-27 0,0 0-13 0,0 0-25 16,0 0-23-16,0 0-13 0,0 0 10 0,0 0 13 15,0 0 7-15,0 0 5 0,0 0-10 0,0 0-6 16,66 122-10-16,-44-100-11 0,1 2-5 15,1-2-10-15,-1 1-12 0,0-3-22 0,0-2-49 16,-6-1-108-16,3-5-204 0,-8-3-426 0,-5-4-105 0</inkml:trace>
          <inkml:trace contextRef="#ctx0" brushRef="#br0" timeOffset="2689.6201">3924-241 1893 0,'0'0'204'0,"0"0"-99"0,0 0-48 0,0 0-27 15,0 0-17-15,0 0-4 0,0 0 8 0,0 0 17 16,0 0 16-16,0 0 5 0,0 0-7 0,-17 198-9 15,17-148-9-15,0 2-6 0,5 4 3 16,-2 4 0-16,2-2-2 0,2 2-3 0,-2 2-8 16,5 0-8-16,0-4-9 0,4-2-18 0,1-1-48 15,-2-3-123-15,-1-14-286 0,-7-13-718 0</inkml:trace>
          <inkml:trace contextRef="#ctx0" brushRef="#br0" timeOffset="2918.499">3942 221 633 0,'0'0'166'15,"0"0"-86"-15,0 0-4 0,0 0 37 16,0 0 36-16,0 0 20 0,99-159-22 0,-76 153-41 16,4 2-28-16,2 4-24 0,1 2-14 0,-2 8-10 15,1 5-11-15,-5 3-6 0,-1 4-6 0,-5 3-3 16,-2 3-5-16,-7 0-7 0,0 0-12 0,-6 1-1 15,-3-1-2-15,-1-1-4 0,-10 0-2 16,0-4-30-16,-3-2-48 0,0-1-195 0,1-8-406 16,7-4 129-16</inkml:trace>
          <inkml:trace contextRef="#ctx0" brushRef="#br0" timeOffset="3539.2932">4560 247 1082 0,'0'0'256'0,"0"0"-229"15,0 0-35-15,0 0 12 0,0 0 16 16,0 0 13-16,0 0-4 0,0 0-10 0,155-128-4 16,-144 112-3-16,-3 2 8 0,-2 0 13 0,-4 3 9 15,0 1 9-15,-2 1 1 0,0 1-7 0,-7 2-16 16,0 4-24-16,-2-2-21 0,-6 3-10 0,-2 1 4 15,-4 1 13-15,-3 5 16 0,-1 5 12 16,-3 2 6-16,-2 3 0 0,2 4 0 0,-1 1 0 16,3 2-4-16,3 1-1 0,5-1-7 0,1-1-5 15,8-1-1-15,1-1-2 0,8-4-6 0,0 1 3 16,4-4 0-16,8-1 7 0,6-2 16 0,0-2 3 16,9-4 6-16,3-2-3 0,3-2-5 15,-1 0-4-15,5-5-3 0,-4-2-2 0,2-3-6 16,-7-2 2-16,3 1 0 0,-4-4-1 0,-2 1 4 15,-2-2-1-15,-2 0-1 0,2-2-1 16,-4-1 4-16,-3-2-1 0,0 2 3 0,-5 1 2 16,0 1-6-16,-3 3 3 0,-3 4 2 0,0 0 1 15,-3 4 9-15,-1 2 4 0,-1 3-1 16,0 1-9-16,0 0-17 0,0 0-25 0,0 1-14 16,0 3 2-16,-3 6 12 0,-1 2 19 0,2 1 9 15,2 1 0-15,0 2-9 0,0 0 3 0,1-1-2 16,8 1 0-16,3-3 8 0,3 1-7 0,1-1 0 15,3-1 0-15,1-3-4 0,-1-2-5 16,1-1-4-16,-4-1-7 0,3-4-7 0,-3-1 7 16,1 0 4-16,1-4 7 0,-3-4 10 0,-1-1 0 15,0 0 5-15,-2-3 3 0,-1-2 8 0,-5 2 2 16,4-2 4-16,-6 0 4 0,-2 4 3 0,-2-1 9 16,0 4 3-16,0 0 1 0,-1 3-8 15,-3 2-5-15,1 1-12 0,-1 1-12 0,0 0-8 16,2 1-9-16,-1 7-2 0,-1 1 2 0,3 3 2 15,-1 0 2-15,2 4-1 0,2-3-2 0,6 1-13 16,5 2-26-16,3-4-106 0,-5-3-292 16,-3-5-1093-16</inkml:trace>
          <inkml:trace contextRef="#ctx0" brushRef="#br0" timeOffset="4194.8876">5474-16 859 0,'0'0'553'0,"0"0"-390"0,0 0-88 16,0 0-25-16,0 0 9 0,0 0 18 16,0 0 15-16,0 0 12 0,0 0-3 0,0 0-16 15,0 0-20-15,0 0-10 0,0 0-13 0,0 0-10 16,-12 156-6-16,11-140-10 0,0 0-5 0,1-1-3 16,0-2-3-16,0-3-2 0,0-1-1 15,0-3-2-15,0-3-2 0,0 0 2 0,1-3 3 16,-1 0 12-16,0 0 14 0,1 0 14 0,2-3-4 15,-2-4-10-15,2-4-13 0,0-2-15 0,-1-3 1 16,4-3 0-16,-1 0-2 0,2-1 2 16,-1-2 0-16,3 3 0 0,-1 2 1 0,2 4-2 15,0 1-3-15,0 3-4 0,-2 3-4 0,3 2-3 16,-4 2-5-16,0 2-3 0,-2 0-2 0,-2 4 0 16,1 2 4-16,-3 4 6 0,-1 0 4 0,0 3 4 15,0 2 3-15,0 2 0 0,0 1 2 0,0-1 0 16,0 1 0-16,0-2 0 0,0 0 0 15,0-2 1-15,0-4-2 0,1-2 0 0,3-1-1 16,-2-3 0-16,0-1 2 0,1-1 3 0,-2-2 5 16,2 0 9-16,1-2 5 0,1-4 2 15,-1-2-2-15,3-1-9 0,3-3-4 0,-2-3-2 16,1 1-2-16,2 0 1 0,-1-3 1 0,0 0-3 16,2 4 0-16,-3-1 0 0,3 3-1 15,0 4 0-15,1 0 0 0,-1 4-2 0,-3 0 0 16,2 3-1-16,-3 0 1 0,-2 1 0 0,2 7 1 15,-1 1 2-15,-1 1 1 0,-1 4 1 0,-4 1 0 16,3 0-1-16,-2 1 1 0,0 0-4 0,1 0-2 16,-2 0-4-16,2-3-3 0,1-1-10 15,-1-1-22-15,1-2-73 0,2-3-156 0,-3-1-327 16,1-4-584-16</inkml:trace>
          <inkml:trace contextRef="#ctx0" brushRef="#br0" timeOffset="4807.5103">6015 113 55 0,'0'0'587'16,"0"0"-495"-16,0 0-33 0,0 0 19 0,0 0 21 15,0 0 1-15,0 0-35 0,0 0-33 16,0 0-13-16,0 0-5 0,0 0-3 0,0 0-1 16,0 0 3-16,0 0 11 0,130-132 8 0,-130 123 3 15,0 1 2-15,-6 2-9 0,-2-1-11 16,0 5-9-16,-4 2-8 0,-1 0 5 0,-5 0 15 15,4 5 19-15,-6 5 11 0,-1 2 4 0,1 1-4 16,2 2-9-16,3 2-8 0,-1-2-8 0,6 1-10 16,1-3-5-16,6 2-5 0,3 0-1 15,2-1 4-15,8 0 6 0,5-2 8 0,7 0 4 16,3-3-1-16,2 0-8 0,4-1-11 0,-5-2-19 16,3-3-31-16,-3-1-50 0,-1-2-76 15,-1-2-77-15,-4-5-68 0,0-1-45 0,-7-3-3 0,1-1 85 16,-6 0 278-16,-3-3 0 0,1-1 0 0,-4 0 0 15,0-1 0-15,-2-2 27 0,0 1 213 16,0 0-3-16,0 2-3 0,0 0-6 0,-2 7 3 16,0 0-11-16,-3 4-24 0,4 2-40 15,-3 3-59-15,3 0-49 0,-3 3-34 0,1 5-14 16,-2 4 2-16,-2 2 18 0,3 4 7 0,-4 1 5 16,5 1 5-16,2 0-2 0,1 0 0 0,0 1-3 15,1-1-3-15,5-1-8 0,0-3-5 0,2-2-3 16,0 0-6-16,3-4 6 0,-3-2-2 15,3-1 0-15,-2-3 0 0,3-1-2 0,-1-3 4 16,-2 0 3-16,-2-1 7 0,1-7 0 0,2-3-3 16,-2 0-1-16,1-1-3 0,0-3-1 15,1 1-2-15,1-2-4 0,1 0-4 0,-3 2 1 16,2 1 0-16,-3 2-2 0,1 2 6 0,-2 3-6 16,1 2-2-16,-5 2-1 0,2 2-6 15,-4 0-1-15,3 0-3 0,-1 0 1 0,0 5 2 0,2 2 6 16,0 2 3-16,3 2 3 0,-1-1 0 15,4 4 2-15,1-2-1 0,-3 1 0 0,2 0 2 16,0-2-7-16,0 0-4 0,1-1-9 0,0-4-32 16,-4 0-64-16,0-4-125 0,1-2-228 0,-6 0-375 15,-1 0 17-15</inkml:trace>
          <inkml:trace contextRef="#ctx0" brushRef="#br0" timeOffset="5300.2059">6707-135 1683 0,'0'0'292'16,"0"0"-173"-16,0 0-45 0,0 0-10 0,0 0-10 15,0 0-18-15,0 0-5 0,0 0-9 16,0 0-4-16,164-52-3 0,-119 48-6 0,-1 4-3 16,-5 0-11-16,-4 0-24 0,-3 0-38 0,-5-2-64 15,-6 2-73-15,-2 0-55 0,-6 0-13 0,-5 0 40 16,-2 0 72-16,-4 0 97 0,-2 0 95 15,0 0 76-15,0 0 60 0,0 2 14 0,0-2-19 16,0 3-35-16,0-2-43 0,0-1-38 0,0 2-40 16,-5-1-64-16,0 1-226 0,-1-1-1084 0</inkml:trace>
          <inkml:trace contextRef="#ctx0" brushRef="#br0" timeOffset="5069.348">6806-350 0 0,'0'0'471'16,"0"0"-18"-16,0 0-45 0,0 0-42 0,0 0-63 15,0 0-74-15,0 0-61 0,0 0-51 16,0 0-38-16,0 0-31 0,0 0-32 0,0 0-20 16,0 0-10-16,0 0 1 0,-30-53 11 0,30 75 17 15,0 6 8-15,0 5 4 0,0 4 4 16,0 3-6-16,2-3-5 0,0 2-2 0,4-2-6 15,-1 1 3-15,0-1 4 0,2 1-1 0,0 0-3 16,0-4-3-16,-1-1-6 0,1-3-2 0,0-1-4 16,-1-7-4-16,2 0-12 0,-1-5-29 0,0-1-72 15,-2-6-131-15,3-2-212 0,-4-5-471 16,-1-1-133-16</inkml:trace>
        </inkml:traceGroup>
      </inkml:traceGroup>
      <inkml:traceGroup>
        <inkml:annotationXML>
          <emma:emma xmlns:emma="http://www.w3.org/2003/04/emma" version="1.0">
            <emma:interpretation id="{803E3A4F-1F27-42A8-9F32-D57070A40C31}" emma:medium="tactile" emma:mode="ink">
              <msink:context xmlns:msink="http://schemas.microsoft.com/ink/2010/main" type="line" rotatedBoundingBox="11190,14626 18823,13891 18962,15339 11329,16074"/>
            </emma:interpretation>
          </emma:emma>
        </inkml:annotationXML>
        <inkml:traceGroup>
          <inkml:annotationXML>
            <emma:emma xmlns:emma="http://www.w3.org/2003/04/emma" version="1.0">
              <emma:interpretation id="{85D7194D-812B-4B2D-9B93-0A1016DEC777}" emma:medium="tactile" emma:mode="ink">
                <msink:context xmlns:msink="http://schemas.microsoft.com/ink/2010/main" type="inkWord" rotatedBoundingBox="11232,14518 15579,14410 15611,15693 11264,15801"/>
              </emma:interpretation>
              <emma:one-of disjunction-type="recognition" id="oneOf2">
                <emma:interpretation id="interp10" emma:lang="en-US" emma:confidence="0.5">
                  <emma:literal>scaled-up</emma:literal>
                </emma:interpretation>
                <emma:interpretation id="interp11" emma:lang="en-US" emma:confidence="0">
                  <emma:literal>scaled-yep</emma:literal>
                </emma:interpretation>
                <emma:interpretation id="interp12" emma:lang="en-US" emma:confidence="0">
                  <emma:literal>Scaled-yep</emma:literal>
                </emma:interpretation>
                <emma:interpretation id="interp13" emma:lang="en-US" emma:confidence="0">
                  <emma:literal>Sailed-up</emma:literal>
                </emma:interpretation>
                <emma:interpretation id="interp14" emma:lang="en-US" emma:confidence="0">
                  <emma:literal>scaled-yup</emma:literal>
                </emma:interpretation>
              </emma:one-of>
            </emma:emma>
          </inkml:annotationXML>
          <inkml:trace contextRef="#ctx0" brushRef="#br0" timeOffset="6655.6235">659 1511 0 0,'0'0'0'0,"0"0"0"0,0 0 0 15,0 0 0-15,0 0 0 0,0 0 129 0,0 0 124 16,0 0-21-16,82-158-39 0,-82 144-26 0,-1 3-20 15,-5 1-16-15,-4 3-17 0,-2 3-20 16,-3 1-18-16,-2 3-20 0,-5 0-6 0,-1 4-11 16,-2 5-7-16,2 2-1 0,-7 3-6 0,2 1 5 15,2 5 5-15,-1-1 1 0,7 2 2 0,-1 0-7 16,7-2-6-16,3 2-7 0,10-2-5 16,1-3-5-16,2 3-1 0,17-2 2 0,0 0 1 15,9 0 1-15,7-1 0 0,1 0 1 0,-1-1-5 16,3 3 0-16,0 0-2 0,-1 0-4 15,-8 3 2-15,-2-2-6 0,-4 0 0 0,-9-1 0 16,-8-4-1-16,-2 1 6 0,-4 0 7 0,-12 1 8 16,-10-3 4-16,-3-2 10 0,-5 3 4 0,-7-4 0 15,-3 2-1-15,-2-3-4 0,-6 0-2 0,3 0 0 16,-1-2 1-16,3 1-5 0,2-2-7 0,3 1-7 16,5 1-9-16,1-1-4 0,7-1-6 15,7-2-9-15,2 2-13 0,7-2-17 0,5 1-18 16,4 1-17-16,0-1-10 0,6 1-13 0,13-2-8 15,3-1-28-15,10-1-65 0,1-2-92 16,12 0-158-16,-13-2-175 0,-9 1 516 0</inkml:trace>
          <inkml:trace contextRef="#ctx0" brushRef="#br0" timeOffset="7999.32">1182 1693 0 0,'0'0'0'0,"0"0"0"16,0 0 36-16,0 0 428 0,0 0-29 0,0 0-105 15,0 0-125-15,0 0-87 0,0 0-43 16,0 0-13-16,0 0-2 0,0 0 0 0,0 0-5 16,-155-19-6-16,120 38-6 0,5 2-4 0,0 2 0 15,-4 1 0-15,6-2 0 0,2 0-2 16,2 0-6-16,8-4-9 0,4 0-10 0,8-3-8 0,4-1-6 16,3-1-5-16,12-1-1 0,9-2 4 15,4-1 2-15,9-3 3 0,4-3-2 0,10-3-6 16,1 0-6-16,3-6-10 0,0-1-6 0,2-4-5 15,-3 0-5-15,-2-3 2 0,-5-1 4 16,0-1 4-16,-4-2 6 0,-5 0 6 0,-7-1 1 16,-3-1 3-16,-6 2 6 0,-3 1 9 0,-4-1 10 15,-8 4 10-15,-5 0 13 0,-2 1 6 0,0 3 9 16,0 1-1-16,-5 3-5 0,-6 1-10 0,1 5-12 16,-4 0-10-16,-2 2-5 0,-3 7 2 15,-3 1 0-15,-4 3 6 0,-1 2-1 0,2 0 0 16,-1-2-1-16,1 3-5 0,7-3-1 0,0-1-4 15,8 0-5-15,1-3-7 0,6 0-6 16,3-1-4-16,0-2-4 0,4 0 2 0,6-2 3 16,-2-1 5-16,8-3 6 0,0 0 5 0,0 0 1 15,1-3 1-15,5-1 0 0,-6-1 0 0,-1 3 0 16,2-2 3-16,-8 3-2 0,2 0-3 16,-1 1 0-16,-5 0-3 0,3 1 1 0,-3 4 0 15,3-1 1-15,-5 2 0 0,5-1 0 0,-4 1 1 16,-1 0-1-16,5-1 2 0,-3-1 0 0,5-1 1 15,0 0 1-15,2-1-1 0,3-2 2 0,1 0 0 16,0 0 2-16,4-5-3 0,-2-2 0 0,2-4 0 16,-3-2-1-16,1-1 2 0,1-5-2 15,-3 0-1-15,-2-3-2 0,0-4 0 0,1-1-1 16,-2-1 2-16,-1-3-2 0,1 0-1 0,0 0 1 16,-1-2 2-16,0-2 2 0,-2 1 4 0,-3 0-2 15,2 0 1-15,-5 1-1 0,3 0 1 16,-5 3 2-16,-2 4 2 0,0 6 5 0,0 2 3 15,-3 4 7-15,-4 4 3 0,3 4 2 0,-3 3-1 16,5 2-4-16,-1 1-14 0,0 0-11 16,-2 3-4-16,2 7-5 0,-5 6 9 0,2 7 5 15,-5 3 0-15,4 6 4 0,-2 1 0 0,-1 4 1 16,6 1 2-16,-4-1-2 0,6 1 3 0,0-3-3 16,2 0 1-16,0-3-5 0,3 1-1 15,9-1 1-15,1-3-3 0,2-4 2 0,7 0-1 16,0-6-1-16,5-2-4 0,-3-5 4 0,5-1-1 15,-1-4-1-15,-1-2 3 0,-2-4-6 0,-5-1 1 16,4 0-1-16,-4-3 0 0,-2-5 7 0,-2-1 3 16,-1-1 3-16,1-4 1 0,-2-1-1 15,-4-1 3-15,1-2-1 0,-1-2 2 0,-3-2 1 16,0 1 0-16,-6 2 1 0,2 1 5 0,-1 1-3 16,-2 6 4-16,0 1 1 0,0 0-1 15,0 4 5-15,0 2-1 0,-2 1 0 0,-1 1-7 16,3 2-9-16,-4 0-11 0,-3 0-10 0,3 3 0 15,-6 5 2-15,-2 4 6 0,-2 0 5 0,-1 2 2 16,1 1 1-16,-1 2-2 0,1 1-2 0,4-2-2 16,-1 2 1-16,7-2 0 0,1-2-1 15,3 0 3-15,0-5-3 0,7 2-1 0,6-2 4 16,9-1 1-16,2-2 2 0,4-3 2 0,3-2 1 16,4-1-7-16,2 0 2 0,1 0-4 15,1-1-3-15,-2-5 1 0,2 1-7 0,0-2-7 16,-1 0-9-16,-2 0-14 0,-4 0-12 0,3 0-8 15,-6-2-1-15,2 0 6 0,-1-1 9 16,-7 1 10-16,-3-3 13 0,-6 0 10 0,0 1 15 16,-3-1 10-16,-7-2 12 0,0 2 9 0,-2 0-1 15,-2 0 4-15,0 2-3 0,-4 0 3 0,-1 2-3 16,-6 1-3-16,2 4-8 0,-2 1-11 0,-5 2-3 16,-1 2-5-16,-2 5 3 0,-4 4 4 15,-1 2-2-15,-2 3 2 0,6 2 0 0,-1 2 3 16,5-1-6-16,2 0-1 0,4-1-3 0,6-1-7 15,1-3 5-15,3-3-3 0,4-1 1 0,4 0 3 16,3-3-2-16,5-2 5 0,3-4 3 0,-2-1 2 16,7 0 0-16,2-3-2 0,-1-4-1 15,1-4-2-15,-2-3-1 0,-4-3 0 0,3-3 0 16,-6-5-4-16,2-2 4 0,-3-5 0 0,-1 0-1 16,-3-4 5-16,-2 1-6 0,0-2 1 0,-2 0 0 15,-6-2 1-15,5 2 4 0,-4-3-2 16,-3 4 3-16,0 1 0 0,0 7 6 0,0 4 3 15,-4 5 5-15,-3 5 3 0,6 5 4 0,-2 5 3 16,0 1-3-16,1 3-9 0,-1 0-22 16,2 6-9-16,-2 5 0 0,-4 11 5 0,1 4 16 15,-4 4 2-15,5 7 0 0,-4 1-1 0,6 3-2 16,1-1-1-16,2 0-2 0,0 0-1 0,0-1-1 16,5 0-3-16,7-2 0 0,0 1-4 0,2-6-7 15,1-2-19-15,5-2-58 0,-1-8-120 16,1-5-222-16,-6-4-496 0,-6-5-147 0</inkml:trace>
          <inkml:trace contextRef="#ctx0" brushRef="#br0" timeOffset="8159.2222">3081 1575 1076 0,'0'0'555'0,"0"0"-413"0,0 0-62 0,0 0-18 15,0 0 4-15,0 0 11 0,0 0 2 16,0 0-18-16,0 0-26 0,164-78-22 0,-126 74-14 15,5-1-19-15,-4 2-30 0,0 0-55 0,-3 0-118 16,-1 0-227-16,-12 2-337 0,-6 1 177 0</inkml:trace>
          <inkml:trace contextRef="#ctx0" brushRef="#br0" timeOffset="8649.9193">3691 1411 0 0,'0'0'322'0,"0"0"14"0,0 0 12 16,0 0 1-16,0 0-33 0,0 0-70 0,0 0-80 15,0 0-66-15,0 0-48 0,0 0-34 0,0 0-15 16,0 0 0-16,0 0 3 0,-3-5 7 0,3 16 4 16,0 4 1-16,0 0-1 0,0 3-1 0,0-1-3 15,0 0-5-15,0 0-5 0,0-2-1 0,2-1-2 16,2-2-1-16,2-1 0 0,1-4 0 16,2 1-2-16,1-4 4 0,-1-2 0 0,3-1 2 15,-1-1 1-15,4 0-1 0,-2-1-1 0,5-7-2 16,-2-1-2-16,0-1-2 0,0-3-3 15,1 1-2-15,-2-3 1 0,1-1-1 0,-2 1 1 16,0-1 2-16,-2-2 2 0,-1 2 5 0,0-1 3 16,-4 1 3-16,-3 1 4 0,1 3 1 15,-2 0 4-15,-3 2 5 0,0 2 5 0,2 4 2 16,-2-1 3-16,0 2 0 0,0 2-3 0,0-1-1 16,0 2-6-16,0 0-6 0,0 0-7 0,0 0-6 15,0 0-2-15,0 0-1 0,0 0-2 0,0 0 1 16,0 0-1-16,0 0 1 0,0 0 1 15,0 0 2-15,0 0-1 0,0 0 0 0,0 2 2 16,0-1 0-16,0 4 3 0,0 1 4 0,0 1 2 16,0 5 1-16,0 2 1 0,0 2 1 0,-2 4 1 15,-1 5 4-15,0 1-2 0,-3 1 2 0,3 4-1 16,-1-2-5-16,0 1 2 0,1 3-6 16,2-2-2-16,1 1-4 0,0-3-2 0,0-1-3 15,1-4-2-15,6-1-9 0,-3-3-15 0,-1-4-23 16,3-2-32-16,-3-6-42 0,0-3-66 0,-3-2-73 15,0-3-115-15,2 0-130 0,-2 0-196 16,0 0 254-16</inkml:trace>
          <inkml:trace contextRef="#ctx0" brushRef="#br0" timeOffset="9459.4181">4064 1592 0 0,'0'0'223'16,"0"0"77"-16,0 0-21 0,0 0 10 16,0 0 1-16,0 0-36 0,0 0-42 0,0 0-46 15,0 0-46-15,0 0-30 0,0 0-34 0,0 0-18 16,0 0-17-16,0 0-10 0,-19-50-4 0,19 50-6 15,0 0-1-15,0 0 0 0,1 2 2 16,-1 0 4-16,2 3 3 0,-2 1 4 0,2 2 4 16,-2 2 9-16,2 1 4 0,0 4 2 0,0 1 2 15,0 5 0-15,0 3-2 0,3 2 3 0,-1 1-2 16,0 1-6-16,0-1-2 0,2 2-3 16,-2 1 1-16,4 0-1 0,-3 0-1 0,3 2-4 15,-3 4-3-15,5 0 1 0,-4 0 0 0,3 1-1 16,-3 0-1-16,0 2-3 0,-4-3-1 0,-2 0-3 15,3-3-3-15,-3 1 0 0,0-5-4 16,-3-2-1-16,-2-2 2 0,-3-4-3 0,2-5 1 16,0-2-1-16,3-3-2 0,0-5-2 0,-1-4-2 15,4-2-1-15,0 0-6 0,0 0-23 0,0-4-54 16,0-3-104-16,0-5-175 0,0 2-341 0,0 1-600 16</inkml:trace>
          <inkml:trace contextRef="#ctx0" brushRef="#br0" timeOffset="9759.2644">4111 1584 71 0,'0'0'612'0,"0"0"-410"0,0 0-35 16,0 0-6-16,0 0 11 0,0 0 11 0,18-167-23 15,0 149-39-15,-2 2-38 0,3-1-26 0,2 5-10 16,3 2 0-16,0 1 2 0,3 1 2 0,1 5 2 15,2 0-1-15,1 3-5 0,0 0-8 0,-5 6-9 16,1 5-8-16,-5 1-9 0,-2 4-2 16,-5 4-5-16,-3-1-3 0,-7 1-2 0,-1 2-4 15,-4 1 2-15,-5 0 1 0,-7 0 4 0,-3-1 3 16,-5-1 2-16,-3 0 2 0,-4-2 1 0,-2-1-3 16,-4-2-4-16,-1-2-5 0,0-1-6 0,2-1-8 15,2-1-12-15,2-4-18 0,3-1-31 16,5-3-45-16,0 0-95 0,3-3-176 0,8 0-298 15,4 0-244-15</inkml:trace>
          <inkml:trace contextRef="#ctx0" brushRef="#br0" timeOffset="8959.7274">4117 1365 582 0,'0'0'407'0,"0"0"-99"0,0 0-34 0,0 0-23 15,0 0-25-15,0 0-60 0,0 0-68 0,0 0-54 16,0 0-43-16,0 0-10 0,0 0 2 0,0 0 14 16,0 0 23-16,0 0 1 0,12 53 5 0,-3-24-3 15,1-1-5-15,-2 2 1 0,2 2-3 0,-1-1-2 16,2 2-3-16,-5-2-6 0,3-1-2 0,-3-2-4 16,-4-1 0-16,2-4-5 0,-4-4-2 15,0-3 0-15,0-2-2 0,0-2-2 0,0-5-2 16,0-1-3-16,0-1-6 0,0-2 4 0,0-3 3 15,0 0 3-15,0 0 5 0,0 0-4 16,0 0-3-16,0 0-5 0,0-1-9 0,0-3-12 16,0 1-16-16,0 0-13 0,0-1-21 0,0 1-15 15,-4 0-20-15,2 0-29 0,0 0-31 0,-1 0-67 16,0 1-120-16,1 1-285 0,-3 1 72 0</inkml:trace>
        </inkml:traceGroup>
        <inkml:traceGroup>
          <inkml:annotationXML>
            <emma:emma xmlns:emma="http://www.w3.org/2003/04/emma" version="1.0">
              <emma:interpretation id="{64E37A5C-79E4-4EA1-AA89-D3F6FBF6DE2F}" emma:medium="tactile" emma:mode="ink">
                <msink:context xmlns:msink="http://schemas.microsoft.com/ink/2010/main" type="inkWord" rotatedBoundingBox="15644,14205 16719,14144 16753,14752 15678,14812"/>
              </emma:interpretation>
              <emma:one-of disjunction-type="recognition" id="oneOf3">
                <emma:interpretation id="interp15" emma:lang="en-US" emma:confidence="0.5">
                  <emma:literal>too</emma:literal>
                </emma:interpretation>
                <emma:interpretation id="interp16" emma:lang="en-US" emma:confidence="0">
                  <emma:literal>to</emma:literal>
                </emma:interpretation>
                <emma:interpretation id="interp17" emma:lang="en-US" emma:confidence="0">
                  <emma:literal>toon</emma:literal>
                </emma:interpretation>
                <emma:interpretation id="interp18" emma:lang="en-US" emma:confidence="0">
                  <emma:literal>took</emma:literal>
                </emma:interpretation>
                <emma:interpretation id="interp19" emma:lang="en-US" emma:confidence="0">
                  <emma:literal>ton</emma:literal>
                </emma:interpretation>
              </emma:one-of>
            </emma:emma>
          </inkml:annotationXML>
          <inkml:trace contextRef="#ctx0" brushRef="#br0" timeOffset="10337.4951">4820 920 1416 0,'0'0'238'0,"0"0"-97"15,0 0-38-15,0 0-18 0,0 0-15 0,0 0-26 16,0 0-31-16,0 0-7 0,0 0 10 0,0 0 17 16,0 0 21-16,0 0 10 0,0 0-3 0,0 0-12 15,-7 183-10-15,2-141-11 0,2-2-8 16,1-1-4-16,0-2-6 0,2 0-3 0,0-4-2 15,7-1-2-15,0-2-3 0,2-4 2 0,0-1-3 16,1-4-2-16,2-4-3 0,-1-2-7 0,2-3-12 16,-2-5-7-16,1-1-13 0,-3-5-9 15,-1-1 6-15,0 0 3 0,-2-7 17 0,0-3 15 16,0-2 6-16,0-1 10 0,1-3 0 0,0-2 3 16,0-4 1-16,2 3 2 0,-2-1 2 15,1-3 0-15,1 5 1 0,-2 1-2 0,1 5 1 16,-4 1 2-16,1 4 7 0,-2 4-2 0,-3 3-5 15,0 0-14-15,0 0-22 0,0 3 6 0,0 4 10 16,-1 4 17-16,-4 1 21 0,3 4-4 16,-4-1-3-16,2 3-6 0,3-2-4 0,0-1-5 15,1-2-2-15,0-1-3 0,1-1 0 0,6-1 0 16,-1-2 2-16,5 0 3 0,0-2 0 0,2-1 12 16,3-1 6-16,3-2 7 0,1-2 6 0,0 0-6 15,1 0-2-15,-1-2-4 0,-2-2-6 16,-4-2 5-16,-1 0 3 0,-5-1 6 0,-2-2 3 15,-1-2 0-15,-5-1-4 0,0-3-10 0,-5-1-10 16,-6-2-10-16,-5 0-9 0,-4 2-9 0,-4 0-1 16,-3 2-9-16,-1-2-3 0,1 4-6 15,1 2-16-15,1 0-13 0,1 1-34 0,1 0-48 16,-3 1-89-16,2 1-143 0,3 3-221 0,2-1-227 16,8 2 341-16</inkml:trace>
          <inkml:trace contextRef="#ctx0" brushRef="#br0" timeOffset="10481.4055">4600 1179 1428 0,'0'0'282'0,"0"0"-117"16,0 0-56-16,0 0-25 0,0 0-22 0,0 0-4 15,0 0-5-15,0 0-9 0,191-59-11 0,-132 50-8 16,2 1-9-16,2 0-5 0,2 3-3 0,-4-1-25 16,-4 2-51-16,-4 1-124 0,-2 0-279 0,-16 0-427 15,-14 3 166-15</inkml:trace>
          <inkml:trace contextRef="#ctx0" brushRef="#br0" timeOffset="10912.1402">5472 1208 725 0,'0'0'239'16,"0"0"-149"-16,0 0 29 0,0 0 37 0,0 0 11 16,0 0-21-16,0 0-58 0,0 0-34 0,0 0-9 15,0 0 2-15,0 0 0 0,0 0-2 16,0 0-10-16,-156 100-11 0,153-86-8 0,-1 0-8 15,4 0-2-15,0-1-1 0,6-1 4 0,6-1 3 16,1-3 6-16,2 0 6 0,5-1 1 0,2-2 2 16,3-4-2-16,5 1-3 0,-1-2-4 0,-1 0-5 15,2-3 0-15,-5-3-1 0,2-2 2 16,-6-2 3-16,-2 0 4 0,-3-4 8 0,-1 1 5 16,-6-2 6-16,-1-4 3 0,-3 4-1 0,-5-4-5 15,0 3-4-15,-7 1-10 0,-5 0-8 0,-7 2-14 16,-4 2-13-16,-6 1-10 0,-5 0-11 15,-1 3-4-15,-4 1-9 0,7 2-18 0,4-1-40 16,5 4-141-16,6 1-297 0,6 0-382 0,3 0 324 0</inkml:trace>
        </inkml:traceGroup>
        <inkml:traceGroup>
          <inkml:annotationXML>
            <emma:emma xmlns:emma="http://www.w3.org/2003/04/emma" version="1.0">
              <emma:interpretation id="{27D43A3B-EAA4-4C67-9672-812A9DE36A33}" emma:medium="tactile" emma:mode="ink">
                <msink:context xmlns:msink="http://schemas.microsoft.com/ink/2010/main" type="inkWord" rotatedBoundingBox="17008,14069 18823,13894 18952,15237 17138,15411"/>
              </emma:interpretation>
              <emma:one-of disjunction-type="recognition" id="oneOf4">
                <emma:interpretation id="interp20" emma:lang="en-US" emma:confidence="0.5">
                  <emma:literal>early</emma:literal>
                </emma:interpretation>
                <emma:interpretation id="interp21" emma:lang="en-US" emma:confidence="0">
                  <emma:literal>Early</emma:literal>
                </emma:interpretation>
                <emma:interpretation id="interp22" emma:lang="en-US" emma:confidence="0">
                  <emma:literal>Carly</emma:literal>
                </emma:interpretation>
                <emma:interpretation id="interp23" emma:lang="en-US" emma:confidence="0">
                  <emma:literal>daily</emma:literal>
                </emma:interpretation>
                <emma:interpretation id="interp24" emma:lang="en-US" emma:confidence="0">
                  <emma:literal>wally</emma:literal>
                </emma:interpretation>
              </emma:one-of>
            </emma:emma>
          </inkml:annotationXML>
          <inkml:trace contextRef="#ctx0" brushRef="#br0" timeOffset="12356.2479">6091 1328 669 0,'0'0'770'0,"0"0"-737"0,0 0-56 16,0 0 18-16,0 0 29 0,0 0 26 0,0 0 2 15,0 0-16-15,0 0-8 0,0 0-4 0,0 0 5 16,145-156 7-16,-137 140 10 0,-1-1 15 16,-1 1 6-16,0 0 6 0,-5 2-1 0,0-1-11 15,-1 2-12-15,0 3-7 0,0-2-9 0,-1 5-7 16,-4 1-8-16,-3 1-18 0,0 2-13 15,-3 3-10-15,-3 0 0 0,0 0 5 0,-4 3 5 16,2 6 4-16,-4 2 2 0,0 2 3 0,-3 4 0 16,3 0 6-16,-1 2 2 0,1 0 3 0,1 1 0 15,4-2-1-15,4-1-2 0,6 1-5 16,2-1-2-16,3-1 0 0,2-1 2 0,8 0 3 16,4-2 4-16,4 0 4 0,5-4 2 0,5 1-1 15,5-3-4-15,4-1-3 0,2-3-2 0,1 0-4 16,0-3-3-16,-1 0-8 0,0 0-2 15,-5-2-2-15,-2-5 3 0,0-1 9 0,-4-1 4 16,-2-3 7-16,-5-1 2 0,2-2 2 0,-4-1 1 16,0-2 4-16,-2-1 2 0,-4-2-1 0,1-1 1 15,-2-2-2-15,-4-2 1 0,-1 3 3 0,-2 2 3 16,-4 4 8-16,-1 3 7 0,0 4 6 16,0 2-1-16,-4 5-8 0,0 1-18 0,-5 2-18 15,0 0-12-15,-6 2-5 0,-5 7 4 0,-6 5 8 16,1 2 4-16,-3 3 2 0,1-1 1 0,1 4-2 15,2-1 0-15,4 0 2 0,1-2-2 16,4 1 0-16,3 0-1 0,6 0 0 0,-1-4 0 16,6 0-2-16,1-2 1 0,0-2-6 0,5-3 4 15,3-1 5-15,7-5 5 0,2 0 8 0,5-3-1 16,3 0-2-16,2-1-3 0,1-6 3 16,2-3-4-16,-2-2 3 0,-3-1 0 0,1-3-4 15,-6 1 8-15,-3-1-1 0,1 1 0 0,-5-1 2 16,-2 3-4-16,-3 3-1 0,-5 1 5 15,1 3 6-15,-3 2 1 0,-1 2 2 0,0 1-9 16,0 1-16-16,0 0-16 0,-5 1-7 0,1 5 3 16,-6 3 7-16,2 0 13 0,0 1 3 0,-3 2-1 15,5-1 6-15,0 1-9 0,4 0 1 0,2-2 0 16,0 0-7-16,1-1 10 0,8 0-1 0,1 0 3 16,3-5 2-16,6 2 3 0,1-6 2 15,4 0-2-15,-1 0 0 0,4 0-4 0,-3-8-1 16,1 0 1-16,-4-2 5 0,-3-2 1 0,-3 0 0 15,-2-1 1-15,-2-2-3 0,-3-1 6 16,-1 0 0-16,-3 0 1 0,0-2 0 0,0 2-4 16,-3 1 0-16,-1 2-2 0,0 3 2 0,0 3-2 15,0 3-2-15,0 1-1 0,0 3-5 0,0 0-13 16,0 0-15-16,0 3 0 0,0 4 0 16,-1 4 14-16,-4 3 15 0,1 3 1 0,2-1 2 15,2 2-3-15,0 0-1 0,0-2 0 0,0-1 2 16,2 0-1-16,4 0-1 0,1-3 2 0,4 1-5 15,-3-5 4-15,4 0 2 0,0-2-1 16,3-2 2-16,2-2-3 0,1-2-4 0,6 0-10 16,0-3-18-16,1-6-40 0,-1-1-46 0,1-2-52 15,-4-1-48-15,-1-3-15 0,-1-4 6 0,-6-1 36 16,-1-3 48-16,0-2 55 0,-4-4 45 16,-1-1 37-16,-1-3 28 0,-4-1 18 0,2-1 17 15,-2-1 11-15,-1-1 11 0,3 3 14 0,-3 1 9 16,3 0 13-16,-4 4 14 0,0 2 3 0,0 6 2 15,0 2-9-15,0 7-18 0,-4 2-14 16,3 4-14-16,1 4-15 0,-3 1-11 0,2 2-27 16,0 0-27-16,-1 2-14 0,-3 8-10 0,-3 7 15 15,-4 5 14-15,-2 3 5 0,-4 8 2 0,0 0-4 16,2 5-3-16,0-2-1 0,-1 6 2 0,4-3-4 16,1 3-1-16,4 1 0 0,6-3-1 15,-1-2-1-15,3-2-1 0,0-2 1 0,8-4-3 16,5-2 3-16,5-2 0 0,1-6 1 0,5-3 4 15,-1-4-4-15,-1-5-1 0,3-3-6 16,-1-4-4-16,0-1 1 0,-4-4 0 0,3-7 4 16,-3-2 3-16,-3-5 4 0,-2-2 5 0,-2-2 0 15,-2-2 3-15,-6 0 2 0,4-1 1 0,-7 1 1 16,1 2 6-16,1 1-1 0,-1 4 2 16,-3 6 4-16,0 3-2 0,0 4 3 0,0 2-5 15,0 1-11-15,0 1-18 0,0 0-15 0,0 3-1 16,0 4 5-16,-4 4 13 0,1 3 10 0,3 1-3 15,0 2-2-15,0-1 2 0,0-1-1 16,9 0 0-16,-1-2 1 0,4-1-2 0,3-1 2 16,4-2 2-16,0-2-1 0,1-3 1 0,1-1-2 15,-1-3-2-15,4 0-1 0,-6 0-1 0,5-3 4 16,-5-7-1-16,1 0 2 0,-3-2 0 0,-1-4 3 16,-1 2 1-16,-2-4 1 0,-2 0 0 15,-3 0 1-15,-2 0 2 0,-2 2 2 0,-2 1 7 16,-1 5 0-16,0 3 0 0,0 1 1 0,0 3-8 15,0 3-6-15,0 0-11 0,0 0-14 0,0 9 0 16,-1 1 8-16,-3 9 9 0,-5 6 11 16,1 5 2-16,-2 6-2 0,-1 3-1 0,-1 4 0 15,0 5 3-15,0 3 0 0,0 4 1 0,3 1-2 16,1 5-2-16,-2 0-3 0,6 3-3 16,-4 0-2-16,4-1-12 0,2-1-24 0,-5 1-86 15,3-17-247-15,3-15-1029 0</inkml:trace>
        </inkml:traceGroup>
      </inkml:traceGroup>
    </inkml:traceGroup>
    <inkml:traceGroup>
      <inkml:annotationXML>
        <emma:emma xmlns:emma="http://www.w3.org/2003/04/emma" version="1.0">
          <emma:interpretation id="{570F05C2-BB78-42F8-905D-8167CCEAAE48}" emma:medium="tactile" emma:mode="ink">
            <msink:context xmlns:msink="http://schemas.microsoft.com/ink/2010/main" type="paragraph" rotatedBoundingBox="11029,16154 17971,16080 17988,17712 11046,177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9AF1C8-FD5A-4BE8-863D-A28E3B1CC327}" emma:medium="tactile" emma:mode="ink">
              <msink:context xmlns:msink="http://schemas.microsoft.com/ink/2010/main" type="line" rotatedBoundingBox="11029,16154 17971,16080 17988,17712 11046,17786"/>
            </emma:interpretation>
          </emma:emma>
        </inkml:annotationXML>
        <inkml:traceGroup>
          <inkml:annotationXML>
            <emma:emma xmlns:emma="http://www.w3.org/2003/04/emma" version="1.0">
              <emma:interpretation id="{786E03E7-DBC1-4452-83F4-DFB4781FBF55}" emma:medium="tactile" emma:mode="ink">
                <msink:context xmlns:msink="http://schemas.microsoft.com/ink/2010/main" type="inkWord" rotatedBoundingBox="11029,16156 12590,16139 12607,17769 11046,17786"/>
              </emma:interpretation>
              <emma:one-of disjunction-type="recognition" id="oneOf5">
                <emma:interpretation id="interp25" emma:lang="en-US" emma:confidence="0.5">
                  <emma:literal>fail</emma:literal>
                </emma:interpretation>
                <emma:interpretation id="interp26" emma:lang="en-US" emma:confidence="0">
                  <emma:literal>fails</emma:literal>
                </emma:interpretation>
                <emma:interpretation id="interp27" emma:lang="en-US" emma:confidence="0">
                  <emma:literal>Sail</emma:literal>
                </emma:interpretation>
                <emma:interpretation id="interp28" emma:lang="en-US" emma:confidence="0">
                  <emma:literal>Fail</emma:literal>
                </emma:interpretation>
                <emma:interpretation id="interp29" emma:lang="en-US" emma:confidence="0">
                  <emma:literal>bail</emma:literal>
                </emma:interpretation>
              </emma:one-of>
            </emma:emma>
          </inkml:annotationXML>
          <inkml:trace contextRef="#ctx0" brushRef="#br0" timeOffset="21811.2097">-18 3866 1577 0,'0'0'117'0,"0"0"-86"0,0 0-32 16,0 0-3-16,175-95 2 0,-131 80-3 0,3-1-6 15,-3 1-11-15,3 2-6 0,-4-2-3 0,5 0 8 16,-5 2 10-16,-1-4 7 0,-1 2 12 0,-1-3 0 16,-1 2 4-16,-1-2-1 0,-3 2-3 0,-4 2 0 15,-5 0-2-15,-3 0 3 0,-7 2 3 16,-5 1 13-16,-7 1 15 0,-3 1 13 0,-1 0 6 15,-2 2-3-15,-9 1-13 0,-1 1-12 0,-3 4-11 16,-1 1-6-16,-7 0 1 0,2 3 1 0,-5 7 4 16,-1 2 2-16,1 4-1 0,-1 2-2 15,0 4-2-15,2 1-2 0,-1 3-3 0,2 1-3 16,2-1-4-16,8-1-6 0,7-2-4 0,0-4-4 16,7-2-4-16,0-5-1 0,12-3 2 15,2-3 5-15,6-2 9 0,-1-3 5 0,3-1 5 16,0 0-1-16,2-7 1 0,0-3-1 0,2-2 0 15,-2-2 3-15,-5-1 0 0,1 1 3 0,-4-5 0 16,-3 2 2-16,-1-1 3 0,-2 2 5 0,-4 1 2 16,-3 3 3-16,2 2 1 0,-3 6 1 0,-2 1-3 15,0 2-4-15,0 1-9 0,0 0-12 16,0 0-19-16,0 2-7 0,0 4 4 0,-2 7 11 16,-4 2 9-16,3 1 7 0,0 2-4 0,2-2-5 15,1-2-1-15,0-1-1 0,5-3 1 16,7-1 1-16,2-1 0 0,2-5 2 0,7-2 0 15,1-1-1-15,0 0 2 0,-4-3-2 0,6-4 1 16,-5 0 1-16,-4-4 0 0,0 1 0 0,-4-2 5 16,-2 0 0-16,-2-2 6 0,-5 2 2 15,-1 1 5-15,1 2 3 0,-3 1 7 0,-1 5 4 16,0 0-3-16,0 3-7 0,0 0-15 0,-1 0-18 16,-5 3-7-16,4 6 2 0,-4 5 3 15,-2 3 10-15,3 0 1 0,-2 1-4 0,6-3 0 16,1-2-3-16,1-1-1 0,11-2-2 0,3-2 0 15,8-4 1-15,1-2 2 0,1-2 3 0,2 0-3 16,0-9-1-16,1-3-2 0,-1-2-3 16,0-5 4-16,-2-2 1 0,-5-4 0 0,3-3 0 15,-7-4 3-15,2 0 2 0,-10-2 4 0,3 0 3 16,-7-2 1-16,1-1 2 0,-4 0 1 0,-1-3 2 16,0 2 1-16,-6-1 0 0,0 3 0 0,-3 2 0 15,2 4 3-15,-2 5-1 0,-2 3 1 16,4 7 2-16,-1 4 0 0,3 3 2 0,-2 5 0 15,5 3-5-15,-1 0-10 0,-4 5-10 0,4 11-1 16,-7 3 0-16,3 12 9 0,-5 5 2 0,0 4 1 16,0 6-4-16,0 2 3 0,2 0 2 0,5-1-3 15,2 1 5-15,3-5-5 0,0 0-1 16,4-5 0-16,10-5-2 0,1-3 2 0,6-6 0 16,3-5 2-16,2-5-2 0,0-4 0 0,3-4 1 15,-4-3-1-15,0-3-2 0,-6 0-2 16,3 0-2-16,-8-6-2 0,0-3 4 0,-2-1-1 15,-4-4 1-15,1-1-1 0,1-1-7 0,-6-4 5 16,4 0-2-16,-5 0 1 0,-1 2 2 0,0 1-2 16,-1-1 1-16,3 1 2 0,-3 2 2 15,2 1 1-15,-2 1-2 0,1 1 1 0,-2 0 1 16,0 2 0-16,0 1-1 0,1 0-4 0,-1 1-17 16,0 2-14-16,0 1-29 0,0 2-44 0,0 0-51 15,1 1-72-15,-1 2-125 0,4 0-199 16,-4 0-212-16,2 0 463 0</inkml:trace>
          <inkml:trace contextRef="#ctx0" brushRef="#br0" timeOffset="20771.453">523 3163 0 0,'0'0'0'0,"0"0"0"15,0 0 0-15,0 0 0 0,0 0 0 16,0 0 0-16,0 0 0 0,0 0 0 0,0 0 0 16,0 0 0-16,0 0 0 0,0 0 0 0,79-122 0 15,-63 109 0-15,-1 1 0 0,2 0 0 0,0 0 0 16,-3 3 0-16,-2 0 0 0,-7 2 0 0,-1 1 0 15,0 0 0-15,-4 0 18 0,-6 0 130 0,-5-1-26 16,2 1-6-16,-9 0 1 0,2-2 4 16,-1 4-2-16,-4-1-3 0,5 1-2 0,0-1-3 15,2 2 0-15,-4 0-11 0,5 0-12 0,3 0-10 16,-2 0-14-16,1 2-11 0,1 1-12 0,-1-2-13 16,3 2-8-16,-1 0-5 0,-2 0-3 15,-1 0 3-15,5 0 3 0,-2 0 8 0,-1 0 3 16,8 0 8-16,-1 0 2 0,0 0-1 0,3 0-2 15,0 0-9-15,0 0-7 0,0 0-7 16,0 2-5-16,-5-2-2 0,2 1-1 0,1 2-3 16,-6 0-2-16,2 0 1 0,-3 2 1 0,-2-1 2 15,3 0 1-15,-1 0 0 0,-2 0 2 0,7-1 3 16,-4 0 4-16,4 0-3 0,1 0 2 0,-4-1-2 16,6 1-3-16,0-2 1 0,1 1-2 15,-2-1-1-15,2 1-1 0,-1 1 1 0,1-2 1 16,-1 2 0-16,1 2 3 0,0-3-1 0,-2 4 1 15,2 2-1-15,0 1 2 0,-4 3 0 0,4 4 0 16,-1 5 4-16,0 6 0 0,1 7 4 0,-3 4 0 16,2 4-3-16,-1 5 2 0,1 5-7 15,-3 6 0-15,4 3 1 0,0 5-1 0,-1 5 1 16,-1 4-3-16,2 1-3 0,-2 0-3 0,-1 0-5 16,-5 2-1-16,5-4-4 0,-8-2-3 15,1-2-7-15,-4-3-7 0,0-4-8 0,-5-5-8 16,-3-5-7-16,0-9-11 0,3-7-9 0,-4-6-39 15,4-9-101-15,-2-8-207 0,7-7-343 0,4-4 131 0</inkml:trace>
          <inkml:trace contextRef="#ctx0" brushRef="#br0" timeOffset="22013.085">1004 3068 2116 0,'0'0'-59'16,"0"0"-161"-16,0 0-78 0,0 0-18 0,0 0-32 15,0 0-207-15,0 0 235 0</inkml:trace>
        </inkml:traceGroup>
        <inkml:traceGroup>
          <inkml:annotationXML>
            <emma:emma xmlns:emma="http://www.w3.org/2003/04/emma" version="1.0">
              <emma:interpretation id="{C8F44155-5AD0-45FD-AC66-0C1FAF18E52E}" emma:medium="tactile" emma:mode="ink">
                <msink:context xmlns:msink="http://schemas.microsoft.com/ink/2010/main" type="inkWord" rotatedBoundingBox="12646,16380 14536,16360 14550,17701 12660,17722"/>
              </emma:interpretation>
              <emma:one-of disjunction-type="recognition" id="oneOf6">
                <emma:interpretation id="interp30" emma:lang="en-US" emma:confidence="0.5">
                  <emma:literal>fast</emma:literal>
                </emma:interpretation>
                <emma:interpretation id="interp31" emma:lang="en-US" emma:confidence="0">
                  <emma:literal>fat</emma:literal>
                </emma:interpretation>
                <emma:interpretation id="interp32" emma:lang="en-US" emma:confidence="0">
                  <emma:literal>fort</emma:literal>
                </emma:interpretation>
                <emma:interpretation id="interp33" emma:lang="en-US" emma:confidence="0">
                  <emma:literal>font</emma:literal>
                </emma:interpretation>
                <emma:interpretation id="interp34" emma:lang="en-US" emma:confidence="0">
                  <emma:literal>fact</emma:literal>
                </emma:interpretation>
              </emma:one-of>
            </emma:emma>
          </inkml:annotationXML>
          <inkml:trace contextRef="#ctx0" brushRef="#br0" timeOffset="22373.8616">2368 3148 1622 0,'0'0'145'15,"0"0"-49"-15,0 0-10 0,0 0 15 0,0 0 22 16,0 0-4-16,0 0-28 0,0 0-31 15,0 0-34-15,0 0-10 0,0 0-6 0,0 0-1 16,0 0-1-16,-161-46 1 0,142 73-1 0,0 10 1 16,-4 6 2-16,1 7-5 0,-1 8 3 0,-1 6-2 15,-7 4-3-15,0 6 4 0,-5 3-1 0,2 2-4 16,-3 1-1-16,1-1-2 0,-1-3-2 16,8-3-1-16,-1-1-1 0,5-6-12 0,3-3-9 15,9-4-16-15,6-6-29 0,2-2-53 0,5-6-170 16,0-12-350-16,0-13-732 0</inkml:trace>
          <inkml:trace contextRef="#ctx0" brushRef="#br0" timeOffset="22546.7556">1597 3916 998 0,'0'0'164'0,"0"0"-103"16,0 0-35-16,0 0-5 0,0 0 7 15,185-140-6-15,-134 123-26 0,0 1-41 0,2 3-68 16,1 1-95-16,1 1-123 0,-3 1-130 0,0 1 303 16,-14 2 158-16,-11 2 0 0</inkml:trace>
          <inkml:trace contextRef="#ctx0" brushRef="#br0" timeOffset="23051.1956">2545 3546 0 0,'0'0'0'0,"0"0"34"0,0 0 388 15,0 0-58-15,0 0-73 0,0 0-76 0,0 0-62 16,0 0-49-16,0 0-37 0,0 0-19 0,0 0-13 15,0 0-3-15,0 0 1 0,0 0 4 0,-160-34 3 16,127 54 1-16,2-2-1 0,0 5-6 16,0 0-8-16,3 0-9 0,6 0-6 0,1-2-8 15,8-3-5-15,0-3-6 0,8-2-6 0,4-3-8 16,1 1-6-16,0-4-2 0,6-1 3 16,7 0 12-16,0-5 11 0,6-1 8 0,2 0 7 15,2-5 0-15,-2-3 0 0,1-1 2 0,2-1-1 16,-4-2 0-16,0 2 1 0,-2 1 0 0,-1 1-2 15,-3 0 2-15,-4 4 1 0,-2 1 0 16,-5 0-2-16,2 3-3 0,-5 0-6 0,0 0-3 16,0 0-5-16,0 0-1 0,0 0 8 0,-5 6 7 15,2 2 4-15,1-1 2 0,-1 2-7 0,0-2-5 16,3-1-4-16,0-1 0 0,4-1 2 0,2-1 2 16,6-1 7-16,0-2 0 0,2 0 2 15,1 0 1-15,7-5-3 0,-4-2 0 0,7-3-1 16,-3-2 1-16,0-2-3 0,-1-1 5 0,1-4 0 15,-3 0 1-15,1-2 6 0,-2 0-6 0,-4 1 2 16,1 4 0-16,-5 2-2 0,1 1 3 16,-4 4 0-16,-1 3-1 0,-3 1-2 0,2 2-5 15,1 0-4-15,-3 3-4 0,3 0-2 0,0 0 3 16,-1 5 3-16,4 4 4 0,1 4 9 0,-2 5-5 16,1 0 4-16,3 4 0 0,-1 4-6 15,-2 1 8-15,-2 0-3 0,2-1-1 0,-5 0 1 16,0-4-5-16,-4 2 0 0,0-6-1 0,-2-1 3 15,-4-2-7-15,-6-2-3 0,-1-2-7 16,-3-2-14-16,-4-2-12 0,4-3-30 0,-2-4-52 16,-1 0-113-16,6-5-213 0,6-1-413 0,-1 1 17 0</inkml:trace>
          <inkml:trace contextRef="#ctx0" brushRef="#br0" timeOffset="23281.0538">3045 3123 408 0,'0'0'360'0,"0"0"-59"0,0 0-39 16,0 0-21-16,0 0-32 0,0 0-49 0,0 0-49 15,0 0-36-15,0 0-21 0,0 0-9 0,0 0 0 16,0 0 6-16,0 0 7 0,63 31-2 0,-63-2 1 16,-3 7-9-16,-5 7-9 0,-3 2-2 15,3 1-9-15,-2 2-1 0,0-2-4 0,1 2-3 16,3 1-6-16,0-5-7 0,3 1-2 0,3-5-11 15,5-3-8-15,6-4-24 0,5-5-71 0,2-4-174 16,-5-8-483-16,-2-6-759 0</inkml:trace>
          <inkml:trace contextRef="#ctx0" brushRef="#br0" timeOffset="23436.9568">3057 3482 1350 0,'0'0'313'0,"0"0"-140"15,0 0-52-15,0 0-25 0,0 0-18 0,0 0-22 16,0 0-18-16,0 0-11 0,0 0-16 16,177-115-14-16,-121 105-26 0,2 0-69 0,2 3-236 15,-16 1-538-15,-15 3-55 0</inkml:trace>
        </inkml:traceGroup>
        <inkml:traceGroup>
          <inkml:annotationXML>
            <emma:emma xmlns:emma="http://www.w3.org/2003/04/emma" version="1.0">
              <emma:interpretation id="{1566326D-8D3C-4DEA-BA5A-00AA7AAECB95}" emma:medium="tactile" emma:mode="ink">
                <msink:context xmlns:msink="http://schemas.microsoft.com/ink/2010/main" type="inkWord" rotatedBoundingBox="14706,16136 15146,16132 15154,16906 14715,16911"/>
              </emma:interpretation>
              <emma:one-of disjunction-type="recognition" id="oneOf7">
                <emma:interpretation id="interp35" emma:lang="en-US" emma:confidence="0.5">
                  <emma:literal>&amp;</emma:literal>
                </emma:interpretation>
                <emma:interpretation id="interp36" emma:lang="en-US" emma:confidence="0">
                  <emma:literal>.</emma:literal>
                </emma:interpretation>
                <emma:interpretation id="interp37" emma:lang="en-US" emma:confidence="0">
                  <emma:literal>c</emma:literal>
                </emma:interpretation>
                <emma:interpretation id="interp38" emma:lang="en-US" emma:confidence="0">
                  <emma:literal>4</emma:literal>
                </emma:interpretation>
                <emma:interpretation id="interp3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23817.7216">4095 3497 250 0,'0'0'300'0,"0"0"-271"0,0 0-13 0,0 0 24 15,-155 84 29-15,117-72 18 0,-1 0 5 0,4-3-17 16,3-2-15-16,3-1-6 0,9-5 4 0,4-1 18 16,10 0 15-16,-1 0 1 0,5-6-11 15,2-2-36-15,0-4-34 0,5-2-22 0,5-3-10 16,4 0 8-16,7-4 11 0,1-2 9 0,3-1 3 15,3-4 2-15,3-3 1 0,-1-3 0 0,-4-4-2 16,0-3 0-16,-5-2-6 0,-3 0-3 0,-5-2-2 16,-2 2 3-16,-7 0 8 0,-1 2 6 15,-3 6 7-15,-3 3 4 0,-8 1 11 0,-5 7 8 16,-1 3 5-16,-5 3 5 0,-5 5 6 0,1 4 11 16,-3 3 8-16,1 2 1 0,1 4-8 0,2 4-14 15,-1 7-14-15,2 4-8 0,6 7-6 16,-3 2-5-16,5 5-2 0,3 6 0 0,1 3-2 15,4 4-1-15,5-2-7 0,3 3-3 0,8-2-4 16,7 4-1-16,6-2 0 0,8 2-1 0,1 0-2 16,7-2-6-16,-1 1-9 0,1-3-21 15,0 0-66-15,-5-4-180 0,-11-9-524 0,-5-11-573 0</inkml:trace>
        </inkml:traceGroup>
        <inkml:traceGroup>
          <inkml:annotationXML>
            <emma:emma xmlns:emma="http://www.w3.org/2003/04/emma" version="1.0">
              <emma:interpretation id="{A7DF91BE-DBC1-4345-A502-FAEE2CDFC881}" emma:medium="tactile" emma:mode="ink">
                <msink:context xmlns:msink="http://schemas.microsoft.com/ink/2010/main" type="inkWord" rotatedBoundingBox="15529,16106 17971,16080 17984,17338 15543,17364"/>
              </emma:interpretation>
              <emma:one-of disjunction-type="recognition" id="oneOf8">
                <emma:interpretation id="interp40" emma:lang="en-US" emma:confidence="0.5">
                  <emma:literal>cheap</emma:literal>
                </emma:interpretation>
                <emma:interpretation id="interp41" emma:lang="en-US" emma:confidence="0">
                  <emma:literal>cheep</emma:literal>
                </emma:interpretation>
                <emma:interpretation id="interp42" emma:lang="en-US" emma:confidence="0">
                  <emma:literal>Cheap</emma:literal>
                </emma:interpretation>
                <emma:interpretation id="interp43" emma:lang="en-US" emma:confidence="0">
                  <emma:literal>Cheep</emma:literal>
                </emma:interpretation>
                <emma:interpretation id="interp44" emma:lang="en-US" emma:confidence="0">
                  <emma:literal>sheep</emma:literal>
                </emma:interpretation>
              </emma:one-of>
            </emma:emma>
          </inkml:annotationXML>
          <inkml:trace contextRef="#ctx0" brushRef="#br0" timeOffset="24950.2493">4658 3217 449 0,'0'0'588'15,"0"0"-481"-15,0 0-11 0,0 0 28 0,0 0 32 16,0 0 9-16,0 0-18 0,0 0-29 15,0 0-20-15,0 0-15 0,0 0-16 0,0 0-15 16,0 0-17-16,-154 170-9 0,140-141-11 0,6 0-9 16,5-1-6-16,3-3-8 0,13 0-2 0,5-4-1 15,6-4-1-15,7-2-1 0,4-3-8 16,3-6-20-16,1-3-28 0,-2-3-56 0,-1-1-61 16,0-10-77-16,-6-3-108 0,1-2-129 0,-4-4-97 15,-3-3 492-15,-3-4 105 0,-2-1 0 16,-3-5 0-16,-3-1 0 0,-2-4 0 0,-3-3 0 15,0-2 0-15,-2 0 0 0,-2-3 0 0,-2 0 0 16,0 0 0-16,0 0 0 0,-2 4 0 16,0 4 295-16,0 5 57 0,0 4-5 0,0 7-40 0,0 5-36 15,0 4-47-15,-2 3-42 0,0 4-31 16,1 4-40-16,1 2-43 0,0 0-43 0,-1 0-28 16,1 8-3-16,-4 5 9 0,0 6 17 0,1 4 13 15,-4 6-1-15,2 5-2 0,-3 3-5 0,1 3-6 16,0 2-1-16,3 2-5 0,0-1-2 0,3 0-3 15,-2-1-3-15,3 1 1 0,0-2-3 16,0-4-1-16,4-4-2 0,-1-3-1 0,1-5-3 16,-3-4-2-16,1-5-7 0,0-4-1 0,-2-4-1 15,0-4 1-15,0-2 16 0,2-2 14 16,-2 0 10-16,1-6 1 0,2-3-10 0,0-5-12 16,3-2-5-16,1-2 2 0,-2 0 2 0,3-4 2 15,4 3-3-15,-2-1-2 0,1 3 1 0,-2 4-2 16,2 3 1-16,-2 2-6 0,-2 5 3 15,-1 0-2-15,0 3-1 0,-1 0 8 0,1 3-5 16,0 4 2-16,1 4 2 0,0-1-4 0,-1 3 7 16,4 0-2-16,2 1-1 0,1-1 0 15,5-1-2-15,0 0 1 0,4-1 2 0,3-1 0 16,2-3 0-16,0-1-2 0,1-3-2 0,-1-1 5 16,2-1-3-16,-2-1 0 0,0 0 1 0,0-6-5 15,-4-1 6-15,-1-3 0 0,-1 0 1 16,-3-5 0-16,-3 0-1 0,-1-2 1 0,-2-1 0 15,-6-2 4-15,0 0 0 0,-5 2-1 0,-1-1 3 16,0 3 0-16,-5 1 0 0,-3 3 2 0,-2 3-2 16,2 2-6-16,-4 2 0 0,1 3-5 0,-5 2-3 15,0 0 0-15,-3 8-2 0,2 1-1 0,-3 4 2 16,4 2 2-16,-2 0-1 0,4 3 2 16,2-2-4-16,3 1-4 0,5 0 2 0,3-1-3 15,1-1 1-15,4-2 0 0,6-1 0 0,3-1 1 16,4-2 3-16,6-2 6 0,4-1-4 15,2-1 2-15,4-3 0 0,0 0-4 0,1-2 5 16,-1 0 1-16,1 0-1 0,-2-3-1 0,1-3 1 16,-2-1 1-16,-3-1 0 0,1-1 6 0,-4 0-4 15,-1-3 0-15,-1 1 3 0,-4-1-3 16,-2 0 5-16,-3-1 3 0,-5 3-1 0,-2 1 1 16,-3 0 4-16,-4 1 0 0,0 2-3 0,0-2-4 15,-10 2-10-15,1 1-6 0,-4 2-2 16,-2 3-2-16,-3 0 7 0,2 0 2 0,-1 0 0 15,-2 3-1-15,4 4 0 0,1-1-2 0,-1 3-5 16,4-1-2-16,2 1-10 0,5 0-6 0,-2 0-3 16,5-1-2-16,1 1-4 0,0-2 1 0,1-1-5 15,6 0 1-15,1-1 3 0,0-4 3 16,3 1 6-16,1-2 3 0,0 0 5 0,-1 0 5 16,1 0 5-16,1-2 5 0,1-2 2 0,2 1 1 15,-2 0 2-15,0-2-1 0,-2 2 2 0,1 0-1 16,-3 0-1-16,-4 0 1 0,0 2 1 0,-2-1 4 15,-4 0 0-15,0 2-4 0,0 0-20 16,-6 0-16-16,1 0-13 0,2 2-6 0,-2 1 5 16,1 2-7-16,3 1-7 0,1-2-14 0,0 2-20 15,5-1-39-15,2-2-109 0,5 1-219 16,-4-3-197-16,-1 1 597 0</inkml:trace>
          <inkml:trace contextRef="#ctx0" brushRef="#br0" timeOffset="25321.02">6079 3289 1280 0,'0'0'309'0,"0"0"-137"16,0 0-29-16,0 0-13 0,0 0-21 16,0 0-36-16,0 0-40 0,0 0-29 0,0 0-5 15,0 0 2-15,0 0 11 0,0 0 14 0,0 0 0 16,0 0-2-16,7 112-4 0,-7-86-6 15,1-1-4-15,6-1 0 0,4 3-1 0,2-3-2 16,0-1 2-16,3 0-5 0,2-2-1 0,1-1-3 16,-1-6-10-16,3-3-15 0,-4-2-32 0,2-5-60 15,-2-1-98-15,3-3-194 0,-6 0-373 0,-6 0-30 16</inkml:trace>
          <inkml:trace contextRef="#ctx0" brushRef="#br0" timeOffset="25809.7178">6434 3425 722 0,'0'0'157'0,"0"0"-40"0,0 0 7 0,0 0 11 16,0 0 5-16,0 0-1 0,0 0-25 0,172-136-14 16,-138 132-6-16,4 4-12 0,1 0-11 15,0 6-18-15,-1 6-12 0,-2 5-10 0,-7 3-11 16,-3 6 1-16,-7 1-3 0,-7 1-1 0,-8 3-2 15,-4-1 1-15,-12 1 1 0,-14 0 1 0,-5 0-2 16,-10-3-13-16,-7-4-12 0,-7-3-13 16,0-4-5-16,1 0-24 0,3-3-77 0,4-1-307 15,15-3-456-15,12-4 173 0</inkml:trace>
          <inkml:trace contextRef="#ctx0" brushRef="#br0" timeOffset="25585.8562">6513 3270 1297 0,'0'0'214'0,"0"0"-95"16,0 0-45-16,0 0-19 0,0 0-7 15,0 0 5-15,0 0 27 0,0 0 24 0,0 0 14 16,0 0 1-16,0 0-15 0,0 0-24 0,19 185-17 15,-16-146-16-15,1 2-8 0,-3 5-7 16,-1-2-9-16,2 2-2 0,2-1-8 0,-3 0-5 16,3-3-5-16,-3 1-3 0,1-4-2 0,-1-2-6 15,-1-2-11-15,0-5-24 0,0-3-43 0,0-6-81 16,0-5-135-16,0-5-224 0,0-6-355 16,0-2 201-16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9:52.66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2AFB47E-D55A-47F6-B592-B5C203BEA04D}" emma:medium="tactile" emma:mode="ink">
          <msink:context xmlns:msink="http://schemas.microsoft.com/ink/2010/main" type="inkDrawing" rotatedBoundingBox="18139,313 18853,18339 18409,18357 17695,330" shapeName="Other"/>
        </emma:interpretation>
      </emma:emma>
    </inkml:annotationXML>
    <inkml:trace contextRef="#ctx0" brushRef="#br0">0 39 0 0,'0'0'0'0,"0"0"0"0,0 0 0 15,0 0 0-15,0 0 0 0,0 0 0 16,0 0 0-16,0 0 0 0,0 0 0 0,0 0 0 16,0 0 0-16,0 0 0 0,84-24 0 0,-78 22 0 15,-5-1 0-15,3 0 0 0,-3 1 0 16,-1-1 0-16,0 2 0 0,2-1 0 0,-2 2 0 15,0-1 0-15,0 1 12 0,0-2 174 0,0 1-10 16,0 1-22-16,0 0-24 0,0 0-20 0,0 0-14 16,0 0-18-16,0 0-16 0,0 0-21 15,0 0-25-15,0 0-29 0,0 0-29 0,0 1-16 16,0 4 13-16,0 2 34 0,2 3 39 0,2 5 26 16,2 4 2-16,-4 2-12 0,6-2-12 0,-4 8-6 15,3-2-4-15,-2 3-1 0,3 4 0 0,-2 3 0 16,1 6-2-16,-2 1-3 0,-1 6 1 15,0-2-1-15,1 1 5 0,-3 4-4 0,0 2 3 16,2 4-2-16,0-1-3 0,-2 7 3 0,0-2-1 16,2 3 0-16,0 2-1 0,-1-1 2 0,0 6-1 15,1-1 3-15,1 4 3 0,-3 0-7 16,0 3 0-16,2 0 0 0,-4 2 1 0,0 1 6 16,0 4 2-16,0 3-1 0,0 0 0 0,-5 3 0 15,2 3-1-15,-6 0 2 0,3 1-4 0,-4-1-2 16,-4 2-1-16,2-3-3 0,-1 3 2 15,-1-3-2-15,0-3 3 0,0 0 6 0,2-3 1 16,1 0 3-16,3-4 3 0,3 1-4 0,4-4-1 16,-1-3-1-16,2 0-7 0,0 1 1 15,2 0 0-15,4 2-1 0,1 1 5 0,-1 2-4 16,0-1-4-16,-3 4-3 0,4-2-6 0,-3 4-2 16,1-1 1-16,-2 1-1 0,2 1-3 0,-4 0 1 15,3 1-2-15,-2-2-2 0,2 3 4 16,-3-2-2-16,0 0 3 0,2 1-2 0,2-6 0 15,1-1-2-15,2-5 1 0,3 0-1 0,-2-3 0 16,3 1 0-16,0-2-1 0,2 0 0 0,-4 1 2 16,1-1 0-16,0 1 1 0,-3 3 2 0,2-1-2 15,-1 1 0-15,-3 3 0 0,-3 2 1 16,1-2-2-16,-3 1 0 0,-1 2 4 0,0 1-2 16,0-1 3-16,0-1 1 0,-2-1-3 0,-4 3 7 15,5-2-2-15,0-1 3 0,1-2 2 0,0-4-3 16,0 0 0-16,4-4-1 0,2 1-4 15,2-2 0-15,3-3-1 0,0-1-3 0,-2 1-2 16,1-1 2-16,0 1-1 0,1 1-1 0,-3-2-1 16,-1 0-3-16,-1 1 2 0,1-1 1 0,-5 0 0 15,2-2 4-15,-4 1-3 0,1 0 4 16,-1-2-4-16,0-1 0 0,0 0 7 0,0-3-5 16,0 1 4-16,0-1-2 0,1-3-2 0,3 2 4 15,-2-1 3-15,3 0 0 0,-1-2 0 16,-1 0 2-16,1 0-2 0,2 1-1 0,-3 1 1 15,0 1-4-15,-1 0-1 0,0-1-3 0,-2 4 1 16,0-3-2-16,0 2 2 0,0-2-1 0,-4 2-5 16,1 0 6-16,0 1-2 0,-3-1 1 0,2-2 5 15,1 0-6-15,-1-1 1 0,0-2 0 0,1 2-2 16,3-3 2-16,-4 1 0 0,3-3 0 16,1 2-1-16,0 0 2 0,0-2 1 0,-1 3 0 15,1-1-1-15,-3 0 0 0,0 1-2 0,2 3 0 16,-5-1 1-16,1 0 0 0,-2 1 0 0,-1-2 0 15,2 3 0-15,-1-1 1 0,-2 3 2 16,3-1 0-16,-2 0-1 0,4-2 0 0,3 1-2 16,-2-4 0-16,3-1-2 0,0-4 1 0,0 1-1 15,3 0-2-15,-1-2-1 0,4 0 2 16,-1-3 2-16,-2 0 1 0,2 0 3 0,-1-2-3 16,-1 3 0-16,0-1 0 0,1 1-2 0,0-3 1 15,-2 2 0-15,0-2 0 0,-1 0-1 0,3-1 2 16,0 3-1-16,-1-3 0 0,2-1 1 15,2-1-2-15,-3 0 2 0,4-1 0 0,-3 1-2 16,5 0 0-16,2-1-1 0,-3 1 1 0,3-3-2 16,0 0-1-16,2-1 0 0,-1 1-1 0,-2-2-2 15,4 4 4-15,-5 1-1 0,4 0-1 0,-2-1 4 16,1 1-4-16,1-1 1 0,-2 0 1 16,0 1-2-16,1 0 3 0,-1 0-4 0,0-3 0 15,-2 1 1-15,3 0 2 0,-1 0 2 0,-3 1 2 16,4 1 1-16,-1 2-2 0,0-2 1 0,1-1 0 15,-1 1 1-15,-2 0-1 0,2-1-1 0,0 2 1 16,-3 2 0-16,2-1 2 0,1 3-4 16,-4 0 0-16,0 2-1 0,3-1-6 0,-5 2 1 15,2 4-5-15,-2-1 0 0,0 0-3 0,-3 3-2 16,1-2 1-16,0 3-2 0,-1 1 3 16,-2 1 0-16,2 0 2 0,1-2 3 0,-1 1 3 15,-1 0 2-15,-2 0 1 0,0-3 2 0,0 3 0 16,0 1 4-16,0-1 1 0,0-1 0 15,0-1 2-15,0 1-3 0,0 5 3 0,-1 0-2 16,-3 5-2-16,0 1 0 0,0 3-7 0,-5 0-8 16,3 2-9-16,-5 1-15 0,-2 3-13 0,1 2-4 15,-3 1 6-15,0 1 9 0,-2 1 17 0,0-2 13 16,0 1 6-16,3-1 10 0,-1-3 2 0,3-1 0 16,1-7 1-16,3 0 2 0,3-6 2 15,3-1 1-15,1-4 1 0,-2 0-7 0,3-4-3 16,0-1-4-16,0-1-4 0,0-3 0 0,0 0-2 15,0-4-12-15,4-1-4 0,-2-3 3 0,-1 0 2 16,3-1 9-16,-3 1 4 0,4-3-2 16,-4-2 0-16,0-2 3 0,-1-5 5 0,0-2-3 15,0-1 3-15,0-3-1 0,0 1-5 0,0-4 9 16,2-1-3-16,-1-1 7 0,2-1 7 0,-2 1-2 16,3-3 1-16,-1 0-1 0,-2-1-3 15,4-1-10-15,1-3-3 0,-2 0-7 0,4 0-10 16,-3-1-11-16,4-2-26 0,-2-1-56 0,0 1-106 15,1-1-148-15,-3 1-207 0,1-2 113 16,-2 1 460-16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50:00.2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59FA79B-3C27-4DBA-9F67-4D898CA076B6}" emma:medium="tactile" emma:mode="ink">
          <msink:context xmlns:msink="http://schemas.microsoft.com/ink/2010/main" type="inkDrawing" rotatedBoundingBox="17449,2902 22309,2704 22316,2870 17456,3068" semanticType="underline" shapeName="Other">
            <msink:sourceLink direction="with" ref="{52B1825B-C42F-4A82-B301-63955563D7D2}"/>
          </msink:context>
        </emma:interpretation>
      </emma:emma>
    </inkml:annotationXML>
    <inkml:trace contextRef="#ctx0" brushRef="#br0">0 295 1563 0,'0'0'572'0,"0"0"-484"0,0 0-141 0,0 0-34 16,0 0 7-16,0 0 24 0,0 0 50 15,0 0 25-15,0 0 16 0,215-54 12 0,-135 41 10 16,13 0 5-16,15-4-6 0,12 2-3 0,11-3-6 16,10 2-6-16,12 0-6 0,6 2-6 0,10 0-4 15,4 2-6-15,7 1-5 0,3-1-1 16,4 0-2-16,2 0-2 0,4-1 1 0,-7 3-2 16,3 2-1-16,-6-1 1 0,-5 3-4 0,-6 3-2 15,-14 0-1-15,-11 3-4 0,-11 0 4 16,-9 0-1-16,-9 3 1 0,-10 1 1 0,-5 1-1 15,-9-1 0-15,-13-1 1 0,-4 0 0 0,-11-2 0 16,-10-1 1-16,-7 2-1 0,-8-2 1 0,-5 0 0 16,-11 0-3-16,-6 0 0 0,-4-2-2 15,-4 0-4-15,-5 0 2 0,-4-1 0 0,-2 2 1 16,0 1 3-16,0-2-3 0,0 2-9 0,-6-1-10 16,5 1-16-16,0-2-26 0,1 1-62 0,-3-2-187 15,2 1-501-15,-1-1-348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49:54.9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E696FF7-6046-42C5-A982-6FAF175A3492}" emma:medium="tactile" emma:mode="ink">
          <msink:context xmlns:msink="http://schemas.microsoft.com/ink/2010/main" type="writingRegion" rotatedBoundingBox="17704,612 31666,-733 33478,18063 19516,19408"/>
        </emma:interpretation>
      </emma:emma>
    </inkml:annotationXML>
    <inkml:traceGroup>
      <inkml:annotationXML>
        <emma:emma xmlns:emma="http://www.w3.org/2003/04/emma" version="1.0">
          <emma:interpretation id="{9BCAA9DD-B973-489B-9D8D-4059B2816ED6}" emma:medium="tactile" emma:mode="ink">
            <msink:context xmlns:msink="http://schemas.microsoft.com/ink/2010/main" type="paragraph" rotatedBoundingBox="18495,633 23341,-255 23494,580 18648,14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F5ADF8-4A11-4E42-A595-BFFD234246F9}" emma:medium="tactile" emma:mode="ink">
              <msink:context xmlns:msink="http://schemas.microsoft.com/ink/2010/main" type="line" rotatedBoundingBox="18495,633 23341,-255 23494,580 18648,1469"/>
            </emma:interpretation>
          </emma:emma>
        </inkml:annotationXML>
        <inkml:traceGroup>
          <inkml:annotationXML>
            <emma:emma xmlns:emma="http://www.w3.org/2003/04/emma" version="1.0">
              <emma:interpretation id="{AF8A5946-639A-4EB2-B9B9-DCF9F5903465}" emma:medium="tactile" emma:mode="ink">
                <msink:context xmlns:msink="http://schemas.microsoft.com/ink/2010/main" type="inkWord" rotatedBoundingBox="18495,633 21572,69 21725,902 18648,1467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Brininess</emma:literal>
                </emma:interpretation>
                <emma:interpretation id="interp2" emma:lang="en-US" emma:confidence="0">
                  <emma:literal>Buginese</emma:literal>
                </emma:interpretation>
                <emma:interpretation id="interp3" emma:lang="en-US" emma:confidence="0">
                  <emma:literal>Burins</emma:literal>
                </emma:interpretation>
                <emma:interpretation id="interp4" emma:lang="en-US" emma:confidence="0">
                  <emma:literal>Bunin's</emma:literal>
                </emma:interpretation>
              </emma:one-of>
            </emma:emma>
          </inkml:annotationXML>
          <inkml:trace contextRef="#ctx0" brushRef="#br0">-2 358 327 0,'0'0'305'0,"0"0"-40"16,0 0-45-16,0 0-28 0,-1-162-24 15,13 136-40-15,5 0-33 0,5 1-22 0,2 2-12 16,0 0-13-16,7 5-11 0,-2 1-6 0,6 3-9 15,1 4-7-15,-1 4-7 0,3 1-4 0,-2 5-2 16,-7 0-4-16,-2 5-5 0,-1 5-5 16,-6 6-6-16,-3 3 1 0,-3 4 4 0,-9 0 3 15,2 3 7-15,-7-1 3 0,-3 2-3 0,-8 0 6 16,-5-2 1-16,-4 0 0 0,-3 0 7 0,3-4 0 16,-3-2 4-16,-1-4 0 0,8-2 1 0,1-4-3 15,5-3-2-15,3-2-5 0,6-2-11 16,1-1-19-16,0-1-13 0,1 0 7 0,6 0 9 15,3 2 19-15,4 1 13 0,1 3-3 0,3 0 0 16,4 2-4-16,-2 2-1 0,1 2-1 0,3 1-1 16,-3 3 1-16,-1 1 0 0,1 3 4 0,-3-3-2 15,-4 2 3-15,-2 1 0 0,0 0 2 16,-8-1 1-16,2 0 5 0,-6 1 9 0,0-1 2 16,-8 2 3-16,-3 0 0 0,-4 0-2 0,-1-1-1 15,-4 0 1-15,-1-1-2 0,-3 1-3 16,-2-2-7-16,-1-3-7 0,2 0-10 0,-1-3-9 15,2-3-8-15,1 0-12 0,3-3-23 0,1-2-48 16,5 1-133-16,2-2-173 0,5-2-213 16,3-1-112-16,0 0 686 0</inkml:trace>
          <inkml:trace contextRef="#ctx0" brushRef="#br0" timeOffset="-419.7406">104 325 1122 0,'0'0'542'16,"0"0"-460"-16,0 0-33 0,0 0-29 0,0 0-3 15,0 0-2-15,0 0-12 0,0 0-14 0,0 0-3 16,0 0 10-16,0 0 6 0,0 0 20 0,-4 27 9 16,9-4 3-16,5 4 0 0,-4 5-4 15,1 2-7-15,-2 5-4 0,2 0-3 0,-6 1-6 16,2 0-1-16,1 0-3 0,-1 0-6 0,-3-4 0 16,1-2-8-16,2-4-11 0,-2-5-18 0,3-6-37 15,0-2-96-15,-1-8-169 0,-2-2-287 16,1-4-158-16,-1-3 784 0</inkml:trace>
          <inkml:trace contextRef="#ctx0" brushRef="#br0" timeOffset="739.5559">536 521 105 0,'0'0'464'0,"0"0"-135"15,0 0-79-15,0 0-32 0,0 0-39 0,0 0-59 16,0 0-51-16,0 0-32 0,0 0-26 0,0 0-11 16,0 0-2-16,0 0 4 0,0 0 14 0,0 0 10 15,83 31 3-15,-81-7-2 0,-2-1-7 16,2 3-7-16,0-4-8 0,2-1-2 0,2-2-3 16,2-4 0-16,4-1 0 0,1-3 0 0,1-5 0 15,1-3 2-15,2-3 6 0,2 0 3 0,-3-3 1 16,5-7 3-16,-2-1-6 0,5-5-3 15,-1-2 0-15,-3 1-1 0,3-4 1 0,-7 0 5 16,0-2 4-16,-5 1 5 0,0 1 4 0,-3 0 1 16,-4 2 1-16,-3 1 1 0,-1 5 2 15,0 0 4-15,0 7 0 0,0 3-4 0,0 3-20 16,0 0-26-16,-1 0-31 0,1 2-6 0,-2 5 10 16,1 6 17-16,0 2 28 0,-2 3 4 0,3-1 0 15,0 3-2-15,0-2-2 0,0 1-3 0,4-2 2 16,1-1 0-16,5-3 0 0,-2-1 3 15,1-1 1-15,3-5 2 0,0-1 5 0,2-3 4 16,-2-2 8-16,4-2 4 0,1-5 2 0,2-5-1 16,-2-1-5-16,6-5-3 0,0-2-1 0,-3 0-3 15,3-3 0-15,0-1-1 0,-6-1 0 0,5-2-1 16,-6-2 1-16,-2 3 0 0,-3 2 0 16,-3 3 3-16,-1 3 3 0,-4 5 2 0,1 2 0 15,-2 5 1-15,-2 2-10 0,2 2-7 0,-1 1-14 16,0 1-10-16,3 0 0 0,6 0 2 15,0 4 8-15,4 2 6 0,1 2 5 0,1 2-3 16,4 2-1-16,-3 1 0 0,-3 4-2 0,-1-1 1 16,-1 2 1-16,-5 1-2 0,-3 1 0 0,-3 1 1 15,-1-3 1-15,-1-1 1 0,-9-1 1 16,-2 0 5-16,-1-1-1 0,0-1 2 0,-1-3-3 16,2 0-8-16,3-2-5 0,2-3-1 0,3-3-2 15,-1-2 5-15,3-1 3 0,2 0-3 0,0-1-9 16,0-5-19-16,0-1-14 0,7-3-2 0,0-3 8 15,5-2 15-15,4-1 15 0,4-6 9 16,-1 1 3-16,5-5 7 0,-1-1 1 0,-2 0 2 16,1 3 3-16,-1 2 4 0,-4 4 7 0,-2 3 11 15,-1 3 10-15,-2 2 0 0,0 2-3 0,-3 4-11 16,-4 1-12-16,1 1-9 0,1 2-5 16,-5 0-4-16,5 3 2 0,-3 3-1 0,-1 3 4 15,3 2 1-15,-2 1 3 0,2 1-2 0,-2 2-2 16,-2 1-1-16,0 1-4 0,-1-1-2 0,0 0-1 15,-1 1-13-15,0-1-31 0,0-2-95 16,0-2-180-16,0-4-407 0,-1-5-627 0</inkml:trace>
          <inkml:trace contextRef="#ctx0" brushRef="#br0" timeOffset="857.4831">1636 210 1126 0,'0'0'243'0,"0"0"-386"15,0 0-94-15,0 0-195 0,0 0-125 16,0 0 557-16</inkml:trace>
          <inkml:trace contextRef="#ctx0" brushRef="#br0" timeOffset="1222.2665">1803 281 0 0,'0'0'0'0,"0"0"0"16,0 0 0-16,0 0 141 0,0 0 83 0,0 0-24 15,0 0-16-15,0 0-9 0,0 0-13 16,0 0-16-16,0 0-28 0,0 0-25 0,0 0-16 16,73 164-10-16,-73-147-6 0,0-2-8 0,0-4-6 15,0-2-10-15,0-2-7 0,0-2-3 0,0-4-3 16,0 1 12-16,0-2 19 0,0 0 26 16,0 0 25-16,3 0 0 0,-2-7-19 0,2-3-31 15,5-2-28-15,-2-6-14 0,3 0-2 0,0-3-3 16,-2 2 1-16,4-2-3 0,1 1 0 0,-1 0 5 15,2 0-8-15,-1 2-1 0,-1 1 1 16,2 5-9-16,-2-2 10 0,2 3 2 0,5 2 0 16,-4 2 4-16,0 2-3 0,1 2-1 0,-2 2-1 15,0 1 3-15,0 0-4 0,0 3 0 16,-1 4 3-16,-5 4 0 0,3 1 3 0,0 1 2 16,-6 3 1-16,3-1-7 0,-5 2 6 0,1 0-5 15,-3-2-3-15,0 1 2 0,0-1-11 0,1 0-6 16,1-2-16-16,-1 2-51 0,4-4-114 0,-1 2-179 15,-2-4-378-15,0-5-488 0</inkml:trace>
          <inkml:trace contextRef="#ctx0" brushRef="#br0" timeOffset="2088.3211">2277 361 1005 0,'0'0'-1'16,"0"0"-8"-16,0 0 46 0,0 0 42 0,0 0 10 15,0 0-8-15,0 0-13 0,169-123-5 0,-151 106-2 16,3 3 1-16,-5-1 3 0,-4 0 3 16,0 2 7-16,-5-1-1 0,-2 3-3 0,-3 3-3 15,-2 0-2-15,0 2-13 0,-4 3-19 0,-4 2-25 16,-4 1-23-16,-2 0-7 0,0 1 2 16,-4 7 6-16,-3 1 9 0,-3 4 3 0,2 1 1 15,1 2 2-15,-2 2 0 0,7 0-2 0,0-1-1 16,4 1-1-16,1 1-2 0,5-2 1 0,1-1-1 15,5-1 0-15,0-1 3 0,5-3-2 0,1-2 6 16,7-2 6-16,-1-1 8 0,3-3 7 0,1 0 3 16,6-3 0-16,-5 0 0 0,6-3-1 15,-2-3-1-15,-2-1 1 0,4-2 1 0,-6 0 1 16,5-3 0-16,-5-3-1 0,6 2-2 0,-4-6-4 16,4 1-3-16,-1-1 0 0,-3 0-3 15,4-1 2-15,-4 2-5 0,1 2-3 0,-3-1-2 16,-2 6-4-16,0 0-1 0,-3 4 1 0,0 1-3 15,0 1 0-15,-3 4-2 0,-3-1 0 0,3 2-2 16,-6 0-2-16,-1 0-2 0,4 3 0 16,-4 3-2-16,0 2 0 0,-1 1 3 0,0 1 0 15,-1 3 3-15,0 1-1 0,0 1-2 0,-6 1 1 16,-5 1-3-16,-2-1-2 0,-5 0-1 0,-1-1-4 16,3 0 1-16,0-1 3 0,3-6 3 15,1 1 2-15,2-5 0 0,8 1-4 0,-1-3-3 16,3 0-2-16,0-2-4 0,0 0 1 0,0 0 6 15,5-4 13-15,3-2 12 0,5-3 8 0,0-2 2 16,4-3-7-16,-1-1-3 0,7-3-2 0,-4 0 1 16,4 1 1-16,1-4-1 0,0 0-1 15,2-1 0-15,0-1-5 0,1 1-1 0,0 0 0 16,0 2-1-16,-3 0-1 0,-5 2 2 0,-3 2 0 16,-3 4 2-16,-2 3 6 0,-2 2 5 0,-6 2 9 15,-2 4 7-15,-1 1 2 0,0 0-9 16,0 0-18-16,0 0-21 0,0 0-24 0,-1 4-9 15,-2 2 6-15,1 5 12 0,-4 2 17 0,5 2 9 16,1 3 1-16,0 0-1 0,0-1 1 16,0 1-1-16,0 1 2 0,1-3 1 0,6 0 1 15,-3 1 4-15,-1-2 2 0,2-2 2 0,-4 1 6 16,-1-4 4-16,0 0 4 0,-1-1 7 0,-7 0 1 16,-4-1-1-16,-1-2-7 0,-4 0-13 15,-3 0-12-15,3-2-17 0,-1-1-9 0,1-1-19 16,4-2-38-16,5 0-126 0,0 0-286 0,4 0-426 15,1 0 137-15</inkml:trace>
        </inkml:traceGroup>
        <inkml:traceGroup>
          <inkml:annotationXML>
            <emma:emma xmlns:emma="http://www.w3.org/2003/04/emma" version="1.0">
              <emma:interpretation id="{310772D0-E53D-4875-B182-DA89554056E8}" emma:medium="tactile" emma:mode="ink">
                <msink:context xmlns:msink="http://schemas.microsoft.com/ink/2010/main" type="inkWord" rotatedBoundingBox="21843,304 23392,20 23494,580 21946,864"/>
              </emma:interpretation>
              <emma:one-of disjunction-type="recognition" id="oneOf1">
                <emma:interpretation id="interp5" emma:lang="en-US" emma:confidence="0.5">
                  <emma:literal>Model</emma:literal>
                </emma:interpretation>
                <emma:interpretation id="interp6" emma:lang="en-US" emma:confidence="0">
                  <emma:literal>Mode</emma:literal>
                </emma:interpretation>
                <emma:interpretation id="interp7" emma:lang="en-US" emma:confidence="0">
                  <emma:literal>Mod</emma:literal>
                </emma:interpretation>
                <emma:interpretation id="interp8" emma:lang="en-US" emma:confidence="0">
                  <emma:literal>Mold</emma:literal>
                </emma:interpretation>
                <emma:interpretation id="interp9" emma:lang="en-US" emma:confidence="0">
                  <emma:literal>model</emma:literal>
                </emma:interpretation>
              </emma:one-of>
            </emma:emma>
          </inkml:annotationXML>
          <inkml:trace contextRef="#ctx0" brushRef="#br0" timeOffset="2498.5741">3426 18 2112 0,'0'0'-35'16,"0"0"-58"-16,0 0 34 0,0 0 64 0,0 0 62 15,0 0 5-15,0 0-18 0,0 0-18 0,0 0-16 16,0 0-5-16,-41 153-8 0,40-138-1 0,1-3 0 16,0 0-2-16,0-4-1 0,0 0 2 15,0-4-2-15,0 1 2 0,1-4 4 0,0-1 21 16,-1 0 31-16,4 0 21 0,-4-6-4 0,2-3-21 16,-1-4-30-16,2-2-20 0,-2-4-2 15,2-2-1-15,5-1 0 0,-4-4-4 0,4-3-1 16,-2 1 2-16,5-3 0 0,0 0 1 0,0-1 1 15,1 1-1-15,-4 3-2 0,4 2 3 0,0 3-1 16,-4 6 3-16,-3 4 3 0,3 2-2 16,-4 5 0-16,-2 3-3 0,-2 1-8 0,1 2-10 15,-1 0-17-15,0 0-5 0,0 5 9 0,5 6 13 16,-3 0 17-16,0 3 7 0,1 0-2 0,2 3-3 16,0-2 0-16,-3 0-2 0,6-1 4 0,-2-4-5 15,2-1-1-15,-2-2 0 0,5-1-4 0,-2-2 7 16,-2-3 4-16,4-1 8 0,0 0 5 15,-1-6 2-15,4-5-2 0,2 0-4 0,-1-3-1 16,1-1-4-16,2 0 2 0,-3-2 0 0,-1 0 0 16,-4 0 2-16,-2 1-2 0,2-1 2 15,-8 4-1-15,4 1 5 0,-5 3 3 0,0 5 0 16,-1 1-1-16,0 1-11 0,0 2-18 0,0 0-27 16,0 0-21-16,-1 8 4 0,-6 5 16 0,5 3 24 15,-6 4 20-15,4 1-2 0,0-1-2 16,-2 3-3-16,4-2 1 0,2 0-1 0,0-2-1 15,0 1-4-15,0 1-4 0,0-2-19 0,2 0-43 16,4 1-106-16,-4-4-186 0,0 0-315 0,0-7-252 16,0-3 503-16</inkml:trace>
          <inkml:trace contextRef="#ctx0" brushRef="#br0" timeOffset="2787.9446">3932-68 1112 0,'0'0'288'0,"0"0"-89"0,0 0-52 0,0 0-63 15,0 0-51-15,0 0-21 0,0 0-7 16,0 0 12-16,0 0 14 0,0 0-5 0,0 0-6 16,0 0-9-16,0 0-6 0,-31 82-4 0,31-72 1 15,0 1 0-15,7-4 4 0,-2 2 5 16,5-1 7-16,2-3 7 0,1-1 10 0,2-2 2 16,1 0 0-16,5-1 0 0,-5-1-3 0,6 0-2 15,-5 0 5-15,-2-3 1 0,-2 1 4 16,0-2 6-16,-1-3 0 0,-4 0 2 0,-3-1 0 15,-2 0-3-15,-2-2-6 0,-1-2-9 0,0 0-11 16,-3-1-10-16,-2 1-9 0,-7 2-7 0,-1-1-8 16,-2 4-8-16,-3 1-8 0,4 0-10 15,0 1-8-15,2 2-17 0,5 2-27 0,-1-1-52 16,6 2-160-16,0 0-214 0,2 0-308 0,0 0 188 0</inkml:trace>
          <inkml:trace contextRef="#ctx0" brushRef="#br0" timeOffset="3208.0663">4401-107 1089 0,'0'0'399'0,"0"0"-250"0,0 0-14 0,0 0-28 16,0 0-31-16,0 0-25 0,0 0-38 16,0 0 7-16,0 0 20 0,0 0 6 0,0 0-2 15,-161 26-4-15,136-16-8 0,5 1-8 0,0-3-13 16,6 0-12-16,9 2-10 0,-2-2-9 15,6-1-5-15,1 1 3 0,0-2 4 0,3-2 11 16,5 0 9-16,-3-2 10 0,6-2 9 0,-2 0 5 16,3-3 3-16,2-4-2 0,0-4-1 15,2-1-4-15,-1-1-4 0,4-2-1 0,-2-3-2 16,-2 0-2-16,1-3-2 0,4 1 4 0,-6-3 0 16,-4 2 4-16,-3-3 1 0,2 0-5 0,-6-3-2 15,3 2-2-15,-4-2 0 0,-2 2 1 0,0-1 2 16,0 4-2-16,-6 2 2 0,3 3 0 15,-4 1 0-15,2 6-1 0,-1 2 0 0,0 3-4 16,2 3-2-16,-3 1-4 0,4 1-13 0,-1 0-9 16,-5 4-3-16,4 5 3 0,-5 4 9 0,-2 5 11 15,1 5 3-15,3 0 2 0,0 5-1 0,3-1-1 16,0 0-3-16,5-2 2 0,0-1-3 16,1-1-1-16,7-3 0 0,-3-1-5 0,6 0-6 15,-3-3-10-15,-1 2-29 0,2-5-79 0,-1 1-109 16,-2-2-177-16,-2-5-306 0,1-3-277 0</inkml:trace>
          <inkml:trace contextRef="#ctx0" brushRef="#br0" timeOffset="3699.762">4401-107 684 0,'93'11'336'0,"-89"-14"-191"0,0 0-61 0,0-2-23 0,5 1-18 0,-2-1 18 0,1 1 5 0,1-2-8 16,-3-1-5-16,6 0-7 0,-3-3-5 15,2 4 3-15,-4-1 7 0,1-3 4 0,-3 3 3 16,-4-1 0-16,5 4 3 0,-4 0 5 0,-2 0 7 16,0 3 4-16,0-1-4 0,0 2-10 0,0 0-17 15,-5 0-31-15,0 0-16 0,-3 3-14 0,-2 2-2 16,-3 2 13-16,-3 4 1 0,2-1 3 16,1 3-1-16,5-1-4 0,-2 0 0 0,9 1-2 15,0-3-1-15,1 1-3 0,1-2 0 0,7-2 3 16,0-1 3-16,4-2 7 0,3 0 9 0,4-3 3 15,0-1 3-15,1 0 4 0,0 0-7 16,4-3-1-16,0-5 0 0,-2-1-2 0,0-2 3 16,1-1 0-16,-5-2 0 0,2-2-2 0,-4-2-2 15,-1 0-7-15,-2 0-1 0,-1-2 0 0,-1 0-4 16,-6-1 0-16,3-2 2 0,-5-1-1 16,-2 2 3-16,-1 0 3 0,0-2 1 0,0 5-5 15,0-2 6-15,0 1-1 0,-1 3 2 0,-2 4 9 16,0 3-5-16,-3 2 3 0,4 4 8 15,0 2-3-15,-1 2 0 0,-2 0-7 0,3 0-18 16,1 2-8-16,-4 5 4 0,-6 5 5 0,-1 4 13 16,-3 7 2-16,0 4 1 0,2 0-2 0,2 4 0 15,2-1 4-15,6-1-2 0,2 0 1 0,1-1-2 16,4-1-6-16,5 0 2 0,3 0-4 0,2-3 1 16,0 0-4-16,0-2-2 0,-1 1-4 15,-1-4-14-15,-1 1-49 0,-6-3-153 0,-2-5-362 16,0-4-962-16</inkml:trace>
          <inkml:trace contextRef="#ctx0" brushRef="#br0" timeOffset="3305.0062">4401-107 684 0</inkml:trace>
        </inkml:traceGroup>
      </inkml:traceGroup>
    </inkml:traceGroup>
    <inkml:traceGroup>
      <inkml:annotationXML>
        <emma:emma xmlns:emma="http://www.w3.org/2003/04/emma" version="1.0">
          <emma:interpretation id="{5822A28D-B1F6-470F-8D2D-BD918E55AFBF}" emma:medium="tactile" emma:mode="ink">
            <msink:context xmlns:msink="http://schemas.microsoft.com/ink/2010/main" type="paragraph" rotatedBoundingBox="19323,1991 20828,1283 21199,2071 19695,27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2B1825B-C42F-4A82-B301-63955563D7D2}" emma:medium="tactile" emma:mode="ink">
              <msink:context xmlns:msink="http://schemas.microsoft.com/ink/2010/main" type="line" rotatedBoundingBox="19323,1991 20828,1283 21199,2071 19695,2780">
                <msink:destinationLink direction="with" ref="{459FA79B-3C27-4DBA-9F67-4D898CA076B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0CF92B3-AB8C-4826-9CDB-57A8F943A46F}" emma:medium="tactile" emma:mode="ink">
                <msink:context xmlns:msink="http://schemas.microsoft.com/ink/2010/main" type="inkWord" rotatedBoundingBox="19323,1991 20828,1283 21199,2071 19695,2780"/>
              </emma:interpretation>
              <emma:one-of disjunction-type="recognition" id="oneOf2">
                <emma:interpretation id="interp10" emma:lang="en-US" emma:confidence="0.5">
                  <emma:literal>Led</emma:literal>
                </emma:interpretation>
                <emma:interpretation id="interp11" emma:lang="en-US" emma:confidence="0">
                  <emma:literal>and</emma:literal>
                </emma:interpretation>
                <emma:interpretation id="interp12" emma:lang="en-US" emma:confidence="0">
                  <emma:literal>bed</emma:literal>
                </emma:interpretation>
                <emma:interpretation id="interp13" emma:lang="en-US" emma:confidence="0">
                  <emma:literal>Wed</emma:literal>
                </emma:interpretation>
                <emma:interpretation id="interp14" emma:lang="en-US" emma:confidence="0">
                  <emma:literal>are</emma:literal>
                </emma:interpretation>
              </emma:one-of>
            </emma:emma>
          </inkml:annotationXML>
          <inkml:trace contextRef="#ctx0" brushRef="#br0" timeOffset="4802.7355">1178 1233 1928 0,'0'0'64'0,"0"0"-122"0,0 0-28 15,0 0-15-15,0 0 8 0,0 0 50 0,0 0 24 16,0 0 43-16,0 0 54 0,0 0 11 0,0 0 8 16,-55 178-5-16,42-126-10 0,-1 0-11 15,1-1-17-15,1 4-7 0,1-1-11 0,2-2-11 16,-2-3-5-16,5-4-12 0,0-4-3 0,6-6-7 15,0-4-1-15,0-7-2 0,2-6-7 16,5-6 0-16,0-4-4 0,0-5 2 0,2-3 8 16,-2 0 6-16,3-3 9 0,4-6 3 0,-2-2 0 15,3-2-2-15,-1-1-3 0,0 1-2 0,-1 0 0 16,1-1-1-16,-2 4 0 0,1-3-2 0,-1 4 0 16,0 2 2-16,2 1-5 0,-2 1 1 0,-2 1-2 15,0 0-2-15,0 0 2 0,5-1 0 16,3-1 2-16,-1 0-2 0,2-2 3 0,2-1 0 15,5-1-1-15,-1-3 3 0,3 1-2 16,3-3 0-16,0-3 2 0,-3-2 0 0,0-2 0 16,-2-2 1-16,-1 1 3 0,-1-3-4 0,-5 0 4 15,3 1-1-15,-6 3 1 0,-4 2 2 0,-3 4 4 16,-3 2 6-16,-4 5 1 0,1 0 12 0,-3 5-2 16,0 1 0-16,0 0-7 0,-3 3-17 0,-1 0-13 15,-5 0-10-15,-2 3-5 0,-2 6 4 16,-5 1 6-16,1 3 6 0,-5 3 5 0,5 2 2 15,-2 2-2-15,3 1 0 0,4 0-2 0,7 0-3 16,-3-2-2-16,8 0-2 0,0-3-1 16,2-2-3-16,6-3 1 0,4 0 4 0,5-5 1 15,5-2 6-15,4-2 5 0,2-2-3 0,4 0-3 16,2-2-10-16,5-4-18 0,-1 0-19 16,1-3-43-16,0 1-55 0,0-1-64 0,-1-2-61 15,-4-1-36-15,4 0-19 0,2-2-26 0,0 1-37 16,3-2 216-16,0-1 175 0,-4-2 0 0,-5-2 0 15,1 3 0-15,-7-1 0 0,-3 1 0 0,-7 1 0 16,0 4 0-16,-10 2 93 0,0 1 404 16,-5 3-59-16,-3 1-97 0,-1 2-98 0,-9 0-94 15,1 2-67-15,-8 1-36 0,1 0-12 0,-9 4 1 16,4 4 13-16,-10 2 14 0,3 2 1 0,-2 0 2 16,-3 1-6-16,5 1-10 0,1-1-10 0,1 1-12 15,9-2-9-15,2-1-8 0,5-2-8 16,3-1-10-16,3-4-10 0,4 1-6 0,0-4 0 15,4-1 11-15,4 0 16 0,5 0 12 0,3-1 6 16,6-7-1-16,3-2-1 0,1-4-6 0,1-2 0 16,-2-2-2-16,-1-3 0 0,-4-1-2 15,2-2-4-15,-6-3-6 0,-1-2-6 0,-2-6-6 16,-1-2-6-16,-1-5-2 0,-6-1-1 0,2-3 2 16,-4-3 5-16,-2 3 4 0,-1-2 1 15,0 7 6-15,0 3 7 0,-4 7 9 0,-3 8 13 16,3 8 9-16,-4 8-1 0,4 3-9 0,-1 4-22 15,-2 0-13-15,-4 11-5 0,3 7 5 0,-4 5 13 16,0 6 10-16,-1 8 4 0,2 1 0 0,0 3 0 16,7 3-5-16,2 2-2 0,2-2-3 15,0 2-2-15,2-1-3 0,4 1-2 0,3-3 1 16,3 1-6-16,-1-2-11 0,-2-2-23 0,-1 0-75 16,2-2-143-16,-6-12-315 0,-4-7-876 0</inkml:trace>
        </inkml:traceGroup>
      </inkml:traceGroup>
    </inkml:traceGroup>
    <inkml:traceGroup>
      <inkml:annotationXML>
        <emma:emma xmlns:emma="http://www.w3.org/2003/04/emma" version="1.0">
          <emma:interpretation id="{2D66820D-0891-4D3F-A8F2-1C19B12E75BE}" emma:medium="tactile" emma:mode="ink">
            <msink:context xmlns:msink="http://schemas.microsoft.com/ink/2010/main" type="paragraph" rotatedBoundingBox="18221,3295 22573,2700 22736,3892 18384,4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3C41D5-6655-45B3-812B-9077FFA5E2AD}" emma:medium="tactile" emma:mode="ink">
              <msink:context xmlns:msink="http://schemas.microsoft.com/ink/2010/main" type="line" rotatedBoundingBox="18221,3295 22573,2700 22736,3892 18384,4487"/>
            </emma:interpretation>
          </emma:emma>
        </inkml:annotationXML>
        <inkml:traceGroup>
          <inkml:annotationXML>
            <emma:emma xmlns:emma="http://www.w3.org/2003/04/emma" version="1.0">
              <emma:interpretation id="{ADCE923C-9158-4141-AC9C-07F9A6764205}" emma:medium="tactile" emma:mode="ink">
                <msink:context xmlns:msink="http://schemas.microsoft.com/ink/2010/main" type="inkWord" rotatedBoundingBox="18221,3295 22573,2700 22736,3892 18384,4487"/>
              </emma:interpretation>
              <emma:one-of disjunction-type="recognition" id="oneOf3">
                <emma:interpretation id="interp15" emma:lang="en-US" emma:confidence="0.5">
                  <emma:literal>Exploration</emma:literal>
                </emma:interpretation>
                <emma:interpretation id="interp16" emma:lang="en-US" emma:confidence="0.5">
                  <emma:literal>Exploration .</emma:literal>
                </emma:interpretation>
                <emma:interpretation id="interp17" emma:lang="en-US" emma:confidence="0.5">
                  <emma:literal>Explorat on</emma:literal>
                </emma:interpretation>
                <emma:interpretation id="interp18" emma:lang="en-US" emma:confidence="0">
                  <emma:literal>Explorations</emma:literal>
                </emma:interpretation>
                <emma:interpretation id="interp19" emma:lang="en-US" emma:confidence="0">
                  <emma:literal>Exploratron</emma:literal>
                </emma:interpretation>
              </emma:one-of>
            </emma:emma>
          </inkml:annotationXML>
          <inkml:trace contextRef="#ctx0" brushRef="#br0" timeOffset="7997.8753">258 3063 409 0,'0'0'368'0,"0"0"-259"16,0 0-12-16,0 0 6 0,0 0 16 15,0 0 7-15,0 0-4 0,-23-153-12 0,14 143-5 16,-5 1-6-16,-2 4-6 0,0 0-5 0,0 4-5 15,-5 1-12-15,3 1-14 0,-3 7-14 0,3 3-16 16,-3 5-11-16,5 4-7 0,-3 5-7 16,2-2 1-16,2 3-3 0,2-1 1 0,3 0-1 15,3 1-4-15,2-2-2 0,4-4-5 0,1 0-3 16,0-5-5-16,8 0 0 0,3-4 6 0,1-2 7 16,4-1 14-16,-2-4 10 0,5-2 4 0,-1-2 2 15,-2 0-5-15,-2 0-6 0,-1 0-7 0,-1 0-1 16,-7 0 1-16,-2 0 7 0,-3 0 9 15,0 0 15-15,0 0 8 0,-6 1-6 0,-2 2-13 16,-1 3-23-16,-6-2-11 0,-6 5 1 0,-2 0 7 16,-3 1 11-16,-3 2 1 0,1 1 3 15,-2 4-4-15,1 3-5 0,2 1-1 0,4 3-3 16,2 2-1-16,5 0 0 0,2 1 1 0,3 2-2 16,7-2-1-16,3-2-2 0,1-2-2 0,3-3-1 15,7-5-4-15,5-4 6 0,1-2 3 16,8-6 6-16,5-2 5 0,4-1-5 0,6-4 1 15,3-7-8-15,-1 1-17 0,1-4-29 0,-3 1-47 16,-2 0-77-16,-6 1-135 0,0-2-218 0,-11 5-272 16,-7 3 241-16</inkml:trace>
          <inkml:trace contextRef="#ctx0" brushRef="#br0" timeOffset="8180.7627">385 3180 1096 0,'0'0'404'0,"0"0"-209"16,0 0-100-16,0 0-48 0,0 0-22 15,0 0-15-15,0 0-6 0,0 0 11 0,0 0 13 16,0 0 15-16,0 0 7 0,0 0 2 0,0 0 0 16,73 119-10-16,-60-96-7 0,3-1-9 0,4-2-8 15,-2 2-12-15,5-2-5 0,-2-3-14 16,2-4-19-16,1 0-27 0,0-4-43 0,0-3-56 16,-4-3-126-16,3-3-210 0,-7 0-215 0,-5 0 316 0</inkml:trace>
          <inkml:trace contextRef="#ctx0" brushRef="#br0" timeOffset="8351.6577">784 3148 0 0,'0'0'415'16,"0"0"71"-16,0 0-88 0,0 0-82 15,0 0-118-15,0 0-84 0,0 0-40 0,0 0-25 16,0 0-10-16,0 0-6 0,0 0-6 0,-171 84-3 16,146-53-1-16,-1 4-4 0,1-1 1 0,-2 0-5 15,4 1-4-15,6-6-7 0,2-1-10 0,3-1-14 16,5-4-27-16,3-2-30 0,4-3-43 0,0-5-45 15,10 1-96-15,-6-8-279 0,4-2-489 0</inkml:trace>
          <inkml:trace contextRef="#ctx0" brushRef="#br0" timeOffset="8591.5088">919 2850 1691 0,'0'0'136'0,"0"0"-70"0,0 0-48 0,0 0-4 16,0 0 32-16,0 0 15 0,0 0 21 15,0 0 9-15,0 0-2 0,11 154-13 0,-11-112-14 16,-6 4-5-16,1 1-5 0,-3 2-7 0,1 4-11 16,-3 1-10-16,2-1-11 0,1 2-6 0,0-3-7 15,2-3-11-15,3 0-12 0,1-1-23 16,1-5-31-16,0-5-45 0,0-3-80 0,3-6-168 0,-1-9-437 15,4-9-199-15</inkml:trace>
          <inkml:trace contextRef="#ctx0" brushRef="#br0" timeOffset="8828.4545">926 3197 1072 0,'0'0'166'0,"0"0"-72"16,0 0-30-16,0 0 1 0,0 0 12 0,0 0-4 15,0 0 2-15,0 0 1 0,0 0 3 16,0 0-8-16,0 0-12 0,157-17-9 0,-149 30-6 16,0 3-8-16,-6 1-2 0,-2 3 2 0,0 2-2 15,-10 0 3-15,-4 2-1 0,-3 0-5 16,-6-2-6-16,-1-2-6 0,3-5-6 0,0-1-10 16,4-6-12-16,4-2-19 0,2-5-17 0,7-1-38 15,4 0-83-15,0-4-153 0,7-7-178 0,2 1-244 16,-5 3 260-16</inkml:trace>
          <inkml:trace contextRef="#ctx0" brushRef="#br0" timeOffset="9840.5165">1339 2819 1093 0,'0'0'330'16,"0"0"-100"-16,0 0-55 0,0 0-37 0,0 0-28 15,0 0-39-15,0 0-32 0,0 0-13 0,0 0-5 16,0 0 7-16,0 0 11 0,0 0 9 0,0 0 2 15,0 0-2-15,-55 175-9 0,47-137-8 16,2-1-7-16,-3 2-7 0,0-2-3 0,3 0-8 16,-3-4-5-16,6-1-2 0,2-4-8 0,1-4 1 15,0-1-9-15,0-7-5 0,4-3-2 0,5-6-7 16,-1-1 2-16,0-4-2 0,4-2 8 16,0-2 12-16,2-5 11 0,-1-5 14 0,2-1 2 15,0-3-3-15,2-2-3 0,-1-2 0 0,-1 1-2 16,0 0 5-16,-3-1 2 0,-1 0 0 0,-5 5 7 15,2-1 0-15,-5 4 2 0,-2 5 5 16,-1 2 6-16,0 4 1 0,0 1-7 0,0 0-15 16,0 0-27-16,0 4-17 0,-1 2-2 0,1 3 6 15,-1 2 15-15,-1 1 12 0,2 2 0 0,0 0-2 16,0 0 0-16,0-2-2 0,3 0-2 16,2-3 1-16,3 0 1 0,3-2 0 0,0-3 3 15,2-2 2-15,3-2-3 0,-1 0 7 0,7 0 0 16,-4-8 2-16,4-1 5 0,-3-2-2 0,2-1-1 15,-4 0 2-15,-3-1 4 0,-2 0 5 0,-9-1 6 16,-1 0-2-16,-2 0-8 0,-9-1-15 16,-10 1-17-16,-1 1-8 0,-4 4 0 0,-4 2 4 15,-6 4 8-15,5 2 7 0,-2 1 3 0,-1 0-3 16,6 6-2-16,5 1-3 0,1 0-9 16,5 4-1-16,4-1-4 0,7 1-7 0,-1-1 1 15,2 1-2-15,3-2 1 0,0-2 5 0,10-1 10 16,0-2 9-16,4-1 11 0,2-3 8 0,3 0 7 15,2 0-1-15,4-4 0 0,2-5-3 16,-1-2-7-16,2-2 7 0,0 1 2 0,0-2 4 16,-1 1 8-16,-3 0-6 0,-1 1 0 0,-4 0-3 15,-2 2-1-15,-5 1 0 0,-5 3-3 0,1 0-4 16,-5 4-4-16,-1 1-3 0,-2 1-2 0,0 0-3 16,0 0-5-16,0 3 1 0,0 3 1 15,0 3 3-15,0 0 7 0,2 3-6 0,3 0-1 16,-2-1-2-16,-2-1-3 0,2 2 3 0,2-1 0 15,-1-2 0-15,-1 0 1 0,6-1-1 0,-3-2 1 16,4-3-1-16,2 1-1 0,2-3-3 0,1 2-7 16,2-3-5-16,0 0-8 0,-1 0-13 15,2 0-19-15,2 0-23 0,-4-4-19 0,4 1-33 16,-2-1-47-16,-4-2-35 0,2-2-19 0,3 1 19 16,-3-2 54-16,-1-2 60 0,-1 1 49 15,0-2 36-15,0-1 29 0,-2-2 17 0,0 0 19 16,1-2 17-16,-1 2 16 0,-2 1 18 0,-5 2 13 15,3 3 17-15,-7 3 15 0,-1 2 5 16,0 1-3-16,0 3-25 0,-8 0-42 0,3 0-37 16,-7 0-29-16,-3 7-12 0,-5-1 5 0,1 6 7 15,-3 0 3-15,-4 0 3 0,2 4-4 0,2 0-5 16,0 1-1-16,0-1-7 0,6-1-4 0,3-2-6 16,7-1-6-16,-2-1-12 0,8-2-14 15,0-3-5-15,2-1-5 0,8-4 4 0,2-1 12 16,3 0 8-16,0-4 11 0,5-6 11 0,-1 0 4 15,0-2 2-15,1-2 1 0,-3 2-3 0,5 2 2 16,-8 0-2-16,0 3-4 0,-2 2 3 0,-1 0-2 16,-6 4 0-16,3 1-2 0,-5 0-3 15,-2 1-1-15,0 4 3 0,2 1 4 0,-3 0 4 16,3 1 3-16,-2 0-1 0,2 1 0 0,-2-3-4 16,7 1-5-16,-3-2-3 0,8-2-4 0,0-2-3 15,3 0-4-15,8 0 1 0,0-2-8 16,3-6-40-16,1-2-133 0,-1-2-305 0,-5 2-290 15,-9 2 186-15</inkml:trace>
          <inkml:trace contextRef="#ctx0" brushRef="#br0" timeOffset="10223.2802">2344 3007 755 0,'0'0'618'0,"0"0"-378"16,0 0-80-16,0 0-36 0,0 0-28 0,0 0-27 16,0 0-29-16,0 0-17 0,0 0 0 15,0 0 4-15,0 0 6 0,0 0 7 0,0 0 6 16,0 0 3-16,156-120-1 0,-141 123-9 0,-2 6-9 16,-1 4-6-16,-1 2-10 0,-6 2 0 0,2 1-1 15,-3 1-4-15,-4 0-4 0,0-2-8 16,0 1-12-16,0 0-14 0,0-3-20 0,-1-3-40 15,-1 0-86-15,2-6-227 0,0-2-1030 0</inkml:trace>
          <inkml:trace contextRef="#ctx0" brushRef="#br0" timeOffset="10035.3966">2488 2670 467 0,'0'0'455'0,"0"0"-98"0,0 0-60 16,0 0-45-16,0 0-51 0,0 0-49 15,0 0-42-15,0 0-36 0,0 0-30 0,0 0-22 16,0 0-10-16,0 0 5 0,0 0 9 0,0 0 5 15,-91 75 9-15,89-46-2 0,0 4-6 0,-1-1-5 16,0 1-14-16,3-1-7 0,0-1-8 0,0 0-11 16,0-3-16-16,0-3-23 0,0-4-38 15,4 1-39-15,-1-4-68 0,-2-4-118 0,6-3-268 16,-4-4-310-16,-1-4 523 0</inkml:trace>
          <inkml:trace contextRef="#ctx0" brushRef="#br0" timeOffset="10818.4177">2724 2864 1126 0,'0'0'401'0,"0"0"-205"0,0 0-65 0,0 0-31 16,0 0-12-16,0 0-11 0,0 0-6 0,0 0 4 16,0 0 3-16,0 0-8 0,0 0-15 15,0 0-16-15,0 0-9 0,119 11-6 0,-105 1-5 16,-2 3-1-16,-2-1-8 0,-3 5-3 0,2-1-3 16,-4-2-5-16,1 0 0 0,-3 0-5 0,-2-1-3 15,-1 0-1-15,0-2 2 0,0-1-1 16,-1 0 1-16,-3-3-1 0,-4-2 0 0,1-1 8 15,-2-1 7-15,-2-2 6 0,-1-3 8 0,4 0 3 16,-1 0 2-16,-2-2 1 0,5-4 5 0,-2-1-3 16,4-2-1-16,-1-2-5 0,4-1-10 15,1-2-7-15,0 2-7 0,8-5-6 0,-2-1-4 16,8 0 1-16,6-1 0 0,-1-2 1 0,5 3 4 16,1 1-1-16,-1 6 2 0,-5 3 2 0,1 2 1 15,-4 4 4-15,-2 0 0 0,-1 2-2 0,-2 0-1 16,-2 6 0-16,-3 1-2 0,-2 2-1 0,1 1-2 15,-4 2 1-15,-1-1-2 0,0 1 3 16,0-2 5-16,0 3-3 0,0-5 4 0,-1-1 2 16,0-1-7-16,-3-1 8 0,4-1-3 0,0-4 3 15,0 0 6-15,0 0 0 0,0 0 5 16,4 0 1-16,-2-4-1 0,1 1-4 0,5-2-4 16,-2-2-2-16,6 0 1 0,0-2-3 0,1-5 0 15,2 4 0-15,-2-3-6 0,2 3 2 16,-2 3-2-16,-1 1 1 0,1 3 2 0,-4 2-2 15,-2 1 0-15,3 0-1 0,0 2 3 0,0 4 0 16,-3 5 1-16,4-1 4 0,-2 2 1 0,-2-1 3 16,5 3 1-16,-1-5 2 0,-1 2-1 0,3-4 0 15,0 1 0-15,2-4 1 0,2-1 6 16,9-3 0-16,2 0-1 0,5-1-2 0,2-7-8 16,5-5-3-16,3 0-11 0,-8-7-34 0,1 2-77 15,-9-2-172-15,-9 6-548 0,-8 4-752 0</inkml:trace>
          <inkml:trace contextRef="#ctx0" brushRef="#br0" timeOffset="5441.548">4008 2135 1750 0,'0'0'249'0,"0"0"-118"0,0 0-32 16,0 0-17-16,0 0-19 0,0 0-35 16,0 0-43-16,0 0-46 0,0 0-39 0,0 0-122 15,0 0-379-15,0 0-802 0</inkml:trace>
        </inkml:traceGroup>
      </inkml:traceGroup>
    </inkml:traceGroup>
    <inkml:traceGroup>
      <inkml:annotationXML>
        <emma:emma xmlns:emma="http://www.w3.org/2003/04/emma" version="1.0">
          <emma:interpretation id="{5B6767BC-2C57-4F34-BFC5-CEA9849A5B7E}" emma:medium="tactile" emma:mode="ink">
            <msink:context xmlns:msink="http://schemas.microsoft.com/ink/2010/main" type="paragraph" rotatedBoundingBox="18372,4522 23949,3613 24119,4657 18542,55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06F64E-D579-44E3-99AE-6A064EC08513}" emma:medium="tactile" emma:mode="ink">
              <msink:context xmlns:msink="http://schemas.microsoft.com/ink/2010/main" type="line" rotatedBoundingBox="18372,4522 23949,3613 24119,4657 18542,5567"/>
            </emma:interpretation>
          </emma:emma>
        </inkml:annotationXML>
        <inkml:traceGroup>
          <inkml:annotationXML>
            <emma:emma xmlns:emma="http://www.w3.org/2003/04/emma" version="1.0">
              <emma:interpretation id="{8CF9738A-AC44-4985-98EB-C000E6CAC7A6}" emma:medium="tactile" emma:mode="ink">
                <msink:context xmlns:msink="http://schemas.microsoft.com/ink/2010/main" type="inkWord" rotatedBoundingBox="18374,4537 18850,4459 18984,5281 18508,5358"/>
              </emma:interpretation>
              <emma:one-of disjunction-type="recognition" id="oneOf4">
                <emma:interpretation id="interp20" emma:lang="en-US" emma:confidence="0.5">
                  <emma:literal>of</emma:literal>
                </emma:interpretation>
                <emma:interpretation id="interp21" emma:lang="en-US" emma:confidence="0">
                  <emma:literal>oof</emma:literal>
                </emma:interpretation>
                <emma:interpretation id="interp22" emma:lang="en-US" emma:confidence="0">
                  <emma:literal>off</emma:literal>
                </emma:interpretation>
                <emma:interpretation id="interp23" emma:lang="en-US" emma:confidence="0">
                  <emma:literal>oaf</emma:literal>
                </emma:interpretation>
                <emma:interpretation id="interp24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12435.6567">74 4114 222 0,'0'0'278'0,"0"0"-85"0,0 0-50 15,0 0-18-15,0 0-4 0,0 0-17 0,0 0-31 16,0 0-33-16,0 0-14 0,0 0-8 0,0 0-4 16,0 0 8-16,-136 63-2 0,125-40 1 0,0 1 1 15,-1-2-2-15,5 0-3 0,1-1-7 16,3 0-7-16,0-3-10 0,3-2-10 0,4-6-2 15,6 0 8-15,6-4 13 0,0-4 17 0,8-2 7 16,2-2 4-16,0-8-2 0,2-2-3 16,-1-4 1-16,-1 0-1 0,-5-1 6 0,-3 1 10 15,-8 1 16-15,-6 0 18 0,-4 0 15 0,0 2 0 16,-10 0-14-16,-1 1-17 0,-4 1-25 0,0 1-16 16,-1 2-16-16,-2 2-11 0,-3 1-8 15,5 2-3-15,-1 2 1 0,4 0 2 0,2-1 7 16,3 2 4-16,2-2 2 0,5 0-1 0,1-1-18 15,0-1-34-15,4-2-16 0,5-2-1 16,5-4 19-16,5-3 37 0,1-3 19 0,5-3 8 16,3-1 4-16,2-1 0 0,-1 0-1 0,0 0-1 15,0 4-2-15,-2 0 0 0,-4 5 0 0,-2 1 1 16,-6 5 2-16,-7 4 1 0,-3 2-4 16,-3 2-4-16,-2 2 0 0,0 4 1 0,0 6 6 15,0 5 7-15,0 6-2 0,0 4-4 0,0 2-7 16,-2 7-3-16,1 1-2 0,0 4 0 15,-3 3-1-15,0 4-2 0,1-2 2 0,-2 4 1 0,-1 0 2 16,3 0 1-16,-2-1-2 0,0-1-3 0,3-5 1 16,1-2-1-16,0-7 0 0,1-3 5 15,0-8-7-15,4-4 0 0,5-4-1 0,-1-4-6 16,0-5 0-16,3-3-3 0,-3-3 0 0,0 0 8 16,-3-2 15-16,2-5 16 0,-3-4 13 0,3-1 5 15,-6-4-2-15,1 0-7 0,-2-5-7 16,0 0-2-16,-3-2-7 0,-5 1 0 0,2 2-1 15,-3-2-2-15,-3 3 4 0,3 1-4 0,-5 3-2 16,-1 3-1-16,5 1-3 0,-2 4-1 16,1 2-3-16,0 1-7 0,-1 1-5 0,0 2-2 15,1 0-1-15,6 1 3 0,-3-2 3 0,5 0-13 16,3 0-38-16,0-2-53 0,11 0-12 0,4-1 3 16,8-4 24-16,5 0 3 0,5-3-213 15,-2 1-368-15,-14 6-93 0</inkml:trace>
        </inkml:traceGroup>
        <inkml:traceGroup>
          <inkml:annotationXML>
            <emma:emma xmlns:emma="http://www.w3.org/2003/04/emma" version="1.0">
              <emma:interpretation id="{373038CC-026F-471C-A0BD-5C3624C0E3C1}" emma:medium="tactile" emma:mode="ink">
                <msink:context xmlns:msink="http://schemas.microsoft.com/ink/2010/main" type="inkWord" rotatedBoundingBox="19296,4710 20364,4536 20409,4810 19341,4984"/>
              </emma:interpretation>
              <emma:one-of disjunction-type="recognition" id="oneOf5">
                <emma:interpretation id="interp25" emma:lang="en-US" emma:confidence="0.5">
                  <emma:literal>new</emma:literal>
                </emma:interpretation>
                <emma:interpretation id="interp26" emma:lang="en-US" emma:confidence="0">
                  <emma:literal>now</emma:literal>
                </emma:interpretation>
                <emma:interpretation id="interp27" emma:lang="en-US" emma:confidence="0">
                  <emma:literal>neo</emma:literal>
                </emma:interpretation>
                <emma:interpretation id="interp28" emma:lang="en-US" emma:confidence="0">
                  <emma:literal>news</emma:literal>
                </emma:interpretation>
                <emma:interpretation id="interp29" emma:lang="en-US" emma:confidence="0">
                  <emma:literal>neon</emma:literal>
                </emma:interpretation>
              </emma:one-of>
            </emma:emma>
          </inkml:annotationXML>
          <inkml:trace contextRef="#ctx0" brushRef="#br0" timeOffset="13491.9666">754 4148 486 0,'0'0'252'0,"0"0"-87"0,0 0-5 0,0 0 29 15,0 0 11-15,0 0-26 0,0 0-57 16,0 0-54-16,0 0-25 0,0 0-11 0,0 0 2 15,0 0 18-15,0 0 16 0,16-9 6 0,-12 13-4 16,6 2-11-16,-6 1-17 0,4 2-8 0,-4 2-4 16,-2 4-5-16,2-2 2 0,0 4-2 15,-4-1-4-15,0 1-7 0,0 0-2 0,0 1-3 16,0-2-1-16,0-1 2 0,-1 0-4 0,-2 1-1 16,-1-3-1-16,2-2-2 0,0 0-2 15,0-3 3-15,-4-2 2 0,5-2-2 0,1-1 4 16,0-1 0-16,0-2 0 0,0 0 5 0,0 0 3 15,0-3 3-15,4 0 1 0,1-5-1 0,-2-1-4 16,6-4-3-16,-3-6-2 0,5-1 1 16,2-4 1-16,0-1 3 0,-1-1 2 0,3-1-2 15,0 3-1-15,1 1-2 0,-1-2-3 0,1 8 3 16,-1 4-6-16,-2 3 2 0,-1 0-2 0,-2 5-3 16,-2 2 2-16,0 2-2 0,-4 1 0 0,1 0-4 15,0 1 4-15,-2 7 1 0,2 2 5 16,2 0 3-16,-3 6 2 0,3 0 1 0,-4 2-3 15,-2 2 3-15,4 0-6 0,-1-3 1 0,-1-1 0 16,0 1-6-16,3-4 3 0,-2 0 0 0,4-4-2 16,-2 0 2-16,2-3-1 0,-2 0 0 15,5-3-1-15,3-1 4 0,-1-2-2 0,0 0 0 16,4-2 4-16,3-5-2 0,-3-2 1 0,5-3 1 16,-5 0 0-16,-2-1 1 0,-1-3 5 0,1 2 2 15,-5-3 0-15,0 2 3 0,-3-2 1 16,0-1-1-16,-5 1 2 0,2 1-1 0,0 0-1 15,-2 2 1-15,-2 2-3 0,0 3-1 0,0 3 5 16,0 1 0-16,-2 4-3 0,-4-1-2 0,3 2-10 16,0 0-14-16,-5 2-13 0,3 2-7 15,-4 5-1-15,-1 3 7 0,-2 4 9 0,1 6 7 16,-2-2 5-16,0 5 1 0,2-2-3 0,1-3 0 16,6-1-3-16,3-1-2 0,1 0 1 0,0-5 0 15,4-1-4-15,7-3-1 0,1-3-1 0,0-3 2 16,1-1 7-16,1-2 5 0,-1 0 7 0,3-6 4 15,0-5 2-15,5-1 0 0,-3-2 2 16,4-3 2-16,-5-1-1 0,2-1 2 0,-2 0 0 16,-3-1-1-16,-1-1 2 0,-2 1-1 0,-3 3 1 15,1-1 0-15,-6 3-1 0,4 3-2 16,-5 3 0-16,-2 4-1 0,2 2-2 0,-2 2-3 16,0 1-6-16,0 0-9 0,0 0-15 0,0 0-18 15,0 6 1-15,0 1 7 0,0 4 13 16,-2 2 17-16,2 3 2 0,0-1-1 0,0 0-1 15,0 2 0-15,0 0-1 0,0-2 1 0,0-4 0 16,3-2 0-16,5 0-2 0,-4-1 1 0,6-4 0 16,-4-1 1-16,4-3 3 0,-1 0 1 15,-4 0 2-15,5 0 4 0,-5-3 0 0,5-1 3 16,-6-1 4-16,2 2-1 0,-3-1 1 0,-2 2-1 16,1 1 0-16,-1-1-3 0,-1 2-4 0,3 0-7 15,-3 0-8-15,0 0-9 0,2 0-1 16,1 0 3-16,0 2 5 0,6 1 5 0,-4 0 1 15,7 0 3-15,-1 0 1 0,1 0 0 0,2-2 0 16,-1-1 0-16,1 0 1 0,-1 0 1 0,2-3 2 16,-2-3 0-16,3 0 1 0,0-2 1 0,0-1 2 15,-2-2 4-15,-2 1 7 0,-5-4 5 0,1 4 7 16,-6-3 3-16,-2 2 3 0,0-5-3 16,-4 0-1-16,-8 0-5 0,-1-1-4 0,-6 3-2 15,2 0-1-15,-4 3-1 0,1 3-5 0,-1 3-7 16,3 1-9-16,1 1-10 0,0 1-10 15,3 2-11-15,6 0-13 0,0 0-24 0,4 0-58 16,4 0-69-16,0 0-109 0,4 2-302 0,1-1-685 0</inkml:trace>
        </inkml:traceGroup>
        <inkml:traceGroup>
          <inkml:annotationXML>
            <emma:emma xmlns:emma="http://www.w3.org/2003/04/emma" version="1.0">
              <emma:interpretation id="{6460A36E-E121-46DC-A6F8-66E216E250D7}" emma:medium="tactile" emma:mode="ink">
                <msink:context xmlns:msink="http://schemas.microsoft.com/ink/2010/main" type="inkWord" rotatedBoundingBox="20624,4155 23949,3613 24119,4657 20794,5199"/>
              </emma:interpretation>
              <emma:one-of disjunction-type="recognition" id="oneOf6">
                <emma:interpretation id="interp30" emma:lang="en-US" emma:confidence="0.5">
                  <emma:literal>opportunities.</emma:literal>
                </emma:interpretation>
                <emma:interpretation id="interp31" emma:lang="en-US" emma:confidence="0.5">
                  <emma:literal>opportune ties.</emma:literal>
                </emma:interpretation>
                <emma:interpretation id="interp32" emma:lang="en-US" emma:confidence="0">
                  <emma:literal>opportunities,</emma:literal>
                </emma:interpretation>
                <emma:interpretation id="interp33" emma:lang="en-US" emma:confidence="0">
                  <emma:literal>opportune ties</emma:literal>
                </emma:interpretation>
                <emma:interpretation id="interp34" emma:lang="en-US" emma:confidence="0">
                  <emma:literal>opportune her.</emma:literal>
                </emma:interpretation>
              </emma:one-of>
            </emma:emma>
          </inkml:annotationXML>
          <inkml:trace contextRef="#ctx0" brushRef="#br0" timeOffset="14059.6168">2363 3958 1530 0,'0'0'95'16,"0"0"-177"-16,0 0 40 0,0 0 61 0,0 0 57 16,0 0 15-16,0 0-8 0,0 0-12 0,0 0-4 15,-153 137-5-15,137-118-11 0,4-3-14 0,3 2-11 16,7-6-8-16,2 0-7 0,0 1 0 16,11-4 1-16,4-3 1 0,0-2 8 0,6 0 0 15,-1-3 6-15,3-1 2 0,3-1 0 0,-4-7 0 16,-3 0-4-16,1-4 1 0,-5 0 1 0,-6 0 9 15,-3 1 8-15,-4-4 1 0,-2 1-6 16,-1-1-9-16,-11-3-12 0,0 2-10 0,-3-2-1 16,-1-1-5-16,-4 0 0 0,4 2 1 0,1-1-1 15,0-2-1-15,3 2 0 0,2-2-1 16,4-1-4-16,-1-1-3 0,7-1-3 0,0-1-6 16,7 0 2-16,1-1-1 0,6-2 2 0,6 1 1 15,-1 3 1-15,5 0 2 0,-2 3 1 0,0 2 8 16,-1 6 0-16,-1 1 3 0,-1 3 0 15,-4 4-3-15,-2 4 1 0,1 0-2 0,-2 4-2 16,0 7-2-16,-3 5 8 0,-2 3 6 0,4 6 7 16,-2 2 6-16,-3 5-4 0,3 3-3 0,-4 3-4 15,5 2 0-15,-2 3-2 0,-2 0-2 0,1 1 0 16,-2 0-8-16,-3 3 1 0,0-1-2 0,-2 3-4 16,0 2-5-16,-1-1-19 0,-3 2-22 15,-7-2-23-15,5-2-44 0,-4-4-60 0,2-3-112 16,4-6-245-16,3-10-284 0,0-9 314 0</inkml:trace>
          <inkml:trace contextRef="#ctx0" brushRef="#br0" timeOffset="14459.3688">2547 4026 514 0,'0'0'449'0,"0"0"-254"16,0 0-65-16,0 0-24 0,0 0-19 0,0 0-21 15,0 0-25-15,0 0 2 0,0 0 0 16,0 0 3-16,122-152-7 0,-94 149-13 0,0 3-1 16,0 0-1-16,3 6 3 0,-8 3-2 0,0 5-5 15,-2-2-4-15,-7 5-5 0,-8 0 2 0,0-1-1 16,-6 2-6-16,-8 0-2 0,-7 0-9 0,-9-2-4 16,-2 2 8-16,-3-3 1 0,-1-3 7 15,-1-2 7-15,9-2 4 0,2-4 7 0,3-2 7 16,8-2 3-16,5 0-5 0,4-2-44 0,0-4-39 15,5-3-18-15,9-2-3 0,6-4 35 16,0-2 32-16,7-2 10 0,6-2 3 0,-2 0 3 16,7-3-1-16,-1-1 3 0,0-2 1 0,-4-2 3 15,1 0 0-15,-5 0 0 0,-2 1 6 0,-6-1 1 16,-3-2 10-16,-6 2 9 0,-7-3 4 16,1-1 5-16,-6 2-4 0,0 2-2 0,-6 0-3 15,2 6 0-15,-5 4 2 0,2 3 1 0,-2 7 0 16,-1 3-8-16,5 3-8 0,-4 3-16 0,5 0-14 15,-6 1-16-15,6 10-8 0,-5 3 1 16,2 7 9-16,-2 6 11 0,-2 7 9 0,7 2 1 16,-4 3-1-16,4 2 2 0,1 2-2 0,-4 4-1 15,6 1 5-15,1 1-3 0,-1 1-1 0,1-4 1 16,0 0-3-16,0-2-1 0,1-3-1 0,6 2-4 16,-3-3-6-16,-1-2-12 0,-1-1-19 0,5-2-22 15,-6-2-31-15,1-4-55 0,-2-3-118 16,0-3-262-16,0-7-278 0,0-5 294 0</inkml:trace>
          <inkml:trace contextRef="#ctx0" brushRef="#br0" timeOffset="15178.9369">2988 4042 0 0,'0'0'386'16,"0"0"-128"-16,0 0-71 0,0 0-13 15,0 0-9-15,0 0-21 0,0 0-37 0,0 0-27 16,101-158-13-16,-85 149-9 0,0 2-6 0,5 2-6 15,-3 4-6-15,-2 1-5 0,1 0-6 0,-3 7-3 16,-5 4-1-16,0 5 0 0,-5 0-2 16,0 1-1-16,-4 1-4 0,0 2-6 0,-9-1-5 15,-4-1-3-15,-2 0-2 0,-1-2-4 0,-4-1-4 16,2-1-5-16,3-5-9 0,3-2-11 16,3-1-19-16,5-5-40 0,3-1-64 0,1 0-65 0,1 0 7 15,4-6 37-15,9-3 71 0,-1-5 73 16,9-3 18-16,-5-2 5 0,6-2 9 0,-3-3 6 15,3-1 8-15,-2-3 7 0,-3 1 8 0,-2-1 16 16,4 5 21-16,-5 0 31 0,1 5 28 0,-3 2 16 16,0 1 2-16,0 4-7 0,-1 0-14 15,-4 5-11-15,-4 0-12 0,-2 4-7 0,-2 2-8 16,0 0-12-16,0 0-17 0,0 3-25 0,-2 3-15 16,-6 4-8-16,4 1 1 0,-2 5 6 0,-2 3-1 15,-1 3-3-15,5 1-4 0,0-3-3 16,-2 1-2-16,5-1-1 0,1-1-2 0,0-4-1 15,1-2-1-15,7-2 0 0,-1-4-1 0,3 0 2 16,2-5-1-16,0 0 5 0,2-2 5 16,1 0 1-16,-1-2 4 0,6-5 2 0,-3-4-1 15,-1-2 0-15,6-2 1 0,-6-3-2 0,-1 2 0 16,-2-3 2-16,-1 3 2 0,-4 1 5 16,-5 2 1-16,-3 2-3 0,0 2-3 0,-11 2-13 15,-1 2-17-15,-1 4-11 0,-2-1-7 0,-4 2-4 16,-1 0 10-16,0 6 6 0,-2 3 3 0,5 0 2 15,-2 0-1-15,6 1-6 0,6-2-8 0,0 1-9 16,6-3-6-16,1 0-1 0,3-2 5 16,7-1 11-16,1 0 13 0,3-3 13 0,2 0 8 15,5 0 7-15,-2-7 4 0,6-2 0 0,-1-3 3 16,-1 1 5-16,-1-5 3 0,0-1 7 0,0 1 3 16,-3 0-5-16,-3-2-1 0,4 2-7 0,-5 1 0 15,-2 1-1-15,0 2-3 0,-3 2-3 16,-3 3-6-16,1 1-1 0,-6 6-6 0,0 0-7 15,-2 0-3-15,0 3-3 0,1 6 3 0,-1 2 8 16,0 6 5-16,1 1 3 0,-1 3-1 0,0 1-4 16,0 1-4-16,0 0-2 0,4-1-6 15,-1-1-5-15,0 1-5 0,-1-6-10 0,5-3-11 16,-3-2-17-16,4-4-20 0,-2-4-54 0,3-3-136 16,-2 0-265-16,2-1-316 0,-5-4 308 0</inkml:trace>
          <inkml:trace contextRef="#ctx0" brushRef="#br0" timeOffset="15385.8088">3937 3498 0 0,'0'0'216'0,"0"0"146"15,0 0-26-15,0 0-7 0,0 0-14 0,0 0-49 16,0 0-67-16,0 0-61 0,0 0-49 0,0 0-40 16,0 0-32-16,0 0-15 0,0 0-3 0,0 0 1 15,-37-49 13-15,37 64 4 0,-2 5 1 0,2 4 4 16,0 5-5-16,0 2-2 0,0 0-6 15,0 1-5-15,0 0-4 0,0 0-6 0,0-2-9 16,0-2-24-16,0-1-18 0,0 1-30 0,2-1-51 16,-1-2-77-16,3 2-185 0,-3-8-307 15,-1-6-61-15</inkml:trace>
          <inkml:trace contextRef="#ctx0" brushRef="#br0" timeOffset="16234.3787">3882 3829 0 0,'0'0'0'0,"0"0"0"16,0 0 0-16,0 0 172 0,0 0 33 0,0 0 11 16,0 0-23-16,0 0-22 0,0 0-18 15,0 0-20-15,0 0-23 0,0 0-27 0,0 0-19 16,0 0-16-16,121-131-11 0,-118 133-2 0,2 5 4 16,-2 2 4-16,-1 3 8 0,-2 3-4 15,0 2-8-15,2 0-12 0,-2 2-14 0,0-1-10 0,1-1-7 16,3-2-5-16,0-4-6 0,-1 0-2 15,6-4-3-15,-3-2 0 0,6-4 8 0,-2-1 9 16,5 0 10-16,-1-6 6 0,2-1-2 0,4-4-1 16,-6 0-1-16,0-3 4 0,-2 0 3 0,-3 2 7 15,-3-1 5-15,-4 0 3 0,0 0 2 16,-2-1-1-16,0 2 2 0,0 2 2 0,0-1 2 16,-3 3 5-16,2 3 3 0,-2 1-3 0,0 1-5 15,-2 1-10-15,4 2-18 0,-1 0-14 16,1 0-20-16,1 2-22 0,-1 2-4 0,1 3 2 15,-2 2 15-15,0 2 19 0,2 2 10 0,0-1 2 16,0 0-5-16,0 0-4 0,0 0-4 0,2-3-5 16,2 0-1-16,4-1 2 0,-1-1 1 15,4-1 2-15,1-2 2 0,0-1 1 0,0-3 2 16,-1 0 0-16,-1 0 2 0,1 0 8 0,0-4 7 16,-6-2 7-16,5-4 8 0,-2 0-1 0,-3-2 0 15,0 0 3-15,1-1 1 0,-4 0 0 0,0-1 4 16,3 2 0-16,-5 0 5 0,2 1 4 0,-2 3 6 15,0 2 4-15,0-1-2 0,-2 5-3 16,-2 1-11-16,3 1-10 0,1 0-18 0,0 0-28 16,0 0-24-16,0 0-14 0,0 3 9 0,0 3 21 15,1 1 22-15,5 0 11 0,-4 1 1 16,1 1-1-16,5 0 0 0,-4-2 2 0,-1 1 1 16,3-2-1-16,-3 0 1 0,0-1-1 0,-2-3-2 15,2 1 2-15,-1-3-2 0,0 2 1 0,-1-2 2 16,0 0 1-16,1 0 2 0,-1 0 8 15,3-2 8-15,1-2 4 0,-2-1 2 0,5-2-6 16,-2-1-6-16,2 1-2 0,-3-1-3 0,2 2-1 16,-5 2 0-16,1-1-3 0,-2 4-1 0,-1-1 0 15,0 2-2-15,2 0-4 0,-2 0-2 16,0 0-7-16,0 0-11 0,0 0 2 0,5 0 1 16,-1 0 4-16,-1 2 11 0,5-1 0 0,-3 2 1 15,3-1 0-15,-1 1 0 0,4 0 1 0,-1-2-2 16,1-1 2-16,1 0 0 0,-4 0 0 0,4 0-1 15,0 0 0-15,0-3 1 0,-2 0 2 16,-3-2-1-16,3 1 1 0,-4-2 1 0,0 2 3 16,-3-2 4-16,1 0 7 0,-1 2 3 0,-3-2 5 15,0 4 1-15,0 1 1 0,0 1 1 0,0 0-2 16,-3 0-13-16,0 0-19 0,2 0-23 16,1 3-12-16,0 3-2 0,0-2 10 0,0 4 13 15,0-2 4-15,0 0-3 0,0 0-2 0,0 1-5 16,7-1-4-16,-1-2 0 0,2-1-10 15,2-1-3-15,-1-2-26 0,5 0-140 0,-1-2-211 16,-1-2-301-16,-1-1 9 0</inkml:trace>
          <inkml:trace contextRef="#ctx0" brushRef="#br0" timeOffset="16759.0543">4636 3590 148 0,'0'0'352'0,"0"0"-151"0,0 0-71 15,0 0 2-15,0 0 14 0,0 0 9 0,0 0-6 16,0 0-12-16,0 0-10 0,0 0-9 0,0 0-17 16,0 0-18-16,158-110-17 0,-144 103-14 0,-1 2-8 15,0 1-6-15,-3 1-3 0,-2 0-7 0,-2 3-5 16,-2 0-3-16,2 0-4 0,-2 3 2 16,-3 3 4-16,3 1 0 0,0 2 5 0,-1 1-3 15,-2 2-5-15,1 2-6 0,-1-1-5 0,2-1-4 16,-1 0-5-16,1 1-5 0,1-2-10 0,0-3-8 15,4 2-13-15,1-4-7 0,1-2-10 0,2-1-5 16,-1-1-20-16,1-2-72 0,1 0-123 16,2-2-178-16,-2-2-229 0,-2-1 101 0,-3 2 580 0</inkml:trace>
          <inkml:trace contextRef="#ctx0" brushRef="#br0" timeOffset="16624.1361">4673 3325 0 0,'0'0'126'0,"0"0"277"0,0 0-33 16,0 0-24-16,0 0-47 0,0 0-59 0,0 0-55 0,0 0-38 15,0 0-26-15,0 0-21 0,0 0-22 0,0 0-20 16,0 0-25-16,0 0-22 0,-72-150-26 16,75 150-16-16,-3 5 8 0,1 5 15 0,2 3 25 15,-1 8 22-15,0 5 3 0,3 4 1 0,-2 6-1 16,-1-1 2-16,0 1 2 0,5-2 0 0,-2 1-4 16,3-1-3-16,-3-2-7 0,7-1-8 15,0-2-5-15,-1-3-7 0,1-2-6 0,-5-3-3 16,4-1-3-16,-3-5-7 0,-3-2-9 0,-2-3-20 15,2-1-30-15,-4-3-40 0,-1-3-37 16,0-1-17-16,0-2-18 0,-1 0-55 0,-6-2-140 16,3-2-279-16,-4 1-197 0,6-1 732 0</inkml:trace>
          <inkml:trace contextRef="#ctx0" brushRef="#br0" timeOffset="17226.0001">5027 3479 0 0,'0'0'18'0,"0"0"412"0,0 0-76 0,0 0-71 16,0 0-69-16,0 0-49 0,0 0-48 0,0 0-43 15,0 0-30-15,0 0-23 0,0 0-2 16,0 0 1-16,0 0 7 0,18-104 6 0,-11 101 0 16,-2-1 1-16,-4 0-3 0,1 2 10 0,-2 0 14 15,0-1 11-15,0 2 1 0,0-1-10 0,0 2-14 16,-2 0-18-16,0 0-7 0,0 0-6 16,0 0-11-16,-4 0-15 0,5 2-14 0,-3 2-12 15,-4 2-4-15,1 3 12 0,-4 3 8 0,-1 2 12 16,-1 2 9-16,1 3 1 0,0 0 4 0,2 2-3 15,4-1-1-15,-1 1-4 0,3-1-2 0,4-4-3 16,0 2 0-16,0-5-2 0,0-1 3 16,5 0 3-16,2-3-2 0,1 1 0 0,-1-5 1 15,2-1 3-15,2-1 6 0,-3-1 7 0,4-2 3 16,1 0 0-16,3 0-2 0,2 0-1 0,-1-6-3 16,2-1 0-16,1-4 2 0,-1-1-1 15,1-1-1-15,-1-2-1 0,2-3-2 0,-2 1-1 16,1-2-1-16,-1-2 0 0,0 2-1 0,-2 0-1 15,-3 0 2-15,-1 6 1 0,-1 1 2 16,-1 1 4-16,-2 6-2 0,-3-1 3 0,-4 3-1 16,4 1-5-16,-4 2-2 0,1 0-8 0,-2 0-6 15,1 0 1-15,3 2 5 0,-1 1 6 0,0 2 8 16,5 1 3-16,-2 0 2 0,1 3 3 16,3 3 3-16,-2 0 4 0,-2 1 2 0,2-1-1 15,-5 0 0-15,-2 4-6 0,-2-3-4 0,0 2-7 16,-2-1-8-16,-10-1-13 0,-1 2-23 0,-3 0-55 15,-7-2-143-15,8-1-382 0,3-6-624 0</inkml:trace>
          <inkml:trace contextRef="#ctx0" brushRef="#br0" timeOffset="17364.352">5483 3656 1719 0,'0'0'576'0,"0"0"-423"16,0 0-63-16,0 0-27 0,0 0-34 0,0 0-29 15,0 0-32-15,0 0-34 0,0 0-55 0,0 0-135 16,0 0-338-16,0 0-878 0</inkml:trace>
        </inkml:traceGroup>
      </inkml:traceGroup>
    </inkml:traceGroup>
    <inkml:traceGroup>
      <inkml:annotationXML>
        <emma:emma xmlns:emma="http://www.w3.org/2003/04/emma" version="1.0">
          <emma:interpretation id="{C6FFF9A2-A0F9-43BE-A0AD-FEFBD3B9C0F8}" emma:medium="tactile" emma:mode="ink">
            <msink:context xmlns:msink="http://schemas.microsoft.com/ink/2010/main" type="paragraph" rotatedBoundingBox="18963,6073 22054,5807 22120,6572 19028,68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0FD964-758A-4F30-95FD-93B2C686A1CD}" emma:medium="tactile" emma:mode="ink">
              <msink:context xmlns:msink="http://schemas.microsoft.com/ink/2010/main" type="line" rotatedBoundingBox="18963,6073 22054,5807 22120,6572 19028,6839"/>
            </emma:interpretation>
          </emma:emma>
        </inkml:annotationXML>
        <inkml:traceGroup>
          <inkml:annotationXML>
            <emma:emma xmlns:emma="http://www.w3.org/2003/04/emma" version="1.0">
              <emma:interpretation id="{86C29EB1-EF17-4B70-8E0E-F9BD308B2076}" emma:medium="tactile" emma:mode="ink">
                <msink:context xmlns:msink="http://schemas.microsoft.com/ink/2010/main" type="inkWord" rotatedBoundingBox="18972,6186 20566,6049 20622,6701 19028,6839"/>
              </emma:interpretation>
              <emma:one-of disjunction-type="recognition" id="oneOf7">
                <emma:interpretation id="interp35" emma:lang="en-US" emma:confidence="0.5">
                  <emma:literal>Vision</emma:literal>
                </emma:interpretation>
                <emma:interpretation id="interp36" emma:lang="en-US" emma:confidence="0">
                  <emma:literal>vision</emma:literal>
                </emma:interpretation>
                <emma:interpretation id="interp37" emma:lang="en-US" emma:confidence="0">
                  <emma:literal>Vim</emma:literal>
                </emma:interpretation>
                <emma:interpretation id="interp38" emma:lang="en-US" emma:confidence="0">
                  <emma:literal>Vitim</emma:literal>
                </emma:interpretation>
                <emma:interpretation id="interp39" emma:lang="en-US" emma:confidence="0">
                  <emma:literal>vim</emma:literal>
                </emma:interpretation>
              </emma:one-of>
            </emma:emma>
          </inkml:annotationXML>
          <inkml:trace contextRef="#ctx0" brushRef="#br0" timeOffset="19081.4329">485 5708 1817 0,'0'0'111'0,"0"0"-11"0,0 0-12 15,0 0-6-15,0 0 1 0,0 0-10 0,0 0-20 16,0 0-14-16,0 0-14 0,0 0-18 15,0 0-20-15,0 0-16 0,-39-44-1 0,39 58 7 16,0 6 16-16,4 9 16 0,-3 7 5 0,2 6-1 16,-2 1-4-16,-1 2 1 0,2-2-6 0,-2-2 0 15,1-3-2-15,0-2-2 0,5-4 0 0,-1-6 2 16,2-3 0-16,1-5 0 0,4-7 3 16,1-3 4-16,1-3 4 0,2-5 5 0,4 0 4 15,-3-3 4-15,6-8 2 0,-4-1 7 0,4-7 0 16,1-2 0-16,-6-4 0 0,5-2-9 0,-5-8-3 15,3 1-6-15,-5-5-7 0,3-2-2 0,0-3-7 16,-3 1-4-16,4 0-7 0,-3 2-5 16,-2 6-8-16,0 3-4 0,0 5-8 0,-7 5-7 15,1 5-11-15,-5 4-19 0,-3 5-30 0,3 4-58 16,0 1-103-16,-1 3-180 0,-1 0-308 0,-1 0-43 0</inkml:trace>
          <inkml:trace contextRef="#ctx0" brushRef="#br0" timeOffset="19690.1312">1214 5643 1330 0,'0'0'149'0,"0"0"-140"0,0 0-76 16,0 0-18-16,0 0 0 0,0 0-1 16,0 0-34-16,0 0-57 0,0 0-66 0,0 0-56 15,0 0-27-15,0 0 326 0,0 0 0 0,0 0 0 16,-70 33 0-16,80-26 0 0,-5-1 0 0,6-1 0 16,2-1 0-16,2 2 0 0,1-2 0 0,3 0 0 15,-3 1 0-15,0 1 0 0,0 0 0 16,-4-1 0-16,-2 1 0 0,-1 0 0 0,-6 1 0 15,-2 0 0-15,-1 2 0 0,0 0 0 0,-3 0 0 16,-6 1 52-16,2 1 128 0,-5-1-25 0,0 0-21 16,-3 2-24-16,1 1-13 0,-5 0-7 15,4-1 7-15,2 1 10 0,-1 1 3 0,4-1-8 16,3-3-22-16,-1 3-21 0,6-4-16 0,1 1-14 16,1-2-6-16,0 1-3 0,1-2-3 0,5 1 0 15,2-1-2-15,3 2-1 0,1-2 1 16,0 2-4-16,1 2-1 0,1 2-4 0,-5-4-1 15,-1 3 2-15,1 2-1 0,-6-3 6 0,-3 3 7 16,0-2 14-16,0 2 9 0,-11-2 6 16,-2-1-1-16,-2-1 1 0,-5 3 0 0,-3-3-2 15,-2-1-4-15,-3 0-13 0,-5-1-10 0,4-4-8 16,1-1-3-16,4-3 0 0,2 0 1 0,5 0-12 16,9-1-49-16,1-4-88 0,7-1-198 15,0-4-265-15,4-1-169 0,3 5 600 0</inkml:trace>
          <inkml:trace contextRef="#ctx0" brushRef="#br0" timeOffset="19230.417">1080 5778 978 0,'0'0'410'0,"0"0"-218"0,0 0-108 0,0 0-48 16,0 0-19-16,0 0 6 0,0 0 4 0,0 0 10 16,0 0 12-16,0 0-9 0,0 0-6 15,0 0-11-15,0 0-6 0,-56 167-7 0,49-146-4 16,2-3-7-16,1 2-10 0,0-4-17 0,0 3-35 15,2-2-65-15,1-1-138 0,0-3-335 0,1-5-284 16</inkml:trace>
          <inkml:trace contextRef="#ctx0" brushRef="#br0" timeOffset="19857.0304">1423 5866 571 0,'0'0'496'0,"0"0"-205"16,0 0-90-16,0 0-66 0,0 0-64 0,0 0-34 16,0 0-23-16,0 0-9 0,0 0 8 0,0 0 1 15,0 0 1-15,0 0 1 0,0 0 0 16,0 0-7-16,-103 109-8 0,98-91-17 0,3-2-32 15,0-1-50-15,2 0-73 0,0-3-159 0,0-5-324 16,0-2 66-16</inkml:trace>
          <inkml:trace contextRef="#ctx0" brushRef="#br0" timeOffset="20001.939">1486 5729 616 0,'0'0'234'0,"0"0"-155"0,0 0-107 15,0 0-70-15,0 0-84 0,0 0-38 0,0 0-22 16,0 0 83-16,0 0 159 0,0 0 0 16,0 0 0-16,0 0 0 0,0 0 0 0</inkml:trace>
          <inkml:trace contextRef="#ctx0" brushRef="#br0" timeOffset="20455.895">1619 5763 0 0,'0'0'0'0,"0"0"0"16,0 0 0-16,0 0 0 0,0 0 0 0,0 0 0 15,0 0 126-15,0 0 61 0,0 0-33 0,0 0-36 16,0 0-39-16,64 162-23 0,-64-146-10 15,0 0-5-15,0 1-8 0,-5-2-4 0,-3 0-2 16,-3-1 4-16,2 0 13 0,-1-1 15 0,0-4 15 16,-1 0 6-16,4-4 15 0,-1-2 16 15,4-2 17-15,-2-1 11 0,3 0-7 0,3-4-19 16,0-6-36-16,0 0-35 0,0-5-33 0,0-3-25 16,1-1-10-16,10-2-3 0,0-1 8 0,2 0 4 15,3-1 2-15,0 0 0 0,6 5 0 16,-6 2 2-16,3 3 6 0,-2 3 5 0,-2 6-2 15,-2 0-5-15,-1 2-6 0,-1 2-8 0,-3 0-4 16,1 8 2-16,-1 0 5 0,-2 5 8 0,-4 0 12 16,0 2 5-16,-2 0 3 0,0 3 1 15,0-1-7-15,-2-1-2 0,0 0 0 0,-4-1 3 16,-2-1 6-16,4-4 3 0,-2 0 6 0,4-5 0 16,0-2 11-16,2-2 12 0,0-1 21 0,0 0 23 15,0-3 10-15,2-3-14 0,6-1-26 0,-2-5-25 16,6-3-21-16,1-4-3 0,1-2 3 15,-1 1 1-15,2-5 1 0,4 2-2 0,-3 3-2 16,0 0-3-16,-2 4 0 0,1 2 1 0,-3 4 3 16,-1 4 5-16,-2 3-4 0,-5 3-3 0,4 0-4 15,-2 2-5-15,-1 5 3 0,2 5 2 16,-3 4 1-16,4 2 2 0,-5 5-1 0,-2-1-3 16,0 3-5-16,-1 1-4 0,0-1-15 0,0-2-19 15,0-1-30-15,6-3-47 0,-2-1-75 16,8-1-122-16,-3-7-341 0,-3-2-313 0</inkml:trace>
        </inkml:traceGroup>
        <inkml:traceGroup>
          <inkml:annotationXML>
            <emma:emma xmlns:emma="http://www.w3.org/2003/04/emma" version="1.0">
              <emma:interpretation id="{5AFA6042-2AF0-4BC4-9175-6E57D4CCE753}" emma:medium="tactile" emma:mode="ink">
                <msink:context xmlns:msink="http://schemas.microsoft.com/ink/2010/main" type="inkWord" rotatedBoundingBox="20930,5904 22054,5807 22120,6566 20995,6663"/>
              </emma:interpretation>
              <emma:one-of disjunction-type="recognition" id="oneOf8">
                <emma:interpretation id="interp40" emma:lang="en-US" emma:confidence="0.5">
                  <emma:literal>led</emma:literal>
                </emma:interpretation>
                <emma:interpretation id="interp41" emma:lang="en-US" emma:confidence="0">
                  <emma:literal>bed</emma:literal>
                </emma:interpretation>
                <emma:interpretation id="interp42" emma:lang="en-US" emma:confidence="0">
                  <emma:literal>Led</emma:literal>
                </emma:interpretation>
                <emma:interpretation id="interp43" emma:lang="en-US" emma:confidence="0">
                  <emma:literal>red</emma:literal>
                </emma:interpretation>
                <emma:interpretation id="interp44" emma:lang="en-US" emma:confidence="0">
                  <emma:literal>ted</emma:literal>
                </emma:interpretation>
              </emma:one-of>
            </emma:emma>
          </inkml:annotationXML>
          <inkml:trace contextRef="#ctx0" brushRef="#br0" timeOffset="20711.7359">2523 5483 874 0,'0'0'256'0,"0"0"-97"0,0 0-44 0,0 0-21 16,0 0-24-16,0 0-40 0,0 0-31 0,0 0-13 16,0 0 6-16,0 0 25 0,0 0 24 0,0 0 16 15,0 0 4-15,0 0-8 0,-38 150-12 0,27-113-10 16,-1 3-4-16,3-2-9 0,1-2-5 16,-1 0-7-16,6-5-8 0,2-3-7 0,1 0-13 15,0-7-22-15,0 1-26 0,4-4-40 0,4-3-49 16,-2-2-118-16,2-3-282 0,-5-4-129 0</inkml:trace>
          <inkml:trace contextRef="#ctx0" brushRef="#br0" timeOffset="21644.8393">2712 5894 294 0,'0'0'217'0,"0"0"-141"0,0 0-14 16,0 0 23-16,0 0 26 0,0 0 7 0,0 0-1 15,0 0-2-15,0 0 2 0,0 0-8 16,0 0-10-16,0 0-7 0,0 0-4 0,107-111-1 16,-102 100-1-16,-5 1-3 0,0 1-4 0,0 2 0 15,0 3-5-15,-5 1-13 0,1 2-23 0,-4 1-32 16,1 0-26-16,-3 1-13 0,-2 6 0 16,-5 6 8-16,1 3 12 0,-4 2 8 0,3 3 5 15,-3 1 4-15,5-1-2 0,3 0-6 0,5-3-5 16,2 0-12-16,5-4-10 0,0 0-5 0,11-3 1 15,1-1 7-15,2-3 11 0,9-2 9 16,1-2 6-16,4-1 1 0,2-2 0 0,5 0-2 16,-3-6 0-16,5 0 1 0,0-4 2 0,0 2 1 15,-2-3 2-15,5 0-1 0,3-3-2 16,-3-1 1-16,-1 0-2 0,-5-2 6 0,1-2 3 16,-4-1 4-16,-6 0 5 0,-2-1 1 0,-6 2 5 15,-1-1 5-15,-4 4 8 0,-1 2 11 0,-7 4 10 16,0 0 11-16,-4 4-2 0,0 0-9 0,-8 3-22 15,-1-1-24-15,2 3-27 0,-6 1-17 16,-2 0-5-16,-7 8 2 0,4 2 9 0,-8 4 12 16,-5 3 6-16,3 4 1 0,0 3 3 0,-3 4-1 15,-2 0-1-15,5 3-3 0,1-3-1 0,3 1-4 16,9-4-7-16,4-2-17 0,8-3-21 0,3-3-14 16,10-3 2-16,2-3 11 0,5-4 23 15,1-2 20-15,6-5 13 0,3 0 15 0,6-8 10 16,-2-2 6-16,3-4 5 0,-2-2 1 0,-3-4 1 15,2 1 3-15,-4-4 2 0,-2 0-1 16,-5-4-2-16,3-1-3 0,-5-4-5 0,0-1-3 16,-4-1-4-16,-6 0-2 0,3-4-5 0,-3 2 0 15,-3-1-1-15,-2 0-3 0,3 0-1 0,-2-1-2 16,-1 1-1-16,3-1 0 0,-4 3 0 16,1 2 0-16,-3 3 0 0,1 5 2 0,-1 4 0 15,0 6 5-15,0 3 2 0,0 6 0 0,-1 4-12 16,-2 2-31-16,1 0-28 0,-5 1-14 15,4 8 3-15,-6 5 23 0,2 6 25 0,-4 4 12 16,-1 6 6-16,-2 5 5 0,0 5 0 0,-1 6 1 16,1-2 4-16,-4 1-2 0,9 1-1 0,-2-4 0 15,2 0-5-15,6-2-2 0,0-1 1 0,3-3-2 16,0-5 2-16,6-2-2 0,2-7 2 16,0-1 0-16,5-4 2 0,3-4 4 0,-2-3 1 15,0-1 1-15,0-3 2 0,-2-1 1 0,-3-3 1 16,1 2 0-16,0-3-1 0,-6 0 2 0,4-1-1 15,-4 0 0-15,-1 2-3 0,4-2-4 0,-4 0-8 16,-2 0-6-16,0 2-6 0,5-1-6 16,-5-1-6-16,0 1-9 0,1-1-11 0,0 2-23 15,0-2-20-15,3 2-50 0,-1-2-124 0,-1 0-291 16,-1 0-392-16</inkml:trace>
        </inkml:traceGroup>
      </inkml:traceGroup>
    </inkml:traceGroup>
    <inkml:traceGroup>
      <inkml:annotationXML>
        <emma:emma xmlns:emma="http://www.w3.org/2003/04/emma" version="1.0">
          <emma:interpretation id="{0052A8E8-4BC1-4D56-B124-088D7CF6A97E}" emma:medium="tactile" emma:mode="ink">
            <msink:context xmlns:msink="http://schemas.microsoft.com/ink/2010/main" type="paragraph" rotatedBoundingBox="18942,8521 22336,8018 22498,9110 19104,9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56E6D5-0C69-4AB6-9F0F-BE623696D71A}" emma:medium="tactile" emma:mode="ink">
              <msink:context xmlns:msink="http://schemas.microsoft.com/ink/2010/main" type="line" rotatedBoundingBox="18942,8521 22336,8018 22498,9110 19104,9613"/>
            </emma:interpretation>
          </emma:emma>
        </inkml:annotationXML>
        <inkml:traceGroup>
          <inkml:annotationXML>
            <emma:emma xmlns:emma="http://www.w3.org/2003/04/emma" version="1.0">
              <emma:interpretation id="{029870FE-5669-432A-B888-754D366CF7D9}" emma:medium="tactile" emma:mode="ink">
                <msink:context xmlns:msink="http://schemas.microsoft.com/ink/2010/main" type="inkWord" rotatedBoundingBox="18942,8521 20386,8307 20548,9399 19104,9613"/>
              </emma:interpretation>
              <emma:one-of disjunction-type="recognition" id="oneOf9">
                <emma:interpretation id="interp45" emma:lang="en-US" emma:confidence="0.5">
                  <emma:literal>Imp.</emma:literal>
                </emma:interpretation>
                <emma:interpretation id="interp46" emma:lang="en-US" emma:confidence="0">
                  <emma:literal>Imp</emma:literal>
                </emma:interpretation>
                <emma:interpretation id="interp47" emma:lang="en-US" emma:confidence="0">
                  <emma:literal>Imp...</emma:literal>
                </emma:interpretation>
                <emma:interpretation id="interp48" emma:lang="en-US" emma:confidence="0">
                  <emma:literal>Imps.</emma:literal>
                </emma:interpretation>
                <emma:interpretation id="interp49" emma:lang="en-US" emma:confidence="0">
                  <emma:literal>Imps</emma:literal>
                </emma:interpretation>
              </emma:one-of>
            </emma:emma>
          </inkml:annotationXML>
          <inkml:trace contextRef="#ctx0" brushRef="#br0" timeOffset="28452.2287">890 8118 277 0,'0'0'246'16,"0"0"-142"-16,0 0-28 0,0 0 30 0,0 0 21 15,0 0-17-15,0 0-65 0,0 0-63 0,0 0-37 16,0 0-4-16,0 0 26 0,0 0 23 16,-104 58 18-16,82-43 16 0,-1-1 5 0,1-3 17 15,-2-1 12-15,3-3 15 0,1-3 11 0,2-2 0 16,5-2 4-16,2 0 3 0,2-2-10 0,6-6-24 15,-1-6-29-15,4-2-21 0,0-6-8 0,3-1 15 16,2-4 13-16,6 0 7 0,-1-1 9 16,4-1 0-16,-1 1 2 0,1 3-2 0,-1 2-2 15,-1 5-7-15,-1 4 1 0,-2 2-1 0,1 2-6 16,2 3-4-16,-6 4-15 0,2 1-8 16,2 2-7-16,-3 2 5 0,3 7 3 0,2 3 5 0,0 5 3 15,0 5-2-15,-2 5-3 0,2 4-3 16,-4 3-2-16,1 2-3 0,-5 3 3 0,-2-1 1 15,-2 3-1-15,0-1 6 0,-4 1-1 0,-7 0 3 16,-2 2 0-16,-4-2 0 0,-4-1-1 0,0-2 7 16,-2 0-1-16,-3-3 2 0,-2-2-2 15,-1-4-3-15,2-3 2 0,0-3-2 0,4-7 3 16,0-1-2-16,9-6 4 0,-1-6 5 0,4-3 6 16,0-2 3-16,7-8 1 0,-1-5-6 15,1-4-12-15,3-4-3 0,1-3-6 0,0 3-1 16,0-1 0-16,5 1-4 0,2 5 0 0,0 5 0 15,1 1 0-15,-2 3-7 0,1 8-7 16,0 1-9-16,-1 0-6 0,1 10 5 0,0-1 7 16,2 4 10-16,-3 4 7 0,3 1 0 0,-2 2 1 15,1-2 1-15,-2 2 1 0,1 0-1 0,-2-3-1 16,2 2 1-16,-3-5-1 0,4-2-1 0,-4-1 1 16,4-4-1-16,-2-1-4 0,3-3 6 15,-2-1 0-15,1-2 2 0,4 0 11 0,-1-8 4 16,2-4 3-16,0-3 2 0,2-4-6 0,0-3-5 15,-2-2 1-15,3-2-1 0,3 0 5 0,-3-1 0 16,0-2-1-16,6 1 0 0,-5 1-5 16,5 3 0-16,-5 2-4 0,5 1 0 0,-5 4 2 15,2 4-6-15,-4 4-1 0,1 5-5 0,-4 2-5 16,-6 2 2-16,5 3 1 0,-4 5 2 0,0 1 2 16,-2 6 2-16,0 1 0 0,-2 2 4 0,-3 1 0 15,0-1-2-15,0 3 1 0,0-3 1 16,0 1-1-16,0-3-1 0,-1 0 0 0,-2-3-1 15,-1-3 1-15,1 0 3 0,2-4-1 0,0-3 5 16,1-3 2-16,0 0 3 0,0 0 5 16,0 0 9-16,0 0 11 0,0-6-2 0,1 0-6 15,3-4-14-15,0 0-15 0,0-2-4 0,1-2 1 16,2 1-1-16,0-2 0 0,1 0 1 16,4-1-2-16,-1 1 1 0,1 1-1 0,-2-1-3 15,4 4 0-15,2-1-1 0,-3 3 0 0,1 2-2 16,-2 3-3-16,-3 1-4 0,-1 3-8 0,2 0-2 15,-5 3-4-15,2 4-2 0,-5 4 8 0,1 1 5 16,-3 3 8-16,0 2 10 0,0-1 0 16,0-1-2-16,-3 0-1 0,-2 0 0 0,0-5 1 15,3-3 5-15,1-2 2 0,0-2 2 0,1-3 6 16,0 0 8-16,0 0 16 0,2-3 6 0,1-3-1 16,5-2-10-16,-4-2-19 0,5-5-11 0,-2-1-4 15,5-2 2-15,0-1 0 0,0-1-1 16,2 4 0-16,-1 0 2 0,-2 4 0 0,0 4 0 15,-5 1 0-15,4 4-2 0,-6 1-1 0,4 2-1 16,-3 0 0-16,2 2-2 0,-3 4 3 0,4 1-2 16,-4 1-1-16,0 3 0 0,3 3 1 15,-5-1-1-15,1 0 2 0,4 1 0 0,-6-1-3 16,2-1 0-16,-3 0-7 0,1-1-7 0,0-1-13 16,2-4-19-16,1 0-24 0,-1-3-39 15,-1-2-34-15,6-1-57 0,-2 0-124 0,5 0-195 16,-5-2-216-16,1 0 390 0</inkml:trace>
          <inkml:trace contextRef="#ctx0" brushRef="#br0" timeOffset="28689.082">1627 8034 0 0,'0'0'199'0,"0"0"154"0,0 0-52 0,0 0-35 16,0 0-14-16,0 0-21 0,0 0-49 0,0 0-33 15,0 0-32-15,0 0-27 0,0 0-16 0,0 0-22 16,0 0-19-16,0 0-20 0,-21-82-17 15,19 91-3-15,1 6 4 0,-2 6 9 0,-1 6 9 16,-1 9-4-16,2 4 1 0,-5 7-4 0,5 2 0 16,-6 0 1-16,5 3-3 0,-5 2 3 15,2-1-4-15,-2 0-1 0,1 2-2 0,-1-3-4 16,-1-3-5-16,3 0-8 0,0-6-11 0,5 0-21 16,-2-8-25-16,0-1-38 0,2-3-65 0,0-2-148 15,-1-8-307-15,-2-10-356 0</inkml:trace>
          <inkml:trace contextRef="#ctx0" brushRef="#br0" timeOffset="28973.9062">1473 8493 289 0,'0'0'303'0,"0"0"-161"16,0 0-51-16,0 0 4 0,0 0 11 0,0 0 2 15,0 0-20-15,0 0-17 0,137-156-11 0,-120 148-3 16,-2 3-3-16,-2 0-4 0,-1 5 1 15,-1 0 4-15,-3 0 3 0,3 6 1 0,1 5 0 16,-1 1-9-16,-5 3-12 0,4 3-10 0,-8 1-12 16,0 2-12-16,-2 2-2 0,-2-4-5 0,-7 3-4 15,-2-1-8-15,-8 0-17 0,3-1-21 16,-1-3-42-16,-3-2-112 0,5-2-275 0,7-6-469 0</inkml:trace>
          <inkml:trace contextRef="#ctx0" brushRef="#br0" timeOffset="29107.8248">1921 8418 2045 0,'0'0'231'0,"0"0"-153"0,0 0-64 0,0 0-23 16,0 0-22-16,0 0-42 0,0 0-97 0,0 0-254 16,0 0-488-16,0 0 163 0</inkml:trace>
        </inkml:traceGroup>
        <inkml:traceGroup>
          <inkml:annotationXML>
            <emma:emma xmlns:emma="http://www.w3.org/2003/04/emma" version="1.0">
              <emma:interpretation id="{D6F77282-7438-476C-91F8-A2C1E2CAFFB7}" emma:medium="tactile" emma:mode="ink">
                <msink:context xmlns:msink="http://schemas.microsoft.com/ink/2010/main" type="inkWord" rotatedBoundingBox="20976,8387 22361,8181 22457,8832 21073,9037"/>
              </emma:interpretation>
              <emma:one-of disjunction-type="recognition" id="oneOf10">
                <emma:interpretation id="interp50" emma:lang="en-US" emma:confidence="0.5">
                  <emma:literal>but</emma:literal>
                </emma:interpretation>
                <emma:interpretation id="interp51" emma:lang="en-US" emma:confidence="0">
                  <emma:literal>out</emma:literal>
                </emma:interpretation>
                <emma:interpretation id="interp52" emma:lang="en-US" emma:confidence="0">
                  <emma:literal>Out</emma:literal>
                </emma:interpretation>
                <emma:interpretation id="interp53" emma:lang="en-US" emma:confidence="0">
                  <emma:literal>Gut</emma:literal>
                </emma:interpretation>
                <emma:interpretation id="interp54" emma:lang="en-US" emma:confidence="0">
                  <emma:literal>tut</emma:literal>
                </emma:interpretation>
              </emma:one-of>
            </emma:emma>
          </inkml:annotationXML>
          <inkml:trace contextRef="#ctx0" brushRef="#br0" timeOffset="30204.16">2591 7898 1297 0,'0'0'297'0,"0"0"-114"16,0 0-46-16,0 0-11 0,0 0-18 0,0 0-12 15,0 0-27-15,0 0-17 0,0 0-7 0,0 0-19 16,0 0-3-16,0 0 0 0,0 0 9 0,0 0 11 15,-3 12 0-15,-3 27-4 0,0 6-9 16,-3 1-5-16,-2 2-7 0,2 0 0 0,-2 0-4 16,0-3-5-16,1-4-3 0,6-4-7 0,2-4-2 15,2-4-1-15,2-4-3 0,8-5-2 16,4-4-5-16,2-6 1 0,3-2 0 0,3-5 4 16,5-3 0-16,0 0-4 0,1-9 1 0,3-3-2 15,-3-3 3-15,-2-2 7 0,-5-1 1 0,2-4 4 16,-8 1 5-16,-3-1 2 0,-8-2-1 0,-4 0-3 15,0 0-10-15,-10 4-7 0,-8-1-3 16,0 1-7-16,-6 2 0 0,-3 4 3 0,-1 2 2 16,0 2 6-16,0 4 7 0,1 5-2 0,2-1 3 15,3 2 0-15,5 0 0 0,5 0 0 0,2 2-4 16,9-2-19-16,1 0-31 0,0 0-5 0,9 0 2 16,-1 0 26-16,10 0 36 0,0-3 14 15,7-2 3-15,3-2-4 0,0-2 0 0,5 0-8 16,0-1 0-16,-1 2 0 0,-1 2-6 0,-3 2 7 15,-1 2-1-15,-2 2-1 0,-2 3 2 16,-7 8-7-16,-3 1-2 0,-3 4 4 0,-5 2-1 16,-5 2 4-16,0 1 4 0,-1 0-3 0,-9 1-1 15,4 0-1-15,-4-3-2 0,0 1 2 0,4-4-1 16,-2 1-2-16,5-4-5 0,3-1-2 16,0-3-3-16,0-3-2 0,9-5 2 0,-3-1 2 15,6 0 8-15,2-3 9 0,2-6 4 0,5-3 4 16,-3-1-4-16,4-5-1 0,-4 0-3 0,5-1 0 15,-7-2 1-15,4 3 1 0,-5 0-3 16,-2 3-2-16,-2 1 2 0,-6 6 1 0,2 1 7 16,-4 4 2-16,-3 1-2 0,0 2-1 0,0 0-13 15,0 0-13-15,0 2-17 0,-2 1-13 0,-3 1 8 16,4 4 11-16,-1 0 14 0,1 2 11 0,1 3-2 16,0-3-3-16,0 2 0 0,0-1-1 15,0-1-2-15,0-1 1 0,3-3-7 0,6 3-5 16,-4-3-3-16,6-2-7 0,1-2-1 0,1-1 2 15,1-1 5-15,-2 0 1 0,4-1 2 0,3-5-1 16,-3-3-7-16,0-3-1 0,-3 2-6 16,2-5-4-16,3-2-4 0,-9-4-2 0,3-1-4 15,0-4 6-15,-1-2 15 0,-2-2 10 0,-3-4 21 16,0-2 10-16,0-3 3 0,-4 1 7 16,5-3 0-16,-3 2 4 0,-3 2 4 0,2 3 3 15,2 4 4-15,-2 4 5 0,-2 7 8 0,1 5 5 16,-2 5 9-16,0 6-2 0,0 3-10 0,1 0-16 15,-1 0-29-15,0 3-26 0,0 6 0 0,0 7 4 16,-1 5 15-16,-2 7 16 0,-5 3-2 16,4 5 0-16,-5 1-1 0,3 3-1 0,-3 2 0 15,5-3-1-15,-4 0-3 0,5-2 0 0,3-4-5 16,0-3-3-16,0-4-1 0,4-5-2 0,6 0-2 16,3-4-3-16,-1-4-10 0,1 0-20 0,1-4-28 15,-1-4-38-15,1 0-66 0,-1-5-180 16,-4 0-430-16,-3 0-429 0</inkml:trace>
          <inkml:trace contextRef="#ctx0" brushRef="#br0" timeOffset="30351.0711">3476 7918 1731 0,'0'0'220'16,"0"0"-174"-16,0 0-51 0,0 0 3 15,0 0 29-15,0 0 23 0,0 0-8 0,0 0-10 16,165-43-9-16,-130 30-19 0,4 3-28 0,0 0-45 15,0 1-129-15,-13 3-387 0,-4 1-707 0</inkml:trace>
        </inkml:traceGroup>
      </inkml:traceGroup>
    </inkml:traceGroup>
    <inkml:traceGroup>
      <inkml:annotationXML>
        <emma:emma xmlns:emma="http://www.w3.org/2003/04/emma" version="1.0">
          <emma:interpretation id="{77BFD287-8B46-49BE-9CD9-8CC855655AC5}" emma:medium="tactile" emma:mode="ink">
            <msink:context xmlns:msink="http://schemas.microsoft.com/ink/2010/main" type="paragraph" rotatedBoundingBox="18753,9778 23867,9106 24081,10729 18967,114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486473-194A-49B0-94D9-D1D035FCF3B6}" emma:medium="tactile" emma:mode="ink">
              <msink:context xmlns:msink="http://schemas.microsoft.com/ink/2010/main" type="line" rotatedBoundingBox="18753,9778 23867,9106 24081,10729 18967,11402"/>
            </emma:interpretation>
          </emma:emma>
        </inkml:annotationXML>
        <inkml:traceGroup>
          <inkml:annotationXML>
            <emma:emma xmlns:emma="http://www.w3.org/2003/04/emma" version="1.0">
              <emma:interpretation id="{6BE13387-03C0-4CB9-9A1C-B1666C3D7701}" emma:medium="tactile" emma:mode="ink">
                <msink:context xmlns:msink="http://schemas.microsoft.com/ink/2010/main" type="inkWord" rotatedBoundingBox="18753,9778 22348,9306 22561,10929 18967,11402"/>
              </emma:interpretation>
              <emma:one-of disjunction-type="recognition" id="oneOf11">
                <emma:interpretation id="interp55" emma:lang="en-US" emma:confidence="0.5">
                  <emma:literal>generally</emma:literal>
                </emma:interpretation>
                <emma:interpretation id="interp56" emma:lang="en-US" emma:confidence="0">
                  <emma:literal>generically</emma:literal>
                </emma:interpretation>
                <emma:interpretation id="interp57" emma:lang="en-US" emma:confidence="0">
                  <emma:literal>generality</emma:literal>
                </emma:interpretation>
              </emma:one-of>
            </emma:emma>
          </inkml:annotationXML>
          <inkml:trace contextRef="#ctx0" brushRef="#br0" timeOffset="33370.1886">954 9552 243 0,'0'0'81'0,"0"0"-14"0,0 0 31 0,0 0 36 0,0 0 22 16,0 0-7-16,0 0-8 0,-64-168-2 15,46 152 4-15,-1 3 0 0,2 0-8 0,-6 5-9 16,0 3-16-16,1 4-12 0,-1 1-17 0,-1 0-17 15,-2 7-19-15,-1 5-21 0,3 3-17 0,1 4-8 16,2 2-3-16,-2 3-1 0,6 0 5 16,-5 0-4-16,8-4 1 0,1 0-3 0,8-5-7 15,1-4-6-15,4-2-5 0,0-5 5 0,8-2 14 16,6-2 20-16,2 0 18 0,6-8 7 0,4-4 1 16,1-3-7-16,0-2-5 0,-1 2-3 15,1-2-7-15,-4 2-2 0,-6 3-4 0,-2 3-3 16,-4 1-5-16,-2 5 0 0,-5 2-3 0,-2 1-7 15,-1 0 4-15,-1 6 0 0,3 7 5 16,-2 5 9-16,2 7 3 0,-2 4-3 0,-1 7 0 16,0 3-6-16,0 4-6 0,0 4 1 0,0-1 0 15,0 6-3-15,-4-4 2 0,0 4-2 0,0-1-6 16,-5 0 0-16,-1-1-3 0,-1 0-3 0,-7 0 0 16,0-2 0-16,-2-3-1 0,-1-3 1 15,-5-5 1-15,-1-4-1 0,1-6-1 0,-4-4 6 16,2-11 1-16,-2-3 10 0,5-6 11 0,2-3 5 15,3-6 1-15,-3-9-1 0,6-4-9 0,1-6-4 16,0-4-2-16,4-3-7 0,4-4-2 16,5-1-4-16,3-5-3 0,0 3-1 0,5 0-2 15,9-1 3-15,3 4-1 0,3 0 6 0,6 1 5 16,0 3 1-16,7 0 7 0,3 0 0 0,4-1 3 16,7 0 6-16,-1-3 3 0,5 2-2 15,2-1-4-15,3 0-4 0,-1 0-6 0,0 3 1 16,-1 0 0-16,-3 3 0 0,-5 3 0 0,-3 3-3 15,-9 2 3-15,-3 2-2 0,-7 3 1 0,-5 2 2 16,-7 2 6-16,-6 2 17 0,-6 1 9 16,0 0 4-16,-4 3-3 0,-6 1-19 0,-1 1-14 15,-2 2-13-15,0 2-8 0,-2 0-4 0,-1 6 1 16,-3 5 2-16,-1 4 3 0,-3 4 4 0,2 4 1 16,-1 2 2-16,-3 2 0 0,5 2 6 15,1 0-1-15,4 0 0 0,3-1-3 0,1-1-7 16,9-3-8-16,2-4-2 0,0-3-2 0,9-3 2 15,2-6 6-15,5-3 8 0,0-2 5 0,1-3 12 16,6-2 9-16,4-7-1 0,-2-4 5 0,2-4-1 16,0 1-1-16,0-8 1 0,-2 2 0 15,-1-2 0-15,-2-1 3 0,-2 0 0 0,-5 2-3 16,2 3 0-16,-3 1-1 0,-1 4-6 0,-2 1-3 16,1 4-1-16,-1 3-7 0,-1 2 0 0,-4 4-1 15,2 1-7-15,-6 0-1 0,1 7 0 16,2 2-3-16,-2 3 5 0,-2 3 1 0,-1 3 0 15,0 0 3-15,0 0 1 0,-4 4-1 0,-4-2 0 16,4-1 0-16,-4-1 0 0,4 0 0 16,-4-2 3-16,6-2 2 0,-2-4-2 0,1-3 0 15,0-4-1-15,3-1-1 0,0-2 3 0,0 0 1 16,6-5 3-16,-2-2 4 0,6-5 4 0,2-4 0 16,3-5-2-16,1 1-4 0,0-2-5 15,6 0 0-15,-2 0-1 0,0 4 1 0,0-2 2 0,0 2-2 16,-4 3-1-16,4 3-3 0,-5 3 0 15,-1 3-2-15,-2 3 0 0,-2 3-1 0,-4 0-4 16,4 2 1-16,-4 5 0 0,3 2 2 16,-5 3 2-16,3 0 1 0,-4 3-2 0,-1 0-1 15,4 0-1-15,-4-1 0 0,1 1 1 0,-2-1 0 16,3-2 2-16,2-1 1 0,-4-2 1 0,6-4 2 16,-2 0-3-16,5-4 3 0,1-1 2 0,1 0-1 15,3-6 4-15,3-4 1 0,2-2 0 0,5-3 0 16,-2-2-3-16,0 1 0 0,-4-1-1 15,3 0 1-15,-7-1 1 0,1 1 1 0,-2 1 1 16,-8-2 1-16,2 2 0 0,-6-1 1 0,-2 3 0 16,1-3-3-16,-2 4 4 0,0-1-2 15,-2 3 1-15,0 4 3 0,-6 1-3 0,4 2-2 16,0 3-8-16,-4 1-11 0,2 0-12 0,-3 3-4 16,-2 5-1-16,2 4 6 0,-2 3 8 15,-1 5 4-15,0 1 1 0,1 1 1 0,0 2 0 16,6-2-1-16,-2 0 2 0,5-2-1 0,2 0-5 15,0-5-1-15,1 0 0 0,8-4-2 0,-1-2 5 16,3-4 2-16,3-2 5 0,4-3 6 0,0 0 7 16,-2-5 2-16,7-2 2 0,-2-3-2 15,-2-2-3-15,2 2-2 0,-3-1 0 0,-2-2 0 16,0 1 0-16,-3-1 4 0,1 1-3 0,-4-3 0 16,2 2 2-16,2-2-5 0,2-3 0 0,0 6-4 15,-1-3-5-15,0 3 1 0,-2 3 0 0,0 2 0 16,-1 2-4-16,-1 4 1 0,-4 1-6 15,2 0-4-15,-6 1-1 0,0 7-5 0,2 1 3 16,-2 3 1-16,-2 1 7 0,-1 2 4 0,3 1 1 16,2-1 1-16,0 0-3 0,-1-5 0 0,7 1-3 15,1-2 3-15,3-3 2 0,5-2 3 16,-2-2 7-16,7-2-1 0,2 0 5 0,0-2-8 16,-1-3-3-16,3-1 2 0,0-1-5 0,1 0 7 15,-4-1-2-15,1 1-5 0,-1-3-2 16,-6 1-5-16,3-3-2 0,-6 0-1 0,1 0-1 15,-5 2 0-15,-6-4 3 0,2 2 7 0,-6-1 10 16,-3-1 10-16,0 2 9 0,0-2 9 0,-10 2-2 16,4 1 3-16,-6 0-4 0,-1 4-8 15,-1 1 0-15,-1 3-12 0,0 2-5 0,-4 1-2 16,3 0-5-16,-2 7 3 0,-3 3-2 0,4 4-1 16,-3 0-1-16,5 0 2 0,2 3 2 0,-1-2-3 15,5-1-3-15,6 2-3 0,1-3-5 0,2-3-3 16,0 1 5-16,2-4-5 0,6-1 3 15,0-1 11-15,4-4 3 0,2-1 13 0,5 0 6 16,-2-1-3-16,-1-5-4 0,6-2-2 0,-5-1-6 16,2-1 1-16,-4 2 1 0,-3 1-1 0,-4 3-2 15,1-1-3-15,-6 4 2 0,2 1-7 16,-5 0-3-16,1 0-3 0,-1 1-4 0,2 5 3 16,-1 0 2-16,0 3 3 0,1 0 4 0,0 0-1 15,4 0 0-15,-2 0 1 0,-1-3-5 0,7 0-1 16,0-2 0-16,3-2 1 0,2-2 0 15,1 0 6-15,0 0 3 0,5-6 0 0,2-2 2 16,-3-2 2-16,4-2-3 0,1-3 5 0,-7 1 3 16,4-1-2-16,-7-2 5 0,-1-1-2 15,0-4 0-15,-2 2 1 0,-4-4-5 0,-3 0-1 16,2-3-6-16,-6-1 2 0,1-3-2 0,-2-1 1 16,0 0 6-16,0 0-3 0,0-1 1 0,0 3 1 15,-3 0 1-15,-2 5 0 0,3 4 6 0,1 6 2 16,0 5 1-16,-1 4 5 0,1 4 0 0,0 2-12 15,-5 0-24-15,5 3-22 0,-2 8-3 16,-1 5 10-16,-3 5 23 0,-2 6 14 0,2 4 1 16,-2 4-2-16,4-1-1 0,-2 1-1 0,6 0 2 15,1-1 1-15,0-2-1 0,0-4-3 0,9-2 0 16,-2-3-3-16,5-3 0 0,0-3 0 16,3-1-1-16,3-4-3 0,-2-5 0 0,2-2 1 15,3-4 1-15,-2-1 2 0,4-1 0 0,1-7-3 16,-7-1-2-16,2-3 2 0,-4-5 3 15,-3 0-1-15,-3-3-4 0,3-2 0 0,-1-2-2 16,-1-3 4-16,-4-3 7 0,2-4 0 0,-4-1 4 16,2-1-1-16,-2-2 3 0,-3 1 1 0,0 1 0 15,-1 5 6-15,0 2 2 0,0 6 7 16,0 8 9-16,0 4 3 0,-1 5 3 0,0 3-4 16,-1 3-18-16,2 0-29 0,-1 1-23 0,1 9-6 15,-1 3 8-15,-5 7 24 0,4 5 14 0,-4 3-1 16,0 5 1-16,2 4-3 0,-3-1 0 0,4 3 0 15,0-2 2-15,3 1-2 0,0-3 0 16,0-2-1-16,3-6-3 0,7-2 1 0,0-3-1 16,5-4 2-16,0-3 2 0,1-2 1 0,5-3-1 15,-2-5 4-15,4-2-1 0,1-3 1 16,-3 0 1-16,2-2-1 0,3-4-2 0,-3-3 3 16,-5-1 1-16,4-4 1 0,-6-2 4 0,-1 3 2 15,-2-4 0-15,-1-1 3 0,-3 1 0 0,-3 1 1 16,1 0 1-16,-5 1-4 0,1 3 3 0,-3 3 2 15,0 3 6-15,0 0 1 0,0 5-6 16,-3 1-9-16,1 0-16 0,-3 0-19 0,4 0-19 16,0 6-11-16,1 0 6 0,-2 2 12 0,2 3 17 15,-1-1 9-15,1 2 0 0,0 0-4 16,0-5-2-16,4 2-4 0,6-3-1 0,-1-1 0 16,-1-2 4-16,4-3 6 0,1 0 9 0,6 0 11 15,-3 0 1-15,0-6 1 0,5-3 1 0,-4 0-3 16,-2-3 3-16,-1 0 6 0,0-1 2 0,-2-2 2 15,-1 0-1-15,-6 0-3 0,4 2 1 16,-6 1-1-16,2 3 2 0,-3 2 1 0,-2 4 0 16,0 3-4-16,0 0-7 0,0 0-22 0,0 3-23 15,-2 5-1-15,-3 6 3 0,4 3 18 0,-5 8 16 16,-2 4-1-16,4 4 1 0,-4 4-3 0,4 4 1 16,0 7 1-16,-2 1-1 0,1 3 2 15,-3 4-1-15,4 0 0 0,-5 4-1 0,2 1 0 16,-2 3 0-16,-3 2-1 0,-2 0-6 0,0 4-25 15,-2 0-26-15,-4 2-1 0,-5-6-1 0,5-7 20 16,-5-5 21-16,-2-8 0 0,-1-7 9 16,-6-3 9-16,3-8 10 0,-2-7 10 0,5-4 7 15,1-8 7-15,1-5 10 0,8-4 12 0,-2-4 9 16,6-10 0-16,2-6-8 0,5-4-13 16,-2-8-15-16,8-4-8 0,1-4-4 0,0-5-6 15,2-3 0-15,12-2-9 0,5-4-3 0,1-2-2 16,4 2-5-16,4 2 0 0,0 4-6 0,6 8-6 15,-5 3-12-15,-1 6-20 0,-2 0-28 0,-1 7-57 16,-2-1-123-16,-4 4-240 0,0 6-401 16,-13 5 91-16</inkml:trace>
        </inkml:traceGroup>
        <inkml:traceGroup>
          <inkml:annotationXML>
            <emma:emma xmlns:emma="http://www.w3.org/2003/04/emma" version="1.0">
              <emma:interpretation id="{39E4B548-670C-4947-806D-DCBEC99BA57C}" emma:medium="tactile" emma:mode="ink">
                <msink:context xmlns:msink="http://schemas.microsoft.com/ink/2010/main" type="inkWord" rotatedBoundingBox="22820,9362 23883,9222 23958,9797 22896,9936"/>
              </emma:interpretation>
              <emma:one-of disjunction-type="recognition" id="oneOf12">
                <emma:interpretation id="interp58" emma:lang="en-US" emma:confidence="0.5">
                  <emma:literal>not</emma:literal>
                </emma:interpretation>
                <emma:interpretation id="interp59" emma:lang="en-US" emma:confidence="0">
                  <emma:literal>note</emma:literal>
                </emma:interpretation>
                <emma:interpretation id="interp60" emma:lang="en-US" emma:confidence="0">
                  <emma:literal>nots</emma:literal>
                </emma:interpretation>
                <emma:interpretation id="interp61" emma:lang="en-US" emma:confidence="0">
                  <emma:literal>nota</emma:literal>
                </emma:interpretation>
                <emma:interpretation id="interp62" emma:lang="en-US" emma:confidence="0">
                  <emma:literal>nowt</emma:literal>
                </emma:interpretation>
              </emma:one-of>
            </emma:emma>
          </inkml:annotationXML>
          <inkml:trace contextRef="#ctx0" brushRef="#br0" timeOffset="34047.7699">4322 9053 1568 0,'0'0'245'0,"0"0"-140"0,0 0-37 0,0 0 6 16,0 0 19-16,0 0-1 0,0 0-12 0,0 0-13 16,0 0-10-16,0 0-9 0,0 0-14 15,0 0-13-15,0 0-7 0,59 164-5 0,-66-136-4 16,3-2-3-16,0-3 1 0,-2-1-3 0,2-4 1 15,-3-3-1-15,4-7-4 0,3 0 1 16,-1-5 5-16,1-2 10 0,0-1 14 0,0 0 17 16,0-4-2-16,0-5-8 0,1-3-14 0,1-4-19 15,3-2-1-15,0-5 0 0,1 0 3 0,2-3 0 16,0 0 1-16,0 1 3 0,3 1-3 16,1 0 0-16,-2 2-4 0,2 3-7 0,-2 4 4 15,-1 4-4-15,3 2 0 0,-2 3-4 0,-5 4 1 16,3 2-3-16,-4 0 2 0,3 6 3 0,-2 5 1 15,-2 4 8-15,5 2 0 0,-4 1 2 0,3 1-6 16,-2 0-3-16,0-1-2 0,2-3-3 16,-3-2 8-16,4 0 1 0,-3-5-1 0,5 0 3 15,-1-4-5-15,-3-2 1 0,4-2 1 0,1 0 0 16,2-3 2-16,1-4 2 0,1-4-1 0,-1-1-1 16,0 0 1-16,1-4 1 0,-3 1 2 15,0 0 0-15,-3-2 5 0,-4 0 3 0,3 2-1 16,-2 0 6-16,-5 2-4 0,2 4 1 0,0 3 3 15,-3 5-3-15,0 1-4 0,0 0-18 0,-3 1-24 16,-1 5-4-16,2 3 6 0,0 4 15 16,-4 0 17-16,2 4 6 0,2 0-2 0,-1-3-5 15,-2 2 2-15,5-2-4 0,0-1 0 0,0-4 1 16,4 0-2-16,1-3 1 0,0 0 4 16,5-3 1-16,-1-1 6 0,2-2 7 0,2 0 1 15,1 0 2-15,2-4-2 0,0-2-2 0,1-1-5 16,1-2 1-16,-2 2-1 0,-3-2 3 0,-1 0 0 15,-2 0 6-15,-6 1 2 0,-3 1 4 0,-1-2 1 16,0 1-12-16,-11-2-13 0,-3 1-16 0,-2 0-17 16,-7 3-3-16,-5 0 0 0,-2 2 0 15,-3 1 2-15,4 0-2 0,3 0-5 0,1 0-8 16,11-1-27-16,2 3-82 0,9-2-189 0,3 0-304 16,0 0-321-16,0 1 674 0</inkml:trace>
          <inkml:trace contextRef="#ctx0" brushRef="#br0" timeOffset="34274.6305">5108 8684 1815 0,'0'0'314'15,"0"0"-114"-15,0 0-36 0,0 0-23 0,0 0-22 16,0 0-35-16,0 0-32 0,0 0-23 0,0 0-19 16,0 0-7-16,0 0 5 0,0 0 8 15,0 0 12-15,0 0 4 0,-42 104-6 0,33-64-2 16,-3 1-6-16,0 1-6 0,-2-2-2 0,2 0-4 15,4-1-4-15,0-3-3 0,6-3-7 0,2-3-8 16,0-5-5-16,5-2-7 0,8-4-6 0,6-7-7 16,0-3-14-16,2-3-27 0,-2-6-45 15,4 0-79-15,-7-3-182 0,-3-3-445 0,-3 1-440 0</inkml:trace>
          <inkml:trace contextRef="#ctx0" brushRef="#br0" timeOffset="34402.5513">4989 8950 1093 0,'0'0'447'0,"0"0"-273"0,0 0-127 16,0 0-36-16,0 0-5 0,0 0 11 0,0 0-7 16,170-108-7-16,-130 94-11 0,-1 5-36 15,-7 1-44-15,2 3-81 0,-12 5-205 0,-4 0-408 16,-10 0 439-16</inkml:trace>
        </inkml:traceGroup>
      </inkml:traceGroup>
    </inkml:traceGroup>
    <inkml:traceGroup>
      <inkml:annotationXML>
        <emma:emma xmlns:emma="http://www.w3.org/2003/04/emma" version="1.0">
          <emma:interpretation id="{4754B140-1542-4EDE-8ED6-C35295A58A5E}" emma:medium="tactile" emma:mode="ink">
            <msink:context xmlns:msink="http://schemas.microsoft.com/ink/2010/main" type="paragraph" rotatedBoundingBox="18939,10835 24654,9947 24760,10634 19045,115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23ACD0-A595-4AE2-9BAC-71CF971821C4}" emma:medium="tactile" emma:mode="ink">
              <msink:context xmlns:msink="http://schemas.microsoft.com/ink/2010/main" type="line" rotatedBoundingBox="18939,10835 24654,9947 24760,10634 19045,11522"/>
            </emma:interpretation>
          </emma:emma>
        </inkml:annotationXML>
        <inkml:traceGroup>
          <inkml:annotationXML>
            <emma:emma xmlns:emma="http://www.w3.org/2003/04/emma" version="1.0">
              <emma:interpretation id="{CA7E1BDC-6C5D-4A0E-9702-BD72B1EEB946}" emma:medium="tactile" emma:mode="ink">
                <msink:context xmlns:msink="http://schemas.microsoft.com/ink/2010/main" type="inkWord" rotatedBoundingBox="18939,10835 22141,10337 22248,11025 19045,11522"/>
              </emma:interpretation>
              <emma:one-of disjunction-type="recognition" id="oneOf13">
                <emma:interpretation id="interp63" emma:lang="en-US" emma:confidence="0.5">
                  <emma:literal>available</emma:literal>
                </emma:interpretation>
                <emma:interpretation id="interp64" emma:lang="en-US" emma:confidence="0.5">
                  <emma:literal>available 6</emma:literal>
                </emma:interpretation>
                <emma:interpretation id="interp65" emma:lang="en-US" emma:confidence="0">
                  <emma:literal>availably 6</emma:literal>
                </emma:interpretation>
                <emma:interpretation id="interp66" emma:lang="en-US" emma:confidence="0">
                  <emma:literal>available a</emma:literal>
                </emma:interpretation>
                <emma:interpretation id="interp67" emma:lang="en-US" emma:confidence="0">
                  <emma:literal>arabas 6</emma:literal>
                </emma:interpretation>
              </emma:one-of>
            </emma:emma>
          </inkml:annotationXML>
          <inkml:trace contextRef="#ctx0" brushRef="#br0" timeOffset="35339.1572">899 10535 1472 0,'0'0'198'0,"0"0"-115"0,0 0-43 16,0 0 11-16,0 0 17 0,0 0 8 0,0 0-6 15,0 0-10-15,0 0-12 0,0 0-1 0,0 0-4 16,-174-47-1-16,146 56-5 0,-1 4-8 0,3 4-13 15,-1 2-13-15,1 5-4 0,1 3-4 16,5 1-2-16,0 1 4 0,2-3-3 0,2 0-4 16,7-2-4-16,-1-3-6 0,9-4-5 0,1-3-4 15,0-2-2-15,7-6 1 0,3-1 10 16,5-5 14-16,4 0 15 0,0-8 11 0,3-6 8 16,5-1-3-16,1-2-1 0,1-1-4 0,-1-3-5 15,-1 1-2-15,-5 0-2 0,0 2-2 16,-6-1 0-16,-3 3 2 0,-6 5 1 0,-2 0 8 15,-3 5 7-15,-1 1 5 0,-1 4 6 0,0 1-4 16,0 0-15-16,-3 3-19 0,2 1-25 0,0 2-13 16,-2 2-1-16,-1 3 10 0,3-2 12 15,-1 5 8-15,1-2 3 0,1 0-4 0,0-1-4 16,1-3-8-16,10 0-9 0,0-2-3 0,2-2-3 16,2-2 1-16,1-2 3 0,0 0-5 0,6-2-12 15,-6-4-14-15,1-1-20 0,0-2-26 0,-3-1-30 16,-2-1-25-16,-4-1-3 0,3-2 22 15,-1-1 48-15,-1-2 48 0,-3-2 32 0,5-3 20 16,-6 1 1-16,5 1 10 0,-1-1 10 0,-1 3 13 16,2 1 29-16,-5 4 21 0,2 3 25 0,-3 2 19 15,0 5-5-15,0 2-15 0,-2 1-31 0,0 0-28 16,-1 1-4-16,6 5 0 0,-5 3 13 16,2 4 2-16,3 6-9 0,-4 3-10 0,1 2-15 15,3 1-8-15,-5 0-5 0,1 1-6 0,1-2-3 16,1 0-2-16,-3-5-1 0,0-3-2 15,5-2-2-15,-4-3 1 0,-1-5-2 0,6-4 0 16,-4 0 4-16,7-2 11 0,-3 0 16 0,3-4 13 16,5-7 5-16,3-3-3 0,-3-2-7 0,4-3-7 15,-3-5-4-15,-3 3-5 0,1-3-4 0,-3 0-3 16,0 1-5-16,-3 3-4 0,-2 0-5 16,1 4-8-16,-3 1-11 0,2 2-17 0,-3 4-30 15,-3 1-51-15,1 4-84 0,0 1-116 0,-2 3-117 16,0 0-77-16,0 3-53 0,0 3 233 0,0-3 331 15</inkml:trace>
          <inkml:trace contextRef="#ctx0" brushRef="#br0" timeOffset="36057.7225">1525 10431 0 0,'0'0'0'0,"0"0"0"16,0 0 248-16,0 0 76 0,0 0-74 0,0 0-76 15,0 0-56-15,0 0-32 0,0 0-8 0,0 0 13 16,0 0 13-16,0 0 8 0,0 0-2 0,0 0-17 15,85-74-20-15,-88 75-16 0,2 2-5 16,-1 1-10-16,0 1-7 0,-4-1-7 0,1 1-11 16,4 1 0-16,-5-2-5 0,1 0-2 0,3-1-3 15,0 2-1-15,-2-4-1 0,1 2-2 0,3-1 4 16,-1-1-8-16,1 1 0 0,-2-1 1 16,2 1-2-16,0-2 6 0,0 1 3 0,0-1 4 15,0 0 4-15,0 0 7 0,-1 0 5 0,0 0-2 16,-1 0-3-16,-2 0-9 0,0 0-10 15,3 2-4-15,-3 1-2 0,-4 2-6 0,4-1-1 0,-4 4 1 16,2-1-6-16,-3 4 10 0,4-1-1 16,-5 3 1-16,0 1 6 0,3 4-4 0,-2 0 3 15,-1 2-2-15,3 2 2 0,-2 0 0 0,5 0-2 16,-4-3 0-16,5 0-7 0,2-4-2 0,1-3-4 16,0-4-6-16,0 0-4 0,4-3-1 15,4-4 5-15,-3 0 9 0,6-1 15 0,0 0 9 16,2-6 8-16,1-1 3 0,-1-5 0 0,0 0 2 15,0-3-1-15,-4 0 1 0,0-2 0 16,1 0 1-16,-6-1 1 0,5 0-3 0,-6 1 2 16,2 1-4-16,-1 3 0 0,-1 1 1 0,-3 3-1 15,0 1 1-15,1 4-1 0,-1 2 0 0,0 2-5 16,0 0-5-16,0 0-9 0,0 0-12 16,0 0-14-16,0 2-6 0,0 1-2 0,0 0 10 15,0 6 18-15,0 0 6 0,0 1 8 0,0 4-2 16,0 0-7-16,2 1 0 0,4 2-1 15,-3-2-5-15,0-1-2 0,5-2-4 0,-3-1-3 16,6-2-4-16,-1-3-1 0,0-1-7 0,1-2-2 16,3-3 1-16,-3 0 4 0,1-2 7 0,0-5 7 15,2-4 4-15,-4-2 1 0,2 0 5 0,-4-4 3 16,2 1 3-16,1-1 6 0,-5-1-1 0,2 0 2 16,2 2 3-16,-6-2-1 0,4 1 2 15,-4 1 3-15,-2 4 4 0,4 2 7 0,-6 2 5 16,1 4 3-16,-1 2-4 0,0 2-9 0,0 0-11 15,0 0-15-15,0 0-16 0,0 5-4 0,0 1 2 16,0 3 11-16,0 3 16 0,0 1 2 16,0 2-2-16,0 0-5 0,0 0-4 0,2-2-3 15,-1 0-5-15,0-1-9 0,2-1-14 0,4 0-18 16,-3-3-21-16,4 1-24 0,-4-3-32 16,0-1-77-16,2-4-154 0,-2-1-214 0,2 0-232 15,-2-1 486-15</inkml:trace>
          <inkml:trace contextRef="#ctx0" brushRef="#br0" timeOffset="36176.6495">2013 10294 80 0,'0'0'592'0,"0"0"-283"15,0 0-119-15,0 0-58 0,0 0-54 0,0 0-45 16,0 0-50-16,0 0-76 0,0 0-133 0,0 0-207 16,0 0-167-16,0 0 555 0</inkml:trace>
          <inkml:trace contextRef="#ctx0" brushRef="#br0" timeOffset="36600.393">2142 10049 0 0,'0'0'107'0,"0"0"244"0,0 0-30 0,0 0-34 16,0 0-58-16,0 0-64 0,0 0-33 0,0 0-4 16,0 0 14-16,0 0 5 0,0 0-18 15,0 0-27-15,0 0-27 0,42 117-18 0,-44-80-10 16,-7 0-7-16,2 2-6 0,-5 1-3 0,1-1-8 15,-1-1-6-15,1-3-4 0,6-2-8 16,-3-2-4-16,5-4-1 0,3-2-3 0,0-5-4 16,0-5-2-16,4-3-6 0,6-4-5 0,3-2-1 15,1-6 5-15,0 0 4 0,6 0 8 0,-2-2 6 16,3-4-2-16,-3-2 2 0,-2 1 0 0,4-2-1 16,-5 2 2-16,0-1-1 0,-2 0 1 15,-2 1 0-15,-1-1 3 0,-3 3 4 0,0-3 3 16,-3 1 5-16,-3-1 1 0,3-1 2 0,0-1 1 15,-1 2-4-15,-2 0-2 0,1-3-4 0,-1 2-3 16,0 0-1-16,2 2-2 0,0-1 0 0,-3 1-2 16,0 1 0-16,0-1-1 0,0 3-1 15,0 0 1-15,0 2-4 0,0-2-2 0,0 3-12 16,-6 1-14-16,4 0-14 0,0 0-21 0,0 0-27 16,-4 0-51-16,3 0-80 0,1 0-125 0,-2 0-182 15,-2 0-218-15,5 0 286 0</inkml:trace>
          <inkml:trace contextRef="#ctx0" brushRef="#br0" timeOffset="37424.1948">2609 10298 215 0,'0'0'315'0,"0"0"-150"15,0 0 20-15,0 0 48 0,0 0 14 16,0 0-25-16,0 0-63 0,0 0-44 0,0 0-20 16,0 0-15-16,0 0-17 0,0 0-17 0,0 0-14 15,0 0-13-15,-140 5-9 0,120 14 0 16,4 4 0-16,-6 2-1 0,6-2 3 0,2 2-2 15,0-1-2-15,2-4-3 0,3 0-4 0,6-2-6 16,2-5-6-16,1-1 0 0,0-4-8 0,2-3 4 16,8-2 2-16,-1-1 4 0,2-2 18 15,2 0 13-15,5-6 5 0,-1-3 4 0,5-3-7 16,-5-3-5-16,3 1-2 0,-2-5 2 0,-2 3-3 16,-2-2-1-16,0 2 0 0,-2 0 0 15,-1 3 3-15,-7 3 3 0,2 1 4 0,-4 1 3 16,-1 5 9-16,-1 2 6 0,0 1-1 0,0 0-12 15,-1 0-30-15,-2 3-27 0,-2 3-14 0,2 1 4 16,0 3 12-16,-1 2 18 0,-1 2 5 0,4 0-1 16,-1-1 0-16,2 1-4 0,0-3-6 0,2 0-8 15,0-3-11-15,8-1-14 0,-1-4-15 0,-1 0-9 16,4-3-11-16,6 0-4 0,-5-3-20 16,3-5-31-16,-1-2-34 0,0-4-47 0,-1 0-24 15,1-3-14-15,4-1 26 0,-6-2 61 16,1-2 74-16,-1-1 71 0,-2-2 46 0,-2-1 31 15,2-3 14-15,1 0 19 0,-3-3 18 0,-3-1 9 16,3 0 13-16,-5-1 0 0,6 0-3 0,-8-1-8 16,6 4-15-16,-2 0-12 0,-4 5-11 15,6 4 8-15,-5 6 12 0,0 4 18 0,1 2 12 16,-2 6-6-16,0 1-18 0,-2 3-24 0,0 0-27 16,0 0-17-16,0 0-14 0,0 3-8 0,0 0-4 15,-2 1-13-15,-4 4 1 0,3 3 3 0,-4 5 2 16,-1 6 10-16,-4 5-2 0,0 5 0 15,0 3-2-15,-1 3 2 0,-1 2 0 0,1 1-5 16,1 0 3-16,4-1-3 0,-2 1-4 16,2-3 3-16,6 0-8 0,2-5-2 0,0 0-2 15,6-8-2-15,1-3-1 0,5-2 0 0,0-7-2 16,0-1-2-16,2-6 0 0,-2-1 0 0,1-4 6 16,1-1 7-16,0 0 5 0,1-7 5 0,-2-2 2 15,2-2 5-15,0-2-6 0,4-2 0 0,-6 0-3 16,2-3-4-16,-3 0 3 0,-1-1 1 0,-3 1 1 15,0-5-1-15,-4 2 3 0,-3 0 0 16,-1 2 2-16,0 0 2 0,-5 2-1 0,-6 5-3 16,-4 0-12-16,-1 5-13 0,-5 3-9 0,2 2-7 15,-4 2-6-15,-1 2-7 0,4 4-12 16,-2 2-21-16,5 1-31 0,4 1-58 0,2-2-151 16,3-2-346-16,7-1-489 0</inkml:trace>
          <inkml:trace contextRef="#ctx0" brushRef="#br0" timeOffset="37926.6904">3248 9901 1465 0,'0'0'485'0,"0"0"-339"0,0 0-44 0,0 0 15 15,0 0 0-15,0 0 0 0,0 0-34 16,0 0-39-16,0 0-29 0,0 0-20 0,0 0-7 0,0 0 4 15,0 0 12-15,0 0 10 0,-37 56 1 16,26-21 1-16,4 2 0 0,-4 5-1 0,-2 0 5 16,0 0-5-16,-1 1-1 0,1-1-3 0,1-2-6 15,1-1-2-15,6-3-2 0,-1-2-2 0,6-4-1 16,0-3 0-16,8-3-2 0,3-5-3 16,2-4 2-16,4-4-2 0,-1-2 0 0,4-5 2 15,-1-4 3-15,2 0 4 0,0 0 2 0,4-9 0 16,0-3-1-16,-1-4-1 0,2 0 0 15,-2-4 2-15,-3-2 1 0,3-3-1 0,1 2 1 16,-7-4-2-16,2-2 0 0,-4 3 0 0,-2-1 2 16,-2 2 0-16,-4 4 2 0,-5 1 2 15,-2 5 1-15,-1 3 3 0,0 4-3 0,-8 4-5 16,1 0-9-16,-2 4-10 0,-2 0-7 0,3 4-3 16,-4 4 5-16,0 7 6 0,-3 3 5 0,0 2 6 15,-2 5 3-15,2 0 1 0,3 2 2 0,4-2-2 16,0 0-2-16,7 0 1 0,1-7-2 15,0-1 1-15,4-2 3 0,7-1-1 0,2-4 2 16,3-1 0-16,3-3 1 0,-2-2 1 0,6 0-2 16,-4-4 0-16,6 0-6 0,-2 0-4 0,3-5-4 15,-2-3-5-15,-4 0-8 0,1 2-15 0,-3-3-35 16,-6 0-65-16,-2 0-80 0,-4 1-106 16,2 0-154-16,-5 4-272 0,-1 0 8 0</inkml:trace>
        </inkml:traceGroup>
        <inkml:traceGroup>
          <inkml:annotationXML>
            <emma:emma xmlns:emma="http://www.w3.org/2003/04/emma" version="1.0">
              <emma:interpretation id="{8B6DAD78-6D28-435B-B449-0FA27E88653E}" emma:medium="tactile" emma:mode="ink">
                <msink:context xmlns:msink="http://schemas.microsoft.com/ink/2010/main" type="inkWord" rotatedBoundingBox="22789,10283 24661,9992 24749,10559 22877,10850"/>
              </emma:interpretation>
              <emma:one-of disjunction-type="recognition" id="oneOf14">
                <emma:interpretation id="interp68" emma:lang="en-US" emma:confidence="0.5">
                  <emma:literal>within</emma:literal>
                </emma:interpretation>
                <emma:interpretation id="interp69" emma:lang="en-US" emma:confidence="0.5">
                  <emma:literal>m Thin</emma:literal>
                </emma:interpretation>
                <emma:interpretation id="interp70" emma:lang="en-US" emma:confidence="0">
                  <emma:literal>m thin</emma:literal>
                </emma:interpretation>
                <emma:interpretation id="interp71" emma:lang="en-US" emma:confidence="0">
                  <emma:literal>n Thin</emma:literal>
                </emma:interpretation>
                <emma:interpretation id="interp72" emma:lang="en-US" emma:confidence="0">
                  <emma:literal>n thin</emma:literal>
                </emma:interpretation>
              </emma:one-of>
            </emma:emma>
          </inkml:annotationXML>
          <inkml:trace contextRef="#ctx0" brushRef="#br0" timeOffset="38974.9264">4348 10007 1087 0,'0'0'227'0,"0"0"-86"0,0 0-20 15,0 0-4-15,0 0-2 0,0 0-24 0,0 0-28 16,0 0-26-16,0 0-18 0,0 0-17 16,0 0 1-16,0 0 8 0,0 0 10 0,-12 20 7 15,8-4-2-15,0 0-8 0,-5 1-4 0,7 0 0 16,-4-2-9-16,2-1-1 0,3-2-9 16,1-3-9-16,0-1-4 0,1-4-4 0,9-1 1 15,-5-1 7-15,6-2 8 0,4 0 10 0,-2-2 8 16,6-5 5-16,-3-3-2 0,0 2-2 0,-1-4-3 15,-2 2-4-15,-1 3-3 0,-1 1-5 16,-7 3 1-16,-1 1-7 0,-1 2-7 0,-2 0-14 16,0 3-7-16,0 3 3 0,0 5 6 0,0 1 14 15,0 1 6-15,0 3 3 0,0-4-1 0,4 3 1 16,-1-2-1-16,6-3-3 0,-3-1 2 16,4-1 2-16,4-4 3 0,1-2 6 0,3-2 6 15,1 0 1-15,1-3 2 0,0-5 0 0,3-2-5 16,0-1-2-16,-3-1-5 0,-2-2-4 0,-1 2-6 15,-6-4-2-15,-6 2 1 0,-4 0-5 0,-1-1-4 16,0-1-17-16,-5 1-8 0,-7 0 4 0,-3 0 10 16,-4 3 16-16,3 0 16 0,-1 3 7 15,-2 0 3-15,4 0 7 0,2 3-1 0,4 0 2 16,1 0 9-16,0 0 4 0,6 1 1 0,1 2-1 16,1 0-14-16,1-1-17 0,6-1-7 15,1 0-3-15,8-2 4 0,4-4 10 0,4 1 0 16,4-2-3-16,2 1 3 0,5-1-1 0,-3 3 3 15,2 2 6-15,-4 1 5 0,-4 4 2 16,-1 2 2-16,-6 2-3 0,-2 10-2 0,-3 2 4 16,-6 5 8-16,-1 1 10 0,-6 2 2 0,-1 4-3 15,0 0-7-15,-1-1-12 0,-6 0-4 0,2-2-6 16,-2-1-2-16,2-3-2 0,0-1-6 16,-1-1-5-16,3-3-9 0,2-2-20 0,1-1-29 15,0-4-51-15,0-2-98 0,6-5-278 0,1 0-403 16,-3 0 253-16</inkml:trace>
          <inkml:trace contextRef="#ctx0" brushRef="#br0" timeOffset="40200.0698">5124 9945 670 0,'0'0'401'0,"0"0"-350"16,0 0-64-16,0 0 51 0,0 0 53 0,0 0 26 15,0 0-12-15,169-114-32 0,-141 96-24 16,0 3-22-16,-2-3-9 0,-1-1-2 0,-2-4 6 15,-6 1 4-15,-1-2 4 0,-5 0 7 0,-1-3 7 16,-4 0 10-16,-2 2 9 0,-2 2 8 0,-2 7 7 16,0 3 7-16,0 5 3 0,-4 4-5 0,0 2-14 15,2 2-32-15,0 0-36 0,0 3-18 16,-2 8-4-16,0 2 6 0,0 8 16 0,-1 3 5 16,-1 6 3-16,2-1 0 0,-2 4 0 0,3-1-1 15,0 5-4-15,-5-3 0 0,7 1-2 0,-3 2 0 16,-4-2 1-16,4-2-2 0,-5-1 0 15,3 0-4-15,-2-4-5 0,4-3-1 0,-1-2-2 16,1-4-2-16,1-6-3 0,2-4 0 0,1-4-1 16,0-4 3-16,0-1 8 0,0 0 9 15,2-3 7-15,1-3 6 0,4-1 1 0,-2-4-2 16,6 0 1-16,0-3-4 0,-1 2-4 0,-2 0-2 16,4 2-3-16,0 2 2 0,-1 1-2 0,-3 3-2 15,2-1 1-15,-1 2-4 0,0 3 2 16,-2 0-4-16,1 0 1 0,-2 0 0 0,3 0-2 15,-2 0 5-15,1 3 2 0,1 0-1 0,2-1 4 16,1-1-2-16,4-1 0 0,-1 0 3 0,1 0 0 16,-1-5 0-16,2 0 1 0,-1-4 0 0,-1 0 4 15,-3 0 1-15,-3-1 5 0,1 1 4 0,-5 1-7 16,0 4 2-16,-2 0-3 0,-3 2-5 16,0 2 1-16,0 0-9 0,0 0-9 0,0 2-10 15,0 4 2-15,0 1 8 0,0 4 9 0,0 1 8 16,0 0-2-16,0 2-4 0,0-4-1 15,0 0-1-15,0 0-5 0,4-6-3 0,3 2-7 16,-1-2-7-16,2-2 0 0,3-2-8 0,1 0-5 16,0 0-6-16,2-6-19 0,-2-2-34 0,-1 0-36 15,-2-2-26-15,2 0-3 0,-2-2 27 16,-2 0 37-16,2-2 35 0,-2 0 27 0,0 0 20 16,-1 1 13-16,2-2 12 0,2 1 15 0,-5 1 10 15,4 1 13-15,-5 2 14 0,5 2 11 16,-7 4 20-16,1 2 9 0,-3 2-6 0,3 0-17 15,-3 3-34-15,0 2-16 0,0 2 2 0,0 2 7 16,1 1 10-16,3 3-5 0,-3 0-10 0,2 0-8 16,-2 1-5-16,3-2-2 0,2 2-4 0,-4-1-6 15,1-3-3-15,-2-1-5 0,3-1-1 0,-2-1 3 16,-1-3-8-16,-1-1-4 0,1-1-5 16,-1-2 0-16,2 0 5 0,-2 0 9 0,0 0 8 15,2 0 1-15,2-3 4 0,-2-1-8 0,2-2-5 16,0-3-3-16,4 0-5 0,-1-2 2 0,2 0 1 15,0-1 2-15,2 1 2 0,-3 4 2 16,2-1 0-16,-1 3 2 0,-4 1 3 0,3 2 0 16,-4 1-1-16,0 1 0 0,0 0 1 0,0 0 1 15,-1 0 4-15,4 3 6 0,-2 3-4 16,1 0 0-16,0 0-1 0,2-1-5 0,-2 2 2 16,2-1-3-16,-3-1-3 0,3 1-8 0,-1-3-13 15,1-1-29-15,-1-2-55 0,-1 0-201 0,-2 0-601 16,0 0-325-16</inkml:trace>
          <inkml:trace contextRef="#ctx0" brushRef="#br0" timeOffset="39310.3611">5176 9703 1291 0,'0'0'334'0,"0"0"-215"16,0 0-111-16,0 0-33 0,0 0-23 15,0 0-9-15,0 0-1 0,0 0 14 0,0 0 17 16,0 0 8-16,0 0 1 0,0 0-3 0,0 0-4 15,0 0-1-15,-48 65 4 0,53-59 2 0,-1-3 11 16,4 0 8-16,-4-3 15 0,2 0 18 16,1 0 15-16,-2 0 16 0,2-6 3 0,-3-1-7 15,4-4-11-15,-3-3-15 0,3 1-14 0,-3-1-8 16,6-2-7-16,-3-2-6 0,-1 0-5 0,1 0 1 16,-4-1-1-16,5 1 5 0,-5 3 11 0,0 2 13 15,0 2 25-15,-2 6 27 0,-2 0 23 16,0 4 12-16,0 1 1 0,0 0-21 0,0 0-25 15,0 0-26-15,0 1-27 0,0 4-18 0,0 2-3 16,-2 3 3-16,-2 7 11 0,0 5 10 0,2 5 6 16,-1 3 1-16,-4 3 1 0,6 1 2 0,-2 4-3 15,-2-1 1-15,1 0-5 0,-1-1-3 16,-2 0-7-16,4-4-9 0,-1 0-12 0,0-2-20 16,0-3-30-16,3-2-60 0,-1-1-145 0,1-8-437 15,0-5-617-15</inkml:trace>
          <inkml:trace contextRef="#ctx0" brushRef="#br0" timeOffset="40330.9897">5823 9547 1552 0,'0'0'-51'0,"0"0"-225"0,0 0-424 15,0 0 175-15</inkml:trace>
        </inkml:traceGroup>
      </inkml:traceGroup>
    </inkml:traceGroup>
    <inkml:traceGroup>
      <inkml:annotationXML>
        <emma:emma xmlns:emma="http://www.w3.org/2003/04/emma" version="1.0">
          <emma:interpretation id="{B76C2165-CE85-47B5-827E-36A8A8BC1297}" emma:medium="tactile" emma:mode="ink">
            <msink:context xmlns:msink="http://schemas.microsoft.com/ink/2010/main" type="paragraph" rotatedBoundingBox="19343,11668 22014,11511 22088,12755 19416,129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031EEA-11DE-4770-B9A7-88B1EC7F6DDC}" emma:medium="tactile" emma:mode="ink">
              <msink:context xmlns:msink="http://schemas.microsoft.com/ink/2010/main" type="line" rotatedBoundingBox="19343,11668 22014,11511 22088,12755 19416,12912"/>
            </emma:interpretation>
          </emma:emma>
        </inkml:annotationXML>
        <inkml:traceGroup>
          <inkml:annotationXML>
            <emma:emma xmlns:emma="http://www.w3.org/2003/04/emma" version="1.0">
              <emma:interpretation id="{CA39D894-EAF9-4C5D-A5A5-24FDA0898A15}" emma:medium="tactile" emma:mode="ink">
                <msink:context xmlns:msink="http://schemas.microsoft.com/ink/2010/main" type="inkWord" rotatedBoundingBox="19343,11668 20208,11617 20244,12232 19379,12283"/>
              </emma:interpretation>
              <emma:one-of disjunction-type="recognition" id="oneOf15">
                <emma:interpretation id="interp73" emma:lang="en-US" emma:confidence="0.5">
                  <emma:literal>the</emma:literal>
                </emma:interpretation>
                <emma:interpretation id="interp74" emma:lang="en-US" emma:confidence="0">
                  <emma:literal>The</emma:literal>
                </emma:interpretation>
                <emma:interpretation id="interp75" emma:lang="en-US" emma:confidence="0">
                  <emma:literal>she</emma:literal>
                </emma:interpretation>
                <emma:interpretation id="interp76" emma:lang="en-US" emma:confidence="0">
                  <emma:literal>thee</emma:literal>
                </emma:interpretation>
                <emma:interpretation id="interp77" emma:lang="en-US" emma:confidence="0">
                  <emma:literal>Thee</emma:literal>
                </emma:interpretation>
              </emma:one-of>
            </emma:emma>
          </inkml:annotationXML>
          <inkml:trace contextRef="#ctx0" brushRef="#br0" timeOffset="41202.583">949 11091 212 0,'0'0'585'0,"0"0"-308"0,0 0-45 0,0 0-33 15,0 0-35-15,0 0-33 0,0 0-39 16,0 0-39-16,0 0-25 0,0 0-13 0,0 0-11 16,0 0 6-16,-41 46 4 0,35-8-1 0,-4 3 3 15,0 6-4-15,0-1-4 0,1 2 2 0,-1-2-4 16,0 2-4-16,4-3-1 0,1-3-15 16,0-3-16-16,5-2-14 0,0-7-31 0,0-5-27 15,0-6-41-15,1-5-85 0,10-7-147 0,-7-2-285 16,4-5 247-16</inkml:trace>
          <inkml:trace contextRef="#ctx0" brushRef="#br0" timeOffset="41871.1689">825 11283 2362 0,'0'0'117'0,"0"0"-114"0,0 0-46 0,0 0 1 16,0 0 8-16,0 0 19 0,0 0 27 0,0 0 4 15,153-73-7-15,-90 60-9 0,6 0-31 0,3 1-51 16,0 1-81-16,1 3-164 0,-20 2-245 16,-16 2-363-16</inkml:trace>
          <inkml:trace contextRef="#ctx0" brushRef="#br0" timeOffset="41712.2675">1064 11120 33 0,'0'0'392'0,"0"0"-76"0,0 0-35 0,0 0-25 16,0 0-33-16,0 0-52 0,0 0-61 0,0 0-49 15,0 0-41-15,0 0-5 0,0 0 8 0,0 0 16 16,0 0 24-16,0 0-6 0,19 39-6 0,-26-2-10 15,-4 1-10-15,2 5-5 0,-1-2-2 16,-6 2-4-16,6-1-3 0,-2-2-1 0,1 0-6 16,-1-7-2-16,5 1-3 0,2-8-5 0,2 0 0 15,2-7-7-15,1-4-8 0,0-4-12 0,0-7-11 16,1-2-8-16,2-2 6 0,5-1 22 16,-3-7 19-16,6-6 15 0,0-2 7 0,1-7-7 15,-2 1-1-15,6 0 0 0,-6-2 1 0,-1 4-4 16,2 4 0-16,-4 4-2 0,-2 3-5 0,-2 4 1 15,-3 4-11-15,0 1-11 0,1 0-2 16,0 4 5-16,2 5 11 0,1 2 14 0,-1 3 6 16,6 3-2-16,-3 3-3 0,6-2 0 0,-2-2-2 15,5-1 1-15,0-3 0 0,4-1 0 16,2-5-1-16,3-2 4 0,2-4 1 0,0 0 1 16,1-3 5-16,0-6-5 0,0-5 1 0,-2-1-6 15,1-1-3-15,-2-3 0 0,-4-1-1 16,0 0 5-16,-5-2 6 0,-4 3 4 0,-5 1 5 0,1 1 7 15,-6 3 5-15,-1 2 6 0,0 6 4 16,0 0 1-16,-8 6-7 0,4-2-16 0,-5 2-21 16,2 0-14-16,-2 8-6 0,-3 2 2 0,1 4 6 15,3 2 3-15,0 0-1 0,4 2 4 0,1-1-1 16,3 0 0-16,0-2 1 0,6 0-1 0,3-2 0 16,5-3 1-16,2-1 0 0,1-4-3 15,7-2-9-15,2-3-7 0,0 0-18 0,1-3-31 16,1-8-77-16,-3-1-205 0,-7 2-564 0,-8 0-378 0</inkml:trace>
        </inkml:traceGroup>
        <inkml:traceGroup>
          <inkml:annotationXML>
            <emma:emma xmlns:emma="http://www.w3.org/2003/04/emma" version="1.0">
              <emma:interpretation id="{DB94E0BD-8016-4DCC-8D32-4E9BB9019AC0}" emma:medium="tactile" emma:mode="ink">
                <msink:context xmlns:msink="http://schemas.microsoft.com/ink/2010/main" type="inkWord" rotatedBoundingBox="20609,11652 22018,11569 22088,12755 20679,12838"/>
              </emma:interpretation>
              <emma:one-of disjunction-type="recognition" id="oneOf16">
                <emma:interpretation id="interp78" emma:lang="en-US" emma:confidence="0.5">
                  <emma:literal>of.</emma:literal>
                </emma:interpretation>
                <emma:interpretation id="interp79" emma:lang="en-US" emma:confidence="0">
                  <emma:literal>org.</emma:literal>
                </emma:interpretation>
                <emma:interpretation id="interp80" emma:lang="en-US" emma:confidence="0">
                  <emma:literal>Gg.</emma:literal>
                </emma:interpretation>
                <emma:interpretation id="interp81" emma:lang="en-US" emma:confidence="0">
                  <emma:literal>oy.</emma:literal>
                </emma:interpretation>
                <emma:interpretation id="interp82" emma:lang="en-US" emma:confidence="0">
                  <emma:literal>off.</emma:literal>
                </emma:interpretation>
              </emma:one-of>
            </emma:emma>
          </inkml:annotationXML>
          <inkml:trace contextRef="#ctx0" brushRef="#br0" timeOffset="42635.4874">2229 11074 825 0,'0'0'587'0,"0"0"-388"0,0 0-93 0,0 0-2 15,0 0 3-15,0 0 1 0,0 0-9 0,0 0-8 16,0 0-19-16,0 0-18 0,-32 156-11 16,16-131-10-16,-4-1-2 0,5-4-1 0,0 1-5 15,4-5-8-15,7-2-7 0,3-1-8 0,1-3-4 16,0 0-2-16,4-3-1 0,8-4 3 16,2-3 4-16,4 0 10 0,4 0 4 0,3-6 2 15,1-3-1-15,-2-3-8 0,0-2-4 0,-5 0-6 16,-3-1-5-16,-3-3-3 0,-3 2-4 0,-9-5-1 15,-1 0-1-15,-1-2 0 0,-11 3-2 0,-2 1-3 16,-3 3 5-16,-6 4 4 0,-2 3 8 16,-2 4 6-16,0 2 2 0,0 3 1 0,-1 0-1 15,2 0 3-15,4 2 1 0,7 1 2 0,3 0-2 16,9-2-6-16,2 1-11 0,1 0-1 0,3 0 0 16,10 2 7-16,2-2 13 0,9 0 1 0,3-2 2 15,6 0-3-15,1 0-4 0,3 0-3 16,1-3 0-16,-1 0-1 0,-3-1-1 0,3 0 3 15,-3 2-2-15,-5-2-3 0,-4 4-1 0,-7 0-1 16,-4 0-2-16,-2 0 1 0,-4 2 0 16,-6 2-3-16,1 0-2 0,-3 0 1 0,0 2 1 15,0 0 6-15,0 4 2 0,0-1-2 0,2-1 0 16,3 0-1-16,2 1 0 0,2-1 2 0,4-1-1 16,3 1-2-16,5-4 4 0,1-2-1 15,9-1 2-15,1-1 1 0,6 0-1 0,4-7-1 16,-1-2-2-16,7-2 2 0,-5-1-3 0,-1 1 0 15,-5-4-1-15,-2 0-7 0,-7 0 2 16,-5 0 1-16,-7 0 6 0,-5 2 10 0,-7-1 6 16,-4 2 4-16,0 1 1 0,-5 4-5 0,-7 1-4 15,0 2-9-15,-7 1-3 0,3 1-3 0,0 2 0 16,-6 0 4-16,5 0 3 0,-1 0-5 0,-2 7 2 16,5-1-2-16,1 0-3 0,0 4 8 15,2 5-5-15,1 0 0 0,5 4 0 0,-1 4 0 16,6 2 1-16,-1 6 2 0,2 5 0 0,0 2 0 15,0 3 1-15,3 4-1 0,-3 3 1 0,3 2-3 16,-3 4 0-16,0 2-1 0,0 0-2 0,0-2 3 16,-2 2-5-16,0-1-2 0,-4-2 2 15,0 2-6-15,-5 0-1 0,4-5 1 0,-6-2 1 16,-6-6-1-16,2-2 4 0,-9-8 2 0,-1-4 5 16,-4-7 10-16,-3-5 8 0,1-8 12 0,0-6 11 15,2-2 7-15,4-5 7 0,3-12 1 16,4-6-1-16,5-4-7 0,9-2-8 0,-3-7-10 15,9-4-11-15,0-1-12 0,11-4-9 0,5-2-7 16,8-3-7-16,5 1-4 0,4 0-22 16,-1 2-47-16,6 1-112 0,1 2-252 0,-10 14-566 15,-7 10-132-15</inkml:trace>
          <inkml:trace contextRef="#ctx0" brushRef="#br0" timeOffset="42761.4095">3476 11403 2614 0,'0'0'243'0,"0"0"-163"0,0 0-71 16,0 0-11-16,0 0-7 0,0 0-13 0,0 0-34 16,0 0-68-16,0 0-220 0,0 0-611 15,0 0-479-15</inkml:trace>
        </inkml:traceGroup>
      </inkml:traceGroup>
    </inkml:traceGroup>
    <inkml:traceGroup>
      <inkml:annotationXML>
        <emma:emma xmlns:emma="http://www.w3.org/2003/04/emma" version="1.0">
          <emma:interpretation id="{0121A41E-58D5-4192-AD42-6BCF65D86F3F}" emma:medium="tactile" emma:mode="ink">
            <msink:context xmlns:msink="http://schemas.microsoft.com/ink/2010/main" type="paragraph" rotatedBoundingBox="19080,12950 27560,12014 27744,13677 19264,14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325A95-521E-4D71-B89A-9747FCB949DB}" emma:medium="tactile" emma:mode="ink">
              <msink:context xmlns:msink="http://schemas.microsoft.com/ink/2010/main" type="line" rotatedBoundingBox="19080,12950 27560,12014 27744,13677 19264,14613"/>
            </emma:interpretation>
          </emma:emma>
        </inkml:annotationXML>
        <inkml:traceGroup>
          <inkml:annotationXML>
            <emma:emma xmlns:emma="http://www.w3.org/2003/04/emma" version="1.0">
              <emma:interpretation id="{0B7E77A8-F141-4676-951E-AA82B50EC19C}" emma:medium="tactile" emma:mode="ink">
                <msink:context xmlns:msink="http://schemas.microsoft.com/ink/2010/main" type="inkWord" rotatedBoundingBox="19081,12953 21688,12665 21871,14325 19264,14613"/>
              </emma:interpretation>
              <emma:one-of disjunction-type="recognition" id="oneOf17">
                <emma:interpretation id="interp83" emma:lang="en-US" emma:confidence="0.5">
                  <emma:literal>Segre.</emma:literal>
                </emma:interpretation>
                <emma:interpretation id="interp84" emma:lang="en-US" emma:confidence="0">
                  <emma:literal>Sege.</emma:literal>
                </emma:interpretation>
                <emma:interpretation id="interp85" emma:lang="en-US" emma:confidence="0">
                  <emma:literal>Segue.</emma:literal>
                </emma:interpretation>
                <emma:interpretation id="interp86" emma:lang="en-US" emma:confidence="0.5">
                  <emma:literal>say's E.</emma:literal>
                </emma:interpretation>
                <emma:interpretation id="interp87" emma:lang="en-US" emma:confidence="0">
                  <emma:literal>segue.</emma:literal>
                </emma:interpretation>
              </emma:one-of>
            </emma:emma>
          </inkml:annotationXML>
          <inkml:trace contextRef="#ctx0" brushRef="#br0" timeOffset="52041.8224">879 12612 0 0,'0'0'0'0,"0"0"0"0,0 0 0 15,0 0 0-15,0 0 0 0,0 0 0 0,0 0 0 16,0 0 0-16,0 0 0 0,0 0 1 0,0 0 170 15,0 0-12-15,62-95-14 0,-57 82-14 16,3-1-9-16,-4 1-11 0,5-3-1 0,-5 1-4 16,3 0 0-16,0 1-6 0,-6 0-16 0,5 4-15 15,-4 1-14-15,0 0-1 0,-2 3 9 0,0 0 9 16,-4 0 1-16,-3 2-11 0,0 1-22 16,-2 0-27-16,-5 1-16 0,0 2-6 0,-7 0 4 15,3 0 12-15,-5 2 8 0,-3 5 9 0,1 2 6 16,1 2 3-16,4 1-3 0,-3 1-4 15,5 3-5-15,-2 0-5 0,6 0-6 0,3 0-4 16,6 2-4-16,-1 0-1 0,6 2-1 0,0-1 3 16,8 0 1-16,4-1 4 0,6 2 7 0,4-3 5 15,7 4 4-15,1-1 6 0,4 0-4 0,5 0-1 16,0 1-7-16,0 2-7 0,-2 0-2 16,-6 0-5-16,1-1-1 0,-9 0-3 0,-2-2-2 15,-7-2-1-15,-9-1 0 0,-2-2 4 0,-3-1 9 16,-11 1 10-16,-9-1 8 0,-5-2 3 0,-6 0-1 15,-7-3-1-15,-1-2 0 0,-2-3 2 0,-2-1 4 16,-3-3-10-16,3 0-6 0,4 0-9 16,-1-1-8-16,8-5 0 0,1 0-3 0,10 0-5 15,3-1-6-15,12-1-21 0,-1 2-51 0,7-1-82 16,4-1-149-16,9 2-262 0,-1 0-287 16,-2 3 377-16</inkml:trace>
          <inkml:trace contextRef="#ctx0" brushRef="#br0" timeOffset="53138.8583">1170 12854 408 0,'0'0'335'0,"0"0"-184"0,0 0-1 0,0 0 31 16,0 0 2-16,170-37-21 0,-135 28-38 15,-3-3-36-15,4 0-9 0,-1-3-8 0,0-1-6 16,1 0-9-16,-4-2-8 0,1 1-11 0,-7 0-8 15,-7 0-4-15,1 2 0 0,-10 1 5 0,-4-1 6 16,-4 3 10-16,-2 1 4 0,-11 2-7 0,-2 1-15 16,-3 4-16-16,-10 2-9 0,-1 2 0 15,-2 0 9-15,-7 8 3 0,-2 3 0 0,2 2 2 16,0 4-2-16,-2 1 0 0,2 4 0 0,5-1-1 16,4 4-4-16,2-3 0 0,5 2-5 15,5-4-4-15,11 2-1 0,4-4-6 0,0 1 0 16,15-4 0-16,2-2 2 0,9-3 4 0,7-3 6 15,3-5 2-15,8-2-2 0,6 0 3 16,1-6-3-16,5-4-2 0,-1 0 2 0,-1-2-7 16,-2-2-1-16,-2-2-1 0,-7 1 1 0,-3 0 2 15,-4-1 1-15,-6 0 0 0,-6-2-2 0,-8 4 5 16,-3-1 6-16,-2 0 5 0,-8 4 5 0,-2 0 4 16,-1 1 1-16,-3 2-5 0,-2-2 6 15,-4 6-11-15,-3-2-4 0,1 0-4 0,4 3-12 16,-2 0 4-16,-1 3-2 0,6-1-5 0,-2 1-2 15,2 0-6-15,1 1-4 0,0 5 3 0,-2 0 6 16,2 4 2-16,2 5 5 0,1 0-1 0,0 3 5 16,0 7 0-16,0 3 1 0,8 7 4 15,-3 8-9-15,1 4 7 0,0 6-5 0,-3 5 0 16,4 2 5-16,-6 3-5 0,-1 5 1 0,0 1-1 16,0 2-4-16,-9-3-4 0,-2 0-8 15,-1-1-15-15,-4-5-1 0,0-3 3 0,-7-9 0 16,-1-3 5-16,-4-1-10 0,-1-6-10 0,-4-4 4 15,-3-5 7-15,-3-4 10 0,-5-8 14 0,-1-3 9 16,4-7 13-16,-1-6 14 0,5-3 7 16,2-4 8-16,7-11 11 0,6-4 2 0,5-7-9 15,7-5-12-15,5-6-23 0,5-5-14 0,0-6-6 16,12-3-2-16,7-4 0 0,5-1-1 0,8-5 1 16,2-3 1-16,9 2-1 0,4-1 3 15,4 5 3-15,2-1 4 0,2 7 0 0,7 2 3 16,-3 3 0-16,2 7 0 0,-2 1 6 0,0 3-1 15,-5 3-1-15,0 4 0 0,-2-2-2 0,-2 5-2 16,-9 2 2-16,-3 2 1 0,-7 5-3 0,-6 2 3 16,-3 3-2-16,-8 4 1 0,-6 3 0 0,-2 3 7 15,-5 2 10-15,-1 0 6 0,0 0 2 16,-7 7-4-16,-1 1-9 0,-2 4-4 0,-7 6-3 16,-3 1-5-16,2 4 3 0,-4 0-2 0,6 0-1 15,1 0 2-15,5-4-3 0,4 0-2 16,1-2-3-16,5-2-1 0,5-2-6 0,3-1 0 15,4-1-1-15,3-3-1 0,4-1 0 0,-2-2-11 16,3-2-15-16,-2-1-20 0,-2-2-24 0,1 0-35 16,2-5-50-16,-3-1-53 0,6-1-64 15,-5-2-55-15,6-1-21 0,-4-2 17 0,5-2 49 16,-1 1 75-16,-3-3 173 0,2 2 47 0,0-1 0 16,-3 1 0-16,-3 1 0 0,1-1 0 15,-2 2 0-15,-2 0 0 0,-1 1 0 0,1 0 146 16,-5 2 62-16,2 0 30 0,0 1 12 0,-5 1-25 15,2 1-36-15,-5 1-38 0,0 0-31 0,-1 2-13 16,-1 0-11-16,0 2-9 0,0 1-16 0,0 0-21 16,0 0-27-16,0 0-29 0,0 0-21 0,0 0-15 15,0 0-7-15,-1 0-7 0,-2 0-15 16,2 0-39-16,-5 1-16 0,4 4-38 0,-8-1-144 16,6 1-296-16,0-3 206 0</inkml:trace>
          <inkml:trace contextRef="#ctx0" brushRef="#br0" timeOffset="54158.228">2234 12702 0 0,'0'0'9'0,"0"0"120"15,0 0 35-15,0 0 62 0,0 0 25 16,0 0-31-16,0 0-113 0,0 0-81 0,0 0-34 16,0 0-1-16,0 0 31 0,0 0 31 0,0 0 11 15,0 0-2-15,55-17-8 0,-40 20-14 0,-3 5-10 16,0 1-6-16,-8 2 2 0,3 1 4 0,-6 0 7 15,-1 1 8-15,0 0 5 0,-9 0 4 0,4 1 2 16,-6 1-3-16,-1-1-5 0,-2-2-12 16,2 2-10-16,-1-2-12 0,0 0-12 0,-1 1-13 15,1-1-26-15,-2-1-29 0,0 1-60 0,2 2-144 16,2-5-283-16,4-1-325 0</inkml:trace>
          <inkml:trace contextRef="#ctx0" brushRef="#br0" timeOffset="55136.029">2543 12828 0 0,'0'0'0'15,"0"0"0"-15,0 0 0 0,0 0 0 0,0 0 0 16,0 0 136-16,0 0 54 0,0 0-36 16,0 0-12-16,0 0-1 0,0 0 3 0,0 0 11 15,0 0-1-15,90-97-6 0,-70 83-20 0,-1-1-24 16,2 0-28-16,-2 1-20 0,1-1-14 0,-3 0-10 16,-2 1-7-16,-1 0 0 0,-2 3 0 15,-4-1 4-15,-4 1 6 0,-3 1 1 0,-1 1-3 16,0 1 2-16,0 2-5 0,-4 0 0 0,-4 3-6 15,4 1-9-15,-5-1-5 0,3 1-13 0,-2 2-10 16,-1 0-8-16,2 0-8 0,-2 0-1 0,-3 6 1 16,4 0 5-16,-5 3 4 0,1-2 6 15,3 2 3-15,-2 0 0 0,5 0-6 0,-2 1 4 16,5-3-3-16,0 1 1 0,2-2 2 16,1 3-11-16,0-3-3 0,1 0 5 0,5-2 6 0,0 2 14 15,0 0 7-15,4 3 1 0,1 0 1 16,-4 1 2-16,5 0-1 0,-3 2 2 0,-3 3-1 15,2-1 0-15,-4 2-2 0,-3-1 1 0,-1 1 6 16,0-1-1-16,0 0 5 0,0-1 3 0,-1 0-1 16,-1-2 7-16,0 0 1 0,-1-3 0 15,-1-2-2-15,3 0-4 0,-1-2-5 0,2-2-4 16,0 0 0-16,0-2-4 0,0-1-2 0,0 0-1 16,0 0 1-16,3 0 4 0,4 0 8 15,-3 0 5-15,4 0-2 0,-3-1-1 0,4-2-8 16,1 1-6-16,-3-1-8 0,1 0-7 0,-3 0-5 15,3-1-2-15,-3 2 2 0,2-3-2 0,-2 2-4 16,-2-1-6-16,5-1-17 0,-4 2-29 16,3-3-56-16,-2 2-105 0,2-1-168 0,-3 1-319 15,-1 0 151-15</inkml:trace>
          <inkml:trace contextRef="#ctx0" brushRef="#br0" timeOffset="55641.3345">3207 12796 1978 0,'0'0'388'0,"0"0"-286"0,0 0-41 0,0 0 18 15,0 0 16-15,0 0 6 0,0 0-24 0,0 0-29 16,0 0-28-16,0 0-27 0,0 0-27 0,0 0-34 16,0 0-44-16,0 0-35 0,1-21-75 15,2 21-303-15,-2 0-898 0</inkml:trace>
        </inkml:traceGroup>
        <inkml:traceGroup>
          <inkml:annotationXML>
            <emma:emma xmlns:emma="http://www.w3.org/2003/04/emma" version="1.0">
              <emma:interpretation id="{B9810A1C-455A-4CB4-B5A4-32EC4A5D1629}" emma:medium="tactile" emma:mode="ink">
                <msink:context xmlns:msink="http://schemas.microsoft.com/ink/2010/main" type="inkWord" rotatedBoundingBox="22510,12701 23505,12592 23576,13235 22581,13345"/>
              </emma:interpretation>
              <emma:one-of disjunction-type="recognition" id="oneOf18">
                <emma:interpretation id="interp88" emma:lang="en-US" emma:confidence="0.5">
                  <emma:literal>The</emma:literal>
                </emma:interpretation>
                <emma:interpretation id="interp89" emma:lang="en-US" emma:confidence="0">
                  <emma:literal>the</emma:literal>
                </emma:interpretation>
                <emma:interpretation id="interp90" emma:lang="en-US" emma:confidence="0">
                  <emma:literal>she</emma:literal>
                </emma:interpretation>
                <emma:interpretation id="interp91" emma:lang="en-US" emma:confidence="0">
                  <emma:literal>She</emma:literal>
                </emma:interpretation>
                <emma:interpretation id="interp92" emma:lang="en-US" emma:confidence="0">
                  <emma:literal>Thee</emma:literal>
                </emma:interpretation>
              </emma:one-of>
            </emma:emma>
          </inkml:annotationXML>
          <inkml:trace contextRef="#ctx0" brushRef="#br0" timeOffset="56233.9678">4033 12259 1321 0,'0'0'210'16,"0"0"-123"-16,0 0-13 0,0 0 38 0,0 0 35 16,0 0 19-16,0 0-23 0,0 0-42 0,0 0-41 15,0 0-33-15,0 0-14 0,0 0-3 16,0 0 9-16,91-64 8 0,-91 97 1 0,0 4 0 16,-2 3-10-16,-2 2-5 0,-5 2-5 0,-2 0-4 15,5-2-1-15,-4-2 0 0,-1-4-3 0,5-2-5 16,-2-3-6-16,1-1-9 0,0-1-15 15,2-4-27-15,0-2-27 0,2-4-70 0,3-3-146 16,0-5-369-16,0-5-588 0</inkml:trace>
          <inkml:trace contextRef="#ctx0" brushRef="#br0" timeOffset="56962.5179">4003 12419 2063 0,'0'0'88'16,"0"0"-130"-16,0 0-12 0,0 0 13 0,0 0 59 16,0 0 13-16,196-60-3 0,-133 46-7 15,7 2-6-15,7 2-11 0,4 0-17 0,-1 2-41 16,-1 2-114-16,-1 0-275 0,-23 2-380 0,-16 2 193 0</inkml:trace>
          <inkml:trace contextRef="#ctx0" brushRef="#br0" timeOffset="56795.6207">4267 12100 1373 0,'0'0'274'0,"0"0"-141"0,0 0-53 0,0 0 0 16,0 0 14-16,0 0 18 0,0 0 1 0,0 0-5 16,0 0-23-16,0 0-27 0,0 0-17 0,0 0-14 15,14 186-8-15,-14-149-8 0,0 2 1 0,-2-2-2 16,1 2 0-16,-2-2 1 0,-2-2-7 16,4-4-1-16,-1-1-3 0,1-4 0 0,1-5-3 15,0 0-5-15,0-5-5 0,0-6-10 0,0-1-4 16,0-4-3-16,1-4 0 0,1-1 5 15,4 0 14-15,-2-6 14 0,0-3 8 0,7-4 6 16,-2-4-6-16,2-1-3 0,-3-2 1 0,3-2-4 16,2 1 7-16,-2 2 0 0,0 1 0 0,-5 2 1 15,5 2-2-15,-3 5-2 0,-2 0-1 16,2 4-3-16,-3 4-4 0,-2 1-2 0,5 0 1 16,-4 4 1-16,5 6 4 0,-2 0 2 0,1 4 2 15,0 2-2-15,-1 1-1 0,3-2-1 0,1 2-2 16,1 0 0-16,0-2-1 0,2-1 0 15,0-2 0-15,1-1 2 0,1-3-1 0,2 1 1 16,2-6 0-16,4 0-2 0,0-3 3 0,3 0-1 16,-3-3-1-16,-1-4 2 0,1 0-2 0,-8-4 2 15,0-1 0-15,-7-1 0 0,1-2 2 0,-7-1-1 16,-3-1 0-16,0 1 0 0,-4 0 2 0,-6 1 1 16,-3 2 1-16,1 2 0 0,-2 3 2 15,2 5-3-15,1 2-5 0,-3 1 0 0,0 0-7 16,1 7 2-16,2 4 0 0,0 0 0 0,2 2 3 15,2-1-1-15,3 1 2 0,4 0 0 16,0 1 1-16,4-2 1 0,6 0 0 0,4-3 0 16,9-2 3-16,3 0 0 0,2-2 1 0,4-2-2 15,3-2-6-15,1-1-9 0,0 0-11 16,-3 0-23-16,-5-4-37 0,-3-4-84 0,-5 0-166 16,-9 1-499-16,-4 0-588 0</inkml:trace>
        </inkml:traceGroup>
        <inkml:traceGroup>
          <inkml:annotationXML>
            <emma:emma xmlns:emma="http://www.w3.org/2003/04/emma" version="1.0">
              <emma:interpretation id="{9D908C3D-63A6-4BFF-B836-41434BDEF72A}" emma:medium="tactile" emma:mode="ink">
                <msink:context xmlns:msink="http://schemas.microsoft.com/ink/2010/main" type="inkWord" rotatedBoundingBox="23887,12419 27560,12014 27712,13393 24039,13798"/>
              </emma:interpretation>
              <emma:one-of disjunction-type="recognition" id="oneOf19">
                <emma:interpretation id="interp93" emma:lang="en-US" emma:confidence="0.5">
                  <emma:literal>knowledge</emma:literal>
                </emma:interpretation>
                <emma:interpretation id="interp94" emma:lang="en-US" emma:confidence="0.5">
                  <emma:literal>Know ledge</emma:literal>
                </emma:interpretation>
                <emma:interpretation id="interp95" emma:lang="en-US" emma:confidence="0">
                  <emma:literal>know ledge</emma:literal>
                </emma:interpretation>
                <emma:interpretation id="interp96" emma:lang="en-US" emma:confidence="0">
                  <emma:literal>Know legs</emma:literal>
                </emma:interpretation>
                <emma:interpretation id="interp97" emma:lang="en-US" emma:confidence="0">
                  <emma:literal>know legs</emma:literal>
                </emma:interpretation>
              </emma:one-of>
            </emma:emma>
          </inkml:annotationXML>
          <inkml:trace contextRef="#ctx0" brushRef="#br0" timeOffset="57166.3915">5493 12008 1579 0,'0'0'691'0,"0"0"-524"0,0 0-88 0,0 0-16 16,0 0-12-16,0 0-12 0,0 0-16 0,0 0-10 15,0 0 1-15,0 0 5 0,0 0 0 16,0 0-3-16,0 0-2 0,0 0-5 0,-53 177-5 16,49-143-1-16,-5-3-5 0,5 0 0 0,1-1-11 15,-2 0-14-15,4-3-20 0,1-1-38 0,0-2-45 16,-3-1-101-16,2-5-236 0,-1-5-434 0,0-5 3 16</inkml:trace>
          <inkml:trace contextRef="#ctx0" brushRef="#br0" timeOffset="57477.1994">5695 12087 755 0,'0'0'469'15,"0"0"-256"-15,0 0-81 0,0 0 8 0,0 0 7 16,0 0-11-16,0 0-29 0,0 0-25 0,0 0-17 16,0 0-10-16,0 0-15 0,0 0-14 15,0 0-3-15,0 0-4 0,-52 145 0 0,30-127-3 16,0-3-3-16,-1-1-2 0,4-4 1 0,3 2-2 15,1-5-1-15,2-1-3 0,3-2-4 0,1-3 3 16,8-1 2-16,1 0 8 0,0 0 2 16,0 0-7-16,4 0-13 0,1 0-9 0,-1 0-2 15,4 0 3-15,-2 0 10 0,2 0 4 0,-3 6 0 16,6 4 3-16,-5 3 3 0,2 4 2 0,2 4 1 16,-5-1 1-16,6 5-3 0,0-3-2 0,-1 0-4 15,1 0-2-15,5-6 0 0,0 2-5 16,4-5 1-16,2-2-8 0,1-1-14 0,1-6-33 15,-4-2-92-15,3-2-164 0,-7 0-342 0,-6 0-623 0</inkml:trace>
          <inkml:trace contextRef="#ctx0" brushRef="#br0" timeOffset="58568.7766">5922 12271 780 0,'0'0'321'0,"0"0"-105"15,0 0-9-15,0 0-11 0,0 0-38 0,0 0-65 16,0 0-58-16,0 0 1 0,0 0 5 0,0 0 21 15,0 0 15-15,0 0-7 0,0 0-5 0,0 0-15 16,10 95-12-16,-10-73-14 0,0-1-7 16,0-2-8-16,0 0-5 0,0-4-1 0,0-2-4 15,0-2-2-15,3-4-4 0,0-1 3 0,0-2-3 16,-2-4 3-16,6 0 5 0,-2 0 3 0,0-2 12 16,3-4 1-16,3-3-1 0,0-3 0 0,1-1-8 15,1-4-1-15,-2 1-1 0,2-3-1 16,-1 3-1-16,2 0 0 0,-2 1-1 0,1 0-4 15,1 3 1-15,-1 1-1 0,-1 4 0 0,-1 3-4 16,-3 1 2-16,-3 1-1 0,-2 2-2 0,1 0 9 16,-3 3-4-16,1 3 6 0,-2 2 6 15,0 5 2-15,1 0 6 0,-1 1-2 0,0 1-3 16,0 1-4-16,0-3-4 0,1 2-1 0,1-2-2 16,2-1 0-16,0-3-2 0,0-3-3 0,1 0 0 15,2-1 3-15,0-2 0 0,1-3 1 16,2 0 3-16,2 0-5 0,2 0 3 0,2-8 0 15,1-1-1-15,2-3 0 0,-3-3-2 0,-1 0 0 16,0 1-2-16,-5-1 7 0,3 0-2 16,-4 0 2-16,-4 0 3 0,-1 0 0 0,0 2 3 15,-1 1 3-15,-2 2 2 0,1 4 0 0,-2 0 2 16,0 3-2-16,0 3-4 0,0 0-6 0,0 0-10 16,0 0-9-16,0 1 0 0,0 5 4 15,0 2 5-15,0 2 6 0,0 0 1 0,0 2-2 16,0 2 0-16,0-2 0 0,4 0-1 0,2 0 3 15,1-1-3-15,4-2-1 0,0-1 0 0,2-1 2 16,0-1-1-16,5-3 1 0,1-1-1 0,-3-2-3 16,4 0 1-16,-3 0 0 0,1-8 0 15,-8 2-4-15,2-4 1 0,-6 1-6 0,-3-2-8 16,-3-2-9-16,-7-2-16 0,-4 2-9 0,-2-2 0 16,-5 0 9-16,-3 2 16 0,1 1 12 0,0 2 8 15,-2 0 2-15,1 3 3 0,5-1 2 16,2 0 5-16,5 5 5 0,5-3 5 0,2 3-2 15,2-2-14-15,3 1-13 0,5-4-12 0,4 2-1 16,6 0 13-16,-1-2 8 0,6 2 8 0,-2 0 1 16,2 3 2-16,3 0 2 0,-4 2 2 15,-2 1 1-15,2 0 4 0,-3 3 4 0,-1 4 0 16,-3 4 3-16,-1 1-3 0,-5 3-3 0,-4 0-2 16,-1-2-2-16,-2 2-3 0,-2-1-3 15,0-2-4-15,0 3-2 0,0-5-2 0,0 0 2 16,0-1-1-16,0-1-1 0,0-2 0 0,4-2 0 15,-2-2 0-15,2-2 1 0,-1 0 6 0,4 0 3 16,0-2 4-16,3-5 1 0,1-1-4 16,2-3-1-16,2 1-4 0,0 0-1 0,-2 0 1 15,-1 0 0-15,-1-1 0 0,4 2 0 0,-7 3 0 0,-1 1 0 16,-1 2 0-16,-3 2-1 0,0 1-3 16,-2 0 0-16,-1 0-1 0,1 3 6 0,3 4 5 15,-1 1 2-15,1 1 0 0,-1 1-4 0,5 2 1 16,1-1-3-16,3-2 3 0,3 2 0 15,4-2 1-15,4 0 1 0,3-3-1 0,4-3 0 16,-2-1 1-16,3-2 0 0,0 0-1 0,-3-6-1 16,0-2-1-16,-2-2 1 0,-5-2 3 15,-1-1 3-15,-4-2 4 0,-5-3 2 0,-2-2 0 16,-6 0-2-16,-3-4-3 0,0-1-3 0,-3 1-3 16,-9-2-2-16,-1 0-1 0,-1 3-1 0,-2-1 1 15,2 3-2-15,0 1 1 0,1 3 2 16,2 0-2-16,0 2 1 0,5 1-1 0,-1-1-3 15,4 2-1-15,2-1-2 0,1 0-4 0,0-1 0 16,1 0-5-16,5 2-1 0,2-1-3 0,1 3-4 16,-2 0-2-16,1 2 0 0,-2 0 0 15,0 2 0-15,-2 1-9 0,-1 1-20 0,-3 1-35 16,0-2-50-16,0 1-61 0,0 2-78 0,0 0-105 16,0-1-130-16,-4 1-173 0,1 0 275 0,2-1 407 0</inkml:trace>
          <inkml:trace contextRef="#ctx0" brushRef="#br0" timeOffset="58845.6058">7465 11617 753 0,'0'0'624'0,"0"0"-303"0,0 0-73 15,0 0-6-15,0 0-31 0,0 0-47 0,0 0-56 16,0 0-43-16,0 0-30 0,0 0-20 0,0 0-4 16,0 0 4-16,0 0 8 0,4 22 7 15,-7 2 3-15,-2 4-5 0,2 3-8 0,-3 4-6 0,-1 3-6 16,2-1 0-16,-1 1-1 0,1 1 1 16,1 0-1-16,-2-1-7 0,2 0 0 0,0 0-4 15,-1-1-6-15,2-1-4 0,2-2-20 0,0 0-26 16,1-2-49-16,0-4-71 0,0-2-103 0,0-5-206 15,0-7-361-15,0-3-115 0</inkml:trace>
          <inkml:trace contextRef="#ctx0" brushRef="#br0" timeOffset="60111.3944">7578 12235 666 0,'0'0'640'0,"0"0"-470"0,0 0-93 16,0 0 31-16,0 0 37 0,0 0 16 15,0 0-23-15,0 0-36 0,0 0-29 0,0 0-20 16,0 0-15-16,0 0-9 0,0 0-7 0,0 0-5 16,159-73 0-16,-148 67-1 0,-3-3-2 0,-3 0 4 15,2-2-1-15,-3-1 2 0,-1-2 1 16,-3 0-1-16,0 1 1 0,0 1-2 0,-7 1-3 16,0 4-4-16,-3 2-9 0,0 1-6 0,0 4-3 15,-4 0-3-15,-2 0 5 0,-1 7 3 0,2 4 1 16,-5 1 8-16,1 3-5 0,2 0 4 0,2 4-1 15,4-1-5-15,2 1 3 0,3-1-1 16,5 1-1-16,1 1 0 0,3-2 0 0,9-4 0 16,2 0 1-16,8-2 0 0,2-3 6 0,7-1 1 15,1-2 0-15,4-3 0 0,2-2-7 0,1-1-4 16,0 0-2-16,-1-1-6 0,3-5 4 16,-2 0-2-16,-3-3-1 0,0-2-2 0,-4-1-2 15,-1 1 2-15,-1-4 5 0,-4-2 4 0,1 3 4 16,-7-2 2-16,-1 1 2 0,-6 4 5 0,0 0 4 15,-11 3 7-15,-2 2 5 0,0 2-10 16,-7-1-14-16,-6 2-17 0,-6 0-12 0,-2 1 2 16,-6 2 8-16,-4 0 8 0,-2 2 6 0,-2 4 2 15,-1 2 0-15,2 1-1 0,2 2 1 16,2 1-1-16,4-2 1 0,3 1-3 0,7-2-1 16,5 0-2-16,4-2-1 0,6 0-2 0,1-2-4 15,0 1 1-15,7-3 2 0,5-2 9 0,8-1 6 16,4 0 3-16,3 0-1 0,4-7-5 0,-1-1-3 15,3-1-2-15,-5-3-2 0,-1-2 0 0,-3 0 1 16,-4-4 1-16,-1-3 2 0,-5-2 7 16,0-3 1-16,-3-4 1 0,-3-3 1 0,-2-4-1 15,0-1 1-15,0-2 0 0,0-2 1 0,-4 0-1 16,2 2 0-16,-1 2 4 0,-2 6 0 0,-1 3 6 16,0 6 6-16,0 8 5 0,-1 0 3 15,-4 9 1-15,2 0-2 0,-1 3-10 0,0 2-10 16,0 1-19-16,1 0-11 0,-5 8-4 0,2 6 6 15,-4 2 9-15,-2 6 7 0,4 4 0 16,0 1-2-16,1 2-1 0,3 5-2 0,3-3 0 16,1 2-3-16,0-1-5 0,0 0-3 0,1-2-8 15,7-2-4-15,2-4-3 0,-1-3-5 0,3-2 1 16,3-4 1-16,1-2 3 0,1-3 5 0,1-4 3 16,1-3 5-16,-1-2 2 0,0-1 2 15,2 0 3-15,-3-3 2 0,2-4 4 0,-3-1 3 16,-2-2 5-16,-2-1 1 0,-2-1 3 15,-2 2 1-15,-1-2 0 0,0 0 3 0,-6 1 5 16,3 1 1-16,-4 2 3 0,0-1 1 0,0 5-6 16,0-1 0-16,0 3-1 0,0 1-4 0,0 1-4 15,0 0-9-15,0 0-14 0,0 0-17 0,0 3-5 16,0 3 5-16,0 2 14 0,-2 4 12 0,-1 3 6 16,2 5 3-16,-3 2-1 0,-2 7 10 15,3 2-2-15,-2 1 2 0,0 6-1 0,1-1-4 16,-3 5 3-16,2-2-1 0,-3 3 1 0,2 2-1 15,1 1-2-15,0 1 0 0,2 1 0 0,-1-4 0 16,2 1 1-16,1-3-3 0,1 0-3 16,-3-3-4-16,1-3-6 0,-1-2-14 0,-8-4-10 15,-2-4-12-15,0-2-3 0,-8-4-2 0,-1-3-5 16,-1-6 8-16,-4 0 11 0,-2-5 18 16,0-5 20-16,3-1 14 0,-1 0 6 0,1-7 1 15,3-3 6-15,-1-2 3 0,6-3 3 0,-1-2 6 16,4-3 0-16,3 0 0 0,3-1 0 0,3-2-4 15,5 1-5-15,1-2-2 0,1 2-6 16,7-1-5-16,7 1-5 0,2-3-6 0,9 3 0 16,1 0-4-16,6 1 0 0,2-1-6 0,7 1 3 15,1-1-1-15,2 0-1 0,2-3 2 0,0 0-4 16,3-4-2-16,-3-1-1 0,0-4 2 0,-1-2 1 16,0-1 3-16,-2-1 1 0,-2-2-2 15,-3 2 2-15,-4 0 0 0,-3 3 2 0,-4 4-2 16,-5 0 4-16,-3 5-2 0,-3 1 5 0,-2 3 4 15,-3 5-2-15,-4 0 4 0,-1 3-1 0,-6 4 1 16,-1 1 4-16,0 2 1 0,-2 3-5 0,-5 1-13 16,-5 3-14-16,-2 0-11 0,-3 0 1 15,-6 9 9-15,-2 5 8 0,-1 2 8 0,-1 4 1 16,6 0 2-16,2 0-1 0,6 1 0 0,5 0 2 16,5-2-3-16,3 2 5 0,5-1 3 15,6-4 1-15,5 0 6 0,4-2-1 0,6-4-1 16,6 0 0-16,3-3-2 0,5-2-7 0,3-4-5 15,-4-1-12-15,-4 0-19 0,-3-1-48 16,-7-5-155-16,-9 0-624 0,-5 1-696 0</inkml:trace>
        </inkml:traceGroup>
      </inkml:traceGroup>
    </inkml:traceGroup>
    <inkml:traceGroup>
      <inkml:annotationXML>
        <emma:emma xmlns:emma="http://www.w3.org/2003/04/emma" version="1.0">
          <emma:interpretation id="{BE03CA12-4561-4454-A4C2-29468EF2755C}" emma:medium="tactile" emma:mode="ink">
            <msink:context xmlns:msink="http://schemas.microsoft.com/ink/2010/main" type="paragraph" rotatedBoundingBox="19933,13951 26696,13300 26765,14015 20002,146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2E949B-F8D9-405E-8CAB-BCD3CAE68454}" emma:medium="tactile" emma:mode="ink">
              <msink:context xmlns:msink="http://schemas.microsoft.com/ink/2010/main" type="line" rotatedBoundingBox="19933,13951 26696,13300 26765,14015 20002,14667"/>
            </emma:interpretation>
          </emma:emma>
        </inkml:annotationXML>
        <inkml:traceGroup>
          <inkml:annotationXML>
            <emma:emma xmlns:emma="http://www.w3.org/2003/04/emma" version="1.0">
              <emma:interpretation id="{4DB3B575-8112-4A99-8A1A-EA5241924EC1}" emma:medium="tactile" emma:mode="ink">
                <msink:context xmlns:msink="http://schemas.microsoft.com/ink/2010/main" type="inkWord" rotatedBoundingBox="19948,14105 22335,13875 22389,14437 20002,14667"/>
              </emma:interpretation>
              <emma:one-of disjunction-type="recognition" id="oneOf20">
                <emma:interpretation id="interp98" emma:lang="en-US" emma:confidence="0.5">
                  <emma:literal>within</emma:literal>
                </emma:interpretation>
                <emma:interpretation id="interp99" emma:lang="en-US" emma:confidence="0.5">
                  <emma:literal>within n</emma:literal>
                </emma:interpretation>
                <emma:interpretation id="interp100" emma:lang="en-US" emma:confidence="0.5">
                  <emma:literal>m Thin</emma:literal>
                </emma:interpretation>
                <emma:interpretation id="interp101" emma:lang="en-US" emma:confidence="0">
                  <emma:literal>m thin</emma:literal>
                </emma:interpretation>
                <emma:interpretation id="interp102" emma:lang="en-US" emma:confidence="0">
                  <emma:literal>n Thin</emma:literal>
                </emma:interpretation>
              </emma:one-of>
            </emma:emma>
          </inkml:annotationXML>
          <inkml:trace contextRef="#ctx0" brushRef="#br0" timeOffset="61013.8368">1423 13805 2234 0,'0'0'195'0,"0"0"-170"16,0 0-44-16,0 0-1 0,0 0 13 0,0 0 9 15,0 0 1-15,0 0 1 0,0 0 3 16,0 0 4-16,0 0-3 0,0 0 3 0,78 156 0 15,-85-128 0-15,-2-2 8 0,-2-4-4 0,7-2-4 16,-1-4-5-16,2-5-3 0,3-5-5 0,0-2 0 16,7-2 4-16,-2-2 5 0,6 0 9 15,1-5 6-15,3-5 2 0,4-5-7 0,2-3-1 16,4-4-4-16,2-1-2 0,0-3 3 0,-1 1-7 16,0 0 0-16,-3 2-2 0,-5 4-1 0,-2 3 0 15,-2 4-2-15,-6 3 0 0,1 4-4 0,-7 4 1 16,-2 1-5-16,0 0-7 0,0 0-2 15,0 5 5-15,0 3 5 0,0 4 10 0,0 0 4 16,3 1-7-16,-2-1 0 0,7 0-1 0,-1-3-2 16,4 0 4-16,3-1 1 0,5-3 0 0,1-3 1 15,6-1 0-15,2-1 2 0,7-1 0 0,-3-5 2 16,4-1-4-16,0-2 0 0,-5-2-3 16,-3 0-4-16,-2 1-2 0,-3-2-6 0,-11 2-4 15,-10-2-9-15,-2 0-8 0,-2 2-11 0,-12-1-9 16,-7 1 2-16,-1 2 9 0,-2-1 17 15,-3 2 16-15,3 0 17 0,2-1 12 0,7 1 11 16,3 0 10-16,8-2-3 0,2 2-7 0,2-4-11 16,6 1-13-16,8-5-7 0,11 0 2 15,1-3 2-15,11 0 2 0,0 2-4 0,5 3 1 16,-3 3 1-16,-2 0 3 0,-5 6 9 0,2 2 0 16,-7 2 9-16,-2 2 3 0,-6 7 5 0,2 4 5 15,-6 4 1-15,-3 0-2 0,-5 4 1 16,1 2-9-16,-5 0-3 0,-3 1-4 0,0 1-7 15,0-4-2-15,-4 2-6 0,-4-1-3 0,2-5-7 16,-2-1-4-16,3-1-14 0,-3-1-22 0,4-4-38 16,-3-2-64-16,4-4-88 0,-1-1-191 0,3-3-334 15,1 0-558-15</inkml:trace>
          <inkml:trace contextRef="#ctx0" brushRef="#br0" timeOffset="61288.2198">2469 13618 836 0,'0'0'489'0,"0"0"-266"0,0 0-47 0,0 0 14 15,0 0 0-15,0 0-24 0,0 0-60 16,0 0-50-16,0 0-30 0,0 0-34 0,0 0-25 16,0 0-25-16,0 0-27 0,0 0-22 0,58-125-38 15,-49 121-79-15,2 1-108 0,2-3-62 16,1 0 14-16,0-3 94 0,3 0 141 0,-3-3 117 16,0 3 79-16,-2 2 67 0,-2 0 79 0,-4 4 77 15,1 0 38-15,-5 3-9 0,0 0-50 16,-2 0-75-16,0 3-36 0,1 6-9 0,2 1-6 15,1 8 3-15,-2 1-18 0,1 4-28 0,-3 0-18 16,0 2-20-16,0 2-13 0,0-1-9 0,-3 0-7 16,1-2-4-16,-4 1-5 0,4-3-5 15,0 2-5-15,1-2-7 0,1-1-16 0,-1 1-26 16,-1-2-52-16,-3 0-128 0,4-7-425 0,-1-2-898 0</inkml:trace>
          <inkml:trace contextRef="#ctx0" brushRef="#br0" timeOffset="61866.025">2582 13691 1561 0,'0'0'91'0,"0"0"-95"0,0 0 54 16,0 0 83-16,0 0 33 0,0 0-17 16,0 0-59-16,169-107-42 0,-142 93-19 0,-1 1-11 15,1-3-1-15,-1-2 2 0,-4 0 1 0,-4 1 5 16,-2-1 4-16,1-1 4 0,-5 6 8 15,-5 3 4-15,1 3 8 0,-5 4 5 0,0 0-3 16,-3 3-7-16,0 0-15 0,0 0-16 0,0 3-8 16,0 6 4-16,0 5 7 0,-3 7 7 0,-5 3 2 15,4 3-7-15,-7 1-6 0,6 3-5 16,-5-3-2-16,0-1-5 0,4-1-1 0,-2 1-2 16,4-1-3-16,-4-3 3 0,5 1-3 0,2-4-2 15,0-2 0-15,1-2-5 0,-2-4 0 0,2-1-2 16,0-4-1-16,0-2 2 0,0-4 2 0,0-1 4 15,0 0 4-15,0 0 4 0,0 0 3 0,3-1-4 16,0-5 0-16,5-3-1 0,-3-2 0 16,6-1 1-16,1-1 0 0,-1 1-1 0,1 2-1 15,-4 0 1-15,3 1-1 0,1 3-1 0,-4 2-1 16,-2 1-1-16,2 0 0 0,-4 3-1 16,4 0-1-16,-2 0 0 0,1 4 1 0,-2 2 1 15,3 0 3-15,-1 3 0 0,3-3 1 0,1 2-1 16,-3-2-1-16,4 0 2 0,2-1-2 0,3-2 1 15,-1-3 0-15,0 0 0 0,0 0 0 16,4-2 2-16,-3-5 1 0,-4-2 3 0,2-1 1 16,5-2-1-16,-7-4 3 0,2 0-1 0,-3-1 1 15,-4 2 2-15,1 1 0 0,-2 3 1 0,-3 2 1 16,-1 3 5-16,-3 2 3 0,0 2 0 16,0 2-3-16,0 0-11 0,0 0-10 0,0 0-10 15,0 5-2-15,0 2 1 0,-1 2 5 0,-1 1 8 16,1 4-1-16,1-1 2 0,0 1-5 0,0 0-4 15,0 0-10-15,3-2-22 0,-2 0-36 0,0-4-92 16,1 1-184-16,2-5-557 0,-4-1-603 0</inkml:trace>
          <inkml:trace contextRef="#ctx0" brushRef="#br0" timeOffset="61994.9474">3354 13464 1286 0,'0'0'202'0,"0"0"-133"0,0 0-19 0,0 0-2 15,0 0-33-15,0 0-72 0,0 0-78 16,0 0-68-16,0 0-174 0,0 0-292 0,0 0 440 0</inkml:trace>
          <inkml:trace contextRef="#ctx0" brushRef="#br0" timeOffset="62311.9606">3424 13577 1097 0,'0'0'260'0,"0"0"-165"16,0 0 54-16,0 0 79 0,0 0 3 0,0 0-46 15,0 0-65-15,0 0-37 0,0 0-23 0,0 0-12 16,0 0-9-16,48 161-5 0,-51-140-5 16,-3-2-3-16,3-1-3 0,0-3-4 0,-2 1-6 15,2-4-3-15,3-3-3 0,0-3-4 0,0-3 0 16,0-1 1-16,0-2 7 0,0 0 8 16,2 0 11-16,0-5 5 0,5-2-2 0,-2-6-2 15,6 0-17-15,1-6-5 0,0 1-2 0,3-1-8 16,-2-2 6-16,2 3-1 0,4 2-2 0,-4 1-3 15,-1 5-2-15,0 2-1 0,-1 4 1 0,-1 0 5 16,-1 4-1-16,-3 0 1 0,4 5 4 16,-1 4 2-16,0 2 6 0,-5 1 4 0,5 1 1 15,0 0-5-15,-2 1-1 0,-1-1-4 0,4 1-2 16,-1 0 2-16,1-4-7 0,0 0-3 16,0-1-7-16,0-1-21 0,-2-4-57 0,2-2-187 15,-2-2-719-15,-6 0-644 0</inkml:trace>
        </inkml:traceGroup>
        <inkml:traceGroup>
          <inkml:annotationXML>
            <emma:emma xmlns:emma="http://www.w3.org/2003/04/emma" version="1.0">
              <emma:interpretation id="{204552A7-A091-4355-BC1B-DBA2D0FECA39}" emma:medium="tactile" emma:mode="ink">
                <msink:context xmlns:msink="http://schemas.microsoft.com/ink/2010/main" type="inkWord" rotatedBoundingBox="23004,13655 25725,13393 25792,14085 23070,14348"/>
              </emma:interpretation>
              <emma:one-of disjunction-type="recognition" id="oneOf21">
                <emma:interpretation id="interp103" emma:lang="en-US" emma:confidence="0.5">
                  <emma:literal>which</emma:literal>
                </emma:interpretation>
                <emma:interpretation id="interp104" emma:lang="en-US" emma:confidence="0">
                  <emma:literal>Which</emma:literal>
                </emma:interpretation>
                <emma:interpretation id="interp105" emma:lang="en-US" emma:confidence="0">
                  <emma:literal>whish</emma:literal>
                </emma:interpretation>
                <emma:interpretation id="interp106" emma:lang="en-US" emma:confidence="0">
                  <emma:literal>Whish</emma:literal>
                </emma:interpretation>
                <emma:interpretation id="interp107" emma:lang="en-US" emma:confidence="0">
                  <emma:literal>which's</emma:literal>
                </emma:interpretation>
              </emma:one-of>
            </emma:emma>
          </inkml:annotationXML>
          <inkml:trace contextRef="#ctx0" brushRef="#br0" timeOffset="63789.1928">4513 13709 1780 0,'0'0'65'0,"0"0"-113"15,0 0 6-15,0 0 50 0,0 0 70 0,0 0 14 16,0 0-11-16,0 0-8 0,0 0-3 16,0 0 2-16,0 0-1 0,0 0-5 0,150 3-10 15,-125-15-9-15,-2 1-7 0,-4-3-1 0,1 3-5 16,-3-3-4-16,-1 1-4 0,3 0-5 0,-3-4-1 16,0-1-3-16,-2-1-3 0,3-2-2 15,-1-3-1-15,-1-1-2 0,-2-4-2 0,2 1-2 16,-3 1-1-16,-1 6-3 0,-6 3 2 0,3 6 1 15,-6 4 5-15,-1 5 2 0,-1 3 1 0,0 0-8 16,0 0-14-16,-3 5-9 0,-5 4 0 0,4 6 5 16,-5 5 10-16,-3 2 8 0,2 4-2 15,2 2 0-15,-2-3-2 0,-1 0-3 0,4-3 2 16,-1 2 0-16,0-4 2 0,1-2 2 0,3-2-3 16,-1-5-1-16,5-2-3 0,0-5-1 0,5 1-1 15,1-4 4-15,3-1 2 0,3 0 4 16,2 0 1-16,0-6 1 0,4-2-2 0,-1-4-1 15,2 0 0-15,-3-2-1 0,-1 1 1 0,1-3 1 16,-3 5 1-16,-1-1-1 0,-2 2-1 16,-3 6-2-16,-3-2 0 0,-2 6-2 0,-2 0-1 15,0 0-6-15,0 0-1 0,0 6 0 0,0 1 3 16,2 2 7-16,3 0 1 0,-2 2 1 0,1-1-3 16,5 0 0-16,2-1 0 0,0-3 0 15,6 0 2-15,0-1-1 0,8-4 1 0,1-1 0 16,1 0-1-16,0 0 0 0,0-5-3 0,0-2-5 15,-6-2-11-15,-5-2-10 0,-6-3-13 0,-6 0-15 16,-4-2-16-16,-6-3-5 0,-10 0 4 0,-3 0 16 16,-5-1 26-16,-4-1 19 0,-3 2 19 0,-2 3 6 15,2 1 3-15,0 3 4 0,1 1-1 16,8 4 7-16,3 0 5 0,6 3 6 0,4 1 7 16,7 1-5-16,2-1-13 0,9-2-12 0,6 1-10 15,8-2-4-15,5-3 9 0,5 1 2 0,8-3 0 16,4 1-1-16,1-1-3 0,2 0-1 15,2-1-1-15,-3 0-1 0,0-2 1 0,-7 2-5 16,-4-3 0-16,-5-1-1 0,-4-2-1 0,-3-1 6 16,-5-3 3-16,-6 1 4 0,-4-3 2 15,-1 1 4-15,-5 1 1 0,-3 1 3 0,0 3-4 16,0 4 2-16,-4 4 0 0,-3 4 1 0,2 2 0 16,-3 4-11-16,3 0-7 0,-5 7-10 0,-2 9-1 15,-3 7 7-15,-1 5 2 0,-4 6 5 16,4 6-1-16,-1 1 0 0,-2 2-1 0,4 2 0 15,-1 0-1-15,3 2-1 0,2-4-1 0,3 0-2 16,4-3 2-16,2-6 0 0,2-1-1 0,0-7 5 16,6-3-8-16,2-3 2 0,1-3-2 0,-1-7-3 15,2-2 3-15,-1-4-3 0,2-2 5 16,-4-2-1-16,1 0 6 0,-3-6 2 0,4-3-2 16,-2-3 3-16,2-2-4 0,1-1 5 0,-2-1-1 15,1 0 0-15,-1 0-1 0,-2 1-3 0,3 5 0 16,-5 1-3-16,3 4 1 0,-5 3-1 15,1 1-2-15,-2 1-2 0,-1 0 0 0,3 0-2 16,-2 3 5-16,3 2 4 0,1 2-2 0,0 2 2 16,2 0-2-16,1 0-1 0,0-1 2 0,4 0-1 15,4-2 1-15,1-2-1 0,2-1 1 16,5-3 2-16,0 0-1 0,-1-1 2 0,1-7-3 16,-1-2-1-16,-4 0 2 0,0-2 2 0,-3-4 2 15,-3 0 0-15,-2-4 3 0,0 0-2 16,-3 1 5-16,-2 5 2 0,-3 1 5 0,1 3 8 15,-3 6 1-15,-1 1 0 0,0 3-7 0,0 0-11 16,0 0-13-16,-1 6-1 0,-3 5 1 0,-1 3 3 16,-3 2 5-16,2 4-1 0,-1-2-4 0,6 0-5 15,1-2-3-15,0 0-12 0,0-2-25 16,8-2-62-16,-1-1-209 0,1-5-697 0,-4-3-512 0</inkml:trace>
          <inkml:trace contextRef="#ctx0" brushRef="#br0" timeOffset="64453.7819">6402 13314 962 0,'0'0'417'0,"0"0"-232"15,0 0-15-15,0 0 52 0,0 0 16 0,0 0-36 16,-161 97-57-16,135-79-38 0,2 3-23 16,8 0-20-16,1-3-20 0,7-2-16 0,4 1-12 15,4-2-6-15,0-1-5 0,8-2-2 0,6-2 0 16,3-2-1-16,1 0 0 0,6-3 0 0,1-4-1 15,2-1 0-15,3 0 0 0,0-3-1 0,3-5-3 16,-3 0-5-16,1-5-2 0,-3-1-5 16,-2-3-2-16,-3-1 1 0,0-3-2 0,-1-5 3 15,-6-7 1-15,5 0-5 0,-5-5 4 0,-2 0 1 16,-2-3 2-16,0 0 5 0,-2-2 4 16,1 1 1-16,-2 2 3 0,-1 0 2 0,0 8 1 15,-3 3 2-15,-2 8 5 0,0 7 4 0,-3 5 7 16,0 3 4-16,0 4-1 0,0 2-13 15,0 0-4-15,-3 9-8 0,-2 7 2 0,-2 5 9 16,0 8 0-16,-1 3 2 0,-1 5 0 0,1 1 1 16,1 2 0-16,-2-1 0 0,-2 0 1 0,3 1-1 15,-1-3-1-15,-1 0-3 0,5-3-2 16,0-3-2-16,-2-1-3 0,7-5 1 0,0-7-2 16,0 0 1-16,0-8-4 0,0-1-2 0,2-5 0 15,4-1-1-15,-2-3 6 0,0 0 1 0,3 0 4 16,-1-7 2-16,6-2 0 0,-2-5 1 0,2 0-3 15,1-1-2-15,-1 2-2 0,2 0 0 16,-2 1 1-16,0-1 1 0,1 6-1 0,-3 1-2 16,-1 5-2-16,2 1-2 0,-5 1 2 0,3 6 0 15,-1 4 3-15,0 0-1 0,1 1 0 0,3 2 2 16,3-2-3-16,2 0 2 0,9 0 1 0,2-6-4 16,7-3 3-16,5-3-3 0,7 0-5 15,0-3-10-15,-4-9-42 0,1-3-119 0,-4-2-252 16,-12 2-722-16,-10 4-130 0</inkml:trace>
          <inkml:trace contextRef="#ctx0" brushRef="#br0" timeOffset="63929.1056">6215 13227 2013 0,'0'0'101'15,"0"0"-97"-15,0 0-5 0,0 0 6 16,0 0-15-16,0 0-38 0,0 0-54 0,0 0-56 16,0 0-175-16,0 0-365 0,0 0-75 0</inkml:trace>
        </inkml:traceGroup>
        <inkml:traceGroup>
          <inkml:annotationXML>
            <emma:emma xmlns:emma="http://www.w3.org/2003/04/emma" version="1.0">
              <emma:interpretation id="{30D13418-1942-442C-8C41-B8E576D4CB4D}" emma:medium="tactile" emma:mode="ink">
                <msink:context xmlns:msink="http://schemas.microsoft.com/ink/2010/main" type="inkWord" rotatedBoundingBox="26005,13575 26716,13507 26758,13949 26047,14017"/>
              </emma:interpretation>
              <emma:one-of disjunction-type="recognition" id="oneOf22">
                <emma:interpretation id="interp108" emma:lang="en-US" emma:confidence="0.5">
                  <emma:literal>is</emma:literal>
                </emma:interpretation>
                <emma:interpretation id="interp109" emma:lang="en-US" emma:confidence="0">
                  <emma:literal>its</emma:literal>
                </emma:interpretation>
                <emma:interpretation id="interp110" emma:lang="en-US" emma:confidence="0">
                  <emma:literal>ins</emma:literal>
                </emma:interpretation>
                <emma:interpretation id="interp111" emma:lang="en-US" emma:confidence="0">
                  <emma:literal>ifs</emma:literal>
                </emma:interpretation>
                <emma:interpretation id="interp112" emma:lang="en-US" emma:confidence="0">
                  <emma:literal>ids</emma:literal>
                </emma:interpretation>
              </emma:one-of>
            </emma:emma>
          </inkml:annotationXML>
          <inkml:trace contextRef="#ctx0" brushRef="#br0" timeOffset="65336.2371">7487 13348 1499 0,'0'0'246'0,"0"0"-110"0,0 0 19 0,0 0 20 15,0 0-3-15,0 0-39 0,0 0-59 0,0 0-34 16,0 0-16-16,0 0-7 0,0 0 3 16,0 0 3-16,0 0-10 0,0 0-5 0,38 67-3 15,-28-57-2-15,2-3 0 0,1-2 2 0,5-4 2 16,0-1-6-16,3 0 10 0,1-10 0 0,1-2 0 16,-3-4 7-16,0-4-4 0,-1-1-2 15,-4-2 1-15,0-2 1 0,-3 0-3 0,0 0 2 16,0 1-2-16,-4 0-2 0,-1 2 3 0,1 1-2 15,-3 4 0-15,-2 3-1 0,-1 5-2 16,0 4 2-16,-2 2-3 0,0 3-1 0,0 0-18 16,-2 2-5-16,-3 7 0 0,-3 5 3 0,-3 3 13 15,2 4 6-15,-2-1 0 0,3 1-2 0,1 0-2 16,5-1-1-16,2-3 1 0,0 0 0 0,0-3 1 16,8 1-2-16,1-5-1 0,3-1 3 0,2-4 0 15,-1-3 3-15,2-2 3 0,1 0-3 16,1-5 5-16,2-4 2 0,3-6-1 0,-1 1 3 15,0-4-6-15,2-1 0 0,0-1 0 0,-3 1-2 16,3-2 2-16,-4 3 1 0,3 1-3 0,-5 1-1 16,0 4 4-16,-4 3-1 0,-2 3 0 15,-1 1 0-15,-2 4-1 0,-3 1 0 0,-2 0-2 16,2 0 3-16,0 4-4 0,1 6 3 0,-2-1 3 16,0 3 1-16,-2 2 7 0,2 0-1 15,-4 1-3-15,0 0-5 0,0 0-7 0,-6 1-11 16,-8-1-32-16,-6-3-89 0,3-3-245 0,5-3-1165 0</inkml:trace>
          <inkml:trace contextRef="#ctx0" brushRef="#br0" timeOffset="65459.1617">7669 12987 2659 0,'0'0'281'0,"0"0"-221"0,0 0-57 0,0 0-4 15,0 0-13-15,0 0-49 0,0 0-111 16,0 0-507-16,0 0-951 0</inkml:trace>
        </inkml:traceGroup>
      </inkml:traceGroup>
    </inkml:traceGroup>
    <inkml:traceGroup>
      <inkml:annotationXML>
        <emma:emma xmlns:emma="http://www.w3.org/2003/04/emma" version="1.0">
          <emma:interpretation id="{4A355D81-7FCF-4D2B-970F-A4AD9EFAB636}" emma:medium="tactile" emma:mode="ink">
            <msink:context xmlns:msink="http://schemas.microsoft.com/ink/2010/main" type="paragraph" rotatedBoundingBox="19104,14925 27966,14323 28047,15520 19185,161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BB01B2-54B4-45B0-8331-2A7B3EE1E068}" emma:medium="tactile" emma:mode="ink">
              <msink:context xmlns:msink="http://schemas.microsoft.com/ink/2010/main" type="line" rotatedBoundingBox="19104,14925 27966,14323 28047,15520 19185,16123"/>
            </emma:interpretation>
          </emma:emma>
        </inkml:annotationXML>
        <inkml:traceGroup>
          <inkml:annotationXML>
            <emma:emma xmlns:emma="http://www.w3.org/2003/04/emma" version="1.0">
              <emma:interpretation id="{DCF14D45-98CA-4D9F-9346-1831983F67C5}" emma:medium="tactile" emma:mode="ink">
                <msink:context xmlns:msink="http://schemas.microsoft.com/ink/2010/main" type="inkWord" rotatedBoundingBox="19108,14995 22717,14749 22794,15877 19185,16123"/>
              </emma:interpretation>
              <emma:one-of disjunction-type="recognition" id="oneOf23">
                <emma:interpretation id="interp113" emma:lang="en-US" emma:confidence="0.5">
                  <emma:literal>repruned</emma:literal>
                </emma:interpretation>
                <emma:interpretation id="interp114" emma:lang="en-US" emma:confidence="0">
                  <emma:literal>reburned</emma:literal>
                </emma:interpretation>
                <emma:interpretation id="interp115" emma:lang="en-US" emma:confidence="0">
                  <emma:literal>retuned</emma:literal>
                </emma:interpretation>
                <emma:interpretation id="interp116" emma:lang="en-US" emma:confidence="0">
                  <emma:literal>resumed</emma:literal>
                </emma:interpretation>
                <emma:interpretation id="interp117" emma:lang="en-US" emma:confidence="0">
                  <emma:literal>returned</emma:literal>
                </emma:interpretation>
              </emma:one-of>
            </emma:emma>
          </inkml:annotationXML>
          <inkml:trace contextRef="#ctx0" brushRef="#br0" timeOffset="67192.9195">601 15060 1302 0,'0'0'-2'15,"0"0"-37"-15,0 0 54 0,0 0 85 0,0 0 79 16,0 0 26-16,0 0-9 0,0 0-18 15,0 0-18-15,0 0-34 0,180-87-27 0,-121 49-30 16,5 1-21-16,2-3-13 0,-2 3-14 0,-2 1-5 16,-4 2-10-16,-7 4-1 0,-10 5-6 15,-9 0-1-15,-7 9 0 0,-5 1-2 0,-12 5 11 16,0 2 5-16,-7 2 7 0,-1 2 7 0,0 3 3 16,0-2-1-16,0 3-5 0,0 0-1 15,0 0-16-15,-1 0-7 0,-5 1-10 0,1 5-7 0,1 4 3 16,-5 4 5-16,1 4 7 0,0 2 3 15,-2 3 1-15,5 0 1 0,-3-2-2 0,6-1 0 16,2-2-2-16,0-1-1 0,7-2 1 0,5-3 2 16,6-3-2-16,0-4 2 0,7-2 2 0,1-1-6 15,1-2 6-15,4 0-2 0,1-5 0 16,-4-2 0-16,2-2-4 0,-1 0 3 0,-2-3-1 16,-1-1 3-16,-4-1 1 0,1-1 0 0,-5-4 1 15,0 1 0-15,-4-3-1 0,-3-2 0 0,-3 0 2 16,1 0-4-16,-5 1 5 0,-3 3 0 15,-1 2 1-15,0 5 3 0,-2 3-3 0,-5 5-4 16,-1 1-8-16,-3 3-7 0,-2 0-5 0,-2 7 2 16,-2 4 5-16,-4 2 4 0,5 4 4 0,0 1 0 15,0 1 0-15,4 3-2 0,3-3 0 16,1-1 0-16,6 1-3 0,2-4-1 0,2-2-4 16,8-2 3-16,7-4 2 0,5-2 2 0,4-3 5 15,1-2 0-15,2 0 2 0,7-1 1 16,1-5-1-16,-3 0 1 0,8-1 0 0,0-1 0 15,-1-1 0-15,-2 2-1 0,-3-1 0 0,-2 0-2 16,-2 1-3-16,-5-1 1 0,-6-1-2 0,2 0-1 16,-10 3 8-16,-5-1 5 0,-4 1 6 15,-4 2 4-15,0-1-4 0,-8 1-5 0,-1 1-10 16,-6 3-6-16,2 0-5 0,-2 0 0 0,0 0 1 16,-1 6 3-16,0 1 2 0,-4 2 1 0,5 2 2 15,1 1 0-15,-1 3 2 0,0 0 3 0,-2 1-3 16,3 1 4-16,1 1-4 0,5-2 0 0,-2 1 0 15,1 2-2-15,5-1-1 0,0 1-2 16,-3-1-3-16,6 2-1 0,-2 1 3 0,1-1 0 16,-2 3 3-16,1 3 2 0,0 0 1 0,-5 2 3 15,3 2 0-15,-6 3 1 0,-2 0 1 16,-2 3-2-16,-1-2 1 0,-6 2 0 0,5 0 1 16,-5-1-1-16,5 2 0 0,-3-5 0 0,5-3-2 15,2-4 1-15,3-6 0 0,5-4-1 0,2-5-4 16,2-2-2-16,1-5-2 0,0-3 0 15,3 0 6-15,-1 0 5 0,8 0 7 0,-5-5 1 16,6-1-1-16,-2 2-5 0,-2-5-3 0,4 2-2 16,1-1-2-16,0-1 2 0,2 1-2 15,0-1 0-15,1-3-2 0,5 0 1 0,-3-4 1 16,2-1 0-16,2-2 4 0,2-4-4 0,-1-1-1 16,0-1 2-16,3-4-1 0,0-1 4 0,-1-1 1 15,0-4-1-15,3-2-1 0,0-5-1 0,2-1 3 16,2-2-1-16,4-4 4 0,-3 0-3 15,3 1-1-15,-4 3-2 0,4 4 0 0,-7 5 1 16,-1 6 0-16,-3 10 1 0,-7 2-4 0,-3 6 2 16,-3 5-1-16,-2 2 0 0,-6 4 3 0,-3 1 0 15,0 0 2-15,0 0 2 0,0 0-5 0,-3 3-1 16,-4 3-3-16,2 4 0 0,-6 2 2 16,0 4 3-16,2 2 1 0,-2 2 0 0,1 1-2 15,-2 0-2-15,6-2-1 0,-2 2-1 0,5-3 1 16,1-1-1-16,2-4-1 0,0-3-1 15,4-1-1-15,5-3 2 0,-1-3 4 0,6-1 4 16,6-2 0-16,-3-2 3 0,7-7-1 0,0-3-1 16,3-2 0-16,1-1-3 0,-1-3-1 0,0 0 0 15,-3-1 2-15,-5 1 1 0,1 0-1 0,-5 1 1 16,-4 1-1-16,-5 0 1 0,4 6 5 16,-8 0 5-16,4 4 4 0,-6 1 2 0,0 4 3 15,0 1-5-15,0 0-7 0,0 0-11 0,-6 3-8 16,2 4-2-16,-5 5 2 0,2 1 10 0,-4 2 2 15,1 0 2-15,-2-1-5 0,5 1-1 0,-1-3-1 16,3 0-1-16,-2-2 2 0,6-1-3 16,-1-1-2-16,2-2-4 0,0-2-2 0,2-1-4 15,6-1 3-15,0-2 2 0,4 0 3 0,4-2 4 16,5-7 2-16,1-1 1 0,-1-4-1 16,5 0-2-16,-2-3 0 0,-1-1-1 0,-5 0 3 15,4-2 2-15,-6 1 1 0,-1 3 0 0,-5 2 0 16,0 4 3-16,-5 1 5 0,-4 5 8 0,1-1 4 15,-2 5 7-15,0 0-6 0,0 0-12 16,0 0-11-16,-2 3-11 0,1 6 1 0,-4 3 7 16,-2 4 9-16,3 2 4 0,-4 4 0 0,5-2-3 15,-1 1-2-15,3-1-3 0,-3-2-1 0,4-1-2 16,0-2-6-16,0-3-10 0,0-1-20 16,5-5-35-16,-1-2-102 0,-1-4-180 0,4 0-444 15,-5 0-592-15</inkml:trace>
          <inkml:trace contextRef="#ctx0" brushRef="#br0" timeOffset="67947.454">3042 14482 500 0,'0'0'398'15,"0"0"-95"-15,0 0-3 0,0 0 7 0,0 0-51 16,0 0-93-16,0 0-101 0,0 0-66 0,0 0-19 16,0 0-8-16,0 0 3 0,0 0-8 15,0 0-19-15,14 29-25 0,-15-13-44 0,-3 0-88 16,-4 4-121-16,4-1-101 0,-7 1-67 0,6 0 73 15,-5 0 428-15,0-1 0 0,4-3 0 16,0-4 0-16,3-1 0 0,2-5 0 0,1-3 0 16,0-1 208-16,0-1 36 0,0-1-2 0,2 0 25 15,6 0 6-15,-2-1-13 0,3-6-34 0,2 0-58 16,1-1-48-16,1-4-27 0,2 3-13 16,0-2-10-16,1-1-10 0,-1 1-8 0,-1 1-11 15,0 1-12-15,-2 0-5 0,-1 2-9 0,-3 2-4 16,-4 4-3-16,-3-1-1 0,-1 2-1 0,0 0-2 15,0 0-3-15,0 0-11 0,0 3 8 0,0 3 5 16,0 2 5-16,-3 3 10 0,1 1-6 0,-5 2-5 16,6 2-2-16,-2-3-1 0,0 0-2 15,3 1 0-15,0-3-3 0,0-2-3 0,4 0 2 16,4-3-1-16,0-1 2 0,6-4-2 0,6-1 4 16,0 0 1-16,7-1-2 0,0-7 1 0,5-1-8 15,-3-3-5-15,-1 0-4 0,5-2-5 16,-7-1 3-16,-3 1 4 0,0 0 4 0,0 1 4 15,-7-1 6-15,-3 3 1 0,1-3 4 0,-3 4 2 16,-6 0 1-16,3 5 6 0,-7 2 11 16,-1 1 15-16,0 2-2 0,-1 0-11 0,-8 0-20 15,0 3-24-15,-3 2 3 0,-1 1 5 0,0 1 8 16,-5 2 8-16,3 0-6 0,2 2 0 16,2 0-3-16,3 1 0 0,0 0-1 0,4 0-3 15,3 1-3-15,1-1-3 0,0-1 0 0,0-2 0 16,4 0 3-16,4-1-2 0,0-2 0 0,5 0 2 15,5-3 0-15,2-2 5 0,3 1 2 16,2-2 0-16,5 0-1 0,-1-2 0 0,7-2 4 16,-1-2-2-16,0-2 4 0,3 1-2 0,-4-3-1 15,-3 1 2-15,0 1 0 0,-3-1 0 0,-8-1-2 16,-3 3 1-16,-3 1-1 0,-4 2 5 0,-1 1 3 16,-6 0 5-16,-3 3 8 0,0 0 6 0,0 0 7 15,0 0-2-15,-2 0-10 0,-3 1-12 16,-6 4-13-16,-1 2-4 0,-4 1 1 0,-4 3 3 15,1-1 0-15,-4 3-1 0,1-1 0 0,3 0-1 16,-1-1-2-16,5-1-1 0,4-1-3 0,7-3-6 16,2-1-5-16,2-4-7 0,0 0-2 15,0-1 7-15,5 0 10 0,6 0 14 0,3-2 8 16,7-5 3-16,-3-3-2 0,8-2-5 0,-2-1-1 16,0-3-1-16,-2-1 2 0,0-2 3 15,4-1-1-15,-3-3 0 0,-3-2-4 0,4 0-2 16,-1-4 0-16,-5 0-4 0,3-5-1 0,-5 1-3 15,-2-5-3-15,-2-1 0 0,-1 0 3 16,-5 2 6-16,3 4 4 0,-6 5 8 0,1 5 5 16,-4 7 15-16,0 5 16 0,0 7 15 0,0 4 0 15,-4 0-14-15,0 3-19 0,-6 9-14 0,-1 6-7 16,-2 6 3-16,-2 4-1 0,1 7-1 0,-3 0-7 16,4 1-4-16,2 0-6 0,2-4-12 15,6 0-20-15,3-2-44 0,0-4-95 0,7-7-317 16,-4-7-672-16</inkml:trace>
        </inkml:traceGroup>
        <inkml:traceGroup>
          <inkml:annotationXML>
            <emma:emma xmlns:emma="http://www.w3.org/2003/04/emma" version="1.0">
              <emma:interpretation id="{1FE8BAE1-290B-4654-A0D2-BC3AF78CDD5D}" emma:medium="tactile" emma:mode="ink">
                <msink:context xmlns:msink="http://schemas.microsoft.com/ink/2010/main" type="inkWord" rotatedBoundingBox="23096,14688 23461,14664 23498,15211 23133,15236"/>
              </emma:interpretation>
              <emma:one-of disjunction-type="recognition" id="oneOf24">
                <emma:interpretation id="interp118" emma:lang="en-US" emma:confidence="0.5">
                  <emma:literal>d</emma:literal>
                </emma:interpretation>
                <emma:interpretation id="interp119" emma:lang="en-US" emma:confidence="0">
                  <emma:literal>.</emma:literal>
                </emma:interpretation>
                <emma:interpretation id="interp120" emma:lang="en-US" emma:confidence="0">
                  <emma:literal>I</emma:literal>
                </emma:interpretation>
                <emma:interpretation id="interp121" emma:lang="en-US" emma:confidence="0">
                  <emma:literal>e</emma:literal>
                </emma:interpretation>
                <emma:interpretation id="interp122" emma:lang="en-US" emma:confidence="0">
                  <emma:literal>&amp;</emma:literal>
                </emma:interpretation>
              </emma:one-of>
            </emma:emma>
          </inkml:annotationXML>
          <inkml:trace contextRef="#ctx0" brushRef="#br0" timeOffset="68298.237">4904 14646 1149 0,'0'0'430'0,"0"0"-294"0,0 0-14 15,-172 12 31-15,136-9 5 0,3-3-39 0,6 0-56 16,5 0-33-16,6 0-6 0,6-6 16 16,4 0 12-16,5-1 3 0,1-1-13 0,1-1-24 15,9-4-19-15,4-3-9 0,2-3 3 0,10-3 3 16,1-1 1-16,0-6 1 0,1-2-4 0,1-4 0 16,1-2 1-16,-3-4 2 0,-7 1 2 0,2 0 3 15,-5 3 4-15,-4 2-2 0,-1 2 5 16,-4 7-2-16,-5 3 10 0,-3 8 16 0,0 6 17 15,-2 5 11-15,-6 4-7 0,3 0-18 0,-4 6-16 16,-5 9-9-16,1 6 3 0,-1 6 8 0,0 4 0 16,2 1-2-16,0 3-3 0,6 2-6 0,-1-2-2 15,6 1-5-15,1-2-5 0,0-3-6 16,8-2-14-16,-1-4-23 0,5-1-58 0,0-1-157 16,-1-7-547-16,-7-7-789 0</inkml:trace>
        </inkml:traceGroup>
        <inkml:traceGroup>
          <inkml:annotationXML>
            <emma:emma xmlns:emma="http://www.w3.org/2003/04/emma" version="1.0">
              <emma:interpretation id="{2DD87A3F-42B4-4DDA-8C12-18200B8EC09E}" emma:medium="tactile" emma:mode="ink">
                <msink:context xmlns:msink="http://schemas.microsoft.com/ink/2010/main" type="inkWord" rotatedBoundingBox="23946,14596 24862,14534 24905,15167 23989,15230"/>
              </emma:interpretation>
              <emma:one-of disjunction-type="recognition" id="oneOf25">
                <emma:interpretation id="interp123" emma:lang="en-US" emma:confidence="0.5">
                  <emma:literal>not</emma:literal>
                </emma:interpretation>
                <emma:interpretation id="interp124" emma:lang="en-US" emma:confidence="0">
                  <emma:literal>rot</emma:literal>
                </emma:interpretation>
                <emma:interpretation id="interp125" emma:lang="en-US" emma:confidence="0">
                  <emma:literal>Not</emma:literal>
                </emma:interpretation>
                <emma:interpretation id="interp126" emma:lang="en-US" emma:confidence="0">
                  <emma:literal>mot</emma:literal>
                </emma:interpretation>
                <emma:interpretation id="interp127" emma:lang="en-US" emma:confidence="0">
                  <emma:literal>note</emma:literal>
                </emma:interpretation>
              </emma:one-of>
            </emma:emma>
          </inkml:annotationXML>
          <inkml:trace contextRef="#ctx0" brushRef="#br0" timeOffset="69005.7996">5415 14318 2408 0,'0'0'95'16,"0"0"-94"-16,0 0-3 0,0 0 30 0,0 0 41 16,0 0 13-16,0 0-12 0,0 0-14 0,0 0-19 15,0 0-11-15,46 159-8 0,-46-131-5 0,0-4-5 16,0-1-2-16,0 0-1 0,-3-2-4 16,1-3 1-16,2-4-12 0,-2-2-5 0,2-3-4 15,0-1-10-15,0-4 12 0,0-4 4 0,0 0 13 16,2 0 15-16,3-4-2 0,-1-5 0 15,1-3-8-15,3-5-6 0,1 0 0 0,1-4 0 16,0-3 3-16,3-1-3 0,0-2-3 0,0-2-3 16,3 0-2-16,2 0-1 0,-1 3 5 15,2 6-2-15,0 5 1 0,-3 4 3 0,-1 4-4 16,-3 4 2-16,0 1-2 0,-4 2-2 0,-4 3 3 16,-1 6 0-16,-3 2 5 0,0 4 2 0,0 3 4 15,0 1 2-15,-2 3-2 0,0-2-1 0,0-1-4 16,1-1 0-16,1 0-2 0,0-3-3 15,0-1-3-15,3-3-5 0,1-2-1 0,5-1-3 16,-2-2 4-16,2-4 2 0,3-2 3 0,1 0 4 16,1 0 2-16,1-2 3 0,5-6 1 0,-3-1 2 15,2-1-1-15,1-1 0 0,-1-2 3 0,0 0 0 16,-2 1 3-16,-4-1 0 0,1 5 0 16,-3 1 0-16,-5 2 0 0,-2 2-2 0,-2 3-1 15,-2 0-5-15,0 0-6 0,-2 3 1 0,-3 4 2 16,0 3 4-16,1 3 4 0,-3 0-1 0,6 1-4 15,-1 0-5-15,2-2 2 0,2-1-1 16,6-1 0-16,1-1 3 0,3-3 1 0,1 0 1 16,5-3 2-16,-1-1 1 0,2-2-1 0,0 0 0 15,-3-2 3-15,-1-4 1 0,1-3 2 16,-4-1 2-16,-1-4 5 0,-5-2 1 0,-3-3 1 16,-3-1-5-16,-5-4-6 0,-7 1-6 0,-7-3-10 15,-7-1-3-15,-5 2-5 0,-3 2 0 0,-7 4 1 16,2 3 0-16,2 4 1 0,3 0-2 15,4 4-6-15,4 1-17 0,7 2-27 0,6 2-50 16,5 2-97-16,7 1-167 0,1 0-196 0,4 0-233 16,0 0 234-16</inkml:trace>
          <inkml:trace contextRef="#ctx0" brushRef="#br0" timeOffset="69360.5818">6128 14258 2126 0,'0'0'223'0,"0"0"-188"16,0 0-48-16,0 0 11 0,0 0 7 0,0 0 8 15,0 0-12-15,0 0-39 0,176-57-185 0,-153 57-801 16</inkml:trace>
          <inkml:trace contextRef="#ctx0" brushRef="#br0" timeOffset="69196.6819">6215 13973 626 0,'0'0'522'0,"0"0"-193"15,0 0-69-15,0 0-16 0,0 0-28 16,0 0-52-16,0 0-56 0,0 0-28 0,0 0-10 16,0 0 1-16,0 0 7 0,0 0-6 0,0 0-12 15,15 115-13-15,-15-81-13 0,-1-1-10 0,1 0-9 16,0-1-5-16,0-3-3 0,0 1-9 16,1-1-1-16,3-1-9 0,4-1-14 0,3-3-25 15,-2-4-54-15,3-2-128 0,-2-6-314 0,-4-8-999 0</inkml:trace>
        </inkml:traceGroup>
        <inkml:traceGroup>
          <inkml:annotationXML>
            <emma:emma xmlns:emma="http://www.w3.org/2003/04/emma" version="1.0">
              <emma:interpretation id="{84915B9C-546C-4EE6-BE55-8EADB52CC366}" emma:medium="tactile" emma:mode="ink">
                <msink:context xmlns:msink="http://schemas.microsoft.com/ink/2010/main" type="inkWord" rotatedBoundingBox="25148,14612 27972,14420 28045,15493 25221,15685"/>
              </emma:interpretation>
              <emma:one-of disjunction-type="recognition" id="oneOf26">
                <emma:interpretation id="interp128" emma:lang="en-US" emma:confidence="0.5">
                  <emma:literal>required</emma:literal>
                </emma:interpretation>
                <emma:interpretation id="interp129" emma:lang="en-US" emma:confidence="0">
                  <emma:literal>requires</emma:literal>
                </emma:interpretation>
                <emma:interpretation id="interp130" emma:lang="en-US" emma:confidence="0">
                  <emma:literal>require</emma:literal>
                </emma:interpretation>
                <emma:interpretation id="interp131" emma:lang="en-US" emma:confidence="0">
                  <emma:literal>repriced</emma:literal>
                </emma:interpretation>
                <emma:interpretation id="interp132" emma:lang="en-US" emma:confidence="0">
                  <emma:literal>requited</emma:literal>
                </emma:interpretation>
              </emma:one-of>
            </emma:emma>
          </inkml:annotationXML>
          <inkml:trace contextRef="#ctx0" brushRef="#br0" timeOffset="70708.748">6623 14425 2058 0,'0'0'277'0,"0"0"-141"0,0 0-36 16,0 0-1-16,0 0-30 0,0 0-22 0,0 0-13 15,0 0-16-15,0 0-5 0,150-83-3 16,-118 68-3-16,2-1 1 0,-5-1-2 0,2 1 1 16,-1-3 0-16,-1 4-1 0,-6 3-1 0,-2 1 1 15,-6 5-3-15,-7 0 6 0,-1 4-2 16,-4 2 4-16,-3 0 3 0,0 0-3 0,0 0-2 16,-4 3-3-16,-3 7-1 0,-5 2 0 0,0 2 2 15,-3 3-2-15,-1 1-1 0,5 2-2 0,0-4-1 16,5 1-1-16,4 1-4 0,2-1 2 0,0-2-1 15,6-2-2-15,5-3 6 0,1 1-4 16,4-4 0-16,4-1 0 0,0-3-4 0,3 0 4 16,2-3 0-16,1 0 0 0,-1 0-1 0,2-6-1 15,-2 0-2-15,2-3 0 0,-1-1 2 0,-3-2-2 16,1-3 1-16,-2 0 2 0,0-2 0 0,-1 0 4 16,-5 1 2-16,2-4 0 0,-3 2-2 15,-2 0 1-15,-2 1-1 0,-5 2 2 0,0 2 5 16,-5 1-5-16,-1 3-2 0,-1 5-6 0,-7 1-3 15,-3 1-4-15,-1 2 2 0,-3 0 3 16,2 5-3-16,-1 1 9 0,0 1-1 0,3 1-1 16,3 0 2-16,0 4-7 0,4-3-3 0,2 1 1 15,2-2 1-15,0 2 0 0,5-1 1 0,4-2 0 16,2-1-2-16,2 0 5 0,6-1-1 16,0-2 0-16,2 0-2 0,-1-3-3 0,4 0-2 15,2 0-2-15,-3 0 2 0,2-4-12 0,-1-3-5 16,-1 1-7-16,0-1-11 0,-7-2-2 0,1 0-5 15,-2-2 1-15,-4 3 4 0,-3-1 12 0,-1 0 14 16,-5 3 14-16,1-1 18 0,-3 3 11 16,0 2 8-16,0 2-4 0,-7 0-6 0,2 0-5 15,-3 0-4-15,-2 6 4 0,2-2-1 0,0 2 6 16,2 0-2-16,-1 0-3 0,2 0-1 0,0-1-11 16,3 2 1-16,-4 1-2 0,4 1 0 0,-2 2 2 15,-3 2 2-15,2 1-1 0,-3 2 0 16,0 3 3-16,-2 1-2 0,-1 2 3 0,1 0-1 15,0 2 3-15,0 1 3 0,0-1-3 0,-2 2 7 16,4 1-7-16,-3 3 0 0,-1-2 0 16,-1 3-7-16,0-1 2 0,-4 2 0 0,-1 2-2 15,-1-1 1-15,-1 0-2 0,-4 3-3 0,-1-2-7 16,-3 1-9-16,0-3-8 0,-3 1-6 16,1-2-2-16,-1-5-1 0,3-1 10 0,2-5 7 15,7-6 12-15,6-2 8 0,5-6 3 0,5-3 2 16,3-3 8-16,0 0 7 0,3 0 0 0,4-6 0 15,5-1-8-15,2-5-6 0,6-3 1 0,3-1-3 16,7-4 2-16,-2-2-1 0,4-3 2 16,2-2 1-16,3-2 1 0,-1-2 2 0,5-4 2 15,-1 0-3-15,1-3 1 0,0 0-5 0,-1-3-3 16,0 2 1-16,-1-1-2 0,0 2 1 0,-4 3 3 16,-5-1 1-16,0 3 2 0,-2 1-1 0,-4 3 1 15,0 2 7-15,-3 5 4 0,-4 5 8 16,-6 4 2-16,-2 5 2 0,-2 2 1 0,-6 5-5 15,-1 1-8-15,0 0-9 0,0 0-15 0,0 1-3 16,-1 7 4-16,-5 1 6 0,0 1 8 16,-2 5 1-16,1 0-6 0,-4 1-1 0,5 1-2 15,-3-1-1-15,4-4 1 0,0 1-4 0,2-1 0 16,3-2-2-16,0-2-1 0,0 0 1 0,0-2-1 16,4-3 0-16,5 0 2 0,-2-1-2 15,3-2 2-15,3 0 2 0,3 0-3 0,2-5 1 16,0-2-1-16,5-3-2 0,-5 0 2 0,4-3 0 15,-3-3 2-15,1 0 1 0,-4-2 2 0,3-1 0 16,-4 0 0-16,-2-1 3 0,-2 4-1 16,-3 2 1-16,-1 4 3 0,-2 3 5 0,-5 2 5 15,0 5 1-15,0 0-6 0,0 0-9 0,0 0-10 16,-5 5-1-16,-1 2 3 0,0 3 5 0,-4 1 3 16,4 2-1-16,-1 1-2 0,3-2-1 0,2 0 0 15,1-2-2-15,1 0 1 0,0-2-1 0,1-2 2 16,5-2-1-16,-1-1 2 0,3 0 2 15,2-3 0-15,0 0 2 0,4 0 2 0,0-3-1 16,4-4-1-16,-2-1-1 0,3-2-2 0,0-2 1 16,1-3 0-16,-2 2-1 0,1-2 2 15,-1 0 1-15,-2 2 0 0,-3 0 3 0,-1 2 0 16,-5 3 1-16,0 4 1 0,-6 1 0 0,-1 3 1 16,0 0-4-16,0 1 1 0,-4 7 2 0,-4 2 2 15,0 5 4-15,-4 3 0 0,0 1-3 16,0 1-2-16,1 1-4 0,0-4-4 0,6 1-4 15,1-3-4-15,0-1-8 0,2-2-12 0,2-1-21 16,2-3-40-16,6-2-114 0,-1-3-390 16,-1-1-1017-16</inkml:trace>
          <inkml:trace contextRef="#ctx0" brushRef="#br0" timeOffset="71687.1443">8499 14418 445 0,'0'0'313'0,"0"0"-40"0,0 0 26 0,0 0-20 16,0 0-60-16,0 0-58 0,0 0-49 0,0 0-26 16,0 0-19-16,0 0-21 0,159-155-4 15,-145 144-7-15,-6 3 1 0,-1 5-1 0,-1 1-6 16,-3 2-6-16,-2 0-9 0,-1 0-3 0,0 2 2 16,0 3 7-16,-5 2 8 0,-2 6 7 15,1-1-9-15,-1 3-8 0,-4 0-8 0,3-1-11 16,1 1 5-16,5-1-1 0,-2-2-3 0,4 0 5 15,0-2-6-15,0-1 1 0,5-2 1 0,2 1-3 16,-1-2 3-16,8-2 0 0,-2 2 3 0,4-4-1 16,3-1 1-16,2 2-1 0,2-3-3 15,2 0-3-15,-3 0 1 0,1 0-1 0,2 0-1 16,-1-3 4-16,2 0-9 0,-3-4 0 0,-1-1 1 16,0-1-2-16,-3-1 8 0,-3 0 2 0,1-2 3 15,-3 1 0-15,-2 0 1 0,-6 3 4 0,1 0 2 16,-4 4 8-16,-2-1 2 0,2 2 5 15,-3 1 3-15,0 0-5 0,-4 2-5 0,0-1-10 16,-4 1-6-16,0 0-8 0,-2 0 4 0,-3 1 1 16,-1 3 2-16,1 2 1 0,2 0-5 15,1 3-1-15,5 0-4 0,0 0 1 0,4 2-1 16,1-1 0-16,0 1 0 0,0-1-1 0,8-1 1 16,-1 1 1-16,2-1 1 0,4 0 2 0,2-1 1 15,0 0 0-15,2-2 2 0,-2 0 0 16,1-3-1-16,3 2 2 0,0-2 1 0,5 0 0 15,1-2 0-15,2-1-1 0,0 0-2 0,1 0-3 16,-1 0 3-16,-2 0-2 0,-3-3 1 0,-2-2 4 16,-3-1-2-16,-3-1 4 0,-5 1 1 0,1 0 1 15,-9 0 5-15,-1 4-3 0,0 0 0 16,-1-1-7-16,-8 2-10 0,1-1-6 0,-2 2 0 16,-2 0 2-16,-3 0 11 0,-1 0 5 0,1 0 1 15,2 3 3-15,1 2-5 0,2-3 0 0,-1 2-1 16,5-2-5-16,-1 2 3 0,6-2-5 0,-3-2-1 15,4 0 0-15,0 0-1 0,0 0 2 16,0 0 3-16,2 0 6 0,0 0 7 0,-1 0 6 16,2 0 4-16,2-6-1 0,0 0-7 0,2-2-6 15,0-3-4-15,1-1-3 0,-1-1 5 16,2-3-5-16,-4-6-2 0,5 0-4 0,-2-1-5 16,0-4 2-16,1-2 1 0,-2 0-1 0,1-2 0 15,-1-1-2-15,1-1 2 0,1 0 2 16,-1-1 4-16,0-1 2 0,2 3 2 0,-5 1 4 15,0 3 3-15,-1 4 5 0,-2 5 3 0,-2 2 6 16,0 6-3-16,-3 2-2 0,-2 4-2 0,-1 4-14 16,1 1-7-16,-2 1-7 0,0 8-2 0,-2 4 7 15,-2 7 7-15,-2 5 3 0,0 6 0 16,-1 5-1-16,6 0 0 0,1 2-1 0,2-1-4 16,1-3-9-16,3 1-19 0,1-6-22 0,0 2-20 15,0-5-12-15,0-2-6 0,0-2 1 0,0-4 4 16,1 0 13-16,4 0 21 0,-1-3 24 0,0-1 23 15,2-3 16-15,-1-2 12 0,1 0 13 16,-4-1 17-16,2-2 17 0,-2-2 24 0,-2 2 14 16,1-4 7-16,-1 3-1 0,0-4-14 0,0 1-14 15,0 1-17-15,0-2-18 0,0 1-16 0,0-2-14 16,0 4-15-16,0-1-15 0,0 0-31 16,-1 0-43-16,1-1-72 0,0 2-129 0,0-2-285 15,0 0-425-15,0-1 268 0</inkml:trace>
          <inkml:trace contextRef="#ctx0" brushRef="#br0" timeOffset="70903.6282">8483 14088 1616 0,'0'0'198'15,"0"0"-100"-15,0 0-32 0,0 0-51 0,0 0-86 16,0 0-75-16,0 0-97 0,0 0-413 0,0 0-221 0</inkml:trace>
        </inkml:traceGroup>
      </inkml:traceGroup>
    </inkml:traceGroup>
    <inkml:traceGroup>
      <inkml:annotationXML>
        <emma:emma xmlns:emma="http://www.w3.org/2003/04/emma" version="1.0">
          <emma:interpretation id="{C5B1A5D2-4825-4EA8-B298-1071756CE123}" emma:medium="tactile" emma:mode="ink">
            <msink:context xmlns:msink="http://schemas.microsoft.com/ink/2010/main" type="paragraph" rotatedBoundingBox="19371,16379 29195,15819 29284,17372 19459,179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970A92-73C5-4EF5-B771-9068D130B23B}" emma:medium="tactile" emma:mode="ink">
              <msink:context xmlns:msink="http://schemas.microsoft.com/ink/2010/main" type="line" rotatedBoundingBox="19371,16379 29195,15819 29284,17372 19459,17932"/>
            </emma:interpretation>
          </emma:emma>
        </inkml:annotationXML>
        <inkml:traceGroup>
          <inkml:annotationXML>
            <emma:emma xmlns:emma="http://www.w3.org/2003/04/emma" version="1.0">
              <emma:interpretation id="{7F1F429A-9628-49CA-A449-35FCEB192791}" emma:medium="tactile" emma:mode="ink">
                <msink:context xmlns:msink="http://schemas.microsoft.com/ink/2010/main" type="inkWord" rotatedBoundingBox="19514,16307 21232,16517 21062,17898 19344,17687"/>
              </emma:interpretation>
              <emma:one-of disjunction-type="recognition" id="oneOf27">
                <emma:interpretation id="interp133" emma:lang="en-US" emma:confidence="0.5">
                  <emma:literal>Copy</emma:literal>
                </emma:interpretation>
                <emma:interpretation id="interp134" emma:lang="en-US" emma:confidence="0">
                  <emma:literal>copy</emma:literal>
                </emma:interpretation>
                <emma:interpretation id="interp135" emma:lang="en-US" emma:confidence="0">
                  <emma:literal>Copay</emma:literal>
                </emma:interpretation>
                <emma:interpretation id="interp136" emma:lang="en-US" emma:confidence="0">
                  <emma:literal>Topy</emma:literal>
                </emma:interpretation>
                <emma:interpretation id="interp137" emma:lang="en-US" emma:confidence="0">
                  <emma:literal>copay</emma:literal>
                </emma:interpretation>
              </emma:one-of>
            </emma:emma>
          </inkml:annotationXML>
          <inkml:trace contextRef="#ctx0" brushRef="#br0" timeOffset="80377.3764">1459 15822 644 0,'0'0'513'0,"0"0"-397"16,0 0-53-16,0 0 1 0,0 0 15 15,0 0 14-15,0 0-5 0,0 0-27 0,0 0-36 16,0 0-26-16,0 0-16 0,0 0 4 0,-73-31 9 16,57 43 9-16,0-3 5 0,-1 5 4 0,-5 3 1 15,2 1-1-15,-2 2-2 0,-3 6-1 0,-2 7 1 16,-5 1 3-16,-1 7 0 0,-4 5 4 0,3 1 0 16,-2 6 4-16,-1-1-1 0,7 1 1 15,-1 2 0-15,4-3-7 0,6-5 3 0,1-1-4 16,9-8-5-16,4-3-4 0,7-6-8 0,0-5 2 15,13-4 3-15,3-4 13 0,6-4 11 16,4-5 9-16,3-2 4 0,5-5-2 0,5 0-6 16,4-8-7-16,0-4-5 0,0-2-7 0,3-5-3 15,-4 2-1-15,-2-4-3 0,-1-3 3 0,-3 0-3 16,-5-1 1-16,-3 0 2 0,2-3-1 16,-6 0 5-16,-1 0-1 0,-2-2 0 0,-3 2 0 15,-5 4 2-15,-1 2 2 0,-8 7 4 0,3 6 12 16,-4 6 8-16,-3 0 5 0,0 3-4 0,0 0-16 15,-9 5-19-15,3 7-10 0,-8 6-3 16,-3 8 4-16,-2 3 5 0,-4 4 2 0,3-1-2 16,-1-1 1-16,5-2-3 0,1 0-1 0,3-2 1 15,1-3 0-15,6-2-3 0,2-2-3 16,3-5-1-16,4-5-3 0,8-1 6 0,3-5 6 16,2-2 2-16,9-2 3 0,1 0 2 0,6-7-3 15,-1-3-2-15,2-2-4 0,-3-1-8 0,-4 0-5 16,-5-1-11-16,-6 0-18 0,-5-1-15 0,-8 0-18 15,-3 0-12-15,-12-2 0 0,-4 1 9 0,-10-1 21 16,-6 2 24-16,-4 2 21 0,-7 1 13 16,-3 3 6-16,5 0 6 0,-3 3 2 0,6 0 5 15,3 0 5-15,8 0 8 0,5-1 13 0,8-2 11 16,10-3-2-16,4 1-13 0,3-5-19 0,14-2-19 16,6-1-4-16,11-3 3 0,6-1 3 15,4 0 1-15,8-1-2 0,2 1-2 0,5 0-3 16,-1 1-1-16,-3 1 1 0,1 0 0 0,-5 2 1 15,-2 0 0-15,-7 2 1 0,-4-1 0 16,-5 3 2-16,-9 0 1 0,-5 3 1 0,-7 5 6 16,-8 1 13-16,-1 3 13 0,-3 1 11 0,0 2 3 15,0 0-12-15,0 0-19 0,-4 5-18 0,-2 5-11 16,-6 9-2-16,-7 10 5 0,1 9 6 16,-8 9 4-16,-2 8 1 0,-5 6-1 0,3 5 4 15,1 1-1-15,0 1 0 0,4-1 0 0,2-1-1 16,6-1 0-16,-1-2-3 0,8-1-1 0,2 0-5 15,-1-3-5-15,7 0-7 0,0-5-15 16,2-2-28-16,0-4-53 0,0-5-87 0,0-5-151 16,0-7-286-16,0-10-279 0,0-9 497 0</inkml:trace>
          <inkml:trace contextRef="#ctx0" brushRef="#br0" timeOffset="80642.2796">1729 16798 0 0,'0'0'167'16,"0"0"-86"-16,0 0-38 0,62-195 40 0,-37 151 65 15,2 4 58-15,6 5 21 0,-2 5-21 0,4 2-41 16,-4 4-45-16,5 3-35 0,-5 5-24 16,4 1-16-16,-4 3-14 0,-4 5-6 0,1 2-9 15,-4 5-4-15,-4 0-7 0,-4 8-5 0,-4 2-4 16,-7 4-1-16,2 1 8 0,-5 1 10 16,-2 3 12-16,-7 1 6 0,-1 1 2 0,-10 1-3 15,1-1-6-15,-7 0-2 0,-2 0-5 0,-3 1-4 16,3-4-3-16,1-1-6 0,5-4-2 0,0-2-5 15,4-4-10-15,3-3-10 0,7-2-16 0,2-2-46 16,4 0-104-16,4-3-61 0,6-7-120 16,9-2-103-16,0-5 0 0,7 1 447 0,3-4 26 15,-6 4 0-15,-7 7 0 0</inkml:trace>
          <inkml:trace contextRef="#ctx0" brushRef="#br0" timeOffset="80973.0754">2382 16321 0 0,'0'0'0'0,"0"0"0"16,0 0 0-16,0 0 150 0,0 0 136 0,0 0-51 15,0 0-57-15,0 0-54 0,0 0-46 0,0 0-28 16,0 0-19-16,0 0-10 0,0 0-3 16,-51 157-9-16,46-143 0 0,2-3-7 0,-1-4-13 15,4-4-2-15,0-1 4 0,11-2 18 0,1 0 19 16,4-5 15-16,8-4-5 0,1-4-13 0,2-4-10 16,0 0-10-16,1-3-1 0,0-1-1 15,-2-1 5-15,-2-4 9 0,-1 1 8 0,-7 0 15 16,-3 1 8-16,-1 3 14 0,-2 2 12 0,-6 7 18 15,-3 6 32-15,0 2 16 0,-1 4-11 0,0 0-34 16,0 0-58-16,-1 6-36 0,-2 7-7 16,-7 9 5-16,-1 6 16 0,-4 8 5 0,-1 3-3 15,-7 1-1-15,5 2-3 0,-5 1-2 0,-3 2-1 16,1 5-1-16,-1 1 0 0,1 1-2 0,2 4-3 16,-2-1-4-16,-1 0-1 0,2-2-1 0,0-1-2 15,5-3 3-15,-1-2-2 0,4-4-6 16,1-5-8-16,2 0-23 0,2-8-50 0,0 0-90 15,7-5-167-15,2-10-326 0,2-6-304 0</inkml:trace>
        </inkml:traceGroup>
        <inkml:traceGroup>
          <inkml:annotationXML>
            <emma:emma xmlns:emma="http://www.w3.org/2003/04/emma" version="1.0">
              <emma:interpretation id="{7E1D1FB2-9C06-4F8C-9758-7D35C37A4F1C}" emma:medium="tactile" emma:mode="ink">
                <msink:context xmlns:msink="http://schemas.microsoft.com/ink/2010/main" type="inkWord" rotatedBoundingBox="21460,16455 22603,16390 22641,17065 21499,17130"/>
              </emma:interpretation>
              <emma:one-of disjunction-type="recognition" id="oneOf28">
                <emma:interpretation id="interp138" emma:lang="en-US" emma:confidence="0.5">
                  <emma:literal>the</emma:literal>
                </emma:interpretation>
                <emma:interpretation id="interp139" emma:lang="en-US" emma:confidence="0">
                  <emma:literal>The</emma:literal>
                </emma:interpretation>
                <emma:interpretation id="interp140" emma:lang="en-US" emma:confidence="0">
                  <emma:literal>She</emma:literal>
                </emma:interpretation>
                <emma:interpretation id="interp141" emma:lang="en-US" emma:confidence="0">
                  <emma:literal>thee</emma:literal>
                </emma:interpretation>
                <emma:interpretation id="interp142" emma:lang="en-US" emma:confidence="0">
                  <emma:literal>Thee</emma:literal>
                </emma:interpretation>
              </emma:one-of>
            </emma:emma>
          </inkml:annotationXML>
          <inkml:trace contextRef="#ctx0" brushRef="#br0" timeOffset="81211.9283">3173 15873 1176 0,'0'0'396'0,"0"0"-256"0,0 0-82 16,0 0-15-16,0 0-2 0,0 0-2 0,0 0-2 15,0 0 4-15,0 0 7 0,0 0-2 0,0 0-4 16,0 0-13-16,-13 154-11 0,-14-95-2 0,-3 0-7 16,-2 1-1-16,3-3-5 0,2-1-4 0,3-6-7 15,6-4-20-15,5-6-37 0,2-6-60 0,10-6-114 16,1-5-168-16,0-7-272 0,0-9 41 0</inkml:trace>
          <inkml:trace contextRef="#ctx0" brushRef="#br0" timeOffset="81755.4219">3487 15870 802 0,'0'0'362'0,"0"0"-174"0,0 0-81 16,0 0-29-16,0 0 24 0,0 0 30 0,0 0 11 15,0 0-3-15,0 0-32 0,0 0-30 0,0 0-18 16,-75 191-11-16,56-150-13 0,-4 0-6 0,4 0-4 16,-2 2-5-16,2-4-4 0,0 1-5 15,6-5-5-15,0-3-5 0,2-5-2 0,5-5-2 16,2-3-3-16,-1-3-4 0,5-7-8 0,0-3-8 16,0-4-6-16,7-2 0 0,-2 0 7 0,5-3 14 15,3-7 8-15,2-4 6 0,2-4 2 0,6-3-3 16,0-1 0-16,-3 1 0 0,3-3 0 15,-6 2-2-15,3 1 2 0,-4 4 0 0,-2 6 0 16,-2 3 0-16,-4 4-2 0,-3 2-1 0,-2 2-1 16,2 2 4-16,-2 5 4 0,-2 5 4 15,2 3 7-15,-2 5-2 0,1-1 2 0,2 2-7 16,-3-4-5-16,2 0-1 0,-1-2-5 0,5-3-1 16,-2-3-1-16,3-2-2 0,0-1 2 0,5-1 1 15,1-5 3-15,6 0 1 0,0 0 4 0,6-8-3 16,5-1 0-16,-2-3-2 0,1 1-2 15,-3-4-2-15,-1 1-2 0,-1-2 0 0,-8 1-7 16,-4-2 0-16,-2 3 1 0,-3-1 3 0,-5 2 11 16,-3 5 2-16,0 0 1 0,-4 2 0 15,-6 1-4-15,0 4-4 0,-2-1 0 0,0 2-2 16,-3 0-1-16,0 8 2 0,2 1 1 0,-2 2 3 16,2 2 0-16,0 1 0 0,3-1 0 15,6-1-3-15,1-2 1 0,3-1-2 0,0-3-1 0,4 0 4 16,8 0 2-16,3-3 6 0,2 0 3 15,7-3 0-15,5 0-2 0,5 0-4 0,1 0-6 16,-1-1-8-16,2-4-17 0,0 2-41 0,-4-4-92 16,-2 1-198-16,-7 0-458 0,-10 1-266 0</inkml:trace>
          <inkml:trace contextRef="#ctx0" brushRef="#br0" timeOffset="81945.3048">3081 16141 2096 0,'0'0'76'0,"0"0"-106"0,0 0-9 16,0 0 15-16,0 0 45 0,0 0 27 0,198-41-5 16,-126 32-12-16,7 0-14 0,7 1-11 0,5 2-29 15,3 1-122-15,-21 3-401 0,-28-2-905 0</inkml:trace>
        </inkml:traceGroup>
        <inkml:traceGroup>
          <inkml:annotationXML>
            <emma:emma xmlns:emma="http://www.w3.org/2003/04/emma" version="1.0">
              <emma:interpretation id="{54B5698B-2B50-4569-9C70-7C8DB9BFD083}" emma:medium="tactile" emma:mode="ink">
                <msink:context xmlns:msink="http://schemas.microsoft.com/ink/2010/main" type="inkWord" rotatedBoundingBox="23315,16154 26290,15985 26378,17533 23403,17702"/>
              </emma:interpretation>
              <emma:one-of disjunction-type="recognition" id="oneOf29">
                <emma:interpretation id="interp143" emma:lang="en-US" emma:confidence="0.5">
                  <emma:literal>industry</emma:literal>
                </emma:interpretation>
                <emma:interpretation id="interp144" emma:lang="en-US" emma:confidence="0">
                  <emma:literal>industry's</emma:literal>
                </emma:interpretation>
                <emma:interpretation id="interp145" emma:lang="en-US" emma:confidence="0">
                  <emma:literal>Industry</emma:literal>
                </emma:interpretation>
                <emma:interpretation id="interp146" emma:lang="en-US" emma:confidence="0">
                  <emma:literal>industries</emma:literal>
                </emma:interpretation>
                <emma:interpretation id="interp147" emma:lang="en-US" emma:confidence="0">
                  <emma:literal>Hindustan</emma:literal>
                </emma:interpretation>
              </emma:one-of>
            </emma:emma>
          </inkml:annotationXML>
          <inkml:trace contextRef="#ctx0" brushRef="#br0" timeOffset="82639.2593">4842 15953 2597 0,'0'0'118'15,"0"0"-96"-15,0 0-41 0,0 0-20 0,0 0 3 16,0 0 16-16,0 0 15 0,0 0 17 0,0 0 1 15,0 0-4-15,0 0-6 0,-34 175-2 0,31-141-1 16,2-1 0-16,1-1-3 0,0-3-16 16,0 0-48-16,4-4-124 0,4-6-318 0,-3-5-522 15,2-7 195-15</inkml:trace>
          <inkml:trace contextRef="#ctx0" brushRef="#br0" timeOffset="82796.1617">5015 15829 2054 0,'0'0'162'0,"0"0"-128"0,0 0-32 0,0 0-2 16,0 0-12-16,0 0-14 0,0 0-33 0,0 0-21 15,0 0-29-15,0 0-23 0,0 0-47 0,0 0-116 16,0 0-130-16,-13 75-171 0,17-58 257 16,0-3 339-16</inkml:trace>
          <inkml:trace contextRef="#ctx0" brushRef="#br0" timeOffset="83092.9793">5026 16099 0 0,'0'0'250'0,"0"0"218"0,0 0-129 0,0 0-92 0,0 0-63 16,0 0-39-16,0 0-23 0,0 0-20 16,0 0-25-16,0 0-25 0,0 0-11 0,0 0-4 15,0 0 5-15,0 0 2 0,66 68-1 0,-66-49-4 16,-7 0-3-16,3 1-5 0,-5 0-4 16,3-1-1-16,-2-4-4 0,2-2-3 0,-1-4-3 15,4-3-4-15,2-3 1 0,1-3 3 0,0 0 9 16,0 0 10-16,3-4 1 0,2-7-2 0,4-3-12 15,2-3-11-15,2-5-6 0,2-4-2 0,5-1-2 16,-1-3 0-16,2 2 1 0,-2 1-1 16,1 5-2-16,-4 3-3 0,-1 7-1 0,-1 5-3 15,-2 4-1-15,-3 3 0 0,-2 0-2 0,1 6 3 16,-3 6 2-16,2 3 7 0,-4 3 4 16,-1 3-1-16,0 1 0 0,-2 2-3 0,0-3-1 15,1 4-4-15,4-1-11 0,1-5-16 0,2 3-35 16,1-3-79-16,4-1-159 0,6-2-320 0,-5-7-346 15,-6-3 549-15</inkml:trace>
          <inkml:trace contextRef="#ctx0" brushRef="#br0" timeOffset="84135.3349">5880 16013 474 0,'0'0'356'0,"0"0"-246"0,0 0-33 0,0 0 25 16,0 0 8-16,0 0 1 0,0 0-28 0,0 0-16 15,-158 8 7-15,126 9 10 0,-3 6 10 0,3-1 2 16,-2 2-9-16,3 1-9 0,5 0-13 16,0 1-13-16,7-1-8 0,2-2-14 0,8-4-15 15,0-3-11-15,9-3-14 0,0-6-4 0,4-2 6 16,7-2 8-16,7-3 9 0,3-3 4 0,6-8-2 16,8-4-8-16,2-2-5 0,5-8-4 15,-2 0-6-15,-1-3-2 0,-4-4 0 0,-3-4 0 16,-2-1 3-16,-5-4 8 0,-4-3-3 0,-2-1 9 15,-3-3 3-15,-2 2 1 0,-4-1 6 0,0 0-4 16,-3 2 1-16,-2 2-3 0,-2 6 6 0,-2 3 2 16,-1 10 7-16,0 4 7 0,-3 8 4 15,-2 3 5-15,0 6-6 0,-4 3-12 0,3 1-16 16,-5 11-9-16,-2 8-3 0,-2 6 4 0,-3 8 7 16,1 5 0-16,0 5 1 0,1 5-1 0,1 3-2 15,1 1-1-15,1 1 0 0,2 2 3 16,2-3-4-16,3-4 1 0,1-3-2 0,5-4-4 15,0-5 2-15,1-4-4 0,7-5 0 0,3-3-3 16,1-4 1-16,2-6-2 0,0-5 0 0,3-6 1 16,0-4-1-16,3 0 5 0,0-10 4 15,4-3 3-15,0-6 1 0,2 0-2 0,-1-4-3 16,0 1-2-16,-5-3 5 0,0 1 3 0,-4-1 3 16,-3 1 8-16,-1-1-4 0,-2 2 2 15,-5 2 2-15,2 3 1 0,-3 7 5 0,-3 3 1 16,-1 6 2-16,0 2-10 0,0 0-16 0,-1 1-9 15,-2 8-3-15,-5 4 3 0,4 3 13 0,-5 4 6 16,2 2-2-16,-2-1 3 0,2 0-5 16,2 0-1-16,1 0 0 0,-1-2-3 0,4 0 0 15,1-2 0-15,0-3-2 0,0-1-2 0,7-5 1 16,1-1 0-16,4-5 6 0,1-2 6 0,6 0 7 16,3-2 1-16,3-9 1 0,6-1-3 15,0-2-4-15,4-5-3 0,-3 0-2 0,1-1-1 0,-1-1 0 16,-2 1 2-16,-3 0 1 0,-4 2-2 15,-2-1 2-15,-8 4 0 0,-3 5 2 0,-2 2 10 16,-5 3 2-16,-2 4 5 0,-1 1 3 0,0 0-7 16,0 0-8-16,0 0-14 0,-1 0-17 15,-2 5-2-15,0 0 4 0,-3 5 6 0,1 0 13 16,-3 2 5-16,3 0-4 0,0 0 1 0,-2-2-3 16,3 1-2-16,1-2-2 0,-1-1 0 0,2 2-1 15,2-3-2-15,0-1 2 0,0 0-3 16,0-2-1-16,4-2 1 0,2 4 2 0,0-5 3 15,2 1 3-15,-2-2 3 0,4 0 2 0,1-2 1 16,1-5 0-16,0 0 0 0,0-2 0 16,1-4-1-16,3 0-1 0,-2-2-2 0,0-1 1 15,0-2 1-15,2 0-1 0,-1-2 1 0,-2 1-5 16,3 2 2-16,-2 0-3 0,-2 0-1 0,-3 2 4 16,0 2-5-16,1 1 2 0,-4 0 0 15,1 0 0-15,0 3 2 0,-4 0 0 0,1 0 0 16,-2 2 2-16,0 0 1 0,-2-1 2 0,2 1 1 15,-2 1 0-15,2 0-2 0,-2 3 1 0,0 0-2 16,1 0 0-16,-1 3-1 0,0 0-5 0,0 0-8 16,0 0-15-16,0 3 2 0,0 4 2 0,0 7 9 15,0 2 14-15,0 3-1 0,0 5 4 16,0 3-1-16,0 0-1 0,3 1-1 0,-3-3 0 16,1 1-3-16,2 0 3 0,-2-3 1 0,6-2 1 15,-5-2 0-15,2 0-2 0,-1-3 0 0,1-1 0 16,-4-2 0-16,0-1 1 0,0-1 0 15,-4-3-1-15,-3-2-3 0,-2 0-5 0,-4-1-15 16,-2-3-21-16,-3-1-27 0,-2-1-37 0,2-3-41 16,-1-5-93-16,0-5-225 0,7 0-390 15,4 4 127-15</inkml:trace>
          <inkml:trace contextRef="#ctx0" brushRef="#br0" timeOffset="84331.2153">7011 15558 1254 0,'0'0'343'0,"0"0"-261"0,0 0-75 16,0 0 16-16,0 0 42 0,0 0 38 0,0 0 13 15,0 0-3-15,0 0-24 0,0 0-18 16,-25 150-10-16,17-116-10 0,-1 2-6 0,0 0-13 16,-1 2-11-16,-1-4-8 0,3 0-9 0,0 2-6 15,0-3-17-15,3-1-42 0,-2-4-124 0,2-1-283 16,0-8-455-16,2-7 88 0</inkml:trace>
          <inkml:trace contextRef="#ctx0" brushRef="#br0" timeOffset="84967.4399">6890 15993 1594 0,'0'0'149'16,"0"0"-107"-16,0 0 9 0,0 0 34 0,0 0 27 15,0 0 1-15,0 0-28 0,0 0-31 16,163-123-26-16,-133 111-12 0,-1 1-8 0,-2 1 0 15,-1 0-1-15,-3 1-2 0,-3 2-1 0,-7 1-3 16,-4 2 0-16,-3 3 3 0,-5-2 7 0,-1 3 13 16,0 0 9-16,-1 0-3 0,-6 0-12 0,-1 4-15 15,-4 1-11-15,-1 3-1 0,-1 3 4 0,1 1 1 16,-3 0-1-16,2 1 3 0,4 1 1 16,-1-1-3-16,4 0 3 0,0 2-3 0,3 0-2 15,2-1 1-15,0-4 2 0,2 3 0 0,0-1 2 16,0-3 0-16,2 0-3 0,0 1 4 0,2-4-1 15,2 0 1-15,-4-1 2 0,2-1-3 16,2 0 1-16,-2-2 0 0,0 2 0 0,3-3 2 16,3-1-1-16,1 0 0 0,5 0-3 0,2 0-2 15,3-1-2-15,0-4-2 0,1-1 0 16,-1 1-4-16,2-4 0 0,-1 3 3 0,-4-2 4 16,2 0 3-16,-3 2 1 0,-4 0 4 0,0 0-4 15,-1 0 5-15,-2 0 2 0,-1-1 1 0,-1 4 3 16,0-1-1-16,-2 1 0 0,-2 1-3 15,0 2 2-15,-3 0-5 0,0 0 0 0,2 0-1 16,0 2 1-16,-3 1 2 0,2 1 2 0,2-1-1 16,3 1-4-16,-1 1 4 0,2-2 0 0,4-2 4 15,1 1 5-15,2-2-2 0,5 0 0 0,1-5-4 16,2-1-1-16,1-4-1 0,2 3-2 16,-3-5 2-16,-2-2-4 0,-2-1 8 0,-3 2 3 15,-3 0 4-15,-3-1 4 0,-4 4 4 0,-4-1 5 16,-2 3 8-16,0 4 4 0,0 1-2 0,-2 2-11 15,-3 1-18-15,-3 0-12 0,-1 6-15 16,-2 7 0-16,-5 4 7 0,0 6 1 0,-4 6 11 16,1 5-1-16,-3 3 0 0,0 6 5 0,0 6-5 15,1 4 3-15,-3 5-3 0,-2 5 0 0,-1 3 0 16,0 1-1-16,-1-1 1 0,1-2-4 16,1 2 1-16,0-5-1 0,2-2-5 0,3-3-8 15,-1-4-9-15,3-7-12 0,1-5-21 0,3-6-23 16,1-7-45-16,4-5-85 0,2-7-141 15,1-8-303-15,2-3-628 0</inkml:trace>
        </inkml:traceGroup>
        <inkml:traceGroup>
          <inkml:annotationXML>
            <emma:emma xmlns:emma="http://www.w3.org/2003/04/emma" version="1.0">
              <emma:interpretation id="{8E492390-3927-40E7-B63F-1975EED5DE0A}" emma:medium="tactile" emma:mode="ink">
                <msink:context xmlns:msink="http://schemas.microsoft.com/ink/2010/main" type="inkWord" rotatedBoundingBox="26624,16107 29210,16059 29225,16888 26640,16936"/>
              </emma:interpretation>
              <emma:one-of disjunction-type="recognition" id="oneOf30">
                <emma:interpretation id="interp148" emma:lang="en-US" emma:confidence="0.5">
                  <emma:literal>leader/</emma:literal>
                </emma:interpretation>
                <emma:interpretation id="interp149" emma:lang="en-US" emma:confidence="0">
                  <emma:literal>Leader/</emma:literal>
                </emma:interpretation>
                <emma:interpretation id="interp150" emma:lang="en-US" emma:confidence="0">
                  <emma:literal>leaden/</emma:literal>
                </emma:interpretation>
                <emma:interpretation id="interp151" emma:lang="en-US" emma:confidence="0">
                  <emma:literal>leaded/</emma:literal>
                </emma:interpretation>
                <emma:interpretation id="interp152" emma:lang="en-US" emma:confidence="0">
                  <emma:literal>headed/</emma:literal>
                </emma:interpretation>
              </emma:one-of>
            </emma:emma>
          </inkml:annotationXML>
          <inkml:trace contextRef="#ctx0" brushRef="#br0" timeOffset="85950.3503">8200 15678 1640 0,'0'0'313'0,"0"0"-213"0,0 0-69 0,0 0 4 16,0 0 12-16,0 0 12 0,0 0-11 0,0 0-13 15,0 0-10-15,0 0-7 0,0 0 0 0,0 0 4 16,0 0 1-16,0 0-3 0,-63 122-1 16,45-85-7-16,4 2-3 0,3-2-3 0,4 0-2 15,3-4 2-15,4-3-1 0,0-3-2 0,2-4-1 16,4-3 0-16,6-4 0 0,2-4 3 0,0-3 3 15,7-1-2-15,-1-2 2 0,5-2-1 16,2-4-1-16,1 0 1 0,4 0-4 0,-1-7 1 16,-3-2-5-16,0-2-1 0,-3-1 1 0,-1-4-1 15,-7 0 1-15,2-2 1 0,-3-2 1 16,-3 2 1-16,-5-4 2 0,-1 2 0 0,-4 4 3 16,-3 1 1-16,0 2 1 0,0 2 5 0,-3 4-2 15,-5 1 0-15,1 1-6 0,-3 4-5 0,-2 1-3 16,0 0-4-16,-2 3 2 0,-1 7 1 0,1 2-1 15,0 5 6-15,2-4 1 0,1 3-1 0,6 1 1 16,-3-2-4-16,5 2-3 0,3-3 1 16,0 1-1-16,6 0-1 0,2-1-1 0,5-4 0 15,5 1-1-15,3-3 3 0,6 0 1 0,1-2 3 16,8-2-1-16,-1-1 0 0,4 0 1 0,0-3-2 16,1 0 0-16,0 0 0 0,5 0-4 15,-5-4-1-15,0-2-3 0,-1 0 1 0,-4-3 0 16,-4 0 2-16,-2-1 3 0,-3-1 4 0,-2-1 1 15,-8 0 3-15,1 0 2 0,-3 1 2 16,-6 0-1-16,-2 1 6 0,-2 0 2 0,-4 4 4 16,0 0 4-16,0 2-9 0,-6 1-6 0,-5 1-7 15,-2 2-9-15,-4 0 3 0,-3 3-1 0,-4 6 3 16,-3 2 2-16,1 1 2 0,-1 0 0 16,1 1 2-16,1 2-2 0,6-1-3 0,4-1-2 15,3 1-1-15,4-2-5 0,4-2-3 0,4 0-3 16,0-1-4-16,4-1-1 0,4-2 7 0,3-2 4 15,4-2 4-15,4-2 6 0,1 0 0 0,0-2 1 16,5-4-1-16,-2 0 0 0,1-3-3 16,-2 2 1-16,2-4 0 0,-3 3-2 0,-1-1 3 15,-2-2-1-15,-4 1 1 0,-1 1 0 0,-5-1-2 16,-2 3 1-16,-2 1 1 0,-4 0-2 0,0 0-5 16,0 4-4-16,0-3-5 0,0 4-1 0,-1-2 2 15,-3 0 1-15,3 0 4 0,1 0 4 16,-3 0 2-16,3 1 4 0,0 0-1 0,0 1-3 15,0-1-4-15,0 1-8 0,0 1-12 0,0 0-17 16,4 0-1-16,-3 0 1 0,3 0 10 16,-2 0 14-16,-1 0 4 0,3 0 3 0,-3 0 3 15,1 0 7-15,0 0 1 0,-2 0 4 0,2 0 5 16,-2-2 1-16,1 1 0 0,-1-1-2 16,1-1-5-16,3 2-5 0,-2-4 3 0,2 2-4 15,-2 0-5-15,0 0-7 0,3 0-21 0,-1 2-18 16,-2-1-32-16,-1 2-40 0,0 0-58 0,2 0-103 15,-3 0-150-15,0 0-183 0,0 0 460 0</inkml:trace>
          <inkml:trace contextRef="#ctx0" brushRef="#br0" timeOffset="86263.1572">9201 16042 972 0,'0'0'236'0,"0"0"-138"16,0 0 18-16,0 0 36 0,0 0 17 0,0 0-21 16,0 0-37-16,0 0-28 0,0 0-26 0,0 0-10 15,0 0-9-15,0 0-4 0,0 0-2 16,0 0-1-16,11 92-7 0,4-85-6 0,2 1-7 15,2-2-12-15,-3 0-8 0,4-2-14 0,-1-1-21 16,-1 0-40-16,-2-3-63 0,0 0-85 16,-2 0-98-16,0 0-107 0,2 0-127 0,-3 0 58 15,-2-1 506-15</inkml:trace>
          <inkml:trace contextRef="#ctx0" brushRef="#br0" timeOffset="87019.6908">9740 15986 1088 0,'0'0'235'0,"0"0"-136"16,0 0 10-16,0 0 36 0,0 0 20 16,0 0-12-16,0 0-40 0,0 0-34 0,0 0-32 15,0 0-12-15,0 0-5 0,0 0-2 0,0 0 4 16,0 0 0-16,-131-20-1 0,106 31-7 0,2 2-8 16,0 2-5-16,-2 1-7 0,0-1-2 0,0 2 0 15,-1 1-1-15,6-1 0 0,2-1 1 0,4-1-5 16,6-2-5-16,1-1-5 0,7-1-10 15,0-2-2-15,3-3 0 0,8-3 7 0,4-2 9 16,7-1 10-16,1 0 3 0,5-4-2 0,2-5-1 16,-3-3-2-16,1-2-2 0,-3-2 2 0,1-3-1 15,-2-2 1-15,-7-5 2 0,1-1 3 16,-5-4 2-16,-1-2 7 0,-2-4 1 0,0-1 3 16,-2 0 3-16,0-1 5 0,3-2 6 0,-4 1 1 15,0 1 1-15,-2 1-3 0,2 2-1 16,-5 6 3-16,0 3 0 0,0 7 8 0,-2 7 0 15,0 4 1-15,0 3 0 0,0 3-10 0,0 3-14 16,-4 0-19-16,3 4-8 0,-6 8-8 0,-2 6 9 16,-3 7 8-16,-6 5-2 0,1 5 7 15,1 2-4-15,2 2 0 0,0 1 0 0,0 3-5 16,1-3-1-16,2 0 0 0,4-1 1 0,3-2-1 16,4-3 2-16,0-3-3 0,10-7-3 0,1-1 2 15,-1-5-2-15,4-3 1 0,2-3 3 0,-2-3 0 16,0-3 1-16,2-3 2 0,1-2-1 15,2-1 1-15,-3 0 3 0,6-1 0 0,-4-5 2 16,7 0-2-16,-5-3 1 0,-1 0 0 0,1-1 0 16,-2-1 2-16,-2-1-2 0,-1 2 0 0,0-1 1 15,-4 0-2-15,-1 5 2 0,-4 0 2 0,-2 4 2 16,-4 0 4-16,0 2-3 0,0 0-7 16,-7 0-11-16,3 0-13 0,-7 4-2 0,2 2 2 15,-3 3 7-15,0 2 10 0,2 3 3 0,-2-1-1 16,2 1 0-16,3 1-2 0,-1-2-1 15,5 0-1-15,-1-1-2 0,4 0-3 0,0-2-2 16,0-2 2-16,7 0 3 0,4-3 3 0,-2-3 6 16,7 2 2-16,-1-4 4 0,1 0 3 15,5 0-2-15,-3 0 1 0,1-1 0 0,-1-4-2 16,-3 0 3-16,1-3 1 0,-2 0-2 0,2-2 3 16,-3 1-4-16,1-1 0 0,-1-1-2 0,-1-1 0 15,-1 1 0-15,-1 0 1 0,0 1 2 16,-6-1 0-16,0 2 5 0,-1 2-1 0,-3 1-1 15,0 1-6-15,0 0-8 0,-2 4-11 0,-2-1-12 16,2 2-10-16,0 0-18 0,1 0-15 0,1 0-21 16,0 0-31-16,0 3-32 0,5 2-51 0,7-4-138 15,0 1-304-15,-2 0-265 0</inkml:trace>
          <inkml:trace contextRef="#ctx0" brushRef="#br0" timeOffset="87190.5846">10660 15521 1303 0,'0'0'300'16,"0"0"-73"-16,0 0 11 0,0 0-1 0,0 0-43 16,0 0-72-16,0 0-64 0,0 0-17 0,0 0 7 15,0 0 17-15,0 0 6 0,0 0-6 16,-98 201-16-16,73-135-18 0,1 4-13 0,1 1-8 16,-1 3-6-16,6 0-11 0,-3 2-38 0,4 1-127 15,3-20-477-15,3-18-1005 0</inkml:trace>
        </inkml:traceGroup>
      </inkml:traceGroup>
    </inkml:traceGroup>
    <inkml:traceGroup>
      <inkml:annotationXML>
        <emma:emma xmlns:emma="http://www.w3.org/2003/04/emma" version="1.0">
          <emma:interpretation id="{1E1848D6-24E3-4913-A2D4-1451FA22451D}" emma:medium="tactile" emma:mode="ink">
            <msink:context xmlns:msink="http://schemas.microsoft.com/ink/2010/main" type="paragraph" rotatedBoundingBox="20342,17622 33446,17171 33488,18388 20383,188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A42B93-0219-47E3-B386-7B90DB439875}" emma:medium="tactile" emma:mode="ink">
              <msink:context xmlns:msink="http://schemas.microsoft.com/ink/2010/main" type="line" rotatedBoundingBox="20342,17622 33446,17171 33488,18388 20383,18839"/>
            </emma:interpretation>
          </emma:emma>
        </inkml:annotationXML>
        <inkml:traceGroup>
          <inkml:annotationXML>
            <emma:emma xmlns:emma="http://www.w3.org/2003/04/emma" version="1.0">
              <emma:interpretation id="{A2B90F30-AF62-433B-950C-6FE4C6CB90A1}" emma:medium="tactile" emma:mode="ink">
                <msink:context xmlns:msink="http://schemas.microsoft.com/ink/2010/main" type="inkWord" rotatedBoundingBox="20342,17622 24409,17482 24451,18699 20383,18839"/>
              </emma:interpretation>
              <emma:one-of disjunction-type="recognition" id="oneOf31">
                <emma:interpretation id="interp153" emma:lang="en-US" emma:confidence="0.5">
                  <emma:literal>disruptor</emma:literal>
                </emma:interpretation>
                <emma:interpretation id="interp154" emma:lang="en-US" emma:confidence="0">
                  <emma:literal>disrupter</emma:literal>
                </emma:interpretation>
                <emma:interpretation id="interp155" emma:lang="en-US" emma:confidence="0">
                  <emma:literal>disrupts</emma:literal>
                </emma:interpretation>
                <emma:interpretation id="interp156" emma:lang="en-US" emma:confidence="0">
                  <emma:literal>disrupted</emma:literal>
                </emma:interpretation>
                <emma:interpretation id="interp157" emma:lang="en-US" emma:confidence="0">
                  <emma:literal>descriptor</emma:literal>
                </emma:interpretation>
              </emma:one-of>
            </emma:emma>
          </inkml:annotationXML>
          <inkml:trace contextRef="#ctx0" brushRef="#br0" timeOffset="88098.0242">2424 17572 902 0,'0'0'471'0,"0"0"-411"15,0 0-45-15,0 0 54 0,0 0 71 0,0 0 48 16,0 0 14-16,0 0-44 0,0 0-61 0,0 0-40 16,0 0-23-16,0 0-8 0,0 0-4 0,-145-103-1 15,119 103-2-15,-2 4-4 0,-1 5-3 16,-8 4-3-16,-3 6-1 0,1 1 0 0,-1 4 0 16,0 4 2-16,1 1-1 0,7 0-1 0,-2-1 1 15,7-1-2-15,9-1 1 0,-1 0 0 0,11-4-5 16,2-2-7-16,6-4-4 0,7-3-5 0,7-3-1 15,3-4 4-15,8-5 7 0,4-1 6 16,8-1 5-16,3-9 0 0,1-5-1 0,6-2-4 16,-5-6-3-16,0-2-3 0,-3-2-1 0,-2-3 0 15,-4-1 0-15,0-4 1 0,-3-2 1 16,-2-3 1-16,-1-2 2 0,-2-4 2 0,-1-2 1 16,0-3 3-16,-6-6-3 0,3 5 3 0,-5 0-2 15,-2 5-1-15,-2 9 1 0,-1 6-1 16,-7 10 0-16,4 6 6 0,-7 5 5 0,0 8 2 15,-1 0 1-15,0 3-13 0,0 0-16 0,0 11-2 16,-1 3-1-16,-7 10 9 0,1 8 12 0,-5 8-3 16,-3 8-1-16,-2 3-3 0,1 4-2 0,1-1 1 15,-1 0 1-15,3-4 1 0,1-2-4 0,1-3 3 16,5-4-3-16,2-1-2 0,4-6 2 16,0-3-3-16,8-6 1 0,3-4 3 0,1-4-2 15,2-4-2-15,0-4 2 0,3-4 1 0,-3-3-1 16,8-2 10-16,-3-7-1 0,3-5 2 0,1-3 1 15,-1-3 0-15,2-3-2 0,-2-1 3 16,-3 0 0-16,3-3-4 0,-6-1 3 0,0-1-1 16,-3 2-3-16,-1-1 5 0,-2 6 1 0,-6 3 3 15,1 5 3-15,-2 3 8 0,-3 6 5 0,0 0-2 16,0 3-6-16,0 0-19 0,0 0-11 16,0 6-3-16,0 5 1 0,-2 4 9 0,0 2 5 15,-5 4-3-15,6 2-3 0,-2 0 3 0,2 2-4 16,-3-4-5-16,4-2-20 0,0-1-54 15,5-3-143-15,-1-5-331 0,-1-1-899 0</inkml:trace>
          <inkml:trace contextRef="#ctx0" brushRef="#br0" timeOffset="88476.7904">3199 17255 1369 0,'0'0'135'0,"0"0"-121"16,0 0-17-16,0 0 8 0,0 0 6 0,0 0 2 15,0 0-17-15,0 0-8 0,0 0-4 0,0 0 2 16,0 0 14-16,0 0 4 0,0 0 3 16,8 14 8-16,-8-7 5 0,1 2 8 0,-1 2 20 15,0-1 19-15,0 0 22 0,-5 2 13 0,1 0 6 16,-2 3-9-16,-1-3-14 0,2 3-15 16,-3 0-15-16,5 2-15 0,2-1-7 0,1-1-8 15,0 0-5-15,4 0 3 0,7-3-4 0,1 1-2 16,1-1 1-16,3 2 0 0,6-3 1 0,-3 1 6 15,2-1-2-15,-2-2-1 0,4 1-1 16,-7-1-7-16,-3-2-5 0,-2 2-1 0,-10-1 1 16,-1 1 8-16,-1-1 11 0,-14 2 3 0,-8 1-2 15,-5-3-6-15,-8 3-6 0,-3-1-8 0,-1-2 2 16,0 1 1-16,1-3-2 0,5-2 3 16,1-1-1-16,6-3-5 0,1 0-3 0,9 0-3 15,2-3-14-15,4 0-10 0,2-1-19 0,6 1-41 16,2 1-74-16,1 1-81 0,0 1-76 0,9 0-108 15,5 0-105-15,-5 1-170 0,1 1 331 0</inkml:trace>
          <inkml:trace contextRef="#ctx0" brushRef="#br0" timeOffset="89220.3524">3591 17623 1334 0,'0'0'250'16,"0"0"-157"-16,0 0 4 0,0 0 36 0,0 0 13 16,0 0-21-16,0 0-44 0,0 0-40 0,0 0-20 15,0 0-10-15,0 0-3 0,0 0-4 0,0 0 3 16,0 0-2-16,125-118 4 0,-101 101 0 0,2-1 0 16,-5 0-3-16,-3-1 0 0,-4 0-2 15,-2 1 6-15,-4 1 2 0,-4 2 3 0,-2 4 6 16,-2 0 2-16,0 3 1 0,-10 2-6 0,4 0-5 15,-5 3-10-15,-1 0-6 0,0 2 0 0,4 1-3 16,-3 0 0-16,2 0-4 0,3 3-10 0,0 3-1 16,0 1 0-16,1 4 5 0,2 0 5 15,2 0 5-15,1 4 0 0,0 0 1 0,0 0 1 16,8 3 2-16,-1 1 3 0,2 1 0 0,2 2-1 16,-6 0 1-16,6 2-2 0,-7 0 3 0,4-1 0 15,-4-3 0-15,-4 0 1 0,0 0 0 16,0-4 4-16,0-1 0 0,-1-2-3 0,-3-4 1 15,-2-1-4-15,5-4-2 0,1-1-1 0,0-3-4 16,1 0 1-16,9 0 4 0,2 0 4 16,2-9 1-16,5 0-2 0,4-3-8 0,2-3-10 15,1 1-12-15,1-3-17 0,0-1-16 0,-3 0-12 16,0 0-1-16,-4-3 6 0,1-1 21 16,-5 0 21-16,-2 2 20 0,-2 5 18 0,-5-1 14 15,-5 7 19-15,0 0 23 0,-2 4 14 0,0 1 7 16,0 3-3-16,-3-1-18 0,-2 2-21 0,2 0-20 15,-1 2-12-15,-3 3-11 0,2 4 1 0,-5 3 3 16,6 2-2-16,-5 2 7 0,6 0-3 0,-1 4-1 16,-1-1-1-16,5-1-3 0,0 1-1 15,0-4 2-15,7 2-2 0,-1-2-5 0,6-3 2 16,2-1-3-16,-1-4-3 0,6-1 4 0,-3 0-4 16,0-5-1-16,0-1-5 0,4 0-4 15,-3-4-1-15,-4-5-1 0,2-4 3 0,-1-4 2 16,-1-3 3-16,0-1 5 0,-1-2 2 0,0-3 5 15,-1 0 1-15,-2-1 2 0,-2 1 1 0,4 1 4 16,-7 4 3-16,4 3 2 0,-6 5 0 0,0 5 3 16,-1 3 0-16,-1 4-6 0,0 1-11 15,0 3-7-15,0 6 1 0,0 6 5 0,0 5 10 16,-1 2 5-16,-1 5-3 0,2 0-1 0,0 1-3 16,0 0-6-16,0-2 0 0,2-3-1 15,7-1-3-15,-1-5 1 0,2 0-3 0,4-5-6 16,5-2-8-16,0-4-31 0,4-3-76 0,1-3-138 15,-6 0-377-15,-4-1-872 0</inkml:trace>
          <inkml:trace contextRef="#ctx0" brushRef="#br0" timeOffset="89677.0704">4696 17545 698 0,'0'0'149'0,"0"0"-78"0,0 0 48 15,0 0 63-15,0 0 30 0,0 0-8 16,0 0-70-16,172-138-54 0,-147 138-23 0,-1 0-20 15,2 4-7-15,-3 6 0 0,0 4-7 0,-6 2 5 16,-1 5-1-16,-7 0-3 0,-1 4-1 0,-6-1-4 16,-2-2-3-16,-10 0-2 0,-2-2-5 0,-2-1-3 15,-5-2-8-15,-1-1-9 0,-2-4-11 16,4 0-45-16,0-3-91 0,3-4-150 0,5-2-226 16,0-2-228-16,9-1 434 0</inkml:trace>
          <inkml:trace contextRef="#ctx0" brushRef="#br0" timeOffset="89454.2083">4742 17061 972 0,'0'0'339'15,"0"0"-220"-15,0 0-14 0,0 0 48 16,0 0 42-16,0 0 6 0,0 0-47 0,0 0-55 15,0 0-39-15,0 0-15 0,0 0 13 0,0 0 9 16,0 0 7-16,49-4-3 0,-49 45-11 0,-1 7-9 16,-8 8-8-16,3 0-6 0,-2 4-5 15,0-2 3-15,2 2 1 0,-4-2-1 0,6 3-2 16,-3-1-14-16,3 1-8 0,2 1-6 0,0-1-4 16,2-3-9-16,0-1-7 0,2-3-14 0,0-5-40 15,0-4-54-15,0-5-113 0,-2-7-226 16,0-9-519-16,0-11-206 0</inkml:trace>
          <inkml:trace contextRef="#ctx0" brushRef="#br0" timeOffset="90571.5179">4986 17467 1159 0,'0'0'268'15,"0"0"-250"-15,0 0-35 0,0 0 45 0,0 0 43 16,0 0 37-16,171-97 12 0,-138 92-20 0,-2 4-10 16,-1-1-6-16,0 2-4 0,-2 0-4 15,-3 5-10-15,-2 2-18 0,-5 1-16 0,-1 3-9 16,-5 1-6-16,-2 0 0 0,-6 3-5 0,-2-1 1 16,-2 3 4-16,-6 2 1 0,-8 2 3 0,1 2-2 15,-6-1-5-15,-1 1-2 0,1-3-3 0,-1-2-2 16,5-3-3-16,3 0-2 0,5-4-6 15,2-1-3-15,5-4-6 0,0 1 3 0,8-2 0 16,3-2 8-16,2-2 7 0,3-1 2 0,2 0 5 16,6-4-2-16,0-4-5 0,0-2 0 0,-1-3-5 15,0-3-1-15,-6 2 4 0,-1-5-1 0,-9 2-2 16,1-1-2-16,-7-2-4 0,-1 1-1 16,-6 1 1-16,-4 3 1 0,-6 3 0 0,-1-1 1 15,1 4 2-15,-8 1 1 0,6 1 1 0,-3 4 2 16,5 0-4-16,0 3 1 0,3 0 2 15,4 0-4-15,4 0 0 0,5 0-22 0,0 0-17 16,4 0 2-16,9 0 9 0,6 0 23 0,8-3 17 16,8-1 1-16,5-2-8 0,7 0-4 0,-2-2-2 15,4 2 0-15,-2 0 1 0,-2 2 4 16,-3 1 1-16,-5 1-3 0,-6 2 4 0,-1 0 0 16,-8 0-3-16,-8 6 1 0,-2 3-3 0,-11 3 4 15,-1 2 7-15,-1 2 6 0,-11 2 3 0,-2 1-1 16,-2 2-4-16,-4 0-3 0,0 0 4 15,-3 2-1-15,4-5-1 0,-2 2 0 0,5-2-4 16,3-1 1-16,2-2 2 0,3-2-1 0,4-3-5 16,4-1-2-16,0-3 0 0,4 0-1 0,5-1 8 15,5-4 4-15,2-1 0 0,2 0-1 16,3 0-9-16,1-7-14 0,1-1-33 0,-3-1-79 0,0-1-159 16,-6 2-377-16,-6 2-763 0</inkml:trace>
          <inkml:trace contextRef="#ctx0" brushRef="#br0" timeOffset="89879.9443">5257 17073 923 0,'0'0'433'0,"0"0"-219"0,0 0-71 0,0 0-17 16,0 0-7-16,0 0 10 0,0 0 0 0,0 0-2 15,0 0-21-15,0 0-6 0,0 0-6 0,-14 173-8 16,13-134-16-16,1 0-26 0,0-2-15 15,0-2-12-15,0-2-8 0,0-2-3 0,1 0-8 16,6 0-12-16,-4 1-28 0,-2-3-65 0,-1-2-143 16,0-6-372-16,0-8-947 0</inkml:trace>
        </inkml:traceGroup>
        <inkml:traceGroup>
          <inkml:annotationXML>
            <emma:emma xmlns:emma="http://www.w3.org/2003/04/emma" version="1.0">
              <emma:interpretation id="{258F4ED0-40F1-479E-8545-D5FDC9FDCC35}" emma:medium="tactile" emma:mode="ink">
                <msink:context xmlns:msink="http://schemas.microsoft.com/ink/2010/main" type="inkWord" rotatedBoundingBox="24960,17963 25790,17934 25803,18330 24974,18358"/>
              </emma:interpretation>
              <emma:one-of disjunction-type="recognition" id="oneOf32">
                <emma:interpretation id="interp158" emma:lang="en-US" emma:confidence="0.5">
                  <emma:literal>as</emma:literal>
                </emma:interpretation>
                <emma:interpretation id="interp159" emma:lang="en-US" emma:confidence="0">
                  <emma:literal>a</emma:literal>
                </emma:interpretation>
                <emma:interpretation id="interp160" emma:lang="en-US" emma:confidence="0">
                  <emma:literal>an</emma:literal>
                </emma:interpretation>
                <emma:interpretation id="interp161" emma:lang="en-US" emma:confidence="0">
                  <emma:literal>ay</emma:literal>
                </emma:interpretation>
                <emma:interpretation id="interp162" emma:lang="en-US" emma:confidence="0">
                  <emma:literal>am</emma:literal>
                </emma:interpretation>
              </emma:one-of>
            </emma:emma>
          </inkml:annotationXML>
          <inkml:trace contextRef="#ctx0" brushRef="#br0" timeOffset="91709.8145">6721 17557 118 0,'0'0'418'0,"0"0"-324"0,0 0-47 0,0 0 96 16,0 0 86-16,0 0 51 0,0 0-7 0,0 0-83 15,0 0-74-15,87-151-40 0,-84 142-16 0,2 2-1 16,-2 2 17-16,-3 4 8 0,0-1 1 16,-4 2-16-16,-4 0-35 0,-4 0-27 0,-4 4-18 15,-6 6-3-15,-3 1 6 0,-5 5 5 0,-2 0 3 16,0 2-1-16,-3 1 1 0,3 2 0 0,0 2 0 16,1 0-2-16,4 0 4 0,4-1-4 15,4-4-3-15,7-3-3 0,4-5-11 0,7-2-7 16,1-3 0-16,7-4 2 0,7-1 17 0,5 0 7 15,7-4 10-15,4-8 2 0,5-2-5 0,0-4 4 16,1 1-1-16,-3-3-1 0,-7 0 0 16,2 2 2-16,-7 2-1 0,-4 3 1 0,-5 2 3 15,-3 4-5-15,-2 2 2 0,-7 2 3 0,0 3 3 16,0 0-1-16,0 0-9 0,0 2-15 16,-2 2-4-16,-4 2 0 0,-1 6 4 0,-2-3 13 15,2 3-4-15,1-2-2 0,2-1 0 0,1-3-6 16,3 0-1-16,0-3-1 0,3 0 0 0,6-1 5 15,2-2 6-15,2 0 8 0,3 0 2 0,3-6 1 16,2-5 0-16,4 1-4 0,-4-4 2 16,2-1 0-16,0 1-3 0,-3-1 1 0,0-2-2 15,-4 4-4-15,1 0 6 0,-1 2-6 0,-5 2-1 16,0 3 0-16,-3 2-3 0,-1 1 2 0,1-1 0 16,-2 4-2-16,4 0-2 0,-3 0 1 0,1 0-2 15,1 0 3-15,2 0 1 0,-1 5-1 16,5 1-1-16,0 2 2 0,0-1 0 0,1 4-2 15,0 1 4-15,0 2-2 0,-3 1-2 0,-1 3 4 16,-4 0-1-16,-1 2-2 0,-3 0 3 16,-4 1 0-16,0 3 2 0,-3-3 3 0,-5 2 4 15,-4-2 1-15,-1-5 2 0,0 3-1 0,-4-2-1 16,0-2 2-16,-2-3-2 0,2-2 0 0,-3-1-3 16,4-3-3-16,-2 0-4 0,3-3-1 15,3 0-2-15,2 0-12 0,0-2-24 0,2-1-54 16,-1 0-115-16,-1 0-225 0,4-1-427 0,-1-1-168 0</inkml:trace>
        </inkml:traceGroup>
        <inkml:traceGroup>
          <inkml:annotationXML>
            <emma:emma xmlns:emma="http://www.w3.org/2003/04/emma" version="1.0">
              <emma:interpretation id="{1DC7F66B-05D6-4504-84BF-50003C9A1B03}" emma:medium="tactile" emma:mode="ink">
                <msink:context xmlns:msink="http://schemas.microsoft.com/ink/2010/main" type="inkWord" rotatedBoundingBox="26362,17575 29485,17467 29516,18366 26393,18474"/>
              </emma:interpretation>
              <emma:one-of disjunction-type="recognition" id="oneOf33">
                <emma:interpretation id="interp163" emma:lang="en-US" emma:confidence="0.5">
                  <emma:literal>quickly</emma:literal>
                </emma:interpretation>
                <emma:interpretation id="interp164" emma:lang="en-US" emma:confidence="0">
                  <emma:literal>quirky</emma:literal>
                </emma:interpretation>
                <emma:interpretation id="interp165" emma:lang="en-US" emma:confidence="0">
                  <emma:literal>quicker</emma:literal>
                </emma:interpretation>
                <emma:interpretation id="interp166" emma:lang="en-US" emma:confidence="0">
                  <emma:literal>quaky</emma:literal>
                </emma:interpretation>
                <emma:interpretation id="interp167" emma:lang="en-US" emma:confidence="0">
                  <emma:literal>quicken</emma:literal>
                </emma:interpretation>
              </emma:one-of>
            </emma:emma>
          </inkml:annotationXML>
          <inkml:trace contextRef="#ctx0" brushRef="#br0" timeOffset="92734.2048">8145 17391 312 0,'0'0'553'16,"0"0"-472"-16,0 0-68 0,0 0 72 15,0 0 78-15,0 0 44 0,0 0 11 0,0 0-53 16,0 0-47-16,0 0-21 0,0 0-4 0,0 0 5 16,0 0 1-16,0 0-3 0,94-115-11 15,-94 114-16-15,-3-1-15 0,-2 0-12 0,-3 1-16 16,-2 1-16-16,-3 0-8 0,-3 0-6 0,-6 1-2 15,-6 5 8-15,0 4-5 0,-2 1 1 0,-4 1 2 16,3 0-5-16,-1 2 7 0,-1-2-1 0,7-1-3 16,1-2 2-16,5 2-3 0,6-4-1 15,3-2-2-15,4 0-8 0,6-2-11 0,1-1-3 16,1 2 2-16,6-3 14 0,4-1 7 0,2 0 8 16,3 0 4-16,2 0-8 0,3 0 6 0,2-6-1 15,0 0-3-15,1-2 5 0,3-1-5 0,-1 2 0 16,0-2 1-16,1 3-1 0,-1-2 1 15,-1 1 0-15,-8 3-2 0,0 1-2 0,-4 3 2 16,-7 0-1-16,-4 0-1 0,-2 0-6 0,0 3 5 16,-7 6 4-16,-4 5 6 0,-4 4 9 0,-5 6-9 15,-1 7-1-15,-3 1-3 0,-2 3-7 16,-1 2 6-16,1 1-3 0,0-2-1 0,-1 4 2 16,0-2-4-16,5 1 1 0,-4-3-1 0,7-1-2 15,2-6-3-15,4-5 0 0,5-4-1 16,2-7 1-16,5-3 0 0,1-2-4 0,0-5-3 15,0-2-2-15,5-1 5 0,2 0 10 0,6-4 8 16,2-5 7-16,9-4-2 0,3-4-3 16,5-2-1-16,4-6-1 0,7-1 3 0,0-7-2 15,4-3-2-15,3-1-1 0,-3 0 1 0,-2-4 1 16,-5 3 1-16,-1-3-4 0,-6 2-2 0,-4 2 2 16,-1 3 0-16,-6 5 7 0,-4 5-1 15,-3 5 1-15,-7 4-1 0,-1 4 6 0,-2 4 5 16,-3 4 3-16,-2 1 3 0,0 2-13 0,0 0-10 0,0 0-21 15,-3 5-9-15,-4 4 8 0,-5 4 3 16,-1 6 16-16,-1 1 1 0,-4 1 1 0,0 2-1 16,5-3-1-16,2 0-1 0,4-1-2 0,3-4-2 15,4 0 1-15,0-2-1 0,6-1-3 16,6-4 2-16,2-2-1 0,1-5 1 0,8-1 7 16,1 0-4-16,4-1 1 0,0-5 0 0,5-5-3 15,-4 0 5-15,2-4 0 0,-4-2 0 0,0-1 1 16,-2-1 2-16,1 0 2 0,-5-1 0 15,-2-1 7-15,-3 0-2 0,1 4 2 0,-3 0 0 16,-2 2 0-16,-4 3-1 0,-1 4 1 0,-3 4 5 16,-3 3-4-16,-1 1 0 0,0 0-15 15,0 4-10-15,-5 3 3 0,-2 4-1 0,0 2 13 16,-1 6 6-16,-4-1-1 0,1 4-3 0,2-1-2 16,-2-2-4-16,4 0 1 0,5-4 1 0,-2 0-2 15,4-6-1-15,0 0-4 0,5-1-1 16,7-3 0-16,0-1 2 0,2-4 6 0,2-2 0 15,4-4 2-15,0-3 0 0,4-1-1 0,2-1 3 16,-1-2-3-16,1-4 1 0,-2 0 1 0,1-3 0 16,-1 1 1-16,-1 0 5 0,1 1-1 0,-5-1 2 15,0 3 1-15,-6 2 0 0,-5 4 6 16,-1 3 11-16,-6 5 6 0,-1 0 1 0,0 2-9 16,0 0-18-16,0 5-16 0,-2 3-1 0,-5 3 2 15,0 3 6-15,-4 2 7 0,1 4-3 0,0-1-1 16,2 1-3-16,-1-2-6 0,6 0-3 15,2-4-12-15,1 0-28 0,0-4-62 0,3-1-141 16,3-3-369-16,0-6-918 0</inkml:trace>
          <inkml:trace contextRef="#ctx0" brushRef="#br0" timeOffset="93076.9944">9584 17261 0 0,'0'0'335'0,"0"0"-158"15,0 0-44-15,0 0 44 0,0 0 58 0,0 0-2 16,0 0-31-16,0 0-31 0,0 0-45 0,0 0-13 15,0 0-9-15,-156 121-1 0,125-102-4 16,4 1-17-16,3-2-18 0,7-2-24 0,5 1-23 16,2-2-14-16,9-3-8 0,1-4-4 0,11 0 4 15,8-2 5-15,2-1 1 0,8-4 0 16,8-1-9-16,4 0-24 0,5-1-60 0,-1-5-109 16,1-4-196-16,-14 3-343 0,-8 1-187 0</inkml:trace>
          <inkml:trace contextRef="#ctx0" brushRef="#br0" timeOffset="92888.11">9412 17161 510 0,'0'0'126'16,"0"0"-197"-16,0 0-33 0,0 0 16 0,0 0 17 15,0 0-17-15,0 0-73 0,0 0 108 0,0 0 53 16,0 0 0-16</inkml:trace>
          <inkml:trace contextRef="#ctx0" brushRef="#br0" timeOffset="93268.8761">9950 16973 994 0,'0'0'467'0,"0"0"-198"0,0 0-63 0,0 0-2 0,0 0-40 16,0 0-67-16,0 0-48 0,0 0-19 16,0 0 5-16,0 0 14 0,0 0 9 0,0 0 1 15,0 0-7-15,-61 159-7 0,45-119-7 0,0-1-7 16,0-1-8-16,-5 0-6 0,6-4-8 0,0-2-5 15,3-3-4-15,0-4-11 0,4 1-27 0,3-4-54 16,-1-2-134-16,6-4-282 0,0-6-498 16,0-5-13-16</inkml:trace>
          <inkml:trace contextRef="#ctx0" brushRef="#br0" timeOffset="93570.6886">10282 17133 1338 0,'0'0'383'0,"0"0"-268"0,0 0-60 0,0 0 12 16,0 0 18-16,0 0 5 0,0 0-18 0,0 0-20 15,0 0-21-15,0 0-14 0,-163 85-1 0,133-70-9 16,2-3 1-16,-3 0-3 0,4-2 0 0,0-1-2 16,3-2-1-16,3 1 1 0,1-1-6 15,5-1 1-15,3 0-4 0,4 0-8 0,3-1-12 16,5-2-9-16,0 0-4 0,2 1 3 0,9-1 17 15,0 3 4-15,2 1 9 0,2 1 4 0,-2 1-4 16,3 1 7-16,2 4-1 0,-1 1 2 16,-2 2 1-16,0-1 3 0,-2 3 1 0,2-1 1 15,-3 0 3-15,0-4-2 0,1-1 2 0,-3-1 2 16,-1-3 0-16,-1-2-3 0,3-1-2 0,-3-3-7 16,0-1-10-16,3-2-13 0,-1 0-53 15,1-2-127-15,1-5-283 0,-4 1-423 0,2 1 361 0</inkml:trace>
          <inkml:trace contextRef="#ctx0" brushRef="#br0" timeOffset="94090.545">10554 16913 820 0,'0'0'425'0,"0"0"-125"15,0 0-41-15,0 0-10 0,0 0-58 0,0 0-76 16,0 0-56-16,0 0-28 0,0 0-5 0,0 0 3 15,0 0 3-15,0 0 1 0,0 0-3 16,0 0-4-16,-131 157-4 0,119-124-5 0,1 1-6 0,3 1-2 16,1-2-6-16,5-2-1 0,-2 0-2 15,4-4-7-15,0-2-4 0,2-4-10 0,4-2-10 16,6-5-9-16,-1-2-11 0,2-3-12 0,0-3-19 16,-1-5-20-16,2-1-15 0,-1 0-3 15,-1 0 14-15,0-4 23 0,-5-2 29 0,4-1 23 16,-2-1 19-16,-3 0 15 0,-1 1 10 0,0-1 12 15,-3 0 9-15,0 2 17 0,1 1 10 0,-3 1 16 16,1 2 11-16,-1 1 0 0,0 1-6 16,0 0-24-16,0 0-26 0,0 0-24 0,3 0-15 15,-2 0-2-15,2 3 2 0,2 1 5 0,2 2 8 16,7 1 4-16,-2-1 5 0,2 0 6 0,5-3-1 16,1 2 2-16,4-4-5 0,2 1-3 15,2-2-1-15,0 0-4 0,2-3-1 0,2-3-1 16,-4-2 3-16,-3-3 1 0,-3-1 5 0,-2-2 5 15,-7 1 3-15,-1 1 4 0,-6 2 9 0,-1-1 10 16,-5 5 3-16,0 0 4 0,-2 3-8 0,-4-1-12 16,-2 4-6-16,-3 1-16 0,1 10-6 15,-5 3-1-15,-1 6-5 0,-3 2 7 0,2 4 1 16,-3 0-1-16,3 3 1 0,1 3-2 0,-1-1 1 16,3 0-3-16,2 1-1 0,3-1-3 0,-2 0-3 15,5-1-3-15,0 0-3 0,1-2-23 16,-2-2-56-16,4-3-121 0,1-2-255 0,-1-6-545 15,2-6-165-15</inkml:trace>
        </inkml:traceGroup>
        <inkml:traceGroup>
          <inkml:annotationXML>
            <emma:emma xmlns:emma="http://www.w3.org/2003/04/emma" version="1.0">
              <emma:interpretation id="{066E31F8-5B23-4FC9-856A-285B4A5213DC}" emma:medium="tactile" emma:mode="ink">
                <msink:context xmlns:msink="http://schemas.microsoft.com/ink/2010/main" type="inkWord" rotatedBoundingBox="29818,17741 30420,17646 30458,17887 29857,17982"/>
              </emma:interpretation>
              <emma:one-of disjunction-type="recognition" id="oneOf34">
                <emma:interpretation id="interp168" emma:lang="en-US" emma:confidence="0.5">
                  <emma:literal>as</emma:literal>
                </emma:interpretation>
                <emma:interpretation id="interp169" emma:lang="en-US" emma:confidence="0">
                  <emma:literal>a</emma:literal>
                </emma:interpretation>
                <emma:interpretation id="interp170" emma:lang="en-US" emma:confidence="0">
                  <emma:literal>an</emma:literal>
                </emma:interpretation>
                <emma:interpretation id="interp171" emma:lang="en-US" emma:confidence="0">
                  <emma:literal>is</emma:literal>
                </emma:interpretation>
                <emma:interpretation id="interp172" emma:lang="en-US" emma:confidence="0">
                  <emma:literal>on</emma:literal>
                </emma:interpretation>
              </emma:one-of>
            </emma:emma>
          </inkml:annotationXML>
          <inkml:trace contextRef="#ctx0" brushRef="#br0" timeOffset="94656.1956">11544 17167 1417 0,'0'0'187'0,"0"0"-49"0,0 0 37 0,0 0 24 16,0 0-19-16,0 0-67 0,0 0-59 0,0 0-24 15,0 0-11-15,0 0-9 0,0 0 0 0,0 0-3 16,-168-11-3-16,152 30-1 0,1-1-3 0,1 1-4 16,2 0 3-16,1 1-4 0,3-4-4 0,2 0-4 15,5-2-7-15,0-2-5 0,1-3-4 16,0-2-5-16,4-1 2 0,5-3 4 0,2-1 6 15,-3-2 11-15,5 0 6 0,2-5 9 0,-1-1 3 16,-1-3 3-16,-2 0 4 0,1 0-4 0,0 1 6 16,-3-1-1-16,-3 1-3 0,2 2-2 15,-4 2-7-15,2-1-1 0,-3 4-2 0,-3-1 4 16,0 2-4-16,0 0-1 0,0 0-6 0,0 0-7 16,0 0 3-16,0 6 1 0,0-4 6 15,0 2 0-15,0-2 1 0,1 0 1 0,2 0 0 16,5-2 9-16,-3 0-4 0,8 0 2 0,-1 0 0 15,1 0-4-15,3-6 3 0,4 0-3 0,-2-4-1 16,-2-2 3-16,4-2 0 0,-4 0 0 16,3-3 2-16,-2 2 0 0,-2 0 0 0,-2-2 2 15,1 7 0-15,-4-2 4 0,0 2-1 0,-1 4-1 16,3 0-1-16,0 3-7 0,2 1 2 0,-1 2-2 16,1 0 2-16,-1 0 3 0,2 5-2 0,-3 2 3 15,1 4 2-15,-1 1 0 0,0 1 3 16,0 5 1-16,-2 0-1 0,-4 2 3 0,-3-1 0 15,1 0 0-15,-4 2 1 0,0-5-3 0,-9-1 3 16,-3-1 2-16,-3-4 0 0,-4-1-1 0,-1-3-5 16,-4-1-11-16,5-1-8 0,-1-2-10 0,5-2-15 15,3 0-34-15,8 0-64 0,3 0-149 16,1-2-395-16,0 1-816 0</inkml:trace>
        </inkml:traceGroup>
        <inkml:traceGroup>
          <inkml:annotationXML>
            <emma:emma xmlns:emma="http://www.w3.org/2003/04/emma" version="1.0">
              <emma:interpretation id="{B99119F2-5DA1-44B0-A748-DC3F84F6FFA9}" emma:medium="tactile" emma:mode="ink">
                <msink:context xmlns:msink="http://schemas.microsoft.com/ink/2010/main" type="inkWord" rotatedBoundingBox="30593,17273 33456,17254 33463,18285 30600,18304"/>
              </emma:interpretation>
              <emma:one-of disjunction-type="recognition" id="oneOf35">
                <emma:interpretation id="interp173" emma:lang="en-US" emma:confidence="0.5">
                  <emma:literal>possible.</emma:literal>
                </emma:interpretation>
                <emma:interpretation id="interp174" emma:lang="en-US" emma:confidence="0">
                  <emma:literal>possible</emma:literal>
                </emma:interpretation>
                <emma:interpretation id="interp175" emma:lang="en-US" emma:confidence="0">
                  <emma:literal>passible.</emma:literal>
                </emma:interpretation>
                <emma:interpretation id="interp176" emma:lang="en-US" emma:confidence="0">
                  <emma:literal>possibly.</emma:literal>
                </emma:interpretation>
                <emma:interpretation id="interp177" emma:lang="en-US" emma:confidence="0">
                  <emma:literal>passible</emma:literal>
                </emma:interpretation>
              </emma:one-of>
            </emma:emma>
          </inkml:annotationXML>
          <inkml:trace contextRef="#ctx0" brushRef="#br0" timeOffset="97195.6278">14911 17481 2012 0,'0'0'599'0,"0"0"-535"0,0 0-25 15,0 0 19-15,0 0-1 0,0 0-27 0,0 0-95 16,0 0-182-16,0 0-632 0,0 0-723 0</inkml:trace>
          <inkml:trace contextRef="#ctx0" brushRef="#br0" timeOffset="94995.9857">12267 16809 1586 0,'0'0'303'0,"0"0"-89"16,0 0-20-16,0 0-24 0,0 0-64 0,0 0-60 16,0 0-34-16,0 0-3 0,0 0-4 0,0 0 13 15,0 0 8-15,0 0 0 0,-10 161 14 16,-1-113-3-16,2 4-6 0,-8 4 0 0,1 0-11 15,-1 1-4-15,-4 0-2 0,4-2-4 0,-5-1-6 16,7-2-5-16,1-2-9 0,2 0-14 0,1-4-41 16,4-1-85-16,-2-5-170 0,5-10-422 0,-2-12-811 15</inkml:trace>
          <inkml:trace contextRef="#ctx0" brushRef="#br0" timeOffset="95171.8777">12174 17200 654 0,'0'0'443'0,"0"0"-301"16,0 0 0-16,0 0 31 0,0 0 16 15,0 0-30-15,173-130-51 0,-149 130-43 0,-4 0-24 16,2 2-10-16,-6 6-4 0,-1 3-5 0,-2 2-2 16,-2 4 3-16,-9 2 0 0,-2 5 4 0,-1 0 4 15,-12 0-1-15,-5 1-4 0,-9-1-9 0,-6-6-12 16,-1 0-7-16,-3-5-5 0,1-2-6 15,5-2-13-15,3-3-33 0,5 0-82 0,5-3-118 16,8 0-181-16,3-3-243 0,7 0-71 0,0 0 740 0</inkml:trace>
          <inkml:trace contextRef="#ctx0" brushRef="#br0" timeOffset="96146.2754">12878 17110 873 0,'0'0'470'0,"0"0"-163"15,0 0-49-15,0 0-39 0,0 0-71 0,0 0-57 16,0 0-33-16,0 0-15 0,0 0 1 0,0 0-2 16,0 0 3-16,-161 21-1 0,133-11-2 0,1 2-7 15,3 4-9-15,1-2-5 0,7 3-10 16,3-2-4-16,3 0-3 0,8-2-7 0,0 1 1 16,2-2 1-16,2-2 1 0,10 1 3 0,0-3 4 15,4 1 0-15,5-1 5 0,3-4 4 0,5-1 1 16,-1-1 0-16,1-2-4 0,3 0-2 15,-3 0-1-15,-1-5 1 0,-1-2 1 0,-1-2-2 16,0-3 0-16,-2-2-1 0,-3-2-1 0,2-2 3 16,-7-3-5-16,2-1 0 0,-10-2-1 0,1 1-5 15,-7 3 0-15,-2-1-3 0,-4 3-7 0,-10 1-6 16,-5 4-1-16,-1 0-2 0,-4 2 5 16,-1 4 5-16,-1 1 3 0,1 3 6 0,5 1 0 15,-1 2 3-15,7 0-2 0,2 0-2 0,2 0-2 16,8 3-5-16,-1 0-3 0,3 2-2 0,0-1-3 15,3 2 3-15,7 2 5 0,2-1 5 16,4 1 6-16,5-1 1 0,0-1 3 0,6 0 0 16,4 1-3-16,0-1 2 0,-1-1-2 0,7-1-1 15,-1 1 1-15,-4-4-4 0,4 1 2 16,-6-2 0-16,-2 0 0 0,-4 0 2 0,-1-5-1 16,-7 1 2-16,-4-2-2 0,-4 3 6 0,-4-2 3 15,-3 2 3-15,-1 0 1 0,0 2-5 0,0-1-8 16,-2 1-6-16,-1-1-5 0,-1 2-8 0,4 0-3 15,0 0-2-15,0 2-4 0,0 2 6 16,0 4 6-16,5 2 3 0,1 1 7 0,2 3 1 16,-2-2 2-16,5 5 0 0,-3 2 0 15,-2 1-2-15,0 1 0 0,-3 0 2 0,-3 1-2 0,0-4 4 16,-1 0 2-16,-9-2-2 0,-2-1 0 0,-3-3 3 16,-2 1-1-16,-2-5 1 0,3-2 1 15,-1 0-6-15,-2-2 2 0,5 1-1 0,2-3-1 16,7-1 4-16,1 0-1 0,-1-1 3 0,5 0 0 15,0 0 0-15,1 0-4 0,7-4-8 16,1-4 0-16,1-2-6 0,7-1 3 0,2-3 9 16,2-1 0-16,0-3 1 0,4-1 1 0,1-4-4 15,0-1-2-15,0-1 5 0,-2 1 0 0,-1 2 1 16,-4-1 4-16,-3 6-5 0,-3 0 3 16,-1 3 0-16,-3 2 0 0,-6 3 3 0,-2 2 1 15,-1 0-1-15,0 1 0 0,0 1 1 0,0 0-4 16,0 4-2-16,0 0-4 0,0 1-6 0,0 0-11 15,0 0-6-15,0 0 1 0,6 4 0 16,-2 2 11-16,-1 3 6 0,6 3-2 0,-4 1 8 16,6 2-1-16,-2 2 1 0,2 0 3 0,-1 1 0 15,0 3 0-15,2-1 2 0,-2 1 2 16,-5 0-2-16,3-3 0 0,-5-4 1 0,-2 2-4 16,-1-6 2-16,0-1 0 0,-9-2-1 0,2-1 0 15,-6 0 4-15,-2-3 0 0,-5 0 2 0,2 0 1 16,-3-3-3-16,6 2-2 0,-1-2-4 0,4 0-6 15,3 0-2-15,6 0-4 0,2 0-7 16,1-3-19-16,0 0-21 0,1-3-18 0,8 0-7 16,3-3 13-16,0 0 21 0,3-3 21 0,1-1 17 15,2-1 14-15,3-4 4 0,-2-1 5 0,5 0 4 16,-4-1 3-16,-1 4 7 0,-4 0 6 16,-1 6 4-16,-1 5 8 0,-4 0 11 0,-5 3 5 15,3 2-4-15,-6 0-7 0,-1 0-18 0,0 0-12 16,0 0-8-16,0 0-4 0,0 2-4 0,0 3 3 15,-1 4 2-15,-1 4 1 0,1 0 3 16,-4 2-3-16,3 0-1 0,2 0-2 0,0 0-1 16,0 0-4-16,0-2-10 0,0-3-30 0,0 0-102 15,0-4-224-15,0-3-609 0,0-2-385 0</inkml:trace>
          <inkml:trace contextRef="#ctx0" brushRef="#br0" timeOffset="96301.1794">13767 17018 2073 0,'0'0'168'16,"0"0"-87"-16,0 0 0 0,0 0 0 16,0 0-30-16,0 0-38 0,0 0-59 0,0 0-84 15,0 0-328-15,0 0-1056 0</inkml:trace>
          <inkml:trace contextRef="#ctx0" brushRef="#br0" timeOffset="96643.9678">13927 16693 1337 0,'0'0'552'0,"0"0"-385"0,0 0-7 0,0 0 23 15,0 0-13-15,0 0-55 0,0 0-35 0,0 0-38 16,0 0-23-16,0 0-15 0,0 0-4 16,0 0 4-16,0 0 7 0,2 19 5 0,-2 15 5 15,0 5 2-15,-6 4-1 0,-4 2-3 0,-1 1-5 16,1 1-2-16,-2-1-2 0,5-1-4 0,-1 1 1 15,4-2-1-15,3 3-6 0,1-4 2 0,0-4-3 16,5-3-2-16,4-4 0 0,2-6-5 16,-2-3-6-16,2-5-5 0,1-3-4 0,-2-6-1 15,-5-5 2-15,4-4 8 0,-6 0 10 0,4-3 8 16,-3-3 4-16,0-6-1 0,4-3-3 0,-4-3 1 16,4 1 1-16,-4-1 0 0,-3-1 3 0,-1-2 0 15,0 2-5-15,-2-3 2 0,-9 1-1 16,0 0-4-16,-4 2-1 0,1 1-7 0,-5 1-2 15,-1 2-3-15,1 6-1 0,0 1-5 0,6 4-1 16,6 0-9-16,0 2-13 0,6 0-26 16,1 2-63-16,1-2-39 0,10 2-30 0,0-1-70 15,4 0-169-15,-2-1-340 0,-4 0 34 0</inkml:trace>
          <inkml:trace contextRef="#ctx0" brushRef="#br0" timeOffset="97036.7258">14109 16865 591 0,'0'0'255'0,"0"0"-51"0,0 0 15 0,0 0 13 16,0 0-13-16,0 0-20 0,0 0-15 0,0 0-17 16,0 0-35-16,0 0-37 0,0 0-44 15,0 0-35-15,0 0-16 0,0 0-11 0,74-119 6 16,-74 139 6-16,0 5 3 0,-2 6 8 0,-4 5 1 16,-4 5-1-16,-2-2-2 0,1 4 0 0,-2-2 0 15,2 0 2-15,5-1-1 0,-2 0-1 16,5 2 1-16,3-2-2 0,0-1-1 0,4-3 1 15,7-2-2-15,1-4-1 0,1-1-1 0,0-4-1 16,2-7-3-16,0-2-2 0,0-7 1 0,-5-3-6 16,4-3 0-16,-2-3 2 0,0 0-3 15,1-4 2-15,1-7-4 0,1-2-2 0,1-5 5 16,0-1 3-16,-2-4 4 0,1 2 3 0,0-4-2 16,0 1 3-16,-3-1-1 0,3 1 0 15,-3 1 2-15,-2 5-1 0,-6 2 5 0,-1 6 6 16,-3 2 6-16,0 3 1 0,-7 3-12 0,-3 2-6 15,-4 0-7-15,-3 1 1 0,-5 8 10 0,0 3 4 16,0 0 0-16,1 1-2 0,7 2-3 0,5-1-5 16,5-1-1-16,4 0-2 0,0 1-4 15,9-1-3-15,6 1-2 0,6-1-10 0,6 0-35 16,4-2-133-16,-5-5-443 0,-10-2-943 0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52:01.1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C2A6DA1-D223-4E01-A0C5-8B2654B13D42}" emma:medium="tactile" emma:mode="ink">
          <msink:context xmlns:msink="http://schemas.microsoft.com/ink/2010/main" type="inkDrawing" rotatedBoundingBox="6813,1938 14537,1510 14543,1626 6820,2054" semanticType="underline" shapeName="Other">
            <msink:sourceLink direction="with" ref="{642CA97C-441E-4841-AE26-BBA9175CB29F}"/>
          </msink:context>
        </emma:interpretation>
      </emma:emma>
    </inkml:annotationXML>
    <inkml:trace contextRef="#ctx0" brushRef="#br0">0 390 2775 0,'0'0'99'0,"0"0"-80"0,0 0-77 16,0 0-16-16,0 0 4 0,0 0 19 16,0 0 39-16,0 0 9 0,200-12 2 0,-94 15 2 15,18 1 6-15,21-1-2 0,19-1 1 0,15-1-3 16,16-1-3-16,10 0 1 0,14 0-1 0,9 0-2 16,10-6-2-16,4-1-2 0,11-5 0 15,3-1-1-15,8-5 2 0,0-1 0 0,0-1-1 16,2-1 4-16,-2-2 1 0,-2 1 3 0,-2 0 5 15,-7 1 5-15,-1 0 10 0,-4 0 6 0,-8 3 6 16,-5 0 0-16,-11 4-6 0,-11 0 1 0,-11 4-4 16,-19 0 1-16,-14 3-4 0,-12 1-5 0,-14 1-2 15,-14 1-3-15,-13 1-2 0,-18 0-2 16,-15 1-3-16,-17 2-4 0,-16 0-1 0,-15 0 2 16,-14 0 2-16,-11 0 17 0,-8 0 21 0,-2 0 14 15,-4 0 5-15,-8 0-12 0,-7 0-20 16,-7 0-20-16,-11 0-11 0,-4 0-6 0,-6 0-6 15,0 0 0-15,-1 0-3 0,3 0-13 0,0-3-18 16,5-2-26-16,-2 1-40 0,3 0-40 0,2 1-43 16,2 2-51-16,3 1-27 0,6 0 12 15,1 1 49-15,8 4 84 0,5 1 96 0,8 2 78 16,4 0 59-16,2 1 30 0,6-2 19 0,4 1 2 16,-1 0-4-16,2-1-2 0,0-1-12 15,-1-2-20-15,1-1-22 0,0 1-25 0,-2-4-23 16,-1 2-17-16,0-1-15 0,0-1-12 0,4 0-17 15,5 0-75-15,-9-1-253 0,-2-1-1237 0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51:56.2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D4E9E38-3654-4186-9D1C-62DA202F694C}" emma:medium="tactile" emma:mode="ink">
          <msink:context xmlns:msink="http://schemas.microsoft.com/ink/2010/main" type="writingRegion" rotatedBoundingBox="6908,441 14649,-62 15611,14712 7869,15216"/>
        </emma:interpretation>
      </emma:emma>
    </inkml:annotationXML>
    <inkml:traceGroup>
      <inkml:annotationXML>
        <emma:emma xmlns:emma="http://www.w3.org/2003/04/emma" version="1.0">
          <emma:interpretation id="{36FC498D-7A75-4C5C-80DA-9A70D3AC0AEC}" emma:medium="tactile" emma:mode="ink">
            <msink:context xmlns:msink="http://schemas.microsoft.com/ink/2010/main" type="paragraph" rotatedBoundingBox="6908,403 13229,30 13364,2331 7044,27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2CA97C-441E-4841-AE26-BBA9175CB29F}" emma:medium="tactile" emma:mode="ink">
              <msink:context xmlns:msink="http://schemas.microsoft.com/ink/2010/main" type="line" rotatedBoundingBox="6908,403 13229,30 13364,2331 7044,2703">
                <msink:destinationLink direction="with" ref="{8C2A6DA1-D223-4E01-A0C5-8B2654B13D4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BEECE3F-B5C1-4E43-AB19-67F81D765D9E}" emma:medium="tactile" emma:mode="ink">
                <msink:context xmlns:msink="http://schemas.microsoft.com/ink/2010/main" type="inkWord" rotatedBoundingBox="6917,556 11443,289 11570,2437 7044,2703"/>
              </emma:interpretation>
              <emma:one-of disjunction-type="recognition" id="oneOf0">
                <emma:interpretation id="interp0" emma:lang="en-US" emma:confidence="0.5">
                  <emma:literal>Technology</emma:literal>
                </emma:interpretation>
                <emma:interpretation id="interp1" emma:lang="en-US" emma:confidence="0">
                  <emma:literal>technology</emma:literal>
                </emma:interpretation>
                <emma:interpretation id="interp2" emma:lang="en-US" emma:confidence="0">
                  <emma:literal>Technologic</emma:literal>
                </emma:interpretation>
                <emma:interpretation id="interp3" emma:lang="en-US" emma:confidence="0">
                  <emma:literal>technologic</emma:literal>
                </emma:interpretation>
                <emma:interpretation id="interp4" emma:lang="en-US" emma:confidence="0">
                  <emma:literal>Technopop</emma:literal>
                </emma:interpretation>
              </emma:one-of>
            </emma:emma>
          </inkml:annotationXML>
          <inkml:trace contextRef="#ctx0" brushRef="#br0">-465-1783 1193 0,'0'0'292'0,"0"0"-68"15,0 0-45-15,0 0-22 0,0 0 4 0,0 0-7 16,0 0-26-16,0 0-31 0,0 0-26 0,0 0-21 16,0 0-18-16,0 0-15 0,-26-14-9 0,38 10-5 15,7-2 0-15,8-2 7 0,10-5 2 16,12 3 0-16,10-7-1 0,8 0-2 0,8 1 1 15,8-1-1-15,1 0 0 0,4 0-1 0,-4 1 1 16,-1-1-2-16,-1 4 1 0,-8 3-4 0,-9 1-1 16,-7 3-2-16,-12 1-2 0,-13 2-2 0,-10 3-7 15,-10 0-17-15,-7 0-45 0,-6 0-50 16,-6 8-26-16,-8 1-28 0,-5 2-54 0,-4 5-142 16,-4 0-283-16,3-4-192 0,11-5 619 0</inkml:trace>
          <inkml:trace contextRef="#ctx0" brushRef="#br0" timeOffset="3597.7776">176-1912 1209 0,'0'0'743'15,"0"0"-631"-15,0 0-88 0,0 0-35 16,0 0 17-16,0 0 33 0,0 0 37 0,0 0 26 16,0 0 11-16,0 0-6 0,0 0-17 0,-7 172-19 15,2-126-13-15,-3 3-9 0,0 1-8 16,-5 2-7-16,0 0-6 0,0 2-4 0,-5-3-6 15,2 3-7-15,3-5-1 0,2-3-10 0,4-2-8 16,5-5-9-16,2-2-23 0,0-6-32 0,2-7-82 16,5 0-118-16,4-10-193 0,-5-5-381 0,1-4-234 15</inkml:trace>
          <inkml:trace contextRef="#ctx0" brushRef="#br0" timeOffset="3600.7752">400-1413 1401 0,'0'0'367'0,"0"0"-185"0,0 0-77 0,0 0-17 16,0 0 13-16,0 0 4 0,0 0-13 0,0 0-16 16,131-161-13-16,-107 140-11 0,-1 2-9 0,1-2-6 15,-4 1-5-15,0 0-3 0,-6 4 1 0,-2 3 0 16,-8 2 6-16,-2 5 9 0,-2 3 0 16,0 3-4-16,-6 0-14 0,-6 0-18 0,-7 3-12 15,-7 9 0-15,-7 6 0 0,-6 6 4 0,-4 9 4 16,-6 1 3-16,0 4-1 0,1 2 1 15,-2 2 0-15,9 1-5 0,2-2 0 0,8-1-1 16,10-6-3-16,7-4 1 0,8-2-4 0,6-4-4 16,6-3 2-16,13-3-1 0,4-2 0 15,10-3 4-15,5-7-1 0,6-3 0 0,3-3-1 16,3 0-7-16,2-9-11 0,0-2-27 0,2-1-42 16,-3-3-56-16,0 0-67 0,-4-4-58 0,-2 2-97 15,2-4-91-15,-1-1-133 0,-1-3-96 16,-11 4 595-16,-13 7 95 0</inkml:trace>
          <inkml:trace contextRef="#ctx0" brushRef="#br0" timeOffset="3604.7732">1153-1567 88 0,'0'0'667'0,"0"0"-132"16,0 0-143-16,0 0-138 0,0 0-100 0,0 0-51 15,0 0-20-15,0 0-1 0,-154 18 0 0,116 0-3 16,-2 3-5-16,1 4-13 0,3 0-12 16,3 1-14-16,7 1-15 0,3-4-11 0,10 2-8 15,8-4-7-15,2-1-4 0,3 0-6 0,11-2-4 16,7-3-1-16,8-2-1 0,3-5-2 0,10-3-7 15,4-5-18-15,5-3-30 0,-3-10-29 16,3-3-29-16,-7-7-14 0,1-2 0 0,-4-3-3 16,-1-6-22-16,-9-1-49 0,-2-6-60 0,-6 0-19 15,-4-7 34-15,-7-4 82 0,-2 0 97 16,-4-7 71-16,-2-1 43 0,-1 0 27 0,0 1 25 16,0 1 31-16,0 4 39 0,0 6 46 0,-3 6 60 15,2 11 46-15,1 9 21 0,-1 7-20 0,-1 9-66 16,0 4-87-16,2 2-87 0,-2 9-49 15,-2 7-22-15,2 11 7 0,0 10 21 0,-6 7 11 16,4 5 7-16,-2 5 1 0,-1 3 2 0,-4 1 1 16,4 2-3-16,-2 1-3 0,-2 0-7 0,3-1-4 15,0-3-3-15,-1-1-4 0,5-1-2 0,-2-5-2 16,1-7-4-16,5-4-1 0,-1-10-2 16,1-4-1-16,0-7 1 0,0-8-1 0,0-5 3 15,0-4 11-15,0-1 17 0,0 0 12 0,1-6 3 16,6-7-10-16,-1-7-17 0,7-6-9 0,0-1-6 15,3-5-1-15,1 0 2 0,1-2-4 16,-3 4 1-16,-1-1 0 0,1 6 0 0,-1 3-1 16,-2 5 0-16,-2 5-2 0,1 5-3 0,-4 2-1 15,2 5-2-15,-1 0 0 0,0 4 1 0,3 4 3 16,2 3 1-16,-1 2 2 0,2 1 1 16,-2 5-1-16,0-1-2 0,-3 2 1 0,1-2-3 15,1 1-2-15,-2 0-4 0,-2-2-6 0,2-2-20 16,3-4-56-16,-4 0-106 0,0-4-133 15,4-1-210-15,-5-4-308 0,0-2-59 0</inkml:trace>
          <inkml:trace contextRef="#ctx0" brushRef="#br0" timeOffset="3614.7669">1711-1611 1158 0,'0'0'379'0,"0"0"-180"0,0 0-114 15,0 0-48-15,0 0-6 0,0 0 14 0,0 0 22 16,0 0 5-16,0 0 1 0,0 0-5 0,0 0-5 15,0 0-7-15,0 0-7 0,0 0 1 0,62 154-4 16,-61-133-2-16,-1-1-10 0,1 0-11 16,-1-2-8-16,0-2-5 0,0-1-1 0,0-5-4 15,0-1-3-15,0-5-2 0,0-1-1 0,0-1-1 16,0-2 2-16,0 0 5 0,2-3-1 16,4-6 0-16,1-4-4 0,5-5-4 0,3-7-2 15,2-1 2-15,3-4 2 0,-3-2 2 0,4 1 1 16,-5 1-2-16,3 4-1 0,-2 2 2 0,-3 5 0 15,-1 4 1-15,-5 7 0 0,-1 3-6 16,-3 4-5-16,0 1-6 0,0 0 0 0,-3 6 1 16,2 2 10-16,4 2 3 0,-3 5 5 0,0 0 1 15,4 0-2-15,-4 1 0 0,4-1 2 0,-3-1-4 16,5-1 0-16,-2-1 2 0,0-3-2 0,2-2 2 16,4-3 1-16,-2-1 0 0,1-3 2 15,2 0 1-15,-2-4 5 0,3-6-2 0,5-4 0 16,-5-2-2-16,2 1-3 0,0-3 2 0,-3-1-2 15,-2 1 2-15,-1-1 0 0,-3 4-2 16,0 1 2-16,-1 2-1 0,-6 3 0 0,0 4 1 0,-1 2 1 16,-1 0-5-16,0 3-7 0,0 0-18 15,0 5-8-15,0 2 5 0,0 4 5 0,-1 3 14 16,1 1 6-16,0 0-3 0,0 1 1 0,0-1 0 16,0-2 2-16,8-1-1 0,-4-1 2 15,5-4 0-15,-2-1-2 0,5-3 4 0,5 0 1 16,2-3 7-16,2-3 3 0,2-3 0 0,1-6-1 15,2-2 1-15,-2 0 0 0,-5-3 1 16,1-2 7-16,-7 3 0 0,-6-1 7 0,0-1 4 16,-7-2 0-16,0 2-3 0,-11 1-8 0,-5 2-10 15,-7 0-11-15,-4 5 1 0,0-1 0 0,-2 3 1 16,-3 2 3-16,4 3-2 0,2 2-3 0,6-2 1 16,1 3-3-16,9-1-4 0,2 1 1 0,2 0-5 15,2-2-10-15,4 1-12 0,4-4-7 16,4 1 0-16,4-5 6 0,3-3 18 0,9-4 7 15,3 0 5-15,1-3 5 0,7-4-2 0,-6 1 3 16,2-2 4-16,1-4-1 0,-5 4 6 0,-4-3 0 16,-3 2 0-16,-1 0 1 0,-2 2 0 15,-3 1 3-15,-5 0 3 0,-1 5 0 0,2 2 5 16,-6 3 2-16,0 3 1 0,-2 3 3 0,0 3-4 16,-2 3-9-16,0 0-11 0,0 0-23 15,0 0-9-15,0 10 0 0,1 4 7 0,0 7 14 16,1 5 7-16,-1 6 3 0,0 0-2 0,5 3 0 15,-5 1 0-15,0 1-2 0,1 0 0 0,0 1 0 16,3-3 0-16,0 0 0 0,-1-1-2 16,4-4 5-16,-3-1-4 0,6-4 0 0,-2-3 1 15,1-5-4-15,-2-3 1 0,4-5 0 0,0-1 2 16,-1-4-3-16,-5-1 3 0,5-2 1 16,-1-1 1-16,-5 0 4 0,6-4 0 0,-2-5 3 0,-2 0 2 15,3-5-4-15,0-1 1 0,-3-3-1 16,2 0-1-16,-2 3 6 0,-1 0-5 0,-3 2 2 15,1 4 1-15,-4 0-4 0,0 3 7 0,0 1 0 16,0 4-1-16,0-1 1 0,0 2-8 0,0 0-9 16,0 0-14-16,0 2-5 0,-3 6-1 15,2 0 5-15,0 4 10 0,1 3 2 0,0 2 5 16,0-1-1-16,0 0-1 0,2 1-2 0,6-3 2 16,-2-2-1-16,3-3 2 0,2 0 1 0,0-2-2 15,-3 2 1-15,5-3 0 0,0-2 3 16,6-1 0-16,-3-3 3 0,0 0 0 0,6 0-2 15,-5-3 5-15,6-4 0 0,-5-5 2 0,2 2 5 16,-4-2-3-16,-2-3 1 0,-3-2 4 0,-5-4 3 16,0 2 3-16,-4-1 0 0,-2 1-1 15,-7 2-7-15,-1 1-2 0,-6 4-2 0,-6 2-8 16,3 2-5-16,-7 2-5 0,-3 5-4 0,1 1 1 16,0 0 4-16,0 0-6 0,7 3-5 15,1 3-10-15,4 0-20 0,8 0-9 0,-3 0-17 16,8 1-24-16,1-4-31 0,1 3-37 0,12-2-28 15,0 0-18-15,6-2-12 0,1-2-7 0,7 0-4 16,-1 0 15-16,1 0 41 0,1 0 55 0,-1-4 55 16,0-1 42-16,-1 1 24 0,-2-2 23 15,-2 2 27-15,-3-2 34 0,1 1 42 0,-2-2 30 16,1 1 18-16,-1-2 0 0,1 1-14 0,4-3-18 16,0 1-21-16,-7 0-18 0,0 4-16 0,-5-1-5 15,-2 2 8-15,-6 0 19 0,-2 3 13 0,-1-1 1 16,0 2-14-16,0 0-27 0,-4 0-21 15,-3 0-19-15,2 0-8 0,-4 0-10 0,3 0-3 16,-3 0 0-16,3 2-4 0,-2 1-1 0,3-1-6 16,-2-1-1-16,6 0-3 0,-2 3-3 15,-1 0-1-15,0 1-3 0,3 3-1 0,0 2 2 16,-1 4 2-16,1 1 1 0,1 5 0 0,-1 2 0 16,1 3-2-16,0 4 3 0,0 5 0 0,0 7 3 15,0 3 2-15,0 7-4 0,0 5 0 16,0 9-2-16,-6 5 0 0,3 5 3 0,-1 4-2 15,-5 3 1-15,0 2-2 0,1 2-1 0,-4-2-2 16,-2-1-5-16,1 0-4 0,-7-3-19 0,2-5-14 16,-6-3-17-16,-1-7-34 0,-4-5-21 15,-4-7-17-15,-2-6 17 0,-2-7 42 0,-2-7 50 16,5-9 49-16,2-8 23 0,4-5 22 0,4-8 7 16,2-3 5-16,5-2 0 0,3-8-11 0,4-5-13 15,6-6-20-15,4-7-22 0,0-5-14 0,2-7-3 16,10-3-1-16,4-6 2 0,6-3 4 15,2-4-2-15,2-3 0 0,2-2-1 0,1-2-1 16,5 1 2-16,-2-3-2 0,4 1 1 0,2 2-2 16,-4 0 0-16,8 1 0 0,0 0 6 0,-2 1 0 15,0 1 1-15,2 1 3 0,-3 2-4 16,-2 1 3-16,-5 1-1 0,4 0-1 0,-7 5 3 16,-1 3-2-16,-3 6-2 0,-3 10 5 0,-6 4 1 15,-4 6 2-15,-5 8 5 0,-1 5-4 16,-4 4-6-16,-1 3-6 0,-1 0-12 0,0 0-10 15,0 5 5-15,0 3 3 0,0 1 9 0,0 5 10 16,0-1-5-16,0 1 0 0,3-2-1 0,2-2-2 16,0-2 0-16,2 0-2 0,1-4 0 15,4 0 0-15,4-4 2 0,6 0 7 0,2-10-2 16,3-3 0-16,1-4 2 0,0-7-4 0,1-5 5 16,4-2 1-16,-5-1-1 0,-3-3 3 0,-6 4-2 15,3 0 3-15,-9 6 4 0,-2 6 5 0,-7 7 6 16,-3 4 6-16,-1 7 1 0,0 1-6 0,-1 4-9 15,-9 11-7-15,-3 11 1 0,-3 11 9 16,-4 10 8-16,-4 6 2 0,-1 4-4 0,1 2-2 16,-1 2-10-16,6-2-2 0,-4 3-2 0,0 0-5 15,3 2 0-15,-2 3-1 0,-4 0-1 16,3 0-3-16,4 0 1 0,-5-5-2 0,7 0-1 16,-6-4-2-16,4-2-9 0,-2 0-7 0,-2-7-14 15,3-4-17-15,-1-8-37 0,2-8-52 0,0-7-70 16,6-9-103-16,6-5-170 0,0-7-343 15,6-1-65-15</inkml:trace>
        </inkml:traceGroup>
        <inkml:traceGroup>
          <inkml:annotationXML>
            <emma:emma xmlns:emma="http://www.w3.org/2003/04/emma" version="1.0">
              <emma:interpretation id="{6FB6079B-3AF0-4C0A-BF81-CC980FF55E80}" emma:medium="tactile" emma:mode="ink">
                <msink:context xmlns:msink="http://schemas.microsoft.com/ink/2010/main" type="inkWord" rotatedBoundingBox="11876,110 13229,30 13309,1400 11957,1480">
                  <msink:destinationLink direction="with" ref="{35C51CBB-9F73-4C4F-9D4F-0498C42ACD23}"/>
                </msink:context>
              </emma:interpretation>
              <emma:one-of disjunction-type="recognition" id="oneOf1">
                <emma:interpretation id="interp5" emma:lang="en-US" emma:confidence="0.5">
                  <emma:literal>ted</emma:literal>
                </emma:interpretation>
                <emma:interpretation id="interp6" emma:lang="en-US" emma:confidence="0">
                  <emma:literal>Led</emma:literal>
                </emma:interpretation>
                <emma:interpretation id="interp7" emma:lang="en-US" emma:confidence="0">
                  <emma:literal>bed</emma:literal>
                </emma:interpretation>
                <emma:interpretation id="interp8" emma:lang="en-US" emma:confidence="0">
                  <emma:literal>teed</emma:literal>
                </emma:interpretation>
                <emma:interpretation id="interp9" emma:lang="en-US" emma:confidence="0">
                  <emma:literal>tad</emma:literal>
                </emma:interpretation>
              </emma:one-of>
            </emma:emma>
          </inkml:annotationXML>
          <inkml:trace contextRef="#ctx0" brushRef="#br0" timeOffset="4264.3133">4847-2375 1774 0,'0'0'163'16,"0"0"-84"-16,0 0-36 0,0 0 1 0,0 0 8 16,0 0 1-16,0 0-11 0,0 0-6 0,0 0 4 15,0 0 6-15,0 0 10 0,0 0 4 16,47 178-4-16,-60-124-8 0,-6 1-9 0,1 0-8 16,-4-2-7-16,2-1-3 0,-5 0-2 0,-1-4-4 15,-1 4-3-15,-1-4 0 0,-5-4-5 0,7 0-1 16,0-8 1-16,2-3-3 0,7-8 3 15,1-7 2-15,3-8 4 0,3-4 4 0,6-6 4 0,-2 0-1 16,4-7-3-16,0-5-6 0,0-6-6 16,-1-3-4-16,-2-3 0 0,3-5-1 0,1 2 0 15,1-2 1-15,0 5-4 0,0 3 0 0,1 5 0 16,2 7-2-16,2 3-2 0,-2 3-3 0,0 3-1 16,3 0-2-16,0 2 4 0,2 4 3 15,0 2 1-15,4 0 3 0,3 4 1 0,3-2 1 16,0 1-1-16,6-4 1 0,0 0 0 0,4-1 0 15,2-3 0-15,-1-3 3 0,7 0 0 0,-1 0 0 16,-1-6 0-16,2-3-1 0,2 1-1 16,-6-3 1-16,3 1-2 0,-7-2 3 0,-3 0 1 15,-3 0 2-15,-6 1 5 0,-1 0 2 0,-6 0 4 16,-4 1 4-16,2-2 0 0,-6-1 0 16,-1 1-2-16,0 0-1 0,-5-1-4 0,0 4-1 15,-6 1-2-15,-3 1-3 0,2 4-5 0,-1 2-2 16,-2 1-4-16,2 0-3 0,-1 6-2 15,1 5-2-15,1 2 0 0,0 1-1 0,7 4-1 16,-2 1 1-16,7-3 0 0,0-1-2 0,7 0 3 16,5-1 3-16,5-1 0 0,4-3 2 0,6-1 3 15,4-1-1-15,4-5-2 0,0 0 4 0,4-3-2 16,0 0-1-16,0 0 1 0,-1-2-4 0,1-2-1 16,-4-1 3-16,-4 1-2 0,-4-1 2 15,0 1 4-15,-5 1-1 0,-4 0 2 0,2-3 0 16,-5 4 0-16,-2-2 1 0,-2 0 4 0,-4-2 4 15,1 1 1-15,-4 0 6 0,-4 1 2 0,1-2-2 16,-1 2 2-16,0-1-4 0,-4 1-4 16,-7 1-4-16,-1 3-5 0,-4 0-2 0,-3 0-2 15,-1 4 1-15,-4 7 1 0,-1 0-1 0,2 5 2 16,1 0-2-16,0 0 0 0,7-1-2 0,3 0-4 16,2-3-2-16,6 1-4 0,4-2-1 15,0 0 1-15,3-3 1 0,8 2 3 0,2-4-6 16,3 0 3-16,6-3 2 0,2-1 4 0,3-2 8 15,1 0 1-15,0-8 2 0,5-1-2 16,-2-7-1-16,-3 0-1 0,-1-5 1 0,-3-3 4 16,-3-3 1-16,-3-4-1 0,-2-5-1 0,-2-4-2 15,-2-2-1-15,-1-4-2 0,-3-5 0 0,-2-3 0 16,2-6 1-16,-4-1 1 0,0-3 0 0,3 0 1 16,-2 2 0-16,-1 4 1 0,1 6 0 15,-4 7 1-15,-1 10 1 0,0 9 8 0,0 9 6 16,-6 7 2-16,2 7 2 0,2 3-13 0,-2 1-11 15,-3 13-5-15,-4 9-2 0,3 11 5 0,-4 14 6 16,0 10 3-16,1 9-1 0,1 6 1 0,4 3 0 16,0 2 0-16,3 1-1 0,2-4 1 15,-1 3-1-15,2-5-3 0,0-2 2 0,4-2-7 16,7-2-4-16,0-4-5 0,-1-5-20 0,-3-3-27 16,1-6-66-16,-4-3-94 0,-4-5-132 15,0-4-263-15,-5-10-303 0,-2-9 232 0</inkml:trace>
        </inkml:traceGroup>
      </inkml:traceGroup>
    </inkml:traceGroup>
    <inkml:traceGroup>
      <inkml:annotationXML>
        <emma:emma xmlns:emma="http://www.w3.org/2003/04/emma" version="1.0">
          <emma:interpretation id="{7C7F75CE-5643-4991-A225-C24196B21363}" emma:medium="tactile" emma:mode="ink">
            <msink:context xmlns:msink="http://schemas.microsoft.com/ink/2010/main" type="paragraph" rotatedBoundingBox="7340,2620 12442,1949 12646,3496 7543,41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A38496-6541-4D4D-8215-2C767B15D460}" emma:medium="tactile" emma:mode="ink">
              <msink:context xmlns:msink="http://schemas.microsoft.com/ink/2010/main" type="line" rotatedBoundingBox="7340,2620 12442,1949 12646,3496 7543,4167"/>
            </emma:interpretation>
          </emma:emma>
        </inkml:annotationXML>
        <inkml:traceGroup>
          <inkml:annotationXML>
            <emma:emma xmlns:emma="http://www.w3.org/2003/04/emma" version="1.0">
              <emma:interpretation id="{C6BB15BC-6F04-48D4-B223-3E06A09D35A2}" emma:medium="tactile" emma:mode="ink">
                <msink:context xmlns:msink="http://schemas.microsoft.com/ink/2010/main" type="inkWord" rotatedBoundingBox="7351,2706 11432,2169 11624,3630 7543,4167"/>
              </emma:interpretation>
              <emma:one-of disjunction-type="recognition" id="oneOf2">
                <emma:interpretation id="interp10" emma:lang="en-US" emma:confidence="0.5">
                  <emma:literal>optimization</emma:literal>
                </emma:interpretation>
                <emma:interpretation id="interp11" emma:lang="en-US" emma:confidence="0">
                  <emma:literal>optimizations</emma:literal>
                </emma:interpretation>
                <emma:interpretation id="interp12" emma:lang="en-US" emma:confidence="0">
                  <emma:literal>Optimization</emma:literal>
                </emma:interpretation>
                <emma:interpretation id="interp13" emma:lang="en-US" emma:confidence="0">
                  <emma:literal>Optimizations</emma:literal>
                </emma:interpretation>
                <emma:interpretation id="interp14" emma:lang="en-US" emma:confidence="0">
                  <emma:literal>optimizable</emma:literal>
                </emma:interpretation>
              </emma:one-of>
            </emma:emma>
          </inkml:annotationXML>
          <inkml:trace contextRef="#ctx0" brushRef="#br0" timeOffset="7624.199">196 379 0 0,'0'0'0'16,"0"0"0"-16,0 0 6 0,0 0 201 0,0 0 28 16,0 0 5-16,0 0-14 0,0 0-13 0,0 0-13 15,0 0-9-15,0 0-16 0,0 0-19 0,7-113-23 16,-9 113-31-16,-2 0-33 0,0 5-27 15,-7 2-22-15,2 3-11 0,-4 3 0 0,-3 6 2 16,-1 4 4-16,0 0 2 0,-2 6-1 0,2 1-3 16,-2-1-1-16,3 4-4 0,3-2-2 0,2 1-4 15,4-3-2-15,2-3-3 0,3-2-2 16,2-3-5-16,3-3-6 0,5-3-3 0,4-3 0 16,3-4 5-16,4-4 7 0,-1-2 6 15,8-2 5-15,-2 0 3 0,3-10 2 0,1 0 2 16,0-5-2-16,4-4 1 0,-1 1 1 0,-4-6 2 0,0 1 4 15,-2-2 3-15,-7-2 4 0,-1-2 5 16,-6 3 2-16,-3-3 2 0,-7 3 1 0,-1-1-2 16,0 1-3-16,-6 4 0 0,-6 1-4 0,-3 4-7 15,-5 1-8-15,0 4-9 0,-5 2-7 0,-1 2-5 16,-3 4 0-16,0 4-3 0,-1 0 1 16,4 1-1-16,3 4-4 0,5 1-6 0,5 0-17 15,4-2-31-15,6 2-36 0,3-2-26 0,3 0-11 16,7 0 2-16,6-2 14 0,9-2-7 15,5 0-23-15,7-8-23 0,6-6-8 0,-1-2 26 16,3-3 45-16,-1-4 53 0,-3 1 37 0,-3-2 26 16,-4 0 28-16,-8 1 38 0,-1 1 53 0,-9 1 57 15,-2 1 48-15,-2 5 28 0,-1 0 3 0,-5 1-18 16,0 5-26-16,-3 0-31 0,-3 5-33 16,0-1-31-16,0 4-25 0,0 1-22 0,0 0-26 15,0 0-25-15,0 1-27 0,0 7-11 0,0 7 4 16,0 10 8-16,0 11 16 0,0 12 9 15,0 12 0-15,-3 7 1 0,-3 7-3 0,-3 7-4 16,0 6-4-16,-4 3-3 0,-5 3-2 0,-2 1-1 16,0 1-1-16,-1-9-3 0,-4-4-1 0,5-7-6 15,0-5-8-15,4-8-16 0,0-3-26 16,4-8-37-16,3-7-60 0,-1-3-69 0,6-12-108 16,0-5-221-16,4-9-291 0,0-7 329 0</inkml:trace>
          <inkml:trace contextRef="#ctx0" brushRef="#br0" timeOffset="7854.0566">538 588 430 0,'0'0'310'0,"0"0"-123"16,0 0-51-16,0 0-16 0,0 0 2 0,0 0-5 16,102-157-27-16,-85 151-23 0,3 4-11 0,-2 2-3 15,2 0-1-15,-2 3-3 0,-3 5-2 0,1 5-6 16,-1 0-5-16,-6 4-5 0,1 1-6 0,-7 1-6 15,-3 3-1-15,0 1 2 0,-9 0 0 16,-4 4 5-16,-6-2-5 0,-1-2-6 0,-4 0-11 16,-1-4-19-16,2-1-10 0,-1-5-18 0,6-2-36 15,2-4-64-15,4-6-135 0,5-1-274 0,5 0-271 16,2-4 682-16</inkml:trace>
          <inkml:trace contextRef="#ctx0" brushRef="#br0" timeOffset="8047.8874">921 140 0 0,'0'0'315'0,"0"0"78"0,0 0-71 0,0 0-35 16,0 0-19-16,0 0-39 0,0 0-51 0,0 0-48 15,0 0-37-15,0 0-28 0,0 0-12 0,0 0-6 16,0 0 3-16,75-59 2 0,-69 81-2 16,2 9-2-16,-6 6-8 0,0 4-9 0,-2 4-11 15,0 1-8-15,-6 1-7 0,-4-2-9 0,-2 2-11 16,-2 0-23-16,1-5-33 0,-1 1-63 0,2-5-102 15,4-3-202-15,2-10-412 0,4-10-52 0</inkml:trace>
          <inkml:trace contextRef="#ctx0" brushRef="#br0" timeOffset="8259.1111">873 483 1042 0,'0'0'540'16,"0"0"-479"-16,0 0-45 0,0 0 27 0,0 0 50 15,0 0 31-15,0 0 8 0,0 0-12 0,151-151-15 16,-130 146-19-16,-3 2-16 0,0 3-18 16,-1 0-9-16,-3 6-8 0,-4 3-5 0,-2 2 0 15,-1 2-2-15,-3 3-6 0,-3 0-6 0,-1 2-7 16,0 0-11-16,-2 2-15 0,-6 2-22 16,1-5-42-16,-1-1-105 0,1 1-228 0,3-7-516 15,2-2-98-15</inkml:trace>
          <inkml:trace contextRef="#ctx0" brushRef="#br0" timeOffset="8381.1556">1188 235 2020 0,'0'0'141'0,"0"0"-95"0,0 0-43 16,0 0-16-16,0 0-22 0,0 0-41 0,0 0-78 16,0 0-125-16,0 0-116 0,0 0-227 15,0 0-14-15</inkml:trace>
          <inkml:trace contextRef="#ctx0" brushRef="#br0" timeOffset="9016.0488">1357 288 1036 0,'0'0'211'0,"0"0"-87"0,0 0 4 16,0 0 34-16,0 0 5 0,0 0-39 0,0 0-35 16,0 0-18-16,0 0-7 0,0 0-3 15,0 0-10-15,9 153-5 0,-15-132-6 0,-2 0-6 16,-3 0-4-16,0-1-8 0,3 0-6 0,0-4-6 15,3-3-3-15,-1-6-3 0,5-2-1 16,1-3 2-16,0-2 9 0,0 0 14 0,0 0 22 16,1-5 16-16,5-4-8 0,0-5-16 0,4-6-24 15,1-4-18-15,2-4-4 0,4-2 0 0,1 1 0 16,5 0-4-16,-1 5 1 0,-2 2-1 0,3 4-2 16,-4 3 3-16,0 2 1 0,-4 6-3 15,-1 1 1-15,0 3-6 0,-2 3-8 0,-1 0-6 16,-6 4-6-16,4 6-5 0,-6 0-1 0,1 4 2 15,0 1 4-15,-4-1 7 0,0 3 4 0,0 0 0 16,0-1 2-16,-4-2 1 0,-1-2 4 0,1-1 6 16,-3-2 3-16,4-3 3 0,2-3 3 15,1-1 3-15,0-2 6 0,0 0 7 0,1-6-2 16,6-2-10-16,1-4-11 0,4-2-7 0,1-4 2 16,4-2 5-16,3-3 3 0,-3 3 0 0,6 0 0 15,-4 2-1-15,3 3 4 0,-3 4-2 16,0 2 3-16,-4 3 1 0,-2 3 0 0,-1 3 2 15,-4 0 1-15,0 0 2 0,0 6 6 0,-4 1 1 16,-1 3 2-16,1 0 0 0,0 4-5 16,-3 0-5-16,-1-1-2 0,0 1-3 0,2-1-1 15,-1-1-3-15,0-2-1 0,6-2-5 0,-4-3-4 16,6-4 0-16,-2-1-6 0,5 0 2 16,1 0 5-16,2-7 0 0,7-6 8 0,-5 0 2 15,6-3 1-15,-3-2 3 0,-1 0 2 0,-5-1 0 16,1 2 2-16,-3 1 6 0,0-1 3 0,-5 5 5 15,-2 2 10-15,-3 4 10 0,-2 4 10 0,0 2 6 16,0 0-11-16,-3 0-21 0,-4 3-23 0,3 3-18 16,-2 3-3-16,-1 5 4 0,0 1 7 15,2 3 7-15,-2-1 1 0,2 3-1 0,3-2-1 16,1 2-3-16,1-3-5 0,0 0-5 0,1-1-9 16,2-1-17-16,5-4-24 0,-4 2-39 0,4-4-52 15,-2-2-109-15,-1-2-335 0,-1-2-886 0</inkml:trace>
          <inkml:trace contextRef="#ctx0" brushRef="#br0" timeOffset="9442.8929">2211 91 1667 0,'0'0'204'0,"0"0"-86"16,0 0-36-16,0 0-28 0,0 0-33 0,0 0-23 15,0 0-11-15,0 0 4 0,0 0 15 16,0 0 4-16,0 0-2 0,0 0-2 0,0 0-2 15,0 0 1-15,138-9 0 0,-120 17 4 0,-4-1 1 16,1 4 5-16,0 1 10 0,-4 2 3 0,-1 1 7 16,-6 1 4-16,0 5-7 0,-4-2-3 0,0 2-4 15,-5 0-8-15,-8 0-2 0,-1 1-2 16,-2 0-6-16,-4 1-2 0,3-1-2 0,0 0-2 16,1-3-1-16,6-1 0 0,0-3-5 0,6-4-7 15,2-2-6-15,2-1-5 0,4-2-1 0,2-2 4 16,6 1 4-16,2 1 4 0,2 0 4 15,4 1 4-15,-3 5 4 0,5 1 3 0,-5 2 6 16,5 3 1-16,-6 2 5 0,0 0 3 0,0 2-3 16,-3 6 3-16,-5 3-6 0,2 4 3 15,-9 0 2-15,-1 0 0 0,-3 0 2 0,-9-1-5 16,-2-2-2-16,-8 1-2 0,-3 0 4 0,-2 0 4 16,-3-2 4-16,-2-3 2 0,0-1-1 0,-1-5-5 15,0-4-4-15,5-1 3 0,1-5 0 16,3-6-3-16,7-3-2 0,3-3-11 0,5 0-16 15,4-9-31-15,3-4-40 0,2-4-48 0,0-5-58 16,8-5-108-16,7-2-236 0,-1 3-306 0,-4 9 263 16</inkml:trace>
          <inkml:trace contextRef="#ctx0" brushRef="#br0" timeOffset="9769.4461">2766 324 854 0,'0'0'319'0,"0"0"-119"0,0 0-7 15,0 0 32-15,0 0 18 0,0 0-37 16,0 0-66-16,0 0-51 0,0 0-35 0,0 0-13 16,0 0-9-16,0 0-9 0,0 0-2 0,0 0-1 15,-165 3-6-15,137 17-3 0,5 0-5 16,2 1-7-16,6-2-4 0,2-3-7 0,9-1-10 16,1-3-12-16,3-2-3 0,4-2-1 0,4-1 0 15,5-2 10-15,5-5 7 0,-1 0 9 16,6-1 11-16,1-9 8 0,0 0 5 0,-1-4 3 15,1 0 2-15,-2 2 3 0,-6 1 1 0,-3 2-2 16,-2 2-1-16,-7 2-1 0,-1 3-4 0,-1 2 2 16,-2 0-4-16,0 0-6 0,0 4-1 15,0 2 2-15,0 0 0 0,4 4 4 0,0 1-2 16,4-2-6-16,-1 2-5 0,5 0-6 0,2-2-7 16,0 0-15-16,5-3-24 0,-1-3-37 0,2-2-99 15,0-1-227-15,4-1-253 0,-8-5-161 0,-4 1 482 16</inkml:trace>
          <inkml:trace contextRef="#ctx0" brushRef="#br0" timeOffset="9964.326">3080-47 977 0,'0'0'428'0,"0"0"-61"16,0 0-63-16,0 0-40 0,0 0-44 16,0 0-60-16,0 0-63 0,0 0-52 0,0 0-37 15,0 0-12-15,0 0 4 0,0 0 10 0,0 0 12 16,0 0 0-16,-28 70-2 0,22-36-7 15,1 0-5-15,1 1-3 0,-4 0-3 0,5 0-3 16,1-2-7-16,-4 0-13 0,4-2-26 0,0-1-40 16,2-3-62-16,0-1-111 0,-1-1-198 15,0-6-435-15,-1-6-151 0</inkml:trace>
          <inkml:trace contextRef="#ctx0" brushRef="#br0" timeOffset="10175.1956">2989 330 1215 0,'0'0'275'0,"0"0"-104"15,0 0-52-15,0 0-6 0,0 0-6 16,0 0-17-16,0 0-20 0,130-150-13 0,-107 135-4 16,-2 7-3-16,3 2 5 0,0 4 2 0,0 2-3 15,-5 0 1-15,4 2-9 0,-7 8-8 0,-1 3-7 16,-2 0-10-16,-2 2-4 0,-2 1-4 16,-6 2-2-16,-3 1-2 0,0-2-5 0,0 2-3 15,-4-3-3-15,-5 1-8 0,3-2-5 0,-3-1-18 16,-2-3-27-16,6-2-51 0,-2-3-87 0,6 0-122 15,1-6-214-15,0 0-315 0,0 0 249 0</inkml:trace>
          <inkml:trace contextRef="#ctx0" brushRef="#br0" timeOffset="10675.9788">3559 100 917 0,'0'0'348'15,"0"0"-169"-15,0 0-68 0,0 0-9 0,0 0 22 16,0 0 12-16,0 0-3 0,0 0-11 0,0 0-18 15,0 0-27-15,0 0-19 0,0 0-15 16,0 0-11-16,0 0-4 0,41 101-4 0,-41-82-2 16,-5-1-5-16,-1 1-2 0,-4-1-2 0,-4-2-2 15,0-1-1-15,-3-1-1 0,0-2-2 0,2-3-3 16,3-3 3-16,2-1-2 0,5-4-1 0,4-1 7 16,1 0-1-16,0 0 14 0,0-6-13 15,3-5-9-15,6-1-8 0,-3-5-13 0,4-3 14 16,4-4 5-16,-1-1 4 0,3-4-2 0,6 3-3 15,-4-2 1-15,5 5-3 0,0 5-1 16,-6 3 2-16,5 4 0 0,-6 5 0 0,-1 1 2 16,-3 4 1-16,1 1 0 0,-1 0 1 0,-2 6-5 15,-5 2-3-15,3 1-1 0,-4 1 2 0,-3 2 2 16,-1 1 3-16,0 2 2 0,0-3-2 16,-2 4 4-16,-2-3-2 0,-3-1 3 0,2-4-1 15,-1-1-1-15,5-3-1 0,1-4-3 0,0 0 2 16,0 0-6-16,8-1-1 0,-3-5 4 0,7-3 1 15,2-1 7-15,-1-5 4 0,3-4-1 16,4 0-3-16,-2 0 2 0,2-1 2 0,-3 2-2 16,-3 3 3-16,-1 2-3 0,1 3-1 0,-5 4-1 15,-4 3 0-15,2 3 1 0,-3 0 1 0,-1 3 6 16,4 6 2-16,-3 1 7 0,-2 5 3 0,6 3 2 16,-5 1-2-16,5 3-4 0,-3 1-6 0,2 1-6 15,-2-3-1-15,-1 0-5 0,6-3-4 16,-2-2-6-16,-1-2-17 0,5-4-19 0,1-1-34 15,0-4-61-15,1-3-122 0,-2 0-385 0,-1-2-906 16</inkml:trace>
        </inkml:traceGroup>
        <inkml:traceGroup>
          <inkml:annotationXML>
            <emma:emma xmlns:emma="http://www.w3.org/2003/04/emma" version="1.0">
              <emma:interpretation id="{9D9ABD78-4448-4554-815F-7C299571E6A9}" emma:medium="tactile" emma:mode="ink">
                <msink:context xmlns:msink="http://schemas.microsoft.com/ink/2010/main" type="inkWord" rotatedBoundingBox="11995,2007 12442,1949 12575,2957 12127,3015"/>
              </emma:interpretation>
              <emma:one-of disjunction-type="recognition" id="oneOf3">
                <emma:interpretation id="interp15" emma:lang="en-US" emma:confidence="0.5">
                  <emma:literal>4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&amp;</emma:literal>
                </emma:interpretation>
                <emma:interpretation id="interp18" emma:lang="en-US" emma:confidence="0">
                  <emma:literal>9</emma:literal>
                </emma:interpretation>
                <emma:interpretation id="interp1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11388.3483">5095-87 1186 0,'0'0'110'0,"0"0"-140"0,0 0-13 0,0 0 30 15,0 0 39-15,0 0 20 0,0 0 5 16,-169 110-2-16,141-100 3 0,0-1 19 0,0-1 22 15,-3-5 18-15,4-2 22 0,0-1 15 0,2 0 4 16,3-7 8-16,1-4-13 0,5-2-24 0,4-2-24 16,1-2-27-16,10-5-27 0,1-4-23 15,4-4-17-15,9-7-13 0,10-6-4 0,1-3 3 16,4-5 1-16,7-3 3 0,-4 1 4 0,4 2 1 16,-7-1 0-16,-3 6 0 0,-6 8 1 0,-4 6 5 15,-4 9 5-15,-9 5 6 0,2 6 5 16,-4 4 5-16,0 4 6 0,-4 4-4 0,2 0-7 15,-2 0-12-15,-3 2-16 0,4 4-10 0,-3 4-5 16,-4 8 1-16,-2 8 9 0,-1 10 8 16,-2 7 6-16,2 6 8 0,0 3-1 0,4 1-1 15,8 2 0-15,1 1-5 0,0 0 0 0,6-2-1 16,4 0 0-16,3 2-3 0,5-1-4 0,-4 0-9 16,0 0-21-16,-3 4-39 0,-6-4-76 15,-5 0-138-15,0-15-382 0,-1-13-872 0</inkml:trace>
        </inkml:traceGroup>
      </inkml:traceGroup>
    </inkml:traceGroup>
    <inkml:traceGroup>
      <inkml:annotationXML>
        <emma:emma xmlns:emma="http://www.w3.org/2003/04/emma" version="1.0">
          <emma:interpretation id="{E12F51D2-B998-445F-8AD9-910388C98789}" emma:medium="tactile" emma:mode="ink">
            <msink:context xmlns:msink="http://schemas.microsoft.com/ink/2010/main" type="paragraph" rotatedBoundingBox="10333,3607 14850,3076 14933,3786 10416,431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FF1BD15-E0E0-4677-88BD-D6B3AADC799D}" emma:medium="tactile" emma:mode="ink">
              <msink:context xmlns:msink="http://schemas.microsoft.com/ink/2010/main" type="line" rotatedBoundingBox="10333,3607 14850,3076 14933,3786 10416,4316"/>
            </emma:interpretation>
          </emma:emma>
        </inkml:annotationXML>
        <inkml:traceGroup>
          <inkml:annotationXML>
            <emma:emma xmlns:emma="http://www.w3.org/2003/04/emma" version="1.0">
              <emma:interpretation id="{3ED887AE-41A5-4AB8-B4D8-02425994FC3D}" emma:medium="tactile" emma:mode="ink">
                <msink:context xmlns:msink="http://schemas.microsoft.com/ink/2010/main" type="inkWord" rotatedBoundingBox="10333,3607 11968,3415 12051,4124 10416,4316"/>
              </emma:interpretation>
              <emma:one-of disjunction-type="recognition" id="oneOf4">
                <emma:interpretation id="interp20" emma:lang="en-US" emma:confidence="0.5">
                  <emma:literal>cost</emma:literal>
                </emma:interpretation>
                <emma:interpretation id="interp21" emma:lang="en-US" emma:confidence="0">
                  <emma:literal>Cost</emma:literal>
                </emma:interpretation>
                <emma:interpretation id="interp22" emma:lang="en-US" emma:confidence="0">
                  <emma:literal>lost</emma:literal>
                </emma:interpretation>
                <emma:interpretation id="interp23" emma:lang="en-US" emma:confidence="0">
                  <emma:literal>Cot</emma:literal>
                </emma:interpretation>
                <emma:interpretation id="interp24" emma:lang="en-US" emma:confidence="0">
                  <emma:literal>Lost</emma:literal>
                </emma:interpretation>
              </emma:one-of>
            </emma:emma>
          </inkml:annotationXML>
          <inkml:trace contextRef="#ctx0" brushRef="#br0" timeOffset="12203.7846">3384 1035 1758 0,'0'0'166'16,"0"0"-82"-16,0 0-11 0,0 0 27 0,0 0 17 16,0 0-10-16,0 0-52 0,0 0-40 15,0 0-19-15,0 0-7 0,0 0 13 0,0 0 9 16,-179 56 8-16,144-18 6 0,-1 6 3 0,3 0-1 15,0 2-6-15,6 0-4 0,3-2-9 0,8-1-4 16,2-1-3-16,4-5-3 0,8-5-2 0,2-6-5 16,0-6-3-16,10-3-4 0,2-7 6 15,5-2 4-15,6-4 8 0,4-4 9 0,2 0 2 16,9-9 3-16,1-4 1 0,1-6 0 0,0-1-1 16,-1-4-1-16,-1-3 0 0,-6 2-1 0,1-3 2 15,-6 2 2-15,-8 2 3 0,1 2-1 16,-7 0 1-16,-4 7 1 0,0 0-2 0,-6 6 7 15,-2 4 4-15,3 3 1 0,-4 2-1 0,0 0-10 16,0 0-18-16,-4 4-20 0,0 2-8 0,0 4-2 16,-6 6 9-16,5 5 12 0,-6 3 2 15,2 3 3-15,4-1-3 0,-3 0-3 0,8-2-2 16,0-3-1-16,0-1-3 0,9-5-3 0,0-3-1 16,7-4-3-16,1-4 4 0,0 0 5 0,6-4 4 15,0 0 6-15,-2-7 3 0,2-2 2 16,1-3 4-16,-7 0 3 0,3-1 0 0,-6-2 4 15,-5 2 4-15,-3 0 1 0,-5-2 4 0,-1 1-2 16,-3 1-9-16,-7-1-10 0,-7 3-16 0,-3 2-14 16,0 1-6-16,-3 4-1 0,-2 1 4 15,1 3 10-15,4 0 4 0,-2 1 3 0,5 4-2 16,3 0-6-16,5-1-7 0,5-3-10 0,1 1-13 16,3-2-18-16,3 0 6 0,2 0 13 0,6 0 23 15,3-3 31-15,0-5 10 0,8-2 8 0,-2-2 0 16,4-3-2-16,3-1 0 0,-2 1-3 15,-1 0 1-15,1-2 2 0,-5 2-2 0,4 1-1 16,-3 1-1-16,-2 1-4 0,4 2-3 0,-7 0-3 16,1 4-4-16,2 2-1 0,-1 4-3 0,2 0 2 15,-2 0 1-15,5 4 0 0,1 6 2 16,-1 0-2-16,3 4 2 0,-1 1 0 0,2 1 2 16,-3 3 0-16,0 3 0 0,-8-2-3 0,-1 3-6 15,-4 1 1-15,-9-2-7 0,-2 2 7 16,0-2 6-16,-8 1 3 0,-10-1 7 0,0 0-1 15,-6-2-3-15,-1-2-6 0,-2-2-7 0,0-2-11 16,0-4-11-16,2-4-14 0,5-1-41 0,-1-5-106 16,5 0-195-16,4-5-471 0,3 1-208 0</inkml:trace>
          <inkml:trace contextRef="#ctx0" brushRef="#br0" timeOffset="12552.475">4135 1248 2155 0,'0'0'32'15,"0"0"-68"-15,0 0-19 0,0 0 38 0,0 0 23 16,0 0-1-16,188-143-27 0,-138 120-38 15,-2 1-99-15,-3 6-188 0,4 2-209 0,-17 6-153 16,-9 4 472-16</inkml:trace>
          <inkml:trace contextRef="#ctx0" brushRef="#br0" timeOffset="12417.5591">4214 839 1695 0,'0'0'241'0,"0"0"-195"16,0 0-29-16,0 0 45 0,0 0 63 0,0 0 27 15,0 0-16-15,0 0-28 0,22 172-25 16,-22-132-17-16,0 4-12 0,0-1-10 0,-2 0-5 16,-3-2-7-16,2-3-6 0,1-3-6 0,-1-3-11 15,-1-3-7-15,4-3-5 0,0-3-21 0,4-5-27 16,1-1-54-16,3-5-103 0,-1-5-231 15,0 0-524-15,-5-6-201 0</inkml:trace>
        </inkml:traceGroup>
        <inkml:traceGroup>
          <inkml:annotationXML>
            <emma:emma xmlns:emma="http://www.w3.org/2003/04/emma" version="1.0">
              <emma:interpretation id="{38B3D8E9-E335-46AE-8164-34314325F697}" emma:medium="tactile" emma:mode="ink">
                <msink:context xmlns:msink="http://schemas.microsoft.com/ink/2010/main" type="inkWord" rotatedBoundingBox="12051,3407 14850,3079 14933,3786 12135,4115"/>
              </emma:interpretation>
              <emma:one-of disjunction-type="recognition" id="oneOf5">
                <emma:interpretation id="interp25" emma:lang="en-US" emma:confidence="0.5">
                  <emma:literal>reduction</emma:literal>
                </emma:interpretation>
                <emma:interpretation id="interp26" emma:lang="en-US" emma:confidence="0">
                  <emma:literal>reductions</emma:literal>
                </emma:interpretation>
                <emma:interpretation id="interp27" emma:lang="en-US" emma:confidence="0">
                  <emma:literal>Reduction</emma:literal>
                </emma:interpretation>
                <emma:interpretation id="interp28" emma:lang="en-US" emma:confidence="0">
                  <emma:literal>Deduction</emma:literal>
                </emma:interpretation>
                <emma:interpretation id="interp29" emma:lang="en-US" emma:confidence="0">
                  <emma:literal>deduction</emma:literal>
                </emma:interpretation>
              </emma:one-of>
            </emma:emma>
          </inkml:annotationXML>
          <inkml:trace contextRef="#ctx0" brushRef="#br0" timeOffset="13759.4678">4682 1253 440 0,'0'0'399'0,"0"0"-112"15,0 0-62-15,0 0-28 0,0 0-23 0,0 0-38 16,0 0-23-16,0 0-1 0,0 0-7 15,0 0-12-15,0 0-19 0,0 0-18 0,154-112-15 16,-133 94-9-16,-7 3 1 0,-3 2 5 0,-6 4 12 16,2 2 9-16,-4 1 8 0,-3 6 2 0,0 0 0 15,0 0-5-15,0 0-10 0,0 0-15 16,0 0-24-16,0 0-22 0,-2 6-21 0,2-2-4 16,-1 5 4-16,1 1 11 0,0 5 13 0,0 3-1 15,0 2 5-15,0 0 0 0,0 2-1 0,0 0 7 16,0 1-8-16,0-3 1 0,0-1-1 0,1-3-2 15,2-1 2-15,0-4 1 0,3-2-3 0,0-1-2 16,5-4 3-16,1-1-1 0,0-1 2 16,4-2 4-16,1 0-1 0,6-5 1 0,3-4 0 15,0-3 2-15,2-2-3 0,-2-4 2 0,2 2-1 16,-2-6 0-16,-4 1 4 0,-3-3 0 16,0 2 2-16,-4-2-1 0,-3 2 2 0,-6 1 0 15,3 0 0-15,-7 3 4 0,0 2-3 0,-2 3 1 16,0 1-2-16,-2 5 0 0,0 1-2 0,-8 4-5 15,5 0-5-15,-3 2-13 0,-3 0-6 16,4 0-4-16,-3 7-2 0,-3 3 5 0,0 5 5 16,0 4 10-16,-1 3 3 0,1 3 7 0,1 1-4 15,2-2-1-15,6 1-3 0,3-3-4 16,1-2 3-16,3-3-2 0,9 0 2 0,1-4 0 16,1-2-1-16,7-3 2 0,-2-2 2 0,6-3 4 15,2-2 2-15,-1-1-1 0,2 0 1 0,4-6 0 16,-3-1-1-16,1-2 1 0,-2 1 1 15,2 0-2-15,0-5 3 0,-3 2 3 0,-1 0-4 16,-2-3 6-16,-4 1-3 0,1 1 0 0,-6 0 4 16,-3 0 4-16,-6 2 1 0,0 1 5 0,-3 2 2 15,-3 2 1-15,0 0-1 0,-3 2-6 0,-6 2-14 16,-3-1-15-16,-2 2-7 0,1 0-3 0,-4 5 1 16,-5 4 10-16,1 1-4 0,-2 5-2 15,-1 3 3-15,0 3-7 0,2 0 4 0,3-2-1 16,3 3-6-16,4-3-2 0,2-1-10 0,7-3-6 15,1 1-3-15,2-3-3 0,3-4-3 0,7-1 8 16,-2-4 9-16,5-2 14 0,4-2 15 16,1-2 11-16,-1-5 6 0,5-5 3 0,-2-2 3 15,1-3 1-15,1 0 1 0,-3-2 2 0,2-4-3 16,-4 0 0-16,0-5-1 0,1-2-4 16,-3 0-1-16,-2-5-2 0,0-2-3 0,-1-3-2 15,-4-1-2-15,2-1-2 0,0-3 0 0,-2-1 0 16,0 2-2-16,0-2 2 0,-4 7 0 0,-1 7 2 15,1 8 2-15,-4 9 2 0,0 7 8 16,0 5 0-16,0 3-10 0,-4 0-27 0,2 8-16 16,-3 4-9-16,-3 6 9 0,-4 9 23 0,0 5 13 15,-2 9 6-15,0 1 0 0,0-1 2 0,2 1-1 16,0-2 0-16,0-1 1 0,5 0 0 0,-2-3-1 16,6-2-2-16,-2-2 0 0,5-5-1 15,0-4 0-15,0-2-1 0,5-3 2 0,1-2 4 16,4-5 2-16,2-4 3 0,2-1 0 0,-2-3-3 15,1-3-1-15,1 0 0 0,0 0 1 0,0-3 3 16,-2-3 2-16,1-3 2 0,1-2 0 16,-1-1 0-16,-1-3-1 0,0-1 2 0,-2 0 0 15,-4 0 1-15,5 0 0 0,-7 1 1 0,4 0 1 16,-5 3 2-16,-2 2 2 0,-1 6 2 0,0 2 3 16,0 2-3-16,0 0-11 0,0 0-20 15,0 3-20-15,-1 8-7 0,-3 4 5 0,0 4 12 16,-2 3 10-16,5 1 4 0,-2 0 0 0,2-1-1 15,1-3-1-15,0-2 0 0,0-4 1 16,3 0 2-16,-1-3 0 0,6-2-1 0,-2-4 0 16,0 0 1-16,0-3 3 0,2 1 2 0,-1-2 0 15,2 0 3-15,-1-3 1 0,3-2 2 0,1-6-1 16,1-1 2-16,3-2-5 0,0-4-2 16,-1 0 0-16,1-4-4 0,-2 0 4 0,0-1-1 15,0 2-1-15,-2-1 1 0,-3 1 1 0,-2 5 3 16,0 4 3-16,-5 5 7 0,0 4 7 0,-2 0 1 15,0 3 1-15,0 0-8 0,0 0-14 0,-2 6-13 16,-2 0-7-16,-1 3 1 0,2 2 5 0,-1 4 7 16,-4 3 2-16,6 1 2 0,-1-3-4 15,-1 0-3-15,4-2-3 0,0-1-8 0,0-1-16 16,0-3-24-16,0 0-34 0,5-2-43 0,-1-1-27 16,3-2-29-16,-2-1-94 0,6-3-208 15,-6 0-337-15,2 0 58 0</inkml:trace>
          <inkml:trace contextRef="#ctx0" brushRef="#br0" timeOffset="14903.7823">6331 1018 0 0,'0'0'298'0,"0"0"301"15,0 0-91-15,0 0-95 0,0 0-108 0,0 0-96 16,0 0-80-16,0 0-52 0,0 0-35 0,0 0-16 16,0 0-3-16,0 0-1 0,0 0 4 15,0 0-2-15,-108 77-2 0,94-56-6 0,5 0-7 16,1 0-4-16,4-1-7 0,4 1 0 0,0-3-3 15,0-1-3-15,4-3-2 0,7-3-5 0,1-2-4 16,1-2-4-16,3-1 2 0,4-4-6 0,-1-2-1 16,7 0-7-16,0-8-19 0,1-4-20 15,0-1-33-15,4-3-5 0,-2-4-52 0,0-1-68 16,-3-2-93-16,1-2-114 0,-3-4-36 0,-4-2-27 16,3-3 428-16,-7-1 74 0,3-3 0 0,-5-2 0 15,-4-3 0-15,0 0 0 0,0-4 0 16,0 1 0-16,-5 1 0 0,1 6 0 0,-1 7 160 15,-2 6 239-15,-3 6 33 0,0 8-15 0,0 6-43 16,0 3-88-16,0 3-96 0,-2 0-74 16,0 0-51-16,-2 3-34 0,-2 5-15 0,2 4-7 15,-5 5-1-15,-3 4 10 0,2 7 0 0,0 4 1 16,-3 3 2-16,1 2-9 0,2 5-2 0,-2-4 0 16,1 2-5-16,4-1 1 0,-1-4-2 15,3 1-5-15,1-3-3 0,0 0-3 0,4-4-5 16,0-3-8-16,0-3-6 0,0-4-9 0,1-6-15 15,7-1-13-15,-4-4-19 0,6-4-13 0,-5-2 0 16,3-2 8-16,0 0 4 0,0-4 12 0,3-3 3 16,1-3 3-16,0-3 10 0,0-2 3 15,1-3 5-15,2 0 11 0,0-1 14 0,-2-2 11 16,1-2 14-16,-1 0 10 0,-2 3 6 0,-2 2 16 16,-1 1 18-16,-2 5 28 0,-1 3 32 0,-4 5 25 15,1 1 10-15,-2 3-8 0,0 0-27 0,0 2-41 16,-3 3-32-16,0 4-26 0,-5 1-11 15,4 6 1-15,-5 2 2 0,3 2-1 0,-2 1-1 16,0 1-2-16,4-1-2 0,2-1-4 0,0 0-1 16,2-2-2-16,0-3-3 0,3-1-3 15,5-3-4-15,-1-3-5 0,4 0-6 0,2-3-7 16,0-5-6-16,2 0 4 0,-2 0 5 0,5-8 10 16,-1-2 7-16,-1-4 2 0,-1 0 0 15,3-3 0-15,-1 1 5 0,-1-4 1 0,-1 0 9 16,0 0 2-16,1 0 3 0,-4-1 6 0,-1 4 5 15,-1 2 9-15,-3 4 16 0,-3 2 24 0,-3 4 22 16,-1 5 12-16,0 0-4 0,0 0-21 0,-5 2-31 16,0 4-28-16,2 2-16 0,-6 4-8 0,-1 5 3 15,1 0 3-15,-2 5 1 0,0 0 2 16,-1-1 1-16,7 1-1 0,-5-1 0 0,6-2-2 16,-1-1-1-16,2-3-3 0,3-2 0 0,0-2-4 15,0-4-3-15,4-1-2 0,2-1-5 0,-4-4-3 16,7-1 2-16,-5 0 4 0,-2 0 8 15,5-4 11-15,-3-2 5 0,-3-2 3 0,3 1 1 16,-1-4-6-16,-3-1-5 0,1 0-3 0,-1-1-3 16,0 0-1-16,0-2 1 0,0-2 1 0,0-1-2 15,0 2-1-15,3-3-3 0,2-1-3 16,2 0-4-16,4 0 0 0,0 0-2 0,2 4 0 16,4 1 3-16,-1 2 0 0,-1 4 1 0,3 2 5 15,-2 1 0-15,0 4 5 0,-3 0 0 16,2 2-2-16,-3 0 2 0,0 8 4 0,-1 1 5 15,-6 1 9-15,3 3 7 0,-4 1 2 0,-2 1 1 16,-2 3 0-16,0-1-3 0,-3 1-4 0,-4 0-3 16,2-2-3-16,-3 2-5 0,1-2 1 0,-2-1-4 15,5-3-1-15,-3-1 1 0,4-4-4 16,1-2 2-16,0-3-1 0,2-2 1 0,0 0 1 16,0 0 3-16,2-1 2 0,0-5 0 0,6-3-2 15,-2-3-2-15,6-3-2 0,0-3-2 0,1 0 4 16,2-3 2-16,-2 1 0 0,4 2 3 0,-3-2-3 15,2 3-2-15,-2 2-1 0,-1 3-2 16,-1 5 2-16,-5 1 0 0,2 5 0 0,-2 1 2 16,-2 0 3-16,-1 1 4 0,3 6 3 0,-3 2 4 15,-1 4 0-15,1 3-1 0,0 2-3 16,-3 0-2-16,1 1-6 0,-2 0-2 0,1-3-4 16,0-1-7-16,-1-2-7 0,3-1-14 0,-2-2-19 15,3-2-33-15,-2-2-48 0,-1-2-92 0,0-2-191 16,-1-2-400-16,2 0-366 0</inkml:trace>
          <inkml:trace contextRef="#ctx0" brushRef="#br0" timeOffset="15052.6307">7420 535 570 0,'0'0'777'0,"0"0"-462"0,0 0-97 16,0 0-64-16,0 0-46 0,0 0-62 0,0 0-66 15,0 0-75-15,0 0-117 0,0 0-369 16,0 0-699-16</inkml:trace>
          <inkml:trace contextRef="#ctx0" brushRef="#br0" timeOffset="15348.0578">6389 823 1943 0,'0'0'170'0,"0"0"-106"0,0 0-55 16,0 0-1-16,0 0 24 0,0 0 11 0,170-68 5 16,-111 48 0-16,7-1-2 0,0 2-9 0,0 2-12 15,-3 5-18-15,-2 3-24 0,-6 5-22 16,-1 1-20-16,-6 3-15 0,-6 0-7 0,-6 0-6 16,-7 4 4-16,-5 2 6 0,-6 0 16 0,-5 0 20 15,1 0 26-15,-6-1 32 0,-4 1 44 0,-3-3 48 16,2 0 41-16,-2 0 27 0,-1-2 8 0,0 1-11 15,0 0-20-15,0-1-26 0,0-1-31 0,0 0-33 16,0 1-23-16,0-1-21 0,0 0-20 16,0 0-19-16,0 0-33 0,0 0-29 0,0 0-57 15,0 2-92-15,4 1-202 0,0-2-596 0,-4 2-215 16</inkml:trace>
        </inkml:traceGroup>
      </inkml:traceGroup>
    </inkml:traceGroup>
    <inkml:traceGroup>
      <inkml:annotationXML>
        <emma:emma xmlns:emma="http://www.w3.org/2003/04/emma" version="1.0">
          <emma:interpretation id="{1F3E3011-4FD9-4F0E-BB99-6C3EAC8D10FC}" emma:medium="tactile" emma:mode="ink">
            <msink:context xmlns:msink="http://schemas.microsoft.com/ink/2010/main" type="paragraph" rotatedBoundingBox="7401,5582 13913,5283 13965,6414 7453,67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907D08-9FD1-45EC-B7D2-5AA31E4021A0}" emma:medium="tactile" emma:mode="ink">
              <msink:context xmlns:msink="http://schemas.microsoft.com/ink/2010/main" type="line" rotatedBoundingBox="7401,5582 13913,5283 13965,6414 7453,6713"/>
            </emma:interpretation>
          </emma:emma>
        </inkml:annotationXML>
        <inkml:traceGroup>
          <inkml:annotationXML>
            <emma:emma xmlns:emma="http://www.w3.org/2003/04/emma" version="1.0">
              <emma:interpretation id="{AD87BFC8-CC62-467D-BDF2-EE60C5F6DC03}" emma:medium="tactile" emma:mode="ink">
                <msink:context xmlns:msink="http://schemas.microsoft.com/ink/2010/main" type="inkWord" rotatedBoundingBox="7401,5582 9038,5507 9090,6638 7453,6713"/>
              </emma:interpretation>
              <emma:one-of disjunction-type="recognition" id="oneOf6">
                <emma:interpretation id="interp30" emma:lang="en-US" emma:confidence="0.5">
                  <emma:literal>Risk</emma:literal>
                </emma:interpretation>
                <emma:interpretation id="interp31" emma:lang="en-US" emma:confidence="0.5">
                  <emma:literal>Res K</emma:literal>
                </emma:interpretation>
                <emma:interpretation id="interp32" emma:lang="en-US" emma:confidence="0">
                  <emma:literal>Ros K</emma:literal>
                </emma:interpretation>
                <emma:interpretation id="interp33" emma:lang="en-US" emma:confidence="0">
                  <emma:literal>RS K</emma:literal>
                </emma:interpretation>
                <emma:interpretation id="interp34" emma:lang="en-US" emma:confidence="0">
                  <emma:literal>Rise K</emma:literal>
                </emma:interpretation>
              </emma:one-of>
            </emma:emma>
          </inkml:annotationXML>
          <inkml:trace contextRef="#ctx0" brushRef="#br0" timeOffset="18082.9335">243 3484 1385 0,'0'0'174'16,"0"0"-73"-16,0 0-44 0,0 0-19 0,0 0-16 16,0 0-13-16,0 0-11 0,0 0-2 0,0 0 4 15,0 0 13-15,0 0 7 0,0 0 12 16,-63 124 9-16,51-85 2 0,1 3 4 0,2 1 1 15,-2-2-4-15,1 2-7 0,0-3-7 0,2 0-8 16,0-1-7-16,-4-3 0 0,1-4-3 0,3-2-4 16,0-4-1-16,1-8-7 0,0-6-1 0,3-5 4 15,2-5 7-15,-1-2-3 0,0-5-11 0,2-8-15 16,-3-8-16-16,1-7 1 0,1-9 14 0,-1-6 13 16,3-6 11-16,0-5 6 0,0-2 3 15,0-6 1-15,3-3 1 0,3-7-4 0,1-3-3 16,4-2 1-16,1-1-6 0,2 3 4 0,8 4-2 15,1 7 0-15,1 10 6 0,7 7 1 16,0 10 4-16,2 9-1 0,-1 7-6 0,-1 10-5 16,0 7-7-16,-2 4-1 0,-4 10 0 0,-3 8 2 15,-2 8 1-15,-6 3 1 0,-2 7 4 16,-7 3 0-16,-2 5-1 0,-3-1 0 0,0 0-3 16,-8 3 2-16,-4-3 0 0,-3-2 1 0,-4-1 4 15,-3-2-1-15,-3-3 2 0,-4-3-1 0,-2-3-1 16,0-3 4-16,2-3 4 0,2-7 2 0,3-5 6 15,0-4 0-15,6-4 0 0,3-3 1 16,3 0-3-16,4-2-4 0,3-2-3 0,2 0-3 16,1 1-7-16,2 0-9 0,0 1-15 0,0 2-8 15,5 0-2-15,2 6 9 0,3 7 15 0,4 4 8 16,1 5 6-16,3 2-1 0,1 3-2 0,-3 2 1 16,3-2-1-16,0 2 0 0,0 0 1 15,-1-1-2-15,0 0 0 0,1-2 2 0,-1-3-1 16,1-3 2-16,0-2 1 0,-3-6-1 0,1-2-2 15,-1-6 2-15,2-2 3 0,-1-2-2 0,3-6 4 16,-4-6 1-16,3-5-1 0,0-6 7 16,-4-1-1-16,-2-4 1 0,-2-4 1 0,-3 1 5 15,-1-4 0-15,-5 1 5 0,2-5 0 0,-2 5-4 16,-2 3 1-16,0 4 2 0,0 6 5 16,0 8 1-16,0 5 0 0,0 3-7 0,0 4-13 15,0 1-9-15,0 0-19 0,0 5-4 0,0 4 5 16,0 6-1-16,0 2 13 0,0 6 2 15,1 2 0-15,3 0 1 0,-3 1 0 0,5 0-2 16,-4-3-3-16,2 1-3 0,3 0-11 0,0-3-30 16,-2 0-66-16,3 0-150 0,-1-3-284 0,0-6-440 15,-2-5 89-15</inkml:trace>
          <inkml:trace contextRef="#ctx0" brushRef="#br0" timeOffset="18479.5691">826 3393 2032 0,'0'0'190'16,"0"0"-98"-16,0 0-57 0,0 0-21 16,0 0-8-16,0 0-12 0,0 0-14 0,0 0-7 15,0 0-9-15,0 0-9 0,0 0-4 0,0 0-2 16,0 0 6-16,0 0 11 0,-39 13 8 0,44-5 6 16,4 1 4-16,-4-2 5 0,2 2 5 15,-1 0 1-15,0-2 3 0,-4 3 3 0,0-3 3 16,-1 3 5-16,-1 2 7 0,0 2 7 0,-4 3 7 15,-5 1 11-15,3 2 5 0,-4 2 3 16,1 1-1-16,3-2-9 0,-1 0-8 0,3-4-8 16,3-1-7-16,1-3-3 0,0-1 0 0,6 0 0 15,4-3 6-15,2 0 9 0,5 0 6 0,2-1 4 16,-2-2-3-16,5 0-4 0,-3 2-9 16,1 1-1-16,-4 0-2 0,0 0-4 0,0 0-3 15,-2 2-4-15,-5-2-2 0,0 0 1 0,-6 1 3 0,-2-1 7 16,-1 0 7-16,0 4 9 0,-5-3 6 15,-10 2-4-15,-1 1-6 0,-5-2-7 0,-3 1-7 16,-5-3-3-16,0-1-2 0,1-5-5 16,2-2-4-16,6-1-8 0,5-1-31 0,3-8-53 15,7-5-72-15,4-5-92 0,1-5-103 0,6-7-189 16,6 7-268-16,-5 8 157 0</inkml:trace>
          <inkml:trace contextRef="#ctx0" brushRef="#br0" timeOffset="18678.9528">1184 3296 604 0,'0'0'729'0,"0"0"-288"16,0 0-150-16,0 0-65 0,0 0-54 16,0 0-46-16,0 0-51 0,0 0-40 0,0 0-22 15,0 0-6-15,0 0 3 0,0 0 8 0,0 0 9 16,0 0 6-16,42 82 0 0,-36-46-1 0,-4 4-3 16,-2 0-4-16,0 3-3 0,0-2-5 0,-8 2-5 15,4-4-6-15,-6 0-4 0,6-2-11 16,-1-3-13-16,-1-3-29 0,5-3-49 0,1-4-71 15,0-5-120-15,3-2-148 0,6-10-194 0,-2-2-173 16,0-4 343-16</inkml:trace>
          <inkml:trace contextRef="#ctx0" brushRef="#br0" timeOffset="18972.6524">1624 3273 435 0,'0'0'531'15,"0"0"-198"-15,0 0-142 0,0 0-76 16,0 0-29-16,0 0-12 0,0 0-10 0,0 0 2 15,0 0 3-15,0 0-10 0,0 0-6 0,0 0-7 16,0 0-9-16,0 0-4 0,-118 169 1 16,84-143-1-16,-2-3-3 0,4 1 5 0,-3-2-2 15,7-2 7-15,1-4 0 0,2-2-4 0,8-3-1 16,5-5-4-16,3-5 7 0,6 1-1 0,3-2-5 16,0 0-13-16,3 0-14 0,5-2-5 0,0 2 0 15,0 0 5-15,6 3 1 0,-1 8 1 16,3 2 0-16,2 5 2 0,-1 4 5 0,-1 2 1 15,3 0 2-15,-2 2-1 0,-1 0-3 0,3-1 1 16,0 3-2-16,-2-3-1 0,6 2-2 16,0-5-3-16,0-2-6 0,-2-6-11 0,5-3-46 15,-4-5-94-15,-3-5-172 0,-1-1-373 0,-6 0-849 0</inkml:trace>
        </inkml:traceGroup>
        <inkml:traceGroup>
          <inkml:annotationXML>
            <emma:emma xmlns:emma="http://www.w3.org/2003/04/emma" version="1.0">
              <emma:interpretation id="{CC984C37-84D6-4675-8EE7-DFA0086A1CEE}" emma:medium="tactile" emma:mode="ink">
                <msink:context xmlns:msink="http://schemas.microsoft.com/ink/2010/main" type="inkWord" rotatedBoundingBox="9487,5669 11543,5575 11578,6353 9523,6447"/>
              </emma:interpretation>
              <emma:one-of disjunction-type="recognition" id="oneOf7">
                <emma:interpretation id="interp35" emma:lang="en-US" emma:confidence="0.5">
                  <emma:literal>avoid</emma:literal>
                </emma:interpretation>
                <emma:interpretation id="interp36" emma:lang="en-US" emma:confidence="0">
                  <emma:literal>avoids</emma:literal>
                </emma:interpretation>
                <emma:interpretation id="interp37" emma:lang="en-US" emma:confidence="0">
                  <emma:literal>Avoid</emma:literal>
                </emma:interpretation>
                <emma:interpretation id="interp38" emma:lang="en-US" emma:confidence="0">
                  <emma:literal>aroid</emma:literal>
                </emma:interpretation>
                <emma:interpretation id="interp39" emma:lang="en-US" emma:confidence="0">
                  <emma:literal>ovoid</emma:literal>
                </emma:interpretation>
              </emma:one-of>
            </emma:emma>
          </inkml:annotationXML>
          <inkml:trace contextRef="#ctx0" brushRef="#br0" timeOffset="19445.4402">2442 3584 1262 0,'0'0'122'0,"0"0"-26"0,0 0 25 0,0 0 21 15,17-151 6-15,-17 127-27 0,0 5-24 0,-9 4-6 16,1 5-6-16,-3 4-13 0,-5 4-17 0,-4 2-14 16,0 6-5-16,-3 8 3 0,-3 6 4 0,1 3-1 15,-3 5-2-15,2 3-8 0,-1 4-9 16,2 2-2-16,1 2-6 0,1 0-4 0,6-2 0 16,2-3-7-16,4-2-3 0,4-6-4 0,7-4-2 15,0-6-1-15,10-3 0 0,6-3 1 0,4-6-8 16,3-2 5-16,4-2 1 0,1-6 3 15,0-5 8-15,0-4-1 0,6-2 3 0,-8 0 2 16,-1-4-1-16,-4 1 2 0,2-2-1 0,-7-1 1 16,-1 1 0-16,-2-2 1 0,-1 1-1 0,-1 2 2 15,-2 3-2-15,-5 2 3 0,0 4 2 16,2 4 1-16,-4 2 2 0,-2 3-5 0,2 1-7 16,-2 2-9-16,0 0-15 0,0 5 0 0,0 5 0 15,2 0 9-15,2 7 8 0,0 4 2 16,-1 2 0-16,5-1-3 0,-4 3-2 0,3-3-11 15,0 0-12-15,3-2-31 0,0-3-40 0,-1-2-72 16,3-3-102-16,2-4-122 0,0-4-240 0,-3-3-170 16,-2-1 476-16</inkml:trace>
          <inkml:trace contextRef="#ctx0" brushRef="#br0" timeOffset="19712.1146">2722 3537 0 0,'0'0'0'0,"0"0"428"0,0 0 45 15,0 0-55-15,0 0-76 0,0 0-68 16,0 0-59-16,0 0-66 0,0 0-58 0,0 0-50 0,0 0-29 15,0 0-7-15,0 0 8 0,0 0 12 16,48-68 4-16,-41 96 1 0,-4 3-5 0,1-1-5 16,1 4-4-16,-4 0-4 0,3-3-2 0,4-1-2 15,-4-3-2-15,6-5 0 0,-4 0-2 16,3-7 0-16,1-2 0 0,1-4 6 0,-4-7 7 16,3-2 12-16,2 0 14 0,1-4 10 0,0-8 5 15,2-5-3-15,-2-6-12 0,2-3-9 0,2-3-6 16,-3-4-6-16,2-3-4 0,-5-2-3 15,-1 2-3-15,1-2-6 0,0 4-5 0,-7 4-10 16,4 4-15-16,-4 6-29 0,0 3-54 0,0 7-82 16,-1 3-112-16,-2 5-149 0,4 2-202 0,-1 0-196 15,-1 2 377-15</inkml:trace>
          <inkml:trace contextRef="#ctx0" brushRef="#br0" timeOffset="20047.5198">3407 3369 1299 0,'0'0'318'0,"0"0"-167"0,0 0-31 16,0 0-1-16,0 0 3 0,0 0-18 0,0 0-19 15,0 0-8-15,0 0 0 0,0 0 0 0,-172-6-6 16,146 24-8-16,-1 4-12 0,0 2-12 16,3 3-12-16,0 1-9 0,0 4-5 0,8 1-6 15,-1-1-3-15,4 0-2 0,4-4-4 0,6-4-1 16,2-4-3-16,1-5-2 0,5-4-2 15,7-2 0-15,4-3-1 0,7-3 2 0,2-3 2 16,4 0 2-16,-1-6 3 0,7-4 0 0,-5-2 2 16,5-3 2-16,-5-2 3 0,-1 1 4 0,2-3 0 15,-9-3 0-15,2 1 1 0,-8-2 1 16,-3 0 0-16,-3 3 2 0,-2-1 0 0,-8 0-4 16,0 2-3-16,-8-1-6 0,-4 4-5 0,-5 2-7 15,-5 4-5-15,-4 3-3 0,1 2-4 0,3 4-5 16,-2 1-15-16,3 0-28 0,5 4-65 15,3 2-123-15,8 0-221 0,0 0-388 0,3-3-37 0</inkml:trace>
          <inkml:trace contextRef="#ctx0" brushRef="#br0" timeOffset="20237.0619">3600 3381 1001 0,'0'0'851'0,"0"0"-721"16,0 0-86-16,0 0-14 0,0 0 29 0,0 0 33 15,0 0 16-15,0 0 1 0,0 0-12 16,0 0-21-16,0 0-17 0,-19 159-15 0,18-133-16 16,0 0-8-16,1-1-8 0,0-3-7 0,0-1-1 15,2-3-9-15,6-1-17 0,-2-6-63 16,3 0-152-16,-3-5-265 0,2-3-464 0,-6-2 14 0</inkml:trace>
          <inkml:trace contextRef="#ctx0" brushRef="#br0" timeOffset="20369.9804">3656 3211 1642 0,'0'0'324'0,"0"0"-163"0,0 0-72 15,0 0-44-15,0 0-30 0,0 0-37 0,0 0-38 16,0 0-20-16,0 0-36 0,0 0-113 0,0 0-348 16,0 0-615-16</inkml:trace>
          <inkml:trace contextRef="#ctx0" brushRef="#br0" timeOffset="20785.0214">3988 3442 1466 0,'0'0'339'0,"0"0"-223"0,0 0-19 16,0 0 11-16,0 0 3 0,0 0-20 0,0 0-24 15,0 0-16-15,0 0 2 0,0 0 3 0,0 0-3 16,0 0-10-16,-168 83-10 0,153-59-7 0,1 2-12 15,3-2-4-15,4-1-4 0,0-3-6 16,6-3-2-16,1-3-1 0,0-4-3 0,3-3 2 16,6-2 4-16,2-4-4 0,1-1 3 0,3 0 3 15,2-4 2-15,3-9 4 0,-1-1 2 0,7-6-4 16,-2-2-3-16,-4-5 3 0,4-1-3 16,-1-3 3-16,-5-3-1 0,3 2-1 0,-5-6 0 15,-2 0-1-15,1-4 0 0,-3-1-2 0,-1-4 2 16,0-1-1-16,-7 4 0 0,2-2 1 0,-3 7 0 15,-2 2 3-15,-1 8 0 0,0 4 6 16,0 8 7-16,-4 6 5 0,-4 7 2 0,6 2-11 16,-6 2-11-16,2 8-12 0,-3 8-3 0,-3 5 5 15,-2 10 5-15,1 6 3 0,0 4-1 0,1 4 0 16,3 0 1-16,-1 2 0 0,0 0 2 16,5-2-2-16,-2-2-1 0,6-3 0 0,1-1-1 15,0-3-4-15,7-3-9 0,-1-3-26 0,5-3-63 16,1-3-111-16,2-5-182 0,-2-7-397 0,-7-5-553 0</inkml:trace>
        </inkml:traceGroup>
        <inkml:traceGroup>
          <inkml:annotationXML>
            <emma:emma xmlns:emma="http://www.w3.org/2003/04/emma" version="1.0">
              <emma:interpretation id="{C9D40481-B152-4BA3-8278-1083E11F5B26}" emma:medium="tactile" emma:mode="ink">
                <msink:context xmlns:msink="http://schemas.microsoft.com/ink/2010/main" type="inkWord" rotatedBoundingBox="12213,5908 13939,5829 13956,6215 12231,6294"/>
              </emma:interpretation>
              <emma:one-of disjunction-type="recognition" id="oneOf8">
                <emma:interpretation id="interp40" emma:lang="en-US" emma:confidence="0.5">
                  <emma:literal>nee.</emma:literal>
                </emma:interpretation>
                <emma:interpretation id="interp41" emma:lang="en-US" emma:confidence="0">
                  <emma:literal>nice.</emma:literal>
                </emma:interpretation>
                <emma:interpretation id="interp42" emma:lang="en-US" emma:confidence="0">
                  <emma:literal>nee,</emma:literal>
                </emma:interpretation>
                <emma:interpretation id="interp43" emma:lang="en-US" emma:confidence="0">
                  <emma:literal>ne.</emma:literal>
                </emma:interpretation>
                <emma:interpretation id="interp44" emma:lang="en-US" emma:confidence="0">
                  <emma:literal>nice,</emma:literal>
                </emma:interpretation>
              </emma:one-of>
            </emma:emma>
          </inkml:annotationXML>
          <inkml:trace contextRef="#ctx0" brushRef="#br0" timeOffset="22526.7269">4811 3405 433 0,'0'0'536'0,"0"0"-212"16,0 0-116-16,0 0-49 0,0 0-17 0,0 0-12 15,0 0-7-15,0 0-6 0,0 0-10 0,0 0-14 16,0 0-17-16,0 0-13 0,0 0-14 0,0 0-5 15,23 138-11-15,-27-118-8 0,-2 0-8 16,2-1-7-16,3 0-5 0,-2-5-4 0,-2-1-3 16,2-2-1-16,2-4-3 0,1-2-2 0,0-3-1 15,0-2 0-15,0 0 2 0,0 0 1 0,0 0-1 16,0-4-5-16,1-2 0 0,6-4-1 16,-2-5 3-16,5-1 7 0,0-5 2 0,4-3 2 15,-1-2 2-15,3 0 0 0,0-3-2 0,5 2 1 16,-3 1-2-16,0 3 2 0,5 1-1 15,-2 4 2-15,-2 1-2 0,2 3 1 0,-3 6 4 16,-4 1-3-16,0 5 2 0,-2 2 1 0,-1 0 0 16,-1 4 4-16,-4 5 4 0,4 3 4 15,-3 2 2-15,-1 4 3 0,-4-1 2 0,1 4 3 16,-3 0 2-16,0 2-2 0,0-1-4 0,-1-1-7 16,-3 0-3-16,-5 0-5 0,5-4-6 0,-4 0-8 15,4-2-19-15,0-3-34 0,-1-2-79 16,4-2-173-16,1-4-310 0,0-2-787 0</inkml:trace>
          <inkml:trace contextRef="#ctx0" brushRef="#br0" timeOffset="23025.6133">5634 3269 1234 0,'0'0'303'0,"0"0"-127"15,0 0-22-15,0 0 10 0,0 0 1 16,0 0-31-16,0 0-40 0,0 0-28 0,0 0-16 16,0 0-6-16,0 0-3 0,0 0-4 0,0 0-2 15,-167 38 0-15,134-9-6 0,0 4 1 0,6 0-9 16,2 0-7-16,7 0-4 0,5-4-9 16,3-1-4-16,8-4-3 0,2 0-3 0,1-4-3 15,10-2 1-15,4-3 0 0,1-5-1 0,8-2-3 16,1-4-5-16,3-2-4 0,1-2 2 15,3-2 3-15,-3-4 3 0,-1-1 5 0,-1-4 3 16,0 1 2-16,0-2 6 0,0 0 3 0,-1-1 2 16,3-1 1-16,1 0 1 0,1-2-3 0,1-3-1 15,2-2-3-15,-3 0-5 0,4-2-3 0,-4-2 1 16,5 0-3-16,-4-2-4 0,1 0-6 16,-6 4-3-16,-1 0 2 0,-7 3 13 0,-3 4 11 15,-10 3 11-15,1 5 13 0,-6 2 14 0,-1 3 1 16,-1 3-4-16,-8 0-10 0,-5 0-17 0,-2 6 0 15,-7 7 5-15,-3 4 5 0,-4 2 7 16,-2 6 2-16,2 1-1 0,2 1-3 0,3 0-4 16,2 0-7-16,8-2-4 0,4-1-1 0,7 0-9 15,3-2-1-15,1 0-3 0,1-2-6 0,9-2 1 16,3-1-9-16,3-4-12 0,4-2-29 16,3-5-42-16,9-5-62 0,1-1-79 0,5-1-72 15,1-8-98-15,0-2-41 0,3-1 61 0,-2-1-189 16,-6 4 386-16,-14 1 194 0</inkml:trace>
          <inkml:trace contextRef="#ctx0" brushRef="#br0" timeOffset="23149.5626">6526 3454 0 0,'0'0'237'16,"0"0"509"-16,0 0-136 0,0 0-155 0,0 0-123 15,0 0-95-15,0 0-51 0,0 0-43 0,0 0-35 16,0 0-26-16,0 0-25 0,0 0-20 16,0 0-16-16,0 0-10 0,-1 36-16 0,-3-33-18 0,4 1-37 15,-2 1-97-15,1 1-239 0,1-2-636 16,0-1-557-16</inkml:trace>
        </inkml:traceGroup>
      </inkml:traceGroup>
    </inkml:traceGroup>
    <inkml:traceGroup>
      <inkml:annotationXML>
        <emma:emma xmlns:emma="http://www.w3.org/2003/04/emma" version="1.0">
          <emma:interpretation id="{996011B3-567C-41AB-8370-64928B3FFD22}" emma:medium="tactile" emma:mode="ink">
            <msink:context xmlns:msink="http://schemas.microsoft.com/ink/2010/main" type="paragraph" rotatedBoundingBox="7833,8036 13500,7653 13635,9643 7967,100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829330-74CB-46F5-855B-D1D0759B065F}" emma:medium="tactile" emma:mode="ink">
              <msink:context xmlns:msink="http://schemas.microsoft.com/ink/2010/main" type="line" rotatedBoundingBox="7833,8036 13500,7653 13588,8956 7921,9339"/>
            </emma:interpretation>
          </emma:emma>
        </inkml:annotationXML>
        <inkml:traceGroup>
          <inkml:annotationXML>
            <emma:emma xmlns:emma="http://www.w3.org/2003/04/emma" version="1.0">
              <emma:interpretation id="{90DC24F9-8A91-49AB-ACB1-F81E494CDD32}" emma:medium="tactile" emma:mode="ink">
                <msink:context xmlns:msink="http://schemas.microsoft.com/ink/2010/main" type="inkWord" rotatedBoundingBox="7833,8036 13500,7653 13588,8956 7921,9339"/>
              </emma:interpretation>
              <emma:one-of disjunction-type="recognition" id="oneOf9">
                <emma:interpretation id="interp45" emma:lang="en-US" emma:confidence="0.5">
                  <emma:literal>Underutilized</emma:literal>
                </emma:interpretation>
                <emma:interpretation id="interp46" emma:lang="en-US" emma:confidence="0.5">
                  <emma:literal>Under utilized</emma:literal>
                </emma:interpretation>
                <emma:interpretation id="interp47" emma:lang="en-US" emma:confidence="0">
                  <emma:literal>Under-utilized</emma:literal>
                </emma:interpretation>
                <emma:interpretation id="interp48" emma:lang="en-US" emma:confidence="0">
                  <emma:literal>underutilized</emma:literal>
                </emma:interpretation>
                <emma:interpretation id="interp49" emma:lang="en-US" emma:confidence="0">
                  <emma:literal>under utilized</emma:literal>
                </emma:interpretation>
              </emma:one-of>
            </emma:emma>
          </inkml:annotationXML>
          <inkml:trace contextRef="#ctx0" brushRef="#br0" timeOffset="29787.9079">2829 5699 0 0,'0'0'361'0,"0"0"-47"15,0 0-45-15,0 0-32 0,0 0-14 16,0 0-30-16,0 0-30 0,0 0-26 0,0 0-32 16,0 0-37-16,0 0-46 0,0 0-26 0,0 0-7 15,0 0 6-15,10-5 19 0,-10 26 5 0,-3 4 1 16,0 4-5-16,1-3-2 0,2 3-4 0,-2-2-2 16,2-3-1-16,0 0-5 0,7-5 1 0,2-1 1 15,5-3 1-15,3-5 3 0,3-2 4 16,3-4 2-16,3-4 0 0,0 0 2 0,1-6-5 15,0-4-1-15,-2-2-4 0,-4-3 1 0,0 0-1 16,-8 0 4-16,-1-3 1 0,-6 0-1 16,1-1 6-16,-3-2-1 0,-4-1 2 0,1-1 2 15,-1 0-3-15,1 0-2 0,-1-2 0 0,0 2-2 16,0 2-1-16,0 5 0 0,0 2-2 0,0 6-2 16,-1 2 0-16,0 1-4 0,1 4-5 15,0 1-12-15,-2 0-20 0,2 0-33 0,0 0-33 16,0 1-18-16,0 5-44 0,0 3-103 0,0-3-296 15,0 0-417-15</inkml:trace>
          <inkml:trace contextRef="#ctx0" brushRef="#br0" timeOffset="30375.6895">3249 5688 1460 0,'0'0'142'0,"0"0"-129"0,0 0-45 0,0 0-2 16,0 0 41-16,0 0 30 0,0 0 7 0,0 0 1 15,162-67 5-15,-123 58 5 0,0 0 3 16,-2 1-6-16,-4 1-11 0,-1 3-9 0,-7 1-10 15,-6 1 1-15,-3 2 3 0,-5 0 0 0,-2 3 0 16,-6 3-3-16,-2 5 1 0,-1 1 0 16,0 3 5-16,0 1 0 0,-4 5-7 0,-4 1-3 15,3-3-10-15,-5 2-3 0,5 0-4 0,-4-1-8 16,5-3-10-16,-3 0-22 0,4-3-40 0,2-3-88 16,1-1-162-16,0-4-334 0,0-2-324 0</inkml:trace>
          <inkml:trace contextRef="#ctx0" brushRef="#br0" timeOffset="30103.9215">3404 5219 513 0,'0'0'523'0,"0"0"-257"0,0 0-46 16,0 0-27-16,0 0-20 0,0 0-25 15,0 0-45-15,0 0-41 0,0 0-30 0,0 0-13 16,0 0-6-16,0 0 3 0,0 0 11 0,0 0 3 15,30 58 0-15,-27-20-3 0,-3 5-9 0,0 5-3 16,0 1-2-16,-4 2-4 0,-6-1-1 16,1-1-3-16,3-3-8 0,-4-2-1 0,4 0-7 15,-2-4-25-15,-2-1-44 0,4-3-107 0,-2 0-220 16,5-11-434-16,2-10-53 0</inkml:trace>
          <inkml:trace contextRef="#ctx0" brushRef="#br0" timeOffset="30500.6124">3808 5379 1576 0,'0'0'229'0,"0"0"-115"0,0 0-67 16,0 0-31-16,0 0-31 0,0 0-55 0,0 0-71 16,0 0-129-16,0 0-391 0,0 0-164 0</inkml:trace>
          <inkml:trace contextRef="#ctx0" brushRef="#br0" timeOffset="30932.0561">4065 5213 1156 0,'0'0'305'16,"0"0"-75"-16,0 0-39 0,0 0-15 0,0 0-9 15,0 0-31-15,0 0-39 0,0 0-34 0,0 0-24 16,0 0-23-16,0 0-18 0,0 0-5 0,0 0 2 16,33-25 5-16,-37 56 6 0,-6 8 6 15,-2 4-1-15,3 3 1 0,-9 3-1 0,5-2-2 16,0 2 1-16,0 0-1 0,8-5-4 0,1-2-3 16,4-5-1-16,0-4-2 0,8-5 1 0,6-1 2 15,4-5-5-15,1-8-3 0,4-2-2 0,2-6-6 16,2-3-2-16,3-3 0 0,-4-1-4 15,1-8 4-15,0-2 4 0,-5-2 5 0,-5-2 6 16,-2 0 4-16,-3-2 4 0,0-1 2 0,-3-1 5 16,-5-3 1-16,4-1-4 0,-5 1 0 0,-2-2-3 15,1 2 0-15,-2 0 4 0,0 8 3 16,0 2 6-16,0 4 1 0,0 4 6 0,-2 4-11 16,1 0-11-16,0 0-11 0,-1 9-8 0,-3 5 5 15,2 3 6-15,1 3 5 0,-1 2-1 16,-2 1-1-16,3-1-3 0,2-1-5 0,0-2-2 15,0 0-18-15,8-1-33 0,-2 0-102 0,4-2-267 16,-4-6-514-16,0-3-135 0</inkml:trace>
          <inkml:trace contextRef="#ctx0" brushRef="#br0" timeOffset="31369.4622">4525 5439 1565 0,'0'0'341'0,"0"0"-190"0,0 0-88 0,0 0-38 15,0 0-31-15,0 0-23 0,0 0-5 16,0 0 0-16,0 0 21 0,0 0 18 0,0 0 5 16,0 0 4-16,0 0 3 0,0 0 7 0,121 16 10 15,-95-13 10-15,-1 2 10 0,0 1 7 16,-2 1 3-16,1 1-5 0,-2 2-15 0,-6 2-17 16,-3 1-11-16,-2 3-12 0,-8 1 6 0,-3 1 1 15,0 0 2-15,-11 1 7 0,-2 2-3 0,-2 0-2 16,-1-1 0-16,-2 2-5 0,-2-4-3 15,1 1 0-15,-1 1 0 0,3-2 1 0,-2-2-1 16,6-3-2-16,6-2-3 0,-1-3-6 0,7-1 4 16,1-1 0-16,0-2 2 0,1 3 4 0,7-1-3 15,3 0-2-15,2 1 2 0,2 0-3 16,2 4 2-16,-1-1 2 0,7 4-4 0,-3 2 1 16,-1 2 2-16,-3 1-1 0,4 1 2 0,-4 3-1 15,-2-3 0-15,-1 3-2 0,-3 1 2 0,-5-2 2 16,-2 5-2-16,1-2 2 0,-4 3-3 15,-7 1 2-15,0-2 1 0,-6 3 1 0,-7-3 5 0,1-4 2 16,-6 1-2-16,-9-1-1 0,-4 0-6 16,-2 0-5-16,-1-4-1 0,0-3-3 0,3-3-6 15,7-5-12-15,4-3-18 0,3-4-45 0,6-1-76 16,8-6-134-16,2-6-218 0,8-7-292 16,0 3-23-16,6 4 829 0</inkml:trace>
          <inkml:trace contextRef="#ctx0" brushRef="#br0" timeOffset="32321.8494">4952 5737 0 0,'0'0'0'0,"0"0"0"0,0 0 0 0,0 0 116 16,0 0 192-16,0 0-53 0,0 0-33 16,0 0-19-16,0 0-5 0,0 0-6 0,0 0-15 15,157-97-27-15,-148 93-31 0,-2-2-30 0,3 3-21 16,-3-1-7-16,1-1-1 0,-1 1 1 0,-2-1 0 15,-1 1-11-15,3-1-8 0,-4 2-6 0,-2-1-3 16,0 1-2-16,1-2 2 0,-2 1 0 16,0 1-4-16,0 0-4 0,0-1-4 0,-3 3-6 15,0 1-6-15,-5 0-8 0,3 0-7 0,-6 0-1 16,-2 1 0-16,-1 6 0 0,0 2 5 0,-2 3 0 16,1 1-1-16,-3 2-1 0,5 0-1 15,1 1-3-15,5 1 1 0,-1-1 1 0,7 2-4 16,-1-2-2-16,2 1-5 0,3-2-7 0,8-3-4 15,2-2-2-15,1-3-4 0,8-1-4 16,3-4-3-16,3-2-11 0,3 0-21 0,5 0-43 16,3-5-55-16,2-1-58 0,1-1-35 0,2 0-10 15,-1 0 16-15,-1-3 43 0,-2 1 52 16,-1-1 62-16,0-2 55 0,-1-1 39 0,-4-4 32 16,2 1 27-16,-2-4 34 0,-5-1 30 0,-2-1 31 15,-2 0 22-15,-6 0 7 0,3 4 9 0,-8 1-3 16,-3 3 1-16,-7 4-8 0,-1 4-14 0,-3 3-27 15,0 1-38-15,-6 2-36 0,-4 0-32 16,-4 2-13-16,-2 7-6 0,-8 3 0 0,-1 3 4 16,-6 2 4-16,-4 3 2 0,3 1 1 0,-4 0-2 15,1 0-2-15,7 0-6 0,2-2-4 0,9-1-5 16,5-3-6-16,1 0-4 0,8 0-7 0,2-5-5 16,1 1-5-16,1-2-3 0,6-3 1 15,2-2 0-15,5-1 2 0,4-3-2 0,1 0-6 16,5-3-5-16,0-3-11 0,2-4-12 0,-5-2-12 15,4-2-9-15,-1-2-8 0,0-2-9 0,-4 0-18 16,4-4-40-16,2-2-60 0,-1-3-74 16,0-3-92-16,0-2-92 0,-3-5 312 0,0-1 164 15,1-3 0-15,-7 1 0 0,-3 0 0 0,1-2 0 16,-1 2 0-16,-4 1 0 0,-1 3 0 16,0 3 0-16,-5 6 258 0,3 6 44 0,-6 6-12 15,0 5-27-15,0 3-33 0,-6 3-39 0,3 3-61 16,-2 1-54-16,-3 0-40 0,-3 9-27 0,-2 5 3 15,-2 7 14-15,0 7 18 0,-5 3 16 16,2 5 15-16,-3 2 8 0,4 3 6 0,0-1-2 16,2 2-8-16,-1-2-11 0,5 2-12 0,0-5-14 15,2 0-14-15,4-5-10 0,-2-2-10 0,5-1-4 16,1-6-7-16,1 0-16 0,0-4-19 0,0-1-37 16,1-3-51-16,10 0-94 0,0-5-144 15,1-2-192-15,3-2-183 0,2-4 315 0,1-2 424 16,3 0 0-16,2-6 0 0,-2-1 0 0,2 1 0 15,0 0 0-15,-6 0 0 0,5 0 0 0,-6 3 0 16,-3 2 0-16,-1-1 142 0,-5 2 365 16,-2 0-22-16,-2 0-55 0,-3 0-84 0,0 0-70 15,0 0-65-15,0 0-56 0,0 0-36 0,0 0-27 16,0 0-15-16,0 2-12 0,0-2-9 0,0 0-12 16,0 1-12-16,0-1-10 0,0 0-12 15,0 0-3-15,0 0-7 0,0 0-7 0,0 0-2 16,0 0-8-16,0 0-12 0,0 0-13 0,0 0-21 15,0 0-31-15,0 0-22 0,1 0-23 0,6 2-38 16,-2 4-57-16,4-2-112 0,-4 4-231 16,3-4-271-16,-4-1 470 0</inkml:trace>
          <inkml:trace contextRef="#ctx0" brushRef="#br0" timeOffset="27879.0761">575 5565 463 0,'0'0'541'0,"0"0"-348"0,0 0-34 16,0 0-41-16,0 0-52 0,0 0-45 0,0 0-42 15,0 0-7-15,0 0 2 0,0 0 21 0,0 0 18 16,0 0 6-16,-72 122 3 0,56-78 2 0,2 1-4 16,2 0-6-16,7 0 2 0,0-2-5 15,2-1 2-15,3 0 0 0,5-5-5 0,6-2 1 16,1-4-4-16,4-6 1 0,2-4-2 0,2-5 6 16,0-4 6-16,1-4 8 0,1-7 17 0,2-1 13 15,1 0 5-15,1-7 0 0,-3-3-3 16,-1-6-7-16,-2 0 1 0,1-2 3 0,-4-4 5 15,-4-2 6-15,-2-3-2 0,0-3-9 0,-3-4-9 16,0-3-16-16,-1-4-6 0,-1-2-7 0,0 1-6 16,0-1 0-16,-2 1-3 0,-2 6-3 15,-1 3 1-15,-1 5 2 0,0 5-3 0,0 6 1 16,-3 3-5-16,-2 5-16 0,0 3-25 0,3 3-66 16,-3 3-108-16,0 1-251 0,2 4-378 15,2 1 2-15</inkml:trace>
          <inkml:trace contextRef="#ctx0" brushRef="#br0" timeOffset="28245.4293">1104 5812 1826 0,'0'0'96'0,"0"0"-118"15,0 0-47-15,0 0-4 0,0 0 39 0,0 0 34 16,0 0 6-16,0 0 1 0,0 0-1 15,0 0 2-15,0 0-2 0,-14 174-2 0,11-153 2 16,-1 2-2-16,-2-2 2 0,3 0 2 0,-5-3 2 16,5-3 3-16,1-2 4 0,-1-4 3 15,2-6 7-15,1 0 19 0,0-3 16 0,0 0 20 16,5-4 14-16,-1-5-6 0,7-3-16 0,2-6-14 16,3 0-18-16,6-6-9 0,-1-1-3 0,1-2-7 15,3 0-5-15,1 3-5 0,-2 3-2 16,-7 6-3-16,2 2 0 0,-3 4-1 0,-7 4-4 15,-1 4-1-15,2 1-3 0,-6 0-1 0,5 4 0 16,-3 4 2-16,3 2 0 0,-2 4-1 0,-1-1 3 16,1 3-1-16,0 1 1 0,-1 1-1 15,1-1-4-15,-4 0-5 0,2 1-7 0,-1-2-12 16,-1 1-33-16,1-2-75 0,-1 1-158 0,1-1-312 16,-3-3-363-16,2-6 502 0</inkml:trace>
          <inkml:trace contextRef="#ctx0" brushRef="#br0" timeOffset="29069.3288">1841 5860 540 0,'0'0'514'16,"0"0"-293"-16,0 0-94 0,0 0-37 0,0 0-8 16,0 0-8-16,0 0-11 0,0 0-19 0,0 0-15 15,0 0-2-15,0 0-2 0,0 0-3 16,0 0-3-16,-158-22-2 0,138 38-2 0,0 8 9 15,-5 3 8-15,4 1 1 0,1 0 0 0,-2 3-4 16,6-5-6-16,4 0-4 0,4-2-5 0,7-5-14 16,1-3-8-16,4-2-3 0,7-4 0 15,6-4 9-15,0-3 9 0,8-3 4 0,0-1 6 16,3-10 2-16,-1-1-2 0,1-4 3 0,0-2 2 16,-5-3 2-16,1-1 3 0,-4-3 6 0,-1 1 0 15,-4-4-4-15,-2 0-2 0,1-2-8 0,-2-1-3 16,-5-2 3-16,-1-1 2 0,1-2-1 0,0-2-1 15,-5 1-4-15,2-3-6 0,2 1 1 16,-5-2 0-16,4 2 0 0,1 1 1 0,-2 5 1 16,1 5 1-16,1 7 5 0,-5 9 4 0,0 3 0 15,-1 6-2-15,0 3-5 0,0 0-14 0,0 0-15 16,0 8-1-16,0 6-3 0,0 7 10 16,0 9 7-16,-2 5 1 0,-1 5 1 0,-4 2-1 15,3 1 0-15,-3 0-2 0,2-1 0 0,1 3-1 16,-3-4 1-16,5-2 4 0,0-1-3 15,2-2-2-15,0-7 1 0,2 0-1 0,7-6-2 16,0-5 2-16,1-4 0 0,2-2-1 0,0-6 2 16,1-1 0-16,1-5 2 0,-1 0 0 0,2-3 4 15,0-6 2-15,1-5 3 0,0-1 7 16,-3-1-4-16,2-4 1 0,-3 0-2 0,0-1-6 16,-5-2 3-16,4-1 1 0,-5 2-1 0,1-1 1 15,-4 1 0-15,-1 4-1 0,0 2 2 0,-2 4 1 16,0 3 2-16,0 4 1 0,0 2-1 15,0 2-3-15,-4 1-10 0,1 0-14 0,2 3-10 16,-2 5-5-16,-5 5 6 0,3 4 12 0,-5 5 7 16,-1 0 6-16,6 2-2 0,-4-2-4 0,6 1 1 15,2-3-2-15,1 0-1 0,0-2-2 0,0-3-1 16,5-3-4-16,4-3 1 0,-1-2-1 16,2-4 3-16,1-2 6 0,2-1 5 0,0 0 4 15,2-3 5-15,3-3 3 0,-1-3-3 0,-1-4-1 16,-3 0 0-16,2-3-1 0,-1-1 1 0,-1-1 4 15,3-1-5-15,-5-1 0 0,1 0-2 16,-1 0-4-16,-1-1 2 0,0 3-2 0,-4 2 1 16,4 3-1-16,-6 3 2 0,1 4 0 0,-1 3-4 15,-4 3-3-15,2 0-15 0,-2 2 0 16,1 7 3-16,0 5 4 0,2 3 11 0,4 3 0 16,-5 2 0-16,2 2-1 0,3-2 1 0,-4-1 1 15,3 0-1-15,1-5 1 0,0-1-1 0,1-1 0 16,4-5 0-16,-1-1 0 0,1-4-1 15,0-2 2-15,1-2-1 0,-2 0-8 0,2-5-21 16,3-4-60-16,-2-2-121 0,-1-3-216 0,-6 3-459 16,2 3-124-16</inkml:trace>
        </inkml:traceGroup>
      </inkml:traceGroup>
      <inkml:traceGroup>
        <inkml:annotationXML>
          <emma:emma xmlns:emma="http://www.w3.org/2003/04/emma" version="1.0">
            <emma:interpretation id="{F5E71FDE-D863-4784-A44D-CE568D93CFA6}" emma:medium="tactile" emma:mode="ink">
              <msink:context xmlns:msink="http://schemas.microsoft.com/ink/2010/main" type="line" rotatedBoundingBox="10251,9037 10131,9880 9799,9832 9920,8990"/>
            </emma:interpretation>
          </emma:emma>
        </inkml:annotationXML>
        <inkml:traceGroup>
          <inkml:annotationXML>
            <emma:emma xmlns:emma="http://www.w3.org/2003/04/emma" version="1.0">
              <emma:interpretation id="{0A9F8CCA-4B5B-47CF-A550-24BD2B33F685}" emma:medium="tactile" emma:mode="ink">
                <msink:context xmlns:msink="http://schemas.microsoft.com/ink/2010/main" type="inkWord" rotatedBoundingBox="10251,9037 10131,9880 9799,9832 9920,8990"/>
              </emma:interpretation>
              <emma:one-of disjunction-type="recognition" id="oneOf10">
                <emma:interpretation id="interp50" emma:lang="en-US" emma:confidence="0.5">
                  <emma:literal>.</emma:literal>
                </emma:interpretation>
                <emma:interpretation id="interp51" emma:lang="en-US" emma:confidence="0">
                  <emma:literal>&amp;</emma:literal>
                </emma:interpretation>
                <emma:interpretation id="interp52" emma:lang="en-US" emma:confidence="0">
                  <emma:literal>e</emma:literal>
                </emma:interpretation>
                <emma:interpretation id="interp53" emma:lang="en-US" emma:confidence="0">
                  <emma:literal>o</emma:literal>
                </emma:interpretation>
                <emma:interpretation id="interp54" emma:lang="en-US" emma:confidence="0">
                  <emma:literal>*</emma:literal>
                </emma:interpretation>
              </emma:one-of>
            </emma:emma>
          </inkml:annotationXML>
          <inkml:trace contextRef="#ctx0" brushRef="#br0" timeOffset="33291.4916">2702 6880 693 0,'0'0'292'16,"0"0"-189"-16,0 0-69 0,0 0-35 0,0 0 1 16,0 0 3-16,0 0 14 0,0 0 19 0,0 0 16 15,0 0 11-15,0 0-6 0,0 0-10 0,0 0-2 16,-83 115 0-16,57-97 4 0,-1-2-2 15,3-3-3-15,4-1-6 0,-1-1-9 0,5-4-3 16,4-1 3-16,1-4 15 0,7-2 13 0,2 0 8 16,0-5-8-16,2-5-25 0,0-4-23 15,6-5-11-15,7-3-3 0,1-5 11 0,6-5 12 16,3-2 0-16,4-1 5 0,5-5-3 0,-2 3-5 16,-2-3-2-16,0 2-5 0,-4 4-1 15,-1 2-2-15,-7 0 5 0,-5 3 5 0,-9 3 3 16,-2-1 5-16,0 2 1 0,-5 0 1 0,-7 3 1 15,-1 1-2-15,-3 4-1 0,-2 1-1 0,3 4-3 16,-1 5-2-16,-1 1-4 0,-1 3-1 16,2 3-6-16,-2 1 0 0,-3 11-5 0,1 10 1 15,0 4-1-15,0 10 0 0,1 6 1 0,6 7-3 16,-1 0 7-16,10 2 2 0,-1 1 7 0,5-1 3 16,7-1-1-16,5-2 0 0,5-2-6 0,3-2 1 15,9 0-3-15,-1-4-4 0,1-3-9 0,-1 0-24 16,-1-2-33-16,-3-2-69 0,-8-3-169 15,-4-8-429-15,-5-7-567 0</inkml:trace>
        </inkml:traceGroup>
      </inkml:traceGroup>
    </inkml:traceGroup>
    <inkml:traceGroup>
      <inkml:annotationXML>
        <emma:emma xmlns:emma="http://www.w3.org/2003/04/emma" version="1.0">
          <emma:interpretation id="{1E110E20-888B-41E8-B541-D34CDE524AED}" emma:medium="tactile" emma:mode="ink">
            <msink:context xmlns:msink="http://schemas.microsoft.com/ink/2010/main" type="paragraph" rotatedBoundingBox="7780,10157 14407,9429 14565,10868 7938,115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C68A13-CAAC-4297-89E0-70C0D7A27FA5}" emma:medium="tactile" emma:mode="ink">
              <msink:context xmlns:msink="http://schemas.microsoft.com/ink/2010/main" type="line" rotatedBoundingBox="7780,10157 14407,9429 14565,10868 7938,11597"/>
            </emma:interpretation>
          </emma:emma>
        </inkml:annotationXML>
        <inkml:traceGroup>
          <inkml:annotationXML>
            <emma:emma xmlns:emma="http://www.w3.org/2003/04/emma" version="1.0">
              <emma:interpretation id="{62C30A95-D6F1-4505-8E8F-C290E06B9E72}" emma:medium="tactile" emma:mode="ink">
                <msink:context xmlns:msink="http://schemas.microsoft.com/ink/2010/main" type="inkWord" rotatedBoundingBox="7795,10297 9259,10136 9402,11436 7938,11597"/>
              </emma:interpretation>
              <emma:one-of disjunction-type="recognition" id="oneOf11">
                <emma:interpretation id="interp55" emma:lang="en-US" emma:confidence="0.5">
                  <emma:literal>may</emma:literal>
                </emma:interpretation>
                <emma:interpretation id="interp56" emma:lang="en-US" emma:confidence="0">
                  <emma:literal>many</emma:literal>
                </emma:interpretation>
                <emma:interpretation id="interp57" emma:lang="en-US" emma:confidence="0">
                  <emma:literal>mayo</emma:literal>
                </emma:interpretation>
                <emma:interpretation id="interp58" emma:lang="en-US" emma:confidence="0">
                  <emma:literal>May</emma:literal>
                </emma:interpretation>
                <emma:interpretation id="interp59" emma:lang="en-US" emma:confidence="0">
                  <emma:literal>mazy</emma:literal>
                </emma:interpretation>
              </emma:one-of>
            </emma:emma>
          </inkml:annotationXML>
          <inkml:trace contextRef="#ctx0" brushRef="#br0" timeOffset="34047.0442">523 7674 615 0,'0'0'650'16,"0"0"-406"-16,0 0-70 0,0 0-28 15,0 0-15-15,0 0-11 0,0 0-34 0,0 0-29 16,0 0-26-16,0 0-16 0,0 0-6 0,0 0 0 16,0 0 6-16,0 0 5 0,20 20 3 15,-28 12-1-15,-4 4-5 0,-5 0-1 0,-2 0-5 16,3-3 0-16,-2-3-3 0,2-3-3 0,4-7 1 16,3-2-2-16,1-6 1 0,5-4 0 0,3-4 1 15,0-2 5-15,0-2 14 0,0 0 14 0,5-9 5 16,3-4-1-16,4-6-12 0,5-6-13 0,5-5-6 15,1-4 0-15,3-2-1 0,0 0-2 16,0 3-2-16,-3 2-5 0,1 6 0 0,-1 4-2 16,-7 6-1-16,-2 6-4 0,-1 5-1 0,-3 4-4 15,-4 0-1-15,3 2 1 0,-1 6 3 0,0 5 2 16,1 1 4-16,1 2-1 0,-3-1 1 16,3 1 2-16,-3 1-1 0,-2 0-1 0,-2-3 2 15,-2-2-1-15,-1-2 0 0,0 0 4 0,0-4-1 16,0-2 2-16,0-2 4 0,0-1 11 15,0-1 6-15,0 0 9 0,0-4-11 0,0-5-14 16,10-4-14-16,-2-4-9 0,7-1 4 0,2-2 1 16,4 2 3-16,1 0 0 0,1 4 1 0,-3 3 4 15,-1 4-2-15,-5 4 0 0,0 3-3 0,-2 3-2 16,-3 7 3-16,2 5 3 0,-4 1 0 16,1 4 2-16,-3 2-1 0,-4 0-3 0,-1 2 0 15,0 1-4-15,0-2-9 0,-2 0-10 0,-4-1-23 16,0-2-35-16,0-4-71 0,2-1-104 0,2-3-145 15,2-3-228-15,0-5-162 0,0-1 490 0</inkml:trace>
          <inkml:trace contextRef="#ctx0" brushRef="#br0" timeOffset="34771.9083">1322 7708 0 0,'0'0'0'0,"0"0"12"16,0 0 432-16,0 0-80 0,0 0-73 0,0 0-66 15,0 0-32-15,0 0-15 0,0 0-29 0,0 0-30 16,0 0-49-16,0 0-37 0,0 0-18 0,0 0-7 15,35-110 3-15,-54 127-1 0,-4 2 1 16,2 2 0-16,-1 1-3 0,-2 2-2 0,4-2 2 16,0 3-2-16,5-4 0 0,-2-4-1 0,8-1-8 15,1-3-4-15,5-4-9 0,3-3-7 16,4-5 2-16,8-1 7 0,7 0 9 0,2-7 8 16,3-7 4-16,4-3-2 0,-1-1 0 0,0-2 1 15,-3 1-2-15,-1 0 2 0,-7 5 3 0,-2 3 1 16,-4 2 0-16,-6 5 3 0,0 2-1 0,-2 2-6 15,-2 0-2-15,0 3 0 0,0 6 1 16,0 5 4-16,-3 0 5 0,-1 3-6 0,3 1-2 16,-2 0-2-16,-1-1-8 0,1 1 6 0,3-2-4 15,0-3 0-15,0-1 4 0,4-5-5 0,2-1-1 16,6-3 4-16,-2-3 6 0,4 0 5 0,2-1 7 16,0-8 0-16,5-1-4 0,-2-4 0 15,4 1-4-15,-3-3 0 0,0 1-3 0,-6 4 1 16,-2 0-1-16,-2 4 0 0,-6 2 4 0,-1 3-7 15,-3 0 1-15,0 2 1 0,0 0-4 16,0 0 3-16,0 0-1 0,0 4 0 0,0 1-2 16,0 2 1-16,-3 1 0 0,2 0 0 0,1 0-1 15,0-1-2-15,0-1-2 0,0-1-4 0,4-1 2 16,5-2 1-16,2-2 3 0,3 0 5 16,0-3-4-16,1-5 4 0,5-3-1 0,-1 1-2 15,4-2 6-15,-7-4-6 0,1 2 0 0,2-2 2 16,-5 0 2-16,-4 0 2 0,-2 1 1 0,2 0 2 15,-8 5 1-15,1 2 9 0,0 3 11 16,-3 2 5-16,0 3-7 0,0 0-15 0,-3 8-11 16,-1 7-9-16,-1 6 4 0,-2 7 4 0,0 4-2 15,1 4 2-15,-3 2-3 0,1 4 1 0,-1 0 3 16,-2 2-1-16,5 4-3 0,-5 5 1 0,0 2-1 16,3 4 1-16,0 6 2 0,-3 1-1 0,3-1-2 15,-1 2 1-15,-4-1-2 0,-4 0 2 16,0-2 0-16,0-5-1 0,-8-3 2 0,1-9 0 15,0-10 2-15,-5-8 5 0,1-7 5 0,-1-9 9 16,1-9 5-16,1-4 4 0,2-11 1 16,1-11-7-16,4-7-6 0,1-6-9 0,3-5-6 15,2-4-2-15,2-2-1 0,0 0-2 0,7-2-1 16,0 2-4-16,5-1-8 0,0 4-7 0,4 0-14 16,4 6-22-16,4 2-32 0,2 4-50 15,7 4-80-15,3 1-130 0,4-1-254 0,-4 7-297 16,-5 6 469-16</inkml:trace>
        </inkml:traceGroup>
        <inkml:traceGroup>
          <inkml:annotationXML>
            <emma:emma xmlns:emma="http://www.w3.org/2003/04/emma" version="1.0">
              <emma:interpretation id="{0EE1410C-95E2-404F-A6D8-74E3E21F2C05}" emma:medium="tactile" emma:mode="ink">
                <msink:context xmlns:msink="http://schemas.microsoft.com/ink/2010/main" type="inkWord" rotatedBoundingBox="9774,9938 10450,9864 10525,10546 9849,10620"/>
              </emma:interpretation>
              <emma:one-of disjunction-type="recognition" id="oneOf12">
                <emma:interpretation id="interp60" emma:lang="en-US" emma:confidence="0.5">
                  <emma:literal>be</emma:literal>
                </emma:interpretation>
                <emma:interpretation id="interp61" emma:lang="en-US" emma:confidence="0">
                  <emma:literal>tee</emma:literal>
                </emma:interpretation>
                <emma:interpretation id="interp62" emma:lang="en-US" emma:confidence="0">
                  <emma:literal>bee</emma:literal>
                </emma:interpretation>
                <emma:interpretation id="interp63" emma:lang="en-US" emma:confidence="0">
                  <emma:literal>toe</emma:literal>
                </emma:interpretation>
                <emma:interpretation id="interp64" emma:lang="en-US" emma:confidence="0">
                  <emma:literal>Abe</emma:literal>
                </emma:interpretation>
              </emma:one-of>
            </emma:emma>
          </inkml:annotationXML>
          <inkml:trace contextRef="#ctx0" brushRef="#br0" timeOffset="35508.0687">2422 7972 1680 0,'0'0'89'0,"0"0"-68"0,0 0-16 15,0 0 11-15,0 0 13 0,0 0 14 0,0 0 15 16,0 0 1-16,0 0-4 0,0 0-3 0,0 0-10 16,0 0 6-16,0 0 5 0,92-129 3 15,-73 93 4-15,-2 1-4 0,-3-3-2 0,-2 1-8 16,-3-2-12-16,-1 3-8 0,3-3-10 0,-6 2-6 16,3-1-1-16,-4 0-1 0,4 2-2 15,-4 1 2-15,2 6-2 0,1 3-2 0,-5 6 0 16,2 4-1-16,-1 6 3 0,-2 6-2 0,-1 0 0 15,0 4 1-15,0 0-10 0,0 0-5 0,0 11-2 16,-6 4 1-16,0 8 6 0,-5 11 7 16,-1 5 2-16,0 5 0 0,-1 2-1 0,-2 1-1 15,2 2 0-15,-2-4-4 0,3-2 1 0,1-3 0 16,4-4 1-16,3-2 2 0,2-5-4 0,2-3 0 16,8-5 1-16,3-5-1 0,2-3 2 0,3-5-1 15,1-4 0-15,6-4 3 0,1 0-2 16,-1-6-1-16,5-6-1 0,-3-1-1 0,-3-1 3 15,2-2 2-15,-5 0 2 0,-3-2 5 0,-8-2-4 16,0 0-3-16,-5 1-1 0,-3-2-4 0,0 3 1 16,-1 1 0-16,-11 0-1 0,-2 2 0 15,-2 2-3-15,-5 4 0 0,1 2-1 0,-3 3-1 16,-3 4 3-16,0 0 1 0,1 5 5 0,0 4 1 16,5 6-1-16,-3 1-4 0,7 4-1 0,-2 0-3 15,6 1 4-15,4 2 1 0,3-2 0 16,5 1 4-16,0-2-6 0,7-3-1 0,7-3 1 15,7-3-1-15,-1-3 3 0,6-6 3 0,8-2 1 16,-2 0 0-16,6-2 0 0,1-6 0 16,1-5 0-16,-1 0-1 0,-3-2 5 0,-4-1 2 15,2-3 1-15,-8 1 1 0,0-1-5 0,-9 0-2 16,-1-2 1-16,-2 3 0 0,-5-4 2 0,-2 1 3 16,-3 5 0-16,-4 1 1 0,0 3 2 0,-7 3 2 15,1 3 0-15,-5 4 1 0,-4 2-9 16,-1 5-4-16,-5 10-1 0,-5 4 0 0,-1 8 2 15,0 1 4-15,1 5 1 0,1-2-2 0,7 0 3 16,-2 0-2-16,8-4 0 0,6-2-2 0,3-4-2 16,3-2 1-16,6-4-1 0,7-3 3 15,3-3 2-15,7-3-1 0,1-5 4 0,4-1-3 16,1 0 0-16,5-3-7 0,-4-4-9 0,2-4-16 16,-2 1-38-16,-4-2-70 0,-5-1-153 0,-3 4-393 15,-11 1-867-15</inkml:trace>
        </inkml:traceGroup>
        <inkml:traceGroup>
          <inkml:annotationXML>
            <emma:emma xmlns:emma="http://www.w3.org/2003/04/emma" version="1.0">
              <emma:interpretation id="{20CF6684-B914-4A9F-8993-76E203BF1D9E}" emma:medium="tactile" emma:mode="ink">
                <msink:context xmlns:msink="http://schemas.microsoft.com/ink/2010/main" type="inkWord" rotatedBoundingBox="11080,9830 14411,9463 14482,10112 11151,10479"/>
              </emma:interpretation>
              <emma:one-of disjunction-type="recognition" id="oneOf13">
                <emma:interpretation id="interp65" emma:lang="en-US" emma:confidence="0.5">
                  <emma:literal>counter</emma:literal>
                </emma:interpretation>
                <emma:interpretation id="interp66" emma:lang="en-US" emma:confidence="0.5">
                  <emma:literal>counter -</emma:literal>
                </emma:interpretation>
                <emma:interpretation id="interp67" emma:lang="en-US" emma:confidence="0">
                  <emma:literal>counter _</emma:literal>
                </emma:interpretation>
                <emma:interpretation id="interp68" emma:lang="en-US" emma:confidence="0">
                  <emma:literal>counter .</emma:literal>
                </emma:interpretation>
                <emma:interpretation id="interp69" emma:lang="en-US" emma:confidence="0">
                  <emma:literal>counter ,</emma:literal>
                </emma:interpretation>
              </emma:one-of>
            </emma:emma>
          </inkml:annotationXML>
          <inkml:trace contextRef="#ctx0" brushRef="#br0" timeOffset="37218.0687">4106 7510 0 0,'0'0'120'0,"0"0"192"0,0 0-26 16,0 0 0-16,0 0-22 0,0 0-38 0,43-154-44 16,-43 142-45-16,-2 1-28 0,-8 3-21 0,-3 1-18 15,-1 2-15-15,-1 3-14 0,-8 2-8 16,3 0-9-16,-5 7-3 0,-2 3-1 0,0 4-2 16,-1 4-1-16,-3 5-3 0,3 2-2 0,1 4-2 15,0 1 1-15,0-1-1 0,2 1-4 0,1-1 0 16,6-3-5-16,2 3-1 0,5-5-1 15,7 0-4-15,4-3-3 0,4-3-2 0,10-1 1 16,3-3 4-16,7-2 5 0,5-2 3 0,4-4 1 16,-1-3 2-16,6-1-1 0,1-2-1 15,2 0 2-15,1-8-2 0,2-3-1 0,-1-3-2 0,-1-3 1 16,-2-2 0-16,-1 0 4 0,-2-4 0 16,-2 0-2-16,-5-1 3 0,-5-2-2 0,-5 3 5 15,2-2 1-15,-8 3 2 0,-2-1 2 0,-6 6 4 16,2 0 7-16,-7 4 6 0,1 4 7 0,-2 5 4 15,0 0 0-15,0 3-5 0,-3 1-14 16,-1 0-18-16,-4 5-16 0,-4 5-7 0,0 6 1 16,-2 4 7-16,0 0 5 0,-1 4 1 0,0 0 2 15,0 0-2-15,2 0 1 0,1-1 0 0,2-1-1 16,5-4 0-16,0-3-5 0,5 1-3 16,0-5-1-16,8-4-2 0,2-1 1 0,4-5 4 15,2-1 0-15,7-1 3 0,2-8 3 0,3-4 0 16,3-2 0-16,3-3 1 0,-2-3 0 15,-4 0-2-15,-2 0 0 0,-10-2 3 0,-3 3-5 16,-5-1 5-16,-8 0 0 0,0 3 0 0,-11-4 4 16,-3 4-7-16,-4 1-3 0,-7 5-4 15,-3 3-4-15,-6 5 3 0,-2 4 4 0,4 0 4 0,-3 0 3 16,5 6 2-16,5 1-1 0,2 1-2 16,8-2-9-16,10 0-19 0,2 0-19 0,3 3-12 15,2-3 5-15,10 0 12 0,4-3 21 0,7-2 14 16,6-1 0-16,7-3 4 0,4-6 1 15,2-1-3-15,1-2 3 0,-2 0 2 0,0 0 1 16,-4 0 2-16,1 3 3 0,-10 2-2 0,-3 2-1 16,-7 2-1-16,-6 3 0 0,-3 0 3 0,-6 6 6 15,-2 6 4-15,-1 3 3 0,0 5 3 0,0 3-3 16,-2 3-2-16,-4-1-3 0,0 0-4 16,2 1-1-16,-3-1-2 0,3-1-1 0,1-1-3 15,2-4 2-15,1-3-2 0,0-2 0 0,0-4 3 16,5-1-1-16,7-3 6 0,2-4 5 0,0-2 4 15,9 0 2-15,1-8-3 0,3-2-2 16,0-5-4-16,1 0-1 0,-2-2 1 0,-2-2-2 16,-7 1 5-16,-1-3 1 0,-2 3 5 0,-4 0 2 15,-2 0 2-15,-4 2 1 0,-2 2 2 16,-2 4 3-16,0 3 1 0,-2 2 0 0,-2 4-4 16,-2 1-11-16,2 0-11 0,-4 7-6 0,2 3-2 15,-3 4-1-15,2 2 5 0,-2 2-1 0,-1-1 1 16,6 0 1-16,0 0-3 0,0-2-2 0,3-1-3 15,1-4 3-15,0-1-7 0,8-2-5 16,-1-1-1-16,3-2-12 0,4-3-2 0,1-1-4 16,5-1-9-16,-3-7-10 0,6-3-7 0,-4-2-1 15,4-2 8-15,-6-3 20 0,2-1 16 0,-3 0 14 16,-1-3 4-16,-1-2 4 0,5-1 1 0,-4-2 1 16,0 0 5-16,-1 1-4 0,1 2 6 15,-3 4 4-15,-1 3 1 0,-6 6 12 0,2 5 4 16,-4 3 1-16,-3 3-3 0,1 0-13 0,-1 3-6 15,0 6-2-15,1 5 2 0,1 4 1 16,0 4 0-16,-2 2-3 0,0 1-4 0,0 2 2 16,0-2 0-16,0 0-1 0,-5-1 0 0,1-1 3 15,-4-3-8-15,4 0 0 0,-4-3 0 0,4-4-9 16,-4-3 6-16,5-2 0 0,2-4 0 16,-1 0 6-16,2-4 2 0,0 0 5 0,0 0 7 15,0-4-3-15,0-3-5 0,3-2-6 0,0-1-6 16,5-1 0-16,-4-1 2 0,4 0 1 0,-4-1-1 15,4 3-7-15,-3 1 4 0,3 0-3 16,-4-1 0-16,4 1 3 0,-4 0-9 0,0 0-5 16,3 0-8-16,-3 2-4 0,4 1-5 0,-4 0-3 15,-2 0-9-15,0 2-17 0,2-1-17 0,-2 2-22 16,-2 2-14-16,0-1-7 0,0 2-4 0,0 0 4 16,0 0 3-16,0 0 12 0,0 0 12 15,0 0 22-15,0 0 26 0,0 0 20 0,0 0 21 16,0 0 10-16,0 0 5 0,0 0 6 0,0 0 5 15,0 0 10-15,0 0 4 0,0 0 7 0,0 0-9 16,0 0-13-16,0 2-16 0,0-2-16 16,0 1-1-16,0-1-8 0,0 2-20 0,0-2-45 15,0 0-162-15,0 1-288 0,0-1 10 0</inkml:trace>
          <inkml:trace contextRef="#ctx0" brushRef="#br0" timeOffset="37507.1327">5383 7440 0 0,'0'0'0'0,"0"0"0"0,0 0 0 0,0 0 0 16,0 0 142-16,0 0 174 0,0 0-24 0,0 0-33 15,0 0-40-15,0 0-46 0,0 0-33 16,151-60-24-16,-142 66-14 0,-5 2-10 0,4 2-9 15,-5 4-8-15,-2 0-9 0,-1 4-14 0,0 0-9 16,0 1-10-16,0-1-6 0,-4 0-5 0,-3-1-3 16,5-2-5-16,-1-1-1 0,0-2-3 15,1 1-5-15,-1-4-3 0,3-3-5 0,0 0-5 16,0-3-9-16,7 0-22 0,-3-2-44 0,4-1-105 16,-3 0-200-16,2 0-299 0,-3-1-190 15,-1-2 852-15</inkml:trace>
          <inkml:trace contextRef="#ctx0" brushRef="#br0" timeOffset="37737.3861">5796 6980 26 0,'0'0'528'0,"0"0"-133"16,0 0-89-16,0 0-56 0,0 0-28 15,0 0-46-15,0 0-50 0,0 0-48 0,0 0-33 0,0 0-13 16,0 0 0-16,0 0 6 0,0 0 6 15,0 0 1-15,21 49-5 0,-29-14-7 0,-3 5-2 16,4 2-7-16,-4 0-4 0,1-1-2 0,4-2-4 16,-2-3-4-16,7-2-1 0,1-2-6 15,0-3-5-15,0-2-10 0,3-3-18 0,5-3-36 16,-3-5-76-16,7-4-163 0,-4-3-422 0,-3-5-534 0</inkml:trace>
          <inkml:trace contextRef="#ctx0" brushRef="#br0" timeOffset="38362.092">5754 7216 1439 0,'0'0'118'0,"0"0"-114"15,0 0-23-15,0 0 8 0,0 0-31 0,150-52-117 16,-125 46-175-16,-3 4-140 0,-6 2-47 0,-6 0 520 15,-1 0 1-15,-4 5 0 0,-4 3 0 0,1 3 0 16,-2-1 0-16,0 2 0 0,0-1 0 0,-3-1 0 16,2-2 0-16,-1-1 0 0,2-1 0 0,0-3 0 15,0 0 0-15,0 0 0 0,2-3 0 16,0 0 0-16,1 0 199 0,4-3 163 0,-2-3-59 16,3 0-78-16,-3-3-50 0,5 0-27 0,-6-1-20 15,4 1-18-15,-5 0-4 0,-2 0-12 16,-1 1-8-16,0 2-4 0,-3 2-19 0,-6 1-19 15,-1 3-14-15,-4 0-17 0,-1 6-3 0,-1 5 3 16,-7 4 5-16,4 4 5 0,-4 3 5 0,-1 2 1 16,6 3-3-16,-4 3-5 0,5-1-3 15,1 3-5-15,-1 1-1 0,7-3 0 0,-1-2-1 16,2-1-2-16,7-4-3 0,2-4-6 0,0-2-6 16,4-3 0-16,7-4-2 0,1 0 5 15,3-6 6-15,2-4 3 0,3 0 2 0,5-1 3 16,1-10-3-16,1 0 0 0,3-2 1 0,-3-3-3 15,5-2 1-15,-4-2 0 0,1-2 4 0,-1-2-3 16,1-1 1-16,3-2-3 0,-4-1-3 0,1-1 2 16,-2 1 0-16,0 3-1 0,-1 0 0 0,-2 6-1 15,-4 3 0-15,-1 4 4 0,-6 3 5 16,-1 4 2-16,-4 1 0 0,-1 4-1 0,-4 0-5 16,3 4 3-16,-4 7 1 0,-1 2 3 0,-1 4 4 15,0 3 1-15,0 5-3 0,-9 0-2 0,3 1 2 16,-3 3-3-16,-3 1 0 0,1-2 1 15,3-1-3-15,-1-2-1 0,2-4-3 0,3-3-4 16,1-3-5-16,3-2-1 0,0-4-3 0,3-3-4 16,6-2-10-16,2-2-22 0,0-2-42 15,5 0-116-15,1-9-302 0,-2 2-499 0,-6 2 60 0</inkml:trace>
          <inkml:trace contextRef="#ctx0" brushRef="#br0" timeOffset="38492.1007">6655 7255 1866 0,'0'0'564'16,"0"0"-374"-16,0 0-93 0,0 0-44 0,0 0-17 16,0 0-9-16,0 0-6 0,0 0-5 0,0 0-13 15,154-60-8-15,-121 51-21 0,2 2-28 16,0 1-20-16,-3 1-64 0,4 2-146 0,-10 2-386 16,-10 1-859-16</inkml:trace>
        </inkml:traceGroup>
      </inkml:traceGroup>
    </inkml:traceGroup>
    <inkml:traceGroup>
      <inkml:annotationXML>
        <emma:emma xmlns:emma="http://www.w3.org/2003/04/emma" version="1.0">
          <emma:interpretation id="{4FB7C928-77B9-484E-B315-53B6B8FC8273}" emma:medium="tactile" emma:mode="ink">
            <msink:context xmlns:msink="http://schemas.microsoft.com/ink/2010/main" type="paragraph" rotatedBoundingBox="9955,10722 14127,10450 14204,11622 10031,118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86DE07D-2515-4152-8E7C-052115E61D65}" emma:medium="tactile" emma:mode="ink">
              <msink:context xmlns:msink="http://schemas.microsoft.com/ink/2010/main" type="line" rotatedBoundingBox="9955,10722 14127,10450 14204,11622 10031,11894">
                <msink:destinationLink direction="with" ref="{2C69D3CD-457E-4A27-A232-D081F993E68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32FE85B-6C14-4088-BC56-EB7C25A8A5D5}" emma:medium="tactile" emma:mode="ink">
                <msink:context xmlns:msink="http://schemas.microsoft.com/ink/2010/main" type="inkWord" rotatedBoundingBox="9955,10722 14127,10450 14204,11622 10031,11894"/>
              </emma:interpretation>
              <emma:one-of disjunction-type="recognition" id="oneOf14">
                <emma:interpretation id="interp70" emma:lang="en-US" emma:confidence="0.5">
                  <emma:literal>productive</emma:literal>
                </emma:interpretation>
                <emma:interpretation id="interp71" emma:lang="en-US" emma:confidence="0.5">
                  <emma:literal>produce hives</emma:literal>
                </emma:interpretation>
                <emma:interpretation id="interp72" emma:lang="en-US" emma:confidence="0">
                  <emma:literal>produce hive</emma:literal>
                </emma:interpretation>
                <emma:interpretation id="interp73" emma:lang="en-US" emma:confidence="0">
                  <emma:literal>produce hiver</emma:literal>
                </emma:interpretation>
                <emma:interpretation id="interp74" emma:lang="en-US" emma:confidence="0">
                  <emma:literal>produce tires</emma:literal>
                </emma:interpretation>
              </emma:one-of>
            </emma:emma>
          </inkml:annotationXML>
          <inkml:trace contextRef="#ctx0" brushRef="#br0" timeOffset="39697.9603">2607 8640 1331 0,'0'0'788'16,"0"0"-784"-16,0 0-26 0,0 0 3 0,0 0 23 15,0 0 9-15,158-83-2 0,-119 64-3 16,1-2-3-16,-1-3 1 0,1-3 9 0,-1 0 4 16,0-3 7-16,1-3 7 0,-4 0-5 0,-4 0-3 15,-2 2-2-15,-9 1-2 0,0 4 10 0,-13-1 8 16,-2 1 8-16,-6 4 1 0,0 1-1 16,-10 0-4-16,-3 7-4 0,-1 4 1 0,-2 3-9 15,-3 2-8-15,3 5-7 0,-2 1-6 0,-3 10-5 16,3 4-1-16,-2 6-1 0,4 6-5 15,0 5 3-15,1 9 2 0,-1 2 3 0,6 8 5 16,-2 3-3-16,-1 5-3 0,3 3 0 0,-2 1-2 16,1-1 0-16,0 2 1 0,-1 1-1 0,-4-1-4 15,1 0 1-15,1-4-1 0,-5-3-2 16,-4-4-3-16,-1-2-10 0,0-7-10 0,-2-3-12 16,5-7-7-16,-2-7-7 0,0-6-1 0,8-6 0 15,3-9-9-15,6-5-34 0,-1-1-56 0,6-12-41 16,1-4-2-16,0-9 38 0,0-1 66 0,0-5 58 15,1-6 31-15,7-2 17 0,-3-6 13 16,6-3 11-16,3-4 3 0,4-2 7 0,4-1-3 16,2-2-5-16,4 4-6 0,2 4-4 0,6 2-1 15,-1 4 4-15,-3 5 3 0,4 4 2 0,-4 3-3 16,3 3-3-16,-4 6-3 0,1 5-6 16,-5 3-4-16,-2 5-5 0,-6 7-8 0,3 2 0 15,-6 5 0-15,-3 7 3 0,-1 4 5 0,-2 3 6 16,-5 4 0-16,-4 3 0 0,-1 0 0 0,0 2-8 15,-4 0-2-15,-7 0-1 0,-2-1-5 16,-2 0 3-16,-1-4 2 0,-4 0-1 0,5-3-6 16,1-4 4-16,2-4-3 0,1-4 3 0,7-6 9 15,2-2-8-15,2 0-16 0,2-6-10 16,3-6-9-16,7-4 2 0,3-5 16 0,6-2 5 16,2-3 2-16,1-1 1 0,6-2 1 0,-1 1 1 15,-1 2 5-15,6-1 3 0,-6 4 0 0,2 2 2 16,-4 2 3-16,0 6-7 0,-5 2 1 0,-3 3-3 15,-5 4-9-15,-6 2 6 0,0 2 0 16,-6 2 2-16,-1 5 11 0,0 4 3 0,0 3 5 16,0 0 3-16,0 6-4 0,-4-1-5 0,-4 0-4 15,5 3-5-15,-5-2-1 0,4 3-2 0,3-4-2 16,-2 0 1-16,-2-1-7 0,3-1 4 0,2-3-2 16,0-5-2-16,0-1 0 0,2-4-7 15,5 0 1-15,-3-4 1 0,5 0 7 0,2-2 8 16,-1-6 3-16,8-5 1 0,-2-3-5 0,5-2 1 15,-2-3-3-15,3 0 0 0,-5-1 1 16,0-2-2-16,4 4 0 0,-5-1-1 0,-3 5-1 16,-1 4 0-16,-3 5 0 0,-4 2-1 0,-4 3 0 15,0 2 1-15,-1 0 0 0,0 0-4 0,0 2-1 16,0 6 4-16,0 4 5 0,-1 4 6 16,0 3 4-16,-4 1-5 0,-1 5-4 0,2-1-2 15,0-2-2-15,-4 2-1 0,6-3 0 0,0-2 1 16,0-2-3-16,2-2-2 0,0-4 0 0,3-2-2 15,4-4 0-15,3-2 3 0,5-1 1 16,4-2 5-16,0 0 3 0,6-7 0 0,1-5 1 16,-1-2 0-16,1-1-3 0,-2-4 2 0,-5 3 3 15,1-6 1-15,-6 1 2 0,-6 0 3 0,2 1 1 16,-7-4 4-16,-3 4 1 0,0-2-1 0,-3 1-1 16,-9 0-1-16,-3 3-1 0,-4 4-1 15,-4 3-3-15,-3 2-3 0,-4 5-5 0,-3 2-4 16,3 2 0-16,-1 0-4 0,3 6-3 0,5 0-4 15,3 3-9-15,4-1-10 0,5 1-23 0,2-1-32 16,8 2-67-16,1 1-130 0,6 1-234 16,0-3-385-16,2-1 66 0</inkml:trace>
          <inkml:trace contextRef="#ctx0" brushRef="#br0" timeOffset="40745.9646">4332 8474 2459 0,'0'0'67'0,"0"0"-46"0,0 0-18 0,0 0-5 16,0 0-11-16,0 0-10 0,-155 29-10 0,141-18 2 16,0 0 9-16,0 3 11 0,1 1 6 15,-2 0 5-15,0 1 3 0,-1 0 2 0,-3 2 5 16,5-1 3-16,2-1 2 0,1 1-2 0,6-3-4 15,2-2-5-15,3-2-6 0,0-1-2 0,5-3-3 16,9-2 1-16,6-2 3 0,1-2 2 16,11 0 2-16,1-8-1 0,5-4-2 0,4-4-3 15,4 0-2-15,-4-6-7 0,-1 1-7 0,-1 0-7 16,-1-2-5-16,-10-1 4 0,2-3 8 0,-11 0 8 16,0-1 7-16,-5-3 3 0,-1-1-1 15,-8-4 2-15,4-1 4 0,-6 1 2 0,2-1 2 16,-3 0 1-16,0 2 1 0,-2 3 2 0,4 6 2 15,-5 5 7-15,0 6 2 0,0 7 7 16,0 2 5-16,0 5-2 0,0 1-5 0,0 0-15 16,-1 0-19-16,-4 7-7 0,2 7 0 0,-1 4 9 15,-5 7 10-15,-1 6 6 0,2 6-3 0,-4 1 0 16,0 2-1-16,-1 4-2 0,1-1 1 0,-2 0-1 16,1-1 2-16,2-4-5 0,0-4 3 15,7-4-3-15,2-5-2 0,2-3 0 0,0-4-3 16,4-4-3-16,4-3 1 0,0-5 0 0,4-1 2 15,1-4 4-15,6-1 1 0,-3 0 0 0,0-3 4 16,6-5-1-16,-5-3-1 0,-1 1 3 0,4-4 0 16,-4 1 4-16,-2-2 0 0,-1 2 2 15,1-4-1-15,-4 2 2 0,0-1 1 0,-4 1 0 16,4 2 3-16,-6 1-1 0,2 4 2 0,-4 4 1 16,-1 2 8-16,-1 2 2 0,0 0-4 15,0 0-7-15,0 3-17 0,0 5-3 0,0 2-2 16,0 3 5-16,-1 4 3 0,-5-2-3 0,5 1 1 15,0-1-5-15,1 0 2 0,0-3-1 0,0 0-3 16,0-3-1-16,2-2-3 0,6-1 0 16,2-3 0-16,-1-3 3 0,7 0-3 0,2 0 1 15,1-7-2-15,3-2-3 0,4-3 7 0,1 0-1 16,-2-3 0-16,1 0-1 0,-2 0-4 0,-4-1 5 16,1 1 2-16,-5 1 9 0,-1 0-1 15,-4 2 1-15,0 1 5 0,-7 2 1 0,-2 2 12 16,2 5 6-16,-4 0 8 0,0 2-3 0,0 0-5 15,0 0-11-15,-4 6-8 0,0 3-1 0,0 5-6 16,-4 3 4-16,4 0-1 0,-4 4-3 0,4-1 2 16,0 1-3-16,-1-1 0 0,3 0-3 0,2-2 0 15,0-3-2-15,0-1-7 0,2-2-6 16,4-3-20-16,0 1-25 0,0-4-34 0,1-3-47 16,4-3-48-16,0 0-67 0,2-2-82 0,0-5-58 15,2-3-17-15,0-1 38 0,1 1 89 16,3-3 101-16,-2-2 167 0,1 2 20 0,3-4 0 15,-1 1 0-15,2-3 0 0,2-2 0 0,-4-1 0 16,1-2 107-16,0-2 49 0,-4 0 31 16,-2 1 27-16,-2 3 30 0,-1 1 13 0,-4 3-8 15,-2 6-5-15,-5 3-22 0,0 5-21 0,-1 1-19 16,0 3-32-16,0 0-46 0,-2 4-48 0,-9 8-31 16,-3 4-19-16,-2 5-1 0,-5 5 7 0,-1 3 1 15,0-3 0-15,-2 3 1 0,3-4-2 16,1-1-2-16,6-2-1 0,1-4-4 0,8-2-4 15,-2-2-2-15,7-2-4 0,0-3-4 0,3-3-3 16,6-2-1-16,4-4-1 0,1 0-1 0,9 0 0 16,3-9-14-16,3-1-18 0,1-4-29 0,4-1-39 15,-4-2-34-15,-2 0-29 0,4-2-31 16,-5-2-45-16,0 0-66 0,0-3-130 0,-2-2-156 16,-7 8 425-16,-5 3 181 0</inkml:trace>
          <inkml:trace contextRef="#ctx0" brushRef="#br0" timeOffset="41154.6643">5397 8465 196 0,'0'0'490'0,"0"0"-205"0,0 0-96 15,0 0-46-15,0 0-26 0,0 0-21 0,0 0-23 16,0 0-16-16,0 0-3 0,0 0 1 15,169-143 4-15,-134 136 8 0,2 4 6 0,-1 1 11 16,-3 2-1-16,0 2-7 0,-5 4-14 0,-2 3-21 16,-3 0-17-16,-7 4-7 0,-4 2-2 0,-7 1 4 15,2 2 6-15,-7 0 6 0,0-1 1 16,0 0 0-16,-8-1-3 0,0 0-6 0,0-1-5 16,-3-1-5-16,3-5-7 0,1-1-9 0,-2-2-18 15,6-2-45-15,2-4-105 0,1 0-207 16,0 0-316-16,0 0-278 0,0-2 693 0</inkml:trace>
          <inkml:trace contextRef="#ctx0" brushRef="#br0" timeOffset="40919.8089">5728 8109 0 0,'0'0'0'0,"0"0"4"0,0 0 391 0,0 0-39 16,0 0-7-16,0 0-23 0,0 0-40 0,0 0-74 16,0 0-81-16,0 0-63 0,0 0-28 15,0 0 2-15,0 0 10 0,-29-34 7 0,17 65-3 16,-2 3-7-16,-1 3-11 0,-2 3-4 0,2-4-5 16,0 2-6-16,1-2-3 0,0 0-7 0,1-2-5 15,2-4-2-15,0-1-7 0,7-6-8 16,0-3-14-16,-1-2-30 0,2-4-64 0,3 0-118 15,0-2-217-15,-1-5-375 0,1-2-52 0</inkml:trace>
          <inkml:trace contextRef="#ctx0" brushRef="#br0" timeOffset="41552.4202">5953 8206 0 0,'14'84'0'0,"-12"-84"0"15,4 0 181-15,-5 0 231 0,0 1-37 0,-1 3-59 16,2 2-57-16,-2 3-24 0,0 3-32 15,1 2-37-15,-1 5-30 0,0-2-28 0,0 5-20 16,0-2-17-16,0 1-16 0,0-3-11 0,0-1-14 16,0 0-9-16,0-4-7 0,0-2-5 15,0-3-7-15,0 0 0 0,0-4-2 0,0-1-2 16,6-3 10-16,2 0-2 0,2 0 6 0,4-7 5 16,2-2 0-16,5-3-1 0,-2-3-2 0,5-2-2 15,-2-1-6-15,-4 1 1 0,5-4-2 0,-5 1 0 16,-4-2-1-16,0 1-8 0,-4 0-17 15,1 1-33-15,-8 0-79 0,1 2-169 0,-4 6-385 16,0 5-589-16</inkml:trace>
          <inkml:trace contextRef="#ctx0" brushRef="#br0" timeOffset="41296.5763">5953 8206 161 0,'0'0'480'0,"0"0"-141"0,0 0-104 0,0 0-71 16,0 0-44-16,0 0-39 0,0 0-32 0,0 0-34 15,0 0-61-15,0 0-29 0,0 0-19 0,0 0-19 16,0 0-17-16,0 0-80 0,15-47-126 0,-8 49-145 15,-5 1 322-15,-2 0 159 0</inkml:trace>
          <inkml:trace contextRef="#ctx0" brushRef="#br0" timeOffset="41964.503">6275 8369 34 0,'0'0'658'0,"0"0"-302"0,0 0-73 15,0 0-29-15,0 0-23 0,0 0-57 0,0 0-67 16,0 0-44-16,0 0-22 0,0 0-7 0,0 0 3 16,0 0-4-16,0 0 2 0,0 0-2 0,124-74 2 15,-123 69 1-15,0-3 4 0,-1 1 0 0,0 1-4 16,-2 0 0-16,-7 1-6 0,4 4-7 16,-4 1-11-16,-5 0-5 0,0 7-6 0,-7 5-2 15,0 6 8-15,-4 3-5 0,-1 3 0 0,-1 3 1 16,2-1-3-16,1 0 4 0,5 0 2 0,3-5 0 15,5-1-2-15,4-2 0 0,6-4-3 16,1-3 0-16,8-1 4 0,9-4 2 0,8-2 3 16,5-2 0-16,13-2-3 0,4-4-3 0,4-2-6 15,0-3-5-15,-1 1-9 0,-3 0-13 0,-6 1-12 16,-2 1-9-16,-3 0 6 0,-6 0 5 16,-3 3 2-16,-5 1 5 0,-5 1 2 0,-5 1 2 15,-3 0 12-15,-4 0 12 0,2 0 5 0,-3 0 13 16,-3 0 8-16,1 1 8 0,-2-1 8 0,0 2 10 15,0-1 8-15,0 1 6 0,0-1-1 16,-3 2-10-16,-8 3-16 0,-1 0-15 0,-2 2-18 16,0 0-24-16,-2-2-38 0,-3 2-79 0,2-2-176 15,5-2-447-15,6 0-756 0</inkml:trace>
        </inkml:traceGroup>
      </inkml:traceGroup>
    </inkml:traceGroup>
    <inkml:traceGroup>
      <inkml:annotationXML>
        <emma:emma xmlns:emma="http://www.w3.org/2003/04/emma" version="1.0">
          <emma:interpretation id="{D9CC2030-9623-4A92-884D-85F72BFAEBBA}" emma:medium="tactile" emma:mode="ink">
            <msink:context xmlns:msink="http://schemas.microsoft.com/ink/2010/main" type="paragraph" rotatedBoundingBox="8060,12733 13712,12539 13762,13998 8110,141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38D773-B158-447C-8392-D536C34BAE47}" emma:medium="tactile" emma:mode="ink">
              <msink:context xmlns:msink="http://schemas.microsoft.com/ink/2010/main" type="line" rotatedBoundingBox="8060,12733 13712,12539 13762,13998 8110,14191"/>
            </emma:interpretation>
          </emma:emma>
        </inkml:annotationXML>
        <inkml:traceGroup>
          <inkml:annotationXML>
            <emma:emma xmlns:emma="http://www.w3.org/2003/04/emma" version="1.0">
              <emma:interpretation id="{0376EDEE-BD48-43DD-B76B-0AC0415B6148}" emma:medium="tactile" emma:mode="ink">
                <msink:context xmlns:msink="http://schemas.microsoft.com/ink/2010/main" type="inkWord" rotatedBoundingBox="8060,12733 13712,12539 13762,13998 8110,14191">
                  <msink:destinationLink direction="with" ref="{35C51CBB-9F73-4C4F-9D4F-0498C42ACD23}"/>
                </msink:context>
              </emma:interpretation>
              <emma:one-of disjunction-type="recognition" id="oneOf15">
                <emma:interpretation id="interp75" emma:lang="en-US" emma:confidence="0.5">
                  <emma:literal>Bottom-up</emma:literal>
                </emma:interpretation>
                <emma:interpretation id="interp76" emma:lang="en-US" emma:confidence="0">
                  <emma:literal>Bottom-cup</emma:literal>
                </emma:interpretation>
                <emma:interpretation id="interp77" emma:lang="en-US" emma:confidence="0">
                  <emma:literal>Bottom-ep</emma:literal>
                </emma:interpretation>
                <emma:interpretation id="interp78" emma:lang="en-US" emma:confidence="0">
                  <emma:literal>Bottom-yep</emma:literal>
                </emma:interpretation>
                <emma:interpretation id="interp79" emma:lang="en-US" emma:confidence="0">
                  <emma:literal>Bottom-np</emma:literal>
                </emma:interpretation>
              </emma:one-of>
            </emma:emma>
          </inkml:annotationXML>
          <inkml:trace contextRef="#ctx0" brushRef="#br0" timeOffset="60584.7003">811 10546 1527 0,'0'0'190'0,"0"0"-99"0,0 0-41 0,0 0-37 16,0 0-37-16,0 0-32 0,0 0 1 0,0 0 16 15,0 0 33-15,0 0 35 0,0 0 6 16,0 0 3-16,-32 118-4 0,24-78-4 0,-3 1-3 15,6-1-5-15,-2-2 0 0,2 3-3 0,2 0-4 16,-1 0 2-16,1 1-5 0,3-2 3 0,-4-2-3 16,3-1-3-16,0-6-5 0,-2-1-4 0,3-6 3 15,-1-2 1-15,1-5 3 0,-2-4-4 16,2-5 0-16,0-2-2 0,0-5 3 0,0 1 15 16,0-2 30-16,0-2 29 0,0-7-1 0,0-6-8 15,0-6-29-15,0-7-28 0,0-4-1 0,0-6-5 16,0-3-1-16,0-4-1 0,0-7 2 0,2-2-2 15,-1-4-1-15,3-4 2 0,0 1-4 16,0-5 2-16,3 3-2 0,0 0 0 0,3 4-3 16,2 5 2-16,0 3 0 0,-1 5-1 0,3 4 2 15,-1 4-1-15,3 6-1 0,-1 3-1 0,-2 7-1 16,3 2-1-16,2 4 0 0,-1 4-3 16,-2 4-5-16,1 0 1 0,5 5 0 0,-3 3-5 15,3 0 4-15,-3 9-7 0,1 6 1 0,-2 3-3 16,-4 5-1-16,-1 4 3 0,-3 4 3 15,-3 2 2-15,-4 4 4 0,-1 0 3 0,-1-1 4 16,0-2 2-16,-1-1 2 0,-5-4 1 0,1-4 0 16,2 0 1-16,-2-6 1 0,1-1-2 0,1-4 0 15,2-2-2-15,-2-3-4 0,0-3 3 16,3-2-3-16,0-1-4 0,0-2-1 0,0 1-1 16,0-2 2-16,3 1 1 0,1 2 4 0,3 2 0 15,-1 2 1-15,5 2 0 0,-1 3 3 0,3 4-2 16,4 1-1-16,-2 2 0 0,4 0-4 0,1 0 8 15,0 3 0-15,-1 1 1 0,-3-2 2 16,1 4-5-16,-3-2 2 0,-5 2-1 0,1 0-1 16,-6 0 0-16,-2 1 2 0,-2-1 1 0,0-1 0 15,-4 0 4-15,-4 0 3 0,-2-4 3 0,-8 0 5 16,-1-2 9-16,-5-3 4 0,-3-3 4 16,-2-2 6-16,-6-1-2 0,0-7 5 0,-1-1-1 15,-3-1-1-15,0-3-2 0,0-6-5 0,2-1-1 16,2-2-9-16,1-1-6 0,4 1-10 0,3 1-9 15,4 0-6-15,-1 4-9 0,8 1-7 16,-2 2-12-16,5 1-15 0,2 1-26 0,3 1-54 16,7-1-108-16,1 2-114 0,0 0-179 0,6 0-269 15,1 0 351-15</inkml:trace>
          <inkml:trace contextRef="#ctx0" brushRef="#br0" timeOffset="60919.4125">1525 10797 1100 0,'0'0'687'16,"0"0"-568"-16,0 0-84 0,0 0-36 0,0 0-21 15,0 0-14-15,0 0 6 0,0 0 28 0,0 0 30 16,0 0 31-16,0 0 13 0,0 0-10 0,0 0-8 16,0 0-7-16,-92 88-5 0,79-72-5 15,2 0-8-15,6-3-5 0,-2-1-12 0,6 1-5 16,1-2-3-16,0-3-5 0,4 0 3 0,4-2 4 15,4 0 5-15,3-3 8 0,6-3 3 16,-1 0 1-16,8-3-1 0,3-6-2 0,-1-4-2 16,-2 1-4-16,-1-3-2 0,-2-4-3 0,-1 1 0 15,-6 1-1-15,-2-1 1 0,-3 0-3 0,-5 1 3 16,0 2-1-16,-6 4 2 0,-2 2 1 16,0 2-3-16,-8 2-7 0,-2 0-10 0,-2 4-11 15,-5 1-8-15,-1 0-9 0,-4 0-7 0,0 5-18 16,-1-1-33-16,1 2-68 0,4 0-142 0,2-2-229 15,8 1-313-15,3-2 408 0</inkml:trace>
          <inkml:trace contextRef="#ctx0" brushRef="#br0" timeOffset="62324.4164">1891 10757 1893 0,'0'0'128'0,"0"0"-100"15,0 0-32-15,0 0-6 0,0 0 2 16,0 0 5-16,0 0 19 0,0 0 17 0,0 0 12 15,0 0 5-15,174-131-1 0,-133 116-11 0,8 2-12 16,-4 0-4-16,5 0-4 0,0 0 1 0,-5 3 0 16,5 2-2-16,-3 0-8 0,-2 4 1 15,1 1-6-15,-3 3-2 0,-4 0 2 0,-7 0-5 16,1 6 0-16,-6 3 0 0,-3 3 0 0,-4 2 1 16,-1 4-1-16,-3-1 0 0,-8 4-2 15,0 3 4-15,-6 1 0 0,-2 1 3 0,0 1 0 16,-4-2 1-16,-6 1 0 0,-2-4 0 0,0 1 3 15,5-4-5-15,-1-3-2 0,4-1-2 0,3-2-7 16,1-3 6-16,4-3 1 0,8-1 1 16,3-3 6-16,9-3-3 0,3 0 1 0,2-6 2 15,8-5 1-15,-5-3-4 0,1-3-2 0,-3 1-4 16,-7-2-6-16,-7 0 1 0,-6-2-1 0,-8-5-4 16,-2 0-5-16,-12-3-2 0,-11 2-4 0,-4 0 4 15,-2 3 11-15,-8 2 6 0,1 3 8 16,-4 2 6-16,-2 2 1 0,2 2 1 0,4 3-1 15,1 2-3-15,2 0-2 0,6 1 0 0,8 3 2 16,2-2 2-16,7 2 3 0,2 0 4 0,8-1-6 16,0 1-6-16,11-3-2 0,2-2-8 0,10 0 0 15,4-1 3-15,4 0-1 0,6 2 4 16,5-1 3-16,6 4 4 0,-2 1 3 0,5 3 4 16,1 0 1-16,0 7 0 0,0 5-2 0,1 3-5 15,-5 1-2-15,-4 5-3 0,-2-1 3 16,-5 4-3-16,-2 3-1 0,-5-1-1 0,-6 5-7 15,-4-1 4-15,-3 2 0 0,-9 0 0 0,1-1 1 16,-9 1-2-16,0 0 0 0,-9 0 0 16,-3-2 3-16,-1-2 1 0,-3-4-1 0,2-3 3 15,2-6-1-15,2-6 4 0,4-2 6 0,2-5 7 16,-2-2 11-16,4 0 1 0,1-3-2 0,1-8-8 16,0-4-8-16,0-4-7 0,4-5-1 0,5-3-3 15,2-1-1-15,1-1 0 0,-1 3 0 0,6 0 1 16,-3 4-5-16,2 0 3 0,-3 5-1 15,2 2-1-15,-2 1 5 0,1 5-7 0,-2 3-1 16,-1 2-1-16,-2 2-3 0,-2 2 1 0,2 0 0 16,-4 0 1-16,5 3 0 0,-4 3 2 0,1 2 1 15,-3 2 1-15,3 3 1 0,-4-1 0 16,-3 2-1-16,0 3 0 0,0-1-1 0,0 1 3 16,0-1-2-16,-4-1 1 0,-2-2 0 0,4-1-2 15,2-3 0-15,0-3-3 0,0-1 0 0,0-4 0 16,6-1 3-16,1 0 4 0,5-7 1 15,4-4 0-15,4-3-1 0,-1-3-2 0,5-2-1 16,-1-2 2-16,-4-5 1 0,5 1 0 0,0-1 1 16,0 2-2-16,-4 2 2 0,4 4 0 15,2 5 3-15,-3 2-2 0,-2 7-1 0,2 0 0 16,1 4-1-16,-5 2 2 0,1 7-1 0,-4 5 2 16,-3 2 0-16,1 3 1 0,-5 2 0 0,-5 2 3 15,3 0-1-15,-6 2 1 0,1-1-3 0,-2 0-1 16,0 0-1-16,-3-1-1 0,-2 2-1 15,2-5-2-15,3-2 0 0,-1-4-3 0,1 1-5 16,0-5-12-16,0-2-37 0,1-3-100 0,7-4-168 16,-4 1-492-16,-1-2-660 0</inkml:trace>
          <inkml:trace contextRef="#ctx0" brushRef="#br0" timeOffset="61157.59">2160 10254 497 0,'0'0'313'0,"0"0"-86"0,0 0 20 0,0 0-11 16,0 0-31-16,0 0-54 0,0 0-70 16,0 0-42-16,0 0-16 0,0 0 5 0,0 0 13 15,0 0 8-15,0 0 4 0,-21 101-2 0,1-52-2 16,-5 1-4-16,4-1-4 0,1 0-7 16,4-3-7-16,2 2-5 0,4-2-7 0,6-2-7 15,1-4-6-15,3-1-7 0,0-2-20 0,5-3-30 16,3-3-105-16,0-3-197 0,3-10-436 0,-7-9-296 0</inkml:trace>
          <inkml:trace contextRef="#ctx0" brushRef="#br0" timeOffset="61378.0011">2538 10160 1691 0,'0'0'204'0,"0"0"-117"0,0 0-59 0,0 0-26 15,0 0-2-15,0 0 15 0,0 0 19 0,0 0 20 16,0 0 14-16,0 0 6 0,0 0-9 16,-19 180-11-16,7-139-12 0,2 1-10 0,-2 1-2 15,-2 3-6-15,2-2-4 0,0 1-6 0,0 3-6 16,1-1-7-16,5 2-13 0,-4-4-32 0,7-3-78 16,-3-3-183-16,3-11-395 0,2-11-664 0</inkml:trace>
          <inkml:trace contextRef="#ctx0" brushRef="#br0" timeOffset="62495.6993">4293 10631 2228 0,'0'0'168'16,"0"0"-119"-16,0 0-33 0,0 0-12 0,0 0 2 16,0 0 5-16,0 0-4 0,0 0-3 0,0 0-11 15,0 0-18-15,165-29-34 0,-138 28-56 16,-5-1-75-16,3-2-79 0,2 1-106 0,-2-1-164 16,-2-1-179-16,-9 4 522 0</inkml:trace>
          <inkml:trace contextRef="#ctx0" brushRef="#br0" timeOffset="62710.5612">4920 10462 0 0,'0'0'0'0,"0"0"234"16,0 0 139-16,0 0-1 0,0 0-9 0,0 0-33 15,0 0-62-15,0 0-62 0,0 0-54 0,0 0-48 16,0 0-37-16,0 0-13 0,0 0-3 16,0 0 0-16,56 1 2 0,-56 11-12 0,0 1-11 15,0 2-7-15,1-2-5 0,1-2-4 0,2 3-4 16,5-3-2-16,0-2-3 0,3 0 0 0,2-3-1 15,3 1-1-15,5-1 0 0,-1-3-2 16,6-1 0-16,5-2-3 0,-1 0-11 0,-1-2-28 16,3-2-73-16,-3-4-118 0,-4 1-200 0,-3 0-352 15,-9 2-390-15</inkml:trace>
          <inkml:trace contextRef="#ctx0" brushRef="#br0" timeOffset="63060.0385">5554 10258 680 0,'0'0'336'0,"0"0"-101"16,0 0-37-16,0 0-28 0,0 0-22 16,0 0-19-16,0 0-27 0,0 0-17 0,0 0-7 15,0 0-6-15,0 0 0 0,0 0 0 0,0 0-4 16,-23 97-15-16,16-72-8 0,2 0-4 0,4 1-9 15,-2-1-4-15,3 0-6 0,0 1-2 0,0-3-5 16,3 0-2-16,3-2-3 0,2-3-3 16,4-2-4-16,2-2 0 0,1-2-1 0,6-3-4 15,-4-2 1-15,8-2-6 0,-1-2-12 0,-1-1-19 16,-1-2-25-16,1 0-24 0,-3-5-23 16,0-3-20-16,-5-1-19 0,0 0-18 0,-3-2-7 15,0 1-2-15,-3 0 7 0,-5-2 4 0,-1 0-1 16,0 2 18-16,-3-2 12 0,0 0 9 15,-4-1-24-15,1 4-99 0,-1 1-54 0,-1 4 304 0</inkml:trace>
          <inkml:trace contextRef="#ctx0" brushRef="#br0" timeOffset="63621.0329">5823 10359 1945 0,'0'0'187'16,"0"0"-118"-16,0 0-23 0,0 0 2 15,0 0 15-15,0 0 5 0,0 0-8 0,0 0-8 16,0 0-2-16,0 0 1 0,0 0-3 0,87 178-2 15,-97-135-4-15,-2 5-3 0,-2 4 0 0,-1 1-2 16,-1 2-7-16,-2 1-6 0,3 1-9 16,1 0-7-16,1 0-1 0,1-4-3 0,8-2-6 15,-4-1-6-15,7-3-12 0,-1-3-13 0,2-6-30 16,0-3-68-16,0-9-125 0,3-3-255 16,0-9-459-16,-1-7-14 0</inkml:trace>
          <inkml:trace contextRef="#ctx0" brushRef="#br0" timeOffset="63887.8687">5771 10583 0 0,'0'0'274'0,"0"0"-13"16,0 0 53-16,35-178 27 0,-20 146-9 0,-1 3-48 16,6 2-82-16,-3 5-63 0,0 1-35 0,4 4-28 15,0 4-18-15,3 2-17 0,3 7-10 16,5 4-4-16,-1 0-4 0,2 6 2 0,2 7 1 15,0 7-2-15,-4 4 2 0,2 3 0 0,-3 3 1 16,-6 2 3-16,-5 1 1 0,-6 2-2 16,-4-2-3-16,-7 3-4 0,-2-2-1 0,-12-3 1 15,-3-2 0-15,-9-1-1 0,-3-4-6 0,0-1-2 16,-1-4-5-16,-2 0-6 0,1-2-3 0,-1-5-14 16,5-2-22-16,1-3-52 0,0-1-115 15,0-3-241-15,3-1-545 0,11-1-152 0</inkml:trace>
        </inkml:traceGroup>
      </inkml:traceGroup>
    </inkml:traceGroup>
    <inkml:traceGroup>
      <inkml:annotationXML>
        <emma:emma xmlns:emma="http://www.w3.org/2003/04/emma" version="1.0">
          <emma:interpretation id="{E0DE6D74-4A9C-46BC-AAA7-49CBB0191CE9}" emma:medium="tactile" emma:mode="ink">
            <msink:context xmlns:msink="http://schemas.microsoft.com/ink/2010/main" type="paragraph" rotatedBoundingBox="7984,14048 12574,13869 12618,14989 8027,151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23C416-E7B6-456C-B458-275837A9D9A4}" emma:medium="tactile" emma:mode="ink">
              <msink:context xmlns:msink="http://schemas.microsoft.com/ink/2010/main" type="line" rotatedBoundingBox="7984,14048 12574,13869 12618,14989 8027,15169"/>
            </emma:interpretation>
          </emma:emma>
        </inkml:annotationXML>
        <inkml:traceGroup>
          <inkml:annotationXML>
            <emma:emma xmlns:emma="http://www.w3.org/2003/04/emma" version="1.0">
              <emma:interpretation id="{45A62BE7-AD08-4240-8CF8-6D6AD4754C58}" emma:medium="tactile" emma:mode="ink">
                <msink:context xmlns:msink="http://schemas.microsoft.com/ink/2010/main" type="inkWord" rotatedBoundingBox="7984,14048 12574,13869 12618,14989 8027,15169"/>
              </emma:interpretation>
              <emma:one-of disjunction-type="recognition" id="oneOf16">
                <emma:interpretation id="interp80" emma:lang="en-US" emma:confidence="0.5">
                  <emma:literal>Approach.</emma:literal>
                </emma:interpretation>
                <emma:interpretation id="interp81" emma:lang="en-US" emma:confidence="0.5">
                  <emma:literal>Approach .</emma:literal>
                </emma:interpretation>
                <emma:interpretation id="interp82" emma:lang="en-US" emma:confidence="0">
                  <emma:literal>Approach</emma:literal>
                </emma:interpretation>
                <emma:interpretation id="interp83" emma:lang="en-US" emma:confidence="0">
                  <emma:literal>Approach ,</emma:literal>
                </emma:interpretation>
                <emma:interpretation id="interp84" emma:lang="en-US" emma:confidence="0">
                  <emma:literal>Approach \</emma:literal>
                </emma:interpretation>
              </emma:one-of>
            </emma:emma>
          </inkml:annotationXML>
          <inkml:trace contextRef="#ctx0" brushRef="#br0" timeOffset="65995.0623">715 11997 148 0,'0'0'611'0,"0"0"-522"0,0 0-50 16,0 0 16-16,0 0 31 0,0 0 37 0,0 0 21 15,0 0-2-15,-113 151-18 0,108-138-31 0,-1 1-26 16,5-4-17-16,1-3-12 0,0-1-2 15,1-1 7-15,5-2 9 0,0-3 14 0,2 0 10 16,3-1 3-16,3-7-7 0,0-5-9 0,4-4-15 16,-2-3-11-16,5-4-7 0,-3-5-3 0,1-3-2 15,-1-2-2-15,2-4-2 0,-1-4-7 16,-1-4 1-16,4 0-6 0,-1-3-4 0,-1 2 2 16,1-1-4-16,-1 3 1 0,2 2-1 0,-5 5 0 15,2 7 0-15,-3 6-2 0,-3 7 0 0,-3 6-1 16,-4 4 1-16,-4 5-5 0,-2 3-6 0,1 0-9 15,-1 6 1-15,3 7 8 0,-2 7 7 16,3 7 17-16,-2 7 1 0,-1 6 0 0,-1 1-2 16,0 5-6-16,1 1-1 0,1 0-3 0,0 2 0 15,0-2-1-15,2 1-7 0,-3-5-8 0,2-3-18 16,2-2-40-16,0-4-105 0,-1-2-245 16,3-9-477-16,-4-8-77 0</inkml:trace>
          <inkml:trace contextRef="#ctx0" brushRef="#br0" timeOffset="66330.8553">728 12074 2106 0,'0'0'229'0,"0"0"-192"16,0 0-48-16,0 0-12 0,0 0 3 0,0 0 20 16,0 0 19-16,0 0 9 0,0 0 0 0,158-156-6 15,-117 134-6-15,1 0-5 0,0 1-4 0,4-2 0 16,-1-3-3-16,-1 1-1 0,5-2 1 0,-6-1-1 15,0 0 0-15,-6-2-1 0,-1 0-1 16,-4 2 1-16,-6 0 2 0,-5 6 1 0,-2 1 1 16,-4 4-1-16,-6 3 4 0,1 2 1 0,-8 3 1 15,4 5 1-15,-4 1-4 0,-2 1-5 0,0 2-4 16,0 0-12-16,0 2-4 0,0 8 7 0,-5 6 12 16,0 10 18-16,-5 6 11 0,4 6-3 15,-5 5-4-15,1 6-8 0,4-1-4 0,-4 3-2 16,6 2-4-16,-5 3 3 0,2 2-2 0,1 0-4 15,0 0-2-15,2-2-11 0,0 0-3 16,4 0-21-16,-3-6-34 0,1-1-66 0,2-6-114 16,0-5-164-16,0-5-219 0,0-9-189 0,0-9 511 0</inkml:trace>
          <inkml:trace contextRef="#ctx0" brushRef="#br0" timeOffset="66792.0082">1392 12409 0 0,'0'0'0'0,"0"0"0"0,0 0 0 0,-10-176 155 16,10 125 131-16,11 2-25 0,1-1-31 0,3 7-25 15,8 0-28-15,1 3-29 0,3 5-26 0,2-2-25 16,-1 8-23-16,-1 3-16 0,-3 6-12 16,-2 4-12-16,-3 8-14 0,-5 1-12 0,0 4-8 15,-2 3-8-15,1 0 5 0,-5 3 2 0,0 4-1 16,2 4 1-16,-6 2-3 0,2 2-1 0,-6 4-3 16,0 1 0-16,-8 1 0 0,-4 3-1 0,-4 2 3 15,-3-4 3-15,-1 0 2 0,-4-1 4 16,5-5 2-16,-1-2-2 0,6-4 3 0,4-2 1 15,5-4 1-15,3-4 7 0,2 0-4 0,0 0-7 16,4-3-3-16,9-4-5 0,1-2 0 16,9-5 7-16,3-2 0 0,0-2-1 0,4-1 4 15,5-4-2-15,-4 2 0 0,6-5 0 0,-3 1-1 16,-1 1-3-16,-1-1 1 0,-1-2 0 0,-4 1-4 16,-3-1 1-16,-5-3-1 0,2 0-2 15,-6 0 6-15,-3 4 2 0,-2 0 4 0,-5 3 6 16,-1 4 5-16,-1 1 5 0,-3 5 6 0,0 2 8 15,0 3 4-15,-3 4 3 0,2 1-3 16,-2 3-6-16,3 0-15 0,-1 0-17 0,-3 5-9 0,0 3-6 16,0 9 9-16,-7 4 11 0,3 6 8 15,0 5 4-15,-2 3-2 0,5 6-1 0,-3 0 1 16,5 6 8-16,-2 2 4 0,1 1 2 0,1 6-4 16,2-1-12-16,1 0-1 0,0-3-7 0,0 3-5 15,0-2-2-15,0-2-17 0,2-3-17 16,4-3-27-16,-2-4-61 0,-3-4-122 0,-1-1-224 15,2-10-372-15,-2-10 141 0</inkml:trace>
          <inkml:trace contextRef="#ctx0" brushRef="#br0" timeOffset="67507.9933">1896 12146 576 0,'0'0'214'15,"0"0"-54"-15,0 0-13 0,24-158 7 0,-8 124 18 16,7 2-17-16,-2-2-40 0,8 6-40 0,-1 3-38 15,1 0-21-15,6 4-8 0,-3 2-3 0,5 6 0 16,-7 2-2-16,4 3-3 0,-6 7-3 16,0 1 2-16,-2 3-5 0,-4 9-3 0,-4 3-4 15,-5 6-6-15,-1 4 3 0,-8 6 5 0,-1 1 10 16,-3 1 2-16,-4 3 3 0,-5-5-1 0,-3-1-5 16,1-2 4-16,-1-3-1 0,1-3 2 15,0-5 1-15,6-3-2 0,-2-3-1 0,6-7 1 16,0-2 7-16,1-2 19 0,0 0 20 0,0-2 1 15,5-7-7-15,2-3-18 0,3-3-18 0,2-4-3 16,3-1 2-16,1-4 1 0,6 1 1 0,-3-3-2 16,5-1 2-16,-2 1-2 0,0-3-2 15,3 3 2-15,0 2-1 0,-3 2-2 0,-4 1 2 16,1 5-3-16,-1 3-1 0,-3 1 0 0,0 3-3 16,-2 1 1-16,-1 5-2 0,0 2-4 0,-4 1-3 15,-2 1-4-15,-1 7-1 0,-1 2 6 16,-3 5 7-16,-1 1 10 0,0 4 6 0,0 0 2 15,-2 4-3-15,-5-1-3 0,4-2-5 0,1 3-3 16,-2-5 1-16,1-2-2 0,3-2 0 0,0-2-2 16,0-2 0-16,7-4 1 0,-2-1 2 15,6-3 4-15,2-2 5 0,1-1 4 0,4 0 4 16,3-6-3-16,1-2-1 0,-3-3-2 0,4-1-5 16,-7-1 0-16,3-2-1 0,-3-1 5 15,-3-1 1-15,-1-2 3 0,-5 2 0 0,4-1-2 16,-5 4-3-16,1 0-1 0,-4 3-2 0,1 4 3 15,-4 2 6-15,0 4 0 0,0 1-7 0,0 0-15 16,0 1-6-16,-3 8 1 0,-1 1 10 0,-3 5 13 16,1 2 5-16,-5 1-1 0,7 0-5 0,-1 2-4 15,1-4-4-15,2-1-3 0,2-2 3 16,0 1-1-16,10-4 2 0,-4-2 6 0,5-1-2 16,2-2 7-16,4-3 6 0,4-2 3 0,-1 0 0 15,3 0-2-15,2-4-2 0,2-2-4 16,0-3-1-16,-1 0-3 0,-2-3-1 0,-7 0-1 15,2 0 5-15,-7-1 7 0,-7 0 1 0,1-2 6 16,-6 0-8-16,0-2-4 0,-7 1-5 0,-6 1-9 16,-9 1-2-16,1 4-7 0,-6 1-1 15,-5 3-3-15,2 1 0 0,-2 2 0 0,0 0-7 16,5 2-7-16,1 1-13 0,5 0-28 0,2 0-47 16,3 0-89-16,4 0-164 0,1 1-230 0,9 2-257 15,-1 0 482-15</inkml:trace>
          <inkml:trace contextRef="#ctx0" brushRef="#br0" timeOffset="67878.765">3387 11798 0 0,'0'0'0'16,"0"0"100"-16,0 0-1 0,0 0 18 0,0 0 77 16,0 0 82-16,0 0 12 0,0 0-35 0,0 0-73 15,0 0-85-15,0 0-26 0,0 0 4 0,0 0 7 16,0 0 12-16,-74 11 8 0,39 4 0 15,-1 2-10-15,4 1-14 0,-4-1-16 0,4 1-15 16,-1 2-8-16,7-2-11 0,6-2-7 0,1-3-11 16,7 1-3-16,8-4-4 0,1-1-4 15,3-1 3-15,3-2-8 0,10-1 5 0,3-2 3 16,8-1 1-16,4-2 7 0,7 0-4 0,2-6-5 16,-3-1-6-16,5-2-2 0,-1-2-1 0,-3-1 1 15,-5-1 4-15,4-1 1 0,-7 1 4 16,-7 2 0-16,1-2 5 0,-5 6-4 0,-5 1 1 15,-5 1 0-15,0 4-5 0,-3 1 8 0,-3 0 1 16,0 0 0-16,0 0-1 0,0 0-5 0,-8 4 0 16,3 5 1-16,-6 2 6 0,4 1-1 0,-4-2-3 15,2 2-1-15,4-2-2 0,-2-1-3 0,6 2-6 16,1-4-12-16,0 2-19 0,1-3-29 16,8-1-69-16,2-2-135 0,-4-3-323 0,1 1-740 0</inkml:trace>
          <inkml:trace contextRef="#ctx0" brushRef="#br0" timeOffset="68476.4097">3911 11781 1342 0,'0'0'176'0,"0"0"-89"0,0 0-16 0,0 0-1 16,0 0 10-16,0 0-2 0,0 0-12 0,0 0-7 15,0 0-10-15,0 0-6 0,0 0-5 16,-163 73-5-16,145-57-3 0,5-1-7 0,6 0-5 15,0 3-8-15,5-3-4 0,2 0-5 0,1-2-2 16,10 1 0-16,4-4 0 0,7-1-2 0,4-1-3 16,3-4-9-16,8-2-18 0,0-2-25 0,3 0-41 15,1-3-49-15,0-6-47 0,1-3-43 0,1-4-25 16,2 0-12-16,-5-3-13 0,-1-5 4 16,-5 0 28-16,1-2 140 0,-7-3 116 0,0-4 0 15,-4 0 0-15,0-3 0 0,-8-2 0 0,0-2 0 16,-2 2 43-16,-3-3 73 0,-1 1 19 0,-6 0 17 15,3 4 25-15,-6 1 30 0,1 5 25 16,-2 2 9-16,0 5-7 0,-2 5-19 0,-2 4-33 16,-2 3-26-16,2 3-31 0,-3 3-30 0,4 4-31 15,2 1-35-15,-2 1-20 0,-2 11-8 0,1 5 5 16,-2 5 9-16,-2 5 3 0,3 5 4 16,-2 1-1-16,5 5 8 0,-2 1 1 0,-2 4 1 15,4 0-1-15,-4 3-7 0,0-3-5 0,1 1-6 16,-3 0-5-16,6-4-2 0,-1 1-3 15,2-6 2-15,1 0 0 0,0-7-4 0,0-5-1 16,2-4-1-16,2-6-3 0,3-5 2 0,-1-3-1 16,-4-5 2-16,6 0 6 0,2-1 3 15,-2-9 3-15,4-4-1 0,2-4-2 0,1-4-5 16,4 0 0-16,-4-5 0 0,-1 1-2 0,3 1 0 16,-3 1-2-16,2 3-1 0,-1 4 0 0,-1 4 1 15,-2 4 1-15,-3 3 1 0,2 3-2 0,1 2-2 16,-4 1-2-16,-1 0-1 0,2 1 2 0,-5 7 2 15,5-1 2-15,-6 2 3 0,5 1-2 0,-4 2 3 16,4 0-1-16,-2 0-2 0,6 1 3 16,1-1-4-16,2-2 1 0,6 1 0 0,-1-1-5 15,4-1-14-15,5-5-52 0,1 1-120 0,-9-4-300 16,-7-1-996-16</inkml:trace>
          <inkml:trace contextRef="#ctx0" brushRef="#br0" timeOffset="68607.3285">5157 11795 2568 0,'0'0'127'0,"0"0"-57"0,0 0-12 16,0 0-6-16,0 0-7 0,0 0-17 0,0 0-28 15,0 0-30-15,0 0-41 0,0 0-65 0,0 0-228 16,0 0-708-16,0 0-203 0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52:38.5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69D3CD-457E-4A27-A232-D081F993E685}" emma:medium="tactile" emma:mode="ink">
          <msink:context xmlns:msink="http://schemas.microsoft.com/ink/2010/main" type="inkDrawing" rotatedBoundingBox="11164,11640 14588,11653 14587,11788 11164,11775" semanticType="underline" shapeName="Other">
            <msink:sourceLink direction="with" ref="{386DE07D-2515-4152-8E7C-052115E61D65}"/>
          </msink:context>
        </emma:interpretation>
      </emma:emma>
    </inkml:annotationXML>
    <inkml:trace contextRef="#ctx0" brushRef="#br0">0 133 2868 0,'0'0'114'0,"0"0"-90"0,0 0-48 0,0 0-6 15,0 0-2-15,0 0 12 0,0 0 22 0,154-70 3 16,-60 53 6-16,13 1 3 0,15 3 8 16,16 5-4-16,8 4-2 0,4 2 0 0,14 2-9 15,0 3 2-15,5 4-7 0,-1 1-10 0,3 1-7 16,-2-2-12-16,-3-1-6 0,0 0-9 16,-8-1-2-16,-6 1-17 0,-6-1-6 0,-8-3 16 15,-10 0 15-15,-14-2 27 0,-17-3 22 0,-13-4 1 16,-19 0-1-16,-20 1 6 0,-12 2 0 0,-18 2 10 15,-14 2 9-15,-4 0-11 0,-17 0-11 16,-9 0-32-16,-10 0-37 0,-11 0-31 0,-3 0-52 16,-5 0-96-16,-4 0-132 0,-2-1-199 0,20-2-261 15,14 1 279-15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1:53:18.45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5C51CBB-9F73-4C4F-9D4F-0498C42ACD23}" emma:medium="tactile" emma:mode="ink">
          <msink:context xmlns:msink="http://schemas.microsoft.com/ink/2010/main" type="inkDrawing" rotatedBoundingBox="15914,16775 16126,134 16448,138 16236,16779" semanticType="callout" shapeName="Other">
            <msink:sourceLink direction="with" ref="{0376EDEE-BD48-43DD-B76B-0AC0415B6148}"/>
            <msink:sourceLink direction="with" ref="{6FB6079B-3AF0-4C0A-BF81-CC980FF55E80}"/>
          </msink:context>
        </emma:interpretation>
      </emma:emma>
    </inkml:annotationXML>
    <inkml:trace contextRef="#ctx0" brushRef="#br0">334 0 443 0,'0'0'143'0,"0"0"-52"0,0 0-21 0,0 0-5 16,0 0-13-16,0 0-25 0,0 0-46 15,0 0-69-15,0 0-69 0,0 0 5 0,0 0 36 16,0 0 68-16,-23 14 81 0,27 12 10 0,1 5-2 15,-2 9-8-15,4 7-3 0,-2 11-2 0,2 8-1 16,-2 9-1-16,0 5-7 0,-2 8-6 0,2 6-4 16,-3 8-3-16,-1 12 5 0,2 5 0 15,-2 8-4-15,-1 8 3 0,1 7-15 0,-1 7 13 16,0 5 6-16,0 8-2 0,-2 5 10 0,-5 10-15 16,-4 4-7-16,2 5-4 0,-3 2 3 0,0-1 7 15,4 1 2-15,-4 4 3 0,5 1 0 0,0 5 0 16,-1 11 8-16,-3 8-4 0,-2 8 9 15,-2 11 13-15,-3 6 15 0,-1 10 8 0,-3 8-9 16,-2 7-7-16,1 10-10 0,-1 5-23 0,3 5-8 16,2 1-9-16,2 2-15 0,6-4 16 15,6 1 1-15,2-4-1 0,3-4-16 0,9-3-12 16,5-5 6-16,0-4 19 0,5-8 21 0,3 0 28 16,2-7 29-16,-1-6 17 0,2-2 4 0,-1-4-19 15,-4-2-19-15,-1-7-9 0,-4-6 21 16,-2-4 10-16,-3-5-17 0,-5-6-24 0,0-2-25 15,-5-7-31-15,0-6-20 0,0-9 21 0,-6-11 25 16,0-11 49-16,-3-10 31 0,2-11-13 0,-2-9-27 16,-1-9-26-16,4-6-15 0,-2-2-11 15,4-3 5-15,-2-1 1 0,4-3 5 0,0-2 9 16,2-3 1-16,0-3 2 0,0-2-2 0,0-5-4 16,0-1-9-16,-2 0-5 0,-1-2-6 0,2-3-5 15,-4-2-4-15,4-8-5 0,-2-6-9 16,1-7-11-16,0-5-18 0,1-5-13 0,-2-7-12 15,3-4-8-15,-1-3 0 0,1-5-7 0,0 0 3 16,0-1-2-16,0 4-5 0,0 0 4 0,0 4 5 16,0 2 22-16,0 2 31 0,-1 2 33 0,-5 0 33 15,0 1 18-15,-1 1 11 0,-1 0 0 16,-3-3-7-16,2-2-10 0,-2-4-15 0,-1-4-10 16,3-5-11-16,-3-2-5 0,-1-5-1 0,4-2 5 15,-3-2 1-15,1-3 2 0,-1-2 0 16,2 0-1-16,-1-1 2 0,4 1 3 0,0-1 2 15,5 1 2-15,-2 1-1 0,2-3-1 0,2 1 0 16,0-2 1-16,0-1-6 0,0-3-4 0,2-1-9 16,2-4-22-16,-2 1-30 0,5-7-58 15,-3 0-130-15,4 0-135 0,-2 0 388 0,-4-2 0 0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25:30.12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6753BBC-9CA3-45C6-A41C-E7C1C36E1D64}" emma:medium="tactile" emma:mode="ink">
          <msink:context xmlns:msink="http://schemas.microsoft.com/ink/2010/main" type="writingRegion" rotatedBoundingBox="20057,8 23430,1490 22656,3250 19283,1768"/>
        </emma:interpretation>
      </emma:emma>
    </inkml:annotationXML>
    <inkml:traceGroup>
      <inkml:annotationXML>
        <emma:emma xmlns:emma="http://www.w3.org/2003/04/emma" version="1.0">
          <emma:interpretation id="{D086C9A8-E3EA-4EF8-8AB7-477FD89D6CE2}" emma:medium="tactile" emma:mode="ink">
            <msink:context xmlns:msink="http://schemas.microsoft.com/ink/2010/main" type="paragraph" rotatedBoundingBox="20057,8 23430,1490 22656,3250 19283,17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949351-239E-44EF-8445-04842CF7A8A2}" emma:medium="tactile" emma:mode="ink">
              <msink:context xmlns:msink="http://schemas.microsoft.com/ink/2010/main" type="line" rotatedBoundingBox="20057,8 23430,1490 22656,3250 19283,1768"/>
            </emma:interpretation>
          </emma:emma>
        </inkml:annotationXML>
        <inkml:traceGroup>
          <inkml:annotationXML>
            <emma:emma xmlns:emma="http://www.w3.org/2003/04/emma" version="1.0">
              <emma:interpretation id="{71FF4DF0-84FB-470E-BFA8-AD2801A0ABDE}" emma:medium="tactile" emma:mode="ink">
                <msink:context xmlns:msink="http://schemas.microsoft.com/ink/2010/main" type="inkWord" rotatedBoundingBox="20057,8 23430,1490 22656,3250 19283,1768"/>
              </emma:interpretation>
              <emma:one-of disjunction-type="recognition" id="oneOf0">
                <emma:interpretation id="interp0" emma:lang="en-US" emma:confidence="0.5">
                  <emma:literal>opinion</emma:literal>
                </emma:interpretation>
                <emma:interpretation id="interp1" emma:lang="en-US" emma:confidence="0">
                  <emma:literal>operon</emma:literal>
                </emma:interpretation>
                <emma:interpretation id="interp2" emma:lang="en-US" emma:confidence="0">
                  <emma:literal>option</emma:literal>
                </emma:interpretation>
                <emma:interpretation id="interp3" emma:lang="en-US" emma:confidence="0">
                  <emma:literal>opinion/</emma:literal>
                </emma:interpretation>
                <emma:interpretation id="interp4" emma:lang="en-US" emma:confidence="0">
                  <emma:literal>offeror</emma:literal>
                </emma:interpretation>
              </emma:one-of>
            </emma:emma>
          </inkml:annotationXML>
          <inkml:trace contextRef="#ctx0" brushRef="#br0">2443-166 0 0,'0'0'0'0,"0"0"0"0,0 0 0 0,0 0 0 16,0 0 0-16,0 0 0 0,0 0 25 0,0 0 104 15,0 0-10-15,0 0-6 0,0 0-1 16,0 0-3-16,0 0-2 0,-9-59-3 0,5 55-10 15,3 0-6-15,-2 1-9 0,2 0-8 0,-5 0-6 16,5 1-5-16,-2-1-5 0,3 0-3 0,-1 0-6 16,-2 0-6-16,1 0-5 0,-1 2-6 15,2-1-2-15,-1 1-1 0,2 1-1 0,0-1 0 16,0 1-1-16,0 0-2 0,0 0 1 0,0 0-1 16,0 0 1-16,0 0 0 0,0 0-2 0,0 0 2 15,0 0 0-15,0 0 2 0,0 0 2 16,0 0 0-16,0 0-3 0,-1 0-3 0,1 0-7 0,-2 0-5 15,1 0-3-15,0-2-4 0,-2 2 1 16,0 0 1-16,3 0 1 0,-1 0-1 0,1 0 1 16,-1 0-1-16,1 0 0 0,0 0-1 15,0 0-1-15,0 0-1 0,-2 0-3 0,0 0-1 16,-2 0-2-16,0 0 0 0,2 0 0 0,-2 2-1 16,-4 0 0-16,4 3 0 0,-4 1-1 0,2 0 1 15,-4 1-1-15,-1 4-1 0,5-1 1 0,-6 4 2 16,1 2 1-16,-3 2 2 0,2 2 2 15,-1 1-2-15,1-1 0 0,-1 3 1 0,2-2 0 16,4 1 0-16,-2-1 0 0,6 0-4 0,2 0-2 16,1-1-3-16,0-3-3 0,0-2 1 15,5 0 0-15,6-1 0 0,1-3 2 0,3 0 4 16,-2-4 3-16,4-1 3 0,5-1 2 0,1-2-2 16,-3-3-1-16,4 0-3 0,3 0-2 0,-2 0 0 15,1 0-2-15,-1-2 2 0,1-2-1 16,-1-2-1-16,1 0-4 0,-2-2 1 0,4-2-2 15,-1 0 1-15,-3-2-1 0,1-2 3 0,-2-1 0 16,3-2 2-16,-5 0 3 0,-2-4 3 0,2 0 2 16,-5-3 6-16,-2 2 3 0,-1-1 2 0,-3 2-1 15,-6 4 3-15,-2 2 2 0,-2 3 2 16,0 1 5-16,0 3-4 0,-4 2-7 0,-2 3-12 16,-2 0-13-16,-3 3-11 0,-1 0-3 0,-2 0-3 15,0 6 2-15,-3 2 8 0,-3 4 7 0,3 0 5 16,-5 3 6-16,6 0 0 0,-1 0-1 0,-2 0-2 15,8 1-3-15,2 1-2 0,0-3-5 16,6 1-6-16,2-1 0 0,1 0 1 0,0-3 0 16,1 0 3-16,3-1-2 0,7-2-1 0,-1 0 2 15,3-3 2-15,0 0 8 0,2-2 4 16,-1 0 2-16,1-2 0 0,-1-1-3 0,-2 0 2 16,1 0 1-16,-2 0 4 0,0 0 2 0,-5 0-1 15,5 0 1-15,-7 0-1 0,4 0 0 16,-7 0 0-16,3 0-4 0,2 0 1 0,-4 0 2 15,0 0-4-15,0 0-1 0,4 0 2 0,-2 0-7 16,0 0 8-16,4 2 0 0,0-1 2 0,0 1 3 16,5-1-2-16,-1 1-2 0,3-2 0 0,0 0 0 15,1 0-4-15,0 0-3 0,-1 0-6 16,0 0-13-16,-2 0-24 0,0-2-32 0,1-2-39 16,1-2-36-16,-2 0-22 0,2-3-15 0,1 1 4 15,0-3 11-15,-3 0 12 0,-1-1 135 0,-2-3 32 16,1 0 0-16,1-2 0 0,-4 0 0 15,-3-1 0-15,-2-2 0 0,-1-1 0 0,-2 1 0 16,0-1 0-16,0-1 0 0,0 2 61 0,-4-2 65 16,3 0 6-16,-3 3 3 0,-4 1 4 0,5 2 9 15,-6 1 5-15,5 6 2 0,-4-2-2 0,4 5-23 16,1 1-24-16,-4 1-22 0,5 3-27 16,2 1-18-16,0 0-19 0,0 0-27 0,0 0-44 15,-2 0-27-15,2 5 2 0,-1 5 18 0,-2 7 41 16,-2 6 30-16,2 5 5 0,-1 7 5 15,0 3 0-15,-1 2 6 0,5 0 2 0,-3 3 2 16,3 3-2-16,-1 3-6 0,1 0-2 0,0 3-3 16,1-1-1-16,2 4-3 0,5-1 0 0,-3 1-3 15,6-1 1-15,-2 2 0 0,-1 0-6 0,3-1-2 16,3-4-9-16,-2-4-9 0,0-4-15 16,-3-2-33-16,-2-5-74 0,0-3-27 0,-7-2-127 15,0-12-284-15,0-8 103 0</inkml:trace>
          <inkml:trace contextRef="#ctx0" brushRef="#br0" timeOffset="626.8776">3075 194 0 0,'0'0'0'0,"0"0"0"16,0 0 0-16,0 0 0 0,0 0 0 0,0 0 0 15,0 0 0-15,0 0 3 0,150-157 115 16,-127 150 5-16,2 3-18 0,0 2-13 0,-3 2-26 16,-3 0-21-16,3 5-6 0,-5 1-3 0,-2 4 4 15,-2 1-5-15,-1 3-2 0,-2 0 7 0,-6 1 3 16,-2-1 6-16,-2 0 4 0,0 1 1 16,-1-2 6-16,-6 1 6 0,-4-2 4 0,-2 2-7 15,-3 0-8-15,-3-2-10 0,2-2-9 0,-1-1-7 16,0-3-8-16,3-1-4 0,1-2-7 0,2-1-5 15,2-2-1-15,4 3-2 0,-2-3 3 0,6 0 7 16,0 0-1-16,2 0-9 0,0-3-19 16,0 3-37-16,2-3-26 0,0 0-18 0,8-3-5 15,-1 1 16-15,-1-1 21 0,9-2 33 0,1 2 23 16,3-4 17-16,1 1 11 0,3 0-6 0,3-1 6 16,3-1 3-16,0-1 5 0,-1-1 4 15,4 3 2-15,-4-4 3 0,5 2 1 0,-6-1-4 16,0-1-2-16,-4-1-2 0,2-1 0 0,-3 2 5 15,-5-2 6-15,1-2 4 0,-4 1 1 16,-3 1 1-16,-2 0-1 0,-6 1 1 0,2 1 0 16,-6 2-1-16,1 2 1 0,-2-1-2 0,0 4 0 15,-3 1-5-15,-6 0-13 0,2 2-15 0,-5 1-18 16,-1 1-13-16,-6 2-4 0,3 0-3 16,-2 5 3-16,-3 5 2 0,1 3 7 0,-3 2 5 15,-1 5 6-15,1-1 2 0,6 0 2 0,2 2 0 16,3-1 1-16,2 0 1 0,9-5 0 0,1 2 1 15,0-3 4-15,7-2 3 0,-1 1 5 0,6-3 5 16,3 1 2-16,4-2 6 0,0-3 4 16,-2-2 2-16,6-2 0 0,1-2-4 0,-1 0-7 15,-2 0-6-15,4 0-5 0,-3 0-5 0,-4-2-3 16,2-2-9-16,-5 0-16 0,-5-1-31 0,-3 0-55 16,0 4-84-16,-5-1-116 0,-2 2-143 15,0 0-93-15,-2 0 233 0,-4 0 311 0</inkml:trace>
          <inkml:trace contextRef="#ctx0" brushRef="#br0" timeOffset="1005.6437">3374 480 0 0,'0'0'422'0,"0"0"-305"16,0 0-68-16,0 0-40 0,0 0-26 0,0 0 12 15,0 0 19-15,0 0 33 0,0 0 34 0,0 0 11 16,0 0 8-16,0 0-6 0,0 0-10 0,0 0-4 16,-9 154-14-16,9-128-8 0,1 1-5 15,3-1-9-15,3 0-5 0,-1-2-6 0,2-3-2 16,3 0 0-16,1-3 5 0,0-2 2 0,2-3 4 16,-1-2 2-16,0-2 2 0,1-2 7 0,1-2 5 15,-2-2 6-15,2-2 0 0,-2-1 1 16,3 0-3-16,3-1-4 0,-2-7-1 0,0-1-3 15,3-3-4-15,-3-1-2 0,-1-5-2 0,3-1-5 16,-4-4-3-16,-3 0-6 0,-1-4-10 16,-5-1-5-16,4-2-7 0,-6-2-2 0,-2 1-3 15,4 2-3-15,-4 2-2 0,-2 4-6 0,0 0-3 16,0 4-15-16,0 4-21 0,-2 0-27 0,-5 3-39 16,3 1-49-16,-4 2-70 0,3 2-93 15,-5 4-140-15,5 1-162 0,-5 2 111 0,8 0 514 0</inkml:trace>
          <inkml:trace contextRef="#ctx0" brushRef="#br0" timeOffset="1401.3997">3767 590 0 0,'0'0'0'0,"0"0"0"16,0 0 0-16,0 0 0 0,0 0 0 15,0 0 8-15,0 0 243 0,0 0-8 0,0 0-26 16,0 0-27-16,0 0-30 0,108 151-34 0,-101-132-24 15,4 2-21-15,-2-1-17 0,-3 0-13 0,3 1-10 16,-6-4-10-16,3 2-5 0,-2-4-4 0,-2 0-4 16,-1-3-1-16,0-1-5 0,3-3-2 15,-4-1-4-15,2-2-1 0,-2-3 3 0,0-2 9 16,1 0 25-16,-1 0 31 0,1 0 28 0,-1-4-6 16,2-2-27-16,-1-3-34 0,0-1-31 15,5-3-3-15,-2-2 1 0,-1-2 5 0,3-1-2 16,-2-1-2-16,-1 0-2 0,6 1-1 0,-5 1-3 15,6 3-4-15,-1 2-5 0,-2 3-8 0,4 0-1 16,-1 3 2-16,-2 3 4 0,2 0 9 0,0 0 2 16,-3 3 0-16,3 0 4 0,0 3-1 15,-4 1 4-15,3 2 3 0,-1 2 3 0,-1 1 1 16,1 0 1-16,-4-1-1 0,5 3-2 0,-5-1-1 16,4 1-2-16,-2-2-1 0,2 3-1 0,-3 0-1 15,3-4-5-15,-3 2-10 0,5-2-25 16,-5 0-61-16,6-2-110 0,-2 0-208 0,-3-3-308 15,0-2 161-15</inkml:trace>
          <inkml:trace contextRef="#ctx0" brushRef="#br0" timeOffset="1604.2755">4343 723 219 0,'0'0'585'0,"0"0"-467"0,0 0-100 16,0 0-34-16,0 0 36 0,0 0 56 0,0 0 47 15,0 0 24-15,0 0-6 0,0 0-12 0,0 0-20 16,0 0-18-16,0 0-12 0,0 0-16 16,46 136-12-16,-35-120-9 0,-2 0-9 0,3-2-8 15,0 1-7-15,2-2-13 0,-2-1-24 0,0 2-53 16,0-2-144-16,-3-2-56 0,-2-2-130 0,1-4-261 16,-5-2 231-16</inkml:trace>
          <inkml:trace contextRef="#ctx0" brushRef="#br0" timeOffset="2315.9628">4465 569 0 0,'0'0'0'0,"0"0"0"0,0 0 0 16,0 0 0-16,0 0 0 0,0 0 0 0,0 0 0 16,0 0 0-16,0 0 0 0,0 0 0 0,0 0 0 15,0 0 0-15,0 0 0 0,0 0 0 0,-6-19 0 16,16 24 0-16,0 1 0 0,-1 2 0 15,3-2 0-15,2 0 0 0,0-2 0 0,4 1 0 16,-2-2 0-16,0 3 0 0,-1 0 0 0,-1 0 0 16,3 0 0-16,-8 1 0 0,3 2 0 15,0 1 0-15,2 2 31 0,-2 2 133 0,-2 1-1 16,2 0 9-16,0 1-3 0,-4 1-7 0,3-1-21 16,0 1-30-16,-6 0-23 0,3 2-17 0,-5-3-11 15,0 5-8-15,1-4-3 0,-4 0-6 16,0-2-3-16,0 0-1 0,-4-1-4 0,0-3 7 15,-6 1 2-15,4-2 2 0,-5 0 6 0,-1-4-2 16,-3 0-1-16,2-3-1 0,-2-2-3 0,1-1-6 16,4 0 0-16,-2 0-2 0,6 0 0 0,-2-6 2 15,3 0-1-15,-2-4-8 0,5 2-7 16,0-4-8-16,1-1-13 0,1-2-7 0,0-3-3 16,0 0-4-16,4-3 6 0,3-1 1 0,-1 1 0 15,5 1-1-15,0 0-5 0,2 2-5 0,2 0-5 16,1 5 2-16,4 0-3 0,-1 3 5 15,-2 1 4-15,5 2 1 0,-1 2 5 0,-2 2 3 16,2 1 3-16,-2 2 0 0,1 0 2 0,-2 5-1 16,-2 2 2-16,-4 2 4 0,1 1-1 0,-1-1 4 15,-1 1-1-15,-4 2-2 0,4 0 2 16,-5-2-1-16,-2-1 1 0,-1 0 0 0,-2-2-1 16,-1-1 1-16,3 0-1 0,-3-3 0 0,0 0-1 15,3-1 0-15,-3-1 0 0,1-1 5 16,-1 0 4-16,1 0 10 0,1 0 14 0,-1 0 6 15,2-3 0-15,3-1-10 0,-2-4-12 0,6 0-11 16,-3-3-2-16,3-1-1 0,0 0 0 0,-4-2 2 16,5 2-4-16,1-2-2 0,-1 1-3 0,-2 2 0 15,-2 2-1-15,4 3 0 0,-6 3 0 0,3 1-5 16,-5 2-2-16,-1 0 1 0,5 0-1 16,-4 5 5-16,0 1 0 0,2 5 1 0,-1-1 5 15,0 2 2-15,4 2 0 0,-4-4 2 0,4 5-1 16,-1-2-1-16,3-1 4 0,3 1 0 0,0-1 2 15,3 1 0-15,4-3-1 0,0-1-3 16,3 0-4-16,3-2-6 0,-1-1-26 0,-2-3-61 16,-4 0-145-16,-5-2-354 0,-2 1-898 0</inkml:trace>
          <inkml:trace contextRef="#ctx0" brushRef="#br0" timeOffset="3132.692">3163 1686 68 0,'0'0'355'0,"0"0"-296"15,0 0-60-15,0 0-48 0,0 0-13 16,0 0-9-16,0 0 18 0,0 0 29 0,0 0 13 16,214-121 16-16,-138 100 28 0,7 0 50 0,10 2 48 15,10 0 47-15,4 0 18 0,7 1-9 0,4 2-17 16,3 1-26-16,1 2-20 0,0 0-16 0,1 1-13 15,-5 1-13-15,0 1-5 0,-5 1-6 16,-2-2-6-16,-9 2-6 0,-4 1-12 0,-14 2-16 16,-4 2-9-16,-13 0-10 0,-8 3-8 0,-15 1-3 15,-8 0-2-15,-12 0-1 0,-8 0-2 0,-5 0 0 16,-8 0-3-16,-3 0-7 0,0 0-2 16,0 0-10-16,-4 0-15 0,-4 0-23 0,-5 0-54 15,-3 3-124-15,-8 3-200 0,5-1-273 0,2-2 275 0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25:21.0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EB03DDD-81DD-4B8F-92B6-C5505D9256A3}" emma:medium="tactile" emma:mode="ink">
          <msink:context xmlns:msink="http://schemas.microsoft.com/ink/2010/main" type="writingRegion" rotatedBoundingBox="16717,842 19571,572 19883,3868 17028,4138"/>
        </emma:interpretation>
      </emma:emma>
    </inkml:annotationXML>
    <inkml:traceGroup>
      <inkml:annotationXML>
        <emma:emma xmlns:emma="http://www.w3.org/2003/04/emma" version="1.0">
          <emma:interpretation id="{91974644-962F-467B-9978-E1BD1F68369C}" emma:medium="tactile" emma:mode="ink">
            <msink:context xmlns:msink="http://schemas.microsoft.com/ink/2010/main" type="paragraph" rotatedBoundingBox="17536,728 18972,688 19005,1864 17569,19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CB980E-76D5-4157-A552-D9FD6067E740}" emma:medium="tactile" emma:mode="ink">
              <msink:context xmlns:msink="http://schemas.microsoft.com/ink/2010/main" type="line" rotatedBoundingBox="17536,728 18972,688 19005,1864 17569,1904"/>
            </emma:interpretation>
          </emma:emma>
        </inkml:annotationXML>
        <inkml:traceGroup>
          <inkml:annotationXML>
            <emma:emma xmlns:emma="http://www.w3.org/2003/04/emma" version="1.0">
              <emma:interpretation id="{594B6E0F-B479-4E54-9B26-D903F831AF0E}" emma:medium="tactile" emma:mode="ink">
                <msink:context xmlns:msink="http://schemas.microsoft.com/ink/2010/main" type="inkWord" rotatedBoundingBox="17536,728 18348,706 18372,1596 17561,1619"/>
              </emma:interpretation>
              <emma:one-of disjunction-type="recognition" id="oneOf0">
                <emma:interpretation id="interp0" emma:lang="en-US" emma:confidence="0.5">
                  <emma:literal>e</emma:literal>
                </emma:interpretation>
                <emma:interpretation id="interp1" emma:lang="en-US" emma:confidence="0">
                  <emma:literal>C</emma:literal>
                </emma:interpretation>
                <emma:interpretation id="interp2" emma:lang="en-US" emma:confidence="0">
                  <emma:literal>c</emma:literal>
                </emma:interpretation>
                <emma:interpretation id="interp3" emma:lang="en-US" emma:confidence="0">
                  <emma:literal>@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278 448 0 0,'0'0'0'0,"0"0"0"0,0 0 0 0,0 0 0 16,0 0 0-16,0 0 0 0,0 0 0 0,158-161 0 15,-136 139 0-15,-2 1 0 0,-4 1 0 0,1 0 0 16,-3 4 0-16,-2 1 42 0,-3 0 183 0,2 2 5 16,-4 1-19-16,-1 0-18 0,0 1-30 15,-1 0-33-15,-2-1-18 0,-2 0-16 0,0 0-9 16,-1 0-6-16,0 4-6 0,0 0 2 0,0 0-1 15,-1 2 1-15,0 0 4 0,-6 1-1 0,0 2-8 16,1 1-15-16,-3-2-22 0,-1 4-24 16,-2 0-19-16,-2 0-9 0,0 5-3 0,-7 5 2 15,-3 6 6-15,-3 1 5 0,-5 7 4 0,3 2 3 16,-7 4 1-16,2 2 1 0,-1 4 0 0,3 5 2 16,-1 0-3-16,2 4 3 0,1 0 2 15,1 4 1-15,2 1-1 0,4-3 0 0,3-2-3 16,3-3-1-16,4-4 2 0,5 0-1 0,7-3 2 15,1-4 2-15,0-4 2 0,4-2 3 16,7-4 4-16,2-2 6 0,5-3 4 0,2-4 11 16,5 0 5-16,2-3 3 0,3-3-1 0,6-1-4 15,0-4-5-15,7-1-7 0,-3 0-2 0,2 0-6 16,-3-4-4-16,-1-2-5 0,-5 1-4 0,-3-1-1 16,-1 0-2-16,-4-1 1 0,-2 1-5 0,-3-2-4 15,0 1-3-15,-1-3-8 0,1 1-13 16,-1-1-26-16,1-1-47 0,0-1-55 0,3-2-72 15,-4 0-95-15,3-3-128 0,-2 1-166 0,-5 4-39 16,-4 5 656-16</inkml:trace>
        </inkml:traceGroup>
        <inkml:traceGroup>
          <inkml:annotationXML>
            <emma:emma xmlns:emma="http://www.w3.org/2003/04/emma" version="1.0">
              <emma:interpretation id="{E66D1399-7A01-4900-83E0-98D9BD7B7CDF}" emma:medium="tactile" emma:mode="ink">
                <msink:context xmlns:msink="http://schemas.microsoft.com/ink/2010/main" type="inkWord" rotatedBoundingBox="18286,973 18979,954 19005,1864 18312,1884"/>
              </emma:interpretation>
              <emma:one-of disjunction-type="recognition" id="oneOf1">
                <emma:interpretation id="interp5" emma:lang="en-US" emma:confidence="0.5">
                  <emma:literal>y</emma:literal>
                </emma:interpretation>
                <emma:interpretation id="interp6" emma:lang="en-US" emma:confidence="0">
                  <emma:literal>x</emma:literal>
                </emma:interpretation>
                <emma:interpretation id="interp7" emma:lang="en-US" emma:confidence="0">
                  <emma:literal>*</emma:literal>
                </emma:interpretation>
                <emma:interpretation id="interp8" emma:lang="en-US" emma:confidence="0">
                  <emma:literal>Y</emma:literal>
                </emma:interpretation>
                <emma:interpretation id="interp9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274.0106">1070 251 984 0,'0'0'253'0,"0"0"-87"0,0 0-37 16,0 0-19-16,0 0-7 0,0 0-20 0,0 0-34 15,0 0-30-15,0 0-17 0,0 0-9 0,0 0 1 16,0 0 4-16,0 0 9 0,0 0 16 0,-2 20 9 16,15-4 17-16,2 3 10 0,2 2 10 0,7 1-3 15,1 2-15-15,1-1-13 0,0 0-17 0,1 0-10 16,-5 1-2-16,0-4-5 0,-1 3-5 15,-6-3-3-15,-3-4-6 0,-2 0-11 0,-2 0-18 16,1-2-34-16,-2 0-46 0,-1-2-69 0,-2-2-105 16,6-3-136-16,-8-1-212 0,3-3 137 0</inkml:trace>
          <inkml:trace contextRef="#ctx0" brushRef="#br0" timeOffset="503.614">1426 281 1462 0,'0'0'104'0,"0"0"-78"0,0 0-32 16,0 0 10-16,0 0 18 0,0 0 5 0,0 0 1 15,-173 116 0-15,135-85-1 0,-1 5 11 0,2-1 3 16,2 4 4-16,0 0 2 0,0 1-12 0,4 3-5 16,0 1-9-16,1 3-8 0,1-1-6 15,4 1-9-15,4-1-13 0,0-2-26 0,3 3-51 16,0-1-88-16,2 0-181 0,1-2-236 0,2-12-114 15,4-10 711-15</inkml:trace>
        </inkml:traceGroup>
      </inkml:traceGroup>
    </inkml:traceGroup>
    <inkml:traceGroup>
      <inkml:annotationXML>
        <emma:emma xmlns:emma="http://www.w3.org/2003/04/emma" version="1.0">
          <emma:interpretation id="{68BA3DCF-E9B0-405D-B879-4EC60C1060CE}" emma:medium="tactile" emma:mode="ink">
            <msink:context xmlns:msink="http://schemas.microsoft.com/ink/2010/main" type="paragraph" rotatedBoundingBox="16901,2792 19755,2523 19883,3868 17028,41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B3D305-A988-41E3-BB5C-9E4754D3DEDA}" emma:medium="tactile" emma:mode="ink">
              <msink:context xmlns:msink="http://schemas.microsoft.com/ink/2010/main" type="line" rotatedBoundingBox="16901,2792 19755,2523 19883,3868 17028,4138"/>
            </emma:interpretation>
          </emma:emma>
        </inkml:annotationXML>
        <inkml:traceGroup>
          <inkml:annotationXML>
            <emma:emma xmlns:emma="http://www.w3.org/2003/04/emma" version="1.0">
              <emma:interpretation id="{1305DE36-D21A-4D3A-8B15-82EDD3A364BA}" emma:medium="tactile" emma:mode="ink">
                <msink:context xmlns:msink="http://schemas.microsoft.com/ink/2010/main" type="inkWord" rotatedBoundingBox="16926,3057 17065,3044 17080,3210 16942,3223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G</emma:literal>
                </emma:interpretation>
                <emma:interpretation id="interp12" emma:lang="en-US" emma:confidence="0">
                  <emma:literal>,</emma:literal>
                </emma:interpretation>
                <emma:interpretation id="interp13" emma:lang="en-US" emma:confidence="0">
                  <emma:literal>6</emma:literal>
                </emma:interpretation>
                <emma:interpretation id="interp14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920.731">-524 2335 0 0,'0'0'318'16,"0"0"-237"-16,0 0-36 0,0 0-18 0,0 0 6 15,0 0 8-15,0 0 1 0,0 0 6 0,0 0 9 16,0 0 15-16,0 0 6 0,0 0-2 0,0 0 0 16,-90 109-2-16,89-95-6 0,1-2-4 0,0-1-8 15,0-3-7-15,3-2-6 0,5 0 3 16,0-2 10-16,0-4 16 0,2 0 16 0,1 0 9 16,1 0 0-16,0-6-9 0,2-3-13 0,-2 1-14 15,0-1-11-15,-4 0-6 0,0 0-3 0,-4 1 4 16,-1 2 6-16,-2 2 0 0,-1-1-1 15,0 2-6-15,0 1-13 0,-3 1-8 0,-1 0-14 16,-2 1-12-16,-1 0-10 0,-1 0-13 0,1 0-7 16,0 0-11-16,2 0-13 0,1 0-30 0,1 0-57 15,2 0-141-15,1 0-173 0,0 0-203 16,0 0 5-16</inkml:trace>
        </inkml:traceGroup>
        <inkml:traceGroup>
          <inkml:annotationXML>
            <emma:emma xmlns:emma="http://www.w3.org/2003/04/emma" version="1.0">
              <emma:interpretation id="{78421DE7-74EF-4ABF-976D-0AEE157E36E6}" emma:medium="tactile" emma:mode="ink">
                <msink:context xmlns:msink="http://schemas.microsoft.com/ink/2010/main" type="inkWord" rotatedBoundingBox="17336,2751 19755,2523 19883,3868 17463,4097"/>
              </emma:interpretation>
              <emma:one-of disjunction-type="recognition" id="oneOf3">
                <emma:interpretation id="interp15" emma:lang="en-US" emma:confidence="0.5">
                  <emma:literal>Speed</emma:literal>
                </emma:interpretation>
                <emma:interpretation id="interp16" emma:lang="en-US" emma:confidence="0">
                  <emma:literal>speed</emma:literal>
                </emma:interpretation>
                <emma:interpretation id="interp17" emma:lang="en-US" emma:confidence="0">
                  <emma:literal>Sped</emma:literal>
                </emma:interpretation>
                <emma:interpretation id="interp18" emma:lang="en-US" emma:confidence="0">
                  <emma:literal>sped</emma:literal>
                </emma:interpretation>
                <emma:interpretation id="interp19" emma:lang="en-US" emma:confidence="0">
                  <emma:literal>Spend</emma:literal>
                </emma:interpretation>
              </emma:one-of>
            </emma:emma>
          </inkml:annotationXML>
          <inkml:trace contextRef="#ctx0" brushRef="#br0" timeOffset="1442.9944">270 2228 179 0,'0'0'415'15,"0"0"-338"-15,0 0-40 0,0 0 8 0,0 0 37 16,0 0 38-16,0 0 27 0,0 0 3 0,24-165-8 16,-31 153-15-16,-2 0-17 0,-3 3-9 0,0 1-7 15,-2 0-2-15,0 4-11 0,-4-1-17 16,1 4-18-16,-1 1-18 0,0 0-10 0,-1 1-7 16,-3 5-3-16,2 5-2 0,-4 3-5 0,3 1 2 15,-2 7-2-15,0 0-1 0,3 2 2 0,1 1 1 16,4-1-3-16,3 0 0 0,3-2-2 15,6-1-7-15,3-1-3 0,2-1-3 0,8-3-2 16,4-3 7-16,5 2 2 0,1-3 6 0,5-1 4 16,2 0 1-16,0-2 0 0,1 1 0 0,0 1 0 15,-1 1-3-15,1 1 2 0,-5 3-2 16,1 1 3-16,-4 1-3 0,0 0 2 0,-5-1-2 16,0 1-1-16,-5-2 4 0,1 0 1 0,-8-3 3 15,0 1 10-15,-3-1 2 0,0 1 9 0,-9 0 7 16,-1-1 12-16,-6 0 8 0,-6 0 4 0,-1 1-3 15,-3-4-9-15,-3 1-9 0,0 0-7 16,-6-4-4-16,2 0-11 0,-2-1-3 0,1 0-4 16,1-3-4-16,3 1 3 0,6-4-10 0,0 0-10 15,5 0-10-15,3 0-23 0,3-6-22 0,3 0-33 16,4 2-56-16,3-2-112 0,3 2-172 16,1-2-200-16,5 2-158 0,0 0 689 0</inkml:trace>
          <inkml:trace contextRef="#ctx0" brushRef="#br0" timeOffset="1747.0271">597 2089 1611 0,'0'0'236'0,"0"0"-82"15,0 0-22-15,0 0 5 0,0 0-4 0,0 0-26 16,0 0-40-16,0 0-25 0,0 0-15 0,0 0-13 15,0 0-5-15,0 0-3 0,0 0 4 0,0 0 6 16,-51 75 10-16,48-37 5 0,2 6 2 16,-3 4-2-16,0 2-3 0,3 6-4 0,-2 2-4 15,2 2-3-15,-5 1-3 0,1 1-2 0,-2 2-2 16,1-5-2-16,-3 0-2 0,4-5-2 0,-2-2-2 16,2-2-1-16,4-2-2 0,-2-3-5 15,-1-4-5-15,1-2-8 0,2-5-14 0,0-2-27 16,-1-5-42-16,-2-3-49 0,-1-3-69 0,2-4-57 15,1-3-78-15,-2-7-141 0,0-2-197 16,1-4 149-16</inkml:trace>
          <inkml:trace contextRef="#ctx0" brushRef="#br0" timeOffset="2995.2807">502 2600 127 0,'0'0'251'16,"0"0"-87"-16,0 0-36 0,0 0 18 0,0 0 32 15,70-159 19-15,-52 137-6 0,1 0-20 0,1 4-23 16,0 1-22-16,2 4-21 0,-2 2-19 16,4 3-21-16,-4 3-15 0,2 2-13 0,-1 3-8 15,-2 0-5-15,0 6-3 0,-1 2-3 0,-3 5-1 16,0 2 0-16,-3 0-3 0,-1 3 0 0,-3-1 0 16,-3 2 1-16,-4 0 1 0,-1 0 3 15,0 0 0-15,-1 2 1 0,-10-1 1 0,1 1-3 16,-5-2-1-16,-3-1-5 0,1 2-3 0,-4-4-3 15,0 0-1-15,0-1-1 0,-2-3-1 0,3-3 0 16,1-3-2-16,5 0-1 0,0-4-2 16,3-2-1-16,6 0 1 0,-3 0-3 0,5 0-2 15,3 0-3-15,0 0-3 0,0-5-8 0,0 4-8 16,0-1-14-16,0 1-3 0,6-1 6 16,2-1 14-16,4-1 17 0,3-2 10 0,5-4 5 15,1 2 1-15,6-4-2 0,2 0 2 0,4-1-1 16,-4 0 1-16,6-3 1 0,-3 1 0 0,6 1 0 15,-2-3-1-15,-1 1-1 0,-2 0 1 0,4 0-2 16,-5-2 0-16,4 0-1 0,-3-2 1 16,1 0 1-16,-5 1-1 0,1 0-1 0,-7-1 1 15,-2 3 1-15,-6 1 3 0,-6 3 8 0,-5 1 7 16,-2 2 8-16,-2 4 2 0,0-1-1 0,-2 2-6 16,-4 2-9-16,-4 2-7 0,0 1-9 0,-5 0-3 15,-3 0-2-15,-2 6-2 0,-4 4 4 16,1 0-1-16,2 5 2 0,-3 0 0 0,4 0 1 15,1 5 0-15,1 0 0 0,2-1 1 0,3 2-3 16,5-4 0-16,2 2 0 0,2-1-3 16,3-4 0-16,1 1 1 0,0-1-1 0,10-2-3 15,-4-1 3-15,6-2-2 0,6 0 1 0,2-4 4 16,3-1 2-16,3 0 3 0,4-4 3 0,3 0 0 16,1 0-3-16,1-2 0 0,-4-4-2 15,0-1 0-15,-1-2-1 0,-3 0 0 0,0-4 0 16,-3 3 1-16,-1-5 3 0,-2 2-1 0,-2-1 2 15,1-3 0-15,-5 0-6 0,0-2 5 0,-2-2 0 16,-1 2-1-16,-1-1 4 0,-6 4 0 0,-1 1 3 16,-2 5 5-16,-2 1 4 0,0 0-1 15,-4 6-3-15,-3-2-6 0,0 3-8 0,-1-1-4 16,-3 3-2-16,-1 0-2 0,0 0-2 0,-2 6 0 16,-1 4 1-16,-1 2 1 0,-4 1 6 0,2 3-2 15,-1 2 1-15,1 2-1 0,4-1-1 16,2-1 1-16,7 1-1 0,-3-2-1 0,6 1-3 15,1-2 0-15,1-1-3 0,1-2-1 0,5-2 4 16,3 0-6-16,3-2 3 0,4-2 1 0,4-3 2 16,2-1 9-16,2-2 3 0,6-1 1 15,0 0-3-15,1-3 0 0,5-2 0 0,1-4-3 16,-5 0 1-16,5-1-3 0,-3-3-1 0,1 1 3 16,2 0 4-16,-3 1-2 0,-2-3 0 15,2-1 0-15,-2 1-4 0,-3-2 4 0,3 2-3 16,-5-1 2-16,0 0-3 0,-2 1 1 0,-4 1-1 15,0 0-2-15,-5 4 4 0,-2-2 1 0,-5 4 3 16,-5 1 3-16,-3 0 5 0,-1 2 0 16,0 1-1-16,-4-1-5 0,-6 2-14 0,-4-1-5 15,-3 2-8-15,-6 1 0 0,-3 0 9 0,0 4 2 16,-4 2 6-16,-3 2 2 0,2 3 1 0,-1-1 0 16,1 4-2-16,3 0 2 0,-1 3-4 15,5-1 1-15,0 1-1 0,8-1-3 0,1-1-4 16,5 0-4-16,3-3-7 0,6 0-5 0,1-3 0 15,0 0-2-15,4-1 5 0,2-2 9 0,5 0 1 16,2-3 12-16,3 0 3 0,3-3 3 0,-1 0 3 16,-2 0 0-16,4-3 1 0,-4-4-2 15,0-1 1-15,2-1 0 0,-2-2-1 0,-3-1 3 16,-1-3-2-16,1-2 1 0,-2-2-2 0,-1 0-1 16,0-4-2-16,-2-2 5 0,-2 0-1 0,-1-3-1 15,0-2 3-15,-2-2-8 0,0-1 3 16,0 0-1-16,-3-1 2 0,2 0 0 0,-2 0-1 15,0 4 2-15,0 2 2 0,-7 4 5 0,5 5 5 16,-5 4 4-16,2 3 0 0,-3 5 2 16,1 1-3-16,-2 3-4 0,5 1-3 0,-3 2-9 15,2 0-5-15,-2 3-4 0,-1 6-1 0,-3 5 3 16,6 5 2-16,-3 6 4 0,0 5 2 0,2 3-2 16,5 2 1-16,1 3 2 0,0-2-2 15,4-2-1-15,5 2-1 0,3-2-2 0,0-4 0 16,2 2 2-16,-1-2-3 0,2-2-5 0,-3-1-16 15,1 1-51-15,-4-1-133 0,-3-5-325 0,-2-10-979 16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25:24.8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6E77E90-5DDB-441F-9196-ADAB48171870}" emma:medium="tactile" emma:mode="ink">
          <msink:context xmlns:msink="http://schemas.microsoft.com/ink/2010/main" type="writingRegion" rotatedBoundingBox="19549,3401 21155,5949 19135,7222 17529,4675"/>
        </emma:interpretation>
      </emma:emma>
    </inkml:annotationXML>
    <inkml:traceGroup>
      <inkml:annotationXML>
        <emma:emma xmlns:emma="http://www.w3.org/2003/04/emma" version="1.0">
          <emma:interpretation id="{55BB39E9-4E49-44E2-86B6-40E417D41F87}" emma:medium="tactile" emma:mode="ink">
            <msink:context xmlns:msink="http://schemas.microsoft.com/ink/2010/main" type="paragraph" rotatedBoundingBox="19549,3401 21155,5949 20149,6583 18543,40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C933FC-DC68-4B58-A32A-B75422259CE2}" emma:medium="tactile" emma:mode="ink">
              <msink:context xmlns:msink="http://schemas.microsoft.com/ink/2010/main" type="line" rotatedBoundingBox="19549,3401 21155,5949 20149,6583 18543,4036"/>
            </emma:interpretation>
          </emma:emma>
        </inkml:annotationXML>
        <inkml:traceGroup>
          <inkml:annotationXML>
            <emma:emma xmlns:emma="http://www.w3.org/2003/04/emma" version="1.0">
              <emma:interpretation id="{FDCDFEE0-67E2-4115-A593-D8408779E559}" emma:medium="tactile" emma:mode="ink">
                <msink:context xmlns:msink="http://schemas.microsoft.com/ink/2010/main" type="inkWord" rotatedBoundingBox="19382,3506 19894,4318 19306,4689 18794,3878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N</emma:literal>
                </emma:interpretation>
                <emma:interpretation id="interp3" emma:lang="en-US" emma:confidence="0">
                  <emma:literal>@</emma:literal>
                </emma:interpretation>
                <emma:interpretation id="interp4" emma:lang="en-US" emma:confidence="0">
                  <emma:literal>8</emma:literal>
                </emma:interpretation>
              </emma:one-of>
            </emma:emma>
          </inkml:annotationXML>
          <inkml:trace contextRef="#ctx0" brushRef="#br0">1600 3139 1847 0,'0'0'161'0,"0"0"-103"15,0 0-21-15,0 0 11 0,0 0 15 0,0 0 7 16,0 0-7-16,0 0-8 0,0 0-6 0,-158 115 2 16,144-92-4-16,5-2-9 0,1 3-6 0,0-3-10 15,5 0-7-15,3-3-5 0,0 1 0 16,0-3-5-16,8-4-2 0,-1 3-2 0,5-4-4 15,-1 0 1-15,1-2-1 0,-1-2 1 0,2-1 0 16,-1-1 0-16,0-2 0 0,-3-3-1 0,2 0 5 16,-4 0-1-16,0 0 3 0,-6 0 5 0,0-5 4 15,1-2 4-15,-2-1-4 0,0-4-4 16,0-3-9-16,0-1-2 0,-4-3-2 0,-3-3-1 16,0-1 3-16,-4-1 1 0,6-3 0 0,-4-1 1 15,2-1 1-15,2-1-7 0,3 2 0 0,1-2 0 16,1 2-2-16,0-1 3 0,1 4 0 15,3 3-2-15,6 0-2 0,-1 2 3 0,1 3-1 16,-1 3 3-16,4 0 0 0,-1 4 0 0,3 0 4 16,1 3 2-16,-1-1 0 0,2 4 2 0,-1 2 1 15,1 2-1-15,1 0 0 0,0 5 2 16,-3 5 1-16,2 3 2 0,0 6 4 0,-3 3 0 16,-1 4 1-16,-1 4 2 0,-2 2 4 0,-2 3-1 15,2 2-1-15,-4 2-2 0,2 0-8 16,-4 0 3-16,0 1-3 0,1 2 2 0,-3-2-1 15,-1 3-4-15,0-1 1 0,2 0-2 0,-2 0 1 16,2-2-3-16,-2-5-2 0,1 0 1 0,-1-5-4 16,4-3 1-16,1-2 0 0,-2-2 0 0,4-2 1 15,-4-4-2-15,5 0-2 0,-5-4 2 16,4-3 1-16,-4-4-5 0,-1-2 1 0,1-2-3 16,-1-2 2-16,-2 0 3 0,-1 0 5 0,1 0 3 15,-1-6-6-15,0-2-2 0,0-6-10 0,-2-7-5 16,-8 0 3-16,0-2 0 0,-3-1 4 0,-3 1 2 15,2 3 5-15,-6 0 5 0,1 0 4 16,0 6 4-16,-1-2-4 0,4 4 7 0,-6 4 2 16,6-1 1-16,2 0 3 0,1 1 0 0,1 2 4 15,8 0-1-15,-2 1 5 0,6 0-8 16,0 1-12-16,4-2-8 0,4-3-9 0,5-2-1 16,10-2 6-16,4-4 7 0,2 1-3 0,9-2 4 15,3-1 0-15,4 0-3 0,0 4 6 0,-5 0-6 16,1 3-2-16,-4-1-2 0,-7 1-8 15,-5 2 0-15,-1 2-7 0,-8 0-11 0,-2 0-19 16,-2 4-42-16,-7 1-82 0,-2 1-117 0,-3 2-197 16,0 0-333-16,-3 0-40 0</inkml:trace>
        </inkml:traceGroup>
        <inkml:traceGroup>
          <inkml:annotationXML>
            <emma:emma xmlns:emma="http://www.w3.org/2003/04/emma" version="1.0">
              <emma:interpretation id="{A406900C-4E46-4FC6-AD20-4D9B963D6C8A}" emma:medium="tactile" emma:mode="ink">
                <msink:context xmlns:msink="http://schemas.microsoft.com/ink/2010/main" type="inkWord" rotatedBoundingBox="20368,4701 21155,5949 20149,6583 19362,5335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oof</emma:literal>
                </emma:interpretation>
                <emma:interpretation id="interp8" emma:lang="en-US" emma:confidence="0">
                  <emma:literal>oft</emma:literal>
                </emma:interpretation>
                <emma:interpretation id="interp9" emma:lang="en-US" emma:confidence="0">
                  <emma:literal>oaf</emma:literal>
                </emma:interpretation>
              </emma:one-of>
            </emma:emma>
          </inkml:annotationXML>
          <inkml:trace contextRef="#ctx0" brushRef="#br0" timeOffset="2855.2765">2203 4442 0 0,'0'0'0'0,"0"0"0"0,0 0 64 0,0 0 331 16,0 0-27-16,0 0-60 0,0 0-69 15,0 0-45-15,0 0-27 0,0 0-24 0,0 0-18 16,0 0-25-16,0 0-23 0,104-64-15 0,-102 54-15 16,0-1-10-16,-1 0-6 0,0 3 1 15,-1 1 0-15,0 1 1 0,0 0 0 0,-2 6-3 16,0-2-5-16,-2 2-10 0,-2 0-12 0,2 0-16 15,-6 5-3-15,5 2-4 0,-5 3 5 0,-2 4 8 16,2 1 2-16,2 3 5 0,-2 1 0 0,-1 0 1 16,6 2 0-16,-3 0-1 0,7 0 0 0,-2 0-2 15,3 0 0-15,0 2-3 0,0-6-3 16,1-1-1-16,3 0-3 0,6-4 1 0,1-2 2 16,-2 0 3-16,2-5-3 0,5 1 2 0,0-2 2 15,-1-1-1-15,1-1 7 0,2-2 1 0,1 0 1 16,-3-2 1-16,4-4-3 0,-5-3-1 15,0 1 3-15,0-4-1 0,-2-2 3 0,-1-1 1 16,0-2-1-16,-1 0-1 0,-4-5-1 0,2 2 0 16,-5-1 0-16,3 2 2 0,-5 2 2 15,0 4 2-15,-2 1 5 0,0 4 7 0,0 2 8 16,0 5 4-16,0 1 3 0,-2 0-3 0,1 0-11 16,0 0-9-16,-2 0-7 0,3 0-10 0,-3 1-5 15,2 2-3-15,0 2-1 0,-1 1 6 16,1 4 3-16,-2-1 2 0,1 3 2 0,2 2-1 0,0-1 0 15,0 0-1-15,0 1-1 0,2 0-3 16,2-1-1-16,0-1-2 0,6-2-2 0,-2-1-1 16,-1-3 3-16,3 0 1 0,1-1 3 15,-2-2 1-15,2-2 1 0,1-1 1 0,0 0 3 16,2-1 0-16,-1-7 4 0,-1-1 3 0,1-2 1 16,-2 0 0-16,-1-3-1 0,-5-1-1 0,4 0 1 15,-5-1 0-15,2 0 2 0,-1 1 0 0,-2 0 1 16,-1 1 2-16,1 4-2 0,-3 2 4 0,3 3 0 15,-3 2 0-15,0 3 3 0,0 0-7 16,0 0-6-16,0 0-10 0,0 0-10 0,0 4-2 16,-3 0 4-16,3 4 5 0,0-1 6 0,0 2 3 15,0 1-1-15,0-2 0 0,6 1-4 16,-4-1-1-16,6-2-1 0,-2-1-3 0,3 0 3 16,2-2 1-16,-3 0 1 0,5-2 5 0,1-1-1 15,-1 0 1-15,4 0 1 0,-3-3 2 16,-1-3 2-16,2 1 5 0,-2-3 1 0,1-1-1 15,-1-2 0-15,-1 1-2 0,0-3 0 0,-1-2-1 16,-2-1 2-16,2-1-1 0,-3 1-1 0,-2-4 3 16,-4 3-2-16,5-1-2 0,-4-1 6 0,-2 4-3 15,-1 2 3-15,0 3 1 0,0 1-2 0,0 3-1 16,0 3 0-16,0 0 0 0,0 3 1 16,0 0 2-16,0 0-2 0,0 0-2 0,-1 0-6 15,-1 0-7-15,1 3-2 0,0 4 0 0,-5 4 4 16,4 3 2-16,-1 6 5 0,-4 5-1 0,5 0 2 15,-2 7 4-15,-1 3-3 0,0 3 1 16,4 4 2-16,-2 5-1 0,2 2 2 0,-5 2 0 16,5 1-1-16,0 1-1 0,1 2 0 0,-2 4-1 15,1-1-2-15,-2 2-3 0,1 0 2 0,-1-1-2 16,2 1-1-16,1 2 0 0,-2-3-7 16,2-4 2-16,-4-1-2 0,-2-3-1 0,0-3-2 15,-5-2-3-15,-1-3-3 0,-1-3-9 0,-3 0-8 16,-7-6-18-16,-1-1-11 0,0-3-2 15,0-4-3-15,-4-2 16 0,3-7 13 0,1-5 11 16,0-5 13-16,1-4 9 0,6-3 2 0,1 0 2 16,0-10-1-16,5-5-8 0,2-5-4 15,-1-5-4-15,8-3 4 0,0-7 5 0,2-3 5 0,0-6 8 16,4-6-1-16,7 0 6 0,1-2-2 16,1-1-3-16,2 3 2 0,7 0-9 0,-5 3 0 15,6 1-5-15,-2-1 0 0,1 4-3 0,3 1-7 16,-1 3-11-16,1 0-19 0,-4 4-28 15,2-2-55-15,-2 3-90 0,-2 3-166 0,-3 0-230 16,-2 8-212-16,-5 8 554 0</inkml:trace>
        </inkml:traceGroup>
      </inkml:traceGroup>
    </inkml:traceGroup>
    <inkml:traceGroup>
      <inkml:annotationXML>
        <emma:emma xmlns:emma="http://www.w3.org/2003/04/emma" version="1.0">
          <emma:interpretation id="{0515EAE4-B2D3-4714-99BB-D6D4ED321542}" emma:medium="tactile" emma:mode="ink">
            <msink:context xmlns:msink="http://schemas.microsoft.com/ink/2010/main" type="paragraph" rotatedBoundingBox="17992,4966 19532,4621 19693,5338 18152,56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BEEB6E1-F9FA-422D-9D54-B18BDDDB54BB}" emma:medium="tactile" emma:mode="ink">
              <msink:context xmlns:msink="http://schemas.microsoft.com/ink/2010/main" type="line" rotatedBoundingBox="17992,4966 19532,4621 19693,5338 18152,5682"/>
            </emma:interpretation>
          </emma:emma>
        </inkml:annotationXML>
        <inkml:traceGroup>
          <inkml:annotationXML>
            <emma:emma xmlns:emma="http://www.w3.org/2003/04/emma" version="1.0">
              <emma:interpretation id="{74231F62-4572-410D-B0AF-2CA86FD94EDE}" emma:medium="tactile" emma:mode="ink">
                <msink:context xmlns:msink="http://schemas.microsoft.com/ink/2010/main" type="inkWord" rotatedBoundingBox="17992,4966 19532,4621 19693,5338 18152,5682"/>
              </emma:interpretation>
              <emma:one-of disjunction-type="recognition" id="oneOf2">
                <emma:interpretation id="interp10" emma:lang="en-US" emma:confidence="0.5">
                  <emma:literal>dele</emma:literal>
                </emma:interpretation>
                <emma:interpretation id="interp11" emma:lang="en-US" emma:confidence="0">
                  <emma:literal>deles</emma:literal>
                </emma:interpretation>
                <emma:interpretation id="interp12" emma:lang="en-US" emma:confidence="0">
                  <emma:literal>delve</emma:literal>
                </emma:interpretation>
                <emma:interpretation id="interp13" emma:lang="en-US" emma:confidence="0">
                  <emma:literal>deter</emma:literal>
                </emma:interpretation>
                <emma:interpretation id="interp14" emma:lang="en-US" emma:confidence="0">
                  <emma:literal>deer</emma:literal>
                </emma:interpretation>
              </emma:one-of>
            </emma:emma>
          </inkml:annotationXML>
          <inkml:trace contextRef="#ctx0" brushRef="#br0" timeOffset="1765.1201">1809 4335 1348 0,'0'0'217'0,"0"0"-146"15,0 0-52-15,0 0-8 0,0 0-2 0,0 0-5 16,0 0-11-16,0 0-18 0,0 0-29 0,0 0-49 16,0 0-32-16,0 0-14 0,0 0 2 15,0 0 23-15,-27-32 17 0,30 32 4 0,1 0 8 16,0 0 6-16,-3 0 8 0,1 0 17 0,-1 0 18 16,0 0 24-16,-1 0 22 0,0 0 23 0,2 0 14 15,-2 2 18-15,0 2 38 0,0 0 34 16,0 2 33-16,0 4 20 0,2 0-16 0,1 2-19 15,0 3-15-15,-2 0-12 0,2 2-8 0,1 0-9 16,0 3-10-16,-1-2-13 0,-1 1-7 16,5-1-8-16,-3 1-8 0,5 0-7 0,-5 0-9 15,6-4-5-15,-5 0-2 0,6-3 1 0,-2-3 0 16,-2-2 4-16,4-1 0 0,-1-1-3 0,-2-2 2 16,1-3-2-16,-1 0 6 0,-3 0 8 15,3 0 9-15,-4-3 6 0,3-5-1 0,-1 1-6 16,0-5-15-16,0-4-12 0,-2-2-10 0,5-2-6 15,-5-1-7-15,4-2-4 0,-4 1-3 0,1 0-13 16,0 1-8-16,-1 2-24 0,3-1-31 0,-3 5-41 16,5 0-60-16,-4 2-63 0,1 3-102 15,1 1-163-15,-2 3-192 0,-1 3-20 0</inkml:trace>
          <inkml:trace contextRef="#ctx0" brushRef="#br0" timeOffset="1349.3755">1021 4549 692 0,'0'0'168'0,"0"0"-99"0,0 0 7 16,0 0 30-16,0 0 26 0,0 0 7 15,0 0-28-15,0 0-15 0,0 0-9 0,0 0-7 16,0 0-10-16,0 0-10 0,0 0-8 0,0 0-5 16,-148-75-6-16,128 89-5 0,-1 7-5 0,-3 4-5 15,-2 4-3-15,1 1 3 0,-1 4-1 16,1-4 0-16,2 3 0 0,3-2-5 0,0 3-6 16,2-5-4-16,6 1-8 0,3-3-2 0,2-3 0 15,2-2-6-15,2-4 1 0,3-3-3 0,0-3-2 16,3-2-1-16,3-2 2 0,5-4 2 0,3-1 5 15,-1-3 9-15,2 0 3 0,3-3 3 16,3-6 2-16,1-3-2 0,-3-4-3 0,4-2 0 16,-6-1-2-16,3-2-1 0,-3-3 4 0,-1-2-3 15,1-1-1-15,1-4-2 0,-4-3-4 0,0 0-2 16,-1-5 0-16,-1-1-1 0,-4-5-1 16,-1-3 0-16,0 2 1 0,-1-1-1 0,0 3 3 15,-5 2 0-15,2 3 1 0,-3 5 1 0,0 5 4 16,0 4 3-16,-3 7 4 0,-4 4 7 0,3 3 0 15,-4 3 7-15,6 5-2 0,-5 0-5 16,1 3-3-16,0 0-15 0,-1 3-6 0,-1 5-4 16,0 4 0-16,-4 6 6 0,0 4 4 0,0 3 2 15,1 5 1-15,6 1 2 0,-3 1 0 16,5 0 1-16,2 2-1 0,1-3 1 0,0 0 0 16,1 0-1-16,6 1 4 0,-1 0-6 0,5-3 0 15,-3-2-1-15,2 0-2 0,0-2 4 0,2-1-3 16,0-1 2-16,-1-3-5 0,1 0-3 0,0-2 0 15,2-1-2-15,-2-3-1 0,1-1-8 0,1-2-10 16,-1 0-13-16,0-4-14 0,-2-1-12 16,4-3-18-16,-2-1-19 0,1-2-23 0,-4 0-9 15,4-3-2-15,-2-5 8 0,0-1 20 0,0 0 19 16,-1-2 31-16,-3-1 29 0,0 1 22 0,3-2 12 16,-6-2 9-16,4-2 5 0,-2-1 5 15,0 0 9-15,1-1 4 0,-3-1 9 0,2 2 6 16,0 1 5-16,-5 0 10 0,2 2 2 0,0 1 0 15,-1 1-3-15,-3 3-5 0,0 1-1 16,0 2 2-16,0 1 0 0,0 3-5 0,0 0-8 16,0 2-10-16,-3 1-5 0,-1 0-3 0,-1 0-8 15,2 0-2-15,-4 0-7 0,2 0-2 0,-6 0-2 16,3 4-2-16,0 5-2 0,-4 0 0 16,0 2-1-16,0 2-1 0,-1 1 1 0,2 1 1 15,0 2-2-15,3-3-3 0,-1 3 2 0,5 0-2 16,2 0 0-16,2-2 6 0,0 0-7 0,0 0 0 15,3-2-1-15,7 0-6 0,-1-1 6 0,0-3 1 16,5 1-1-16,2-3 5 0,1 1 1 16,1-2-1-16,2-3 0 0,0-2-3 0,4-1-6 15,-3 0-3-15,1-1-3 0,1-6-1 0,-3-1 1 16,0-3-3-16,3 0-1 0,-6-3-9 0,3 0-6 16,-1-4-9-16,-4-3-9 0,0-1-7 0,-2-2-15 15,-1-4-1-15,-1-3 1 0,-1-3 8 16,-6-4 17-16,2-3 11 0,-1 1 10 0,-3 0 4 15,-1 0 9-15,-1 0 5 0,0 3 8 0,0 4 9 16,0 4 3-16,-4 5 9 0,-4 3 4 16,4 5 11-16,-7 2 7 0,4 4 4 0,-1 2 3 15,-2 3-5-15,2 1-1 0,-2 2-4 0,-1 1-5 16,3 1-7-16,0 0-10 0,-1 1-10 16,2 5-8-16,-1 4-2 0,3 3-2 0,-2 6 2 15,4 1 1-15,-1 5 2 0,3 2 2 0,1 4 0 16,0 2 3-16,0-2 0 0,5 3 2 0,-1-3-1 15,6 0-1-15,-5 1 1 0,5-1-2 0,0-1 0 16,0-1 0-16,2-3-1 0,-1-2-1 16,1-4-1-16,1-3-2 0,3 1-2 0,-1-6-1 15,1 0-1-15,0-3 0 0,-3-2-2 0,2-2 1 16,0-2-2-16,1-2-3 0,-1-1 2 0,-2 0 0 16,2-4 0-16,-2-5 2 0,-2 0 1 0,1-4 0 15,-1-1 0-15,0-4-1 0,-1 1-2 16,-4-3-1-16,2-2-3 0,-6-1 1 0,2 1 1 15,-2-4 2-15,-2 5 2 0,2 2 2 0,-2 4 5 16,0 4 0-16,0 4 3 0,0 1 3 0,0 5 1 16,0-1 2-16,-2 2 0 0,0 0-4 15,0 0-5-15,0 3-5 0,1 2-3 0,-2 2-1 16,-1 4 4-16,0 1 1 0,2 2 1 0,2 3 0 16,0-2-2-16,0 2 1 0,0-2-1 15,0-2-1-15,4-2-2 0,4-1-2 0,-6-3-4 16,4-1-5-16,-1 0-14 0,-1-3-24 0,4 0-41 15,-5 0-91-15,4-3-163 0,-3 0-340 0,-3 0-603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25:35.0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C326568-1CCE-4A65-9035-17A0C4513819}" emma:medium="tactile" emma:mode="ink">
          <msink:context xmlns:msink="http://schemas.microsoft.com/ink/2010/main" type="writingRegion" rotatedBoundingBox="16468,7223 23043,6851 23260,10688 16685,11060"/>
        </emma:interpretation>
      </emma:emma>
    </inkml:annotationXML>
    <inkml:traceGroup>
      <inkml:annotationXML>
        <emma:emma xmlns:emma="http://www.w3.org/2003/04/emma" version="1.0">
          <emma:interpretation id="{527265A6-928C-42F0-A067-F97AA448D52D}" emma:medium="tactile" emma:mode="ink">
            <msink:context xmlns:msink="http://schemas.microsoft.com/ink/2010/main" type="paragraph" rotatedBoundingBox="16501,7174 21066,7208 21057,8442 16491,84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A533A7-F15D-4083-A559-641150DBCC20}" emma:medium="tactile" emma:mode="ink">
              <msink:context xmlns:msink="http://schemas.microsoft.com/ink/2010/main" type="inkBullet" rotatedBoundingBox="16497,7681 16624,7682 16623,7803 16496,7802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-1025 7090 498 0,'0'0'125'0,"0"0"-21"16,0 0-2-16,0 0-6 0,0 0 4 0,0 0-16 16,0 0-13-16,0 0-2 0,0 0-2 0,0 0 7 15,0 0-3-15,0 0-4 0,-6-69-10 0,6 69-10 16,0 0-12-16,0 0-11 0,0 0-6 15,0 0-10-15,0 0-5 0,0 0-6 0,0 0-10 16,0 0-14-16,0 0-9 0,-1 1 2 0,1 2 10 16,-3 0 16-16,3 4 10 0,0-3 1 0,0 2-1 15,0-2 2-15,0 1-3 0,0 0 2 16,4-3 3-16,2 2-1 0,-2-3 9 0,5 1 9 16,-2-2 4-16,1 0 8 0,4 0-1 0,-3-7-4 15,2 1-1-15,-3 0 0 0,3-1-2 0,-5 0 4 16,-2 0 2-16,-1 0 5 0,-1-2 3 15,-2 2 2-15,0 0-4 0,0-1-9 0,-5 2-6 16,1 0-10-16,-2 3-5 0,-1 0-2 0,0 0-10 16,-3 3-5-16,0 0-3 0,0 0-3 0,-1 0 5 15,0 4 3-15,-2 2 2 0,3-1 0 16,2 0 2-16,0-1-4 0,4-1-6 0,3 2-7 16,-1-2-14-16,2 0-7 0,0 0-9 0,2 3-7 15,5-1-26-15,3-1-63 0,1-1-176 16,-2 1-280-16,-2-3-132 0</inkml:trace>
      </inkml:traceGroup>
      <inkml:traceGroup>
        <inkml:annotationXML>
          <emma:emma xmlns:emma="http://www.w3.org/2003/04/emma" version="1.0">
            <emma:interpretation id="{45368745-3C9C-4B42-BA2D-C34B1E8D890E}" emma:medium="tactile" emma:mode="ink">
              <msink:context xmlns:msink="http://schemas.microsoft.com/ink/2010/main" type="line" rotatedBoundingBox="17113,7178 21066,7208 21057,8442 17104,8413"/>
            </emma:interpretation>
          </emma:emma>
        </inkml:annotationXML>
        <inkml:traceGroup>
          <inkml:annotationXML>
            <emma:emma xmlns:emma="http://www.w3.org/2003/04/emma" version="1.0">
              <emma:interpretation id="{FEFA9B0E-EA6D-46A5-881A-2CC27BE134DA}" emma:medium="tactile" emma:mode="ink">
                <msink:context xmlns:msink="http://schemas.microsoft.com/ink/2010/main" type="inkWord" rotatedBoundingBox="17113,7178 21066,7208 21057,8442 17104,8413"/>
              </emma:interpretation>
              <emma:one-of disjunction-type="recognition" id="oneOf1">
                <emma:interpretation id="interp1" emma:lang="en-US" emma:confidence="0.5">
                  <emma:literal>Inventories</emma:literal>
                </emma:interpretation>
                <emma:interpretation id="interp2" emma:lang="en-US" emma:confidence="0.5">
                  <emma:literal>Inventor Is</emma:literal>
                </emma:interpretation>
                <emma:interpretation id="interp3" emma:lang="en-US" emma:confidence="0">
                  <emma:literal>Inventor Gs</emma:literal>
                </emma:interpretation>
                <emma:interpretation id="interp4" emma:lang="en-US" emma:confidence="0">
                  <emma:literal>Inventor Gas</emma:literal>
                </emma:interpretation>
                <emma:interpretation id="interp5" emma:lang="en-US" emma:confidence="0">
                  <emma:literal>Inventor goes</emma:literal>
                </emma:interpretation>
              </emma:one-of>
            </emma:emma>
          </inkml:annotationXML>
          <inkml:trace contextRef="#ctx0" brushRef="#br0" timeOffset="946.1951">-40 6800 450 0,'0'0'314'0,"0"0"-212"0,0 0-56 0,0 0-40 16,0 0 9-16,0 0 2 0,0 0-11 0,0 0-1 16,0 0 2-16,0 0 6 0,-174 18 13 0,143-18 6 15,3 0 9-15,0 0 6 0,2-1 6 16,2-5 6-16,5-2 1 0,1-1-1 0,1 0-5 16,5-5-4-16,3-2-9 0,2 0-11 0,1-3-12 15,2-2-7-15,4-2-1 0,0 1-1 0,0-2 7 16,8 1-3-16,1 1-3 0,-1 0-1 15,4 3-2-15,2 0-2 0,-1 3 0 0,-1 4-1 16,-1 0-6-16,2 3 2 0,-2 3 0 0,1 3-3 16,-1 3 3-16,1 0 1 0,0 0-1 0,0 8 1 15,0 5 4-15,0 3-2 0,-3 7 1 16,1 3 4-16,0 5-3 0,1 3 4 0,-3 5 1 0,2 3 0 16,-1 1 3-16,-2 3-3 0,-1 1 3 15,-3 2-1-15,4-2 0 0,-4 1-4 0,-2 1-5 16,-1-2 1-16,0-2-2 0,0-1 5 0,-6-2 1 15,-2-3 2-15,-2-3-1 0,0-5 3 16,0-2 5-16,-2-7 4 0,1-4 6 0,-1-5 10 16,0-2 10-16,1-4 10 0,0-2 6 0,0-2 0 15,-2-3-6-15,1 0-10 0,1-8-9 0,-2 1-8 16,1-5-8-16,0 0-4 0,-2 0-3 16,4-4-5-16,0 1-2 0,4 0-5 0,-4-2-2 15,6 4 0-15,0-1-3 0,1 4-2 0,-1 3 2 16,3 1-1-16,1 2-4 0,0 4-9 15,0 0-23-15,0 0-18 0,0 0 3 0,0 5 7 16,1 1 23-16,6 3 16 0,-2 2 3 0,2-1 3 16,1 1-1-16,3-1 3 0,-2 2-1 0,2-3 2 15,1 0 1-15,2-3-2 0,-1-2 0 16,2-1 2-16,3-1 1 0,-1-2 4 0,1 0 3 0,1-2-1 16,3-4 0-16,-4-1 1 0,2-4-2 15,1 1 2-15,-3-5 0 0,1 2 0 0,-4-3 0 16,4 0 2-16,-2-1-1 0,-2 0 0 0,-2-1 1 15,1 0-4-15,-1-1-3 0,0 0-1 0,-1 3-4 16,1 1 1-16,-4 3-2 0,-2 5 2 16,-1 1-1-16,0 1-1 0,-5 4-2 0,0 1-7 15,2 0-3-15,-2 1-4 0,3 5 4 0,-2 2 4 16,0 4 4-16,0 1 4 0,2 2 0 0,-3 1 1 16,-1 1 0-16,3-2 0 0,-3 0 1 15,1 1-2-15,-1-6 3 0,0 2-1 0,3-2 2 16,-2-1-2-16,2-4 1 0,-2 0-3 0,1-2-2 15,0-3 5-15,0 0 2 0,-2 0 9 16,1 0 9-16,3 0 8 0,0-4 1 0,1-5-4 16,5 0-3-16,-2-5-11 0,0 0-5 0,4 0-1 15,-4-1-6-15,1 0 3 0,1-2-2 0,2 2 0 16,0 2-1-16,-3 0-1 0,3 1 0 16,-1 1-1-16,1 4 4 0,-1-2-3 0,1 6-1 15,-3 0 0-15,2 2 0 0,0 1-3 0,1 0 2 16,-1 5-1-16,2 4-3 0,-5 3 6 0,3 2 0 15,-3 2 2-15,2 2 3 0,-4 1-3 16,3 1-2-16,1-3 1 0,-1-1-2 0,-1-2-3 16,4-1-3-16,-3-1-10 0,0-1-21 0,1-1-38 15,1-1-86-15,-3-3-157 0,-1-2-339 0,-2-1-474 0</inkml:trace>
          <inkml:trace contextRef="#ctx0" brushRef="#br0" timeOffset="1308.5522">652 7030 1280 0,'0'0'249'0,"0"0"-115"16,0 0-56-16,0 0-27 0,0 0-13 0,0 0-14 15,0 0-12-15,0 0 0 0,0 0 21 0,0 0 20 16,0 0 15-16,0 0 10 0,0 0-7 0,0 0-7 15,-32 161-9-15,33-133-10 0,5-5-1 0,4 1-7 16,2 0-2-16,2-3-5 0,1-2-5 0,2-2-2 16,0-1-4-16,-1-6 1 0,-2-1 1 15,1-1 2-15,-2-4 3 0,-1-2-1 0,2-2 0 16,-2 0 1-16,1-8-1 0,-1-1 0 0,1-1 0 16,1-5-4-16,1-3-3 0,2-4-3 15,-2 0-4-15,2-4-3 0,-2-1-1 0,-2-1 0 16,1-1-4-16,-6 1-4 0,0 1-4 0,1 0-9 15,-5 4-9-15,4-1-12 0,-5 4-19 0,2 2-26 16,-1 4-38-16,-1 2-61 0,-3 4-77 16,1 2-113-16,1 3-134 0,-2 1-130 0,1 2 14 15,-1 0 619-15</inkml:trace>
          <inkml:trace contextRef="#ctx0" brushRef="#br0" timeOffset="2182.0114">1037 7087 0 0,'0'0'0'0,"0"0"316"0,0 0-37 0,0 0-45 15,0 0-30-15,0 0-25 0,0 0-22 0,0 0-17 16,165-51-20-16,-149 42-20 0,1-2-22 0,1 2-14 16,-5 0-9-16,1-2-5 0,-5 2-3 15,-1 0-3-15,0 1-2 0,-4 1 1 0,-4-1 1 16,0 2 0-16,0 1 3 0,-1 0-8 0,-9 2-11 16,1 0-12-16,-4 3-12 0,-5 0-4 0,2 3-2 15,-7 5 3-15,4 2 0 0,-5 3 0 0,2 4 3 16,3 0-1-16,-4 1 0 0,6 5 1 15,-1-2-2-15,2 2 0 0,5-3 0 0,5 0-1 16,0-2-1-16,6-2 2 0,0 1-1 0,4-4 2 16,6 0 2-16,2-2-1 0,1 0 0 15,2-4 0-15,2-2 3 0,-1-2 0 0,6 0 1 16,-5 0 0-16,3-3-3 0,-1 0-1 0,1 0 2 16,-1 0-2-16,1-4 2 0,-1 0 2 15,-4-2-2-15,-1-1 2 0,0-1 1 0,-2-1 1 16,0 0-1-16,1 0 1 0,-2-2-1 0,-2 1 0 15,1 1 1-15,-1 0-2 0,2 0-3 0,-6 2-2 16,3 1-3-16,-5 1-2 0,0 4-1 0,-1-1-3 16,0 2-4-16,-2 0-2 0,2 0 3 15,-2 3-1-15,2 5 5 0,-1-1 3 0,0 4 0 16,2-1 2-16,1 1 1 0,2-1-2 0,-5 0 0 16,4-1 1-16,2 0-3 0,-3-3 4 15,3 1 2-15,-3-1-3 0,2-3 5 0,0-2-2 0,3-1 2 16,-4 0 3-16,5 0 3 0,-1-3 3 15,1-3-3-15,2-3 1 0,1-2-1 0,1-1-2 16,-2-2 4-16,0-1 0 0,0 1 0 0,-2-2 0 16,-3 1-2-16,3 0 0 0,-4 2-2 15,1-1-3-15,-2 2-4 0,2 3 0 0,-4 3-3 16,1 2 2-16,0 2-4 0,-4 2-7 0,1 0-5 16,-1 0-7-16,1 5 7 0,1 2 3 0,0 3 8 15,5 4 3-15,-3 1 1 0,2 1 3 16,0 1-1-16,-2-1-1 0,6 0 1 0,2-1-2 15,-2-1 0-15,4-2 0 0,1-2 0 0,-1-2-1 16,6-3-1-16,1-4-8 0,4-1-16 16,-1 0-34-16,-1-8-45 0,-2-1-62 0,2-4-74 15,-7-2-77-15,-1-3-80 0,-3 0-63 0,-2-1-46 16,-6-2 178-16,-3-1 329 0,-1-2 0 0,0-1 0 16,-1-1 0-16,-3 0 0 0,-6 0 0 15,5-3 0-15,-5-1 0 0,4 1 0 0,-1-4 0 16,0-1 0-16,1 2 0 0,-1 1 0 0,0-1 155 15,0 5 168-15,1 2-4 0,-4 4-16 0,5 5-31 16,-4 2-29-16,3 3-38 0,-2 2-36 0,4 5-31 16,-3 0-36-16,5 3-26 0,0 1-26 0,2 0-21 15,-1 0-15-15,0 0-8 0,-3 8-6 16,0 6 3-16,2 3 5 0,0 6 6 0,-2 4 7 16,2 4 3-16,2 2 2 0,0 1 2 0,4 3-2 15,2-2 2-15,4 1-2 0,1-2-3 0,1-1-3 16,3 0-3-16,-2-3-3 0,4 1-4 15,-3-2-1-15,4-2-5 0,-1-2-5 0,-1 0-3 16,-1-2-13-16,2-4-28 0,-1-1-51 0,-5-2-74 16,-1-2-133-16,0-3-228 0,-4-5-307 15,-2-3 138-15</inkml:trace>
          <inkml:trace contextRef="#ctx0" brushRef="#br0" timeOffset="2968.5257">1805 7036 904 0,'0'0'246'0,"0"0"-92"0,0 0-51 16,0 0-40-16,0 0-26 0,0 0-23 0,0 0-16 16,0 0 20-16,0 0 17 0,0 0 18 0,0 0 15 15,0 0 4-15,0 0 9 0,160-73-4 16,-132 73-8-16,-1 0-14 0,1 1-17 0,-3 7-14 16,-3 1-10-16,-5 3-5 0,-2 2-1 0,-3 1 0 15,0 4-1-15,-5-1 6 0,-1 0 0 0,-4 1 0 16,1 0 2-16,-1 1-7 0,2-2 0 15,-2-2-2-15,-1 0-4 0,2-2 3 0,3-2-3 16,-2-3-1-16,3-1 4 0,0-3-1 0,2-1 5 16,-2-1 6-16,4-3 9 0,2 0 6 0,-1 0 5 15,3-1-2-15,2-7-3 0,1-1-6 16,-2-3-1-16,-3-2-2 0,2-1-3 0,-3-2 3 16,1 0-5-16,-3-3-4 0,-6-1-1 0,1-1-6 15,-2-2 0-15,-3 2 1 0,0-1-3 16,-8 1 1-16,-3 4 0 0,0 1-1 0,-2 4 0 15,-5 3-2-15,4 2-5 0,-6 4-1 0,1 0-4 16,-4 4 2-16,4 0 1 0,-5 5-1 0,4 2 3 16,0 2-6-16,5 2 8 0,0-1-2 0,2 1 1 15,4-1 3-15,2 0-6 0,2-1-2 0,5-1-1 16,0-1-1-16,1-1 0 0,8 0 7 16,2-1 1-16,2-2 3 0,5-1 8 0,5-2-1 15,-1 0 3-15,4 0-1 0,1-6-5 0,0 1-3 16,1-3 0-16,0 1 1 0,-1 0 1 0,-1-2 5 15,1 0-3-15,0 1 0 0,0-1 1 16,0 2-3-16,-3-1-1 0,0 4-3 0,-7-1 1 16,0 4-1-16,-4 1 0 0,-2 0-2 0,-3 0-2 15,-4 3-2-15,-3 3 0 0,0 3 3 16,-1 3 3-16,0 3 2 0,0 2 1 0,0 1-3 16,0 1 4-16,-1-2 0 0,-2 2-2 0,2-5 0 15,1 1-2-15,0-1 0 0,0-2-1 0,0-2 2 16,4-2 0-16,1-3-1 0,3 1 2 15,2-2-1-15,1-3 2 0,-1-1 0 0,1 0 2 16,2-5 0-16,1-4-3 0,-2 1 1 0,0-4-2 16,0 0 3-16,-3-3-4 0,-2 0 3 0,1-1-2 15,-4-2-3-15,0 0 3 0,0-1 0 0,-2 1 4 16,-1 0 0-16,-1 1-1 0,0 2 1 16,0 1-2-16,0 1 4 0,0 4 0 0,0 2 2 15,0 2 1-15,0 4-1 0,0 1-1 0,0 0-8 16,0 0-9-16,-1 4-6 0,-1 4 3 0,1 2 4 15,-4 3 8-15,3 4 7 0,1 2-2 0,0 1 0 16,1 2-1-16,0-1-2 0,0 0-2 16,0-1 2-16,4-1 1 0,6-1-5 0,1-2 4 15,4-1-5-15,-2-3-4 0,6 0-11 0,1-3-35 16,-2-3-70-16,4-2-144 0,0-2-268 16,-6-2-375-16,-4 0 152 0</inkml:trace>
          <inkml:trace contextRef="#ctx0" brushRef="#br0" timeOffset="3762.4686">2964 6752 788 0,'0'0'279'15,"0"0"-95"-15,0 0-66 0,0 0-40 0,0 0-34 16,0 0-26-16,0 0-19 0,0 0-9 16,0 0-16-16,0 0-21 0,0 0-22 0,0 0-14 15,0 0-3-15,0 0 0 0,-134 10-9 0,131 11-18 16,3 0-29-16,0 4-29 0,0 2-14 0,0-2 13 15,5-1 32-15,1-2 57 0,6-1 83 0,-2-3 0 16,4-3 0-16,-1-1 0 0,2-4 0 16,0 0 0-16,3-4 78 0,1-2 35 0,-1-2 16 15,4-1 10-15,-4-1-3 0,5 0-1 0,-2-1 8 16,-2-5 4-16,2 0 7 0,-3-2 4 0,-1 0-9 16,5-1-20-16,-8 0-20 0,0 0-26 15,-1 0-19-15,-1-2-9 0,-4 1-9 0,-2-1-5 16,-4 1-3-16,4 0-7 0,-5-2 0 0,-1 1-1 15,0 1 0-15,0 1 3 0,-7 0 2 16,3 3-1-16,-5 0-6 0,2 3-9 0,-5 2-10 16,0 1-5-16,-3 0-3 0,-2 4 0 0,-2 5 2 15,-4 3 0-15,6 3 2 0,-6 1 0 16,4 2 1-16,-2 2 0 0,6 0 1 0,0 1-2 0,3 3 0 16,2-2 0-16,6 0-5 0,2 0-1 15,2-3-2-15,0 2-3 0,4-3 2 0,7-2-1 16,0-2-1-16,1-2 0 0,1-3 1 0,2-2 2 15,1-2 2-15,0-4 3 0,4-1-2 0,-2 0 1 16,3 0 2-16,-1-6-1 0,4-3-1 16,1-1 0-16,-1-3-1 0,-1-4-2 0,1 1 4 15,0-4 1-15,1 0 1 0,-1-3 4 0,-1-1-3 16,-4 0-3-16,2 1 0 0,-5-2-3 0,-2 3 0 16,-5 0 3-16,-3 4 0 0,-4 0 3 15,-2 3 5-15,0 6 3 0,-2 0 0 0,-8 2 0 16,4 2-8-16,-4 2-5 0,-2 3-3 0,4 0 0 15,-3 0-2-15,1 6-1 0,-1 3 0 0,6 2-2 16,-2 2 2-16,4 0 3 0,3 4-1 16,0-1 4-16,0 1 1 0,10-2 0 0,-5-1 2 15,7 1 0-15,-1 1 0 0,1-2-1 0,0 2 3 16,0-2-5-16,1 1 2 0,-2-3 2 0,0 0-3 16,1-2 2-16,0 1 2 0,-4-2-1 15,-3 0 3-15,2-2-1 0,-4-1-2 0,-3-1 3 16,0-1 2-16,0-1 11 0,-3 2 8 0,-6-1 7 15,-2 0-1-15,-3 1-6 0,0-2-6 16,-2 0-8-16,1-1-3 0,1-1-7 0,1-1-3 0,2 1-6 16,2-1-7-16,1 0-11 0,3 0-19 15,-1 0-24-15,-1 2-30 0,5 1-26 0,-2 0-19 16,-3 0-18-16,2 3-16 0,-3 1-17 0,-3 1-2 16,3 1 12-16,-4 2 31 0,-3 0 34 15,-5 2 19-15,1 3 8 0,-6 0 0 0,-2 4 5 16,-7-1 12-16,1 3-2 0,-3 2-102 0,9-6-118 15,5-6 295-15</inkml:trace>
          <inkml:trace contextRef="#ctx0" brushRef="#br0" timeOffset="4045.3053">2442 7722 1277 0,'0'0'526'0,"0"0"-258"16,0 0-120-16,0 0-47 0,0 0-28 15,0 0-7-15,0 0-13 0,0 0-8 0,0 0-7 16,0 0-13-16,190-86-8 0,-129 68-5 0,2 3-5 15,1 2-4-15,1 4-5 0,-5-1-15 0,0 2-15 16,-6 4-14-16,-3 2-13 0,-6 1-6 16,-3 1-5-16,-6 0-7 0,-2 3-2 0,-12 3 3 15,1 1 14-15,-7 2 19 0,-4-3 17 0,-1 0 16 16,-1-2 6-16,-6 2 3 0,-2-1 1 0,4-2-4 16,-4 2-1-16,-2-3-7 0,0 2-7 15,0-2-23-15,0 3-44 0,0 1-146 0,-5 0-255 16,0-2-337-16,3-1 545 0</inkml:trace>
        </inkml:traceGroup>
      </inkml:traceGroup>
    </inkml:traceGroup>
    <inkml:traceGroup>
      <inkml:annotationXML>
        <emma:emma xmlns:emma="http://www.w3.org/2003/04/emma" version="1.0">
          <emma:interpretation id="{155981CC-69B1-4BFB-91AC-A7F0A483CC0D}" emma:medium="tactile" emma:mode="ink">
            <msink:context xmlns:msink="http://schemas.microsoft.com/ink/2010/main" type="paragraph" rotatedBoundingBox="16690,9491 23172,9125 23260,10688 16779,11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CF7898-F185-47B2-AA66-9C04BE610BD1}" emma:medium="tactile" emma:mode="ink">
              <msink:context xmlns:msink="http://schemas.microsoft.com/ink/2010/main" type="inkBullet" rotatedBoundingBox="16723,10070 16867,10062 16874,10172 16729,10181"/>
            </emma:interpretation>
            <emma:one-of disjunction-type="recognition" id="oneOf2">
              <emma:interpretation id="interp6" emma:lang="en-US" emma:confidence="0">
                <emma:literal>•</emma:literal>
              </emma:interpretation>
            </emma:one-of>
          </emma:emma>
        </inkml:annotationXML>
        <inkml:trace contextRef="#ctx0" brushRef="#br0" timeOffset="5832.6957">-752 9403 0 0,'0'0'0'0,"0"0"231"0,0 0-38 16,0 0-28-16,0 0-10 0,0 0-14 0,0 0-25 16,0 0-16-16,0 0-12 0,0 0-21 0,0 0-20 15,-8 3-17-15,5 1-10 0,-1 2 1 0,-1 2 4 16,2-1 3-16,1 1 2 0,0-2-2 0,1 0 0 16,1-1 1-16,0-3-2 0,0 0 4 0,0 2 2 15,0-4 3-15,0 1 11 0,1-1 6 16,1 0 8-16,0 0 8 0,2 0 3 0,2-1 1 15,0-4-8-15,5-1-13 0,-1-2-17 0,0-1-14 16,0 0-2-16,-1 2-5 0,-1-1 4 16,-3 0 4-16,0 1 1 0,-1 2 5 0,-4-1 1 15,1 2 1-15,-1 1-4 0,0-1 2 0,0-1-2 16,-1 2-2-16,-5-1 0 0,1-1-9 0,1 2-4 16,-3 0-8-16,0 3-7 0,1 0-3 15,-4 0 0-15,2 0 1 0,0 5-1 0,-4-1 4 16,1 2-1-16,2 0 2 0,1 2 3 0,-3-3-2 15,5 3 0-15,-1-1-2 0,1-1 0 0,4 1 1 16,-2-1 1-16,1-2 0 0,3-1-3 16,0 0 2-16,0-2-3 0,0 1 0 0,0-2 2 15,0 1 0-15,5-1 5 0,-1 0 1 0,2 0 7 16,2 0-1-16,-1 0 0 0,2 0-1 0,0-3-5 16,-2 2 1-16,2-2 0 0,-5 1 0 0,2 2 1 15,-2-1 3-15,-3-1 6 0,-1 2 7 16,0-1 7-16,0 0-4 0,0-3-4 0,0 2-8 15,-4-3-7-15,2 0-1 0,-4 1 0 0,3-1-2 16,-2 1-5-16,0-1 0 0,1 4-6 0,0-3-2 16,0 2-7-16,1-1-10 0,0 2-16 15,1 1-31-15,-2 0-51 0,1 0-87 0,-1 1-137 16,1 5-201-16,-1 1-274 0,3-2 394 0</inkml:trace>
      </inkml:traceGroup>
      <inkml:traceGroup>
        <inkml:annotationXML>
          <emma:emma xmlns:emma="http://www.w3.org/2003/04/emma" version="1.0">
            <emma:interpretation id="{05238B86-AC47-4A5D-A6AA-A825BA14AED7}" emma:medium="tactile" emma:mode="ink">
              <msink:context xmlns:msink="http://schemas.microsoft.com/ink/2010/main" type="line" rotatedBoundingBox="17245,9460 23172,9125 23260,10688 17333,11023"/>
            </emma:interpretation>
          </emma:emma>
        </inkml:annotationXML>
        <inkml:traceGroup>
          <inkml:annotationXML>
            <emma:emma xmlns:emma="http://www.w3.org/2003/04/emma" version="1.0">
              <emma:interpretation id="{B45DD169-E237-4D37-BF40-27D0D6BDE18D}" emma:medium="tactile" emma:mode="ink">
                <msink:context xmlns:msink="http://schemas.microsoft.com/ink/2010/main" type="inkWord" rotatedBoundingBox="17245,9460 23172,9125 23260,10688 17333,11023"/>
              </emma:interpretation>
              <emma:one-of disjunction-type="recognition" id="oneOf3">
                <emma:interpretation id="interp7" emma:lang="en-US" emma:confidence="0.5">
                  <emma:literal>Transparency</emma:literal>
                </emma:interpretation>
                <emma:interpretation id="interp8" emma:lang="en-US" emma:confidence="0">
                  <emma:literal>transparency</emma:literal>
                </emma:interpretation>
                <emma:interpretation id="interp9" emma:lang="en-US" emma:confidence="0">
                  <emma:literal>Transparence</emma:literal>
                </emma:interpretation>
                <emma:interpretation id="interp10" emma:lang="en-US" emma:confidence="0">
                  <emma:literal>Transparency's</emma:literal>
                </emma:interpretation>
                <emma:interpretation id="interp11" emma:lang="en-US" emma:confidence="0">
                  <emma:literal>Transparences</emma:literal>
                </emma:interpretation>
              </emma:one-of>
            </emma:emma>
          </inkml:annotationXML>
          <inkml:trace contextRef="#ctx0" brushRef="#br0" timeOffset="17123.9743">-295 8897 0 0,'0'0'0'0,"0"0"0"0,0 0 0 0,0 0 0 0,0 0 0 16,0 0 0-16,0 0 0 0,0 0 0 15,0 0 0-15,0 0 0 0,0 0 0 0,0 0 0 16,-6 0 0-16,6 0 79 0,0 0-5 0,0 0-17 15,0 0-14-15,0 0-11 0,0 0-11 0,0 0-7 16,0 0-3-16,0 0 3 0,0 0 6 16,0 0 7-16,0 0 9 0,0 0 8 0,0 0 8 15,0 0 7-15,0 0 7 0,0 0 8 0,0 0 6 16,0 0 2-16,0 0 1 0,0 0 1 16,0 0-2-16,0 0-1 0,0 0-5 0,0 0-7 15,0 0-8-15,0 0-16 0,0 0-12 0,0 0-16 16,0 0-10-16,1 0-5 0,0 0 6 0,6 0 15 15,4 0 18-15,4-5 15 0,3 1 7 16,2-4-5-16,6 2-2 0,2-4-4 0,7 1 5 0,4-3 5 16,6 0 0-16,6-3 4 0,4 1-3 15,6 0-2-15,4-1-2 0,6 0-4 0,3 0-4 16,3 1-5-16,-5 1-8 0,0 4-12 0,-6 0-4 16,-4 5-8-16,-7-1-5 0,-7 2 0 0,-4 2-3 15,-7-2-1-15,-5 1 0 0,-3 2-1 16,-3-1-2-16,-8 1 0 0,-1 0-2 0,-5 0 1 15,-8 0-2-15,1 0-1 0,-1 0 2 0,-4 0 0 16,0 0 6-16,0 0 1 0,0 0 3 16,0 0-2-16,-4 0-8 0,-1 0-6 0,1 0-8 15,-4 0-7-15,1 0-5 0,-1 0-6 0,1 0-11 16,0 0-10-16,2 0-15 0,-2 0-19 0,1 3-20 16,-2 0-30-16,-3 1-39 0,1 1-47 15,-2 1-61-15,3 1-64 0,-3-1-80 0,0 1-73 16,1-2 420-16,7-2 81 0</inkml:trace>
          <inkml:trace contextRef="#ctx0" brushRef="#br0" timeOffset="17932.4519">318 8853 0 0,'0'0'0'0,"0"0"0"0,0 0 0 0,0 0 0 16,0 0 0-16,0 0 148 0,0 0 77 0,0 0-33 15,0 0-27-15,0 0-20 0,0 0-18 0,0 0-21 16,0 0-29-16,0 0-23 0,50-103-20 15,-46 103-14-15,-4 0-13 0,1 0-13 0,-1 0 2 16,0 5 4-16,0 4 16 0,-1 5 25 0,-6 6 13 16,-1 6 13-16,-4 5 2 0,-1 6-3 0,-5 4-7 15,1 2-4-15,2 1-4 0,2 3-4 16,0 1 5-16,1-1-3 0,4 1 0 0,-1 0 0 16,0 0-12-16,3-3-9 0,-2-4-5 0,4-2-11 15,-3-2-3-15,2 1 0 0,2-5-2 0,-1-3 0 16,-1-2 1-16,4-3-1 0,-3-3-3 15,1-3 0-15,0-4-5 0,1-1-4 0,0-3-11 16,2-2-29-16,0-1-55 0,0-4-87 0,0-1-104 16,0-3-140-16,0 0-160 0,0 0 89 15,0 0 502-15</inkml:trace>
          <inkml:trace contextRef="#ctx0" brushRef="#br0" timeOffset="19708.1251">218 9619 0 0,'0'0'0'0,"0"0"0"0,0 0 0 0,0 0 0 15,0 0 169-15,0 0 21 0,0 0-14 0,0 0-9 16,179-104-18-16,-149 88-19 0,2-3-20 0,0 3-23 16,0-1-17-16,0 0-11 0,-3-1-9 0,-3-2-8 15,0 3-1-15,1-4-1 0,-6 0-4 0,-2 0-1 16,1 0-3-16,-4 0-4 0,-1 1 0 16,-4 2 0-16,-6 1 2 0,3 0 3 0,-7 5 4 15,-1 0 2-15,0 3-3 0,-1 2-5 0,-7 1-7 16,0 2-9-16,-1-1-7 0,-2 4-3 15,-3-1-4-15,1 2 0 0,0 0 3 0,1 0 1 16,0 2 0-16,3 1 1 0,1 3-3 0,2 0-1 16,0-1-1-16,4 4-3 0,-1 2 0 0,2 3-1 15,1-1 2-15,0 4 1 0,1-1 0 16,4 3 0-16,3 1-2 0,0-1 3 0,3 2 1 16,1 0 1-16,-1-2 1 0,0-1 2 0,2 0-1 15,-1-1 0-15,0-3 2 0,-1 2 1 16,0-3 5-16,-1 0 1 0,-2-1-6 0,-1 0 2 15,4-3-1-15,-3 0 2 0,0-3 5 0,3 0 2 16,-2-1 1-16,3-4 0 0,2 0 2 0,3-1-1 16,-1 0 1-16,3 0-3 0,1-2-3 0,4-3-2 15,-2-2-3-15,-1-4 3 0,4 1-2 16,0-4 1-16,-3 0-1 0,1-1 0 0,1-4 1 16,2 0-1-16,-2-2 2 0,-3-1-3 0,2-1-2 15,0 0 1-15,-3 0-2 0,-2 4 0 0,-6 2 1 16,-6 2 0-16,1 3 2 0,-4 2 5 0,-3 1 5 15,0 0-1-15,-2 1 1 0,-7 2-10 16,0 2-7-16,-5 0-5 0,-3 2-6 0,2 2 2 16,-5 0 1-16,1 0 3 0,0 6 0 0,-2 1 1 15,2 4 1-15,-1 1 0 0,0-1 0 16,1 4 1-16,4 1 0 0,-2-1 2 0,6 0 3 16,-1 1-6-16,3-2-1 0,5 0-3 0,0-2-5 15,2 0 5-15,2-3 0 0,0 0 1 0,4-2 1 16,-1-1 0-16,4 0 3 0,1-3 1 15,3 0 2-15,-3-3 1 0,4 0 1 0,1 0 3 16,0 0-1-16,2-3 0 0,-1-1-3 0,2-2-1 16,-3 1-2-16,-1-2 3 0,-1 1 1 0,-2 0-1 15,1 0 2-15,0 2-4 0,-2-1-2 16,-1 2 0-16,-3 0-2 0,0 2-1 0,0 1 0 16,-4 0-3-16,2 0-4 0,-2 0-2 0,0 0-1 15,1 0 2-15,0 3 2 0,3 1 6 0,2 2-1 16,-4 0 1-16,4 2 4 0,0 2-4 0,-2-3 2 15,4 1-2-15,-3 1-3 0,3-2 5 0,-3 1 0 16,2-2-1-16,-3-2 1 0,2-1-1 16,0 0 0-16,-4-1 3 0,4-2 4 0,-1 0-1 15,2 0 4-15,0 0 2 0,-3-3 1 0,4-3 0 16,-2 0 0-16,2-3-3 0,-1 0-3 16,0-2 3-16,2-1-1 0,-4 1-1 0,6-3-1 15,-4 1-3-15,1-2-1 0,1-2-2 0,1 2 3 16,-1 1-4-16,2 0 1 0,2 2-1 15,-3 3-4-15,-4 3 2 0,4 1-2 0,-4 2-2 16,1 3-2-16,-1 0-4 0,0 0-4 0,-3 0 1 16,2 3 2-16,-1 5 3 0,-1 2 5 0,-2 3 4 15,1 0 0-15,-2 2 2 0,2 1 1 0,-2 1-4 16,0-1-1-16,0-2 5 0,0-1-2 16,0-3 1-16,0-1 2 0,0-1-1 0,0-2-1 15,0-1 1-15,0-3-1 0,0 2-1 0,0-4 4 16,0 1 4-16,0-1 6 0,2 0 13 0,0 0 6 15,1-3-3-15,0-3-6 0,6-3-7 0,-4-2-7 16,6 0-1-16,1-4 0 0,0-2-4 16,2-2-1-16,0 3-1 0,0-4 0 0,1 4-1 15,1-3 1-15,-2 4-2 0,4 1-3 0,-3 0 3 16,-2 2-2-16,0 2 0 0,-2 2 0 0,-1 4 0 16,-4 1-3-16,1 1 2 0,-2 2-4 15,2 0-2-15,-2 3 2 0,-1 3-2 0,3 4 3 16,-3 0 4-16,-1 2 1 0,1 0 1 0,1-1 1 15,-3 3-1-15,0-2 0 0,2 2 0 16,0-2 1-16,-1 0-2 0,-2-2 3 0,3-3 0 16,2 1-2-16,-2-4 1 0,4-2 1 0,-4 1 0 15,5-3 4-15,-2 0 3 0,2 0-1 0,3-3 3 16,0-3-3-16,2 0-3 0,1-2 0 16,-2-1-1-16,0-1 2 0,2 1-1 0,0-3-2 15,1 0 0-15,-3 0-2 0,3 0 2 0,-2-1 1 16,-5-1 2-16,2 1 0 0,0-1 2 0,1 1-1 15,-3 1 0-15,-3-1 1 0,2 1-1 0,-4 3 0 16,-3 0 1-16,3 3 1 0,-4 0-1 0,0 4 0 16,0 1-1-16,0 0-5 0,0 1-1 15,0 0-4-15,0 0-6 0,0 0-2 0,0 0-7 16,0 0-3-16,0 1 3 0,0 2 2 0,4 6 7 16,0-2 3-16,-1 2 1 0,6 2 3 15,-2-1 1-15,1 3 1 0,4 1 1 0,0 1-1 16,-1 0 2-16,-5 0-3 0,5-1 2 0,-3 0 1 15,-2 1-3-15,-4-1 1 0,4-2 0 0,-5 1-3 16,-1-3 3-16,0 1 0 0,0-2 0 16,0-3 3-16,-7 3-1 0,3-5 0 0,-5 2 2 15,-1-1-2-15,1-1-1 0,-3-1 1 0,-1 0 0 16,-1 0 0-16,2-3-2 0,0 0 0 0,1 0-4 16,5 0 2-16,-4-3 2 0,6 0-3 15,-1 0 2-15,2-1-4 0,2-1-6 0,1-1-6 16,0 2-6-16,1-5-6 0,9 1-2 0,-4 0 3 15,6-4 3-15,4 1 5 0,3-2 7 0,3 1 2 16,-1-2 2-16,5-1 1 0,0 1 1 0,1-1 1 16,1-2 4-16,5-1 1 0,-5-2-3 15,1 1 2-15,-2 0-2 0,0-4-1 0,-2 1 2 16,-1-3 0-16,-6-3 1 0,2 1 3 0,-4-3 0 16,-3-1-1-16,0 0 4 0,-4 1 1 0,-4-1 2 15,1 3 1-15,-4 0 2 0,-2 3 2 16,0 3 1-16,0 1 4 0,-5 3 1 0,2 2 2 15,-2 2 4-15,-2 1 0 0,3 5 1 0,-3 1 0 16,3 2-5-16,3 3-3 0,0 0-6 16,-1 2-5-16,0 0-9 0,-1 0-9 0,0 8-1 15,1 2 0-15,-6 11 6 0,2 7 7 0,-2 5 1 16,3 6 1-16,0 4 2 0,-1 5 1 0,5 1 3 16,-1 2 0-16,2 2-2 0,-1 1 0 15,1 3-1-15,0 0-1 0,0 1 0 0,0 2 0 16,1 0-1-16,2-1 0 0,-3 3 3 0,2-4-1 15,-1 0 0-15,2 0 1 0,-1-1-3 0,0 0 0 16,-1-4-1-16,0-2-5 0,-1-3-10 0,0-3-18 16,-4-6-71-16,-4 1-32 0,-4-7-21 0,1-6-55 15,5-7-42-15,-4-8-97 0,0-3-110 16,4-5-70-16,-2-4 57 0,5 0 472 0</inkml:trace>
          <inkml:trace contextRef="#ctx0" brushRef="#br0" timeOffset="20455.9068">2496 9210 0 0,'0'0'0'0,"0"0"155"16,0 0 159-16,0 0-45 0,0 0-41 0,0 0-49 16,0 0-34-16,94-159-20 0,-70 148-18 0,2 0-24 15,0 5-25-15,1 1-23 0,-4 5-15 16,-6 0-12-16,0 2-5 0,1 7-8 0,-6 2 3 15,-1 1-3-15,-5 5 0 0,-2-1 9 0,0 3 0 16,-4 1 7-16,-5 1 4 0,-2-1 2 16,-6 1 2-16,-3 0 3 0,-3-1-3 0,3-5 0 15,-4 2 0-15,2-3-3 0,1-2 0 0,-2-1-1 16,6-4-2-16,1-3 0 0,5 1-2 0,-1-3 10 16,7-2 8-16,-1 0 9 0,2 0 7 0,0 0-5 15,0 0-10-15,3-2-14 0,6-4-8 16,3-3-8-16,3-1 0 0,1-2 2 0,7-4 0 15,1 3 4-15,-2-3-2 0,9-1-2 0,-2 1 2 16,-1-2 0-16,4 0 1 0,-1 0 3 0,-1 0-4 16,-3 2-3-16,-2-1 1 0,-2 2-2 0,-6-1 3 15,-1 3 2-15,-2-3-1 0,-5 4 3 16,-1 3 4-16,-5 1 7 0,-2 0 2 0,-1 4-1 16,0-1-5-16,-4 2-14 0,-4 0-6 0,-3 2-4 15,3 1 0-15,-4 0 2 0,-1 0 3 16,-3 1 1-16,0 4 0 0,0 2 4 0,0 4-2 15,-2 0 1-15,1 3-1 0,2 0-1 0,1 2 0 16,2 1 1-16,2-1-1 0,6-1-2 16,0 1 2-16,-2 1-2 0,6-4 0 0,0 2 4 15,8-3-3-15,0-1 2 0,3-3 8 0,7 0 3 16,-1-2 4-16,3-3 5 0,3-2-1 0,2-1-2 16,1 0 0-16,1-1-4 0,-2-4 3 15,2-2 0-15,-3-2-1 0,0-2 3 0,-1-1 0 0,-2-1 1 16,2-2-3-16,-5 0-2 0,2-1-1 15,-5 0-5-15,-2-3 6 0,-2 2 1 0,-3-3 2 16,1 2 3-16,-5 1-4 0,4 1-3 0,-5 4-3 16,-2 2-3-16,3 3-2 0,-1 2 1 0,-3 2-1 15,0 1 2-15,0 2-2 0,0 0-4 16,0 0-7-16,0 0-17 0,0 2-2 0,0 2 4 16,0 4 6-16,-3 1 14 0,-1 3 3 0,3 2 0 15,1-1 1-15,0 3 1 0,0 1 1 0,1-2 1 16,9 0 0-16,-5-2 2 0,7 1 2 15,0-4 2-15,3 0 4 0,4-1-1 0,-2-1-1 16,-1-2-1-16,4-2-3 0,-2-1 2 0,2-3-1 16,-3 0-1-16,1 0-1 0,2 0-5 15,-3-1-6-15,-2-5-15 0,5 0-32 0,-5-2-101 16,0 2-194-16,-5-1-445 0,-6 5-454 0</inkml:trace>
          <inkml:trace contextRef="#ctx0" brushRef="#br0" timeOffset="21450.293">3702 9057 0 0,'0'0'0'0,"0"0"0"0,0 0 0 0,0 0 126 16,0 0-1-16,0 0 11 0,0 0 20 0,0 0 22 16,0 0 5-16,0 0-13 0,0 0-22 0,0 0-21 15,0 0-19-15,0 0-15 0,112-62-14 0,-96 55-14 16,4-1-9-16,-5 1-12 0,-2 1-7 16,-2-1-1-16,-4 0 1 0,1 0 2 0,-7 1 0 15,2-1-6-15,-2-1-6 0,-1-1-4 0,0 3-7 16,-3-1-5-16,-2 1-3 0,-5 1-8 0,0 1-1 15,-2 1-1-15,-2 0-2 0,0 3 1 16,-1 0 0-16,-3 0 2 0,-3 9 1 0,2-2 0 16,-2 4-1-16,2 1 0 0,-1 0-3 0,4-1 3 15,2 1 2-15,4 2 0 0,0-4 0 16,8 2-8-16,0-1-2 0,2-2-1 0,0-1 1 16,10 0 7-16,3-1 5 0,3 1 5 0,6-2-1 15,0-1-4-15,8-2-6 0,-2 1-8 0,-1-2-11 16,0-1-16-16,-2-1-22 0,-3 0-27 15,2 0-32-15,-2 0-41 0,1-3-36 0,-4-1-29 16,2-1-12-16,-2-1 10 0,3 0 22 0,-5-2 34 16,3-1 49-16,-4 0 45 0,0 1 43 0,-1-4 34 15,-1 0 25-15,-1 0 24 0,-1-3 27 0,-4 0 32 16,-3-1 20-16,-3-1 26 0,-2 2 20 16,1 1 17-16,-1 0 16 0,0 3 0 0,0 4-11 15,0 1-19-15,-1 3-24 0,-1 0-32 0,2 3-39 16,0 0-36-16,0 0-32 0,0 0-20 0,-1 0-4 15,1 5 4-15,0 2 2 0,-1 4 11 0,1 2 0 16,0 2 0-16,0 0 3 0,0 3-3 16,0-2-2-16,1 2 1 0,0-2-4 0,7-1 2 15,-3 1 0-15,-1-3-2 0,5-2 3 0,-5 0 1 16,5 0-1-16,-1-2 1 0,-1-3-4 16,1 0 4-16,-4-3 1 0,3-1 0 0,-3 0 8 15,-1-2-4-15,-1 0 4 0,4 0 5 0,-2 0 1 16,0 0 3-16,5-6-4 0,-1-1-5 15,-1-2-2-15,2-2-3 0,1-1-3 0,-4-2 2 16,2 0-1-16,-2-1 1 0,2 0 2 0,-3 0-2 16,2 1 1-16,-3 1-5 0,-3 3-2 0,3 2 0 15,2 1-5-15,-5 2 3 0,2 2 0 0,-3 2-3 16,1 1-1-16,-1 0-10 0,1 0-4 0,3 0 2 16,-1 1 2-16,1 4 6 0,-1 1 5 15,5 1 1-15,-4 2 0 0,5 0 3 0,-4 0-1 16,6 0 0-16,0 0-3 0,1 0 3 0,0 0 1 15,1-2 0-15,1-1 3 0,1 2-5 0,-1-2-1 16,0-1-1-16,2-1-8 0,1 0-12 16,-1-3-29-16,-1-1-58 0,0 0-76 0,-2 0-96 15,1-3-118-15,-2-2-132 0,0-1-110 0,-3 0 438 16,-3 1 203-16</inkml:trace>
          <inkml:trace contextRef="#ctx0" brushRef="#br0" timeOffset="22253.9001">4791 8859 0 0,'0'0'0'0,"0"0"17"0,0 0 352 15,0 0-47-15,0 0-24 0,0 0-30 16,0 0-43-16,0 0-33 0,0 0-36 0,0 0-26 16,0 0-25-16,0 0-18 0,0 0-19 0,0 0-20 15,-4-67-17-15,-1 67-14 0,-5 0-6 0,0 1-4 16,-1 4-2-16,3 1-3 0,-4 1 1 0,1 1-5 16,0 1-1-16,1 0 2 0,3 0 0 15,-1 0 0-15,3 0 2 0,-2 1 1 0,4 1-2 16,-1-4 1-16,-1 2-1 0,3 0-1 0,2-1 1 15,0-1-1-15,0-1 2 0,2 1 0 0,4-1 3 16,0 0-1-16,5 0 0 0,2 0 2 0,0-1-1 16,3 1-2-16,6-2-4 0,-3 1-5 15,4-2-5-15,1 0-5 0,0 0-8 0,-4-3-7 16,4 0-4-16,-1 0-8 0,-4-2-4 0,2-4-8 16,-4 0-9-16,4 1-8 0,-4-5-13 15,-1 1-13-15,4 0-14 0,-4-1-19 0,0-2-8 16,3 0-4-16,-3 0 14 0,-2-1 28 0,-1 0 31 15,-2-4 36-15,-6 4 22 0,2-1 22 16,-4 2 19-16,-2 1 19 0,-1 2 23 0,0 3 24 16,-1-2 20-16,-5 4 11 0,1-1 3 0,2 2-10 15,-4 0-13-15,3 1-14 0,0 1-20 0,-1 1-16 16,2 0-21-16,2 0-14 0,0 0-13 16,1 3-8-16,0 1 2 0,0 4-1 0,0 0 1 15,2-1 4-15,5 4 1 0,0 0-1 0,5 0 2 16,1-2 1-16,3 1-3 0,3-1 4 0,0-1-1 15,2 1-3-15,-2-3 0 0,4-2-1 16,-3 0-1-16,1-2 2 0,2 1 1 0,-4-3-3 16,5 0 2-16,0 0 0 0,0-3-2 0,2-5 1 15,-5 1 2-15,3-3 0 0,1-1 3 0,-5-1 3 16,-1 0 4-16,-5 0 4 0,-2-3 4 0,-2 1 2 16,-4-2-1-16,-2 0 2 0,0 1 0 0,-1 0-2 15,-3 3 1-15,0 0-7 0,0 2 0 16,0 2 1-16,0 1-2 0,-3 1 1 0,-1 0-2 15,2 4-3-15,0 1-1 0,1-2 0 0,-2 3-2 16,2 0-2-16,-3 0-1 0,1 0-8 16,2 0-4-16,0 4-1 0,-3 5 1 0,-4 3 2 15,1 6 2-15,-2 6 3 0,-2 3 0 0,0 6 1 16,3 3-3-16,-3 2-1 0,1 6 2 0,-3 2-2 16,1 2 5-16,6 1 1 0,-2 3 1 15,2 1-1-15,0 2-1 0,4 1 1 0,0 2-4 16,2-3 4-16,0 0-1 0,0 0-2 0,0-1 4 15,2 0-2-15,1-3-1 0,5-5 0 0,-3 2-3 16,5-8 0-16,0 0 0 0,1-6 1 16,0-5 0-16,2-8-1 0,-2-7 3 0,2-3 3 15,0-5 5-15,-1-3 5 0,0-3 4 0,-3 0-3 16,0-3 7-16,2-5-4 0,0-3-4 0,2 1 1 16,-2-4-12-16,-4 0-4 0,2 1-5 0,-2 1-10 15,-2-2-23-15,-2 1-49 0,2 1-106 16,-2 0-223-16,-3 5-528 0,0 1-162 0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26:37.9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0968565-E912-4371-84AF-67381C357F65}" emma:medium="tactile" emma:mode="ink">
          <msink:context xmlns:msink="http://schemas.microsoft.com/ink/2010/main" type="inkDrawing" rotatedBoundingBox="22241,11913 25465,11902 25466,11980 22242,11992" shapeName="Other"/>
        </emma:interpretation>
      </emma:emma>
    </inkml:annotationXML>
    <inkml:trace contextRef="#ctx0" brushRef="#br0">0 80 636 0,'0'0'67'0,"0"0"-55"0,0 0-34 15,0 0-20-15,0 0-15 0,0 0-6 0,0 0 7 16,0 0 25-16,0 0 31 0,0 0 36 0,0 0 32 15,0 0 24-15,51 7 19 0,-27-7 8 16,3 0 7-16,9 0 3 0,5 0 0 0,10 0-1 16,8-1-13-16,12-3-14 0,8 0-17 0,7-1-16 15,12 2-8-15,7-1-10 0,5 2-8 0,6-4-4 16,8 2 1-16,7-1 5 0,10-3 6 0,4-1 5 16,1 0-1-16,3 1-7 0,-1 1-2 15,0 4-6-15,-7 1-8 0,-3 2-4 0,-8 0-10 16,-11 5-8-16,-11 2-2 0,-13 2-2 0,-5 1-2 15,-15-1 0-15,-12 0-1 0,-11-3-2 16,-8 0 1-16,-10-3-1 0,-11 2-1 0,-9-3-2 16,-4 0-2-16,-8-2-4 0,-2 2-2 0,0-2-4 15,0 0-8-15,-2 0-17 0,-4 0-14 0,0 0-35 16,-5 0-40-16,0-2-39 0,-2 0-35 16,-3 1-14-16,-2 0-11 0,1-3 9 0,2 3 25 15,2 1 48-15,1-1 64 0,3 1 71 0,1 0 63 16,7 0 38-16,1 0 19 0,0 0 8 0,0 0-5 15,0 0 10-15,0 0 26 0,0 0 19 16,0 0 4-16,0 0-9 0,-1 0-29 0,-1 0-34 16,2 0-36-16,0 0-37 0,0 0-71 0,0 1-123 15,2 0-432-15,0 3-729 0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0:03.0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87970EF-66EE-4398-9181-79B8ABFEBB5F}" emma:medium="tactile" emma:mode="ink">
          <msink:context xmlns:msink="http://schemas.microsoft.com/ink/2010/main" type="writingRegion" rotatedBoundingBox="1809,907 13781,370 14188,9424 2215,9961"/>
        </emma:interpretation>
      </emma:emma>
    </inkml:annotationXML>
    <inkml:traceGroup>
      <inkml:annotationXML>
        <emma:emma xmlns:emma="http://www.w3.org/2003/04/emma" version="1.0">
          <emma:interpretation id="{5486144C-FF9C-4472-9E0E-3AC6AD5384FA}" emma:medium="tactile" emma:mode="ink">
            <msink:context xmlns:msink="http://schemas.microsoft.com/ink/2010/main" type="paragraph" rotatedBoundingBox="1833,894 12050,589 12109,2569 1892,28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CB38B8-2D1C-4240-B36C-B905CA4A886F}" emma:medium="tactile" emma:mode="ink">
              <msink:context xmlns:msink="http://schemas.microsoft.com/ink/2010/main" type="line" rotatedBoundingBox="1833,894 12050,589 12109,2569 1892,2875">
                <msink:destinationLink direction="with" ref="{CAECCB27-94A1-417A-ADC0-A3C7741621C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E95B541-18BC-4988-8485-FD287E782A0A}" emma:medium="tactile" emma:mode="ink">
                <msink:context xmlns:msink="http://schemas.microsoft.com/ink/2010/main" type="inkWord" rotatedBoundingBox="1833,894 7274,732 7325,2412 1884,2575"/>
              </emma:interpretation>
              <emma:one-of disjunction-type="recognition" id="oneOf0">
                <emma:interpretation id="interp0" emma:lang="en-US" emma:confidence="0.5">
                  <emma:literal>Attribution</emma:literal>
                </emma:interpretation>
                <emma:interpretation id="interp1" emma:lang="en-US" emma:confidence="0">
                  <emma:literal>Attributions</emma:literal>
                </emma:interpretation>
                <emma:interpretation id="interp2" emma:lang="en-US" emma:confidence="0">
                  <emma:literal>Attribution's</emma:literal>
                </emma:interpretation>
                <emma:interpretation id="interp3" emma:lang="en-US" emma:confidence="0">
                  <emma:literal>Attributions'</emma:literal>
                </emma:interpretation>
                <emma:interpretation id="interp4" emma:lang="en-US" emma:confidence="0">
                  <emma:literal>Attributing</emma:literal>
                </emma:interpretation>
              </emma:one-of>
            </emma:emma>
          </inkml:annotationXML>
          <inkml:trace contextRef="#ctx0" brushRef="#br0">203 1313 0 0,'0'0'76'15,"0"0"14"-15,0 0-35 0,0 0-4 0,0 0 19 16,0 0 37-16,0 0 18 0,0 0 3 0,0 0 4 15,0 0-14-15,-104 171-3 0,84-138-2 16,5-1-8-16,1-2-11 0,0-2-11 0,2-2-8 16,5-5-10-16,-1-4-2 0,4-5-4 0,-1-3-9 15,4-3-5-15,1 0-5 0,0-6 2 0,0 0 10 16,0 0 20-16,0 0 16 0,0 0 8 0,0 0 1 16,5-6-4-16,-2-4-19 0,2-7-15 0,6-12-18 15,4-8-20-15,6-11-1 0,-1-6-4 16,7-2-3-16,5-5 4 0,-2-3-6 0,-1-6 0 15,7-3-2-15,-1-6-6 0,-1-7 2 0,3-3-1 16,2-6 1-16,-1-4 1 0,-5-5-2 16,5-1 0-16,-1 6 0 0,0 9-2 0,-4 12 2 15,2 14 2-15,-8 11 1 0,-2 13-1 0,-3 7 1 16,-8 9-3-16,-2 6 0 0,-5 5 0 16,1 5-5-16,-4 6-4 0,-4 2-3 0,0 0-6 15,0 0-6-15,2 1 1 0,-1 8 6 0,6 9 4 16,-3 4 13-16,4 11 2 0,-3 5-2 0,4 8-4 15,-2 5-3-15,3 3-1 0,-1 8 0 16,-4 2 2-16,5 3 1 0,-5 4-3 0,2 0-3 16,-3 2-5-16,-3-1-14 0,-1-6-13 0,1-1-21 15,-1-4-25-15,0-2-28 0,0-2-50 0,0-3-91 16,0-8-173-16,0-11-252 0,0-14-133 0</inkml:trace>
          <inkml:trace contextRef="#ctx0" brushRef="#br0" timeOffset="652.0166">158 1262 761 0,'0'0'478'0,"0"0"-471"0,0 0-81 15,0 0-15-15,0 0 25 0,0 0 81 0,0 0 51 16,0 0 17-16,0 0 5 0,181-128 1 0,-124 94-1 15,6-5-6-15,2-2-15 0,1 1-17 0,2 0-15 16,-3 0-10-16,-1-2-1 0,-8 0 2 16,2 1 2-16,-6-5 2 0,-6-1-1 0,1-1 0 15,-7 0-4-15,-6 2 4 0,1 0-3 0,-6 7-4 16,-4 3-1-16,0 5-3 0,-8 3-1 16,-2 8 7-16,-4 4 12 0,-3 4 9 0,-4 2 13 15,-4 6 5-15,0 1 1 0,0 1-6 0,0 2-14 16,0 0-16-16,0 0-19 0,0 0-19 0,0 0-23 15,0 3-24-15,0 6 5 0,-4 8 7 0,-3 9 20 16,2 9 24-16,-6 11 1 0,-1 8 1 16,1 6 0-16,3 4-1 0,-3 5-1 0,0 1-1 15,6 0 2-15,-3 0-1 0,4-1 3 0,-3-4-1 16,6-7-3-16,1-8 0 0,0-8-3 0,1-9-4 16,10-6 1-16,-2-7 1 0,4-4-2 0,1-6 4 15,0-4 3-15,2-6 4 0,3 0 5 16,2-7 4-16,2-10 2 0,2-6-2 0,2-3 0 15,1-7-4-15,0-3 1 0,-1-4-1 0,-1-3-1 16,-2-3 2-16,-5-1-1 0,2-2 0 16,-5-1-2-16,-2-3 2 0,-2 2-2 0,1-4 1 15,-4-2 4-15,-2 1-4 0,3 1-2 0,-6 6-1 16,4 6-3-16,-6 6 3 0,0 8 3 0,0 7 5 16,-2 8 1-16,0 5 5 0,0 3 2 15,0 5-2-15,0 1-6 0,0 0-17 0,-2 0-25 16,0 1-29-16,2 9 2 0,-4 5 9 0,-4 13 23 15,3 7 28-15,-6 10-2 0,-1 6 3 0,1 8-2 16,5 0 0-16,-4 2 2 0,-1 0 0 0,5-3 1 16,-2-1 0-16,2-3-1 0,-2-6-3 15,8-5-1-15,0-5-3 0,0-8-4 0,6-7-2 16,4-3 1-16,8-7 0 0,-1-2 0 0,3-5-2 16,5-6-19-16,0 0-45 0,2-9-102 0,0-8-222 15,-5 4-498-15,-8 2 64 0</inkml:trace>
          <inkml:trace contextRef="#ctx0" brushRef="#br0" timeOffset="840.694">1130 822 1199 0,'0'0'154'0,"0"0"-158"0,0 0-51 0,0 0-1 15,0 0 56-15,0 0 9 0,193-119-2 0,-132 86-5 16,11-1-7-16,-1 1-37 0,6 2-115 0,-2 7-171 16,-20 5-242-16,-20 10 416 0</inkml:trace>
          <inkml:trace contextRef="#ctx0" brushRef="#br0" timeOffset="1421.446">1976 1006 963 0,'0'0'503'0,"0"0"-325"0,0 0-85 0,0 0-11 16,0 0-1-16,0 0 5 0,0 0-15 15,0 0-21-15,0 0-23 0,0 0-12 0,0 0 10 16,0 0 13-16,0 0 12 0,0 0-3 0,101-158-10 16,-85 132-10-16,-1 0-11 0,1 3-3 0,-7 2 0 15,2 3 1-15,-7 2 5 0,3 7 4 16,-6 1 5-16,-1 1 3 0,0 5-3 0,0 1-4 15,0 1-13-15,-3 0-16 0,-2 0-18 0,2 1-16 16,1 7-8-16,-6-1 0 0,4 4 9 0,-6 6 11 16,4 1 12-16,-2 4 7 0,-1-1 7 0,4-1 0 15,1 3-6-15,3-4-4 0,1 0-13 16,0 0-7-16,0-2 2 0,4 1 5 0,1-1 16 16,3 2 6-16,-2-1 5 0,2-2 0 0,-3 3 0 15,2-5 1-15,-5 1-1 0,2 0 2 0,0-1 0 16,-2-1 1-16,-2 0 4 0,0 1 0 15,0-2 2-15,-6-2 2 0,2-1-2 0,3-1-3 16,0-3-1-16,-1-1-9 0,2 0-7 0,0-2 0 16,0 0-5-16,3 0 6 0,6-2 5 0,3 0 4 15,2 0 5-15,3-5 4 0,5-4 2 16,-4-1-3-16,5-2 1 0,-1-2-2 0,-2-2-3 16,0-2 1-16,1 1-1 0,0-4-2 0,-4-1 1 15,-1-1-2-15,4 0-1 0,-5-1 1 16,0 0 2-16,-2 1-1 0,-1 0 3 0,-1 1 0 15,-4 4 1-15,2 2-1 0,-5 2 3 0,1 3 3 16,-2 4 7-16,-3 2 8 0,1 4 2 0,-1-1-3 16,0 2-12-16,0 0-22 0,0 0-28 15,0 6-17-15,0 0 7 0,-1 7 18 0,-2 3 26 16,-2 5 15-16,4 1-3 0,-2 2-4 0,0 0-5 16,1 0 1-16,0-2 0 0,2 3-2 0,0-4-5 15,0-5-3-15,8 2-13 0,0-6-29 0,3-2-91 16,1-4-164-16,-1-3-368 0,-2-2-560 0</inkml:trace>
          <inkml:trace contextRef="#ctx0" brushRef="#br0" timeOffset="1550.6117">2607 637 1449 0,'0'0'298'0,"0"0"-202"15,0 0-52-15,0 0-12 0,0 0-17 0,0 0-34 16,0 0-135-16,0 0-260 0,0 0-930 0</inkml:trace>
          <inkml:trace contextRef="#ctx0" brushRef="#br0" timeOffset="1945.8991">2888 202 1507 0,'0'0'142'0,"0"0"-61"0,0 0-33 0,0 0-31 0,0 0-24 16,0 0 9-16,0 0 8 0,0 0 24 16,0 0 30-16,0 0 1 0,-32 152 4 0,20-106-7 15,-1 4-8-15,0 5 0 0,-1 3-4 0,-2 1 0 16,-2 1 3-16,1 4-10 0,2-4-9 16,2 1-12-16,1-4-13 0,6-7-4 0,2-4-3 15,4-5-1-15,7-7-3 0,5-5-2 0,4-5 1 16,3-7-1-16,2-2 4 0,3-6 2 0,2-4 4 15,2-5 6-15,0 0 3 0,6-9 3 16,-5-4 3-16,1-2 1 0,-3-5 3 0,1-3 0 16,-4-3 0-16,-3-2 0 0,-3-2-3 0,-5 0 4 15,-2 0 1-15,-6 0 0 0,-3 2 4 16,-2 1-4-16,0 3-2 0,-7 3-5 0,-5 3-5 16,-4 2-7-16,-7 3-7 0,-3 5-7 0,0 2-8 15,-7 2-5-15,-3 4-1 0,-1 0-3 0,3 1-8 16,3 5-6-16,7 0-10 0,4 2-16 0,5-2-17 15,5 2-39-15,3 0-96 0,7 1-164 16,0-5-362-16,0 1-348 0</inkml:trace>
          <inkml:trace contextRef="#ctx0" brushRef="#br0" timeOffset="2333.7833">3341 672 1060 0,'0'0'118'15,"0"0"-78"-15,0 0-2 0,0 0 29 16,0 0 19-16,0 0 7 0,0 0-10 0,0 0-6 16,-106 176-5-16,94-144-9 0,3 0-1 0,2-2-9 15,3 2-4-15,4-1-2 0,0-6-7 0,8 2-2 16,4-6-7-16,5-5-2 0,7-3 4 16,1-5 5-16,5-7 6 0,2-1-2 0,3-4-5 15,4-10-7-15,2 0-4 0,-3-4-2 0,3-3 0 16,-5-2-1-16,-1 0 0 0,-5-3 2 0,-3 0-2 15,-3 0 5-15,-7-1 0 0,2 0-2 16,-4 2 4-16,-6-1-4 0,-1 6-1 0,-4 0 1 16,-1 4 0-16,-3 3 2 0,0 6 4 0,0 4 1 15,0 1-3-15,-2 2-9 0,1 0-18 0,-2 0-26 16,-1 8-8-16,-4 4-1 0,2 5 8 16,-5 3 17-16,0 2 3 0,2 1 1 0,1 1-1 15,2-2-3-15,4-1 1 0,0-1 0 0,2-3-5 16,2-2-8-16,7-1-16 0,3-4-17 0,4-4-14 15,4-2-11-15,5-4-25 0,3 0-39 0,5-11-63 16,1-3-87-16,2-3-130 0,-8 5-205 16,-9 1-82-16</inkml:trace>
          <inkml:trace contextRef="#ctx0" brushRef="#br0" timeOffset="2599.6199">4200 232 0 0,'0'0'112'0,"0"0"315"16,0 0-29-16,0 0-45 0,0 0-62 0,0 0-70 15,0 0-65-15,0 0-43 0,0 0-30 16,0 0-23-16,0 0-28 0,0 0-21 0,0 0-14 16,0 0-7-16,-100-83 10 0,86 116 7 0,0 5 3 15,1 7 2-15,-2 3-1 0,2 3 2 0,2 4 3 16,0-1 0-16,2 1 0 0,-1-2-4 0,5-1-2 16,0-5-1-16,5-1-6 0,0-5 0 15,0-4-4-15,8-4-2 0,2-3-6 0,4-3-14 16,-1-5-14-16,2-2-23 0,1-4-27 0,0-3-137 15,-1-4-46-15,2-4 21 0,-2-5 32 0,1 0 141 16,-2-5 40-16,-1-7-25 0,3-3-48 16,0-4-62-16,2-3-78 0,0-1-100 0,-4 5 198 15,-5 5 151-15</inkml:trace>
          <inkml:trace contextRef="#ctx0" brushRef="#br0" timeOffset="2797.4976">4464 513 557 0,'0'0'383'0,"0"0"-116"0,0 0-73 15,0 0-67-15,0 0-50 0,0 0-26 0,0 0-6 16,0 0 4-16,0 0 4 0,0 0-1 16,0 0-5-16,0 0-5 0,-89 165-7 0,81-137-4 15,3-2-4-15,-1 0-8 0,1-2-5 0,4-2-7 16,1-1 0-16,0-1-4 0,1-4-4 16,7 0-6-16,0-2-16 0,0-2-19 0,2-5-26 15,0-1-29-15,0-4-37 0,2-2-75 0,1 0-322 16,3-3-32-16,-5-2 151 0,0 1 412 0</inkml:trace>
          <inkml:trace contextRef="#ctx0" brushRef="#br0" timeOffset="3701.8872">3709 413 1819 0,'0'0'150'0,"0"0"-112"15,0 0-29-15,0 0-20 0,0 0 27 0,0 0 36 16,169-78 2-16,-97 56-1 0,9 1-10 15,8 1-12-15,4 4-13 0,1 0-17 0,-2 2-39 16,4 1-135-16,-25 4-309 0,-27 3-947 0</inkml:trace>
          <inkml:trace contextRef="#ctx0" brushRef="#br0" timeOffset="3356.0239">4647 610 25 0,'0'0'430'0,"0"0"-56"0,0 0-33 0,0 0-41 16,0 0-64-16,0 0-89 0,0 0-78 15,0 0-50-15,0 0-19 0,0 0 4 0,0 0 13 16,0 0 7-16,0 0 3 0,0 0 1 0,-100 151-5 15,88-127-5-15,4-3-6 0,1 3-7 0,4-5-8 16,3-1 2-16,0-2-2 0,11-1 1 16,0-1 5-16,2-4 1 0,2-2 5 0,4-2 2 15,-3-4 3-15,4-2 1 0,-1 0 4 0,1-2 4 16,-3-4-2-16,2-3 9 0,-4-3 1 16,-2-1 4-16,-1-4 3 0,-1 1-7 0,-2-2-2 15,-1-2-5-15,-2 1-1 0,-1 1-6 0,-2-2-1 16,-3 1-2-16,1-1-3 0,-1 3-2 0,0-3-3 15,0 4-3-15,0-1-4 0,3 2 1 0,-2 2-6 16,5 0-6-16,0 1-6 0,4 0-7 0,0 5 0 16,1 1 3-16,4 3 7 0,-2-1 0 15,2 4-3-15,-2 0-4 0,1 4-3 0,-1 4 3 16,1 4 5-16,-2 2 5 0,0 4 4 0,-4-1 3 16,0 4 3-16,-3 0 2 0,1 2 2 0,-5-3-3 15,0 1 3-15,-1-1 0 0,0-3-4 16,-1 1 5-16,-4-2-1 0,2-3 0 0,-3-1 0 15,1-3 0-15,2-2 1 0,3-2 3 0,-2-4 9 16,2-1 9-16,0 0 10 0,0 0 14 16,0-1 6-16,2-5-13 0,2-3-17 0,6-3-17 15,-2-1-16-15,1-3 6 0,6 0 2 0,0-1 0 16,0 0 3-16,2-1-3 0,-1 1 0 0,1 4-4 16,0 3-5-16,-1 1-4 0,-6 4-2 15,1 4 1-15,-3 1 0 0,2 0 4 0,-4 4 0 16,1 7 3-16,-3-1 6 0,1 5 6 0,-1 1 8 15,-2 3 4-15,-1 2 5 0,-1-3-2 0,0 2-1 16,0 0-4-16,0-2-6 0,0-2-3 0,1-1-6 16,2-3-8-16,4-3-23 0,-1-3-64 0,4-3-126 15,1-3-240-15,-5 0-764 0</inkml:trace>
          <inkml:trace contextRef="#ctx0" brushRef="#br0" timeOffset="3508.0076">5405 368 1761 0,'0'0'301'0,"0"0"-77"0,0 0-49 16,0 0-39-16,0 0-38 0,0 0-33 15,0 0-20-15,0 0-19 0,0 0-27 0,0 0-42 16,0 0-64-16,0 0-49 0,0 0-126 0,0 0-453 16,-89-43-738-16</inkml:trace>
        </inkml:traceGroup>
        <inkml:traceGroup>
          <inkml:annotationXML>
            <emma:emma xmlns:emma="http://www.w3.org/2003/04/emma" version="1.0">
              <emma:interpretation id="{AB089ACA-B244-4971-A6AF-D131E71EE696}" emma:medium="tactile" emma:mode="ink">
                <msink:context xmlns:msink="http://schemas.microsoft.com/ink/2010/main" type="inkWord" rotatedBoundingBox="7883,938 12057,813 12109,2569 7936,2694"/>
              </emma:interpretation>
              <emma:one-of disjunction-type="recognition" id="oneOf1">
                <emma:interpretation id="interp5" emma:lang="en-US" emma:confidence="0.5">
                  <emma:literal>Theory.</emma:literal>
                </emma:interpretation>
                <emma:interpretation id="interp6" emma:lang="en-US" emma:confidence="0">
                  <emma:literal>theory.</emma:literal>
                </emma:interpretation>
                <emma:interpretation id="interp7" emma:lang="en-US" emma:confidence="0">
                  <emma:literal>Theory</emma:literal>
                </emma:interpretation>
                <emma:interpretation id="interp8" emma:lang="en-US" emma:confidence="0">
                  <emma:literal>theory</emma:literal>
                </emma:interpretation>
                <emma:interpretation id="interp9" emma:lang="en-US" emma:confidence="0">
                  <emma:literal>Theonym.</emma:literal>
                </emma:interpretation>
              </emma:one-of>
            </emma:emma>
          </inkml:annotationXML>
          <inkml:trace contextRef="#ctx0" brushRef="#br0" timeOffset="4422.0384">6004 244 1589 0,'0'0'105'0,"0"0"-36"0,0 0 2 16,0 0 6-16,0 0-6 0,0 0-31 0,0 0-20 16,0 0-11-16,0 0 11 0,0 0 22 0,0 0 10 15,0 0 10-15,177-73-2 0,-112 55-7 0,3 1-8 16,10 2-7-16,1-2-8 0,-1 5-6 0,-3-2-8 15,-4 7-4-15,-3-1-4 0,-7 4-2 16,-13 1-3-16,-12 0-6 0,-9 3-10 0,-11 0-26 16,-9 0-46-16,-7 0-29 0,-10 1-25 0,-9 7-19 15,-7 1-33-15,-11 4-61 0,-3-1-64 16,0 1-37-16,-4-3 25 0,-2-3 68 0,6 0 86 16,1-1 82-16,6 0 87 0,0-1 5 0,5-2 11 15,3 0 100-15,5 0 72 0,1-3 57 0,5 0 33 16,4 0-10-16,6 0-28 0,-2 0-37 15,2 2-49-15,3 1-43 0,0 0-41 0,-2 3-33 16,-5 4-14-16,4 6 4 0,-7 9 12 0,0 6 16 16,1 7 13-16,-6 11 7 0,0 3-1 0,-5 6-3 15,0 4-5-15,-5 4-10 0,0 1-4 16,-1 2-12-16,-3-4-9 0,6-4-6 0,0-5-8 16,1-1-6-16,10-5-4 0,5-5-5 0,5-7-10 15,3-4-16-15,7-8-35 0,6-7-56 0,10-7-81 16,5-6-128-16,-6-3-317 0,-6-3-467 0</inkml:trace>
          <inkml:trace contextRef="#ctx0" brushRef="#br0" timeOffset="6005.1588">7176 32 1243 0,'0'0'311'0,"0"0"-159"0,0 0-92 15,0 0-39-15,0 0-8 0,0 0 17 16,0 0 20-16,0 0 22 0,0 0 17 0,0 0 3 16,-39 169-4-16,26-120-6 0,-2 3-8 0,-4 4-8 15,1 5-7-15,-4 0-10 0,-3 2-12 16,1-2-6-16,-2 1-7 0,-1-4-7 0,4-3-2 16,1-6-7-16,-1-6-1 0,4-4-2 0,2-7-1 15,3-4-2-15,5-7 0 0,2-6-3 0,2-7 2 16,3-2 1-16,1-4 4 0,1-2 7 15,0 0 7-15,0-2-5 0,0-7-10 0,5-3-10 16,1-7-11-16,5-3 1 0,1-3 5 0,2-4 6 16,5-1 0-16,1-1 2 0,4-2-1 0,-1 0-1 15,3 3-1-15,3 1 0 0,-2 2-1 0,0 6-1 16,-2 3-2-16,-2 5 0 0,-4 7-2 0,-4 4 0 16,-3 2 0-16,-4 5 0 0,-3 3 1 15,2 4 5-15,-2 4 1 0,-4 3 8 0,-1 3-1 16,2 2 3-16,-2 0-2 0,1 0-2 0,1-3-2 15,4 0-1-15,-2-3-2 0,7-2-1 0,1-3 0 16,3-1 1-16,6-4 3 0,3-4 0 16,9-4 5-16,0 0 3 0,5-7-2 0,5-7 4 15,1 0-2-15,-3-6 1 0,-2-1 2 0,-3-2-4 16,-6 1 1-16,-3-2 2 0,-3-1 2 16,-8 0 5-16,-3-4 0 0,-2 1 0 0,-6-3-3 15,2-2 0-15,-5 4-2 0,-1 1-1 0,-1 5-2 16,0 4 0-16,-1 4 1 0,-5 5-1 0,1 4 2 15,2 4-7-15,-5 1-8 0,3 1-10 16,-6 3-10-16,-1 9 2 0,-3 6 3 0,-2 5 6 16,-6 8 8-16,3 2 1 0,1 2 0 0,3 1 2 15,3 0-1-15,0-2-1 0,3-3 0 0,7-2-2 16,2-3-5-16,1-6 1 0,2 0-2 0,9-5 0 16,3-1 3-16,2-3-2 0,2-2 0 15,5-3 5-15,4-5 5 0,7-1 4 0,-4 0 4 16,8-7 1-16,-1-4 0 0,-3 0-1 0,2-1-1 15,-1-3 2-15,-5-3 1 0,-4 2 2 0,1-1 0 16,-3-2 1-16,-5-1 0 0,3-2-1 16,-8 4-1-16,1-6 1 0,-3 3-2 0,0-1 3 15,-2-1 1-15,-5 1-1 0,0 6-3 0,1 2 2 16,-5 3 0-16,-1 4 1 0,0 3 4 0,0 0-2 16,0 4-2-16,0 0-6 0,-3 0-13 15,-1 0-11-15,-2 10-7 0,-1 1-1 0,-3 8 9 16,-2 4 9-16,0 3 5 0,0 0 1 0,2 1 1 15,4 0-2-15,2-5 1 0,1-1-3 0,3-3-4 16,0-1-2-16,10-3-4 0,2-2 2 16,3-1 2-16,1-3 3 0,7-4 4 0,-1-1 4 15,3-1 1-15,0-2 3 0,2 0 2 0,2-3 1 16,-1-5 2-16,1-2-2 0,-3 2 0 0,0-3 1 16,-3 0 1-16,-5-2 4 0,0-2 0 15,-2-1-1-15,-5 1 0 0,-2-2 1 0,0-4 2 16,-4 0 0-16,1-2 2 0,-6 0-5 0,0-1-2 15,0 2-2-15,-8 1-2 0,3 4-2 0,-5 2-2 16,-3 4-2-16,0 2-6 0,-2 4-6 0,-7 4-1 16,2 1-2-16,-5 1 4 0,-5 9 0 15,1 2 0-15,2 3 4 0,0 3 0 0,4 1-1 16,3 4 0-16,4-1-4 0,3 2-5 0,3-3 0 16,9-3-4-16,1 3 0 0,0-6 1 15,8 1 0-15,6-4 0 0,3-2 0 0,-1-2 6 16,5-4 4-16,0-2 5 0,3-2 7 0,1 0 1 15,2-8 5-15,1-2 3 0,3-2-1 0,-1-2-1 16,-2 0 2-16,-3-4 1 0,1 0 0 16,-4 0 5-16,0-3-6 0,1 0-1 0,-6-2 0 15,5 2-4-15,-6 1 1 0,0 0 1 0,-3 2-3 16,1 2-1-16,-4 3 0 0,0 1-1 0,-6 4 1 16,-2 4 1-16,2 1-1 0,-4 3-2 0,0 0-6 15,0 0-7-15,0 3-11 0,-4 4 1 16,0 5 2-16,0 4 6 0,-4 2 10 0,3 5 1 15,-3-1-1-15,5 1 1 0,1 1-1 0,-1-2-2 16,3-1 2-16,0-2 2 0,3-2-2 16,2-1 0-16,0-4-1 0,3-3-4 0,3-2 3 15,0-1 1-15,1-1 2 0,1-4-1 0,2-1 6 16,1 0-1-16,1 0 2 0,4-7 6 0,-4-3-2 16,6 0 0-16,-6-3 3 0,3-6-2 0,-2 4 0 15,-5-5-1-15,2 1-3 0,-2-2-1 16,-1 0 2-16,0 1 0 0,2 2 1 0,-3-1 2 15,-6 4-2-15,3 3 1 0,-7 4 0 0,1 5 6 16,-2 1-5-16,0 2-5 0,0 0-16 16,-2 0-22-16,0 7 2 0,-6 5 3 0,-2 5 13 15,1 2 17-15,-2 3-1 0,0 0-1 0,7 2 0 16,-2-5-2-16,6-1-7 0,0-3-2 0,9-1-3 16,4-4-1-16,6-3 3 0,5-1 4 0,10-4 3 15,-2-2 4-15,7 0 4 0,7-9 2 16,-4-3 3-16,1 0 1 0,4-3 1 0,-5-1 2 15,-2-2 1-15,-4-2 4 0,-5-1 1 0,-5 2 3 16,-4-2 3-16,-4-2-2 0,-3 0 2 0,-2 2-1 16,-2-2 0-16,-2 1 2 0,-5 0 1 15,-1 1-1-15,-2 4-1 0,-1 3 1 0,0 4-1 16,0 5 2-16,-1 1 1 0,-1 4-5 0,1 0-11 16,-3 0-14-16,-4 5-12 0,-3 6-4 0,-3 8 4 15,-4 8 9-15,-6 5 6 0,-4 9 4 0,-2 5-1 16,-3 7 1-16,-5 8-1 0,5 0 1 15,-5 4 2-15,1 0-1 0,7-1-1 0,-2-1-3 16,11 5-1-16,0 1-2 0,9-2 0 0,8-1-1 16,4-5 1-16,0 0-1 0,10-5-3 15,0-1 2-15,7-4-6 0,-3-4-7 0,1-3-14 16,0-4-69-16,-2-5-63 0,1-5-113 0,-2-10-247 16,-8-8-909-16</inkml:trace>
          <inkml:trace contextRef="#ctx0" brushRef="#br0" timeOffset="6722.5839">10201 1407 3496 0,'0'0'79'16,"0"0"-47"-16,0 0-30 0,0 0-28 0,0 0-25 16,0 0-26-16,0 0-89 0,0 0-402 0,0 0-1170 0</inkml:trace>
        </inkml:traceGroup>
      </inkml:traceGroup>
    </inkml:traceGroup>
    <inkml:traceGroup>
      <inkml:annotationXML>
        <emma:emma xmlns:emma="http://www.w3.org/2003/04/emma" version="1.0">
          <emma:interpretation id="{D455CE14-FE86-49DA-BD51-1F58FA526016}" emma:medium="tactile" emma:mode="ink">
            <msink:context xmlns:msink="http://schemas.microsoft.com/ink/2010/main" type="paragraph" rotatedBoundingBox="4943,3708 12077,3388 12198,6096 5065,64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660FA2-F908-47C4-9961-522C6199AA29}" emma:medium="tactile" emma:mode="ink">
              <msink:context xmlns:msink="http://schemas.microsoft.com/ink/2010/main" type="inkBullet" rotatedBoundingBox="4988,4702 6219,4647 6232,4954 5002,5009"/>
            </emma:interpretation>
            <emma:one-of disjunction-type="recognition" id="oneOf2">
              <emma:interpretation id="interp10" emma:lang="en-US" emma:confidence="0">
                <emma:literal>-</emma:literal>
              </emma:interpretation>
              <emma:interpretation id="interp11" emma:lang="en-US" emma:confidence="0">
                <emma:literal>.</emma:literal>
              </emma:interpretation>
              <emma:interpretation id="interp12" emma:lang="en-US" emma:confidence="0">
                <emma:literal>_</emma:literal>
              </emma:interpretation>
              <emma:interpretation id="interp13" emma:lang="en-US" emma:confidence="0">
                <emma:literal>8</emma:literal>
              </emma:interpretation>
              <emma:interpretation id="interp14" emma:lang="en-US" emma:confidence="0">
                <emma:literal>r</emma:literal>
              </emma:interpretation>
            </emma:one-of>
          </emma:emma>
        </inkml:annotationXML>
        <inkml:trace contextRef="#ctx0" brushRef="#br0" timeOffset="31515.7577">3131 4138 786 0,'0'0'353'16,"0"0"-245"-16,0 0-12 0,0 0 4 0,0 0 3 15,0 0-1-15,0 0-13 0,0 0-20 16,0 0-31-16,0 0-19 0,0 0-11 0,0 0 1 15,0 0 17-15,-18-94 15 0,47 81 15 0,3 0 6 16,7-3 7-16,9 0-11 0,8-1-11 16,7-2-8-16,7-2-16 0,5 2-4 0,0 3-6 15,0-1-9-15,3 4-7 0,-2 1-9 0,-2 1-15 16,3 1-31-16,-5 1-35 0,-2-1-57 0,-3-1-89 16,-1 1-126-16,-18-1-250 0,-17 7-160 0</inkml:trace>
      </inkml:traceGroup>
      <inkml:traceGroup>
        <inkml:annotationXML>
          <emma:emma xmlns:emma="http://www.w3.org/2003/04/emma" version="1.0">
            <emma:interpretation id="{CF0E3838-6BBF-40AE-9C17-7FE8EBBD5045}" emma:medium="tactile" emma:mode="ink">
              <msink:context xmlns:msink="http://schemas.microsoft.com/ink/2010/main" type="line" rotatedBoundingBox="7081,3612 12077,3388 12198,6096 7202,6321">
                <msink:destinationLink direction="with" ref="{1B9173AE-8466-44EB-A358-293D3864C77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EEC7E93-9684-46B7-8384-CDDF8078F07C}" emma:medium="tactile" emma:mode="ink">
                <msink:context xmlns:msink="http://schemas.microsoft.com/ink/2010/main" type="inkWord" rotatedBoundingBox="7081,3612 12077,3388 12198,6096 7202,6321"/>
              </emma:interpretation>
              <emma:one-of disjunction-type="recognition" id="oneOf3">
                <emma:interpretation id="interp15" emma:lang="en-US" emma:confidence="0.5">
                  <emma:literal>Physical</emma:literal>
                </emma:interpretation>
                <emma:interpretation id="interp16" emma:lang="en-US" emma:confidence="0">
                  <emma:literal>physical</emma:literal>
                </emma:interpretation>
                <emma:interpretation id="interp17" emma:lang="en-US" emma:confidence="0">
                  <emma:literal>Physed</emma:literal>
                </emma:interpretation>
                <emma:interpretation id="interp18" emma:lang="en-US" emma:confidence="0">
                  <emma:literal>Phycid</emma:literal>
                </emma:interpretation>
                <emma:interpretation id="interp19" emma:lang="en-US" emma:confidence="0">
                  <emma:literal>Physics</emma:literal>
                </emma:interpretation>
              </emma:one-of>
            </emma:emma>
          </inkml:annotationXML>
          <inkml:trace contextRef="#ctx0" brushRef="#br0" timeOffset="31867.5396">5578 3429 90 0,'0'0'-78'0,"0"0"66"16,0 0 12-16,0 0 0 0,0 0 0 0,0 0 0 15,0 0 0-15,0 0 0 0,0 0 20 16,0 0 160-16,0 0-11 0,0 0-13 0,-48 199-14 15,30-143-8-15,1 8-3 0,-3 4-11 0,0 1-11 16,-5 2-16-16,4 0-22 0,-2-2-11 0,2 0-20 16,2-1-13-16,-1-3-15 0,5-2-20 0,2-1-33 15,3-9-56-15,6-5-119 0,0-8-191 0,4-12-260 16,0-11 639-16</inkml:trace>
          <inkml:trace contextRef="#ctx0" brushRef="#br0" timeOffset="32175.8633">5400 3556 0 0,'0'0'0'0,"0"0"159"16,-16-201 48-16,14 126 3 0,2 5-13 0,2 4-32 16,7 5-65-16,7 5-45 0,4 6-28 0,3 5-14 15,1 5-3-15,3 7-1 0,0 4 7 16,1 4 6-16,1 6 3 0,-2 4 5 0,1 3 6 15,3 3-3-15,-1 4 0 0,-1 4 3 0,2 1-5 16,4 4 6-16,-4 8 1 0,5 3 2 0,-4 6 9 16,2 4 0-16,-2 7-5 0,0 2-7 0,-7 7-12 15,-6 0-9-15,-3 5-7 0,-9 3-8 16,-7 1-5-16,-9 1-9 0,-10 3-2 0,-15-1 2 16,-3 1 4-16,-9-1 6 0,-7-1 10 0,-5 0-1 15,0-4-1-15,3-3-5 0,3-5-16 0,1-6-29 16,11-3-70-16,8-7-152 0,10-7-251 0,11-6-241 15</inkml:trace>
          <inkml:trace contextRef="#ctx0" brushRef="#br0" timeOffset="32633.5808">6498 2683 1292 0,'0'0'124'0,"0"0"-61"0,0 0-24 0,0 0 2 16,0 0-17-16,0 0-31 0,0 0-38 0,0 0-17 16,0 0 7-16,0 0 24 0,0 0 35 0,0 0 12 15,0 0 6-15,-125 215 2 0,97-141-3 16,-3 9-1-16,3 4 1 0,-6 2-3 0,2 2-1 16,0-1-4-16,-2 1-5 0,2-3-1 0,0-6-4 15,3-4-3-15,-1-3 0 0,5-7-3 0,2-6-1 16,5-9-2-16,4-6-1 0,3-8-4 0,4-6-3 15,3-8-9-15,2-8-9 0,0-5-14 0,2-6-10 16,0-4 11-16,0-2 18 0,0-2 20 16,2-6 10-16,2-7-2 0,2-6-8 0,1-4-4 15,6-8 2-15,-1-5 5 0,5-6-3 0,5-3 0 16,4-5-6-16,2-1-3 0,1-2 3 16,6-2-1-16,0 4 4 0,-1 6-5 0,1 7-3 15,-5 8-4-15,-3 10-7 0,-1 9-9 0,-6 5 6 16,-1 8 21-16,-6 3 25 0,2 10 41 15,-1 8 16-15,0 8 1 0,-1 3-10 0,-1 6-15 16,-1 5-11-16,-7 2-10 0,3 3-6 0,-6-1-5 16,-1 0-9-16,0-1-1 0,0-3 1 0,0-2-9 15,0-4-7-15,-1-5-13 0,1-4-24 0,0-6-35 16,5-7-75-16,7-6-239 0,6-8-38 16,-4-1 127-16,-4 0 307 0</inkml:trace>
          <inkml:trace contextRef="#ctx0" brushRef="#br0" timeOffset="33021.582">6919 3512 0 0,'0'0'130'0,"0"0"-50"0,0 0-96 0,0 0 8 16,0 0 46-16,0 0 24 0,0 0-4 0,0 0-21 16,-53 158-14-16,43-130-11 0,4 0-6 15,-3-3-4-15,6-2-6 0,2 0-5 0,1-6-15 16,0-4-6-16,1-3-3 0,5-3 14 0,6-4 30 15,1-1 34-15,5-2 33 0,0-8 11 16,8-5-3-16,1-5-18 0,1-4-19 0,5-4-13 16,0 0-6-16,0-3-2 0,-1 1 6 0,-2-3 10 15,-3 2 15-15,1 0 20 0,-7-5 10 16,3 3 3-16,-6 2-2 0,-1-1-5 0,-1 8 1 16,-6 6-1-16,-4 5 4 0,-2 5 7 0,-1 5-2 15,-3 1-19-15,0 0-40 0,0 6-32 0,-5 9-15 16,-2 11 7-16,-4 7 25 0,-6 12 10 15,-2 10 0-15,-6 2-6 0,-1 6-6 0,-2 5 0 16,-4 6-2-16,-2 3-1 0,-5 6-1 0,-1 1-6 0,0 7-4 16,0 1 0-16,-5 2 3 0,0 3-2 15,2 0-4-15,-5 2-4 0,5-3-12 0,-6 1-14 16,8-5-26-16,2-3-47 0,4-7-60 16,3-4-72-16,4-11-84 0,2-5-134 0,8-19-182 15,8-16 481-15</inkml:trace>
          <inkml:trace contextRef="#ctx0" brushRef="#br0" timeOffset="33553.3647">7443 3956 0 0,'0'0'0'0,"0"0"0"16,0 0 3-16,186-199 71 0,-141 156 4 0,-2 7 7 15,-5 0-10-15,-3 5-14 0,0 3 0 0,-9 3 8 16,-8 4 13-16,-3 2 36 0,-4 7 68 0,-8 6 57 15,-3 2 17-15,0 4-41 0,-7 0-97 0,-5 0-102 16,-8 6-46-16,0 4-10 0,-10 8 15 16,-3 4 22-16,-5 5 5 0,-1 1 5 0,0 1 0 15,3 0 0-15,3-4-1 0,6-1-4 0,4-2-7 16,9-4-17-16,10-2-18 0,4-1-18 0,2 1-6 16,10-1 11-16,4 0 19 0,7 1 20 15,4 1 14-15,1 1 5 0,4 0-3 0,1 1 0 16,0 2-3-16,0-1-1 0,-5 3 2 0,-2-2-3 15,-1 0-2-15,-9 2-1 0,-4-3-2 0,-2 1-1 16,-10 0 8-16,0-2 13 0,-12 1 13 16,-10-1 15-16,-2-3 5 0,-9 0-1 0,-5-2 6 15,-1-2 6-15,0-2 10 0,4-4 7 0,3-5 2 16,5-1-6-16,10 0-14 0,4-6-13 0,5-5-38 16,6-4-38-16,2-2-27 0,14-7-14 15,4-5 10-15,7-2 25 0,7-2 12 0,0 2 7 16,5 1 5-16,4 0 2 0,-2 4 5 0,2-3 5 15,3 3 4-15,1-2 4 0,-2 0 4 0,3 1 3 16,-3-1 0-16,-1-1-2 0,-1 4-1 16,-3 1 0-16,-2 3 1 0,-6 5 2 0,-7 2 3 15,-7 5 7-15,-3 5 2 0,-5 2 1 0,-5 2-7 16,-1 0 1-16,-2 3 4 0,0 5 9 16,2 2 6-16,-2 3-2 0,0 4-6 0,0 2-5 0,0 3-7 15,-3 1-10-15,-4 0-8 0,2-1-24 16,-2-2-39-16,1-1-90 0,4-4-142 0,0-3-261 15,2-5-703-15</inkml:trace>
          <inkml:trace contextRef="#ctx0" brushRef="#br0" timeOffset="33690.2805">8526 3386 1836 0,'0'0'124'0,"0"0"-57"0,0 0-37 16,0 0-22-16,0 0-22 0,0 0-36 0,0 0-71 15,-151-25-163-15,148 25-223 0,3 1-249 0,0 3 423 0</inkml:trace>
          <inkml:trace contextRef="#ctx0" brushRef="#br0" timeOffset="34492.8357">8832 3592 1015 0,'0'0'181'0,"0"0"-45"0,0 0-9 0,0 0 3 0,0 0 1 16,-186 55-27-16,148-34-29 0,1 0-15 15,3 3-5-15,-1-1-6 0,7 0-8 0,4 0-12 16,8-1-16-16,4-2-17 0,5-1-18 0,7-3-11 16,4 2-8-16,10-3 4 0,4-2 10 0,12-2 11 15,5-4 14-15,9-2 4 0,6-5-4 16,5 0-5-16,2-2-6 0,1-4-7 0,4-3 1 15,-2 1 5-15,2-3 1 0,1-1-2 0,-6 0-11 16,4 0-20-16,-5-3 0 0,-1 1-1 16,-3-3 14-16,-2-2 16 0,-3-2 5 0,-7-1 9 15,-7-2 7-15,2 1 8 0,-8 0 9 0,-4 0 11 16,-8 3 16-16,-9 5 30 0,0 3 21 0,-6 4 3 16,-8 0-21-16,-7 4-37 0,-8 1-30 15,-2 3-14-15,-5 0-1 0,-2 7 6 0,-6 4 2 16,0 3 2-16,-4 3-1 0,-2 1 1 0,3 1-1 15,1 2-3-15,7 0-2 0,-1 0-1 0,5 0-3 16,5-2-3-16,3-1-7 0,11-3-15 0,2-4-21 16,8-2-20-16,0-2-10 0,13-3 10 15,7-2 20-15,3-2 25 0,11 0 11 0,3-5 2 16,3-3-6-16,2-4-5 0,-1 0 2 0,-2-3 3 16,-2 3 6-16,-9-1 7 0,-6 4-1 0,-4 1 2 15,-6 4 0-15,-7 1-2 0,1 3 0 0,-5 0 4 16,-1 0-7-16,0 0 5 0,0 3 6 15,0 6-5-15,-1 1 12 0,-5 0-4 0,4 2-6 16,2 0-2-16,-2-1-6 0,2-3-6 0,0-1-9 16,8-1-7-16,2-3-2 0,9-2 13 15,1-1 14-15,10 0 12 0,3-5 3 0,7-5-1 16,1 0-6-16,6-2-7 0,-2-2 2 0,0-1-7 16,-3 2-10-16,-2-3-5 0,-2 0-29 15,-5-2-31-15,2 0-21 0,-6-1-5 0,0-2 19 16,-3-3 37-16,-1-2 34 0,-1-6 22 0,-6-3 18 15,3-6 8-15,-7-4 8 0,0-4 7 0,-4-3 0 16,-4-6 3-16,1-1-3 0,-5-5-2 0,-2-1-2 16,0-2 3-16,-1 0 1 0,-7 3 2 0,1 2 5 15,-4 3 5-15,-1 7 5 0,0 9 9 16,-1 8 13-16,-2 9 5 0,2 9-4 0,-2 6-12 16,2 10-34-16,-2 2-34 0,-5 16-20 0,0 15-9 15,-13 12 9-15,3 14 16 0,-8 15 11 0,-1 10 3 16,2 8 0-16,6 5-1 0,5 3-4 15,5-1-1-15,11-1 1 0,5-4-3 0,5-4-2 16,12-8 3-16,12-3-4 0,3-3-3 0,8-6 3 16,0-7-2-16,4-3-4 0,1-10-11 0,0-3-20 15,-1-8-36-15,-1-6-68 0,-2-2-118 16,-12-13-267-16,-8-5-758 0</inkml:trace>
        </inkml:traceGroup>
      </inkml:traceGroup>
    </inkml:traceGroup>
    <inkml:traceGroup>
      <inkml:annotationXML>
        <emma:emma xmlns:emma="http://www.w3.org/2003/04/emma" version="1.0">
          <emma:interpretation id="{34529843-0C10-49DC-8B3A-807E049E337F}" emma:medium="tactile" emma:mode="ink">
            <msink:context xmlns:msink="http://schemas.microsoft.com/ink/2010/main" type="paragraph" rotatedBoundingBox="4374,6325 14021,5855 14194,9412 4547,98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732D56A-CC22-467E-9D6B-D4F9EFC23142}" emma:medium="tactile" emma:mode="ink">
              <msink:context xmlns:msink="http://schemas.microsoft.com/ink/2010/main" type="inkBullet" rotatedBoundingBox="4418,7235 5336,7191 5343,7346 4426,7391"/>
            </emma:interpretation>
            <emma:one-of disjunction-type="recognition" id="oneOf4">
              <emma:interpretation id="interp20" emma:lang="en-US" emma:confidence="0">
                <emma:literal>-</emma:literal>
              </emma:interpretation>
            </emma:one-of>
          </emma:emma>
        </inkml:annotationXML>
        <inkml:trace contextRef="#ctx0" brushRef="#br0" timeOffset="35089.6792">2541 6520 1065 0,'0'0'85'0,"0"0"-69"0,0 0-55 16,0 0-58-16,0 0 7 0,0 0 33 0,0 0 53 15,0 0 83-15,0 0 42 0,0 0 30 16,0 0 11-16,0 0-4 0,133-15-19 0,-84 4-13 15,6-6-21-15,15-2-20 0,6-4-23 0,14 0-33 16,7-3-35-16,5 2-62 0,4 4-138 0,-27 6-324 16,-26 6-756-16</inkml:trace>
      </inkml:traceGroup>
      <inkml:traceGroup>
        <inkml:annotationXML>
          <emma:emma xmlns:emma="http://www.w3.org/2003/04/emma" version="1.0">
            <emma:interpretation id="{FDB8B75A-90FC-4044-BE8D-46884B7F67E1}" emma:medium="tactile" emma:mode="ink">
              <msink:context xmlns:msink="http://schemas.microsoft.com/ink/2010/main" type="line" rotatedBoundingBox="6631,6215 14021,5855 14194,9412 6804,9772">
                <msink:destinationLink direction="with" ref="{1B9173AE-8466-44EB-A358-293D3864C77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E3F981-DDB9-4447-AF12-BEF579BC44DE}" emma:medium="tactile" emma:mode="ink">
                <msink:context xmlns:msink="http://schemas.microsoft.com/ink/2010/main" type="inkWord" rotatedBoundingBox="6631,6215 14021,5855 14194,9412 6804,9772">
                  <msink:destinationLink direction="with" ref="{A21C1F01-F800-4986-9752-A47C787D3EB0}"/>
                </msink:context>
              </emma:interpretation>
              <emma:one-of disjunction-type="recognition" id="oneOf5">
                <emma:interpretation id="interp21" emma:lang="en-US" emma:confidence="0.5">
                  <emma:literal>Psychological.</emma:literal>
                </emma:interpretation>
                <emma:interpretation id="interp22" emma:lang="en-US" emma:confidence="0.5">
                  <emma:literal>Psychological .</emma:literal>
                </emma:interpretation>
                <emma:interpretation id="interp23" emma:lang="en-US" emma:confidence="0">
                  <emma:literal>Psychological</emma:literal>
                </emma:interpretation>
                <emma:interpretation id="interp24" emma:lang="en-US" emma:confidence="0">
                  <emma:literal>Psychological ,</emma:literal>
                </emma:interpretation>
                <emma:interpretation id="interp25" emma:lang="en-US" emma:confidence="0">
                  <emma:literal>Psychological \</emma:literal>
                </emma:interpretation>
              </emma:one-of>
            </emma:emma>
          </inkml:annotationXML>
          <inkml:trace contextRef="#ctx0" brushRef="#br0" timeOffset="35639.4515">5097 6038 903 0,'0'0'201'0,"0"0"-41"16,0 0-47-16,0 0-21 0,0 0-20 0,0 0-22 15,0 0-38-15,0 0-19 0,0 0-7 0,0 0 15 16,0 0 28-16,0 0 11 0,-77 162 5 0,61-83-5 16,0 3-9-16,-3 4-8 0,2-1-8 0,-3 0-5 15,1-1-2-15,-1-2-9 0,4-1-5 16,1-3-11-16,3-8-25 0,4-6-31 0,4-7-59 16,4-5-169-16,0-15-321 0,1-13-8 0</inkml:trace>
          <inkml:trace contextRef="#ctx0" brushRef="#br0" timeOffset="36036.8784">4899 6326 0 0,'0'0'0'0,"11"-158"233"0,0 68-5 16,2 5-49-16,2 10-10 0,1 11 3 0,2 4-12 15,2 9-16-15,1 1-27 0,6 2-26 0,2 2-19 16,4 4-15-16,2 1-8 0,-2 1-7 15,5 4-5-15,-4 4-3 0,1 4-5 0,2 4-3 16,-5 6-5-16,1 4-6 0,-1 6-8 0,1 2-1 16,-5 6-2-16,-3 0 0 0,2 9 4 0,-4 7 2 15,0 6 4-15,-3 4 1 0,-2 6 2 16,-1 4-2-16,-4 3 2 0,-5 2-2 0,1 3 1 16,-9 2 0-16,0 5 3 0,-1 3 2 0,-11 0-4 15,-5 1 1-15,-5 0-4 0,-5-1-2 0,-4-1 5 16,-3 2 0-16,-7-3 1 0,-3 0 1 0,-3-2-3 15,2 2-4-15,-2 0-1 0,2-5-4 16,1 0-1-16,3-4-3 0,2-2 0 0,3-4-2 16,3-3-1-16,7-4-1 0,0-3-2 0,7-4-2 15,6-6-6-15,2-4-12 0,4-3-10 0,3-4-17 16,4-2-12-16,-2-3-7 0,2-1-6 16,0 0-18-16,0 0-24 0,0 0-45 0,0 0-70 15,0-2-79-15,0 0-41 0,2 1-53 0,2-1 139 16,0 2 266-16</inkml:trace>
          <inkml:trace contextRef="#ctx0" brushRef="#br0" timeOffset="38521.1306">5841 6406 0 0,'0'0'232'0,"0"0"-45"0,0 0-44 0,0 0-45 16,0 0-25-16,0 0-9 0,0 0-4 0,0 0 9 15,0 0 7-15,0 0 8 0,12-153 2 16,-20 147-3-16,-4 3-6 0,-3 0-6 0,-5 3-4 16,-6 0-4-16,-2 7 0 0,-8 9-3 0,-3 1-3 15,-2 7-5-15,-4 3-7 0,2 2-7 0,0 0-8 16,5 1-7-16,4-5-10 0,5 1-5 15,6-2-6-15,7-3-5 0,5 0-3 0,8-2-8 16,3-3-3-16,8 1-4 0,11-1 2 0,4-1 9 16,9 1 2-16,4-1 6 0,2-1 0 15,5 1-1-15,1 1 0 0,-1 1 1 0,1 1 1 16,-1 0 0-16,-1 1 2 0,-5 1-3 0,-1-1 1 16,-6-1 0-16,-5 0 0 0,-7-3 2 0,-5 1 0 15,-9-3 9-15,-4 0 8 0,-1-1 9 0,-13 0 8 16,-3 0-7-16,-7 0-1 0,-3-1-4 0,-5-2-2 15,-2-1 1-15,-3-2-5 0,-2-3-2 16,3 0-5-16,-3-2-2 0,1-1 0 0,3 0-3 16,3 0-3-16,1 0-1 0,5-3-4 0,3 2-6 15,4-2-11-15,6 3-19 0,1 0-23 0,5 0-29 16,0 0-39-16,6 0-44 0,1 3-49 16,0 1-62-16,0 1-73 0,5-1-108 0,3-2 239 15,-5-1 227-15</inkml:trace>
          <inkml:trace contextRef="#ctx0" brushRef="#br0" timeOffset="39052.7855">6277 6456 0 0,'0'0'168'16,"0"0"45"-16,0 0-25 0,0 0-6 0,0 0 6 15,0 0-6-15,0 0-10 0,0 0-18 16,0 0-29-16,0 0-36 0,0 0-31 0,0 0-22 16,0 0-18-16,0 0-4 0,-89-24 0 0,82 42 2 15,-1 2 4-15,3 2 1 0,0 0-1 0,1 2 1 16,4-3-6-16,0 0-4 0,4-2 0 0,6-2-6 16,4-2 1-16,2-4-3 0,3-3 0 15,3-5 3-15,2-3 2 0,3 0 4 0,3-3 1 16,-2-8 2-16,1-3-2 0,1-1 1 0,-3-2-1 15,-2 1 1-15,-5-2 0 0,0 3-3 16,-1-6 1-16,-3 3 0 0,0-2-1 0,-1 0 1 16,0-3-3-16,0 3-1 0,-2-4-1 0,0 1-3 15,-2 1 0-15,1 1 1 0,-2 3 0 0,-1 3 1 16,-1 5 2-16,-3 2 4 0,-3 4 3 16,-2 3 3-16,0 1-6 0,0 0-8 0,0 0-15 15,0 7 2-15,0 9 3 0,-4 7 6 0,-4 8 14 16,0 5 0-16,-4 4 0 0,1 5-1 0,-1 1-1 15,-2 4-4-15,0 3 1 0,-2 4 0 16,1 1 0-16,-3 4 2 0,2 1-4 0,-2 2 1 16,-1 2-4-16,-3 0-3 0,1 4 1 0,-3 2-1 15,-2 0 0-15,-1-1-1 0,1-5 1 0,0-4 0 16,3-6 1-16,6-8-2 0,-2-6-2 0,4-7 0 16,3-7-2-16,2-5 1 0,2-6-3 15,5-4-12-15,-3-5-11 0,4-4-30 0,2-5-50 16,0 0-64-16,0-5-54 0,8-7-123 0,-4 0-206 15,1 3-271-15</inkml:trace>
          <inkml:trace contextRef="#ctx0" brushRef="#br0" timeOffset="39405.1546">7427 6410 403 0,'0'0'227'16,"0"0"-64"-16,0 0-39 0,0 0-4 0,0 0 21 16,0 0 17-16,0 0-19 0,0 0-36 0,0 0-42 15,0 0-35-15,0 0-7 0,0 0 3 16,0 0 11-16,-166 6 10 0,127 27 5 0,0 4 4 15,-1 2 3-15,2 2 0 0,3 4-7 0,3 3-5 16,3 0-8-16,3-2-11 0,3-1-6 16,9-5-9-16,3-4-6 0,8-3-9 0,3-4-7 15,11-7-5-15,5-6-3 0,9-4 0 0,9-7 5 16,6-5-1-16,6 0-12 0,7-12-15 0,5-3-33 16,4-4-43-16,2-2-91 0,-1-3-127 15,-4-2-132-15,-12 4-275 0,-19 8 719 0</inkml:trace>
          <inkml:trace contextRef="#ctx0" brushRef="#br0" timeOffset="41283.0409">8138 5950 0 0,'0'0'49'0,"0"0"345"0,0 0-53 0,0 0-55 16,0 0-33-16,0 0-31 0,0 0-44 0,0 0-49 16,0 0-58-16,0 0-45 0,0 0-30 0,0 0-9 15,0 0 10-15,0 0 4 0,-71-5 9 16,49 50 4-16,-3 3 5 0,-2 6 3 0,0 2 2 15,-3 2 0-15,4 4-6 0,-1-2-2 0,0-1-7 16,2-2-3-16,-4-1-4 0,4-3-4 0,1-4 3 16,4 0-2-16,-2-6 0 0,7-3-1 15,2-6-2-15,1-6-2 0,8-7-3 0,0-6-7 16,4-4-13-16,0-7-10 0,1-4 1 0,6 0 11 16,5-3 18-16,1-9 18 0,2-3 4 15,8-4-2-15,0-5-2 0,0-4-3 0,2-2-1 16,1 0 3-16,-2 0-2 0,0 2-3 0,-5 2 2 15,3 4-4-15,-4 2-1 0,2 6 0 0,-4 2 0 16,-3 4 0-16,-1 4 1 0,2 1-2 16,-5 3-5-16,-3 0-1 0,3 4 0 0,-5 7 5 15,1 1 7-15,-1 2 6 0,-2 5 1 0,-2 1 0 16,0 3-5-16,0-1-5 0,0-3-1 0,0 1-2 16,0-2-1-16,0-3-4 0,1-2-6 15,2-1-8-15,6-3-11 0,-2-3-9 0,1-3-4 16,4-3 1-16,0 0 2 0,1-3 7 0,1-6 2 15,1-3 0-15,3-2 2 0,3-3 1 0,0-2 4 16,-1-4 6-16,4 1 1 0,0-4 3 0,2 1-1 16,-1 0 2-16,-2 1 0 0,0 0 2 0,0 2 5 15,-6 2 2-15,3 4 1 0,-4 2-2 16,-2 3-1-16,-1 5-6 0,-2 3-2 0,-6 3 0 16,1 0 8-16,-4 3 13 0,-2 6 15 0,0 5 12 15,0 4 3-15,-6 5-1 0,0 0-9 16,-5 3-3-16,1 0-5 0,2 0-5 0,-3-1 0 15,2-2-3-15,5-3-5 0,1-1-4 0,3-4-6 16,0-3-6-16,5-3-2 0,7-3 4 16,0-2 4-16,3-4 7 0,3 0 8 0,3 0 0 15,2-4 0-15,-2-5-1 0,5-3 0 0,-2-2 2 16,1 1 5-16,-3-4 5 0,-3 3-3 0,-3-3 4 16,-3 2 0-16,-1 0 1 0,-1 0 5 0,-7 1 4 15,3 1 2-15,-6 0 1 0,-1 1 0 16,0 0-6-16,-4 0-14 0,-7 0-11 0,-1 2-13 15,-4-1-6-15,-3 2 0 0,2 2-3 0,-6 2 0 16,6 0-1-16,-2 2 1 0,1 2-6 0,8-1 0 16,3 2-18-16,3-1-38 0,1 1-58 0,3-2-49 15,0 1-8-15,6-1 26 0,-1-1 49 16,7 0 44-16,4-4 15 0,4-4 0 0,-1-2-2 16,5-2-2-16,0-1 7 0,2-5 12 0,1-1 18 15,-1-4 17-15,1 0 15 0,1-6 12 0,1 0 10 16,-1-2 4-16,4-1 5 0,-3-4 12 15,-3-1 5-15,-2-2 14 0,-4 2 6 0,2 0 5 16,-8 2 7-16,1 2 4 0,-2 2 6 0,0 0 1 16,-4 4 1-16,-4 4 2 0,3 2 1 15,-5 3 1-15,1 2-3 0,1 2-5 0,-2 4-11 16,-2-1-16-16,-1 5-17 0,2 3-14 0,-2 3-11 16,1 1-10-16,-1 2-7 0,0 0-13 0,0 0-17 15,0 0-10-15,0 5 2 0,0 6 10 16,0 8 19-16,-3 6 14 0,-1 10 5 0,-4 8 1 15,3 3-1-15,-4 7 1 0,-2 4-2 0,1 1 2 16,1 3-2-16,-3 2-1 0,0 1 2 0,0 1-6 16,0 1-2-16,5-1 0 0,-1-4-6 0,4-7-1 15,1-5-1-15,3-7-3 0,4-7-3 16,2-2 3-16,4-5-1 0,4-5 0 0,-1-4 0 16,2-3-3-16,2-4 0 0,1-5 1 0,-2-4 2 15,1-3-1-15,5-3 5 0,-1-7 1 0,-2-7 1 16,3-2 4-16,-4-4-1 0,4-3 1 15,-5-5-1-15,-1-2 3 0,2 1 1 0,-9-4 2 16,2 0 3-16,0 1-3 0,-7-2-2 0,4 4-1 16,-4 4-5-16,2 5 2 0,-3 6 4 0,-2 3 2 15,-1 6 7-15,0 3 4 0,0 3-2 16,0 2-7-16,0 1-14 0,0 0-22 0,-2 4-7 16,-5 8 6-16,3 6 9 0,-5 6 15 0,2 4 3 15,-2 3 0-15,-2 2-3 0,7 0 2 16,0-2 0-16,0-2-1 0,4-2 0 0,4-3-1 15,2-4-3-15,8-1 2 0,-1-3-1 0,3-3 0 16,6-2 2-16,1-3 3 0,2-2 2 0,3-6 0 16,2 0 1-16,-2 0-3 0,5-8 1 0,-3-1 2 15,-3-2 0-15,-3-2 3 0,-5-2 3 16,1-2 2-16,-8 1 3 0,-5-3 3 0,1-2 0 16,-7 0-2-16,-1-3-3 0,-1 0-3 0,-10 1-3 15,-1-2-2-15,-4 3-1 0,-7 1-4 0,3 3 0 16,-6 3-2-16,-5 3-1 0,2 3 0 0,1 3 0 15,-2 5-4-15,3 1-4 0,3 0-4 16,2 4-3-16,4 4-5 0,3 2-4 0,3 1-4 16,3 1-4-16,4 0-1 0,-1-1-1 0,5 0 0 15,1-2 3-15,1-2 1 0,9-2 8 16,0-1 11-16,6-2 10 0,2-2 7 0,6 0 4 16,4-5-1-16,6-4-3 0,-1-4 0 0,5-2-1 15,1-2 1-15,-1 1 0 0,3-2 0 0,-2-1 1 16,-3 1-1-16,-4-3 6 0,1 2-1 15,-3-2 2-15,-3 2 2 0,-2-1-4 0,-2 0 4 16,-4 3 1-16,0 0-1 0,-6 2 3 0,-5 2 4 16,1 4 9-16,-6 1 10 0,-3 4 11 15,0 1 4-15,0 0-2 0,0 3-10 0,-1 0-15 0,-2 0-22 16,-4 0-16-16,3 0-10 0,0 7-4 16,-4 5 6-16,-2 6 8 0,2 5 4 0,-3 6 6 15,0 8 0-15,0 6 1 0,6 9 3 0,-4 6 2 16,5 6 1-16,-3 5 3 0,4 3-2 0,1 5 0 15,-1 6 0-15,-4 5-1 0,6 5-3 16,-3 5-1-16,-3 7-1 0,4 6-2 0,-2 10 2 16,-3 3 0-16,-1 9-6 0,2 0 5 0,-7-1-2 15,1-6-3-15,-3-6-7 0,-4-8-8 0,-4-12-1 16,-3-12 4-16,-3-13 15 0,-4-13 3 16,0-11 9-16,-2-10 2 0,-3-8 2 0,1-13 9 15,5-7 8-15,-2-9 9 0,3-4 2 0,-2-14-5 16,6-8-13-16,-1-10-13 0,2-5-12 15,3-12-11-15,1-5-3 0,7-9-10 0,2-5-1 16,4-7 5-16,0-6 3 0,8-2 8 0,2-2 1 16,0-2 7-16,2-1-1 0,10 0 1 0,7-2 2 15,0-1-4-15,9-2 0 0,6 1-1 16,-1-4 1-16,7 2 1 0,6-2-2 0,-3 3 0 16,8-1-2-16,0-1 1 0,4 3-2 0,0 7 3 15,5 4 2-15,-5 8 0 0,-1 10 3 0,-5 9 0 16,-4 8 1-16,-3 7 3 0,1 7 3 0,-8 6 3 15,-1 8-1-15,-6 7 0 0,-3 5-4 16,-5 6 1-16,2 0-3 0,-6 9 0 0,3 3 0 16,-6 7 0-16,-5 6 3 0,2 2 1 0,-6 4 3 15,0-1 0-15,-4 3-1 0,-4 0-1 0,0-4-2 16,-7 0 0-16,6-3-7 0,-5-6-3 0,1 0-12 16,5-4-23-16,0-7-42 0,4-3-62 15,0-3-92-15,1-3-159 0,2 0-333 0,5-2-316 0</inkml:trace>
          <inkml:trace contextRef="#ctx0" brushRef="#br0" timeOffset="41425.4541">10438 5950 939 0,'0'0'352'0,"0"0"-82"0,0 0-73 16,0 0-43-16,0 0-41 0,0 0-46 0,0 0-40 15,0 0-26-15,0 0-22 0,0 0-31 0,0 0-75 16,0 0-80-16,0 0-139 0,-83-57-235 0,83 58-205 15</inkml:trace>
          <inkml:trace contextRef="#ctx0" brushRef="#br0" timeOffset="42300.2842">10587 6068 316 0,'0'0'433'0,"0"0"-119"0,0 0-86 15,0 0-52-15,0 0-41 0,0 0-43 0,0 0-30 16,0 0-19-16,0 0-5 0,0 0-2 16,0 0-1-16,0 0-4 0,-177 112-4 0,142-83-7 15,6 2-2-15,1 2-3 0,2-2-4 0,4-3-3 16,8 1-10-16,9-6-8 0,5-1-6 16,4-4-2-16,9-3 2 0,13-2 7 0,3-4 6 15,9-4-2-15,10-3 0 0,3-2-9 0,7-2-2 16,2-5 3-16,0-2-5 0,3-3 3 0,-4 1 1 15,2-3 2-15,-5-1 3 0,3-3 4 0,-4 0-3 16,-3-4-9-16,-1-1-1 0,-5-2 1 16,-2-2 4-16,-9-3 10 0,0 1 5 0,-10-2 10 15,-6 1 5-15,-2 1 15 0,-9 2 8 0,0 1 9 16,-6 6 12-16,-2 3-1 0,-8 3-1 0,0 3-7 16,-6 3-15-16,-6 3-13 0,0 4-12 15,-7 1-8-15,-5 3-5 0,-1 9 1 0,-5 3-2 16,-2 5 1-16,0 1 1 0,-1 4-5 0,2 0 5 15,2-1-1-15,1 0-1 0,8-2 2 0,2-2-6 16,9-3-7-16,5-1-14 0,5-3-9 16,7-2-12-16,0-2 2 0,12-3 8 0,3-3 11 15,7-2 11-15,5-1 7 0,1-1 5 0,6-5-7 16,-3-3 6-16,2 1 1 0,-3 2 1 0,-3 0 12 16,-5 3-5-16,-1 3-1 0,-4 0-1 15,0 2 0-15,-3 5 4 0,-2 4 1 0,1 1 4 16,-3 1-2-16,0 2 2 0,2 1-1 0,1 1-1 15,-3 1-3-15,1-3-2 0,1-2 1 16,1-3-3-16,4-2 7 0,0-5 4 0,8-3 5 16,4 0 1-16,7-12-5 0,0-6-4 0,2-5-5 15,-5-2-4-15,3-2 1 0,-6-4-1 0,-2 0 1 16,-3-1 1-16,0-4 3 0,-9 2-3 0,2-5 2 16,-4 1-1-16,-2-3-1 0,-1-1 3 15,-2-4-2-15,3 0-1 0,-1-5-4 0,0-3 1 16,-5-4 0-16,6-2-1 0,-2-7 3 0,-2 1-2 15,1-7 2-15,-2 2 4 0,-3-1 2 0,-3 6 6 16,-1 8 7-16,0 10 4 0,-5 10 5 0,-6 7 3 16,-1 9-3-16,-1 4-4 0,-1 9-8 15,-1 5-15-15,2 4-16 0,-4 7-13 0,-1 14-1 16,-1 13 5-16,-5 10 10 0,-1 14 8 0,-2 11 5 16,2 6 3-16,0 8 1 0,8 2 3 15,2 1-4-15,6 2 2 0,6-2-2 0,3-2-1 16,4-3 1-16,10-2-2 0,7-2 1 0,-1-4-3 15,6-5-1-15,0 2 0 0,1-8 0 0,-1-5-1 16,-1-5-5-16,-3-5-2 0,-5-9-1 16,-4-4 2-16,0-5 5 0,-4-4 2 0,-5-5 1 15,-3-4 0-15,3-3 2 0,-4-3 0 0,0-4 6 16,0-3 10-16,0-1 8 0,0 0 7 16,-4 0 2-16,0-2-3 0,-4 1-9 0,3-1-6 0,-2 0-9 15,4 0-19-15,3 0-52 0,0 0-81 16,9-3-86-16,5 1-167 0,0 0-270 0,-4 0-287 15</inkml:trace>
          <inkml:trace contextRef="#ctx0" brushRef="#br0" timeOffset="42398.2238">12206 6722 1614 0,'0'0'328'0,"0"0"-189"0,0 0-82 16,0 0-70-16,0 0-83 0,0 0-193 0,0 0-628 15,0 0 94-15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0:09.6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AECCB27-94A1-417A-ADC0-A3C7741621C3}" emma:medium="tactile" emma:mode="ink">
          <msink:context xmlns:msink="http://schemas.microsoft.com/ink/2010/main" type="inkDrawing" rotatedBoundingBox="1485,2867 11449,2345 11451,2379 1486,2900" semanticType="underline" shapeName="Other">
            <msink:sourceLink direction="with" ref="{CDCB38B8-2D1C-4240-B36C-B905CA4A886F}"/>
          </msink:context>
        </emma:interpretation>
      </emma:emma>
    </inkml:annotationXML>
    <inkml:trace contextRef="#ctx0" brushRef="#br0">0 515 2677 0,'0'0'35'16,"0"0"-47"-16,0 0-77 0,0 0-21 0,0 0 8 16,0 0 18-16,0 0 65 0,0 0 19 0,180 1-3 15,-85-1-4-15,15 0-1 0,20 0 1 16,15-6 4-16,15-1 1 0,14-2 1 0,18 0-1 16,8 0-1-16,13-4 2 0,16 0-1 0,10-2 3 15,10 0-2-15,11 1 2 0,12-3 2 16,7 1 5-16,10-1 1 0,0 1 2 0,10 0 2 0,-1-2-6 15,4 1 4-15,-3 0 0 0,2 2-2 16,-2-3-3-16,2 2-1 0,-4 0-2 0,-2 2 0 16,-2-2 3-16,-5 3-3 0,-8 1-1 0,-6-1 0 15,-12 3-2-15,-10 0 0 0,-9 0 2 16,-14-1 0-16,-15 1 0 0,-16-2 3 0,-14 1 4 16,-15 1 3-16,-19 1 8 0,-15 3 3 0,-23 0 5 15,-19 2 7-15,-16 1-3 0,-23 0 1 0,-18 3-4 16,-19 0 14-16,-7 0 30 0,-10 0 19 15,-3-2-6-15,-11 1-38 0,-6-5-69 0,-6 4-90 16,-7-2-113-16,8 4-327 0,3-2-1027 0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0:34.2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9173AE-8466-44EB-A358-293D3864C772}" emma:medium="tactile" emma:mode="ink">
          <msink:context xmlns:msink="http://schemas.microsoft.com/ink/2010/main" type="inkDrawing" rotatedBoundingBox="4384,8819 4579,4003 4650,4006 4455,8822" semanticType="verticalRange" shapeName="Line">
            <msink:sourceLink direction="with" ref="{CF0E3838-6BBF-40AE-9C17-7FE8EBBD5045}"/>
            <msink:sourceLink direction="with" ref="{FDB8B75A-90FC-4044-BE8D-46884B7F67E1}"/>
          </msink:context>
        </emma:interpretation>
      </emma:emma>
    </inkml:annotationXML>
    <inkml:trace contextRef="#ctx0" brushRef="#br0">205 0 678 0,'0'0'54'0,"0"0"-96"16,0 0-29-16,0 0 8 0,0 0 35 0,0 0 41 16,0 0 21-16,0 0 12 0,0 0-3 0,0 0 3 15,-25 179 8-15,25-117 9 0,0 11 18 0,-2 15 15 16,0 13 2-16,-3 13-7 0,1 11-6 16,-1 10-15-16,-5 6-4 0,-1 10-7 0,1 6-10 0,-2 10-9 15,-4 5-11-15,1 7-5 0,1 8-8 16,0 1-4-16,0 6-5 0,2 2-3 0,0 1-4 15,7-1-2-15,-3 1-5 0,6-8-9 0,2-5-8 16,0-8-13-16,0-10-12 0,0-15-16 0,2-11-18 16,-1-14-24-16,2-14-20 0,-1-18-10 15,-2-15 9-15,0-15 24 0,0-15 23 0,-5-11 4 16,4-13-48-16,-3-10-99 0,0-9-37 0,2-3 261 0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1:23.6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21C1F01-F800-4986-9752-A47C787D3EB0}" emma:medium="tactile" emma:mode="ink">
          <msink:context xmlns:msink="http://schemas.microsoft.com/ink/2010/main" type="inkDrawing" rotatedBoundingBox="9551,10436 15466,10233 15473,10431 9558,10634" semanticType="underline" shapeName="Other">
            <msink:sourceLink direction="with" ref="{EBE3F981-DDB9-4447-AF12-BEF579BC44DE}"/>
          </msink:context>
        </emma:interpretation>
      </emma:emma>
    </inkml:annotationXML>
    <inkml:trace contextRef="#ctx0" brushRef="#br0">0 276 0 0,'0'0'0'15,"0"0"0"-15,0 0 0 0,0 0 0 0,0 0 0 16,180-8 14-16,-144 8 51 0,1 0-9 16,9 0-3-16,-3-1 3 0,5 1 6 0,-1-2 16 15,7 1 7-15,6-2 9 0,6 0 2 0,2-2-2 16,10-2-2-16,4 1-13 0,9 0-11 0,9-2-12 16,8-2-9-16,10-1-7 0,4 1-5 15,12-2 0-15,8 0-6 0,7-2 0 0,8 1 7 16,8 2 8-16,5-3 7 0,7 1 6 0,5-1 4 15,3-1-5-15,2 3-2 0,4 0-4 16,-2 2-5-16,2 1-7 0,-6 1-11 0,-6 4-3 16,-3 1-6-16,-10 0 1 0,-6 3 0 0,-3 0-4 15,-14 0 3-15,-9 0 0 0,-8 0 7 0,-10 0 2 16,-8 4-3-16,-12-2-5 0,-12 4-7 16,-10 0-3-16,-11-2-5 0,-8 2-1 0,-10 0-1 15,-6 0-2-15,-4 0-1 0,-8 0-5 0,-3 1-11 16,-7-1-6-16,0 0-19 0,-4 2-19 0,-1-2-18 15,-3 0-26-15,1 1-31 0,-2 1-33 0,3 0-69 16,-1 1-101-16,0-2-184 0,-5-1 224 0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4:22.7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31B2AD5-82CF-49EA-B9EE-AE12DFE10CAC}" emma:medium="tactile" emma:mode="ink">
          <msink:context xmlns:msink="http://schemas.microsoft.com/ink/2010/main" type="writingRegion" rotatedBoundingBox="2968,59 5752,860 5298,2442 2513,1641">
            <msink:destinationLink direction="with" ref="{7E1F81D2-653F-4E29-82E3-F0CE649A129E}"/>
          </msink:context>
        </emma:interpretation>
      </emma:emma>
    </inkml:annotationXML>
    <inkml:traceGroup>
      <inkml:annotationXML>
        <emma:emma xmlns:emma="http://www.w3.org/2003/04/emma" version="1.0">
          <emma:interpretation id="{6F824B97-32DB-4DEE-A71E-3B75756E1A4D}" emma:medium="tactile" emma:mode="ink">
            <msink:context xmlns:msink="http://schemas.microsoft.com/ink/2010/main" type="paragraph" rotatedBoundingBox="2968,59 5752,860 5298,2442 2513,16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DD14D7-9AE0-4F30-810E-F35F375C1831}" emma:medium="tactile" emma:mode="ink">
              <msink:context xmlns:msink="http://schemas.microsoft.com/ink/2010/main" type="line" rotatedBoundingBox="2968,59 5752,860 5298,2442 2513,1641"/>
            </emma:interpretation>
          </emma:emma>
        </inkml:annotationXML>
        <inkml:traceGroup>
          <inkml:annotationXML>
            <emma:emma xmlns:emma="http://www.w3.org/2003/04/emma" version="1.0">
              <emma:interpretation id="{14E8F065-7A9E-4F59-A0EE-68E57142B4A6}" emma:medium="tactile" emma:mode="ink">
                <msink:context xmlns:msink="http://schemas.microsoft.com/ink/2010/main" type="inkWord" rotatedBoundingBox="2968,59 5752,860 5298,2442 2513,1641"/>
              </emma:interpretation>
              <emma:one-of disjunction-type="recognition" id="oneOf0">
                <emma:interpretation id="interp0" emma:lang="en-US" emma:confidence="0.5">
                  <emma:literal>Tech</emma:literal>
                </emma:interpretation>
                <emma:interpretation id="interp1" emma:lang="en-US" emma:confidence="0">
                  <emma:literal>Tech.</emma:literal>
                </emma:interpretation>
                <emma:interpretation id="interp2" emma:lang="en-US" emma:confidence="0">
                  <emma:literal>Tech'</emma:literal>
                </emma:interpretation>
                <emma:interpretation id="interp3" emma:lang="en-US" emma:confidence="0">
                  <emma:literal>Techs</emma:literal>
                </emma:interpretation>
                <emma:interpretation id="interp4" emma:lang="en-US" emma:confidence="0">
                  <emma:literal>Techy</emma:literal>
                </emma:interpretation>
              </emma:one-of>
            </emma:emma>
          </inkml:annotationXML>
          <inkml:trace contextRef="#ctx0" brushRef="#br0">115 306 0 0,'0'0'0'16,"0"0"19"-16,0 0 204 0,0 0-9 0,0 0-16 15,0 0-30-15,0 0-20 0,0 0-26 16,0 0-11-16,0 0-7 0,0 0-5 0,0 0 6 16,0 0-18-16,0 0-17 0,-117-66-21 0,117 65-23 15,0 1-14-15,2-2-11 0,4 1-12 0,0-2-1 16,6 0 7-16,4-2 10 0,9-3 17 16,12-1 3-16,3-5 2 0,8-1 0 0,6-3-5 15,3 0 5-15,9 0-4 0,0 0-2 0,5-1-2 16,0 4-8-16,-3 0-1 0,-1 3 0 0,-1 0-1 15,-8 3 0-15,-3 2-3 0,-8 1-2 0,-2 3-1 16,-6 0-1-16,-7 1 0 0,-4 2-1 16,-2 0-1-16,-6 0-5 0,-4 0-2 0,-4 0-4 15,-4 3-8-15,0 0-7 0,-5 0-12 0,2 0-25 16,-2 2-35-16,-2 1-35 0,-1 1-45 0,0 4-58 16,-4 2-78-16,-5 1-107 0,-2-4-43 15,7 0 464-15</inkml:trace>
          <inkml:trace contextRef="#ctx0" brushRef="#br0" timeOffset="280.1191">752 257 396 0,'0'0'169'0,"0"0"-24"15,0 0-63-15,0 0-60 0,0 0-55 0,0 0-21 16,0 0 7-16,0 0 20 0,0 0 31 0,0 0 32 15,0 0 5-15,0 0 6 0,0 0 5 0,-42 163 3 16,36-122 6-16,-4 5 10 0,-2 7-7 16,0 5-1-16,-1-1-4 0,-1 1-11 0,2-1 8 15,-1 3-6-15,-2-1-3 0,-1 2 3 0,-4 2-4 16,5-4-6-16,-1-4-6 0,1-6-15 0,2-6-8 16,1-6 1-16,0 0-2 0,1-6 2 0,0 0-5 15,6-4-10-15,-5-3-25 0,9-2-67 16,-2-2-134-16,3 0-144 0,0-5-160 0,0-6 146 15</inkml:trace>
          <inkml:trace contextRef="#ctx0" brushRef="#br0" timeOffset="640.112">752 1244 0 0,'0'0'149'0,"0"0"-37"16,0 0-40-16,0 0 17 0,0 0 31 0,0 0 6 15,0 0-17-15,0 0-27 0,0 0-36 0,178-159-18 16,-150 137-9-16,0 1-3 0,-1 3 0 16,-4 0 7-16,-5 3 6 0,-1 2 8 0,-5-1 14 15,-3 2 9-15,-1 2 10 0,-4-2 8 0,-2 2 0 16,-2-1 0-16,0 2-5 0,0-1-9 0,-4 3-11 16,-4 0-11-16,4 2-14 0,-7 2-15 15,3 1-11-15,-3 2-12 0,-5 0-5 0,-1 2 1 16,-5 6 6-16,-1 4 5 0,-3 5 7 0,-4 4 9 15,1 4-2-15,0 2 3 0,1 1-2 0,3 3-5 16,1 2 0-16,6 1-1 0,4-2-4 0,3-1-3 16,4 0-1-16,3-3-1 0,4-6-2 15,4-1 2-15,5-3-1 0,5-2 2 0,7-3-2 16,-2-1 8-16,8-6 10 0,4 0-3 0,0-2 1 16,-1-4-20-16,5 0-24 0,-4 0-34 0,4 0-66 15,-5-7-99-15,0 1-130 0,-8 0-208 16,-7 3 162-16</inkml:trace>
          <inkml:trace contextRef="#ctx0" brushRef="#br0" timeOffset="1305.6644">1517 911 638 0,'0'0'212'15,"0"0"-76"-15,0 0-46 0,0 0-20 16,0 0-5-16,0 0-4 0,0 0-1 0,0 0-6 15,-154 50-4-15,125-30-7 0,2-1-8 0,-1 3-5 16,6 1-6-16,1 2-7 0,5-1-5 0,4 1 3 16,4 0-6-16,6-4-6 0,2-2-2 0,12-4-7 15,6-2-4-15,5-2 6 0,5-1 4 16,8-5-3-16,2-4 2 0,4-1 2 0,3 0-8 16,2-7 0-16,1-5-7 0,-3 0-9 0,5-2-14 15,-4-2-11-15,-3-2-15 0,-3-3-17 16,-4-4-40-16,-1 1-46 0,-3-3-28 0,-2-2-38 15,-5 0-20-15,-6-2-4 0,1-4 153 0,-7-2 103 16,-3-4 0-16,-2-2 0 0,-6-2 0 0,5-3 0 16,-6 2 0-16,-1-2 0 0,0 0 0 15,0 7 0-15,0 3 134 0,-4 7 71 0,-1 5 18 16,0 7 3-16,-3 4-6 0,-2 5-13 0,4 3-28 16,-4 1-33-16,5 4-42 0,-3 0-41 0,5 2-35 15,-2 0-28-15,-1 2-13 0,2 6-7 16,-4 3 3-16,3 5 8 0,-4 3 9 0,3 6 2 15,-1 5 3-15,2 1 3 0,1 7 1 0,0 3 9 16,4 2-4-16,0 3 0 0,-1 0 1 0,1 0-3 16,0 2 2-16,-2 0-2 0,0 1 10 15,-1 0 5-15,-2 0-1 0,3-1-1 0,0-1-11 16,0-6-8-16,0-4-2 0,2-6-2 0,0-6-2 16,0-6 0-16,0-4 2 0,0-2-2 0,0-7 2 15,0-3-3-15,2 0 4 0,-2-3 9 0,2 0 16 16,-2 0 21-16,1 0 14 0,2 0 10 15,-3-1 1-15,4-3-3 0,1-3-16 0,0-7-19 16,10-6-18-16,3-7-19 0,2-4 0 0,5-2 0 16,-1 2 0-16,0 0 0 0,-2 6-1 15,-2 7-2-15,-5 1 0 0,-2 8-6 0,1 3-4 16,-4 4-3-16,-2 2-3 0,0 0 1 0,-1 6 4 16,0 3 5-16,0 1 4 0,-2 1 4 0,6 4 2 15,-5 1 1-15,2 1-1 0,-1 1 2 16,1 0 1-16,-3-2 0 0,4-1 1 0,-1-1-3 15,-3-1-6-15,7 1-20 0,0-3-39 0,1 0-85 16,5-4-187-16,-3-2-368 0,-3-2-309 0</inkml:trace>
          <inkml:trace contextRef="#ctx0" brushRef="#br0" timeOffset="1442.8807">2762 1058 1108 0,'0'0'260'16,"0"0"-71"-16,0 0-59 0,0 0-37 15,0 0-29-15,0 0-30 0,0 0-28 0,0 0-15 16,0 0-18-16,0 0-36 0,0 0-76 0,0 0-192 16,0 0-374-16,0 0 95 0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4:24.67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E1F81D2-653F-4E29-82E3-F0CE649A129E}" emma:medium="tactile" emma:mode="ink">
          <msink:context xmlns:msink="http://schemas.microsoft.com/ink/2010/main" type="inkDrawing" rotatedBoundingBox="2822,2179 6440,1991 6445,2098 2827,2287" semanticType="underline" shapeName="Other">
            <msink:sourceLink direction="with" ref="{B31B2AD5-82CF-49EA-B9EE-AE12DFE10CAC}"/>
          </msink:context>
        </emma:interpretation>
      </emma:emma>
    </inkml:annotationXML>
    <inkml:trace contextRef="#ctx0" brushRef="#br0">0 268 1378 0,'0'0'185'0,"0"0"-68"0,0 0-39 0,0 0-14 16,0 0-11-16,0 0-22 0,0 0-40 0,0 0-41 15,0 0 3-15,0 0 17 0,0 0 31 16,0 0 38-16,0 0 11 0,96-24 4 0,-30 14 1 16,10-2 1-16,13 0-2 0,7-2 5 0,10 0-3 15,8-3-4-15,7 4-9 0,2 0-12 0,7-1-6 16,3 1-10-16,0 3-2 0,9 0-1 15,-1 0-1-15,1 1 2 0,3 0 1 0,1 1 0 16,3 1-1-16,-2-1-2 0,-2 4-1 0,-3 1-1 16,-9 1-13-16,-8 2-2 0,-9 0 1 0,-7 2-2 15,-9-1 10-15,-4 1 2 0,-15-1-2 0,-4-1-1 16,-14 0 1-16,-12 2 0 0,-14-2-1 16,-10 1 3-16,-13-1 4 0,-9 2 18 0,-5-2 22 15,0 0 15-15,-3 0-3 0,-5 0-20 0,-1-3-25 16,-3-3-21-16,-6 1-5 0,4 0-5 0,-3 1-5 15,4 1-11-15,2-2-29 0,-1 2-61 16,4 0-120-16,1 0-336 0,5 1-922 0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4:30.5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DCD93AC-B036-47C5-B64B-411923D38CFA}" emma:medium="tactile" emma:mode="ink">
          <msink:context xmlns:msink="http://schemas.microsoft.com/ink/2010/main" type="inkDrawing" rotatedBoundingBox="3112,4525 5747,4440 5748,4475 3113,4560" semanticType="underline" shapeName="Other">
            <msink:sourceLink direction="with" ref="{5BBBB787-DF2A-43E9-A163-455B2A5937FE}"/>
          </msink:context>
        </emma:interpretation>
      </emma:emma>
    </inkml:annotationXML>
    <inkml:trace contextRef="#ctx0" brushRef="#br0">293 4199 1846 0,'0'0'68'0,"0"0"-49"16,0 0-21-16,0 0-14 0,0 0-10 0,0 0 13 15,0 0 13-15,0 0 20 0,0 0 18 0,0 0 5 16,0 0 5-16,153 8 4 0,-99-8 2 16,10 0 1-16,6-3 3 0,14-4-2 0,2 0-1 15,9 1-6-15,6-2-7 0,5 0-3 0,1 1-7 16,7 0-3-16,1-1-4 0,-3 2-3 16,3 2-1-16,-5 1-3 0,3-1 0 0,-6 1-2 15,-4 0-3-15,-5 2-2 0,-3-3 0 0,-6 3 0 16,-5 0 0-16,-5 1 2 0,-6 0-1 0,-9 0 1 15,-9 0 1-15,-5 0-1 0,-9 0 0 16,-9 0 0-16,-5 0 0 0,-8 0-1 0,-7 1 1 16,-8-1 5-16,0 0 14 0,-4 0 10 0,0 1 9 15,0-1 2-15,0 2-7 0,0-2-8 0,-1 0-10 16,-2 2-8-16,3-2-11 0,0 0-7 0,-1 1-7 16,-2-1-13-16,2 0-18 0,-5 0-32 0,2 0-53 15,0 0-67-15,-4 0-88 0,0 0-150 16,1 0-257-16,2 1-687 0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4:26.1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EB35AF6-EDF9-4755-958B-BAAC1ACB0185}" emma:medium="tactile" emma:mode="ink">
          <msink:context xmlns:msink="http://schemas.microsoft.com/ink/2010/main" type="writingRegion" rotatedBoundingBox="1321,2855 8741,2883 8720,8350 1300,8322"/>
        </emma:interpretation>
      </emma:emma>
    </inkml:annotationXML>
    <inkml:traceGroup>
      <inkml:annotationXML>
        <emma:emma xmlns:emma="http://www.w3.org/2003/04/emma" version="1.0">
          <emma:interpretation id="{CE40223E-DB50-4ACD-ACC9-266AAC62DF0E}" emma:medium="tactile" emma:mode="ink">
            <msink:context xmlns:msink="http://schemas.microsoft.com/ink/2010/main" type="paragraph" rotatedBoundingBox="3554,2840 8748,2905 8728,4545 3534,44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A093C49-FCC0-429C-A7DE-3BC2A4515AFA}" emma:medium="tactile" emma:mode="ink">
              <msink:context xmlns:msink="http://schemas.microsoft.com/ink/2010/main" type="line" rotatedBoundingBox="3554,2840 8748,2905 8728,4545 3534,4480"/>
            </emma:interpretation>
          </emma:emma>
        </inkml:annotationXML>
        <inkml:traceGroup>
          <inkml:annotationXML>
            <emma:emma xmlns:emma="http://www.w3.org/2003/04/emma" version="1.0">
              <emma:interpretation id="{5BBBB787-DF2A-43E9-A163-455B2A5937FE}" emma:medium="tactile" emma:mode="ink">
                <msink:context xmlns:msink="http://schemas.microsoft.com/ink/2010/main" type="inkWord" rotatedBoundingBox="3552,3003 5965,3033 5946,4511 3534,4480">
                  <msink:destinationLink direction="with" ref="{6DCD93AC-B036-47C5-B64B-411923D38CFA}"/>
                </msink:context>
              </emma:interpretation>
              <emma:one-of disjunction-type="recognition" id="oneOf0">
                <emma:interpretation id="interp0" emma:lang="en-US" emma:confidence="0.5">
                  <emma:literal>less.</emma:literal>
                </emma:interpretation>
                <emma:interpretation id="interp1" emma:lang="en-US" emma:confidence="0">
                  <emma:literal>less</emma:literal>
                </emma:interpretation>
                <emma:interpretation id="interp2" emma:lang="en-US" emma:confidence="0">
                  <emma:literal>Less.</emma:literal>
                </emma:interpretation>
                <emma:interpretation id="interp3" emma:lang="en-US" emma:confidence="0">
                  <emma:literal>lens.</emma:literal>
                </emma:interpretation>
                <emma:interpretation id="interp4" emma:lang="en-US" emma:confidence="0">
                  <emma:literal>les.</emma:literal>
                </emma:interpretation>
              </emma:one-of>
            </emma:emma>
          </inkml:annotationXML>
          <inkml:trace contextRef="#ctx0" brushRef="#br0">482-6395 1165 0,'0'0'41'0,"0"0"-23"15,0 0 4-15,0 0 13 0,0 0 28 0,0 0 17 16,0 0 7-16,0 0 1 0,0 0-14 16,0 0-14-16,0 0-19 0,0 0-22 0,-13-67-24 15,13 71-37-15,-2 4-2 0,1 6 14 0,-2 7 27 16,-3 8 40-16,0 11 9 0,-3 4-2 0,-3 6-4 16,-2 2-8-16,1 3-3 0,-3 1-4 0,-3 5-5 15,2-5-2-15,-5 1-1 0,2-2-1 16,-3-4 1-16,5-2 0 0,-5-6-2 0,5-2-2 15,-3-6-4-15,8-5-2 0,-1-4-3 0,2-6-4 16,5-3-5-16,1-6-10 0,4-4-13 16,1-5-19-16,1-2-24 0,0 0-29 0,0 0-31 15,0-2-24-15,0-5-14 0,1-3-12 0,2-2-3 16,5-1-2-16,-3 0-13 0,6-2-24 0,-3 1-50 16,-1 0 165-16,1 4 108 0,-4 4 0 0</inkml:trace>
          <inkml:trace contextRef="#ctx0" brushRef="#br0" timeOffset="948.7798">351-5693 0 0,'0'0'0'16,"0"0"0"-16,0 0 0 0,0 0 0 0,0 0 76 15,0 0 83-15,0 0 6 0,0 0-2 0,0 0-3 16,171-3-8-16,-144-7-13 0,4-2-16 0,1-3-21 16,2 0-23-16,1-3-15 0,3 0-10 0,3-2-8 15,-1-2-8-15,3 1-10 0,-4-1-6 16,-3 0-3-16,-3 1-1 0,-6 0 3 0,-7 1 3 15,1 3 8-15,-8-1 6 0,-4 2 7 0,-2 0 3 16,-6 2 3-16,-1-3 4 0,0 5-2 0,0 1 0 16,-4 5-10-16,-5 2-16 0,1 2-22 15,-1 2-22-15,-5 0-14 0,-3 4-2 0,-2 9 7 16,-3 3 10-16,1 6 8 0,-3-1 3 0,0 5 4 16,-2 0 0-16,1 2-1 0,1 2 1 15,4-1-1-15,1 3-1 0,1 0 0 0,6-2-3 16,3-1-1-16,2-1-1 0,4-4-5 0,3-2-1 15,0-5-1-15,0-2-2 0,6-3 2 0,5-3 4 16,-1-2 3-16,2-2 10 0,2-2 6 16,2-3 8-16,-1 0 7 0,3 0 3 0,4-8 5 15,-1-2 3-15,2-2-3 0,0-3-1 0,4-3-5 16,1-1-5-16,3-2-2 0,0-3-3 0,-3-1 0 16,4 0-2-16,-4 1 2 0,-1-2 2 0,-3-1-1 15,-4 0 1-15,3 2-2 0,-7-2-3 0,1 2 1 16,-1 1-3-16,-2 4 1 0,-5 0 0 15,-1 8-3-15,-2-1 3 0,-2 6 3 0,-3 4 3 16,-1 3 3-16,0 0-4 0,0 0-11 0,0 0-18 16,0 1-17-16,0 2-23 0,0 3 5 0,0 3 11 15,4 2 16-15,0 0 22 0,3 1-2 16,-2 2 1-16,3 0-1 0,2 2 0 0,-4 0 1 16,6 1 0-16,-1 4 2 0,0 1-3 0,-2 2-1 15,1 0-3-15,-1 1 0 0,-1-1 3 16,-1-2 0-16,-2 4 2 0,-1-3-8 0,-4 2-3 15,0-1 2-15,0-5 1 0,-4-1 5 0,0-3 3 16,-4-2 0-16,3-1 0 0,-1-2 6 0,-2-4 3 16,3-1 6-16,-2-2 5 0,5-3 4 15,-1 0 3-15,-1 0 1 0,0 0-1 0,4-3-8 16,-3-2-6-16,0 0-3 0,1-1-9 0,2 0 2 16,0-2-3-16,0 1-1 0,0-1-1 0,0-1-1 15,5 0 0-15,-2-1 1 0,6 0 4 16,-2-2-4-16,4-2 2 0,1 1 1 0,1-2-2 15,5-1 1-15,2-1-1 0,2-2 0 0,-1 0-3 16,4 0 4-16,0 0-1 0,1-2 2 0,-1 1 5 16,1 2-4-16,-1 0 0 0,-2-1-1 15,-1 3-2-15,0-1 1 0,-5 3 0 0,-4 0 0 16,-1 1 2-16,-5 0 7 0,-2 3 4 0,-4-1 6 16,-1 2 1-16,0-1-1 0,0 1-3 0,-6 3-9 15,-1 2-5-15,-2 1-12 0,-2 1-10 0,1 2-1 16,0 0-6-16,-1 0 2 0,0 5 2 15,3 2-4-15,0 5-4 0,4-1-4 0,0 2-2 16,3 0 2-16,1 2 7 0,0-1 3 0,0 3 4 16,8-2 4-16,1 2 5 0,1 0 4 15,3 1 2-15,0-1 2 0,5 0-3 0,-2 2 5 16,1-1 1-16,2 3 1 0,-1 1 6 0,-2 0-3 16,-2 0 0-16,-1-3 0 0,-5-1 0 0,-3-3 3 15,-5 0 10-15,0-2 12 0,-3 1 13 16,-10 0 11-16,-3 2-2 0,-8-3-2 0,-2 3-9 15,-5-5-8-15,-4-1-5 0,3-1-8 0,-1-3-5 16,5-1-12-16,1-3-17 0,5-2-56 0,6 0-166 16,7-2-525-16,3 1-531 0</inkml:trace>
          <inkml:trace contextRef="#ctx0" brushRef="#br0" timeOffset="4472.3112">2542-4973 0 0,'0'0'0'0,"0"0"0"0</inkml:trace>
        </inkml:traceGroup>
        <inkml:traceGroup>
          <inkml:annotationXML>
            <emma:emma xmlns:emma="http://www.w3.org/2003/04/emma" version="1.0">
              <emma:interpretation id="{DCAA7228-D60B-438C-9508-D5F2D556A587}" emma:medium="tactile" emma:mode="ink">
                <msink:context xmlns:msink="http://schemas.microsoft.com/ink/2010/main" type="inkWord" rotatedBoundingBox="6004,2870 8748,2905 8731,4309 5986,4275"/>
              </emma:interpretation>
              <emma:one-of disjunction-type="recognition" id="oneOf1">
                <emma:interpretation id="interp5" emma:lang="en-US" emma:confidence="0.5">
                  <emma:literal>Human</emma:literal>
                </emma:interpretation>
                <emma:interpretation id="interp6" emma:lang="en-US" emma:confidence="0">
                  <emma:literal>human</emma:literal>
                </emma:interpretation>
                <emma:interpretation id="interp7" emma:lang="en-US" emma:confidence="0">
                  <emma:literal>Kuman</emma:literal>
                </emma:interpretation>
                <emma:interpretation id="interp8" emma:lang="en-US" emma:confidence="0">
                  <emma:literal>Humane</emma:literal>
                </emma:interpretation>
                <emma:interpretation id="interp9" emma:lang="en-US" emma:confidence="0">
                  <emma:literal>Humans</emma:literal>
                </emma:interpretation>
              </emma:one-of>
            </emma:emma>
          </inkml:annotationXML>
          <inkml:trace contextRef="#ctx0" brushRef="#br0" timeOffset="18359.3537">2786-5917 48 0,'0'0'132'0,"0"0"-77"16,0 0 0-16,0 0 40 0,0 0 30 0,0 0 7 15,0 0-6-15,0 0-12 0,0 0-9 0,0 0-3 16,171-78 0-16,-147 69-1 0,3-4-9 0,3-1-4 16,-1-5-10-16,-1 1-12 0,3 0-10 15,-1 1-15-15,-2-2-11 0,-3 0-3 0,0 1-2 16,-5 0 4-16,-3 2 4 0,-2 0 0 0,-6 3 3 15,1-2 0-15,-4 3-3 0,1 1-1 16,-4-1-2-16,2 3-3 0,-4 0 0 0,3 1-2 0,-4 2-2 16,0 0-4-16,0 2-4 0,0 1-6 15,0 0-5-15,0 0-7 0,0 0-23 0,0 0-61 16,-2 0-140-16,-1 0-274 0,2 0-861 0</inkml:trace>
          <inkml:trace contextRef="#ctx0" brushRef="#br0" timeOffset="18940.1054">2870-6595 537 0,'0'0'181'16,"0"0"-27"-16,0 0-7 0,0 0-5 0,0 0-2 15,0 0-6-15,0 0-14 0,0 0-14 0,0 0-23 16,0 0-28-16,0 0-26 0,0 0-20 0,0 0-8 16,-41 30 2-16,35 1 16 0,-2 13 10 15,3 8 8-15,-3 9 1 0,0 6-2 0,0 5-4 16,0 1-4-16,-4 3-7 0,0 0-5 0,-1-2-3 16,-1-1-4-16,-1 0 0 0,2-2 1 0,-4 0-3 15,3-3 1-15,0-4 0 0,1-6-8 16,2-5 2-16,0-7-6 0,5-10-2 0,0-5-2 15,2-8-8-15,2-5-19 0,-2-1-32 0,4-5-64 16,0-5-115-16,0-4-127 0,0-1-136 0,0-2-259 16</inkml:trace>
          <inkml:trace contextRef="#ctx0" brushRef="#br0" timeOffset="19260.7191">3272-6380 534 0,'0'0'197'15,"0"0"-47"-15,0 0-30 0,0 0 7 0,0 0 12 16,0 0 17-16,0 0-2 0,0 0-16 0,0 0-13 16,0 0-24-16,0 0-20 0,0 0-22 0,0 0-19 15,0 0-17-15,17-102-16 0,-17 102-8 0,0 3-9 16,0 5 6-16,0 5 4 0,0 9 15 15,0 9 9-15,0 8 1 0,0 7 0 0,-4 6-8 16,-3 7 0-16,-3 3-2 0,2 3-4 16,0 4-2-16,-4-2-3 0,0 1-1 0,3 0 0 0,-2-3 1 15,-1 1-3-15,3-2 0 0,-3-3-3 0,4-5-4 16,-2-1-4-16,2-6-9 0,3-6-15 16,-2-2-31-16,3-6-55 0,0-3-136 0,3-5-102 15,1-8-138-15,0-9-429 0</inkml:trace>
          <inkml:trace contextRef="#ctx0" brushRef="#br0" timeOffset="20234.0634">3478-5842 723 0,'0'0'297'15,"0"0"-126"-15,0 0-80 0,0 0-34 16,0 0 7-16,0 0 2 0,0 0-1 0,0 0-5 0,0 0-1 15,0 0 4-15,0 0-5 0,0 0-2 16,0 0-8-16,-42 162-8 0,33-133-7 0,6-2-7 16,-1 0-9-16,4-5-3 0,0-3-6 0,0 0-3 15,4-4 3-15,5-3-5 0,1-2 2 0,-1-3 2 16,3-2 0-16,2-4 2 0,-1-1 4 16,4 0 4-16,4-7 4 0,-4-6 5 0,6 1-1 15,0-6 0-15,-1-4-2 0,1 0-5 0,1-3-2 16,-5-1-1-16,1 0 0 0,-5 0 2 0,-2 2 1 15,-1 1 4-15,-4 2-3 0,-2 1-1 16,-1 3-1-16,-2 5-3 0,-2 4 2 0,-1 4 4 16,0 2 1-16,0 2-4 0,0 0-6 0,0 0-15 15,0 0-20-15,0 5-2 0,-2 3 0 16,-3 7 9-16,1 4 12 0,-2 1 5 0,-1 2-1 16,-2 4-1-16,5-2 1 0,-4-1-5 0,4 0-1 15,4-4-3-15,-2-1-2 0,2-2 0 0,0-1-3 16,2-3-2-16,4-2-5 0,1-1-6 15,1-3-10-15,0-3-11 0,1-2-10 0,1-1-4 16,2-1 5-16,0-7 16 0,1-2 11 0,1-4 10 16,1-3 6-16,2 0 2 0,-4-3 2 0,1-1 7 15,1-1 2-15,-2 0 2 0,2-1 4 16,-2 1 0-16,1 0 0 0,0 1 3 0,-3 2-1 16,0 1 1-16,1 4 1 0,-3 3-2 0,-2 2-1 15,2 2-2-15,-5 4-3 0,3 0-1 0,-3 3-4 16,1 0 2-16,-1 3-1 0,0 6 5 0,2 1 5 15,-2 4 3-15,0 3 5 0,-3 4 3 16,-1 1 1-16,0 1-1 0,0 1-3 0,0 2-3 16,-1-3-2-16,-3 1-1 0,-3 0-2 0,4-2 2 15,-3-4-1-15,-1-1 1 0,3-3 0 0,-1-2 2 16,1-5 2-16,2-1 1 0,2-4 6 16,0-2 7-16,0 0 9 0,0 0 8 0,0 0 2 15,0 0-1-15,0-3-3 0,2-6-12 0,4-6-13 16,1-1-5-16,2-5-8 0,2-2 1 15,1-3 2-15,2-1-3 0,0 2 0 0,1-2-2 16,3 2 1-16,-2 1 1 0,2 1-1 0,0 2 0 16,1 6-1-16,-2 1 2 0,-1 3-1 0,-2 5 2 15,-1 2-4-15,-1 2-4 0,-4 2-3 16,-1 0-1-16,-2 6 2 0,-1 3 3 0,0 2 4 16,-4 3 2-16,0 1 2 0,0 3-1 0,0 1 0 15,0-1 1-15,0-1-1 0,-5 1 0 0,2-3 0 16,-2 0-1-16,1-3 1 0,1-2 0 0,-1-2 1 15,3-4 1-15,-1-3 3 0,2 1 2 16,0-2 2-16,0 0 2 0,0 0 0 0,0 0-3 16,3-6-2-16,2-3-3 0,3-2-4 0,3-5 2 15,3-6-1-15,2 0-2 0,1 0 3 0,2-2-3 16,0-1 0-16,-1 2 1 0,0 0-2 0,1 4-1 16,-1 1 0-16,-3 3 0 0,3 4 0 15,-4 1 2-15,2 3-1 0,-5 4-1 0,1 3 3 16,-4 0-4-16,3 0 1 0,-4 8 0 0,-1 0 0 15,-2 4 2-15,0 3 0 0,0 1 2 16,-4 1-3-16,0 1 1 0,0 0 0 0,0-1-3 16,0 0-1-16,0-3-8 0,0 1-10 0,0-4-20 15,0-1-33-15,0 0-56 0,3-4-70 0,4 0-99 16,0-5-134-16,-1 1-193 0,-2-2-139 0</inkml:trace>
          <inkml:trace contextRef="#ctx0" brushRef="#br0" timeOffset="20970.119">4927-5984 27 0,'0'0'319'0,"0"0"-74"15,0 0-13-15,0 0-8 0,0 0-28 0,0 0-47 16,0 0-44-16,0 0-21 0,0 0-10 0,0 0-9 16,0 0-5-16,0 0-6 0,-150 66 0 15,122-41 0-15,-3 3-1 0,3 1-6 0,1 0-8 16,1 0-8-16,5-2-7 0,2-4-6 0,6 0-9 15,1-3-3-15,6-5-7 0,5-3-8 0,1-4-2 16,1-2-6-16,6 0 2 0,5-4 6 16,2-2 3-16,4 0 12 0,2-3 4 0,6-8 4 15,-1 0 0-15,1-4-1 0,-3-2 0 0,-2-1 0 16,1 0 3-16,-6 1 4 0,-2-1 4 16,-2-1 1-16,1 3 5 0,-5 2-5 0,-3 0-3 15,2 3 1-15,-3 2-8 0,-3 3 7 0,-1 1-1 16,1 4-2-16,-1 1-2 0,0 0-11 0,0 0-11 15,0 0-13-15,0 1-5 0,0 4 4 16,0 4 4-16,0 0 12 0,0 3 4 0,0 1 1 16,0-2-2-16,0 2-1 0,0-1-2 0,0-2 1 15,6-1 0-15,-4 0-2 0,4-3 3 0,0 0-4 16,0-4 1-16,2 1 0 0,-3-2 0 0,2 1 0 16,0-2 1-16,-2 0 1 0,0 0 2 0,-2-3 6 15,4-2 1-15,-2-3 0 0,-1 1 1 16,6-4-5-16,-4-1-1 0,1 0 0 0,4-2 1 15,-6 2-1-15,6-2 0 0,-5-1-1 0,2 1-4 16,3 2 4-16,-3 0-1 0,0 4-1 16,2-1 1-16,-2 1-3 0,-2 2-2 0,2 4-1 15,-2-2 0-15,1 4-5 0,-2 0-2 0,-1 0-3 16,0 4 0-16,1 3 7 0,-2 0 6 0,1 4 3 16,0-1 2-16,-3 1 0 0,-1 1 0 15,0 1 1-15,0-1 0 0,0 0-1 0,0-1 2 16,0 0-2-16,0-2 2 0,-1-3-2 0,1-2 0 15,0-2 1-15,0-1-2 0,0-1 5 0,0 0 3 16,0 0 3-16,0 0 2 0,1-3 0 16,1-1 3-16,2-2-3 0,2-2 0 0,-2-1 0 15,6 1 1-15,-5-3 0 0,5 1 2 0,-2-1-4 16,0 0-2-16,1 3-2 0,-1-1-5 0,-1 3 0 16,0 1 1-16,-1 4-4 0,1 0 3 0,0 1-3 15,-2 0 0-15,2 4 2 0,-3 3 2 16,4 2 5-16,-6 3 4 0,5 2 4 0,-1 1 0 15,-4 0-2-15,4-1-1 0,-2 1-4 0,-2-2-3 16,1 0-3-16,1-4-2 0,1 0-3 0,1-2-1 16,-1 1-5-16,-1-4-19 0,5 1-45 15,1-1-115-15,3-1-175 0,-3-1-455 0,-1-2-397 0</inkml:trace>
        </inkml:traceGroup>
      </inkml:traceGroup>
    </inkml:traceGroup>
    <inkml:traceGroup>
      <inkml:annotationXML>
        <emma:emma xmlns:emma="http://www.w3.org/2003/04/emma" version="1.0">
          <emma:interpretation id="{88547A63-3CC5-4626-9F5D-ECEFF3DF5262}" emma:medium="tactile" emma:mode="ink">
            <msink:context xmlns:msink="http://schemas.microsoft.com/ink/2010/main" type="paragraph" rotatedBoundingBox="1305,7119 7703,7143 7698,8346 1300,83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349F91-0091-47F2-86FA-9BCA170B8FF0}" emma:medium="tactile" emma:mode="ink">
              <msink:context xmlns:msink="http://schemas.microsoft.com/ink/2010/main" type="line" rotatedBoundingBox="1305,7119 7703,7143 7698,8346 1300,8322"/>
            </emma:interpretation>
          </emma:emma>
        </inkml:annotationXML>
        <inkml:traceGroup>
          <inkml:annotationXML>
            <emma:emma xmlns:emma="http://www.w3.org/2003/04/emma" version="1.0">
              <emma:interpretation id="{50FF43B8-8A72-4FF9-A0B3-F72224EA822F}" emma:medium="tactile" emma:mode="ink">
                <msink:context xmlns:msink="http://schemas.microsoft.com/ink/2010/main" type="inkWord" rotatedBoundingBox="1305,7119 7703,7143 7698,8346 1300,8322"/>
              </emma:interpretation>
              <emma:one-of disjunction-type="recognition" id="oneOf2">
                <emma:interpretation id="interp10" emma:lang="en-US" emma:confidence="0.5">
                  <emma:literal>Convenience</emma:literal>
                </emma:interpretation>
                <emma:interpretation id="interp11" emma:lang="en-US" emma:confidence="0">
                  <emma:literal>convenience</emma:literal>
                </emma:interpretation>
                <emma:interpretation id="interp12" emma:lang="en-US" emma:confidence="0">
                  <emma:literal>conveniences</emma:literal>
                </emma:interpretation>
                <emma:interpretation id="interp13" emma:lang="en-US" emma:confidence="0">
                  <emma:literal>Conveniences</emma:literal>
                </emma:interpretation>
                <emma:interpretation id="interp14" emma:lang="en-US" emma:confidence="0">
                  <emma:literal>Convenient</emma:literal>
                </emma:interpretation>
              </emma:one-of>
            </emma:emma>
          </inkml:annotationXML>
          <inkml:trace contextRef="#ctx0" brushRef="#br0" timeOffset="79102.1535">-1415-2260 1106 0,'0'0'85'0,"0"0"-38"0,0 0 11 16,0 0 19-16,0 0 20 0,0 0 8 0,0 0-16 15,-164-88-11-15,140 88-13 0,0 0 0 0,-1 3-5 16,-1 9-8-16,1 4-8 0,-4 10-15 16,1 5-9-16,-7 11-2 0,3 8-1 0,-4 8 4 15,5 4 5-15,-4 4 3 0,7 3 1 0,0 2 2 16,1 1-5-16,3 1-4 0,3-3-4 0,5-4-5 16,5-4-6-16,7-4 1 0,4-6-5 0,0-4-6 15,12-5 1-15,1-6-6 0,3-4-3 0,7-6 0 16,0-5 1-16,1-5 1 0,7-7 4 15,-2-4 3-15,9-6-4 0,2 0-4 0,0-10-9 16,2-7-5-16,4-5-2 0,-4-2-7 0,0-6-2 16,-2-2-5-16,-1-3 1 0,-1-3 6 0,-2 0 10 15,-4-1 11-15,2-3 2 0,-6 2 3 16,0-2 0-16,-4 3 5 0,-5 2 2 0,1 3 4 16,-5 5 3-16,-3 6-1 0,-6 5 11 0,1 6 10 15,-4 4 18-15,-3 5 11 0,0 3 3 16,0 0-7-16,0 0-21 0,0 4-19 0,-4 4-15 15,-4 4-5-15,-3 7 3 0,0 5 5 0,2 6 6 16,-3 4-2-16,0 3 0 0,-2 2 1 0,2 1-2 16,0-2 5-16,0 3-4 0,7-4 3 0,-3 0-2 15,4-1-1-15,4-3 1 0,0-5-6 16,2-4 2-16,9-4 0 0,1-7-2 0,3-4 0 16,1-3 3-16,7-6-1 0,-2 0 5 0,10-6 3 15,0-7 0-15,5-5 2 0,2-5-2 0,-5-3 1 16,5-2-2-16,-2 0 0 0,-6 1 2 0,-5 0-5 15,-8 3 6-15,1-1 4 0,-11 1 2 16,-5 0 8-16,-2 1 0 0,-4-3-5 0,-9 2-4 16,-5 1-6-16,-3 1-6 0,-6 3-3 0,0 2-2 15,-2 4-5-15,-5 3 1 0,6 2 1 16,-1 3 0-16,2 3-2 0,3 0 0 0,2 0 0 16,7 2 0-16,9-1 5 0,-2 0-10 0,8-1-23 15,0-1-20-15,2-1-10 0,10-2 5 0,9-2 26 16,-1-4 14-16,11-2 7 0,1-1 4 15,3-2-2-15,-2 0 4 0,5 2 1 0,-4 4 1 16,-1 1 0-16,3 6 0 0,-4 4 5 0,4 0 2 16,2 0 4-16,-3 6 5 0,-3 4-1 0,-3 3 6 15,2 0-4-15,-9 3-3 0,2 3 1 16,-8-2-2-16,1 2-1 0,-9 1 1 0,2 0 7 16,-8 0-1-16,0 3 4 0,-2-1 0 0,0 2-4 15,-2-2 1-15,-3 2-1 0,-4 0 0 0,-3-3-2 16,0 2-3-16,-2-4-2 0,2-1-1 0,0-3 3 15,5-3 0-15,-2-5 8 0,8-2 6 0,-1-5 2 16,2 0-1-16,0 0-8 0,2-8-8 16,2-2-7-16,6-5 0 0,4-6 1 0,3-4 1 15,5-6 1-15,0 2-6 0,3 0-1 0,-5 1-1 16,4 4 0-16,0 2 2 0,-3 1 2 16,1 5 0-16,2 1 0 0,-1 3 0 0,-3 3-2 15,3 2 3-15,-6 7-2 0,3 0 0 0,-4 2 3 16,-1 7 0-16,-2 4 6 0,-1 3 0 15,1 3 2-15,-3 2-1 0,-4 4-1 0,3 0 3 16,-6 2-5-16,-2 1 3 0,0-2-7 0,-1 1-1 16,0-1 1-16,0-3-6 0,-2 0-3 0,0-1-18 15,0-4-34-15,0 1-68 0,0-4-112 16,2-3-224-16,0-4-900 0</inkml:trace>
          <inkml:trace contextRef="#ctx0" brushRef="#br0" timeOffset="79459.991">-56-1772 2048 0,'0'0'145'0,"0"0"-66"0,0 0-19 0,0 0-5 16,0 0 3-16,0 0-17 0,0 0-11 0,0 0-8 15,0 0 4-15,0 0 17 0,0 0-1 16,0 0 0-16,0 0-8 0,-4 180-13 0,4-147-4 16,0 1-4-16,0-3-1 0,0 1-2 0,0-5 1 15,0-2-4-15,2-6 1 0,3-1-3 0,-1-6-1 16,0-2 1-16,-1-4 1 0,4-1 3 16,-3-4 5-16,2-1 11 0,1 0 10 0,1 0 8 15,1-4 13-15,2-5 0 0,5-3-2 0,2-6-6 16,-1-3-9-16,7-3-13 0,-4-3-6 15,2-3-8-15,-5 1-7 0,2-1-4 0,-4 0-10 16,-2 3-10-16,1 0-19 0,-1 2-33 0,0 4-47 16,0 2-68-16,-1 2-89 0,0 2-148 0,-6 5-289 15,2 4-724-15</inkml:trace>
          <inkml:trace contextRef="#ctx0" brushRef="#br0" timeOffset="80266.4929">438-1586 890 0,'0'0'227'0,"0"0"-111"16,0 0 58-16,0 0 47 0,0 0-8 16,0 0-34-16,0 0-56 0,0 0-29 0,0 0-14 15,0 0-6-15,161-96-11 0,-149 83-7 0,0-1-3 16,0-1-8-16,-5 1-1 0,3-2-8 16,-3 0-8-16,-1 1-4 0,-4 0-4 0,-2 3 5 15,0 6 1-15,-5 0 0 0,-6 3-6 0,-1 3-8 16,-3 0-7-16,-3 9-3 0,-3 3-4 15,-3 6 0-15,-4 4 4 0,0 7 0 0,-6 5 4 16,6 4 2-16,1 0-5 0,2 4 1 0,6 0-3 16,0-1-2-16,11 1-3 0,0-3-3 0,8 0-3 15,0-4-7-15,11-3-1 0,4-4-2 0,4-8 0 16,3-3 7-16,8-7 0 0,2-6 2 16,3-2 3-16,0-2-2 0,4-4-3 0,0-5 0 15,-3-7-1-15,-1 0-1 0,-1-4 3 0,-1-5 2 16,0 0 2-16,-5-2 3 0,6-4 4 0,-7 0 3 15,0-1 2-15,-2 0 4 0,-2-2-6 0,-2 3-2 16,2 4 0-16,-6 0-5 0,1 8 7 16,-5 4 0-16,-3 6-1 0,-1 3 1 0,-5 4-3 15,3 2-2-15,-3 0 5 0,-3 4 2 0,6 6 4 16,-4 5 5-16,-1 4 2 0,0 5-2 0,-2 1-4 16,0 2-2-16,0 2-5 0,0 0-2 15,-6 0 3-15,-2 1-1 0,3 0 3 0,-5 1 2 16,0-6-3-16,0 1-1 0,2-3 2 0,-2-6-3 15,6-4 0-15,-2-5-1 0,3-3-2 16,3-5 1-16,0 0 4 0,0 0 5 0,7-8 1 16,-1-6 3-16,7-3-3 0,2-9-4 0,7-2 2 15,1-5-3-15,1-1-4 0,5-2 2 0,-3 1-3 16,3 2 0-16,-1-1 1 0,0 5-1 0,0 2-1 16,2 4-1-16,-1 4 2 0,-5 7 0 15,0 1 1-15,-2 5 4 0,-3 5-5 0,-2 1 0 16,-4 3 1-16,-1 8 0 0,-5 2 4 0,3 5 6 15,-8 3 0-15,4 2 1 0,-4 3 1 0,0 1-3 16,-2 0-2-16,1-4-5 0,0 0-1 0,1-3-1 16,3-4 1-16,0-3 5 0,2-1-7 15,2-4-1-15,3-5-3 0,2-2-5 0,1-1 6 16,6-3 0-16,-3-6-1 0,6-1-2 0,-4-5 0 16,1 0-1-16,1-4 2 0,-5-1 3 15,2 0-1-15,-3-5 3 0,-3 1 3 0,-1 0 1 16,-2 1-2-16,-1-3-1 0,-1 1-1 0,-4 6-2 15,-2-1 6-15,0 7 8 0,-2 3 8 0,0 6 13 16,0 4 2-16,0 0-3 0,0 0-11 16,-2 4-12-16,-2 9-8 0,-4 5 0 0,2 4 3 15,-3 6 1-15,-1 2 2 0,4 0-3 0,0-3-2 16,2-1 0-16,4-5-2 0,0 1-2 0,0-6-2 16,10-1-9-16,0-3-24 0,5-3-35 15,3-6-63-15,6-3-139 0,-5 0-318 0,-6 0-991 0</inkml:trace>
          <inkml:trace contextRef="#ctx0" brushRef="#br0" timeOffset="81036.2791">2047-1618 488 0,'0'0'342'0,"0"0"-94"0,0 0-4 0,0 0-27 16,0 0-20-16,0 0-26 0,0 0-21 0,0 0-7 15,0 0-13-15,0 0-15 0,0 0-17 16,0 0-14-16,149-117-4 0,-144 108-7 0,-2 1-2 15,-3 3-2-15,0 1-12 0,-4 2-8 0,-3 1-12 16,-1 1-17-16,-7 0-9 0,1 9-5 0,-7 3-5 16,0 7 1-16,-5 5 0 0,1 4 2 0,-3 5 1 15,1 3 2-15,0 3 0 0,2 2-5 16,2-5-4-16,7 1-2 0,5-6-3 0,7-3 0 16,4-4-1-16,4-4-3 0,10-6 0 0,6 0 0 15,2-5-1-15,5-5 5 0,4-2 2 0,0-2 1 16,4-5 4-16,-4-7 0 0,4-2-1 15,-5-3 2-15,0-1 0 0,-2-3 0 0,-1-1 0 16,0-3 5-16,-3-1 0 0,1-3 3 0,-2 0 2 16,-3-1-4-16,3 0-3 0,-8 0 1 15,-1 2-1-15,0 1 0 0,-3 5 2 0,-2 3-1 16,-1 4 1-16,-3 8-1 0,-2 0-1 0,0 6-2 16,1 1-1-16,-3 0 0 0,2 1-3 0,1 7 5 15,1 3 0-15,-1 6-2 0,2 0 3 0,-2 8-4 16,-2 0 4-16,0 3 1 0,-2 2-3 15,0 0 1-15,0 0-5 0,-3 1 2 0,-2-1-2 16,-1 0 0-16,-2 0 0 0,1-3-3 0,-1-4 0 16,3 0 0-16,1-5-1 0,0-6 1 0,3-2-1 15,1-7 1-15,0-3 5 0,0 0 2 16,0-2-1-16,0-7 3 0,2-5-6 0,4-3 0 16,0-3 4-16,4-3-2 0,3-1 4 0,1-3-3 15,3-1-1-15,2-3 1 0,1-3-4 0,3-1 3 16,1 0-3-16,1 3 0 0,3 2 0 15,2 5 0-15,-3 2 2 0,0 5 2 0,-2 3 0 16,-1 7 0-16,-5 2 2 0,0 4-2 0,-2 2 2 16,-3 5 1-16,-4 4 0 0,1 5 2 0,-4 3-1 15,-1 1 3-15,-2 3 0 0,-4 1-1 16,0 2 3-16,0 1-5 0,-5 0 1 0,-3-1-1 16,-1 1-1-16,2-4-1 0,-2-1-5 0,2-2-2 15,0-4-8-15,5-4-17 0,-1-4-32 16,3 0-65-16,0-3-111 0,0-3-204 0,5 0-534 15,-3 0-326-15</inkml:trace>
          <inkml:trace contextRef="#ctx0" brushRef="#br0" timeOffset="80409.4128">1989-1913 1685 0,'0'0'177'0,"0"0"-99"16,0 0-49-16,0 0-19 0,0 0-16 0,0 0-25 15,0 0-43-15,0 0-45 0,0 0-55 16,0 0-81-16,0 0-126 0,0 0-274 0,0 0 371 0</inkml:trace>
          <inkml:trace contextRef="#ctx0" brushRef="#br0" timeOffset="81561.9753">3456-1846 1392 0,'0'0'419'0,"0"0"-187"0,0 0-66 15,0 0-25-15,0 0-14 0,0 0-5 16,0 0-15-16,0 0-16 0,0 0-14 0,0 0-12 16,0 0-10-16,0 0-8 0,-157 1 1 0,124 26-2 15,-5 4-6-15,3 2-3 0,2 4-8 16,3-2-4-16,5 1-9 0,7-3-6 0,5-2-4 16,6-1-5-16,7-3 1 0,0-4-5 0,10-2 0 15,4-4 1-15,8-2-4 0,2-6 4 0,6-1-3 16,3-5-2-16,3-3-2 0,3 0-1 15,4-5 3-15,-3-2 0 0,0-2 5 0,1-2-2 16,-2-1 2-16,-1-2-2 0,1-1 1 0,-2-2 3 16,0-4-2-16,1-3-1 0,-2-3-3 0,1-1-3 15,2-3 0-15,2-4-3 0,-4-3 4 0,-2 3-6 16,-3-2-1-16,-2 2 3 0,-5 2 1 16,-5 5 10-16,-6 6 2 0,-8 5 3 0,-4 5 0 15,-2 7 3-15,-6 2-1 0,-7 3 1 16,-9 3-4-16,-2 9-1 0,-8 10 1 0,-4 6 0 0,-4 6 7 15,-2 8 1-15,-2 4 2 0,2 5 4 16,2 0-6-16,4 1 4 0,4-2-3 0,10-2-6 16,7-5 1-16,9-4-7 0,6-4-3 0,1-2 2 15,13-3 0-15,7-5 1 0,4-3 3 0,6-5-2 16,5-5 1-16,7-4 1 0,0-2 1 16,7-5 2-16,4-1-4 0,-1 0 4 0,1-1 0 15,-3-7-2-15,-4-1 3 0,-3-3-6 0,-7-2-3 16,-3-3-6-16,-6 0-9 0,-2 0-16 15,-6 0-30-15,-7 2-53 0,-2 0-128 0,-7 3-306 16,-3 5-1100-16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4:28.2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B5C0183-4BBC-4A5A-84BA-1B347A82D28C}" emma:medium="tactile" emma:mode="ink">
          <msink:context xmlns:msink="http://schemas.microsoft.com/ink/2010/main" type="writingRegion" rotatedBoundingBox="17294,2441 22761,2238 22813,3623 17346,3826"/>
        </emma:interpretation>
      </emma:emma>
    </inkml:annotationXML>
    <inkml:traceGroup>
      <inkml:annotationXML>
        <emma:emma xmlns:emma="http://www.w3.org/2003/04/emma" version="1.0">
          <emma:interpretation id="{1771F7CD-2BBF-4329-9892-2C6932CCEF2D}" emma:medium="tactile" emma:mode="ink">
            <msink:context xmlns:msink="http://schemas.microsoft.com/ink/2010/main" type="paragraph" rotatedBoundingBox="17294,2441 22761,2238 22813,3623 17346,38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CB6E98-2D30-4332-97A3-DD27A4690FE5}" emma:medium="tactile" emma:mode="ink">
              <msink:context xmlns:msink="http://schemas.microsoft.com/ink/2010/main" type="line" rotatedBoundingBox="17294,2441 22761,2238 22813,3623 17346,3826"/>
            </emma:interpretation>
          </emma:emma>
        </inkml:annotationXML>
        <inkml:traceGroup>
          <inkml:annotationXML>
            <emma:emma xmlns:emma="http://www.w3.org/2003/04/emma" version="1.0">
              <emma:interpretation id="{A3784816-6244-4A0D-A63F-FE56B5A4493B}" emma:medium="tactile" emma:mode="ink">
                <msink:context xmlns:msink="http://schemas.microsoft.com/ink/2010/main" type="inkWord" rotatedBoundingBox="17294,2441 22761,2238 22813,3623 17346,3826">
                  <msink:destinationLink direction="with" ref="{DAE4C576-C6A4-4CA0-AA89-7F3E3754DB09}"/>
                </msink:context>
              </emma:interpretation>
              <emma:one-of disjunction-type="recognition" id="oneOf0">
                <emma:interpretation id="interp0" emma:lang="en-US" emma:confidence="0.5">
                  <emma:literal>More-humane</emma:literal>
                </emma:interpretation>
                <emma:interpretation id="interp1" emma:lang="en-US" emma:confidence="0">
                  <emma:literal>More-human</emma:literal>
                </emma:interpretation>
                <emma:interpretation id="interp2" emma:lang="en-US" emma:confidence="0">
                  <emma:literal>More-Thomann</emma:literal>
                </emma:interpretation>
                <emma:interpretation id="interp3" emma:lang="en-US" emma:confidence="0">
                  <emma:literal>Mouth-man</emma:literal>
                </emma:interpretation>
                <emma:interpretation id="interp4" emma:lang="en-US" emma:confidence="0">
                  <emma:literal>tumaquenone</emma:literal>
                </emma:interpretation>
              </emma:one-of>
            </emma:emma>
          </inkml:annotationXML>
          <inkml:trace contextRef="#ctx0" brushRef="#br0">14000-6670 1873 0,'0'0'85'15,"0"0"-59"-15,0 0-39 0,0 0-24 0,0 0 1 16,0 0 8-16,0 0 13 0,0 0 9 0,0 0-2 16,0 0-5-16,0 0-2 0,0 0 2 15,-1-9 3-15,1 26 8 0,0 3 9 0,0 3 6 16,0 7 7-16,-3 3 2 0,2 3-2 0,-4 2-4 15,-1 0-4-15,2 1-2 0,0-2-2 0,-1 1 4 16,1-3 0-16,0-2-2 0,-1-3 0 0,-1-4-4 16,1-4 1-16,2-3-2 0,2-2-1 15,-2-3-1-15,2-4-1 0,1-3 0 0,0-2-3 16,0-2 1-16,0-3 2 0,0 0 7 0,0 0 15 16,0-3-1-16,0-5-3 0,0-4-13 0,0-3-12 15,1-4-1-15,2-5 4 0,-2-5 4 16,5-1 1-16,-2-2 2 0,1-4-2 0,3-3 0 15,-1-2 0-15,3 0-1 0,-2 0-2 0,4-2 1 16,1 2 0-16,-1 0 1 0,1 1 2 16,0 2 1-16,1 6-1 0,-3 2 0 0,1 4 1 15,-2 6 0-15,2 2-1 0,-4 4 0 0,1 5-1 16,-3 3-3-16,1 2-3 0,0 2-1 0,-2 2-4 16,2 0-4-16,-2 2-2 0,3 7-2 15,-1 1 5-15,1 6 2 0,-1 1 6 0,1 5 3 16,-4 2 2-16,1 2 1 0,0 0 0 0,-3 3-2 15,3-2 0-15,-2-3-1 0,1-2 1 0,2-2-2 16,1-4 0-16,1-3 0 0,0-3 1 0,3-2 1 16,0-2 0-16,-2-3 4 0,3-3 3 0,-1 0 3 15,2-3 4-15,3-5 1 0,-1-2-3 16,1-2 1-16,-1-1-3 0,2-3 0 0,4-2-3 16,-4-2-1-16,2 0 2 0,0-4-1 0,-1-1 4 15,1-1-2-15,-3-1-3 0,0 1 0 16,2 0-3-16,0 2 0 0,-1 1-2 0,1 3-1 15,0 3-1-15,-4 2-1 0,0 4 1 0,-2 4 0 16,-4 1 0-16,-3 3 0 0,1 3-4 0,-4 0-4 16,2 0-7-16,-4 7-3 0,2 5 0 15,-1 4 5-15,-1 6 8 0,0 5 4 0,0 6 5 16,-4 2 1-16,-5 4-1 0,2 3 2 0,-1 2-1 16,-3-4-1-16,2 0-1 0,1-1 0 0,-3-1-2 15,3-2 0-15,0 2-1 0,0-4-4 16,4-1 1-16,-1-3-4 0,3-3-4 0,0-1-20 15,2-6-49-15,0-3-91 0,2-1-124 0,5-4-134 16,-4-4-144-16,1-4-12 0</inkml:trace>
          <inkml:trace contextRef="#ctx0" brushRef="#br0" timeOffset="989.4192">14950-6580 0 0,'0'0'0'0,"0"0"224"16,0 0 86-16,0 0-6 0,0 0-23 15,0 0-49-15,0 0-60 0,0 0-55 0,0 0-45 16,0 0-43-16,0 0-31 0,0 0-11 0,0 0-3 16,0 0 7-16,-7-4 10 0,-5 20 5 15,0 4 2-15,-1 2 2 0,-2 3-1 0,1 1-1 16,2-1 1-16,0-1-1 0,3 0-1 0,5-2-2 16,0-2-3-16,4-1 0 0,0-3-2 0,0-3 4 15,7 1 0-15,3-3 6 0,1-2 9 0,2-2 7 16,2-2 11-16,0-2 6 0,5-2 2 15,-1-1-1-15,2 0-5 0,-1-4-4 0,4-4-3 16,1-1-1-16,-7-3-1 0,5 0-2 0,-5-3 0 16,2 1 0-16,-6-4 0 0,0 0 3 0,-2-3 3 15,-4 0-4-15,-1-1-4 0,-3 0-5 0,2 1-5 16,-4-1 0-16,-2 1-3 0,0 2-1 16,-2 3-2-16,-6-1-2 0,4 4 1 0,-5-1-2 15,4 4-1-15,-5 0-6 0,-1 4-5 0,3 1-6 16,-2 1-6-16,-4 2-2 0,1 2-3 0,-3 0 3 15,2 0-3-15,0 3 7 0,-2 5 1 16,2 2-1-16,-1 2 5 0,2 1-3 0,0 3 0 16,2-2 2-16,1 2-2 0,4 0-2 0,-1 1 1 15,3-2-1-15,4 1-1 0,0-2 4 16,1-2 0-16,9 0-1 0,0-4 2 0,1 1 0 16,7-5 4-16,-2-1 7 0,7-1 6 0,-1-2 3 15,2 0-1-15,3-2 1 0,0-4-2 0,-4-1 1 16,1-3 1-16,0-2 1 0,-4 2 0 15,0-3 3-15,-4 1-2 0,-1-2 2 0,3 1 0 16,-4-1-2-16,1-1 0 0,-3 2 1 0,-1 0-1 16,-2-1 0-16,2 2 0 0,-2 0-4 0,-5 1-1 15,5 3-1-15,-5 2-1 0,-3 2-1 16,0 1-2-16,-1 1-3 0,3 2-5 0,-3 0-7 16,0 0-9-16,0 3-4 0,0 2 4 0,0 2 4 15,0 3 8-15,0 2 8 0,-4 3 1 0,3 2 1 16,-2 1 2-16,-1-1-2 0,-2 1 0 0,5 2 0 15,-2-4 0-15,1 0 1 0,2-1-1 16,0-3 0-16,0 1 0 0,4-4-1 0,-2 0 1 16,8-3 0-16,-2 0 0 0,3-1 4 0,1 0 0 15,5-2 2-15,1-2 2 0,-2-1 0 0,6 0 2 16,-4 0-2-16,6-6 1 0,-3 0 0 16,2-2-1-16,0-1 1 0,3-2 0 0,-5-1 1 15,0-2-1-15,4-1 1 0,-5 3-2 0,-2-4 0 16,1 1 1-16,-1 0 0 0,-4 0 2 15,1 1 0-15,-3-1-2 0,-1 0 1 0,-4 1 0 16,1 1 0-16,-4 1 3 0,-3 2 0 0,2-1-2 16,-3 4 1-16,0-2-2 0,0 3-1 0,0 2-2 15,-6 1-3-15,5 0-5 0,-6 3-7 16,2 0-8-16,-4 0-5 0,-1 0-1 0,-1 0 1 16,-6 8 3-16,-2 6 8 0,-4 2 3 0,1 3 4 15,-5 4 4-15,1 1-2 0,2 1 0 0,1 0 1 16,2 1-1-16,4-1 0 0,3-3-1 0,6 0 0 15,3-3-4-15,5-3 1 0,0-2 0 0,12-1 1 16,1-2 4-16,7-3 6 0,2-3 6 16,6 0 4-16,5-4 1 0,2-1-1 0,6 0-1 15,-1 0-2-15,4-1-1 0,-2-4-2 0,-2 0-1 16,0-1-1-16,-2 0-1 0,-1-1 0 16,-6 1-1-16,0 0-1 0,-3 0-1 0,-5 0-3 15,-3 0 3-15,-5 1-2 0,-2 0-4 0,-2 1-5 16,-6-1-14-16,2 2-31 0,-4 0-55 0,-3 0-89 15,0 2-142-15,0 1-192 0,0 0-467 0</inkml:trace>
          <inkml:trace contextRef="#ctx0" brushRef="#br0" timeOffset="19754.9813">16607-7090 580 0,'0'0'392'0,"0"0"-282"0,0 0-34 0,0 0-28 16,0 0-9-16,0 0-6 0,0 0-9 0,0 0-14 16,0 0-16-16,0 0-13 0,0 0-14 15,0 0-10-15,-4-38 15 0,4 48 30 0,0 0 35 16,0 9 31-16,-3 3-14 0,2 4 3 0,-3 2-9 16,3 3-9-16,-6 4 17 0,0 2-20 0,-2 1-8 15,2-1-6-15,-4 0-4 0,-1 0-4 16,0-1-2-16,3 0-1 0,-3-1-2 0,1-3-5 15,0-2-4-15,1-1-12 0,2-6-13 0,2 0-34 16,2-2-91-16,2-7-207 0,0-5-475 0</inkml:trace>
          <inkml:trace contextRef="#ctx0" brushRef="#br0" timeOffset="21126.8775">16557-6667 998 0,'0'0'54'0,"0"0"-71"0,0 0-7 0,0 0 16 0,0 0 35 16,0 0 14-16,0 0-3 0,0 0-8 15,175-105-6-15,-142 87-5 0,3-3-1 0,-3 0 2 16,0 0 5-16,-3-1 7 0,-4-1 10 0,0 2 7 16,-3 0 3-16,-6 2 5 0,2-1-1 15,-6 1-2-15,-2 1-2 0,-2 0-6 0,0 2 0 16,-5 2-3-16,-3 4-1 0,0 1-2 0,1 2-5 15,-2 2-7-15,0 1-6 0,0 1-5 0,0 3-4 16,0 0-11-16,0 0-14 0,0 0-22 0,0 3-27 16,-3 3 8-16,0 4 9 0,-5 8 24 15,1 6 29-15,-5 6 2 0,-2 2 0 0,-6 4-3 16,3 1-2-16,1 1-2 0,-2-1-1 0,3 2-2 16,0-2 1-16,3-1-5 0,4-2 4 15,0 0-3-15,0-5-4 0,5-3 5 0,3-2-4 16,0-5 2-16,0-2 2 0,0-3-3 0,8-2 5 15,-2-3-2-15,3-1 3 0,2-3 1 16,-1-4 1-16,4-1 4 0,2 0 4 0,0-5 3 16,0-5 1-16,7-2 0 0,-4-2 1 0,3-2-3 15,0-2 0-15,-3-2-3 0,-3-2 4 0,3 2 1 16,-5-1 1-16,-2-4 2 0,-2 6-5 0,-2 2-2 16,1 0-1-16,-5 3 0 0,-1 4-3 0,2 2 3 15,-3 2 1-15,-2 5-3 0,1-1 1 0,-1 2-9 16,0 0-10-16,0 0-17 0,0 0-16 15,0 6 3-15,-3 3 7 0,-2 5 19 0,1 2 11 16,-3 4 5-16,2 0 0 0,-1 5-2 0,-2-3 0 16,4-1-3-16,-1 0 1 0,4-2 0 15,1-2-1-15,0-3 0 0,0 0 0 0,6-2 1 16,-2-3 0-16,7-2 1 0,-3-1 1 0,0-1 0 16,6-4 1-16,-1-1 2 0,7 0 0 0,-1-2-2 15,4-6-1-15,1-3-3 0,0-1-3 16,-1 0 0-16,1-1 1 0,-1-2 2 0,-5 0 2 15,3-1 1-15,-4-2-1 0,-4 0 3 0,4 2 1 16,-4-2 0-16,0-2 4 0,-1 5-2 16,-1 2 2-16,-7 2 5 0,3 5 9 0,-6 2 13 15,-1 2 11-15,0 2 4 0,0 0-9 0,0 0-12 16,0 0-19-16,-2 3-10 0,-4 3-3 0,2 2-3 16,-5 4 7-16,3 1 2 0,-4 6 0 15,4 0 0-15,-2 0 1 0,6 2-3 0,-1-2 1 16,0 2-2-16,3-1-2 0,0-1 2 0,0-1 0 15,4 0 0-15,0-1 2 0,6-3-2 0,-5 1 0 16,6-1-1-16,-1-4 0 0,-3-1-3 0,4-3-6 16,0-1-8-16,-2-5-22 0,-1 0-24 0,1-2-30 15,1-7-37-15,-3-1-27 0,2-5-23 16,0 1-21-16,-3-1-8 0,2-1 0 0,-3-2 17 16,2-1 35-16,-2 2 43 0,-2-2 39 0,5-1 30 15,-4 1 22-15,4-1 14 0,-3 3 16 16,3 2 19-16,-2-2 14 0,3 3 11 0,-4 5 7 15,5 1 6-15,-6 4 12 0,4-1 6 0,-5 3-2 16,-1 1-11-16,5 1-18 0,-4 0-18 0,-2 0-8 16,6 0-1-16,-3 3 5 0,-2 5 5 15,5 0 6-15,-3 4 4 0,-3 1 5 0,2 6 7 16,-2-3 3-16,-1 2 1 0,0 0-4 0,0 2-9 16,0-3-7-16,0-1-7 0,0 1-7 0,-2-4-5 15,0 1-4-15,2-3-3 0,0-2-2 16,0-3-4-16,0 0-1 0,0-1 0 0,0-4 1 15,0-1 17-15,3 0 24 0,4 0 21 0,-3-1 19 16,5-5-9-16,2-2-15 0,2-4-18 0,1-1-16 16,-1-2-7-16,2 0-4 0,0-1 0 0,-1 0-3 15,1-2-2-15,0 0-5 0,4 1-3 0,-3 1-5 16,0 3 0-16,0-2-2 0,3 5-1 16,-4 1 1-16,-1 3-1 0,0 2-2 0,-2 1-1 15,-2 3-2-15,-3 0-1 0,3 0 0 0,-6 4 0 16,1 4 1-16,-1 2 2 0,-3 3 1 15,1-1 2-15,-2 1 1 0,0 2 2 0,0-2-1 16,0 2 0-16,0-1 2 0,0-2-2 0,0 0 1 16,0-5 0-16,0 0-4 0,0-1 3 15,0-3 1-15,0 0-1 0,0-2 6 0,0-1-2 16,5 0 3-16,-2 0 8 0,1 0 10 0,-2 0 6 16,8-4 2-16,-1-2-3 0,-2-3-7 0,4 1-3 15,2-4-3-15,-1 0 1 0,0-2-5 0,0 1 2 16,0-1-4-16,0 1-1 0,-2 0-5 15,2 1-3-15,0 0-1 0,0 4-1 0,0 0-1 16,-3 4-1-16,-2 1 0 0,1 3-1 0,-4 0-4 16,3 0 0-16,-3 0 0 0,-3 4 2 0,3 2 2 15,0 3 2-15,-1 1 2 0,-2 3-1 16,-1-2 1-16,2 1-2 0,-2 1 1 0,2-3 0 16,2 2-3-16,-1-1 2 0,0-1-4 0,-2-1-4 15,6 0-8-15,-3-2-16 0,-2-1-29 0,5 0-40 16,-1 0-44-16,-2-3-53 0,4 0-42 0,-4-1-44 15,5-2-48-15,0 0-30 0,3 0-37 16,-4-3 288-16,3-1 112 0,-7 2 0 0</inkml:trace>
          <inkml:trace contextRef="#ctx0" brushRef="#br0" timeOffset="21901.3036">18578-6624 0 0,'0'0'0'0,"0"0"0"0,0 0 300 16,0 0-31-16,0 0-31 0,0 0-27 0,0 0-23 15,0 0-20-15,0 0-18 0,0 0-22 0,0 0-18 16,0 0-16-16,0 0-19 0,0 0-14 15,35-140-15-15,-43 140-17 0,-3 0-15 0,-2 2-11 16,-1 5-3-16,-2 2 0 0,-4 2 1 0,4 2 6 16,-5 3-4-16,5-2 0 0,-1 2-1 0,-1 3-3 15,4-3 1-15,5-1-1 0,-1 0-1 0,1-3-5 16,5 0 0-16,3-3-2 0,1 0-2 16,0-2 2-16,1 1-1 0,3-4 1 0,5 0 4 15,1-2 5-15,-3-1 2 0,5-1 5 0,0 0 2 16,-2 0-3-16,2 0 6 0,-5 0 3 0,5-3 1 15,-4-2 5-15,-1 0-2 0,2-2-4 16,-3 1-2-16,3 0-2 0,-5-1-2 0,4 0-2 16,-5 1-1-16,4 2-2 0,-5 1 0 0,0 1-1 15,-2 2-1-15,1 0-5 0,-1 0-2 0,0 0-8 16,0 0-13-16,0 0-8 0,0 3 2 16,0 2 7-16,0 2 13 0,0 1 12 0,0-1-2 15,0 2-1-15,0-1 0 0,3-1 0 0,2 0 3 16,-1 0-2-16,0-1 1 0,4 0 2 15,-3 1 0-15,5-3 4 0,-2-1 1 0,0-1 4 16,3-2 0-16,-1 0 3 0,2 0 0 0,1-2 0 16,-1-4 1-16,1-2-1 0,0 1-1 0,1-3-3 15,-2 1 2-15,1-1 1 0,-3-2 0 16,2 0 2-16,-2-2-3 0,1 1 2 0,-5-2-1 0,3 2 0 16,-5 1-1-16,4 1-4 0,-4-1-3 15,3 4-4-15,-3 2 0 0,-3 2-3 0,2 1-3 16,2 1 0-16,-2 2-7 0,-2 0-4 0,1 0-3 15,0 0-1-15,2 0 1 0,-2 5 3 16,-1 1 6-16,0 1 2 0,1 2 5 0,-2 1 2 16,0 3 3-16,0-2 2 0,0 1-1 0,0-2 1 15,0 0-2-15,-2-1 1 0,1 0-2 0,1-3 0 16,0 0-1-16,0-3-2 0,0 0 1 16,0-1 3-16,3-1 4 0,1-1 6 0,5 0 7 15,0 0 4-15,2-3 1 0,3-3-1 0,0-2-4 16,1-2-4-16,0 0-1 0,0-2-3 0,-2 0 0 15,0 2 1-15,1-2 0 0,-2 0 0 16,-1-1-1-16,-2 4-3 0,-2 2-2 0,-1 2-4 16,-2 2 3-16,-1 3-1 0,-3 0-1 0,0 0-1 15,0 0-7-15,0 0-12 0,0 0-5 16,0 3 2-16,0 5 8 0,0 2 13 0,0-2 8 16,0 4-3-16,0 0 1 0,0-1-4 0,0 0-1 15,3-2 1-15,2 0-2 0,-1-1 2 0,0-2 0 16,7-2 2-16,1 0 6 0,3-3 3 0,6-1 1 15,-1 0-1-15,4-5-1 0,2-1-4 16,1-1-2-16,-2-2-4 0,1 1-12 0,-2 0-17 16,-3-1-31-16,1 1-49 0,4-1-112 0,-8 3-345 15,-5 2-847-15</inkml:trace>
          <inkml:trace contextRef="#ctx0" brushRef="#br0" timeOffset="1326.0602">14615-5667 892 0,'0'0'653'0,"0"0"-547"0,0 0-63 0,0 0-26 15,0 0 23-15,0 0 26 0,0 0 28 0,0 0 18 16,0 0-4-16,0 0-6 0,187-27-13 0,-112 16-9 16,7 1-12-16,5-1-8 0,11 3-9 15,1 0-7-15,1 1-7 0,0 2-7 0,-5 1-1 16,-2 2 0-16,-6 2-1 0,-1 0 3 0,-4 0-7 15,-5 0-2-15,-3 0-3 0,-9 0-5 16,-9 0-2-16,-5 0 1 0,-10 0 0 0,-4 0-3 16,-9 0 2-16,-9 0-2 0,-1 0-1 0,-11 0 3 15,0 0 5-15,-6 0 0 0,-1 0 2 0,0 0-3 16,0 0-12-16,0 0-11 0,-4 0-32 16,-1 0-41-16,-1 0-59 0,-4-1-101 0,-5-2-210 15,3 0-552-15,1 2-93 0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5:55.8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78ECE5D-D70E-465B-BAEE-55CAF2471CE4}" emma:medium="tactile" emma:mode="ink">
          <msink:context xmlns:msink="http://schemas.microsoft.com/ink/2010/main" type="writingRegion" rotatedBoundingBox="13585,7679 13611,9838 12145,9855 12120,7696"/>
        </emma:interpretation>
      </emma:emma>
    </inkml:annotationXML>
    <inkml:traceGroup>
      <inkml:annotationXML>
        <emma:emma xmlns:emma="http://www.w3.org/2003/04/emma" version="1.0">
          <emma:interpretation id="{B7A21110-4515-4128-8F45-C589AF26CD06}" emma:medium="tactile" emma:mode="ink">
            <msink:context xmlns:msink="http://schemas.microsoft.com/ink/2010/main" type="paragraph" rotatedBoundingBox="13585,7679 13611,9838 12145,9855 12120,7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065C8D-035F-46CD-9690-7B96B5E3F3B0}" emma:medium="tactile" emma:mode="ink">
              <msink:context xmlns:msink="http://schemas.microsoft.com/ink/2010/main" type="line" rotatedBoundingBox="13585,7679 13611,9838 12145,9855 12120,7696"/>
            </emma:interpretation>
          </emma:emma>
        </inkml:annotationXML>
        <inkml:traceGroup>
          <inkml:annotationXML>
            <emma:emma xmlns:emma="http://www.w3.org/2003/04/emma" version="1.0">
              <emma:interpretation id="{82C2C8BE-F4C1-4FEB-8ADB-56D45C2AE0DA}" emma:medium="tactile" emma:mode="ink">
                <msink:context xmlns:msink="http://schemas.microsoft.com/ink/2010/main" type="inkWord" rotatedBoundingBox="13585,7679 13587,7783 12121,7801 12120,7696"/>
              </emma:interpretation>
              <emma:one-of disjunction-type="recognition" id="oneOf0">
                <emma:interpretation id="interp0" emma:lang="en-US" emma:confidence="0.5">
                  <emma:literal>i</emma:literal>
                </emma:interpretation>
                <emma:interpretation id="interp1" emma:lang="en-US" emma:confidence="0">
                  <emma:literal>j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3</emma:literal>
                </emma:interpretation>
                <emma:interpretation id="interp4" emma:lang="en-US" emma:confidence="0">
                  <emma:literal>!</emma:literal>
                </emma:interpretation>
              </emma:one-of>
            </emma:emma>
          </inkml:annotationXML>
          <inkml:trace contextRef="#ctx0" brushRef="#br0">8731-1701 1698 0,'0'0'100'15,"0"0"-42"-15,0 0-38 0,0 0-12 16,0 0 5-16,0 0 4 0,0 0 4 0,0 0 3 16,0 0-3-16,162-33-3 0,-107 27 0 0,10-1-7 15,12-1 0-15,6-1-2 0,15 1-5 0,2 2-1 16,5 3-4-16,5 2-24 0,-6 1-134 16,-29 0-384-16,-24 0-783 0</inkml:trace>
          <inkml:trace contextRef="#ctx0" brushRef="#br0" timeOffset="112.9286">10182-1700 2139 0,'0'0'216'0,"0"0"-72"0,0 0-68 0,0 0-28 15,0 0-27-15,0 0-31 0,0 0-53 0,0 0-165 16,0 0-551-16,0 0-758 0</inkml:trace>
        </inkml:traceGroup>
        <inkml:traceGroup>
          <inkml:annotationXML>
            <emma:emma xmlns:emma="http://www.w3.org/2003/04/emma" version="1.0">
              <emma:interpretation id="{AEAE2EEA-5177-4CF3-BFF6-942442CAB5CD}" emma:medium="tactile" emma:mode="ink">
                <msink:context xmlns:msink="http://schemas.microsoft.com/ink/2010/main" type="inkWord" rotatedBoundingBox="13412,8986 13422,9840 12449,9852 12439,8998">
                  <msink:destinationLink direction="with" ref="{DCC69FBE-7967-42AD-B5E9-CBBF182F4847}"/>
                </msink:context>
              </emma:interpretation>
              <emma:one-of disjunction-type="recognition" id="oneOf1">
                <emma:interpretation id="interp5" emma:lang="en-US" emma:confidence="0.5">
                  <emma:literal>b</emma:literal>
                </emma:interpretation>
                <emma:interpretation id="interp6" emma:lang="en-US" emma:confidence="0">
                  <emma:literal>4</emma:literal>
                </emma:interpretation>
                <emma:interpretation id="interp7" emma:lang="en-US" emma:confidence="0">
                  <emma:literal>A</emma:literal>
                </emma:interpretation>
                <emma:interpretation id="interp8" emma:lang="en-US" emma:confidence="0">
                  <emma:literal>f</emma:literal>
                </emma:interpretation>
                <emma:interpretation id="interp9" emma:lang="en-US" emma:confidence="0">
                  <emma:literal>+</emma:literal>
                </emma:interpretation>
              </emma:one-of>
            </emma:emma>
          </inkml:annotationXML>
          <inkml:trace contextRef="#ctx0" brushRef="#br0" timeOffset="12742.3301">9132-91 0 0,'0'0'0'0,"0"0"69"0,0 0 115 15,0 0-3-15,0 0 6 0,0 0-5 0,0 0-1 16,0 0-2-16,0 0-10 0,0 0-18 15,0 0-19-15,0 0-17 0,-78 2-15 0,78-2-19 16,0 2-23-16,1-2-25 0,6 0-23 0,-4 0-10 16,5 0 2-16,-1 0 17 0,6 0 16 0,10 0 8 15,2 0 0-15,5-6-12 0,7-1-7 16,5-3-4-16,6 2-2 0,3-1-2 0,3 0 1 16,1-1-5-16,1 3-2 0,-2 1-1 0,5 1-2 15,-6 2-4-15,-2 0 0 0,-5 1-3 16,-3 1 1-16,-2-1 2 0,-4 2-1 0,-4 0-1 15,-6 0-1-15,-6 0-3 0,-2 0-2 0,-6 0-1 16,-7 0-1-16,2 0-3 0,-7 0 1 0,-1 0-1 16,0 0-3-16,0 0-7 0,0-1-24 0,-2 1-38 15,-2-2-63-15,-2 1-76 0,3-1-94 16,-6-1-96-16,4 1-105 0,-3 2 2 0,4 0 514 0</inkml:trace>
          <inkml:trace contextRef="#ctx0" brushRef="#br0" timeOffset="13661.6706">9574-338 268 0,'0'0'179'0,"0"0"-57"15,0 0-28-15,0 0-6 0,0 0 14 0,0 0-5 16,0 0-12-16,0 0-7 0,0 0-7 15,0 0-5-15,0 0 1 0,0 0 8 0,0 0-4 0,0 0 3 16,18-128-2-16,-18 126-5 0,0 2-2 16,0 0-5-16,0-3-9 0,0 3-7 0,-2-1-6 15,1 1-6-15,1-2-4 0,-1 2-5 0,-1 0-5 16,-2 0-3-16,3 0-2 0,1 0 2 0,-1 0-4 16,1 0-2-16,0-3 1 0,0 3-4 15,0 0 4-15,0 0 1 0,0 0 0 0,0 0 0 16,0 0 0-16,0 0-2 0,0 0 1 0,0 0-1 15,0 0-2-15,0 0 1 0,0 0-3 16,0 0-4-16,0 0 2 0,0 0 1 0,0 0-4 16,0 0 0-16,0 0-6 0,0 3-9 0,0 3 7 15,0 4 5-15,-3 5 3 0,-2 5 6 0,-1 7-3 16,1 2-3-16,-3 6-1 0,3 2 0 0,-3 2-2 16,-3 0 1-16,7 3-2 0,-6 0 1 15,5 0-2-15,-4 2-2 0,3 1-2 0,-3 2-6 16,-2-3 0-16,4 0 0 0,-3-1-2 15,0-6 5-15,0-3-1 0,4-2 4 0,-3-7 5 16,5-2 2-16,-2-6 3 0,1-3 1 0,4-3-1 0,-1-4 1 16,2-4 4-16,0-3 7 0,0 0 7 15,0 0 9-15,0 0 7 0,0-2-10 0,0-4-18 16,0-2-20-16,2-5-20 0,-1 0-12 0,2-3-5 16,2-1-18-16,-2 0-31 0,0 2-39 15,-2-2-43-15,4 1-23 0,-2-1-20 0,0 0-35 16,-2 1-112-16,0 4-165 0,-1 5 535 0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25.3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25DE22B-F20B-4292-A570-A37F900AB4C2}" emma:medium="tactile" emma:mode="ink">
          <msink:context xmlns:msink="http://schemas.microsoft.com/ink/2010/main" type="inkDrawing" rotatedBoundingBox="1452,10284 7893,10133 7897,10316 1457,10468" semanticType="underline" shapeName="Other">
            <msink:sourceLink direction="with" ref="{752DFB86-19F3-4F93-ABDE-BF4C8B7C1128}"/>
          </msink:context>
        </emma:interpretation>
      </emma:emma>
    </inkml:annotationXML>
    <inkml:trace contextRef="#ctx0" brushRef="#br0">0 276 0 0,'0'0'0'0,"0"0"0"0,0 0 147 16,0 0-29-16,0 0-55 0,0 0-23 0,0 0-14 15,0 0-9-15,0 0 1 0,0 0 5 0,0 0 10 16,0 0 6-16,148-99 5 0,-109 93-3 0,1 0-3 16,8 0-1-16,0 0 2 0,10 2 1 0,2-1 1 15,12-1 1-15,1 2-3 0,12-1-2 16,1 1-4-16,11-1-6 0,3 1-1 0,11-2-1 16,3 3-2-16,9 0 1 0,2-3-2 0,9 4 0 15,8 0 1-15,4-3 4 0,10 0 1 0,3-2-2 16,12 1-3-16,2-3-2 0,8 0-5 15,6 0-3-15,6-1-2 0,5-1-5 0,3 2-6 16,-1 1-4-16,5 4-6 0,-4 0-10 0,-3 3-7 16,-3 1-12-16,-6 0-8 0,-7 0-9 0,-5 1-9 15,-11 3-4-15,-7-2 4 0,-13 3 13 16,-10-4 21-16,-7 3 15 0,-11-3 15 0,-11-1 8 16,-13 1 8-16,-11-1 11 0,-13 0 13 0,-12 0 18 15,-9 0 21-15,-14 0 20 0,-8 0 17 16,-8 0 15-16,-7-1 6 0,-7 1-1 0,-1-1-10 15,-4 1-19-15,2 0-23 0,-2 0-28 0,0 0-23 16,0 0-23-16,0 0-24 0,0 0-33 0,0 0-60 16,0 0-61-16,0 0-120 0,2 6-141 0,0-2-346 15,-2 1 549-15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31.93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CC69FBE-7967-42AD-B5E9-CBBF182F4847}" emma:medium="tactile" emma:mode="ink">
          <msink:context xmlns:msink="http://schemas.microsoft.com/ink/2010/main" type="inkDrawing" rotatedBoundingBox="11197,8948 13750,8140 14283,9824 11730,10632" semanticType="enclosure" shapeName="Other">
            <msink:sourceLink direction="with" ref="{AEAE2EEA-5177-4CF3-BFF6-942442CAB5CD}"/>
          </msink:context>
        </emma:interpretation>
      </emma:emma>
    </inkml:annotationXML>
    <inkml:trace contextRef="#ctx0" brushRef="#br0">1880 379 0 0,'0'0'0'0,"0"0"0"0,0 0 0 15,0 0 0-15,0 0 0 0,0 0 0 0,0 0 0 16,0 0 0-16,0 0 0 0,0 0 0 15,-50-157 0-15,44 145 9 0,3-2 94 0,-1 0-32 16,-4 0-32-16,3-2-26 0,-3-1-18 0,-3 2-3 16,4-2 13-16,-5 4-4 0,0-2 2 0,-1 2 1 15,-2 1-1-15,-4 1 5 0,3 1 5 16,-5 4 1-16,0-1 5 0,-3 2-2 0,3 0-3 16,-3 3-2-16,-3 0-5 0,-1 2-1 0,1 0 0 15,-4 0-3-15,2 0 0 0,-5 0 2 0,2 2 4 16,-6 2 2-16,2 2 3 0,1 0 1 0,-4 1-3 15,-1 4 1-15,0-1 1 0,-6 4-2 0,3 2 3 16,-5 2 0-16,3 1-2 0,-4 4 5 16,-2-2-5-16,0 1 2 0,3 2 4 0,-4 0-6 15,1 0 0-15,1 3 0 0,6-2-4 0,2-1 0 16,4 1 1-16,0 0-3 0,3-2-1 0,7 1 1 16,-2 2 2-16,4-1-3 0,-1 3-1 15,1 2-1-15,1 2-9 0,-1 2 5 0,2 0-5 16,-1 1-6-16,5-1 2 0,-3-1-3 0,1 1 0 15,5-1 4-15,0 0 1 0,-2 3-1 16,4-1 8-16,3 1-6 0,0 2 0 0,5 1 2 16,-1 0-7-16,6-2 4 0,0 2 5 0,2 1 0 15,0-3 0-15,3-1 6 0,8 0 2 0,1 0 2 16,2-3 1-16,2-2 5 0,6 0 5 16,-1-3 7-16,9-1 0 0,-2 1-4 0,2-4 1 15,0 1-3-15,5 0 6 0,3-1 1 0,1-2-8 16,4 1-6-16,1-3-1 0,5 0 0 0,2-2 2 15,2-1 1-15,-1-2-7 0,2 0-11 0,-1 1 0 16,1-3 4-16,-2-1 4 0,0-3 9 16,2-3 1-16,5-3-3 0,-1-2 1 0,3-1 1 15,0 0 0-15,4-4 0 0,7-3-2 0,-4-2 0 16,2-3 0-16,-2 0-2 0,6-4 1 0,-7 0 1 16,-2 0 0-16,-1-4 3 0,-7-1-1 15,4-1 0-15,-7-8 2 0,0 2-1 0,-2-3 1 16,-2-3 5-16,-4 4 1 0,-2-5 3 0,0 2 2 15,-2-1-2-15,-3-2-3 0,-3 0 3 0,-4-2 4 16,1 1 1-16,-3-2 3 0,-3-1-3 16,-2-1-3-16,-3-3-1 0,-1 1 3 0,-6-4 0 15,1 1 0-15,-7-2 3 0,2 2-5 0,-8 0-3 16,-1 0-2-16,-2-1-11 0,0 0-9 16,-8-2-4-16,-4 2-9 0,-2 1-1 0,-7-1 0 15,3 4-2-15,-6 0 1 0,-5 1 2 0,-1 3-2 16,-4 0-7-16,-5 7-1 0,-2 3-4 0,-9 3-3 15,2 6-2-15,-2 4-8 0,-2 0-16 0,-2 6-16 16,2 1-53-16,0 1-41 0,1 4-72 0,13-1-145 16,14 4-45-16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01.8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52DFB86-19F3-4F93-ABDE-BF4C8B7C1128}" emma:medium="tactile" emma:mode="ink">
          <msink:context xmlns:msink="http://schemas.microsoft.com/ink/2010/main" type="writingRegion" rotatedBoundingBox="4946,9255 6858,8899 7061,9985 5148,10341">
            <msink:destinationLink direction="with" ref="{425DE22B-F20B-4292-A570-A37F900AB4C2}"/>
          </msink:context>
        </emma:interpretation>
      </emma:emma>
    </inkml:annotationXML>
    <inkml:traceGroup>
      <inkml:annotationXML>
        <emma:emma xmlns:emma="http://www.w3.org/2003/04/emma" version="1.0">
          <emma:interpretation id="{DACFE02C-42CD-487F-9B99-D548F773EF0C}" emma:medium="tactile" emma:mode="ink">
            <msink:context xmlns:msink="http://schemas.microsoft.com/ink/2010/main" type="paragraph" rotatedBoundingBox="4946,9255 6858,8899 7061,9985 5148,10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E799DE-E707-4014-A8CA-64EDE5422510}" emma:medium="tactile" emma:mode="ink">
              <msink:context xmlns:msink="http://schemas.microsoft.com/ink/2010/main" type="line" rotatedBoundingBox="4946,9255 6858,8899 7061,9985 5148,10341"/>
            </emma:interpretation>
          </emma:emma>
        </inkml:annotationXML>
        <inkml:traceGroup>
          <inkml:annotationXML>
            <emma:emma xmlns:emma="http://www.w3.org/2003/04/emma" version="1.0">
              <emma:interpretation id="{B3F17604-AECA-4423-9F7E-BE18F13C4AF2}" emma:medium="tactile" emma:mode="ink">
                <msink:context xmlns:msink="http://schemas.microsoft.com/ink/2010/main" type="inkWord" rotatedBoundingBox="4946,9255 6858,8899 7061,9985 5148,10341"/>
              </emma:interpretation>
              <emma:one-of disjunction-type="recognition" id="oneOf0">
                <emma:interpretation id="interp0" emma:lang="en-US" emma:confidence="0.5">
                  <emma:literal>Costs/</emma:literal>
                </emma:interpretation>
                <emma:interpretation id="interp1" emma:lang="en-US" emma:confidence="0">
                  <emma:literal>Costs</emma:literal>
                </emma:interpretation>
                <emma:interpretation id="interp2" emma:lang="en-US" emma:confidence="0">
                  <emma:literal>costs</emma:literal>
                </emma:interpretation>
                <emma:interpretation id="interp3" emma:lang="en-US" emma:confidence="0">
                  <emma:literal>Costs)</emma:literal>
                </emma:interpretation>
                <emma:interpretation id="interp4" emma:lang="en-US" emma:confidence="0">
                  <emma:literal>costs)</emma:literal>
                </emma:interpretation>
              </emma:one-of>
            </emma:emma>
          </inkml:annotationXML>
          <inkml:trace contextRef="#ctx0" brushRef="#br0">1862 213 251 0,'0'0'175'0,"0"0"-62"0,0 0-30 0,0 0-3 16,44-179 15-16,-32 143 8 0,0 2-13 0,-1 1-14 15,-3 2-21-15,1 1-3 0,-3 1 9 0,0 4 16 16,-4 1 20-16,1 4 16 0,-3 4 14 15,0 3 1-15,-5 4 0 0,-3 1-9 0,0 4-13 16,-4 2-16-16,0 2-25 0,-4 0-21 0,-3 6-23 16,1 8-13-16,-5 5-4 0,-1 7-3 0,-2 5 1 15,1 4-5-15,-1 4 3 0,2 2-2 16,1 4-1-16,3-1 3 0,3-1-2 0,3 0 0 16,6-2 0-16,3-5-4 0,5-3-2 0,0-3-2 15,8-3-7-15,1-5-1 0,5-1-1 16,1-4-4-16,2-4 7 0,0-1-1 0,5-5 1 15,-2-2 3-15,3-4-2 0,-4-1 3 0,2 0 0 16,-2-6 6-16,1-2 2 0,-3-3 4 0,2-2 2 16,-3-2 2-16,-1-1 0 0,1-2 2 0,-3 1 1 15,0-3-2-15,-3 0 5 0,1 1 2 16,-2 2 0-16,-2 2 6 0,0 1-4 0,-3 5 1 16,-2 2 5-16,-2 4 0 0,0 0 0 0,0 3-7 15,0 0-18-15,0 1-8 0,0 7-5 0,-2 4 3 16,-1 3 11-16,-2 3 4 0,1 1 0 0,1 2 0 15,3 0 0-15,0-1 1 0,0-2-3 16,4-1-2-16,7-2-1 0,0-2-6 0,2-1 6 16,2-3 1-16,1-1 0 0,4-4 4 0,-1-2 1 15,5-2 0-15,-1 0 1 0,-1-4 2 16,0-6-3-16,-2 0 2 0,-1-2 1 0,-5-3 4 16,-1-2 0-16,-4-1-1 0,-5 0-1 0,-3-4-5 15,-1 0 7-15,0 1 1 0,-9-4-1 0,-3 1 0 16,-3 3-3-16,-2 3-2 0,-3 2 4 15,-2 2 4-15,-2 5 1 0,-2 3 1 0,2 4-2 16,-1 2 1-16,-1 0-2 0,4 2-3 0,-1 5-2 16,1 6-8-16,5-1-1 0,2 3-1 0,4 0 0 15,3 1-1-15,4-1-5 0,3-2-3 16,1-1-2-16,0-1 2 0,9-1 4 0,3-3 5 16,6 1 1-16,5-4 2 0,4-2 6 0,3-2-1 15,4 0 2-15,1-4 3 0,2-4-2 0,2-3 1 16,0 1-1-16,0-3 0 0,0-1-2 15,-3-2 0-15,-4 2 1 0,2-2-3 0,-5 0 3 16,-5-2 1-16,-2 1 0 0,-3 0 3 0,-5 3 4 16,-3-1 2-16,-4 3 3 0,-1 0 6 0,-4 1 2 15,-2 4 1-15,0 3 1 0,-6-1-6 0,0 2-6 16,-5 3-7-16,3-3-7 0,-1 3-2 16,-2 0 2-16,-1 5 0 0,4 2-1 0,0 2 0 15,0 3-5-15,1 1-2 0,2 4 0 0,2 0 0 16,3-2-1-16,0 4 1 0,0-3 0 15,9 2-1-15,-1 0 4 0,3-3 0 0,0 3 2 16,2-2 3-16,-1 3-1 0,0-1-1 0,2 0 2 16,-4 0-3-16,0 1-1 0,-2-4 4 0,-3 1-2 15,1-1 1-15,-5-3 1 0,-1 0-1 16,0-2 1-16,-4-1 1 0,-4 0 5 0,-1-3 2 16,-1 0 1-16,-1-3 2 0,1 0-9 0,0-3-3 15,4 0-8-15,0 0-14 0,2 0-22 0,3-6-34 16,0-3-41-16,1 0-46 0,0-4-43 0,0-2-44 15,0-2-36-15,2-1-27 0,4 0-7 0,2-1 9 16,1-4 6-16,0-1 130 0,3-1 176 16,2-6 0-16,2-2 0 0,-1-1 0 0,1-1 0 15,1-1 0-15,2-1 0 0,1 1 0 0,0 2 0 16,0 0 0-16,2 0 4 0,-3 4 191 0,1-1 17 16,-3 3 11-16,-4 3 1 0,2 1-1 15,-3 0-13-15,0 3-13 0,-1 2-16 0,-2 0-21 16,-2 4-15-16,-1 4-18 0,-2 1-14 0,0 2-11 15,-3 2-16-15,3 1-14 0,-3 4-12 16,-1 1-17-16,0 0-14 0,0 0-12 0,0 1-15 16,0 7-5-16,0 4 1 0,-4 5 2 0,2 9 7 15,-2 5 3-15,-3 4-2 0,0 5 0 16,-1 0-1-16,0 1 0 0,1-1-4 0,2 1-2 16,0-3-2-16,1 1-5 0,4-2-2 0,-2-1-8 15,2-1-10-15,0-1-19 0,-1-1-29 0,1-3-58 16,-1-4-78-16,-1 1-133 0,-2-7-274 0,3-8-576 15</inkml:trace>
          <inkml:trace contextRef="#ctx0" brushRef="#br0" timeOffset="438.6854">2657 182 986 0,'0'0'796'0,"0"0"-663"0,0 0-110 16,0 0-41-16,0 0 0 0,0 0 9 0,0 0 5 15,0 0 1-15,170-111 0 0,-129 92 2 0,0 1 3 16,1-1 1-16,2 0 1 0,-4 3 3 16,-4-3 0-16,-2 2 0 0,-5 1 2 0,-3 1 0 15,-5 0 4-15,-5 2 6 0,-1-1 8 0,-7 4 8 16,-2 0 11-16,-6 3 7 0,0-1-3 16,-3 5-5-16,-8-2-13 0,-1 1-10 0,-1 2-7 15,-1 2-2-15,-5 0 0 0,2 0-1 0,1 0 1 16,0 5-3-16,2 1-4 0,1-2-1 15,2 4-7-15,5 3-1 0,-1-2-5 0,4 3 2 16,3 1-1-16,0 3 3 0,3 0 2 0,5 0 1 16,1 4 1-16,5-1 2 0,2 2 0 0,-1 0-1 15,-1 0-1-15,2-2-1 0,-2 0 1 0,-1 1 0 16,-3-4 1-16,-1 1 1 0,-1-1 0 0,-5-4 3 16,-1 0-2-16,-2-3 2 0,0 0 4 15,0 0 3-15,-8-3 2 0,-1-3 2 0,0 1-4 16,-3 1-1-16,-5-2-3 0,4-2-2 0,-2-1 1 15,2 0-1-15,1 0-5 0,2-3-5 0,4-4-16 16,-1 1-23-16,2-6-20 0,3-1-22 16,-2-1-27-16,4-2-37 0,0-2-57 0,0 0-62 15,0 2-46-15,4-1-28 0,3 2-27 0,0 5-92 16,-5 3 447-16</inkml:trace>
          <inkml:trace contextRef="#ctx0" brushRef="#br0" timeOffset="647.5562">3420-268 176 0,'0'0'513'16,"0"0"-109"-16,0 0-89 0,0 0-61 0,0 0-53 0,0 0-38 16,51-160-29-16,-46 147-25 0,-1 4-22 15,2 4-22-15,-5 4-22 0,2 1-27 0,-3 3-15 16,0 11 2-16,0 9 2 0,-6 11 12 0,-2 12 2 16,-2 7 1-16,-4 7-3 0,-2 2-2 0,-1 5-1 15,-5 1-4-15,-2-2 1 0,1 1-2 16,-1 0-5-16,3-4 1 0,-2-4-4 0,4-1-11 15,-1-6-12-15,3-1-40 0,0-3-87 0,1-1-179 16,4-12-485-16,4-13-434 0</inkml:trace>
        </inkml:traceGroup>
      </inkml:traceGroup>
    </inkml:traceGroup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19.9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1564715-3F2A-4D4F-ACC5-4D3D32E711AF}" emma:medium="tactile" emma:mode="ink">
          <msink:context xmlns:msink="http://schemas.microsoft.com/ink/2010/main" type="inkDrawing" rotatedBoundingBox="1121,16695 7358,16486 7362,16610 1126,16820" semanticType="underline" shapeName="Other">
            <msink:sourceLink direction="with" ref="{10A7790A-7367-4E13-838E-78582C822D0E}"/>
            <msink:sourceLink direction="with" ref="{E9D3E094-224E-437C-B6A7-1356F9B56794}"/>
          </msink:context>
        </emma:interpretation>
      </emma:emma>
    </inkml:annotationXML>
    <inkml:trace contextRef="#ctx0" brushRef="#br0">0 301 0 0,'0'0'141'0,"0"0"-114"16,150-34 4-16,-68 19 29 0,16-4 58 0,8 3 52 16,12 0 27-16,7 0 0 0,15 0-36 15,11 4-34-15,8 2-17 0,15 1-5 0,6 0-3 16,13 2-7-16,7-1-13 0,10 1-12 0,5-1-13 15,9 1-10-15,7-1-11 0,5 1-8 0,2-1-6 16,2-1-8-16,-1 2-6 0,-4 0-14 0,-9-1-13 16,-3 1-16-16,-14 1-24 0,-12 0-23 0,-13 2-41 15,-17 3-65-15,-10 1-51 0,-17 0-6 16,-17 0 41-16,-13 0 83 0,-14 1 86 0,-11 1 50 16,-9 0 23-16,-13-2 16 0,-8 0 14 0,-10 1 15 15,-7-1 15-15,-5 0 10 0,-9 0-7 0,-5 0-11 16,-9 0-14-16,-3 0-10 0,-4-1 7 15,-3-3-7-15,0 2-32 0,-7-2-73 0,-6 0-147 16,1-1-390-16,1 4-242 0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5:51.9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FD79E74-45F1-43D8-9F39-95EB0CA9594D}" emma:medium="tactile" emma:mode="ink">
          <msink:context xmlns:msink="http://schemas.microsoft.com/ink/2010/main" type="writingRegion" rotatedBoundingBox="11387,5185 15533,4590 15853,6821 11707,7416">
            <msink:destinationLink direction="with" ref="{AAC36CB3-6453-401E-9F15-6D62E002BFA4}"/>
            <msink:destinationLink direction="with" ref="{F1086AA7-4962-4C76-94E6-67E9D9711693}"/>
          </msink:context>
        </emma:interpretation>
      </emma:emma>
    </inkml:annotationXML>
    <inkml:traceGroup>
      <inkml:annotationXML>
        <emma:emma xmlns:emma="http://www.w3.org/2003/04/emma" version="1.0">
          <emma:interpretation id="{F7E557F0-135F-4A87-A58A-D978B74B0DF7}" emma:medium="tactile" emma:mode="ink">
            <msink:context xmlns:msink="http://schemas.microsoft.com/ink/2010/main" type="paragraph" rotatedBoundingBox="11387,5185 15533,4590 15853,6821 11707,7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EB87B6-2062-4FF1-A7F6-10A0C7FF0F53}" emma:medium="tactile" emma:mode="ink">
              <msink:context xmlns:msink="http://schemas.microsoft.com/ink/2010/main" type="line" rotatedBoundingBox="11387,5185 15533,4590 15853,6821 11707,7416"/>
            </emma:interpretation>
          </emma:emma>
        </inkml:annotationXML>
        <inkml:traceGroup>
          <inkml:annotationXML>
            <emma:emma xmlns:emma="http://www.w3.org/2003/04/emma" version="1.0">
              <emma:interpretation id="{3DC8B486-D9E1-4195-91A5-2AA3BA94DAA4}" emma:medium="tactile" emma:mode="ink">
                <msink:context xmlns:msink="http://schemas.microsoft.com/ink/2010/main" type="inkWord" rotatedBoundingBox="11387,5185 15533,4590 15853,6821 11707,7416"/>
              </emma:interpretation>
              <emma:one-of disjunction-type="recognition" id="oneOf0">
                <emma:interpretation id="interp0" emma:lang="en-US" emma:confidence="0.5">
                  <emma:literal>Plipped</emma:literal>
                </emma:interpretation>
                <emma:interpretation id="interp1" emma:lang="en-US" emma:confidence="0">
                  <emma:literal>Prepaid</emma:literal>
                </emma:interpretation>
                <emma:interpretation id="interp2" emma:lang="en-US" emma:confidence="0">
                  <emma:literal>hymnal</emma:literal>
                </emma:interpretation>
                <emma:interpretation id="interp3" emma:lang="en-US" emma:confidence="0">
                  <emma:literal>hymenal</emma:literal>
                </emma:interpretation>
                <emma:interpretation id="interp4" emma:lang="en-US" emma:confidence="0">
                  <emma:literal>hymned</emma:literal>
                </emma:interpretation>
              </emma:one-of>
            </emma:emma>
          </inkml:annotationXML>
          <inkml:trace contextRef="#ctx0" brushRef="#br0">8271-3616 2229 0,'0'0'11'0,"0"0"-75"15,0 0-17-15,0 0 5 0,0 0 36 16,0 0 23-16,0 0 8 0,0 0 2 0,0 0 4 16,0 0 0-16,106 172 0 0,-106-118 2 0,0 2 3 15,-9 3 3-15,-3-1 1 0,-3 0 1 16,0-1 0-16,-6-5 1 0,3-4 2 0,-1-3-1 15,-1-5 0-15,6-6-2 0,1-7-5 0,3-8 0 16,7-10-5-16,2-2-3 0,1-7-4 16,0 0 1-16,1-8 6 0,8-6 0 0,-2-6 0 15,4-7-4-15,0-6-2 0,-2-6 4 0,-4 1 10 16,-2-7 5-16,-2-6 5 0,3-5 4 0,-4-4-1 16,0-7 5-16,2-3 2 0,-1-4 1 0,3-4-1 15,5-7-5-15,4 0-5 0,0-1-3 16,4 0-3-16,4 1 0 0,0 6-2 0,4 6-1 15,4 5 5-15,4 11 3 0,-3 7 4 0,6 11 9 16,-5 5 2-16,5 10 2 0,-4 8-5 0,3 6-9 16,-6 9-8-16,4 4-4 0,-7 12-3 0,-4 11 0 15,1 9 5-15,-9 9 3 0,-2 8 1 16,-5 9 2-16,-7 2-2 0,-4-1-2 0,-5 2 1 16,-10-2-1-16,0 0-3 0,-6 0-2 0,-2-1-1 15,-5 0-2-15,2-2-4 0,1-2-10 0,2-9-22 16,4-4-62-16,7-8-83 0,5-10-149 15,6-9-256-15,1-10-654 0</inkml:trace>
          <inkml:trace contextRef="#ctx0" brushRef="#br0" timeOffset="1153.9127">9108-4280 443 0,'0'0'690'16,"0"0"-492"-16,0 0-114 0,0 0-67 0,0 0 12 15,0 0 35-15,0 0 3 0,0 0-4 0,20 188-11 16,-20-134-11-16,-1 4-7 0,-8 0-7 0,3 3-4 16,-5 0 0-16,-2 3-2 0,-6-2 0 0,3-1 0 15,0-1-3-15,-6-6-1 0,6-6-6 0,1-7-2 16,3-8-6-16,3-6-2 0,6-8-3 16,2-5-7-16,1-5-4 0,0-4-6 0,4-5 8 15,7 0 11-15,2-11 12 0,2-3 9 16,6-5-4-16,-2-5-4 0,4-3-7 0,1-1-2 15,-1-2-2-15,-3-3-1 0,3 1 1 0,-5-3-2 16,3 2 0-16,-7 3-2 0,1 3 2 0,-4 7 2 16,0 5-2-16,-5 4 0 0,2 3-3 0,-4 7-5 15,-2 1-1-15,3 0 4 0,-2 6 3 16,1 3 8-16,2 5 6 0,0 1-3 0,2 4 1 16,-1 3-2-16,3-1-2 0,0 4-2 0,-4-4-1 15,5 0-3-15,1-5-1 0,0-2 2 0,2-2 0 16,2-4 4-16,5-2 4 0,-2-5 4 15,6-1 4-15,2-1 3 0,0-9 3 0,-1-3-3 16,0-1 1-16,1-3-1 0,-3-1-1 16,-4 0 5-16,-4-1 3 0,-2 2 5 0,-7 2 2 0,1 3-1 15,-6 3-4-15,0 3-3 0,-2 2-4 16,0 2-4-16,0 2-4 0,0 0-15 0,0 0-16 16,0 0-18-16,0 2-7 0,0 2 7 0,0 4 11 15,0-1 15-15,0 2 6 0,0-1 1 0,0-2-3 16,4 0 0-16,4-3 2 0,1-2 1 0,3-1 4 15,3 0 7-15,2-6 3 0,7-4 4 16,2-4 3-16,2-2-3 0,2-4-4 0,2-3-1 16,-3-3-3-16,-1 1 2 0,-1-1 4 0,-4-2-1 15,-5 4 3-15,-4 3 0 0,-3 3 1 16,-3 5 5-16,-5 4 6 0,-2 4 10 0,-1 5 4 16,0 0-10-16,-4 3-22 0,-5 9-17 0,-3 9-9 15,-5 8 3-15,-5 6 8 0,-2 11 5 0,-1 1 4 16,3 2-3-16,-1 2 2 0,-1 2-1 15,5-1-1-15,-4 0 2 0,0 3 1 0,2 3 1 16,-5 3 2-16,0 4-1 0,-7 0-1 0,4 2-3 16,-5 2-2-16,-2 5-3 0,0 1-2 0,-3 5-5 15,-1 3-8-15,-3 0-2 0,-3-3 0 16,5-5 3-16,-1-8 1 0,5-9 1 0,7-10-5 16,6-11-7-16,12-11-8 0,5-11-26 0,7-10-16 15,4-5 4-15,11-16 8 0,9-11 24 0,6-12 16 16,9-8-2-16,8-11-1 0,-1-5-1 0,5-6-2 15,3-4 0-15,-2-5 1 0,3-1 5 16,3-3 9-16,-3 0 6 0,-1 0 13 0,-2 2 1 16,0 3 6-16,-1 2 4 0,-4 5 2 0,4 4 3 15,-4 8 3-15,-3 3 3 0,-2 5-3 0,-2 4 6 16,-3 3 0-16,2 4-1 0,-4 7 2 16,-4 5-6-16,-3 3-4 0,-4 5-4 0,-5 9-2 15,-3 2-4-15,-8 5-4 0,2 3-1 0,-8 0-1 16,2 3 2-16,2 6 7 0,-5 3 5 15,0 4 2-15,-1 5 0 0,0 1-2 0,0 2-6 16,0 1 3-16,0 0-8 0,0-1-1 0,-2 3 0 16,-4 1-5-16,1-2 6 0,-3 3-2 0,0-1 2 15,-3 0-1-15,-2-1 0 0,-2 1-2 16,-6-1-2-16,2 1 3 0,-4-2-5 0,-1 0-1 16,4-5-1-16,-2-3 0 0,5-5 1 0,5-4 3 15,1-6 4-15,8-3-7 0,3 0-21 0,2-9-11 16,10-6-14-16,4-4 5 0,8-7 15 0,4-5 8 15,3-2 8-15,3-5 3 0,-1 1 5 0,2-3 3 16,-2 1 2-16,-3 2 0 0,-1 1 4 16,-3 3 3-16,1 4 5 0,-3 4 5 0,0 4 6 15,-5 4 4-15,2 0 2 0,-5 5 2 0,-2 3-6 16,-1 3-5-16,-2 3-6 0,-4 3-8 0,-2 0 2 16,-1 3-1-16,0 3 4 0,0 3 4 15,-3 2 1-15,1 1 0 0,-2 1 1 0,0 0-4 16,0 2-2-16,0 0-5 0,-3 2-10 0,-1-2-12 15,0 1-20-15,1-3-30 0,2-2-46 16,0-2-64-16,1-4-80 0,0-4-101 0,4-1-113 16,1 0-230-16,0-5 384 0</inkml:trace>
          <inkml:trace contextRef="#ctx0" brushRef="#br0" timeOffset="1973.8338">11012-3861 0 0,'0'0'0'0,"0"0"376"0,0 0 27 16,0 0-69-16,0 0-87 0,0 0-84 0,0 0-58 15,0 0-37-15,0 0-27 0,0 0-23 16,0 0-18-16,0 0-18 0,0 0-11 0,0 0-9 16,-62-28-12-16,61 35-17 0,1-1-9 0,0-1-10 15,0 1 0-15,1 1 12 0,4 1 10 0,2-1 19 16,-2-1 15-16,2 1 12 0,0 1 10 0,2 0 7 16,-1 1 5-16,0-1 5 0,2 3 3 15,-2-1 1-15,-3 1 5 0,-1 2 4 0,2-3 2 16,-5 4 6-16,-1-1 5 0,0 2 4 0,0 1 7 15,-1 0 5-15,-7-1 2 0,3 1-1 0,-1 1-3 16,-1-1-7-16,2-1-4 0,1 1-3 16,2-2-7-16,2-2-4 0,0-2-3 0,4 0 0 15,7-4 5-15,1-3 11 0,6 1 7 0,3-4 6 16,5 0-2-16,2-6-9 0,3-4-8 16,2-3-6-16,2 0-9 0,-4-2 1 0,-3-1-2 15,1 1 2-15,-2 1-1 0,0-4 1 0,-4 3 2 16,2-1-1-16,-3 3-5 0,-3-1-5 15,3 0-5-15,-6 3-1 0,2-2 6 0,-3 1-2 16,-3 3 2-16,-3-1 6 0,-2 3 10 0,-5 2 14 16,0-1 6-16,-2 3 0 0,-2 0-13 0,-7 0-16 15,0 2-12-15,-3 1-9 0,-4 0-4 0,-2 3 3 16,-2 6 3-16,0 1 1 0,-3 5 5 0,4-1-1 16,-2 2-2-16,3 2 4 0,1-1-4 0,4 1 1 15,2-2 0-15,1-1-3 0,2-2 0 16,4-1-2-16,4-1-2 0,0-4 0 0,0 1-2 15,2-4 2-15,7 0 4 0,-1-4 5 0,4 0 4 16,3 0 4-16,2 0 1 0,1-4 2 16,-1-3 1-16,3-3-4 0,-2 2-1 0,-1 0-5 15,-3-1-1-15,-5 5 1 0,-1-1-1 0,-5 4-1 16,1 1 2-16,-4 0-2 0,0 0-2 0,0 0 0 16,0 0-4-16,0 0-7 0,0 3 2 15,0 0 1-15,0 4 4 0,0-1 4 0,2-3-1 16,2 3 0-16,2-3-1 0,3 0 3 0,3-2 2 15,3-1 3-15,7 0 3 0,0-2 0 16,8-6-1-16,1-2 0 0,-1-1 3 0,4-2-4 16,-3-1-1-16,1 0-1 0,-1-3-4 0,-2 2 0 15,0-3 1-15,-3 1 1 0,2-5 2 0,-3 0-1 16,0-3 1-16,1-3 1 0,-4-1 1 0,1-2 2 16,-5-5 0-16,-2-1 1 0,-3-4 4 0,-4-1 2 15,0 2 7-15,-5-2 4 0,-3 3 4 16,-1 2 6-16,0 7 3 0,-1 6 3 0,-6 6 1 15,4 6-5-15,-4 2-7 0,-1 4-7 0,4 4-13 16,-5 2-15-16,0 3-10 0,-1 12-3 0,-6 9 1 16,0 7 7-16,-4 12 8 0,-2 4 2 15,4 3 2-15,0 0-1 0,6 1 1 0,6 0 1 16,6-2 0-16,2-1 0 0,16-1-2 0,7-2-1 16,11-4-3-16,9-4-7 0,11-1-39 15,6-2-96-15,10-1-309 0,-17-8-493 0,-14-8-369 0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5:54.4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9B5F869-B79B-476F-8985-6AE11C8862D8}" emma:medium="tactile" emma:mode="ink">
          <msink:context xmlns:msink="http://schemas.microsoft.com/ink/2010/main" type="writingRegion" rotatedBoundingBox="23121,6942 23380,14068 22077,14115 21818,6989"/>
        </emma:interpretation>
      </emma:emma>
    </inkml:annotationXML>
    <inkml:traceGroup>
      <inkml:annotationXML>
        <emma:emma xmlns:emma="http://www.w3.org/2003/04/emma" version="1.0">
          <emma:interpretation id="{23D36512-80CB-4F86-B8DB-D62B61B7179F}" emma:medium="tactile" emma:mode="ink">
            <msink:context xmlns:msink="http://schemas.microsoft.com/ink/2010/main" type="paragraph" rotatedBoundingBox="23121,6942 23380,14068 22077,14115 21818,69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5903A3-C2DD-4F24-964E-56CF381A8F55}" emma:medium="tactile" emma:mode="ink">
              <msink:context xmlns:msink="http://schemas.microsoft.com/ink/2010/main" type="line" rotatedBoundingBox="23121,6942 23380,14068 22077,14115 21818,6989"/>
            </emma:interpretation>
          </emma:emma>
        </inkml:annotationXML>
        <inkml:traceGroup>
          <inkml:annotationXML>
            <emma:emma xmlns:emma="http://www.w3.org/2003/04/emma" version="1.0">
              <emma:interpretation id="{144D1960-BA34-4DA5-874F-45102F7172FE}" emma:medium="tactile" emma:mode="ink">
                <msink:context xmlns:msink="http://schemas.microsoft.com/ink/2010/main" type="inkWord" rotatedBoundingBox="22767,6938 22956,9125 21996,9208 21807,7021"/>
              </emma:interpretation>
              <emma:one-of disjunction-type="recognition" id="oneOf0">
                <emma:interpretation id="interp0" emma:lang="en-US" emma:confidence="0.5">
                  <emma:literal>t</emma:literal>
                </emma:interpretation>
                <emma:interpretation id="interp1" emma:lang="en-US" emma:confidence="0.5">
                  <emma:literal>. .</emma:literal>
                </emma:interpretation>
                <emma:interpretation id="interp2" emma:lang="en-US" emma:confidence="0">
                  <emma:literal>+</emma:literal>
                </emma:interpretation>
                <emma:interpretation id="interp3" emma:lang="en-US" emma:confidence="0">
                  <emma:literal>* .</emma:literal>
                </emma:interpretation>
                <emma:interpretation id="interp4" emma:lang="en-US" emma:confidence="0">
                  <emma:literal>. \</emma:literal>
                </emma:interpretation>
              </emma:one-of>
            </emma:emma>
          </inkml:annotationXML>
          <inkml:trace contextRef="#ctx0" brushRef="#br0">18439-2197 1353 0,'0'0'117'0,"0"0"-97"0,0 0 3 16,0 0 59-16,0 0 42 0,157-21 19 0,-107 12-14 15,5 1-26-15,3 1-24 0,5-1-8 16,3 2-8-16,0 2-12 0,-1 1-11 0,0 2-17 16,-9-1-7-16,-4-1-9 0,-2 2-2 0,-9-4-2 15,-6 2-3-15,-8-1 2 0,-10-1-2 16,-3 2-2-16,-3-1-5 0,-7 1-14 0,1 0-33 15,-5-2-51-15,0 1-76 0,0-2-120 0,-5 3-202 16,2-1-364-16,-1 2 454 0</inkml:trace>
          <inkml:trace contextRef="#ctx0" brushRef="#br0" timeOffset="257.9647">19045-2502 1342 0,'0'0'364'0,"0"0"-215"0,0 0-75 15,0 0-10-15,0 0-8 0,0 0-6 0,0 0-11 16,0 0-3-16,0 0 6 0,0 0 12 0,0 0 1 16,0 0 4-16,0 0-3 0,0 0-7 0,-24 132-2 15,20-93-10-15,-5 1-5 0,4 3-1 0,-4 0-4 16,-2 2-6-16,6-3-2 0,-5 0-8 16,5 0-3-16,-4-2-1 0,4 1-5 0,-4-3-4 15,5 0-4-15,-5-1-8 0,3-5-12 0,-3-2-15 16,0-4-21-16,2-3-34 0,-1-3-39 15,2-5-53-15,1-5-61 0,4-2-49 0,1-4-27 16,0-2 1-16,8-2-5 0,-4 0-130 0,3-2 282 0</inkml:trace>
          <inkml:trace contextRef="#ctx0" brushRef="#br0" timeOffset="374.4006">19031-1798 615 0,'0'0'688'0,"0"0"-508"0,0 0-123 15,0 0-31-15,0 0-28 0,0 0-40 0,0 0-113 16,0 0-364-16,0 0-329 0</inkml:trace>
          <inkml:trace contextRef="#ctx0" brushRef="#br0" timeOffset="17300.1603">18756-335 731 0,'0'0'317'16,"0"0"-103"-16,0 0-55 0,0 0-24 0,0 0-21 16,0 0-14-16,0 0-26 0,0 0-19 0,0 0-17 15,0 0-15-15,0 0-10 0,0 0 5 16,15 5 11-16,-4-4 14 0,4 0 17 0,7 1 4 16,5 0-2-16,4-2 2 0,9 0-7 0,7 0-5 15,3-2-3-15,2-1-8 0,3 0-8 0,-1 0-4 16,1 0-11-16,-4 2-5 0,-7 1-6 0,0-2-3 15,-10 1 0-15,-1-1-1 0,-7 1 1 16,-6-1-1-16,0 2-1 0,-7 0 0 0,-7 0-3 16,2-1-5-16,-7 1-9 0,-1 0-20 0,0 0-38 15,0 0-53-15,-3 0-56 0,-3 0-58 16,-1 3-120-16,-1 1-331 0,4-1-214 0</inkml:trace>
        </inkml:traceGroup>
        <inkml:traceGroup>
          <inkml:annotationXML>
            <emma:emma xmlns:emma="http://www.w3.org/2003/04/emma" version="1.0">
              <emma:interpretation id="{813B2326-BEE4-440E-BD5E-5E06126DAA73}" emma:medium="tactile" emma:mode="ink">
                <msink:context xmlns:msink="http://schemas.microsoft.com/ink/2010/main" type="inkWord" rotatedBoundingBox="23187,14048 23188,14074 22142,14112 22142,14086"/>
              </emma:interpretation>
              <emma:one-of disjunction-type="recognition" id="oneOf1">
                <emma:interpretation id="interp5" emma:lang="en-US" emma:confidence="0.5">
                  <emma:literal>"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j</emma:literal>
                </emma:interpretation>
                <emma:interpretation id="interp8" emma:lang="en-US" emma:confidence="0">
                  <emma:literal>i</emma:literal>
                </emma:interpretation>
                <emma:interpretation id="interp9" emma:lang="en-US" emma:confidence="0">
                  <emma:literal>;</emma:literal>
                </emma:interpretation>
              </emma:one-of>
            </emma:emma>
          </inkml:annotationXML>
          <inkml:trace contextRef="#ctx0" brushRef="#br0" timeOffset="96352.0112">18807 4623 0 0,'0'0'0'0,"0"0"147"0,0 0 15 0,0 0 18 15,0 0 34-15,0 0 4 0,0 0-22 0,0 0-45 16,0 0-53-16,0 0-44 0,0 0-28 0,0 0-11 15,-55-6-1-15,58 6 3 0,-2 0 0 0,2 0-1 16,2 0 6-16,1 0 9 0,5 0 11 16,2 1 15-16,8 1 5 0,2-2 4 0,13 0-4 15,7 0-2-15,10 0-9 0,10-2-5 0,2-1 1 16,9-1-6-16,0 1-9 0,2 0-8 0,-1 3-11 16,-5 0-6-16,-3 0-2 0,-8 0-6 15,-7 0-2-15,-9 0-6 0,-5 0-7 0,-10 0-12 16,-9 0-30-16,-6 0-96 0,-3 1-258 0,-8-1-900 0</inkml:trace>
          <inkml:trace contextRef="#ctx0" brushRef="#br0" timeOffset="71194.9591">18805 3027 14 0,'0'0'238'0,"0"0"-71"0,0 0 1 0,0 0 28 16,0 0 40-16,0 0 26 0,0 0-15 0,0 0-26 16,0 0-46-16,0 0-56 0,0 0-57 0,0 0-38 15,-74-21-22-15,98 18 0 0,10 1 15 16,10-1 4-16,9 0 1 0,10 2-2 0,7-1-2 15,9 2-2-15,3 0 3 0,8 0 2 0,-2 2-2 16,-4 2 1-16,-1 2-6 0,-8 0-10 0,-10 2 0 16,-4-1-3-16,-14-2-3 0,0 2-2 0,-12-3-4 15,-6 1-6-15,-9-2-9 0,-4-2-17 16,-6 1-28-16,-6-2-48 0,-4 0-61 0,0 0-67 16,0 0-78-16,-4 0-87 0,2 0-306 0,0 0 508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45.0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27D3763-CE39-4F6F-B50A-D60BC4EF8C7B}" emma:medium="tactile" emma:mode="ink">
          <msink:context xmlns:msink="http://schemas.microsoft.com/ink/2010/main" type="inkDrawing" rotatedBoundingBox="22263,11030 23699,11013 23700,11039 22264,11056" semanticType="underline" shapeName="Other">
            <msink:sourceLink direction="with" ref="{37F64C18-7F2C-4428-A6C0-55D5F7C3F429}"/>
          </msink:context>
        </emma:interpretation>
      </emma:emma>
    </inkml:annotationXML>
    <inkml:trace contextRef="#ctx0" brushRef="#br0">18889 1587 972 0,'0'0'93'0,"0"0"-50"0,0 0-25 16,0 0-18-16,0 0 0 0,0 0 9 15,0 0 19-15,0 0 26 0,0 0 18 0,0 0 12 16,0 0 5-16,0 0-1 0,-15-20 8 15,22 20 5-15,0 0 3 0,4 0-2 0,5 0-8 16,5 0-9-16,9 0-10 0,7 0-5 0,13 0-9 16,9-1-4-16,13-2-6 0,10 0-6 0,9 0-13 15,6 1-12-15,5 1-10 0,-6 1-14 16,1 0-7-16,-8 0-16 0,-1 0-21 0,-9 0-24 16,-10 0-42-16,-4 0-40 0,-12 0-55 0,-6 0-96 15,-13 0-133-15,-10 0-322 0,-11 1 349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47.9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AE4C576-C6A4-4CA0-AA89-7F3E3754DB09}" emma:medium="tactile" emma:mode="ink">
          <msink:context xmlns:msink="http://schemas.microsoft.com/ink/2010/main" type="inkDrawing" rotatedBoundingBox="16417,18908 18213,4691 18653,4746 16858,18963" semanticType="callout" shapeName="Other">
            <msink:sourceLink direction="with" ref="{F4A42760-37A7-48F7-BBB1-BED301A9F7AA}"/>
            <msink:sourceLink direction="with" ref="{A3784816-6244-4A0D-A63F-FE56B5A4493B}"/>
          </msink:context>
        </emma:interpretation>
      </emma:emma>
    </inkml:annotationXML>
    <inkml:trace contextRef="#ctx0" brushRef="#br0">2216 162 1614 0,'0'0'128'0,"0"0"-25"0,0 0-18 0,0 0-21 16,-138-152-12-16,125 144-19 0,9 5-27 15,1 3-29-15,-1 1-17 0,0 11-5 0,2 7 7 16,-4 11 23-16,-1 10 10 0,-1 9 3 0,-3 12 2 16,2 8-7-16,-3 15 5 0,0 10 1 15,0 9 5-15,-2 16-2 0,0 8 0 0,-9 11 0 16,-1 15-4-16,-7 13 5 0,-7 12 0 0,-3 15 0 15,-6 16 5-15,-3 9 0 0,-2 8 6 0,0 12 11 16,1 7 6-16,0 8 8 0,9 9-6 0,3 6-7 16,11 8 0-16,4 11 6 0,5 14 6 15,0 10-2-15,5 12-13 0,-1 7-14 0,-4 4-6 16,0 5-4-16,-1 8-1 0,0-2-1 0,4 11-5 16,-3 3 3-16,2 1 0 0,-2 2 0 15,-4-7 1-15,-10-11-5 0,-6-16 1 0,-7-19 4 16,-5-16 2-16,3-17 8 0,2-14 6 0,5-11 1 15,2-12 4-15,1-9 8 0,6-6 3 0,-1-9 4 16,5-8-2-16,-3-5-1 0,3-9-2 0,1-8-2 16,1-8-5-16,1-12-11 0,-1-8-2 15,4-10-7-15,-3-4-4 0,5-12 3 0,0-7-14 16,5-9-1-16,-2-9-6 0,2-6-16 0,-1-11-9 16,1-10-31-16,1-8-23 0,-4-7-22 0,-2-12-8 15,1-6 5-15,-3-6 12 0,-3-9 16 16,0-7 11-16,2-8 9 0,-2-7 10 0,3-3 0 15,-2-6-15-15,4 0-45 0,0-6-76 0,6-3-17 16,2 3-42-16,6 3-122 0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45.6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4AC2A79-E2EC-4C16-922E-C61750361A86}" emma:medium="tactile" emma:mode="ink">
          <msink:context xmlns:msink="http://schemas.microsoft.com/ink/2010/main" type="inkDrawing" rotatedBoundingBox="21550,16904 23241,16885 23242,16938 21550,16956" shapeName="Other"/>
        </emma:interpretation>
      </emma:emma>
    </inkml:annotationXML>
    <inkml:trace contextRef="#ctx0" brushRef="#br0">18161 7488 1864 0,'0'0'185'0,"0"0"-94"0,0 0-43 15,0 0-5-15,170-38 13 0,-66 31 11 0,30-1-4 16,36 2-20-16,39 4-25 0,34 2-32 0,38 6-68 16,-57 4-323-16,-68-1-1099 0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5:49.8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7F64C18-7F2C-4428-A6C0-55D5F7C3F429}" emma:medium="tactile" emma:mode="ink">
          <msink:context xmlns:msink="http://schemas.microsoft.com/ink/2010/main" type="writingRegion" rotatedBoundingBox="21070,5665 24849,5325 24918,6101 21140,6441">
            <msink:destinationLink direction="with" ref="{4733DCC0-676E-440F-8873-1E3521624218}"/>
            <msink:destinationLink direction="with" ref="{427D3763-CE39-4F6F-B50A-D60BC4EF8C7B}"/>
          </msink:context>
        </emma:interpretation>
      </emma:emma>
    </inkml:annotationXML>
    <inkml:traceGroup>
      <inkml:annotationXML>
        <emma:emma xmlns:emma="http://www.w3.org/2003/04/emma" version="1.0">
          <emma:interpretation id="{6A693854-3761-412C-8838-521528198269}" emma:medium="tactile" emma:mode="ink">
            <msink:context xmlns:msink="http://schemas.microsoft.com/ink/2010/main" type="paragraph" rotatedBoundingBox="21070,5665 24849,5325 24918,6101 21140,64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0F5F3F-9947-4102-BA7F-CD1CC3EB884C}" emma:medium="tactile" emma:mode="ink">
              <msink:context xmlns:msink="http://schemas.microsoft.com/ink/2010/main" type="line" rotatedBoundingBox="21070,5665 24849,5325 24918,6101 21140,6441"/>
            </emma:interpretation>
          </emma:emma>
        </inkml:annotationXML>
        <inkml:traceGroup>
          <inkml:annotationXML>
            <emma:emma xmlns:emma="http://www.w3.org/2003/04/emma" version="1.0">
              <emma:interpretation id="{BFE5FF49-2D6E-4183-9B26-F4A91DB32576}" emma:medium="tactile" emma:mode="ink">
                <msink:context xmlns:msink="http://schemas.microsoft.com/ink/2010/main" type="inkWord" rotatedBoundingBox="21070,5665 24849,5325 24918,6101 21140,6441"/>
              </emma:interpretation>
              <emma:one-of disjunction-type="recognition" id="oneOf0">
                <emma:interpretation id="interp0" emma:lang="en-US" emma:confidence="0.5">
                  <emma:literal>online</emma:literal>
                </emma:interpretation>
                <emma:interpretation id="interp1" emma:lang="en-US" emma:confidence="0.5">
                  <emma:literal>on Cine</emma:literal>
                </emma:interpretation>
                <emma:interpretation id="interp2" emma:lang="en-US" emma:confidence="0">
                  <emma:literal>on Cone</emma:literal>
                </emma:interpretation>
                <emma:interpretation id="interp3" emma:lang="en-US" emma:confidence="0">
                  <emma:literal>on line</emma:literal>
                </emma:interpretation>
                <emma:interpretation id="interp4" emma:lang="en-US" emma:confidence="0">
                  <emma:literal>on Cane</emma:literal>
                </emma:interpretation>
              </emma:one-of>
            </emma:emma>
          </inkml:annotationXML>
          <inkml:trace contextRef="#ctx0" brushRef="#br0">18047-3537 870 0,'0'0'353'0,"0"0"-340"16,0 0-36-16,0 0 7 0,0 0 9 15,0 0 12-15,-161 99 3 0,137-72-4 0,4 2-2 16,-3 4-1-16,0 2-3 0,7-1 2 0,0 0 1 15,4 0-2-15,3-3-4 0,7-3-3 0,2-4 0 16,8-3 3-16,9-3 11 0,4-4 20 16,6-4 20-16,5-5 27 0,8-5 17 0,6 0 7 15,1-6 1-15,6-7-6 0,6-3-6 16,-1-4-3-16,-2 0-3 0,3-3-3 0,-6-2-3 0,-6-1-5 16,-1-5-8-16,-9 1-5 0,-8-2-2 0,-5-3-5 15,-6-3-1-15,-6 0-1 0,-10-4-6 16,-2 0-6-16,-1-1-8 0,-11 0-10 0,-4 5-7 15,-8 4-5-15,-4 6-5 0,-10 5-4 0,-2 7-4 16,-6 6-3-16,-6 5-3 0,-4 5-3 0,2 2 0 16,-1 11-2-16,3 4-3 0,5 5-10 15,1 2-23-15,6 2-45 0,12 1-90 0,4 3-151 16,10-8-256-16,10-7-605 0</inkml:trace>
          <inkml:trace contextRef="#ctx0" brushRef="#br0" timeOffset="399.914">18766-3530 1755 0,'0'0'258'0,"0"0"-244"0,0 0-64 0,0 0-2 16,0 0 18-16,0 0 42 0,0 0 14 0,0 0 5 15,0 0-2-15,-14 161-7 0,4-126-1 16,-4 1-2-16,0-3-1 0,-3-1 2 0,-3-3-1 15,4-2 1-15,-1-4-3 0,-1-4 1 0,5-6-3 16,6-2-1-16,1-7 2 0,4-1 10 0,2-3 12 16,0 0 16-16,2 0 11 0,8-4 4 0,4-5-3 15,7-5-10-15,6-3-10 0,4-6-12 16,5-4-8-16,-3-1-5 0,4-2 0 0,-1 1-3 16,-5-2-3-16,4 3 1 0,-6 3-7 0,-1 4-3 15,0 3 0-15,-3 4 0 0,-3 4 0 16,-6 1 1-16,1 5 1 0,-3 1-2 0,1 1-2 15,-6 2 0-15,5 0-5 0,-3 6 2 0,2 4 1 16,-2-1-1-16,-2 5 1 0,-2 2 0 16,2 2 0-16,-3 2 1 0,2-1-1 0,-3 0-3 15,3 2-5-15,-3-5-7 0,5 1-16 0,2-4-30 16,1-2-47-16,2-3-58 0,6-4-65 0,2-4-67 16,7-1-88-16,1-10-92 0,-6 2-182 0,-10 1 476 15</inkml:trace>
          <inkml:trace contextRef="#ctx0" brushRef="#br0" timeOffset="758.3961">19746-3719 0 0,'0'0'51'0,"0"0"370"16,0 0-42-16,13-167-24 0,-13 137-38 0,0 9-60 15,-1 4-49-15,-2 5-50 0,-1 2-32 16,-2 4-26-16,2 2-27 0,1 2-25 0,-4 2-28 16,5 0-17-16,-7 6-15 0,1 6-1 0,-5 7 6 15,-7 7 6-15,-4 6 4 0,0 6 0 0,-1 3-1 16,0 3-3-16,1 3 2 0,1-1 1 15,4-1-1-15,6-2 2 0,2 0-3 0,10-3 0 16,1-6 0-16,7-1-2 0,11-5-2 0,2-3-3 16,6-4 0-16,7-5-3 0,-2-2 1 15,5-7 1-15,-1-4 0 0,0-3 3 0,-4 0 3 16,0-6 3-16,-3-6 3 0,-4-1 3 0,-4-3 3 16,2-1 2-16,-6-2 5 0,-3-1 0 15,-1-2 0-15,-2-2 0 0,-5 0-2 0,4 0-3 16,-6 0 1-16,1 5-2 0,0 1-2 0,-4 8 1 15,0 2-3-15,0 5-4 0,0 3-5 0,0 0-18 16,0 0-19-16,0 3 3 0,-1 8 5 0,-5 0 14 16,4 7 20-16,-2 2 0 0,-4 0-1 15,6-2-3-15,0 2-1 0,0-2-9 0,2 0-26 16,3-3-79-16,8 0-181 0,-5-6-388 0,3-3-646 16</inkml:trace>
          <inkml:trace contextRef="#ctx0" brushRef="#br0" timeOffset="1372.4674">20233-3742 1576 0,'0'0'236'0,"0"0"-149"0,0 0-72 0,0 0-32 16,0 0-6-16,0 0 3 0,0 0 5 0,0 0 17 15,0 0 0-15,0 0 2 0,0 0-1 16,0 0 0-16,0 0 2 0,0 0-3 0,-12 129 1 15,8-112 1-15,-3 0-2 0,2 1 2 0,-4-1 1 16,3 0 1-16,-1-2 1 0,0 0 3 0,-1 0 0 16,4 1 0-16,0-4-1 0,-1 0-3 15,4-2-1-15,1-1-1 0,0-2 1 0,0-2 1 16,0-1 2-16,8-2 5 0,-3-1 8 0,4-1 8 16,3 0 7-16,2-6 3 0,3-1-3 0,3-2-4 15,-1-3-2-15,3-1-3 0,-5-2 1 0,2-2-2 16,0-1-1-16,-3 1-1 0,1-2-4 0,2 1-7 15,-3 3-5-15,-3 2-3 0,1 6-1 16,-1 1-2-16,-3 2 1 0,-5 3-3 0,2 1-2 16,-3 0-6-16,-3 6-4 0,2 3-3 0,-3 1 4 15,0 7 4-15,0-2 5 0,-3 3 4 16,0 2-1-16,1-3-1 0,-2 0 1 0,1-2-3 16,3-2 2-16,3-2 1 0,6-3-1 0,8 0-1 15,5-2 2-15,6-5 0 0,8-1 0 0,6 0 1 16,3-6-5-16,1-4-1 0,1 0 0 15,-3-4 2-15,-2-2 2 0,-3-1 3 0,-2-1 4 16,-7-1-1-16,2-2 4 0,-8-2 2 0,-1-2 0 16,0 1 3-16,-7-1-2 0,0 0 1 0,-6 2 1 15,0 3 3-15,-6 5 5 0,-4 4 3 16,0 1-1-16,0 4-8 0,-4 3-10 0,-6 0-10 16,0 3-5-16,-6 2-4 0,-3 6 5 0,-4 6 3 15,-2 1 1-15,-1 8 5 0,1 0-2 0,1 2 3 16,6-1-3-16,6-2 1 0,7-1 2 0,5 0 1 15,4-2 3-15,10-2 5 0,13-1 5 16,8-2 5-16,7-4 5 0,9-2 0 0,5-2-5 16,6-3-5-16,-2 0-8 0,2 0-5 0,-9-2-14 15,0-1-20-15,-11 0-42 0,-5 0-98 0,-13 0-216 16,-11 0-726-16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49.3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AC36CB3-6453-401E-9F15-6D62E002BFA4}" emma:medium="tactile" emma:mode="ink">
          <msink:context xmlns:msink="http://schemas.microsoft.com/ink/2010/main" type="inkDrawing" rotatedBoundingBox="10000,6663 15943,6496 15946,6604 10003,6772" semanticType="underline" shapeName="Other">
            <msink:sourceLink direction="with" ref="{FFD79E74-45F1-43D8-9F39-95EB0CA9594D}"/>
          </msink:context>
        </emma:interpretation>
      </emma:emma>
    </inkml:annotationXML>
    <inkml:trace contextRef="#ctx0" brushRef="#br0">0 271 596 0,'0'0'75'15,"0"0"-33"-15,0 0 3 0,0 0 10 16,0 0 22-16,0 0 18 0,0 0-14 0,0 0-69 16,0 0-44-16,0 0-27 0,0 0 4 0,0 0 54 15,35-90 16-15,45 85 8 0,15-1 6 0,23-1 0 16,12-1 5-16,17 0 0 0,12 3-5 15,18-1 1-15,13 3-2 0,10 0-4 0,11 0 0 16,9 2 0-16,9-1-3 0,8 1-3 0,9-1-2 16,3-2-4-16,2-1-1 0,4-1 3 0,-5 1-1 15,-3-3-1-15,-8 0 1 0,-9 2-1 16,-11 0 0-16,-13 2 3 0,-15-2-2 0,-14-3-2 16,-15 3 0-16,-16 0-3 0,-17 0-4 0,-18 0 2 15,-14 3-1-15,-16-2 0 0,-14 0 1 0,-13 2-1 16,-14 0-3-16,-10 0-5 0,-13 2-5 15,-6-1-8-15,-4 1-12 0,-7 1-19 0,0-2-47 16,0 2-92-16,0 0-178 0,0-1-337 0,0 1 649 0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49.78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733DCC0-676E-440F-8873-1E3521624218}" emma:medium="tactile" emma:mode="ink">
          <msink:context xmlns:msink="http://schemas.microsoft.com/ink/2010/main" type="inkDrawing" rotatedBoundingBox="20934,6486 26206,6342 26212,6591 20941,6735" semanticType="underline" shapeName="Other">
            <msink:sourceLink direction="with" ref="{37F64C18-7F2C-4428-A6C0-55D5F7C3F429}"/>
          </msink:context>
        </emma:interpretation>
      </emma:emma>
    </inkml:annotationXML>
    <inkml:trace contextRef="#ctx0" brushRef="#br0">0 329 348 0,'0'0'157'0,"0"0"-9"0,0 0 5 16,0 0-20-16,0 0-39 0,0 0-43 0,0 0-22 16,193-120 0-16,-75 98 7 0,27-2 9 0,25-3 7 15,25 4 4-15,16 0 2 0,15 2-1 0,12 3-5 16,13 4-1-16,11 4-7 0,6 0-2 0,0 5-4 16,-1 4-5-16,-6 1-2 0,-9 0-6 15,-13 0-6-15,-12 1-5 0,-14 4-11 0,-11 1-8 16,-11 0-18-16,-9 2-30 0,-8-2-60 0,-6 3-101 15,-10 4-142-15,-43-6-268 0,-40-1 214 0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7:49.9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AEBC851-416C-4801-AA45-DB6F2B2E9419}" emma:medium="tactile" emma:mode="ink">
          <msink:context xmlns:msink="http://schemas.microsoft.com/ink/2010/main" type="inkDrawing" rotatedBoundingBox="27097,6591 27112,6591 27112,6606 27097,6606" shapeName="Other"/>
        </emma:interpretation>
      </emma:emma>
    </inkml:annotationXML>
    <inkml:trace contextRef="#ctx0" brushRef="#br0">0 0 1225 0,'0'0'72'0,"0"0"-60"0,0 0-41 0,0 0-58 15,0 0 2-15,0 0 16 0,0 0 28 16,0 0 40-16,0 0-100 0,0 0-297 0,0 0-100 0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8:06.6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89457D-1DA2-460A-92AA-8B693D1614F1}" emma:medium="tactile" emma:mode="ink">
          <msink:context xmlns:msink="http://schemas.microsoft.com/ink/2010/main" type="inkDrawing" rotatedBoundingBox="731,9150 5201,7978 5949,10833 1479,12005" hotPoints="1219,10639 1595,8908 1572,8923 5159,8696 4572,10358" semanticType="enclosure" shapeName="Pentagon">
            <msink:sourceLink direction="with" ref="{9DF756AD-8FA7-4E66-BAF6-210A4F776012}"/>
            <msink:sourceLink direction="with" ref="{58479374-A6A4-4B78-9DDE-653F95E06B85}"/>
          </msink:context>
        </emma:interpretation>
      </emma:emma>
    </inkml:annotationXML>
    <inkml:trace contextRef="#ctx0" brushRef="#br0">358 118 0 0,'0'0'0'0,"0"0"0"0,0 0 0 0,0 0 0 0,0 0 49 15,0 0 53-15,0 0-16 0,0 0-7 0,0 0 1 16,0 0 0-16,0 0 0 0,0 0 2 15,0 0-5-15,0 0-13 0,-20-122-41 0,16 122-57 16,2 3-32-16,1 8 2 0,0 8 38 0,-1 5 53 16,0 13 28-16,-7 11 1 0,5 3-5 15,-6 10-13-15,-2 3-12 0,-2 5-8 0,-1 4-11 16,-6 5-1-16,2 4 4 0,-5 2-1 0,0 3 3 16,3 0 3-16,-1-2-2 0,-1 0-2 15,7-2 1-15,0-7-2 0,3-6-3 0,2-7 2 16,2-11-2-16,5-7-3 0,-4-5-1 0,3-6-4 15,3-4-6-15,-5-4-7 0,3-4-19 0,1-3-64 16,-3-4-93-16,3-4-144 0,2-5-8 0</inkml:trace>
    <inkml:trace contextRef="#ctx0" brushRef="#br0" timeOffset="-521.6776">-94 1730 446 0,'0'0'77'0,"0"0"-66"15,0 0-30-15,0 0-30 0,0 0 15 0,0 0 31 16,0 0 15-16,186-44 17 0,-134 41 17 16,5 0 13-16,6 0 30 0,7-1 13 0,5-2 12 15,4 0 13-15,8-3-10 0,0 0-5 0,10-3-10 16,0 0-14-16,9 0-17 0,2-1-16 0,8 0-6 16,2-1-11-16,2 0-5 0,2 2-5 15,1 0-13-15,-9 4-6 0,1 2-3 0,-9 0-4 16,-7 3 0-16,-6 1 0 0,-10 2-3 0,-8 0 0 15,-8 0 0-15,-9 0-1 0,-6 3 1 0,-4 1 1 16,-6 0 0-16,-6-1 4 0,-5 0-1 16,-4-1 5-16,-6 0-5 0,-3-1-1 0,-6 0 3 15,-5-1-5-15,-1 2 8 0,-3-2 6 0,-3 0 7 16,1 0 16-16,-1 0 11 0,0 0 9 16,0 0-4-16,0 0-15 0,-1 0-20 0,1 0-28 15,-4 0-26-15,-4 0-35 0,2 0-47 0,-4 0-72 16,-5 0-73-16,0 0-61 0,1 2-73 0,1-2-94 15,5 1 342-15</inkml:trace>
    <inkml:trace contextRef="#ctx0" brushRef="#br0" timeOffset="515.6825">142 124 353 0,'0'0'73'0,"0"0"-21"0,0 0-3 0,0 0-2 15,214-79 13-15,-135 63 0 0,13 0-6 0,10-2 3 16,6 1-7-16,10 1 2 0,4 1 2 0,8 0 4 16,6 0 6-16,6 0 6 0,4 1 8 15,7 0-4-15,-2 0-2 0,8 1-8 0,3-1-12 16,-4 2-4-16,-3 1-8 0,1 0-9 0,-3 2-8 16,-6 0-6-16,-3 3-9 0,-10 0-3 0,-8 0-2 15,-9 3-2-15,-9 0 0 0,-10 0 1 0,-7 0 1 16,-8 1-1-16,-9 2 2 0,-9 0 0 15,-10 0 0-15,-11 0 0 0,-8 0-3 0,-8 0 0 16,-8 2-2-16,-8 1-2 0,-6-2 0 0,-6 1 6 16,0-2 15-16,0 1 14 0,0-1 13 15,-3 0-1-15,-5 2-15 0,-3-1-10 0,-2 1-12 16,-1 1-4-16,-3 0-1 0,1 0-1 0,0 0-1 16,-2 2-1-16,2-1-3 0,0 2-4 0,-3 2 1 15,1 1-4-15,-1 1-4 0,-3 0-1 0,1 4-5 16,1-1-3-16,0 5-4 0,2-3-8 15,2 6-1-15,1 3 1 0,-1 6 6 0,-1 6 5 16,2 10 1-16,-2 9-18 0,-5 9-53 0,-1 11-102 16,-2 9-121-16,5-20-195 0,7-18 110 0</inkml:trace>
    <inkml:trace contextRef="#ctx0" brushRef="#br0" timeOffset="-1243.5018">3538 344 0 0,'0'0'0'15,"0"0"0"-15,0 0 0 0,0 0 0 0,0 0 0 16,0 0 0-16,0 0 0 0,0 0 0 0,0 0 0 15,0 0 0-15,0 0 0 0,0 0 0 16,-67-138 0-16,67 131 0 0,0-1 0 0,0 3 0 16,0 1 0-16,-3-1 0 0,2 2 0 0,1 2 0 15,0-1 7-15,0 2 46 0,-1 0-42 0,1 0-45 16,0 0-3-16,-2 0 37 0,2 0 0 16,-1 3 0-16,-3 3 0 0,0 0 0 0,3-1 0 15,-1 4 0-15,0 0 0 0,0 1 0 0,0-1 0 16,0 1 0-16,2 0 0 0,-2 3 0 15,2-3 0-15,0 5 0 0,0 3 0 0,0 1 33 16,-2 3 44-16,1 4-1 0,-2 4-12 0,-5 6-7 16,3 4-7-16,-6 9 10 0,-4 6 0 0,-3 9-4 15,-4 10-7-15,-3 3-17 0,-2 8-8 16,-1 7-5-16,-2 2-10 0,3 2-5 0,5 0 5 16,-1 0-1-16,3-5 8 0,2-2-1 0,5-3-6 15,3-4-2-15,4-3-5 0,-4-1-4 0,5-3 4 16,-3-2-1-16,3-8-5 0,-3-4 0 0,-1-9-17 15,4-9-38-15,-3-9-45 0,3-8-34 16,-1-7-31-16,0-6-24 0,3-2 148 0,0-5 45 16,-1-3 0-16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00.6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8479374-A6A4-4B78-9DDE-653F95E06B85}" emma:medium="tactile" emma:mode="ink">
          <msink:context xmlns:msink="http://schemas.microsoft.com/ink/2010/main" type="writingRegion" rotatedBoundingBox="4344,9341 4686,11412 3677,11579 3335,9508">
            <msink:destinationLink direction="with" ref="{0689457D-1DA2-460A-92AA-8B693D1614F1}"/>
          </msink:context>
        </emma:interpretation>
      </emma:emma>
    </inkml:annotationXML>
    <inkml:traceGroup>
      <inkml:annotationXML>
        <emma:emma xmlns:emma="http://www.w3.org/2003/04/emma" version="1.0">
          <emma:interpretation id="{74D17BB5-EAAF-4F17-967E-8CC52C9AA658}" emma:medium="tactile" emma:mode="ink">
            <msink:context xmlns:msink="http://schemas.microsoft.com/ink/2010/main" type="paragraph" rotatedBoundingBox="4344,9341 4686,11412 3677,11579 3335,95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D705ED-8A34-4214-AA52-96D6CBB3567E}" emma:medium="tactile" emma:mode="ink">
              <msink:context xmlns:msink="http://schemas.microsoft.com/ink/2010/main" type="line" rotatedBoundingBox="4344,9341 4686,11412 3677,11579 3335,9508"/>
            </emma:interpretation>
          </emma:emma>
        </inkml:annotationXML>
        <inkml:traceGroup>
          <inkml:annotationXML>
            <emma:emma xmlns:emma="http://www.w3.org/2003/04/emma" version="1.0">
              <emma:interpretation id="{87420418-C207-4A6D-ACCA-5131C3369D8B}" emma:medium="tactile" emma:mode="ink">
                <msink:context xmlns:msink="http://schemas.microsoft.com/ink/2010/main" type="inkWord" rotatedBoundingBox="4344,9341 4686,11412 3677,11579 3335,9508"/>
              </emma:interpretation>
              <emma:one-of disjunction-type="recognition" id="oneOf0">
                <emma:interpretation id="interp0" emma:lang="en-US" emma:confidence="0.5">
                  <emma:literal>ors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o's</emma:literal>
                </emma:interpretation>
                <emma:interpretation id="interp3" emma:lang="en-US" emma:confidence="0">
                  <emma:literal>so</emma:literal>
                </emma:interpretation>
                <emma:interpretation id="interp4" emma:lang="en-US" emma:confidence="0">
                  <emma:literal>no</emma:literal>
                </emma:interpretation>
              </emma:one-of>
            </emma:emma>
          </inkml:annotationXML>
          <inkml:trace contextRef="#ctx0" brushRef="#br0">9 269 0 0,'0'0'246'0,"0"0"11"0,0 0-45 0,0 0-42 15,0 0-12-15,0 0-14 0,0 0-10 0,0 0-3 16,0 0-21-16,0 0-29 0,0 0-27 0,0 0-18 15,0 0-8-15,0 0-1 0,149-90 8 0,-133 75 6 16,-5 0 9-16,-2-1 5 0,0-1 0 0,-5 1 2 16,3-1-3-16,-4 0-4 0,-2 3-2 15,-1 0 1-15,0 2-3 0,0 2 1 0,0 3 1 16,-1 1-2-16,-2 2-1 0,-2 3-5 0,2 1-7 16,0 0-14-16,-2 0-11 0,0 5-8 15,-6 3-3-15,3 6 3 0,-6 4 1 0,-4 2 2 16,2 6 1-16,-5 3 0 0,3 2 0 0,-1 0-2 15,-1 0 3-15,6-1-4 0,1 1 0 0,1-4-1 16,8-2-4-16,1-3 2 0,3-3-2 16,0-1 1-16,6-3-1 0,3-4 0 0,0-2 0 15,1-5 0-15,3-1 5 0,2 0 1 0,5-3 2 16,-3-3 3-16,6-4 1 0,-3-4 4 0,2 1-2 16,-3-4 3-16,1 0 0 0,-2-3-4 15,3-1 0-15,-4-1-2 0,4-3-4 0,-5 2 0 16,5-4-1-16,-4 2-3 0,-2-1 6 0,-2-1-1 15,1 2 2-15,-4-2 1 0,-3 2-2 16,0 1 1-16,-5 1 1 0,2 4-1 0,-1 4 1 16,-3 3 2-16,0 1 1 0,0 4 1 0,0 2 2 15,0 1-4-15,0 1-9 0,0 0-11 0,0 0-14 16,0 3-6-16,-3 6 7 0,1 2 4 0,0 4 11 16,1 3 6-16,1 4-2 0,0 0 3 15,0 2 3-15,0 0 0 0,0 0 0 0,0-1 0 16,1 3 0-16,1-2-2 0,3-1 1 0,-4 0 1 15,1-2-7-15,0-4 7 0,0-2-1 0,2-2-2 16,1-4 5-16,-2 1-6 0,5-4-2 0,-3-3 3 16,2 0 1-16,-2-3 1 0,5 0 5 15,-4 0-2-15,5-7-1 0,1-2 4 0,2-3-1 16,0-3 3-16,1-3-2 0,4-1-2 0,-2-3-1 16,-1 1-2-16,3-2 7 0,-3 1-6 15,0-3 0-15,-1 3 2 0,1 1-5 0,-5 3 5 16,1 2 2-16,-4 3 1 0,-4 2 0 0,-1 5 7 15,2 3 1-15,-5 2 1 0,0 1-2 0,0 0-12 16,0 0-10-16,0 4-5 0,-3 3 3 16,1 4 6-16,-1 3 7 0,2-1 1 0,-2 0-4 15,2 1 1-15,1-2 1 0,0 1-2 0,0-4 3 16,0-2-5-16,2 1 0 0,1-2-1 0,5-3 3 16,-3-1 0-16,8-1 2 0,-1-1 0 15,2 0 0-15,1-6 2 0,7-3-1 0,-5 0 3 16,7-2-3-16,-4 0-1 0,2-1 0 0,-5-3 0 15,2 1 4-15,-3 0 0 0,-3-3 0 0,1 4 0 16,-3-1 1-16,-5 4 3 0,1 0 0 0,-4 3 4 16,-2 2 1-16,-1 3 3 0,0 1 5 0,0 1-1 15,0 0-7-15,0 0-8 0,0 0-10 16,-1 8-5-16,-3 4 5 0,-4 5-1 0,2 5 4 16,-3 8 4-16,5 3-4 0,-2 4 3 0,2 6 3 15,3 7-2-15,0 5-1 0,1 7 1 16,-2 11-5-16,2 4 0 0,-1 9 2 0,-4 9-2 15,2 3-1-15,-5 5-1 0,0 6 1 0,-4 1 0 16,-3 1 4-16,-4-3 1 0,1-4 0 16,-5-5-3-16,0-9-1 0,3-7 1 0,-3-12-1 15,6-10 4-15,1-15 0 0,-1-6-1 0,4-15 1 16,2-6 8-16,1-11 9 0,-1-5 2 0,-1-3 3 16,-2-9-5-16,1-10-9 0,1-8-7 15,-1-9-5-15,-2-6-4 0,1-6 0 0,1-5 1 16,0-4 0-16,0-8 2 0,1-2 2 0,4-3-1 15,2 0 3-15,2 0-4 0,1 3-2 0,3 7 1 16,0 5-1-16,4 5-4 0,4 6-3 0,3 2-8 16,2 5-5-16,6 4-2 0,0 2-3 0,2 2 0 15,-1 6-6-15,6 1-5 0,3 3-9 16,5 2-16-16,2 5-14 0,0 2-16 0,4 1-21 16,5 3-13-16,-4 2-20 0,3-1-40 0,3 1-73 15,-1 1-143-15,-10 0-238 0,-12 0-28 0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5:59.2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DF756AD-8FA7-4E66-BAF6-210A4F776012}" emma:medium="tactile" emma:mode="ink">
          <msink:context xmlns:msink="http://schemas.microsoft.com/ink/2010/main" type="writingRegion" rotatedBoundingBox="1256,9418 3205,9009 3390,9890 1441,10299">
            <msink:destinationLink direction="with" ref="{0689457D-1DA2-460A-92AA-8B693D1614F1}"/>
          </msink:context>
        </emma:interpretation>
      </emma:emma>
    </inkml:annotationXML>
    <inkml:traceGroup>
      <inkml:annotationXML>
        <emma:emma xmlns:emma="http://www.w3.org/2003/04/emma" version="1.0">
          <emma:interpretation id="{998B4E83-9222-43A9-8886-C6230560F9A0}" emma:medium="tactile" emma:mode="ink">
            <msink:context xmlns:msink="http://schemas.microsoft.com/ink/2010/main" type="paragraph" rotatedBoundingBox="1256,9418 3205,9009 3390,9890 1441,102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855079-3D21-4D0D-9DEA-AF5D58155DBD}" emma:medium="tactile" emma:mode="ink">
              <msink:context xmlns:msink="http://schemas.microsoft.com/ink/2010/main" type="line" rotatedBoundingBox="1256,9418 3205,9009 3390,9890 1441,10299"/>
            </emma:interpretation>
          </emma:emma>
        </inkml:annotationXML>
        <inkml:traceGroup>
          <inkml:annotationXML>
            <emma:emma xmlns:emma="http://www.w3.org/2003/04/emma" version="1.0">
              <emma:interpretation id="{713C0AA2-9598-47B0-9D1A-26D26998547E}" emma:medium="tactile" emma:mode="ink">
                <msink:context xmlns:msink="http://schemas.microsoft.com/ink/2010/main" type="inkWord" rotatedBoundingBox="1256,9418 3205,9009 3390,9890 1441,10299"/>
              </emma:interpretation>
              <emma:one-of disjunction-type="recognition" id="oneOf0">
                <emma:interpretation id="interp0" emma:lang="en-US" emma:confidence="0.5">
                  <emma:literal>Deli</emma:literal>
                </emma:interpretation>
                <emma:interpretation id="interp1" emma:lang="en-US" emma:confidence="0">
                  <emma:literal>Delis</emma:literal>
                </emma:interpretation>
                <emma:interpretation id="interp2" emma:lang="en-US" emma:confidence="0">
                  <emma:literal>belies</emma:literal>
                </emma:interpretation>
                <emma:interpretation id="interp3" emma:lang="en-US" emma:confidence="0">
                  <emma:literal>belier</emma:literal>
                </emma:interpretation>
                <emma:interpretation id="interp4" emma:lang="en-US" emma:confidence="0">
                  <emma:literal>sees</emma:literal>
                </emma:interpretation>
              </emma:one-of>
            </emma:emma>
          </inkml:annotationXML>
          <inkml:trace contextRef="#ctx0" brushRef="#br0">-467 17 2266 0,'0'0'103'16,"0"0"-84"-16,0 0-38 0,0 0-19 0,0 0-17 16,0 0-23-16,0 0-66 0,0 0-167 15,0 0-342-15,0 0-437 0</inkml:trace>
          <inkml:trace contextRef="#ctx0" brushRef="#br0" timeOffset="-1106.9308">-1799-121 1484 0,'0'0'147'0,"0"0"-63"16,0 0-43-16,0 0-25 0,0 0-20 0,0 0-3 16,0 0 5-16,0 0 12 0,0 0 14 0,0 0 4 15,0 0 2-15,-1 161-6 0,1-112-3 16,0 7 0-16,-3-1-4 0,-2 1 0 0,2 1-2 16,-1 0-4-16,-2 1-2 0,2-3-6 0,-4-1-10 15,4-3-13-15,0-3-27 0,-3-5-47 16,3-8-113-16,1-12-257 0,-2-8-686 0</inkml:trace>
          <inkml:trace contextRef="#ctx0" brushRef="#br0" timeOffset="-122.9239">-1896-2 1518 0,'0'0'310'0,"0"0"-181"0,0 0-44 0,0 0-16 15,0 0-11-15,0 0-14 0,0 0-18 0,0 0-19 16,0 0-12-16,0 0-4 0,0 0 1 0,0 0 6 16,0 0 5-16,32-76 5 0,-4 88 4 0,5 3 2 15,0 7-1-15,4 3 0 0,-1 8-4 0,-4 3 1 16,5 3-3-16,-8 6 0 0,-1 0-1 16,-2 1-2-16,-5 1-2 0,-7 2-2 0,-5 0-3 15,-8-2-4-15,-1 3-2 0,-13-3-3 0,-8 1 0 16,-8-1 1-16,-7-6 3 0,-4-2 3 15,-3-6 5-15,-5-4 4 0,4-8 4 0,-3-7 11 16,8-3 4-16,8-5 4 0,5-3 3 0,10-3-8 16,6 0-5-16,4-4-11 0,2-4-14 0,4 2-11 15,0-3-6-15,8 0-2 0,3 0 5 16,4-3 8-16,2 0 6 0,7-2 5 0,6 1 1 16,5-1 2-16,1-3 2 0,-1-1 2 0,5-3 4 15,3 0-4-15,0-4 0 0,0 3 1 0,5-4 3 16,-2 1 4-16,0-2-3 0,-3 3 0 15,-2-2-4-15,-4-1 1 0,-7 1 1 0,-2-1 4 16,-3-2 4-16,-3 1 0 0,-6-1 5 0,-4 5 1 16,-3 1 2-16,-5 2 0 0,-4 4 4 0,0 4 4 15,0 4-6-15,0 2 0 0,-9 4-7 16,2 3-15-16,-5 0-5 0,-1 0-6 0,-3 6-2 16,-4 4 3-16,1 6 6 0,-3 7-1 0,-2 2 0 15,5 4 3-15,-2 4-4 0,5-1 3 0,1 3 0 16,4-1-4-16,2-1 2 0,5 0 1 0,4-5-2 15,0-1 2-15,1-3 0 0,10-3-2 16,1-3-1-16,4-2 2 0,0-4 1 0,6-3 1 16,1-3 4-16,-1-4-3 0,9-2-2 0,0-5 4 15,4-5 0-15,-2-4-1 0,5-2 1 16,-2 0-8-16,-5-3-2 0,2-1-1 0,-3-3-8 16,-3 0 0-16,-2-3-8 0,-1-3-4 0,-3 0-5 15,1-6-6-15,-4 0-1 0,1-6 2 0,-6 0 8 16,-2-3 15-16,-5-2 9 0,5-2 9 15,-7 3 6-15,4 4-1 0,-5 0 4 0,-2 7 1 16,1 2 0-16,-2 7 7 0,0 4 7 0,0 5 7 16,-3 4 8-16,-1 2-1 0,-4 4-5 0,4 2-6 15,-4 2-10-15,4 0-7 0,-4 2-10 16,4 0-6-16,-4 5-4 0,4 6-6 0,-7 7 4 16,3 6 3-16,-4 6 3 0,0 7 6 0,0 5-1 15,-1 3 0-15,3 1 0 0,3 4-2 0,-1-1 0 16,3-2 1-16,-2 1 1 0,6-3-2 0,1-3-1 15,0-5-1-15,0-4-3 0,4-5 0 16,5-3 0-16,3-7-3 0,1-1-1 0,2-5 4 16,1-4-1-16,4-2 3 0,-3-6 3 0,3 0-4 15,-3-2 2-15,-2-7-2 0,1-1 0 0,-1-3 5 16,1 0 2-16,-7-3 2 0,3-2 1 16,-1 0 1-16,2-3-3 0,-3 3-2 0,-4-4 2 15,5 1 0-15,-4 3 3 0,-2 3 2 0,-1 0 2 16,2 5 0-16,-4 2 2 0,-2 2-1 15,2 4-1-15,-2 2-2 0,0 0-9 0,0 0-13 16,0 4-4-16,0 3 2 0,0 4 7 0,0 4 9 16,1 1 5-16,2-1-4 0,2 4-1 0,-1-1-1 15,-1 0-9-15,6-6-8 0,2 1-18 16,1-2-51-16,1-4-125 0,-1-2-335 0,-5-4-957 0</inkml:trace>
          <inkml:trace contextRef="#ctx0" brushRef="#br0" timeOffset="276.8977">-412 292 326 0,'0'0'327'0,"0"0"-121"16,0 0-24-16,0 0-2 0,0 0-11 0,0 0-19 15,0 0-27-15,0 0-25 0,0 0-16 0,0 0-18 16,0 0-8-16,0 0-7 0,0 0-8 0,67 130 0 15,-59-124 0-15,-3-3 1 0,5 0 6 16,-6-3 6-16,5 0 3 0,-1 0 5 0,-1 0 3 16,4-6 0-16,-1 0-2 0,0-4-6 0,-1-1-6 15,3-2-7-15,0-4-6 0,2 0-7 0,-1-1-6 16,-2-2-7-16,1-1-5 0,-1 2-4 0,-3-2-5 16,2 1-5-16,1 2-9 0,0 5-11 15,-5-3-14-15,5 4-31 0,-1 1-54 0,-4 1-62 16,4 4-70-16,-1-2-84 0,-2 4-107 0,1 1-155 15,-6 2-219-15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6:15.0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1DB6166-9EF8-45E0-897C-44ABD3F5F96F}" emma:medium="tactile" emma:mode="ink">
          <msink:context xmlns:msink="http://schemas.microsoft.com/ink/2010/main" type="writingRegion" rotatedBoundingBox="704,11123 13857,10429 14296,18764 1144,19458"/>
        </emma:interpretation>
      </emma:emma>
    </inkml:annotationXML>
    <inkml:traceGroup>
      <inkml:annotationXML>
        <emma:emma xmlns:emma="http://www.w3.org/2003/04/emma" version="1.0">
          <emma:interpretation id="{4436CBDA-46EA-4E94-AA92-93F05DC00680}" emma:medium="tactile" emma:mode="ink">
            <msink:context xmlns:msink="http://schemas.microsoft.com/ink/2010/main" type="paragraph" rotatedBoundingBox="1122,11112 13654,10195 13809,12319 1277,132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962843-5245-4FEE-B9DF-88C65A700B8F}" emma:medium="tactile" emma:mode="ink">
              <msink:context xmlns:msink="http://schemas.microsoft.com/ink/2010/main" type="line" rotatedBoundingBox="1122,11112 13654,10195 13809,12319 1277,13236"/>
            </emma:interpretation>
          </emma:emma>
        </inkml:annotationXML>
        <inkml:traceGroup>
          <inkml:annotationXML>
            <emma:emma xmlns:emma="http://www.w3.org/2003/04/emma" version="1.0">
              <emma:interpretation id="{AA3049A2-CEB6-4264-B2B3-A22E721D8E92}" emma:medium="tactile" emma:mode="ink">
                <msink:context xmlns:msink="http://schemas.microsoft.com/ink/2010/main" type="inkWord" rotatedBoundingBox="1122,11112 4400,10872 4510,12372 1231,12612"/>
              </emma:interpretation>
              <emma:one-of disjunction-type="recognition" id="oneOf0">
                <emma:interpretation id="interp0" emma:lang="en-US" emma:confidence="0.5">
                  <emma:literal>Product</emma:literal>
                </emma:interpretation>
                <emma:interpretation id="interp1" emma:lang="en-US" emma:confidence="0">
                  <emma:literal>Products</emma:literal>
                </emma:interpretation>
                <emma:interpretation id="interp2" emma:lang="en-US" emma:confidence="0">
                  <emma:literal>product</emma:literal>
                </emma:interpretation>
                <emma:interpretation id="interp3" emma:lang="en-US" emma:confidence="0">
                  <emma:literal>Produce</emma:literal>
                </emma:interpretation>
                <emma:interpretation id="interp4" emma:lang="en-US" emma:confidence="0">
                  <emma:literal>Produced</emma:literal>
                </emma:interpretation>
              </emma:one-of>
            </emma:emma>
          </inkml:annotationXML>
          <inkml:trace contextRef="#ctx0" brushRef="#br0">-1883 2340 1301 0,'0'0'221'16,"0"0"-87"-16,0 0-34 0,0 0-42 0,0 0-46 15,0 0-25-15,0 0-22 0,0 0 4 0,0 0 13 16,0 0 17-16,0 0 14 0,0 0 4 0,-97 143 9 16,83-99-2-16,-1 3 0 0,1 1-2 15,0-3-7-15,-1 3-3 0,2-3-6 0,-1 0-6 16,3-1-2-16,-1-3-3 0,3-2-1 0,4-5 0 15,-5-2 5-15,6-5-1 0,-4-3 0 0,5-1 1 16,-1-6-3-16,-2 0-2 0,3-3-1 0,2-3-3 16,-1-2-7-16,1-5-3 0,1-2 2 0,0-2 14 15,0 0 23-15,1-8 16 0,2-2 6 16,1-7-4-16,4-5-12 0,-4-6-5 0,6-8-4 16,-6-5-2-16,5-6-3 0,-1-4-2 0,-3-6-2 15,3-2 0-15,-2-5-4 0,-2-4 6 0,3-5-2 16,-5-2 1-16,1-1 5 0,4 0-4 15,-3-3 0-15,5 0 2 0,2 4-1 0,2 4-1 16,1-1-1-16,3 12-1 0,-1 4-5 0,7 7 2 16,0 8-1-16,-2 5-1 0,3 6-2 15,2 5 1-15,1 5 0 0,-1 3 2 0,1 6 1 16,-1 3-5-16,0 6-5 0,-1 2-7 0,-7 0-2 16,5 10 2-16,-7 4 2 0,2 6 7 0,-5 4-1 15,-6 4 7-15,1 5 1 0,-5 3 0 16,-3 4 1-16,0 4-9 0,-11 2-6 0,-1 2-6 15,-3 2-9-15,-1 1-17 0,-7 0-26 0,3 0-35 16,-4 1-87-16,4-13-208 0,8-13-786 0</inkml:trace>
          <inkml:trace contextRef="#ctx0" brushRef="#br0" timeOffset="620.0629">-1833 2825 747 0,'0'0'176'0,"0"0"-131"16,0 0-32-16,0 0 7 0,0 0 17 0,0 0 15 15,0 0 14-15,0 0 19 0,87-156 18 16,-75 134 16-16,1 0 3 0,-1-2-12 0,0 4-14 16,0 1-14-16,-2 3-12 0,-1 1-10 0,2 7-13 15,-7 0-15-15,3 5-17 0,-6 2-18 16,0 1-18-16,-1 0-8 0,0 4 4 0,0 5 14 15,0 3 19-15,0 4 12 0,-1 2 1 0,-2 2-5 16,-1 3-5-16,3-2-6 0,1 0-3 0,0 2 0 16,0-2-2-16,0 0 1 0,0 0-1 0,0-3 0 15,5-1-2-15,-2-2 2 0,0-3-1 16,5-4-2-16,-3 0-1 0,3-4 4 0,0-2 6 16,3-2 5-16,2 0 6 0,3-5 0 0,4-4 1 15,-2-4-6-15,3-2-3 0,-3-3-2 0,2 0 0 16,-4 0 3-16,0-2-1 0,-3 0 1 0,4-3 0 15,-4 3-2-15,4-1 0 0,-3 1 0 16,-5 4 2-16,1 1 0 0,-2 3 2 0,-4 5 1 16,-3 2 0-16,-1 2-1 0,0 3-8 0,0 0-16 15,0 2-20-15,0 5-5 0,-1 4 6 16,-2 3 12-16,0 6 17 0,-3 2 0 0,2 1 1 16,-2-2-1-16,4 2 1 0,0 0-2 0,2-3-1 15,0 0-1-15,0-2-1 0,10-1-3 0,-5-4-1 16,6-1 3-16,-1-3 3 0,1-2 6 15,3-2 4-15,-1-2 0 0,3-1 2 0,0-2 2 16,4 0 1-16,-2-8 2 0,-2 0-1 0,-2-2 2 16,4-2 3-16,-10-1 0 0,3-1 3 0,-2 0 4 15,-5 1 2-15,-1-1 2 0,-2 0 0 16,-1-1 1-16,0 0-1 0,-5 0-6 0,-7-2-1 16,-2 3-7-16,0-1-7 0,-7 2-3 0,1 0-9 15,-4 4-4-15,-1 1-5 0,-1 4-4 0,2 2-6 16,5 0 0-16,-2 2-10 0,6 0-20 0,3 0-30 15,7 0-54-15,3 0-84 0,2 0-176 16,0 0-317-16,2 0-51 0</inkml:trace>
          <inkml:trace contextRef="#ctx0" brushRef="#br0" timeOffset="1476.5351">-525 2647 283 0,'0'0'341'0,"0"0"-208"0,0 0-57 16,0 0 6-16,0 0 11 0,0 0 11 0,0 0 3 15,0 0 12-15,0 0 22 0,0 0 17 16,-165-22 2-16,133 34-15 0,-3 0-22 0,-4 2-29 16,2 3-20-16,3 2-14 0,-2 2-13 0,5 0-13 15,0 3-10-15,6 0-9 0,6-2-8 0,3 1-2 16,3-2-6-16,3-2-6 0,6-3-2 0,4-2-12 15,0-4-5-15,4-2-1 0,6-2 1 0,3-1 11 16,3-4 11-16,2-1 8 0,6 0 2 16,5-9 2-16,6-3-4 0,3-3-3 0,1-5-1 15,-2 0-1-15,-1-4-1 0,0-4-1 0,-1 2 4 16,-5-5-2-16,-3 2 1 0,-2-4 0 0,-1-1-5 16,-6-2 3-16,2-4 3 0,-4-2 1 15,-1-2 3-15,-2-2 1 0,-2-1-1 0,-1 1 2 16,-3 0 3-16,1 3 1 0,-4 3 0 0,4 4 3 15,-5 5 4-15,0 7 3 0,-3 6 8 16,0 6 6-16,0 6-1 0,0 3 1 0,0 3-16 16,0 0-19-16,-3 1-14 0,0 9-11 0,-2 3 2 15,1 6 11-15,-5 8 10 0,3 5 1 0,-3 3 2 16,-2 3-1-16,4 0-2 0,-1 3 4 16,4-2-2-16,-1 0-1 0,2-4 2 0,3 0-3 15,0-3-2-15,6-1-3 0,-1-5 2 0,7 0-8 16,0-7 0-16,2-2-2 0,0-4-3 15,0-3 5-15,2-2 1 0,3-4 0 0,-2-1 1 16,-2-3 6-16,2 0 2 0,1-3 6 0,-2-4 6 16,-3-2-2-16,2-3 1 0,2 0-1 0,-3-4 2 15,0 2 1-15,-6-4 3 0,3 2 1 0,0-2-3 16,-3 0 1-16,-1 0-1 0,-5 4 2 0,2 0 5 16,0 5 0-16,-4 3 5 0,0 3 1 15,0 1-4-15,0 2-13 0,0 0-15 0,0 0-16 16,0 6-7-16,0 4 9 0,-1 3 8 0,-4 4 13 15,2 1 3-15,3 2-2 0,-3-2-1 0,3 0-1 16,0-2 0-16,0-2-1 0,0 1-1 16,2-3-2-16,2-3-1 0,5 2-2 0,0-5 1 15,4 0 3-15,0-3-3 0,2-1 4 0,2-2 3 16,-1 0-1-16,4-3 5 0,-4-5-2 16,-1-1-1-16,0-3 3 0,-2 1 1 0,1-4 2 15,0-1 2-15,0-3-1 0,-3 2-3 0,1-1 2 16,-2-2 2-16,0 2 1 0,-4-1 3 15,3 2 1-15,-5 4-1 0,2 2 2 0,-3 4 5 16,-2 1-1-16,1 4-1 0,-2 2-3 0,0 0-14 16,0 0-11-16,0 0-12 0,0 5 0 0,0 4 6 15,0 1 10-15,0 5 10 0,0 2-1 0,0 0 0 16,0 1-5-16,0 1-5 0,0-3-9 0,2-1-9 16,5-2-10-16,-3 1-15 0,5-5-14 15,-2 1-26-15,4-2-32 0,1-2-59 0,0-2-74 16,1-2-82-16,2-2-92 0,1 0-93 0,-2 0 138 15,-4-2 385-15</inkml:trace>
          <inkml:trace contextRef="#ctx0" brushRef="#br0" timeOffset="1692.8623">435 2442 0 0,'0'0'0'0,"0"0"0"16,0 0 359-16,0 0-25 0,0 0-27 0,0 0-33 16,0 0-43-16,0 0-47 0,0 0-50 15,0 0-45-15,0 0-30 0,0 0-15 0,0 0-11 16,0 0 0-16,-17 6 4 0,2 15-3 0,-2 2 1 15,2 0 0-15,-3-1-5 0,8 0-5 0,2-1-7 16,-2-5-8-16,8 1-8 0,2-5-5 0,0 0-7 16,0-3-9-16,6 0-7 0,4-3-4 15,3-2-2-15,6-3 2 0,0-1-5 0,6-3-25 16,1-5-47-16,2-4-58 0,0-2-48 0,4 0-28 16,-2-6-51-16,-2 1-79 0,-7 4-168 0,-7 3 405 15</inkml:trace>
          <inkml:trace contextRef="#ctx0" brushRef="#br0" timeOffset="2085.6194">788 2358 1597 0,'0'0'303'0,"0"0"-156"16,0 0-87-16,0 0-45 0,0 0-22 0,0 0-15 16,0 0-3-16,0 0 4 0,0 0-6 0,0 0-10 15,163-81-28-15,-121 66-118 0,-12 4-274 16,-6 5-707-16</inkml:trace>
          <inkml:trace contextRef="#ctx0" brushRef="#br0" timeOffset="1930.7146">951 2079 0 0,'0'0'0'0,"0"0"233"16,0 0 147-16,0 0-40 0,0 0-38 15,0 0-52-15,0 0-44 0,0 0-37 0,0 0-25 16,0 0-13-16,0 0-21 0,0 0-22 0,0 0-34 16,0 0-33-16,23-102-12 0,-28 116-9 15,-3 6 10-15,-2 4 10 0,-2 8 5 0,-1 3 4 16,0 4 2-16,-1 3-3 0,1 1-2 0,1 0-2 15,0 0-4-15,1 0-4 0,3-5-4 0,4 0-5 16,2-3-4-16,2-3-3 0,0-3-4 16,9-1-2-16,-1-7-1 0,4-2-3 0,4-1-5 15,1-6-8-15,2 0-12 0,5-3-32 0,2-2-32 16,2-5-12-16,4 0-48 0,1-2-109 0,-7-2-256 16,-11-1-836-16</inkml:trace>
        </inkml:traceGroup>
        <inkml:traceGroup>
          <inkml:annotationXML>
            <emma:emma xmlns:emma="http://www.w3.org/2003/04/emma" version="1.0">
              <emma:interpretation id="{FF78D355-ACE9-4103-9F79-7A7B8DCA9683}" emma:medium="tactile" emma:mode="ink">
                <msink:context xmlns:msink="http://schemas.microsoft.com/ink/2010/main" type="inkWord" rotatedBoundingBox="5168,11101 8461,10860 8595,12700 5303,12941"/>
              </emma:interpretation>
              <emma:one-of disjunction-type="recognition" id="oneOf1">
                <emma:interpretation id="interp5" emma:lang="en-US" emma:confidence="0.5">
                  <emma:literal>Variety</emma:literal>
                </emma:interpretation>
                <emma:interpretation id="interp6" emma:lang="en-US" emma:confidence="0">
                  <emma:literal>variety</emma:literal>
                </emma:interpretation>
                <emma:interpretation id="interp7" emma:lang="en-US" emma:confidence="0">
                  <emma:literal>Vanity</emma:literal>
                </emma:interpretation>
                <emma:interpretation id="interp8" emma:lang="en-US" emma:confidence="0">
                  <emma:literal>vanity</emma:literal>
                </emma:interpretation>
                <emma:interpretation id="interp9" emma:lang="en-US" emma:confidence="0">
                  <emma:literal>Varity</emma:literal>
                </emma:interpretation>
              </emma:one-of>
            </emma:emma>
          </inkml:annotationXML>
          <inkml:trace contextRef="#ctx0" brushRef="#br0" timeOffset="2451.4048">2054 1843 1756 0,'0'0'161'0,"0"0"-77"15,0 0-30-15,0 0-16 0,0 0-9 0,0 0-10 16,0 0-3-16,0 0 5 0,0 0 10 0,0 0 9 16,-110 156 8-16,95-118 5 0,-3 1-2 0,4 4-2 15,0 0-4-15,2 0-8 0,3 0-2 16,1 0-8-16,2-3-4 0,1-2-9 0,2 0-5 16,3-4-2-16,0-3-4 0,8-2 2 0,1-7 1 15,1-2 1-15,2-8 0 0,4-3 6 16,3-3 4-16,3-5 3 0,3-1 6 0,3 0-7 15,7-10 0-15,1-5-2 0,3-6-6 0,1-3 3 16,1-6-1-16,-2-4-2 0,-1-2-1 0,1 0-1 16,0-6-4-16,-1-3-5 0,1-3-4 15,1-5-8-15,1 1-11 0,0 0-11 0,-2-1-20 16,-3 1-35-16,-1 5-29 0,-3 6-38 0,0 4-40 16,-5 5-41-16,-2 8-61 0,-5 6-57 15,0 6-67-15,-6 6-117 0,-7 3 197 0</inkml:trace>
          <inkml:trace contextRef="#ctx0" brushRef="#br0" timeOffset="3278.6565">2960 2085 0 0,'0'0'0'0,"0"0"0"0,0 0 14 0,0 0 182 16,0 0-6-16,0 0-11 0,0 0-16 0,0 0-11 15,0 0-15-15,0 0-22 0,0 0-27 0,0 0-18 16,0 0-7-16,0 0 2 0,63-71 14 15,-71 62 12-15,-4 1 18 0,0 2-9 0,-3 2-20 16,2 3-16-16,-5 1-22 0,-2 2-3 0,0 9-1 16,-1 2-4-16,-5 4-7 0,1 4-7 0,-1 2 0 15,-1 2-5-15,2 3 4 0,1 1 3 16,-2 2 1-16,3 0 0 0,3-1-6 0,4-1-7 16,4-5-7-16,6 2-5 0,1-3-4 0,5-4-2 15,0-1-8-15,10-5-5 0,1-2 2 16,2-4 1-16,4-2 10 0,4-4 4 0,1-1 3 15,0 0-5-15,1 0 3 0,-1-6 3 0,-2-4 4 16,-1 1 10-16,-1-3 1 0,-2-3 1 0,-1 0 1 16,-1-3-3-16,-2-1-6 0,0-3-1 0,0-1-1 15,-3 0-1-15,-3 1 9 0,0 1 2 16,-2 3-3-16,-2-1 0 0,1 5-3 0,1 4-1 16,-3 4 1-16,-1 2-2 0,2 3-7 0,-2 1-14 15,0 0-20-15,0 5 5 0,0 5 9 0,-2 2 13 16,0 5 14-16,-2-1-5 0,2 3-3 0,0 1-1 15,0 0 1-15,2-3 0 0,0-1-4 16,4-1-4-16,3-3-3 0,5-1-1 0,1-2 2 16,4-4 1-16,1-2 3 0,4-3 3 0,-2 0 2 15,3-2-1-15,1-5-1 0,-1-2 1 16,-2-3-2-16,3-2 2 0,-1-2 2 0,-3-4 0 16,3 1 0-16,-4-4 0 0,-5 3 3 0,1-1 2 15,-3-2 7-15,-2 1 0 0,-1 0 1 0,0-2 2 16,-2 4 1-16,1 1 7 0,0 2-1 15,-4 4 3-15,0 2-3 0,-1 4 0 0,0 2 2 16,-3 4-7-16,1 1-11 0,-1 0-9 0,0 6-3 16,0 6 6-16,0 5 10 0,-1 4 8 0,-5 2-2 15,1 6-4-15,0 2-4 0,-1 1-3 0,2-1 0 16,0-3-3-16,3-1 0 0,1-2-3 16,0-3-3-16,8-2-1 0,1-2-2 0,2-3-1 15,2-2-1-15,1-4 1 0,3-3-3 0,2-4-2 16,0-2-2-16,1 0-7 0,-3-6-2 15,5-3 0-15,-6-3 0 0,3-3 6 0,-3-1 5 16,0-3 4-16,-3-2 6 0,1-1 3 0,-2-2 1 16,1-2 2-16,-5 0 2 0,0 0 0 0,-1-3 2 15,-2 1 0-15,2 0 4 0,-3 2 1 0,-1 0 5 16,-2 4 3-16,3 0-1 0,-3 5 4 16,-1 5 2-16,2 4 5 0,-2 3 0 0,0 4-4 15,0 1-11-15,0 0-16 0,0 4-2 0,0 6 2 16,-3 5 4-16,-4 6 7 0,2 4-3 15,-2 1-2-15,2 3 1 0,-2 0-4 0,2 0 0 16,1 1-1-16,0-4-4 0,4 1-3 0,0-3-8 16,4-1-11-16,4-4-23 0,4-5-50 0,1-1-165 15,-1-5-440-15,-2-4-741 0</inkml:trace>
          <inkml:trace contextRef="#ctx0" brushRef="#br0" timeOffset="4772.5734">3189 1579 1808 0,'0'0'93'0,"0"0"-56"15,0 0-13-15,0 0 1 0,0 0 9 0,0 0 6 16,0 0-5-16,0 0-9 0,0 0-7 15,0 0-7-15,0 0-3 0,0 0 0 0,0 0-1 16,-61-4-3-16,61 4-6 0,0 0-11 0,0-2-16 16,-2 2-35-16,-2-1-111 0,3 1-230 0,1 0-553 15</inkml:trace>
          <inkml:trace contextRef="#ctx0" brushRef="#br0" timeOffset="4260.2392">3938 2186 1355 0,'0'0'137'15,"0"0"-92"-15,0 0-26 0,0 0-1 0,0 0 6 16,0 0-6-16,0 0-4 0,0 0-3 16,0 0-1-16,0 0 6 0,0 0 3 0,0 0 8 15,151-76 9-15,-144 62 6 0,-3-1 4 0,0 1-1 16,-3-1-4-16,-1-2-6 0,0-1-5 0,-3 0-7 15,-3-1-5-15,-1 2-3 0,0 1-1 16,-3 6 3-16,2 0 6 0,-1 3 10 0,-1 4 3 16,2-1 6-16,-3 4 2 0,0 0-5 0,-2 8-5 15,-3 4-7-15,1 5-8 0,-2 4-4 0,1 2-2 16,-1 3-2-16,4-1-1 0,2 3 1 16,1-3-2-16,4 0-1 0,5-3-1 0,1 0-5 15,5-3-3-15,5-3-4 0,6-1-1 0,5-3-4 16,5-2-2-16,2-4-8 0,3-3-14 0,1-3-10 15,1 0-17-15,4-4-16 0,-5-5-19 0,0 0-12 16,-1-2 2-16,-3-2 13 0,-1-2 14 0,-2-3 1 16,1-1-14-16,-4-3-20 0,-3-2-16 15,1-4 4-15,-2-1 17 0,-5-3 29 0,1-5 33 16,-2-2 29-16,-4-2 28 0,-2-5 19 0,2 2 24 16,-2-1 14-16,2 1 25 0,-4 0 23 15,0 3 14-15,1 3 13 0,-2 2 0 0,-2 3-7 16,-1 5-12-16,0 8-5 0,0 4-12 0,-1 6-14 15,-4 1-12-15,-1 4-17 0,4 2-18 16,-4 3-16-16,1 0-12 0,-2 5-10 0,-1 10-4 16,-4 7 1-16,-3 8 0 0,-4 7 4 0,-1 5 4 15,-2 5 0-15,0 5 0 0,1 0 1 0,1 3 0 16,1 1-1-16,4 0 3 0,2-2-8 16,2-2-3-16,8-4-4 0,3-3-6 0,0-5-2 15,4-7-2-15,10-1-2 0,3-3-2 0,3-6 0 16,2-6-1-16,-1-4 0 0,3-4 2 0,2-4-1 15,-1-3-2-15,1-2-7 0,-5 0-20 16,2 0 4-16,1-7 7 0,0-2 12 0,-1-5 17 16,1-2 2-16,-4-3 1 0,2-2 0 0,-4 1 3 15,1-1 0-15,-1 3-1 0,-4 0 2 0,-4 3 4 16,-2 3 0-16,1 3 5 0,-7 5 2 0,0 1-4 16,-2 3-1-16,0 0-9 0,0 0-7 0,0 3 0 15,0 4 0-15,0 4 4 0,-1 1 3 16,0 1 1-16,-1-1-4 0,2 0-2 0,0 0-2 15,0-2-2-15,3-1 1 0,4 0 1 0,-1-3 0 16,5-2 0-16,2-1 1 0,2-3 0 16,5 0-1-16,3-1-1 0,4-7 2 0,1-2-1 15,3-2 0-15,-3-1 4 0,0-2-2 0,-2-2 1 16,-2-2 1-16,-4 0-1 0,-1-4 3 16,-5 0 1-16,0 1 2 0,-2 0 1 0,-5 1 2 15,-1-1 2-15,-4 4 3 0,-1 4 7 0,-1 4 6 16,0 4 6-16,0 3 2 0,0 1-2 0,-3 2-11 15,1 3-9-15,-8 11-5 0,-2 4-9 16,-3 9 8-16,1 7 1 0,-8 4 2 0,3 5 7 16,-3 3-2-16,-2 5 1 0,-1 4-1 0,-4 3-4 15,1 5-3-15,0 0 0 0,-3 2-3 0,4-2-4 16,0 0-4-16,4-4-5 0,1-1-2 0,3 0-2 16,3-5-2-16,0-1-8 0,4-1-18 0,1-3-7 15,3 0 3-15,-3-6 4 0,6-2 15 16,2-5 4-16,3-5-11 0,0-4-12 0,5-6-16 15,3-7-5-15,3-6 1 0,3-4-2 0,0-3-16 16,1-3-58-16,0-9-85 0,2-5-111 0,-5 0-164 16,-6 6-377-16</inkml:trace>
          <inkml:trace contextRef="#ctx0" brushRef="#br0" timeOffset="4515.7332">4241 1867 1248 0,'0'0'283'16,"0"0"-111"-16,0 0-75 0,0 0-49 0,0 0-35 16,0 0-1-16,0 0-2 0,0 0-1 0,172-76-1 15,-121 66 2-15,4-2 3 0,6 2 7 16,-2 1 6-16,4 1 3 0,-7 1-1 0,4 5-6 15,-6 1-4-15,-4 1-8 0,-5 0-5 0,-6 0-7 16,-5 0-11-16,-9 0-15 0,-7 0-24 0,-9 0-55 16,-5 0-176-16,-4 0-280 0,0 0-470 0</inkml:trace>
        </inkml:traceGroup>
        <inkml:traceGroup>
          <inkml:annotationXML>
            <emma:emma xmlns:emma="http://www.w3.org/2003/04/emma" version="1.0">
              <emma:interpretation id="{12C0A594-34B4-46D3-8657-F8F8934AFD77}" emma:medium="tactile" emma:mode="ink">
                <msink:context xmlns:msink="http://schemas.microsoft.com/ink/2010/main" type="inkWord" rotatedBoundingBox="12318,10967 13703,10865 13782,11939 12397,12040"/>
              </emma:interpretation>
              <emma:one-of disjunction-type="recognition" id="oneOf2">
                <emma:interpretation id="interp10" emma:lang="en-US" emma:confidence="0.5">
                  <emma:literal>x</emma:literal>
                </emma:interpretation>
                <emma:interpretation id="interp11" emma:lang="en-US" emma:confidence="0">
                  <emma:literal>X</emma:literal>
                </emma:interpretation>
                <emma:interpretation id="interp12" emma:lang="en-US" emma:confidence="0">
                  <emma:literal>+</emma:literal>
                </emma:interpretation>
                <emma:interpretation id="interp13" emma:lang="en-US" emma:confidence="0">
                  <emma:literal>4</emma:literal>
                </emma:interpretation>
                <emma:interpretation id="interp14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28831.5642">9039 1852 0 0,'0'0'0'16,"0"0"0"-16,0 0 0 0,0 0 0 0,0 0 0 15,0 0 0-15,0 0 0 0,0 0 61 16,0 0 96-16,0 0 7 0,0 0-8 0,0 0-2 16,-85-12-11-16,85 12-19 0,0 0-20 0,0 0-26 15,1 3 0-15,3-1 11 0,4 2 17 0,1 0 19 16,9 1-2-16,1-2-12 0,7 0-9 16,11-1-7-16,4-1-8 0,7-1-8 0,6 0-6 15,5-1-3-15,8-4-6 0,8-1-5 0,4 0-4 16,2 0-9-16,1 1-8 0,1 1-8 15,-11 0-11-15,-4 2-10 0,-5 0-4 0,-2 0-3 16,-9-1-2-16,-5 0 3 0,-1 2-3 0,-6-2 0 16,-7 2 0-16,0 1-5 0,-7 0-4 0,-7 0-3 15,-1 0-8-15,-9 0-8 0,0 0-10 16,-6 0-17-16,-3 0-24 0,0 0-31 0,-1 0-36 16,-10 0-33-16,-1-2-40 0,-3 2-41 0,-4 0-55 15,-5 0-71-15,-3 0-60 0,5 0 144 0,8 0 302 0</inkml:trace>
          <inkml:trace contextRef="#ctx0" brushRef="#br0" timeOffset="29176.4826">9738 1651 0 0,'0'0'0'0,"0"0"5"16,0 0 178-16,0 0-36 0,0 0-3 0,0 0 17 15,0 0 27-15,0 0 9 0,0 0-2 16,0 0-21-16,0 0-24 0,0 0-17 0,-17-156-16 16,10 145-9-16,4 2-5 0,0 1-4 0,1 3-7 15,-4-1-12-15,5 1-9 0,0 2-12 0,1 0-11 16,-2 2-8-16,2 1-11 0,0-2-12 16,0 2-9-16,0 0-13 0,-1 0-16 0,1 3-3 15,-3 6 0-15,-3 4 5 0,3 7 14 0,-6 7 4 16,2 5 2-16,-2 3 1 0,-1 3 0 0,3 3 1 15,-1 2 1-15,6 1 3 0,-1 2-2 0,2 1 0 16,1 3 2-16,0 1-2 0,0 2-3 0,0 0 2 16,0 1-4-16,0-4-5 0,0 1-3 15,0-2-12-15,0-1-18 0,0-1-26 0,-3-2-36 16,0-3-72-16,2 0-114 0,0-11-204 0,1-10-823 16</inkml:trace>
        </inkml:traceGroup>
      </inkml:traceGroup>
    </inkml:traceGroup>
    <inkml:traceGroup>
      <inkml:annotationXML>
        <emma:emma xmlns:emma="http://www.w3.org/2003/04/emma" version="1.0">
          <emma:interpretation id="{A6C52A28-E37C-48C2-B724-696F7F279B6C}" emma:medium="tactile" emma:mode="ink">
            <msink:context xmlns:msink="http://schemas.microsoft.com/ink/2010/main" type="paragraph" rotatedBoundingBox="915,13241 13622,12442 13700,13677 992,144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D8B292-2B27-4A88-A3B7-5E51574B1D67}" emma:medium="tactile" emma:mode="ink">
              <msink:context xmlns:msink="http://schemas.microsoft.com/ink/2010/main" type="line" rotatedBoundingBox="915,13241 13622,12442 13700,13677 992,14476"/>
            </emma:interpretation>
          </emma:emma>
        </inkml:annotationXML>
        <inkml:traceGroup>
          <inkml:annotationXML>
            <emma:emma xmlns:emma="http://www.w3.org/2003/04/emma" version="1.0">
              <emma:interpretation id="{483806BE-FA6F-407B-ABD2-1CE225209F31}" emma:medium="tactile" emma:mode="ink">
                <msink:context xmlns:msink="http://schemas.microsoft.com/ink/2010/main" type="inkWord" rotatedBoundingBox="915,13241 4691,13004 4766,14207 990,14445"/>
              </emma:interpretation>
              <emma:one-of disjunction-type="recognition" id="oneOf3">
                <emma:interpretation id="interp15" emma:lang="en-US" emma:confidence="0.5">
                  <emma:literal>Customer</emma:literal>
                </emma:interpretation>
                <emma:interpretation id="interp16" emma:lang="en-US" emma:confidence="0.5">
                  <emma:literal>Custom a</emma:literal>
                </emma:interpretation>
                <emma:interpretation id="interp17" emma:lang="en-US" emma:confidence="0">
                  <emma:literal>customer</emma:literal>
                </emma:interpretation>
                <emma:interpretation id="interp18" emma:lang="en-US" emma:confidence="0">
                  <emma:literal>custom a</emma:literal>
                </emma:interpretation>
                <emma:interpretation id="interp19" emma:lang="en-US" emma:confidence="0">
                  <emma:literal>Custom u</emma:literal>
                </emma:interpretation>
              </emma:one-of>
            </emma:emma>
          </inkml:annotationXML>
          <inkml:trace contextRef="#ctx0" brushRef="#br0" timeOffset="34911.6948">-1693 3855 0 0,'0'0'0'0,"0"0"0"0,0 0 0 0,0 0 0 16,0 0 0-16,0 0 0 0,0 0 0 0,0 0 0 16,-170-91 0-16,145 85 4 0,-1 2 255 0,6 1-13 15,-3 0-14-15,6 0-38 0,-3 3-48 16,2 0-47-16,-2 0-44 0,3 10-32 0,-6 1-12 15,3 6-2-15,-4 4 8 0,-2 8 16 0,-1 9 7 16,-1 2 4-16,1 6 8 0,1 4 5 0,-1 8 7 16,1 0 8-16,2 3 3 0,0 1-5 15,5 2-9-15,0 1-9 0,6-1-10 0,6 0-2 16,-1-2-10-16,7-6-9 0,1-2-5 0,8-5-15 16,0-4-2-16,7-5 1 0,4-4-2 0,-2-6 1 15,6-5 0-15,-3-4 3 0,4-4 3 16,2-7 3-16,0-3 5 0,5-2 5 0,0-5 9 15,-2 0 5-15,5-9 1 0,-4-4 0 0,-4-4-5 16,1-4-4-16,-3-1 2 0,-4-5-4 0,3-1-2 16,-1-3-1-16,-4-3-4 0,-3 2 1 0,0-3 0 15,-2 1 0-15,-2 0-2 0,0-3-3 16,-2 4-4-16,-3-2-1 0,2 1-1 0,-3 2-1 16,2 4-1-16,-3 6 0 0,-2 4 2 0,-2 5 0 15,0 4 1-15,0 6 3 0,0 0-7 16,0 3-9-16,0 0-17 0,0 0-30 0,-2 4 0 15,-1 4 6-15,-4 8 17 0,2 3 25 0,-4 7 7 16,3 3 1-16,-2 4 1 0,5-2 0 0,1 0-2 16,-2 0 0-16,4-3-1 0,0-1 0 15,0-2-1-15,5-2-1 0,0-2 0 0,5-3 0 16,1-5 2-16,1-3 0 0,1-1 3 0,2-4 6 16,0-4 5-16,1-1 7 0,4 0 3 0,-1-3 2 15,3-7 0-15,-3-2-1 0,4-3-1 0,-7-3-2 16,4 0 1-16,-5-1-3 0,-2-2 1 15,1 0-1-15,-4-1-1 0,-3 0-1 0,2 1 1 16,-5-1-4-16,-1 3-2 0,3 5-2 0,-5 0-3 16,-1 5 0-16,0 4-2 0,0 2-4 0,0 2-8 15,0 1-12-15,0 0-16 0,0 0-7 16,-3 7 3-16,-2 5 10 0,1 4 16 0,0 1 11 16,-4 5 2-16,4 1 2 0,-3-1-2 0,4 1-2 15,2-3-1-15,1-3 0 0,0-1-1 0,1-3 0 16,2-2-1-16,5-2 2 0,-3-3-1 15,6-3 5-15,3 0 4 0,-1-3 6 0,3 0 3 16,6-7 4-16,0-5 0 0,0-2-1 0,2-2-1 16,-1-2-3-16,1-1-1 0,-7-2-1 15,-2-1 0-15,0 1 1 0,-5-4-2 0,1 1 0 16,-5 1-1-16,2-3-1 0,-6-1 0 0,1 6 0 16,2 1-1-16,-5 3 0 0,2 3 1 0,-2 5-3 15,0 1 4-15,0 4-3 0,0 1-2 0,0 1-3 16,0 2-8-16,0 0-11 0,0 0-14 15,0 0-13-15,0 0-4 0,0 6 6 0,4 2 14 16,-2 3 15-16,9 3 10 0,0 4 2 0,2 2 1 16,2 0-1-16,1 4 2 0,6-2 0 0,-5 1-1 15,4-1 2-15,-4-1-3 0,-1 0 3 0,1-2-1 16,-8 1 0-16,1-4 1 0,-1 1 0 16,-6-3 0-16,-3 0 4 0,0-1 4 0,-3 1 5 15,-6-2 3-15,-2 0 1 0,-2-2-4 0,-1 0-2 16,0-1-4-16,0 0-5 0,-1-1-3 15,1-2-7-15,-1 0-5 0,-4-1-7 0,3-1-4 16,0-1-6-16,0-1-5 0,-3-2-8 0,6 0-9 16,1 0-7-16,4-3-16 0,-1 0-30 0,7-3-56 15,0-2-112-15,2-3-158 0,0 2-282 16,0 2 51-16</inkml:trace>
          <inkml:trace contextRef="#ctx0" brushRef="#br0" timeOffset="36558.0608">-1178 4519 953 0,'0'0'188'0,"0"0"-131"15,0 0-60-15,0 0-6 0,0 0 18 16,0 0 55-16,0 0 32 0,0 0 9 0,0 0-8 16,0 0-20-16,0 0-19 0,152-122-11 0,-133 118-9 15,3 1-7-15,-2 3-4 0,3 0-5 0,-1 1-4 16,-4 7-4-16,4 4-4 0,-5 3-2 0,-1 2-1 16,-1 7 1-16,-1 0 2 0,-5 0 2 15,2 1 0-15,-9 3 0 0,6-5 0 0,-5 3 0 16,0-4-4-16,-1-3-1 0,6 0-2 0,-3-2-3 15,4-3 2-15,2-2-2 0,1-3 3 0,1-2 2 16,5-3 5-16,-1-2 6 0,6-2 8 0,2 0 2 16,1 0 2-16,-1-8-2 0,1 0-2 15,-6-3 0-15,3-1 0 0,-7-2 3 0,1 0 5 16,-8-3 3-16,2 0 2 0,-3-4-5 0,-5-4-5 16,-3-1-7-16,0 0-3 0,-8-1-2 15,-6 2-2-15,0-1-3 0,-5 0-6 0,-4 6-6 16,-4 1-1-16,-3 4 0 0,-4 5 5 0,2 2 7 15,-3 5 3-15,4 1 0 0,-2 2-3 0,6 0-6 16,1 0-3-16,9 0-2 0,1 5-4 16,5-1-7-16,3 0-13 0,7-1-18 0,1 0-14 15,6-2 0-15,2 2 12 0,6-1 21 0,7-2 17 16,3 0 8-16,3 0 0 0,3-6 0 16,1-2-2-16,5 0 1 0,0 0-2 0,2-1 1 15,-5-1 1-15,5 0 0 0,-1 1 1 0,-1 3 0 16,-4-1 1-16,2 2-1 0,-7 4-1 0,0 1-1 15,-6 0-2-15,2 6-1 0,4 3 0 16,-4 4 3-16,-5 3 4 0,4 2-2 0,-6 1 5 16,-1 3 2-16,-2 2 3 0,-2 0 0 0,-1 1 0 15,-6-2-3-15,0-3-2 0,-1 1 3 0,-3-2-1 16,0 0 0-16,0-2 3 0,-7-1-1 0,3-1-2 16,-1-3 2-16,0-3-1 0,1-2 3 0,-3-1 5 15,4-3 2-15,2 0 6 0,0-3 9 16,-1 0 8-16,1 0 3 0,1 0-1 0,0-2-8 15,0-4-12-15,0-1-3 0,0-3-7 0,0-4-6 16,0-2-2-16,3-4-8 0,2 0-3 16,6-5-2-16,-1 3 0 0,2 0-4 0,1-1-1 15,-1 2-1-15,-4 5-2 0,2 4 5 0,-2 3-2 16,-2 3-3-16,-5 5-3 0,6 1-7 0,-4 0-2 16,-1 0 0-16,0 6 1 0,2 3 1 15,0 2 4-15,-3 4 7 0,2 2 4 0,-3-2 7 16,0 1 0-16,1 0 1 0,-1 2-2 0,0-4 4 15,0 1 2-15,0-3 0 0,0-2 4 16,0-3-5-16,0-2-1 0,0-2 2 0,0-1 4 0,0-2 9 16,1 0 12-16,-1 0 12 0,4 0-1 0,-1-3-1 15,0-7-9-15,-1 1-13 0,6-5-3 16,-2-2-6-16,5 0 0 0,-2-2-1 0,-2-2 1 16,3-1-3-16,2-5-2 0,0 4-2 15,1 0-4-15,1-1 3 0,1 3-2 0,0 3-1 16,4 2 0-16,-5 3-2 0,1 4 2 0,-2-1-1 15,0 5 1-15,-4 4-3 0,-1 0-3 0,3 0 1 16,-5 4-1-16,2 5 5 0,2 3 1 0,-5 4 1 16,3 0 1-16,-4 2-1 0,6 0 0 15,-6 3-1-15,4-2-3 0,-3 1-13 0,4 2-19 16,-3-4-45-16,3-1-82 0,-2-2-123 0,1 0-229 16,-5-4-412-16,3-5 225 0</inkml:trace>
          <inkml:trace contextRef="#ctx0" brushRef="#br0" timeOffset="35610.2959">-977 3952 809 0,'0'0'245'0,"0"0"-42"15,0 0-15-15,0 0-13 0,0 0-2 0,0 0 1 16,0 0-12-16,0 0-29 0,0 0-40 0,0 0-43 16,0 0-47-16,0 0-31 0,0 0-1 0,0 0 7 15,-45-49 17-15,50 80 18 0,5 10 6 0,-1 3-1 16,-2 5-3-16,3 3-2 0,0-2-4 0,-5 1-4 16,6-3 0-16,-3-1-3 0,-3 1 1 15,5-1 1-15,-5-3-3 0,3 3-5 0,-4-6-8 16,4 0-18-16,-4-2-33 0,-1-4-47 0,3-2-97 15,-3-3-211-15,0-9-420 0,-2-9 89 0</inkml:trace>
          <inkml:trace contextRef="#ctx0" brushRef="#br0" timeOffset="37147.704">534 4469 561 0,'0'0'212'0,"0"0"-121"15,0 0-42-15,0 0 3 0,0 0 21 0,0 0 19 16,0 0 11-16,0 0-2 0,0 0-6 0,0 0-11 16,164-150-11-16,-151 134-4 0,0 1-3 0,-5 0 0 15,-7 0-3-15,0 2-7 0,-1-1-9 0,0 2-7 16,-1 2-9-16,-3 1-6 0,-6 4-8 15,2 1-9-15,-2 3-3 0,-2 1-5 0,-4 1 0 16,1 8 3-16,-3 4-1 0,2 2 4 0,-2 5 2 16,-3 1 4-16,-1 1 3 0,2 3 7 0,-2 1 3 15,2 2 0-15,3-1-2 0,4-1-7 16,7-3-7-16,-1 1-8 0,7-4-4 0,0-3-1 16,9-3-2-16,3-1 4 0,3-2 0 0,1-3 4 15,6-2 4-15,-1 0 1 0,5-5 5 16,1-1 0-16,-1 0 3 0,5-3 0 0,-1-4 3 15,-4-3 0-15,5 1-1 0,-4-6 2 0,3 1-2 16,-4-4 1-16,0-2-2 0,-2-4 0 0,-2 1-3 16,-1-3-1-16,-4 0 0 0,1 0-4 15,-5 0 1-15,1 1-1 0,-5 1-4 0,0 2 1 16,-5 2-3-16,0 4 1 0,1 3-2 0,-4 3 0 16,-1 2-3-16,0 2-3 0,0 4-1 0,0 2-10 15,0 0-14-15,-1 0-22 0,-1 2-10 16,-1 4 4-16,-1 4 14 0,2 4 26 0,-2 2 10 15,-2 3 7-15,5 2 1 0,0 4 0 0,-1-2 2 16,1 3 1-16,1-1-1 0,0-1 1 0,0-1 0 16,1-1 0-16,3-5 2 0,6 2 2 0,-1-3 2 15,1-4 3-15,-1 0 0 0,2-2 2 16,-3-1 1-16,-2-2 0 0,0-1 3 0,-2 0 3 16,-3-4 4-16,0 2 6 0,-1-2 6 0,0 0 6 15,0 1 2-15,0-3-5 0,0 1-6 0,0-1-12 16,0 2-9-16,3-2-5 0,-1 0-7 15,4 0 4-15,0 0 0 0,6 0 0 0,1 0-1 16,8 0-4-16,2-2-11 0,8-6-26 0,1-1-52 16,7-1-82-16,4-2-134 0,-8 4-278 15,-12 1-888-15</inkml:trace>
        </inkml:traceGroup>
        <inkml:traceGroup>
          <inkml:annotationXML>
            <emma:emma xmlns:emma="http://www.w3.org/2003/04/emma" version="1.0">
              <emma:interpretation id="{240B445D-30B4-4A76-ABB2-5E60F0A69AC6}" emma:medium="tactile" emma:mode="ink">
                <msink:context xmlns:msink="http://schemas.microsoft.com/ink/2010/main" type="inkWord" rotatedBoundingBox="5213,13245 9618,12968 9675,13864 5269,14141"/>
              </emma:interpretation>
              <emma:one-of disjunction-type="recognition" id="oneOf4">
                <emma:interpretation id="interp20" emma:lang="en-US" emma:confidence="0.5">
                  <emma:literal>service</emma:literal>
                </emma:interpretation>
                <emma:interpretation id="interp21" emma:lang="en-US" emma:confidence="0.5">
                  <emma:literal>sui a</emma:literal>
                </emma:interpretation>
                <emma:interpretation id="interp22" emma:lang="en-US" emma:confidence="0">
                  <emma:literal>sui (</emma:literal>
                </emma:interpretation>
                <emma:interpretation id="interp23" emma:lang="en-US" emma:confidence="0">
                  <emma:literal>Lewi a</emma:literal>
                </emma:interpretation>
                <emma:interpretation id="interp24" emma:lang="en-US" emma:confidence="0">
                  <emma:literal>Service</emma:literal>
                </emma:interpretation>
              </emma:one-of>
            </emma:emma>
          </inkml:annotationXML>
          <inkml:trace contextRef="#ctx0" brushRef="#br0" timeOffset="38440.2447">2373 3783 372 0,'0'0'392'0,"0"0"-253"16,0 0-16-16,0 0-9 0,0 0-3 0,0 0-11 16,0 0-25-16,0 0-18 0,0 0-7 0,0 0 0 15,0 0 3-15,0 0 4 0,-161-31 0 0,143 43-6 16,1 1-8-16,0 2-13 0,0 0-11 15,7 3-8-15,-1 3-3 0,6 0-1 0,-1 2-2 16,4 1-2-16,2-2-3 0,0 2 0 0,2 0 0 16,4-1 0-16,4 1 3 0,4 2-1 0,1-3 0 15,2 1 2-15,3-1 2 0,0-1-2 0,2 2 0 16,0 0-2-16,0-2 0 0,1 2 6 0,-6 0-2 16,1-2-1-16,-9-1-1 0,-4 1-1 15,-5-1 0-15,-2-1 9 0,-14 0 9 0,-7 1 7 16,-8-2 10-16,-4-3 7 0,-5 2 5 0,-7-3 4 15,3-1 3-15,-5-3-1 0,5-2-4 16,4-1-4-16,5-2-8 0,6-3-7 0,6 1-5 16,9-4-6-16,9 0 3 0,2 0-5 0,3 0-11 15,4 0-14-15,6-4-10 0,7-5-4 16,9-2 6-16,4-1 9 0,13-5 1 0,6-2 1 16,4-3-2-16,5 2-2 0,4-6 3 0,3 2-1 15,1-2 5-15,0-2-2 0,2 3 1 0,-2-2-1 16,-5 1-5-16,-3 3 1 0,-6-2-4 15,-3 2-1-15,-8-1 2 0,-5 4 1 0,-6-2 5 16,-6 4 2-16,-5 0 3 0,-4 4 5 0,-5 0 0 16,-7 2 6-16,-3 1 7 0,0 4-5 0,-5 0-6 15,-6 1-10-15,-3 1-14 0,-6 4 0 0,-2 1 2 16,-4 0 4-16,-5 6 6 0,-1 4 1 0,-7 4 1 16,2 4 1-16,0 5 3 0,1 0 0 15,4 6 0-15,4-2 0 0,6 5-3 0,4-2 0 16,6 1-1-16,6-1-4 0,5-2-3 0,1 1 0 15,3-3 0-15,7-5-1 0,4 2 7 0,3-5-2 16,3-1 2-16,3-6 4 0,3 0 0 16,3-4 3-16,2-3 1 0,0 0 1 0,4-4-4 15,-1 0 3-15,1-6 0 0,4-3 3 0,-3-3 1 16,1-1-2-16,-1-3-1 0,0-4 1 16,-1-2 2-16,-4-1-1 0,-4 0 2 0,-2-2 0 15,-4 0-4-15,0-1 3 0,-1-1-1 0,-3 2 0 16,-1 0-1-16,-1 0 0 0,-3 5-2 0,-1 2 0 15,-3 4 7-15,-3 1-7 0,-2 4 1 16,1 4 0-16,-1 0-7 0,-3 3 0 0,2 2-4 16,-2 0-7-16,0 0-7 0,0 0-10 0,0 0-2 15,0 7 4-15,0-1 11 0,0 6 10 0,0 3 6 16,2 1 1-16,-2 5 1 0,0-2-1 16,1 2 1-16,0-2-3 0,3 2-3 0,2-2 2 15,0 1 0-15,4-2 0 0,6 0 5 0,1-1-3 16,6 0 0-16,1-3 2 0,6 1 1 0,-1-5-1 15,2-2 0-15,0-1-1 0,-2-1 0 0,1-5 3 16,-7-1 0-16,-3 0 2 0,-1 0 1 16,-6-3 5-16,-2-5 5 0,-3 1 5 0,-2-3 4 15,1-2-5-15,0-3-5 0,-2-2-6 0,-1 1-5 16,2-3 1-16,-2-2-2 0,0 0 0 0,1-1 0 16,-1 0 0-16,-1-1 1 0,2 0-2 15,-4 3 0-15,3 1-2 0,-4 6-1 0,2 1 0 16,-2 4 1-16,1 2-3 0,-1 3 0 0,0 1-3 15,0 2-10-15,0 0-9 0,3 0-14 16,-2 2 1-16,0 3 4 0,3 5 13 0,-1 2 13 16,3 4 1-16,-1 2 4 0,3 0 0 0,-1 4-1 15,5-2 2-15,-3-1-3 0,3-2 2 0,2-1 3 16,0-2-1-16,2 0 1 0,0-2-1 0,5-1-1 16,-3-3 3-16,5-2 4 0,-1-2 0 15,-2-2 3-15,0-2 3 0,-1 0 1 0,-1-2 6 16,0-7 3-16,-2 1 1 0,-1-4 1 0,-1-3 0 15,0 0 0-15,2-3-1 0,-7-3-5 0,3 0-5 16,0-3-4-16,-2-1-3 0,-2 0-3 0,1 3-1 16,-1-2-3-16,-1 4-3 0,0 0-5 15,-2 4-4-15,-2 1-9 0,1 2-15 0,0 4-31 16,-4 2-52-16,0 2-58 0,0 4-83 0,0-1-135 16,0 2-157-16,0 0-216 0,0 0 129 0</inkml:trace>
          <inkml:trace contextRef="#ctx0" brushRef="#br0" timeOffset="38619.1347">4450 3994 870 0,'0'0'322'15,"0"0"-105"-15,0 0-50 0,0 0-32 0,0 0-31 16,0 0-35-16,0 0-30 0,0 0-21 0,0 0 0 16,0 0 9-16,0 0 14 0,0 0 14 15,0 0-6-15,0 0-12 0,-19 85-13 0,14-67-15 16,3 0-5-16,0 0-8 0,2-2-10 0,0 2-13 15,0-1-23-15,4-2-46 0,-2-1-149 0,4-5-281 16,-1-3-717-16</inkml:trace>
          <inkml:trace contextRef="#ctx0" brushRef="#br0" timeOffset="38772.0401">4521 3890 1232 0,'0'0'251'0,"0"0"-112"15,0 0-41-15,0 0-34 0,0 0-14 0,0 0-16 16,0 0-25-16,0 0-19 0,0 0-35 16,0 0-69-16,0 0-83 0,0 0-140 0,0 0-227 15,-81-81-46-15</inkml:trace>
          <inkml:trace contextRef="#ctx0" brushRef="#br0" timeOffset="39230.5174">4957 3942 461 0,'0'0'218'0,"0"0"-146"0,0 0-3 15,0 0 46-15,0 0 54 0,0 0 26 0,0 0-5 16,-172 37-27-16,142-21-31 0,-2 4-13 0,4-1-20 16,1 4-18-16,4-1-20 0,5 2-24 0,4-1-18 15,9-2-13-15,1 2-8 0,4-2-5 16,0 0 0-16,9-2 0 0,7-1 6 0,6 0 6 15,3-2 4-15,9-4 1 0,1 0-2 0,8 0-2 16,2-6-4-16,3-2 1 0,5 0-3 0,0-4-3 16,2 0-3-16,-2-5-4 0,-2-4-4 15,0-3-3-15,1-1 3 0,-5-3-2 0,0-2 4 16,-3-3 2-16,-4-3 2 0,-2-1 7 0,-6-2 3 16,-1 0 3-16,-3 0 2 0,-8-2 3 15,0 3 5-15,-10 0 3 0,-4 3 3 0,-6 5-3 16,0 3-4-16,-12 2-4 0,-3 3 1 0,-5 6 1 15,-5 2 7-15,-5 2 7 0,-1 0 3 0,-5 9 19 16,4 5 9-16,-4 2 4 0,0 3 4 0,6 2-16 16,2 3-10-16,3 1-8 0,11 2-11 15,3 1-7-15,10-2-3 0,2 3-1 0,17-1-2 16,5 0 2-16,13-1 3 0,5 0 4 0,12-3 3 16,12-1 3-16,4-4-2 0,9-3-5 0,2-2-3 15,6-4-11-15,-4-2-8 0,-3-5-20 0,-6-3-42 16,-1 0-64-16,-7-9-82 0,-4-2-154 15,-16 4-361-15,-18 1-586 0</inkml:trace>
        </inkml:traceGroup>
        <inkml:traceGroup>
          <inkml:annotationXML>
            <emma:emma xmlns:emma="http://www.w3.org/2003/04/emma" version="1.0">
              <emma:interpretation id="{D78FBDFF-6883-4956-99C4-326E0BCF187A}" emma:medium="tactile" emma:mode="ink">
                <msink:context xmlns:msink="http://schemas.microsoft.com/ink/2010/main" type="inkWord" rotatedBoundingBox="12411,12921 13647,12844 13700,13677 12464,13755"/>
              </emma:interpretation>
              <emma:one-of disjunction-type="recognition" id="oneOf5">
                <emma:interpretation id="interp25" emma:lang="en-US" emma:confidence="0.5">
                  <emma:literal>+</emma:literal>
                </emma:interpretation>
                <emma:interpretation id="interp26" emma:lang="en-US" emma:confidence="0">
                  <emma:literal>x</emma:literal>
                </emma:interpretation>
                <emma:interpretation id="interp27" emma:lang="en-US" emma:confidence="0">
                  <emma:literal>.</emma:literal>
                </emma:interpretation>
                <emma:interpretation id="interp28" emma:lang="en-US" emma:confidence="0">
                  <emma:literal>X</emma:literal>
                </emma:interpretation>
                <emma:interpretation id="interp29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45635.9277">9041 3760 979 0,'0'0'243'0,"0"0"-72"0,0 0-76 0,0 0-50 15,0 0-18-15,0 0 7 0,0 0 25 0,0 0 23 16,0 0 11-16,193-24-5 0,-134 18-8 16,13 0-9-16,1-2-13 0,6 1-9 0,5 0-13 15,-3 3-13-15,-9 2-10 0,2 1-6 0,-10 1-6 16,-6 0-5-16,-2 0-4 0,-6 0-6 0,-2 0-5 15,-9 0-4-15,-7 1-6 0,0-1-15 16,-9 2-17-16,-3-2-45 0,-5 0-116 0,-6 0-168 16,-5 0-262-16,-4 0-30 0</inkml:trace>
          <inkml:trace contextRef="#ctx0" brushRef="#br0" timeOffset="45901.7631">9848 3401 753 0,'0'0'282'16,"0"0"-152"-16,0 0-52 0,0 0-49 16,0 0-27-16,0 0-3 0,0 0 8 0,0 0 16 15,0 0 17-15,0 0 7 0,0 0-4 0,0 0-4 16,0 0-4-16,0 0-4 0,-165 169-4 0,153-133-2 15,0 1-3-15,4 4-6 0,2 0-3 0,1 5-5 16,0 2-6-16,2 6-5 0,-2 1-15 16,-3 4-10-16,0 0-28 0,-2 6-74 0,-2-1-195 15,3-17-459-15,3-14 477 0</inkml:trace>
        </inkml:traceGroup>
      </inkml:traceGroup>
    </inkml:traceGroup>
    <inkml:traceGroup>
      <inkml:annotationXML>
        <emma:emma xmlns:emma="http://www.w3.org/2003/04/emma" version="1.0">
          <emma:interpretation id="{A3865563-1C53-4867-AA4B-396AB03CDFFF}" emma:medium="tactile" emma:mode="ink">
            <msink:context xmlns:msink="http://schemas.microsoft.com/ink/2010/main" type="paragraph" rotatedBoundingBox="1353,15000 13931,14337 14028,16189 1451,168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15B125-F3F2-4FEE-897E-C1188575D00B}" emma:medium="tactile" emma:mode="ink">
              <msink:context xmlns:msink="http://schemas.microsoft.com/ink/2010/main" type="line" rotatedBoundingBox="1353,15000 13931,14337 14028,16189 1451,16852"/>
            </emma:interpretation>
          </emma:emma>
        </inkml:annotationXML>
        <inkml:traceGroup>
          <inkml:annotationXML>
            <emma:emma xmlns:emma="http://www.w3.org/2003/04/emma" version="1.0">
              <emma:interpretation id="{10A7790A-7367-4E13-838E-78582C822D0E}" emma:medium="tactile" emma:mode="ink">
                <msink:context xmlns:msink="http://schemas.microsoft.com/ink/2010/main" type="inkWord" rotatedBoundingBox="1353,15000 5491,14782 5566,16211 1429,16430">
                  <msink:destinationLink direction="with" ref="{01564715-3F2A-4D4F-ACC5-4D3D32E711AF}"/>
                </msink:context>
              </emma:interpretation>
              <emma:one-of disjunction-type="recognition" id="oneOf6">
                <emma:interpretation id="interp30" emma:lang="en-US" emma:confidence="0.5">
                  <emma:literal>Product</emma:literal>
                </emma:interpretation>
                <emma:interpretation id="interp31" emma:lang="en-US" emma:confidence="0">
                  <emma:literal>Products</emma:literal>
                </emma:interpretation>
                <emma:interpretation id="interp32" emma:lang="en-US" emma:confidence="0">
                  <emma:literal>product</emma:literal>
                </emma:interpretation>
                <emma:interpretation id="interp33" emma:lang="en-US" emma:confidence="0">
                  <emma:literal>products</emma:literal>
                </emma:interpretation>
                <emma:interpretation id="interp34" emma:lang="en-US" emma:confidence="0">
                  <emma:literal>Produces</emma:literal>
                </emma:interpretation>
              </emma:one-of>
            </emma:emma>
          </inkml:annotationXML>
          <inkml:trace contextRef="#ctx0" brushRef="#br0" timeOffset="60725.2741">-1773 6117 1587 0,'0'0'78'0,"0"0"-130"0,0 0-34 16,0 0-3-16,0 0 48 0,0 0 41 0,0 0 19 15,0 0 6-15,0 0 0 0,-12 168-3 0,2-127-6 16,2 1-4-16,-4 2-2 0,2-3 1 16,-4 0 2-16,2-1 2 0,-1 1-1 0,2-3-3 15,3 3-3-15,-1-3-4 0,-1 0-3 0,6-4-3 16,-4-1-4-16,4-2 1 0,-4-4-2 16,4-3 1-16,0-3 0 0,-3-3 1 0,3-3-2 15,0-2 1-15,-2-5 4 0,3-4 0 0,2-1 13 16,-1-3 27-16,2 0 21 0,0-3 3 0,0-4-13 15,0-7-27-15,0-7-27 0,0-6 2 16,4-5 3-16,-1-7 4 0,4-5 10 0,-3-3-3 16,-3-3 2-16,6 0 1 0,-5-2-3 0,1-4 3 15,-2-1-2-15,2-4 1 0,2 1 0 0,-2-5 1 16,0 2 1-16,5 0-1 0,-3 2 0 0,6-1-5 16,2 3-1-16,2 3 2 0,8 3-3 0,0 5 0 15,-2 4 1-15,5 5-5 0,-1 0 3 16,1 6-1-16,0 3-1 0,1 5 2 0,1 1-4 15,4 4-1-15,-2 4 0 0,1 1-1 0,2 3 2 16,-2 3-1-16,4 5-1 0,-4 2-3 16,-3 2-1-16,-1 2-3 0,-3 7-2 0,-3 3 4 15,-4 6 5-15,-4 1 6 0,-4 3 9 0,-3 5 7 16,-4 1 7-16,-2 5 4 0,0 3 2 0,-5 0-6 16,-6 1-4-16,-2-1-7 0,-3 1-9 15,-6 1-9-15,4-1-16 0,-9 1-16 0,0 0-22 16,-4 1-36-16,3 1-47 0,0 2-105 0,4-12-234 15,9-9-708-15</inkml:trace>
          <inkml:trace contextRef="#ctx0" brushRef="#br0" timeOffset="61359.3231">-1530 6683 1339 0,'0'0'83'0,"0"0"-85"16,0 0 17-16,0 0 45 0,0 0 47 0,0 0 11 15,0 0-17-15,0 0-21 0,177-64-17 0,-148 47-21 16,2 0-3-16,4-2-3 0,-4-3-7 0,3 1 5 16,-3-1-5-16,3 0-2 0,-6-1-2 15,-1 2 0-15,0-2-2 0,-5 2 0 0,-3 0-1 16,0 2 0-16,-4 3 2 0,-5 0 3 0,-3 4 3 16,1 4-3-16,-5 1-4 0,-2 6-5 15,-1 1-13-15,0 0-4 0,0 0-16 0,0 0-15 16,0 0-7-16,0 4 0 0,-1 3 15 0,-3 4 14 15,-3 5 14-15,2 3-2 0,-3-1-3 0,-2 3-1 16,5-1-3-16,-4 2 1 0,5-4-2 16,0 0 0-16,-2-2-3 0,6 0-2 0,0-3 1 15,0-1-3-15,6-3 4 0,-1-2-2 0,3-1 2 16,0-1 3-16,3-2 1 0,3-2 7 0,5-1 0 16,0 0 4-16,6-3 0 0,2-6-2 15,3-1 0-15,3-2-3 0,-3-1 1 0,-2-2-1 16,4 1 1-16,-5-2 0 0,-3 1 4 0,-2 0-3 15,0 2 0-15,-6 1 1 0,-2 3-3 0,-2-1 4 16,-3 4 0-16,-5 2-1 0,-2 3 2 0,-2 1-3 16,0 0-3-16,0 0-6 0,0 0-6 15,0 4-4-15,0 2 5 0,-3 5 8 0,-5 1 6 16,4 3 5-16,-3 1-5 0,1 0-3 0,-3 2-2 16,5-1-1-16,0-1-1 0,3 0 0 0,-3-2 0 15,4-2-4-15,0-2-1 0,7 2 0 16,-1-4-2-16,7 0 6 0,4-3 3 0,2-1 4 15,2 1 3-15,3-5 5 0,4 0 1 0,2 0 3 16,-1-1 1-16,0-5 0 0,0-1 2 16,-1-2 0-16,-5 0 4 0,0-4 0 0,0 3 4 15,-6-2 2-15,-5-2 3 0,0 3 6 0,-8-3 0 16,2 0 1-16,-6 0-3 0,0-1-8 0,-11 0-13 16,-4-1-11-16,-6-1-13 0,-6 0-14 15,0 0-5-15,-1 2-7 0,-2 1-7 0,4-1-9 16,0 3-16-16,5 2-29 0,7 2-61 0,4 3-111 15,7 0-234-15,3 4-437 0,0-1 360 0</inkml:trace>
          <inkml:trace contextRef="#ctx0" brushRef="#br0" timeOffset="62601.5553">190 6313 266 0,'0'0'251'0,"0"0"-41"0,0 0 26 16,-195 29 22-16,147-17 4 0,3 0-33 0,0 2-52 16,0 1-52-16,6-1-40 0,5 1-24 15,-1-2-18-15,10 0-15 0,9-1-13 0,3 3-11 16,4-6-12-16,8 3-7 0,1-1-7 0,8-4-1 16,4 5 7-16,6-5 9 0,4-1 12 15,8-1 5-15,-1-4 1 0,9-1-2 0,0 0-3 16,0-7 0-16,1-2 1 0,2-2 0 0,-1-3 0 15,-1-3 1-15,1-4-3 0,-1-3-1 0,-2-2-2 16,-5-6 0-16,3-5 0 0,-6-4 1 0,-3 0 2 16,-2-1 1-16,-5-3 1 0,1 1 0 0,-5-2 4 15,-2 0 2-15,-3 1 2 0,-5 2 2 16,-3 0 1-16,-2 2 2 0,0 4 3 0,-2 3 0 16,-6 5 6-16,-1 4 0 0,-2 6 2 0,-1 3-2 15,0 4-5-15,-1 4-4 0,2 4-5 0,3 1-6 16,-3 3-10-16,2 0-7 0,-5 12-3 15,1 2 0-15,-1 7 5 0,1 5 2 0,-2 2 3 16,2 6 1-16,1 3 2 0,0 3-2 0,8 1 2 16,-3 3 0-16,6 0-4 0,1 1 3 0,4-2-1 15,4 2 0-15,5-1 0 0,6-3-3 16,2 1-2-16,2 0-3 0,4-4 0 0,1-4-6 16,-1-4-5-16,2-4-5 0,2-5-7 0,-3-4-3 15,1-2-4-15,-4-8-1 0,-3 0 4 16,-1-4 7-16,0-3 10 0,-4-1 10 0,-3-8 10 15,0-1 4-15,-2-4 6 0,0-1 2 0,-1-4 4 16,-2-2 5-16,-1-1 1 0,1-4 4 0,-5 0 1 16,4 1 5-16,-5 0 1 0,0 3 1 0,-3 4 0 15,0 1-3-15,1 5-2 0,-1 5-4 16,0 2-4-16,0 4-12 0,0 1-15 0,0 0-18 16,0 0-13-16,0 6 5 0,0 4 10 0,-1 4 15 15,1 4 8-15,-2 2 0 0,1 4-1 0,1 1-3 16,0-2-1-16,3 1 0 0,8-3-4 0,1-1 2 15,1-3 2-15,3-2-1 0,-1-2 1 16,6-2 0-16,-3-2-3 0,6-3 3 0,-1-3 2 16,-1-3 0-16,0 0 2 0,-1-3-1 0,-2-6 0 15,-1-2 4-15,-2-2 4 0,-2-2 2 16,-2-1 3-16,-2-3 1 0,-2-4 1 0,-1-1 3 16,-2 1 1-16,-2 0 0 0,-3-1-4 0,0 6 3 15,0 2-2-15,0 2 0 0,0 4 3 0,0 4-9 16,0 3-6-16,0 1-8 0,0 2-15 15,0 0-13-15,0 0-8 0,0 8 4 0,0 2 6 16,0 4 16-16,0 1 9 0,0 4 0 0,4 3 2 16,1 1-7-16,-1-1-4 0,7 0-5 15,-2 0-8-15,2-2-14 0,2-5-16 0,1-1-26 16,2-1-39-16,0-3-38 0,-1-2-47 0,2-3-52 16,5-2-35-16,0-3-30 0,4 0-9 0,2 0 12 15,0-8 35-15,0-1 228 0,3 0 57 16,0-3 0-16,-2-1 0 0,-2-2 0 0,-1-1 0 0,-6-4 0 15,-1 0 0-15,-5 2 0 0,-4-3 231 16,-5 1 70-16,-1 0 5 0,-4 6-23 0,0 0-35 16,-4 1-38-16,-1 2-50 0,-6 4-30 0,-2 2-24 15,-2 2-22-15,-4 3-14 0,-1 0-10 0,-4 3-12 16,-2 6-9-16,0 3-4 0,-3 2-6 16,3 1-4-16,0 2-3 0,2 3-5 0,5-2-5 15,2 2-6-15,5-3-6 0,5 1-9 0,4-3-5 16,3 1-7-16,0-4-4 0,10 0-2 15,7 0 4-15,2 0 8 0,10-4 3 0,5-1 7 16,5-4-7-16,4-1-12 0,5-2-13 0,-1-2-26 16,1-6-28-16,-4-2-36 0,1-3-46 0,-5-2-41 15,-1-3-32-15,-4-3-16 0,0-5 0 16,-3-1 12-16,-4-5 27 0,-4-4 50 0,-3-2 61 16,-3 0 110-16,-2-2 2 0,-5-2 22 0,-1-2 105 15,-2 0 13-15,-2-1 10 0,-1-1 12 0,-5 3-27 16,0 0 37-16,0 6 22 0,-3 4 17 0,-3 4-10 15,-4 5-17-15,2 2-18 0,-1 7-16 16,-2 4-9-16,6 4-13 0,-3 2-18 0,5 4-29 16,0 1-36-16,1 0-32 0,-1 7-15 0,-2 8-6 15,-2 6 5-15,-1 6 11 0,-3 4 0 0,1 5 2 16,3 4-1-16,-1 1 2 0,2-2 1 16,4 4-3-16,2-3 1 0,4 0-5 0,4 0 1 15,7 0-3-15,2 1 0 0,3-2-4 0,4 0-11 16,2-2-13-16,1 2-44 0,-1-6-120 0,-3-10-288 15,-8-7-1036-15</inkml:trace>
          <inkml:trace contextRef="#ctx0" brushRef="#br0" timeOffset="62764.4548">1783 6174 1757 0,'0'0'114'0,"0"0"-82"15,0 0-25-15,0 0-9 0,0 0-13 0,0 0 11 16,0 0 1-16,167-87-18 0,-110 77-46 0,0 1-139 16,-10 5-301-16,-17 1-578 0</inkml:trace>
        </inkml:traceGroup>
        <inkml:traceGroup>
          <inkml:annotationXML>
            <emma:emma xmlns:emma="http://www.w3.org/2003/04/emma" version="1.0">
              <emma:interpretation id="{E9D3E094-224E-437C-B6A7-1356F9B56794}" emma:medium="tactile" emma:mode="ink">
                <msink:context xmlns:msink="http://schemas.microsoft.com/ink/2010/main" type="inkWord" rotatedBoundingBox="6188,15029 8475,14908 8558,16477 6270,16598">
                  <msink:destinationLink direction="with" ref="{01564715-3F2A-4D4F-ACC5-4D3D32E711AF}"/>
                </msink:context>
              </emma:interpretation>
              <emma:one-of disjunction-type="recognition" id="oneOf7">
                <emma:interpretation id="interp35" emma:lang="en-US" emma:confidence="0.5">
                  <emma:literal>info.</emma:literal>
                </emma:interpretation>
                <emma:interpretation id="interp36" emma:lang="en-US" emma:confidence="0">
                  <emma:literal>info</emma:literal>
                </emma:interpretation>
                <emma:interpretation id="interp37" emma:lang="en-US" emma:confidence="0">
                  <emma:literal>into.</emma:literal>
                </emma:interpretation>
                <emma:interpretation id="interp38" emma:lang="en-US" emma:confidence="0">
                  <emma:literal>infer.</emma:literal>
                </emma:interpretation>
                <emma:interpretation id="interp39" emma:lang="en-US" emma:confidence="0">
                  <emma:literal>into</emma:literal>
                </emma:interpretation>
              </emma:one-of>
            </emma:emma>
          </inkml:annotationXML>
          <inkml:trace contextRef="#ctx0" brushRef="#br0" timeOffset="62942.3453">2857 6008 1570 0,'0'0'239'0,"0"0"-86"0,0 0-37 16,0 0-43-16,0 0-39 0,0 0-12 0,0 0 9 16,0 0 18-16,0 0 12 0,0 0 2 0,0 0-11 15,0 0-16-15,0 0-12 0,0 0-11 0,-24 165-9 16,24-141-8-16,0-1-13 0,6 1-26 16,1 0-62-16,4-1-142 0,-5-9-382 0,1-2-854 0</inkml:trace>
          <inkml:trace contextRef="#ctx0" brushRef="#br0" timeOffset="63089.2545">2956 5850 1436 0,'0'0'133'0,"0"0"-48"0,0 0-36 0,0 0-27 16,0 0-25-16,0 0-38 0,0 0-42 15,0 0-48-15,0 0-58 0,0 0-98 0,0 0-146 16,0 0-125-16</inkml:trace>
          <inkml:trace contextRef="#ctx0" brushRef="#br0" timeOffset="64100.7513">3227 5936 0 0,'0'0'0'0,"0"0"24"0,0 0 263 16,0 0-27-16,0 0-28 0,0 0-23 0,0 0-23 15,0 0-20-15,20 163-29 0,-25-143-24 0,2-2-25 16,-4 1-19-16,1-2-15 0,0 1-16 0,-1 0-11 15,2-2-9-15,2 0-11 0,-1-4-3 16,3-2-5-16,1-2-1 0,0-2-3 0,0-3 2 16,0-3 12-16,0 0 23 0,1 0 22 0,6-7 3 15,0-4-7-15,4-2-21 0,2-5-13 0,0-1-5 16,2-4-1-16,-2 1 2 0,2-3-3 0,-3 1-1 16,0-1-2-16,-2 4-1 0,-1 4-3 15,-2 5-4-15,0 2-3 0,-1 6-13 0,-3 1-4 16,2 3-5-16,1 0-4 0,0 3 8 0,1 6 1 15,0 3 7-15,-1 2 2 0,3 2 1 16,-3 3 4-16,5 1 2 0,-3 0 2 0,3 0-2 16,-1 0 3-16,4-2-1 0,-1-2 0 0,6-1-1 15,0-3 4-15,5-5-1 0,3-3 1 0,1-2 7 16,3-2-6-16,2-3 0 0,-3-7-3 0,5-5-4 16,-6-3 1-16,2-3-2 0,-3-2-2 15,-4-3-5-15,-2-3-1 0,-3-2 3 0,-6-3 2 16,-4-2 10-16,1-3 2 0,-8-1 6 0,-2-1 8 15,0-2 1-15,0 1 7 0,-1 1 3 0,-3-1 0 16,0 2 2-16,-1 3 5 0,-1 5 2 16,0 5 1-16,-1 4 0 0,0 6-3 0,2 3 1 15,-2 4 6-15,4 2 8 0,-2 4 8 0,0 2-1 16,2 2-15-16,0 0-22 0,-1 6-18 16,0 8-6-16,2 7 1 0,-5 5 8 0,2 6 6 15,-2 6 3-15,0 5 0 0,3 7 2 0,-3 1-3 16,3 4-3-16,-4 3 1 0,4-1-4 0,-2 4 0 15,0 3-1-15,5 2-2 0,-2 4-2 16,2 2 2-16,1 5 0 0,0 1 0 0,4-3 2 16,5 0-3-16,5-7-2 0,2-2 0 0,0-5-5 15,4-9-2-15,-3-2-4 0,2-6 0 0,-1-5-2 16,-1-7 2-16,-1-9-2 0,0-3-1 0,-2-8 1 16,-2-4 5-16,-4-6 6 0,1-2 12 0,-4-1 11 15,5-10 0-15,-7-5 2 0,2-6-12 16,-2-7-18-16,-3-5-12 0,-2-8-21 0,-10-2-15 15,-4-3-8-15,-8-2 1 0,-4-2 10 0,-4 3 14 16,-2 2 15-16,1 2 13 0,-5 6 14 16,3 2 10-16,3 3 7 0,0 3 7 0,6 4 3 15,5 0 6-15,5 4 2 0,5 1 3 0,7 4-9 16,4 4-15-16,0-1-14 0,11 2-17 16,8 1-1-16,5-4 2 0,7-1 7 0,6 3 2 15,3-2 0-15,3 3 2 0,7 1 0 0,-2 0 3 16,2 2-1-16,-2 0 0 0,-1 3 1 0,-3 0 0 15,-4 1 0-15,-1 2 2 0,-5 0 2 0,-2 2-2 16,-5 0 1-16,-2 1-2 0,-7 0-2 16,-1 0 0-16,-6 1-2 0,-3 2 0 0,-5 1 0 15,-1 3 1-15,-2 2 3 0,0 3 5 0,-5 1 4 16,-7 5 4-16,-3 1-2 0,-2 0-2 16,1 1-4-16,-2-1-5 0,6-2-2 0,5-1-3 15,2 0-4-15,4-4 1 0,1 1 0 0,0-5 0 16,10 0 5-16,0-2 4 0,7 0 8 0,2-3 5 15,2-3 6-15,6 0 1 0,0-1 2 0,1-6 3 16,0-3-2-16,-1-1 3 0,-4-1-2 0,0-5 2 16,-9-1 3-16,0-3 5 0,-6 0 5 15,-5-3-2-15,-3-1-6 0,-14-2-9 0,-9-1-10 16,-5-1-7-16,-5 3-3 0,-9 1-3 0,-1 1 0 16,2 4-1-16,-1 0 0 0,7 5 2 15,8 5-5-15,10 2-4 0,8 4-23 0,9 2-42 16,1 2-52-16,19 0-132 0,-2 2-316 0,-4 1-976 15</inkml:trace>
          <inkml:trace contextRef="#ctx0" brushRef="#br0" timeOffset="64246.6608">5125 6192 2460 0,'0'0'228'0,"0"0"-101"0,0 0-46 15,0 0-25-15,0 0-19 0,0 0-17 0,0 0-23 16,0 0-22-16,0 0-35 0,0 0-26 0,0 0-26 15,0 0-43-15,0 0-56 0,-64-29-121 0,69 37-285 16,0-2-791-16</inkml:trace>
        </inkml:traceGroup>
        <inkml:traceGroup>
          <inkml:annotationXML>
            <emma:emma xmlns:emma="http://www.w3.org/2003/04/emma" version="1.0">
              <emma:interpretation id="{7F1D7293-325F-41D9-A9C7-E5D4F36580E0}" emma:medium="tactile" emma:mode="ink">
                <msink:context xmlns:msink="http://schemas.microsoft.com/ink/2010/main" type="inkWord" rotatedBoundingBox="12948,14733 13949,14680 13993,15507 12992,15560"/>
              </emma:interpretation>
              <emma:one-of disjunction-type="recognition" id="oneOf8">
                <emma:interpretation id="interp40" emma:lang="en-US" emma:confidence="0.5">
                  <emma:literal>+</emma:literal>
                </emma:interpretation>
                <emma:interpretation id="interp41" emma:lang="en-US" emma:confidence="0">
                  <emma:literal>x</emma:literal>
                </emma:interpretation>
                <emma:interpretation id="interp42" emma:lang="en-US" emma:confidence="0">
                  <emma:literal>-</emma:literal>
                </emma:interpretation>
                <emma:interpretation id="interp43" emma:lang="en-US" emma:confidence="0">
                  <emma:literal>T</emma:literal>
                </emma:interpretation>
                <emma:interpretation id="interp4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69819.0609">9765 5568 0 0,'0'0'0'0,"0"0"0"0,0 0 0 16,0 0 199-16,0 0 90 0,0 0 23 0,0 0-10 0,0 0-29 16,0 0-44-16,-161-11-46 0,149 11-45 15,1 0-37-15,7 0-34 0,1 0-30 0,3 0-23 16,0 2-16-16,0-1-4 0,6 2 3 0,7 0 10 15,1 0 12-15,11 0 10 0,9-3 10 16,6 0 7-16,5 0 5 0,14-3-1 0,2-1-5 16,6-2-6-16,5 1-11 0,-1 2-7 0,-4 2-9 15,-2 1-5-15,-2 0-5 0,-8 0-5 0,-3 0-6 16,-4 0-6-16,-8 0-12 0,-7 0-15 16,-7 0-25-16,-4-1-62 0,-7-1-125 0,-9 1-258 15,-2 0-850-15</inkml:trace>
          <inkml:trace contextRef="#ctx0" brushRef="#br0" timeOffset="70034.9282">10079 5237 1264 0,'0'0'107'0,"0"0"-38"0,0 0 3 16,0 0 26-16,0 0 20 0,0 0 4 0,0 0-14 15,0 0-14-15,0 0-8 0,0 0-3 0,0 0-12 16,-76 202-18-16,75-148-15 0,0 3-13 16,1 1-10-16,0 3-6 0,0 7-9 0,0 2-19 15,0 6-46-15,-4 5-117 0,-4-19-375 0,5-17-918 0</inkml:trace>
        </inkml:traceGroup>
      </inkml:traceGroup>
    </inkml:traceGroup>
    <inkml:traceGroup>
      <inkml:annotationXML>
        <emma:emma xmlns:emma="http://www.w3.org/2003/04/emma" version="1.0">
          <emma:interpretation id="{3196F722-2E02-4CD0-A586-6CF307BB35C8}" emma:medium="tactile" emma:mode="ink">
            <msink:context xmlns:msink="http://schemas.microsoft.com/ink/2010/main" type="paragraph" rotatedBoundingBox="1045,17134 14201,16711 14271,18900 1115,19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A72022-8FA4-4438-B2EC-AAD86851477D}" emma:medium="tactile" emma:mode="ink">
              <msink:context xmlns:msink="http://schemas.microsoft.com/ink/2010/main" type="line" rotatedBoundingBox="1045,17134 14201,16711 14245,18102 1089,18525"/>
            </emma:interpretation>
          </emma:emma>
        </inkml:annotationXML>
        <inkml:traceGroup>
          <inkml:annotationXML>
            <emma:emma xmlns:emma="http://www.w3.org/2003/04/emma" version="1.0">
              <emma:interpretation id="{76B5D582-0484-491C-A7F0-4A314053DFBB}" emma:medium="tactile" emma:mode="ink">
                <msink:context xmlns:msink="http://schemas.microsoft.com/ink/2010/main" type="inkWord" rotatedBoundingBox="1045,17134 8276,16902 8317,18161 1085,18393"/>
              </emma:interpretation>
              <emma:one-of disjunction-type="recognition" id="oneOf9">
                <emma:interpretation id="interp45" emma:lang="en-US" emma:confidence="0.5">
                  <emma:literal>Entertainment</emma:literal>
                </emma:interpretation>
                <emma:interpretation id="interp46" emma:lang="en-US" emma:confidence="0">
                  <emma:literal>Entertainment/</emma:literal>
                </emma:interpretation>
                <emma:interpretation id="interp47" emma:lang="en-US" emma:confidence="0">
                  <emma:literal>Entertainment)</emma:literal>
                </emma:interpretation>
                <emma:interpretation id="interp48" emma:lang="en-US" emma:confidence="0.5">
                  <emma:literal>Ent' attainment</emma:literal>
                </emma:interpretation>
                <emma:interpretation id="interp49" emma:lang="en-US" emma:confidence="0.5">
                  <emma:literal>Ent' ctainmeer t</emma:literal>
                </emma:interpretation>
              </emma:one-of>
            </emma:emma>
          </inkml:annotationXML>
          <inkml:trace contextRef="#ctx0" brushRef="#br0" timeOffset="81312.3525">-1486 8032 0 0,'0'0'0'0,"0"0"42"16,0 0 110-16,0 0 1 0,0 0 2 0,0 0-8 15,0 0-25-15,0 0-22 0,28-153-21 0,-28 138-16 16,-9 1-5-16,-2-1-7 0,-3 1 2 16,-2 1 3-16,-8 1 7 0,-1 3 9 0,-5 3 5 15,1 3 5-15,-7 1 2 0,-3 2 0 0,0 2-10 16,-3 5-17-16,-1 4-18 0,-4 4-12 0,2 1-10 15,-5 2-4-15,1 4 0 0,3 4-6 0,-4 3 0 16,7 0-2-16,2 1-2 0,5 1 2 0,6-1-1 16,7-3-4-16,10-2-6 0,5-1-2 15,8-2-4-15,7-4-1 0,7 2 8 0,9-2 0 16,4-3 10-16,4 0 3 0,6-2-2 0,2-1 5 16,3 0-3-16,-1-4-1 0,6 0-1 15,-2 2 1-15,3-3 0 0,-4 1 2 0,3-3-1 16,-4 1 0-16,-3-1 0 0,-1-2-2 0,-3-2 6 15,-4-1-2-15,-3 0 2 0,-4 0 1 16,-2 0 0-16,-8-1 11 0,-3-4 8 0,-8 1 21 16,-3-1 14-16,-1 0 2 0,0-3-6 0,-4-1-20 15,-7-1-19-15,-3-1-8 0,-3 4-12 0,-5 1-5 16,-5 3-1-16,-5 3-6 0,-6 3 2 0,-2 7 1 16,-7 6-5-16,0 7 5 0,-4 2 2 15,-1 7-1-15,-2 1 7 0,1 3-4 0,0 1 0 16,4 0 1-16,2 2-2 0,6 0 2 0,8-1-3 15,5 0 1-15,5-4-3 0,10-1-1 0,5-2 1 16,8-2-3-16,1-1-6 0,12-7 5 0,9-3-1 16,2-1 4-16,5-7 12 0,6-2-6 15,0-3 7-15,9-3-2 0,1-2-6 0,4 0-1 16,4-2-11-16,1-6-17 0,1-3-32 0,6-3-75 16,-5-2-161-16,-14 4-316 0,-16 3-608 0</inkml:trace>
          <inkml:trace contextRef="#ctx0" brushRef="#br0" timeOffset="81916.4375">-1195 8293 1494 0,'0'0'210'16,"0"0"-167"-16,0 0-90 0,0 0-15 0,0 0 8 16,0 0 29-16,0 0 47 0,0 0 13 15,0 0 1-15,0 0-4 0,0 0-3 0,0 0-5 16,0 0-6-16,64 163-6 0,-60-132 0 0,-2-3 0 15,-1 4 1-15,-1-2 4 0,0-1-8 0,0-2 0 16,0-4-1-16,0-5-6 0,0-2 3 0,0-5-2 16,0-5-2-16,0-3 3 0,0-2 7 15,1-1 19-15,6-1 21 0,-2-7 11 0,6-5 2 16,1-5-10-16,0-1-14 0,3-5-3 0,0-1-7 16,-2 1-1-16,3-1-1 0,3 1-8 0,-3 3 5 15,1 2-3-15,4 1-2 0,-4 3-2 16,6 2-6-16,-6 6-1 0,6 2-5 0,-4 2-3 15,2 3-1-15,-5 0-3 0,-1 8-3 0,-2 2 3 16,1 3-1-16,-2 2 0 0,-1 3 3 0,1-2-3 16,-3 3 3-16,-2 0 0 0,4-1-1 15,-2-1 0-15,3-3-2 0,1-1 0 0,3-2 0 16,2 0-3-16,6-4-4 0,3-2-10 0,1-4-8 16,6-1-19-16,-2-1-31 0,1-10-48 15,-2-3-61-15,-4-2-53 0,-2-3-28 0,-6-4 6 16,-1-2 50-16,-5-2 71 0,-6-3 70 0,1-4 61 15,-7-2 40-15,0-5 29 0,-1-5 27 0,0 0 21 16,-1-3 16-16,-2 1 12 0,-5-1-1 0,3 2-3 16,-4 4-8-16,-2 0-10 0,4 4-3 0,-4 6-5 15,-1 6-2-15,0 5-3 0,2 5-11 16,0 4-6-16,1 4-14 0,1 3-15 0,4 3-11 16,2 3-21-16,1 0-24 0,1 0-16 0,0 4-7 15,0 12 2-15,-1 7 15 0,-2 7 8 0,0 7 4 16,1 9-1-16,2 1 0 0,-3 4-2 15,2 3 2-15,1 1-2 0,0-3-1 0,0 2 0 16,2-3-2-16,5-5 0 0,4-2 3 0,2-4-2 16,7-4-5-16,-1-4 0 0,5-1-6 15,3-5-7-15,-2-3-17 0,5-5-55 0,1-6-129 16,-12-3-249-16,-6-5-930 0</inkml:trace>
          <inkml:trace contextRef="#ctx0" brushRef="#br0" timeOffset="82075.3394">-375 8321 1658 0,'0'0'140'15,"0"0"-67"-15,0 0-35 0,0 0-4 0,0 0-6 16,0 0-12-16,0 0-10 0,0 0-15 0,0 0-22 16,0 0-33-16,193-157-58 0,-146 150-109 0,4 1-157 15,-13 3-275-15,-13 3 178 0</inkml:trace>
          <inkml:trace contextRef="#ctx0" brushRef="#br0" timeOffset="82560.3948">154 8392 1255 0,'0'0'215'0,"0"0"-110"16,0 0-9-16,0 0 15 0,0 0 5 0,0 0-5 15,0 0-19-15,0 0-20 0,0 0-19 16,0 0-13-16,0 0-10 0,37-160-6 0,-35 148 0 15,-1 5 2-15,-1 1 1 0,0 1 2 0,0 4-5 16,-1-1-11-16,-5 2-14 0,-3 0-8 0,-5 8-7 16,-3 4 3-16,-6 5 8 0,-2 6 0 15,-3 5 4-15,-1 0 3 0,3 4-4 0,-1-1 1 16,3-1 1-16,1-1-2 0,7-1 0 0,4-3 2 16,4 0-3-16,6-1-1 0,2-3 3 0,10-2-5 15,3-4 3-15,7-3 5 0,4-1 4 0,10-3 1 16,3-5 4-16,5-2-2 0,1-1-5 0,4-1 6 15,-3-7-2-15,2-1-2 0,1-2 6 16,-5 2-4-16,7-6 1 0,-8-2 1 0,4-1 1 16,-1-1-1-16,-4-4 1 0,-2 2 0 0,-2-3-4 15,-1 1 4-15,-5-3 1 0,1 0 0 0,-5 0 3 16,-7 0 2-16,-2 3 4 0,-8 0 5 16,2 5 7-16,-10 2-2 0,-1 4 3 0,0 1-4 15,0 3-8-15,-5 2-3 0,-2 1-7 0,3 4-5 16,-2 1-6-16,2 0-7 0,-2 0-5 15,0 3-4-15,2 6 2 0,-6 1 2 0,5 8 6 16,-3 1 3-16,4 2 2 0,-4 1-4 0,4-1-2 16,-2 2 1-16,5-3-6 0,1 2 6 15,0-1 0-15,4 0-2 0,5-2 0 0,5 0-10 16,3-2-11-16,2-1-16 0,6 1-31 0,1-5-55 16,1-2-114-16,-9-3-231 0,-3-2-614 0</inkml:trace>
          <inkml:trace contextRef="#ctx0" brushRef="#br0" timeOffset="83854.1063">994 8275 1755 0,'0'0'133'0,"0"0"-80"15,0 0-32-15,0 0 2 0,0 0 1 0,0 0 11 16,0 0-6-16,0 0-13 0,148-154-14 0,-108 145-25 16,7 2-24-16,-3 4-38 0,5 1-76 15,-5 2-135-15,-8 0-213 0,-15 2-461 0</inkml:trace>
          <inkml:trace contextRef="#ctx0" brushRef="#br0" timeOffset="83669.2205">1069 7925 843 0,'0'0'271'0,"0"0"-53"0,0 0 2 0,0 0 2 16,0 0-8-16,0 0-27 0,0 0-42 0,0 0-40 16,0 0-37-16,0 0-33 0,0 0-28 15,0 0-16-15,0 0-6 0,0 0 1 0,-60-98 8 16,61 118 6-16,3 2 4 0,1 8 0 0,-3 2 2 15,0 6 0-15,-2 2 0 0,1 4 0 16,2-1-3-16,-2 1 1 0,2-1 1 0,-2 0-2 16,2-3-3-16,-2 2-1 0,4-3-5 0,2-2-2 15,-2-2-11-15,3-4-54 0,2 0-118 0,-5-4-211 16,3-7-525-16,-4-9 16 0</inkml:trace>
          <inkml:trace contextRef="#ctx0" brushRef="#br0" timeOffset="84328.8131">1659 8198 441 0,'0'0'307'16,"0"0"-122"-16,0 0-17 0,0 0 19 0,0 0 3 16,-170-14-17-16,139 17-46 0,2 6-36 0,-1 2-24 15,-2 1-24-15,4 4-4 0,2 2-10 16,1 1-5-16,6 2-5 0,2-2-8 0,3 1-5 15,6-2-6-15,0 1-5 0,7-6-6 0,1 4-5 16,0-3 3-16,11-4 3 0,1 1 5 0,4-4 4 16,3-4 2-16,3 1-3 0,7-2 5 0,-3-2-1 15,4 0-1-15,-2-6 4 0,0-3-4 16,-1-1 2-16,-3-1 3 0,-2-2 3 0,-4-3 7 16,-3 3 3-16,-1-3 9 0,-4 1 3 0,-4-2 7 15,2 1 4-15,-6 1-2 0,0 3-2 16,-1 2-6-16,-1 2-5 0,3 2-2 0,-3 5 2 15,0-1-11-15,0 2-8 0,0 0-16 0,0 0-21 16,0 3 0-16,-4 5 3 0,4 2 9 0,-4 4 10 16,0 1 5-16,0-1-1 0,2 1-2 15,2-1 4-15,0 0-7 0,4-5-1 0,4 2 2 16,2-2-4-16,0-1 6 0,3-2 0 0,3-2-3 16,-2-1 3-16,0-3 1 0,1 0 1 0,-3 0 3 15,0-6 5-15,0 0-1 0,-3-1 7 16,1-3 4-16,-2 1 8 0,-3 1 5 0,4-4-2 15,-2 0-1-15,1-2-4 0,-3 1 4 0,1 1 6 16,-2 1 6-16,-3 3 7 0,2 2-3 0,-2 4-1 16,-1-1-7-16,0 3-15 0,0 0-14 0,0 0-23 15,0 0-20-15,0 6-1 0,0 3 5 16,0 2 10-16,0 0 20 0,0 4 3 0,4 0 0 16,0 1-1-16,2-2-7 0,2 1-22 0,1-1-70 15,3-3-154-15,-4-1-301 0,-1-4-931 0</inkml:trace>
          <inkml:trace contextRef="#ctx0" brushRef="#br0" timeOffset="84468.7262">1897 8146 703 0,'0'0'568'0,"0"0"-441"0,0 0-37 0,0 0 6 16,0 0 3-16,0 0-12 0,0 0-36 0,0 0-48 15,0 0-64-15,0 0-64 0,0 0-68 16,0 0-141-16,0 0-284 0,0 0 125 0</inkml:trace>
          <inkml:trace contextRef="#ctx0" brushRef="#br0" timeOffset="84808.5181">1969 8204 578 0,'0'0'286'0,"0"0"-237"0,0 0 5 15,0 0 42-15,0 0 40 0,0 0 23 0,0 0-16 16,0 0-24-16,0 0-30 0,0 0-22 15,0 0-17-15,-16 165-8 0,16-149-6 0,0 3-7 16,0-3-3-16,0-1-6 0,0 0-6 0,3-3-2 16,-1-2-4-16,4-2-2 0,0-1-1 0,-1-5 2 15,1-2 0-15,-2 0 11 0,-1 0 18 16,2 0 12-16,-1-5 12 0,4-4-6 0,-1-3-13 16,2-3-11-16,2-1-5 0,-5-2-1 0,4 0 2 15,-3-2 0-15,1 2-3 0,-1-1-3 0,1 3-2 16,-2-1-3-16,1 4-7 0,1 1-5 15,0 2-6-15,0 4-8 0,2 1 5 0,-5 4-5 16,6 1 1-16,-5 0 4 0,4 4-4 0,-1 8 3 16,-2-2 1-16,2 4 0 0,1 2 0 0,-4 2 1 15,4 2-2-15,-3-3-3 0,1 3-1 16,1-1-12-16,2 0-22 0,-5-3-77 0,9-3-139 16,-7-2-228-16,-2-4-498 0</inkml:trace>
          <inkml:trace contextRef="#ctx0" brushRef="#br0" timeOffset="85360.4027">2354 8275 1293 0,'0'0'199'15,"0"0"-58"-15,0 0 7 0,0 0 6 16,0 0-18-16,0 0-48 0,0 0-45 0,0 0-25 16,0 0-11-16,0 0-1 0,0 0 0 0,0 0 1 15,0 0 0-15,0 0-2 0,76-4 0 0,-64 23-2 16,1 0-1-16,-3 1 2 0,1 1 2 15,-2-2 0-15,-1-1 1 0,-2-1-4 0,-1-2-6 16,-1-3-1-16,-1 0-2 0,-2-5 1 0,3 2 3 16,-2-3-1-16,0-3 1 0,0-2 3 15,-2 1 3-15,1-2 7 0,-1 0 15 0,1 0 4 16,1-6-1-16,2-3-3 0,0-3-11 0,1 0-5 16,0-3 4-16,5 0 1 0,-4-2 0 0,4 1 2 15,1-5-2-15,2 2-3 0,0-1-1 0,3 1-3 16,2 1-4-16,-2 3 2 0,0 3-3 0,0 3-4 15,0 3 0-15,0 2-2 0,-2 4-7 16,-1 0 3-16,1 0-3 0,-4 3-2 0,0 4 2 16,-1 5-1-16,-2 0 1 0,-1 3 2 0,-3 1 4 15,1 2-2-15,-1-1 3 0,-3 1 0 0,0-3-5 16,0-1 0-16,0-2 0 0,0-1 0 16,-1 0 2-16,-2-4 4 0,0-2 0 0,3-2 2 15,-1-2 6-15,1-1 4 0,0 0 12 0,0 0 13 16,0-3-2-16,0-3-7 0,5-4-7 15,-2-4-14-15,2-1 0 0,2-1 5 0,-2-4 1 16,2 1 5-16,0-1 4 0,2 1 0 0,0 1-1 16,0 0-5-16,0 3-4 0,2 2-8 0,1 3-3 15,-3 2 0-15,3 4-8 0,-1 0 4 16,-3 4-7-16,0 0-3 0,-1 0 2 0,-1 8-6 16,1 3 5-16,-3-1 1 0,3 8 1 0,-2 0 3 15,-3 3 1-15,3 1-1 0,2-1-1 0,-1-2-6 16,1 0-17-16,4-4-27 0,-1 0-67 15,3-2-102-15,1-1-157 0,-3-5-249 0,-3-1-412 0</inkml:trace>
          <inkml:trace contextRef="#ctx0" brushRef="#br0" timeOffset="85946.3965">3326 8287 388 0,'0'0'269'0,"0"0"-78"15,0 0 13-15,0 0 29 0,0 0 1 0,0 0-63 16,0 0-69-16,0 0-37 0,0 0-15 0,0 0-8 15,0 0-7-15,0 0-9 0,0 0-9 16,-25-152-6-16,11 152-3 0,-2 2 0 0,-3 6 0 16,-1 1-2-16,0 6-1 0,0 5 1 0,-1-1 1 15,-1 3 0-15,6 1 1 0,-3 1-4 16,6-1 0-16,2-2-3 0,4 0-2 0,6-2-1 16,1-2-2-16,7-2 0 0,8 0 1 0,3-3-3 15,9-3 0-15,7-1 1 0,2-4-3 0,5-2 1 16,4-2-10-16,-4 0-8 0,1-2-9 0,-3-5-12 15,-3-2-3-15,-3-3-1 0,-4-2-2 16,-5-1 13-16,-3 0 15 0,-3-2 14 0,-5-3 16 16,-5 0 16-16,-3-2 13 0,-3 1 14 0,-2 2 8 15,0-2 2-15,-7 3-2 0,-1 0 0 0,1 3-2 16,-3 1 2-16,3 5-1 0,-1 3-6 0,2 3-8 16,1 2-12-16,2 1-17 0,-1 0-13 15,2 1-7-15,-5 8-1 0,3 5 6 0,-3 4 4 16,5 0 2-16,2 3-3 0,0 0 1 0,0 1-1 15,0 0 1-15,8 1 1 0,0-2-3 0,2-3-1 16,4-1-3-16,-1-2-3 0,1-1 2 16,2-4-5-16,1 0-4 0,2-4-3 0,-3-2-3 15,1-2 2-15,2-2 5 0,-4 0 5 0,-2-6 4 16,1-2 5-16,-2-2 4 0,0-3 6 16,1 0 3-16,-3-1 7 0,-2-3 4 0,1 0 5 15,-1 1 6-15,-1-1 0 0,0 2 1 0,-2 2-3 16,2 4-7-16,-2-1-5 0,-4 4-9 15,5 3-8-15,-4 0-4 0,2 3-7 0,-1 0-3 16,2 0 1-16,1 4-1 0,-1 4 3 0,2 2 3 16,0 4-1-16,1-1 3 0,1 3 0 0,2-1 1 15,1-1 0-15,1-1-3 0,2-2-6 0,0-1-10 16,1-3-11-16,-1-2-17 0,5-4-28 0,-2-1-52 16,4 0-86-16,-2-9-124 0,0-1-163 15,-2-1-206-15,-9 1 261 0</inkml:trace>
          <inkml:trace contextRef="#ctx0" brushRef="#br0" timeOffset="86146.3043">4175 8042 0 0,'0'0'0'16,"0"0"231"-16,0 0 90 0,-27-163-37 16,20 125-28-16,2 0-18 0,-2 7-22 0,1 2-17 15,-1 7-25-15,0 4-16 0,3 7-20 0,-1 4-26 16,2 1-24-16,2 5-32 0,1 1-33 0,0 5-14 16,0 7-9-16,-2 6 1 0,2 8 12 15,0 6 0-15,-2 3 4 0,2 6 5 0,0 2 2 16,0 3 0-16,4 2 1 0,0 0-3 0,5-2-4 15,3 0 3-15,2 2-4 0,-1-3-4 16,4-2-6-16,6-1-5 0,-1-5-6 0,2-6-14 16,0-2-29-16,1-8-68 0,0-3-145 0,-9-8-314 15,-4-4-951-15</inkml:trace>
          <inkml:trace contextRef="#ctx0" brushRef="#br0" timeOffset="86304.2079">4102 8035 1681 0,'0'0'242'0,"0"0"-52"0,0 0-14 16,0 0-16-16,0 0-40 0,0 0-59 0,0 0-35 16,0 0-18-16,0 0-8 0,0 0 5 15,0 0-3-15,0 0-2 0,171-64-9 0,-122 64-34 16,2-4-61-16,3 2-138 0,-15-3-294 0,-12 4-972 0</inkml:trace>
          <inkml:trace contextRef="#ctx0" brushRef="#br0" timeOffset="86499.9683">4887 7433 640 0,'0'0'498'16,"0"0"-166"-16,0 0-45 0,0 0-42 0,0 0-50 15,0 0-72-15,0 0-57 0,0 0-37 0,0 0-12 16,0 0 14-16,0 0 12 0,0 0 7 0,0 0 0 16,-111 167-1-16,96-109-1 0,-3 6-2 0,4 7-4 15,-1 0-12-15,-3 1-4 0,4 0-9 16,0 0-5-16,4-1 0 0,0 2-10 0,1-2-5 15,2-1-5-15,2-3-19 0,1 0-48 0,2-1-141 16,0-3-151-16,0-17-326 0,2-18-808 0</inkml:trace>
        </inkml:traceGroup>
        <inkml:traceGroup>
          <inkml:annotationXML>
            <emma:emma xmlns:emma="http://www.w3.org/2003/04/emma" version="1.0">
              <emma:interpretation id="{F4A42760-37A7-48F7-BBB1-BED301A9F7AA}" emma:medium="tactile" emma:mode="ink">
                <msink:context xmlns:msink="http://schemas.microsoft.com/ink/2010/main" type="inkWord" rotatedBoundingBox="12866,16848 14204,16805 14245,18102 12908,18145">
                  <msink:destinationLink direction="with" ref="{DAE4C576-C6A4-4CA0-AA89-7F3E3754DB09}"/>
                </msink:context>
              </emma:interpretation>
              <emma:one-of disjunction-type="recognition" id="oneOf10">
                <emma:interpretation id="interp50" emma:lang="en-US" emma:confidence="0.5">
                  <emma:literal>+</emma:literal>
                </emma:interpretation>
                <emma:interpretation id="interp51" emma:lang="en-US" emma:confidence="0">
                  <emma:literal>x</emma:literal>
                </emma:interpretation>
                <emma:interpretation id="interp52" emma:lang="en-US" emma:confidence="0">
                  <emma:literal>X</emma:literal>
                </emma:interpretation>
                <emma:interpretation id="interp53" emma:lang="en-US" emma:confidence="0">
                  <emma:literal>*</emma:literal>
                </emma:interpretation>
                <emma:interpretation id="interp5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89746.5905">9495 7948 2041 0,'0'0'309'16,"0"0"-264"-16,0 0-44 0,0 0-14 0,0 0 21 16,188-27 15-16,-109 16 13 0,11 3 1 0,5 0-5 15,6 2-8-15,-2 1-13 0,-3 1-7 16,1 2-4-16,-10 0-8 0,-2 0-8 0,-12 2-12 15,-7-3-32-15,-7 2-69 0,-15-1-117 0,-6-2-164 16,-13 2-245-16,-11-1-351 0</inkml:trace>
          <inkml:trace contextRef="#ctx0" brushRef="#br0" timeOffset="89970.7388">10247 7355 1680 0,'0'0'144'16,"0"0"-46"-16,0 0-23 0,0 0-18 0,0 0-8 15,0 0-17-15,0 0-9 0,0 0 18 16,0 0 16-16,0 0 20 0,-38 202 1 0,20-120-9 16,-1 6-15-16,3 6-13 0,-2 4-11 0,0 3-8 15,5 1-7-15,2 3-11 0,6-1-8 16,5-2-16-16,0 0-72 0,4-28-294 0,4-25-1148 0</inkml:trace>
        </inkml:traceGroup>
      </inkml:traceGroup>
      <inkml:traceGroup>
        <inkml:annotationXML>
          <emma:emma xmlns:emma="http://www.w3.org/2003/04/emma" version="1.0">
            <emma:interpretation id="{E4F44CAC-C178-4171-AF5C-67BDE2781F5B}" emma:medium="tactile" emma:mode="ink">
              <msink:context xmlns:msink="http://schemas.microsoft.com/ink/2010/main" type="line" rotatedBoundingBox="4465,18285 7959,18107 8010,19096 4515,19274"/>
            </emma:interpretation>
          </emma:emma>
        </inkml:annotationXML>
        <inkml:traceGroup>
          <inkml:annotationXML>
            <emma:emma xmlns:emma="http://www.w3.org/2003/04/emma" version="1.0">
              <emma:interpretation id="{2B5FFDB4-7BCD-4981-ADC6-AE4C3AAD0218}" emma:medium="tactile" emma:mode="ink">
                <msink:context xmlns:msink="http://schemas.microsoft.com/ink/2010/main" type="inkWord" rotatedBoundingBox="4465,18285 7959,18107 8010,19096 4515,19274"/>
              </emma:interpretation>
              <emma:one-of disjunction-type="recognition" id="oneOf11">
                <emma:interpretation id="interp55" emma:lang="en-US" emma:confidence="0.5">
                  <emma:literal>Relaxing</emma:literal>
                </emma:interpretation>
                <emma:interpretation id="interp56" emma:lang="en-US" emma:confidence="0.5">
                  <emma:literal>Rd axing</emma:literal>
                </emma:interpretation>
                <emma:interpretation id="interp57" emma:lang="en-US" emma:confidence="0.5">
                  <emma:literal>Relax ig</emma:literal>
                </emma:interpretation>
                <emma:interpretation id="interp58" emma:lang="en-US" emma:confidence="0">
                  <emma:literal>Relax is</emma:literal>
                </emma:interpretation>
                <emma:interpretation id="interp59" emma:lang="en-US" emma:confidence="0">
                  <emma:literal>Relax if</emma:literal>
                </emma:interpretation>
              </emma:one-of>
            </emma:emma>
          </inkml:annotationXML>
          <inkml:trace contextRef="#ctx0" brushRef="#br0" timeOffset="87752.8448">1318 9098 1300 0,'0'0'6'15,"0"0"-59"-15,0 0 10 0,0 0 30 0,0 0 25 16,0 0 18-16,0 0 6 0,-80 162-6 15,67-133-6-15,0-1-6 0,1 1 3 0,1-4 8 16,0-1 8-16,0 0 5 0,1-6 1 0,3-3-5 16,-2-3-6-16,0-3 1 0,4-3 3 15,2-4 15-15,-1 0 22 0,0-2 16 0,3 0 4 16,0-7-8-16,-1-2-19 0,0-5-19 0,-1-4-5 16,3-6-3-16,0-4 1 0,0-3-1 0,8 0-7 15,3-7-9-15,4 0-3 0,1-7-6 0,8 0 0 16,1-3 0-16,2 0-6 0,0 3-1 15,1 2 0-15,4 4-3 0,-2 5-2 0,-1 5-4 16,2 6-2-16,0 4-1 0,-4 5 4 0,1 4 0 16,-3 2-1-16,2 5-1 0,-1 3-1 0,-1 0 0 15,-3 4 0-15,-1 7-2 0,-4 2-4 16,-2 5 0-16,-4 1-5 0,-3 4-5 0,-5-1 4 16,-3 2-4-16,0-1 2 0,-11 0 5 0,-5-2 2 15,-2 0 3-15,-4 0 5 0,-4-6 3 0,-2 0-2 16,0-3 2-16,0-2 0 0,1 0-2 15,3-4 8-15,1 0-1 0,4-3-1 0,-1-2-1 16,5 2 1-16,1 0-2 0,0 0 0 0,3 1 5 16,2 1-8-16,4-2 3 0,1 1-3 0,1-1-7 15,3 2 4-15,0-1-2 0,0 1 2 16,5 1 4-16,2 1 4 0,2 2 2 0,2 0-3 16,1 1 5-16,3 2-3 0,0-1-2 0,-1 1-1 15,4 0-7-15,-1 0-9 0,-1-1-11 16,-2 1-13-16,3 1-11 0,-3-3-5 0,0 2-5 15,1-1-3-15,-1-4-3 0,-4 0-13 0,4-2-2 16,2-2-12-16,-2 0-15 0,3-3-24 0,0 0-42 16,0 0-31-16,0-3-21 0,-3 3 11 0,0-3 36 15,-4 0 56-15,-2 1 56 0,1 1 51 16,-4 0 51-16,-1 1 42 0,0 0 43 0,-1 0 22 16,-1-2 11-16,4 2 6 0,-1-3-7 0,4 2 0 15,1-1-8-15,3-1-19 0,2 0-19 0,1-2-19 16,7-1-16-16,-2-1-16 0,5-2-10 0,3-2-11 15,-5 1-11-15,3-2-7 0,-3 1-5 16,0-3-4-16,-2 0-3 0,-5 1 1 0,1-2-4 16,-2 1 2-16,-7 1 1 0,-2 1 2 0,-4 0 8 15,-3 2 3-15,0 1 3 0,-2 0-1 16,-6 5-6-16,-1 1-16 0,-5 1-11 0,-3 2-5 16,-2 0-3-16,-5 9 4 0,-1 3 4 0,-4 1 0 15,0 4 5-15,-3 2 5 0,4 0 1 0,5 2 2 16,3 0-1-16,5 0-4 0,4-5-2 15,5 1-4-15,4-2-6 0,2 0-1 0,7-3-1 16,6 0 3-16,6-6 8 0,5 1 10 0,4-4 2 16,9-3 4-16,-1 0-5 0,3-6-11 0,1-4-8 15,0 0-14-15,0-4-21 0,-1-3-36 16,-1-1-38-16,-3-1-29 0,-3-1-12 0,-3-2 13 16,-3 0 24-16,-2-3 30 0,-7-2 37 0,1-3 31 15,-6 1 33-15,-3-4 27 0,-3 1 22 0,-2-3 15 16,-3-1 21-16,-1 2 18 0,0 3 8 0,0 0 12 15,-5 3 4-15,-1 7 2 0,1 1 2 16,-2 3-4-16,-1 7-9 0,1 3-14 0,1 3-19 16,0 3-27-16,1 1-25 0,-3 0-23 0,3 9-8 15,-3 4-5-15,-2 7 2 0,2 2 4 0,-3 4 2 16,1 2 3-16,0 3 3 0,4 2 1 16,0 2-1-16,4 0 2 0,2-1-2 0,0 1-4 15,2-2-5-15,6-2-3 0,6 2-2 0,-1-6-3 16,5 0-2-16,0-1-14 0,1-5-12 15,1-1-21-15,-1-2-50 0,0-4-80 0,-1-2-116 16,0-5-138-16,1-4-132 0,-6 0-166 0,-5-3 735 0</inkml:trace>
          <inkml:trace contextRef="#ctx0" brushRef="#br0" timeOffset="88098.5965">2814 9126 0 0,'0'0'0'0,"0"0"0"0,0 0 0 15,0 0 284-15,0 0 20 0,0 0-35 0,0 0-31 16,76-156-25-16,-76 145-25 0,-1 2-23 0,-8 3-30 15,-1 3-38-15,-6 0-28 0,0 3-24 0,-7 0-18 16,2 9 0-16,-2 1 0 0,-1 5-1 16,0 2 2-16,0 1-6 0,1 2-7 0,3 0-6 15,0 1-1-15,3 0-7 0,5-1-2 0,2-3 2 16,4 1-5-16,4-3-2 0,2-1-1 0,0-4-5 16,5-1-8-16,6-3 0 0,-1 0-6 15,4-4 0-15,1-2 11 0,2 0 1 0,0 0 9 16,1-10 8-16,1 0 3 0,-2-2 6 0,1-1 3 15,-4-2 1-15,1 0 0 0,-3 0 6 16,-1 0 8-16,-2 3 8 0,-2 0 9 0,-2 5 1 16,-1 1-2-16,-2 1-2 0,0 3-13 0,-2 2-10 15,0 0-12-15,0 0-13 0,0 0-6 0,3 3 4 16,1 4-3-16,1-1 3 0,3 1 5 16,3 2-5-16,0 2 5 0,6 1 2 0,2-2-3 15,3 3-1-15,3-2-17 0,0-1-30 0,2-1-51 16,1-1-89-16,-1-4-143 0,-8-2-245 15,-6-2-549-15</inkml:trace>
          <inkml:trace contextRef="#ctx0" brushRef="#br0" timeOffset="88438.3868">3427 8920 642 0,'0'0'486'0,"0"0"-272"0,0 0-40 16,0 0-10-16,0 0-7 0,0 0-38 0,0 0-37 16,0 0-26-16,0 0-15 0,-165 50-11 0,145-30-5 15,4 4-6-15,-3 0-6 0,4 2-1 0,2-3-9 16,3 0-10-16,3-2-11 0,7-2-28 0,0-1-60 16,7-1-142-16,3-7-267 0,-2-3-782 0</inkml:trace>
          <inkml:trace contextRef="#ctx0" brushRef="#br0" timeOffset="88286.4809">3208 8907 1192 0,'0'0'287'0,"0"0"-118"0,0 0-48 15,0 0-24-15,0 0-29 0,0 0-42 0,0 0-19 16,0 0 1-16,0 0 4 0,0 0 14 0,0 0 7 15,0 0 1-15,0 0 0 0,0 0-4 0,59 100-10 16,-39-82-9-16,0-1-3 0,4 0-19 16,-2 0-20-16,-1-4-39 0,2-2-95 0,-1-4-182 15,-5-4-332-15,-9-1-201 0</inkml:trace>
          <inkml:trace contextRef="#ctx0" brushRef="#br0" timeOffset="88991.0458">3622 8695 2281 0,'0'0'149'0,"0"0"-146"0,0 0-73 0,0 0-15 15,0 0-27-15,0 0-88 0,0 0-426 0,0 0-714 16</inkml:trace>
          <inkml:trace contextRef="#ctx0" brushRef="#br0" timeOffset="88822.1501">3681 9020 1433 0,'0'0'228'16,"0"0"-110"-16,0 0-20 0,0 0-13 0,0 0-15 16,0 0 2-16,0 0 5 0,0 0 8 15,0 0-3-15,0 0-4 0,0 0-4 0,0 0-10 16,164 27-5-16,-122-21-10 0,7-2-11 0,2-1-10 15,4 1-8-15,-1-3-3 0,-1 1-7 16,0-2-5-16,0 0-1 0,-2 0-7 0,-2-3-5 16,-5-4 0-16,-4 0-16 0,-5-1-11 0,-4 2-13 15,-6-2-17-15,-5 0-4 0,-5-1 5 0,-6 2 9 16,1-2 12-16,-9 0 11 0,0 0 11 0,-1-2 7 16,0 2 9-16,-2-1 6 0,-5 0-2 15,0-1 3-15,-5 1 1 0,0 2 3 0,0 2 5 16,-3 2 1-16,2 1-5 0,-2 3 8 0,1 0 1 15,0 0-1-15,-2 1 9 0,3 10-10 0,-2 2 1 16,1 5 4-16,1 5 0 0,1 3 6 0,3 6 1 16,-1 2-2-16,4 4-7 0,0 0 1 15,3 4-7-15,-1 3-3 0,-1 2 2 0,2 1-10 16,2 2-1-16,0 0-3 0,-2-2-1 0,3-2-12 16,0-5-14-16,5-5-52 0,6-5-165 15,-3-13-455-15,-1-8-805 0</inkml:trace>
        </inkml:traceGroup>
      </inkml:traceGroup>
    </inkml:traceGroup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8:10.4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086AA7-4962-4C76-94E6-67E9D9711693}" emma:medium="tactile" emma:mode="ink">
          <msink:context xmlns:msink="http://schemas.microsoft.com/ink/2010/main" type="inkDrawing" rotatedBoundingBox="13817,6580 15982,6560 15983,6651 13818,6671" semanticType="underline" shapeName="Other">
            <msink:sourceLink direction="with" ref="{FFD79E74-45F1-43D8-9F39-95EB0CA9594D}"/>
          </msink:context>
        </emma:interpretation>
      </emma:emma>
    </inkml:annotationXML>
    <inkml:trace contextRef="#ctx0" brushRef="#br0">0 106 0 0,'0'0'0'16,"0"0"0"-16,0 0 0 0,206-38 0 0,-142 32 0 16,4 1 0-16,6 1 0 0,4-1 0 0,4 1 0 15,3 0 0-15,5-2 0 0,6 0 0 0,0-1 0 16,2 1 0-16,1 2 0 0,-1 1 66 15,1 0-7-15,-4 0-6 0,-2 3-9 0,-6 0-10 16,-4 0-4-16,-4 0-4 0,-6 0-7 0,-8 5 0 16,-6 1-6-16,-9-2-3 0,-6 2 2 15,-9 0-1-15,-5-1-2 0,-10-2-5 0,-9 0-1 16,-3-3 15-16,-8 0 28 0,0 0 15 0,-8 0-9 16,-9 0-22-16,-7 0-30 0,-11 0-15 0,-6 0 5 15,-10 0 7-15,-7 0 3 0,-6 1 2 16,-6 0 0-16,-5 1 4 0,0-2-2 0,1 0 2 15,-1 0-1-15,4 0-2 0,-3 0-1 0,9 0 2 16,6-4-2-16,-2 1 1 0,9 0-3 0,6 0-2 16,6 0 2-16,4 0-1 0,8-1 2 0,6 3 3 15,9 0 4-15,5 1 5 0,4 0-6 0,4 0-32 16,4 0-12-16,8 0-3 0,9 0 9 16,6 0 35-16,12 0 8 0,7 0-1 0,10 0-1 15,4 0-3-15,3 0 2 0,2 0-3 0,-4 0-7 16,-4 0-27-16,-6 0-52 0,-6 0-99 15,-15 0-119-15,-10 1 298 0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8:59.7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B949E95-1C05-423E-93DD-D377464C19FC}" emma:medium="tactile" emma:mode="ink">
          <msink:context xmlns:msink="http://schemas.microsoft.com/ink/2010/main" type="inkDrawing" rotatedBoundingBox="1075,2466 4741,2424 4743,2575 1077,2618" semanticType="underline" shapeName="Other">
            <msink:sourceLink direction="with" ref="{FC7C848E-C879-4BF7-952B-5FE104B7C47B}"/>
          </msink:context>
        </emma:interpretation>
      </emma:emma>
    </inkml:annotationXML>
    <inkml:trace contextRef="#ctx0" brushRef="#br0">0 182 2300 0,'0'0'182'0,"0"0"-101"0,0 0-62 16,0 0-28-16,0 0-2 0,0 0 17 0,0 0 19 15,0 0 18-15,0 0 5 0,172-46 2 16,-91 33-3-16,18-1 2 0,8-3-5 0,15 3-5 15,10 1-3-15,13-1 2 0,13 3-5 0,4 0-8 16,8 4-5-16,7 1-10 0,-1 1-1 0,-3 4-2 16,5 0-3-16,-11 1 1 0,-2 0-1 15,-9 0-2-15,-9 0 0 0,-12 1-4 0,-5 0 0 16,-12 1-4-16,-9 1-6 0,-10 0-10 0,-11-2-13 16,-13 2-9-16,-9-1-12 0,-12-1-7 15,-11 1-2-15,-12 1-6 0,-14-2-6 0,-6 1-6 16,-9-1 6-16,-2 1 15 0,0-1 26 0,-4 2 26 15,-5 0 14-15,-3 0 7 0,-2-1-1 16,1 2 2-16,-3-2 6 0,0 2 3 0,-2-1 0 16,2-2-2-16,0 1-7 0,2-1-10 0,-1 1-4 15,1-2-5-15,1 0-12 0,1 1-33 0,0-1-107 16,0 2-222-16,0 1-240 0,0-2-218 16,8 1 404-16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8:57.8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CC89816-BED7-4385-A6BD-4BE3C97303C8}" emma:medium="tactile" emma:mode="ink">
          <msink:context xmlns:msink="http://schemas.microsoft.com/ink/2010/main" type="writingRegion" rotatedBoundingBox="1052,716 9844,1075 9576,7628 785,7269"/>
        </emma:interpretation>
      </emma:emma>
    </inkml:annotationXML>
    <inkml:traceGroup>
      <inkml:annotationXML>
        <emma:emma xmlns:emma="http://www.w3.org/2003/04/emma" version="1.0">
          <emma:interpretation id="{855CFCF6-4C9E-46DD-9C90-1601221448EF}" emma:medium="tactile" emma:mode="ink">
            <msink:context xmlns:msink="http://schemas.microsoft.com/ink/2010/main" type="paragraph" rotatedBoundingBox="1199,722 4771,868 4700,2613 1127,24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7C848E-C879-4BF7-952B-5FE104B7C47B}" emma:medium="tactile" emma:mode="ink">
              <msink:context xmlns:msink="http://schemas.microsoft.com/ink/2010/main" type="line" rotatedBoundingBox="1199,722 4771,868 4700,2613 1127,2467">
                <msink:destinationLink direction="with" ref="{8B949E95-1C05-423E-93DD-D377464C19F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8C059BC-206F-4838-A140-6406EEE23802}" emma:medium="tactile" emma:mode="ink">
                <msink:context xmlns:msink="http://schemas.microsoft.com/ink/2010/main" type="inkWord" rotatedBoundingBox="1199,722 4771,868 4700,2613 1127,2467"/>
              </emma:interpretation>
              <emma:one-of disjunction-type="recognition" id="oneOf0">
                <emma:interpretation id="interp0" emma:lang="en-US" emma:confidence="0.5">
                  <emma:literal>Value.</emma:literal>
                </emma:interpretation>
                <emma:interpretation id="interp1" emma:lang="en-US" emma:confidence="0">
                  <emma:literal>Value</emma:literal>
                </emma:interpretation>
                <emma:interpretation id="interp2" emma:lang="en-US" emma:confidence="0">
                  <emma:literal>Value,</emma:literal>
                </emma:interpretation>
                <emma:interpretation id="interp3" emma:lang="en-US" emma:confidence="0">
                  <emma:literal>value.</emma:literal>
                </emma:interpretation>
                <emma:interpretation id="interp4" emma:lang="en-US" emma:confidence="0">
                  <emma:literal>value,</emma:literal>
                </emma:interpretation>
              </emma:one-of>
            </emma:emma>
          </inkml:annotationXML>
          <inkml:trace contextRef="#ctx0" brushRef="#br0">79-1999 882 0,'0'0'268'0,"0"0"-93"16,0 0-31-16,0 0-23 0,0 0-5 0,0 0 6 15,0 0-2-15,0 0-6 0,0 0-14 0,0 0-18 16,0 0-17-16,0 0-15 0,7-99-14 0,-7 99-10 16,1 0-14-16,-1 0-11 0,0 0-9 0,0 2-5 15,3 6 3-15,-2 4 6 0,7 5 11 16,-2 9 8-16,3 5 4 0,-2 8 2 0,3 4 0 15,1 8-1-15,-1 3-5 0,-4 2-1 0,4 5-3 16,-1 4-4-16,-2 2 0 0,3 3 1 0,-4 1-1 16,3-1 1-16,-5-3-1 0,4-2-1 15,-4-3 1-15,4-1-3 0,-4-7 0 0,4-5-2 16,-2-5-1-16,3-7-1 0,1-8 1 0,-4-5 0 16,4-8 0-16,-4-8 1 0,4-3 8 15,0-5 14-15,3-5 19 0,1-9 17 0,2-15 6 16,10-8-7-16,-1-12-14 0,5-14-13 0,3-5-12 15,-3-10-5-15,-1-4-4 0,5-4-7 0,-5-6 0 16,-1-7-1-16,6 2-1 0,-3 1 2 0,-2 7-2 16,4 6-1-16,-4 12 1 0,-2 10-3 15,0 10-2-15,-3 7-2 0,-7 12-6 0,3 8-6 16,-8 6-5-16,-2 7-15 0,-2 5-17 0,-5 5-28 16,-2 1-41-16,0 4-29 0,3 11-14 0,-4 6-13 15,2 10-38-15,-2 10-66 0,1 4-109 16,0 6-140-16,1-11-214 0,-2-13 746 0</inkml:trace>
          <inkml:trace contextRef="#ctx0" brushRef="#br0" timeOffset="1466.0945">1307-1493 393 0,'0'0'215'0,"0"0"-111"0,0 0-6 15,0 0 53-15,0 0 48 0,0 0 21 16,0 0-14-16,-1-153-32 0,-4 138-22 0,-6 2-20 15,0 3-18-15,-1 2-20 0,3 3-24 0,-9 5-20 16,2 0-17-16,-3 5-14 0,-3 9-8 16,-4 4-3-16,-2 6-3 0,0 2-2 0,-3 8-1 0,2 3 0 15,2 0-2-15,0 5 1 0,1 0 3 16,8 0-3-16,-4-2-1 0,7-1-3 0,5-3-9 16,8-7-4-16,2-2-1 0,3-6-1 0,12-2 3 15,4-3 4-15,-2-7 1 0,8-3 3 0,1-5 3 16,1-1 6-16,1-7 6 0,5-8 6 15,-2-1 5-15,-3-4-1 0,1-2 2 0,-3-4 2 16,-3-1 1-16,0 0 5 0,-7 0 2 0,-2-1 2 16,-4 1-1-16,-4 1-1 0,0 2-4 0,-3 1-2 15,-3 3 4-15,0 5 4 0,0 5 4 16,-1 1 3-16,-6 5-4 0,3 2-8 0,3 1-12 16,-2 1-15-16,2 0-23 0,-3 3-9 0,1 7-6 15,2 2 6-15,-2 6 11 0,-4 3 9 16,6 2 4-16,1 1 3 0,0 1 2 0,5-1-3 15,2-4-5-15,6 0-4 0,3-4-7 0,6-2 1 16,1-2 4-16,3-6 4 0,4-4 7 0,-2-2 4 16,6 0 3-16,-5-8 6 0,-1-6 2 15,2-4 2-15,-3-4 0 0,-2-2 1 0,-1-6-1 16,-1-2 1-16,-6-5-2 0,4-4 1 0,-5-7-2 16,-4-1 1-16,-2-3 0 0,-3-6-1 0,1 2-1 15,-4-4-3-15,-3-2 0 0,1-1-1 0,-2 0 5 16,0 2-2-16,0 7 2 0,-2 5 5 15,0 8 1-15,-8 12 9 0,6 8 4 0,-4 6-1 16,6 7-4-16,-2 3-7 0,1 5-16 0,-1 0-22 16,3 0-27-16,-1 11-9 0,1 7 6 0,-3 9 16 15,-4 12 25-15,3 8 9 0,-4 8 0 0,5 1 0 16,-4 4 1-16,6 1 1 0,-2 1 2 16,0 1 1-16,2 2 2 0,2-3-1 0,0 0-2 15,10-4 1-15,0-4-1 0,3-4-3 0,1-7 1 16,2-5-2-16,0-4-3 0,6-5-3 15,-3-5-5-15,2-4-7 0,-3-5-26 0,2-1-25 16,-3-7-15-16,-4-3-3 0,2-4 19 0,-1-6 18 16,-2-10 9-16,1-3 7 0,2-5 6 15,-2-3 11-15,-1-3 9 0,0-4 7 0,0-2 5 16,-2-2 6-16,-5-4 3 0,3 0 3 0,-6 0 8 16,-2 3 6-16,0 4 15 0,0 7 13 0,-10 6 8 15,8 8 3-15,-5 5-1 0,1 4-7 0,4 3-10 16,-1 2-15-16,-1 0-24 0,3 2-16 0,-2 8-6 15,2 6 0-15,-3 7 9 0,-2 6 4 16,4 2 3-16,-1 2-2 0,0-2 2 0,3 2-1 16,0-3 1-16,0-2-1 0,0-3-2 0,2-3 0 15,3-3-1-15,6-1 2 0,-2-3-2 0,2-3 1 16,2-2 0-16,-2-3-4 0,0-2 1 16,2-4-2-16,-2-1-2 0,-2 0 6 0,-1-9 7 15,4-1 10-15,0-6 5 0,2-2 1 0,-1-5-5 16,1 0-3-16,-2-3 0 0,0-1-2 0,-3-1 0 15,-3-2 2-15,2 3 0 0,-6 0 3 16,1 5 3-16,-3 2 2 0,0 6 0 0,0 6 6 16,0 2 2-16,0 5-3 0,0 1-6 0,0 0-13 15,0 0-14-15,0 0-20 0,0 4-17 16,0 4 2-16,0 4 9 0,0 6 17 0,0 7 18 16,0 0 1-16,0 0 0 0,0-1-3 0,1 0 0 15,6-3 0-15,-2 0-2 0,2-3 0 16,0-1 0-16,3-2-4 0,1-1 2 0,1-2-3 0,0-1-9 15,2-5-24-15,0-2-30 0,1-2-38 16,1-2-38-16,4-2-32 0,-1-5-35 0,4-4-28 16,-4-1-16-16,2-3-6 0,-5 1 10 0,3-3 24 15,-3-1 36-15,-1 1 52 0,0-1 54 0,-3 4 47 16,0-1 29-16,-5 3 19 0,3 1 15 0,-4 4 33 16,-1 1 50-16,-2 3 61 0,-3 1 54 15,0 2 14-15,0 0-20 0,1 0-47 0,-1 0-50 16,1 0-31-16,2 0-18 0,0 0-10 0,-2 0-5 15,2 0-4-15,-2-1 16 0,6-1 9 16,-2-2-1-16,5-1-3 0,-4-2-20 0,5 0-14 16,-3-2 2-16,-1 0 4 0,2 0 5 0,-5-1 2 15,3-1-2-15,-5 1-5 0,1-3-6 0,-3 2-2 16,0-1-7-16,0 1-3 0,0 2 0 16,-4 1-4-16,-5 4-3 0,3 0-9 0,-4 3-10 15,-2 1-8-15,-3 1-5 0,-4 9 3 0,-1 3 2 16,-4 6 4-16,2 5 3 0,0 3 1 0,-1 4 1 15,3 0 4-15,2 0 0 0,2 0-3 16,3-2 1-16,2-2-7 0,6-2 2 0,2-5-1 16,3 1-1-16,5-3 3 0,6-4-1 0,4 1 1 15,2-3 0-15,6-4 6 0,3 1-6 0,3-6 9 16,3-2 4-16,3-1 0 0,4-1 2 0,0-5-11 16,-2-2-7-16,-6 0-8 0,1-2-1 15,-7 1-3-15,-4 2-4 0,-8 0 6 0,1-1-4 16,-6-1 2-16,-4 2-6 0,-3-2-16 0,-1 1-24 15,0 0-52-15,-4 4-54 0,-5-1-68 0,-6 4-74 16,-1 1-81-16,-7 0-74 0,8 2-143 16,3 2 134-16</inkml:trace>
          <inkml:trace contextRef="#ctx0" brushRef="#br0" timeOffset="1922.8122">3580-470 0 0,'0'0'477'0,"0"0"-17"0,0 0-165 16,0 0-220-16,0 0-367 0,0 0-723 0</inkml:trace>
        </inkml:traceGroup>
      </inkml:traceGroup>
    </inkml:traceGroup>
    <inkml:traceGroup>
      <inkml:annotationXML>
        <emma:emma xmlns:emma="http://www.w3.org/2003/04/emma" version="1.0">
          <emma:interpretation id="{CD2C8987-6719-428D-B6E8-C6DB2ADEC01F}" emma:medium="tactile" emma:mode="ink">
            <msink:context xmlns:msink="http://schemas.microsoft.com/ink/2010/main" type="paragraph" rotatedBoundingBox="723,2901 9667,2006 9837,3709 894,46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9AEE37-7D8B-4083-A161-7DEDB7EACBD9}" emma:medium="tactile" emma:mode="ink">
              <msink:context xmlns:msink="http://schemas.microsoft.com/ink/2010/main" type="line" rotatedBoundingBox="723,2901 9667,2006 9837,3709 893,4604"/>
            </emma:interpretation>
          </emma:emma>
        </inkml:annotationXML>
        <inkml:traceGroup>
          <inkml:annotationXML>
            <emma:emma xmlns:emma="http://www.w3.org/2003/04/emma" version="1.0">
              <emma:interpretation id="{07D9CFB9-6E80-4FD8-9A4E-DBA48E5E3935}" emma:medium="tactile" emma:mode="ink">
                <msink:context xmlns:msink="http://schemas.microsoft.com/ink/2010/main" type="inkWord" rotatedBoundingBox="747,3138 3579,2855 3725,4320 893,4604"/>
              </emma:interpretation>
              <emma:one-of disjunction-type="recognition" id="oneOf1">
                <emma:interpretation id="interp5" emma:lang="en-US" emma:confidence="0.5">
                  <emma:literal>Cost</emma:literal>
                </emma:interpretation>
                <emma:interpretation id="interp6" emma:lang="en-US" emma:confidence="0">
                  <emma:literal>cost</emma:literal>
                </emma:interpretation>
                <emma:interpretation id="interp7" emma:lang="en-US" emma:confidence="0">
                  <emma:literal>Costs</emma:literal>
                </emma:interpretation>
                <emma:interpretation id="interp8" emma:lang="en-US" emma:confidence="0">
                  <emma:literal>Costa</emma:literal>
                </emma:interpretation>
                <emma:interpretation id="interp9" emma:lang="en-US" emma:confidence="0">
                  <emma:literal>costs</emma:literal>
                </emma:interpretation>
              </emma:one-of>
            </emma:emma>
          </inkml:annotationXML>
          <inkml:trace contextRef="#ctx0" brushRef="#br0" timeOffset="5342.8133">512 210 0 0,'0'0'0'0,"0"0"0"0,0 0 5 16,0 0 141-16,0 0 1 0,0 0-2 0,0 0-8 16,0 0-13-16,0 0-27 0,0 0-23 15,0 0-18-15,0 0-9 0,-19-142-8 0,11 131-4 16,3 1-2-16,-3-1-5 0,-3 2-1 0,5 2 0 15,-5-1-2-15,-1 4 4 0,0-1 4 16,-2 3 4-16,1 2 4 0,-2 0 4 0,-5 0-1 16,3 0-5-16,1 7-1 0,-7 2-10 0,4 3-4 15,-4 3-4-15,-1 3-7 0,0 4-3 0,2 3-3 16,-2 5-3-16,0 6 2 0,0 5 0 0,4 2 3 16,0 6 5-16,1 2 2 0,2 0 1 15,2-1 0-15,7 1-2 0,-2 1-1 0,5 2 3 16,2-2 13-16,3 2 2 0,0-2-2 0,10-3-5 15,0-2-15-15,4-7-7 0,2-6-2 0,1-10 3 16,8-2 6-16,0-6 10 0,3-4 6 16,4-3 2-16,-1-6 8 0,5-3 5 0,2 0 1 15,1-12-1-15,1-5-9 0,0-5-7 0,1-5-4 16,-4 0 0-16,-5-3-1 0,-2 1-2 0,-5 0 1 16,-3-1-1-16,-6 0 1 0,-3 2 2 15,-1 1 2-15,-4 0 0 0,-2 1 0 0,-4 3-1 16,4 3-6-16,-4-1 1 0,0 6 0 0,-2 1 1 15,0 3 1-15,0 2 1 0,0 3 1 0,-3 3-1 16,-4 0-1-16,5 3-11 0,-1 0-12 16,-4 0-17-16,2 4-11 0,-5 9 4 0,4 2 5 15,-5 4 11-15,0 2 5 0,-1 5 2 0,7 0 1 16,-3 1 2-16,7 4 1 0,-1-5 1 0,2 1-1 16,0-3-1-16,4-4-1 0,7-2-1 0,0-2-2 15,2-7-1-15,3 1-2 0,0-7 5 16,7-1 5-16,3-2 3 0,0-6 4 0,4-5-3 15,6-3 1-15,0-2-4 0,-1-3 1 0,1-1-1 16,0-1-1-16,-7 0 5 0,-7 1 0 16,-4-1 7-16,-6 1 4 0,-3-1 2 0,-3 2 0 0,-6-1-1 15,0-2-2-15,-3 2-4 0,-8 0 1 16,1 0-4-16,-4 4-2 0,-1 1-3 0,-1 3-4 16,-6 3-4-16,-4 2-2 0,6 4-1 0,-4 1-2 15,0 2 2-15,-2 2-3 0,6 7-4 16,-3 4 0-16,0 3-2 0,6 2 0 0,1 3 3 15,-1 2 1-15,8-1 3 0,1 1 1 0,8-2-7 16,0-4-9-16,3-2-4 0,9-4-1 0,8-2 12 16,-1-3 8-16,7-3 12 0,3-3 3 15,6 0 1-15,-3-6 3 0,4-3 0 0,3-3-1 16,-3-4 1-16,-5 2 1 0,5-4-1 0,-7 1 0 16,-1-1 1-16,-3 1 2 0,-3 0 5 15,-8 1 6-15,-3 1 6 0,-4-2-1 0,0 3-2 16,-5 1-2-16,-2-1-4 0,0 2-1 0,0 1-1 15,-1 2-3-15,-4 2-1 0,1 3-1 0,2-1 0 16,-1 4-3-16,3 1-10 0,-1 0-15 16,1 0-23-16,0 0-26 0,0 0-10 0,0 3 13 15,4 6 20-15,0 2 27 0,7 4 13 0,0 2-2 16,2 1 1-16,2 1-1 0,0 0 1 0,5 2 0 16,-3 1 1-16,5-1 0 0,-4 3 0 0,2-2 0 15,-1 2-1-15,-4 1-2 0,0 0 1 16,-3-1 0-16,-2-5 4 0,-5-2 0 0,0-4 2 15,-5-2 1-15,0-3 7 0,-8 1 8 0,-4 0 9 16,-3 0 5-16,-4 0-2 0,-4-1-4 0,-3-2-2 16,-3 0-6-16,1-3-7 0,-3 0 0 15,5-1-6-15,2-2-6 0,6 0-3 0,5 0-17 16,7 0-31-16,1-2-54 0,5-4-93 0,0-4-184 16,1 4-281-16,5 2-593 0</inkml:trace>
          <inkml:trace contextRef="#ctx0" brushRef="#br0" timeOffset="5614.2446">1460 29 749 0,'0'0'338'0,"0"0"-50"0,0 0-70 16,0 0-42-16,0 0-44 0,0 0-38 0,0 0-41 15,0 0-36-15,0 0-33 0,0 0-2 0,0 0 7 16,0 0 14-16,0 0 25 0,0 0 6 15,28 89 1-15,-21-41-2 0,-4 3 3 0,-3 5-1 16,0 0 2-16,0 2 0 0,0-1-4 0,-2-3-3 16,1-4-4-16,1 1-4 0,0-3-4 0,3 0-6 15,2-3-1-15,6-5-1 0,1-4-2 16,1-4-2-16,2-3-2 0,-2-3-14 0,4-1-6 16,3-6-21-16,-4-5-36 0,5-7-55 0,-2-7-95 15,2 0-159-15,-7-4-213 0,-5-2-394 0</inkml:trace>
          <inkml:trace contextRef="#ctx0" brushRef="#br0" timeOffset="5800.1303">1399 491 1241 0,'0'0'325'0,"0"0"-166"15,0 0-104-15,0 0-42 0,0 0-17 0,0 0 8 16,0 0-1-16,181-113 4 0,-120 88 1 0,9-1-2 15,5-1 3-15,-1 6-7 0,2-1-13 16,-2 6-28-16,-8 3-58 0,-10 5-128 0,-9 2-125 16,-11 2-124-16,-12 2-158 0,-10 2 632 0</inkml:trace>
          <inkml:trace contextRef="#ctx0" brushRef="#br0" timeOffset="6238.2014">-212 1536 1316 0,'0'0'280'0,"0"0"-66"0,0 0-33 0,0 0-21 0,0 0-30 15,0 0-43-15,0 0-61 0,0 0-28 16,0 0-7-16,0 0 8 0,0 0 21 0,0 0 6 16,0 0 3-16,224-91 3 0,-133 69 2 0,13 0-1 15,7-2 3-15,12 2 2 0,3 0-3 16,7 1-6-16,5-2-2 0,-1 3-7 0,5 1-5 16,-5 3-1-16,2 1-5 0,-5 3 0 0,-2 1-2 15,-2 1 0-15,-10 1-3 0,-3 2-1 0,-10-2 0 16,-12 1 0-16,-5 2 2 0,-12 2-1 15,-14 1-1-15,-13 0-1 0,-12 1 0 0,-12 2 2 16,-9 0 0-16,-9 0 0 0,-5 0 4 0,-4 0 8 16,0 0 8-16,0 2 10 0,0-2 0 0,-1 1-5 15,-1-1-8-15,0 0-7 0,-1 2-6 16,-2-1-2-16,2 2-4 0,-5 0-3 0,2 0-7 16,-3 0-20-16,4-1-36 0,-3-1-60 0,0-1-97 15,-2 0-184-15,1 0-397 0,1 0-584 0</inkml:trace>
        </inkml:traceGroup>
        <inkml:traceGroup>
          <inkml:annotationXML>
            <emma:emma xmlns:emma="http://www.w3.org/2003/04/emma" version="1.0">
              <emma:interpretation id="{177437BB-D2E4-4B07-845E-4AFFB1E2D822}" emma:medium="tactile" emma:mode="ink">
                <msink:context xmlns:msink="http://schemas.microsoft.com/ink/2010/main" type="inkWord" rotatedBoundingBox="4522,3273 5066,3218 5072,3278 4527,3332"/>
              </emma:interpretation>
              <emma:one-of disjunction-type="recognition" id="oneOf2">
                <emma:interpretation id="interp10" emma:lang="en-US" emma:confidence="0.5">
                  <emma:literal>-</emma:literal>
                </emma:interpretation>
                <emma:interpretation id="interp11" emma:lang="en-US" emma:confidence="0">
                  <emma:literal>_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,</emma:literal>
                </emma:interpretation>
                <emma:interpretation id="interp14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6983.7818">3416 205 1505 0,'0'0'502'0,"0"0"-421"0,0 0-60 0,0 0-44 15,0 0-19-15,0 0 1 0,0 0 27 16,0 0 22-16,0 0 31 0,0 0 24 0,0 0 4 16,0 0-6-16,133-3-15 0,-97-1-17 0,6-1-17 15,-2 1-13-15,-1 2-10 0,-3-2-12 16,2 3-14-16,-6 0-9 0,-2 1-17 0,-4 0-42 16,-3 1-89-16,-1 6-129 0,-4-1-132 0,0 0-134 15,-6 0 122-15,-7-3 467 0</inkml:trace>
        </inkml:traceGroup>
        <inkml:traceGroup>
          <inkml:annotationXML>
            <emma:emma xmlns:emma="http://www.w3.org/2003/04/emma" version="1.0">
              <emma:interpretation id="{4B48C880-2BB1-4418-870D-8C693517CACE}" emma:medium="tactile" emma:mode="ink">
                <msink:context xmlns:msink="http://schemas.microsoft.com/ink/2010/main" type="inkWord" rotatedBoundingBox="5638,2409 9667,2006 9834,3674 5804,4077"/>
              </emma:interpretation>
              <emma:one-of disjunction-type="recognition" id="oneOf3">
                <emma:interpretation id="interp15" emma:lang="en-US" emma:confidence="0.5">
                  <emma:literal>Psychic</emma:literal>
                </emma:interpretation>
                <emma:interpretation id="interp16" emma:lang="en-US" emma:confidence="0">
                  <emma:literal>Psychics</emma:literal>
                </emma:interpretation>
                <emma:interpretation id="interp17" emma:lang="en-US" emma:confidence="0">
                  <emma:literal>$Bsyc:hic</emma:literal>
                </emma:interpretation>
                <emma:interpretation id="interp18" emma:lang="en-US" emma:confidence="0">
                  <emma:literal>Psychist</emma:literal>
                </emma:interpretation>
                <emma:interpretation id="interp19" emma:lang="en-US" emma:confidence="0">
                  <emma:literal>Psyching</emma:literal>
                </emma:interpretation>
              </emma:one-of>
            </emma:emma>
          </inkml:annotationXML>
          <inkml:trace contextRef="#ctx0" brushRef="#br0" timeOffset="7597.7484">4964-127 1203 0,'0'0'300'0,"0"0"-217"16,0 0 2-16,0 0 2 0,0 0-7 0,0 0-5 15,0 0-17-15,0 0-21 0,0 0-22 0,0 0-22 16,0 0-16-16,0 0-7 0,-156-61 3 15,142 85 8-15,-3 7 10 0,-1 7 11 0,0 6 3 16,-1 3 1-16,3 1-1 0,3 2 1 0,-2 3-3 16,6 2 0-16,-1-1 0 0,2 1-1 0,6-2-2 15,-1-8-7-15,3-6-8 0,0-6-10 0,4-4-8 16,3-9-6-16,1-3-3 0,1-5 1 16,-2-6 4-16,0-3 16 0,-5-3 29 0,1 0 20 15,-2-9 11-15,1-8 1 0,0-4-14 0,1-5-8 16,0-7-6-16,1-3-1 0,1-5 0 0,-1-5-6 15,4-3-1-15,-3-5-3 0,5-3-1 0,-3-2-2 16,2-4-4-16,-1-4 3 0,0 0-5 16,-3-3 4-16,1-1 5 0,-2 1 2 0,1 4 7 15,-1 5 1-15,0 6 3 0,3 7 5 0,0 9 5 16,2 8 7-16,2 4-1 0,2 5-6 0,2 2-7 16,6 4-8-16,1 3-5 0,3 4-3 15,3 3-2-15,5 6 0 0,-4 3-2 0,2 7 0 16,-2 7-2-16,-4 5 2 0,-1 4 0 0,-3 2 3 15,-3 4 1-15,-5 2 2 0,-1 2 5 16,-8 4 2-16,-4 0 2 0,0 2 1 0,-7 1-1 16,-7 0-3-16,-6 2 3 0,-6-2 1 0,-2-2 0 15,-3-3 1-15,-2-3-1 0,2-3-9 0,3-3-5 16,2-3-14-16,5-3-27 0,6-5-60 16,4-1-101-16,8-5-180 0,1-4-355 0,0-3 43 0</inkml:trace>
          <inkml:trace contextRef="#ctx0" brushRef="#br0" timeOffset="8021.6034">5256 173 1070 0,'0'0'140'0,"0"0"-77"16,0 0-31-16,0 0 8 0,0 0 17 0,0 0 19 15,0 0 18-15,0 0 7 0,0 0 6 0,0 0 1 16,0 0-10-16,0 0-12 0,0 0-18 16,0 0-20-16,-29-78-16 0,8 78-8 0,-4 5 0 15,4 4 2-15,-4 0-7 0,3 3-2 0,-1 4-6 16,4-2-6-16,3 2-1 0,3 1-5 16,3-2-7-16,6 1-3 0,4-1-4 0,0 0 0 15,6 2 4-15,8-1 1 0,1-1 5 0,5 0 3 16,4-3 2-16,0-2 3 0,6 1 1 0,2 0 1 15,-2-4 1-15,2 1-1 0,-1 0 2 0,-5 1-5 16,-3 1-1-16,-4-2 0 0,-4 0-3 0,-5 4 2 16,0-5 0-16,-7 1 2 0,-2 0 5 15,-1-2 8-15,-1 2 11 0,-13 1 11 0,1 1 6 16,-11 1-2-16,-5 1-4 0,-7-2-9 0,-1 2-4 16,-5-2-4-16,-1-1-2 0,2 0-4 0,0-1-3 15,3-2-2-15,5 0-2 0,4-3-3 16,9 0-8-16,5-1-12 0,6-2-29 0,5 0-76 15,2 0-135-15,2 0-264 0,0-4-425 0,0 3 205 0</inkml:trace>
          <inkml:trace contextRef="#ctx0" brushRef="#br0" timeOffset="8742.187">5668 123 743 0,'0'0'300'0,"0"0"-50"0,0 0-41 0,0 0-20 0,0 0-16 15,0 0-22-15,0 0-30 0,0 0-31 16,0 0-29-16,0 0-23 0,0 0-19 0,0 0-10 16,0 0-1-16,0 0 5 0,-6-12 9 0,16 21 11 15,2 3 4-15,1 2 1 0,1 1-1 0,2 3-7 16,-3 2-6-16,-2 0-5 0,0 0-7 15,-2 0-3-15,2 0-3 0,-3-1-4 0,1 0 1 16,1-3-2-16,0-1-4 0,-2 1-5 0,4-7-12 16,-2-1-18-16,0-4-21 0,3-1-32 0,-4-3-32 15,3 0-15-15,0-6-4 0,-1-5 12 16,1-3 30-16,-1-5 27 0,1-2 29 0,-3-1 27 16,2 0 17-16,-1-3 5 0,0 1 1 0,-1 1 2 15,1-2 1-15,-2 3 2 0,-2 3 2 16,0 2 0-16,-2 5 6 0,-2 3 10 0,0 5 10 15,-2 2 9-15,0 2-2 0,0 0-17 0,0 6-7 16,-2 6-4-16,-3 6 9 0,-2 9 17 0,-3 8 4 16,-2 4-3-16,-3 7-10 0,-1 1-8 0,-2 2-3 15,0-6-1-15,1 3-3 0,-3-2-1 16,0 0-5-16,0 1-4 0,1 0-3 0,-1-1-3 16,3-2-4-16,3-5-12 0,5-4-23 0,0-2-58 15,3-4-77-15,4-2-170 0,0-8-383 16,2-7-227-16</inkml:trace>
          <inkml:trace contextRef="#ctx0" brushRef="#br0" timeOffset="9010.0214">6687 18 1053 0,'0'0'326'0,"0"0"-232"0,0 0-15 15,0 0 8-15,0 0 18 0,0 0 4 0,-158-17-16 16,127 31-17-16,-7 6-7 0,1 5-3 0,-4 4-6 16,3 5-3-16,-1 1-9 0,4 2-14 0,1 1-11 15,7 0-9-15,7-3-7 0,8-3-8 16,10-2-11-16,2-8-16 0,13-1-7 0,8-4-3 16,12-5-2-16,3-6 3 0,8-4-9 0,3-2-41 15,7-7-62-15,1-5-84 0,-2-4-80 0,0-4-46 16,-7-3-27-16,-3-5-28 0,-12 7 192 15,-12 6 222-15</inkml:trace>
          <inkml:trace contextRef="#ctx0" brushRef="#br0" timeOffset="9532.7846">7120-591 0 0,'0'0'295'16,"0"0"182"-16,0 0-73 0,0 0-88 0,0 0-74 15,0 0-83-15,0 0-79 0,0 0-54 0,0 0-28 16,0 0 2-16,0 0 9 0,0 0 6 15,0 0 6-15,0 0 1 0,-106 160 2 0,90-109 4 16,-7 1 9-16,2 3 0 0,-4 0 0 0,3-2-5 16,-4-3-16-16,6-2-4 0,0-3-5 0,1-2-3 15,2-2 1-15,6-6-2 0,4-3-1 16,2-6-3-16,5-5-6 0,0-4-6 0,1-6-1 16,6-4 0-16,2-2 6 0,1-4 8 0,2-1 9 15,1-3 12-15,3-7 5 0,2-5 0 0,3-1-3 16,-1-5-8-16,4-1 0 0,-2-2-4 15,-2 0 0-15,4-1-3 0,-6 1-3 0,4 3 0 16,-5 2-4-16,0 6 2 0,-4 2-3 0,-1 7-3 16,-2 1-2-16,1 3-4 0,-5 0 0 0,1 3 3 15,4 7 3-15,-3 2 1 0,1 2 4 0,2 2 1 16,1 0-1-16,0 1 2 0,-1-2-3 16,2-1-2-16,3-2 1 0,-1 0-2 0,4-4 3 15,1-2 0-15,0-3 1 0,1-3 1 0,4 0 1 16,-4-6 2-16,0-3 0 0,4-3 3 0,-1-3 0 15,-6-1 0-15,5-2 2 0,-4-2-2 16,0 0-1-16,-4 2 0 0,1-3-1 0,-3 1-1 16,0 1 1-16,-2 1 2 0,-1 3 2 0,-6 3 1 15,-2 4 6-15,1 4 6 0,-3 0 0 16,0 4-5-16,0 0-24 0,0 0-19 0,-5 10-7 16,2 2 4-16,-5 7 15 0,0 5 14 0,0 1 2 15,0 4 0-15,1-2-1 0,-1 0-1 0,4-2-1 16,3-3-2-16,1 1-2 0,0-2-6 15,0-3-14-15,5-2-22 0,4 0-54 0,3-8-104 16,2 0-148-16,-6-5-230 0,-1-2-386 0</inkml:trace>
          <inkml:trace contextRef="#ctx0" brushRef="#br0" timeOffset="10052.049">8139-343 824 0,'0'0'388'0,"0"0"-265"0,0 0-31 0,0 0-19 0,0 0 1 15,0 0 1-15,-172 112-13 0,151-85-15 16,-3-2-9-16,4 1-11 0,2-3-8 0,7 0-9 15,6-3-6-15,5-2-2 0,0 0 3 0,4-5 11 16,8 0 14-16,10-2 10 0,0-4 9 16,11-1 0-16,4-6-4 0,7 0-5 0,7 0-3 15,6-3-6-15,3-3-3 0,-2 0-3 0,1-1 0 16,-6 1-2-16,-3-2-2 0,-3 2-3 16,-6 0-10-16,-3 1 3 0,-6-1-1 0,-4 2 1 15,-10-1 6-15,-5 2-1 0,-2 1 6 0,-9 2 10 16,-2 0 9-16,0 0 8 0,0 0 2 0,0 0-8 15,0 0-14-15,0 0-9 0,0 0-12 0,-1 0-11 16,1 0-14-16,-1 0-24 0,1 0-57 16,-2 0-109-16,0 0-198 0,-1 1-519 0,0 0-89 0</inkml:trace>
          <inkml:trace contextRef="#ctx0" brushRef="#br0" timeOffset="9674.6958">7942-418 216 0,'0'0'534'0,"0"0"-136"0,0 0-115 15,0 0-92-15,0 0-65 0,0 0-61 16,0 0-49-16,0 0-39 0,0 0-33 0,0 0-32 16,0 0-65-16,0 0-210 0,0 0-603 0</inkml:trace>
        </inkml:traceGroup>
      </inkml:traceGroup>
    </inkml:traceGroup>
    <inkml:traceGroup>
      <inkml:annotationXML>
        <emma:emma xmlns:emma="http://www.w3.org/2003/04/emma" version="1.0">
          <emma:interpretation id="{93055B76-180C-427D-A54B-3802987979A0}" emma:medium="tactile" emma:mode="ink">
            <msink:context xmlns:msink="http://schemas.microsoft.com/ink/2010/main" type="paragraph" rotatedBoundingBox="5405,4305 8905,4532 8781,6435 5281,62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0A1A25-F352-40EA-86CC-B687B1B82F24}" emma:medium="tactile" emma:mode="ink">
              <msink:context xmlns:msink="http://schemas.microsoft.com/ink/2010/main" type="line" rotatedBoundingBox="5405,4305 8905,4532 8781,6435 5281,6207"/>
            </emma:interpretation>
          </emma:emma>
        </inkml:annotationXML>
        <inkml:traceGroup>
          <inkml:annotationXML>
            <emma:emma xmlns:emma="http://www.w3.org/2003/04/emma" version="1.0">
              <emma:interpretation id="{344F5691-6506-4322-AB49-ACF09C007514}" emma:medium="tactile" emma:mode="ink">
                <msink:context xmlns:msink="http://schemas.microsoft.com/ink/2010/main" type="inkWord" rotatedBoundingBox="5405,4305 8905,4532 8781,6435 5281,6207"/>
              </emma:interpretation>
              <emma:one-of disjunction-type="recognition" id="oneOf4">
                <emma:interpretation id="interp20" emma:lang="en-US" emma:confidence="0.5">
                  <emma:literal>Energy</emma:literal>
                </emma:interpretation>
                <emma:interpretation id="interp21" emma:lang="en-US" emma:confidence="0.5">
                  <emma:literal>En or</emma:literal>
                </emma:interpretation>
                <emma:interpretation id="interp22" emma:lang="en-US" emma:confidence="0">
                  <emma:literal>End or</emma:literal>
                </emma:interpretation>
                <emma:interpretation id="interp23" emma:lang="en-US" emma:confidence="0">
                  <emma:literal>En ogre</emma:literal>
                </emma:interpretation>
                <emma:interpretation id="interp24" emma:lang="en-US" emma:confidence="0">
                  <emma:literal>End ogre</emma:literal>
                </emma:interpretation>
              </emma:one-of>
            </emma:emma>
          </inkml:annotationXML>
          <inkml:trace contextRef="#ctx0" brushRef="#br0" timeOffset="11534.6717">5215 1453 0 0,'0'0'0'0,"0"0"125"16,0 0 153-16,0 0-44 0,0 0-35 16,0 0-24-16,0 0-21 0,0 0-20 0,0 0-15 15,0 0-9-15,0 0-14 0,0 0-10 0,-11-132-19 16,-7 123-24-16,-4-2-14 0,-1 5-3 16,-5 1 3-16,-1 4 9 0,-4 1 5 0,-1 1-3 15,-3 10 1-15,-2 3 0 0,1 2-8 0,-3 3-1 16,1 5-6-16,-2 5-9 0,2 2 1 0,-2 3-4 15,1 2-2-15,3 2-1 0,2-1-3 0,4 1-5 16,8-3-1-16,2-2-5 0,9-5-7 16,6-1-14-16,6-6-5 0,1-4-1 0,9-3 2 15,5-3 15-15,6-2 9 0,1-3 7 0,3-5 9 16,3-1 1-16,-1 0 0 0,3 0-2 0,-2-1-4 16,-2-4-3-16,-2 2-1 0,-5-2-1 15,-5 4 2-15,-4 0 5 0,-6-1 13 0,-2 2 20 16,-1 0 22-16,0 0 20 0,-5 0-15 0,-3 0-21 15,-4-2-27-15,-6 2-29 0,0 0 1 16,-8 0-2-16,-3 5 2 0,-3 4 3 0,1 5 0 16,-5 4 2-16,-2 4-2 0,3 4 2 0,0 8 2 15,-1 3 0-15,1 5 2 0,3 3-2 0,1 1 1 16,2 2-1-16,7 2 1 0,3-4 0 0,7-2-4 16,7-7-2-16,5-4-5 0,1-8-3 15,15-4 0-15,6-3 4 0,6-6 5 0,7-5 9 16,6-4 2-16,5-3 1 0,5-6 1 0,4-6-4 15,4-4-7-15,1-3-7 0,1-2-14 0,-4-3-27 16,-4 0-59-16,-8 1-65 0,-6-3-76 16,-9 2-56-16,-5 1-6 0,-7-1 11 0,-4 1 39 15,0 2 33-15,-4-1 30 0,0 2 29 0,0-2 58 16,-1 2 112-16,1-2 0 0,0 1 0 0,2 1 0 16,0-1 0-16,0 5 0 0,-1-2 28 15,1 3 114-15,-2 4 15 0,0 0 11 0,-1 4 7 16,-3 2-5-16,-1 0-20 0,0 4-38 0,1 1-38 15,-4 0-29-15,4 0-12 0,-1 0 10 0,2 6 12 16,-1 3 15-16,4 2 13 0,-3 2 0 16,-1 5-8-16,-2 5-10 0,0-1-16 0,-4 3-8 15,0 2-3-15,-4 0-5 0,-2 1 3 0,-3-1-1 16,-4-2-3-16,2 1 2 0,-1-2-2 16,3-2-2-16,-2-4-4 0,4-6-5 0,5-3-5 15,-1-6-3-15,3-1-1 0,0-2 3 0,0 0 3 16,3 0 2-16,-1-6 15 0,7-3 8 0,1-5 5 15,4-4-1-15,3-3-12 0,-1-6-11 0,2 2-5 16,-1-2-2-16,-1 0-1 0,-1 1-1 0,2-1-4 16,-1 1-5-16,-2 4-4 0,2 1-1 15,-3 4-2-15,3 2 0 0,2 3 0 0,-2 6-4 16,0-1 1-16,0 4-3 0,-3 3-2 0,1 0 1 16,-2 8-4-16,-3 2 4 0,1 3 5 0,-4 5 2 15,1 1 5-15,-1 2-1 0,-4 2-1 16,2 0 0-16,0-2-2 0,0-1 0 0,3-2-6 15,0 0-11-15,5-3-22 0,2-2-50 0,5-2-97 16,1-4-151-16,-1-2-272 0,-7-4-607 0</inkml:trace>
          <inkml:trace contextRef="#ctx0" brushRef="#br0" timeOffset="12731.9878">5894 1964 0 0,'0'0'19'0,"0"0"217"0,0 0-16 16,0 0-9-16,0 0-11 0,0 0-37 0,0 0-39 15,0 0-24-15,0 0-14 0,0 0-3 0,0 0-1 16,0 0-1-16,0 0-3 0,0 0-2 0,31-143 8 16,-31 132 1-16,0 2-5 0,-3-2 0 15,-1 4-10-15,-2 0-4 0,-4 0-3 0,0 4-8 16,-2 0-13-16,0 3-10 0,-3 0-11 0,-1 0-8 16,0 9-3-16,-5 3-5 0,1 8 3 0,-2 6 2 15,-1 2 4-15,3 3 1 0,0 4-3 0,1-3-3 16,5-1-7-16,6-1 2 0,2-4-5 15,6-2-2-15,0-5 1 0,4-2-8 0,6-4 1 16,4-1 3-16,1-4 2 0,3-2 7 0,2-3 3 16,2-3 2-16,3 0 3 0,1-3 2 15,2-6 1-15,1-3 1 0,0-2-3 0,-4 1 3 16,1-3 0-16,-5-2 0 0,-1 0 6 0,-2-1-7 16,-5-1 1-16,0 0-2 0,-3-5-7 15,-1 1 3-15,-2-3-3 0,1 3-1 0,-3-4-2 16,2 3 0-16,-4 2 0 0,1 5 2 0,-4 4 1 15,0 2 2-15,0 8 4 0,0-1 0 0,-2 4 1 16,0 1-9-16,0 0-14 0,1 0-20 0,-2 0-26 16,3 1-3-16,0 5 11 0,0 3 16 15,0 4 23-15,0 2 6 0,6 1-1 0,0 1-3 16,5-2 3-16,1-1-2 0,2 0 2 0,0-2 2 16,2-2 0-16,6-1 2 0,-5 0 0 0,6-1 0 15,0 0-1-15,1-3 2 0,-1 1 2 0,1 0 1 16,1-2 3-16,1 1-2 0,-1-2-1 15,0 0 0-15,0-2-2 0,0-1 2 0,2 0 0 16,4-1 0-16,3-7 0 0,1-1 1 0,3-1 0 16,3-3-2-16,0-2 2 0,-2-2-3 0,-1-1-1 15,-5 0 0-15,-2-1 2 0,-8 0 0 16,-4 1 2-16,-5 0 5 0,-3 0-3 0,-6 1 6 16,-3-1 4-16,-2 0 1 0,0 2 5 0,-8-1-3 15,-2 5-4-15,0 1-2 0,-4 2-1 16,-1 3-5-16,-1 2-3 0,2 1-4 0,-4 2-2 15,-1 1-1-15,3 0 2 0,2 0-2 0,-3 2-2 16,4 4-1-16,4-2-3 0,-3 4-1 0,2 1-1 16,5 1-3-16,-6 4 3 0,4-1-1 15,1 5 6-15,0 0 1 0,1 5 3 0,2 2 2 16,3 5-1-16,-1 3 6 0,1 4 0 0,0 5 3 16,0 4-1-16,1 4-4 0,2 10 1 0,2 3-5 15,-1 8 0-15,0 3 1 0,4 2-1 0,-2 2 0 16,3 2 1-16,-5 1 1 0,2 1-2 0,-4 0 4 15,-2-1-1-15,-2-7-3 0,-8-5 0 16,-5-5-1-16,-7-3-1 0,-1-11 4 0,-5-8 4 16,0-10 3-16,-1-9 5 0,1-7 6 0,-1-8 2 15,2-5 5-15,0-3 5 0,2-8-8 16,-2-9-5-16,1-8-9 0,3-6-6 0,1-4-2 16,4-6-2-16,1-2 0 0,5-3-6 0,4 1 5 15,4-1-3-15,2-1 1 0,2 2 2 0,2-1-4 16,4 1-1-16,6 1-3 0,2-1-1 15,6 0-1-15,3 0 2 0,1-1 2 0,7 0 1 16,4 0 2-16,2-3-1 0,3 2 2 0,2-1-3 16,5 2 0-16,-3 0 0 0,2 2 3 0,-2 4 1 15,-2 4 0-15,-2 3 0 0,-1 5-4 16,-2 3 2-16,-5 4 1 0,-1 7-1 0,-7 2 1 16,-2 4-2-16,-3 4-4 0,-3 4-3 0,-3 0-1 15,-4 1 0-15,4 7 1 0,-1 2 3 0,-3 3 4 16,3-1 1-16,0 2 2 0,2 0 0 0,-2-2-1 15,2-2 1-15,2-1 0 0,6-1 2 16,-2-2 0-16,3-5 2 0,2-1-1 0,3 0 2 16,6-4 1-16,-3-5 0 0,5-2-2 0,-1-1 1 15,-2-3 0-15,4-2 0 0,-7-1 3 0,1-4 4 16,-4 1 0-16,-5-2 4 0,0-1 3 16,-7-2 1-16,0 3 1 0,-3-1-3 0,0 3-4 15,-5 5-1-15,-2 4 0 0,-2 6 2 0,-2 2 0 16,-1 4-1-16,0 0-9 0,0 0-10 15,0 7 1-15,-1 5 3 0,-2 7 9 0,-6 8 15 16,1 7 1-16,-2 3-2 0,-3 3-4 0,1 3-7 16,1-4-6-16,3 2-1 0,3 1-2 0,3 0-2 15,2 1 1-15,0 2-1 0,7-2-4 0,1 0-8 16,4-1-10-16,1-2-20 0,1 1-28 16,-1-1-41-16,-1 0-73 0,2-4-80 0,-2 3-169 15,-7-12-320-15,3-8-297 0</inkml:trace>
        </inkml:traceGroup>
      </inkml:traceGroup>
    </inkml:traceGroup>
    <inkml:traceGroup>
      <inkml:annotationXML>
        <emma:emma xmlns:emma="http://www.w3.org/2003/04/emma" version="1.0">
          <emma:interpretation id="{532AE311-DC81-4C44-BCF1-6339F1477356}" emma:medium="tactile" emma:mode="ink">
            <msink:context xmlns:msink="http://schemas.microsoft.com/ink/2010/main" type="paragraph" rotatedBoundingBox="6449,6378 8538,6562 8440,7674 6351,749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78EDA56-4207-44FF-A8FA-06CAB3741A2C}" emma:medium="tactile" emma:mode="ink">
              <msink:context xmlns:msink="http://schemas.microsoft.com/ink/2010/main" type="line" rotatedBoundingBox="6449,6378 8538,6562 8440,7674 6351,7490"/>
            </emma:interpretation>
          </emma:emma>
        </inkml:annotationXML>
        <inkml:traceGroup>
          <inkml:annotationXML>
            <emma:emma xmlns:emma="http://www.w3.org/2003/04/emma" version="1.0">
              <emma:interpretation id="{5ED85FAA-333F-431B-A3DD-E3A13B114AFC}" emma:medium="tactile" emma:mode="ink">
                <msink:context xmlns:msink="http://schemas.microsoft.com/ink/2010/main" type="inkWord" rotatedBoundingBox="6449,6378 8538,6562 8440,7674 6351,7490"/>
              </emma:interpretation>
              <emma:one-of disjunction-type="recognition" id="oneOf5">
                <emma:interpretation id="interp25" emma:lang="en-US" emma:confidence="0.5">
                  <emma:literal>Time</emma:literal>
                </emma:interpretation>
                <emma:interpretation id="interp26" emma:lang="en-US" emma:confidence="0">
                  <emma:literal>time</emma:literal>
                </emma:interpretation>
                <emma:interpretation id="interp27" emma:lang="en-US" emma:confidence="0">
                  <emma:literal>lime</emma:literal>
                </emma:interpretation>
                <emma:interpretation id="interp28" emma:lang="en-US" emma:confidence="0">
                  <emma:literal>Lime</emma:literal>
                </emma:interpretation>
                <emma:interpretation id="interp29" emma:lang="en-US" emma:confidence="0">
                  <emma:literal>Rime</emma:literal>
                </emma:interpretation>
              </emma:one-of>
            </emma:emma>
          </inkml:annotationXML>
          <inkml:trace contextRef="#ctx0" brushRef="#br0" timeOffset="13406.2442">5318 3603 1410 0,'0'0'249'0,"0"0"-82"16,0 0-70-16,0 0-30 0,0 0-6 0,0 0-9 15,0 0-13-15,0 0-15 0,0 0-3 0,0 0-1 16,0 0 7-16,0 0 17 0,0 0 8 0,0 0 8 15,126-44-2-15,-67 23-7 0,8-3-9 0,5 2-10 16,2-1-10-16,0 5-7 0,-2 0-8 16,-6 5-9-16,-8 1-6 0,-8 3-8 0,-9 2-14 15,-12 2-25-15,-6 2-45 0,-10 0-51 0,-9 3-31 16,-4 0-15-16,-4 0 15 0,-9 0 19 16,-10 3 9-16,-2 3 12 0,-5 0 9 0,-2 0 14 15,-1 2 15-15,-1-3 2 0,0 3-8 0,2-2-14 16,1-2-1-16,3 2 19 0,3 2 32 0,2-4 45 15,4 2 40-15,0-3 41 0,2 2 50 16,2 1 50-16,1 1 47 0,0 1 24 0,2 3 3 16,-1 3-14-16,-1 4-22 0,1 6-27 0,-3 3-20 15,0 6-17-15,-3 5-23 0,3 6-7 0,-4 5-7 16,1 3-7-16,-1 2-4 0,1 1-13 0,0 0-13 16,-1 0-9-16,3 3-9 0,-1-5-8 0,1-2-5 15,2-3-6-15,2-5-8 0,-1-5-4 16,8-7-7-16,-1-3-10 0,7-7-17 0,0-3-28 15,0-6-40-15,9-3-85 0,3-3-78 0,2-3-167 16,-2-3-337-16,-5 0-108 0</inkml:trace>
          <inkml:trace contextRef="#ctx0" brushRef="#br0" timeOffset="13588.129">5823 3901 0 0,'0'0'305'0,"0"0"54"16,0 0-68-16,0 0-53 0,0 0-39 0,0 0-36 15,0 0-20-15,0 0-6 0,0 0-6 16,0 0-12-16,0 0-16 0,0 0-18 0,0 0-26 16,63 179-15-16,-77-136-16 0,-4-6-11 0,3 1-7 15,2-6-7-15,0-6-7 0,2-3-21 0,8-7-31 16,3-3-77-16,0-5-175 0,0-4-343 0,3-2-606 16</inkml:trace>
          <inkml:trace contextRef="#ctx0" brushRef="#br0" timeOffset="13721.0467">6030 3718 396 0,'0'0'735'0,"0"0"-539"0,0 0-117 0,0 0-65 16,0 0-26-16,0 0-33 0,0 0-47 0,0 0-105 16,0 0-226-16,0 0-228 0</inkml:trace>
          <inkml:trace contextRef="#ctx0" brushRef="#br0" timeOffset="14302.8112">6136 3968 0 0,'0'0'483'0,"0"0"-227"0,0 0-57 0,0 0-28 16,0 0-18-16,0 0-20 0,0 0-27 0,0 0-20 15,43 158-10-15,-43-134-6 0,0-3 2 16,-3 0 0-16,-4 0 2 0,2-2 1 0,-3-3 0 15,1 1 1-15,0-5 0 0,2-3-5 0,-2-1-6 16,6-5 1-16,-2 0 1 0,3-3 2 0,0 0 2 16,0 0-15-16,0-3-14 0,0-6-18 15,0-2-14-15,0-4-6 0,3-3-1 0,1-3-1 16,5-6-3-16,3-3 2 0,2-1-1 0,2-6 0 16,4-2 3-16,2 3-4 0,2 2-2 0,1 2 0 15,2 3 0-15,-2 2-2 0,1 3 2 16,-1 3-1-16,0 3-1 0,-3 3 3 0,0 3-2 15,-1 3 1-15,-2 4-1 0,-2 5-3 0,0 0-1 16,-4 5 1-16,-1 6 1 0,-1 5 1 16,-3 5 4-16,-6 3 0 0,1 1-1 0,-3 4 3 15,0-1 0-15,-7 1 1 0,-3-3 1 0,-1 1-1 16,0-3 1-16,-1 0 0 0,0-3 2 0,-1-3 1 16,3-2 1-16,0-4-1 0,4-3 0 15,4-3 3-15,-1-5-4 0,3-1 1 0,0 0 0 16,0-1-1-16,8-8 0 0,0-3 2 0,1-4-1 15,5-4-2-15,-1 1 0 0,3-2-3 0,-1-3 1 16,-2 3 1-16,2 0-2 0,1-1 2 0,-2 2-2 16,0 1 1-16,0 3-2 0,1-1 1 0,-3 5 1 15,0 2 1-15,0 2-1 0,-4 2-1 16,0 5 2-16,1 1-4 0,-2 0 3 0,0 6-1 16,-3 3-1-16,1 4 5 0,0 2 1 0,-3 3 3 15,-1 1 0-15,2 2 0 0,-3 1-1 16,0-2-3-16,0 1 1 0,-4-1-3 0,2-1-3 15,0-1 0-15,-2-2-5 0,0-2-10 0,2-2-19 16,2-4-35-16,0-2-70 0,0-2-94 0,0-3-120 16,2-1-180-16,0 0-299 0,0-1 127 0</inkml:trace>
          <inkml:trace contextRef="#ctx0" brushRef="#br0" timeOffset="14745.5376">6889 4000 0 0,'0'0'0'0,"0"0"81"0,0 0 68 16,0 0-7-16,0 0 4 0,0 0 5 0,0 0-1 15,0 0-4-15,0 0-11 0,0 0-15 16,0 0-8-16,0 0-5 0,0 0-2 0,110-77-3 16,-102 67-8-16,0-2-12 0,3 0-12 0,0 0-9 15,-3 0-9-15,-2 0-6 0,1 3-2 0,0 0-4 16,-6 0 0-16,2 2 4 0,-3 1 3 15,0 1 5-15,0 1 4 0,0 2 0 0,-1 0-4 16,-6 1-11-16,-3 1-14 0,-2 0-12 0,-1 0-3 16,-6 6 2-16,-1 4 4 0,-1 4 8 15,-5 3 2-15,2 2 1 0,1 2-3 0,-2 1-2 16,6-1-3-16,2 1-3 0,2 2 2 0,7 0-10 16,1-5-3-16,7 3-5 0,0-3-7 0,3 1 4 15,7-4-2-15,5-3 1 0,3 2 0 16,2-6 2-16,1-2 2 0,5 1 1 0,1-4 4 15,-1 0-3-15,4-3 2 0,-2 1-1 0,-3-2 3 16,2 0-3-16,0 0-2 0,-1-2 0 0,-1-1-7 16,-2-1 5-16,-3-1 2 0,0 0-2 15,-1 1 6-15,-2-2-6 0,-2 0-2 0,-2-3-1 16,0 3-2-16,-4 0 0 0,2 0 0 0,-3 0-5 16,-2 0-11-16,4 1-10 0,-6-1-24 0,5-2-42 15,-3-1-68-15,3 2-79 0,-1 1-152 0,-1 1-285 16,-5 2-476-16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9:20.5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9499DBB-5688-410B-9917-489D20D324CF}" emma:medium="tactile" emma:mode="ink">
          <msink:context xmlns:msink="http://schemas.microsoft.com/ink/2010/main" type="writingRegion" rotatedBoundingBox="15554,1690 22888,956 23724,9303 16389,10037"/>
        </emma:interpretation>
      </emma:emma>
    </inkml:annotationXML>
    <inkml:traceGroup>
      <inkml:annotationXML>
        <emma:emma xmlns:emma="http://www.w3.org/2003/04/emma" version="1.0">
          <emma:interpretation id="{9C6B9670-28BA-4433-BE6C-277FB018796B}" emma:medium="tactile" emma:mode="ink">
            <msink:context xmlns:msink="http://schemas.microsoft.com/ink/2010/main" type="paragraph" rotatedBoundingBox="15554,1690 20374,1207 20576,3227 15756,3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4D57DE-F08B-4947-ADC2-D1DB4DFBAC6B}" emma:medium="tactile" emma:mode="ink">
              <msink:context xmlns:msink="http://schemas.microsoft.com/ink/2010/main" type="line" rotatedBoundingBox="15554,1690 20374,1207 20576,3227 15756,3709"/>
            </emma:interpretation>
          </emma:emma>
        </inkml:annotationXML>
        <inkml:traceGroup>
          <inkml:annotationXML>
            <emma:emma xmlns:emma="http://www.w3.org/2003/04/emma" version="1.0">
              <emma:interpretation id="{6FD4A2AD-8BD5-4486-8CB0-A5D363FD2518}" emma:medium="tactile" emma:mode="ink">
                <msink:context xmlns:msink="http://schemas.microsoft.com/ink/2010/main" type="inkWord" rotatedBoundingBox="15554,1690 20374,1207 20576,3227 15756,3709">
                  <msink:destinationLink direction="with" ref="{4D71C964-3D21-43C3-9E59-CB4A41DF6D94}"/>
                </msink:context>
              </emma:interpretation>
              <emma:one-of disjunction-type="recognition" id="oneOf0">
                <emma:interpretation id="interp0" emma:lang="en-US" emma:confidence="0.5">
                  <emma:literal>Benefits</emma:literal>
                </emma:interpretation>
                <emma:interpretation id="interp1" emma:lang="en-US" emma:confidence="0">
                  <emma:literal>Benefit</emma:literal>
                </emma:interpretation>
                <emma:interpretation id="interp2" emma:lang="en-US" emma:confidence="0.5">
                  <emma:literal>Benefits -</emma:literal>
                </emma:interpretation>
                <emma:interpretation id="interp3" emma:lang="en-US" emma:confidence="0">
                  <emma:literal>Benefits _</emma:literal>
                </emma:interpretation>
                <emma:interpretation id="interp4" emma:lang="en-US" emma:confidence="0">
                  <emma:literal>Benefits.</emma:literal>
                </emma:interpretation>
              </emma:one-of>
            </emma:emma>
          </inkml:annotationXML>
          <inkml:trace contextRef="#ctx0" brushRef="#br0">117 403 1205 0,'0'0'382'0,"0"0"-188"15,0 0-49-15,0 0-28 0,0 0-14 16,0 0-18-16,0 0-30 0,0 0-27 0,0 0-17 15,0 0-2-15,0 0 7 0,0 0 10 0,-16 23 11 16,6 15 6-16,0 5-5 0,-1 7-6 0,-1 0-8 16,0 2-7-16,0 0-6 0,1-3-5 0,2-2-2 15,3-2-5-15,3-2-6 0,2-2-8 16,1-2-16-16,4-3-32 0,6-5-26 0,0-6-18 16,5-7-22-16,0-6-14 0,-3-6-50 0,-1-6-66 15,-1 0-8-15,0-5 19 0,-5-6 30 0,2-6 26 16,-3-2-18-16,-2-5-6 0,2-3 41 0,-4-4 150 15,0 0 25-15,0-1 0 0,-1-3 0 16,-4 0 0-16,-1-3 0 0,-3 0 0 0,4-3 48 16,-3-1 30-16,0-2 18 0,1-3 12 0,-1 1 29 15,2-1 34-15,2 1 19 0,0 2 17 16,3-1-10-16,1 2-31 0,3 0-26 0,7 5-32 16,4 0-22-16,2 6-18 0,7 0-8 0,-3 4-6 15,3 3-6-15,2 3 1 0,2 3-8 0,0 4-9 16,2 5-7-16,-2 4-9 0,0 1-1 15,-2 5-2-15,-2 0 0 0,-1 2-2 0,-1 7 0 16,-5 1-3-16,-2 5-1 0,-4 0-2 0,-3 4 1 16,-6 1 4-16,-1 3 3 0,0 2 5 0,-8 0 3 15,-5 2-1-15,-5 0 2 0,0 0 0 16,-5-1 0-16,-1-1 1 0,-3 0 0 0,0-4-5 16,0 0-3-16,6-4-4 0,2-4-5 0,6-3-1 15,6-4-8-15,3 0-12 0,3-3-11 0,1 1-9 16,0 0-2-16,6 2 7 0,1 1 7 0,2-1 5 15,5 1 6-15,2 2 3 0,3 0 4 0,1 2 2 16,1-1 1-16,-1 3 1 0,5 1-1 16,-5 0 2-16,1 4-2 0,1-1 2 0,-1 3 1 15,-1 1-2-15,-5 1 3 0,-2-2-2 0,-1 2 0 16,-5-3 4-16,-4 1 2 0,-3-1 1 16,-3-1 6-16,-9 2 8 0,-5-1 4 0,-4 2 2 15,-5-1-2-15,-8 0-9 0,-2 1-4 0,-7-2-2 16,1-1-1-16,-3 0 0 0,-1-3 0 15,3 0-6-15,7-2-2 0,4 0-3 0,4-6-7 16,8-1-11-16,2-4-23 0,8-1-47 0,7-1-117 16,3-1-211-16,0-5-250 0,0 1-314 0</inkml:trace>
          <inkml:trace contextRef="#ctx0" brushRef="#br0" timeOffset="1541.4757">830 757 526 0,'0'0'143'0,"0"0"-52"15,0 0-15-15,0 0 2 0,0 0 7 0,0 0-14 16,157-106-16-16,-138 86 2 0,-6 1 20 0,-3 1 34 16,-4 0 35-16,-4 2 19 0,-2 1-6 15,0 0-22-15,-10 2-30 0,-2 1-25 0,-1 0-21 16,-2 7-14-16,-4 1-11 0,-1 4-18 0,-1 0-5 15,-3 2-8-15,-3 8-4 0,0 5 2 16,0 4-3-16,0 3 4 0,2 3 0 0,2 5 3 16,2 2-4-16,2-1-4 0,4 0 1 0,4-1-4 15,6-1 0-15,1-2-1 0,4-4-8 16,4-3-6-16,7-2 1 0,5-5 0 0,1-1 3 16,5-5 7-16,0-2-3 0,5-4 6 0,3-1 6 15,3-3 3-15,1-7 5 0,1-2 0 0,2-1-2 16,-2-4 1-16,-1-2 1 0,-2-1 0 15,-4 0 0-15,-1-3 1 0,-3 0 0 0,0 0 2 16,-4-1 0-16,-2 0 5 0,0-1-1 0,-2 1 2 16,-2 3-3-16,-5 2-6 0,-1 5 1 0,0 4-1 15,-6 5 1-15,-1 1-1 0,0 4-5 0,-1 0-10 16,0 0-17-16,0 3-6 0,2 4 5 16,0 7 6-16,1 3 17 0,1 6 5 0,1 2 1 15,-1 2-1-15,0 0 0 0,-1 0 1 0,1-4-4 16,-1 0-1-16,1-2 0 0,-3-1-2 0,3-4 2 15,-1-3 1-15,1-2-1 0,-4-4 1 0,3-1 0 16,-2-3 1-16,2-3 4 0,-3 0 3 16,1 0 11-16,0 0 7 0,3 0 6 0,-2-4 0 15,3-5-7-15,2-2-7 0,2-4-6 0,3-2-6 16,3-4-1-16,1-3-2 0,0-1 1 16,3 2-2-16,-2-1 0 0,-1 0-2 0,2 3 0 15,-3 4-3-15,-2 5 2 0,-2 2-1 0,-3 6-2 16,-2 1 0-16,1 3-4 0,0 0 0 15,0 3 2-15,1 4 1 0,-2 6 3 0,5-2 0 16,-3 3 1-16,0 0-2 0,3-1 1 0,-3 0 0 16,3-1-1-16,-2-2 1 0,6-2-3 0,1 0 2 15,3-4-2-15,-2-1-3 0,6-1-4 0,2-2-4 16,1 0-20-16,2 0-41 0,0-5-82 0,0-1-92 16,3-3-94-16,-1 0-71 0,-4-2-2 15,-1-1 37-15,-3 0 67 0,0-2 171 0,-6-1 142 16,0 0 0-16,-4 0 0 0,-4 3 0 0,-7 0 0 15,-1 3 0-15,0 2 0 0,0 1 0 0,-4 1 0 16,-4 4 0-16,2 1 0 0,-2 0 94 16,2 0 128-16,0 0-9 0,3 0-25 0,-1 0-31 15,3 0-23-15,1 0-23 0,0 0-18 0,0 0-12 16,0 0-19-16,4 0-20 0,-3 0-18 0,2 0 5 16,2-2 17-16,0-1 21 0,2-1 18 15,0-2-3-15,3 0-11 0,-2 2-8 0,1-5-2 16,-3 0 1-16,1 2 4 0,-6-1-1 0,1-1-3 15,0-2-8-15,-2 2-10 0,0 0-6 16,0 1-3-16,-4 2 5 0,2 1 3 0,-8 4-3 16,5 1-10-16,-6 0-15 0,0 0-13 0,-1 9-11 15,-4 5-1-15,0 4 3 0,-7 6 4 0,3 5 6 16,-1 3 0-16,2 2-2 0,2-1 0 0,3 1-2 16,6-4 1-16,4-2-4 0,4-4-5 0,3-8-3 15,10 2-6-15,6-6-4 0,4-3 5 16,8-5 2-16,6-4 6 0,6 0 9 0,8-9-1 15,3-7-7-15,-1-6-20 0,0-2-32 0,-2-2-24 16,-6-4-8-16,-5 0 7 0,-5-2 8 0,-4-2-3 16,-4 2-7-16,-4-2-10 0,-2-1 10 15,-5-2 14-15,-2 2 18 0,-2-2 18 0,-4-5 15 16,-2 1 13-16,0-2 14 0,-2 0 10 0,-4 2 14 16,0-1 15-16,0 2 14 0,0 7 17 15,-6 5 20-15,1 5 15 0,-4 8 10 0,3 3 2 16,-3 4-12-16,2 1-13 0,1 5-17 0,1 2-14 15,0 0-21-15,0 0-22 0,-3 8-15 0,1 2-9 16,-5 8-1-16,0 6 9 0,-2 8 4 16,0 6 2-16,-5 7 4 0,0 7 0 0,0 5 3 15,-1 5 4-15,4 7 2 0,-3 2 0 0,1 4-4 16,4 3-3-16,0 3-3 0,0 3-3 0,2 6-3 16,1 2-3-16,5 0-1 0,-1-2-6 15,6-6 0-15,1-4-5 0,0-7-6 0,8-6 1 16,1-11-1-16,4-7 0 0,1-9-1 0,1-7-3 15,2-9-6-15,-4-8-8 0,2-7-2 0,-3-5 0 16,0-4 8-16,-2-5 13 0,-1-6 10 0,2-5 5 16,-1-9-5-16,-3-5-4 0,-1-4-14 15,-5-7-3-15,-1-3-5 0,-4-2-3 0,-7-1 3 16,-5-2-4-16,-3 2 4 0,2 3 5 0,-6 4 10 16,-1 6 9-16,0 7 9 0,-6 7 5 0,2 3 0 15,-4 3-1-15,0 3-1 0,4 0-5 16,-1 4 1-16,4 1-2 0,8 0 2 0,6 0 1 15,1 2-3-15,9-1-18 0,1-1-15 0,5-1-11 16,9-4-5-16,5-3 19 0,5-4 12 16,8 0 7-16,7-4 5 0,5 0 0 0,2 0 1 15,-2 0 0-15,3-1 3 0,-6 1 0 0,2 1 0 16,-2 1 3-16,-3 0 1 0,-1 3-1 0,-8 0 0 16,1 4 0-16,-8 1-1 0,0 3 4 15,-7 1 2-15,-6 4 0 0,-1 1-2 0,-1 3-3 16,-5 0-2-16,0 0 5 0,-1 1 10 0,-1 5 8 15,1 2 7-15,2 2 3 0,-3 4-6 0,0 1-1 16,0 2-6-16,0 1-8 0,-3-2-5 0,-1 3-9 16,3-4-4-16,-3 0-9 0,3-3-11 15,1-2-17-15,0-2-17 0,6-2-20 0,8-3-31 16,2-2-68-16,8-1-141 0,-5-1-230 0,-6-2-640 0</inkml:trace>
          <inkml:trace contextRef="#ctx0" brushRef="#br0" timeOffset="2389.1073">2373 67 1735 0,'0'0'318'0,"0"0"-73"15,0 0-49-15,0 0-35 0,0 0-15 0,0 0-34 16,0 0-33-16,0 0-25 0,0 0-20 0,0 0-15 15,0 0-12-15,0 0-9 0,0 0-8 16,0 0-8-16,-56-4-15 0,56 4-20 0,0 0-24 16,1 0-20-16,1 0-16 0,4 0-42 0,3 3-108 15,0 2-245-15,-6-3-674 0</inkml:trace>
          <inkml:trace contextRef="#ctx0" brushRef="#br0" timeOffset="2132.2657">2918 375 465 0,'0'0'209'0,"0"0"-184"0,0 0-21 16,0 0 13-16,0 0-19 0,170-92-331 0,-148 83-52 0</inkml:trace>
          <inkml:trace contextRef="#ctx0" brushRef="#br0" timeOffset="1980.3592">3110 115 0 0,'0'0'198'16,"0"0"49"-16,0 0 3 0,0 0 19 15,0 0 14-15,-14-156-18 0,9 149-38 0,-1 4-52 16,2 1-42-16,0 2-42 0,-1 0-37 0,2 6-32 16,-2 6-20-16,-3 8 0 0,-1 8 4 15,-1 9 7-15,1 7 7 0,-5 5 5 0,2 4 1 16,-1 6 2-16,-1 1-3 0,1 1-4 0,1-4-3 15,1 1-4-15,5-3-6 0,0-4-1 0,6-2-5 16,0-6-3-16,8-6-1 0,3-3-3 0,4-7-2 16,1-7-5-16,0-3 1 0,3-6-3 15,-1-4 4-15,1-4 5 0,1-3 3 0,-1-3 5 16,3-9 3-16,-2-2 3 0,0-2-1 0,1-3 2 16,-5-5-4-16,-1 2 1 0,-3-4-1 0,0-1 1 15,-6-2 4-15,3 0-1 0,-4-1 3 0,1 2-1 16,-4 1 4-16,0 5 1 0,-1 4 3 15,2 4 2-15,-3 4-2 0,1 2-1 0,-1 3-4 16,3 4-8-16,-2 1-12 0,0 0-17 0,1 0-1 16,4 0-1-16,1 1 8 0,5 4 14 0,2 3 1 15,0 2 5-15,4 1 1 0,-1 4 2 16,-1 1 3-16,-1 3 3 0,-2 2 1 0,1 0-1 16,-2 0 0-16,-3 0-2 0,-5-2 1 0,-1-3 2 15,-3 1 1-15,0-4 1 0,0 0 5 16,-7-1 0-16,-3 0-4 0,-5 0-7 0,-4-1-14 15,-1-2-21-15,-4-1-33 0,2-4-68 0,-2-4-205 16,4 0-514-16,8 0-495 0</inkml:trace>
          <inkml:trace contextRef="#ctx0" brushRef="#br0" timeOffset="24560.6064">2721 119 665 0,'0'0'238'15,"0"0"12"-15,0 0-21 0,0 0-43 0,0 0-41 16,0 0-41-16,0 0-33 0,71-160-20 0,-31 136-15 16,11 0-10-16,4 2-3 0,8 0-4 0,4 0-6 15,1 4-5-15,9 3-3 0,-3 1-6 16,1 2-7-16,4 1-8 0,0 2-9 0,4 0-12 16,1 2-15-16,-3 1-39 0,-2 2-89 0,-1-2-143 15,-23 4-194-15,-19 2-302 0</inkml:trace>
          <inkml:trace contextRef="#ctx0" brushRef="#br0" timeOffset="25256.6099">3111-271 0 0,'0'0'0'0,"0"0"0"0,0 0 0 16,0 0 0-16,0 0 17 0,0 0 21 0,0 0-9 15,0 0-5-15,0 0 3 0,0 0-3 16,0 0 3-16,0 0 7 0,0 0 14 0,-5-120 15 16,2 120 6-16,3 0-15 0,0 0-47 0,0 0-86 15,0 0-81-15,0 3 0 0,-4 8 98 0,0 6 62 16,-8 8 0-16,-4 11 0 0,-11 10 30 15,-9 10 38-15,-6 11-14 0,-10 9-7 0,-10 11-6 16,-1 5-15-16,0 8 6 0,1 6 3 0,9 3-5 16,3-1-15-16,17-3-42 0,11-26-141 0,11-26-15 15</inkml:trace>
          <inkml:trace contextRef="#ctx0" brushRef="#br0" timeOffset="26084.0997">3085-417 0 0,'0'0'0'16,"0"0"0"-16,0 0 0 0,0 0 0 16,0 0 0-16,0 0 0 0,0 0 0 0,0 0 0 15,0 0 0-15,0 0 0 0,0 0 66 0,0 0 8 16,66-53-70-16,-66 54-101 0,0 9 50 16,0 8 47-16,-5 12 0 0,-6 12 0 0,-12 17 0 15,-6 20 0-15,-12 17 77 0,-13 23 5 0,-15 23-2 16,-10 21-23-16,-8 18-68 0,21-39-241 0,21-43 219 15</inkml:trace>
          <inkml:trace contextRef="#ctx0" brushRef="#br0" timeOffset="3750.7604">4091 406 637 0,'0'0'144'0,"0"0"-85"0,0 0-61 15,0 0-18-15,0 0 16 0,0 0 23 0,0 0 24 16,0 0 29-16,0 0 16 0,0 0 10 0,0 0 0 15,166 19-9-15,-113-28-18 0,8-1-10 16,6-4-17-16,2-1-17 0,6-1-18 0,-4 0-41 16,-1 1-128-16,-21 3-473 0,-15 6-75 0</inkml:trace>
          <inkml:trace contextRef="#ctx0" brushRef="#br0" timeOffset="26943.5865">3097-456 0 0,'0'0'0'16,"0"0"0"-16,0 0 0 0,0 0 26 15,0 0 107-15,0 0-42 0,0 0-72 0,0 0-83 16,0 0-38-16,0 0-1 0,0 0 103 0,0 0 0 16,4 85 0-16,-38 5 0 0,-16 24 30 0,-10 26 40 15,-9 22 4-15,0 25-24 0,15-36-274 16,18-48 224-16</inkml:trace>
        </inkml:traceGroup>
      </inkml:traceGroup>
    </inkml:traceGroup>
    <inkml:traceGroup>
      <inkml:annotationXML>
        <emma:emma xmlns:emma="http://www.w3.org/2003/04/emma" version="1.0">
          <emma:interpretation id="{11BA6025-3DAE-4DBF-921C-DD9348AEEA65}" emma:medium="tactile" emma:mode="ink">
            <msink:context xmlns:msink="http://schemas.microsoft.com/ink/2010/main" type="paragraph" rotatedBoundingBox="18956,3084 22751,2761 22826,3645 19031,39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D2115D3-91EA-4CFF-82EC-3CB446CFC57A}" emma:medium="tactile" emma:mode="ink">
              <msink:context xmlns:msink="http://schemas.microsoft.com/ink/2010/main" type="line" rotatedBoundingBox="18956,3084 22751,2761 22826,3645 19031,3968"/>
            </emma:interpretation>
          </emma:emma>
        </inkml:annotationXML>
        <inkml:traceGroup>
          <inkml:annotationXML>
            <emma:emma xmlns:emma="http://www.w3.org/2003/04/emma" version="1.0">
              <emma:interpretation id="{A5D75855-CA3F-4B7C-866D-BF73780468E3}" emma:medium="tactile" emma:mode="ink">
                <msink:context xmlns:msink="http://schemas.microsoft.com/ink/2010/main" type="inkWord" rotatedBoundingBox="18956,3084 22751,2761 22826,3645 19031,3968"/>
              </emma:interpretation>
              <emma:one-of disjunction-type="recognition" id="oneOf1">
                <emma:interpretation id="interp5" emma:lang="en-US" emma:confidence="0.5">
                  <emma:literal>Emotional</emma:literal>
                </emma:interpretation>
                <emma:interpretation id="interp6" emma:lang="en-US" emma:confidence="0.5">
                  <emma:literal>E motional</emma:literal>
                </emma:interpretation>
                <emma:interpretation id="interp7" emma:lang="en-US" emma:confidence="0.5">
                  <emma:literal>Emote mal</emma:literal>
                </emma:interpretation>
                <emma:interpretation id="interp8" emma:lang="en-US" emma:confidence="0">
                  <emma:literal>Emote. mal</emma:literal>
                </emma:interpretation>
                <emma:interpretation id="interp9" emma:lang="en-US" emma:confidence="0">
                  <emma:literal>Emotes mal</emma:literal>
                </emma:interpretation>
              </emma:one-of>
            </emma:emma>
          </inkml:annotationXML>
          <inkml:trace contextRef="#ctx0" brushRef="#br0" timeOffset="4715.5865">4244 1340 435 0,'0'0'208'0,"0"0"-78"0,0 0-33 16,0 0-9-16,0 0 4 0,0 0-2 15,0 0-9-15,0 0-6 0,0 0 2 0,0 0-1 16,0 0 0-16,0 0-10 0,-32-141-6 0,13 133-6 16,0 3-1-16,-5 2 4 0,-4 3 4 0,-6 0 4 15,5 8 1-15,-6 4-8 0,1 3-12 0,-3 5-12 16,-3 6-11-16,1 4-10 0,0 3-3 16,1 1-3-16,5 2-4 0,-1 2 1 0,6-3-4 15,4 2 2-15,7-5-1 0,3-4-3 0,3-2-3 16,10-7-9-16,1-4-7 0,1-5-3 15,9 0-3-15,3-4 8 0,2-2 9 0,2-2 5 16,6-2 13-16,-1 0 2 0,0-2 1 0,1-4 7 16,-4 0-5-16,-2 0 2 0,-7 0 8 0,-3 1 9 15,-5 2 16-15,0 0 8 0,-2 0-1 16,0-1-12-16,-2 1-15 0,-2 0-8 0,-5-1-14 16,-3 3-7-16,-2-1-11 0,-2 2-10 0,-7 0-1 15,-1 8 6-15,-5 4 4 0,-2 5 12 0,-7 3 5 16,1 4 3-16,1 7 2 0,-3 2-3 15,4 3-2-15,-1 4-1 0,8 1 1 0,2 2-3 16,6 0 0-16,8-6 0 0,7-3-7 0,5-6-4 16,8-7-3-16,6-3-5 0,7-5 6 0,7-3 5 15,5-4 6-15,9-4 5 0,6-2 1 0,4-5-2 16,3-5-3-16,0-2-6 0,6-4-6 0,-6 3-12 16,-2-1-18-16,-2-3-44 0,-4 2-73 15,-3-2-78-15,-3-1-85 0,-4 2-84 0,-5-1-98 16,-8 3-61-16,-7 3 565 0</inkml:trace>
          <inkml:trace contextRef="#ctx0" brushRef="#br0" timeOffset="5516.542">4308 1705 0 0,'0'0'168'15,"0"0"173"-15,0 0-89 0,0 0-97 16,0 0-98-16,0 0-88 0,0 0-25 0,0 0 21 16,0 0 43-16,0 0 48 0,0 0 8 0,0 0 6 15,0 0-1-15,0 0-3 0,16 98-2 0,-16-73-4 16,-2-2 0-16,-8 3-5 0,5-2-3 15,-6-1-4-15,0 0-3 0,3-2-2 0,-1-4-6 16,0-3-5-16,3-2-9 0,2-5-7 0,0-2-4 16,4-4 5-16,0-1 18 0,0 0 27 0,0 0 27 15,0-1 13-15,3-4-12 0,1-2-27 0,0-5-30 16,1-3-22-16,3-4-5 0,2-2-3 0,2-3 1 16,-1 2-4-16,2-1-1 0,3 3-2 15,0-1-1-15,0 5-3 0,4 1 1 0,-2 3-3 16,-2 2 2-16,4 4 1 0,-3 0-1 0,-2 4 0 15,1 2 1-15,0 0 0 0,-5 2 3 0,0 5 0 16,-1 4 0-16,1 1 2 0,-7 3 3 16,3 0 0-16,-4 2 2 0,-2 1 0 0,-1 1-2 15,0-1 0-15,0-1-1 0,-5-2 1 0,-2-1 2 16,3-2 3-16,-4-3 3 0,5-2 1 16,-1-3 4-16,1-2 0 0,3-1 0 0,0-1-3 15,0 0-7-15,0 0-10 0,6-4-3 0,2-5 0 16,1-3 1-16,10-3 8 0,-2-4 1 0,4-2 3 15,0-4 1-15,3 3 1 0,-4-2-1 16,0 2-2-16,2 1-2 0,-5 3 2 0,-2 5-1 16,-3 1 0-16,-5 4 2 0,-1 2-2 0,-3 1 0 15,3 4-2-15,-6-1-3 0,0 2-2 0,0 0-12 16,0 0 0-16,0 8 5 0,-4 2 3 0,1 3 14 16,-1 4 3-16,-6 3-3 0,2 1 1 15,0 0-2-15,-2 1-2 0,2 0 0 0,1-3-2 16,3-3-4-16,0-2-5 0,4-2-6 0,0-1-9 15,9-3-4-15,5-3-2 0,-1-2 2 0,8-3 3 16,0 0 3-16,4-4 3 0,2-7-3 16,5-3-1-16,-4-1-4 0,-1-3 2 0,0 1 5 15,-3-2 4-15,-5-3 8 0,1 2 6 0,-3-2 6 16,-3 2 5-16,-2 0 2 0,-3 1 4 0,-2 1 1 16,1 1 4-16,-4 2 3 0,-1 4 6 15,-2 5 10-15,-1 1 8 0,0 5-3 0,0 0-17 16,-3 0-25-16,2 5-21 0,-4 3-6 0,-3 4 4 15,-5 5 12-15,1 2 10 0,-1 3 0 16,-2 0 1-16,2 1 0 0,1 2-2 0,0-4 1 16,5 2-1-16,-1-3-1 0,7-5-3 0,1 1-4 15,0-4 0-15,4-3-4 0,6 0 3 0,2-4 6 16,3-3 6-16,8-2 6 0,1 0 2 0,3-4 4 16,0-5-2-16,0-2 2 0,-2-2 0 15,-5-1 1-15,0 1 4 0,-5-3 5 0,-3 2 7 16,-8-1 5-16,3-3 3 0,-7 0-5 0,0 0-8 15,-8-1-5-15,-4-1-10 0,-3 3-5 0,-3 0-10 16,-3 2-13-16,-3 2-7 0,-2 2-14 0,1 3-14 16,3 0-15-16,0 2-32 0,0-1-71 15,13 1-184-15,1 3-309 0,4-1-409 0</inkml:trace>
          <inkml:trace contextRef="#ctx0" brushRef="#br0" timeOffset="5973.2617">5361 1618 1045 0,'0'0'74'16,"0"0"-77"-16,0 0-23 0,0 0 41 16,0 0 28-16,0 0 6 0,0 0-6 0,157-72-5 15,-140 72-1-15,-1 0 5 0,-2 0 4 0,-2 7 0 16,-2 3 3-16,1 0 3 0,-7 4 14 0,4 3 9 16,-5-2 5-16,-2 5 3 0,1 0-15 15,-2 1-9-15,0 1-11 0,0 1-15 0,0-1-9 16,0 0-13-16,-2-1-17 0,2 0-36 0,-1-3-63 15,1-2-182-15,0-4-511 0,0-5-61 0</inkml:trace>
          <inkml:trace contextRef="#ctx0" brushRef="#br0" timeOffset="5728.4122">5571 1174 724 0,'0'0'801'15,"0"0"-695"-15,0 0-82 0,0 0-31 0,0 0 11 16,0 0 22-16,0 0 15 0,0 0 16 0,0 0 12 16,-22 155 7-16,9-113-3 0,1 2-11 15,-1 2-12-15,-2 2-13 0,-1 0-10 0,-1 2-4 16,-3-4-7-16,3 0-8 0,1-3-7 0,3 0-26 15,1-2-37-15,4 0-64 0,4-5-170 0,3-9-424 16,1-8-269-16</inkml:trace>
          <inkml:trace contextRef="#ctx0" brushRef="#br0" timeOffset="6593.5893">5850 1487 0 0,'47'104'0'0,"-43"-93"0"0,0 0 0 16,3 1 0-16,-4 2 0 0,-1 0 0 0,0 1 112 15,-1 0 44-15,-1 2-20 0,0 1-18 16,0 2-19-16,-3-1-19 0,-2 0-10 0,-5 1-10 15,-2-1-4-15,0-3-1 0,-1 1 2 0,0-2 7 16,-5-3 8-16,-2-1 8 0,4-2 2 16,-3-2 3-16,-1-3 1 0,7-1 6 0,-1-1 10 0,2-2 5 15,7 0-1-15,-2-2-14 0,6-4-24 16,1-1-25-16,0-3-22 0,0-5-12 0,2-1-5 16,8-5-1-16,3-1-1 0,1-2 1 0,7-1-2 15,-2 0 1-15,6-1-2 0,1 3 0 0,-2 5-3 16,0 0 0-16,-2 5 2 0,0 4 1 15,0 0 3-15,-3 5-1 0,-3 1-1 0,4 3-1 16,-4 0-3-16,-1 0 2 0,-2 6 2 0,-1 1 1 16,-3 2 3-16,-5 1 2 0,3 3 0 15,-4-1 1-15,-2-1 1 0,1 2 0 0,-2 0 0 16,0-2 0-16,0 0-3 0,-3-1 2 0,0-3 1 16,-2 0-2-16,3-1 1 0,2-1-2 0,-1-2-1 15,1-2 1-15,0-1 3 0,0 0 6 16,0 0 8-16,0 0 8 0,1 0 2 0,1-4 0 15,4-1-8-15,0-3-9 0,5-4-8 0,1-2-3 16,1 1-2-16,3-2 0 0,-2 1-1 0,-1 1-3 16,2 3 2-16,-3 1-1 0,0 1 1 0,-3 3-2 15,-5 4-2-15,4-1-3 0,-5 2-2 0,0 0 2 16,-2 3 0-16,4 4 2 0,-2-1 3 16,-2 6-1-16,2-2 4 0,-3 2-2 0,1 0 0 15,1 1-3-15,-2 0-5 0,4-1-9 16,-2-2-10-16,1-2-21 0,0 1-31 0,6-3-71 15,1 0-190-15,-5-3-301 0,3-1-457 0</inkml:trace>
          <inkml:trace contextRef="#ctx0" brushRef="#br0" timeOffset="6119.1704">5850 1487 11 0,'0'0'-11'0,"0"0"11"0,0 0 0 16,0 0 0-16,0 0 0 0,0 0 0 0,0 0 0 16,0 0 0-16</inkml:trace>
          <inkml:trace contextRef="#ctx0" brushRef="#br0" timeOffset="7396.2042">6801 1581 277 0,'0'0'405'0,"0"0"-154"0,0 0-58 0,0 0-27 15,0 0-31-15,0 0-48 0,0 0-38 0,0 0-13 16,0 0 6-16,0 0 3 0,-152-26-6 0,121 37-7 16,5 2-11-16,4 4-4 0,-2-1-2 15,1 0-5-15,6 1-5 0,-3 1-4 0,5-1-8 16,3-3-6-16,5 1-14 0,2-3-20 0,5-2-18 16,0-3-8-16,11-3 12 0,2-1 22 0,3-3 23 15,6 0 20-15,2-4 6 0,1-6 3 0,1-3 1 16,0 0 0-16,-4-4 4 0,1 1 7 0,-7 0 4 15,1-1 6-15,-7 2 10 0,0 0 7 16,-2 2 5-16,-4-1 7 0,-2 4 5 0,-2 1-1 16,0 3 3-16,0 2-7 0,0 3-13 0,-3 1-21 15,-1 0-27-15,-3 3-24 0,3 3-11 0,-5 3 0 16,4 0 10-16,-5 5 11 0,1-2 4 16,5-1 0-16,-4 1-5 0,6-1-9 0,2-3-13 15,0 2-10-15,8-4-5 0,2 0 6 0,-1-3 14 16,9-1 14-16,0-2 8 0,4 0-1 15,-1 0-1-15,3-5-5 0,2-1-3 0,1-4 2 16,-3 2-9-16,-4-3 1 0,1 1-4 0,0-2-5 16,-5-1 6-16,0-4 2 0,-2-1 5 0,1 0 6 15,-1-2 5-15,-2-3 4 0,0-1 4 16,0-2 1-16,-1-4 3 0,-3 1 2 0,0-4-5 16,1-1 0-16,-4-2-9 0,5-1-3 0,-8 0 5 15,5 3 0-15,-4-1 12 0,-3 5 7 0,0 4 8 16,0 6 8-16,0 2 8 0,-7 4 4 15,3 5 4-15,-1 2 3 0,-2 2-7 0,2 5-11 0,-3 0-21 16,2 0-20-16,-3 9-13 0,-3 3 0 16,0 5 11-16,-4 2 9 0,-2 4 10 0,-2 5 5 15,5 4-2-15,-1 1 6 0,2 5-6 0,0 1-1 16,3-2 1-16,2 0-4 0,4-2 1 16,-1-3-5-16,6 2-1 0,0-3-3 0,7-1-4 15,-3-2-4-15,7 0-10 0,-2-2-10 0,-2-3-9 16,4-2-15-16,-6-5-20 0,6-1-13 0,-3-2-17 15,-2-1-21-15,5-3-43 0,3-2-49 16,-4-1-26-16,2-3 12 0,-1-3 57 0,-2 0 75 16,4 0 58-16,-3 0 35 0,2-4 19 0,-2 1 17 15,-5 0 49-15,-2 1 102 0,1 2 117 16,-4 0 77-16,0 0 23 0,0 0-51 0,0 0-78 16,0 3-55-16,0-1-42 0,0 1-33 0,-4-3-25 15,4 1-26-15,-2-1-20 0,2 2-19 0,0-2-17 16,0 1-12-16,0-1-10 0,0 2-5 0,0-2-1 15,0 0-8-15,0 0 1 0,0 0-7 0,0 0-9 16,0 0-16-16,0 0-29 0,0 1-10 16,0 2-8-16,-1 2-10 0,1-1-14 0,-1 1-42 15,-1 1-72-15,1 0-126 0,0-2-184 0,-1-1-682 16</inkml:trace>
        </inkml:traceGroup>
      </inkml:traceGroup>
    </inkml:traceGroup>
    <inkml:traceGroup>
      <inkml:annotationXML>
        <emma:emma xmlns:emma="http://www.w3.org/2003/04/emma" version="1.0">
          <emma:interpretation id="{0007F58D-B8E3-4927-A126-B6F02CA0C126}" emma:medium="tactile" emma:mode="ink">
            <msink:context xmlns:msink="http://schemas.microsoft.com/ink/2010/main" type="paragraph" rotatedBoundingBox="16858,4709 21793,4482 21868,6099 16933,6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75629D-8183-4A03-B95D-4A6208BF9E14}" emma:medium="tactile" emma:mode="ink">
              <msink:context xmlns:msink="http://schemas.microsoft.com/ink/2010/main" type="line" rotatedBoundingBox="16858,4709 21793,4482 21868,6099 16933,6327"/>
            </emma:interpretation>
          </emma:emma>
        </inkml:annotationXML>
        <inkml:traceGroup>
          <inkml:annotationXML>
            <emma:emma xmlns:emma="http://www.w3.org/2003/04/emma" version="1.0">
              <emma:interpretation id="{FD2FA8D6-53A5-48A1-9617-AA2AE89089CB}" emma:medium="tactile" emma:mode="ink">
                <msink:context xmlns:msink="http://schemas.microsoft.com/ink/2010/main" type="inkWord" rotatedBoundingBox="16858,4709 17876,4662 17950,6280 16932,6327"/>
              </emma:interpretation>
              <emma:one-of disjunction-type="recognition" id="oneOf2">
                <emma:interpretation id="interp10" emma:lang="en-US" emma:confidence="0.5">
                  <emma:literal>*</emma:literal>
                </emma:interpretation>
                <emma:interpretation id="interp11" emma:lang="en-US" emma:confidence="0">
                  <emma:literal>.</emma:literal>
                </emma:interpretation>
                <emma:interpretation id="interp12" emma:lang="en-US" emma:confidence="0">
                  <emma:literal>p</emma:literal>
                </emma:interpretation>
                <emma:interpretation id="interp13" emma:lang="en-US" emma:confidence="0">
                  <emma:literal>,</emma:literal>
                </emma:interpretation>
                <emma:interpretation id="interp14" emma:lang="en-US" emma:confidence="0">
                  <emma:literal>&amp;</emma:literal>
                </emma:interpretation>
              </emma:one-of>
            </emma:emma>
          </inkml:annotationXML>
          <inkml:trace contextRef="#ctx0" brushRef="#br0" timeOffset="603349.2116">1502 4073 0 0,'0'0'0'0,"0"0"0"0,0 0 0 0,0 0 0 15,0 0 0-15,0 0 0 0,0 0 0 16,0 0 0-16,0 0 0 0,0 0 0 0,0 0 0 16,0 0 0-16,-71 13 37 0,71-13 45 0,0 0 15 15,0 0 16-15,0 0 17 0,2-1-7 0,0-5-25 16,1-3-29-16,2-5-26 0,2-3 7 16,1-3 22-16,1-4 18 0,-1-1 15 0,4-2-10 15,-2-3-15-15,3-2-9 0,0-6-12 0,5-2 3 16,-2-4-6-16,5-2-10 0,1-2-10 15,-1-6-14-15,5-1-4 0,-1-3-3 0,1-3-4 16,-4 0 2-16,0 1-6 0,1 3 3 0,-5 3 1 16,1 7 1-16,-4 2 2 0,0 7 4 0,-2 2 4 15,-1 6 4-15,2 2 6 0,-2 3-2 16,-3 1-2-16,2 3-3 0,-2 3-4 0,2 2 0 0,-4 4-6 16,-1 2-2-16,-3 2-1 0,1 5-8 15,-3 0 1-15,2 3-4 0,-3 0-8 0,0 0-11 16,0 0-22-16,0 0-2 0,0 6 3 0,1 5 15 15,2 5 23-15,2 5 8 0,1 6 4 16,-4 4-2-16,5 5-1 0,-1 2-3 0,2 5-1 16,-2 1-1-16,5 3-1 0,-3-1-1 0,0 3 0 15,3 2 1-15,0-1 2 0,-3 3-1 0,1 1 0 16,2-5 0-16,-1-3 0 0,-2-2-3 16,1-6 1-16,1 0-2 0,-4-6-1 0,3-1 3 15,-5-5-1-15,4-2 2 0,-4-3 0 0,1-4-2 16,-1-6 2-16,-2-2 0 0,0-4 1 0,-2-1 10 15,0-2 15-15,0-2 20 0,0 0 16 16,-1 0-9-16,-2-5-18 0,-6-2-24 0,0-2-23 16,-5-3-4-16,-3-1 1 0,-1-1-2 0,-4 2 1 15,-3-3 3-15,-1 2-1 0,-2 0 1 16,-2 1 1-16,-6 0-2 0,-2 1-2 0,-2 1 0 16,0 1 1-16,-2 1 2 0,-3 1 3 0,0 3 3 15,3-2 2-15,-3 6 3 0,5-2 4 0,1 2 1 16,6 0 3-16,6 0-1 0,0 0-2 0,7 0-2 15,1 0-4-15,6 0 1 0,1 2-2 0,5-2 1 16,2 0-2-16,3 0-4 0,2 0-8 16,0 0-9-16,0 0-8 0,6 0 9 0,0 0 14 15,8-4 15-15,2-4 15 0,8-5 0 0,4 0-3 16,8-5 0-16,5-1-3 0,1-2 2 0,7-3 0 16,-1 2-2-16,0-4-3 0,3 0-2 15,-1 2-4-15,-6-7-1 0,0 3 3 0,-2-2 1 16,-3 0-1-16,-2 1 1 0,-3-3 0 0,-1 3-3 15,-2 2 1-15,-4 1-1 0,0 3-4 16,-3 6 1-16,-8 1-3 0,0 6 0 0,-5 4 3 16,-2-1 3-16,-6 4 5 0,-2 1 6 0,-1 2 9 15,0 0 5-15,0 0 1 0,-1 0-11 0,-8 0-17 16,-2 0-18-16,-5 5-11 0,-3 10 2 16,-11 7 10-16,-3 12 13 0,-9 15 10 0,-9 12 7 15,-2 10 4-15,-4 10-1 0,-3 9-3 0,1 3-4 16,-3 9-9-16,-2 4-7 0,-3 9-20 0,-4 9-62 15,-3 4-118-15,-5 2-200 0,20-34-342 16,20-30-130-16</inkml:trace>
        </inkml:traceGroup>
        <inkml:traceGroup>
          <inkml:annotationXML>
            <emma:emma xmlns:emma="http://www.w3.org/2003/04/emma" version="1.0">
              <emma:interpretation id="{4018EF1D-9FF8-4808-BF34-85081D614519}" emma:medium="tactile" emma:mode="ink">
                <msink:context xmlns:msink="http://schemas.microsoft.com/ink/2010/main" type="inkWord" rotatedBoundingBox="18522,4942 21807,4791 21844,5577 18559,5729"/>
              </emma:interpretation>
              <emma:one-of disjunction-type="recognition" id="oneOf3">
                <emma:interpretation id="interp15" emma:lang="en-US" emma:confidence="0.5">
                  <emma:literal>service</emma:literal>
                </emma:interpretation>
                <emma:interpretation id="interp16" emma:lang="en-US" emma:confidence="0">
                  <emma:literal>Service</emma:literal>
                </emma:interpretation>
                <emma:interpretation id="interp17" emma:lang="en-US" emma:confidence="0">
                  <emma:literal>Servia</emma:literal>
                </emma:interpretation>
                <emma:interpretation id="interp18" emma:lang="en-US" emma:confidence="0">
                  <emma:literal>servile</emma:literal>
                </emma:interpretation>
                <emma:interpretation id="interp19" emma:lang="en-US" emma:confidence="0">
                  <emma:literal>Servile</emma:literal>
                </emma:interpretation>
              </emma:one-of>
            </emma:emma>
          </inkml:annotationXML>
          <inkml:trace contextRef="#ctx0" brushRef="#br0" timeOffset="8668.0017">3439 3347 483 0,'0'0'248'16,"0"0"-93"-16,0 0-44 0,0 0-15 0,0 0 17 15,0 0 19-15,0 0 2 0,53-152-1 0,-53 137-14 16,0 0-13-16,-8 0-10 0,0 2-14 0,-3-1-9 16,-3 4-9-16,-2-1-13 0,-4 4-12 0,0 3-13 15,-4 1-9-15,-3 3-6 0,-1 0-7 16,-6 3-3-16,2 7-4 0,-5 6-5 0,-2 2 1 15,-3 6-1-15,1 3 1 0,1 4 3 0,3-1 0 16,2 3 1-16,9-1-2 0,6-1-5 0,6 0-5 16,9-3-9-16,5 0-7 0,8-1-3 0,8-1 3 15,7-3 6-15,5 0 7 0,3-5 8 16,5 2 5-16,4-1 4 0,-1-1 4 0,1-2 2 16,-2 2-2-16,-5 1 0 0,-2-3-1 0,-7 1-1 15,-4 2 3-15,-2-3-2 0,-7-1 3 16,-5 0 7-16,-4-3 14 0,-2 1 13 0,-11 2 9 15,-5-1 0-15,-8-1-11 0,-5 2-7 0,-7-3-5 16,-3 0-2-16,-2-3 3 0,-5-1-5 0,2-2-1 16,2-1-1-16,4-4-3 0,7-1-5 15,3 0-7-15,7-1-13 0,9-7-29 0,8-3-63 16,4-1-72-16,2-3-97 0,11-3-147 0,6 0-112 16,-4 6-164-16,-3 2 449 0</inkml:trace>
          <inkml:trace contextRef="#ctx0" brushRef="#br0" timeOffset="9148.3711">3553 3663 0 0,'0'0'69'0,"0"0"272"0,0 0-78 15,0 0-45-15,0 0-44 0,189-88-48 0,-150 68-39 16,2 0-32-16,-4-3-11 0,-9 0 4 16,-2 2 8-16,-6 1 21 0,-8-2 24 0,-4 4 18 15,-3 0 8-15,-3 2-3 0,-2-1-13 0,0 7-15 16,-7-3-21-16,-1 5-15 0,-4 2-18 15,-6 3-19-15,2 2-9 0,-8 1-12 0,-1 3-4 16,-2 6-1-16,-3 4-1 0,-2 5 6 0,0 5-1 16,4 2 0-16,1 5-1 0,3 4-1 15,0 1 0-15,6-1 0 0,4-1-2 0,2 0-1 16,1-5-2-16,9-1-6 0,2-4 3 0,0-2-6 16,11-4-3-16,0-2 4 0,6-3-6 0,-1-2 10 15,6-4 5-15,-2-3 5 0,5-3 10 16,2 0 0-16,5-6 5 0,-1-3 0 0,3-2 3 15,-2-3-3-15,2-1 0 0,-2-2 0 0,0 0-2 16,-1-2 3-16,-4-4 1 0,-1 0 1 0,-2 0-1 16,-2-3 0-16,2-3-3 0,0 0-2 15,-1 1 0-15,-6 0-5 0,2 2-2 0,-3 5-1 16,-2 4-2-16,-8 4 1 0,4 6 0 0,-9 1 0 16,2 4-2-16,-3 2 0 0,0 0-5 0,0 0-12 15,0 0-5-15,0 8 1 0,0 2 3 0,0 5 13 16,0 4 7-16,-2 5 0 0,2 1 0 0,0-2-2 15,0 1-2-15,0-1 1 0,0-4-1 16,6 0-1-16,1-2-2 0,-1-1-5 0,2-3-8 16,4-2-7-16,-1-1-13 0,1-2-32 0,0-2-66 15,-1-2-110-15,2-4-153 0,-3 0-228 16,-1 0-340-16</inkml:trace>
          <inkml:trace contextRef="#ctx0" brushRef="#br0" timeOffset="9434.1917">4554 3347 381 0,'0'0'524'0,"0"0"-204"0,0 0-113 0,0 0-66 16,0 0-60-16,0 0-37 0,0 0-27 0,0 0-6 15,0 0 9-15,0 0 16 0,0 0 14 16,0 0 0-16,0 0-3 0,0 0-5 0,0 101-9 16,1-84-6-16,2-1-3 0,-2 1-6 0,4-2 0 15,2 1-4-15,-3-5-5 0,5-1-1 0,-2-2 1 16,0-1 0-16,-3-5 4 0,5 2 7 0,-2-4 8 15,0 0 13-15,5 0 9 0,-2-4 10 16,4-4-1-16,1-2-3 0,-1-3-7 0,4-4-8 16,3-2-6-16,-3-4-7 0,3 0-5 0,-5-5-4 15,4 1-4-15,-2 1-5 0,-3 0-5 0,-1-2-5 16,0 3-10-16,-2-1-16 0,-2 4-35 16,0 1-61-16,-5 5-96 0,5 2-133 0,-5 3-174 15,2 5-272-15,-3 3 215 0</inkml:trace>
          <inkml:trace contextRef="#ctx0" brushRef="#br0" timeOffset="9622.0759">5174 3192 742 0,'0'0'529'16,"0"0"-388"-16,0 0-83 0,0 0 10 0,0 0 26 15,0 0 13-15,0 0 0 0,0 0-20 0,0 0-15 16,-77 155-10-16,65-137-13 0,1 0-14 0,4 0-11 15,0 0-13-15,5-2-10 0,2 0-13 0,0-3-22 16,1-2-46-16,7 0-71 0,-2-5-269 16,-2-1-965-16</inkml:trace>
          <inkml:trace contextRef="#ctx0" brushRef="#br0" timeOffset="9749.998">5193 3013 1193 0,'0'0'272'0,"0"0"-166"16,0 0-87-16,0 0-45 0,0 0-72 0,0 0-124 16,0 0-309-16,0 0-182 0</inkml:trace>
          <inkml:trace contextRef="#ctx0" brushRef="#br0" timeOffset="10169.7378">5715 3181 1188 0,'0'0'207'0,"0"0"-30"0,0 0-5 0,-179 67-3 16,135-47-15-16,-3 0-31 0,4-1-13 0,4 0-11 16,7 2-14-16,5-4-15 0,6-1-23 15,6-1-19-15,6-2-15 0,8-1-14 0,1-1-8 16,5 0-8-16,12-2 3 0,2 0 4 0,13-5 9 15,3-3 8-15,9-1 0 0,2 0-1 16,6-5 3-16,1-4 1 0,-2-1 0 0,-2-1 4 16,-3-2-5-16,-1 1-1 0,-4-3 6 0,-8 1 0 15,1-3 2-15,-8-1 4 0,-5-1-1 0,-1 0 4 16,-6-1 2-16,-3 0-1 0,-7 3 2 16,-1-2-5-16,-3 5 1 0,0 0-2 0,-2 4-3 15,-3 2 2-15,-4 2-12 0,-3 5-6 0,0 1-8 16,-2 0-9-16,-1 7 0 0,-2 8 2 0,-4 4 4 15,3 3 4-15,-2 2 4 0,4 0-2 16,4 0 1-16,8-1-3 0,2 0-8 0,2-2 0 16,14-2-3-16,3-1 2 0,6 0 3 0,5-1 2 15,7-4 3-15,-1-2-4 0,5 0-4 0,1-5-17 16,-1 0-46-16,0-3-119 0,-10-1-179 16,-2-1-301-16,-8-1-244 0,-11 2 443 0</inkml:trace>
        </inkml:traceGroup>
      </inkml:traceGroup>
    </inkml:traceGroup>
    <inkml:traceGroup>
      <inkml:annotationXML>
        <emma:emma xmlns:emma="http://www.w3.org/2003/04/emma" version="1.0">
          <emma:interpretation id="{72401435-A188-4A84-A7B3-C824D0254E36}" emma:medium="tactile" emma:mode="ink">
            <msink:context xmlns:msink="http://schemas.microsoft.com/ink/2010/main" type="paragraph" rotatedBoundingBox="20503,5893 22737,5525 22832,6101 20598,64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8AFDEE0-625C-4DC9-98DA-47FE97B37BBF}" emma:medium="tactile" emma:mode="ink">
              <msink:context xmlns:msink="http://schemas.microsoft.com/ink/2010/main" type="line" rotatedBoundingBox="20503,5893 22737,5525 22832,6101 20598,6469"/>
            </emma:interpretation>
          </emma:emma>
        </inkml:annotationXML>
        <inkml:traceGroup>
          <inkml:annotationXML>
            <emma:emma xmlns:emma="http://www.w3.org/2003/04/emma" version="1.0">
              <emma:interpretation id="{13ECDEED-0480-49AA-B9D9-F5DF167FA633}" emma:medium="tactile" emma:mode="ink">
                <msink:context xmlns:msink="http://schemas.microsoft.com/ink/2010/main" type="inkWord" rotatedBoundingBox="20503,5893 22737,5525 22832,6101 20598,6469"/>
              </emma:interpretation>
              <emma:one-of disjunction-type="recognition" id="oneOf4">
                <emma:interpretation id="interp20" emma:lang="en-US" emma:confidence="0.5">
                  <emma:literal>value.</emma:literal>
                </emma:interpretation>
                <emma:interpretation id="interp21" emma:lang="en-US" emma:confidence="0">
                  <emma:literal>Value.</emma:literal>
                </emma:interpretation>
                <emma:interpretation id="interp22" emma:lang="en-US" emma:confidence="0">
                  <emma:literal>value</emma:literal>
                </emma:interpretation>
                <emma:interpretation id="interp23" emma:lang="en-US" emma:confidence="0">
                  <emma:literal>Value</emma:literal>
                </emma:interpretation>
                <emma:interpretation id="interp24" emma:lang="en-US" emma:confidence="0">
                  <emma:literal>values</emma:literal>
                </emma:interpretation>
              </emma:one-of>
            </emma:emma>
          </inkml:annotationXML>
          <inkml:trace contextRef="#ctx0" brushRef="#br0" timeOffset="10503.8021">4937 4159 1935 0,'0'0'237'0,"0"0"-83"0,0 0-44 0,0 0-22 15,0 0-21-15,0 0-31 0,0 0-24 0,0 0-9 16,0 0 2-16,0 0 8 0,0 0 2 0,0 0-2 16,0 0-2-16,0 0-2 0,-40 170-3 15,40-139 0-15,0 0-3 0,4-2-1 0,5-4-2 16,-2-3 1-16,5-4-2 0,0-4 0 0,2-6 0 16,0-2 1-16,4-4 4 0,0-2 6 15,1-2 6-15,5-8 6 0,2-5 1 0,1-3-2 16,-1-4-2-16,1-3-3 0,-1-4-2 0,-1-1-4 15,-2 1-1-15,-4-5-6 0,4 3-6 0,-7-2-8 16,4 0-15-16,-4 2-28 0,-1 1-58 16,-2 4-98-16,2 1-183 0,-3 9-338 0,-4 5-619 0</inkml:trace>
          <inkml:trace contextRef="#ctx0" brushRef="#br0" timeOffset="10916.5772">5746 4191 1277 0,'0'0'235'0,"0"0"-159"0,0 0-1 0,0 0 25 16,0 0 12-16,0 0-8 0,-172 39-25 16,145-26-6-16,-2 2 2 0,2 2 0 0,0-1-16 15,3 2-18-15,1 2-15 0,8-2-9 0,2 1-9 0,2-2-6 16,9-1-5-16,2-1-10 0,0-3-5 15,2-2-6-15,10-1 2 0,0-2 8 0,7-2 4 16,3-4 10-16,3-1 5 0,2 0 0 0,0-6 1 16,0-3 0-16,-1-3 2 0,0-1 1 15,-2-2 4-15,-5-1 1 0,2-1 2 0,-6 0 0 16,-2 2 3-16,-2-1-1 0,-7 4 4 0,3 2 3 16,-6 2-1-16,-1 2 4 0,0 3-1 15,0 0-2-15,0 3-2 0,0 0-8 0,0 0-11 16,-3 0-17-16,-2 2-9 0,2 2-8 0,-1 4 2 15,-2 1 8-15,3 1 1 0,2 1 0 0,1 2-8 16,0-3-5-16,5-2-8 0,6 1 2 16,3-1 0-16,5-3-2 0,0-1-4 0,2-4-33 15,0 0-59-15,3 0-70 0,-3-5-85 0,-1-2-59 16,2-2-16-16,-3-4 42 0,2 3 64 0,-8-1 22 16,-2 3 238-16</inkml:trace>
          <inkml:trace contextRef="#ctx0" brushRef="#br0" timeOffset="11851.5917">6101 3955 0 0,'0'0'0'0,"0"0"219"0,0 0 80 0,0 0 3 0,0 0-3 16,0 0-23-16,0 0-29 0,0 0-53 15,0 0-50-15,0 0-53 0,0 0-36 0,0 0-22 16,0 0-16-16,-54-94 0 0,41 112 7 0,-3 2 6 16,1 5 6-16,-2 0 1 0,3 1-4 0,2 0-7 15,5 0-2-15,-1 1-6 0,6 1-7 16,2-1 0-16,0-4-11 0,0 2 3 0,1-4-2 15,7-2-1-15,-1-1-1 0,4-3-6 0,-1-2-3 16,1-4-2-16,-3-2 1 0,3-2 2 0,1-2-1 16,0-3 4-16,-1 0 1 0,-1 0 1 15,-2-6 5-15,4-2-1 0,-1-2-2 0,0 0 1 16,-3-4 1-16,3-1-3 0,1-1 7 0,0 0-4 16,-3-1 0-16,-2-1 1 0,4 2-3 15,-2-2 4-15,-4 0 0 0,6 0 2 0,-3 0-3 16,-2 3 3-16,-2 2 1 0,2 5 0 0,-3-2 6 15,-2 5-4-15,1 1 3 0,-1 2-1 0,-1 2 4 16,0 0-3-16,0 0-2 0,0 0-6 0,0 2-9 16,0 4 2-16,-3 3 4 0,1 3 7 0,-6 4 10 15,4 3-2-15,-6 2-2 0,6-1-4 16,-4 0-2-16,5 0-4 0,2-2-1 0,1-1-1 16,0-2-2-16,1-1 1 0,6-3 1 0,-2-2 0 15,3 0-1-15,-2-2 2 0,6-4 0 0,-1 2 1 16,-1-4 4-16,0-1-4 0,0 0-1 15,3 0-4-15,-1-3-5 0,0-3 2 0,-2-4-2 16,-2-1 0-16,3 1-5 0,1-3 0 0,-1 1-1 16,-2-2 1-16,-1 0 5 0,4-1 0 15,-1 0 3-15,0 1 1 0,-4-1 2 0,3 0 3 16,-2 1 2-16,-2 3 3 0,-4 2-1 0,4 1 6 16,-5 4 1-16,-1-1 3 0,2 4 1 15,-2-1-1-15,0 0 0 0,0 2-1 0,0 0 0 16,0 0 2-16,0 0-1 0,0 0 0 0,0 0-4 15,0 4 0-15,-2-2-4 0,-1 3 1 0,-3 3 0 16,-4 2-2-16,4 5 4 0,-4 1 1 0,-2 1 1 16,6 0 1-16,-4 3-2 0,1 0-6 0,5-1 1 15,0-1-5-15,-2 0-2 0,5-3 1 16,1 1-3-16,0-6 1 0,0 3-1 0,5-3 0 16,1 0-3-16,-2-1-4 0,5-1-5 0,2-2-10 15,0-2-7-15,-2-1-16 0,3 0-24 0,1-1-36 16,5-2-47-16,-5 0-39 0,2 0-34 15,-2-6-23-15,1 1-27 0,-2-1-19 0,1-1 20 16,2 1 54-16,1-3 72 0,-1 0 70 0,5 0 36 16,-3-3 11-16,-2 0 11 0,5-1 16 15,-5-2 19-15,0-1 15 0,0-1 16 0,-1 1 9 16,0-1 12-16,-1 0 14 0,1 3 14 0,-2 2 23 16,1 0 15-16,-4 0 11 0,-2 3 4 0,3-2-2 15,-6 3-7-15,4 0-12 0,-7 0-13 16,4 2-13-16,-2 0-9 0,-2 2-8 0,-1 0-3 15,0-1-9-15,0 1-10 0,0-1-5 0,-4 1-11 16,0-1-8-16,0 4-6 0,-4-1-9 0,1 2-7 16,-2 0-3-16,-3 0-4 0,-3 3-2 15,-2 5 3-15,-5 2-1 0,-2 5 0 0,3 3 1 16,-5 4-3-16,2 2-2 0,1 1 1 0,1-1-3 16,6 1-1-16,2-1-1 0,3-4-6 0,7 0-7 15,3-2-10-15,1 0-11 0,3-3-1 0,7-1-3 16,4 0 2-16,2-4 3 0,8 1-15 15,2-3-20-15,2-4-45 0,0-2-119 0,-3-2-246 16,-10 0-602-16</inkml:trace>
          <inkml:trace contextRef="#ctx0" brushRef="#br0" timeOffset="12022.485">7166 4243 1559 0,'0'0'395'16,"0"0"-170"-16,0 0-61 0,0 0-23 15,0 0-20-15,0 0-25 0,0 0-32 0,0 0-23 16,0 0-18-16,0 0-15 0,0 0-17 0,0 0-22 16,0 0-27-16,0 0-28 0,-61-4-24 15,67 4-36-15,-2 0-102 0,-2 0-171 0,5 0-308 16,-4 0-276-16</inkml:trace>
        </inkml:traceGroup>
      </inkml:traceGroup>
    </inkml:traceGroup>
    <inkml:traceGroup>
      <inkml:annotationXML>
        <emma:emma xmlns:emma="http://www.w3.org/2003/04/emma" version="1.0">
          <emma:interpretation id="{D52974E6-4A93-447F-B129-B089FD9CDF7F}" emma:medium="tactile" emma:mode="ink">
            <msink:context xmlns:msink="http://schemas.microsoft.com/ink/2010/main" type="paragraph" rotatedBoundingBox="16340,7337 23237,6150 23774,9269 16877,104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B5CAFA-7A96-4C68-BA71-8098631E8398}" emma:medium="tactile" emma:mode="ink">
              <msink:context xmlns:msink="http://schemas.microsoft.com/ink/2010/main" type="line" rotatedBoundingBox="16340,7337 22085,6348 22392,8131 16647,9120"/>
            </emma:interpretation>
          </emma:emma>
        </inkml:annotationXML>
        <inkml:traceGroup>
          <inkml:annotationXML>
            <emma:emma xmlns:emma="http://www.w3.org/2003/04/emma" version="1.0">
              <emma:interpretation id="{EBEB723E-9E45-4A6B-8D2E-6175FE0A8220}" emma:medium="tactile" emma:mode="ink">
                <msink:context xmlns:msink="http://schemas.microsoft.com/ink/2010/main" type="inkWord" rotatedBoundingBox="16417,7785 17537,7592 17767,8927 16647,9120"/>
              </emma:interpretation>
              <emma:one-of disjunction-type="recognition" id="oneOf5">
                <emma:interpretation id="interp25" emma:lang="en-US" emma:confidence="0.5">
                  <emma:literal>*</emma:literal>
                </emma:interpretation>
                <emma:interpretation id="interp26" emma:lang="en-US" emma:confidence="0">
                  <emma:literal>.</emma:literal>
                </emma:interpretation>
                <emma:interpretation id="interp27" emma:lang="en-US" emma:confidence="0">
                  <emma:literal>p</emma:literal>
                </emma:interpretation>
                <emma:interpretation id="interp28" emma:lang="en-US" emma:confidence="0">
                  <emma:literal>P</emma:literal>
                </emma:interpretation>
                <emma:interpretation id="interp2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604417.5509">1078 7210 799 0,'0'0'87'0,"0"0"-66"0,0 0-30 15,0 0 5-15,0 0 6 0,7-178 9 0,8 132 4 16,1-3-2-16,1-3 2 0,3 0-6 16,0-4-5-16,4 1 3 0,-2 0-3 0,2-2 2 15,-2 2 4-15,3-5 1 0,-5 2 11 0,2-2 19 16,0 0 10-16,-2 2 20 0,2 0 6 0,-3 4-8 16,-1 2 0-16,-3 2-6 0,1 6-6 0,2 2-5 15,-3 6-10-15,-2 2-9 0,-1 8-3 0,-1 5 1 16,-3 8 3-16,-3 4-10 0,-2 6-10 15,1 0-18-15,-3 3-9 0,1 3 2 0,2 6-1 16,1 6 12-16,-2 7 5 0,-1 10 4 0,2 8 5 16,-2 7-1-16,-2 6-3 0,0 2-4 15,0 5 1-15,0 0 1 0,0 3 1 0,-3-2 1 16,0-1-3-16,2-4-2 0,1-3-2 0,0-4 2 16,0-6-1-16,1-3 1 0,5-2 3 0,-1-4-7 15,2-4 5-15,-2-2-1 0,2-2-2 16,-1-6 5-16,0-1-5 0,-2-3-2 0,0-4 2 15,-1-3-4-15,-1-3 1 0,-2-3 6 0,0-1 11 16,0-2 9-16,-2 0 1 0,-2-2-6 0,-7-5-11 16,-1-3-9-16,-2-1-6 0,-2-3-1 15,-3-3 0-15,-1 2-1 0,-4-3-2 0,-1 1-6 16,-3 3-5-16,-1 3-1 0,-4 0 0 0,-3 5 4 16,-5 2 2-16,0 2 3 0,-5 2 5 0,2 0 1 15,1 4 10-15,0 2 2 0,4 2 1 0,5-1 0 16,1 1-1-16,5-1 0 0,5-1-1 15,7-3 1-15,4 0-1 0,6-1-1 0,0-2 0 16,6 0-7-16,0 0-7 0,3-5-5 0,8-5 4 16,7-5 7-16,8-6 8 0,7-7 3 0,9-8 0 15,8-1 1-15,3-6 3 0,6-4 2 16,0 2 0-16,3-3-3 0,-5 1-2 0,-2 1-4 16,0-1-3-16,-2 4-2 0,-5 1 1 0,-1 3 2 15,-3 3 0-15,-8 3 1 0,1 4-2 16,-9 2 1-16,-1 3 0 0,-6 3 3 0,2 2 2 15,-7 2-1-15,0 4 2 0,-5 1-5 0,-2 4 0 16,-2 3 0-16,-5 2-2 0,-2 3 3 0,0 0-3 16,0 3-2-16,-9 14 2 0,-11 12-2 15,-12 18 0-15,-14 25-2 0,-18 25 1 0,-18 25-5 16,-16 26-7-16,-14 21-41 0,-13 16-126 0,-7 16-215 16,32-45-382-16,31-48 222 0</inkml:trace>
        </inkml:traceGroup>
        <inkml:traceGroup>
          <inkml:annotationXML>
            <emma:emma xmlns:emma="http://www.w3.org/2003/04/emma" version="1.0">
              <emma:interpretation id="{5567B1F3-B68D-400D-88F8-976AFF40B023}" emma:medium="tactile" emma:mode="ink">
                <msink:context xmlns:msink="http://schemas.microsoft.com/ink/2010/main" type="inkWord" rotatedBoundingBox="18431,6977 22085,6348 22339,7824 18685,8453"/>
              </emma:interpretation>
              <emma:one-of disjunction-type="recognition" id="oneOf6">
                <emma:interpretation id="interp30" emma:lang="en-US" emma:confidence="0.5">
                  <emma:literal>Product</emma:literal>
                </emma:interpretation>
                <emma:interpretation id="interp31" emma:lang="en-US" emma:confidence="0">
                  <emma:literal>Products</emma:literal>
                </emma:interpretation>
                <emma:interpretation id="interp32" emma:lang="en-US" emma:confidence="0">
                  <emma:literal>product</emma:literal>
                </emma:interpretation>
                <emma:interpretation id="interp33" emma:lang="en-US" emma:confidence="0">
                  <emma:literal>Product's</emma:literal>
                </emma:interpretation>
                <emma:interpretation id="interp34" emma:lang="en-US" emma:confidence="0">
                  <emma:literal>Products'</emma:literal>
                </emma:interpretation>
              </emma:one-of>
            </emma:emma>
          </inkml:annotationXML>
          <inkml:trace contextRef="#ctx0" brushRef="#br0" timeOffset="14034.1126">3119 5731 1819 0,'0'0'68'0,"0"0"-80"15,0 0-28-15,0 0 2 0,0 0 28 0,0 0 27 16,0 0 8-16,0 0-3 0,0 0-2 0,-68 180-4 16,57-141-8-16,-1 1-2 0,1-1-1 15,0 0-1-15,3 0-3 0,0-4 0 0,-1-2 1 16,5-2-2-16,-2-6 3 0,1-4-1 0,4-6-1 16,1-7-2-16,0-3 4 0,0-5 8 15,0 0 20-15,0 0 18 0,0-9 2 0,0-3-2 16,0-4-14-16,2-5-13 0,2-4 1 0,0-7 0 15,-2-2 1-15,4-5-2 0,1-3-1 0,0-4-4 16,2-3-3-16,3-8 0 0,6-1-7 16,1-4-1-16,-1-3-3 0,8-4-1 0,1-3-1 15,6-1 0-15,-2-2 1 0,5 4-1 0,-2 1 0 16,-1 9-1-16,1 8 3 0,-3 11-2 0,-5 8 2 16,-1 9 3-16,-8 6-2 0,-2 8 7 0,-5 1-6 15,0 7-1-15,-6 2-2 0,1 1-8 16,1 1 4-16,-4 7 2 0,4 4 2 0,-2 3 1 15,-2 8 4-15,-2 2 0 0,0 8-2 0,0 2-4 16,-10 4-8-16,-2 1-11 0,-3 4-13 0,-1-1-14 16,-6 2-27-16,2 0-34 0,-3-2-44 0,1 2-74 15,1-2-82-15,-1 2-59 0,3 0-43 16,0 4-28-16,6-12 196 0,5-10 240 0</inkml:trace>
          <inkml:trace contextRef="#ctx0" brushRef="#br0" timeOffset="14581.8475">3211 6351 0 0,'0'0'319'0,"0"0"-55"0,0 0-33 16,0 0-14-16,0 0-35 0,0 0-43 0,143-153-36 15,-114 122-21-15,-2-3-4 0,1 0-1 0,-1-1 0 16,-2-3-2-16,-1 2-5 0,-3 2-7 0,-1 2-4 16,-4 3-3-16,-3 3-2 0,-2 5-6 0,-3 4-2 15,-1 3-8-15,-3 4-10 0,1 4-6 16,-4 3-10-16,-1 3-11 0,0 0-9 0,0 0-9 15,0 6-3-15,0 4 5 0,0 5 8 0,0 2 11 16,0 3 2-16,0 3-1 0,0-1 0 0,0 2-4 16,0-3-2-16,0 0-1 0,3-3-1 15,-2 0-1-15,7-5 1 0,-4-1 0 0,3-1-2 16,1-5-1-16,3-4 6 0,1 0 4 0,3-2 8 16,1-2 4-16,5-6-5 0,1-4-2 0,-1-2 1 15,2-2 0-15,-4-1 0 0,1 1 5 0,-5-1 0 16,-2 1 1-16,-2 1 5 0,-6 1-3 15,3 3 1-15,-4 2 2 0,-2 3 3 0,-2 3 3 16,0 1 0-16,0 2-5 0,0 0-18 0,-2 0-21 16,1 7-13-16,-4 2-2 0,-1 3 10 15,3 3 13-15,-3 4 6 0,0 1 3 0,4 2-2 16,-2-3 1-16,1 0 0 0,3-1 0 0,0-3-1 16,3-1 1-16,3-4-3 0,6-1 0 0,1-3 4 15,1-3-1-15,2-2 4 0,9-1-2 16,-1-1 8-16,1-8 2 0,3-2 1 0,0-2 3 15,1-3-5-15,0-1 2 0,-6-1 1 0,1-1 1 16,-8 0 5-16,-2 0 2 0,-4 2 4 0,-4-3 3 16,-4 0-2-16,-2 0-1 0,-6-1-8 0,-6 0-4 15,-5 2-7-15,-5 1-4 0,-3 3-4 0,-4 3-2 16,1 4-5-16,-3 3-5 0,-3 3-5 16,5 2-5-16,-1 0-9 0,1 3-16 0,4 3-24 15,4 0-40-15,8 1-58 0,6-1-82 0,3 2-116 16,4-1-159-16,0-2-325 0,4-1 636 0</inkml:trace>
          <inkml:trace contextRef="#ctx0" brushRef="#br0" timeOffset="15421.7909">4507 5749 162 0,'0'0'137'0,"0"0"-77"16,0 0 3-16,0 0 46 0,0 0 73 15,0 0 66-15,0 0 9 0,0 0-26 0,0 0-51 16,0 0-54-16,0 0-32 0,0 0-9 0,0 0-7 16,-132 88-4-16,103-69-1 0,-2 2-5 0,0 2-7 15,3 1-12-15,0 2-12 0,2 0-14 0,1-1-7 16,7-1-7-16,2-2-5 0,6-1-5 16,3-5-7-16,6-2-7 0,1-4-2 0,10-2-3 15,4-2 9-15,2-4 3 0,8-2 6 0,3 0 8 16,5-11-2-16,3-3 4 0,4-2 0 15,1-3 0-15,-1-4 0 0,0-1 2 0,-6-3 1 16,-3 0 3-16,-4-2 1 0,-7-4 0 0,3-2 1 16,-8 0-3-16,-1-4 1 0,-3 0-3 0,-4-3-2 15,3 1 0-15,-6-3-7 0,-1 1 3 16,4 1 2-16,-5 0 0 0,-1 4 10 0,0 0-3 16,0 5 4-16,0 6 8 0,-7 5 3 0,5 5 7 15,-2 9 3-15,-3 2-2 0,6 3-9 0,-3 3-13 16,0 0-17-16,-2 3-15 0,1 10-5 15,-5 6 4-15,-2 8 9 0,0 7 8 0,-1 6 5 16,1 1-3-16,2 3-2 0,2 0 1 0,-2 0-4 16,6 0 3-16,0-1 1 0,4-2-4 15,0-2 0-15,6-3 0 0,6-5-2 0,4-3 2 16,6-5 3-16,-2-3-2 0,4-3 1 0,2-5 0 16,2-5-1-16,3-2-2 0,0-5 2 0,-2 0-2 15,-1-6 3-15,2-3 3 0,-6-3 2 0,-1-2 2 16,-2-1 0-16,-5-2 1 0,-2-1 0 15,-4-3 1-15,-3 0 2 0,1 0 0 0,-5-1 2 16,-2-2-1-16,-1 5-2 0,0-1 2 0,0 3-2 16,-3 4 3-16,-1 3 0 0,-2 3 0 0,4 4 0 15,0 3-4-15,-2 0-7 0,0 0-10 0,2 8-3 16,1 2 0-16,-2 7 5 0,-1 2 8 16,1 3-2-16,2 1 2 0,1 0-1 0,0 1-1 15,0-2-1-15,4-1 2 0,3-2 1 0,0-2-2 16,1-3 0-16,4 1 0 0,0-4-3 15,1-3 3-15,2-4-2 0,6-1 1 0,-2-3 3 16,7 0-1-16,-2-6 0 0,0-3 2 0,-4-3-3 16,1-3 4-16,-4 2 0 0,-3-2 0 0,0-2 4 15,-2-1-2-15,0 1 0 0,-3-3 0 0,-3 1-2 16,2-1 3-16,-4 1 1 0,-2-1-1 16,4 3 4-16,-5 1 0 0,-1 4 4 0,0 5 2 15,0 2 3-15,0 2 1 0,-1 3-6 0,-1 0-9 16,-3 0-10-16,4 8-5 0,-2 1 1 0,-5 4 3 15,5 7 4-15,-2 0 4 0,-2 2 0 16,6 0-1-16,0 2 2 0,-1-3-3 0,2-1-2 16,0-3 0-16,3 0-8 0,5-3-7 0,-1-3-7 15,5 1-16-15,1-5-24 0,0 0-34 0,5-3-48 16,-1-2-63-16,1-2-76 0,3 0-91 16,-2-2-95-16,-4 1-291 0,-5-2 417 0</inkml:trace>
          <inkml:trace contextRef="#ctx0" brushRef="#br0" timeOffset="15924.4826">5636 5702 0 0,'0'0'0'0,"0"0"222"16,0 0 133-16,0 0-25 0,0 0-38 0,0 0-60 15,0 0-62-15,0 0-52 0,0 0-29 0,0 0-9 16,0 0-2-16,0 0-4 0,0 0-2 16,0 0-5-16,-142 64 0 0,117-41-3 0,8 1-7 15,1-2-11-15,1 0-13 0,7-2-12 0,1-2-9 16,7-2-7-16,0 0-1 0,6-2-1 0,0-2-1 15,8-2 0-15,5-2-2 0,-1-3 3 0,8-2 0 16,2-3 0-16,6 0-4 0,-2-6-4 0,7-5-4 16,0-1-4-16,-1 0 0 0,1-3-5 15,-1-1-6-15,-2-2-10 0,-4-2-10 0,-5-2-7 16,0-2-11-16,-4-1-11 0,-6-5-13 16,3 3-8-16,-5-4 0 0,0-2 10 0,-3-2 17 15,0 1 17-15,0-3 17 0,-4 0 14 0,3-1 13 16,-2 0 8-16,-2-2 7 0,2 1 6 0,-1 4 4 15,-2 2 8-15,-4 5 9 0,0 5 9 0,-2 6 10 16,0 3 7-16,0 4 5 0,-3 5 3 16,-1 2-3-16,-4 3-10 0,4 0-14 0,-7 3-13 15,-1 5-8-15,-3 5 2 0,0 3 9 0,-2 5 8 16,-3 3 1-16,1 7 3 0,-2 2-3 16,3 5 1-16,-3 2 4 0,-2 1 0 0,4 5-2 15,-5-2-1-15,5 1-7 0,-3 0-2 0,0-1-2 16,5 2-8-16,1-3-3 0,2-2-7 15,3 0-4-15,3-4-3 0,7 1-5 0,1-5 0 16,0-4-4-16,11-2-2 0,1-5 5 0,1-2-3 16,2-4-1-16,6-4 1 0,-3-1-11 0,6-6 5 15,0-4-6-15,2-1-4 0,2-1-3 0,0-10-11 16,0-3-12-16,2-2-34 0,2-3-62 0,-5-4-115 16,-2-1-240-16,-9 5-434 0,-5 6 74 0</inkml:trace>
          <inkml:trace contextRef="#ctx0" brushRef="#br0" timeOffset="16237.6519">5880 5633 868 0,'0'0'36'0,"0"0"-91"0,0 0-20 15,0 0 63-15,0 0-15 0,169-40-50 0,-118 28-56 16,1 0-42-16,-4 2-3 0,-2 2 33 0,-3 1 118 15,-3 4 27-15,-3-1 0 0,1 2 0 16,-5 1 0-16,-3 1 0 0,-2 0 114 0,-2 0 51 16,-4 0 54-16,-3 3 51 0,-5 0 32 0,-1-1 9 15,-5 0-12-15,-5 1-21 0,-2-2-21 0,-1 1-31 16,0-2-35-16,0 1-45 0,0 1-45 0,-3-1-26 16,-3 2-24-16,3 0-15 0,-6 0-14 0,1 0-10 15,-3 2-9-15,0-1-9 0,-1 2-5 16,4 0-18-16,0-3-17 0,3 0-24 0,-1 0-25 15,4 2-25-15,-1-1-29 0,2 0-41 0,-5 3-75 16,5 0-130-16,1-1-211 0,0-2-490 0</inkml:trace>
        </inkml:traceGroup>
      </inkml:traceGroup>
      <inkml:traceGroup>
        <inkml:annotationXML>
          <emma:emma xmlns:emma="http://www.w3.org/2003/04/emma" version="1.0">
            <emma:interpretation id="{B815FB62-2F85-43D5-A3A0-768489E2A4C1}" emma:medium="tactile" emma:mode="ink">
              <msink:context xmlns:msink="http://schemas.microsoft.com/ink/2010/main" type="line" rotatedBoundingBox="21130,8313 23570,7977 23751,9286 21310,9622"/>
            </emma:interpretation>
          </emma:emma>
        </inkml:annotationXML>
        <inkml:traceGroup>
          <inkml:annotationXML>
            <emma:emma xmlns:emma="http://www.w3.org/2003/04/emma" version="1.0">
              <emma:interpretation id="{13C21E47-3E08-4F16-AF7A-0E34F982CAC0}" emma:medium="tactile" emma:mode="ink">
                <msink:context xmlns:msink="http://schemas.microsoft.com/ink/2010/main" type="inkWord" rotatedBoundingBox="21130,8313 23570,7977 23751,9286 21310,9622"/>
              </emma:interpretation>
              <emma:one-of disjunction-type="recognition" id="oneOf7">
                <emma:interpretation id="interp35" emma:lang="en-US" emma:confidence="0.5">
                  <emma:literal>values</emma:literal>
                </emma:interpretation>
                <emma:interpretation id="interp36" emma:lang="en-US" emma:confidence="0">
                  <emma:literal>value</emma:literal>
                </emma:interpretation>
                <emma:interpretation id="interp37" emma:lang="en-US" emma:confidence="0">
                  <emma:literal>value,</emma:literal>
                </emma:interpretation>
                <emma:interpretation id="interp38" emma:lang="en-US" emma:confidence="0">
                  <emma:literal>valuer</emma:literal>
                </emma:interpretation>
                <emma:interpretation id="interp39" emma:lang="en-US" emma:confidence="0">
                  <emma:literal>values,</emma:literal>
                </emma:interpretation>
              </emma:one-of>
            </emma:emma>
          </inkml:annotationXML>
          <inkml:trace contextRef="#ctx0" brushRef="#br0" timeOffset="18208.4673">5629 6668 1559 0,'0'0'205'0,"0"0"-127"16,0 0-57-16,0 0-30 0,0 0-10 0,0 0 7 15,0 0 8-15,0 0 17 0,0 0 12 16,0 0 6-16,0 0-3 0,-46 155 1 0,37-117 3 16,5-1 1-16,-4-1 4 0,5 0 2 0,1 0-3 15,0-4-1-15,2 0-2 0,0-4-6 0,2-4-2 16,2-1-5-16,0-5-9 0,2-5 5 15,-2-3 0-15,4-2 7 0,-2-4 9 0,3-2 13 16,2-2 11-16,1-2 9 0,4-8 3 0,1-7-12 16,9-5-14-16,2-5-14 0,8-4-9 0,0-5-5 15,2-1-6-15,-2-4-4 0,7 1-7 0,-3-3-2 16,-1 4-4-16,-4-3-6 0,3 0-12 0,-4 5-22 16,-4 1-27-16,-3 6-35 0,-4 5-34 15,-6 6-36-15,-1 5-42 0,2 5-53 0,-5 4-66 16,-4 5-71-16,2 0-87 0,-2 0 110 0,-6 3 390 0</inkml:trace>
          <inkml:trace contextRef="#ctx0" brushRef="#br0" timeOffset="19536.4873">6531 6810 0 0,'0'0'0'0,"0"0"0"0,0 0 240 0,0 0 42 15,0 0-3-15,0 0-20 0,0 0-28 0,0 0-30 16,0 0-26-16,0 0-23 0,0 0-31 0,0 0-30 15,0 0-28-15,0 0-15 0,-77-91-12 16,48 94 1-16,-3 7-1 0,3 6-8 0,-2 1-3 16,-3 3-7-16,2 3-5 0,0 3-4 0,4 1-3 15,0 0-4-15,1 3-3 0,3-1 0 0,0 0-8 16,9 0-2-16,3-8-6 0,9-1-12 0,3-5-8 16,1-6 0-16,13-3 7 0,2-3 14 0,7-3 18 15,4-3 4-15,-2-6 1 0,5-4 0 16,0-3-6-16,-1 2 0 0,-3-2-2 0,-6 0-2 15,3 1 2-15,-8 2 3 0,-2 1 3 0,-1 3 0 16,-2 0 4-16,-5 6-3 0,2-3 1 16,-3 5-1-16,-3-1-5 0,-1 2-1 0,0 0-4 15,0 0 1-15,0 0-2 0,0 0-3 0,0 0-2 16,0 0 1-16,0 3 7 0,3-1 2 16,4 2 4-16,-5-2-1 0,8-1-1 0,-4 2 2 15,7-3 2-15,5 0 1 0,0 0-2 0,0-3 0 16,5-3 0-16,3-3-2 0,-2-1 4 0,1-2 0 15,0-3-2-15,-4 0 0 0,3-3-1 0,-2-1 1 16,-4-6 3-16,-2 1 0 0,5-5-1 0,-5 0-1 16,-3-2-4-16,2-3 6 0,-3 3-1 15,0-6 1-15,-3 3 5 0,-2-4-6 0,2 3 5 16,-5-2 4-16,3 1-1 0,-4 3 5 16,-2 5 2-16,-1 5 5 0,0 7 7 0,-1 6 6 15,-3 4 0-15,-4 4-7 0,4 2-15 0,-4 0-15 16,2 4-13-16,-3 7-8 0,-2 7 5 0,-2 8 1 15,1 5 7-15,-3 5 4 0,3 4-1 0,1 0 6 16,2 2-1-16,-1-1-1 0,1 0 1 0,6 1-1 16,2-3 0-16,0-2 0 0,1-4-1 15,0-2-4-15,5-5 3 0,6-4 2 0,1-2-1 16,3-4 0-16,3-1-2 0,0-3-5 0,-2-3 4 16,5-2 2-16,-3-7 3 0,2 0 6 15,-3 0-4-15,-1-6 0 0,3-3 1 0,-3 0-2 16,-1-4 4-16,-3 1-2 0,0 2 2 0,-3-5 1 15,1 0-2-15,1-2 3 0,-3-1-3 0,-3 2-1 16,-1-2-1-16,3 1 0 0,-5 1 2 16,0 3 0-16,0 1 1 0,-2 1-4 0,0 5 1 15,0 3 0-15,0 3-6 0,0 0-3 0,0 0-15 16,0 0-11-16,-1 6 1 0,0 6 6 0,-1-2 8 16,1 5 10-16,-3 2 1 0,-1-1-2 0,3 1 5 15,1-3-1-15,1 0 2 0,0-2-2 0,0-1-4 16,1-4-2-16,6 0-2 0,0-2 3 15,2-4 2-15,3 1 5 0,0-2 4 0,3 0-1 16,1-4 5-16,3-4-1 0,1-4 2 0,1-2-1 16,-2 1-1-16,-3-1-1 0,3-3 2 15,-3 2 1-15,-1-1 3 0,-4-1 3 0,-1 2-1 16,-3 0 2-16,-3 2 3 0,1-1-3 0,-2 4 5 16,-3 2 0-16,0 3-1 0,0 3 6 0,0 1 0 15,0 1-2-15,0 0-9 0,-1 0-14 16,-1 1-13-16,1 4-2 0,-3 2 2 0,0 2 5 15,3 3 9-15,-3 0-4 0,0 1 2 0,0-1 4 16,4 0-4-16,0-1-1 0,0-1-1 0,0-3-3 16,4-1-2-16,2 0-3 0,-3-3-1 15,6 0-4-15,-3-1-1 0,5-2-2 0,1 0-1 16,1-2-4-16,2-4 1 0,2-3-2 16,2 2-1-16,-2-2-1 0,5-2 0 0,-5 3-1 15,3-3 2-15,-3 2 0 0,-1-3-3 0,1 0 0 0,0-1 4 16,0 1 7-16,-3 0 6 0,1-3 6 15,1 2 4-15,-2-2 5 0,-4 2 2 0,1 2 3 16,0 1-1-16,-5 1 1 0,0 1 3 0,-2 2 0 16,-3 1 4-16,2 2 5 0,-3 2 4 15,0-1 2-15,0 2 3 0,0 0-1 0,0 0-1 16,0 0-7-16,-4 2-14 0,0 2-8 0,-6 1-7 16,-2 2-5-16,-2 4 6 0,-1 2 2 0,-3 0 2 15,-2 4 4-15,2 1 3 0,-3 0 1 16,7 1 2-16,-2 1-2 0,2-2-3 0,2 1-4 15,1-1 0-15,9-2 0 0,-1-1-2 0,3 1 1 16,0-3-3-16,4-2 2 0,5 0 0 0,-2-3 1 16,7-4 1-16,2 1 4 0,2-5 6 15,1 0-2-15,9 0 4 0,5-5-5 0,-1-4-4 16,5 0-4-16,2 0-9 0,1 1 0 0,-1-3 0 16,-3 0 0-16,-5 1 0 0,1-2-7 15,-5 0-7-15,-4 1-7 0,-3 3-5 0,-4 0 1 16,-2 2 2-16,-4 0 7 0,-3 3 1 0,-2 2-3 15,-3 1-11-15,-2 0-18 0,0 0-11 0,0 1 8 16,-2 5 19-16,-3 3 22 0,1 1 17 0,0 4 1 16,-5 1-6-16,2 3 1 0,-2 0-3 15,-2 1 0-15,4 1-11 0,-2-1-36 0,-1-1-95 16,5 0-158-16,-3 0-135 0,5-5-235 0,1-4 420 0</inkml:trace>
          <inkml:trace contextRef="#ctx0" brushRef="#br0" timeOffset="19682.3972">7709 7489 2038 0,'0'0'375'0,"0"0"-256"0,0 0-71 0,0 0-13 16,0 0-9-16,0 0-11 0,0 0-22 0,0 0-28 16,0 0-40-16,0 0-67 0,0 0-140 0,0 0-259 15,0 0-637-15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9:42.9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D71C964-3D21-43C3-9E59-CB4A41DF6D94}" emma:medium="tactile" emma:mode="ink">
          <msink:context xmlns:msink="http://schemas.microsoft.com/ink/2010/main" type="inkDrawing" rotatedBoundingBox="13796,13143 14417,1571 14962,1600 14341,13172" semanticType="callout" shapeName="Other">
            <msink:sourceLink direction="with" ref="{6FD4A2AD-8BD5-4486-8CB0-A5D363FD2518}"/>
            <msink:sourceLink direction="with" ref="{137383C6-A302-45E9-9052-1CE34CA542EE}"/>
          </msink:context>
        </emma:interpretation>
      </emma:emma>
    </inkml:annotationXML>
    <inkml:trace contextRef="#ctx0" brushRef="#br0">817 644 0 0,'0'0'0'0,"0"0"0"0,0 0 0 0,26-169 0 16,-22 127 0-16,-2 4 0 0,2-1 0 0,-2 0 3 15,-2 3 123-15,0 0-13 0,0 2-13 0,-4 4-11 16,-2 0-8-16,0 5-5 0,0 2-4 0,-2 1-1 15,3 5 5-15,-3 1 3 0,2 3 6 16,1 2 4-16,-2 2 0 0,3 1-1 0,2 4-9 16,-2 2-13-16,1 0-24 0,3 2-33 0,0 0-55 15,0 0-54-15,-1 8-5 0,1 9 13 0,-3 7 45 16,0 11 44-16,-3 14 9 0,2 12 2 16,-6 15 2-16,-3 15 2 0,-3 18 1 0,-10 21 2 15,-6 17 3-15,-4 22-4 0,-11 21 2 0,1 21 3 16,-5 19 2-16,0 17 5 0,-1 20 5 0,1 12-2 15,8 13 1-15,2 13 2 0,3 14-6 16,2 13-2-16,6 18-7 0,4 15-12 0,0 16-10 16,3 16-19-16,9 12-21 0,0 11-55 0,1 4-125 15,2-3-109-15,8-6-52 0,2-19 93 16,1-20 293-16,9-22 0 0,7-30 0 0,5-25 0 16,1-22 0-16,4-20 0 0,2-21 207 0,2-13 68 15,-4-20-18-15,0-16-17 0,-5-14-32 16,-3-14-55-16,-5-14-51 0,-4-15-49 0,-5-14-32 15,-2-14-21-15,-2-16-11 0,-2-11 0 0,-4-9 2 16,-5-10 4-16,2-10 8 0,-3-8 3 0,-2-8-5 16,1-8-5-16,1-6-12 0,2-8-18 0,1-5-53 15,5-3-106-15,-4-9-102 0,7-3-168 0,-2 3 65 0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9:16.1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D2EA65F-9723-4BAC-B068-49E7CBEBBB41}" emma:medium="tactile" emma:mode="ink">
          <msink:context xmlns:msink="http://schemas.microsoft.com/ink/2010/main" type="writingRegion" rotatedBoundingBox="6242,8092 10638,8299 10533,10522 6138,10315"/>
        </emma:interpretation>
      </emma:emma>
    </inkml:annotationXML>
    <inkml:traceGroup>
      <inkml:annotationXML>
        <emma:emma xmlns:emma="http://www.w3.org/2003/04/emma" version="1.0">
          <emma:interpretation id="{D1AAC02F-8FCE-4014-A12F-49E0FA785EC9}" emma:medium="tactile" emma:mode="ink">
            <msink:context xmlns:msink="http://schemas.microsoft.com/ink/2010/main" type="paragraph" rotatedBoundingBox="6242,8092 10638,8299 10533,10522 6138,103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AE9B09-852E-4FCA-9300-30AB1436CDA3}" emma:medium="tactile" emma:mode="ink">
              <msink:context xmlns:msink="http://schemas.microsoft.com/ink/2010/main" type="line" rotatedBoundingBox="6242,8092 10638,8299 10533,10522 6138,10315"/>
            </emma:interpretation>
          </emma:emma>
        </inkml:annotationXML>
        <inkml:traceGroup>
          <inkml:annotationXML>
            <emma:emma xmlns:emma="http://www.w3.org/2003/04/emma" version="1.0">
              <emma:interpretation id="{4BDF6B2A-7547-4992-A3CC-FB4C57AFAB7C}" emma:medium="tactile" emma:mode="ink">
                <msink:context xmlns:msink="http://schemas.microsoft.com/ink/2010/main" type="inkWord" rotatedBoundingBox="6242,8092 10638,8299 10533,10522 6138,10315"/>
              </emma:interpretation>
              <emma:one-of disjunction-type="recognition" id="oneOf0">
                <emma:interpretation id="interp0" emma:lang="en-US" emma:confidence="0.5">
                  <emma:literal>Monetary</emma:literal>
                </emma:interpretation>
                <emma:interpretation id="interp1" emma:lang="en-US" emma:confidence="0">
                  <emma:literal>Monetarily</emma:literal>
                </emma:interpretation>
                <emma:interpretation id="interp2" emma:lang="en-US" emma:confidence="0">
                  <emma:literal>monetary</emma:literal>
                </emma:interpretation>
                <emma:interpretation id="interp3" emma:lang="en-US" emma:confidence="0">
                  <emma:literal>Momentary</emma:literal>
                </emma:interpretation>
                <emma:interpretation id="interp4" emma:lang="en-US" emma:confidence="0">
                  <emma:literal>Monetarism</emma:literal>
                </emma:interpretation>
              </emma:one-of>
            </emma:emma>
          </inkml:annotationXML>
          <inkml:trace contextRef="#ctx0" brushRef="#br0">5197 5548 1519 0,'0'0'103'0,"0"0"-45"0,0 0 5 16,0 0 7-16,0 0 16 0,0 0-5 15,0 0-27-15,0 0-30 0,0 0-36 0,0 0-15 16,0 0 5-16,0 0 15 0,-24 18 20 0,16 18 5 15,0 3-3-15,0 2-2 0,0 2-7 0,-3 1 0 16,4-3-2-16,-1 0-1 0,2-4-1 16,-1-1-2-16,3-4 0 0,0-6 1 0,1-3-2 15,2-6-2-15,1-6 1 0,0-3 0 0,0-5 3 16,0-3 15-16,1 0 24 0,3-2 19 0,-1-7 8 16,1-8-9-16,3-3-21 0,-1-7-15 15,2-5-8-15,-1-3 2 0,1-1-1 0,0-1-1 16,-2-2-2-16,2 1-3 0,-3-1-3 0,3 4-1 15,0-1-2-15,4 3-3 0,-3 1-2 0,4 5-2 16,1-1 1-16,1 6 1 0,1 3-3 16,0 4-1-16,0 4-3 0,-1 4-1 0,-4 4-3 15,-2 3-1-15,-1 0-1 0,2 3 2 0,-2 4 2 16,1 4 1-16,0 2 3 0,-1 2 1 0,2 0 3 16,-1 3 1-16,1 0 3 0,-1 0 0 0,-1-2 1 15,0-2 0-15,0-2-3 0,2-2 1 16,-2-4-1-16,4-2-1 0,-3 0 5 0,3-4 3 15,1 0 2-15,2-4 6 0,1-4 0 0,3-4-1 16,1-4 0-16,-2-2 0 0,4-2-4 16,-1-1-1-16,0-1 0 0,-1-1-2 0,-1 1-1 15,-2-1 2-15,-2 3-2 0,-2-1 0 0,0 1 3 16,-5 5-2-16,0 3-1 0,-3 4-3 0,0 3-8 16,-2 2-6-16,1 3-7 0,-4 0-6 15,3 3 0-15,1 7 6 0,-2 5 7 0,1 8 9 0,-2 5 5 16,-1 5 3-16,0 4-1 0,-1 0-2 15,-3 3 0-15,-3-3-2 0,2-1 1 0,-2-1 1 16,5 0-4-16,-2-2 1 0,2 0-1 16,2-4-2-16,0-2 0 0,0-3-1 0,3-5-6 0,5-2-1 15,0-4 0-15,4-4 1 0,2-3 3 16,-1-4 4-16,0-2 1 0,3 0 2 0,3-6 3 16,0-5 2-16,1-2 1 0,-1-4 0 0,1-2 0 15,-1-2-1-15,-4-3 4 0,-1 2 1 16,0-4 2-16,-4 2 1 0,0 1-1 0,-4 2 1 15,1 1 1-15,-4 4 2 0,0 4 0 0,-3 5 2 16,0 4 0-16,0 1-4 0,0 2-5 0,0 0-17 16,-3 5-11-16,-1 4-5 0,-3 5 5 15,-1 6 10-15,0 5 7 0,-4-1 3 0,1 3 0 16,5 0 0-16,-1-2-1 0,4-1-1 0,3-1-4 16,0-4-1-16,0-1-4 0,4-5-3 15,7-2 3-15,1-1 3 0,1-1 3 0,2-7 9 16,4-1 1-16,0-1 2 0,2-1 1 0,-1-7 1 15,4-4-2-15,-2 2 2 0,-2-2 0 0,0-3-2 16,-2 3 4-16,-5-1 5 0,-4-2 2 0,-3 0 6 16,-5-2 2-16,-1 0 0 0,-1-1 1 15,-9-1-4-15,-6 0-4 0,0 1-5 0,-8 2-3 16,-2 2-4-16,1 2-2 0,-2 3 0 0,0 3-5 16,2 2-3-16,3 1-8 0,1 3-14 0,4 0-22 15,4 0-36-15,4 0-71 0,8 1-131 0,1 1-275 16,0 1-887-16</inkml:trace>
          <inkml:trace contextRef="#ctx0" brushRef="#br0" timeOffset="645.6006">6617 5635 986 0,'0'0'132'16,"0"0"-96"-16,0 0-33 0,0 0 0 0,0 0 17 15,0 0 14-15,0 0 6 0,0 0 9 0,0 0 5 16,0 0 4-16,-66 165 6 0,60-141 0 0,-2 1 2 16,-4 1-5-16,-2-1-1 0,2 2 1 15,-3-5 1-15,2-1-2 0,-1-1-5 0,1-3-5 16,1-3-9-16,3-5-1 0,5-3 5 0,0-1 7 16,2-5 10-16,2 0 1 0,0 0-8 0,2-2-15 15,3-7-19-15,7-3-12 0,1-7-7 0,4-4-2 16,5-2 2-16,0-3 2 0,-1-1 0 0,3 1 1 15,2 1 1-15,-6 1-2 0,1 3-3 16,0 5 1-16,-4 1-3 0,-4 5-1 0,1 2-2 16,-2 4-3-16,-4 0-3 0,-1 4 0 0,-2 2-2 15,-1 0-3-15,0 0 4 0,-1 3 4 16,1 5 3-16,1 1 4 0,-2 1 3 0,1 2 1 16,-2 4 2-16,2-3-1 0,-1 3 0 0,-2 1-1 15,3-1-2-15,1-1 0 0,-4-1-2 16,2-4 0-16,2 2-1 0,0-2 0 0,3-2-2 15,3-4-1-15,2-1 1 0,4-1 2 0,1-2 0 16,6 0 2-16,2-5 1 0,-2-4-2 0,6 0 2 16,-4-1 0-16,3-2 0 0,-3-1 1 15,3-1-1-15,-3-1 0 0,2 0 2 0,1-2 0 16,-4 2 1-16,1-4-1 0,-5 3 2 0,2-4-2 16,-7 3 2-16,-3 0 2 0,-1 1-1 0,-4 2 3 15,-2 1 1-15,-4 3 2 0,0 1 4 0,-2 2 7 16,0 5 3-16,0 0-2 0,-3 2-7 0,0 0-16 15,-6 0-11-15,1 6-7 0,-4 5 0 16,-3 3 5-16,-4 6 7 0,3 2 5 0,-2 3 0 16,1 1 1-16,5 1-3 0,4-2-3 0,3-1 0 15,5-2-3-15,0-1 1 0,9-3-4 0,5-3-3 16,1-3 2-16,7 0-1 0,0-4 6 16,5-4 4-16,-1-1 0 0,5-3 2 0,-3 0-2 15,2 0-6-15,-1-6-13 0,0-1-24 0,-5-4-40 16,-1-1-55-16,-1-1-84 0,-2-4-135 15,-2 0-153-15,-5 2-220 0,-7 3 369 0</inkml:trace>
          <inkml:trace contextRef="#ctx0" brushRef="#br0" timeOffset="1033.3628">7593 5713 1231 0,'0'0'261'0,"0"0"-155"0,0 0-95 0,0 0-31 16,0 0-3-16,0 0 16 0,0 0-2 0,0 0-2 15,0 0-4-15,0 0-6 0,170-154-15 0,-143 149-25 16,0 4-27-16,-1 1-20 0,-5 0-16 0,-1 6-15 15,3 3-44-15,-4-3-80 0,1 5-125 0,-7-3 275 16,-5-4 113-16</inkml:trace>
          <inkml:trace contextRef="#ctx0" brushRef="#br0" timeOffset="849.4753">7654 5379 0 0,'0'0'0'16,"0"0"1"-16,0 0 316 0,28-163 1 0,-26 135-10 16,2 9-9-16,0 7-22 0,0 3-33 0,-4 6-52 15,2 3-60-15,-2 0-65 0,0 0-53 0,0 3-22 16,0 7-1-16,0 5 16 0,0 5 24 0,0 6 11 15,-2 4 5-15,1 5 0 0,-2 2-8 16,2 3 0-16,-2 0-5 0,3 2-6 0,-1 2-3 16,1-4-8-16,0 1-4 0,0-3-3 0,0 0-7 15,0-1-5-15,1-3-8 0,6-1-13 0,-3 0-29 16,3-2-38-16,0-1-47 0,2 0-116 16,-5-3-190-16,0-5-377 0,-1-10 116 0</inkml:trace>
          <inkml:trace contextRef="#ctx0" brushRef="#br0" timeOffset="2470.2975">8120 5606 0 0,'0'0'0'0,"0"0"29"16,0 0 199-16,0 0-29 0,0 0-10 15,0 0-9-15,0 0-11 0,0 0-11 0,0 0-22 16,0 0-27-16,0 0-23 0,0 0-10 0,0 0 7 15,0 0 6-15,-134-35-3 0,110 50-9 16,-3 4-12-16,2 0-14 0,-2 3-5 0,1 2-8 16,5 3-8-16,1-5-7 0,2 2-7 0,5 0-5 15,4-2-8-15,0-2-4 0,8-2-7 0,1-2-7 16,1-2-2-16,9-3-4 0,1-4 5 16,3-1 10-16,1-5 7 0,5-1 10 0,3 0 5 15,5-6-1-15,0-4-2 0,-1-3 0 0,1-4-2 16,-5-1 2-16,-3-2 1 0,-4 2 1 15,0-2 5-15,-6 2-1 0,0-2 4 0,-3 3 0 16,0 0 4-16,-6 2 2 0,1 2 4 0,-1 4 6 16,-1 2-2-16,0 4 1 0,0 0-5 0,0 3-15 15,0 0-12-15,0 0-21 0,0 0-20 0,-1 1-2 16,1 6 7-16,-2 4 11 0,1 1 19 16,0 1 2-16,-1 2-2 0,2-1 4 0,0-3-5 15,0 0-2-15,3-2-3 0,1-3-4 0,5 0 2 16,2-3 2-16,1-2 5 0,2-1 4 0,2 0 2 15,0-4 3-15,5-5-2 0,-5-2-1 0,3-1 1 16,-2 1 0-16,-2-3 1 0,-1-2 0 16,-1-1 1-16,-2 1-2 0,-6 0 2 0,4-1-2 15,-5 1 5-15,1-1 4 0,-1 1 1 0,-3 3 2 16,-1 0-1-16,0 4 5 0,0 2 4 16,0 2 3-16,0 4-3 0,0 1-7 0,0 0-17 15,-1 0-23-15,1 4-1 0,-3 5 0 0,3 7 9 16,-1 2 13-16,-2 2 2 0,3 1-1 0,0 0 1 15,0-2 0-15,0 2-2 0,0-3 0 16,7 0-4-16,-3-5 1 0,4-1-1 0,-2-2 3 16,5-2 0-16,-2-2 1 0,1-3 1 0,1-3 2 15,1 0 3-15,2-1 2 0,2-5 1 0,1-4-2 16,-3-1 0-16,0-1-2 0,-1 0-1 16,1-3 1-16,-4 0-2 0,0 0 1 0,-2-1-1 15,2 1 1-15,-6 0 3 0,4 0-1 0,-4 0 1 16,-1 1 1-16,3 2-1 0,-5 1 4 0,-1 3 3 15,1 2 6-15,-1 5 1 0,0 1-5 0,0 0-13 16,0 0-24-16,0 1-15 0,0 7-1 0,0 3 11 16,0 2 13-16,-1 1 13 0,1 3 0 15,0-2-3-15,0 0 2 0,0-1-2 0,3-4 1 16,1 0-2-16,5-1-1 0,0-3 2 0,1-1-3 16,3-4 3-16,1-1 3 0,-1 0 6 15,4-9 1-15,-1-1 1 0,3-2 1 0,1-3-5 16,-4 0 2-16,5-1-4 0,-7-1 1 0,0 0 1 15,-2 0 1-15,0 0 4 0,-5-1-1 16,3 0 0-16,-3 1-1 0,0-1 3 0,-5 1 0 16,2 1 2-16,0 3 2 0,-2 1-4 0,-2 2 2 15,1 5 2-15,-1 0-1 0,0 4 2 0,0-1-8 16,0 2-6-16,0 0-14 0,0 0-18 16,0 2-4-16,0 5 0 0,0 3 14 0,0 6 13 15,-3 3 6-15,-1 5 4 0,0 3-3 0,2 2 1 0,-1 3-2 16,-1 2 3-16,0 1-3 0,3 2 0 15,-1 3 1-15,1 0-5 0,-2 4-3 0,1 2-2 16,-2 2-13-16,1 9 2 0,0-2 5 0,-1 2 4 16,-1 1 10-16,1 3 4 0,-4 5-3 15,0 3 0-15,0 5 4 0,-4 3 0 0,1 2-2 16,1 4-2-16,1-1 0 0,-3 2 0 0,0 1 6 16,0-4 2-16,-2-5-4 0,1-6-2 0,0-8-4 15,-2-6-1-15,-3-10 5 0,-3-7-1 16,-4-5 0-16,-2-5-1 0,-5-6 2 0,-2-7 5 15,-2-6 5-15,0-7 8 0,-1-3 3 0,0-6 3 16,-1-7 4-16,2-8-4 0,5 0 0 16,2-8-2-16,3-1-3 0,4-5-2 0,4-2-4 15,6-7-3-15,3-3-2 0,7-8-2 0,2-3 0 16,7-4-2-16,10-6-3 0,5-5 1 16,6-4-5-16,7-6 0 0,9-2-2 0,4-3-6 15,9 6 1-15,2 3 1 0,5 6-1 0,2 7 6 16,1 5 3-16,-3 3 1 0,1 6 2 0,-5 2 2 15,2 5-3-15,-6 5-1 0,0 6 1 0,-6 2 0 16,-1 6-1-16,-7 3 0 0,-3 5 0 0,-3 4-4 16,-6 4 8-16,-4 4 4 0,-1 0 1 0,-4 6 5 15,-5 0-4-15,-4 0 1 0,-5 0 3 16,2 3-2-16,-5 3-1 0,3 0 2 0,-4 3-1 16,-2 0 3-16,-1 0 4 0,0 3-3 0,0 0 0 15,0 2-4-15,-3-1-2 0,-2-2-2 16,0 0 0-16,2-3 3 0,0-2-6 0,-2-2 1 15,4-1-4-15,1-1-6 0,-2-2 4 0,2 1-4 16,0-1-3-16,-1 0-6 0,1 0-15 0,0 0-26 16,0 0-38-16,-2-1-53 0,1-1-81 15,0-1-109-15,-2 2-122 0,0-2-92 0,3 1-84 16,0 1 161-16,6-1 472 0,2-1 0 0,4 2 0 16,7-3 0-16,-1 3 0 0,1-1 0 0,1 1 0 15,-4 1 0-15,3 0 0 0,-5 0 0 16,-6 0 0-16,1 0 0 0,-6 0 0 0,1 0 0 15,-2 1 346-15,0 1 64 0,-2-1-51 0,1-1-79 16,-1 0-65-16,0 2-41 0,1-2-28 16,-1 0-17-16,0 0-28 0,0 0-32 0,0 0-32 0,0 0-28 15,3 0-19-15,3 0-28 0,-4 0-62 16,1 0-167-16,-3 0-329 0,1 0-668 0</inkml:trace>
        </inkml:traceGroup>
      </inkml:traceGroup>
    </inkml:traceGroup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2:59:44.0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37383C6-A302-45E9-9052-1CE34CA542EE}" emma:medium="tactile" emma:mode="ink">
          <msink:context xmlns:msink="http://schemas.microsoft.com/ink/2010/main" type="inkDrawing" rotatedBoundingBox="304,12133 29429,10503 29474,11300 348,12931" shapeName="Other">
            <msink:destinationLink direction="with" ref="{4D71C964-3D21-43C3-9E59-CB4A41DF6D94}"/>
          </msink:context>
        </emma:interpretation>
      </emma:emma>
    </inkml:annotationXML>
    <inkml:trace contextRef="#ctx0" brushRef="#br0">0 1814 0 0,'0'0'0'0,"0"0"0"0,248-9 0 0,-141 2 0 16,5-3 0-16,4 0 0 0,14-1 0 0,10 0 0 15,6 0 0-15,9-2 0 0,9 0 0 0,9 1 0 16,9-1 0-16,7 0 0 0,9-2 0 15,9 1 0-15,4-1 0 0,9 2 0 0,6-2 20 16,5 0 61-16,6 1-7 0,9-2-7 0,4 2-10 16,8 0-5-16,6-1-11 0,6 0-7 0,8-1-5 15,12-1-4-15,5-2 3 0,7-2-5 16,13-4-1-16,11-1 10 0,5-4 2 0,12-4 5 16,11 1 1-16,1-2-13 0,3 1-12 0,4 1-5 15,2 2-6-15,2 3-1 0,-1 0-2 0,-1 2 0 16,2 0 0-16,2 5-1 0,-2-2 6 15,-4 0 1-15,6 0 3 0,-3 0 2 0,3 0-1 16,2-3 3-16,1 1 4 0,4-3 0 0,8 1 2 16,3-1 5-16,4 0 0 0,5-3 12 15,5 2 0-15,4-1 7 0,3 1 7 0,-2-2-3 16,4 0 6-16,-4-2-5 0,-1 1 6 0,-3 0 4 16,-6-3-1-16,-5 3 12 0,-6-3 3 0,-5 3 6 15,-9-1 6-15,-4 3-6 0,-9 3-10 0,-3 2-12 16,-7 1-5-16,-5 0-5 0,0 1-3 0,-1 3 1 15,-6-2 0-15,5 2-10 0,0 5 0 16,-6 0-5-16,5 5-10 0,-4 4 5 0,-5 1-8 16,-6 5-4-16,-9 0-1 0,-14 11-5 0,-17 2-5 15,-17 2 1-15,-18 3-2 0,-18 1-1 0,-21 4 1 16,-19-5-1-16,-20 4-1 0,-15-1 4 16,-21-2-1-16,-11 3 0 0,-16-3 0 0,-15 2-2 15,-11-2 1-15,-13 2 1 0,-4-2-1 0,-8 3-1 16,-4-3 1-16,-5 2-1 0,0-2-1 15,-5 2-2-15,3-2-7 0,-1 1-12 0,4 2-33 16,-5-1-89-16,4 3-223 0,-17-6-396 0,-7-6-249 0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8-14T13:09:28.7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810AA27-68A2-4A28-9955-7D358CE1E11E}" emma:medium="tactile" emma:mode="ink">
          <msink:context xmlns:msink="http://schemas.microsoft.com/ink/2010/main" type="inkDrawing" rotatedBoundingBox="16075,6856 25032,6570 25035,6648 16078,6935" shapeName="Other"/>
        </emma:interpretation>
      </emma:emma>
    </inkml:annotationXML>
    <inkml:trace contextRef="#ctx0" brushRef="#br0">0 300 0 0,'0'0'0'15,"0"0"0"-15,0 0 0 0,0 0 0 0,0 0 0 16,0 0 0-16,0 0 0 0,0 0 0 0,0 0 0 16,0 0 0-16,0 0 0 0,0 0 0 0,27-23 0 15,-15 21 0-15,1 1 0 0,2 1 0 0,2-2 0 16,5 1 0-16,1-1 0 0,3 2 0 0,1 0 0 16,5 0 13-16,3 0 36 0,0 0-4 15,7 0 3-15,1 0 2 0,2-1 7 0,7 1 5 16,3-3 3-16,8 1 0 0,2-1 0 15,3 0 8-15,9 0 2 0,-1 2 5 0,7-4 0 0,3 2-9 16,2-1-5-16,8-1-10 0,3 0-4 16,5 1-7-16,2-1-1 0,4 2-1 0,6 1-4 15,4 0 0-15,5-3-4 0,1 2-2 0,7-1-4 16,6-1-1-16,5 0-2 0,3 0 1 16,5-1 0-16,3 0 0 0,7 0 1 0,3 0 0 15,4-1 1-15,4 0 1 0,0-1 1 0,7-1-2 16,-3 1 1-16,5 0 3 0,5 0-5 0,6-4 2 15,-4 0-4-15,7 0-4 0,-1 1 2 16,1 0 0-16,1 1-2 0,-5 2-4 0,1 2 2 16,-5 2-4-16,-2 1 3 0,-2 1 3 0,-3 2-1 15,-8 0 0-15,-7 0 0 0,-8 0 2 0,-8 0-1 16,-3 0-1-16,-7 0-2 0,-8 0-5 16,-10 0 2-16,-8 0-2 0,-7 0 0 0,-8 0 0 15,-4 0-2-15,-9 0-2 0,-7 0-1 0,-9 0 2 16,-8 0-3-16,-10 0-1 0,-5 0-3 0,-11-1-1 15,-9-1 3-15,-7 1 5 0,-9-1 9 0,-4 0 17 16,-7 2 15-16,0-1 4 0,0-2-12 0,0 0-17 16,0 0-23-16,-6-2-16 0,1 2-6 15,1 0-12-15,-3-1-11 0,-2 0-11 0,-2 2-16 16,-2 2-15-16,-1 0-16 0,-2 0-37 0,-7 0-57 16,1 1-71-16,-8 5-76 0,1 0-46 15,-9 0-40-15,10 0 10 0,8-3 416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61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38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7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207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24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62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32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61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54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1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18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520A1-C154-4073-99C1-1A9471AB518B}" type="datetimeFigureOut">
              <a:rPr lang="en-IN" smtClean="0"/>
              <a:t>14-08-2022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A3FED-E017-4C64-A839-813FE5A30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655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24" Type="http://schemas.openxmlformats.org/officeDocument/2006/relationships/customXml" Target="../ink/ink12.xml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12" Type="http://schemas.openxmlformats.org/officeDocument/2006/relationships/customXml" Target="../ink/ink18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.xml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customXml" Target="../ink/ink17.xml"/><Relationship Id="rId4" Type="http://schemas.openxmlformats.org/officeDocument/2006/relationships/customXml" Target="../ink/ink14.xml"/><Relationship Id="rId9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.xml"/><Relationship Id="rId5" Type="http://schemas.openxmlformats.org/officeDocument/2006/relationships/image" Target="../media/image20.emf"/><Relationship Id="rId4" Type="http://schemas.openxmlformats.org/officeDocument/2006/relationships/customXml" Target="../ink/ink20.xml"/><Relationship Id="rId9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12" Type="http://schemas.openxmlformats.org/officeDocument/2006/relationships/customXml" Target="../ink/ink28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5.xml"/><Relationship Id="rId11" Type="http://schemas.openxmlformats.org/officeDocument/2006/relationships/image" Target="../media/image27.emf"/><Relationship Id="rId5" Type="http://schemas.openxmlformats.org/officeDocument/2006/relationships/image" Target="../media/image24.emf"/><Relationship Id="rId15" Type="http://schemas.openxmlformats.org/officeDocument/2006/relationships/image" Target="../media/image29.emf"/><Relationship Id="rId10" Type="http://schemas.openxmlformats.org/officeDocument/2006/relationships/customXml" Target="../ink/ink27.xml"/><Relationship Id="rId4" Type="http://schemas.openxmlformats.org/officeDocument/2006/relationships/customXml" Target="../ink/ink24.xml"/><Relationship Id="rId9" Type="http://schemas.openxmlformats.org/officeDocument/2006/relationships/image" Target="../media/image26.emf"/><Relationship Id="rId14" Type="http://schemas.openxmlformats.org/officeDocument/2006/relationships/customXml" Target="../ink/ink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13" Type="http://schemas.openxmlformats.org/officeDocument/2006/relationships/image" Target="../media/image35.emf"/><Relationship Id="rId18" Type="http://schemas.openxmlformats.org/officeDocument/2006/relationships/customXml" Target="../ink/ink38.xml"/><Relationship Id="rId3" Type="http://schemas.openxmlformats.org/officeDocument/2006/relationships/image" Target="../media/image30.emf"/><Relationship Id="rId21" Type="http://schemas.openxmlformats.org/officeDocument/2006/relationships/image" Target="../media/image39.emf"/><Relationship Id="rId7" Type="http://schemas.openxmlformats.org/officeDocument/2006/relationships/image" Target="../media/image32.emf"/><Relationship Id="rId12" Type="http://schemas.openxmlformats.org/officeDocument/2006/relationships/customXml" Target="../ink/ink35.xml"/><Relationship Id="rId17" Type="http://schemas.openxmlformats.org/officeDocument/2006/relationships/image" Target="../media/image37.emf"/><Relationship Id="rId25" Type="http://schemas.openxmlformats.org/officeDocument/2006/relationships/image" Target="../media/image41.emf"/><Relationship Id="rId2" Type="http://schemas.openxmlformats.org/officeDocument/2006/relationships/customXml" Target="../ink/ink30.xml"/><Relationship Id="rId16" Type="http://schemas.openxmlformats.org/officeDocument/2006/relationships/customXml" Target="../ink/ink37.xml"/><Relationship Id="rId20" Type="http://schemas.openxmlformats.org/officeDocument/2006/relationships/customXml" Target="../ink/ink3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2.xml"/><Relationship Id="rId11" Type="http://schemas.openxmlformats.org/officeDocument/2006/relationships/image" Target="../media/image34.emf"/><Relationship Id="rId24" Type="http://schemas.openxmlformats.org/officeDocument/2006/relationships/customXml" Target="../ink/ink41.xml"/><Relationship Id="rId5" Type="http://schemas.openxmlformats.org/officeDocument/2006/relationships/image" Target="../media/image31.emf"/><Relationship Id="rId15" Type="http://schemas.openxmlformats.org/officeDocument/2006/relationships/image" Target="../media/image36.emf"/><Relationship Id="rId23" Type="http://schemas.openxmlformats.org/officeDocument/2006/relationships/image" Target="../media/image40.emf"/><Relationship Id="rId10" Type="http://schemas.openxmlformats.org/officeDocument/2006/relationships/customXml" Target="../ink/ink34.xml"/><Relationship Id="rId19" Type="http://schemas.openxmlformats.org/officeDocument/2006/relationships/image" Target="../media/image38.emf"/><Relationship Id="rId4" Type="http://schemas.openxmlformats.org/officeDocument/2006/relationships/customXml" Target="../ink/ink31.xml"/><Relationship Id="rId9" Type="http://schemas.openxmlformats.org/officeDocument/2006/relationships/image" Target="../media/image33.emf"/><Relationship Id="rId14" Type="http://schemas.openxmlformats.org/officeDocument/2006/relationships/customXml" Target="../ink/ink36.xml"/><Relationship Id="rId22" Type="http://schemas.openxmlformats.org/officeDocument/2006/relationships/customXml" Target="../ink/ink4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13" Type="http://schemas.openxmlformats.org/officeDocument/2006/relationships/image" Target="../media/image47.emf"/><Relationship Id="rId18" Type="http://schemas.openxmlformats.org/officeDocument/2006/relationships/customXml" Target="../ink/ink50.xml"/><Relationship Id="rId26" Type="http://schemas.openxmlformats.org/officeDocument/2006/relationships/customXml" Target="../ink/ink54.xml"/><Relationship Id="rId3" Type="http://schemas.openxmlformats.org/officeDocument/2006/relationships/image" Target="../media/image42.emf"/><Relationship Id="rId21" Type="http://schemas.openxmlformats.org/officeDocument/2006/relationships/image" Target="../media/image51.emf"/><Relationship Id="rId34" Type="http://schemas.openxmlformats.org/officeDocument/2006/relationships/customXml" Target="../ink/ink58.xml"/><Relationship Id="rId7" Type="http://schemas.openxmlformats.org/officeDocument/2006/relationships/image" Target="../media/image44.emf"/><Relationship Id="rId12" Type="http://schemas.openxmlformats.org/officeDocument/2006/relationships/customXml" Target="../ink/ink47.xml"/><Relationship Id="rId17" Type="http://schemas.openxmlformats.org/officeDocument/2006/relationships/image" Target="../media/image49.emf"/><Relationship Id="rId25" Type="http://schemas.openxmlformats.org/officeDocument/2006/relationships/image" Target="../media/image53.emf"/><Relationship Id="rId33" Type="http://schemas.openxmlformats.org/officeDocument/2006/relationships/image" Target="../media/image57.emf"/><Relationship Id="rId2" Type="http://schemas.openxmlformats.org/officeDocument/2006/relationships/customXml" Target="../ink/ink42.xml"/><Relationship Id="rId16" Type="http://schemas.openxmlformats.org/officeDocument/2006/relationships/customXml" Target="../ink/ink49.xml"/><Relationship Id="rId20" Type="http://schemas.openxmlformats.org/officeDocument/2006/relationships/customXml" Target="../ink/ink51.xml"/><Relationship Id="rId29" Type="http://schemas.openxmlformats.org/officeDocument/2006/relationships/image" Target="../media/image5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4.xml"/><Relationship Id="rId11" Type="http://schemas.openxmlformats.org/officeDocument/2006/relationships/image" Target="../media/image46.emf"/><Relationship Id="rId24" Type="http://schemas.openxmlformats.org/officeDocument/2006/relationships/customXml" Target="../ink/ink53.xml"/><Relationship Id="rId32" Type="http://schemas.openxmlformats.org/officeDocument/2006/relationships/customXml" Target="../ink/ink57.xml"/><Relationship Id="rId5" Type="http://schemas.openxmlformats.org/officeDocument/2006/relationships/image" Target="../media/image43.emf"/><Relationship Id="rId15" Type="http://schemas.openxmlformats.org/officeDocument/2006/relationships/image" Target="../media/image48.emf"/><Relationship Id="rId23" Type="http://schemas.openxmlformats.org/officeDocument/2006/relationships/image" Target="../media/image52.emf"/><Relationship Id="rId28" Type="http://schemas.openxmlformats.org/officeDocument/2006/relationships/customXml" Target="../ink/ink55.xml"/><Relationship Id="rId10" Type="http://schemas.openxmlformats.org/officeDocument/2006/relationships/customXml" Target="../ink/ink46.xml"/><Relationship Id="rId19" Type="http://schemas.openxmlformats.org/officeDocument/2006/relationships/image" Target="../media/image50.emf"/><Relationship Id="rId31" Type="http://schemas.openxmlformats.org/officeDocument/2006/relationships/image" Target="../media/image56.emf"/><Relationship Id="rId4" Type="http://schemas.openxmlformats.org/officeDocument/2006/relationships/customXml" Target="../ink/ink43.xml"/><Relationship Id="rId9" Type="http://schemas.openxmlformats.org/officeDocument/2006/relationships/image" Target="../media/image45.emf"/><Relationship Id="rId14" Type="http://schemas.openxmlformats.org/officeDocument/2006/relationships/customXml" Target="../ink/ink48.xml"/><Relationship Id="rId22" Type="http://schemas.openxmlformats.org/officeDocument/2006/relationships/customXml" Target="../ink/ink52.xml"/><Relationship Id="rId27" Type="http://schemas.openxmlformats.org/officeDocument/2006/relationships/image" Target="../media/image54.emf"/><Relationship Id="rId30" Type="http://schemas.openxmlformats.org/officeDocument/2006/relationships/customXml" Target="../ink/ink56.xml"/><Relationship Id="rId35" Type="http://schemas.openxmlformats.org/officeDocument/2006/relationships/image" Target="../media/image5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.xml"/><Relationship Id="rId13" Type="http://schemas.openxmlformats.org/officeDocument/2006/relationships/image" Target="../media/image64.emf"/><Relationship Id="rId18" Type="http://schemas.openxmlformats.org/officeDocument/2006/relationships/customXml" Target="../ink/ink67.xml"/><Relationship Id="rId3" Type="http://schemas.openxmlformats.org/officeDocument/2006/relationships/image" Target="../media/image59.emf"/><Relationship Id="rId21" Type="http://schemas.openxmlformats.org/officeDocument/2006/relationships/image" Target="../media/image68.emf"/><Relationship Id="rId7" Type="http://schemas.openxmlformats.org/officeDocument/2006/relationships/image" Target="../media/image61.emf"/><Relationship Id="rId12" Type="http://schemas.openxmlformats.org/officeDocument/2006/relationships/customXml" Target="../ink/ink64.xml"/><Relationship Id="rId17" Type="http://schemas.openxmlformats.org/officeDocument/2006/relationships/image" Target="../media/image66.emf"/><Relationship Id="rId2" Type="http://schemas.openxmlformats.org/officeDocument/2006/relationships/customXml" Target="../ink/ink59.xml"/><Relationship Id="rId16" Type="http://schemas.openxmlformats.org/officeDocument/2006/relationships/customXml" Target="../ink/ink66.xml"/><Relationship Id="rId20" Type="http://schemas.openxmlformats.org/officeDocument/2006/relationships/customXml" Target="../ink/ink6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1.xml"/><Relationship Id="rId11" Type="http://schemas.openxmlformats.org/officeDocument/2006/relationships/image" Target="../media/image63.emf"/><Relationship Id="rId5" Type="http://schemas.openxmlformats.org/officeDocument/2006/relationships/image" Target="../media/image60.emf"/><Relationship Id="rId15" Type="http://schemas.openxmlformats.org/officeDocument/2006/relationships/image" Target="../media/image65.emf"/><Relationship Id="rId23" Type="http://schemas.openxmlformats.org/officeDocument/2006/relationships/image" Target="../media/image69.emf"/><Relationship Id="rId10" Type="http://schemas.openxmlformats.org/officeDocument/2006/relationships/customXml" Target="../ink/ink63.xml"/><Relationship Id="rId19" Type="http://schemas.openxmlformats.org/officeDocument/2006/relationships/image" Target="../media/image67.emf"/><Relationship Id="rId4" Type="http://schemas.openxmlformats.org/officeDocument/2006/relationships/customXml" Target="../ink/ink60.xml"/><Relationship Id="rId9" Type="http://schemas.openxmlformats.org/officeDocument/2006/relationships/image" Target="../media/image62.emf"/><Relationship Id="rId14" Type="http://schemas.openxmlformats.org/officeDocument/2006/relationships/customXml" Target="../ink/ink65.xml"/><Relationship Id="rId22" Type="http://schemas.openxmlformats.org/officeDocument/2006/relationships/customXml" Target="../ink/ink6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13" Type="http://schemas.openxmlformats.org/officeDocument/2006/relationships/image" Target="../media/image75.emf"/><Relationship Id="rId18" Type="http://schemas.openxmlformats.org/officeDocument/2006/relationships/customXml" Target="../ink/ink78.xml"/><Relationship Id="rId3" Type="http://schemas.openxmlformats.org/officeDocument/2006/relationships/image" Target="../media/image70.emf"/><Relationship Id="rId7" Type="http://schemas.openxmlformats.org/officeDocument/2006/relationships/image" Target="../media/image72.emf"/><Relationship Id="rId12" Type="http://schemas.openxmlformats.org/officeDocument/2006/relationships/customXml" Target="../ink/ink75.xml"/><Relationship Id="rId17" Type="http://schemas.openxmlformats.org/officeDocument/2006/relationships/image" Target="../media/image77.emf"/><Relationship Id="rId2" Type="http://schemas.openxmlformats.org/officeDocument/2006/relationships/customXml" Target="../ink/ink70.xml"/><Relationship Id="rId16" Type="http://schemas.openxmlformats.org/officeDocument/2006/relationships/customXml" Target="../ink/ink7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2.xml"/><Relationship Id="rId11" Type="http://schemas.openxmlformats.org/officeDocument/2006/relationships/image" Target="../media/image74.emf"/><Relationship Id="rId5" Type="http://schemas.openxmlformats.org/officeDocument/2006/relationships/image" Target="../media/image71.emf"/><Relationship Id="rId15" Type="http://schemas.openxmlformats.org/officeDocument/2006/relationships/image" Target="../media/image76.emf"/><Relationship Id="rId10" Type="http://schemas.openxmlformats.org/officeDocument/2006/relationships/customXml" Target="../ink/ink74.xml"/><Relationship Id="rId19" Type="http://schemas.openxmlformats.org/officeDocument/2006/relationships/image" Target="../media/image78.emf"/><Relationship Id="rId4" Type="http://schemas.openxmlformats.org/officeDocument/2006/relationships/customXml" Target="../ink/ink71.xml"/><Relationship Id="rId9" Type="http://schemas.openxmlformats.org/officeDocument/2006/relationships/image" Target="../media/image73.emf"/><Relationship Id="rId14" Type="http://schemas.openxmlformats.org/officeDocument/2006/relationships/customXml" Target="../ink/ink7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.xml"/><Relationship Id="rId3" Type="http://schemas.openxmlformats.org/officeDocument/2006/relationships/image" Target="../media/image79.emf"/><Relationship Id="rId7" Type="http://schemas.openxmlformats.org/officeDocument/2006/relationships/image" Target="../media/image81.emf"/><Relationship Id="rId2" Type="http://schemas.openxmlformats.org/officeDocument/2006/relationships/customXml" Target="../ink/ink7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1.xml"/><Relationship Id="rId5" Type="http://schemas.openxmlformats.org/officeDocument/2006/relationships/image" Target="../media/image80.emf"/><Relationship Id="rId4" Type="http://schemas.openxmlformats.org/officeDocument/2006/relationships/customXml" Target="../ink/ink80.xml"/><Relationship Id="rId9" Type="http://schemas.openxmlformats.org/officeDocument/2006/relationships/image" Target="../media/image82.emf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.emf"/><Relationship Id="rId18" Type="http://schemas.openxmlformats.org/officeDocument/2006/relationships/customXml" Target="../ink/ink91.xml"/><Relationship Id="rId26" Type="http://schemas.openxmlformats.org/officeDocument/2006/relationships/customXml" Target="../ink/ink95.xml"/><Relationship Id="rId39" Type="http://schemas.openxmlformats.org/officeDocument/2006/relationships/image" Target="../media/image101.emf"/><Relationship Id="rId3" Type="http://schemas.openxmlformats.org/officeDocument/2006/relationships/image" Target="../media/image83.emf"/><Relationship Id="rId21" Type="http://schemas.openxmlformats.org/officeDocument/2006/relationships/image" Target="../media/image92.emf"/><Relationship Id="rId34" Type="http://schemas.openxmlformats.org/officeDocument/2006/relationships/customXml" Target="../ink/ink99.xml"/><Relationship Id="rId42" Type="http://schemas.openxmlformats.org/officeDocument/2006/relationships/customXml" Target="../ink/ink103.xml"/><Relationship Id="rId47" Type="http://schemas.openxmlformats.org/officeDocument/2006/relationships/image" Target="../media/image105.emf"/><Relationship Id="rId7" Type="http://schemas.openxmlformats.org/officeDocument/2006/relationships/image" Target="../media/image85.emf"/><Relationship Id="rId12" Type="http://schemas.openxmlformats.org/officeDocument/2006/relationships/customXml" Target="../ink/ink88.xml"/><Relationship Id="rId17" Type="http://schemas.openxmlformats.org/officeDocument/2006/relationships/image" Target="../media/image90.emf"/><Relationship Id="rId25" Type="http://schemas.openxmlformats.org/officeDocument/2006/relationships/image" Target="../media/image94.emf"/><Relationship Id="rId33" Type="http://schemas.openxmlformats.org/officeDocument/2006/relationships/image" Target="../media/image98.emf"/><Relationship Id="rId38" Type="http://schemas.openxmlformats.org/officeDocument/2006/relationships/customXml" Target="../ink/ink101.xml"/><Relationship Id="rId46" Type="http://schemas.openxmlformats.org/officeDocument/2006/relationships/customXml" Target="../ink/ink105.xml"/><Relationship Id="rId2" Type="http://schemas.openxmlformats.org/officeDocument/2006/relationships/customXml" Target="../ink/ink83.xml"/><Relationship Id="rId16" Type="http://schemas.openxmlformats.org/officeDocument/2006/relationships/customXml" Target="../ink/ink90.xml"/><Relationship Id="rId20" Type="http://schemas.openxmlformats.org/officeDocument/2006/relationships/customXml" Target="../ink/ink92.xml"/><Relationship Id="rId29" Type="http://schemas.openxmlformats.org/officeDocument/2006/relationships/image" Target="../media/image96.emf"/><Relationship Id="rId41" Type="http://schemas.openxmlformats.org/officeDocument/2006/relationships/image" Target="../media/image102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5.xml"/><Relationship Id="rId11" Type="http://schemas.openxmlformats.org/officeDocument/2006/relationships/image" Target="../media/image87.emf"/><Relationship Id="rId24" Type="http://schemas.openxmlformats.org/officeDocument/2006/relationships/customXml" Target="../ink/ink94.xml"/><Relationship Id="rId32" Type="http://schemas.openxmlformats.org/officeDocument/2006/relationships/customXml" Target="../ink/ink98.xml"/><Relationship Id="rId37" Type="http://schemas.openxmlformats.org/officeDocument/2006/relationships/image" Target="../media/image100.emf"/><Relationship Id="rId40" Type="http://schemas.openxmlformats.org/officeDocument/2006/relationships/customXml" Target="../ink/ink102.xml"/><Relationship Id="rId45" Type="http://schemas.openxmlformats.org/officeDocument/2006/relationships/image" Target="../media/image104.emf"/><Relationship Id="rId5" Type="http://schemas.openxmlformats.org/officeDocument/2006/relationships/image" Target="../media/image84.emf"/><Relationship Id="rId15" Type="http://schemas.openxmlformats.org/officeDocument/2006/relationships/image" Target="../media/image89.emf"/><Relationship Id="rId23" Type="http://schemas.openxmlformats.org/officeDocument/2006/relationships/image" Target="../media/image93.emf"/><Relationship Id="rId28" Type="http://schemas.openxmlformats.org/officeDocument/2006/relationships/customXml" Target="../ink/ink96.xml"/><Relationship Id="rId36" Type="http://schemas.openxmlformats.org/officeDocument/2006/relationships/customXml" Target="../ink/ink100.xml"/><Relationship Id="rId49" Type="http://schemas.openxmlformats.org/officeDocument/2006/relationships/image" Target="../media/image106.emf"/><Relationship Id="rId10" Type="http://schemas.openxmlformats.org/officeDocument/2006/relationships/customXml" Target="../ink/ink87.xml"/><Relationship Id="rId19" Type="http://schemas.openxmlformats.org/officeDocument/2006/relationships/image" Target="../media/image91.emf"/><Relationship Id="rId31" Type="http://schemas.openxmlformats.org/officeDocument/2006/relationships/image" Target="../media/image97.emf"/><Relationship Id="rId44" Type="http://schemas.openxmlformats.org/officeDocument/2006/relationships/customXml" Target="../ink/ink104.xml"/><Relationship Id="rId4" Type="http://schemas.openxmlformats.org/officeDocument/2006/relationships/customXml" Target="../ink/ink84.xml"/><Relationship Id="rId9" Type="http://schemas.openxmlformats.org/officeDocument/2006/relationships/image" Target="../media/image86.emf"/><Relationship Id="rId14" Type="http://schemas.openxmlformats.org/officeDocument/2006/relationships/customXml" Target="../ink/ink89.xml"/><Relationship Id="rId22" Type="http://schemas.openxmlformats.org/officeDocument/2006/relationships/customXml" Target="../ink/ink93.xml"/><Relationship Id="rId27" Type="http://schemas.openxmlformats.org/officeDocument/2006/relationships/image" Target="../media/image95.emf"/><Relationship Id="rId30" Type="http://schemas.openxmlformats.org/officeDocument/2006/relationships/customXml" Target="../ink/ink97.xml"/><Relationship Id="rId35" Type="http://schemas.openxmlformats.org/officeDocument/2006/relationships/image" Target="../media/image99.emf"/><Relationship Id="rId43" Type="http://schemas.openxmlformats.org/officeDocument/2006/relationships/image" Target="../media/image103.emf"/><Relationship Id="rId48" Type="http://schemas.openxmlformats.org/officeDocument/2006/relationships/customXml" Target="../ink/ink106.xml"/><Relationship Id="rId8" Type="http://schemas.openxmlformats.org/officeDocument/2006/relationships/customXml" Target="../ink/ink8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0.xml"/><Relationship Id="rId13" Type="http://schemas.openxmlformats.org/officeDocument/2006/relationships/image" Target="../media/image112.emf"/><Relationship Id="rId3" Type="http://schemas.openxmlformats.org/officeDocument/2006/relationships/image" Target="../media/image107.emf"/><Relationship Id="rId7" Type="http://schemas.openxmlformats.org/officeDocument/2006/relationships/image" Target="../media/image109.emf"/><Relationship Id="rId12" Type="http://schemas.openxmlformats.org/officeDocument/2006/relationships/customXml" Target="../ink/ink112.xml"/><Relationship Id="rId2" Type="http://schemas.openxmlformats.org/officeDocument/2006/relationships/customXml" Target="../ink/ink10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9.xml"/><Relationship Id="rId11" Type="http://schemas.openxmlformats.org/officeDocument/2006/relationships/image" Target="../media/image111.emf"/><Relationship Id="rId5" Type="http://schemas.openxmlformats.org/officeDocument/2006/relationships/image" Target="../media/image108.emf"/><Relationship Id="rId15" Type="http://schemas.openxmlformats.org/officeDocument/2006/relationships/image" Target="../media/image113.emf"/><Relationship Id="rId10" Type="http://schemas.openxmlformats.org/officeDocument/2006/relationships/customXml" Target="../ink/ink111.xml"/><Relationship Id="rId4" Type="http://schemas.openxmlformats.org/officeDocument/2006/relationships/customXml" Target="../ink/ink108.xml"/><Relationship Id="rId9" Type="http://schemas.openxmlformats.org/officeDocument/2006/relationships/image" Target="../media/image110.emf"/><Relationship Id="rId14" Type="http://schemas.openxmlformats.org/officeDocument/2006/relationships/customXml" Target="../ink/ink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5" name="Ink 34"/>
              <p14:cNvContentPartPr/>
              <p14:nvPr/>
            </p14:nvContentPartPr>
            <p14:xfrm>
              <a:off x="1090641" y="1082919"/>
              <a:ext cx="6593040" cy="26532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8481" y="1073199"/>
                <a:ext cx="6605280" cy="2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0" name="Ink 49"/>
              <p14:cNvContentPartPr/>
              <p14:nvPr/>
            </p14:nvContentPartPr>
            <p14:xfrm>
              <a:off x="474681" y="2017839"/>
              <a:ext cx="2699640" cy="2026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7121" y="2009919"/>
                <a:ext cx="271512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0" name="Ink 169"/>
              <p14:cNvContentPartPr/>
              <p14:nvPr/>
            </p14:nvContentPartPr>
            <p14:xfrm>
              <a:off x="434721" y="5229039"/>
              <a:ext cx="1762560" cy="466560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8601" y="5222559"/>
                <a:ext cx="177084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01" name="Ink 200"/>
              <p14:cNvContentPartPr/>
              <p14:nvPr/>
            </p14:nvContentPartPr>
            <p14:xfrm>
              <a:off x="1836921" y="6651759"/>
              <a:ext cx="1800360" cy="115200"/>
            </p14:xfrm>
          </p:contentPart>
        </mc:Choice>
        <mc:Fallback>
          <p:pic>
            <p:nvPicPr>
              <p:cNvPr id="201" name="Ink 20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1881" y="6642399"/>
                <a:ext cx="18151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03" name="Ink 202"/>
              <p14:cNvContentPartPr/>
              <p14:nvPr/>
            </p14:nvContentPartPr>
            <p14:xfrm>
              <a:off x="402681" y="504039"/>
              <a:ext cx="7138080" cy="6411600"/>
            </p14:xfrm>
          </p:contentPart>
        </mc:Choice>
        <mc:Fallback>
          <p:pic>
            <p:nvPicPr>
              <p:cNvPr id="203" name="Ink 20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5481" y="499359"/>
                <a:ext cx="7147440" cy="64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04" name="Ink 203"/>
              <p14:cNvContentPartPr/>
              <p14:nvPr/>
            </p14:nvContentPartPr>
            <p14:xfrm>
              <a:off x="4872441" y="4925559"/>
              <a:ext cx="1032480" cy="1009440"/>
            </p14:xfrm>
          </p:contentPart>
        </mc:Choice>
        <mc:Fallback>
          <p:pic>
            <p:nvPicPr>
              <p:cNvPr id="204" name="Ink 20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65601" y="4919439"/>
                <a:ext cx="104796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06" name="Ink 205"/>
              <p14:cNvContentPartPr/>
              <p14:nvPr/>
            </p14:nvContentPartPr>
            <p14:xfrm>
              <a:off x="4151361" y="4583199"/>
              <a:ext cx="1302840" cy="971280"/>
            </p14:xfrm>
          </p:contentPart>
        </mc:Choice>
        <mc:Fallback>
          <p:pic>
            <p:nvPicPr>
              <p:cNvPr id="206" name="Ink 20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47761" y="4574919"/>
                <a:ext cx="1314000" cy="9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07" name="Ink 206"/>
              <p14:cNvContentPartPr/>
              <p14:nvPr/>
            </p14:nvContentPartPr>
            <p14:xfrm>
              <a:off x="2432001" y="5554119"/>
              <a:ext cx="2688840" cy="1120320"/>
            </p14:xfrm>
          </p:contentPart>
        </mc:Choice>
        <mc:Fallback>
          <p:pic>
            <p:nvPicPr>
              <p:cNvPr id="207" name="Ink 20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29841" y="5544399"/>
                <a:ext cx="2693520" cy="11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08" name="Ink 207"/>
              <p14:cNvContentPartPr/>
              <p14:nvPr/>
            </p14:nvContentPartPr>
            <p14:xfrm>
              <a:off x="6484881" y="1183190"/>
              <a:ext cx="387720" cy="5495760"/>
            </p14:xfrm>
          </p:contentPart>
        </mc:Choice>
        <mc:Fallback>
          <p:pic>
            <p:nvPicPr>
              <p:cNvPr id="208" name="Ink 20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75521" y="1178870"/>
                <a:ext cx="399240" cy="55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12" name="Ink 211"/>
              <p14:cNvContentPartPr/>
              <p14:nvPr/>
            </p14:nvContentPartPr>
            <p14:xfrm>
              <a:off x="6752721" y="1277150"/>
              <a:ext cx="4552200" cy="5522760"/>
            </p14:xfrm>
          </p:contentPart>
        </mc:Choice>
        <mc:Fallback>
          <p:pic>
            <p:nvPicPr>
              <p:cNvPr id="212" name="Ink 21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44801" y="1268150"/>
                <a:ext cx="4563360" cy="55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15" name="Ink 214"/>
              <p14:cNvContentPartPr/>
              <p14:nvPr/>
            </p14:nvContentPartPr>
            <p14:xfrm>
              <a:off x="7187961" y="1716350"/>
              <a:ext cx="1586880" cy="84960"/>
            </p14:xfrm>
          </p:contentPart>
        </mc:Choice>
        <mc:Fallback>
          <p:pic>
            <p:nvPicPr>
              <p:cNvPr id="215" name="Ink 21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183641" y="1709870"/>
                <a:ext cx="160020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01" name="Ink 300"/>
              <p14:cNvContentPartPr/>
              <p14:nvPr/>
            </p14:nvContentPartPr>
            <p14:xfrm>
              <a:off x="7016241" y="6600830"/>
              <a:ext cx="1426680" cy="90000"/>
            </p14:xfrm>
          </p:contentPart>
        </mc:Choice>
        <mc:Fallback>
          <p:pic>
            <p:nvPicPr>
              <p:cNvPr id="301" name="Ink 30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09761" y="6590750"/>
                <a:ext cx="1445040" cy="10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148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558921" y="743439"/>
              <a:ext cx="2635560" cy="16056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3881" y="734799"/>
                <a:ext cx="264888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3" name="Ink 32"/>
              <p14:cNvContentPartPr/>
              <p14:nvPr/>
            </p14:nvContentPartPr>
            <p14:xfrm>
              <a:off x="340761" y="294879"/>
              <a:ext cx="3490920" cy="312300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7161" y="288039"/>
                <a:ext cx="3496680" cy="31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8" name="Ink 57"/>
              <p14:cNvContentPartPr/>
              <p14:nvPr/>
            </p14:nvContentPartPr>
            <p14:xfrm>
              <a:off x="4477161" y="494319"/>
              <a:ext cx="351000" cy="561852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75001" y="489279"/>
                <a:ext cx="358200" cy="56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1" name="Ink 60"/>
              <p14:cNvContentPartPr/>
              <p14:nvPr/>
            </p14:nvContentPartPr>
            <p14:xfrm>
              <a:off x="6179241" y="614559"/>
              <a:ext cx="856080" cy="50904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0961" y="606999"/>
                <a:ext cx="87300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1" name="Ink 80"/>
              <p14:cNvContentPartPr/>
              <p14:nvPr/>
            </p14:nvContentPartPr>
            <p14:xfrm>
              <a:off x="5492361" y="2849799"/>
              <a:ext cx="309960" cy="224208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84801" y="2844759"/>
                <a:ext cx="321840" cy="22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8" name="Ink 97"/>
              <p14:cNvContentPartPr/>
              <p14:nvPr/>
            </p14:nvContentPartPr>
            <p14:xfrm>
              <a:off x="5139921" y="1052319"/>
              <a:ext cx="5278320" cy="411300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32361" y="1045839"/>
                <a:ext cx="5288040" cy="412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4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43801" y="253839"/>
              <a:ext cx="10302120" cy="6340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6241" y="244119"/>
                <a:ext cx="10320840" cy="63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696081" y="212799"/>
              <a:ext cx="3497400" cy="8002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8161" y="203799"/>
                <a:ext cx="3514680" cy="81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0" name="Ink 149"/>
              <p14:cNvContentPartPr/>
              <p14:nvPr/>
            </p14:nvContentPartPr>
            <p14:xfrm>
              <a:off x="4062081" y="1432119"/>
              <a:ext cx="2683080" cy="22680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59921" y="1425279"/>
                <a:ext cx="268740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2" name="Ink 151"/>
              <p14:cNvContentPartPr/>
              <p14:nvPr/>
            </p14:nvContentPartPr>
            <p14:xfrm>
              <a:off x="3902961" y="1427439"/>
              <a:ext cx="2931120" cy="18900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00801" y="1419159"/>
                <a:ext cx="2941560" cy="19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457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834321" y="1005519"/>
              <a:ext cx="3597120" cy="15120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2161" y="996879"/>
                <a:ext cx="360720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6" name="Ink 35"/>
              <p14:cNvContentPartPr/>
              <p14:nvPr/>
            </p14:nvContentPartPr>
            <p14:xfrm>
              <a:off x="485841" y="374799"/>
              <a:ext cx="4750200" cy="237276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681" y="366519"/>
                <a:ext cx="4761720" cy="23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2" name="Ink 81"/>
              <p14:cNvContentPartPr/>
              <p14:nvPr/>
            </p14:nvContentPartPr>
            <p14:xfrm>
              <a:off x="933681" y="1761879"/>
              <a:ext cx="2365200" cy="16416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9361" y="1753599"/>
                <a:ext cx="23781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1194321" y="2350119"/>
              <a:ext cx="4140000" cy="29556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2161" y="2343279"/>
                <a:ext cx="414504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6" name="Ink 85"/>
              <p14:cNvContentPartPr/>
              <p14:nvPr/>
            </p14:nvContentPartPr>
            <p14:xfrm>
              <a:off x="813081" y="2836119"/>
              <a:ext cx="6374160" cy="2703960"/>
            </p14:xfrm>
          </p:contentPart>
        </mc:Choice>
        <mc:Fallback>
          <p:pic>
            <p:nvPicPr>
              <p:cNvPr id="86" name="Ink 8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6241" y="2826759"/>
                <a:ext cx="6389280" cy="27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8" name="Ink 87"/>
              <p14:cNvContentPartPr/>
              <p14:nvPr/>
            </p14:nvContentPartPr>
            <p14:xfrm>
              <a:off x="938361" y="3203319"/>
              <a:ext cx="1900080" cy="16272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5841" y="3193959"/>
                <a:ext cx="19119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0" name="Ink 89"/>
              <p14:cNvContentPartPr/>
              <p14:nvPr/>
            </p14:nvContentPartPr>
            <p14:xfrm>
              <a:off x="1116921" y="4537119"/>
              <a:ext cx="4030200" cy="103248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08281" y="4527759"/>
                <a:ext cx="4049280" cy="105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352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987321" y="395679"/>
              <a:ext cx="770760" cy="2854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5161" y="393519"/>
                <a:ext cx="77508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2" name="Ink 21"/>
              <p14:cNvContentPartPr/>
              <p14:nvPr/>
            </p14:nvContentPartPr>
            <p14:xfrm>
              <a:off x="1237161" y="1633719"/>
              <a:ext cx="2573640" cy="12240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5001" y="1624719"/>
                <a:ext cx="25840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5" name="Ink 34"/>
              <p14:cNvContentPartPr/>
              <p14:nvPr/>
            </p14:nvContentPartPr>
            <p14:xfrm>
              <a:off x="689601" y="562719"/>
              <a:ext cx="3045600" cy="111708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5641" y="556599"/>
                <a:ext cx="3056040" cy="11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0" name="Ink 49"/>
              <p14:cNvContentPartPr/>
              <p14:nvPr/>
            </p14:nvContentPartPr>
            <p14:xfrm>
              <a:off x="2324721" y="2659359"/>
              <a:ext cx="84960" cy="112716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20041" y="2654319"/>
                <a:ext cx="96480" cy="11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4" name="Ink 63"/>
              <p14:cNvContentPartPr/>
              <p14:nvPr/>
            </p14:nvContentPartPr>
            <p14:xfrm>
              <a:off x="3942921" y="3058959"/>
              <a:ext cx="173520" cy="28224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36081" y="3051039"/>
                <a:ext cx="18540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0" name="Ink 69"/>
              <p14:cNvContentPartPr/>
              <p14:nvPr/>
            </p14:nvContentPartPr>
            <p14:xfrm>
              <a:off x="3527121" y="3292599"/>
              <a:ext cx="971640" cy="46368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18841" y="3285399"/>
                <a:ext cx="98892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4" name="Ink 73"/>
              <p14:cNvContentPartPr/>
              <p14:nvPr/>
            </p14:nvContentPartPr>
            <p14:xfrm>
              <a:off x="3333081" y="3828279"/>
              <a:ext cx="1548720" cy="8892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26601" y="3820719"/>
                <a:ext cx="15652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6" name="Ink 75"/>
              <p14:cNvContentPartPr/>
              <p14:nvPr/>
            </p14:nvContentPartPr>
            <p14:xfrm>
              <a:off x="3586521" y="2437239"/>
              <a:ext cx="806760" cy="4608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80761" y="2429319"/>
                <a:ext cx="8211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8" name="Ink 77"/>
              <p14:cNvContentPartPr/>
              <p14:nvPr/>
            </p14:nvContentPartPr>
            <p14:xfrm>
              <a:off x="678801" y="4332999"/>
              <a:ext cx="3287160" cy="53892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3041" y="4323279"/>
                <a:ext cx="330336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1" name="Ink 80"/>
              <p14:cNvContentPartPr/>
              <p14:nvPr/>
            </p14:nvContentPartPr>
            <p14:xfrm>
              <a:off x="739281" y="1868079"/>
              <a:ext cx="3989160" cy="64476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3881" y="1861239"/>
                <a:ext cx="4001760" cy="65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7" name="Ink 86"/>
              <p14:cNvContentPartPr/>
              <p14:nvPr/>
            </p14:nvContentPartPr>
            <p14:xfrm>
              <a:off x="2349561" y="2511759"/>
              <a:ext cx="2408400" cy="58572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44881" y="2509599"/>
                <a:ext cx="2422800" cy="59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93" name="Ink 92"/>
              <p14:cNvContentPartPr/>
              <p14:nvPr/>
            </p14:nvContentPartPr>
            <p14:xfrm>
              <a:off x="1212321" y="4836639"/>
              <a:ext cx="2700720" cy="18072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05481" y="4824399"/>
                <a:ext cx="2716560" cy="20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825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3" name="Ink 112"/>
              <p14:cNvContentPartPr/>
              <p14:nvPr/>
            </p14:nvContentPartPr>
            <p14:xfrm>
              <a:off x="695361" y="250239"/>
              <a:ext cx="5408280" cy="86832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7081" y="239439"/>
                <a:ext cx="5427000" cy="88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4" name="Ink 113"/>
              <p14:cNvContentPartPr/>
              <p14:nvPr/>
            </p14:nvContentPartPr>
            <p14:xfrm>
              <a:off x="657201" y="676839"/>
              <a:ext cx="5866200" cy="30924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5041" y="667839"/>
                <a:ext cx="587736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5" name="Ink 114"/>
              <p14:cNvContentPartPr/>
              <p14:nvPr/>
            </p14:nvContentPartPr>
            <p14:xfrm>
              <a:off x="2800281" y="1371279"/>
              <a:ext cx="3238920" cy="142668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89841" y="1359759"/>
                <a:ext cx="3258720" cy="14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6" name="Ink 115"/>
              <p14:cNvContentPartPr/>
              <p14:nvPr/>
            </p14:nvContentPartPr>
            <p14:xfrm>
              <a:off x="2519841" y="2820279"/>
              <a:ext cx="4015080" cy="11736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14441" y="2811639"/>
                <a:ext cx="40287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8" name="Ink 117"/>
              <p14:cNvContentPartPr/>
              <p14:nvPr/>
            </p14:nvContentPartPr>
            <p14:xfrm>
              <a:off x="3144801" y="2622279"/>
              <a:ext cx="603360" cy="538560"/>
            </p14:xfrm>
          </p:contentPart>
        </mc:Choice>
        <mc:Fallback>
          <p:pic>
            <p:nvPicPr>
              <p:cNvPr id="118" name="Ink 11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41921" y="2620119"/>
                <a:ext cx="60840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9" name="Ink 118"/>
              <p14:cNvContentPartPr/>
              <p14:nvPr/>
            </p14:nvContentPartPr>
            <p14:xfrm>
              <a:off x="554961" y="3512559"/>
              <a:ext cx="1810800" cy="317736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3801" y="3503919"/>
                <a:ext cx="1832400" cy="31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0" name="Ink 119"/>
              <p14:cNvContentPartPr/>
              <p14:nvPr/>
            </p14:nvContentPartPr>
            <p14:xfrm>
              <a:off x="2443881" y="4581039"/>
              <a:ext cx="3998520" cy="99000"/>
            </p14:xfrm>
          </p:contentPart>
        </mc:Choice>
        <mc:Fallback>
          <p:pic>
            <p:nvPicPr>
              <p:cNvPr id="120" name="Ink 11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41721" y="4573119"/>
                <a:ext cx="400932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1" name="Ink 120"/>
              <p14:cNvContentPartPr/>
              <p14:nvPr/>
            </p14:nvContentPartPr>
            <p14:xfrm>
              <a:off x="2600481" y="4887759"/>
              <a:ext cx="1449360" cy="111456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91841" y="4877679"/>
                <a:ext cx="1461960" cy="11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2" name="Ink 121"/>
              <p14:cNvContentPartPr/>
              <p14:nvPr/>
            </p14:nvContentPartPr>
            <p14:xfrm>
              <a:off x="2480241" y="6143799"/>
              <a:ext cx="3998160" cy="13140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78081" y="6134439"/>
                <a:ext cx="400932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3" name="Ink 122"/>
              <p14:cNvContentPartPr/>
              <p14:nvPr/>
            </p14:nvContentPartPr>
            <p14:xfrm>
              <a:off x="2459721" y="3046719"/>
              <a:ext cx="46800" cy="324432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456121" y="3044559"/>
                <a:ext cx="52560" cy="324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4" name="Ink 123"/>
              <p14:cNvContentPartPr/>
              <p14:nvPr/>
            </p14:nvContentPartPr>
            <p14:xfrm>
              <a:off x="4583361" y="3290439"/>
              <a:ext cx="1550880" cy="996120"/>
            </p14:xfrm>
          </p:contentPart>
        </mc:Choice>
        <mc:Fallback>
          <p:pic>
            <p:nvPicPr>
              <p:cNvPr id="124" name="Ink 12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76881" y="3282519"/>
                <a:ext cx="1560240" cy="10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5" name="Ink 124"/>
              <p14:cNvContentPartPr/>
              <p14:nvPr/>
            </p14:nvContentPartPr>
            <p14:xfrm>
              <a:off x="2612001" y="3570879"/>
              <a:ext cx="1497240" cy="417960"/>
            </p14:xfrm>
          </p:contentPart>
        </mc:Choice>
        <mc:Fallback>
          <p:pic>
            <p:nvPicPr>
              <p:cNvPr id="125" name="Ink 12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04081" y="3561879"/>
                <a:ext cx="151128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26" name="Ink 125"/>
              <p14:cNvContentPartPr/>
              <p14:nvPr/>
            </p14:nvContentPartPr>
            <p14:xfrm>
              <a:off x="4419921" y="2829279"/>
              <a:ext cx="125640" cy="365004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412001" y="2827119"/>
                <a:ext cx="135720" cy="36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27" name="Ink 126"/>
              <p14:cNvContentPartPr/>
              <p14:nvPr/>
            </p14:nvContentPartPr>
            <p14:xfrm>
              <a:off x="4844001" y="5042559"/>
              <a:ext cx="1106280" cy="69480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36801" y="5032839"/>
                <a:ext cx="1123200" cy="7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28" name="Ink 127"/>
              <p14:cNvContentPartPr/>
              <p14:nvPr/>
            </p14:nvContentPartPr>
            <p14:xfrm>
              <a:off x="4789641" y="5507679"/>
              <a:ext cx="1097280" cy="5004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80641" y="5502999"/>
                <a:ext cx="111600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29" name="Ink 128"/>
              <p14:cNvContentPartPr/>
              <p14:nvPr/>
            </p14:nvContentPartPr>
            <p14:xfrm>
              <a:off x="6411081" y="2742159"/>
              <a:ext cx="126720" cy="3557880"/>
            </p14:xfrm>
          </p:contentPart>
        </mc:Choice>
        <mc:Fallback>
          <p:pic>
            <p:nvPicPr>
              <p:cNvPr id="129" name="Ink 12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403521" y="2739999"/>
                <a:ext cx="136440" cy="35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31" name="Ink 130"/>
              <p14:cNvContentPartPr/>
              <p14:nvPr/>
            </p14:nvContentPartPr>
            <p14:xfrm>
              <a:off x="4873881" y="4335879"/>
              <a:ext cx="1177920" cy="2916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69561" y="4327239"/>
                <a:ext cx="1191600" cy="4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881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469281" y="1062399"/>
              <a:ext cx="1847880" cy="4680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361" y="1051239"/>
                <a:ext cx="18669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5" name="Ink 104"/>
              <p14:cNvContentPartPr/>
              <p14:nvPr/>
            </p14:nvContentPartPr>
            <p14:xfrm>
              <a:off x="3392841" y="81759"/>
              <a:ext cx="293040" cy="687564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7081" y="75999"/>
                <a:ext cx="308520" cy="68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9" name="Ink 108"/>
              <p14:cNvContentPartPr/>
              <p14:nvPr/>
            </p14:nvContentPartPr>
            <p14:xfrm>
              <a:off x="3697401" y="326390"/>
              <a:ext cx="2400120" cy="162828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90561" y="316670"/>
                <a:ext cx="2414880" cy="164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7" name="Ink 116"/>
              <p14:cNvContentPartPr/>
              <p14:nvPr/>
            </p14:nvContentPartPr>
            <p14:xfrm>
              <a:off x="3899001" y="640310"/>
              <a:ext cx="1188720" cy="12132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90001" y="629150"/>
                <a:ext cx="120888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5" name="Ink 134"/>
              <p14:cNvContentPartPr/>
              <p14:nvPr/>
            </p14:nvContentPartPr>
            <p14:xfrm>
              <a:off x="198561" y="2122790"/>
              <a:ext cx="6182280" cy="32940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6401" y="2115950"/>
                <a:ext cx="618804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6" name="Ink 135"/>
              <p14:cNvContentPartPr/>
              <p14:nvPr/>
            </p14:nvContentPartPr>
            <p14:xfrm>
              <a:off x="212961" y="533919"/>
              <a:ext cx="3142440" cy="578988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5401" y="524919"/>
                <a:ext cx="3153600" cy="58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8" name="Ink 137"/>
              <p14:cNvContentPartPr/>
              <p14:nvPr/>
            </p14:nvContentPartPr>
            <p14:xfrm>
              <a:off x="4037601" y="2197670"/>
              <a:ext cx="1458360" cy="136404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27521" y="2186870"/>
                <a:ext cx="1478880" cy="13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5" name="Ink 154"/>
              <p14:cNvContentPartPr/>
              <p14:nvPr/>
            </p14:nvContentPartPr>
            <p14:xfrm>
              <a:off x="3962001" y="4633070"/>
              <a:ext cx="2829600" cy="1769929"/>
            </p14:xfrm>
          </p:contentPart>
        </mc:Choice>
        <mc:Fallback>
          <p:pic>
            <p:nvPicPr>
              <p:cNvPr id="155" name="Ink 15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52641" y="4622989"/>
                <a:ext cx="2850120" cy="17828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93" name="Ink 192"/>
              <p14:cNvContentPartPr/>
              <p14:nvPr/>
            </p14:nvContentPartPr>
            <p14:xfrm>
              <a:off x="6424041" y="117590"/>
              <a:ext cx="324720" cy="6488640"/>
            </p14:xfrm>
          </p:contentPart>
        </mc:Choice>
        <mc:Fallback>
          <p:pic>
            <p:nvPicPr>
              <p:cNvPr id="193" name="Ink 19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21881" y="112190"/>
                <a:ext cx="335520" cy="64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09" name="Ink 208"/>
              <p14:cNvContentPartPr/>
              <p14:nvPr/>
            </p14:nvContentPartPr>
            <p14:xfrm>
              <a:off x="6284361" y="998510"/>
              <a:ext cx="1746720" cy="106560"/>
            </p14:xfrm>
          </p:contentPart>
        </mc:Choice>
        <mc:Fallback>
          <p:pic>
            <p:nvPicPr>
              <p:cNvPr id="209" name="Ink 20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75361" y="988430"/>
                <a:ext cx="176580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28" name="Ink 227"/>
              <p14:cNvContentPartPr/>
              <p14:nvPr/>
            </p14:nvContentPartPr>
            <p14:xfrm>
              <a:off x="6599361" y="31550"/>
              <a:ext cx="5447520" cy="6715440"/>
            </p14:xfrm>
          </p:contentPart>
        </mc:Choice>
        <mc:Fallback>
          <p:pic>
            <p:nvPicPr>
              <p:cNvPr id="228" name="Ink 2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89641" y="21110"/>
                <a:ext cx="5468040" cy="672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5504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2453241" y="557721"/>
              <a:ext cx="2782080" cy="14112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2081" y="548001"/>
                <a:ext cx="280476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2496081" y="11559"/>
              <a:ext cx="2848320" cy="5430282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85641" y="39"/>
                <a:ext cx="2867760" cy="54439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1" name="Ink 70"/>
              <p14:cNvContentPartPr/>
              <p14:nvPr/>
            </p14:nvContentPartPr>
            <p14:xfrm>
              <a:off x="4019241" y="4191201"/>
              <a:ext cx="1233000" cy="4824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07721" y="4179681"/>
                <a:ext cx="12553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0" name="Ink 89"/>
              <p14:cNvContentPartPr/>
              <p14:nvPr/>
            </p14:nvContentPartPr>
            <p14:xfrm>
              <a:off x="5759841" y="49401"/>
              <a:ext cx="129960" cy="598788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55161" y="44721"/>
                <a:ext cx="138960" cy="599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7" name="Ink 96"/>
              <p14:cNvContentPartPr/>
              <p14:nvPr/>
            </p14:nvContentPartPr>
            <p14:xfrm>
              <a:off x="7111641" y="132921"/>
              <a:ext cx="1245240" cy="73116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03361" y="125721"/>
                <a:ext cx="1262160" cy="74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4" name="Ink 113"/>
              <p14:cNvContentPartPr/>
              <p14:nvPr/>
            </p14:nvContentPartPr>
            <p14:xfrm>
              <a:off x="6098601" y="256761"/>
              <a:ext cx="1029960" cy="120060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92481" y="247761"/>
                <a:ext cx="1046520" cy="12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5" name="Ink 114"/>
              <p14:cNvContentPartPr/>
              <p14:nvPr/>
            </p14:nvContentPartPr>
            <p14:xfrm>
              <a:off x="6530961" y="1314801"/>
              <a:ext cx="857880" cy="104256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21961" y="1304361"/>
                <a:ext cx="878040" cy="10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3" name="Ink 122"/>
              <p14:cNvContentPartPr/>
              <p14:nvPr/>
            </p14:nvContentPartPr>
            <p14:xfrm>
              <a:off x="5939121" y="2584161"/>
              <a:ext cx="2431080" cy="132984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30841" y="2576961"/>
                <a:ext cx="2448000" cy="13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2" name="Ink 131"/>
              <p14:cNvContentPartPr/>
              <p14:nvPr/>
            </p14:nvContentPartPr>
            <p14:xfrm>
              <a:off x="8007321" y="4285161"/>
              <a:ext cx="1160640" cy="3204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003001" y="4275801"/>
                <a:ext cx="1174680" cy="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67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678801" y="313599"/>
              <a:ext cx="4394520" cy="312696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441" y="303159"/>
                <a:ext cx="4412520" cy="31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" name="Ink 19"/>
              <p14:cNvContentPartPr/>
              <p14:nvPr/>
            </p14:nvContentPartPr>
            <p14:xfrm>
              <a:off x="534801" y="846759"/>
              <a:ext cx="3588840" cy="18612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361" y="837399"/>
                <a:ext cx="361008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4" name="Ink 23"/>
              <p14:cNvContentPartPr/>
              <p14:nvPr/>
            </p14:nvContentPartPr>
            <p14:xfrm>
              <a:off x="1600041" y="1442199"/>
              <a:ext cx="74160" cy="173412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5721" y="1437879"/>
                <a:ext cx="82800" cy="174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4" name="Ink 43"/>
              <p14:cNvContentPartPr/>
              <p14:nvPr/>
            </p14:nvContentPartPr>
            <p14:xfrm>
              <a:off x="3440361" y="3700839"/>
              <a:ext cx="2130480" cy="9972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38201" y="3692559"/>
                <a:ext cx="2134800" cy="11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079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015401" y="124239"/>
              <a:ext cx="994680" cy="544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7841" y="115959"/>
                <a:ext cx="101016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1018281" y="726879"/>
              <a:ext cx="1299960" cy="968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0361" y="719679"/>
                <a:ext cx="131796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1120881" y="1596279"/>
              <a:ext cx="948600" cy="4284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2601" y="1585479"/>
                <a:ext cx="9687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1" name="Ink 60"/>
              <p14:cNvContentPartPr/>
              <p14:nvPr/>
            </p14:nvContentPartPr>
            <p14:xfrm>
              <a:off x="466761" y="1034679"/>
              <a:ext cx="2679120" cy="196272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7401" y="1026759"/>
                <a:ext cx="2691000" cy="19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9" name="Ink 68"/>
              <p14:cNvContentPartPr/>
              <p14:nvPr/>
            </p14:nvContentPartPr>
            <p14:xfrm>
              <a:off x="6238641" y="842799"/>
              <a:ext cx="1963800" cy="526236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30001" y="837040"/>
                <a:ext cx="1974600" cy="5409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2" name="Ink 81"/>
              <p14:cNvContentPartPr/>
              <p14:nvPr/>
            </p14:nvContentPartPr>
            <p14:xfrm>
              <a:off x="4363761" y="2767719"/>
              <a:ext cx="522720" cy="77796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55481" y="2759439"/>
                <a:ext cx="541080" cy="7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4" name="Ink 83"/>
              <p14:cNvContentPartPr/>
              <p14:nvPr/>
            </p14:nvContentPartPr>
            <p14:xfrm>
              <a:off x="524721" y="3669159"/>
              <a:ext cx="2317320" cy="9972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1121" y="3663039"/>
                <a:ext cx="232776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7" name="Ink 86"/>
              <p14:cNvContentPartPr/>
              <p14:nvPr/>
            </p14:nvContentPartPr>
            <p14:xfrm>
              <a:off x="4117521" y="3046719"/>
              <a:ext cx="942120" cy="65160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13561" y="3043479"/>
                <a:ext cx="95364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9" name="Ink 108"/>
              <p14:cNvContentPartPr/>
              <p14:nvPr/>
            </p14:nvContentPartPr>
            <p14:xfrm>
              <a:off x="1811361" y="3245439"/>
              <a:ext cx="666000" cy="38304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02001" y="3235719"/>
                <a:ext cx="68508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8" name="Ink 117"/>
              <p14:cNvContentPartPr/>
              <p14:nvPr/>
            </p14:nvContentPartPr>
            <p14:xfrm>
              <a:off x="405561" y="5946879"/>
              <a:ext cx="2244600" cy="108720"/>
            </p14:xfrm>
          </p:contentPart>
        </mc:Choice>
        <mc:Fallback>
          <p:pic>
            <p:nvPicPr>
              <p:cNvPr id="118" name="Ink 11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3041" y="5942559"/>
                <a:ext cx="225432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0" name="Ink 149"/>
              <p14:cNvContentPartPr/>
              <p14:nvPr/>
            </p14:nvContentPartPr>
            <p14:xfrm>
              <a:off x="4176561" y="1832439"/>
              <a:ext cx="1485360" cy="791916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68281" y="1823080"/>
                <a:ext cx="1495800" cy="810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2" name="Ink 151"/>
              <p14:cNvContentPartPr/>
              <p14:nvPr/>
            </p14:nvContentPartPr>
            <p14:xfrm>
              <a:off x="7858641" y="2508159"/>
              <a:ext cx="534960" cy="2564916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51081" y="2498439"/>
                <a:ext cx="551160" cy="25818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3" name="Ink 152"/>
              <p14:cNvContentPartPr/>
              <p14:nvPr/>
            </p14:nvContentPartPr>
            <p14:xfrm>
              <a:off x="8015241" y="3967599"/>
              <a:ext cx="517320" cy="12876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08041" y="3957584"/>
                <a:ext cx="526680" cy="296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54" name="Ink 153"/>
              <p14:cNvContentPartPr/>
              <p14:nvPr/>
            </p14:nvContentPartPr>
            <p14:xfrm>
              <a:off x="5911401" y="1701675"/>
              <a:ext cx="798120" cy="5095800"/>
            </p14:xfrm>
          </p:contentPart>
        </mc:Choice>
        <mc:Fallback>
          <p:pic>
            <p:nvPicPr>
              <p:cNvPr id="154" name="Ink 15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09241" y="1693035"/>
                <a:ext cx="808560" cy="51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55" name="Ink 154"/>
              <p14:cNvContentPartPr/>
              <p14:nvPr/>
            </p14:nvContentPartPr>
            <p14:xfrm>
              <a:off x="7758561" y="6082239"/>
              <a:ext cx="609120" cy="22596"/>
            </p14:xfrm>
          </p:contentPart>
        </mc:Choice>
        <mc:Fallback>
          <p:pic>
            <p:nvPicPr>
              <p:cNvPr id="155" name="Ink 15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749561" y="6072555"/>
                <a:ext cx="621720" cy="412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56" name="Ink 155"/>
              <p14:cNvContentPartPr/>
              <p14:nvPr/>
            </p14:nvContentPartPr>
            <p14:xfrm>
              <a:off x="7606641" y="1973199"/>
              <a:ext cx="1361880" cy="334356"/>
            </p14:xfrm>
          </p:contentPart>
        </mc:Choice>
        <mc:Fallback>
          <p:pic>
            <p:nvPicPr>
              <p:cNvPr id="156" name="Ink 15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600881" y="1963481"/>
                <a:ext cx="1372680" cy="3509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57" name="Ink 156"/>
              <p14:cNvContentPartPr/>
              <p14:nvPr/>
            </p14:nvContentPartPr>
            <p14:xfrm>
              <a:off x="3601641" y="2340675"/>
              <a:ext cx="2138400" cy="97920"/>
            </p14:xfrm>
          </p:contentPart>
        </mc:Choice>
        <mc:Fallback>
          <p:pic>
            <p:nvPicPr>
              <p:cNvPr id="157" name="Ink 15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96241" y="2334915"/>
                <a:ext cx="2150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58" name="Ink 157"/>
              <p14:cNvContentPartPr/>
              <p14:nvPr/>
            </p14:nvContentPartPr>
            <p14:xfrm>
              <a:off x="7538961" y="2306835"/>
              <a:ext cx="1897200" cy="118800"/>
            </p14:xfrm>
          </p:contentPart>
        </mc:Choice>
        <mc:Fallback>
          <p:pic>
            <p:nvPicPr>
              <p:cNvPr id="158" name="Ink 15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33561" y="2299275"/>
                <a:ext cx="19047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59" name="Ink 158"/>
              <p14:cNvContentPartPr/>
              <p14:nvPr/>
            </p14:nvContentPartPr>
            <p14:xfrm>
              <a:off x="9755121" y="2373075"/>
              <a:ext cx="360" cy="360"/>
            </p14:xfrm>
          </p:contentPart>
        </mc:Choice>
        <mc:Fallback>
          <p:pic>
            <p:nvPicPr>
              <p:cNvPr id="159" name="Ink 15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749001" y="236695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65" name="Ink 164"/>
              <p14:cNvContentPartPr/>
              <p14:nvPr/>
            </p14:nvContentPartPr>
            <p14:xfrm>
              <a:off x="406641" y="3127635"/>
              <a:ext cx="1533600" cy="933564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3041" y="3120434"/>
                <a:ext cx="1544760" cy="9429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66" name="Ink 165"/>
              <p14:cNvContentPartPr/>
              <p14:nvPr/>
            </p14:nvContentPartPr>
            <p14:xfrm>
              <a:off x="1220601" y="3408879"/>
              <a:ext cx="396360" cy="737640"/>
            </p14:xfrm>
          </p:contentPart>
        </mc:Choice>
        <mc:Fallback>
          <p:pic>
            <p:nvPicPr>
              <p:cNvPr id="166" name="Ink 16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210521" y="3398799"/>
                <a:ext cx="408600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67" name="Ink 166"/>
              <p14:cNvContentPartPr/>
              <p14:nvPr/>
            </p14:nvContentPartPr>
            <p14:xfrm>
              <a:off x="517521" y="3350199"/>
              <a:ext cx="681480" cy="353520"/>
            </p14:xfrm>
          </p:contentPart>
        </mc:Choice>
        <mc:Fallback>
          <p:pic>
            <p:nvPicPr>
              <p:cNvPr id="167" name="Ink 166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08161" y="3340119"/>
                <a:ext cx="69480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68" name="Ink 167"/>
              <p14:cNvContentPartPr/>
              <p14:nvPr/>
            </p14:nvContentPartPr>
            <p14:xfrm>
              <a:off x="348681" y="3926199"/>
              <a:ext cx="4771440" cy="2953080"/>
            </p14:xfrm>
          </p:contentPart>
        </mc:Choice>
        <mc:Fallback>
          <p:pic>
            <p:nvPicPr>
              <p:cNvPr id="168" name="Ink 167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40041" y="3916119"/>
                <a:ext cx="4782240" cy="29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70" name="Ink 169"/>
              <p14:cNvContentPartPr/>
              <p14:nvPr/>
            </p14:nvContentPartPr>
            <p14:xfrm>
              <a:off x="4974681" y="2363715"/>
              <a:ext cx="779760" cy="38520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972521" y="2360475"/>
                <a:ext cx="785520" cy="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0164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387921" y="876999"/>
              <a:ext cx="1319400" cy="658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81" y="865479"/>
                <a:ext cx="133956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322041" y="284079"/>
              <a:ext cx="3193920" cy="241704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321" y="272919"/>
                <a:ext cx="3214080" cy="24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6" name="Ink 35"/>
              <p14:cNvContentPartPr/>
              <p14:nvPr/>
            </p14:nvContentPartPr>
            <p14:xfrm>
              <a:off x="5638521" y="491079"/>
              <a:ext cx="2874960" cy="286560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8441" y="488559"/>
                <a:ext cx="2894040" cy="28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8" name="Ink 67"/>
              <p14:cNvContentPartPr/>
              <p14:nvPr/>
            </p14:nvContentPartPr>
            <p14:xfrm>
              <a:off x="5066841" y="574599"/>
              <a:ext cx="300600" cy="416628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63961" y="568119"/>
                <a:ext cx="306720" cy="417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2" name="Ink 71"/>
              <p14:cNvContentPartPr/>
              <p14:nvPr/>
            </p14:nvContentPartPr>
            <p14:xfrm>
              <a:off x="2230761" y="2957079"/>
              <a:ext cx="1589400" cy="81360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22121" y="2948439"/>
                <a:ext cx="1605600" cy="8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3" name="Ink 72"/>
              <p14:cNvContentPartPr/>
              <p14:nvPr/>
            </p14:nvContentPartPr>
            <p14:xfrm>
              <a:off x="117921" y="3862119"/>
              <a:ext cx="10493280" cy="65340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5761" y="3852759"/>
                <a:ext cx="10497600" cy="66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9" name="Ink 78"/>
              <p14:cNvContentPartPr/>
              <p14:nvPr/>
            </p14:nvContentPartPr>
            <p14:xfrm>
              <a:off x="5788281" y="2388279"/>
              <a:ext cx="3224880" cy="10836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86121" y="2378919"/>
                <a:ext cx="3237120" cy="11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218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13</cp:revision>
  <dcterms:created xsi:type="dcterms:W3CDTF">2022-08-14T10:48:24Z</dcterms:created>
  <dcterms:modified xsi:type="dcterms:W3CDTF">2022-08-14T13:29:19Z</dcterms:modified>
</cp:coreProperties>
</file>