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369" r:id="rId2"/>
    <p:sldId id="372" r:id="rId3"/>
    <p:sldId id="373" r:id="rId4"/>
    <p:sldId id="374" r:id="rId5"/>
    <p:sldId id="375" r:id="rId6"/>
    <p:sldId id="376" r:id="rId7"/>
    <p:sldId id="377" r:id="rId8"/>
    <p:sldId id="378" r:id="rId9"/>
    <p:sldId id="379" r:id="rId10"/>
    <p:sldId id="380" r:id="rId11"/>
    <p:sldId id="779" r:id="rId12"/>
    <p:sldId id="381" r:id="rId13"/>
    <p:sldId id="403" r:id="rId14"/>
    <p:sldId id="775" r:id="rId15"/>
    <p:sldId id="776" r:id="rId16"/>
    <p:sldId id="777" r:id="rId17"/>
    <p:sldId id="778" r:id="rId18"/>
    <p:sldId id="406" r:id="rId19"/>
    <p:sldId id="408" r:id="rId20"/>
    <p:sldId id="409" r:id="rId21"/>
    <p:sldId id="392" r:id="rId22"/>
    <p:sldId id="393" r:id="rId23"/>
    <p:sldId id="396" r:id="rId24"/>
    <p:sldId id="397" r:id="rId25"/>
    <p:sldId id="399" r:id="rId26"/>
    <p:sldId id="400" r:id="rId27"/>
    <p:sldId id="401" r:id="rId28"/>
    <p:sldId id="781" r:id="rId29"/>
    <p:sldId id="325" r:id="rId30"/>
    <p:sldId id="326" r:id="rId31"/>
    <p:sldId id="327" r:id="rId32"/>
    <p:sldId id="338" r:id="rId33"/>
    <p:sldId id="339" r:id="rId34"/>
    <p:sldId id="350" r:id="rId35"/>
    <p:sldId id="782" r:id="rId36"/>
    <p:sldId id="332" r:id="rId37"/>
    <p:sldId id="333" r:id="rId38"/>
    <p:sldId id="334" r:id="rId39"/>
    <p:sldId id="780" r:id="rId40"/>
    <p:sldId id="352" r:id="rId41"/>
    <p:sldId id="353" r:id="rId42"/>
    <p:sldId id="354" r:id="rId43"/>
    <p:sldId id="355" r:id="rId44"/>
    <p:sldId id="345" r:id="rId45"/>
    <p:sldId id="344" r:id="rId46"/>
    <p:sldId id="335" r:id="rId47"/>
    <p:sldId id="307" r:id="rId48"/>
    <p:sldId id="348" r:id="rId49"/>
    <p:sldId id="357" r:id="rId50"/>
    <p:sldId id="356" r:id="rId51"/>
    <p:sldId id="783" r:id="rId52"/>
    <p:sldId id="361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263F60-B071-4685-B8E9-05D661F69FBF}" v="61" dt="2024-04-12T18:59:28.8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2C263F60-B071-4685-B8E9-05D661F69FBF}"/>
    <pc:docChg chg="undo custSel addSld delSld modSld">
      <pc:chgData name="Kaveri Krishnan" userId="b7c3e7e8-bc1d-4623-be8e-3cf7f79f0877" providerId="ADAL" clId="{2C263F60-B071-4685-B8E9-05D661F69FBF}" dt="2024-04-13T07:20:23.191" v="1442" actId="47"/>
      <pc:docMkLst>
        <pc:docMk/>
      </pc:docMkLst>
      <pc:sldChg chg="del">
        <pc:chgData name="Kaveri Krishnan" userId="b7c3e7e8-bc1d-4623-be8e-3cf7f79f0877" providerId="ADAL" clId="{2C263F60-B071-4685-B8E9-05D661F69FBF}" dt="2024-04-07T08:38:14.037" v="7" actId="47"/>
        <pc:sldMkLst>
          <pc:docMk/>
          <pc:sldMk cId="526672640" sldId="280"/>
        </pc:sldMkLst>
      </pc:sldChg>
      <pc:sldChg chg="del">
        <pc:chgData name="Kaveri Krishnan" userId="b7c3e7e8-bc1d-4623-be8e-3cf7f79f0877" providerId="ADAL" clId="{2C263F60-B071-4685-B8E9-05D661F69FBF}" dt="2024-04-11T10:48:22.774" v="23" actId="47"/>
        <pc:sldMkLst>
          <pc:docMk/>
          <pc:sldMk cId="791221862" sldId="301"/>
        </pc:sldMkLst>
      </pc:sldChg>
      <pc:sldChg chg="del">
        <pc:chgData name="Kaveri Krishnan" userId="b7c3e7e8-bc1d-4623-be8e-3cf7f79f0877" providerId="ADAL" clId="{2C263F60-B071-4685-B8E9-05D661F69FBF}" dt="2024-04-07T08:38:32.301" v="18" actId="47"/>
        <pc:sldMkLst>
          <pc:docMk/>
          <pc:sldMk cId="0" sldId="305"/>
        </pc:sldMkLst>
      </pc:sldChg>
      <pc:sldChg chg="delSp add modNotes">
        <pc:chgData name="Kaveri Krishnan" userId="b7c3e7e8-bc1d-4623-be8e-3cf7f79f0877" providerId="ADAL" clId="{2C263F60-B071-4685-B8E9-05D661F69FBF}" dt="2024-04-11T17:05:17.677" v="97" actId="478"/>
        <pc:sldMkLst>
          <pc:docMk/>
          <pc:sldMk cId="0" sldId="307"/>
        </pc:sldMkLst>
        <pc:spChg chg="del">
          <ac:chgData name="Kaveri Krishnan" userId="b7c3e7e8-bc1d-4623-be8e-3cf7f79f0877" providerId="ADAL" clId="{2C263F60-B071-4685-B8E9-05D661F69FBF}" dt="2024-04-11T17:05:17.677" v="97" actId="478"/>
          <ac:spMkLst>
            <pc:docMk/>
            <pc:sldMk cId="0" sldId="307"/>
            <ac:spMk id="38916" creationId="{C9530970-6835-79D1-1B77-325598E35304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7:33:01.952" v="899" actId="1036"/>
        <pc:sldMkLst>
          <pc:docMk/>
          <pc:sldMk cId="0" sldId="325"/>
        </pc:sldMkLst>
        <pc:spChg chg="del">
          <ac:chgData name="Kaveri Krishnan" userId="b7c3e7e8-bc1d-4623-be8e-3cf7f79f0877" providerId="ADAL" clId="{2C263F60-B071-4685-B8E9-05D661F69FBF}" dt="2024-04-11T11:01:55.244" v="26" actId="478"/>
          <ac:spMkLst>
            <pc:docMk/>
            <pc:sldMk cId="0" sldId="325"/>
            <ac:spMk id="16388" creationId="{AA0894CA-0AB3-C6C2-C535-C751DB269BAB}"/>
          </ac:spMkLst>
        </pc:spChg>
        <pc:graphicFrameChg chg="mod">
          <ac:chgData name="Kaveri Krishnan" userId="b7c3e7e8-bc1d-4623-be8e-3cf7f79f0877" providerId="ADAL" clId="{2C263F60-B071-4685-B8E9-05D661F69FBF}" dt="2024-04-11T17:33:01.952" v="899" actId="1036"/>
          <ac:graphicFrameMkLst>
            <pc:docMk/>
            <pc:sldMk cId="0" sldId="325"/>
            <ac:graphicFrameMk id="16390" creationId="{3535E11B-D800-2E3B-5850-26738CE1C280}"/>
          </ac:graphicFrameMkLst>
        </pc:graphicFrameChg>
      </pc:sldChg>
      <pc:sldChg chg="delSp add">
        <pc:chgData name="Kaveri Krishnan" userId="b7c3e7e8-bc1d-4623-be8e-3cf7f79f0877" providerId="ADAL" clId="{2C263F60-B071-4685-B8E9-05D661F69FBF}" dt="2024-04-11T16:55:38.750" v="29" actId="478"/>
        <pc:sldMkLst>
          <pc:docMk/>
          <pc:sldMk cId="0" sldId="326"/>
        </pc:sldMkLst>
        <pc:spChg chg="del">
          <ac:chgData name="Kaveri Krishnan" userId="b7c3e7e8-bc1d-4623-be8e-3cf7f79f0877" providerId="ADAL" clId="{2C263F60-B071-4685-B8E9-05D661F69FBF}" dt="2024-04-11T16:55:38.750" v="29" actId="478"/>
          <ac:spMkLst>
            <pc:docMk/>
            <pc:sldMk cId="0" sldId="326"/>
            <ac:spMk id="17412" creationId="{24713C3C-3DE3-23F2-5761-D6CDB832F441}"/>
          </ac:spMkLst>
        </pc:spChg>
      </pc:sldChg>
      <pc:sldChg chg="delSp add">
        <pc:chgData name="Kaveri Krishnan" userId="b7c3e7e8-bc1d-4623-be8e-3cf7f79f0877" providerId="ADAL" clId="{2C263F60-B071-4685-B8E9-05D661F69FBF}" dt="2024-04-11T16:56:36.154" v="32" actId="478"/>
        <pc:sldMkLst>
          <pc:docMk/>
          <pc:sldMk cId="0" sldId="327"/>
        </pc:sldMkLst>
        <pc:spChg chg="del">
          <ac:chgData name="Kaveri Krishnan" userId="b7c3e7e8-bc1d-4623-be8e-3cf7f79f0877" providerId="ADAL" clId="{2C263F60-B071-4685-B8E9-05D661F69FBF}" dt="2024-04-11T16:56:36.154" v="32" actId="478"/>
          <ac:spMkLst>
            <pc:docMk/>
            <pc:sldMk cId="0" sldId="327"/>
            <ac:spMk id="18436" creationId="{4C609A54-B942-5268-ABB9-E31FB347FD79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6:59:32.828" v="51" actId="6549"/>
        <pc:sldMkLst>
          <pc:docMk/>
          <pc:sldMk cId="0" sldId="332"/>
        </pc:sldMkLst>
        <pc:spChg chg="mod">
          <ac:chgData name="Kaveri Krishnan" userId="b7c3e7e8-bc1d-4623-be8e-3cf7f79f0877" providerId="ADAL" clId="{2C263F60-B071-4685-B8E9-05D661F69FBF}" dt="2024-04-11T16:59:32.828" v="51" actId="6549"/>
          <ac:spMkLst>
            <pc:docMk/>
            <pc:sldMk cId="0" sldId="332"/>
            <ac:spMk id="25602" creationId="{73C4892A-B703-71F1-FD53-F284180CA8C0}"/>
          </ac:spMkLst>
        </pc:spChg>
        <pc:spChg chg="del">
          <ac:chgData name="Kaveri Krishnan" userId="b7c3e7e8-bc1d-4623-be8e-3cf7f79f0877" providerId="ADAL" clId="{2C263F60-B071-4685-B8E9-05D661F69FBF}" dt="2024-04-11T16:59:29.952" v="50" actId="478"/>
          <ac:spMkLst>
            <pc:docMk/>
            <pc:sldMk cId="0" sldId="332"/>
            <ac:spMk id="25604" creationId="{CADCDFEF-4CA6-618D-F8D3-D9A9CAF48B0C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8:07:03.373" v="1092" actId="14100"/>
        <pc:sldMkLst>
          <pc:docMk/>
          <pc:sldMk cId="0" sldId="333"/>
        </pc:sldMkLst>
        <pc:spChg chg="mod">
          <ac:chgData name="Kaveri Krishnan" userId="b7c3e7e8-bc1d-4623-be8e-3cf7f79f0877" providerId="ADAL" clId="{2C263F60-B071-4685-B8E9-05D661F69FBF}" dt="2024-04-11T18:06:55.764" v="1091" actId="20577"/>
          <ac:spMkLst>
            <pc:docMk/>
            <pc:sldMk cId="0" sldId="333"/>
            <ac:spMk id="9223" creationId="{AF968493-C010-71E9-699B-0BD32F4F1EB1}"/>
          </ac:spMkLst>
        </pc:spChg>
        <pc:spChg chg="mod">
          <ac:chgData name="Kaveri Krishnan" userId="b7c3e7e8-bc1d-4623-be8e-3cf7f79f0877" providerId="ADAL" clId="{2C263F60-B071-4685-B8E9-05D661F69FBF}" dt="2024-04-11T18:07:03.373" v="1092" actId="14100"/>
          <ac:spMkLst>
            <pc:docMk/>
            <pc:sldMk cId="0" sldId="333"/>
            <ac:spMk id="26627" creationId="{624D14FD-ED3F-1618-4085-6BBC41C73173}"/>
          </ac:spMkLst>
        </pc:spChg>
        <pc:spChg chg="del">
          <ac:chgData name="Kaveri Krishnan" userId="b7c3e7e8-bc1d-4623-be8e-3cf7f79f0877" providerId="ADAL" clId="{2C263F60-B071-4685-B8E9-05D661F69FBF}" dt="2024-04-11T16:59:53.270" v="53" actId="478"/>
          <ac:spMkLst>
            <pc:docMk/>
            <pc:sldMk cId="0" sldId="333"/>
            <ac:spMk id="26628" creationId="{AB7384F1-DBFD-4EA6-CFD3-757F78E620DD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7:00:46.034" v="63" actId="1076"/>
        <pc:sldMkLst>
          <pc:docMk/>
          <pc:sldMk cId="0" sldId="334"/>
        </pc:sldMkLst>
        <pc:spChg chg="mod">
          <ac:chgData name="Kaveri Krishnan" userId="b7c3e7e8-bc1d-4623-be8e-3cf7f79f0877" providerId="ADAL" clId="{2C263F60-B071-4685-B8E9-05D661F69FBF}" dt="2024-04-11T17:00:46.034" v="63" actId="1076"/>
          <ac:spMkLst>
            <pc:docMk/>
            <pc:sldMk cId="0" sldId="334"/>
            <ac:spMk id="27650" creationId="{7DBE02C6-CBF3-A8EA-CD60-0815486ABFB8}"/>
          </ac:spMkLst>
        </pc:spChg>
        <pc:spChg chg="mod">
          <ac:chgData name="Kaveri Krishnan" userId="b7c3e7e8-bc1d-4623-be8e-3cf7f79f0877" providerId="ADAL" clId="{2C263F60-B071-4685-B8E9-05D661F69FBF}" dt="2024-04-11T17:00:17.157" v="56" actId="1076"/>
          <ac:spMkLst>
            <pc:docMk/>
            <pc:sldMk cId="0" sldId="334"/>
            <ac:spMk id="27651" creationId="{1DC46756-769D-390F-8436-75F7F41AF33D}"/>
          </ac:spMkLst>
        </pc:spChg>
        <pc:spChg chg="del">
          <ac:chgData name="Kaveri Krishnan" userId="b7c3e7e8-bc1d-4623-be8e-3cf7f79f0877" providerId="ADAL" clId="{2C263F60-B071-4685-B8E9-05D661F69FBF}" dt="2024-04-11T17:00:13.859" v="55" actId="478"/>
          <ac:spMkLst>
            <pc:docMk/>
            <pc:sldMk cId="0" sldId="334"/>
            <ac:spMk id="27652" creationId="{7B193198-F15B-9C89-16EC-8D0A3B9EB40D}"/>
          </ac:spMkLst>
        </pc:spChg>
      </pc:sldChg>
      <pc:sldChg chg="delSp add">
        <pc:chgData name="Kaveri Krishnan" userId="b7c3e7e8-bc1d-4623-be8e-3cf7f79f0877" providerId="ADAL" clId="{2C263F60-B071-4685-B8E9-05D661F69FBF}" dt="2024-04-11T17:05:03.974" v="95" actId="478"/>
        <pc:sldMkLst>
          <pc:docMk/>
          <pc:sldMk cId="0" sldId="335"/>
        </pc:sldMkLst>
        <pc:spChg chg="del">
          <ac:chgData name="Kaveri Krishnan" userId="b7c3e7e8-bc1d-4623-be8e-3cf7f79f0877" providerId="ADAL" clId="{2C263F60-B071-4685-B8E9-05D661F69FBF}" dt="2024-04-11T17:05:03.974" v="95" actId="478"/>
          <ac:spMkLst>
            <pc:docMk/>
            <pc:sldMk cId="0" sldId="335"/>
            <ac:spMk id="37892" creationId="{5B3C1C34-1632-12ED-3DF5-63143C55A1D2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6:57:14.655" v="35" actId="478"/>
        <pc:sldMkLst>
          <pc:docMk/>
          <pc:sldMk cId="0" sldId="338"/>
        </pc:sldMkLst>
        <pc:spChg chg="mod">
          <ac:chgData name="Kaveri Krishnan" userId="b7c3e7e8-bc1d-4623-be8e-3cf7f79f0877" providerId="ADAL" clId="{2C263F60-B071-4685-B8E9-05D661F69FBF}" dt="2024-04-11T16:57:10.529" v="34" actId="6549"/>
          <ac:spMkLst>
            <pc:docMk/>
            <pc:sldMk cId="0" sldId="338"/>
            <ac:spMk id="19458" creationId="{657923EB-4464-4334-679C-5FD25DCA6E07}"/>
          </ac:spMkLst>
        </pc:spChg>
        <pc:spChg chg="del">
          <ac:chgData name="Kaveri Krishnan" userId="b7c3e7e8-bc1d-4623-be8e-3cf7f79f0877" providerId="ADAL" clId="{2C263F60-B071-4685-B8E9-05D661F69FBF}" dt="2024-04-11T16:57:14.655" v="35" actId="478"/>
          <ac:spMkLst>
            <pc:docMk/>
            <pc:sldMk cId="0" sldId="338"/>
            <ac:spMk id="19460" creationId="{DDB337A6-803A-41D8-9559-E97D6B1D1F0E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6:58:32.638" v="46" actId="1076"/>
        <pc:sldMkLst>
          <pc:docMk/>
          <pc:sldMk cId="0" sldId="339"/>
        </pc:sldMkLst>
        <pc:spChg chg="mod">
          <ac:chgData name="Kaveri Krishnan" userId="b7c3e7e8-bc1d-4623-be8e-3cf7f79f0877" providerId="ADAL" clId="{2C263F60-B071-4685-B8E9-05D661F69FBF}" dt="2024-04-11T16:58:32.638" v="46" actId="1076"/>
          <ac:spMkLst>
            <pc:docMk/>
            <pc:sldMk cId="0" sldId="339"/>
            <ac:spMk id="20482" creationId="{7DD8E1B5-32B4-7F60-2A52-C2FF4E425B4F}"/>
          </ac:spMkLst>
        </pc:spChg>
        <pc:spChg chg="del">
          <ac:chgData name="Kaveri Krishnan" userId="b7c3e7e8-bc1d-4623-be8e-3cf7f79f0877" providerId="ADAL" clId="{2C263F60-B071-4685-B8E9-05D661F69FBF}" dt="2024-04-11T16:58:00.536" v="38" actId="478"/>
          <ac:spMkLst>
            <pc:docMk/>
            <pc:sldMk cId="0" sldId="339"/>
            <ac:spMk id="20485" creationId="{48858B42-F3E4-91C2-2A9B-8E7AE57DBCF5}"/>
          </ac:spMkLst>
        </pc:spChg>
        <pc:graphicFrameChg chg="mod">
          <ac:chgData name="Kaveri Krishnan" userId="b7c3e7e8-bc1d-4623-be8e-3cf7f79f0877" providerId="ADAL" clId="{2C263F60-B071-4685-B8E9-05D661F69FBF}" dt="2024-04-11T16:58:06.678" v="39" actId="1076"/>
          <ac:graphicFrameMkLst>
            <pc:docMk/>
            <pc:sldMk cId="0" sldId="339"/>
            <ac:graphicFrameMk id="20484" creationId="{70C4EB3F-8AA4-9DA3-AC88-BE80A3668773}"/>
          </ac:graphicFrameMkLst>
        </pc:graphicFrameChg>
      </pc:sldChg>
      <pc:sldChg chg="delSp add">
        <pc:chgData name="Kaveri Krishnan" userId="b7c3e7e8-bc1d-4623-be8e-3cf7f79f0877" providerId="ADAL" clId="{2C263F60-B071-4685-B8E9-05D661F69FBF}" dt="2024-04-11T17:04:51.560" v="93" actId="478"/>
        <pc:sldMkLst>
          <pc:docMk/>
          <pc:sldMk cId="0" sldId="344"/>
        </pc:sldMkLst>
        <pc:spChg chg="del">
          <ac:chgData name="Kaveri Krishnan" userId="b7c3e7e8-bc1d-4623-be8e-3cf7f79f0877" providerId="ADAL" clId="{2C263F60-B071-4685-B8E9-05D661F69FBF}" dt="2024-04-11T17:04:51.560" v="93" actId="478"/>
          <ac:spMkLst>
            <pc:docMk/>
            <pc:sldMk cId="0" sldId="344"/>
            <ac:spMk id="36868" creationId="{804BED5D-7DAE-2E46-6D21-2F46021100A8}"/>
          </ac:spMkLst>
        </pc:spChg>
      </pc:sldChg>
      <pc:sldChg chg="delSp add">
        <pc:chgData name="Kaveri Krishnan" userId="b7c3e7e8-bc1d-4623-be8e-3cf7f79f0877" providerId="ADAL" clId="{2C263F60-B071-4685-B8E9-05D661F69FBF}" dt="2024-04-11T17:04:31.134" v="91" actId="478"/>
        <pc:sldMkLst>
          <pc:docMk/>
          <pc:sldMk cId="0" sldId="345"/>
        </pc:sldMkLst>
        <pc:spChg chg="del">
          <ac:chgData name="Kaveri Krishnan" userId="b7c3e7e8-bc1d-4623-be8e-3cf7f79f0877" providerId="ADAL" clId="{2C263F60-B071-4685-B8E9-05D661F69FBF}" dt="2024-04-11T17:04:31.134" v="91" actId="478"/>
          <ac:spMkLst>
            <pc:docMk/>
            <pc:sldMk cId="0" sldId="345"/>
            <ac:spMk id="33796" creationId="{592DD682-04C6-958A-9F05-2FAE6B33F58D}"/>
          </ac:spMkLst>
        </pc:spChg>
      </pc:sldChg>
      <pc:sldChg chg="delSp add">
        <pc:chgData name="Kaveri Krishnan" userId="b7c3e7e8-bc1d-4623-be8e-3cf7f79f0877" providerId="ADAL" clId="{2C263F60-B071-4685-B8E9-05D661F69FBF}" dt="2024-04-11T17:05:30.323" v="99" actId="478"/>
        <pc:sldMkLst>
          <pc:docMk/>
          <pc:sldMk cId="0" sldId="348"/>
        </pc:sldMkLst>
        <pc:spChg chg="del">
          <ac:chgData name="Kaveri Krishnan" userId="b7c3e7e8-bc1d-4623-be8e-3cf7f79f0877" providerId="ADAL" clId="{2C263F60-B071-4685-B8E9-05D661F69FBF}" dt="2024-04-11T17:05:30.323" v="99" actId="478"/>
          <ac:spMkLst>
            <pc:docMk/>
            <pc:sldMk cId="0" sldId="348"/>
            <ac:spMk id="39941" creationId="{68ECA2DA-2C16-5197-2D58-908AD14D11B0}"/>
          </ac:spMkLst>
        </pc:spChg>
      </pc:sldChg>
      <pc:sldChg chg="delSp add">
        <pc:chgData name="Kaveri Krishnan" userId="b7c3e7e8-bc1d-4623-be8e-3cf7f79f0877" providerId="ADAL" clId="{2C263F60-B071-4685-B8E9-05D661F69FBF}" dt="2024-04-11T16:58:52.632" v="48" actId="478"/>
        <pc:sldMkLst>
          <pc:docMk/>
          <pc:sldMk cId="0" sldId="350"/>
        </pc:sldMkLst>
        <pc:spChg chg="del">
          <ac:chgData name="Kaveri Krishnan" userId="b7c3e7e8-bc1d-4623-be8e-3cf7f79f0877" providerId="ADAL" clId="{2C263F60-B071-4685-B8E9-05D661F69FBF}" dt="2024-04-11T16:58:52.632" v="48" actId="478"/>
          <ac:spMkLst>
            <pc:docMk/>
            <pc:sldMk cId="0" sldId="350"/>
            <ac:spMk id="21508" creationId="{3B152296-4DA1-FCB4-F0FD-B3085BFEA3C4}"/>
          </ac:spMkLst>
        </pc:spChg>
      </pc:sldChg>
      <pc:sldChg chg="delSp modSp add del mod">
        <pc:chgData name="Kaveri Krishnan" userId="b7c3e7e8-bc1d-4623-be8e-3cf7f79f0877" providerId="ADAL" clId="{2C263F60-B071-4685-B8E9-05D661F69FBF}" dt="2024-04-11T17:02:59.261" v="77" actId="47"/>
        <pc:sldMkLst>
          <pc:docMk/>
          <pc:sldMk cId="0" sldId="351"/>
        </pc:sldMkLst>
        <pc:spChg chg="mod">
          <ac:chgData name="Kaveri Krishnan" userId="b7c3e7e8-bc1d-4623-be8e-3cf7f79f0877" providerId="ADAL" clId="{2C263F60-B071-4685-B8E9-05D661F69FBF}" dt="2024-04-11T17:01:08.237" v="67" actId="1076"/>
          <ac:spMkLst>
            <pc:docMk/>
            <pc:sldMk cId="0" sldId="351"/>
            <ac:spMk id="28674" creationId="{0D8F161C-1A78-80CB-B93E-7F2A1FB6E09F}"/>
          </ac:spMkLst>
        </pc:spChg>
        <pc:spChg chg="del">
          <ac:chgData name="Kaveri Krishnan" userId="b7c3e7e8-bc1d-4623-be8e-3cf7f79f0877" providerId="ADAL" clId="{2C263F60-B071-4685-B8E9-05D661F69FBF}" dt="2024-04-11T17:01:04.235" v="66" actId="478"/>
          <ac:spMkLst>
            <pc:docMk/>
            <pc:sldMk cId="0" sldId="351"/>
            <ac:spMk id="28676" creationId="{71245434-9091-1D11-FBF0-39C0DD12DF77}"/>
          </ac:spMkLst>
        </pc:spChg>
      </pc:sldChg>
      <pc:sldChg chg="delSp modSp add mod">
        <pc:chgData name="Kaveri Krishnan" userId="b7c3e7e8-bc1d-4623-be8e-3cf7f79f0877" providerId="ADAL" clId="{2C263F60-B071-4685-B8E9-05D661F69FBF}" dt="2024-04-11T17:03:31.428" v="83" actId="6549"/>
        <pc:sldMkLst>
          <pc:docMk/>
          <pc:sldMk cId="0" sldId="352"/>
        </pc:sldMkLst>
        <pc:spChg chg="mod">
          <ac:chgData name="Kaveri Krishnan" userId="b7c3e7e8-bc1d-4623-be8e-3cf7f79f0877" providerId="ADAL" clId="{2C263F60-B071-4685-B8E9-05D661F69FBF}" dt="2024-04-11T17:03:31.428" v="83" actId="6549"/>
          <ac:spMkLst>
            <pc:docMk/>
            <pc:sldMk cId="0" sldId="352"/>
            <ac:spMk id="29698" creationId="{BD331039-CBA5-618A-C514-0D39478CB736}"/>
          </ac:spMkLst>
        </pc:spChg>
        <pc:spChg chg="del">
          <ac:chgData name="Kaveri Krishnan" userId="b7c3e7e8-bc1d-4623-be8e-3cf7f79f0877" providerId="ADAL" clId="{2C263F60-B071-4685-B8E9-05D661F69FBF}" dt="2024-04-11T17:03:27.988" v="82" actId="478"/>
          <ac:spMkLst>
            <pc:docMk/>
            <pc:sldMk cId="0" sldId="352"/>
            <ac:spMk id="29699" creationId="{4716ACBC-E1F3-0BF1-A7ED-56FD51722930}"/>
          </ac:spMkLst>
        </pc:spChg>
      </pc:sldChg>
      <pc:sldChg chg="delSp add">
        <pc:chgData name="Kaveri Krishnan" userId="b7c3e7e8-bc1d-4623-be8e-3cf7f79f0877" providerId="ADAL" clId="{2C263F60-B071-4685-B8E9-05D661F69FBF}" dt="2024-04-11T17:03:43.596" v="85" actId="478"/>
        <pc:sldMkLst>
          <pc:docMk/>
          <pc:sldMk cId="0" sldId="353"/>
        </pc:sldMkLst>
        <pc:spChg chg="del">
          <ac:chgData name="Kaveri Krishnan" userId="b7c3e7e8-bc1d-4623-be8e-3cf7f79f0877" providerId="ADAL" clId="{2C263F60-B071-4685-B8E9-05D661F69FBF}" dt="2024-04-11T17:03:43.596" v="85" actId="478"/>
          <ac:spMkLst>
            <pc:docMk/>
            <pc:sldMk cId="0" sldId="353"/>
            <ac:spMk id="30723" creationId="{6E8C54F2-4139-4A83-AE96-E1CF7AD87F49}"/>
          </ac:spMkLst>
        </pc:spChg>
      </pc:sldChg>
      <pc:sldChg chg="del">
        <pc:chgData name="Kaveri Krishnan" userId="b7c3e7e8-bc1d-4623-be8e-3cf7f79f0877" providerId="ADAL" clId="{2C263F60-B071-4685-B8E9-05D661F69FBF}" dt="2024-04-07T08:37:48.844" v="0" actId="47"/>
        <pc:sldMkLst>
          <pc:docMk/>
          <pc:sldMk cId="3300027653" sldId="353"/>
        </pc:sldMkLst>
      </pc:sldChg>
      <pc:sldChg chg="delSp add">
        <pc:chgData name="Kaveri Krishnan" userId="b7c3e7e8-bc1d-4623-be8e-3cf7f79f0877" providerId="ADAL" clId="{2C263F60-B071-4685-B8E9-05D661F69FBF}" dt="2024-04-11T17:03:56.750" v="87" actId="478"/>
        <pc:sldMkLst>
          <pc:docMk/>
          <pc:sldMk cId="0" sldId="354"/>
        </pc:sldMkLst>
        <pc:spChg chg="del">
          <ac:chgData name="Kaveri Krishnan" userId="b7c3e7e8-bc1d-4623-be8e-3cf7f79f0877" providerId="ADAL" clId="{2C263F60-B071-4685-B8E9-05D661F69FBF}" dt="2024-04-11T17:03:56.750" v="87" actId="478"/>
          <ac:spMkLst>
            <pc:docMk/>
            <pc:sldMk cId="0" sldId="354"/>
            <ac:spMk id="31747" creationId="{AE542896-94E9-F10D-4250-BEA8BEEE9F02}"/>
          </ac:spMkLst>
        </pc:spChg>
      </pc:sldChg>
      <pc:sldChg chg="del">
        <pc:chgData name="Kaveri Krishnan" userId="b7c3e7e8-bc1d-4623-be8e-3cf7f79f0877" providerId="ADAL" clId="{2C263F60-B071-4685-B8E9-05D661F69FBF}" dt="2024-04-07T08:37:49.535" v="1" actId="47"/>
        <pc:sldMkLst>
          <pc:docMk/>
          <pc:sldMk cId="3838489310" sldId="354"/>
        </pc:sldMkLst>
      </pc:sldChg>
      <pc:sldChg chg="delSp add">
        <pc:chgData name="Kaveri Krishnan" userId="b7c3e7e8-bc1d-4623-be8e-3cf7f79f0877" providerId="ADAL" clId="{2C263F60-B071-4685-B8E9-05D661F69FBF}" dt="2024-04-11T17:04:12.493" v="89" actId="478"/>
        <pc:sldMkLst>
          <pc:docMk/>
          <pc:sldMk cId="0" sldId="355"/>
        </pc:sldMkLst>
        <pc:spChg chg="del">
          <ac:chgData name="Kaveri Krishnan" userId="b7c3e7e8-bc1d-4623-be8e-3cf7f79f0877" providerId="ADAL" clId="{2C263F60-B071-4685-B8E9-05D661F69FBF}" dt="2024-04-11T17:04:12.493" v="89" actId="478"/>
          <ac:spMkLst>
            <pc:docMk/>
            <pc:sldMk cId="0" sldId="355"/>
            <ac:spMk id="32772" creationId="{351C0E68-6558-65F3-B5D1-4CC76B80AA8A}"/>
          </ac:spMkLst>
        </pc:spChg>
      </pc:sldChg>
      <pc:sldChg chg="del">
        <pc:chgData name="Kaveri Krishnan" userId="b7c3e7e8-bc1d-4623-be8e-3cf7f79f0877" providerId="ADAL" clId="{2C263F60-B071-4685-B8E9-05D661F69FBF}" dt="2024-04-07T08:37:50.870" v="2" actId="47"/>
        <pc:sldMkLst>
          <pc:docMk/>
          <pc:sldMk cId="316928853" sldId="355"/>
        </pc:sldMkLst>
      </pc:sldChg>
      <pc:sldChg chg="delSp modSp add mod">
        <pc:chgData name="Kaveri Krishnan" userId="b7c3e7e8-bc1d-4623-be8e-3cf7f79f0877" providerId="ADAL" clId="{2C263F60-B071-4685-B8E9-05D661F69FBF}" dt="2024-04-11T17:07:13.160" v="119" actId="478"/>
        <pc:sldMkLst>
          <pc:docMk/>
          <pc:sldMk cId="0" sldId="356"/>
        </pc:sldMkLst>
        <pc:spChg chg="mod">
          <ac:chgData name="Kaveri Krishnan" userId="b7c3e7e8-bc1d-4623-be8e-3cf7f79f0877" providerId="ADAL" clId="{2C263F60-B071-4685-B8E9-05D661F69FBF}" dt="2024-04-11T17:07:07.172" v="117" actId="1076"/>
          <ac:spMkLst>
            <pc:docMk/>
            <pc:sldMk cId="0" sldId="356"/>
            <ac:spMk id="3" creationId="{E85ED876-D0CD-126F-F8FA-1B9400B5EE49}"/>
          </ac:spMkLst>
        </pc:spChg>
        <pc:spChg chg="del">
          <ac:chgData name="Kaveri Krishnan" userId="b7c3e7e8-bc1d-4623-be8e-3cf7f79f0877" providerId="ADAL" clId="{2C263F60-B071-4685-B8E9-05D661F69FBF}" dt="2024-04-11T17:07:13.160" v="119" actId="478"/>
          <ac:spMkLst>
            <pc:docMk/>
            <pc:sldMk cId="0" sldId="356"/>
            <ac:spMk id="41988" creationId="{0E90A160-B036-8C98-E145-B0D3B88A3741}"/>
          </ac:spMkLst>
        </pc:spChg>
        <pc:graphicFrameChg chg="mod">
          <ac:chgData name="Kaveri Krishnan" userId="b7c3e7e8-bc1d-4623-be8e-3cf7f79f0877" providerId="ADAL" clId="{2C263F60-B071-4685-B8E9-05D661F69FBF}" dt="2024-04-11T17:07:10.408" v="118" actId="1076"/>
          <ac:graphicFrameMkLst>
            <pc:docMk/>
            <pc:sldMk cId="0" sldId="356"/>
            <ac:graphicFrameMk id="41991" creationId="{F34CA795-57E2-544F-F9EC-7DF79F6A6B3A}"/>
          </ac:graphicFrameMkLst>
        </pc:graphicFrameChg>
      </pc:sldChg>
      <pc:sldChg chg="del">
        <pc:chgData name="Kaveri Krishnan" userId="b7c3e7e8-bc1d-4623-be8e-3cf7f79f0877" providerId="ADAL" clId="{2C263F60-B071-4685-B8E9-05D661F69FBF}" dt="2024-04-07T08:37:51.672" v="3" actId="47"/>
        <pc:sldMkLst>
          <pc:docMk/>
          <pc:sldMk cId="3692798128" sldId="356"/>
        </pc:sldMkLst>
      </pc:sldChg>
      <pc:sldChg chg="delSp modSp add mod">
        <pc:chgData name="Kaveri Krishnan" userId="b7c3e7e8-bc1d-4623-be8e-3cf7f79f0877" providerId="ADAL" clId="{2C263F60-B071-4685-B8E9-05D661F69FBF}" dt="2024-04-11T17:06:30.971" v="115" actId="478"/>
        <pc:sldMkLst>
          <pc:docMk/>
          <pc:sldMk cId="0" sldId="357"/>
        </pc:sldMkLst>
        <pc:spChg chg="mod">
          <ac:chgData name="Kaveri Krishnan" userId="b7c3e7e8-bc1d-4623-be8e-3cf7f79f0877" providerId="ADAL" clId="{2C263F60-B071-4685-B8E9-05D661F69FBF}" dt="2024-04-11T17:06:27.717" v="114" actId="27636"/>
          <ac:spMkLst>
            <pc:docMk/>
            <pc:sldMk cId="0" sldId="357"/>
            <ac:spMk id="8" creationId="{90A8D7B5-7BE9-E8D2-D6C0-A5D45700C8C6}"/>
          </ac:spMkLst>
        </pc:spChg>
        <pc:spChg chg="del">
          <ac:chgData name="Kaveri Krishnan" userId="b7c3e7e8-bc1d-4623-be8e-3cf7f79f0877" providerId="ADAL" clId="{2C263F60-B071-4685-B8E9-05D661F69FBF}" dt="2024-04-11T17:06:30.971" v="115" actId="478"/>
          <ac:spMkLst>
            <pc:docMk/>
            <pc:sldMk cId="0" sldId="357"/>
            <ac:spMk id="40964" creationId="{9A5F6E45-0A59-E522-EA34-2E07E7F8AE3E}"/>
          </ac:spMkLst>
        </pc:spChg>
        <pc:graphicFrameChg chg="mod">
          <ac:chgData name="Kaveri Krishnan" userId="b7c3e7e8-bc1d-4623-be8e-3cf7f79f0877" providerId="ADAL" clId="{2C263F60-B071-4685-B8E9-05D661F69FBF}" dt="2024-04-11T17:06:19.232" v="110" actId="1076"/>
          <ac:graphicFrameMkLst>
            <pc:docMk/>
            <pc:sldMk cId="0" sldId="357"/>
            <ac:graphicFrameMk id="40966" creationId="{36669F64-46F1-BBDD-B32E-0B6B5FDC0E57}"/>
          </ac:graphicFrameMkLst>
        </pc:graphicFrameChg>
      </pc:sldChg>
      <pc:sldChg chg="del">
        <pc:chgData name="Kaveri Krishnan" userId="b7c3e7e8-bc1d-4623-be8e-3cf7f79f0877" providerId="ADAL" clId="{2C263F60-B071-4685-B8E9-05D661F69FBF}" dt="2024-04-07T08:38:15.477" v="8" actId="47"/>
        <pc:sldMkLst>
          <pc:docMk/>
          <pc:sldMk cId="1392551784" sldId="357"/>
        </pc:sldMkLst>
      </pc:sldChg>
      <pc:sldChg chg="del">
        <pc:chgData name="Kaveri Krishnan" userId="b7c3e7e8-bc1d-4623-be8e-3cf7f79f0877" providerId="ADAL" clId="{2C263F60-B071-4685-B8E9-05D661F69FBF}" dt="2024-04-07T08:38:16.260" v="9" actId="47"/>
        <pc:sldMkLst>
          <pc:docMk/>
          <pc:sldMk cId="3851013477" sldId="358"/>
        </pc:sldMkLst>
      </pc:sldChg>
      <pc:sldChg chg="addSp delSp modSp add del mod modShow">
        <pc:chgData name="Kaveri Krishnan" userId="b7c3e7e8-bc1d-4623-be8e-3cf7f79f0877" providerId="ADAL" clId="{2C263F60-B071-4685-B8E9-05D661F69FBF}" dt="2024-04-13T07:20:23.191" v="1442" actId="47"/>
        <pc:sldMkLst>
          <pc:docMk/>
          <pc:sldMk cId="0" sldId="359"/>
        </pc:sldMkLst>
        <pc:spChg chg="mod">
          <ac:chgData name="Kaveri Krishnan" userId="b7c3e7e8-bc1d-4623-be8e-3cf7f79f0877" providerId="ADAL" clId="{2C263F60-B071-4685-B8E9-05D661F69FBF}" dt="2024-04-11T17:09:04.758" v="133" actId="207"/>
          <ac:spMkLst>
            <pc:docMk/>
            <pc:sldMk cId="0" sldId="359"/>
            <ac:spMk id="3" creationId="{B9765E6F-6B6A-DC84-69DC-2C0A14310484}"/>
          </ac:spMkLst>
        </pc:spChg>
        <pc:spChg chg="mod">
          <ac:chgData name="Kaveri Krishnan" userId="b7c3e7e8-bc1d-4623-be8e-3cf7f79f0877" providerId="ADAL" clId="{2C263F60-B071-4685-B8E9-05D661F69FBF}" dt="2024-04-11T17:08:14.176" v="123" actId="6549"/>
          <ac:spMkLst>
            <pc:docMk/>
            <pc:sldMk cId="0" sldId="359"/>
            <ac:spMk id="43010" creationId="{263F07DC-103B-46C5-6A67-19D8B3481AB2}"/>
          </ac:spMkLst>
        </pc:spChg>
        <pc:spChg chg="del">
          <ac:chgData name="Kaveri Krishnan" userId="b7c3e7e8-bc1d-4623-be8e-3cf7f79f0877" providerId="ADAL" clId="{2C263F60-B071-4685-B8E9-05D661F69FBF}" dt="2024-04-11T17:07:37.287" v="121" actId="478"/>
          <ac:spMkLst>
            <pc:docMk/>
            <pc:sldMk cId="0" sldId="359"/>
            <ac:spMk id="43012" creationId="{CCA12CDB-FFED-4A42-72D9-F602264B74AB}"/>
          </ac:spMkLst>
        </pc:spChg>
        <pc:graphicFrameChg chg="add mod">
          <ac:chgData name="Kaveri Krishnan" userId="b7c3e7e8-bc1d-4623-be8e-3cf7f79f0877" providerId="ADAL" clId="{2C263F60-B071-4685-B8E9-05D661F69FBF}" dt="2024-04-11T17:08:41.541" v="127" actId="1076"/>
          <ac:graphicFrameMkLst>
            <pc:docMk/>
            <pc:sldMk cId="0" sldId="359"/>
            <ac:graphicFrameMk id="2" creationId="{03643AEE-EEF4-2B58-9FF8-36162753C8A4}"/>
          </ac:graphicFrameMkLst>
        </pc:graphicFrameChg>
      </pc:sldChg>
      <pc:sldChg chg="del">
        <pc:chgData name="Kaveri Krishnan" userId="b7c3e7e8-bc1d-4623-be8e-3cf7f79f0877" providerId="ADAL" clId="{2C263F60-B071-4685-B8E9-05D661F69FBF}" dt="2024-04-07T08:38:16.917" v="10" actId="47"/>
        <pc:sldMkLst>
          <pc:docMk/>
          <pc:sldMk cId="3343182389" sldId="359"/>
        </pc:sldMkLst>
      </pc:sldChg>
      <pc:sldChg chg="del">
        <pc:chgData name="Kaveri Krishnan" userId="b7c3e7e8-bc1d-4623-be8e-3cf7f79f0877" providerId="ADAL" clId="{2C263F60-B071-4685-B8E9-05D661F69FBF}" dt="2024-04-07T08:38:18.247" v="11" actId="47"/>
        <pc:sldMkLst>
          <pc:docMk/>
          <pc:sldMk cId="3122384995" sldId="360"/>
        </pc:sldMkLst>
      </pc:sldChg>
      <pc:sldChg chg="delSp add">
        <pc:chgData name="Kaveri Krishnan" userId="b7c3e7e8-bc1d-4623-be8e-3cf7f79f0877" providerId="ADAL" clId="{2C263F60-B071-4685-B8E9-05D661F69FBF}" dt="2024-04-11T17:09:17.616" v="135" actId="478"/>
        <pc:sldMkLst>
          <pc:docMk/>
          <pc:sldMk cId="0" sldId="361"/>
        </pc:sldMkLst>
        <pc:spChg chg="del">
          <ac:chgData name="Kaveri Krishnan" userId="b7c3e7e8-bc1d-4623-be8e-3cf7f79f0877" providerId="ADAL" clId="{2C263F60-B071-4685-B8E9-05D661F69FBF}" dt="2024-04-11T17:09:17.616" v="135" actId="478"/>
          <ac:spMkLst>
            <pc:docMk/>
            <pc:sldMk cId="0" sldId="361"/>
            <ac:spMk id="45059" creationId="{9734F5DE-99F3-E6DE-AAC3-D6944E9B19AB}"/>
          </ac:spMkLst>
        </pc:spChg>
      </pc:sldChg>
      <pc:sldChg chg="delSp modSp add del mod">
        <pc:chgData name="Kaveri Krishnan" userId="b7c3e7e8-bc1d-4623-be8e-3cf7f79f0877" providerId="ADAL" clId="{2C263F60-B071-4685-B8E9-05D661F69FBF}" dt="2024-04-12T18:41:26.712" v="1093" actId="47"/>
        <pc:sldMkLst>
          <pc:docMk/>
          <pc:sldMk cId="0" sldId="362"/>
        </pc:sldMkLst>
        <pc:spChg chg="del">
          <ac:chgData name="Kaveri Krishnan" userId="b7c3e7e8-bc1d-4623-be8e-3cf7f79f0877" providerId="ADAL" clId="{2C263F60-B071-4685-B8E9-05D661F69FBF}" dt="2024-04-11T17:09:43.101" v="138" actId="478"/>
          <ac:spMkLst>
            <pc:docMk/>
            <pc:sldMk cId="0" sldId="362"/>
            <ac:spMk id="46084" creationId="{2755AADB-6A55-C394-2BB1-34D39769F4CF}"/>
          </ac:spMkLst>
        </pc:spChg>
        <pc:graphicFrameChg chg="mod">
          <ac:chgData name="Kaveri Krishnan" userId="b7c3e7e8-bc1d-4623-be8e-3cf7f79f0877" providerId="ADAL" clId="{2C263F60-B071-4685-B8E9-05D661F69FBF}" dt="2024-04-11T17:09:39.162" v="137" actId="1076"/>
          <ac:graphicFrameMkLst>
            <pc:docMk/>
            <pc:sldMk cId="0" sldId="362"/>
            <ac:graphicFrameMk id="46086" creationId="{DC0FDB1C-4FC9-6439-6CD6-F2B228568289}"/>
          </ac:graphicFrameMkLst>
        </pc:graphicFrameChg>
      </pc:sldChg>
      <pc:sldChg chg="del">
        <pc:chgData name="Kaveri Krishnan" userId="b7c3e7e8-bc1d-4623-be8e-3cf7f79f0877" providerId="ADAL" clId="{2C263F60-B071-4685-B8E9-05D661F69FBF}" dt="2024-04-07T08:38:21.298" v="12" actId="47"/>
        <pc:sldMkLst>
          <pc:docMk/>
          <pc:sldMk cId="1457556603" sldId="362"/>
        </pc:sldMkLst>
      </pc:sldChg>
      <pc:sldChg chg="del">
        <pc:chgData name="Kaveri Krishnan" userId="b7c3e7e8-bc1d-4623-be8e-3cf7f79f0877" providerId="ADAL" clId="{2C263F60-B071-4685-B8E9-05D661F69FBF}" dt="2024-04-07T08:38:27.478" v="13" actId="47"/>
        <pc:sldMkLst>
          <pc:docMk/>
          <pc:sldMk cId="1534035599" sldId="363"/>
        </pc:sldMkLst>
      </pc:sldChg>
      <pc:sldChg chg="del">
        <pc:chgData name="Kaveri Krishnan" userId="b7c3e7e8-bc1d-4623-be8e-3cf7f79f0877" providerId="ADAL" clId="{2C263F60-B071-4685-B8E9-05D661F69FBF}" dt="2024-04-07T08:38:28.401" v="14" actId="47"/>
        <pc:sldMkLst>
          <pc:docMk/>
          <pc:sldMk cId="3174922560" sldId="364"/>
        </pc:sldMkLst>
      </pc:sldChg>
      <pc:sldChg chg="del">
        <pc:chgData name="Kaveri Krishnan" userId="b7c3e7e8-bc1d-4623-be8e-3cf7f79f0877" providerId="ADAL" clId="{2C263F60-B071-4685-B8E9-05D661F69FBF}" dt="2024-04-07T08:38:29.794" v="15" actId="47"/>
        <pc:sldMkLst>
          <pc:docMk/>
          <pc:sldMk cId="520183727" sldId="365"/>
        </pc:sldMkLst>
      </pc:sldChg>
      <pc:sldChg chg="del">
        <pc:chgData name="Kaveri Krishnan" userId="b7c3e7e8-bc1d-4623-be8e-3cf7f79f0877" providerId="ADAL" clId="{2C263F60-B071-4685-B8E9-05D661F69FBF}" dt="2024-04-07T08:38:31.452" v="17" actId="47"/>
        <pc:sldMkLst>
          <pc:docMk/>
          <pc:sldMk cId="1062136423" sldId="366"/>
        </pc:sldMkLst>
      </pc:sldChg>
      <pc:sldChg chg="del">
        <pc:chgData name="Kaveri Krishnan" userId="b7c3e7e8-bc1d-4623-be8e-3cf7f79f0877" providerId="ADAL" clId="{2C263F60-B071-4685-B8E9-05D661F69FBF}" dt="2024-04-07T08:38:30.733" v="16" actId="47"/>
        <pc:sldMkLst>
          <pc:docMk/>
          <pc:sldMk cId="3066862710" sldId="368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3513997134" sldId="369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293754798" sldId="372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1335452037" sldId="373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3429731530" sldId="374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4011809818" sldId="375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3931580942" sldId="376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2387474241" sldId="377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3751399699" sldId="378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3822703091" sldId="379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2081532761" sldId="380"/>
        </pc:sldMkLst>
      </pc:sldChg>
      <pc:sldChg chg="del">
        <pc:chgData name="Kaveri Krishnan" userId="b7c3e7e8-bc1d-4623-be8e-3cf7f79f0877" providerId="ADAL" clId="{2C263F60-B071-4685-B8E9-05D661F69FBF}" dt="2024-04-11T10:48:57.061" v="24" actId="47"/>
        <pc:sldMkLst>
          <pc:docMk/>
          <pc:sldMk cId="2743965899" sldId="383"/>
        </pc:sldMkLst>
      </pc:sldChg>
      <pc:sldChg chg="del">
        <pc:chgData name="Kaveri Krishnan" userId="b7c3e7e8-bc1d-4623-be8e-3cf7f79f0877" providerId="ADAL" clId="{2C263F60-B071-4685-B8E9-05D661F69FBF}" dt="2024-04-11T10:48:58.686" v="25" actId="47"/>
        <pc:sldMkLst>
          <pc:docMk/>
          <pc:sldMk cId="2702132610" sldId="384"/>
        </pc:sldMkLst>
      </pc:sldChg>
      <pc:sldChg chg="del">
        <pc:chgData name="Kaveri Krishnan" userId="b7c3e7e8-bc1d-4623-be8e-3cf7f79f0877" providerId="ADAL" clId="{2C263F60-B071-4685-B8E9-05D661F69FBF}" dt="2024-04-11T10:48:20.751" v="22" actId="47"/>
        <pc:sldMkLst>
          <pc:docMk/>
          <pc:sldMk cId="372055538" sldId="772"/>
        </pc:sldMkLst>
      </pc:sldChg>
      <pc:sldChg chg="del">
        <pc:chgData name="Kaveri Krishnan" userId="b7c3e7e8-bc1d-4623-be8e-3cf7f79f0877" providerId="ADAL" clId="{2C263F60-B071-4685-B8E9-05D661F69FBF}" dt="2024-04-07T08:38:33.331" v="19" actId="47"/>
        <pc:sldMkLst>
          <pc:docMk/>
          <pc:sldMk cId="4277791013" sldId="773"/>
        </pc:sldMkLst>
      </pc:sldChg>
      <pc:sldChg chg="add">
        <pc:chgData name="Kaveri Krishnan" userId="b7c3e7e8-bc1d-4623-be8e-3cf7f79f0877" providerId="ADAL" clId="{2C263F60-B071-4685-B8E9-05D661F69FBF}" dt="2024-04-07T08:40:50.409" v="20"/>
        <pc:sldMkLst>
          <pc:docMk/>
          <pc:sldMk cId="1624205057" sldId="779"/>
        </pc:sldMkLst>
      </pc:sldChg>
      <pc:sldChg chg="addSp delSp modSp add mod">
        <pc:chgData name="Kaveri Krishnan" userId="b7c3e7e8-bc1d-4623-be8e-3cf7f79f0877" providerId="ADAL" clId="{2C263F60-B071-4685-B8E9-05D661F69FBF}" dt="2024-04-11T17:03:10.767" v="80" actId="1076"/>
        <pc:sldMkLst>
          <pc:docMk/>
          <pc:sldMk cId="0" sldId="780"/>
        </pc:sldMkLst>
        <pc:spChg chg="add del mod">
          <ac:chgData name="Kaveri Krishnan" userId="b7c3e7e8-bc1d-4623-be8e-3cf7f79f0877" providerId="ADAL" clId="{2C263F60-B071-4685-B8E9-05D661F69FBF}" dt="2024-04-11T17:01:39.658" v="71" actId="478"/>
          <ac:spMkLst>
            <pc:docMk/>
            <pc:sldMk cId="0" sldId="780"/>
            <ac:spMk id="2" creationId="{E026CED7-4CFE-C066-CEED-022D27569EFB}"/>
          </ac:spMkLst>
        </pc:spChg>
        <pc:spChg chg="mod">
          <ac:chgData name="Kaveri Krishnan" userId="b7c3e7e8-bc1d-4623-be8e-3cf7f79f0877" providerId="ADAL" clId="{2C263F60-B071-4685-B8E9-05D661F69FBF}" dt="2024-04-11T17:03:10.767" v="80" actId="1076"/>
          <ac:spMkLst>
            <pc:docMk/>
            <pc:sldMk cId="0" sldId="780"/>
            <ac:spMk id="28674" creationId="{0D8F161C-1A78-80CB-B93E-7F2A1FB6E09F}"/>
          </ac:spMkLst>
        </pc:spChg>
        <pc:spChg chg="del">
          <ac:chgData name="Kaveri Krishnan" userId="b7c3e7e8-bc1d-4623-be8e-3cf7f79f0877" providerId="ADAL" clId="{2C263F60-B071-4685-B8E9-05D661F69FBF}" dt="2024-04-11T17:02:57.117" v="76" actId="478"/>
          <ac:spMkLst>
            <pc:docMk/>
            <pc:sldMk cId="0" sldId="780"/>
            <ac:spMk id="28676" creationId="{71245434-9091-1D11-FBF0-39C0DD12DF77}"/>
          </ac:spMkLst>
        </pc:spChg>
        <pc:spChg chg="mod">
          <ac:chgData name="Kaveri Krishnan" userId="b7c3e7e8-bc1d-4623-be8e-3cf7f79f0877" providerId="ADAL" clId="{2C263F60-B071-4685-B8E9-05D661F69FBF}" dt="2024-04-11T17:02:26.524" v="73" actId="1076"/>
          <ac:spMkLst>
            <pc:docMk/>
            <pc:sldMk cId="0" sldId="780"/>
            <ac:spMk id="28679" creationId="{6A06CE2C-6E0E-4327-8A57-693D701B62E5}"/>
          </ac:spMkLst>
        </pc:spChg>
        <pc:spChg chg="mod">
          <ac:chgData name="Kaveri Krishnan" userId="b7c3e7e8-bc1d-4623-be8e-3cf7f79f0877" providerId="ADAL" clId="{2C263F60-B071-4685-B8E9-05D661F69FBF}" dt="2024-04-11T17:02:48.075" v="75" actId="14100"/>
          <ac:spMkLst>
            <pc:docMk/>
            <pc:sldMk cId="0" sldId="780"/>
            <ac:spMk id="28996" creationId="{7723A99C-46FE-1F89-0DA9-7110720DE3FA}"/>
          </ac:spMkLst>
        </pc:spChg>
        <pc:spChg chg="mod">
          <ac:chgData name="Kaveri Krishnan" userId="b7c3e7e8-bc1d-4623-be8e-3cf7f79f0877" providerId="ADAL" clId="{2C263F60-B071-4685-B8E9-05D661F69FBF}" dt="2024-04-11T17:02:37.739" v="74" actId="14100"/>
          <ac:spMkLst>
            <pc:docMk/>
            <pc:sldMk cId="0" sldId="780"/>
            <ac:spMk id="28997" creationId="{BE34BFFB-2BF3-FCD7-2BD6-243D3DC00CA6}"/>
          </ac:spMkLst>
        </pc:spChg>
      </pc:sldChg>
      <pc:sldChg chg="new del">
        <pc:chgData name="Kaveri Krishnan" userId="b7c3e7e8-bc1d-4623-be8e-3cf7f79f0877" providerId="ADAL" clId="{2C263F60-B071-4685-B8E9-05D661F69FBF}" dt="2024-04-11T16:56:29.384" v="31" actId="47"/>
        <pc:sldMkLst>
          <pc:docMk/>
          <pc:sldMk cId="842900842" sldId="780"/>
        </pc:sldMkLst>
      </pc:sldChg>
      <pc:sldChg chg="del">
        <pc:chgData name="Kaveri Krishnan" userId="b7c3e7e8-bc1d-4623-be8e-3cf7f79f0877" providerId="ADAL" clId="{2C263F60-B071-4685-B8E9-05D661F69FBF}" dt="2024-04-07T08:38:01.714" v="5" actId="47"/>
        <pc:sldMkLst>
          <pc:docMk/>
          <pc:sldMk cId="3871430164" sldId="780"/>
        </pc:sldMkLst>
      </pc:sldChg>
      <pc:sldChg chg="modSp new mod">
        <pc:chgData name="Kaveri Krishnan" userId="b7c3e7e8-bc1d-4623-be8e-3cf7f79f0877" providerId="ADAL" clId="{2C263F60-B071-4685-B8E9-05D661F69FBF}" dt="2024-04-11T17:26:26.012" v="898" actId="6549"/>
        <pc:sldMkLst>
          <pc:docMk/>
          <pc:sldMk cId="769354855" sldId="781"/>
        </pc:sldMkLst>
        <pc:spChg chg="mod">
          <ac:chgData name="Kaveri Krishnan" userId="b7c3e7e8-bc1d-4623-be8e-3cf7f79f0877" providerId="ADAL" clId="{2C263F60-B071-4685-B8E9-05D661F69FBF}" dt="2024-04-11T17:21:08.716" v="166" actId="20577"/>
          <ac:spMkLst>
            <pc:docMk/>
            <pc:sldMk cId="769354855" sldId="781"/>
            <ac:spMk id="2" creationId="{2AE5C70F-0616-0400-0B30-AE17CE44D349}"/>
          </ac:spMkLst>
        </pc:spChg>
        <pc:spChg chg="mod">
          <ac:chgData name="Kaveri Krishnan" userId="b7c3e7e8-bc1d-4623-be8e-3cf7f79f0877" providerId="ADAL" clId="{2C263F60-B071-4685-B8E9-05D661F69FBF}" dt="2024-04-11T17:26:26.012" v="898" actId="6549"/>
          <ac:spMkLst>
            <pc:docMk/>
            <pc:sldMk cId="769354855" sldId="781"/>
            <ac:spMk id="3" creationId="{3FE7D7F3-5474-79AA-E51F-B5887A896AC0}"/>
          </ac:spMkLst>
        </pc:spChg>
      </pc:sldChg>
      <pc:sldChg chg="del">
        <pc:chgData name="Kaveri Krishnan" userId="b7c3e7e8-bc1d-4623-be8e-3cf7f79f0877" providerId="ADAL" clId="{2C263F60-B071-4685-B8E9-05D661F69FBF}" dt="2024-04-07T08:38:03.417" v="6" actId="47"/>
        <pc:sldMkLst>
          <pc:docMk/>
          <pc:sldMk cId="1570277030" sldId="781"/>
        </pc:sldMkLst>
      </pc:sldChg>
      <pc:sldChg chg="del">
        <pc:chgData name="Kaveri Krishnan" userId="b7c3e7e8-bc1d-4623-be8e-3cf7f79f0877" providerId="ADAL" clId="{2C263F60-B071-4685-B8E9-05D661F69FBF}" dt="2024-04-07T08:38:00.689" v="4" actId="47"/>
        <pc:sldMkLst>
          <pc:docMk/>
          <pc:sldMk cId="1089934154" sldId="782"/>
        </pc:sldMkLst>
      </pc:sldChg>
      <pc:sldChg chg="modSp new mod">
        <pc:chgData name="Kaveri Krishnan" userId="b7c3e7e8-bc1d-4623-be8e-3cf7f79f0877" providerId="ADAL" clId="{2C263F60-B071-4685-B8E9-05D661F69FBF}" dt="2024-04-11T18:06:02.103" v="1089" actId="20577"/>
        <pc:sldMkLst>
          <pc:docMk/>
          <pc:sldMk cId="2898082421" sldId="782"/>
        </pc:sldMkLst>
        <pc:spChg chg="mod">
          <ac:chgData name="Kaveri Krishnan" userId="b7c3e7e8-bc1d-4623-be8e-3cf7f79f0877" providerId="ADAL" clId="{2C263F60-B071-4685-B8E9-05D661F69FBF}" dt="2024-04-11T18:05:10.251" v="935" actId="20577"/>
          <ac:spMkLst>
            <pc:docMk/>
            <pc:sldMk cId="2898082421" sldId="782"/>
            <ac:spMk id="2" creationId="{90EE9E6E-4226-CF07-172F-32F646C20D9C}"/>
          </ac:spMkLst>
        </pc:spChg>
        <pc:spChg chg="mod">
          <ac:chgData name="Kaveri Krishnan" userId="b7c3e7e8-bc1d-4623-be8e-3cf7f79f0877" providerId="ADAL" clId="{2C263F60-B071-4685-B8E9-05D661F69FBF}" dt="2024-04-11T18:06:02.103" v="1089" actId="20577"/>
          <ac:spMkLst>
            <pc:docMk/>
            <pc:sldMk cId="2898082421" sldId="782"/>
            <ac:spMk id="3" creationId="{C855DD18-EA07-DAC9-E0C1-7D1BCFD6AA8F}"/>
          </ac:spMkLst>
        </pc:spChg>
      </pc:sldChg>
      <pc:sldChg chg="modSp new mod">
        <pc:chgData name="Kaveri Krishnan" userId="b7c3e7e8-bc1d-4623-be8e-3cf7f79f0877" providerId="ADAL" clId="{2C263F60-B071-4685-B8E9-05D661F69FBF}" dt="2024-04-12T19:01:22.634" v="1440" actId="20577"/>
        <pc:sldMkLst>
          <pc:docMk/>
          <pc:sldMk cId="1569657843" sldId="783"/>
        </pc:sldMkLst>
        <pc:spChg chg="mod">
          <ac:chgData name="Kaveri Krishnan" userId="b7c3e7e8-bc1d-4623-be8e-3cf7f79f0877" providerId="ADAL" clId="{2C263F60-B071-4685-B8E9-05D661F69FBF}" dt="2024-04-12T18:57:43.917" v="1101" actId="20577"/>
          <ac:spMkLst>
            <pc:docMk/>
            <pc:sldMk cId="1569657843" sldId="783"/>
            <ac:spMk id="2" creationId="{D4ABC7F8-0FA2-4E4E-9D75-DE9B5AC89F35}"/>
          </ac:spMkLst>
        </pc:spChg>
        <pc:spChg chg="mod">
          <ac:chgData name="Kaveri Krishnan" userId="b7c3e7e8-bc1d-4623-be8e-3cf7f79f0877" providerId="ADAL" clId="{2C263F60-B071-4685-B8E9-05D661F69FBF}" dt="2024-04-12T19:01:22.634" v="1440" actId="20577"/>
          <ac:spMkLst>
            <pc:docMk/>
            <pc:sldMk cId="1569657843" sldId="783"/>
            <ac:spMk id="3" creationId="{7B89815E-8F0F-9F77-3875-EB1BF0BDF18B}"/>
          </ac:spMkLst>
        </pc:spChg>
      </pc:sldChg>
    </pc:docChg>
  </pc:docChgLst>
  <pc:docChgLst>
    <pc:chgData name="Kaveri Krishnan" userId="b7c3e7e8-bc1d-4623-be8e-3cf7f79f0877" providerId="ADAL" clId="{20B51A70-2F66-4C14-966D-BDA2B8287D25}"/>
    <pc:docChg chg="undo redo custSel addSld delSld modSld sldOrd">
      <pc:chgData name="Kaveri Krishnan" userId="b7c3e7e8-bc1d-4623-be8e-3cf7f79f0877" providerId="ADAL" clId="{20B51A70-2F66-4C14-966D-BDA2B8287D25}" dt="2023-11-06T07:40:22.500" v="392" actId="20577"/>
      <pc:docMkLst>
        <pc:docMk/>
      </pc:docMkLst>
      <pc:sldChg chg="modSp mod">
        <pc:chgData name="Kaveri Krishnan" userId="b7c3e7e8-bc1d-4623-be8e-3cf7f79f0877" providerId="ADAL" clId="{20B51A70-2F66-4C14-966D-BDA2B8287D25}" dt="2023-11-06T04:55:09.571" v="377" actId="6549"/>
        <pc:sldMkLst>
          <pc:docMk/>
          <pc:sldMk cId="2603323842" sldId="257"/>
        </pc:sldMkLst>
        <pc:spChg chg="mod">
          <ac:chgData name="Kaveri Krishnan" userId="b7c3e7e8-bc1d-4623-be8e-3cf7f79f0877" providerId="ADAL" clId="{20B51A70-2F66-4C14-966D-BDA2B8287D25}" dt="2023-11-06T04:55:09.571" v="377" actId="6549"/>
          <ac:spMkLst>
            <pc:docMk/>
            <pc:sldMk cId="2603323842" sldId="257"/>
            <ac:spMk id="6" creationId="{D195E82C-E66D-4F2C-BF89-4F42EDBB4C58}"/>
          </ac:spMkLst>
        </pc:spChg>
      </pc:sldChg>
      <pc:sldChg chg="modSp add mod">
        <pc:chgData name="Kaveri Krishnan" userId="b7c3e7e8-bc1d-4623-be8e-3cf7f79f0877" providerId="ADAL" clId="{20B51A70-2F66-4C14-966D-BDA2B8287D25}" dt="2023-11-03T07:38:44.328" v="113" actId="27636"/>
        <pc:sldMkLst>
          <pc:docMk/>
          <pc:sldMk cId="3150701442" sldId="258"/>
        </pc:sldMkLst>
        <pc:spChg chg="mod">
          <ac:chgData name="Kaveri Krishnan" userId="b7c3e7e8-bc1d-4623-be8e-3cf7f79f0877" providerId="ADAL" clId="{20B51A70-2F66-4C14-966D-BDA2B8287D25}" dt="2023-11-03T07:38:44.328" v="113" actId="27636"/>
          <ac:spMkLst>
            <pc:docMk/>
            <pc:sldMk cId="3150701442" sldId="258"/>
            <ac:spMk id="2" creationId="{8B6EF971-BCD7-4244-A46D-3ECA10B75AD3}"/>
          </ac:spMkLst>
        </pc:spChg>
      </pc:sldChg>
      <pc:sldChg chg="modSp mod ord modAnim">
        <pc:chgData name="Kaveri Krishnan" userId="b7c3e7e8-bc1d-4623-be8e-3cf7f79f0877" providerId="ADAL" clId="{20B51A70-2F66-4C14-966D-BDA2B8287D25}" dt="2023-11-04T02:59:16.801" v="126"/>
        <pc:sldMkLst>
          <pc:docMk/>
          <pc:sldMk cId="599358173" sldId="259"/>
        </pc:sldMkLst>
        <pc:spChg chg="mod">
          <ac:chgData name="Kaveri Krishnan" userId="b7c3e7e8-bc1d-4623-be8e-3cf7f79f0877" providerId="ADAL" clId="{20B51A70-2F66-4C14-966D-BDA2B8287D25}" dt="2023-10-29T10:27:58.471" v="20" actId="6549"/>
          <ac:spMkLst>
            <pc:docMk/>
            <pc:sldMk cId="599358173" sldId="259"/>
            <ac:spMk id="3" creationId="{912140CC-1D80-4A47-A1A9-1DC6450BE391}"/>
          </ac:spMkLst>
        </pc:spChg>
      </pc:sldChg>
      <pc:sldChg chg="modSp add del mod">
        <pc:chgData name="Kaveri Krishnan" userId="b7c3e7e8-bc1d-4623-be8e-3cf7f79f0877" providerId="ADAL" clId="{20B51A70-2F66-4C14-966D-BDA2B8287D25}" dt="2023-11-03T07:44:04.519" v="120" actId="47"/>
        <pc:sldMkLst>
          <pc:docMk/>
          <pc:sldMk cId="3437222792" sldId="262"/>
        </pc:sldMkLst>
        <pc:spChg chg="mod">
          <ac:chgData name="Kaveri Krishnan" userId="b7c3e7e8-bc1d-4623-be8e-3cf7f79f0877" providerId="ADAL" clId="{20B51A70-2F66-4C14-966D-BDA2B8287D25}" dt="2023-11-03T07:32:32.813" v="99" actId="27636"/>
          <ac:spMkLst>
            <pc:docMk/>
            <pc:sldMk cId="3437222792" sldId="262"/>
            <ac:spMk id="44034" creationId="{00000000-0000-0000-0000-000000000000}"/>
          </ac:spMkLst>
        </pc:spChg>
      </pc:sldChg>
      <pc:sldChg chg="modSp">
        <pc:chgData name="Kaveri Krishnan" userId="b7c3e7e8-bc1d-4623-be8e-3cf7f79f0877" providerId="ADAL" clId="{20B51A70-2F66-4C14-966D-BDA2B8287D25}" dt="2023-11-04T09:04:05.151" v="374" actId="20577"/>
        <pc:sldMkLst>
          <pc:docMk/>
          <pc:sldMk cId="3541457760" sldId="270"/>
        </pc:sldMkLst>
        <pc:spChg chg="mod">
          <ac:chgData name="Kaveri Krishnan" userId="b7c3e7e8-bc1d-4623-be8e-3cf7f79f0877" providerId="ADAL" clId="{20B51A70-2F66-4C14-966D-BDA2B8287D25}" dt="2023-11-04T09:04:05.151" v="374" actId="20577"/>
          <ac:spMkLst>
            <pc:docMk/>
            <pc:sldMk cId="3541457760" sldId="270"/>
            <ac:spMk id="3" creationId="{AA6E48BC-8F08-4E36-ACFF-1C313308CA4E}"/>
          </ac:spMkLst>
        </pc:spChg>
      </pc:sldChg>
      <pc:sldChg chg="modSp add mod">
        <pc:chgData name="Kaveri Krishnan" userId="b7c3e7e8-bc1d-4623-be8e-3cf7f79f0877" providerId="ADAL" clId="{20B51A70-2F66-4C14-966D-BDA2B8287D25}" dt="2023-11-03T07:32:32.797" v="97" actId="27636"/>
        <pc:sldMkLst>
          <pc:docMk/>
          <pc:sldMk cId="1518101744" sldId="276"/>
        </pc:sldMkLst>
        <pc:spChg chg="mod">
          <ac:chgData name="Kaveri Krishnan" userId="b7c3e7e8-bc1d-4623-be8e-3cf7f79f0877" providerId="ADAL" clId="{20B51A70-2F66-4C14-966D-BDA2B8287D25}" dt="2023-11-03T07:32:32.797" v="97" actId="27636"/>
          <ac:spMkLst>
            <pc:docMk/>
            <pc:sldMk cId="1518101744" sldId="276"/>
            <ac:spMk id="31746" creationId="{00000000-0000-0000-0000-000000000000}"/>
          </ac:spMkLst>
        </pc:spChg>
      </pc:sldChg>
      <pc:sldChg chg="modSp add mod">
        <pc:chgData name="Kaveri Krishnan" userId="b7c3e7e8-bc1d-4623-be8e-3cf7f79f0877" providerId="ADAL" clId="{20B51A70-2F66-4C14-966D-BDA2B8287D25}" dt="2023-11-03T07:42:31.877" v="116" actId="1076"/>
        <pc:sldMkLst>
          <pc:docMk/>
          <pc:sldMk cId="4014597844" sldId="277"/>
        </pc:sldMkLst>
        <pc:spChg chg="mod">
          <ac:chgData name="Kaveri Krishnan" userId="b7c3e7e8-bc1d-4623-be8e-3cf7f79f0877" providerId="ADAL" clId="{20B51A70-2F66-4C14-966D-BDA2B8287D25}" dt="2023-11-03T07:42:31.877" v="116" actId="1076"/>
          <ac:spMkLst>
            <pc:docMk/>
            <pc:sldMk cId="4014597844" sldId="277"/>
            <ac:spMk id="2052" creationId="{00000000-0000-0000-0000-000000000000}"/>
          </ac:spMkLst>
        </pc:spChg>
      </pc:sldChg>
      <pc:sldChg chg="modSp add mod">
        <pc:chgData name="Kaveri Krishnan" userId="b7c3e7e8-bc1d-4623-be8e-3cf7f79f0877" providerId="ADAL" clId="{20B51A70-2F66-4C14-966D-BDA2B8287D25}" dt="2023-11-03T07:43:24.677" v="117" actId="1076"/>
        <pc:sldMkLst>
          <pc:docMk/>
          <pc:sldMk cId="251928763" sldId="291"/>
        </pc:sldMkLst>
        <pc:spChg chg="mod">
          <ac:chgData name="Kaveri Krishnan" userId="b7c3e7e8-bc1d-4623-be8e-3cf7f79f0877" providerId="ADAL" clId="{20B51A70-2F66-4C14-966D-BDA2B8287D25}" dt="2023-11-03T07:43:24.677" v="117" actId="1076"/>
          <ac:spMkLst>
            <pc:docMk/>
            <pc:sldMk cId="251928763" sldId="291"/>
            <ac:spMk id="35843" creationId="{00000000-0000-0000-0000-000000000000}"/>
          </ac:spMkLst>
        </pc:spChg>
      </pc:sldChg>
      <pc:sldChg chg="modSp add del mod">
        <pc:chgData name="Kaveri Krishnan" userId="b7c3e7e8-bc1d-4623-be8e-3cf7f79f0877" providerId="ADAL" clId="{20B51A70-2F66-4C14-966D-BDA2B8287D25}" dt="2023-11-03T07:44:02.834" v="119" actId="47"/>
        <pc:sldMkLst>
          <pc:docMk/>
          <pc:sldMk cId="42145081" sldId="292"/>
        </pc:sldMkLst>
        <pc:graphicFrameChg chg="mod">
          <ac:chgData name="Kaveri Krishnan" userId="b7c3e7e8-bc1d-4623-be8e-3cf7f79f0877" providerId="ADAL" clId="{20B51A70-2F66-4C14-966D-BDA2B8287D25}" dt="2023-11-03T07:43:50.433" v="118" actId="1076"/>
          <ac:graphicFrameMkLst>
            <pc:docMk/>
            <pc:sldMk cId="42145081" sldId="292"/>
            <ac:graphicFrameMk id="6" creationId="{00000000-0000-0000-0000-000000000000}"/>
          </ac:graphicFrameMkLst>
        </pc:graphicFrameChg>
      </pc:sldChg>
      <pc:sldChg chg="modSp new mod">
        <pc:chgData name="Kaveri Krishnan" userId="b7c3e7e8-bc1d-4623-be8e-3cf7f79f0877" providerId="ADAL" clId="{20B51A70-2F66-4C14-966D-BDA2B8287D25}" dt="2023-11-03T02:34:17.695" v="88" actId="20577"/>
        <pc:sldMkLst>
          <pc:docMk/>
          <pc:sldMk cId="3424547588" sldId="304"/>
        </pc:sldMkLst>
        <pc:spChg chg="mod">
          <ac:chgData name="Kaveri Krishnan" userId="b7c3e7e8-bc1d-4623-be8e-3cf7f79f0877" providerId="ADAL" clId="{20B51A70-2F66-4C14-966D-BDA2B8287D25}" dt="2023-10-29T10:29:47.913" v="36" actId="20577"/>
          <ac:spMkLst>
            <pc:docMk/>
            <pc:sldMk cId="3424547588" sldId="304"/>
            <ac:spMk id="2" creationId="{2A7189C0-E980-3530-CAB3-CEF7F7954513}"/>
          </ac:spMkLst>
        </pc:spChg>
        <pc:spChg chg="mod">
          <ac:chgData name="Kaveri Krishnan" userId="b7c3e7e8-bc1d-4623-be8e-3cf7f79f0877" providerId="ADAL" clId="{20B51A70-2F66-4C14-966D-BDA2B8287D25}" dt="2023-11-03T02:34:17.695" v="88" actId="20577"/>
          <ac:spMkLst>
            <pc:docMk/>
            <pc:sldMk cId="3424547588" sldId="304"/>
            <ac:spMk id="3" creationId="{3ED7F6AF-6BC0-9D74-0954-EA9151A3A69B}"/>
          </ac:spMkLst>
        </pc:spChg>
      </pc:sldChg>
      <pc:sldChg chg="modSp new mod modAnim">
        <pc:chgData name="Kaveri Krishnan" userId="b7c3e7e8-bc1d-4623-be8e-3cf7f79f0877" providerId="ADAL" clId="{20B51A70-2F66-4C14-966D-BDA2B8287D25}" dt="2023-11-06T04:47:08.704" v="375"/>
        <pc:sldMkLst>
          <pc:docMk/>
          <pc:sldMk cId="1200906907" sldId="305"/>
        </pc:sldMkLst>
        <pc:spChg chg="mod">
          <ac:chgData name="Kaveri Krishnan" userId="b7c3e7e8-bc1d-4623-be8e-3cf7f79f0877" providerId="ADAL" clId="{20B51A70-2F66-4C14-966D-BDA2B8287D25}" dt="2023-11-01T17:56:52.604" v="81" actId="5793"/>
          <ac:spMkLst>
            <pc:docMk/>
            <pc:sldMk cId="1200906907" sldId="305"/>
            <ac:spMk id="2" creationId="{D7345C10-DD69-63E2-3250-BCB261C61BF8}"/>
          </ac:spMkLst>
        </pc:spChg>
        <pc:spChg chg="mod">
          <ac:chgData name="Kaveri Krishnan" userId="b7c3e7e8-bc1d-4623-be8e-3cf7f79f0877" providerId="ADAL" clId="{20B51A70-2F66-4C14-966D-BDA2B8287D25}" dt="2023-11-03T02:37:00.893" v="90" actId="108"/>
          <ac:spMkLst>
            <pc:docMk/>
            <pc:sldMk cId="1200906907" sldId="305"/>
            <ac:spMk id="3" creationId="{8A0038B2-AE7D-E509-081B-0B5D0743CF0C}"/>
          </ac:spMkLst>
        </pc:spChg>
      </pc:sldChg>
      <pc:sldChg chg="addSp delSp modSp new mod">
        <pc:chgData name="Kaveri Krishnan" userId="b7c3e7e8-bc1d-4623-be8e-3cf7f79f0877" providerId="ADAL" clId="{20B51A70-2F66-4C14-966D-BDA2B8287D25}" dt="2023-10-29T10:43:32.784" v="79"/>
        <pc:sldMkLst>
          <pc:docMk/>
          <pc:sldMk cId="1856456963" sldId="306"/>
        </pc:sldMkLst>
        <pc:spChg chg="mod">
          <ac:chgData name="Kaveri Krishnan" userId="b7c3e7e8-bc1d-4623-be8e-3cf7f79f0877" providerId="ADAL" clId="{20B51A70-2F66-4C14-966D-BDA2B8287D25}" dt="2023-10-29T10:43:32.784" v="79"/>
          <ac:spMkLst>
            <pc:docMk/>
            <pc:sldMk cId="1856456963" sldId="306"/>
            <ac:spMk id="2" creationId="{9DD13F91-7263-CDA6-5F5E-FBD76E047A0A}"/>
          </ac:spMkLst>
        </pc:spChg>
        <pc:spChg chg="del">
          <ac:chgData name="Kaveri Krishnan" userId="b7c3e7e8-bc1d-4623-be8e-3cf7f79f0877" providerId="ADAL" clId="{20B51A70-2F66-4C14-966D-BDA2B8287D25}" dt="2023-10-29T10:43:00.258" v="78"/>
          <ac:spMkLst>
            <pc:docMk/>
            <pc:sldMk cId="1856456963" sldId="306"/>
            <ac:spMk id="3" creationId="{4AB2D55F-B089-711D-D59C-59D6F1A98827}"/>
          </ac:spMkLst>
        </pc:spChg>
        <pc:graphicFrameChg chg="add mod">
          <ac:chgData name="Kaveri Krishnan" userId="b7c3e7e8-bc1d-4623-be8e-3cf7f79f0877" providerId="ADAL" clId="{20B51A70-2F66-4C14-966D-BDA2B8287D25}" dt="2023-10-29T10:43:00.258" v="78"/>
          <ac:graphicFrameMkLst>
            <pc:docMk/>
            <pc:sldMk cId="1856456963" sldId="306"/>
            <ac:graphicFrameMk id="4" creationId="{0F76CE9E-7859-9523-F2A6-1923FB1EEE1F}"/>
          </ac:graphicFrameMkLst>
        </pc:graphicFrameChg>
      </pc:sldChg>
      <pc:sldChg chg="modSp new mod">
        <pc:chgData name="Kaveri Krishnan" userId="b7c3e7e8-bc1d-4623-be8e-3cf7f79f0877" providerId="ADAL" clId="{20B51A70-2F66-4C14-966D-BDA2B8287D25}" dt="2023-11-03T02:34:02.007" v="87" actId="20577"/>
        <pc:sldMkLst>
          <pc:docMk/>
          <pc:sldMk cId="1744008641" sldId="307"/>
        </pc:sldMkLst>
        <pc:spChg chg="mod">
          <ac:chgData name="Kaveri Krishnan" userId="b7c3e7e8-bc1d-4623-be8e-3cf7f79f0877" providerId="ADAL" clId="{20B51A70-2F66-4C14-966D-BDA2B8287D25}" dt="2023-11-03T02:33:49.460" v="84"/>
          <ac:spMkLst>
            <pc:docMk/>
            <pc:sldMk cId="1744008641" sldId="307"/>
            <ac:spMk id="2" creationId="{AFA63F8E-A44D-5D4A-A023-86160A6922F3}"/>
          </ac:spMkLst>
        </pc:spChg>
        <pc:spChg chg="mod">
          <ac:chgData name="Kaveri Krishnan" userId="b7c3e7e8-bc1d-4623-be8e-3cf7f79f0877" providerId="ADAL" clId="{20B51A70-2F66-4C14-966D-BDA2B8287D25}" dt="2023-11-03T02:34:02.007" v="87" actId="20577"/>
          <ac:spMkLst>
            <pc:docMk/>
            <pc:sldMk cId="1744008641" sldId="307"/>
            <ac:spMk id="3" creationId="{32A6D88F-A02D-8E0D-F57B-BC60B841E44A}"/>
          </ac:spMkLst>
        </pc:spChg>
      </pc:sldChg>
      <pc:sldChg chg="add">
        <pc:chgData name="Kaveri Krishnan" userId="b7c3e7e8-bc1d-4623-be8e-3cf7f79f0877" providerId="ADAL" clId="{20B51A70-2F66-4C14-966D-BDA2B8287D25}" dt="2023-11-03T07:38:44.153" v="112"/>
        <pc:sldMkLst>
          <pc:docMk/>
          <pc:sldMk cId="0" sldId="318"/>
        </pc:sldMkLst>
      </pc:sldChg>
      <pc:sldChg chg="modSp add mod">
        <pc:chgData name="Kaveri Krishnan" userId="b7c3e7e8-bc1d-4623-be8e-3cf7f79f0877" providerId="ADAL" clId="{20B51A70-2F66-4C14-966D-BDA2B8287D25}" dt="2023-11-03T07:40:27.545" v="115" actId="1076"/>
        <pc:sldMkLst>
          <pc:docMk/>
          <pc:sldMk cId="1107839636" sldId="319"/>
        </pc:sldMkLst>
        <pc:spChg chg="mod">
          <ac:chgData name="Kaveri Krishnan" userId="b7c3e7e8-bc1d-4623-be8e-3cf7f79f0877" providerId="ADAL" clId="{20B51A70-2F66-4C14-966D-BDA2B8287D25}" dt="2023-11-03T07:40:27.545" v="115" actId="1076"/>
          <ac:spMkLst>
            <pc:docMk/>
            <pc:sldMk cId="1107839636" sldId="319"/>
            <ac:spMk id="2" creationId="{E59339E4-1B16-4452-923D-3F405822C6F0}"/>
          </ac:spMkLst>
        </pc:spChg>
        <pc:spChg chg="mod">
          <ac:chgData name="Kaveri Krishnan" userId="b7c3e7e8-bc1d-4623-be8e-3cf7f79f0877" providerId="ADAL" clId="{20B51A70-2F66-4C14-966D-BDA2B8287D25}" dt="2023-11-03T07:38:44.328" v="114" actId="27636"/>
          <ac:spMkLst>
            <pc:docMk/>
            <pc:sldMk cId="1107839636" sldId="319"/>
            <ac:spMk id="3" creationId="{C8EFCD96-2575-4AA3-9AA2-4598EA4C0AC4}"/>
          </ac:spMkLst>
        </pc:spChg>
      </pc:sldChg>
      <pc:sldChg chg="modSp add mod">
        <pc:chgData name="Kaveri Krishnan" userId="b7c3e7e8-bc1d-4623-be8e-3cf7f79f0877" providerId="ADAL" clId="{20B51A70-2F66-4C14-966D-BDA2B8287D25}" dt="2023-11-03T07:32:32.750" v="92" actId="27636"/>
        <pc:sldMkLst>
          <pc:docMk/>
          <pc:sldMk cId="1660313326" sldId="331"/>
        </pc:sldMkLst>
        <pc:spChg chg="mod">
          <ac:chgData name="Kaveri Krishnan" userId="b7c3e7e8-bc1d-4623-be8e-3cf7f79f0877" providerId="ADAL" clId="{20B51A70-2F66-4C14-966D-BDA2B8287D25}" dt="2023-11-03T07:32:32.750" v="92" actId="27636"/>
          <ac:spMkLst>
            <pc:docMk/>
            <pc:sldMk cId="1660313326" sldId="331"/>
            <ac:spMk id="3" creationId="{4ADA4197-AB70-4BA2-8C8E-0B036EAF38AA}"/>
          </ac:spMkLst>
        </pc:spChg>
      </pc:sldChg>
      <pc:sldChg chg="modSp add mod">
        <pc:chgData name="Kaveri Krishnan" userId="b7c3e7e8-bc1d-4623-be8e-3cf7f79f0877" providerId="ADAL" clId="{20B51A70-2F66-4C14-966D-BDA2B8287D25}" dt="2023-11-03T07:34:20.151" v="107" actId="20577"/>
        <pc:sldMkLst>
          <pc:docMk/>
          <pc:sldMk cId="2646391218" sldId="332"/>
        </pc:sldMkLst>
        <pc:spChg chg="mod">
          <ac:chgData name="Kaveri Krishnan" userId="b7c3e7e8-bc1d-4623-be8e-3cf7f79f0877" providerId="ADAL" clId="{20B51A70-2F66-4C14-966D-BDA2B8287D25}" dt="2023-11-03T07:34:20.151" v="107" actId="20577"/>
          <ac:spMkLst>
            <pc:docMk/>
            <pc:sldMk cId="2646391218" sldId="332"/>
            <ac:spMk id="3" creationId="{152772B0-EBAA-49BF-909F-DD9E672DB26F}"/>
          </ac:spMkLst>
        </pc:spChg>
      </pc:sldChg>
      <pc:sldChg chg="modSp add mod">
        <pc:chgData name="Kaveri Krishnan" userId="b7c3e7e8-bc1d-4623-be8e-3cf7f79f0877" providerId="ADAL" clId="{20B51A70-2F66-4C14-966D-BDA2B8287D25}" dt="2023-11-03T07:34:37.603" v="109" actId="1076"/>
        <pc:sldMkLst>
          <pc:docMk/>
          <pc:sldMk cId="763555159" sldId="334"/>
        </pc:sldMkLst>
        <pc:spChg chg="mod">
          <ac:chgData name="Kaveri Krishnan" userId="b7c3e7e8-bc1d-4623-be8e-3cf7f79f0877" providerId="ADAL" clId="{20B51A70-2F66-4C14-966D-BDA2B8287D25}" dt="2023-11-03T07:34:32.547" v="108" actId="1076"/>
          <ac:spMkLst>
            <pc:docMk/>
            <pc:sldMk cId="763555159" sldId="334"/>
            <ac:spMk id="2" creationId="{E64C6C94-7FCF-4444-B86A-581809021C88}"/>
          </ac:spMkLst>
        </pc:spChg>
        <pc:spChg chg="mod">
          <ac:chgData name="Kaveri Krishnan" userId="b7c3e7e8-bc1d-4623-be8e-3cf7f79f0877" providerId="ADAL" clId="{20B51A70-2F66-4C14-966D-BDA2B8287D25}" dt="2023-11-03T07:34:37.603" v="109" actId="1076"/>
          <ac:spMkLst>
            <pc:docMk/>
            <pc:sldMk cId="763555159" sldId="334"/>
            <ac:spMk id="3" creationId="{3DB8A689-89F6-4E9F-AF7A-141C7220724D}"/>
          </ac:spMkLst>
        </pc:spChg>
      </pc:sldChg>
      <pc:sldChg chg="addSp delSp modSp add mod">
        <pc:chgData name="Kaveri Krishnan" userId="b7c3e7e8-bc1d-4623-be8e-3cf7f79f0877" providerId="ADAL" clId="{20B51A70-2F66-4C14-966D-BDA2B8287D25}" dt="2023-11-06T04:54:31.230" v="376" actId="478"/>
        <pc:sldMkLst>
          <pc:docMk/>
          <pc:sldMk cId="2411978535" sldId="585"/>
        </pc:sldMkLst>
        <pc:spChg chg="add del mod">
          <ac:chgData name="Kaveri Krishnan" userId="b7c3e7e8-bc1d-4623-be8e-3cf7f79f0877" providerId="ADAL" clId="{20B51A70-2F66-4C14-966D-BDA2B8287D25}" dt="2023-11-03T07:45:03.474" v="125"/>
          <ac:spMkLst>
            <pc:docMk/>
            <pc:sldMk cId="2411978535" sldId="585"/>
            <ac:spMk id="2" creationId="{2466C3C6-F90B-BA7F-DBBC-93C1B0CAD282}"/>
          </ac:spMkLst>
        </pc:spChg>
        <pc:spChg chg="add mod">
          <ac:chgData name="Kaveri Krishnan" userId="b7c3e7e8-bc1d-4623-be8e-3cf7f79f0877" providerId="ADAL" clId="{20B51A70-2F66-4C14-966D-BDA2B8287D25}" dt="2023-11-04T07:56:20.410" v="347" actId="1076"/>
          <ac:spMkLst>
            <pc:docMk/>
            <pc:sldMk cId="2411978535" sldId="585"/>
            <ac:spMk id="3" creationId="{18E145AB-976E-C45C-3BEB-0722B9C1FD71}"/>
          </ac:spMkLst>
        </pc:spChg>
        <pc:spChg chg="add del mod">
          <ac:chgData name="Kaveri Krishnan" userId="b7c3e7e8-bc1d-4623-be8e-3cf7f79f0877" providerId="ADAL" clId="{20B51A70-2F66-4C14-966D-BDA2B8287D25}" dt="2023-11-06T04:54:31.230" v="376" actId="478"/>
          <ac:spMkLst>
            <pc:docMk/>
            <pc:sldMk cId="2411978535" sldId="585"/>
            <ac:spMk id="4" creationId="{BE1BEC8E-6F8D-EBAA-D8EE-33E49689CD7E}"/>
          </ac:spMkLst>
        </pc:spChg>
        <pc:spChg chg="mod">
          <ac:chgData name="Kaveri Krishnan" userId="b7c3e7e8-bc1d-4623-be8e-3cf7f79f0877" providerId="ADAL" clId="{20B51A70-2F66-4C14-966D-BDA2B8287D25}" dt="2023-11-04T07:56:15.126" v="346" actId="1076"/>
          <ac:spMkLst>
            <pc:docMk/>
            <pc:sldMk cId="2411978535" sldId="585"/>
            <ac:spMk id="459779" creationId="{00000000-0000-0000-0000-000000000000}"/>
          </ac:spMkLst>
        </pc:spChg>
      </pc:sldChg>
      <pc:sldChg chg="add">
        <pc:chgData name="Kaveri Krishnan" userId="b7c3e7e8-bc1d-4623-be8e-3cf7f79f0877" providerId="ADAL" clId="{20B51A70-2F66-4C14-966D-BDA2B8287D25}" dt="2023-11-03T07:32:32.625" v="91"/>
        <pc:sldMkLst>
          <pc:docMk/>
          <pc:sldMk cId="3339741425" sldId="757"/>
        </pc:sldMkLst>
      </pc:sldChg>
      <pc:sldChg chg="modSp add mod">
        <pc:chgData name="Kaveri Krishnan" userId="b7c3e7e8-bc1d-4623-be8e-3cf7f79f0877" providerId="ADAL" clId="{20B51A70-2F66-4C14-966D-BDA2B8287D25}" dt="2023-11-03T07:36:07.267" v="111" actId="1076"/>
        <pc:sldMkLst>
          <pc:docMk/>
          <pc:sldMk cId="1116507095" sldId="758"/>
        </pc:sldMkLst>
        <pc:spChg chg="mod">
          <ac:chgData name="Kaveri Krishnan" userId="b7c3e7e8-bc1d-4623-be8e-3cf7f79f0877" providerId="ADAL" clId="{20B51A70-2F66-4C14-966D-BDA2B8287D25}" dt="2023-11-03T07:36:07.267" v="111" actId="1076"/>
          <ac:spMkLst>
            <pc:docMk/>
            <pc:sldMk cId="1116507095" sldId="758"/>
            <ac:spMk id="19459" creationId="{00000000-0000-0000-0000-000000000000}"/>
          </ac:spMkLst>
        </pc:spChg>
      </pc:sldChg>
      <pc:sldChg chg="add">
        <pc:chgData name="Kaveri Krishnan" userId="b7c3e7e8-bc1d-4623-be8e-3cf7f79f0877" providerId="ADAL" clId="{20B51A70-2F66-4C14-966D-BDA2B8287D25}" dt="2023-11-03T07:32:32.625" v="91"/>
        <pc:sldMkLst>
          <pc:docMk/>
          <pc:sldMk cId="1194315843" sldId="759"/>
        </pc:sldMkLst>
      </pc:sldChg>
      <pc:sldChg chg="add">
        <pc:chgData name="Kaveri Krishnan" userId="b7c3e7e8-bc1d-4623-be8e-3cf7f79f0877" providerId="ADAL" clId="{20B51A70-2F66-4C14-966D-BDA2B8287D25}" dt="2023-11-03T07:32:32.625" v="91"/>
        <pc:sldMkLst>
          <pc:docMk/>
          <pc:sldMk cId="1454635306" sldId="761"/>
        </pc:sldMkLst>
      </pc:sldChg>
      <pc:sldChg chg="add">
        <pc:chgData name="Kaveri Krishnan" userId="b7c3e7e8-bc1d-4623-be8e-3cf7f79f0877" providerId="ADAL" clId="{20B51A70-2F66-4C14-966D-BDA2B8287D25}" dt="2023-11-03T07:32:32.625" v="91"/>
        <pc:sldMkLst>
          <pc:docMk/>
          <pc:sldMk cId="1969444160" sldId="762"/>
        </pc:sldMkLst>
      </pc:sldChg>
      <pc:sldChg chg="modSp add mod">
        <pc:chgData name="Kaveri Krishnan" userId="b7c3e7e8-bc1d-4623-be8e-3cf7f79f0877" providerId="ADAL" clId="{20B51A70-2F66-4C14-966D-BDA2B8287D25}" dt="2023-11-03T07:32:32.781" v="94" actId="27636"/>
        <pc:sldMkLst>
          <pc:docMk/>
          <pc:sldMk cId="3918485429" sldId="763"/>
        </pc:sldMkLst>
        <pc:spChg chg="mod">
          <ac:chgData name="Kaveri Krishnan" userId="b7c3e7e8-bc1d-4623-be8e-3cf7f79f0877" providerId="ADAL" clId="{20B51A70-2F66-4C14-966D-BDA2B8287D25}" dt="2023-11-03T07:32:32.781" v="94" actId="27636"/>
          <ac:spMkLst>
            <pc:docMk/>
            <pc:sldMk cId="3918485429" sldId="763"/>
            <ac:spMk id="23554" creationId="{00000000-0000-0000-0000-000000000000}"/>
          </ac:spMkLst>
        </pc:spChg>
      </pc:sldChg>
      <pc:sldChg chg="modSp add mod">
        <pc:chgData name="Kaveri Krishnan" userId="b7c3e7e8-bc1d-4623-be8e-3cf7f79f0877" providerId="ADAL" clId="{20B51A70-2F66-4C14-966D-BDA2B8287D25}" dt="2023-11-03T07:32:32.781" v="95" actId="27636"/>
        <pc:sldMkLst>
          <pc:docMk/>
          <pc:sldMk cId="868983573" sldId="764"/>
        </pc:sldMkLst>
        <pc:spChg chg="mod">
          <ac:chgData name="Kaveri Krishnan" userId="b7c3e7e8-bc1d-4623-be8e-3cf7f79f0877" providerId="ADAL" clId="{20B51A70-2F66-4C14-966D-BDA2B8287D25}" dt="2023-11-03T07:32:32.781" v="95" actId="27636"/>
          <ac:spMkLst>
            <pc:docMk/>
            <pc:sldMk cId="868983573" sldId="764"/>
            <ac:spMk id="25602" creationId="{00000000-0000-0000-0000-000000000000}"/>
          </ac:spMkLst>
        </pc:spChg>
      </pc:sldChg>
      <pc:sldChg chg="modSp add mod">
        <pc:chgData name="Kaveri Krishnan" userId="b7c3e7e8-bc1d-4623-be8e-3cf7f79f0877" providerId="ADAL" clId="{20B51A70-2F66-4C14-966D-BDA2B8287D25}" dt="2023-11-03T07:32:32.797" v="96" actId="27636"/>
        <pc:sldMkLst>
          <pc:docMk/>
          <pc:sldMk cId="3336493507" sldId="765"/>
        </pc:sldMkLst>
        <pc:spChg chg="mod">
          <ac:chgData name="Kaveri Krishnan" userId="b7c3e7e8-bc1d-4623-be8e-3cf7f79f0877" providerId="ADAL" clId="{20B51A70-2F66-4C14-966D-BDA2B8287D25}" dt="2023-11-03T07:32:32.797" v="96" actId="27636"/>
          <ac:spMkLst>
            <pc:docMk/>
            <pc:sldMk cId="3336493507" sldId="765"/>
            <ac:spMk id="27650" creationId="{00000000-0000-0000-0000-000000000000}"/>
          </ac:spMkLst>
        </pc:spChg>
      </pc:sldChg>
      <pc:sldChg chg="add">
        <pc:chgData name="Kaveri Krishnan" userId="b7c3e7e8-bc1d-4623-be8e-3cf7f79f0877" providerId="ADAL" clId="{20B51A70-2F66-4C14-966D-BDA2B8287D25}" dt="2023-11-03T07:32:32.625" v="91"/>
        <pc:sldMkLst>
          <pc:docMk/>
          <pc:sldMk cId="42877959" sldId="766"/>
        </pc:sldMkLst>
      </pc:sldChg>
      <pc:sldChg chg="modSp add mod">
        <pc:chgData name="Kaveri Krishnan" userId="b7c3e7e8-bc1d-4623-be8e-3cf7f79f0877" providerId="ADAL" clId="{20B51A70-2F66-4C14-966D-BDA2B8287D25}" dt="2023-11-03T07:32:32.813" v="98" actId="27636"/>
        <pc:sldMkLst>
          <pc:docMk/>
          <pc:sldMk cId="2820404218" sldId="767"/>
        </pc:sldMkLst>
        <pc:spChg chg="mod">
          <ac:chgData name="Kaveri Krishnan" userId="b7c3e7e8-bc1d-4623-be8e-3cf7f79f0877" providerId="ADAL" clId="{20B51A70-2F66-4C14-966D-BDA2B8287D25}" dt="2023-11-03T07:32:32.813" v="98" actId="27636"/>
          <ac:spMkLst>
            <pc:docMk/>
            <pc:sldMk cId="2820404218" sldId="767"/>
            <ac:spMk id="39939" creationId="{00000000-0000-0000-0000-000000000000}"/>
          </ac:spMkLst>
        </pc:spChg>
      </pc:sldChg>
      <pc:sldChg chg="modSp new mod">
        <pc:chgData name="Kaveri Krishnan" userId="b7c3e7e8-bc1d-4623-be8e-3cf7f79f0877" providerId="ADAL" clId="{20B51A70-2F66-4C14-966D-BDA2B8287D25}" dt="2023-11-06T04:56:18.248" v="386" actId="108"/>
        <pc:sldMkLst>
          <pc:docMk/>
          <pc:sldMk cId="626562040" sldId="768"/>
        </pc:sldMkLst>
        <pc:spChg chg="mod">
          <ac:chgData name="Kaveri Krishnan" userId="b7c3e7e8-bc1d-4623-be8e-3cf7f79f0877" providerId="ADAL" clId="{20B51A70-2F66-4C14-966D-BDA2B8287D25}" dt="2023-11-04T07:35:46.458" v="190" actId="20577"/>
          <ac:spMkLst>
            <pc:docMk/>
            <pc:sldMk cId="626562040" sldId="768"/>
            <ac:spMk id="2" creationId="{3A70FB2C-D89A-450E-93AB-05F3AB007F08}"/>
          </ac:spMkLst>
        </pc:spChg>
        <pc:spChg chg="mod">
          <ac:chgData name="Kaveri Krishnan" userId="b7c3e7e8-bc1d-4623-be8e-3cf7f79f0877" providerId="ADAL" clId="{20B51A70-2F66-4C14-966D-BDA2B8287D25}" dt="2023-11-06T04:56:18.248" v="386" actId="108"/>
          <ac:spMkLst>
            <pc:docMk/>
            <pc:sldMk cId="626562040" sldId="768"/>
            <ac:spMk id="3" creationId="{9E81EB31-B98D-4EC0-41F3-A2874A64BB87}"/>
          </ac:spMkLst>
        </pc:spChg>
      </pc:sldChg>
      <pc:sldChg chg="modSp new mod">
        <pc:chgData name="Kaveri Krishnan" userId="b7c3e7e8-bc1d-4623-be8e-3cf7f79f0877" providerId="ADAL" clId="{20B51A70-2F66-4C14-966D-BDA2B8287D25}" dt="2023-11-06T07:40:22.500" v="392" actId="20577"/>
        <pc:sldMkLst>
          <pc:docMk/>
          <pc:sldMk cId="536035098" sldId="769"/>
        </pc:sldMkLst>
        <pc:spChg chg="mod">
          <ac:chgData name="Kaveri Krishnan" userId="b7c3e7e8-bc1d-4623-be8e-3cf7f79f0877" providerId="ADAL" clId="{20B51A70-2F66-4C14-966D-BDA2B8287D25}" dt="2023-11-06T07:40:11.704" v="390"/>
          <ac:spMkLst>
            <pc:docMk/>
            <pc:sldMk cId="536035098" sldId="769"/>
            <ac:spMk id="2" creationId="{B58194D1-55BC-1258-DF33-D9EA05C1B055}"/>
          </ac:spMkLst>
        </pc:spChg>
        <pc:spChg chg="mod">
          <ac:chgData name="Kaveri Krishnan" userId="b7c3e7e8-bc1d-4623-be8e-3cf7f79f0877" providerId="ADAL" clId="{20B51A70-2F66-4C14-966D-BDA2B8287D25}" dt="2023-11-06T07:40:22.500" v="392" actId="20577"/>
          <ac:spMkLst>
            <pc:docMk/>
            <pc:sldMk cId="536035098" sldId="769"/>
            <ac:spMk id="3" creationId="{4F0762CB-36AE-13C1-125F-CE680E625A87}"/>
          </ac:spMkLst>
        </pc:spChg>
      </pc:sldChg>
    </pc:docChg>
  </pc:docChgLst>
  <pc:docChgLst>
    <pc:chgData name="Kaveri Krishnan" userId="b7c3e7e8-bc1d-4623-be8e-3cf7f79f0877" providerId="ADAL" clId="{9FEE566F-122B-45EB-B065-ED76070FE258}"/>
    <pc:docChg chg="undo custSel addSld delSld modSld">
      <pc:chgData name="Kaveri Krishnan" userId="b7c3e7e8-bc1d-4623-be8e-3cf7f79f0877" providerId="ADAL" clId="{9FEE566F-122B-45EB-B065-ED76070FE258}" dt="2024-03-26T06:48:45.223" v="799" actId="47"/>
      <pc:docMkLst>
        <pc:docMk/>
      </pc:docMkLst>
      <pc:sldChg chg="del">
        <pc:chgData name="Kaveri Krishnan" userId="b7c3e7e8-bc1d-4623-be8e-3cf7f79f0877" providerId="ADAL" clId="{9FEE566F-122B-45EB-B065-ED76070FE258}" dt="2024-03-26T06:47:35.779" v="746" actId="47"/>
        <pc:sldMkLst>
          <pc:docMk/>
          <pc:sldMk cId="2603323842" sldId="257"/>
        </pc:sldMkLst>
      </pc:sldChg>
      <pc:sldChg chg="del">
        <pc:chgData name="Kaveri Krishnan" userId="b7c3e7e8-bc1d-4623-be8e-3cf7f79f0877" providerId="ADAL" clId="{9FEE566F-122B-45EB-B065-ED76070FE258}" dt="2024-03-26T06:47:33.974" v="740" actId="47"/>
        <pc:sldMkLst>
          <pc:docMk/>
          <pc:sldMk cId="3150701442" sldId="258"/>
        </pc:sldMkLst>
      </pc:sldChg>
      <pc:sldChg chg="del">
        <pc:chgData name="Kaveri Krishnan" userId="b7c3e7e8-bc1d-4623-be8e-3cf7f79f0877" providerId="ADAL" clId="{9FEE566F-122B-45EB-B065-ED76070FE258}" dt="2024-03-26T06:47:33.333" v="737" actId="47"/>
        <pc:sldMkLst>
          <pc:docMk/>
          <pc:sldMk cId="599358173" sldId="259"/>
        </pc:sldMkLst>
      </pc:sldChg>
      <pc:sldChg chg="del">
        <pc:chgData name="Kaveri Krishnan" userId="b7c3e7e8-bc1d-4623-be8e-3cf7f79f0877" providerId="ADAL" clId="{9FEE566F-122B-45EB-B065-ED76070FE258}" dt="2024-03-26T06:47:44.133" v="768" actId="47"/>
        <pc:sldMkLst>
          <pc:docMk/>
          <pc:sldMk cId="0" sldId="261"/>
        </pc:sldMkLst>
      </pc:sldChg>
      <pc:sldChg chg="del">
        <pc:chgData name="Kaveri Krishnan" userId="b7c3e7e8-bc1d-4623-be8e-3cf7f79f0877" providerId="ADAL" clId="{9FEE566F-122B-45EB-B065-ED76070FE258}" dt="2024-03-26T06:47:44.869" v="770" actId="47"/>
        <pc:sldMkLst>
          <pc:docMk/>
          <pc:sldMk cId="0" sldId="262"/>
        </pc:sldMkLst>
      </pc:sldChg>
      <pc:sldChg chg="del">
        <pc:chgData name="Kaveri Krishnan" userId="b7c3e7e8-bc1d-4623-be8e-3cf7f79f0877" providerId="ADAL" clId="{9FEE566F-122B-45EB-B065-ED76070FE258}" dt="2024-03-26T06:47:36.201" v="748" actId="47"/>
        <pc:sldMkLst>
          <pc:docMk/>
          <pc:sldMk cId="3541457760" sldId="270"/>
        </pc:sldMkLst>
      </pc:sldChg>
      <pc:sldChg chg="del">
        <pc:chgData name="Kaveri Krishnan" userId="b7c3e7e8-bc1d-4623-be8e-3cf7f79f0877" providerId="ADAL" clId="{9FEE566F-122B-45EB-B065-ED76070FE258}" dt="2024-03-26T06:47:36.451" v="749" actId="47"/>
        <pc:sldMkLst>
          <pc:docMk/>
          <pc:sldMk cId="1454965070" sldId="271"/>
        </pc:sldMkLst>
      </pc:sldChg>
      <pc:sldChg chg="del">
        <pc:chgData name="Kaveri Krishnan" userId="b7c3e7e8-bc1d-4623-be8e-3cf7f79f0877" providerId="ADAL" clId="{9FEE566F-122B-45EB-B065-ED76070FE258}" dt="2024-03-26T06:47:36.623" v="750" actId="47"/>
        <pc:sldMkLst>
          <pc:docMk/>
          <pc:sldMk cId="2935876282" sldId="273"/>
        </pc:sldMkLst>
      </pc:sldChg>
      <pc:sldChg chg="del">
        <pc:chgData name="Kaveri Krishnan" userId="b7c3e7e8-bc1d-4623-be8e-3cf7f79f0877" providerId="ADAL" clId="{9FEE566F-122B-45EB-B065-ED76070FE258}" dt="2024-03-26T06:47:36.858" v="751" actId="47"/>
        <pc:sldMkLst>
          <pc:docMk/>
          <pc:sldMk cId="3337859728" sldId="274"/>
        </pc:sldMkLst>
      </pc:sldChg>
      <pc:sldChg chg="del">
        <pc:chgData name="Kaveri Krishnan" userId="b7c3e7e8-bc1d-4623-be8e-3cf7f79f0877" providerId="ADAL" clId="{9FEE566F-122B-45EB-B065-ED76070FE258}" dt="2024-03-26T06:47:38.088" v="754" actId="47"/>
        <pc:sldMkLst>
          <pc:docMk/>
          <pc:sldMk cId="2674309892" sldId="275"/>
        </pc:sldMkLst>
      </pc:sldChg>
      <pc:sldChg chg="del">
        <pc:chgData name="Kaveri Krishnan" userId="b7c3e7e8-bc1d-4623-be8e-3cf7f79f0877" providerId="ADAL" clId="{9FEE566F-122B-45EB-B065-ED76070FE258}" dt="2024-03-26T06:47:38.600" v="755" actId="47"/>
        <pc:sldMkLst>
          <pc:docMk/>
          <pc:sldMk cId="3016509319" sldId="278"/>
        </pc:sldMkLst>
      </pc:sldChg>
      <pc:sldChg chg="del">
        <pc:chgData name="Kaveri Krishnan" userId="b7c3e7e8-bc1d-4623-be8e-3cf7f79f0877" providerId="ADAL" clId="{9FEE566F-122B-45EB-B065-ED76070FE258}" dt="2024-03-26T06:47:39.515" v="756" actId="47"/>
        <pc:sldMkLst>
          <pc:docMk/>
          <pc:sldMk cId="817830805" sldId="279"/>
        </pc:sldMkLst>
      </pc:sldChg>
      <pc:sldChg chg="delSp modSp add del mod">
        <pc:chgData name="Kaveri Krishnan" userId="b7c3e7e8-bc1d-4623-be8e-3cf7f79f0877" providerId="ADAL" clId="{9FEE566F-122B-45EB-B065-ED76070FE258}" dt="2024-03-23T10:39:32.467" v="721" actId="2696"/>
        <pc:sldMkLst>
          <pc:docMk/>
          <pc:sldMk cId="526672640" sldId="280"/>
        </pc:sldMkLst>
        <pc:spChg chg="mod">
          <ac:chgData name="Kaveri Krishnan" userId="b7c3e7e8-bc1d-4623-be8e-3cf7f79f0877" providerId="ADAL" clId="{9FEE566F-122B-45EB-B065-ED76070FE258}" dt="2024-03-23T10:34:17.640" v="238" actId="255"/>
          <ac:spMkLst>
            <pc:docMk/>
            <pc:sldMk cId="526672640" sldId="280"/>
            <ac:spMk id="21506" creationId="{67D1B4B3-AE35-4308-D958-2542FECE2153}"/>
          </ac:spMkLst>
        </pc:spChg>
        <pc:spChg chg="del">
          <ac:chgData name="Kaveri Krishnan" userId="b7c3e7e8-bc1d-4623-be8e-3cf7f79f0877" providerId="ADAL" clId="{9FEE566F-122B-45EB-B065-ED76070FE258}" dt="2024-03-23T10:34:11.046" v="237" actId="478"/>
          <ac:spMkLst>
            <pc:docMk/>
            <pc:sldMk cId="526672640" sldId="280"/>
            <ac:spMk id="21508" creationId="{D6FF2288-8E7A-7C2A-8ECC-7976A86BE290}"/>
          </ac:spMkLst>
        </pc:spChg>
      </pc:sldChg>
      <pc:sldChg chg="del">
        <pc:chgData name="Kaveri Krishnan" userId="b7c3e7e8-bc1d-4623-be8e-3cf7f79f0877" providerId="ADAL" clId="{9FEE566F-122B-45EB-B065-ED76070FE258}" dt="2024-03-26T06:47:39.782" v="757" actId="47"/>
        <pc:sldMkLst>
          <pc:docMk/>
          <pc:sldMk cId="0" sldId="281"/>
        </pc:sldMkLst>
      </pc:sldChg>
      <pc:sldChg chg="del">
        <pc:chgData name="Kaveri Krishnan" userId="b7c3e7e8-bc1d-4623-be8e-3cf7f79f0877" providerId="ADAL" clId="{9FEE566F-122B-45EB-B065-ED76070FE258}" dt="2024-03-26T06:47:40.252" v="759" actId="47"/>
        <pc:sldMkLst>
          <pc:docMk/>
          <pc:sldMk cId="1247004686" sldId="282"/>
        </pc:sldMkLst>
      </pc:sldChg>
      <pc:sldChg chg="del">
        <pc:chgData name="Kaveri Krishnan" userId="b7c3e7e8-bc1d-4623-be8e-3cf7f79f0877" providerId="ADAL" clId="{9FEE566F-122B-45EB-B065-ED76070FE258}" dt="2024-03-26T06:47:40.832" v="760" actId="47"/>
        <pc:sldMkLst>
          <pc:docMk/>
          <pc:sldMk cId="3233920443" sldId="283"/>
        </pc:sldMkLst>
      </pc:sldChg>
      <pc:sldChg chg="del">
        <pc:chgData name="Kaveri Krishnan" userId="b7c3e7e8-bc1d-4623-be8e-3cf7f79f0877" providerId="ADAL" clId="{9FEE566F-122B-45EB-B065-ED76070FE258}" dt="2024-03-26T06:47:41.097" v="761" actId="47"/>
        <pc:sldMkLst>
          <pc:docMk/>
          <pc:sldMk cId="4261391594" sldId="284"/>
        </pc:sldMkLst>
      </pc:sldChg>
      <pc:sldChg chg="del">
        <pc:chgData name="Kaveri Krishnan" userId="b7c3e7e8-bc1d-4623-be8e-3cf7f79f0877" providerId="ADAL" clId="{9FEE566F-122B-45EB-B065-ED76070FE258}" dt="2024-03-26T06:47:41.347" v="762" actId="47"/>
        <pc:sldMkLst>
          <pc:docMk/>
          <pc:sldMk cId="881273545" sldId="285"/>
        </pc:sldMkLst>
      </pc:sldChg>
      <pc:sldChg chg="del">
        <pc:chgData name="Kaveri Krishnan" userId="b7c3e7e8-bc1d-4623-be8e-3cf7f79f0877" providerId="ADAL" clId="{9FEE566F-122B-45EB-B065-ED76070FE258}" dt="2024-03-26T06:47:41.582" v="763" actId="47"/>
        <pc:sldMkLst>
          <pc:docMk/>
          <pc:sldMk cId="778833730" sldId="286"/>
        </pc:sldMkLst>
      </pc:sldChg>
      <pc:sldChg chg="del">
        <pc:chgData name="Kaveri Krishnan" userId="b7c3e7e8-bc1d-4623-be8e-3cf7f79f0877" providerId="ADAL" clId="{9FEE566F-122B-45EB-B065-ED76070FE258}" dt="2024-03-26T06:47:41.894" v="764" actId="47"/>
        <pc:sldMkLst>
          <pc:docMk/>
          <pc:sldMk cId="231903684" sldId="287"/>
        </pc:sldMkLst>
      </pc:sldChg>
      <pc:sldChg chg="del">
        <pc:chgData name="Kaveri Krishnan" userId="b7c3e7e8-bc1d-4623-be8e-3cf7f79f0877" providerId="ADAL" clId="{9FEE566F-122B-45EB-B065-ED76070FE258}" dt="2024-03-26T06:47:46.484" v="772" actId="47"/>
        <pc:sldMkLst>
          <pc:docMk/>
          <pc:sldMk cId="2861237376" sldId="293"/>
        </pc:sldMkLst>
      </pc:sldChg>
      <pc:sldChg chg="del">
        <pc:chgData name="Kaveri Krishnan" userId="b7c3e7e8-bc1d-4623-be8e-3cf7f79f0877" providerId="ADAL" clId="{9FEE566F-122B-45EB-B065-ED76070FE258}" dt="2024-03-26T06:47:47.645" v="774" actId="47"/>
        <pc:sldMkLst>
          <pc:docMk/>
          <pc:sldMk cId="3500060851" sldId="294"/>
        </pc:sldMkLst>
      </pc:sldChg>
      <pc:sldChg chg="del">
        <pc:chgData name="Kaveri Krishnan" userId="b7c3e7e8-bc1d-4623-be8e-3cf7f79f0877" providerId="ADAL" clId="{9FEE566F-122B-45EB-B065-ED76070FE258}" dt="2024-03-26T06:47:48.239" v="775" actId="47"/>
        <pc:sldMkLst>
          <pc:docMk/>
          <pc:sldMk cId="4138880407" sldId="296"/>
        </pc:sldMkLst>
      </pc:sldChg>
      <pc:sldChg chg="del">
        <pc:chgData name="Kaveri Krishnan" userId="b7c3e7e8-bc1d-4623-be8e-3cf7f79f0877" providerId="ADAL" clId="{9FEE566F-122B-45EB-B065-ED76070FE258}" dt="2024-03-26T06:47:48.881" v="776" actId="47"/>
        <pc:sldMkLst>
          <pc:docMk/>
          <pc:sldMk cId="162085939" sldId="297"/>
        </pc:sldMkLst>
      </pc:sldChg>
      <pc:sldChg chg="del">
        <pc:chgData name="Kaveri Krishnan" userId="b7c3e7e8-bc1d-4623-be8e-3cf7f79f0877" providerId="ADAL" clId="{9FEE566F-122B-45EB-B065-ED76070FE258}" dt="2024-03-26T06:47:50.317" v="778" actId="47"/>
        <pc:sldMkLst>
          <pc:docMk/>
          <pc:sldMk cId="1928392648" sldId="300"/>
        </pc:sldMkLst>
      </pc:sldChg>
      <pc:sldChg chg="add">
        <pc:chgData name="Kaveri Krishnan" userId="b7c3e7e8-bc1d-4623-be8e-3cf7f79f0877" providerId="ADAL" clId="{9FEE566F-122B-45EB-B065-ED76070FE258}" dt="2024-03-23T06:56:24.630" v="0"/>
        <pc:sldMkLst>
          <pc:docMk/>
          <pc:sldMk cId="791221862" sldId="301"/>
        </pc:sldMkLst>
      </pc:sldChg>
      <pc:sldChg chg="del">
        <pc:chgData name="Kaveri Krishnan" userId="b7c3e7e8-bc1d-4623-be8e-3cf7f79f0877" providerId="ADAL" clId="{9FEE566F-122B-45EB-B065-ED76070FE258}" dt="2024-03-26T06:47:40.014" v="758" actId="47"/>
        <pc:sldMkLst>
          <pc:docMk/>
          <pc:sldMk cId="3329193748" sldId="302"/>
        </pc:sldMkLst>
      </pc:sldChg>
      <pc:sldChg chg="del">
        <pc:chgData name="Kaveri Krishnan" userId="b7c3e7e8-bc1d-4623-be8e-3cf7f79f0877" providerId="ADAL" clId="{9FEE566F-122B-45EB-B065-ED76070FE258}" dt="2024-03-26T06:47:42.692" v="765" actId="47"/>
        <pc:sldMkLst>
          <pc:docMk/>
          <pc:sldMk cId="2043878335" sldId="303"/>
        </pc:sldMkLst>
      </pc:sldChg>
      <pc:sldChg chg="del">
        <pc:chgData name="Kaveri Krishnan" userId="b7c3e7e8-bc1d-4623-be8e-3cf7f79f0877" providerId="ADAL" clId="{9FEE566F-122B-45EB-B065-ED76070FE258}" dt="2024-03-26T06:47:33.583" v="738" actId="47"/>
        <pc:sldMkLst>
          <pc:docMk/>
          <pc:sldMk cId="3424547588" sldId="304"/>
        </pc:sldMkLst>
      </pc:sldChg>
      <pc:sldChg chg="delSp modSp add mod">
        <pc:chgData name="Kaveri Krishnan" userId="b7c3e7e8-bc1d-4623-be8e-3cf7f79f0877" providerId="ADAL" clId="{9FEE566F-122B-45EB-B065-ED76070FE258}" dt="2024-03-23T10:41:29.522" v="724" actId="1076"/>
        <pc:sldMkLst>
          <pc:docMk/>
          <pc:sldMk cId="0" sldId="305"/>
        </pc:sldMkLst>
        <pc:spChg chg="del">
          <ac:chgData name="Kaveri Krishnan" userId="b7c3e7e8-bc1d-4623-be8e-3cf7f79f0877" providerId="ADAL" clId="{9FEE566F-122B-45EB-B065-ED76070FE258}" dt="2024-03-23T10:35:02.734" v="240" actId="478"/>
          <ac:spMkLst>
            <pc:docMk/>
            <pc:sldMk cId="0" sldId="305"/>
            <ac:spMk id="36868" creationId="{D5C0EAF8-6481-D798-26D9-941C6A07B93C}"/>
          </ac:spMkLst>
        </pc:spChg>
        <pc:graphicFrameChg chg="mod">
          <ac:chgData name="Kaveri Krishnan" userId="b7c3e7e8-bc1d-4623-be8e-3cf7f79f0877" providerId="ADAL" clId="{9FEE566F-122B-45EB-B065-ED76070FE258}" dt="2024-03-23T10:41:29.522" v="724" actId="1076"/>
          <ac:graphicFrameMkLst>
            <pc:docMk/>
            <pc:sldMk cId="0" sldId="305"/>
            <ac:graphicFrameMk id="36867" creationId="{B27DC33E-AB04-B9E1-9DFB-2A4F9FF5CC5E}"/>
          </ac:graphicFrameMkLst>
        </pc:graphicFrameChg>
      </pc:sldChg>
      <pc:sldChg chg="del">
        <pc:chgData name="Kaveri Krishnan" userId="b7c3e7e8-bc1d-4623-be8e-3cf7f79f0877" providerId="ADAL" clId="{9FEE566F-122B-45EB-B065-ED76070FE258}" dt="2024-03-26T06:47:33.833" v="739" actId="47"/>
        <pc:sldMkLst>
          <pc:docMk/>
          <pc:sldMk cId="1744008641" sldId="307"/>
        </pc:sldMkLst>
      </pc:sldChg>
      <pc:sldChg chg="del">
        <pc:chgData name="Kaveri Krishnan" userId="b7c3e7e8-bc1d-4623-be8e-3cf7f79f0877" providerId="ADAL" clId="{9FEE566F-122B-45EB-B065-ED76070FE258}" dt="2024-03-26T06:47:35.041" v="743" actId="47"/>
        <pc:sldMkLst>
          <pc:docMk/>
          <pc:sldMk cId="1660313326" sldId="331"/>
        </pc:sldMkLst>
      </pc:sldChg>
      <pc:sldChg chg="del">
        <pc:chgData name="Kaveri Krishnan" userId="b7c3e7e8-bc1d-4623-be8e-3cf7f79f0877" providerId="ADAL" clId="{9FEE566F-122B-45EB-B065-ED76070FE258}" dt="2024-03-26T06:47:35.498" v="744" actId="47"/>
        <pc:sldMkLst>
          <pc:docMk/>
          <pc:sldMk cId="2646391218" sldId="332"/>
        </pc:sldMkLst>
      </pc:sldChg>
      <pc:sldChg chg="del">
        <pc:chgData name="Kaveri Krishnan" userId="b7c3e7e8-bc1d-4623-be8e-3cf7f79f0877" providerId="ADAL" clId="{9FEE566F-122B-45EB-B065-ED76070FE258}" dt="2024-03-26T06:47:35.576" v="745" actId="47"/>
        <pc:sldMkLst>
          <pc:docMk/>
          <pc:sldMk cId="763555159" sldId="334"/>
        </pc:sldMkLst>
      </pc:sldChg>
      <pc:sldChg chg="del">
        <pc:chgData name="Kaveri Krishnan" userId="b7c3e7e8-bc1d-4623-be8e-3cf7f79f0877" providerId="ADAL" clId="{9FEE566F-122B-45EB-B065-ED76070FE258}" dt="2024-03-26T06:47:46.988" v="773" actId="47"/>
        <pc:sldMkLst>
          <pc:docMk/>
          <pc:sldMk cId="3218170306" sldId="343"/>
        </pc:sldMkLst>
      </pc:sldChg>
      <pc:sldChg chg="del">
        <pc:chgData name="Kaveri Krishnan" userId="b7c3e7e8-bc1d-4623-be8e-3cf7f79f0877" providerId="ADAL" clId="{9FEE566F-122B-45EB-B065-ED76070FE258}" dt="2024-03-26T06:47:49.429" v="777" actId="47"/>
        <pc:sldMkLst>
          <pc:docMk/>
          <pc:sldMk cId="2988219302" sldId="344"/>
        </pc:sldMkLst>
      </pc:sldChg>
      <pc:sldChg chg="del">
        <pc:chgData name="Kaveri Krishnan" userId="b7c3e7e8-bc1d-4623-be8e-3cf7f79f0877" providerId="ADAL" clId="{9FEE566F-122B-45EB-B065-ED76070FE258}" dt="2024-03-26T06:47:51.263" v="779" actId="47"/>
        <pc:sldMkLst>
          <pc:docMk/>
          <pc:sldMk cId="4064600674" sldId="345"/>
        </pc:sldMkLst>
      </pc:sldChg>
      <pc:sldChg chg="del">
        <pc:chgData name="Kaveri Krishnan" userId="b7c3e7e8-bc1d-4623-be8e-3cf7f79f0877" providerId="ADAL" clId="{9FEE566F-122B-45EB-B065-ED76070FE258}" dt="2024-03-26T06:47:52.896" v="781" actId="47"/>
        <pc:sldMkLst>
          <pc:docMk/>
          <pc:sldMk cId="3083047749" sldId="347"/>
        </pc:sldMkLst>
      </pc:sldChg>
      <pc:sldChg chg="del">
        <pc:chgData name="Kaveri Krishnan" userId="b7c3e7e8-bc1d-4623-be8e-3cf7f79f0877" providerId="ADAL" clId="{9FEE566F-122B-45EB-B065-ED76070FE258}" dt="2024-03-26T06:47:53.381" v="782" actId="47"/>
        <pc:sldMkLst>
          <pc:docMk/>
          <pc:sldMk cId="1309941514" sldId="348"/>
        </pc:sldMkLst>
      </pc:sldChg>
      <pc:sldChg chg="del">
        <pc:chgData name="Kaveri Krishnan" userId="b7c3e7e8-bc1d-4623-be8e-3cf7f79f0877" providerId="ADAL" clId="{9FEE566F-122B-45EB-B065-ED76070FE258}" dt="2024-03-26T06:47:53.931" v="783" actId="47"/>
        <pc:sldMkLst>
          <pc:docMk/>
          <pc:sldMk cId="264832987" sldId="349"/>
        </pc:sldMkLst>
      </pc:sldChg>
      <pc:sldChg chg="del">
        <pc:chgData name="Kaveri Krishnan" userId="b7c3e7e8-bc1d-4623-be8e-3cf7f79f0877" providerId="ADAL" clId="{9FEE566F-122B-45EB-B065-ED76070FE258}" dt="2024-03-26T06:47:54.744" v="784" actId="47"/>
        <pc:sldMkLst>
          <pc:docMk/>
          <pc:sldMk cId="3645779392" sldId="350"/>
        </pc:sldMkLst>
      </pc:sldChg>
      <pc:sldChg chg="del">
        <pc:chgData name="Kaveri Krishnan" userId="b7c3e7e8-bc1d-4623-be8e-3cf7f79f0877" providerId="ADAL" clId="{9FEE566F-122B-45EB-B065-ED76070FE258}" dt="2024-03-26T06:47:55.667" v="785" actId="47"/>
        <pc:sldMkLst>
          <pc:docMk/>
          <pc:sldMk cId="1186646834" sldId="351"/>
        </pc:sldMkLst>
      </pc:sldChg>
      <pc:sldChg chg="del">
        <pc:chgData name="Kaveri Krishnan" userId="b7c3e7e8-bc1d-4623-be8e-3cf7f79f0877" providerId="ADAL" clId="{9FEE566F-122B-45EB-B065-ED76070FE258}" dt="2024-03-26T06:47:57.097" v="786" actId="47"/>
        <pc:sldMkLst>
          <pc:docMk/>
          <pc:sldMk cId="948633780" sldId="352"/>
        </pc:sldMkLst>
      </pc:sldChg>
      <pc:sldChg chg="modSp add mod">
        <pc:chgData name="Kaveri Krishnan" userId="b7c3e7e8-bc1d-4623-be8e-3cf7f79f0877" providerId="ADAL" clId="{9FEE566F-122B-45EB-B065-ED76070FE258}" dt="2024-03-23T08:34:22.932" v="61" actId="20577"/>
        <pc:sldMkLst>
          <pc:docMk/>
          <pc:sldMk cId="3300027653" sldId="353"/>
        </pc:sldMkLst>
        <pc:spChg chg="mod">
          <ac:chgData name="Kaveri Krishnan" userId="b7c3e7e8-bc1d-4623-be8e-3cf7f79f0877" providerId="ADAL" clId="{9FEE566F-122B-45EB-B065-ED76070FE258}" dt="2024-03-23T08:34:22.932" v="61" actId="20577"/>
          <ac:spMkLst>
            <pc:docMk/>
            <pc:sldMk cId="3300027653" sldId="353"/>
            <ac:spMk id="3" creationId="{779C0497-2DC7-4F8F-A28D-0FF07D3B5F76}"/>
          </ac:spMkLst>
        </pc:spChg>
      </pc:sldChg>
      <pc:sldChg chg="modSp add mod">
        <pc:chgData name="Kaveri Krishnan" userId="b7c3e7e8-bc1d-4623-be8e-3cf7f79f0877" providerId="ADAL" clId="{9FEE566F-122B-45EB-B065-ED76070FE258}" dt="2024-03-23T08:36:22.346" v="152" actId="20577"/>
        <pc:sldMkLst>
          <pc:docMk/>
          <pc:sldMk cId="3838489310" sldId="354"/>
        </pc:sldMkLst>
        <pc:spChg chg="mod">
          <ac:chgData name="Kaveri Krishnan" userId="b7c3e7e8-bc1d-4623-be8e-3cf7f79f0877" providerId="ADAL" clId="{9FEE566F-122B-45EB-B065-ED76070FE258}" dt="2024-03-23T08:36:22.346" v="152" actId="20577"/>
          <ac:spMkLst>
            <pc:docMk/>
            <pc:sldMk cId="3838489310" sldId="354"/>
            <ac:spMk id="3" creationId="{3B76E8A4-434A-4A59-A445-DB14AD6F56C1}"/>
          </ac:spMkLst>
        </pc:spChg>
      </pc:sldChg>
      <pc:sldChg chg="modSp add mod">
        <pc:chgData name="Kaveri Krishnan" userId="b7c3e7e8-bc1d-4623-be8e-3cf7f79f0877" providerId="ADAL" clId="{9FEE566F-122B-45EB-B065-ED76070FE258}" dt="2024-03-23T08:45:38.150" v="170" actId="20577"/>
        <pc:sldMkLst>
          <pc:docMk/>
          <pc:sldMk cId="316928853" sldId="355"/>
        </pc:sldMkLst>
        <pc:spChg chg="mod">
          <ac:chgData name="Kaveri Krishnan" userId="b7c3e7e8-bc1d-4623-be8e-3cf7f79f0877" providerId="ADAL" clId="{9FEE566F-122B-45EB-B065-ED76070FE258}" dt="2024-03-23T08:45:38.150" v="170" actId="20577"/>
          <ac:spMkLst>
            <pc:docMk/>
            <pc:sldMk cId="316928853" sldId="355"/>
            <ac:spMk id="3" creationId="{A92AD99C-8938-412A-A2FC-C747E6881FDB}"/>
          </ac:spMkLst>
        </pc:spChg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3692798128" sldId="356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1392551784" sldId="357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3851013477" sldId="358"/>
        </pc:sldMkLst>
      </pc:sldChg>
      <pc:sldChg chg="modSp add mod">
        <pc:chgData name="Kaveri Krishnan" userId="b7c3e7e8-bc1d-4623-be8e-3cf7f79f0877" providerId="ADAL" clId="{9FEE566F-122B-45EB-B065-ED76070FE258}" dt="2024-03-23T09:08:22.351" v="197" actId="20577"/>
        <pc:sldMkLst>
          <pc:docMk/>
          <pc:sldMk cId="3343182389" sldId="359"/>
        </pc:sldMkLst>
        <pc:spChg chg="mod">
          <ac:chgData name="Kaveri Krishnan" userId="b7c3e7e8-bc1d-4623-be8e-3cf7f79f0877" providerId="ADAL" clId="{9FEE566F-122B-45EB-B065-ED76070FE258}" dt="2024-03-23T09:08:22.351" v="197" actId="20577"/>
          <ac:spMkLst>
            <pc:docMk/>
            <pc:sldMk cId="3343182389" sldId="359"/>
            <ac:spMk id="5" creationId="{57520493-1A4A-479D-82EA-9DE6BE99E8C8}"/>
          </ac:spMkLst>
        </pc:spChg>
      </pc:sldChg>
      <pc:sldChg chg="modSp add mod">
        <pc:chgData name="Kaveri Krishnan" userId="b7c3e7e8-bc1d-4623-be8e-3cf7f79f0877" providerId="ADAL" clId="{9FEE566F-122B-45EB-B065-ED76070FE258}" dt="2024-03-23T09:13:16.533" v="210" actId="20577"/>
        <pc:sldMkLst>
          <pc:docMk/>
          <pc:sldMk cId="3122384995" sldId="360"/>
        </pc:sldMkLst>
        <pc:spChg chg="mod">
          <ac:chgData name="Kaveri Krishnan" userId="b7c3e7e8-bc1d-4623-be8e-3cf7f79f0877" providerId="ADAL" clId="{9FEE566F-122B-45EB-B065-ED76070FE258}" dt="2024-03-23T09:13:16.533" v="210" actId="20577"/>
          <ac:spMkLst>
            <pc:docMk/>
            <pc:sldMk cId="3122384995" sldId="360"/>
            <ac:spMk id="3" creationId="{FB336A14-0F3A-47B2-AE02-915FD108DE8C}"/>
          </ac:spMkLst>
        </pc:spChg>
      </pc:sldChg>
      <pc:sldChg chg="add del mod modShow">
        <pc:chgData name="Kaveri Krishnan" userId="b7c3e7e8-bc1d-4623-be8e-3cf7f79f0877" providerId="ADAL" clId="{9FEE566F-122B-45EB-B065-ED76070FE258}" dt="2024-03-26T06:48:13.267" v="787" actId="47"/>
        <pc:sldMkLst>
          <pc:docMk/>
          <pc:sldMk cId="2686275318" sldId="361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1457556603" sldId="362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1534035599" sldId="363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3174922560" sldId="364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520183727" sldId="365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1062136423" sldId="366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3066862710" sldId="368"/>
        </pc:sldMkLst>
      </pc:sldChg>
      <pc:sldChg chg="del">
        <pc:chgData name="Kaveri Krishnan" userId="b7c3e7e8-bc1d-4623-be8e-3cf7f79f0877" providerId="ADAL" clId="{9FEE566F-122B-45EB-B065-ED76070FE258}" dt="2024-03-23T09:17:13.008" v="212" actId="47"/>
        <pc:sldMkLst>
          <pc:docMk/>
          <pc:sldMk cId="3513997134" sldId="369"/>
        </pc:sldMkLst>
      </pc:sldChg>
      <pc:sldChg chg="del">
        <pc:chgData name="Kaveri Krishnan" userId="b7c3e7e8-bc1d-4623-be8e-3cf7f79f0877" providerId="ADAL" clId="{9FEE566F-122B-45EB-B065-ED76070FE258}" dt="2024-03-23T09:19:52.953" v="214" actId="47"/>
        <pc:sldMkLst>
          <pc:docMk/>
          <pc:sldMk cId="3712365173" sldId="370"/>
        </pc:sldMkLst>
      </pc:sldChg>
      <pc:sldChg chg="del">
        <pc:chgData name="Kaveri Krishnan" userId="b7c3e7e8-bc1d-4623-be8e-3cf7f79f0877" providerId="ADAL" clId="{9FEE566F-122B-45EB-B065-ED76070FE258}" dt="2024-03-26T06:48:25.304" v="789" actId="47"/>
        <pc:sldMkLst>
          <pc:docMk/>
          <pc:sldMk cId="293754798" sldId="372"/>
        </pc:sldMkLst>
      </pc:sldChg>
      <pc:sldChg chg="del">
        <pc:chgData name="Kaveri Krishnan" userId="b7c3e7e8-bc1d-4623-be8e-3cf7f79f0877" providerId="ADAL" clId="{9FEE566F-122B-45EB-B065-ED76070FE258}" dt="2024-03-26T06:48:25.780" v="790" actId="47"/>
        <pc:sldMkLst>
          <pc:docMk/>
          <pc:sldMk cId="1335452037" sldId="373"/>
        </pc:sldMkLst>
      </pc:sldChg>
      <pc:sldChg chg="del">
        <pc:chgData name="Kaveri Krishnan" userId="b7c3e7e8-bc1d-4623-be8e-3cf7f79f0877" providerId="ADAL" clId="{9FEE566F-122B-45EB-B065-ED76070FE258}" dt="2024-03-26T06:48:26.296" v="791" actId="47"/>
        <pc:sldMkLst>
          <pc:docMk/>
          <pc:sldMk cId="3429731530" sldId="374"/>
        </pc:sldMkLst>
      </pc:sldChg>
      <pc:sldChg chg="del">
        <pc:chgData name="Kaveri Krishnan" userId="b7c3e7e8-bc1d-4623-be8e-3cf7f79f0877" providerId="ADAL" clId="{9FEE566F-122B-45EB-B065-ED76070FE258}" dt="2024-03-26T06:48:27.399" v="792" actId="47"/>
        <pc:sldMkLst>
          <pc:docMk/>
          <pc:sldMk cId="4011809818" sldId="375"/>
        </pc:sldMkLst>
      </pc:sldChg>
      <pc:sldChg chg="del">
        <pc:chgData name="Kaveri Krishnan" userId="b7c3e7e8-bc1d-4623-be8e-3cf7f79f0877" providerId="ADAL" clId="{9FEE566F-122B-45EB-B065-ED76070FE258}" dt="2024-03-26T06:48:27.827" v="793" actId="47"/>
        <pc:sldMkLst>
          <pc:docMk/>
          <pc:sldMk cId="3931580942" sldId="376"/>
        </pc:sldMkLst>
      </pc:sldChg>
      <pc:sldChg chg="del">
        <pc:chgData name="Kaveri Krishnan" userId="b7c3e7e8-bc1d-4623-be8e-3cf7f79f0877" providerId="ADAL" clId="{9FEE566F-122B-45EB-B065-ED76070FE258}" dt="2024-03-26T06:48:29.042" v="794" actId="47"/>
        <pc:sldMkLst>
          <pc:docMk/>
          <pc:sldMk cId="2387474241" sldId="377"/>
        </pc:sldMkLst>
      </pc:sldChg>
      <pc:sldChg chg="del">
        <pc:chgData name="Kaveri Krishnan" userId="b7c3e7e8-bc1d-4623-be8e-3cf7f79f0877" providerId="ADAL" clId="{9FEE566F-122B-45EB-B065-ED76070FE258}" dt="2024-03-26T06:48:29.546" v="795" actId="47"/>
        <pc:sldMkLst>
          <pc:docMk/>
          <pc:sldMk cId="3751399699" sldId="378"/>
        </pc:sldMkLst>
      </pc:sldChg>
      <pc:sldChg chg="del">
        <pc:chgData name="Kaveri Krishnan" userId="b7c3e7e8-bc1d-4623-be8e-3cf7f79f0877" providerId="ADAL" clId="{9FEE566F-122B-45EB-B065-ED76070FE258}" dt="2024-03-26T06:48:30.131" v="796" actId="47"/>
        <pc:sldMkLst>
          <pc:docMk/>
          <pc:sldMk cId="3822703091" sldId="379"/>
        </pc:sldMkLst>
      </pc:sldChg>
      <pc:sldChg chg="del">
        <pc:chgData name="Kaveri Krishnan" userId="b7c3e7e8-bc1d-4623-be8e-3cf7f79f0877" providerId="ADAL" clId="{9FEE566F-122B-45EB-B065-ED76070FE258}" dt="2024-03-26T06:48:30.555" v="797" actId="47"/>
        <pc:sldMkLst>
          <pc:docMk/>
          <pc:sldMk cId="2081532761" sldId="380"/>
        </pc:sldMkLst>
      </pc:sldChg>
      <pc:sldChg chg="add del">
        <pc:chgData name="Kaveri Krishnan" userId="b7c3e7e8-bc1d-4623-be8e-3cf7f79f0877" providerId="ADAL" clId="{9FEE566F-122B-45EB-B065-ED76070FE258}" dt="2024-03-26T06:48:45.223" v="799" actId="47"/>
        <pc:sldMkLst>
          <pc:docMk/>
          <pc:sldMk cId="691811783" sldId="381"/>
        </pc:sldMkLst>
      </pc:sldChg>
      <pc:sldChg chg="addSp delSp modSp add mod setBg">
        <pc:chgData name="Kaveri Krishnan" userId="b7c3e7e8-bc1d-4623-be8e-3cf7f79f0877" providerId="ADAL" clId="{9FEE566F-122B-45EB-B065-ED76070FE258}" dt="2024-03-24T03:08:40.127" v="736" actId="6549"/>
        <pc:sldMkLst>
          <pc:docMk/>
          <pc:sldMk cId="2743965899" sldId="383"/>
        </pc:sldMkLst>
        <pc:spChg chg="mod">
          <ac:chgData name="Kaveri Krishnan" userId="b7c3e7e8-bc1d-4623-be8e-3cf7f79f0877" providerId="ADAL" clId="{9FEE566F-122B-45EB-B065-ED76070FE258}" dt="2024-03-24T03:08:40.127" v="736" actId="6549"/>
          <ac:spMkLst>
            <pc:docMk/>
            <pc:sldMk cId="2743965899" sldId="383"/>
            <ac:spMk id="2" creationId="{3C4B9A57-C199-4EDD-8ABE-CF3402CBA742}"/>
          </ac:spMkLst>
        </pc:spChg>
        <pc:spChg chg="add del mod">
          <ac:chgData name="Kaveri Krishnan" userId="b7c3e7e8-bc1d-4623-be8e-3cf7f79f0877" providerId="ADAL" clId="{9FEE566F-122B-45EB-B065-ED76070FE258}" dt="2024-03-23T19:07:37.934" v="729"/>
          <ac:spMkLst>
            <pc:docMk/>
            <pc:sldMk cId="2743965899" sldId="383"/>
            <ac:spMk id="5" creationId="{FF510ADC-8DF6-7F14-9092-B8407069FC5E}"/>
          </ac:spMkLst>
        </pc:spChg>
        <pc:graphicFrameChg chg="add mod modGraphic">
          <ac:chgData name="Kaveri Krishnan" userId="b7c3e7e8-bc1d-4623-be8e-3cf7f79f0877" providerId="ADAL" clId="{9FEE566F-122B-45EB-B065-ED76070FE258}" dt="2024-03-23T19:08:08.466" v="735" actId="1076"/>
          <ac:graphicFrameMkLst>
            <pc:docMk/>
            <pc:sldMk cId="2743965899" sldId="383"/>
            <ac:graphicFrameMk id="6" creationId="{01667FE1-C6ED-AFD7-3B43-5CE01F7AE3E4}"/>
          </ac:graphicFrameMkLst>
        </pc:graphicFrameChg>
        <pc:picChg chg="del">
          <ac:chgData name="Kaveri Krishnan" userId="b7c3e7e8-bc1d-4623-be8e-3cf7f79f0877" providerId="ADAL" clId="{9FEE566F-122B-45EB-B065-ED76070FE258}" dt="2024-03-23T19:07:31.987" v="726" actId="478"/>
          <ac:picMkLst>
            <pc:docMk/>
            <pc:sldMk cId="2743965899" sldId="383"/>
            <ac:picMk id="4" creationId="{C755DE23-74B8-4B1A-B407-1C2B0C52CCB5}"/>
          </ac:picMkLst>
        </pc:picChg>
      </pc:sldChg>
      <pc:sldChg chg="add mod modShow">
        <pc:chgData name="Kaveri Krishnan" userId="b7c3e7e8-bc1d-4623-be8e-3cf7f79f0877" providerId="ADAL" clId="{9FEE566F-122B-45EB-B065-ED76070FE258}" dt="2024-03-23T19:06:06.842" v="725" actId="729"/>
        <pc:sldMkLst>
          <pc:docMk/>
          <pc:sldMk cId="2702132610" sldId="384"/>
        </pc:sldMkLst>
      </pc:sldChg>
      <pc:sldChg chg="add">
        <pc:chgData name="Kaveri Krishnan" userId="b7c3e7e8-bc1d-4623-be8e-3cf7f79f0877" providerId="ADAL" clId="{9FEE566F-122B-45EB-B065-ED76070FE258}" dt="2024-03-23T08:11:11.300" v="7"/>
        <pc:sldMkLst>
          <pc:docMk/>
          <pc:sldMk cId="3216443163" sldId="400"/>
        </pc:sldMkLst>
      </pc:sldChg>
      <pc:sldChg chg="add">
        <pc:chgData name="Kaveri Krishnan" userId="b7c3e7e8-bc1d-4623-be8e-3cf7f79f0877" providerId="ADAL" clId="{9FEE566F-122B-45EB-B065-ED76070FE258}" dt="2024-03-23T08:11:11.300" v="7"/>
        <pc:sldMkLst>
          <pc:docMk/>
          <pc:sldMk cId="3588636418" sldId="401"/>
        </pc:sldMkLst>
      </pc:sldChg>
      <pc:sldChg chg="del">
        <pc:chgData name="Kaveri Krishnan" userId="b7c3e7e8-bc1d-4623-be8e-3cf7f79f0877" providerId="ADAL" clId="{9FEE566F-122B-45EB-B065-ED76070FE258}" dt="2024-03-26T06:47:44.447" v="769" actId="47"/>
        <pc:sldMkLst>
          <pc:docMk/>
          <pc:sldMk cId="3494495707" sldId="402"/>
        </pc:sldMkLst>
      </pc:sldChg>
      <pc:sldChg chg="add">
        <pc:chgData name="Kaveri Krishnan" userId="b7c3e7e8-bc1d-4623-be8e-3cf7f79f0877" providerId="ADAL" clId="{9FEE566F-122B-45EB-B065-ED76070FE258}" dt="2024-03-23T08:09:19.601" v="5"/>
        <pc:sldMkLst>
          <pc:docMk/>
          <pc:sldMk cId="3700550882" sldId="403"/>
        </pc:sldMkLst>
      </pc:sldChg>
      <pc:sldChg chg="del">
        <pc:chgData name="Kaveri Krishnan" userId="b7c3e7e8-bc1d-4623-be8e-3cf7f79f0877" providerId="ADAL" clId="{9FEE566F-122B-45EB-B065-ED76070FE258}" dt="2024-03-26T06:47:43.379" v="766" actId="47"/>
        <pc:sldMkLst>
          <pc:docMk/>
          <pc:sldMk cId="2453335787" sldId="404"/>
        </pc:sldMkLst>
      </pc:sldChg>
      <pc:sldChg chg="del">
        <pc:chgData name="Kaveri Krishnan" userId="b7c3e7e8-bc1d-4623-be8e-3cf7f79f0877" providerId="ADAL" clId="{9FEE566F-122B-45EB-B065-ED76070FE258}" dt="2024-03-26T06:47:45.670" v="771" actId="47"/>
        <pc:sldMkLst>
          <pc:docMk/>
          <pc:sldMk cId="3533681747" sldId="405"/>
        </pc:sldMkLst>
      </pc:sldChg>
      <pc:sldChg chg="add">
        <pc:chgData name="Kaveri Krishnan" userId="b7c3e7e8-bc1d-4623-be8e-3cf7f79f0877" providerId="ADAL" clId="{9FEE566F-122B-45EB-B065-ED76070FE258}" dt="2024-03-23T08:10:15.813" v="6"/>
        <pc:sldMkLst>
          <pc:docMk/>
          <pc:sldMk cId="2383034222" sldId="408"/>
        </pc:sldMkLst>
      </pc:sldChg>
      <pc:sldChg chg="add">
        <pc:chgData name="Kaveri Krishnan" userId="b7c3e7e8-bc1d-4623-be8e-3cf7f79f0877" providerId="ADAL" clId="{9FEE566F-122B-45EB-B065-ED76070FE258}" dt="2024-03-23T08:10:15.813" v="6"/>
        <pc:sldMkLst>
          <pc:docMk/>
          <pc:sldMk cId="4190153669" sldId="409"/>
        </pc:sldMkLst>
      </pc:sldChg>
      <pc:sldChg chg="add del">
        <pc:chgData name="Kaveri Krishnan" userId="b7c3e7e8-bc1d-4623-be8e-3cf7f79f0877" providerId="ADAL" clId="{9FEE566F-122B-45EB-B065-ED76070FE258}" dt="2024-03-23T09:18:12.093" v="213" actId="47"/>
        <pc:sldMkLst>
          <pc:docMk/>
          <pc:sldMk cId="467639316" sldId="410"/>
        </pc:sldMkLst>
      </pc:sldChg>
      <pc:sldChg chg="del">
        <pc:chgData name="Kaveri Krishnan" userId="b7c3e7e8-bc1d-4623-be8e-3cf7f79f0877" providerId="ADAL" clId="{9FEE566F-122B-45EB-B065-ED76070FE258}" dt="2024-03-26T06:47:51.970" v="780" actId="47"/>
        <pc:sldMkLst>
          <pc:docMk/>
          <pc:sldMk cId="3642757642" sldId="551"/>
        </pc:sldMkLst>
      </pc:sldChg>
      <pc:sldChg chg="del">
        <pc:chgData name="Kaveri Krishnan" userId="b7c3e7e8-bc1d-4623-be8e-3cf7f79f0877" providerId="ADAL" clId="{9FEE566F-122B-45EB-B065-ED76070FE258}" dt="2024-03-26T06:47:34.695" v="742" actId="47"/>
        <pc:sldMkLst>
          <pc:docMk/>
          <pc:sldMk cId="1454635306" sldId="761"/>
        </pc:sldMkLst>
      </pc:sldChg>
      <pc:sldChg chg="del">
        <pc:chgData name="Kaveri Krishnan" userId="b7c3e7e8-bc1d-4623-be8e-3cf7f79f0877" providerId="ADAL" clId="{9FEE566F-122B-45EB-B065-ED76070FE258}" dt="2024-03-26T06:47:34.318" v="741" actId="47"/>
        <pc:sldMkLst>
          <pc:docMk/>
          <pc:sldMk cId="2820404218" sldId="767"/>
        </pc:sldMkLst>
      </pc:sldChg>
      <pc:sldChg chg="del">
        <pc:chgData name="Kaveri Krishnan" userId="b7c3e7e8-bc1d-4623-be8e-3cf7f79f0877" providerId="ADAL" clId="{9FEE566F-122B-45EB-B065-ED76070FE258}" dt="2024-03-26T06:47:35.983" v="747" actId="47"/>
        <pc:sldMkLst>
          <pc:docMk/>
          <pc:sldMk cId="626562040" sldId="768"/>
        </pc:sldMkLst>
      </pc:sldChg>
      <pc:sldChg chg="del">
        <pc:chgData name="Kaveri Krishnan" userId="b7c3e7e8-bc1d-4623-be8e-3cf7f79f0877" providerId="ADAL" clId="{9FEE566F-122B-45EB-B065-ED76070FE258}" dt="2024-03-26T06:47:43.692" v="767" actId="47"/>
        <pc:sldMkLst>
          <pc:docMk/>
          <pc:sldMk cId="2458634962" sldId="769"/>
        </pc:sldMkLst>
      </pc:sldChg>
      <pc:sldChg chg="del">
        <pc:chgData name="Kaveri Krishnan" userId="b7c3e7e8-bc1d-4623-be8e-3cf7f79f0877" providerId="ADAL" clId="{9FEE566F-122B-45EB-B065-ED76070FE258}" dt="2024-03-26T06:47:37.109" v="752" actId="47"/>
        <pc:sldMkLst>
          <pc:docMk/>
          <pc:sldMk cId="383484761" sldId="770"/>
        </pc:sldMkLst>
      </pc:sldChg>
      <pc:sldChg chg="del">
        <pc:chgData name="Kaveri Krishnan" userId="b7c3e7e8-bc1d-4623-be8e-3cf7f79f0877" providerId="ADAL" clId="{9FEE566F-122B-45EB-B065-ED76070FE258}" dt="2024-03-26T06:47:37.739" v="753" actId="47"/>
        <pc:sldMkLst>
          <pc:docMk/>
          <pc:sldMk cId="1829000" sldId="771"/>
        </pc:sldMkLst>
      </pc:sldChg>
      <pc:sldChg chg="add">
        <pc:chgData name="Kaveri Krishnan" userId="b7c3e7e8-bc1d-4623-be8e-3cf7f79f0877" providerId="ADAL" clId="{9FEE566F-122B-45EB-B065-ED76070FE258}" dt="2024-03-23T06:56:24.630" v="0"/>
        <pc:sldMkLst>
          <pc:docMk/>
          <pc:sldMk cId="372055538" sldId="772"/>
        </pc:sldMkLst>
      </pc:sldChg>
      <pc:sldChg chg="add del">
        <pc:chgData name="Kaveri Krishnan" userId="b7c3e7e8-bc1d-4623-be8e-3cf7f79f0877" providerId="ADAL" clId="{9FEE566F-122B-45EB-B065-ED76070FE258}" dt="2024-03-23T06:56:30.531" v="1" actId="47"/>
        <pc:sldMkLst>
          <pc:docMk/>
          <pc:sldMk cId="2305021791" sldId="773"/>
        </pc:sldMkLst>
      </pc:sldChg>
      <pc:sldChg chg="add">
        <pc:chgData name="Kaveri Krishnan" userId="b7c3e7e8-bc1d-4623-be8e-3cf7f79f0877" providerId="ADAL" clId="{9FEE566F-122B-45EB-B065-ED76070FE258}" dt="2024-03-23T06:58:15.706" v="2"/>
        <pc:sldMkLst>
          <pc:docMk/>
          <pc:sldMk cId="4277791013" sldId="773"/>
        </pc:sldMkLst>
      </pc:sldChg>
      <pc:sldChg chg="add del">
        <pc:chgData name="Kaveri Krishnan" userId="b7c3e7e8-bc1d-4623-be8e-3cf7f79f0877" providerId="ADAL" clId="{9FEE566F-122B-45EB-B065-ED76070FE258}" dt="2024-03-26T06:48:23.994" v="788" actId="47"/>
        <pc:sldMkLst>
          <pc:docMk/>
          <pc:sldMk cId="3106964174" sldId="774"/>
        </pc:sldMkLst>
      </pc:sldChg>
      <pc:sldChg chg="add">
        <pc:chgData name="Kaveri Krishnan" userId="b7c3e7e8-bc1d-4623-be8e-3cf7f79f0877" providerId="ADAL" clId="{9FEE566F-122B-45EB-B065-ED76070FE258}" dt="2024-03-23T08:09:19.601" v="5"/>
        <pc:sldMkLst>
          <pc:docMk/>
          <pc:sldMk cId="625700582" sldId="775"/>
        </pc:sldMkLst>
      </pc:sldChg>
      <pc:sldChg chg="add">
        <pc:chgData name="Kaveri Krishnan" userId="b7c3e7e8-bc1d-4623-be8e-3cf7f79f0877" providerId="ADAL" clId="{9FEE566F-122B-45EB-B065-ED76070FE258}" dt="2024-03-23T08:09:19.601" v="5"/>
        <pc:sldMkLst>
          <pc:docMk/>
          <pc:sldMk cId="2422958234" sldId="776"/>
        </pc:sldMkLst>
      </pc:sldChg>
      <pc:sldChg chg="add">
        <pc:chgData name="Kaveri Krishnan" userId="b7c3e7e8-bc1d-4623-be8e-3cf7f79f0877" providerId="ADAL" clId="{9FEE566F-122B-45EB-B065-ED76070FE258}" dt="2024-03-23T08:09:19.601" v="5"/>
        <pc:sldMkLst>
          <pc:docMk/>
          <pc:sldMk cId="2260317152" sldId="777"/>
        </pc:sldMkLst>
      </pc:sldChg>
      <pc:sldChg chg="add">
        <pc:chgData name="Kaveri Krishnan" userId="b7c3e7e8-bc1d-4623-be8e-3cf7f79f0877" providerId="ADAL" clId="{9FEE566F-122B-45EB-B065-ED76070FE258}" dt="2024-03-23T08:09:19.601" v="5"/>
        <pc:sldMkLst>
          <pc:docMk/>
          <pc:sldMk cId="1312630011" sldId="778"/>
        </pc:sldMkLst>
      </pc:sldChg>
      <pc:sldChg chg="new del">
        <pc:chgData name="Kaveri Krishnan" userId="b7c3e7e8-bc1d-4623-be8e-3cf7f79f0877" providerId="ADAL" clId="{9FEE566F-122B-45EB-B065-ED76070FE258}" dt="2024-03-23T10:30:48.167" v="217" actId="47"/>
        <pc:sldMkLst>
          <pc:docMk/>
          <pc:sldMk cId="3724818954" sldId="779"/>
        </pc:sldMkLst>
      </pc:sldChg>
      <pc:sldChg chg="add">
        <pc:chgData name="Kaveri Krishnan" userId="b7c3e7e8-bc1d-4623-be8e-3cf7f79f0877" providerId="ADAL" clId="{9FEE566F-122B-45EB-B065-ED76070FE258}" dt="2024-03-23T10:39:40.139" v="722"/>
        <pc:sldMkLst>
          <pc:docMk/>
          <pc:sldMk cId="3871430164" sldId="780"/>
        </pc:sldMkLst>
        <pc:spChg chg="add mod">
          <ac:chgData name="Kaveri Krishnan" userId="b7c3e7e8-bc1d-4623-be8e-3cf7f79f0877" providerId="ADAL" clId="{9FEE566F-122B-45EB-B065-ED76070FE258}" dt="2024-03-23T10:31:57.482" v="220"/>
          <ac:spMkLst>
            <pc:docMk/>
            <pc:sldMk cId="3871430164" sldId="780"/>
            <ac:spMk id="2" creationId="{57382044-F548-38DB-5624-E847014C15B1}"/>
          </ac:spMkLst>
        </pc:spChg>
        <pc:spChg chg="del">
          <ac:chgData name="Kaveri Krishnan" userId="b7c3e7e8-bc1d-4623-be8e-3cf7f79f0877" providerId="ADAL" clId="{9FEE566F-122B-45EB-B065-ED76070FE258}" dt="2024-03-23T10:30:54.715" v="218" actId="478"/>
          <ac:spMkLst>
            <pc:docMk/>
            <pc:sldMk cId="3871430164" sldId="780"/>
            <ac:spMk id="20483" creationId="{3025C402-E375-B4EF-4747-0198116D0169}"/>
          </ac:spMkLst>
        </pc:spChg>
      </pc:sldChg>
      <pc:sldChg chg="addSp modSp new del mod">
        <pc:chgData name="Kaveri Krishnan" userId="b7c3e7e8-bc1d-4623-be8e-3cf7f79f0877" providerId="ADAL" clId="{9FEE566F-122B-45EB-B065-ED76070FE258}" dt="2024-03-23T10:39:32.467" v="721" actId="2696"/>
        <pc:sldMkLst>
          <pc:docMk/>
          <pc:sldMk cId="1032488350" sldId="781"/>
        </pc:sldMkLst>
        <pc:spChg chg="mod">
          <ac:chgData name="Kaveri Krishnan" userId="b7c3e7e8-bc1d-4623-be8e-3cf7f79f0877" providerId="ADAL" clId="{9FEE566F-122B-45EB-B065-ED76070FE258}" dt="2024-03-23T10:32:12.681" v="234" actId="20577"/>
          <ac:spMkLst>
            <pc:docMk/>
            <pc:sldMk cId="1032488350" sldId="781"/>
            <ac:spMk id="2" creationId="{4151F36C-3866-D028-B871-28D5A469779C}"/>
          </ac:spMkLst>
        </pc:spChg>
        <pc:spChg chg="add mod">
          <ac:chgData name="Kaveri Krishnan" userId="b7c3e7e8-bc1d-4623-be8e-3cf7f79f0877" providerId="ADAL" clId="{9FEE566F-122B-45EB-B065-ED76070FE258}" dt="2024-03-23T10:32:05.493" v="223" actId="14100"/>
          <ac:spMkLst>
            <pc:docMk/>
            <pc:sldMk cId="1032488350" sldId="781"/>
            <ac:spMk id="3" creationId="{E1E2511E-E9E5-577D-BA46-8DA7EAD2D7B0}"/>
          </ac:spMkLst>
        </pc:spChg>
      </pc:sldChg>
      <pc:sldChg chg="add">
        <pc:chgData name="Kaveri Krishnan" userId="b7c3e7e8-bc1d-4623-be8e-3cf7f79f0877" providerId="ADAL" clId="{9FEE566F-122B-45EB-B065-ED76070FE258}" dt="2024-03-23T10:39:40.139" v="722"/>
        <pc:sldMkLst>
          <pc:docMk/>
          <pc:sldMk cId="1570277030" sldId="781"/>
        </pc:sldMkLst>
      </pc:sldChg>
      <pc:sldChg chg="modSp new mod">
        <pc:chgData name="Kaveri Krishnan" userId="b7c3e7e8-bc1d-4623-be8e-3cf7f79f0877" providerId="ADAL" clId="{9FEE566F-122B-45EB-B065-ED76070FE258}" dt="2024-03-23T10:38:58.783" v="720" actId="20577"/>
        <pc:sldMkLst>
          <pc:docMk/>
          <pc:sldMk cId="1089934154" sldId="782"/>
        </pc:sldMkLst>
        <pc:spChg chg="mod">
          <ac:chgData name="Kaveri Krishnan" userId="b7c3e7e8-bc1d-4623-be8e-3cf7f79f0877" providerId="ADAL" clId="{9FEE566F-122B-45EB-B065-ED76070FE258}" dt="2024-03-23T10:36:31.631" v="274" actId="313"/>
          <ac:spMkLst>
            <pc:docMk/>
            <pc:sldMk cId="1089934154" sldId="782"/>
            <ac:spMk id="2" creationId="{001DFFCF-551E-93D1-8A29-D411A1DB27D3}"/>
          </ac:spMkLst>
        </pc:spChg>
        <pc:spChg chg="mod">
          <ac:chgData name="Kaveri Krishnan" userId="b7c3e7e8-bc1d-4623-be8e-3cf7f79f0877" providerId="ADAL" clId="{9FEE566F-122B-45EB-B065-ED76070FE258}" dt="2024-03-23T10:38:58.783" v="720" actId="20577"/>
          <ac:spMkLst>
            <pc:docMk/>
            <pc:sldMk cId="1089934154" sldId="782"/>
            <ac:spMk id="3" creationId="{641410D4-4105-0827-CF06-830527FDB5F4}"/>
          </ac:spMkLst>
        </pc:spChg>
      </pc:sldChg>
      <pc:sldMasterChg chg="delSldLayout">
        <pc:chgData name="Kaveri Krishnan" userId="b7c3e7e8-bc1d-4623-be8e-3cf7f79f0877" providerId="ADAL" clId="{9FEE566F-122B-45EB-B065-ED76070FE258}" dt="2024-03-26T06:47:39.782" v="757" actId="47"/>
        <pc:sldMasterMkLst>
          <pc:docMk/>
          <pc:sldMasterMk cId="566250869" sldId="2147483660"/>
        </pc:sldMasterMkLst>
        <pc:sldLayoutChg chg="del">
          <pc:chgData name="Kaveri Krishnan" userId="b7c3e7e8-bc1d-4623-be8e-3cf7f79f0877" providerId="ADAL" clId="{9FEE566F-122B-45EB-B065-ED76070FE258}" dt="2024-03-26T06:47:39.782" v="757" actId="47"/>
          <pc:sldLayoutMkLst>
            <pc:docMk/>
            <pc:sldMasterMk cId="566250869" sldId="2147483660"/>
            <pc:sldLayoutMk cId="2049207725" sldId="2147483672"/>
          </pc:sldLayoutMkLst>
        </pc:sldLayoutChg>
      </pc:sldMasterChg>
    </pc:docChg>
  </pc:docChgLst>
  <pc:docChgLst>
    <pc:chgData name="Kaveri Krishnan" userId="b7c3e7e8-bc1d-4623-be8e-3cf7f79f0877" providerId="ADAL" clId="{F233E318-F3DB-4698-A5BD-21786E1D8786}"/>
    <pc:docChg chg="custSel addSld delSld modSld sldOrd">
      <pc:chgData name="Kaveri Krishnan" userId="b7c3e7e8-bc1d-4623-be8e-3cf7f79f0877" providerId="ADAL" clId="{F233E318-F3DB-4698-A5BD-21786E1D8786}" dt="2024-03-17T04:25:16.593" v="40" actId="729"/>
      <pc:docMkLst>
        <pc:docMk/>
      </pc:docMkLst>
      <pc:sldChg chg="modSp mod">
        <pc:chgData name="Kaveri Krishnan" userId="b7c3e7e8-bc1d-4623-be8e-3cf7f79f0877" providerId="ADAL" clId="{F233E318-F3DB-4698-A5BD-21786E1D8786}" dt="2024-03-15T03:33:08.760" v="6" actId="255"/>
        <pc:sldMkLst>
          <pc:docMk/>
          <pc:sldMk cId="3150701442" sldId="258"/>
        </pc:sldMkLst>
        <pc:spChg chg="mod">
          <ac:chgData name="Kaveri Krishnan" userId="b7c3e7e8-bc1d-4623-be8e-3cf7f79f0877" providerId="ADAL" clId="{F233E318-F3DB-4698-A5BD-21786E1D8786}" dt="2024-03-15T03:33:08.760" v="6" actId="255"/>
          <ac:spMkLst>
            <pc:docMk/>
            <pc:sldMk cId="3150701442" sldId="258"/>
            <ac:spMk id="2" creationId="{8B6EF971-BCD7-4244-A46D-3ECA10B75AD3}"/>
          </ac:spMkLst>
        </pc:spChg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0" sldId="261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0" sldId="262"/>
        </pc:sldMkLst>
      </pc:sldChg>
      <pc:sldChg chg="del">
        <pc:chgData name="Kaveri Krishnan" userId="b7c3e7e8-bc1d-4623-be8e-3cf7f79f0877" providerId="ADAL" clId="{F233E318-F3DB-4698-A5BD-21786E1D8786}" dt="2024-03-16T17:38:28.183" v="31" actId="47"/>
        <pc:sldMkLst>
          <pc:docMk/>
          <pc:sldMk cId="1317551739" sldId="269"/>
        </pc:sldMkLst>
      </pc:sldChg>
      <pc:sldChg chg="del">
        <pc:chgData name="Kaveri Krishnan" userId="b7c3e7e8-bc1d-4623-be8e-3cf7f79f0877" providerId="ADAL" clId="{F233E318-F3DB-4698-A5BD-21786E1D8786}" dt="2024-03-16T17:02:41.878" v="25" actId="47"/>
        <pc:sldMkLst>
          <pc:docMk/>
          <pc:sldMk cId="3139182622" sldId="272"/>
        </pc:sldMkLst>
      </pc:sldChg>
      <pc:sldChg chg="del">
        <pc:chgData name="Kaveri Krishnan" userId="b7c3e7e8-bc1d-4623-be8e-3cf7f79f0877" providerId="ADAL" clId="{F233E318-F3DB-4698-A5BD-21786E1D8786}" dt="2024-03-15T03:34:25.926" v="14" actId="47"/>
        <pc:sldMkLst>
          <pc:docMk/>
          <pc:sldMk cId="1518101744" sldId="276"/>
        </pc:sldMkLst>
      </pc:sldChg>
      <pc:sldChg chg="del">
        <pc:chgData name="Kaveri Krishnan" userId="b7c3e7e8-bc1d-4623-be8e-3cf7f79f0877" providerId="ADAL" clId="{F233E318-F3DB-4698-A5BD-21786E1D8786}" dt="2024-03-15T03:34:25.113" v="13" actId="47"/>
        <pc:sldMkLst>
          <pc:docMk/>
          <pc:sldMk cId="4014597844" sldId="277"/>
        </pc:sldMkLst>
      </pc:sldChg>
      <pc:sldChg chg="del">
        <pc:chgData name="Kaveri Krishnan" userId="b7c3e7e8-bc1d-4623-be8e-3cf7f79f0877" providerId="ADAL" clId="{F233E318-F3DB-4698-A5BD-21786E1D8786}" dt="2024-03-15T03:34:28.135" v="16" actId="47"/>
        <pc:sldMkLst>
          <pc:docMk/>
          <pc:sldMk cId="251928763" sldId="291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861237376" sldId="293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500060851" sldId="294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4138880407" sldId="296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162085939" sldId="297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1928392648" sldId="300"/>
        </pc:sldMkLst>
      </pc:sldChg>
      <pc:sldChg chg="addSp delSp modSp mod">
        <pc:chgData name="Kaveri Krishnan" userId="b7c3e7e8-bc1d-4623-be8e-3cf7f79f0877" providerId="ADAL" clId="{F233E318-F3DB-4698-A5BD-21786E1D8786}" dt="2024-03-16T17:22:29.184" v="27" actId="478"/>
        <pc:sldMkLst>
          <pc:docMk/>
          <pc:sldMk cId="2043878335" sldId="303"/>
        </pc:sldMkLst>
        <pc:graphicFrameChg chg="add del mod">
          <ac:chgData name="Kaveri Krishnan" userId="b7c3e7e8-bc1d-4623-be8e-3cf7f79f0877" providerId="ADAL" clId="{F233E318-F3DB-4698-A5BD-21786E1D8786}" dt="2024-03-16T17:22:29.184" v="27" actId="478"/>
          <ac:graphicFrameMkLst>
            <pc:docMk/>
            <pc:sldMk cId="2043878335" sldId="303"/>
            <ac:graphicFrameMk id="3" creationId="{98BD446C-0BB5-74E1-C6DF-E81E09DD8B5C}"/>
          </ac:graphicFrameMkLst>
        </pc:graphicFrameChg>
      </pc:sldChg>
      <pc:sldChg chg="del">
        <pc:chgData name="Kaveri Krishnan" userId="b7c3e7e8-bc1d-4623-be8e-3cf7f79f0877" providerId="ADAL" clId="{F233E318-F3DB-4698-A5BD-21786E1D8786}" dt="2024-03-15T03:31:54.203" v="0" actId="47"/>
        <pc:sldMkLst>
          <pc:docMk/>
          <pc:sldMk cId="1200906907" sldId="305"/>
        </pc:sldMkLst>
      </pc:sldChg>
      <pc:sldChg chg="del">
        <pc:chgData name="Kaveri Krishnan" userId="b7c3e7e8-bc1d-4623-be8e-3cf7f79f0877" providerId="ADAL" clId="{F233E318-F3DB-4698-A5BD-21786E1D8786}" dt="2024-03-15T03:31:56.561" v="1" actId="47"/>
        <pc:sldMkLst>
          <pc:docMk/>
          <pc:sldMk cId="1856456963" sldId="306"/>
        </pc:sldMkLst>
      </pc:sldChg>
      <pc:sldChg chg="del">
        <pc:chgData name="Kaveri Krishnan" userId="b7c3e7e8-bc1d-4623-be8e-3cf7f79f0877" providerId="ADAL" clId="{F233E318-F3DB-4698-A5BD-21786E1D8786}" dt="2024-03-15T03:32:49.242" v="3" actId="47"/>
        <pc:sldMkLst>
          <pc:docMk/>
          <pc:sldMk cId="0" sldId="318"/>
        </pc:sldMkLst>
      </pc:sldChg>
      <pc:sldChg chg="del">
        <pc:chgData name="Kaveri Krishnan" userId="b7c3e7e8-bc1d-4623-be8e-3cf7f79f0877" providerId="ADAL" clId="{F233E318-F3DB-4698-A5BD-21786E1D8786}" dt="2024-03-15T03:58:20.696" v="20" actId="47"/>
        <pc:sldMkLst>
          <pc:docMk/>
          <pc:sldMk cId="1107839636" sldId="319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218170306" sldId="343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988219302" sldId="344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4064600674" sldId="345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083047749" sldId="347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1309941514" sldId="348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64832987" sldId="349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645779392" sldId="350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1186646834" sldId="351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948633780" sldId="352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513997134" sldId="369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712365173" sldId="370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93754798" sldId="372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1335452037" sldId="373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429731530" sldId="374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4011809818" sldId="375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931580942" sldId="376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387474241" sldId="377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751399699" sldId="378"/>
        </pc:sldMkLst>
      </pc:sldChg>
      <pc:sldChg chg="delSp add setBg delDesignElem">
        <pc:chgData name="Kaveri Krishnan" userId="b7c3e7e8-bc1d-4623-be8e-3cf7f79f0877" providerId="ADAL" clId="{F233E318-F3DB-4698-A5BD-21786E1D8786}" dt="2024-03-16T17:22:32.528" v="30"/>
        <pc:sldMkLst>
          <pc:docMk/>
          <pc:sldMk cId="3822703091" sldId="379"/>
        </pc:sldMkLst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822703091" sldId="379"/>
            <ac:spMk id="24" creationId="{DD651B61-325E-4E73-8445-38B0DE8AAAB6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822703091" sldId="379"/>
            <ac:spMk id="26" creationId="{B42E5253-D3AC-4AC2-B766-8B34F13C2F5E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822703091" sldId="379"/>
            <ac:spMk id="28" creationId="{10AE8D57-436A-4073-9A75-15BB5949F8B4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822703091" sldId="379"/>
            <ac:spMk id="30" creationId="{E2852671-8EB6-4EAF-8AF8-65CF3FD66456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822703091" sldId="379"/>
            <ac:spMk id="32" creationId="{26B4480E-B7FF-4481-890E-043A69AE6FE2}"/>
          </ac:spMkLst>
        </pc:spChg>
        <pc:grpChg chg="del">
          <ac:chgData name="Kaveri Krishnan" userId="b7c3e7e8-bc1d-4623-be8e-3cf7f79f0877" providerId="ADAL" clId="{F233E318-F3DB-4698-A5BD-21786E1D8786}" dt="2024-03-16T17:22:32.528" v="30"/>
          <ac:grpSpMkLst>
            <pc:docMk/>
            <pc:sldMk cId="3822703091" sldId="379"/>
            <ac:grpSpMk id="34" creationId="{79394E1F-0B5F-497D-B2A6-8383A2A54834}"/>
          </ac:grpSpMkLst>
        </pc:grpChg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081532761" sldId="380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691811783" sldId="381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308240593" sldId="392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4026680092" sldId="393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211609171" sldId="396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90871588" sldId="397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089308650" sldId="399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494495707" sldId="402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453335787" sldId="404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533681747" sldId="405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379419397" sldId="406"/>
        </pc:sldMkLst>
      </pc:sldChg>
      <pc:sldChg chg="delSp add setBg delDesignElem">
        <pc:chgData name="Kaveri Krishnan" userId="b7c3e7e8-bc1d-4623-be8e-3cf7f79f0877" providerId="ADAL" clId="{F233E318-F3DB-4698-A5BD-21786E1D8786}" dt="2024-03-16T17:22:32.528" v="30"/>
        <pc:sldMkLst>
          <pc:docMk/>
          <pc:sldMk cId="3642757642" sldId="551"/>
        </pc:sldMkLst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9" creationId="{DD651B61-325E-4E73-8445-38B0DE8AAAB6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11" creationId="{B42E5253-D3AC-4AC2-B766-8B34F13C2F5E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13" creationId="{10AE8D57-436A-4073-9A75-15BB5949F8B4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15" creationId="{E2852671-8EB6-4EAF-8AF8-65CF3FD66456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17" creationId="{CCB5977A-5CE8-4D01-A784-06EA14C2A310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19" creationId="{0F02942D-A53B-4A35-B44C-EEFD824131A9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21" creationId="{375F3C53-82B4-457B-87C8-9077A906BB52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23" creationId="{5A4487F9-8FD4-4FDA-899F-49105850637B}"/>
          </ac:spMkLst>
        </pc:spChg>
        <pc:spChg chg="del">
          <ac:chgData name="Kaveri Krishnan" userId="b7c3e7e8-bc1d-4623-be8e-3cf7f79f0877" providerId="ADAL" clId="{F233E318-F3DB-4698-A5BD-21786E1D8786}" dt="2024-03-16T17:22:32.528" v="30"/>
          <ac:spMkLst>
            <pc:docMk/>
            <pc:sldMk cId="3642757642" sldId="551"/>
            <ac:spMk id="25" creationId="{ACD9B3A4-4B72-4F8E-9D87-2D150F2ADC85}"/>
          </ac:spMkLst>
        </pc:spChg>
      </pc:sldChg>
      <pc:sldChg chg="add del">
        <pc:chgData name="Kaveri Krishnan" userId="b7c3e7e8-bc1d-4623-be8e-3cf7f79f0877" providerId="ADAL" clId="{F233E318-F3DB-4698-A5BD-21786E1D8786}" dt="2024-03-16T17:56:12.995" v="32" actId="47"/>
        <pc:sldMkLst>
          <pc:docMk/>
          <pc:sldMk cId="531280968" sldId="552"/>
        </pc:sldMkLst>
      </pc:sldChg>
      <pc:sldChg chg="add del">
        <pc:chgData name="Kaveri Krishnan" userId="b7c3e7e8-bc1d-4623-be8e-3cf7f79f0877" providerId="ADAL" clId="{F233E318-F3DB-4698-A5BD-21786E1D8786}" dt="2024-03-16T17:56:14.167" v="33" actId="47"/>
        <pc:sldMkLst>
          <pc:docMk/>
          <pc:sldMk cId="2359812448" sldId="553"/>
        </pc:sldMkLst>
      </pc:sldChg>
      <pc:sldChg chg="del">
        <pc:chgData name="Kaveri Krishnan" userId="b7c3e7e8-bc1d-4623-be8e-3cf7f79f0877" providerId="ADAL" clId="{F233E318-F3DB-4698-A5BD-21786E1D8786}" dt="2024-03-15T03:35:29.076" v="18" actId="47"/>
        <pc:sldMkLst>
          <pc:docMk/>
          <pc:sldMk cId="2411978535" sldId="585"/>
        </pc:sldMkLst>
      </pc:sldChg>
      <pc:sldChg chg="del">
        <pc:chgData name="Kaveri Krishnan" userId="b7c3e7e8-bc1d-4623-be8e-3cf7f79f0877" providerId="ADAL" clId="{F233E318-F3DB-4698-A5BD-21786E1D8786}" dt="2024-03-15T03:34:15.899" v="7" actId="47"/>
        <pc:sldMkLst>
          <pc:docMk/>
          <pc:sldMk cId="3339741425" sldId="757"/>
        </pc:sldMkLst>
      </pc:sldChg>
      <pc:sldChg chg="del">
        <pc:chgData name="Kaveri Krishnan" userId="b7c3e7e8-bc1d-4623-be8e-3cf7f79f0877" providerId="ADAL" clId="{F233E318-F3DB-4698-A5BD-21786E1D8786}" dt="2024-03-15T03:34:16.698" v="8" actId="47"/>
        <pc:sldMkLst>
          <pc:docMk/>
          <pc:sldMk cId="1116507095" sldId="758"/>
        </pc:sldMkLst>
      </pc:sldChg>
      <pc:sldChg chg="del">
        <pc:chgData name="Kaveri Krishnan" userId="b7c3e7e8-bc1d-4623-be8e-3cf7f79f0877" providerId="ADAL" clId="{F233E318-F3DB-4698-A5BD-21786E1D8786}" dt="2024-03-15T03:34:27.067" v="15" actId="47"/>
        <pc:sldMkLst>
          <pc:docMk/>
          <pc:sldMk cId="1194315843" sldId="759"/>
        </pc:sldMkLst>
      </pc:sldChg>
      <pc:sldChg chg="modSp">
        <pc:chgData name="Kaveri Krishnan" userId="b7c3e7e8-bc1d-4623-be8e-3cf7f79f0877" providerId="ADAL" clId="{F233E318-F3DB-4698-A5BD-21786E1D8786}" dt="2024-03-15T03:57:35.926" v="19" actId="207"/>
        <pc:sldMkLst>
          <pc:docMk/>
          <pc:sldMk cId="1454635306" sldId="761"/>
        </pc:sldMkLst>
        <pc:spChg chg="mod">
          <ac:chgData name="Kaveri Krishnan" userId="b7c3e7e8-bc1d-4623-be8e-3cf7f79f0877" providerId="ADAL" clId="{F233E318-F3DB-4698-A5BD-21786E1D8786}" dt="2024-03-15T03:57:35.926" v="19" actId="207"/>
          <ac:spMkLst>
            <pc:docMk/>
            <pc:sldMk cId="1454635306" sldId="761"/>
            <ac:spMk id="3" creationId="{DCE9B9F3-CE69-4FF1-BC09-2D0308AD387E}"/>
          </ac:spMkLst>
        </pc:spChg>
      </pc:sldChg>
      <pc:sldChg chg="del">
        <pc:chgData name="Kaveri Krishnan" userId="b7c3e7e8-bc1d-4623-be8e-3cf7f79f0877" providerId="ADAL" clId="{F233E318-F3DB-4698-A5BD-21786E1D8786}" dt="2024-03-15T03:34:19.852" v="9" actId="47"/>
        <pc:sldMkLst>
          <pc:docMk/>
          <pc:sldMk cId="1969444160" sldId="762"/>
        </pc:sldMkLst>
      </pc:sldChg>
      <pc:sldChg chg="del">
        <pc:chgData name="Kaveri Krishnan" userId="b7c3e7e8-bc1d-4623-be8e-3cf7f79f0877" providerId="ADAL" clId="{F233E318-F3DB-4698-A5BD-21786E1D8786}" dt="2024-03-15T03:34:20.924" v="10" actId="47"/>
        <pc:sldMkLst>
          <pc:docMk/>
          <pc:sldMk cId="3918485429" sldId="763"/>
        </pc:sldMkLst>
      </pc:sldChg>
      <pc:sldChg chg="del">
        <pc:chgData name="Kaveri Krishnan" userId="b7c3e7e8-bc1d-4623-be8e-3cf7f79f0877" providerId="ADAL" clId="{F233E318-F3DB-4698-A5BD-21786E1D8786}" dt="2024-03-15T03:34:22.042" v="11" actId="47"/>
        <pc:sldMkLst>
          <pc:docMk/>
          <pc:sldMk cId="868983573" sldId="764"/>
        </pc:sldMkLst>
      </pc:sldChg>
      <pc:sldChg chg="del">
        <pc:chgData name="Kaveri Krishnan" userId="b7c3e7e8-bc1d-4623-be8e-3cf7f79f0877" providerId="ADAL" clId="{F233E318-F3DB-4698-A5BD-21786E1D8786}" dt="2024-03-15T03:34:23.051" v="12" actId="47"/>
        <pc:sldMkLst>
          <pc:docMk/>
          <pc:sldMk cId="3336493507" sldId="765"/>
        </pc:sldMkLst>
      </pc:sldChg>
      <pc:sldChg chg="del">
        <pc:chgData name="Kaveri Krishnan" userId="b7c3e7e8-bc1d-4623-be8e-3cf7f79f0877" providerId="ADAL" clId="{F233E318-F3DB-4698-A5BD-21786E1D8786}" dt="2024-03-15T03:34:29.656" v="17" actId="47"/>
        <pc:sldMkLst>
          <pc:docMk/>
          <pc:sldMk cId="42877959" sldId="766"/>
        </pc:sldMkLst>
      </pc:sldChg>
      <pc:sldChg chg="ord">
        <pc:chgData name="Kaveri Krishnan" userId="b7c3e7e8-bc1d-4623-be8e-3cf7f79f0877" providerId="ADAL" clId="{F233E318-F3DB-4698-A5BD-21786E1D8786}" dt="2024-03-15T03:59:18.037" v="24"/>
        <pc:sldMkLst>
          <pc:docMk/>
          <pc:sldMk cId="2820404218" sldId="767"/>
        </pc:sldMkLst>
      </pc:sldChg>
      <pc:sldChg chg="modSp mod">
        <pc:chgData name="Kaveri Krishnan" userId="b7c3e7e8-bc1d-4623-be8e-3cf7f79f0877" providerId="ADAL" clId="{F233E318-F3DB-4698-A5BD-21786E1D8786}" dt="2024-03-16T17:57:07.640" v="34" actId="207"/>
        <pc:sldMkLst>
          <pc:docMk/>
          <pc:sldMk cId="626562040" sldId="768"/>
        </pc:sldMkLst>
        <pc:spChg chg="mod">
          <ac:chgData name="Kaveri Krishnan" userId="b7c3e7e8-bc1d-4623-be8e-3cf7f79f0877" providerId="ADAL" clId="{F233E318-F3DB-4698-A5BD-21786E1D8786}" dt="2024-03-16T17:57:07.640" v="34" actId="207"/>
          <ac:spMkLst>
            <pc:docMk/>
            <pc:sldMk cId="626562040" sldId="768"/>
            <ac:spMk id="3" creationId="{9E81EB31-B98D-4EC0-41F3-A2874A64BB87}"/>
          </ac:spMkLst>
        </pc:spChg>
      </pc:sldChg>
      <pc:sldChg chg="del">
        <pc:chgData name="Kaveri Krishnan" userId="b7c3e7e8-bc1d-4623-be8e-3cf7f79f0877" providerId="ADAL" clId="{F233E318-F3DB-4698-A5BD-21786E1D8786}" dt="2024-03-15T03:32:05.968" v="2" actId="47"/>
        <pc:sldMkLst>
          <pc:docMk/>
          <pc:sldMk cId="536035098" sldId="769"/>
        </pc:sldMkLst>
      </pc:sldChg>
      <pc:sldChg chg="add">
        <pc:chgData name="Kaveri Krishnan" userId="b7c3e7e8-bc1d-4623-be8e-3cf7f79f0877" providerId="ADAL" clId="{F233E318-F3DB-4698-A5BD-21786E1D8786}" dt="2024-03-16T17:22:32.528" v="30"/>
        <pc:sldMkLst>
          <pc:docMk/>
          <pc:sldMk cId="2458634962" sldId="769"/>
        </pc:sldMkLst>
      </pc:sldChg>
      <pc:sldChg chg="modSp add mod modShow">
        <pc:chgData name="Kaveri Krishnan" userId="b7c3e7e8-bc1d-4623-be8e-3cf7f79f0877" providerId="ADAL" clId="{F233E318-F3DB-4698-A5BD-21786E1D8786}" dt="2024-03-17T04:25:11.923" v="39" actId="729"/>
        <pc:sldMkLst>
          <pc:docMk/>
          <pc:sldMk cId="383484761" sldId="770"/>
        </pc:sldMkLst>
        <pc:spChg chg="mod">
          <ac:chgData name="Kaveri Krishnan" userId="b7c3e7e8-bc1d-4623-be8e-3cf7f79f0877" providerId="ADAL" clId="{F233E318-F3DB-4698-A5BD-21786E1D8786}" dt="2024-03-16T18:05:24.010" v="36" actId="27636"/>
          <ac:spMkLst>
            <pc:docMk/>
            <pc:sldMk cId="383484761" sldId="770"/>
            <ac:spMk id="2" creationId="{7D1506D5-E77A-4678-9ED1-E41C54A7565B}"/>
          </ac:spMkLst>
        </pc:spChg>
      </pc:sldChg>
      <pc:sldChg chg="add mod modShow">
        <pc:chgData name="Kaveri Krishnan" userId="b7c3e7e8-bc1d-4623-be8e-3cf7f79f0877" providerId="ADAL" clId="{F233E318-F3DB-4698-A5BD-21786E1D8786}" dt="2024-03-17T04:25:16.593" v="40" actId="729"/>
        <pc:sldMkLst>
          <pc:docMk/>
          <pc:sldMk cId="1829000" sldId="7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8D2A0-9A0F-4BAD-B700-2EEA79869424}" type="datetimeFigureOut">
              <a:rPr lang="en-IN" smtClean="0"/>
              <a:t>13-04-2024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A6CF6-56A4-47D3-9C82-00B097DD33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192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CBBFEE4-98F4-CBDD-D684-9E8EDA4740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9E27B7BB-1B19-411C-A976-2E5EBD93C2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86475BE3-2FD9-3A02-5C63-4A84ED3B4B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25EE85E-7B38-75E1-508C-CE34015BEA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6C0EE382-B017-9297-1E05-3581B26CC6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A8977676-4540-A28B-8EB5-EB64778A3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A7BC71B8-2715-BEF8-B212-C0C01F5363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14216561-6D18-B3C4-9E40-9A37801195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C3A41D87-7E84-60B5-DB7C-66CF3A52D1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676275"/>
            <a:ext cx="6013450" cy="3382963"/>
          </a:xfrm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33C3620B-CE27-34DC-A3C7-6C56893BBD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284663"/>
            <a:ext cx="184150" cy="2778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716" tIns="45859" rIns="91716" bIns="45859">
            <a:spAutoFit/>
          </a:bodyPr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AC1588D8-0DC9-B21F-5C13-5D28B12ED7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8E02D6BB-C659-0F3B-E1A0-F502E267A8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0599C932-C5CD-386B-DCB4-045594CC59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64B9E4EA-5AFA-6947-F36E-5B68975CDF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71C3455E-2DA6-E98B-CAE4-0DDD68A6F9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01CBE9AD-9276-3982-89AB-C4A6076B61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5302179A-6B5C-4C40-B916-D8AE19488C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1BEC2A96-8129-17CF-4073-0351B6FDD8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286B0870-BBBC-83A0-70B5-601D0A272C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B4119402-E00B-8835-307B-A608CFB9B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051C96F5-633B-21F4-7AEF-92F5BB357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D3627C-552E-463A-8FA7-7A7E55518F5C}" type="slidenum">
              <a:rPr lang="en-US" altLang="en-US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>
            <a:extLst>
              <a:ext uri="{FF2B5EF4-FFF2-40B4-BE49-F238E27FC236}">
                <a16:creationId xmlns:a16="http://schemas.microsoft.com/office/drawing/2014/main" id="{F7B116C2-EA68-D063-D3BB-7DFD23A708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>
            <a:extLst>
              <a:ext uri="{FF2B5EF4-FFF2-40B4-BE49-F238E27FC236}">
                <a16:creationId xmlns:a16="http://schemas.microsoft.com/office/drawing/2014/main" id="{6D78014D-EC42-D70A-C520-42D3AD7F6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4AFB5A9B-5573-3B22-790B-C15CAD94D1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F03790-B101-4D75-B79D-5147D31CEFD2}" type="slidenum">
              <a:rPr lang="en-US" altLang="en-US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9F88CD70-1830-B50A-8382-2D5D3A7813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4B99F7CB-E9F6-A28C-78C0-80871F171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47B5C765-0C92-0E5D-982D-CB9572669F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855333-900E-4AE6-B1B8-EC7469CDC253}" type="slidenum">
              <a:rPr lang="en-US" altLang="en-US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449AC5D8-4EF6-C2AB-2496-7703BBBF55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66372A19-E154-38B3-0126-98EEAED5D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07A306E8-9FF2-D2F6-3450-C8AA64F4C2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E42CF4-CDE7-4AE0-AC6F-EBE9AB7AEBB5}" type="slidenum">
              <a:rPr lang="en-US" altLang="en-US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060F2598-7E24-2BAE-6397-BFE693ED9B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2DA7579A-E88D-2ECB-48D3-AF98BA151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9F1C9BFE-8A78-F0B1-B44B-63DC6973E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84F048-D540-42FD-8804-C1761256730F}" type="slidenum">
              <a:rPr lang="en-US" altLang="en-US"/>
              <a:pPr>
                <a:spcBef>
                  <a:spcPct val="0"/>
                </a:spcBef>
              </a:pPr>
              <a:t>43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FED1D583-5FD0-FF37-10DA-6CC507B175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BFEC6AC5-CCC3-3400-B885-911E6D4EC2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CE49BF87-7581-988B-2F77-04DC4B73AB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D4ECFD80-98D7-BBD7-B633-3453EB4853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002918AF-F29B-7F7B-1C3C-3860FBA04E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9E482D7D-10D7-A0E4-9D05-B440F15C25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AD494B4F-B790-07C5-D974-4946555143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82625"/>
            <a:ext cx="6049963" cy="3403600"/>
          </a:xfrm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23C3B433-1A7A-446A-6599-479E568733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14825"/>
            <a:ext cx="5029200" cy="4086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C875BB8A-1FF4-D6CD-B76D-05020C0B53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05EB80F3-17AF-FCDB-F01F-877ADD98D8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A017D948-A355-7276-17F4-B912BE020F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FD7944A1-6E7C-08BF-08BB-B827CEB0C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2A9CC39E-A7CC-32CE-78E6-A528162AF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AB3B4CC-83A9-4960-AFDE-93E3A843D032}" type="slidenum">
              <a:rPr lang="en-US" altLang="en-US"/>
              <a:pPr>
                <a:spcBef>
                  <a:spcPct val="0"/>
                </a:spcBef>
              </a:pPr>
              <a:t>50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4/13/2024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652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4/13/2024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42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4/13/2024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59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4/13/2024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6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4/13/2024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171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4/13/2024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53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4/13/2024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27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4/13/2024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77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4/13/2024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895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206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4/13/2024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777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28FD8D-A891-7268-73EF-83B1140C9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5019A-0776-F263-98AE-DF235451C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Risk Management and Financial Institutions 4e, Chapter 11,  Copyright © John C. Hull 2015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E225F-A4EF-CB46-CC54-C08DC0A9A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98EE5-FCDD-4D96-8539-66A6780EE2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2041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4/13/2024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66250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  <p:sldLayoutId id="2147483672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4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3E18-E858-4FD9-9A9E-3634C07B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Model-Building Approach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9369F-EFDE-4DBD-910C-1CF938F8A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main alternative to historical simulation is to make assumptions about the probability distributions of the returns on the market variables</a:t>
            </a:r>
          </a:p>
          <a:p>
            <a:r>
              <a:rPr lang="en-US" altLang="en-US" dirty="0"/>
              <a:t>This is known as the model building approach (or sometimes the variance-covariance approach)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3997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22369-CE16-475D-9068-5EECE1944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88150-8A5E-4441-BCA8-A4B481472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We have a position worth $10 million in Microsoft shares</a:t>
            </a:r>
          </a:p>
          <a:p>
            <a:r>
              <a:rPr lang="en-US" altLang="en-US" dirty="0"/>
              <a:t>The volatility of Microsoft is 2% per day (about 32% per year)</a:t>
            </a:r>
          </a:p>
          <a:p>
            <a:r>
              <a:rPr lang="en-US" altLang="en-US" dirty="0"/>
              <a:t>We use </a:t>
            </a:r>
            <a:r>
              <a:rPr lang="en-US" altLang="en-US" i="1" dirty="0">
                <a:latin typeface="Times New Roman" panose="02020603050405020304" pitchFamily="18" charset="0"/>
              </a:rPr>
              <a:t>N</a:t>
            </a:r>
            <a:r>
              <a:rPr lang="en-US" altLang="en-US" dirty="0"/>
              <a:t>=10 and 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dirty="0"/>
              <a:t>=99</a:t>
            </a:r>
          </a:p>
          <a:p>
            <a:r>
              <a:rPr lang="en-US" altLang="en-US" dirty="0"/>
              <a:t>The standard deviation of the change in the portfolio in 1 day is $200,000</a:t>
            </a:r>
          </a:p>
          <a:p>
            <a:r>
              <a:rPr lang="en-US" altLang="en-US" dirty="0"/>
              <a:t>The standard deviation of the change in 10 days is </a:t>
            </a:r>
          </a:p>
          <a:p>
            <a:endParaRPr lang="en-US" altLang="en-US" dirty="0"/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484B6FEA-46B0-4DAA-AC01-BEDE84ADC8A9}"/>
              </a:ext>
            </a:extLst>
          </p:cNvPr>
          <p:cNvGraphicFramePr>
            <a:graphicFrameLocks/>
          </p:cNvGraphicFramePr>
          <p:nvPr/>
        </p:nvGraphicFramePr>
        <p:xfrm>
          <a:off x="2176463" y="4868863"/>
          <a:ext cx="5140325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95357" imgH="219165" progId="Equation.3">
                  <p:embed/>
                </p:oleObj>
              </mc:Choice>
              <mc:Fallback>
                <p:oleObj name="Equation" r:id="rId2" imgW="1495357" imgH="21916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484B6FEA-46B0-4DAA-AC01-BEDE84ADC8A9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6463" y="4868863"/>
                        <a:ext cx="5140325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754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93B41-7491-48E8-B808-D99CD467A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(Contd…)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62C41-2A4E-48C7-AA54-A90FC84EE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We assume that the expected change in the value of the portfolio is zero (This is OK for short time periods)</a:t>
            </a:r>
          </a:p>
          <a:p>
            <a:r>
              <a:rPr lang="en-US" altLang="en-US" dirty="0"/>
              <a:t>We assume that the change in the value of the portfolio is normally distributed</a:t>
            </a:r>
          </a:p>
          <a:p>
            <a:r>
              <a:rPr lang="en-US" altLang="en-US" dirty="0"/>
              <a:t>Since </a:t>
            </a:r>
            <a:r>
              <a:rPr lang="en-US" altLang="en-US" i="1" dirty="0">
                <a:latin typeface="Times New Roman" panose="02020603050405020304" pitchFamily="18" charset="0"/>
              </a:rPr>
              <a:t>N</a:t>
            </a:r>
            <a:r>
              <a:rPr lang="en-US" altLang="en-US" dirty="0"/>
              <a:t>(</a:t>
            </a:r>
            <a:r>
              <a:rPr lang="en-US" altLang="en-US" dirty="0">
                <a:cs typeface="Arial" panose="020B0604020202020204" pitchFamily="34" charset="0"/>
              </a:rPr>
              <a:t>–</a:t>
            </a:r>
            <a:r>
              <a:rPr lang="en-US" altLang="en-US" dirty="0"/>
              <a:t>2.326)=</a:t>
            </a:r>
            <a:r>
              <a:rPr lang="en-US" altLang="en-US" dirty="0">
                <a:cs typeface="Arial" panose="020B0604020202020204" pitchFamily="34" charset="0"/>
              </a:rPr>
              <a:t>0.01</a:t>
            </a:r>
            <a:r>
              <a:rPr lang="en-US" altLang="en-US" dirty="0"/>
              <a:t>, the VaR is </a:t>
            </a:r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CC7A4BB9-C78E-462E-B2EF-412DC86A2019}"/>
              </a:ext>
            </a:extLst>
          </p:cNvPr>
          <p:cNvGraphicFramePr>
            <a:graphicFrameLocks/>
          </p:cNvGraphicFramePr>
          <p:nvPr/>
        </p:nvGraphicFramePr>
        <p:xfrm>
          <a:off x="1943100" y="4873625"/>
          <a:ext cx="4914900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81243" imgH="180885" progId="Equation.3">
                  <p:embed/>
                </p:oleObj>
              </mc:Choice>
              <mc:Fallback>
                <p:oleObj name="Equation" r:id="rId2" imgW="1781243" imgH="18088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CC7A4BB9-C78E-462E-B2EF-412DC86A2019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3100" y="4873625"/>
                        <a:ext cx="4914900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5452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DA692-3F04-497C-97D7-5BEACB0D9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(Contd…)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C3797-BAA1-44CB-93A4-7C9DA2015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Consider a position of $5 million in AT&amp;T</a:t>
            </a:r>
          </a:p>
          <a:p>
            <a:r>
              <a:rPr lang="en-US" altLang="en-US" dirty="0"/>
              <a:t>The daily volatility of AT&amp;T is 1% (</a:t>
            </a:r>
            <a:r>
              <a:rPr lang="en-US" altLang="en-US" dirty="0" err="1"/>
              <a:t>approx</a:t>
            </a:r>
            <a:r>
              <a:rPr lang="en-US" altLang="en-US" dirty="0"/>
              <a:t> 16% per year)</a:t>
            </a:r>
          </a:p>
          <a:p>
            <a:r>
              <a:rPr lang="en-US" altLang="en-US" dirty="0"/>
              <a:t>The SD per 10 days is</a:t>
            </a:r>
          </a:p>
          <a:p>
            <a:pPr>
              <a:buNone/>
            </a:pPr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The VaR is </a:t>
            </a:r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50324734-7DC2-4C24-ACE6-4AECE0E1CEEE}"/>
              </a:ext>
            </a:extLst>
          </p:cNvPr>
          <p:cNvGraphicFramePr>
            <a:graphicFrameLocks/>
          </p:cNvGraphicFramePr>
          <p:nvPr/>
        </p:nvGraphicFramePr>
        <p:xfrm>
          <a:off x="2555875" y="3973513"/>
          <a:ext cx="403225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0785" imgH="219165" progId="Equation.3">
                  <p:embed/>
                </p:oleObj>
              </mc:Choice>
              <mc:Fallback>
                <p:oleObj name="Equation" r:id="rId2" imgW="1390785" imgH="21916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50324734-7DC2-4C24-ACE6-4AECE0E1CEE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3973513"/>
                        <a:ext cx="4032250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E674D096-EC5F-4395-8315-1A285E8795D4}"/>
              </a:ext>
            </a:extLst>
          </p:cNvPr>
          <p:cNvGraphicFramePr>
            <a:graphicFrameLocks/>
          </p:cNvGraphicFramePr>
          <p:nvPr/>
        </p:nvGraphicFramePr>
        <p:xfrm>
          <a:off x="2051050" y="5229225"/>
          <a:ext cx="4897438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66943" imgH="180885" progId="Equation.3">
                  <p:embed/>
                </p:oleObj>
              </mc:Choice>
              <mc:Fallback>
                <p:oleObj name="Equation" r:id="rId4" imgW="1666943" imgH="180885" progId="Equation.3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E674D096-EC5F-4395-8315-1A285E8795D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5229225"/>
                        <a:ext cx="4897438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9731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62C4-BCAD-4730-A769-2A4AA5BF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25FE5-3A76-41E5-8103-D6DD7A3BA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247900"/>
            <a:ext cx="11029615" cy="3981449"/>
          </a:xfrm>
        </p:spPr>
        <p:txBody>
          <a:bodyPr/>
          <a:lstStyle/>
          <a:p>
            <a:r>
              <a:rPr lang="en-US" altLang="en-US" dirty="0"/>
              <a:t>Now consider a portfolio consisting of both Microsoft and AT&amp;T</a:t>
            </a:r>
          </a:p>
          <a:p>
            <a:r>
              <a:rPr lang="en-US" altLang="en-US" dirty="0"/>
              <a:t>Suppose that the correlation between the returns is 0.3</a:t>
            </a:r>
          </a:p>
          <a:p>
            <a:r>
              <a:rPr lang="en-US" altLang="en-US" dirty="0"/>
              <a:t>A standard result in statistics states that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In this case </a:t>
            </a:r>
            <a:r>
              <a:rPr lang="en-US" altLang="en-US" dirty="0" err="1">
                <a:latin typeface="Symbol" panose="05050102010706020507" pitchFamily="18" charset="2"/>
              </a:rPr>
              <a:t>s</a:t>
            </a:r>
            <a:r>
              <a:rPr lang="en-US" altLang="en-US" i="1" baseline="-25000" dirty="0" err="1">
                <a:latin typeface="Times New Roman" panose="02020603050405020304" pitchFamily="18" charset="0"/>
              </a:rPr>
              <a:t>X</a:t>
            </a:r>
            <a:r>
              <a:rPr lang="en-US" altLang="en-US" dirty="0"/>
              <a:t> = 200,000 and</a:t>
            </a:r>
            <a:r>
              <a:rPr lang="en-US" altLang="en-US" dirty="0">
                <a:latin typeface="Symbol" panose="05050102010706020507" pitchFamily="18" charset="2"/>
              </a:rPr>
              <a:t> </a:t>
            </a:r>
            <a:r>
              <a:rPr lang="en-US" altLang="en-US" dirty="0" err="1">
                <a:latin typeface="Symbol" panose="05050102010706020507" pitchFamily="18" charset="2"/>
              </a:rPr>
              <a:t>s</a:t>
            </a:r>
            <a:r>
              <a:rPr lang="en-US" altLang="en-US" i="1" baseline="-25000" dirty="0" err="1">
                <a:latin typeface="Times New Roman" panose="02020603050405020304" pitchFamily="18" charset="0"/>
              </a:rPr>
              <a:t>Y</a:t>
            </a:r>
            <a:r>
              <a:rPr lang="en-US" altLang="en-US" baseline="-25000" dirty="0"/>
              <a:t> </a:t>
            </a:r>
            <a:r>
              <a:rPr lang="en-US" altLang="en-US" dirty="0"/>
              <a:t>= 50,000 and </a:t>
            </a:r>
            <a:r>
              <a:rPr lang="en-US" altLang="en-US" dirty="0">
                <a:latin typeface="Symbol" panose="05050102010706020507" pitchFamily="18" charset="2"/>
              </a:rPr>
              <a:t>r</a:t>
            </a:r>
            <a:r>
              <a:rPr lang="en-US" altLang="en-US" dirty="0"/>
              <a:t> = 0.3. The standard deviation of the change in the portfolio value in one day is therefore 220,200</a:t>
            </a:r>
          </a:p>
          <a:p>
            <a:endParaRPr lang="en-US" altLang="en-US" dirty="0"/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9575C246-4F75-4676-9535-3E6A6F6A5AA1}"/>
              </a:ext>
            </a:extLst>
          </p:cNvPr>
          <p:cNvGraphicFramePr>
            <a:graphicFrameLocks/>
          </p:cNvGraphicFramePr>
          <p:nvPr/>
        </p:nvGraphicFramePr>
        <p:xfrm>
          <a:off x="3233738" y="3586163"/>
          <a:ext cx="4103687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05043" imgH="257175" progId="Equation.3">
                  <p:embed/>
                </p:oleObj>
              </mc:Choice>
              <mc:Fallback>
                <p:oleObj name="Equation" r:id="rId2" imgW="1705043" imgH="25717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9575C246-4F75-4676-9535-3E6A6F6A5AA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3586163"/>
                        <a:ext cx="4103687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1809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52B83-163B-4514-A037-5790D289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</a:t>
            </a:r>
            <a:r>
              <a:rPr lang="en-IN" cap="small" dirty="0"/>
              <a:t>a</a:t>
            </a:r>
            <a:r>
              <a:rPr lang="en-IN" dirty="0"/>
              <a:t>r for 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A7A3D-590D-4AE6-BC47-A119ECCA9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10-day 99% VaR for the portfolio is</a:t>
            </a:r>
          </a:p>
          <a:p>
            <a:pPr>
              <a:buNone/>
            </a:pPr>
            <a:endParaRPr lang="en-US" altLang="en-US" dirty="0"/>
          </a:p>
          <a:p>
            <a:r>
              <a:rPr lang="en-US" altLang="en-US" dirty="0"/>
              <a:t>The benefits of diversification are</a:t>
            </a:r>
          </a:p>
          <a:p>
            <a:pPr algn="ctr">
              <a:buNone/>
            </a:pPr>
            <a:r>
              <a:rPr lang="en-US" altLang="en-US" dirty="0"/>
              <a:t>(1,471,300+367,800)</a:t>
            </a:r>
            <a:r>
              <a:rPr lang="en-US" altLang="en-US" dirty="0">
                <a:cs typeface="Arial" panose="020B0604020202020204" pitchFamily="34" charset="0"/>
              </a:rPr>
              <a:t>–</a:t>
            </a:r>
            <a:r>
              <a:rPr lang="en-US" altLang="en-US" dirty="0"/>
              <a:t>1,620,100=$219,000</a:t>
            </a:r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C81CDFD4-9867-4E13-8DA0-C3568FBD63F0}"/>
              </a:ext>
            </a:extLst>
          </p:cNvPr>
          <p:cNvGraphicFramePr>
            <a:graphicFrameLocks/>
          </p:cNvGraphicFramePr>
          <p:nvPr/>
        </p:nvGraphicFramePr>
        <p:xfrm>
          <a:off x="2813050" y="3429000"/>
          <a:ext cx="6072188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52785" imgH="219165" progId="Equation.3">
                  <p:embed/>
                </p:oleObj>
              </mc:Choice>
              <mc:Fallback>
                <p:oleObj name="Equation" r:id="rId2" imgW="2152785" imgH="21916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C81CDFD4-9867-4E13-8DA0-C3568FBD63F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3050" y="3429000"/>
                        <a:ext cx="6072188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1580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50C9-EB20-49CB-907A-665EE10B5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ES Results (10-day 99%)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5A8EC-4822-437D-803D-5884AF383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Microsoft shares: $1,687,000</a:t>
            </a:r>
          </a:p>
          <a:p>
            <a:r>
              <a:rPr lang="en-US" altLang="en-US" dirty="0"/>
              <a:t>AT&amp;T shares: $421,700</a:t>
            </a:r>
          </a:p>
          <a:p>
            <a:r>
              <a:rPr lang="en-US" altLang="en-US" dirty="0"/>
              <a:t>Portfolio: $1,857,600</a:t>
            </a:r>
            <a:endParaRPr lang="en-CA" alt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7474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706-D380-499A-B76F-D82EAC2E0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Linear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3BE4F-DA60-4D6D-8C4A-3CA70F2C9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dirty="0"/>
              <a:t>We assume</a:t>
            </a:r>
          </a:p>
          <a:p>
            <a:r>
              <a:rPr lang="en-US" altLang="en-US" dirty="0"/>
              <a:t>The daily change in the value of a portfolio is linearly related to the daily returns from market variables</a:t>
            </a:r>
          </a:p>
          <a:p>
            <a:r>
              <a:rPr lang="en-US" altLang="en-US" dirty="0"/>
              <a:t>The returns from the market variables are normally distributed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1399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5552E-FF81-4B55-9010-4D3880FA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524001"/>
            <a:ext cx="3412067" cy="34783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3600">
                <a:solidFill>
                  <a:srgbClr val="FFFFFF"/>
                </a:solidFill>
              </a:rPr>
              <a:t>Markowitz Result for Variance of Return on Portfolio</a:t>
            </a:r>
            <a:endParaRPr lang="en-US" sz="3600">
              <a:solidFill>
                <a:srgbClr val="FFFFFF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67CC8C-DB3C-471E-A52A-4585C7324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053" y="1335159"/>
            <a:ext cx="6764864" cy="4163972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7044033-CEA5-4869-9677-320CC48E3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22703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58138-0508-4A05-914E-0B8C01DAB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CA" altLang="en-US"/>
              <a:t>Corresponding Result for Variance of Portfolio Value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C100D8-08C9-49F1-9E4B-58D6453299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7757" b="40397"/>
          <a:stretch/>
        </p:blipFill>
        <p:spPr>
          <a:xfrm>
            <a:off x="4392637" y="2978707"/>
            <a:ext cx="2801793" cy="12890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9E8B24-CCC0-4928-9AD3-DCA10355B574}"/>
              </a:ext>
            </a:extLst>
          </p:cNvPr>
          <p:cNvSpPr/>
          <p:nvPr/>
        </p:nvSpPr>
        <p:spPr>
          <a:xfrm>
            <a:off x="2225040" y="5309552"/>
            <a:ext cx="6096000" cy="12890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>
                <a:latin typeface="Symbol" pitchFamily="18" charset="2"/>
              </a:rPr>
              <a:t>s</a:t>
            </a:r>
            <a:r>
              <a:rPr lang="en-US" i="1" baseline="-25000"/>
              <a:t>i </a:t>
            </a:r>
            <a:r>
              <a:rPr lang="en-US"/>
              <a:t> is the daily volatility of the </a:t>
            </a:r>
            <a:r>
              <a:rPr lang="en-US" i="1"/>
              <a:t>i</a:t>
            </a:r>
            <a:r>
              <a:rPr lang="en-US"/>
              <a:t>th asset (i.e., SD of daily returns)</a:t>
            </a:r>
          </a:p>
          <a:p>
            <a:pPr>
              <a:lnSpc>
                <a:spcPct val="150000"/>
              </a:lnSpc>
              <a:defRPr/>
            </a:pPr>
            <a:r>
              <a:rPr lang="en-US">
                <a:latin typeface="Symbol" pitchFamily="18" charset="2"/>
              </a:rPr>
              <a:t>s</a:t>
            </a:r>
            <a:r>
              <a:rPr lang="en-US" i="1" baseline="-25000"/>
              <a:t>P</a:t>
            </a:r>
            <a:r>
              <a:rPr lang="en-US"/>
              <a:t> is the SD of the change in the portfolio value per day</a:t>
            </a:r>
          </a:p>
          <a:p>
            <a:pPr>
              <a:lnSpc>
                <a:spcPct val="150000"/>
              </a:lnSpc>
              <a:defRPr/>
            </a:pPr>
            <a:r>
              <a:rPr lang="en-US">
                <a:latin typeface="Symbol" pitchFamily="18" charset="2"/>
              </a:rPr>
              <a:t>a</a:t>
            </a:r>
            <a:r>
              <a:rPr lang="en-US" i="1" baseline="-25000"/>
              <a:t>i</a:t>
            </a:r>
            <a:r>
              <a:rPr lang="en-US"/>
              <a:t> =</a:t>
            </a:r>
            <a:r>
              <a:rPr lang="en-US" i="1"/>
              <a:t>w</a:t>
            </a:r>
            <a:r>
              <a:rPr lang="en-US" i="1" baseline="-25000"/>
              <a:t>i </a:t>
            </a:r>
            <a:r>
              <a:rPr lang="en-US" i="1"/>
              <a:t>P</a:t>
            </a:r>
            <a:r>
              <a:rPr lang="en-US"/>
              <a:t> is amount invested in </a:t>
            </a:r>
            <a:r>
              <a:rPr lang="en-US" i="1"/>
              <a:t>i</a:t>
            </a:r>
            <a:r>
              <a:rPr lang="en-US"/>
              <a:t>th asset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532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40D9F-F579-4D49-B843-D58FDD0C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Covariance Matrix</a:t>
            </a:r>
            <a:br>
              <a:rPr lang="en-CA" altLang="en-US" dirty="0"/>
            </a:b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FE5F2D-EAA2-4944-8420-287348078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1412" y="2920956"/>
            <a:ext cx="5369176" cy="24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05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40D9F-F579-4D49-B843-D58FDD0C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Covariance Matrix</a:t>
            </a:r>
            <a:br>
              <a:rPr lang="en-CA" altLang="en-US" dirty="0"/>
            </a:b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FE5F2D-EAA2-4944-8420-287348078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1412" y="2920956"/>
            <a:ext cx="5369176" cy="24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11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F6D9F-0BF7-438B-8A3F-4B22E6E8C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When Linear Model Can be Used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B9BF6-B133-412C-9FB0-E77A4F2FF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Portfolio of stocks</a:t>
            </a:r>
          </a:p>
          <a:p>
            <a:r>
              <a:rPr lang="en-US" altLang="en-US" dirty="0"/>
              <a:t>Portfolio of bonds</a:t>
            </a:r>
          </a:p>
          <a:p>
            <a:r>
              <a:rPr lang="en-US" altLang="en-US" dirty="0"/>
              <a:t>Forward contract on foreign currency</a:t>
            </a:r>
          </a:p>
          <a:p>
            <a:r>
              <a:rPr lang="en-US" altLang="en-US" dirty="0"/>
              <a:t>Interest-rate swap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0550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2CEFB-3BD6-4636-9E6A-ACA86682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Linear Model and Options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4C985-4410-4CE5-9A7B-B5B22E6EE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>
              <a:buNone/>
            </a:pPr>
            <a:r>
              <a:rPr lang="en-US" altLang="en-US" dirty="0"/>
              <a:t>Consider a portfolio of options dependent on a single stock price, </a:t>
            </a:r>
            <a:r>
              <a:rPr lang="en-US" altLang="en-US" i="1" dirty="0">
                <a:latin typeface="Times New Roman" panose="02020603050405020304" pitchFamily="18" charset="0"/>
              </a:rPr>
              <a:t>S</a:t>
            </a:r>
            <a:r>
              <a:rPr lang="en-US" altLang="en-US" dirty="0"/>
              <a:t>. Define</a:t>
            </a:r>
          </a:p>
          <a:p>
            <a:endParaRPr lang="en-US" altLang="en-US" dirty="0"/>
          </a:p>
          <a:p>
            <a:pPr>
              <a:buNone/>
            </a:pPr>
            <a:endParaRPr lang="en-US" altLang="en-US" dirty="0"/>
          </a:p>
          <a:p>
            <a:pPr>
              <a:buNone/>
            </a:pPr>
            <a:r>
              <a:rPr lang="en-US" altLang="en-US" dirty="0"/>
              <a:t>	and</a:t>
            </a:r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43719153-ECBF-4F49-9B25-F5572D9F2AED}"/>
              </a:ext>
            </a:extLst>
          </p:cNvPr>
          <p:cNvGraphicFramePr>
            <a:graphicFrameLocks/>
          </p:cNvGraphicFramePr>
          <p:nvPr/>
        </p:nvGraphicFramePr>
        <p:xfrm>
          <a:off x="3087688" y="3429000"/>
          <a:ext cx="1144587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7200" imgH="352335" progId="Equation.3">
                  <p:embed/>
                </p:oleObj>
              </mc:Choice>
              <mc:Fallback>
                <p:oleObj name="Equation" r:id="rId2" imgW="457200" imgH="35233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43719153-ECBF-4F49-9B25-F5572D9F2AE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7688" y="3429000"/>
                        <a:ext cx="1144587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0EB07277-EC86-4C20-9ECD-0358C6451410}"/>
              </a:ext>
            </a:extLst>
          </p:cNvPr>
          <p:cNvGraphicFramePr>
            <a:graphicFrameLocks/>
          </p:cNvGraphicFramePr>
          <p:nvPr/>
        </p:nvGraphicFramePr>
        <p:xfrm>
          <a:off x="2870200" y="4868863"/>
          <a:ext cx="139541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3400" imgH="352335" progId="Equation.3">
                  <p:embed/>
                </p:oleObj>
              </mc:Choice>
              <mc:Fallback>
                <p:oleObj name="Equation" r:id="rId4" imgW="533400" imgH="352335" progId="Equation.3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0EB07277-EC86-4C20-9ECD-0358C645141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0200" y="4868863"/>
                        <a:ext cx="1395413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5700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9FBE2-433D-41CD-9B97-EEDC679D9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Linear Model and Options (CONTD…)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46E48-58BE-4136-859E-9D8B58DE1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As an approximation </a:t>
            </a:r>
          </a:p>
          <a:p>
            <a:pPr>
              <a:buNone/>
            </a:pPr>
            <a:endParaRPr lang="en-US" altLang="en-US" dirty="0"/>
          </a:p>
          <a:p>
            <a:r>
              <a:rPr lang="en-US" altLang="en-US" dirty="0"/>
              <a:t>Similarly when there are many underlying market variables</a:t>
            </a:r>
          </a:p>
          <a:p>
            <a:pPr>
              <a:buNone/>
            </a:pPr>
            <a:endParaRPr lang="en-US" altLang="en-US" dirty="0"/>
          </a:p>
          <a:p>
            <a:pPr>
              <a:buNone/>
            </a:pPr>
            <a:endParaRPr lang="en-US" altLang="en-US" dirty="0"/>
          </a:p>
          <a:p>
            <a:pPr>
              <a:buNone/>
            </a:pPr>
            <a:r>
              <a:rPr lang="en-US" altLang="en-US" dirty="0"/>
              <a:t>	where </a:t>
            </a: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i="1" baseline="-25000" dirty="0">
                <a:latin typeface="Times New Roman" panose="02020603050405020304" pitchFamily="18" charset="0"/>
              </a:rPr>
              <a:t>i</a:t>
            </a:r>
            <a:r>
              <a:rPr lang="en-US" altLang="en-US" dirty="0"/>
              <a:t> is the delta of the portfolio with respect to the </a:t>
            </a:r>
            <a:r>
              <a:rPr lang="en-US" altLang="en-US" i="1" dirty="0" err="1">
                <a:latin typeface="Times New Roman" panose="02020603050405020304" pitchFamily="18" charset="0"/>
              </a:rPr>
              <a:t>i</a:t>
            </a:r>
            <a:r>
              <a:rPr lang="en-US" altLang="en-US" dirty="0" err="1"/>
              <a:t>th</a:t>
            </a:r>
            <a:r>
              <a:rPr lang="en-US" altLang="en-US" dirty="0"/>
              <a:t> asset</a:t>
            </a:r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3FB2DBEF-AA3F-4A0A-9325-23E9161038BD}"/>
              </a:ext>
            </a:extLst>
          </p:cNvPr>
          <p:cNvGraphicFramePr>
            <a:graphicFrameLocks/>
          </p:cNvGraphicFramePr>
          <p:nvPr/>
        </p:nvGraphicFramePr>
        <p:xfrm>
          <a:off x="3289300" y="2681288"/>
          <a:ext cx="3429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14357" imgH="162015" progId="Equation.3">
                  <p:embed/>
                </p:oleObj>
              </mc:Choice>
              <mc:Fallback>
                <p:oleObj name="Equation" r:id="rId2" imgW="1114357" imgH="16201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3FB2DBEF-AA3F-4A0A-9325-23E9161038B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9300" y="2681288"/>
                        <a:ext cx="3429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FA72247B-84C7-4B37-95CD-C258FFAC7A8A}"/>
              </a:ext>
            </a:extLst>
          </p:cNvPr>
          <p:cNvGraphicFramePr>
            <a:graphicFrameLocks/>
          </p:cNvGraphicFramePr>
          <p:nvPr/>
        </p:nvGraphicFramePr>
        <p:xfrm>
          <a:off x="2789238" y="3875088"/>
          <a:ext cx="27844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0057" imgH="304890" progId="Equation.3">
                  <p:embed/>
                </p:oleObj>
              </mc:Choice>
              <mc:Fallback>
                <p:oleObj name="Equation" r:id="rId4" imgW="1000057" imgH="304890" progId="Equation.3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FA72247B-84C7-4B37-95CD-C258FFAC7A8A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9238" y="3875088"/>
                        <a:ext cx="27844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2958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C958A-A920-464B-9B06-034F61709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F4B9D-5583-4381-87F8-58F908089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Consider an investment in options on Microsoft and AT&amp;T. 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Suppose the stock prices are 120 and 30 respectively and the deltas of the portfolio with respect to the two stock prices are 1,000 and 20,000 respectively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As an approximation</a:t>
            </a:r>
          </a:p>
          <a:p>
            <a:pPr>
              <a:lnSpc>
                <a:spcPct val="90000"/>
              </a:lnSpc>
              <a:buNone/>
            </a:pPr>
            <a:endParaRPr lang="en-US" altLang="en-US" dirty="0"/>
          </a:p>
          <a:p>
            <a:pPr>
              <a:lnSpc>
                <a:spcPct val="90000"/>
              </a:lnSpc>
              <a:buNone/>
            </a:pPr>
            <a:r>
              <a:rPr lang="en-US" altLang="en-US" dirty="0"/>
              <a:t>	</a:t>
            </a:r>
          </a:p>
          <a:p>
            <a:pPr>
              <a:lnSpc>
                <a:spcPct val="90000"/>
              </a:lnSpc>
              <a:buNone/>
            </a:pPr>
            <a:r>
              <a:rPr lang="en-US" altLang="en-US" dirty="0"/>
              <a:t>where </a:t>
            </a: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baseline="-25000" dirty="0"/>
              <a:t>1</a:t>
            </a:r>
            <a:r>
              <a:rPr lang="en-US" altLang="en-US" dirty="0"/>
              <a:t> and </a:t>
            </a: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baseline="-25000" dirty="0"/>
              <a:t>2</a:t>
            </a:r>
            <a:r>
              <a:rPr lang="en-US" altLang="en-US" dirty="0"/>
              <a:t> are the percentage changes in the two stock prices</a:t>
            </a:r>
            <a:r>
              <a:rPr lang="en-US" altLang="en-US" baseline="-25000" dirty="0"/>
              <a:t> </a:t>
            </a:r>
            <a:endParaRPr lang="en-US" altLang="en-US" dirty="0"/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CE9283AB-20DB-4CEE-B23C-369FDC8240C0}"/>
              </a:ext>
            </a:extLst>
          </p:cNvPr>
          <p:cNvGraphicFramePr>
            <a:graphicFrameLocks/>
          </p:cNvGraphicFramePr>
          <p:nvPr/>
        </p:nvGraphicFramePr>
        <p:xfrm>
          <a:off x="2036763" y="4149725"/>
          <a:ext cx="50577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38443" imgH="180885" progId="Equation.3">
                  <p:embed/>
                </p:oleObj>
              </mc:Choice>
              <mc:Fallback>
                <p:oleObj name="Equation" r:id="rId2" imgW="2238443" imgH="180885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CE9283AB-20DB-4CEE-B23C-369FDC8240C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6763" y="4149725"/>
                        <a:ext cx="50577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0317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1EF5-A2D9-4736-8883-3D7BADA02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Model building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3FE43-C526-4746-8BFF-0424DC689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Results can be produced quickly</a:t>
            </a:r>
          </a:p>
          <a:p>
            <a:r>
              <a:rPr lang="en-US" altLang="en-US" dirty="0"/>
              <a:t>Linear model</a:t>
            </a:r>
          </a:p>
          <a:p>
            <a:r>
              <a:rPr lang="en-US" altLang="en-US" dirty="0"/>
              <a:t>Used for investment portfolios where there are no derivatives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2630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7274-C458-4D13-AC6D-317D3AE2F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2">
                    <a:satMod val="130000"/>
                  </a:schemeClr>
                </a:solidFill>
              </a:rPr>
              <a:t>Comparison of Approaches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0D32E-DF2F-4CA6-82F0-6FD5CBB77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/>
              <a:t>Model building approach assumes normal distributions for market variables. It tends to give poor results for low delta portfolios</a:t>
            </a:r>
          </a:p>
          <a:p>
            <a:pPr eaLnBrk="1" hangingPunct="1"/>
            <a:r>
              <a:rPr lang="en-CA" altLang="en-US" dirty="0"/>
              <a:t>Historical simulation lets historical data determine distributions, but is computationally slower </a:t>
            </a:r>
            <a:endParaRPr lang="en-US" alt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419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6CB57-7FEF-4757-833E-319A77775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50020-F8B1-4251-A651-D40E16CCE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Consider a position consisting of a $300,000 investment in gold and a $500,000 investment in silver. </a:t>
            </a:r>
          </a:p>
          <a:p>
            <a:r>
              <a:rPr lang="en-IN" dirty="0"/>
              <a:t>Suppose that the daily volatilities of these two assets are 1.8% and 1.2% respectively, and that the coefficient of correlation between their returns is 0.6. </a:t>
            </a:r>
          </a:p>
          <a:p>
            <a:r>
              <a:rPr lang="en-IN" dirty="0"/>
              <a:t>What is the 10-day 97.5% VaR for the portfolio?</a:t>
            </a:r>
          </a:p>
          <a:p>
            <a:r>
              <a:rPr lang="en-IN" dirty="0"/>
              <a:t> By how much does diversification reduce the VaR?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3034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55341-F452-44C5-ADE7-C3DCCD17E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B6F90-5FD2-45C7-8D7E-47221811B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Consider a portfolio of options on a single asset. </a:t>
            </a:r>
          </a:p>
          <a:p>
            <a:r>
              <a:rPr lang="en-IN" dirty="0"/>
              <a:t>Suppose that the delta of the portfolio is 12, the value of the asset is $10, and the daily volatility of the asset is 2%. </a:t>
            </a:r>
          </a:p>
          <a:p>
            <a:r>
              <a:rPr lang="en-IN" dirty="0"/>
              <a:t>Estimate the one-day 95% VaR for the portfolio from the delta.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0153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E8059-BF7D-4BC6-916B-AEF008F69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Scenario Analysis and Stress Testing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DFB79-D487-4D0B-AE58-DAA964858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>
                <a:cs typeface="Arial" panose="020B0604020202020204" pitchFamily="34" charset="0"/>
              </a:rPr>
              <a:t>Key Questions</a:t>
            </a:r>
          </a:p>
          <a:p>
            <a:pPr lvl="1"/>
            <a:r>
              <a:rPr lang="en-CA" altLang="en-US" dirty="0">
                <a:cs typeface="Arial" panose="020B0604020202020204" pitchFamily="34" charset="0"/>
              </a:rPr>
              <a:t>How do we generate the scenarios?</a:t>
            </a:r>
          </a:p>
          <a:p>
            <a:pPr lvl="1"/>
            <a:r>
              <a:rPr lang="en-CA" altLang="en-US" dirty="0">
                <a:cs typeface="Arial" panose="020B0604020202020204" pitchFamily="34" charset="0"/>
              </a:rPr>
              <a:t>How do we evaluate the scenarios?</a:t>
            </a:r>
          </a:p>
          <a:p>
            <a:pPr lvl="1"/>
            <a:r>
              <a:rPr lang="en-CA" altLang="en-US" dirty="0">
                <a:cs typeface="Arial" panose="020B0604020202020204" pitchFamily="34" charset="0"/>
              </a:rPr>
              <a:t>What do we do with the results?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8240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DB16F-3E71-4BD0-A360-F12DAE09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Generating the scenarios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8FA84-8AC1-4737-ABFA-B220E11B5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>
                <a:cs typeface="Arial" panose="020B0604020202020204" pitchFamily="34" charset="0"/>
              </a:rPr>
              <a:t>Stress individual variables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Choose particularly days when there were big market movements and stress all variables by the amount they moved on those days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Form a stress testing committee of senior management and ask it to generate the scenarios </a:t>
            </a:r>
            <a:endParaRPr lang="en-US" altLang="en-US" dirty="0">
              <a:cs typeface="Arial" panose="020B06040202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6680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52282-AB74-427B-8052-CD49AF60D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Reverse Stress Testing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17185-9166-4766-84FE-2EF1C9296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>
                <a:cs typeface="Arial" panose="020B0604020202020204" pitchFamily="34" charset="0"/>
              </a:rPr>
              <a:t>Use an algorithm to search for scenarios where large losses occur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Can be a useful input to the stress testing committee.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116091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AD3B-CF9B-4444-BD61-2D422B5AA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What are the Incentives of a Financial Institution?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AEBD7-0F3C-4B38-BBAB-787251555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>
                <a:cs typeface="Arial" panose="020B0604020202020204" pitchFamily="34" charset="0"/>
              </a:rPr>
              <a:t>If the stress testing committee comes up with extreme scenarios more regulatory capital is likely to be required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The stress testing committee may therefore have an incentive to “water down” the scenarios they consider</a:t>
            </a:r>
            <a:endParaRPr lang="en-US" altLang="en-US" dirty="0">
              <a:cs typeface="Arial" panose="020B06040202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871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D2D52-3670-4C64-912A-7797FDFF7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What to do with the Results?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2ADA9-9C15-491F-9F5C-3D831F565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>
                <a:cs typeface="Arial" panose="020B0604020202020204" pitchFamily="34" charset="0"/>
              </a:rPr>
              <a:t>Should managers place more reliance on stress testing results or VaR results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One idea is to ask the stress testing committee to assign probabilities to scenarios (e.g. 0.05% or 0.2% or 0.5%)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The stress scenarios can then be integrated with the historical simulation scenarios to produce a composite VaR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9308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9CC30-5F5C-45C8-B7EA-57645A466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Example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4BEE512-F4A4-408F-B24E-5B7A070664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2231" y="2341563"/>
            <a:ext cx="6447537" cy="363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443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5FF60-52D7-4211-AC7B-4594FE6BE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Subjective vs Objective Probabilities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BC01E-097F-4B18-AE17-1CFAF11E7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Objective probabilities are calculated from data</a:t>
            </a:r>
          </a:p>
          <a:p>
            <a:r>
              <a:rPr lang="en-CA" altLang="en-US" dirty="0"/>
              <a:t>Subjective probabilities is based on an individual’s judgment</a:t>
            </a:r>
          </a:p>
          <a:p>
            <a:r>
              <a:rPr lang="en-CA" altLang="en-US" dirty="0"/>
              <a:t>Objective probabilities are inevitably backward looking</a:t>
            </a:r>
          </a:p>
          <a:p>
            <a:r>
              <a:rPr lang="en-CA" altLang="en-US" dirty="0"/>
              <a:t>The procedure just described is a way of combining subjective and objective probabilities</a:t>
            </a:r>
            <a:endParaRPr lang="en-US" alt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8636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5C70F-0616-0400-0B30-AE17CE44D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and Copulas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7D7F3-5474-79AA-E51F-B5887A896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important for the risk manager to estimate correlations between the changes in market variables as well as their volatilities when assessing risk exposure</a:t>
            </a:r>
          </a:p>
          <a:p>
            <a:r>
              <a:rPr lang="en-US" dirty="0"/>
              <a:t>Suppose the company has exposure to two different market variables. </a:t>
            </a:r>
          </a:p>
          <a:p>
            <a:r>
              <a:rPr lang="en-US" dirty="0"/>
              <a:t>If changes in the two variables have high positive correlation, the company’s total exposure is high</a:t>
            </a:r>
          </a:p>
          <a:p>
            <a:r>
              <a:rPr lang="en-US" dirty="0"/>
              <a:t>If they have zero correlation, the exposure is less but still large</a:t>
            </a:r>
          </a:p>
          <a:p>
            <a:r>
              <a:rPr lang="en-US" dirty="0"/>
              <a:t>If they have high negative correlation, the exposure is quite low </a:t>
            </a:r>
          </a:p>
        </p:txBody>
      </p:sp>
    </p:spTree>
    <p:extLst>
      <p:ext uri="{BB962C8B-B14F-4D97-AF65-F5344CB8AC3E}">
        <p14:creationId xmlns:p14="http://schemas.microsoft.com/office/powerpoint/2010/main" val="7693548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09832A4-8115-BCC1-351F-CBCFEBDEEB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/>
              <a:t>Correlation and Covariance</a:t>
            </a:r>
            <a:endParaRPr lang="en-US" altLang="en-US"/>
          </a:p>
        </p:txBody>
      </p:sp>
      <p:sp>
        <p:nvSpPr>
          <p:cNvPr id="1030" name="Rectangle 3">
            <a:extLst>
              <a:ext uri="{FF2B5EF4-FFF2-40B4-BE49-F238E27FC236}">
                <a16:creationId xmlns:a16="http://schemas.microsoft.com/office/drawing/2014/main" id="{A46F4FDC-2A88-A5F9-0542-1FF1A2C2B5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/>
              <a:t>The coefficient of correlation between two variables </a:t>
            </a:r>
            <a:r>
              <a:rPr lang="en-CA" i="1" dirty="0">
                <a:latin typeface="Times New Roman" pitchFamily="18" charset="0"/>
              </a:rPr>
              <a:t>V</a:t>
            </a:r>
            <a:r>
              <a:rPr lang="en-CA" baseline="-25000" dirty="0">
                <a:latin typeface="Times New Roman" pitchFamily="18" charset="0"/>
              </a:rPr>
              <a:t>1</a:t>
            </a:r>
            <a:r>
              <a:rPr lang="en-CA" dirty="0"/>
              <a:t> and </a:t>
            </a:r>
            <a:r>
              <a:rPr lang="en-CA" i="1" dirty="0">
                <a:latin typeface="Times New Roman" pitchFamily="18" charset="0"/>
              </a:rPr>
              <a:t>V</a:t>
            </a:r>
            <a:r>
              <a:rPr lang="en-CA" baseline="-25000" dirty="0">
                <a:latin typeface="Times New Roman" pitchFamily="18" charset="0"/>
              </a:rPr>
              <a:t>2</a:t>
            </a:r>
            <a:r>
              <a:rPr lang="en-CA" dirty="0"/>
              <a:t> is defined as</a:t>
            </a:r>
          </a:p>
          <a:p>
            <a:pPr eaLnBrk="1" hangingPunct="1">
              <a:defRPr/>
            </a:pPr>
            <a:endParaRPr lang="en-CA" dirty="0"/>
          </a:p>
          <a:p>
            <a:pPr eaLnBrk="1" hangingPunct="1">
              <a:defRPr/>
            </a:pPr>
            <a:endParaRPr lang="en-CA" dirty="0"/>
          </a:p>
          <a:p>
            <a:pPr eaLnBrk="1" hangingPunct="1">
              <a:defRPr/>
            </a:pPr>
            <a:endParaRPr lang="en-CA" dirty="0"/>
          </a:p>
          <a:p>
            <a:pPr eaLnBrk="1" hangingPunct="1">
              <a:defRPr/>
            </a:pPr>
            <a:r>
              <a:rPr lang="en-CA" dirty="0"/>
              <a:t>The covariance is </a:t>
            </a:r>
          </a:p>
          <a:p>
            <a:pPr eaLnBrk="1" hangingPunct="1">
              <a:buFontTx/>
              <a:buNone/>
              <a:defRPr/>
            </a:pPr>
            <a:r>
              <a:rPr lang="en-CA" dirty="0"/>
              <a:t>		</a:t>
            </a:r>
            <a:r>
              <a:rPr lang="en-CA" i="1" dirty="0">
                <a:latin typeface="+mj-lt"/>
              </a:rPr>
              <a:t>E</a:t>
            </a:r>
            <a:r>
              <a:rPr lang="en-CA" dirty="0"/>
              <a:t>(</a:t>
            </a:r>
            <a:r>
              <a:rPr lang="en-CA" i="1" dirty="0">
                <a:latin typeface="+mj-lt"/>
              </a:rPr>
              <a:t>V</a:t>
            </a:r>
            <a:r>
              <a:rPr lang="en-CA" baseline="-25000" dirty="0"/>
              <a:t>1</a:t>
            </a:r>
            <a:r>
              <a:rPr lang="en-CA" i="1" dirty="0">
                <a:latin typeface="+mj-lt"/>
              </a:rPr>
              <a:t>V</a:t>
            </a:r>
            <a:r>
              <a:rPr lang="en-CA" baseline="-25000" dirty="0"/>
              <a:t>2</a:t>
            </a:r>
            <a:r>
              <a:rPr lang="en-CA" dirty="0"/>
              <a:t>)−</a:t>
            </a:r>
            <a:r>
              <a:rPr lang="en-CA" i="1" dirty="0">
                <a:latin typeface="+mj-lt"/>
              </a:rPr>
              <a:t>E</a:t>
            </a:r>
            <a:r>
              <a:rPr lang="en-CA" dirty="0"/>
              <a:t>(</a:t>
            </a:r>
            <a:r>
              <a:rPr lang="en-CA" i="1" dirty="0">
                <a:latin typeface="+mj-lt"/>
              </a:rPr>
              <a:t>V</a:t>
            </a:r>
            <a:r>
              <a:rPr lang="en-CA" baseline="-25000" dirty="0"/>
              <a:t>1</a:t>
            </a:r>
            <a:r>
              <a:rPr lang="en-CA" dirty="0"/>
              <a:t> )</a:t>
            </a:r>
            <a:r>
              <a:rPr lang="en-CA" i="1" dirty="0">
                <a:latin typeface="+mj-lt"/>
              </a:rPr>
              <a:t>E</a:t>
            </a:r>
            <a:r>
              <a:rPr lang="en-CA" dirty="0"/>
              <a:t>(</a:t>
            </a:r>
            <a:r>
              <a:rPr lang="en-CA" i="1" dirty="0">
                <a:latin typeface="+mj-lt"/>
              </a:rPr>
              <a:t>V</a:t>
            </a:r>
            <a:r>
              <a:rPr lang="en-CA" baseline="-25000" dirty="0"/>
              <a:t>2</a:t>
            </a:r>
            <a:r>
              <a:rPr lang="en-CA" dirty="0"/>
              <a:t>)</a:t>
            </a: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16389" name="Slide Number Placeholder 6">
            <a:extLst>
              <a:ext uri="{FF2B5EF4-FFF2-40B4-BE49-F238E27FC236}">
                <a16:creationId xmlns:a16="http://schemas.microsoft.com/office/drawing/2014/main" id="{6D58463A-B126-6F17-1059-E4EAAF25F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0FCD514-94BE-4EE9-9916-5279426D0F73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800"/>
          </a:p>
        </p:txBody>
      </p:sp>
      <p:graphicFrame>
        <p:nvGraphicFramePr>
          <p:cNvPr id="16390" name="Object 4">
            <a:extLst>
              <a:ext uri="{FF2B5EF4-FFF2-40B4-BE49-F238E27FC236}">
                <a16:creationId xmlns:a16="http://schemas.microsoft.com/office/drawing/2014/main" id="{3535E11B-D800-2E3B-5850-26738CE1C2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343539"/>
              </p:ext>
            </p:extLst>
          </p:nvPr>
        </p:nvGraphicFramePr>
        <p:xfrm>
          <a:off x="4524375" y="3080439"/>
          <a:ext cx="3538538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14585" imgH="380910" progId="Equation.3">
                  <p:embed/>
                </p:oleObj>
              </mc:Choice>
              <mc:Fallback>
                <p:oleObj name="Equation" r:id="rId3" imgW="1314585" imgH="380910" progId="Equation.3">
                  <p:embed/>
                  <p:pic>
                    <p:nvPicPr>
                      <p:cNvPr id="16390" name="Object 4">
                        <a:extLst>
                          <a:ext uri="{FF2B5EF4-FFF2-40B4-BE49-F238E27FC236}">
                            <a16:creationId xmlns:a16="http://schemas.microsoft.com/office/drawing/2014/main" id="{3535E11B-D800-2E3B-5850-26738CE1C2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5" y="3080439"/>
                        <a:ext cx="3538538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59BD8C5-419F-D65F-E5B0-B861B4D109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/>
              <a:t>Independence</a:t>
            </a:r>
            <a:endParaRPr lang="en-US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F33ED14-9378-20AE-5A98-DA61E6AB98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CA" altLang="en-US" dirty="0">
                <a:cs typeface="Arial" panose="020B0604020202020204" pitchFamily="34" charset="0"/>
              </a:rPr>
              <a:t> and </a:t>
            </a:r>
            <a:r>
              <a:rPr lang="en-CA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CA" altLang="en-US" dirty="0">
                <a:cs typeface="Arial" panose="020B0604020202020204" pitchFamily="34" charset="0"/>
              </a:rPr>
              <a:t> are independent if the knowledge of one does not affect the probability distribution for the other</a:t>
            </a:r>
          </a:p>
          <a:p>
            <a:pPr eaLnBrk="1" hangingPunct="1"/>
            <a:endParaRPr lang="en-CA" altLang="en-US" dirty="0">
              <a:cs typeface="Arial" panose="020B0604020202020204" pitchFamily="34" charset="0"/>
            </a:endParaRPr>
          </a:p>
          <a:p>
            <a:pPr eaLnBrk="1" hangingPunct="1"/>
            <a:endParaRPr lang="en-CA" altLang="en-US" dirty="0"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CA" altLang="en-US" dirty="0">
                <a:cs typeface="Arial" panose="020B0604020202020204" pitchFamily="34" charset="0"/>
              </a:rPr>
              <a:t>	where </a:t>
            </a:r>
            <a:r>
              <a:rPr lang="en-CA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en-CA" altLang="en-US" dirty="0">
                <a:cs typeface="Arial" panose="020B0604020202020204" pitchFamily="34" charset="0"/>
              </a:rPr>
              <a:t>(.) denotes the probability density function</a:t>
            </a:r>
          </a:p>
          <a:p>
            <a:pPr eaLnBrk="1" hangingPunct="1"/>
            <a:endParaRPr lang="en-CA" altLang="en-US" dirty="0"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17413" name="Slide Number Placeholder 6">
            <a:extLst>
              <a:ext uri="{FF2B5EF4-FFF2-40B4-BE49-F238E27FC236}">
                <a16:creationId xmlns:a16="http://schemas.microsoft.com/office/drawing/2014/main" id="{A58D0E40-5EEA-5F85-94B2-B749FBC90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E33EFF9-64B6-47C5-A0C9-6B129AACD439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800"/>
          </a:p>
        </p:txBody>
      </p:sp>
      <p:graphicFrame>
        <p:nvGraphicFramePr>
          <p:cNvPr id="17414" name="Object 4">
            <a:extLst>
              <a:ext uri="{FF2B5EF4-FFF2-40B4-BE49-F238E27FC236}">
                <a16:creationId xmlns:a16="http://schemas.microsoft.com/office/drawing/2014/main" id="{9D89806B-A891-9469-A272-A26D08A05A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62388" y="3657600"/>
          <a:ext cx="340201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38385" imgH="209460" progId="Equation.3">
                  <p:embed/>
                </p:oleObj>
              </mc:Choice>
              <mc:Fallback>
                <p:oleObj name="Equation" r:id="rId3" imgW="1238385" imgH="209460" progId="Equation.3">
                  <p:embed/>
                  <p:pic>
                    <p:nvPicPr>
                      <p:cNvPr id="17414" name="Object 4">
                        <a:extLst>
                          <a:ext uri="{FF2B5EF4-FFF2-40B4-BE49-F238E27FC236}">
                            <a16:creationId xmlns:a16="http://schemas.microsoft.com/office/drawing/2014/main" id="{9D89806B-A891-9469-A272-A26D08A05A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2388" y="3657600"/>
                        <a:ext cx="3402012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CEFFD8E-799D-D240-65C6-365ADDF0C0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/>
              <a:t>Independence is Not the Same as Zero Correlation</a:t>
            </a:r>
            <a:endParaRPr lang="en-US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4C6E994D-908D-B78D-634A-21EB6ADD3B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785938"/>
            <a:ext cx="7772400" cy="4476750"/>
          </a:xfrm>
        </p:spPr>
        <p:txBody>
          <a:bodyPr/>
          <a:lstStyle/>
          <a:p>
            <a:pPr eaLnBrk="1" hangingPunct="1"/>
            <a:r>
              <a:rPr lang="en-CA" altLang="en-US">
                <a:cs typeface="Arial" panose="020B0604020202020204" pitchFamily="34" charset="0"/>
              </a:rPr>
              <a:t>Suppose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CA" altLang="en-US">
                <a:cs typeface="Arial" panose="020B0604020202020204" pitchFamily="34" charset="0"/>
              </a:rPr>
              <a:t> = –1, 0, or +1 (equally likely)</a:t>
            </a:r>
          </a:p>
          <a:p>
            <a:pPr eaLnBrk="1" hangingPunct="1"/>
            <a:r>
              <a:rPr lang="en-CA" altLang="en-US">
                <a:cs typeface="Arial" panose="020B0604020202020204" pitchFamily="34" charset="0"/>
              </a:rPr>
              <a:t>If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CA" altLang="en-US">
                <a:cs typeface="Arial" panose="020B0604020202020204" pitchFamily="34" charset="0"/>
              </a:rPr>
              <a:t> = -1 or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CA" altLang="en-US">
                <a:cs typeface="Arial" panose="020B0604020202020204" pitchFamily="34" charset="0"/>
              </a:rPr>
              <a:t> = +1 then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CA" altLang="en-US">
                <a:cs typeface="Arial" panose="020B0604020202020204" pitchFamily="34" charset="0"/>
              </a:rPr>
              <a:t>= 1</a:t>
            </a:r>
          </a:p>
          <a:p>
            <a:pPr eaLnBrk="1" hangingPunct="1"/>
            <a:r>
              <a:rPr lang="en-CA" altLang="en-US">
                <a:cs typeface="Arial" panose="020B0604020202020204" pitchFamily="34" charset="0"/>
              </a:rPr>
              <a:t>If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CA" altLang="en-US" i="1">
                <a:cs typeface="Arial" panose="020B0604020202020204" pitchFamily="34" charset="0"/>
              </a:rPr>
              <a:t> </a:t>
            </a:r>
            <a:r>
              <a:rPr lang="en-CA" altLang="en-US">
                <a:cs typeface="Arial" panose="020B0604020202020204" pitchFamily="34" charset="0"/>
              </a:rPr>
              <a:t>= 0 then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i="1" baseline="-25000"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 = 0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	V</a:t>
            </a:r>
            <a:r>
              <a:rPr lang="en-CA" altLang="en-US" i="1" baseline="-25000"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CA" altLang="en-US">
                <a:cs typeface="Arial" panose="020B0604020202020204" pitchFamily="34" charset="0"/>
              </a:rPr>
              <a:t> is clearly dependent on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baseline="-2500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CA" altLang="en-US">
                <a:cs typeface="Arial" panose="020B0604020202020204" pitchFamily="34" charset="0"/>
              </a:rPr>
              <a:t> (and vice versa) but the coefficient of correlation is zero</a:t>
            </a:r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18437" name="Slide Number Placeholder 5">
            <a:extLst>
              <a:ext uri="{FF2B5EF4-FFF2-40B4-BE49-F238E27FC236}">
                <a16:creationId xmlns:a16="http://schemas.microsoft.com/office/drawing/2014/main" id="{07B559AF-D807-EE63-499B-96393B05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3183DB3-5582-4EA4-BBF2-7BFE59DE930C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57923EB-4464-4334-679C-5FD25DCA6E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0063" y="500063"/>
            <a:ext cx="8255000" cy="857250"/>
          </a:xfrm>
        </p:spPr>
        <p:txBody>
          <a:bodyPr/>
          <a:lstStyle/>
          <a:p>
            <a:pPr eaLnBrk="1" hangingPunct="1"/>
            <a:r>
              <a:rPr lang="en-US" altLang="en-US" dirty="0"/>
              <a:t>Types of Dependence</a:t>
            </a:r>
            <a:endParaRPr lang="en-US" altLang="en-US" sz="2400" dirty="0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6942150-4224-7E20-BD59-D93DBDDA57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81189" y="1643064"/>
            <a:ext cx="7488237" cy="40592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>
                <a:cs typeface="Arial" panose="020B0604020202020204" pitchFamily="34" charset="0"/>
              </a:rPr>
              <a:t> </a:t>
            </a:r>
          </a:p>
        </p:txBody>
      </p:sp>
      <p:sp>
        <p:nvSpPr>
          <p:cNvPr id="19461" name="Slide Number Placeholder 26">
            <a:extLst>
              <a:ext uri="{FF2B5EF4-FFF2-40B4-BE49-F238E27FC236}">
                <a16:creationId xmlns:a16="http://schemas.microsoft.com/office/drawing/2014/main" id="{C75BC9CC-9B47-02A8-EC18-52DBA38C5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7F7204-8190-40C8-8CE5-F472D1630920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en-US" sz="1800"/>
          </a:p>
        </p:txBody>
      </p:sp>
      <p:sp>
        <p:nvSpPr>
          <p:cNvPr id="19462" name="Line 4">
            <a:extLst>
              <a:ext uri="{FF2B5EF4-FFF2-40B4-BE49-F238E27FC236}">
                <a16:creationId xmlns:a16="http://schemas.microsoft.com/office/drawing/2014/main" id="{FDB5263C-ABB8-0427-E0F8-FD44497818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9763" y="2471739"/>
            <a:ext cx="0" cy="127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63" name="Line 5">
            <a:extLst>
              <a:ext uri="{FF2B5EF4-FFF2-40B4-BE49-F238E27FC236}">
                <a16:creationId xmlns:a16="http://schemas.microsoft.com/office/drawing/2014/main" id="{3A18E6D5-2332-80CB-C4AC-5AD516D35E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8075" y="3184525"/>
            <a:ext cx="23383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64" name="Line 6">
            <a:extLst>
              <a:ext uri="{FF2B5EF4-FFF2-40B4-BE49-F238E27FC236}">
                <a16:creationId xmlns:a16="http://schemas.microsoft.com/office/drawing/2014/main" id="{D4DB56EA-52DF-1782-2131-38ECE9F08E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62375" y="2725739"/>
            <a:ext cx="1701800" cy="1171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65" name="Text Box 7">
            <a:extLst>
              <a:ext uri="{FF2B5EF4-FFF2-40B4-BE49-F238E27FC236}">
                <a16:creationId xmlns:a16="http://schemas.microsoft.com/office/drawing/2014/main" id="{900C5AB5-21B0-9977-DF8F-F2703897A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763" y="2420938"/>
            <a:ext cx="7096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/>
              <a:t>(</a:t>
            </a:r>
            <a:r>
              <a:rPr lang="en-US" altLang="en-US" sz="1800" i="1">
                <a:latin typeface="Times New Roman" panose="02020603050405020304" pitchFamily="18" charset="0"/>
              </a:rPr>
              <a:t>Y</a:t>
            </a:r>
            <a:r>
              <a:rPr lang="en-US" altLang="en-US" sz="1800"/>
              <a:t>)</a:t>
            </a:r>
          </a:p>
        </p:txBody>
      </p:sp>
      <p:sp>
        <p:nvSpPr>
          <p:cNvPr id="19466" name="Text Box 8">
            <a:extLst>
              <a:ext uri="{FF2B5EF4-FFF2-40B4-BE49-F238E27FC236}">
                <a16:creationId xmlns:a16="http://schemas.microsoft.com/office/drawing/2014/main" id="{7F957292-815C-31DC-3137-4D4EF6E62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7014" y="2852738"/>
            <a:ext cx="4968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67" name="Line 9">
            <a:extLst>
              <a:ext uri="{FF2B5EF4-FFF2-40B4-BE49-F238E27FC236}">
                <a16:creationId xmlns:a16="http://schemas.microsoft.com/office/drawing/2014/main" id="{276EA80E-84BD-5FD7-F8E9-F9C427FE99A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96138" y="2420939"/>
            <a:ext cx="0" cy="157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68" name="Line 10">
            <a:extLst>
              <a:ext uri="{FF2B5EF4-FFF2-40B4-BE49-F238E27FC236}">
                <a16:creationId xmlns:a16="http://schemas.microsoft.com/office/drawing/2014/main" id="{3FEF0E7C-9A64-4DD5-4A4D-D88E431EF2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394450" y="3184525"/>
            <a:ext cx="21272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69" name="Line 11">
            <a:extLst>
              <a:ext uri="{FF2B5EF4-FFF2-40B4-BE49-F238E27FC236}">
                <a16:creationId xmlns:a16="http://schemas.microsoft.com/office/drawing/2014/main" id="{1C244A7C-4988-7F13-6B3B-5CFD6130DF5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56364" y="2997200"/>
            <a:ext cx="708025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70" name="Line 12">
            <a:extLst>
              <a:ext uri="{FF2B5EF4-FFF2-40B4-BE49-F238E27FC236}">
                <a16:creationId xmlns:a16="http://schemas.microsoft.com/office/drawing/2014/main" id="{751033AB-374C-467C-53F7-5D0F1F9A81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75501" y="2997200"/>
            <a:ext cx="709613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71" name="Text Box 13">
            <a:extLst>
              <a:ext uri="{FF2B5EF4-FFF2-40B4-BE49-F238E27FC236}">
                <a16:creationId xmlns:a16="http://schemas.microsoft.com/office/drawing/2014/main" id="{41C92018-595E-1F9C-E9DE-50A33CC03CF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254876" y="2420938"/>
            <a:ext cx="9191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/>
              <a:t>(</a:t>
            </a:r>
            <a:r>
              <a:rPr lang="en-US" altLang="en-US" sz="1800" i="1">
                <a:latin typeface="Times New Roman" panose="02020603050405020304" pitchFamily="18" charset="0"/>
              </a:rPr>
              <a:t>Y</a:t>
            </a:r>
            <a:r>
              <a:rPr lang="en-US" altLang="en-US" sz="1800"/>
              <a:t>)</a:t>
            </a:r>
          </a:p>
        </p:txBody>
      </p:sp>
      <p:sp>
        <p:nvSpPr>
          <p:cNvPr id="19472" name="Line 14">
            <a:extLst>
              <a:ext uri="{FF2B5EF4-FFF2-40B4-BE49-F238E27FC236}">
                <a16:creationId xmlns:a16="http://schemas.microsoft.com/office/drawing/2014/main" id="{8237B0E0-9BCA-3A2F-43FE-12BF8F817E2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1313" y="4508501"/>
            <a:ext cx="0" cy="1425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73" name="Line 15">
            <a:extLst>
              <a:ext uri="{FF2B5EF4-FFF2-40B4-BE49-F238E27FC236}">
                <a16:creationId xmlns:a16="http://schemas.microsoft.com/office/drawing/2014/main" id="{5AF0247B-8015-7092-8787-F5DDA3EC8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1313" y="56784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74" name="Line 16">
            <a:extLst>
              <a:ext uri="{FF2B5EF4-FFF2-40B4-BE49-F238E27FC236}">
                <a16:creationId xmlns:a16="http://schemas.microsoft.com/office/drawing/2014/main" id="{09B0ED33-5376-5FE0-567F-CD94FCEA2AC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8314" y="5272089"/>
            <a:ext cx="333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75" name="Arc 17">
            <a:extLst>
              <a:ext uri="{FF2B5EF4-FFF2-40B4-BE49-F238E27FC236}">
                <a16:creationId xmlns:a16="http://schemas.microsoft.com/office/drawing/2014/main" id="{ACBCF23D-F7DB-B04D-DA25-6422A451472C}"/>
              </a:ext>
            </a:extLst>
          </p:cNvPr>
          <p:cNvSpPr>
            <a:spLocks/>
          </p:cNvSpPr>
          <p:nvPr/>
        </p:nvSpPr>
        <p:spPr bwMode="auto">
          <a:xfrm rot="10800000" flipV="1">
            <a:off x="4210050" y="5273675"/>
            <a:ext cx="1500188" cy="558800"/>
          </a:xfrm>
          <a:custGeom>
            <a:avLst/>
            <a:gdLst>
              <a:gd name="T0" fmla="*/ 0 w 20775"/>
              <a:gd name="T1" fmla="*/ 0 h 21600"/>
              <a:gd name="T2" fmla="*/ 2147483647 w 20775"/>
              <a:gd name="T3" fmla="*/ 2147483647 h 21600"/>
              <a:gd name="T4" fmla="*/ 0 w 20775"/>
              <a:gd name="T5" fmla="*/ 2147483647 h 21600"/>
              <a:gd name="T6" fmla="*/ 0 60000 65536"/>
              <a:gd name="T7" fmla="*/ 0 60000 65536"/>
              <a:gd name="T8" fmla="*/ 0 60000 65536"/>
              <a:gd name="T9" fmla="*/ 0 w 20775"/>
              <a:gd name="T10" fmla="*/ 0 h 21600"/>
              <a:gd name="T11" fmla="*/ 20775 w 2077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75" h="21600" fill="none" extrusionOk="0">
                <a:moveTo>
                  <a:pt x="-1" y="0"/>
                </a:moveTo>
                <a:cubicBezTo>
                  <a:pt x="9652" y="0"/>
                  <a:pt x="18133" y="6404"/>
                  <a:pt x="20775" y="15687"/>
                </a:cubicBezTo>
              </a:path>
              <a:path w="20775" h="21600" stroke="0" extrusionOk="0">
                <a:moveTo>
                  <a:pt x="-1" y="0"/>
                </a:moveTo>
                <a:cubicBezTo>
                  <a:pt x="9652" y="0"/>
                  <a:pt x="18133" y="6404"/>
                  <a:pt x="20775" y="1568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9476" name="Arc 18">
            <a:extLst>
              <a:ext uri="{FF2B5EF4-FFF2-40B4-BE49-F238E27FC236}">
                <a16:creationId xmlns:a16="http://schemas.microsoft.com/office/drawing/2014/main" id="{65A5E497-D3A0-1014-54BC-CFD84ED6A9BB}"/>
              </a:ext>
            </a:extLst>
          </p:cNvPr>
          <p:cNvSpPr>
            <a:spLocks/>
          </p:cNvSpPr>
          <p:nvPr/>
        </p:nvSpPr>
        <p:spPr bwMode="auto">
          <a:xfrm flipV="1">
            <a:off x="5365751" y="4660900"/>
            <a:ext cx="1711325" cy="615950"/>
          </a:xfrm>
          <a:custGeom>
            <a:avLst/>
            <a:gdLst>
              <a:gd name="T0" fmla="*/ 2147483647 w 20775"/>
              <a:gd name="T1" fmla="*/ 0 h 21573"/>
              <a:gd name="T2" fmla="*/ 2147483647 w 20775"/>
              <a:gd name="T3" fmla="*/ 2147483647 h 21573"/>
              <a:gd name="T4" fmla="*/ 0 w 20775"/>
              <a:gd name="T5" fmla="*/ 2147483647 h 21573"/>
              <a:gd name="T6" fmla="*/ 0 60000 65536"/>
              <a:gd name="T7" fmla="*/ 0 60000 65536"/>
              <a:gd name="T8" fmla="*/ 0 60000 65536"/>
              <a:gd name="T9" fmla="*/ 0 w 20775"/>
              <a:gd name="T10" fmla="*/ 0 h 21573"/>
              <a:gd name="T11" fmla="*/ 20775 w 20775"/>
              <a:gd name="T12" fmla="*/ 21573 h 215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75" h="21573" fill="none" extrusionOk="0">
                <a:moveTo>
                  <a:pt x="1071" y="-1"/>
                </a:moveTo>
                <a:cubicBezTo>
                  <a:pt x="10316" y="458"/>
                  <a:pt x="18241" y="6757"/>
                  <a:pt x="20775" y="15660"/>
                </a:cubicBezTo>
              </a:path>
              <a:path w="20775" h="21573" stroke="0" extrusionOk="0">
                <a:moveTo>
                  <a:pt x="1071" y="-1"/>
                </a:moveTo>
                <a:cubicBezTo>
                  <a:pt x="10316" y="458"/>
                  <a:pt x="18241" y="6757"/>
                  <a:pt x="20775" y="15660"/>
                </a:cubicBezTo>
                <a:lnTo>
                  <a:pt x="0" y="21573"/>
                </a:lnTo>
                <a:lnTo>
                  <a:pt x="1071" y="-1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9477" name="Text Box 19">
            <a:extLst>
              <a:ext uri="{FF2B5EF4-FFF2-40B4-BE49-F238E27FC236}">
                <a16:creationId xmlns:a16="http://schemas.microsoft.com/office/drawing/2014/main" id="{93EFA85E-8B64-5C0C-97B4-3C61CEBA3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051" y="4357688"/>
            <a:ext cx="9191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E</a:t>
            </a:r>
            <a:r>
              <a:rPr lang="en-US" altLang="en-US" sz="1800"/>
              <a:t>(</a:t>
            </a:r>
            <a:r>
              <a:rPr lang="en-US" altLang="en-US" sz="1800" i="1">
                <a:latin typeface="Times New Roman" panose="02020603050405020304" pitchFamily="18" charset="0"/>
              </a:rPr>
              <a:t>Y</a:t>
            </a:r>
            <a:r>
              <a:rPr lang="en-US" altLang="en-US" sz="1800"/>
              <a:t>)</a:t>
            </a:r>
          </a:p>
        </p:txBody>
      </p:sp>
      <p:sp>
        <p:nvSpPr>
          <p:cNvPr id="19478" name="Text Box 20">
            <a:extLst>
              <a:ext uri="{FF2B5EF4-FFF2-40B4-BE49-F238E27FC236}">
                <a16:creationId xmlns:a16="http://schemas.microsoft.com/office/drawing/2014/main" id="{CF7EF055-1C13-E593-C593-0A9E112EF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25" y="4941888"/>
            <a:ext cx="431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79" name="Text Box 21">
            <a:extLst>
              <a:ext uri="{FF2B5EF4-FFF2-40B4-BE49-F238E27FC236}">
                <a16:creationId xmlns:a16="http://schemas.microsoft.com/office/drawing/2014/main" id="{8B597C33-C550-1241-EDCB-3DACB7E5E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426" y="3897313"/>
            <a:ext cx="7096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/>
              <a:t>(a)</a:t>
            </a:r>
          </a:p>
        </p:txBody>
      </p:sp>
      <p:sp>
        <p:nvSpPr>
          <p:cNvPr id="19480" name="Text Box 22">
            <a:extLst>
              <a:ext uri="{FF2B5EF4-FFF2-40B4-BE49-F238E27FC236}">
                <a16:creationId xmlns:a16="http://schemas.microsoft.com/office/drawing/2014/main" id="{369C6DA0-A6F6-4763-986D-4226993C7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7350" y="394811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/>
              <a:t>(b)</a:t>
            </a:r>
          </a:p>
        </p:txBody>
      </p:sp>
      <p:sp>
        <p:nvSpPr>
          <p:cNvPr id="19481" name="Text Box 23">
            <a:extLst>
              <a:ext uri="{FF2B5EF4-FFF2-40B4-BE49-F238E27FC236}">
                <a16:creationId xmlns:a16="http://schemas.microsoft.com/office/drawing/2014/main" id="{B1A63EC5-0745-5600-A2A8-46D0D2E0D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9814" y="5876926"/>
            <a:ext cx="638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/>
              <a:t>(c)</a:t>
            </a:r>
          </a:p>
        </p:txBody>
      </p:sp>
      <p:sp>
        <p:nvSpPr>
          <p:cNvPr id="19482" name="Text Box 25">
            <a:extLst>
              <a:ext uri="{FF2B5EF4-FFF2-40B4-BE49-F238E27FC236}">
                <a16:creationId xmlns:a16="http://schemas.microsoft.com/office/drawing/2014/main" id="{5C4B001A-05A3-CE42-5D39-3A3E01FC7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6589" y="2781301"/>
            <a:ext cx="2873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X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DD8E1B5-32B4-7F60-2A52-C2FF4E425B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6543" y="-169025"/>
            <a:ext cx="9782355" cy="1618262"/>
          </a:xfrm>
        </p:spPr>
        <p:txBody>
          <a:bodyPr vert="horz" lIns="92075" tIns="46038" rIns="92075" bIns="46038" rtlCol="0" anchor="b">
            <a:normAutofit/>
          </a:bodyPr>
          <a:lstStyle/>
          <a:p>
            <a:pPr eaLnBrk="1" hangingPunct="1"/>
            <a:r>
              <a:rPr lang="en-US" altLang="en-US" sz="2400" dirty="0"/>
              <a:t>Monitoring Correlation Between Two Variables </a:t>
            </a:r>
            <a:r>
              <a:rPr lang="en-US" altLang="en-US" sz="2400" i="1" dirty="0"/>
              <a:t>X</a:t>
            </a:r>
            <a:r>
              <a:rPr lang="en-US" altLang="en-US" sz="2400" dirty="0"/>
              <a:t> and </a:t>
            </a:r>
            <a:r>
              <a:rPr lang="en-US" altLang="en-US" sz="2400" i="1" dirty="0"/>
              <a:t>Y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95330A8A-F83C-226D-D7C3-497FAC92272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785939"/>
            <a:ext cx="7715250" cy="4344987"/>
          </a:xfrm>
        </p:spPr>
        <p:txBody>
          <a:bodyPr vert="horz" lIns="92075" tIns="46038" rIns="92075" bIns="46038" rtlCol="0" anchor="ctr"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Define 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=</a:t>
            </a:r>
            <a:r>
              <a:rPr lang="en-US" alt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i-</a:t>
            </a:r>
            <a:r>
              <a:rPr lang="en-US" altLang="en-US" sz="28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alt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/X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i-</a:t>
            </a:r>
            <a:r>
              <a:rPr lang="en-US" altLang="en-US" sz="28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altLang="en-US" sz="2800" dirty="0">
                <a:cs typeface="Arial" panose="020B0604020202020204" pitchFamily="34" charset="0"/>
              </a:rPr>
              <a:t> and </a:t>
            </a:r>
            <a:r>
              <a:rPr lang="en-US" altLang="en-US" sz="2800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=</a:t>
            </a:r>
            <a:r>
              <a:rPr lang="en-US" alt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i-</a:t>
            </a:r>
            <a:r>
              <a:rPr lang="en-US" altLang="en-US" sz="28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altLang="en-US" sz="2800" dirty="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/Y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i-</a:t>
            </a:r>
            <a:r>
              <a:rPr lang="en-US" altLang="en-US" sz="28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endParaRPr lang="en-US" altLang="en-US" sz="2800" i="1" baseline="-25000" dirty="0"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Also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 err="1">
                <a:latin typeface="Times New Roman" panose="02020603050405020304" pitchFamily="18" charset="0"/>
                <a:cs typeface="Arial" panose="020B0604020202020204" pitchFamily="34" charset="0"/>
              </a:rPr>
              <a:t>var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x,n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altLang="en-US" sz="2800" dirty="0">
                <a:cs typeface="Arial" panose="020B0604020202020204" pitchFamily="34" charset="0"/>
              </a:rPr>
              <a:t> daily variance of 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sz="2800" dirty="0">
                <a:cs typeface="Arial" panose="020B0604020202020204" pitchFamily="34" charset="0"/>
              </a:rPr>
              <a:t> calculated on day 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sz="2800" dirty="0">
                <a:cs typeface="Arial" panose="020B0604020202020204" pitchFamily="34" charset="0"/>
              </a:rPr>
              <a:t>-1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 err="1">
                <a:latin typeface="Times New Roman" panose="02020603050405020304" pitchFamily="18" charset="0"/>
                <a:cs typeface="Arial" panose="020B0604020202020204" pitchFamily="34" charset="0"/>
              </a:rPr>
              <a:t>var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y,n</a:t>
            </a:r>
            <a:r>
              <a:rPr lang="en-US" altLang="en-US" sz="2800" dirty="0">
                <a:cs typeface="Arial" panose="020B0604020202020204" pitchFamily="34" charset="0"/>
              </a:rPr>
              <a:t>: daily variance of 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sz="2800" dirty="0">
                <a:cs typeface="Arial" panose="020B0604020202020204" pitchFamily="34" charset="0"/>
              </a:rPr>
              <a:t> calculated on day 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sz="2800" dirty="0">
                <a:cs typeface="Arial" panose="020B0604020202020204" pitchFamily="34" charset="0"/>
              </a:rPr>
              <a:t>-1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 err="1">
                <a:cs typeface="Arial" panose="020B0604020202020204" pitchFamily="34" charset="0"/>
              </a:rPr>
              <a:t>cov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sz="2800" dirty="0">
                <a:cs typeface="Arial" panose="020B0604020202020204" pitchFamily="34" charset="0"/>
              </a:rPr>
              <a:t>: covariance calculated on day </a:t>
            </a:r>
            <a:r>
              <a:rPr lang="en-US" altLang="en-US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sz="2800" dirty="0">
                <a:cs typeface="Arial" panose="020B0604020202020204" pitchFamily="34" charset="0"/>
              </a:rPr>
              <a:t>-1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The correlation is</a:t>
            </a:r>
            <a:endParaRPr lang="en-US" altLang="en-US" sz="2800" i="1" baseline="-25000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0484" name="Object 4">
            <a:extLst>
              <a:ext uri="{FF2B5EF4-FFF2-40B4-BE49-F238E27FC236}">
                <a16:creationId xmlns:a16="http://schemas.microsoft.com/office/drawing/2014/main" id="{70C4EB3F-8AA4-9DA3-AC88-BE80A3668773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58971450"/>
              </p:ext>
            </p:extLst>
          </p:nvPr>
        </p:nvGraphicFramePr>
        <p:xfrm>
          <a:off x="4880769" y="5181601"/>
          <a:ext cx="1744662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63225" imgH="469696" progId="Equation.3">
                  <p:embed/>
                </p:oleObj>
              </mc:Choice>
              <mc:Fallback>
                <p:oleObj name="Equation" r:id="rId3" imgW="863225" imgH="469696" progId="Equation.3">
                  <p:embed/>
                  <p:pic>
                    <p:nvPicPr>
                      <p:cNvPr id="20484" name="Object 4">
                        <a:extLst>
                          <a:ext uri="{FF2B5EF4-FFF2-40B4-BE49-F238E27FC236}">
                            <a16:creationId xmlns:a16="http://schemas.microsoft.com/office/drawing/2014/main" id="{70C4EB3F-8AA4-9DA3-AC88-BE80A36687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0769" y="5181601"/>
                        <a:ext cx="1744662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Slide Number Placeholder 6">
            <a:extLst>
              <a:ext uri="{FF2B5EF4-FFF2-40B4-BE49-F238E27FC236}">
                <a16:creationId xmlns:a16="http://schemas.microsoft.com/office/drawing/2014/main" id="{585AC887-6607-9529-9721-33E1F5320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6DC42B4-F539-4777-971E-E6036F1B2306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3423F0F-FD2C-5C82-5211-CAE382583B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Covariance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A58A0FD-AE99-130F-EA47-59CE20D2D1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cs typeface="Arial" panose="020B0604020202020204" pitchFamily="34" charset="0"/>
              </a:rPr>
              <a:t>The covariance on day 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dirty="0">
                <a:cs typeface="Arial" panose="020B0604020202020204" pitchFamily="34" charset="0"/>
              </a:rPr>
              <a:t> is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             E</a:t>
            </a:r>
            <a:r>
              <a:rPr lang="en-US" altLang="en-US" dirty="0">
                <a:cs typeface="Arial" panose="020B0604020202020204" pitchFamily="34" charset="0"/>
              </a:rPr>
              <a:t>(</a:t>
            </a:r>
            <a:r>
              <a:rPr lang="en-US" altLang="en-US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dirty="0">
                <a:cs typeface="Arial" panose="020B0604020202020204" pitchFamily="34" charset="0"/>
              </a:rPr>
              <a:t>)−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n-US" altLang="en-US" dirty="0">
                <a:cs typeface="Arial" panose="020B0604020202020204" pitchFamily="34" charset="0"/>
              </a:rPr>
              <a:t>(</a:t>
            </a:r>
            <a:r>
              <a:rPr lang="en-US" altLang="en-US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n-US" altLang="en-US" dirty="0">
                <a:cs typeface="Arial" panose="020B0604020202020204" pitchFamily="34" charset="0"/>
              </a:rPr>
              <a:t>(</a:t>
            </a:r>
            <a:r>
              <a:rPr lang="en-US" altLang="en-US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</a:p>
          <a:p>
            <a:pPr eaLnBrk="1" hangingPunct="1"/>
            <a:r>
              <a:rPr lang="en-US" altLang="en-US" dirty="0">
                <a:cs typeface="Arial" panose="020B0604020202020204" pitchFamily="34" charset="0"/>
              </a:rPr>
              <a:t>It is usually approximated as 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n-US" altLang="en-US" dirty="0">
                <a:cs typeface="Arial" panose="020B0604020202020204" pitchFamily="34" charset="0"/>
              </a:rPr>
              <a:t>(</a:t>
            </a:r>
            <a:r>
              <a:rPr lang="en-US" altLang="en-US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21509" name="Slide Number Placeholder 5">
            <a:extLst>
              <a:ext uri="{FF2B5EF4-FFF2-40B4-BE49-F238E27FC236}">
                <a16:creationId xmlns:a16="http://schemas.microsoft.com/office/drawing/2014/main" id="{9FF23460-3084-EA07-C52A-A9786CC18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C0C52CC-50F2-4FFA-8BE9-B3BBB0D89CF1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en-US" sz="1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E9E6E-4226-CF07-172F-32F646C2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Multivariate normal distributions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5DD18-EA07-DAC9-E0C1-7D1BCFD6A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Useful tools for specifying the correlation structure between variables, even when the distributions of the variables are not normal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80824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3C4892A-B703-71F1-FD53-F284180CA8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/>
              <a:t>Factor Models</a:t>
            </a:r>
            <a:endParaRPr lang="en-US" altLang="en-US" dirty="0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4891234-AF52-A850-C2C3-C0FDE3921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altLang="en-US">
                <a:cs typeface="Arial" panose="020B0604020202020204" pitchFamily="34" charset="0"/>
              </a:rPr>
              <a:t>When there are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en-CA" altLang="en-US">
                <a:cs typeface="Arial" panose="020B0604020202020204" pitchFamily="34" charset="0"/>
              </a:rPr>
              <a:t>variables,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altLang="en-US" i="1" baseline="-25000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CA" altLang="en-US">
                <a:cs typeface="Arial" panose="020B0604020202020204" pitchFamily="34" charset="0"/>
              </a:rPr>
              <a:t> (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i </a:t>
            </a:r>
            <a:r>
              <a:rPr lang="en-CA" altLang="en-US">
                <a:cs typeface="Arial" panose="020B0604020202020204" pitchFamily="34" charset="0"/>
              </a:rPr>
              <a:t>= 1, 2,..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CA" altLang="en-US">
                <a:cs typeface="Arial" panose="020B0604020202020204" pitchFamily="34" charset="0"/>
              </a:rPr>
              <a:t>), in a multivariate normal distribution there are 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CA" altLang="en-US">
                <a:cs typeface="Arial" panose="020B0604020202020204" pitchFamily="34" charset="0"/>
              </a:rPr>
              <a:t>(</a:t>
            </a:r>
            <a:r>
              <a:rPr lang="en-CA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CA" altLang="en-US">
                <a:cs typeface="Arial" panose="020B0604020202020204" pitchFamily="34" charset="0"/>
              </a:rPr>
              <a:t>−1)/2 correlations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>
                <a:cs typeface="Arial" panose="020B0604020202020204" pitchFamily="34" charset="0"/>
              </a:rPr>
              <a:t>We can reduce the number of correlation parameters that have to be estimated with a factor model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i="1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5" name="Slide Number Placeholder 5">
            <a:extLst>
              <a:ext uri="{FF2B5EF4-FFF2-40B4-BE49-F238E27FC236}">
                <a16:creationId xmlns:a16="http://schemas.microsoft.com/office/drawing/2014/main" id="{9AB48511-1EB8-1263-DD39-6A43BA48D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F70F9C6-1DCB-4788-A497-8A186385B8D6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en-US" sz="1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C5C1F6D1-CA5D-F19F-D1DF-AFCC5C6B74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/>
              <a:t>One-Factor Model continued</a:t>
            </a:r>
            <a:endParaRPr lang="en-US" altLang="en-US"/>
          </a:p>
        </p:txBody>
      </p:sp>
      <p:sp>
        <p:nvSpPr>
          <p:cNvPr id="26627" name="Content Placeholder 8">
            <a:extLst>
              <a:ext uri="{FF2B5EF4-FFF2-40B4-BE49-F238E27FC236}">
                <a16:creationId xmlns:a16="http://schemas.microsoft.com/office/drawing/2014/main" id="{624D14FD-ED3F-1618-4085-6BBC41C73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7556" y="1785938"/>
            <a:ext cx="8544644" cy="4637976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6629" name="Slide Number Placeholder 7">
            <a:extLst>
              <a:ext uri="{FF2B5EF4-FFF2-40B4-BE49-F238E27FC236}">
                <a16:creationId xmlns:a16="http://schemas.microsoft.com/office/drawing/2014/main" id="{F3C4EF5C-F8AB-E6D9-3AD8-EB0BADD63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CC1560B-3FA3-4FB9-881E-9617C5DAE004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800"/>
          </a:p>
        </p:txBody>
      </p:sp>
      <p:sp>
        <p:nvSpPr>
          <p:cNvPr id="9223" name="Rectangle 3">
            <a:extLst>
              <a:ext uri="{FF2B5EF4-FFF2-40B4-BE49-F238E27FC236}">
                <a16:creationId xmlns:a16="http://schemas.microsoft.com/office/drawing/2014/main" id="{AF968493-C010-71E9-699B-0BD32F4F1E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238375" y="1785938"/>
            <a:ext cx="8544644" cy="3993760"/>
          </a:xfrm>
        </p:spPr>
        <p:txBody>
          <a:bodyPr/>
          <a:lstStyle/>
          <a:p>
            <a:pPr eaLnBrk="1" hangingPunct="1">
              <a:defRPr/>
            </a:pPr>
            <a:r>
              <a:rPr lang="en-CA" sz="2800" dirty="0"/>
              <a:t>I</a:t>
            </a:r>
            <a:r>
              <a:rPr lang="en-US" sz="2800" dirty="0"/>
              <a:t>f </a:t>
            </a:r>
            <a:r>
              <a:rPr lang="en-US" sz="2800" i="1" dirty="0">
                <a:latin typeface="Times New Roman" pitchFamily="18" charset="0"/>
              </a:rPr>
              <a:t>U</a:t>
            </a:r>
            <a:r>
              <a:rPr lang="en-US" sz="2800" i="1" baseline="-25000" dirty="0">
                <a:latin typeface="Times New Roman" pitchFamily="18" charset="0"/>
              </a:rPr>
              <a:t>i</a:t>
            </a:r>
            <a:r>
              <a:rPr lang="en-US" sz="2800" dirty="0"/>
              <a:t> have standard normal distributions, we can set</a:t>
            </a:r>
            <a:r>
              <a:rPr lang="en-CA" sz="2800" dirty="0"/>
              <a:t> </a:t>
            </a:r>
          </a:p>
          <a:p>
            <a:pPr eaLnBrk="1" hangingPunct="1">
              <a:defRPr/>
            </a:pPr>
            <a:endParaRPr lang="en-CA" sz="2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CA" sz="2800" dirty="0"/>
              <a:t>	where the common factor </a:t>
            </a:r>
            <a:r>
              <a:rPr lang="en-CA" sz="2800" i="1" dirty="0">
                <a:latin typeface="Times New Roman" pitchFamily="18" charset="0"/>
              </a:rPr>
              <a:t>F</a:t>
            </a:r>
            <a:r>
              <a:rPr lang="en-CA" sz="2800" dirty="0"/>
              <a:t> and the idiosyncratic component </a:t>
            </a:r>
            <a:r>
              <a:rPr lang="en-CA" sz="2800" i="1" dirty="0">
                <a:latin typeface="Times New Roman" pitchFamily="18" charset="0"/>
              </a:rPr>
              <a:t>Z</a:t>
            </a:r>
            <a:r>
              <a:rPr lang="en-CA" sz="2800" i="1" baseline="-25000" dirty="0">
                <a:latin typeface="Times New Roman" pitchFamily="18" charset="0"/>
              </a:rPr>
              <a:t>i</a:t>
            </a:r>
            <a:r>
              <a:rPr lang="en-CA" sz="2800" dirty="0">
                <a:latin typeface="Times New Roman" pitchFamily="18" charset="0"/>
              </a:rPr>
              <a:t> </a:t>
            </a:r>
            <a:r>
              <a:rPr lang="en-CA" sz="2800" dirty="0"/>
              <a:t>have independent standard normal distributions</a:t>
            </a:r>
          </a:p>
          <a:p>
            <a:pPr eaLnBrk="1" hangingPunct="1">
              <a:defRPr/>
            </a:pPr>
            <a:r>
              <a:rPr lang="en-CA" sz="2800" dirty="0"/>
              <a:t>Correlation between </a:t>
            </a:r>
            <a:r>
              <a:rPr lang="en-CA" sz="2800" i="1" dirty="0">
                <a:latin typeface="+mj-lt"/>
              </a:rPr>
              <a:t>U</a:t>
            </a:r>
            <a:r>
              <a:rPr lang="en-CA" sz="2800" i="1" baseline="-25000" dirty="0">
                <a:latin typeface="+mj-lt"/>
              </a:rPr>
              <a:t>i</a:t>
            </a:r>
            <a:r>
              <a:rPr lang="en-CA" sz="2800" i="1" dirty="0">
                <a:latin typeface="+mj-lt"/>
              </a:rPr>
              <a:t> </a:t>
            </a:r>
            <a:r>
              <a:rPr lang="en-CA" sz="2800" dirty="0"/>
              <a:t>and </a:t>
            </a:r>
            <a:r>
              <a:rPr lang="en-CA" sz="2800" i="1" dirty="0">
                <a:latin typeface="+mj-lt"/>
              </a:rPr>
              <a:t>U</a:t>
            </a:r>
            <a:r>
              <a:rPr lang="en-CA" sz="2800" i="1" baseline="-25000" dirty="0">
                <a:latin typeface="+mj-lt"/>
              </a:rPr>
              <a:t>j</a:t>
            </a:r>
            <a:r>
              <a:rPr lang="en-CA" sz="2800" i="1" dirty="0">
                <a:latin typeface="+mj-lt"/>
              </a:rPr>
              <a:t> </a:t>
            </a:r>
            <a:r>
              <a:rPr lang="en-CA" sz="2800" dirty="0"/>
              <a:t>is </a:t>
            </a:r>
            <a:r>
              <a:rPr lang="en-CA" sz="2800" i="1" dirty="0">
                <a:latin typeface="+mj-lt"/>
              </a:rPr>
              <a:t>a</a:t>
            </a:r>
            <a:r>
              <a:rPr lang="en-CA" sz="2800" i="1" baseline="-25000" dirty="0">
                <a:latin typeface="+mj-lt"/>
              </a:rPr>
              <a:t>i</a:t>
            </a:r>
            <a:r>
              <a:rPr lang="en-CA" sz="2800" i="1" dirty="0">
                <a:latin typeface="+mj-lt"/>
              </a:rPr>
              <a:t> a</a:t>
            </a:r>
            <a:r>
              <a:rPr lang="en-CA" sz="2800" i="1" baseline="-25000" dirty="0">
                <a:latin typeface="+mj-lt"/>
              </a:rPr>
              <a:t>j</a:t>
            </a:r>
            <a:endParaRPr lang="en-US" sz="2800" i="1" dirty="0">
              <a:latin typeface="+mj-lt"/>
            </a:endParaRPr>
          </a:p>
        </p:txBody>
      </p:sp>
      <p:graphicFrame>
        <p:nvGraphicFramePr>
          <p:cNvPr id="26631" name="Object 4">
            <a:extLst>
              <a:ext uri="{FF2B5EF4-FFF2-40B4-BE49-F238E27FC236}">
                <a16:creationId xmlns:a16="http://schemas.microsoft.com/office/drawing/2014/main" id="{1C14A00E-CC9A-F760-A4AE-BF02727EFD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75" y="2686050"/>
          <a:ext cx="2571750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19200" imgH="247740" progId="Equation.3">
                  <p:embed/>
                </p:oleObj>
              </mc:Choice>
              <mc:Fallback>
                <p:oleObj name="Equation" r:id="rId3" imgW="1219200" imgH="247740" progId="Equation.3">
                  <p:embed/>
                  <p:pic>
                    <p:nvPicPr>
                      <p:cNvPr id="26631" name="Object 4">
                        <a:extLst>
                          <a:ext uri="{FF2B5EF4-FFF2-40B4-BE49-F238E27FC236}">
                            <a16:creationId xmlns:a16="http://schemas.microsoft.com/office/drawing/2014/main" id="{1C14A00E-CC9A-F760-A4AE-BF02727EFD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75" y="2686050"/>
                        <a:ext cx="2571750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DBE02C6-CBF3-A8EA-CD60-0815486ABF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2373" y="740526"/>
            <a:ext cx="11447253" cy="1631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500" dirty="0"/>
              <a:t>Gaussian Copula Models: </a:t>
            </a:r>
            <a:br>
              <a:rPr lang="en-US" altLang="en-US" sz="3500" dirty="0"/>
            </a:br>
            <a:br>
              <a:rPr lang="en-US" altLang="en-US" sz="3500" dirty="0"/>
            </a:br>
            <a:r>
              <a:rPr lang="en-US" altLang="en-US" sz="2200" dirty="0"/>
              <a:t>Creating a correlation structure for variables that are not normally distributed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DC46756-769D-390F-8436-75F7F41AF3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2883789"/>
            <a:ext cx="8172450" cy="3905250"/>
          </a:xfrm>
        </p:spPr>
        <p:txBody>
          <a:bodyPr/>
          <a:lstStyle/>
          <a:p>
            <a:pPr eaLnBrk="1" hangingPunct="1"/>
            <a:r>
              <a:rPr lang="en-US" altLang="en-US" sz="2200" dirty="0">
                <a:cs typeface="Arial" panose="020B0604020202020204" pitchFamily="34" charset="0"/>
              </a:rPr>
              <a:t>Suppose we wish to define a correlation structure between two variable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sz="2200" baseline="-25000" dirty="0">
                <a:cs typeface="Arial" panose="020B0604020202020204" pitchFamily="34" charset="0"/>
              </a:rPr>
              <a:t>1</a:t>
            </a:r>
            <a:r>
              <a:rPr lang="en-US" altLang="en-US" sz="2200" dirty="0">
                <a:cs typeface="Arial" panose="020B0604020202020204" pitchFamily="34" charset="0"/>
              </a:rPr>
              <a:t> and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sz="2200" baseline="-25000" dirty="0">
                <a:cs typeface="Arial" panose="020B0604020202020204" pitchFamily="34" charset="0"/>
              </a:rPr>
              <a:t>2 </a:t>
            </a:r>
            <a:r>
              <a:rPr lang="en-US" altLang="en-US" sz="2200" dirty="0">
                <a:cs typeface="Arial" panose="020B0604020202020204" pitchFamily="34" charset="0"/>
              </a:rPr>
              <a:t>that do not have normal distributions</a:t>
            </a:r>
            <a:endParaRPr lang="en-US" altLang="en-US" sz="2200" baseline="-25000" dirty="0"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200" dirty="0">
                <a:cs typeface="Arial" panose="020B0604020202020204" pitchFamily="34" charset="0"/>
              </a:rPr>
              <a:t>We transform the variable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sz="22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altLang="en-US" sz="2200" dirty="0">
                <a:cs typeface="Arial" panose="020B0604020202020204" pitchFamily="34" charset="0"/>
              </a:rPr>
              <a:t> to a new variable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sz="22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altLang="en-US" sz="2200" dirty="0">
                <a:cs typeface="Arial" panose="020B0604020202020204" pitchFamily="34" charset="0"/>
              </a:rPr>
              <a:t> that has a standard normal distribution on a “percentile-to-percentile” basis.</a:t>
            </a:r>
          </a:p>
          <a:p>
            <a:pPr eaLnBrk="1" hangingPunct="1"/>
            <a:r>
              <a:rPr lang="en-US" altLang="en-US" sz="2200" dirty="0">
                <a:cs typeface="Arial" panose="020B0604020202020204" pitchFamily="34" charset="0"/>
              </a:rPr>
              <a:t>We transform the variable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sz="22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altLang="en-US" sz="2200" dirty="0">
                <a:cs typeface="Arial" panose="020B0604020202020204" pitchFamily="34" charset="0"/>
              </a:rPr>
              <a:t> to a new variable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sz="2200" baseline="-25000" dirty="0"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altLang="en-US" sz="2200" dirty="0">
                <a:cs typeface="Arial" panose="020B0604020202020204" pitchFamily="34" charset="0"/>
              </a:rPr>
              <a:t> that has a standard normal distribution on a “percentile-to-percentile” basis.</a:t>
            </a:r>
          </a:p>
          <a:p>
            <a:pPr eaLnBrk="1" hangingPunct="1"/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sz="2200" baseline="-25000" dirty="0">
                <a:cs typeface="Arial" panose="020B0604020202020204" pitchFamily="34" charset="0"/>
              </a:rPr>
              <a:t>1</a:t>
            </a:r>
            <a:r>
              <a:rPr lang="en-US" altLang="en-US" sz="2200" dirty="0">
                <a:cs typeface="Arial" panose="020B0604020202020204" pitchFamily="34" charset="0"/>
              </a:rPr>
              <a:t> and </a:t>
            </a:r>
            <a:r>
              <a:rPr lang="en-US" altLang="en-US" sz="2200" i="1" dirty="0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sz="2200" baseline="-25000" dirty="0">
                <a:cs typeface="Arial" panose="020B0604020202020204" pitchFamily="34" charset="0"/>
              </a:rPr>
              <a:t>2</a:t>
            </a:r>
            <a:r>
              <a:rPr lang="en-US" altLang="en-US" sz="2200" dirty="0">
                <a:cs typeface="Arial" panose="020B0604020202020204" pitchFamily="34" charset="0"/>
              </a:rPr>
              <a:t> are assumed to have a bivariate normal distribution</a:t>
            </a:r>
          </a:p>
          <a:p>
            <a:pPr eaLnBrk="1" hangingPunct="1"/>
            <a:endParaRPr lang="en-US" altLang="en-US" sz="2400" dirty="0">
              <a:cs typeface="Arial" panose="020B0604020202020204" pitchFamily="34" charset="0"/>
            </a:endParaRPr>
          </a:p>
          <a:p>
            <a:pPr eaLnBrk="1" hangingPunct="1"/>
            <a:endParaRPr lang="en-US" altLang="en-US" sz="2400" dirty="0">
              <a:cs typeface="Arial" panose="020B0604020202020204" pitchFamily="34" charset="0"/>
            </a:endParaRPr>
          </a:p>
          <a:p>
            <a:pPr eaLnBrk="1" hangingPunct="1"/>
            <a:endParaRPr lang="en-US" altLang="en-US" sz="2400" dirty="0"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dirty="0">
              <a:cs typeface="Arial" panose="020B0604020202020204" pitchFamily="34" charset="0"/>
            </a:endParaRPr>
          </a:p>
        </p:txBody>
      </p:sp>
      <p:sp>
        <p:nvSpPr>
          <p:cNvPr id="27653" name="Slide Number Placeholder 5">
            <a:extLst>
              <a:ext uri="{FF2B5EF4-FFF2-40B4-BE49-F238E27FC236}">
                <a16:creationId xmlns:a16="http://schemas.microsoft.com/office/drawing/2014/main" id="{9386159F-07E0-164B-E657-42F7C5193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B216F77-93AF-43BC-99D3-8B1960877500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0D8F161C-1A78-80CB-B93E-7F2A1FB6E0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3688" y="549376"/>
            <a:ext cx="7532687" cy="7858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The Correlation Structure Between the V’s is Defined by that Between the U’s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F11AAE63-720D-3387-F924-A5A28F1B05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>
                <a:cs typeface="Arial" panose="020B0604020202020204" pitchFamily="34" charset="0"/>
              </a:rPr>
              <a:t> </a:t>
            </a:r>
          </a:p>
        </p:txBody>
      </p:sp>
      <p:sp>
        <p:nvSpPr>
          <p:cNvPr id="28677" name="Slide Number Placeholder 5">
            <a:extLst>
              <a:ext uri="{FF2B5EF4-FFF2-40B4-BE49-F238E27FC236}">
                <a16:creationId xmlns:a16="http://schemas.microsoft.com/office/drawing/2014/main" id="{D8C2E763-71D0-BDB4-02FB-49F934DA0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FB4B71-150B-4A42-A7A1-A0729DE319A7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800"/>
          </a:p>
        </p:txBody>
      </p:sp>
      <p:sp>
        <p:nvSpPr>
          <p:cNvPr id="28678" name="AutoShape 9">
            <a:extLst>
              <a:ext uri="{FF2B5EF4-FFF2-40B4-BE49-F238E27FC236}">
                <a16:creationId xmlns:a16="http://schemas.microsoft.com/office/drawing/2014/main" id="{FA8DBF41-D8A6-0878-264F-968E52ACB70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792539" y="1628776"/>
            <a:ext cx="4897437" cy="441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79" name="Rectangle 11">
            <a:extLst>
              <a:ext uri="{FF2B5EF4-FFF2-40B4-BE49-F238E27FC236}">
                <a16:creationId xmlns:a16="http://schemas.microsoft.com/office/drawing/2014/main" id="{6A06CE2C-6E0E-4327-8A57-693D701B6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7618" y="1274863"/>
            <a:ext cx="1624013" cy="13604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0" name="Line 12">
            <a:extLst>
              <a:ext uri="{FF2B5EF4-FFF2-40B4-BE49-F238E27FC236}">
                <a16:creationId xmlns:a16="http://schemas.microsoft.com/office/drawing/2014/main" id="{FBB5611C-C5C0-4A08-AC27-7F6C2D8EEE2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622550"/>
            <a:ext cx="1468438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81" name="Line 13">
            <a:extLst>
              <a:ext uri="{FF2B5EF4-FFF2-40B4-BE49-F238E27FC236}">
                <a16:creationId xmlns:a16="http://schemas.microsoft.com/office/drawing/2014/main" id="{4161FF77-08C9-39F2-7241-617567EF248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387600"/>
            <a:ext cx="1468438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82" name="Line 14">
            <a:extLst>
              <a:ext uri="{FF2B5EF4-FFF2-40B4-BE49-F238E27FC236}">
                <a16:creationId xmlns:a16="http://schemas.microsoft.com/office/drawing/2014/main" id="{10A087EC-DAAD-8016-8412-F02CBA2C5BB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149475"/>
            <a:ext cx="1468438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83" name="Line 15">
            <a:extLst>
              <a:ext uri="{FF2B5EF4-FFF2-40B4-BE49-F238E27FC236}">
                <a16:creationId xmlns:a16="http://schemas.microsoft.com/office/drawing/2014/main" id="{E4AF12FC-89B2-4166-0CEF-123F975F9B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1916114"/>
            <a:ext cx="1468438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84" name="Line 16">
            <a:extLst>
              <a:ext uri="{FF2B5EF4-FFF2-40B4-BE49-F238E27FC236}">
                <a16:creationId xmlns:a16="http://schemas.microsoft.com/office/drawing/2014/main" id="{E6B5633C-EC97-AD05-E169-CB8BAF2324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1682750"/>
            <a:ext cx="1468438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85" name="Line 17">
            <a:extLst>
              <a:ext uri="{FF2B5EF4-FFF2-40B4-BE49-F238E27FC236}">
                <a16:creationId xmlns:a16="http://schemas.microsoft.com/office/drawing/2014/main" id="{13243F24-13DF-1816-B031-BEAE1090E1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1" y="2855914"/>
            <a:ext cx="14700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86" name="Rectangle 19">
            <a:extLst>
              <a:ext uri="{FF2B5EF4-FFF2-40B4-BE49-F238E27FC236}">
                <a16:creationId xmlns:a16="http://schemas.microsoft.com/office/drawing/2014/main" id="{21EC1B0D-A64E-600B-B00B-E721C1DAC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9688" y="2894014"/>
            <a:ext cx="8976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-0.2</a:t>
            </a:r>
            <a:endParaRPr lang="en-US" altLang="en-US" sz="1800"/>
          </a:p>
        </p:txBody>
      </p:sp>
      <p:sp>
        <p:nvSpPr>
          <p:cNvPr id="28687" name="Rectangle 20">
            <a:extLst>
              <a:ext uri="{FF2B5EF4-FFF2-40B4-BE49-F238E27FC236}">
                <a16:creationId xmlns:a16="http://schemas.microsoft.com/office/drawing/2014/main" id="{A4073276-9D74-4B34-73DB-65BD8B19A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7813" y="2894014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0</a:t>
            </a:r>
            <a:endParaRPr lang="en-US" altLang="en-US" sz="1800"/>
          </a:p>
        </p:txBody>
      </p:sp>
      <p:sp>
        <p:nvSpPr>
          <p:cNvPr id="28688" name="Rectangle 21">
            <a:extLst>
              <a:ext uri="{FF2B5EF4-FFF2-40B4-BE49-F238E27FC236}">
                <a16:creationId xmlns:a16="http://schemas.microsoft.com/office/drawing/2014/main" id="{01C6589F-B8B5-FCD7-5C8E-3D6C11825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5138" y="2894014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0.2</a:t>
            </a:r>
            <a:endParaRPr lang="en-US" altLang="en-US" sz="1800"/>
          </a:p>
        </p:txBody>
      </p:sp>
      <p:sp>
        <p:nvSpPr>
          <p:cNvPr id="28689" name="Rectangle 22">
            <a:extLst>
              <a:ext uri="{FF2B5EF4-FFF2-40B4-BE49-F238E27FC236}">
                <a16:creationId xmlns:a16="http://schemas.microsoft.com/office/drawing/2014/main" id="{163D5E90-9BEF-5040-08C5-0815A066B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7863" y="2894014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0.4</a:t>
            </a:r>
            <a:endParaRPr lang="en-US" altLang="en-US" sz="1800"/>
          </a:p>
        </p:txBody>
      </p:sp>
      <p:sp>
        <p:nvSpPr>
          <p:cNvPr id="28690" name="Rectangle 23">
            <a:extLst>
              <a:ext uri="{FF2B5EF4-FFF2-40B4-BE49-F238E27FC236}">
                <a16:creationId xmlns:a16="http://schemas.microsoft.com/office/drawing/2014/main" id="{6EBF5D5E-3C6A-D0FE-06C9-84E46F7C9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5825" y="2894014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0.6</a:t>
            </a:r>
            <a:endParaRPr lang="en-US" altLang="en-US" sz="1800"/>
          </a:p>
        </p:txBody>
      </p:sp>
      <p:sp>
        <p:nvSpPr>
          <p:cNvPr id="28691" name="Rectangle 24">
            <a:extLst>
              <a:ext uri="{FF2B5EF4-FFF2-40B4-BE49-F238E27FC236}">
                <a16:creationId xmlns:a16="http://schemas.microsoft.com/office/drawing/2014/main" id="{11F3AE21-F641-A6A4-86E9-9C7BFA498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3" y="2894014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0.8</a:t>
            </a:r>
            <a:endParaRPr lang="en-US" altLang="en-US" sz="1800"/>
          </a:p>
        </p:txBody>
      </p:sp>
      <p:sp>
        <p:nvSpPr>
          <p:cNvPr id="28692" name="Rectangle 25">
            <a:extLst>
              <a:ext uri="{FF2B5EF4-FFF2-40B4-BE49-F238E27FC236}">
                <a16:creationId xmlns:a16="http://schemas.microsoft.com/office/drawing/2014/main" id="{A7886A5A-B540-C561-9AA3-4D14EEC02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5563" y="2894014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1</a:t>
            </a:r>
            <a:endParaRPr lang="en-US" altLang="en-US" sz="1800"/>
          </a:p>
        </p:txBody>
      </p:sp>
      <p:sp>
        <p:nvSpPr>
          <p:cNvPr id="28693" name="Rectangle 26">
            <a:extLst>
              <a:ext uri="{FF2B5EF4-FFF2-40B4-BE49-F238E27FC236}">
                <a16:creationId xmlns:a16="http://schemas.microsoft.com/office/drawing/2014/main" id="{822565A8-B9C3-B7BF-501F-520ED1E3C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7650" y="2894014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1.2</a:t>
            </a:r>
            <a:endParaRPr lang="en-US" altLang="en-US" sz="1800"/>
          </a:p>
        </p:txBody>
      </p:sp>
      <p:sp>
        <p:nvSpPr>
          <p:cNvPr id="28694" name="Rectangle 27">
            <a:extLst>
              <a:ext uri="{FF2B5EF4-FFF2-40B4-BE49-F238E27FC236}">
                <a16:creationId xmlns:a16="http://schemas.microsoft.com/office/drawing/2014/main" id="{DB8C6AB8-7FBB-7FA7-BF40-26D819F74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6" y="1739901"/>
            <a:ext cx="1503363" cy="1260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5" name="Line 28">
            <a:extLst>
              <a:ext uri="{FF2B5EF4-FFF2-40B4-BE49-F238E27FC236}">
                <a16:creationId xmlns:a16="http://schemas.microsoft.com/office/drawing/2014/main" id="{C344BBA4-DF19-2FD2-7DF3-0CB95DF829CC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5725" y="2643189"/>
            <a:ext cx="1358900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96" name="Line 29">
            <a:extLst>
              <a:ext uri="{FF2B5EF4-FFF2-40B4-BE49-F238E27FC236}">
                <a16:creationId xmlns:a16="http://schemas.microsoft.com/office/drawing/2014/main" id="{25D4F35E-5EEF-E7E2-DA81-7B42856CE08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5725" y="2427289"/>
            <a:ext cx="1358900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97" name="Line 30">
            <a:extLst>
              <a:ext uri="{FF2B5EF4-FFF2-40B4-BE49-F238E27FC236}">
                <a16:creationId xmlns:a16="http://schemas.microsoft.com/office/drawing/2014/main" id="{E790D86C-12F0-1216-3434-F70348823C8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5725" y="2206625"/>
            <a:ext cx="1358900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98" name="Line 31">
            <a:extLst>
              <a:ext uri="{FF2B5EF4-FFF2-40B4-BE49-F238E27FC236}">
                <a16:creationId xmlns:a16="http://schemas.microsoft.com/office/drawing/2014/main" id="{43CEFF60-8BFB-D5C8-6135-48BFED7FAF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5725" y="1989139"/>
            <a:ext cx="1358900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699" name="Line 32">
            <a:extLst>
              <a:ext uri="{FF2B5EF4-FFF2-40B4-BE49-F238E27FC236}">
                <a16:creationId xmlns:a16="http://schemas.microsoft.com/office/drawing/2014/main" id="{C9B4E7CD-DD0D-CBBE-33EB-BC7258898D9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5725" y="1771650"/>
            <a:ext cx="1358900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00" name="Line 33">
            <a:extLst>
              <a:ext uri="{FF2B5EF4-FFF2-40B4-BE49-F238E27FC236}">
                <a16:creationId xmlns:a16="http://schemas.microsoft.com/office/drawing/2014/main" id="{D247F027-E782-7190-033C-2F72CE9FF06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3339" y="2852739"/>
            <a:ext cx="13620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01" name="Rectangle 35">
            <a:extLst>
              <a:ext uri="{FF2B5EF4-FFF2-40B4-BE49-F238E27FC236}">
                <a16:creationId xmlns:a16="http://schemas.microsoft.com/office/drawing/2014/main" id="{2C7CB213-C131-C0BE-4901-4F45C635F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2388" y="2895600"/>
            <a:ext cx="65724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-0.2</a:t>
            </a:r>
            <a:endParaRPr lang="en-US" altLang="en-US" sz="1800"/>
          </a:p>
        </p:txBody>
      </p:sp>
      <p:sp>
        <p:nvSpPr>
          <p:cNvPr id="28702" name="Rectangle 36">
            <a:extLst>
              <a:ext uri="{FF2B5EF4-FFF2-40B4-BE49-F238E27FC236}">
                <a16:creationId xmlns:a16="http://schemas.microsoft.com/office/drawing/2014/main" id="{AE380ADB-DA9B-87EF-107D-A8A8C27AD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3050" y="2895600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0</a:t>
            </a:r>
            <a:endParaRPr lang="en-US" altLang="en-US" sz="1800"/>
          </a:p>
        </p:txBody>
      </p:sp>
      <p:sp>
        <p:nvSpPr>
          <p:cNvPr id="28703" name="Rectangle 37">
            <a:extLst>
              <a:ext uri="{FF2B5EF4-FFF2-40B4-BE49-F238E27FC236}">
                <a16:creationId xmlns:a16="http://schemas.microsoft.com/office/drawing/2014/main" id="{2898F442-23BB-BF0C-0FED-432462AD0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7675" y="2895600"/>
            <a:ext cx="5238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0.2</a:t>
            </a:r>
            <a:endParaRPr lang="en-US" altLang="en-US" sz="1800"/>
          </a:p>
        </p:txBody>
      </p:sp>
      <p:sp>
        <p:nvSpPr>
          <p:cNvPr id="28704" name="Rectangle 38">
            <a:extLst>
              <a:ext uri="{FF2B5EF4-FFF2-40B4-BE49-F238E27FC236}">
                <a16:creationId xmlns:a16="http://schemas.microsoft.com/office/drawing/2014/main" id="{713AF74C-C947-D786-E291-3CC8E33ED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2938" y="2895600"/>
            <a:ext cx="52900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0.4</a:t>
            </a:r>
            <a:endParaRPr lang="en-US" altLang="en-US" sz="1800"/>
          </a:p>
        </p:txBody>
      </p:sp>
      <p:sp>
        <p:nvSpPr>
          <p:cNvPr id="28705" name="Rectangle 39">
            <a:extLst>
              <a:ext uri="{FF2B5EF4-FFF2-40B4-BE49-F238E27FC236}">
                <a16:creationId xmlns:a16="http://schemas.microsoft.com/office/drawing/2014/main" id="{641CEE23-4CA6-4E9F-3E04-073828872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5025" y="2895600"/>
            <a:ext cx="5238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0.6</a:t>
            </a:r>
            <a:endParaRPr lang="en-US" altLang="en-US" sz="1800"/>
          </a:p>
        </p:txBody>
      </p:sp>
      <p:sp>
        <p:nvSpPr>
          <p:cNvPr id="28706" name="Rectangle 40">
            <a:extLst>
              <a:ext uri="{FF2B5EF4-FFF2-40B4-BE49-F238E27FC236}">
                <a16:creationId xmlns:a16="http://schemas.microsoft.com/office/drawing/2014/main" id="{2A2F8720-E7AF-E476-A1B0-425562741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1875" y="2895600"/>
            <a:ext cx="5238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0.8</a:t>
            </a:r>
            <a:endParaRPr lang="en-US" altLang="en-US" sz="1800"/>
          </a:p>
        </p:txBody>
      </p:sp>
      <p:sp>
        <p:nvSpPr>
          <p:cNvPr id="28707" name="Rectangle 41">
            <a:extLst>
              <a:ext uri="{FF2B5EF4-FFF2-40B4-BE49-F238E27FC236}">
                <a16:creationId xmlns:a16="http://schemas.microsoft.com/office/drawing/2014/main" id="{8A83253B-A8A6-7EB3-FFD5-757F58735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3013" y="2895600"/>
            <a:ext cx="20840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1</a:t>
            </a:r>
            <a:endParaRPr lang="en-US" altLang="en-US" sz="1800"/>
          </a:p>
        </p:txBody>
      </p:sp>
      <p:sp>
        <p:nvSpPr>
          <p:cNvPr id="28708" name="Rectangle 42">
            <a:extLst>
              <a:ext uri="{FF2B5EF4-FFF2-40B4-BE49-F238E27FC236}">
                <a16:creationId xmlns:a16="http://schemas.microsoft.com/office/drawing/2014/main" id="{05D2EA35-336C-2338-2432-9FE50C652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0813" y="2895600"/>
            <a:ext cx="52900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1.2</a:t>
            </a:r>
            <a:endParaRPr lang="en-US" altLang="en-US" sz="1800"/>
          </a:p>
        </p:txBody>
      </p:sp>
      <p:sp>
        <p:nvSpPr>
          <p:cNvPr id="28709" name="Rectangle 43">
            <a:extLst>
              <a:ext uri="{FF2B5EF4-FFF2-40B4-BE49-F238E27FC236}">
                <a16:creationId xmlns:a16="http://schemas.microsoft.com/office/drawing/2014/main" id="{3F2D72EE-A9E9-FE3F-CEBE-7C71083DB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8338" y="2952750"/>
            <a:ext cx="9457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endParaRPr lang="en-US" altLang="en-US" sz="1800"/>
          </a:p>
        </p:txBody>
      </p:sp>
      <p:sp>
        <p:nvSpPr>
          <p:cNvPr id="28710" name="Rectangle 44">
            <a:extLst>
              <a:ext uri="{FF2B5EF4-FFF2-40B4-BE49-F238E27FC236}">
                <a16:creationId xmlns:a16="http://schemas.microsoft.com/office/drawing/2014/main" id="{7C94E64D-E2C0-A7CF-95AE-74842C402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5650" y="3040064"/>
            <a:ext cx="571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>
                <a:solidFill>
                  <a:srgbClr val="000000"/>
                </a:solidFill>
              </a:rPr>
              <a:t>1</a:t>
            </a:r>
            <a:endParaRPr lang="en-US" altLang="en-US" sz="1800"/>
          </a:p>
        </p:txBody>
      </p:sp>
      <p:sp>
        <p:nvSpPr>
          <p:cNvPr id="28711" name="Rectangle 45">
            <a:extLst>
              <a:ext uri="{FF2B5EF4-FFF2-40B4-BE49-F238E27FC236}">
                <a16:creationId xmlns:a16="http://schemas.microsoft.com/office/drawing/2014/main" id="{BF202D4A-42EF-4C6E-F68F-2639422E5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4213" y="2905125"/>
            <a:ext cx="9457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endParaRPr lang="en-US" altLang="en-US" sz="1800"/>
          </a:p>
        </p:txBody>
      </p:sp>
      <p:sp>
        <p:nvSpPr>
          <p:cNvPr id="28712" name="Rectangle 46">
            <a:extLst>
              <a:ext uri="{FF2B5EF4-FFF2-40B4-BE49-F238E27FC236}">
                <a16:creationId xmlns:a16="http://schemas.microsoft.com/office/drawing/2014/main" id="{EEC42303-F1B4-BEB7-7295-74F033312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1525" y="2992439"/>
            <a:ext cx="571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>
                <a:solidFill>
                  <a:srgbClr val="000000"/>
                </a:solidFill>
              </a:rPr>
              <a:t>2</a:t>
            </a:r>
            <a:endParaRPr lang="en-US" altLang="en-US" sz="1800"/>
          </a:p>
        </p:txBody>
      </p:sp>
      <p:sp>
        <p:nvSpPr>
          <p:cNvPr id="28713" name="Rectangle 47">
            <a:extLst>
              <a:ext uri="{FF2B5EF4-FFF2-40B4-BE49-F238E27FC236}">
                <a16:creationId xmlns:a16="http://schemas.microsoft.com/office/drawing/2014/main" id="{FDDF49F0-43A5-B135-959F-75D298ADB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8900" y="3827463"/>
            <a:ext cx="1403350" cy="124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4" name="Rectangle 48">
            <a:extLst>
              <a:ext uri="{FF2B5EF4-FFF2-40B4-BE49-F238E27FC236}">
                <a16:creationId xmlns:a16="http://schemas.microsoft.com/office/drawing/2014/main" id="{F8DE86AB-2586-4A8F-CC88-174F0329D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1288" y="3859214"/>
            <a:ext cx="1293812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5" name="Line 49">
            <a:extLst>
              <a:ext uri="{FF2B5EF4-FFF2-40B4-BE49-F238E27FC236}">
                <a16:creationId xmlns:a16="http://schemas.microsoft.com/office/drawing/2014/main" id="{F99556E8-7DEA-7BDC-6235-C251342EC0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813300"/>
            <a:ext cx="129222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16" name="Line 50">
            <a:extLst>
              <a:ext uri="{FF2B5EF4-FFF2-40B4-BE49-F238E27FC236}">
                <a16:creationId xmlns:a16="http://schemas.microsoft.com/office/drawing/2014/main" id="{0199936B-E8ED-1EA7-1C9C-C2640F9F2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694239"/>
            <a:ext cx="129222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17" name="Line 51">
            <a:extLst>
              <a:ext uri="{FF2B5EF4-FFF2-40B4-BE49-F238E27FC236}">
                <a16:creationId xmlns:a16="http://schemas.microsoft.com/office/drawing/2014/main" id="{16DCD396-7AF6-2FAF-C619-CA2CD7592DBF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575175"/>
            <a:ext cx="129222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18" name="Line 52">
            <a:extLst>
              <a:ext uri="{FF2B5EF4-FFF2-40B4-BE49-F238E27FC236}">
                <a16:creationId xmlns:a16="http://schemas.microsoft.com/office/drawing/2014/main" id="{D73EBED7-E9CE-BAAF-E8CC-2F75A0A7CF2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454525"/>
            <a:ext cx="129222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19" name="Line 53">
            <a:extLst>
              <a:ext uri="{FF2B5EF4-FFF2-40B4-BE49-F238E27FC236}">
                <a16:creationId xmlns:a16="http://schemas.microsoft.com/office/drawing/2014/main" id="{7BE204F0-8625-DF33-F272-D60D8E978A8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338639"/>
            <a:ext cx="129222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0" name="Line 54">
            <a:extLst>
              <a:ext uri="{FF2B5EF4-FFF2-40B4-BE49-F238E27FC236}">
                <a16:creationId xmlns:a16="http://schemas.microsoft.com/office/drawing/2014/main" id="{C7638FB4-FA9F-00AE-359F-3A94D0729D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219575"/>
            <a:ext cx="129222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1" name="Line 55">
            <a:extLst>
              <a:ext uri="{FF2B5EF4-FFF2-40B4-BE49-F238E27FC236}">
                <a16:creationId xmlns:a16="http://schemas.microsoft.com/office/drawing/2014/main" id="{96DA4BBB-9C8D-D816-67F4-BB905BAF5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4098925"/>
            <a:ext cx="129222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2" name="Line 56">
            <a:extLst>
              <a:ext uri="{FF2B5EF4-FFF2-40B4-BE49-F238E27FC236}">
                <a16:creationId xmlns:a16="http://schemas.microsoft.com/office/drawing/2014/main" id="{6D2D603F-64BF-86BF-EF23-5640DC6F6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3979864"/>
            <a:ext cx="129222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3" name="Line 57">
            <a:extLst>
              <a:ext uri="{FF2B5EF4-FFF2-40B4-BE49-F238E27FC236}">
                <a16:creationId xmlns:a16="http://schemas.microsoft.com/office/drawing/2014/main" id="{A5EC3585-5695-906D-4A11-713E49ACFCD7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3859214"/>
            <a:ext cx="129222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4" name="Rectangle 58">
            <a:extLst>
              <a:ext uri="{FF2B5EF4-FFF2-40B4-BE49-F238E27FC236}">
                <a16:creationId xmlns:a16="http://schemas.microsoft.com/office/drawing/2014/main" id="{9DC9A306-4415-1B6F-2413-FE99FEB60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1288" y="3859214"/>
            <a:ext cx="1293812" cy="1074737"/>
          </a:xfrm>
          <a:prstGeom prst="rect">
            <a:avLst/>
          </a:prstGeom>
          <a:noFill/>
          <a:ln w="31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25" name="Line 59">
            <a:extLst>
              <a:ext uri="{FF2B5EF4-FFF2-40B4-BE49-F238E27FC236}">
                <a16:creationId xmlns:a16="http://schemas.microsoft.com/office/drawing/2014/main" id="{B6F47664-9BB6-2130-4634-4A392D9869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8" y="4933950"/>
            <a:ext cx="129381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6" name="Line 60">
            <a:extLst>
              <a:ext uri="{FF2B5EF4-FFF2-40B4-BE49-F238E27FC236}">
                <a16:creationId xmlns:a16="http://schemas.microsoft.com/office/drawing/2014/main" id="{96338F5D-D7E0-55CC-365C-BBFFD35209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7189" y="4933950"/>
            <a:ext cx="9525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7" name="Freeform 61">
            <a:extLst>
              <a:ext uri="{FF2B5EF4-FFF2-40B4-BE49-F238E27FC236}">
                <a16:creationId xmlns:a16="http://schemas.microsoft.com/office/drawing/2014/main" id="{863E7821-CAA6-4D74-47AE-25D854BDBA6A}"/>
              </a:ext>
            </a:extLst>
          </p:cNvPr>
          <p:cNvSpPr>
            <a:spLocks/>
          </p:cNvSpPr>
          <p:nvPr/>
        </p:nvSpPr>
        <p:spPr bwMode="auto">
          <a:xfrm>
            <a:off x="4176713" y="4933950"/>
            <a:ext cx="12700" cy="1588"/>
          </a:xfrm>
          <a:custGeom>
            <a:avLst/>
            <a:gdLst>
              <a:gd name="T0" fmla="*/ 0 w 16"/>
              <a:gd name="T1" fmla="*/ 0 h 1588"/>
              <a:gd name="T2" fmla="*/ 2147483647 w 16"/>
              <a:gd name="T3" fmla="*/ 0 h 1588"/>
              <a:gd name="T4" fmla="*/ 2147483647 w 16"/>
              <a:gd name="T5" fmla="*/ 0 h 1588"/>
              <a:gd name="T6" fmla="*/ 0 60000 65536"/>
              <a:gd name="T7" fmla="*/ 0 60000 65536"/>
              <a:gd name="T8" fmla="*/ 0 60000 65536"/>
              <a:gd name="T9" fmla="*/ 0 w 16"/>
              <a:gd name="T10" fmla="*/ 0 h 1588"/>
              <a:gd name="T11" fmla="*/ 16 w 16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8">
                <a:moveTo>
                  <a:pt x="0" y="0"/>
                </a:moveTo>
                <a:lnTo>
                  <a:pt x="7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8" name="Line 62">
            <a:extLst>
              <a:ext uri="{FF2B5EF4-FFF2-40B4-BE49-F238E27FC236}">
                <a16:creationId xmlns:a16="http://schemas.microsoft.com/office/drawing/2014/main" id="{29AD870B-82C4-3ADA-2318-E6C5318C71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414" y="4933950"/>
            <a:ext cx="7937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29" name="Freeform 63">
            <a:extLst>
              <a:ext uri="{FF2B5EF4-FFF2-40B4-BE49-F238E27FC236}">
                <a16:creationId xmlns:a16="http://schemas.microsoft.com/office/drawing/2014/main" id="{626A65E2-97D1-8953-F409-308988337823}"/>
              </a:ext>
            </a:extLst>
          </p:cNvPr>
          <p:cNvSpPr>
            <a:spLocks/>
          </p:cNvSpPr>
          <p:nvPr/>
        </p:nvSpPr>
        <p:spPr bwMode="auto">
          <a:xfrm>
            <a:off x="4197350" y="4933950"/>
            <a:ext cx="12700" cy="1588"/>
          </a:xfrm>
          <a:custGeom>
            <a:avLst/>
            <a:gdLst>
              <a:gd name="T0" fmla="*/ 0 w 15"/>
              <a:gd name="T1" fmla="*/ 0 h 1588"/>
              <a:gd name="T2" fmla="*/ 2147483647 w 15"/>
              <a:gd name="T3" fmla="*/ 0 h 1588"/>
              <a:gd name="T4" fmla="*/ 2147483647 w 15"/>
              <a:gd name="T5" fmla="*/ 0 h 1588"/>
              <a:gd name="T6" fmla="*/ 0 60000 65536"/>
              <a:gd name="T7" fmla="*/ 0 60000 65536"/>
              <a:gd name="T8" fmla="*/ 0 60000 65536"/>
              <a:gd name="T9" fmla="*/ 0 w 15"/>
              <a:gd name="T10" fmla="*/ 0 h 1588"/>
              <a:gd name="T11" fmla="*/ 15 w 15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1588">
                <a:moveTo>
                  <a:pt x="0" y="0"/>
                </a:moveTo>
                <a:lnTo>
                  <a:pt x="8" y="0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0" name="Freeform 64">
            <a:extLst>
              <a:ext uri="{FF2B5EF4-FFF2-40B4-BE49-F238E27FC236}">
                <a16:creationId xmlns:a16="http://schemas.microsoft.com/office/drawing/2014/main" id="{F7B818CE-01C7-D24F-E5BD-3FE7875ADA73}"/>
              </a:ext>
            </a:extLst>
          </p:cNvPr>
          <p:cNvSpPr>
            <a:spLocks/>
          </p:cNvSpPr>
          <p:nvPr/>
        </p:nvSpPr>
        <p:spPr bwMode="auto">
          <a:xfrm>
            <a:off x="4210051" y="4930776"/>
            <a:ext cx="9525" cy="3175"/>
          </a:xfrm>
          <a:custGeom>
            <a:avLst/>
            <a:gdLst>
              <a:gd name="T0" fmla="*/ 0 w 12"/>
              <a:gd name="T1" fmla="*/ 2147483647 h 4"/>
              <a:gd name="T2" fmla="*/ 2147483647 w 12"/>
              <a:gd name="T3" fmla="*/ 0 h 4"/>
              <a:gd name="T4" fmla="*/ 2147483647 w 12"/>
              <a:gd name="T5" fmla="*/ 0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4"/>
                </a:moveTo>
                <a:lnTo>
                  <a:pt x="4" y="0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1" name="Freeform 65">
            <a:extLst>
              <a:ext uri="{FF2B5EF4-FFF2-40B4-BE49-F238E27FC236}">
                <a16:creationId xmlns:a16="http://schemas.microsoft.com/office/drawing/2014/main" id="{A7D4A545-11F7-6ADB-E850-B7F1F6DC428F}"/>
              </a:ext>
            </a:extLst>
          </p:cNvPr>
          <p:cNvSpPr>
            <a:spLocks/>
          </p:cNvSpPr>
          <p:nvPr/>
        </p:nvSpPr>
        <p:spPr bwMode="auto">
          <a:xfrm>
            <a:off x="4219575" y="4930775"/>
            <a:ext cx="12700" cy="1588"/>
          </a:xfrm>
          <a:custGeom>
            <a:avLst/>
            <a:gdLst>
              <a:gd name="T0" fmla="*/ 0 w 16"/>
              <a:gd name="T1" fmla="*/ 0 h 1588"/>
              <a:gd name="T2" fmla="*/ 2147483647 w 16"/>
              <a:gd name="T3" fmla="*/ 0 h 1588"/>
              <a:gd name="T4" fmla="*/ 2147483647 w 16"/>
              <a:gd name="T5" fmla="*/ 0 h 1588"/>
              <a:gd name="T6" fmla="*/ 0 60000 65536"/>
              <a:gd name="T7" fmla="*/ 0 60000 65536"/>
              <a:gd name="T8" fmla="*/ 0 60000 65536"/>
              <a:gd name="T9" fmla="*/ 0 w 16"/>
              <a:gd name="T10" fmla="*/ 0 h 1588"/>
              <a:gd name="T11" fmla="*/ 16 w 16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8">
                <a:moveTo>
                  <a:pt x="0" y="0"/>
                </a:moveTo>
                <a:lnTo>
                  <a:pt x="7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2" name="Line 66">
            <a:extLst>
              <a:ext uri="{FF2B5EF4-FFF2-40B4-BE49-F238E27FC236}">
                <a16:creationId xmlns:a16="http://schemas.microsoft.com/office/drawing/2014/main" id="{3CAB5B1B-F9A8-5D9B-13E3-C26E7227FC6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2275" y="4930775"/>
            <a:ext cx="7938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3" name="Freeform 67">
            <a:extLst>
              <a:ext uri="{FF2B5EF4-FFF2-40B4-BE49-F238E27FC236}">
                <a16:creationId xmlns:a16="http://schemas.microsoft.com/office/drawing/2014/main" id="{974F5C06-D668-4D84-957B-4663C8C567C8}"/>
              </a:ext>
            </a:extLst>
          </p:cNvPr>
          <p:cNvSpPr>
            <a:spLocks/>
          </p:cNvSpPr>
          <p:nvPr/>
        </p:nvSpPr>
        <p:spPr bwMode="auto">
          <a:xfrm>
            <a:off x="4240213" y="4926013"/>
            <a:ext cx="12700" cy="4762"/>
          </a:xfrm>
          <a:custGeom>
            <a:avLst/>
            <a:gdLst>
              <a:gd name="T0" fmla="*/ 0 w 16"/>
              <a:gd name="T1" fmla="*/ 2147483647 h 5"/>
              <a:gd name="T2" fmla="*/ 2147483647 w 16"/>
              <a:gd name="T3" fmla="*/ 0 h 5"/>
              <a:gd name="T4" fmla="*/ 2147483647 w 16"/>
              <a:gd name="T5" fmla="*/ 0 h 5"/>
              <a:gd name="T6" fmla="*/ 0 60000 65536"/>
              <a:gd name="T7" fmla="*/ 0 60000 65536"/>
              <a:gd name="T8" fmla="*/ 0 60000 65536"/>
              <a:gd name="T9" fmla="*/ 0 w 16"/>
              <a:gd name="T10" fmla="*/ 0 h 5"/>
              <a:gd name="T11" fmla="*/ 16 w 16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5">
                <a:moveTo>
                  <a:pt x="0" y="5"/>
                </a:moveTo>
                <a:lnTo>
                  <a:pt x="9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4" name="Line 68">
            <a:extLst>
              <a:ext uri="{FF2B5EF4-FFF2-40B4-BE49-F238E27FC236}">
                <a16:creationId xmlns:a16="http://schemas.microsoft.com/office/drawing/2014/main" id="{8431FF26-063A-1F01-D42F-AF957865D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52914" y="4926014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5" name="Line 69">
            <a:extLst>
              <a:ext uri="{FF2B5EF4-FFF2-40B4-BE49-F238E27FC236}">
                <a16:creationId xmlns:a16="http://schemas.microsoft.com/office/drawing/2014/main" id="{5A24D641-48F4-0C01-0C16-805B1720AB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2438" y="4922839"/>
            <a:ext cx="12700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6" name="Line 70">
            <a:extLst>
              <a:ext uri="{FF2B5EF4-FFF2-40B4-BE49-F238E27FC236}">
                <a16:creationId xmlns:a16="http://schemas.microsoft.com/office/drawing/2014/main" id="{FAFAA3B4-B1BB-C25F-C9BD-3C6E0DFD85C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75138" y="4919664"/>
            <a:ext cx="11112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7" name="Line 71">
            <a:extLst>
              <a:ext uri="{FF2B5EF4-FFF2-40B4-BE49-F238E27FC236}">
                <a16:creationId xmlns:a16="http://schemas.microsoft.com/office/drawing/2014/main" id="{37180D64-9422-3C10-876A-50723D2629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86251" y="4913313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8" name="Freeform 72">
            <a:extLst>
              <a:ext uri="{FF2B5EF4-FFF2-40B4-BE49-F238E27FC236}">
                <a16:creationId xmlns:a16="http://schemas.microsoft.com/office/drawing/2014/main" id="{8C5A522B-DADE-FC68-628C-5C6573C8253E}"/>
              </a:ext>
            </a:extLst>
          </p:cNvPr>
          <p:cNvSpPr>
            <a:spLocks/>
          </p:cNvSpPr>
          <p:nvPr/>
        </p:nvSpPr>
        <p:spPr bwMode="auto">
          <a:xfrm>
            <a:off x="4295775" y="4906963"/>
            <a:ext cx="12700" cy="6350"/>
          </a:xfrm>
          <a:custGeom>
            <a:avLst/>
            <a:gdLst>
              <a:gd name="T0" fmla="*/ 0 w 15"/>
              <a:gd name="T1" fmla="*/ 2147483647 h 8"/>
              <a:gd name="T2" fmla="*/ 2147483647 w 15"/>
              <a:gd name="T3" fmla="*/ 2147483647 h 8"/>
              <a:gd name="T4" fmla="*/ 2147483647 w 15"/>
              <a:gd name="T5" fmla="*/ 0 h 8"/>
              <a:gd name="T6" fmla="*/ 0 60000 65536"/>
              <a:gd name="T7" fmla="*/ 0 60000 65536"/>
              <a:gd name="T8" fmla="*/ 0 60000 65536"/>
              <a:gd name="T9" fmla="*/ 0 w 15"/>
              <a:gd name="T10" fmla="*/ 0 h 8"/>
              <a:gd name="T11" fmla="*/ 15 w 15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8">
                <a:moveTo>
                  <a:pt x="0" y="8"/>
                </a:moveTo>
                <a:lnTo>
                  <a:pt x="8" y="4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39" name="Line 73">
            <a:extLst>
              <a:ext uri="{FF2B5EF4-FFF2-40B4-BE49-F238E27FC236}">
                <a16:creationId xmlns:a16="http://schemas.microsoft.com/office/drawing/2014/main" id="{FA5CB06E-C29D-DDE6-BE4B-AF66D57FF0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08476" y="4900613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0" name="Freeform 74">
            <a:extLst>
              <a:ext uri="{FF2B5EF4-FFF2-40B4-BE49-F238E27FC236}">
                <a16:creationId xmlns:a16="http://schemas.microsoft.com/office/drawing/2014/main" id="{30B8FF40-602E-9E36-13F1-164471564C92}"/>
              </a:ext>
            </a:extLst>
          </p:cNvPr>
          <p:cNvSpPr>
            <a:spLocks/>
          </p:cNvSpPr>
          <p:nvPr/>
        </p:nvSpPr>
        <p:spPr bwMode="auto">
          <a:xfrm>
            <a:off x="4318001" y="4891089"/>
            <a:ext cx="11113" cy="9525"/>
          </a:xfrm>
          <a:custGeom>
            <a:avLst/>
            <a:gdLst>
              <a:gd name="T0" fmla="*/ 0 w 16"/>
              <a:gd name="T1" fmla="*/ 2147483647 h 13"/>
              <a:gd name="T2" fmla="*/ 2147483647 w 16"/>
              <a:gd name="T3" fmla="*/ 2147483647 h 13"/>
              <a:gd name="T4" fmla="*/ 2147483647 w 16"/>
              <a:gd name="T5" fmla="*/ 0 h 13"/>
              <a:gd name="T6" fmla="*/ 0 60000 65536"/>
              <a:gd name="T7" fmla="*/ 0 60000 65536"/>
              <a:gd name="T8" fmla="*/ 0 60000 65536"/>
              <a:gd name="T9" fmla="*/ 0 w 16"/>
              <a:gd name="T10" fmla="*/ 0 h 13"/>
              <a:gd name="T11" fmla="*/ 16 w 16"/>
              <a:gd name="T12" fmla="*/ 13 h 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3">
                <a:moveTo>
                  <a:pt x="0" y="13"/>
                </a:moveTo>
                <a:lnTo>
                  <a:pt x="7" y="8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1" name="Line 75">
            <a:extLst>
              <a:ext uri="{FF2B5EF4-FFF2-40B4-BE49-F238E27FC236}">
                <a16:creationId xmlns:a16="http://schemas.microsoft.com/office/drawing/2014/main" id="{719DD20D-A906-CBE2-F7C9-1D6C8DB8B5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29114" y="4878388"/>
            <a:ext cx="9525" cy="1270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2" name="Freeform 76">
            <a:extLst>
              <a:ext uri="{FF2B5EF4-FFF2-40B4-BE49-F238E27FC236}">
                <a16:creationId xmlns:a16="http://schemas.microsoft.com/office/drawing/2014/main" id="{E47FA947-6F09-14CC-7F41-88B0EED30338}"/>
              </a:ext>
            </a:extLst>
          </p:cNvPr>
          <p:cNvSpPr>
            <a:spLocks/>
          </p:cNvSpPr>
          <p:nvPr/>
        </p:nvSpPr>
        <p:spPr bwMode="auto">
          <a:xfrm>
            <a:off x="4338638" y="4865688"/>
            <a:ext cx="12700" cy="12700"/>
          </a:xfrm>
          <a:custGeom>
            <a:avLst/>
            <a:gdLst>
              <a:gd name="T0" fmla="*/ 0 w 15"/>
              <a:gd name="T1" fmla="*/ 2147483647 h 17"/>
              <a:gd name="T2" fmla="*/ 2147483647 w 15"/>
              <a:gd name="T3" fmla="*/ 2147483647 h 17"/>
              <a:gd name="T4" fmla="*/ 2147483647 w 15"/>
              <a:gd name="T5" fmla="*/ 0 h 17"/>
              <a:gd name="T6" fmla="*/ 0 60000 65536"/>
              <a:gd name="T7" fmla="*/ 0 60000 65536"/>
              <a:gd name="T8" fmla="*/ 0 60000 65536"/>
              <a:gd name="T9" fmla="*/ 0 w 15"/>
              <a:gd name="T10" fmla="*/ 0 h 17"/>
              <a:gd name="T11" fmla="*/ 15 w 15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17">
                <a:moveTo>
                  <a:pt x="0" y="17"/>
                </a:moveTo>
                <a:lnTo>
                  <a:pt x="8" y="9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3" name="Line 77">
            <a:extLst>
              <a:ext uri="{FF2B5EF4-FFF2-40B4-BE49-F238E27FC236}">
                <a16:creationId xmlns:a16="http://schemas.microsoft.com/office/drawing/2014/main" id="{E03FBD9B-835A-23E9-EAE6-77D29B2D75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1339" y="4848226"/>
            <a:ext cx="9525" cy="174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4" name="Freeform 78">
            <a:extLst>
              <a:ext uri="{FF2B5EF4-FFF2-40B4-BE49-F238E27FC236}">
                <a16:creationId xmlns:a16="http://schemas.microsoft.com/office/drawing/2014/main" id="{6A1364A4-EBBE-2B84-8E1B-F736F8990C4C}"/>
              </a:ext>
            </a:extLst>
          </p:cNvPr>
          <p:cNvSpPr>
            <a:spLocks/>
          </p:cNvSpPr>
          <p:nvPr/>
        </p:nvSpPr>
        <p:spPr bwMode="auto">
          <a:xfrm>
            <a:off x="4360863" y="4829175"/>
            <a:ext cx="11112" cy="19050"/>
          </a:xfrm>
          <a:custGeom>
            <a:avLst/>
            <a:gdLst>
              <a:gd name="T0" fmla="*/ 0 w 16"/>
              <a:gd name="T1" fmla="*/ 2147483647 h 24"/>
              <a:gd name="T2" fmla="*/ 2147483647 w 16"/>
              <a:gd name="T3" fmla="*/ 2147483647 h 24"/>
              <a:gd name="T4" fmla="*/ 2147483647 w 16"/>
              <a:gd name="T5" fmla="*/ 0 h 24"/>
              <a:gd name="T6" fmla="*/ 0 60000 65536"/>
              <a:gd name="T7" fmla="*/ 0 60000 65536"/>
              <a:gd name="T8" fmla="*/ 0 60000 65536"/>
              <a:gd name="T9" fmla="*/ 0 w 16"/>
              <a:gd name="T10" fmla="*/ 0 h 24"/>
              <a:gd name="T11" fmla="*/ 16 w 16"/>
              <a:gd name="T12" fmla="*/ 24 h 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24">
                <a:moveTo>
                  <a:pt x="0" y="24"/>
                </a:moveTo>
                <a:lnTo>
                  <a:pt x="7" y="11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5" name="Freeform 79">
            <a:extLst>
              <a:ext uri="{FF2B5EF4-FFF2-40B4-BE49-F238E27FC236}">
                <a16:creationId xmlns:a16="http://schemas.microsoft.com/office/drawing/2014/main" id="{EFF80059-5215-67CD-A43C-E803FD01AB84}"/>
              </a:ext>
            </a:extLst>
          </p:cNvPr>
          <p:cNvSpPr>
            <a:spLocks/>
          </p:cNvSpPr>
          <p:nvPr/>
        </p:nvSpPr>
        <p:spPr bwMode="auto">
          <a:xfrm>
            <a:off x="4371976" y="4803775"/>
            <a:ext cx="9525" cy="25400"/>
          </a:xfrm>
          <a:custGeom>
            <a:avLst/>
            <a:gdLst>
              <a:gd name="T0" fmla="*/ 0 w 10"/>
              <a:gd name="T1" fmla="*/ 2147483647 h 33"/>
              <a:gd name="T2" fmla="*/ 2147483647 w 10"/>
              <a:gd name="T3" fmla="*/ 2147483647 h 33"/>
              <a:gd name="T4" fmla="*/ 2147483647 w 10"/>
              <a:gd name="T5" fmla="*/ 0 h 33"/>
              <a:gd name="T6" fmla="*/ 0 60000 65536"/>
              <a:gd name="T7" fmla="*/ 0 60000 65536"/>
              <a:gd name="T8" fmla="*/ 0 60000 65536"/>
              <a:gd name="T9" fmla="*/ 0 w 10"/>
              <a:gd name="T10" fmla="*/ 0 h 33"/>
              <a:gd name="T11" fmla="*/ 10 w 10"/>
              <a:gd name="T12" fmla="*/ 33 h 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33">
                <a:moveTo>
                  <a:pt x="0" y="33"/>
                </a:moveTo>
                <a:lnTo>
                  <a:pt x="3" y="16"/>
                </a:lnTo>
                <a:lnTo>
                  <a:pt x="10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6" name="Freeform 80">
            <a:extLst>
              <a:ext uri="{FF2B5EF4-FFF2-40B4-BE49-F238E27FC236}">
                <a16:creationId xmlns:a16="http://schemas.microsoft.com/office/drawing/2014/main" id="{13D943ED-B0B9-9544-211F-E5E306F6357B}"/>
              </a:ext>
            </a:extLst>
          </p:cNvPr>
          <p:cNvSpPr>
            <a:spLocks/>
          </p:cNvSpPr>
          <p:nvPr/>
        </p:nvSpPr>
        <p:spPr bwMode="auto">
          <a:xfrm>
            <a:off x="4381501" y="4778375"/>
            <a:ext cx="11113" cy="25400"/>
          </a:xfrm>
          <a:custGeom>
            <a:avLst/>
            <a:gdLst>
              <a:gd name="T0" fmla="*/ 0 w 16"/>
              <a:gd name="T1" fmla="*/ 2147483647 h 33"/>
              <a:gd name="T2" fmla="*/ 2147483647 w 16"/>
              <a:gd name="T3" fmla="*/ 2147483647 h 33"/>
              <a:gd name="T4" fmla="*/ 2147483647 w 16"/>
              <a:gd name="T5" fmla="*/ 0 h 33"/>
              <a:gd name="T6" fmla="*/ 0 60000 65536"/>
              <a:gd name="T7" fmla="*/ 0 60000 65536"/>
              <a:gd name="T8" fmla="*/ 0 60000 65536"/>
              <a:gd name="T9" fmla="*/ 0 w 16"/>
              <a:gd name="T10" fmla="*/ 0 h 33"/>
              <a:gd name="T11" fmla="*/ 16 w 16"/>
              <a:gd name="T12" fmla="*/ 33 h 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33">
                <a:moveTo>
                  <a:pt x="0" y="33"/>
                </a:moveTo>
                <a:lnTo>
                  <a:pt x="9" y="16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7" name="Line 81">
            <a:extLst>
              <a:ext uri="{FF2B5EF4-FFF2-40B4-BE49-F238E27FC236}">
                <a16:creationId xmlns:a16="http://schemas.microsoft.com/office/drawing/2014/main" id="{335A1A3B-200A-8424-F49F-0DB639F399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92614" y="4745039"/>
            <a:ext cx="9525" cy="3333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8" name="Freeform 82">
            <a:extLst>
              <a:ext uri="{FF2B5EF4-FFF2-40B4-BE49-F238E27FC236}">
                <a16:creationId xmlns:a16="http://schemas.microsoft.com/office/drawing/2014/main" id="{B2EF4BE1-225E-BFC4-D195-58F04792982D}"/>
              </a:ext>
            </a:extLst>
          </p:cNvPr>
          <p:cNvSpPr>
            <a:spLocks/>
          </p:cNvSpPr>
          <p:nvPr/>
        </p:nvSpPr>
        <p:spPr bwMode="auto">
          <a:xfrm>
            <a:off x="4402138" y="4710114"/>
            <a:ext cx="12700" cy="34925"/>
          </a:xfrm>
          <a:custGeom>
            <a:avLst/>
            <a:gdLst>
              <a:gd name="T0" fmla="*/ 0 w 15"/>
              <a:gd name="T1" fmla="*/ 2147483647 h 45"/>
              <a:gd name="T2" fmla="*/ 2147483647 w 15"/>
              <a:gd name="T3" fmla="*/ 2147483647 h 45"/>
              <a:gd name="T4" fmla="*/ 2147483647 w 15"/>
              <a:gd name="T5" fmla="*/ 0 h 45"/>
              <a:gd name="T6" fmla="*/ 0 60000 65536"/>
              <a:gd name="T7" fmla="*/ 0 60000 65536"/>
              <a:gd name="T8" fmla="*/ 0 60000 65536"/>
              <a:gd name="T9" fmla="*/ 0 w 15"/>
              <a:gd name="T10" fmla="*/ 0 h 45"/>
              <a:gd name="T11" fmla="*/ 15 w 15"/>
              <a:gd name="T12" fmla="*/ 45 h 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45">
                <a:moveTo>
                  <a:pt x="0" y="45"/>
                </a:moveTo>
                <a:lnTo>
                  <a:pt x="7" y="24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49" name="Line 83">
            <a:extLst>
              <a:ext uri="{FF2B5EF4-FFF2-40B4-BE49-F238E27FC236}">
                <a16:creationId xmlns:a16="http://schemas.microsoft.com/office/drawing/2014/main" id="{E42DDDD1-F1DE-C4A7-2FF9-68DF7A9446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4839" y="4668839"/>
            <a:ext cx="9525" cy="412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0" name="Line 84">
            <a:extLst>
              <a:ext uri="{FF2B5EF4-FFF2-40B4-BE49-F238E27FC236}">
                <a16:creationId xmlns:a16="http://schemas.microsoft.com/office/drawing/2014/main" id="{C16E6246-2685-97BD-0073-520C74FD6B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24363" y="4622800"/>
            <a:ext cx="11112" cy="460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1" name="Freeform 85">
            <a:extLst>
              <a:ext uri="{FF2B5EF4-FFF2-40B4-BE49-F238E27FC236}">
                <a16:creationId xmlns:a16="http://schemas.microsoft.com/office/drawing/2014/main" id="{012B1C24-2DAF-02E9-1B1E-910621B6F117}"/>
              </a:ext>
            </a:extLst>
          </p:cNvPr>
          <p:cNvSpPr>
            <a:spLocks/>
          </p:cNvSpPr>
          <p:nvPr/>
        </p:nvSpPr>
        <p:spPr bwMode="auto">
          <a:xfrm>
            <a:off x="4435475" y="4578350"/>
            <a:ext cx="12700" cy="44450"/>
          </a:xfrm>
          <a:custGeom>
            <a:avLst/>
            <a:gdLst>
              <a:gd name="T0" fmla="*/ 0 w 15"/>
              <a:gd name="T1" fmla="*/ 2147483647 h 57"/>
              <a:gd name="T2" fmla="*/ 2147483647 w 15"/>
              <a:gd name="T3" fmla="*/ 2147483647 h 57"/>
              <a:gd name="T4" fmla="*/ 2147483647 w 15"/>
              <a:gd name="T5" fmla="*/ 0 h 57"/>
              <a:gd name="T6" fmla="*/ 0 60000 65536"/>
              <a:gd name="T7" fmla="*/ 0 60000 65536"/>
              <a:gd name="T8" fmla="*/ 0 60000 65536"/>
              <a:gd name="T9" fmla="*/ 0 w 15"/>
              <a:gd name="T10" fmla="*/ 0 h 57"/>
              <a:gd name="T11" fmla="*/ 15 w 15"/>
              <a:gd name="T12" fmla="*/ 57 h 5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57">
                <a:moveTo>
                  <a:pt x="0" y="57"/>
                </a:moveTo>
                <a:lnTo>
                  <a:pt x="8" y="28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2" name="Line 86">
            <a:extLst>
              <a:ext uri="{FF2B5EF4-FFF2-40B4-BE49-F238E27FC236}">
                <a16:creationId xmlns:a16="http://schemas.microsoft.com/office/drawing/2014/main" id="{4046770A-0BE7-2B5B-2EE3-7C42F58BC0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48176" y="4525964"/>
            <a:ext cx="9525" cy="523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3" name="Freeform 87">
            <a:extLst>
              <a:ext uri="{FF2B5EF4-FFF2-40B4-BE49-F238E27FC236}">
                <a16:creationId xmlns:a16="http://schemas.microsoft.com/office/drawing/2014/main" id="{213251AA-98AF-73CF-C7F2-ED35905A9696}"/>
              </a:ext>
            </a:extLst>
          </p:cNvPr>
          <p:cNvSpPr>
            <a:spLocks/>
          </p:cNvSpPr>
          <p:nvPr/>
        </p:nvSpPr>
        <p:spPr bwMode="auto">
          <a:xfrm>
            <a:off x="4457700" y="4471989"/>
            <a:ext cx="12700" cy="53975"/>
          </a:xfrm>
          <a:custGeom>
            <a:avLst/>
            <a:gdLst>
              <a:gd name="T0" fmla="*/ 0 w 16"/>
              <a:gd name="T1" fmla="*/ 2147483647 h 69"/>
              <a:gd name="T2" fmla="*/ 2147483647 w 16"/>
              <a:gd name="T3" fmla="*/ 2147483647 h 69"/>
              <a:gd name="T4" fmla="*/ 2147483647 w 16"/>
              <a:gd name="T5" fmla="*/ 0 h 69"/>
              <a:gd name="T6" fmla="*/ 0 60000 65536"/>
              <a:gd name="T7" fmla="*/ 0 60000 65536"/>
              <a:gd name="T8" fmla="*/ 0 60000 65536"/>
              <a:gd name="T9" fmla="*/ 0 w 16"/>
              <a:gd name="T10" fmla="*/ 0 h 69"/>
              <a:gd name="T11" fmla="*/ 16 w 16"/>
              <a:gd name="T12" fmla="*/ 69 h 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69">
                <a:moveTo>
                  <a:pt x="0" y="69"/>
                </a:moveTo>
                <a:lnTo>
                  <a:pt x="7" y="36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4" name="Line 88">
            <a:extLst>
              <a:ext uri="{FF2B5EF4-FFF2-40B4-BE49-F238E27FC236}">
                <a16:creationId xmlns:a16="http://schemas.microsoft.com/office/drawing/2014/main" id="{6828C7C3-1862-6465-643E-0242FA1CEE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70400" y="4413250"/>
            <a:ext cx="7938" cy="587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5" name="Freeform 89">
            <a:extLst>
              <a:ext uri="{FF2B5EF4-FFF2-40B4-BE49-F238E27FC236}">
                <a16:creationId xmlns:a16="http://schemas.microsoft.com/office/drawing/2014/main" id="{15E658A0-E4BB-AC48-472F-4786E1757C5B}"/>
              </a:ext>
            </a:extLst>
          </p:cNvPr>
          <p:cNvSpPr>
            <a:spLocks/>
          </p:cNvSpPr>
          <p:nvPr/>
        </p:nvSpPr>
        <p:spPr bwMode="auto">
          <a:xfrm>
            <a:off x="4478338" y="4354514"/>
            <a:ext cx="12700" cy="58737"/>
          </a:xfrm>
          <a:custGeom>
            <a:avLst/>
            <a:gdLst>
              <a:gd name="T0" fmla="*/ 0 w 15"/>
              <a:gd name="T1" fmla="*/ 2147483647 h 74"/>
              <a:gd name="T2" fmla="*/ 2147483647 w 15"/>
              <a:gd name="T3" fmla="*/ 2147483647 h 74"/>
              <a:gd name="T4" fmla="*/ 2147483647 w 15"/>
              <a:gd name="T5" fmla="*/ 0 h 74"/>
              <a:gd name="T6" fmla="*/ 0 60000 65536"/>
              <a:gd name="T7" fmla="*/ 0 60000 65536"/>
              <a:gd name="T8" fmla="*/ 0 60000 65536"/>
              <a:gd name="T9" fmla="*/ 0 w 15"/>
              <a:gd name="T10" fmla="*/ 0 h 74"/>
              <a:gd name="T11" fmla="*/ 15 w 15"/>
              <a:gd name="T12" fmla="*/ 74 h 7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74">
                <a:moveTo>
                  <a:pt x="0" y="74"/>
                </a:moveTo>
                <a:lnTo>
                  <a:pt x="8" y="37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6" name="Line 90">
            <a:extLst>
              <a:ext uri="{FF2B5EF4-FFF2-40B4-BE49-F238E27FC236}">
                <a16:creationId xmlns:a16="http://schemas.microsoft.com/office/drawing/2014/main" id="{930EEDFD-81CC-6ACB-4743-9E698C156B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1039" y="4298951"/>
            <a:ext cx="9525" cy="555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7" name="Freeform 91">
            <a:extLst>
              <a:ext uri="{FF2B5EF4-FFF2-40B4-BE49-F238E27FC236}">
                <a16:creationId xmlns:a16="http://schemas.microsoft.com/office/drawing/2014/main" id="{80D6C84B-0666-530A-C237-4D632518B3BE}"/>
              </a:ext>
            </a:extLst>
          </p:cNvPr>
          <p:cNvSpPr>
            <a:spLocks/>
          </p:cNvSpPr>
          <p:nvPr/>
        </p:nvSpPr>
        <p:spPr bwMode="auto">
          <a:xfrm>
            <a:off x="4500563" y="4241800"/>
            <a:ext cx="12700" cy="57150"/>
          </a:xfrm>
          <a:custGeom>
            <a:avLst/>
            <a:gdLst>
              <a:gd name="T0" fmla="*/ 0 w 16"/>
              <a:gd name="T1" fmla="*/ 2147483647 h 73"/>
              <a:gd name="T2" fmla="*/ 2147483647 w 16"/>
              <a:gd name="T3" fmla="*/ 2147483647 h 73"/>
              <a:gd name="T4" fmla="*/ 2147483647 w 16"/>
              <a:gd name="T5" fmla="*/ 0 h 73"/>
              <a:gd name="T6" fmla="*/ 0 60000 65536"/>
              <a:gd name="T7" fmla="*/ 0 60000 65536"/>
              <a:gd name="T8" fmla="*/ 0 60000 65536"/>
              <a:gd name="T9" fmla="*/ 0 w 16"/>
              <a:gd name="T10" fmla="*/ 0 h 73"/>
              <a:gd name="T11" fmla="*/ 16 w 16"/>
              <a:gd name="T12" fmla="*/ 73 h 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3">
                <a:moveTo>
                  <a:pt x="0" y="73"/>
                </a:moveTo>
                <a:lnTo>
                  <a:pt x="7" y="36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8" name="Freeform 92">
            <a:extLst>
              <a:ext uri="{FF2B5EF4-FFF2-40B4-BE49-F238E27FC236}">
                <a16:creationId xmlns:a16="http://schemas.microsoft.com/office/drawing/2014/main" id="{C3F40E5F-AF78-400B-44C7-25B57E17FD39}"/>
              </a:ext>
            </a:extLst>
          </p:cNvPr>
          <p:cNvSpPr>
            <a:spLocks/>
          </p:cNvSpPr>
          <p:nvPr/>
        </p:nvSpPr>
        <p:spPr bwMode="auto">
          <a:xfrm>
            <a:off x="4513264" y="4191000"/>
            <a:ext cx="7937" cy="50800"/>
          </a:xfrm>
          <a:custGeom>
            <a:avLst/>
            <a:gdLst>
              <a:gd name="T0" fmla="*/ 0 w 10"/>
              <a:gd name="T1" fmla="*/ 2147483647 h 65"/>
              <a:gd name="T2" fmla="*/ 2147483647 w 10"/>
              <a:gd name="T3" fmla="*/ 2147483647 h 65"/>
              <a:gd name="T4" fmla="*/ 2147483647 w 10"/>
              <a:gd name="T5" fmla="*/ 0 h 65"/>
              <a:gd name="T6" fmla="*/ 0 60000 65536"/>
              <a:gd name="T7" fmla="*/ 0 60000 65536"/>
              <a:gd name="T8" fmla="*/ 0 60000 65536"/>
              <a:gd name="T9" fmla="*/ 0 w 10"/>
              <a:gd name="T10" fmla="*/ 0 h 65"/>
              <a:gd name="T11" fmla="*/ 10 w 10"/>
              <a:gd name="T12" fmla="*/ 65 h 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65">
                <a:moveTo>
                  <a:pt x="0" y="65"/>
                </a:moveTo>
                <a:lnTo>
                  <a:pt x="3" y="32"/>
                </a:lnTo>
                <a:lnTo>
                  <a:pt x="10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59" name="Freeform 93">
            <a:extLst>
              <a:ext uri="{FF2B5EF4-FFF2-40B4-BE49-F238E27FC236}">
                <a16:creationId xmlns:a16="http://schemas.microsoft.com/office/drawing/2014/main" id="{4802861D-A248-EC81-38DA-A2F00B60B9BD}"/>
              </a:ext>
            </a:extLst>
          </p:cNvPr>
          <p:cNvSpPr>
            <a:spLocks/>
          </p:cNvSpPr>
          <p:nvPr/>
        </p:nvSpPr>
        <p:spPr bwMode="auto">
          <a:xfrm>
            <a:off x="4521200" y="4138614"/>
            <a:ext cx="12700" cy="52387"/>
          </a:xfrm>
          <a:custGeom>
            <a:avLst/>
            <a:gdLst>
              <a:gd name="T0" fmla="*/ 0 w 16"/>
              <a:gd name="T1" fmla="*/ 2147483647 h 66"/>
              <a:gd name="T2" fmla="*/ 2147483647 w 16"/>
              <a:gd name="T3" fmla="*/ 2147483647 h 66"/>
              <a:gd name="T4" fmla="*/ 2147483647 w 16"/>
              <a:gd name="T5" fmla="*/ 0 h 66"/>
              <a:gd name="T6" fmla="*/ 0 60000 65536"/>
              <a:gd name="T7" fmla="*/ 0 60000 65536"/>
              <a:gd name="T8" fmla="*/ 0 60000 65536"/>
              <a:gd name="T9" fmla="*/ 0 w 16"/>
              <a:gd name="T10" fmla="*/ 0 h 66"/>
              <a:gd name="T11" fmla="*/ 16 w 16"/>
              <a:gd name="T12" fmla="*/ 66 h 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66">
                <a:moveTo>
                  <a:pt x="0" y="66"/>
                </a:moveTo>
                <a:lnTo>
                  <a:pt x="9" y="33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0" name="Line 94">
            <a:extLst>
              <a:ext uri="{FF2B5EF4-FFF2-40B4-BE49-F238E27FC236}">
                <a16:creationId xmlns:a16="http://schemas.microsoft.com/office/drawing/2014/main" id="{B68258DA-B94C-6CD4-F06B-0704B71A7C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33901" y="4092575"/>
            <a:ext cx="9525" cy="460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1" name="Freeform 95">
            <a:extLst>
              <a:ext uri="{FF2B5EF4-FFF2-40B4-BE49-F238E27FC236}">
                <a16:creationId xmlns:a16="http://schemas.microsoft.com/office/drawing/2014/main" id="{979B8CCE-294D-64EB-9B94-DF1BF22D7F5F}"/>
              </a:ext>
            </a:extLst>
          </p:cNvPr>
          <p:cNvSpPr>
            <a:spLocks/>
          </p:cNvSpPr>
          <p:nvPr/>
        </p:nvSpPr>
        <p:spPr bwMode="auto">
          <a:xfrm>
            <a:off x="4543425" y="4052889"/>
            <a:ext cx="12700" cy="39687"/>
          </a:xfrm>
          <a:custGeom>
            <a:avLst/>
            <a:gdLst>
              <a:gd name="T0" fmla="*/ 0 w 15"/>
              <a:gd name="T1" fmla="*/ 2147483647 h 49"/>
              <a:gd name="T2" fmla="*/ 2147483647 w 15"/>
              <a:gd name="T3" fmla="*/ 2147483647 h 49"/>
              <a:gd name="T4" fmla="*/ 2147483647 w 15"/>
              <a:gd name="T5" fmla="*/ 0 h 49"/>
              <a:gd name="T6" fmla="*/ 0 60000 65536"/>
              <a:gd name="T7" fmla="*/ 0 60000 65536"/>
              <a:gd name="T8" fmla="*/ 0 60000 65536"/>
              <a:gd name="T9" fmla="*/ 0 w 15"/>
              <a:gd name="T10" fmla="*/ 0 h 49"/>
              <a:gd name="T11" fmla="*/ 15 w 15"/>
              <a:gd name="T12" fmla="*/ 49 h 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49">
                <a:moveTo>
                  <a:pt x="0" y="49"/>
                </a:moveTo>
                <a:lnTo>
                  <a:pt x="7" y="25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2" name="Freeform 96">
            <a:extLst>
              <a:ext uri="{FF2B5EF4-FFF2-40B4-BE49-F238E27FC236}">
                <a16:creationId xmlns:a16="http://schemas.microsoft.com/office/drawing/2014/main" id="{6EE02B3E-BFE6-FF9A-4040-C8E13EA3EC3F}"/>
              </a:ext>
            </a:extLst>
          </p:cNvPr>
          <p:cNvSpPr>
            <a:spLocks/>
          </p:cNvSpPr>
          <p:nvPr/>
        </p:nvSpPr>
        <p:spPr bwMode="auto">
          <a:xfrm>
            <a:off x="4556125" y="4024314"/>
            <a:ext cx="7938" cy="28575"/>
          </a:xfrm>
          <a:custGeom>
            <a:avLst/>
            <a:gdLst>
              <a:gd name="T0" fmla="*/ 0 w 11"/>
              <a:gd name="T1" fmla="*/ 2147483647 h 37"/>
              <a:gd name="T2" fmla="*/ 2147483647 w 11"/>
              <a:gd name="T3" fmla="*/ 2147483647 h 37"/>
              <a:gd name="T4" fmla="*/ 2147483647 w 11"/>
              <a:gd name="T5" fmla="*/ 0 h 37"/>
              <a:gd name="T6" fmla="*/ 0 60000 65536"/>
              <a:gd name="T7" fmla="*/ 0 60000 65536"/>
              <a:gd name="T8" fmla="*/ 0 60000 65536"/>
              <a:gd name="T9" fmla="*/ 0 w 11"/>
              <a:gd name="T10" fmla="*/ 0 h 37"/>
              <a:gd name="T11" fmla="*/ 11 w 11"/>
              <a:gd name="T12" fmla="*/ 37 h 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" h="37">
                <a:moveTo>
                  <a:pt x="0" y="37"/>
                </a:moveTo>
                <a:lnTo>
                  <a:pt x="4" y="17"/>
                </a:lnTo>
                <a:lnTo>
                  <a:pt x="11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3" name="Freeform 97">
            <a:extLst>
              <a:ext uri="{FF2B5EF4-FFF2-40B4-BE49-F238E27FC236}">
                <a16:creationId xmlns:a16="http://schemas.microsoft.com/office/drawing/2014/main" id="{83D48C53-73C0-0032-1E62-24220E503C8E}"/>
              </a:ext>
            </a:extLst>
          </p:cNvPr>
          <p:cNvSpPr>
            <a:spLocks/>
          </p:cNvSpPr>
          <p:nvPr/>
        </p:nvSpPr>
        <p:spPr bwMode="auto">
          <a:xfrm>
            <a:off x="4564063" y="3998913"/>
            <a:ext cx="12700" cy="25400"/>
          </a:xfrm>
          <a:custGeom>
            <a:avLst/>
            <a:gdLst>
              <a:gd name="T0" fmla="*/ 0 w 16"/>
              <a:gd name="T1" fmla="*/ 2147483647 h 31"/>
              <a:gd name="T2" fmla="*/ 2147483647 w 16"/>
              <a:gd name="T3" fmla="*/ 2147483647 h 31"/>
              <a:gd name="T4" fmla="*/ 2147483647 w 16"/>
              <a:gd name="T5" fmla="*/ 0 h 31"/>
              <a:gd name="T6" fmla="*/ 0 60000 65536"/>
              <a:gd name="T7" fmla="*/ 0 60000 65536"/>
              <a:gd name="T8" fmla="*/ 0 60000 65536"/>
              <a:gd name="T9" fmla="*/ 0 w 16"/>
              <a:gd name="T10" fmla="*/ 0 h 31"/>
              <a:gd name="T11" fmla="*/ 16 w 16"/>
              <a:gd name="T12" fmla="*/ 31 h 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31">
                <a:moveTo>
                  <a:pt x="0" y="31"/>
                </a:moveTo>
                <a:lnTo>
                  <a:pt x="9" y="16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4" name="Freeform 98">
            <a:extLst>
              <a:ext uri="{FF2B5EF4-FFF2-40B4-BE49-F238E27FC236}">
                <a16:creationId xmlns:a16="http://schemas.microsoft.com/office/drawing/2014/main" id="{9B181804-3202-EDF9-75F7-357A0A8B1E1A}"/>
              </a:ext>
            </a:extLst>
          </p:cNvPr>
          <p:cNvSpPr>
            <a:spLocks/>
          </p:cNvSpPr>
          <p:nvPr/>
        </p:nvSpPr>
        <p:spPr bwMode="auto">
          <a:xfrm>
            <a:off x="4576764" y="3986213"/>
            <a:ext cx="9525" cy="12700"/>
          </a:xfrm>
          <a:custGeom>
            <a:avLst/>
            <a:gdLst>
              <a:gd name="T0" fmla="*/ 0 w 12"/>
              <a:gd name="T1" fmla="*/ 2147483647 h 17"/>
              <a:gd name="T2" fmla="*/ 2147483647 w 12"/>
              <a:gd name="T3" fmla="*/ 2147483647 h 17"/>
              <a:gd name="T4" fmla="*/ 2147483647 w 12"/>
              <a:gd name="T5" fmla="*/ 0 h 17"/>
              <a:gd name="T6" fmla="*/ 0 60000 65536"/>
              <a:gd name="T7" fmla="*/ 0 60000 65536"/>
              <a:gd name="T8" fmla="*/ 0 60000 65536"/>
              <a:gd name="T9" fmla="*/ 0 w 12"/>
              <a:gd name="T10" fmla="*/ 0 h 17"/>
              <a:gd name="T11" fmla="*/ 12 w 12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17">
                <a:moveTo>
                  <a:pt x="0" y="17"/>
                </a:moveTo>
                <a:lnTo>
                  <a:pt x="4" y="8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5" name="Freeform 99">
            <a:extLst>
              <a:ext uri="{FF2B5EF4-FFF2-40B4-BE49-F238E27FC236}">
                <a16:creationId xmlns:a16="http://schemas.microsoft.com/office/drawing/2014/main" id="{5F4CF90E-38C7-DF77-A9F6-7D6FF3EB27A2}"/>
              </a:ext>
            </a:extLst>
          </p:cNvPr>
          <p:cNvSpPr>
            <a:spLocks/>
          </p:cNvSpPr>
          <p:nvPr/>
        </p:nvSpPr>
        <p:spPr bwMode="auto">
          <a:xfrm>
            <a:off x="4586288" y="3983039"/>
            <a:ext cx="12700" cy="3175"/>
          </a:xfrm>
          <a:custGeom>
            <a:avLst/>
            <a:gdLst>
              <a:gd name="T0" fmla="*/ 0 w 15"/>
              <a:gd name="T1" fmla="*/ 2147483647 h 4"/>
              <a:gd name="T2" fmla="*/ 2147483647 w 15"/>
              <a:gd name="T3" fmla="*/ 0 h 4"/>
              <a:gd name="T4" fmla="*/ 2147483647 w 15"/>
              <a:gd name="T5" fmla="*/ 0 h 4"/>
              <a:gd name="T6" fmla="*/ 0 60000 65536"/>
              <a:gd name="T7" fmla="*/ 0 60000 65536"/>
              <a:gd name="T8" fmla="*/ 0 60000 65536"/>
              <a:gd name="T9" fmla="*/ 0 w 15"/>
              <a:gd name="T10" fmla="*/ 0 h 4"/>
              <a:gd name="T11" fmla="*/ 15 w 15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4">
                <a:moveTo>
                  <a:pt x="0" y="4"/>
                </a:moveTo>
                <a:lnTo>
                  <a:pt x="7" y="0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6" name="Freeform 100">
            <a:extLst>
              <a:ext uri="{FF2B5EF4-FFF2-40B4-BE49-F238E27FC236}">
                <a16:creationId xmlns:a16="http://schemas.microsoft.com/office/drawing/2014/main" id="{3D7E67E5-5034-3E95-AADF-AA61878F35B8}"/>
              </a:ext>
            </a:extLst>
          </p:cNvPr>
          <p:cNvSpPr>
            <a:spLocks/>
          </p:cNvSpPr>
          <p:nvPr/>
        </p:nvSpPr>
        <p:spPr bwMode="auto">
          <a:xfrm>
            <a:off x="4598988" y="3983039"/>
            <a:ext cx="11112" cy="3175"/>
          </a:xfrm>
          <a:custGeom>
            <a:avLst/>
            <a:gdLst>
              <a:gd name="T0" fmla="*/ 0 w 16"/>
              <a:gd name="T1" fmla="*/ 0 h 4"/>
              <a:gd name="T2" fmla="*/ 2147483647 w 16"/>
              <a:gd name="T3" fmla="*/ 0 h 4"/>
              <a:gd name="T4" fmla="*/ 2147483647 w 16"/>
              <a:gd name="T5" fmla="*/ 2147483647 h 4"/>
              <a:gd name="T6" fmla="*/ 0 60000 65536"/>
              <a:gd name="T7" fmla="*/ 0 60000 65536"/>
              <a:gd name="T8" fmla="*/ 0 60000 65536"/>
              <a:gd name="T9" fmla="*/ 0 w 16"/>
              <a:gd name="T10" fmla="*/ 0 h 4"/>
              <a:gd name="T11" fmla="*/ 16 w 16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">
                <a:moveTo>
                  <a:pt x="0" y="0"/>
                </a:moveTo>
                <a:lnTo>
                  <a:pt x="7" y="0"/>
                </a:lnTo>
                <a:lnTo>
                  <a:pt x="16" y="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7" name="Freeform 101">
            <a:extLst>
              <a:ext uri="{FF2B5EF4-FFF2-40B4-BE49-F238E27FC236}">
                <a16:creationId xmlns:a16="http://schemas.microsoft.com/office/drawing/2014/main" id="{A9B8863E-84A0-DCDD-8381-479426CCBC2E}"/>
              </a:ext>
            </a:extLst>
          </p:cNvPr>
          <p:cNvSpPr>
            <a:spLocks/>
          </p:cNvSpPr>
          <p:nvPr/>
        </p:nvSpPr>
        <p:spPr bwMode="auto">
          <a:xfrm>
            <a:off x="4610101" y="3986213"/>
            <a:ext cx="9525" cy="12700"/>
          </a:xfrm>
          <a:custGeom>
            <a:avLst/>
            <a:gdLst>
              <a:gd name="T0" fmla="*/ 0 w 10"/>
              <a:gd name="T1" fmla="*/ 0 h 17"/>
              <a:gd name="T2" fmla="*/ 2147483647 w 10"/>
              <a:gd name="T3" fmla="*/ 2147483647 h 17"/>
              <a:gd name="T4" fmla="*/ 2147483647 w 10"/>
              <a:gd name="T5" fmla="*/ 2147483647 h 17"/>
              <a:gd name="T6" fmla="*/ 0 60000 65536"/>
              <a:gd name="T7" fmla="*/ 0 60000 65536"/>
              <a:gd name="T8" fmla="*/ 0 60000 65536"/>
              <a:gd name="T9" fmla="*/ 0 w 10"/>
              <a:gd name="T10" fmla="*/ 0 h 17"/>
              <a:gd name="T11" fmla="*/ 10 w 10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17">
                <a:moveTo>
                  <a:pt x="0" y="0"/>
                </a:moveTo>
                <a:lnTo>
                  <a:pt x="3" y="8"/>
                </a:lnTo>
                <a:lnTo>
                  <a:pt x="10" y="17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8" name="Freeform 102">
            <a:extLst>
              <a:ext uri="{FF2B5EF4-FFF2-40B4-BE49-F238E27FC236}">
                <a16:creationId xmlns:a16="http://schemas.microsoft.com/office/drawing/2014/main" id="{1C29E304-7BF3-C19C-3ABD-416B37618768}"/>
              </a:ext>
            </a:extLst>
          </p:cNvPr>
          <p:cNvSpPr>
            <a:spLocks/>
          </p:cNvSpPr>
          <p:nvPr/>
        </p:nvSpPr>
        <p:spPr bwMode="auto">
          <a:xfrm>
            <a:off x="4619625" y="3998913"/>
            <a:ext cx="12700" cy="25400"/>
          </a:xfrm>
          <a:custGeom>
            <a:avLst/>
            <a:gdLst>
              <a:gd name="T0" fmla="*/ 0 w 16"/>
              <a:gd name="T1" fmla="*/ 0 h 31"/>
              <a:gd name="T2" fmla="*/ 2147483647 w 16"/>
              <a:gd name="T3" fmla="*/ 2147483647 h 31"/>
              <a:gd name="T4" fmla="*/ 2147483647 w 16"/>
              <a:gd name="T5" fmla="*/ 2147483647 h 31"/>
              <a:gd name="T6" fmla="*/ 0 60000 65536"/>
              <a:gd name="T7" fmla="*/ 0 60000 65536"/>
              <a:gd name="T8" fmla="*/ 0 60000 65536"/>
              <a:gd name="T9" fmla="*/ 0 w 16"/>
              <a:gd name="T10" fmla="*/ 0 h 31"/>
              <a:gd name="T11" fmla="*/ 16 w 16"/>
              <a:gd name="T12" fmla="*/ 31 h 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31">
                <a:moveTo>
                  <a:pt x="0" y="0"/>
                </a:moveTo>
                <a:lnTo>
                  <a:pt x="9" y="16"/>
                </a:lnTo>
                <a:lnTo>
                  <a:pt x="16" y="31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69" name="Freeform 103">
            <a:extLst>
              <a:ext uri="{FF2B5EF4-FFF2-40B4-BE49-F238E27FC236}">
                <a16:creationId xmlns:a16="http://schemas.microsoft.com/office/drawing/2014/main" id="{6F6DC150-D61B-FF54-D4F8-7D53D4FAD314}"/>
              </a:ext>
            </a:extLst>
          </p:cNvPr>
          <p:cNvSpPr>
            <a:spLocks/>
          </p:cNvSpPr>
          <p:nvPr/>
        </p:nvSpPr>
        <p:spPr bwMode="auto">
          <a:xfrm>
            <a:off x="4632325" y="4024314"/>
            <a:ext cx="7938" cy="28575"/>
          </a:xfrm>
          <a:custGeom>
            <a:avLst/>
            <a:gdLst>
              <a:gd name="T0" fmla="*/ 0 w 12"/>
              <a:gd name="T1" fmla="*/ 0 h 37"/>
              <a:gd name="T2" fmla="*/ 2147483647 w 12"/>
              <a:gd name="T3" fmla="*/ 2147483647 h 37"/>
              <a:gd name="T4" fmla="*/ 2147483647 w 12"/>
              <a:gd name="T5" fmla="*/ 2147483647 h 37"/>
              <a:gd name="T6" fmla="*/ 0 60000 65536"/>
              <a:gd name="T7" fmla="*/ 0 60000 65536"/>
              <a:gd name="T8" fmla="*/ 0 60000 65536"/>
              <a:gd name="T9" fmla="*/ 0 w 12"/>
              <a:gd name="T10" fmla="*/ 0 h 37"/>
              <a:gd name="T11" fmla="*/ 12 w 12"/>
              <a:gd name="T12" fmla="*/ 37 h 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7">
                <a:moveTo>
                  <a:pt x="0" y="0"/>
                </a:moveTo>
                <a:lnTo>
                  <a:pt x="5" y="17"/>
                </a:lnTo>
                <a:lnTo>
                  <a:pt x="12" y="37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0" name="Freeform 104">
            <a:extLst>
              <a:ext uri="{FF2B5EF4-FFF2-40B4-BE49-F238E27FC236}">
                <a16:creationId xmlns:a16="http://schemas.microsoft.com/office/drawing/2014/main" id="{0AD46687-13E7-2CA2-F393-EE9997F2FA65}"/>
              </a:ext>
            </a:extLst>
          </p:cNvPr>
          <p:cNvSpPr>
            <a:spLocks/>
          </p:cNvSpPr>
          <p:nvPr/>
        </p:nvSpPr>
        <p:spPr bwMode="auto">
          <a:xfrm>
            <a:off x="4640263" y="4052889"/>
            <a:ext cx="12700" cy="39687"/>
          </a:xfrm>
          <a:custGeom>
            <a:avLst/>
            <a:gdLst>
              <a:gd name="T0" fmla="*/ 0 w 16"/>
              <a:gd name="T1" fmla="*/ 0 h 49"/>
              <a:gd name="T2" fmla="*/ 2147483647 w 16"/>
              <a:gd name="T3" fmla="*/ 2147483647 h 49"/>
              <a:gd name="T4" fmla="*/ 2147483647 w 16"/>
              <a:gd name="T5" fmla="*/ 2147483647 h 49"/>
              <a:gd name="T6" fmla="*/ 0 60000 65536"/>
              <a:gd name="T7" fmla="*/ 0 60000 65536"/>
              <a:gd name="T8" fmla="*/ 0 60000 65536"/>
              <a:gd name="T9" fmla="*/ 0 w 16"/>
              <a:gd name="T10" fmla="*/ 0 h 49"/>
              <a:gd name="T11" fmla="*/ 16 w 16"/>
              <a:gd name="T12" fmla="*/ 49 h 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9">
                <a:moveTo>
                  <a:pt x="0" y="0"/>
                </a:moveTo>
                <a:lnTo>
                  <a:pt x="7" y="25"/>
                </a:lnTo>
                <a:lnTo>
                  <a:pt x="16" y="49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1" name="Line 105">
            <a:extLst>
              <a:ext uri="{FF2B5EF4-FFF2-40B4-BE49-F238E27FC236}">
                <a16:creationId xmlns:a16="http://schemas.microsoft.com/office/drawing/2014/main" id="{397DE31F-6078-0708-BD42-EB0F36B042F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2964" y="4092575"/>
            <a:ext cx="9525" cy="460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2" name="Freeform 106">
            <a:extLst>
              <a:ext uri="{FF2B5EF4-FFF2-40B4-BE49-F238E27FC236}">
                <a16:creationId xmlns:a16="http://schemas.microsoft.com/office/drawing/2014/main" id="{24F486D4-10A9-63E8-71ED-98A970E62C8B}"/>
              </a:ext>
            </a:extLst>
          </p:cNvPr>
          <p:cNvSpPr>
            <a:spLocks/>
          </p:cNvSpPr>
          <p:nvPr/>
        </p:nvSpPr>
        <p:spPr bwMode="auto">
          <a:xfrm>
            <a:off x="4662488" y="4138614"/>
            <a:ext cx="11112" cy="52387"/>
          </a:xfrm>
          <a:custGeom>
            <a:avLst/>
            <a:gdLst>
              <a:gd name="T0" fmla="*/ 0 w 16"/>
              <a:gd name="T1" fmla="*/ 0 h 66"/>
              <a:gd name="T2" fmla="*/ 2147483647 w 16"/>
              <a:gd name="T3" fmla="*/ 2147483647 h 66"/>
              <a:gd name="T4" fmla="*/ 2147483647 w 16"/>
              <a:gd name="T5" fmla="*/ 2147483647 h 66"/>
              <a:gd name="T6" fmla="*/ 0 60000 65536"/>
              <a:gd name="T7" fmla="*/ 0 60000 65536"/>
              <a:gd name="T8" fmla="*/ 0 60000 65536"/>
              <a:gd name="T9" fmla="*/ 0 w 16"/>
              <a:gd name="T10" fmla="*/ 0 h 66"/>
              <a:gd name="T11" fmla="*/ 16 w 16"/>
              <a:gd name="T12" fmla="*/ 66 h 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66">
                <a:moveTo>
                  <a:pt x="0" y="0"/>
                </a:moveTo>
                <a:lnTo>
                  <a:pt x="9" y="33"/>
                </a:lnTo>
                <a:lnTo>
                  <a:pt x="16" y="66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3" name="Freeform 107">
            <a:extLst>
              <a:ext uri="{FF2B5EF4-FFF2-40B4-BE49-F238E27FC236}">
                <a16:creationId xmlns:a16="http://schemas.microsoft.com/office/drawing/2014/main" id="{2AAF4C1D-A08C-F551-C0C3-0B7C92BF116B}"/>
              </a:ext>
            </a:extLst>
          </p:cNvPr>
          <p:cNvSpPr>
            <a:spLocks/>
          </p:cNvSpPr>
          <p:nvPr/>
        </p:nvSpPr>
        <p:spPr bwMode="auto">
          <a:xfrm>
            <a:off x="4673601" y="4191000"/>
            <a:ext cx="9525" cy="50800"/>
          </a:xfrm>
          <a:custGeom>
            <a:avLst/>
            <a:gdLst>
              <a:gd name="T0" fmla="*/ 0 w 12"/>
              <a:gd name="T1" fmla="*/ 0 h 65"/>
              <a:gd name="T2" fmla="*/ 2147483647 w 12"/>
              <a:gd name="T3" fmla="*/ 2147483647 h 65"/>
              <a:gd name="T4" fmla="*/ 2147483647 w 12"/>
              <a:gd name="T5" fmla="*/ 2147483647 h 65"/>
              <a:gd name="T6" fmla="*/ 0 60000 65536"/>
              <a:gd name="T7" fmla="*/ 0 60000 65536"/>
              <a:gd name="T8" fmla="*/ 0 60000 65536"/>
              <a:gd name="T9" fmla="*/ 0 w 12"/>
              <a:gd name="T10" fmla="*/ 0 h 65"/>
              <a:gd name="T11" fmla="*/ 12 w 12"/>
              <a:gd name="T12" fmla="*/ 65 h 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5">
                <a:moveTo>
                  <a:pt x="0" y="0"/>
                </a:moveTo>
                <a:lnTo>
                  <a:pt x="5" y="32"/>
                </a:lnTo>
                <a:lnTo>
                  <a:pt x="12" y="65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4" name="Freeform 108">
            <a:extLst>
              <a:ext uri="{FF2B5EF4-FFF2-40B4-BE49-F238E27FC236}">
                <a16:creationId xmlns:a16="http://schemas.microsoft.com/office/drawing/2014/main" id="{F2E504D4-A9F9-0BAD-6707-1121F468615B}"/>
              </a:ext>
            </a:extLst>
          </p:cNvPr>
          <p:cNvSpPr>
            <a:spLocks/>
          </p:cNvSpPr>
          <p:nvPr/>
        </p:nvSpPr>
        <p:spPr bwMode="auto">
          <a:xfrm>
            <a:off x="4683125" y="4241800"/>
            <a:ext cx="12700" cy="57150"/>
          </a:xfrm>
          <a:custGeom>
            <a:avLst/>
            <a:gdLst>
              <a:gd name="T0" fmla="*/ 0 w 15"/>
              <a:gd name="T1" fmla="*/ 0 h 73"/>
              <a:gd name="T2" fmla="*/ 2147483647 w 15"/>
              <a:gd name="T3" fmla="*/ 2147483647 h 73"/>
              <a:gd name="T4" fmla="*/ 2147483647 w 15"/>
              <a:gd name="T5" fmla="*/ 2147483647 h 73"/>
              <a:gd name="T6" fmla="*/ 0 60000 65536"/>
              <a:gd name="T7" fmla="*/ 0 60000 65536"/>
              <a:gd name="T8" fmla="*/ 0 60000 65536"/>
              <a:gd name="T9" fmla="*/ 0 w 15"/>
              <a:gd name="T10" fmla="*/ 0 h 73"/>
              <a:gd name="T11" fmla="*/ 15 w 15"/>
              <a:gd name="T12" fmla="*/ 73 h 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73">
                <a:moveTo>
                  <a:pt x="0" y="0"/>
                </a:moveTo>
                <a:lnTo>
                  <a:pt x="7" y="36"/>
                </a:lnTo>
                <a:lnTo>
                  <a:pt x="15" y="73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5" name="Line 109">
            <a:extLst>
              <a:ext uri="{FF2B5EF4-FFF2-40B4-BE49-F238E27FC236}">
                <a16:creationId xmlns:a16="http://schemas.microsoft.com/office/drawing/2014/main" id="{2EB189C5-13E6-3D29-A806-AD671BB60F5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95826" y="4298951"/>
            <a:ext cx="9525" cy="555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6" name="Freeform 110">
            <a:extLst>
              <a:ext uri="{FF2B5EF4-FFF2-40B4-BE49-F238E27FC236}">
                <a16:creationId xmlns:a16="http://schemas.microsoft.com/office/drawing/2014/main" id="{E7844DD0-89BA-9A9F-90CF-C00A22EB8562}"/>
              </a:ext>
            </a:extLst>
          </p:cNvPr>
          <p:cNvSpPr>
            <a:spLocks/>
          </p:cNvSpPr>
          <p:nvPr/>
        </p:nvSpPr>
        <p:spPr bwMode="auto">
          <a:xfrm>
            <a:off x="4705351" y="4354514"/>
            <a:ext cx="11113" cy="58737"/>
          </a:xfrm>
          <a:custGeom>
            <a:avLst/>
            <a:gdLst>
              <a:gd name="T0" fmla="*/ 0 w 15"/>
              <a:gd name="T1" fmla="*/ 0 h 74"/>
              <a:gd name="T2" fmla="*/ 2147483647 w 15"/>
              <a:gd name="T3" fmla="*/ 2147483647 h 74"/>
              <a:gd name="T4" fmla="*/ 2147483647 w 15"/>
              <a:gd name="T5" fmla="*/ 2147483647 h 74"/>
              <a:gd name="T6" fmla="*/ 0 60000 65536"/>
              <a:gd name="T7" fmla="*/ 0 60000 65536"/>
              <a:gd name="T8" fmla="*/ 0 60000 65536"/>
              <a:gd name="T9" fmla="*/ 0 w 15"/>
              <a:gd name="T10" fmla="*/ 0 h 74"/>
              <a:gd name="T11" fmla="*/ 15 w 15"/>
              <a:gd name="T12" fmla="*/ 74 h 7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74">
                <a:moveTo>
                  <a:pt x="0" y="0"/>
                </a:moveTo>
                <a:lnTo>
                  <a:pt x="7" y="37"/>
                </a:lnTo>
                <a:lnTo>
                  <a:pt x="15" y="7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7" name="Line 111">
            <a:extLst>
              <a:ext uri="{FF2B5EF4-FFF2-40B4-BE49-F238E27FC236}">
                <a16:creationId xmlns:a16="http://schemas.microsoft.com/office/drawing/2014/main" id="{E9D1F8DD-762B-F6D2-DC32-1C04B7AA28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4" y="4413250"/>
            <a:ext cx="9525" cy="587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8" name="Freeform 112">
            <a:extLst>
              <a:ext uri="{FF2B5EF4-FFF2-40B4-BE49-F238E27FC236}">
                <a16:creationId xmlns:a16="http://schemas.microsoft.com/office/drawing/2014/main" id="{70FDB0CD-4C1A-A860-C4A4-EA6974BB6842}"/>
              </a:ext>
            </a:extLst>
          </p:cNvPr>
          <p:cNvSpPr>
            <a:spLocks/>
          </p:cNvSpPr>
          <p:nvPr/>
        </p:nvSpPr>
        <p:spPr bwMode="auto">
          <a:xfrm>
            <a:off x="4725988" y="4471989"/>
            <a:ext cx="12700" cy="53975"/>
          </a:xfrm>
          <a:custGeom>
            <a:avLst/>
            <a:gdLst>
              <a:gd name="T0" fmla="*/ 0 w 15"/>
              <a:gd name="T1" fmla="*/ 0 h 69"/>
              <a:gd name="T2" fmla="*/ 2147483647 w 15"/>
              <a:gd name="T3" fmla="*/ 2147483647 h 69"/>
              <a:gd name="T4" fmla="*/ 2147483647 w 15"/>
              <a:gd name="T5" fmla="*/ 2147483647 h 69"/>
              <a:gd name="T6" fmla="*/ 0 60000 65536"/>
              <a:gd name="T7" fmla="*/ 0 60000 65536"/>
              <a:gd name="T8" fmla="*/ 0 60000 65536"/>
              <a:gd name="T9" fmla="*/ 0 w 15"/>
              <a:gd name="T10" fmla="*/ 0 h 69"/>
              <a:gd name="T11" fmla="*/ 15 w 15"/>
              <a:gd name="T12" fmla="*/ 69 h 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69">
                <a:moveTo>
                  <a:pt x="0" y="0"/>
                </a:moveTo>
                <a:lnTo>
                  <a:pt x="7" y="36"/>
                </a:lnTo>
                <a:lnTo>
                  <a:pt x="15" y="69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79" name="Line 113">
            <a:extLst>
              <a:ext uri="{FF2B5EF4-FFF2-40B4-BE49-F238E27FC236}">
                <a16:creationId xmlns:a16="http://schemas.microsoft.com/office/drawing/2014/main" id="{6397E452-FA41-8873-791B-CF43C91E1E7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8689" y="4525964"/>
            <a:ext cx="9525" cy="523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0" name="Freeform 114">
            <a:extLst>
              <a:ext uri="{FF2B5EF4-FFF2-40B4-BE49-F238E27FC236}">
                <a16:creationId xmlns:a16="http://schemas.microsoft.com/office/drawing/2014/main" id="{242A1F2D-0426-4E77-B5EB-3F1DF201A083}"/>
              </a:ext>
            </a:extLst>
          </p:cNvPr>
          <p:cNvSpPr>
            <a:spLocks/>
          </p:cNvSpPr>
          <p:nvPr/>
        </p:nvSpPr>
        <p:spPr bwMode="auto">
          <a:xfrm>
            <a:off x="4748213" y="4578350"/>
            <a:ext cx="11112" cy="44450"/>
          </a:xfrm>
          <a:custGeom>
            <a:avLst/>
            <a:gdLst>
              <a:gd name="T0" fmla="*/ 0 w 14"/>
              <a:gd name="T1" fmla="*/ 0 h 57"/>
              <a:gd name="T2" fmla="*/ 2147483647 w 14"/>
              <a:gd name="T3" fmla="*/ 2147483647 h 57"/>
              <a:gd name="T4" fmla="*/ 2147483647 w 14"/>
              <a:gd name="T5" fmla="*/ 2147483647 h 57"/>
              <a:gd name="T6" fmla="*/ 0 60000 65536"/>
              <a:gd name="T7" fmla="*/ 0 60000 65536"/>
              <a:gd name="T8" fmla="*/ 0 60000 65536"/>
              <a:gd name="T9" fmla="*/ 0 w 14"/>
              <a:gd name="T10" fmla="*/ 0 h 57"/>
              <a:gd name="T11" fmla="*/ 14 w 14"/>
              <a:gd name="T12" fmla="*/ 57 h 5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" h="57">
                <a:moveTo>
                  <a:pt x="0" y="0"/>
                </a:moveTo>
                <a:lnTo>
                  <a:pt x="7" y="28"/>
                </a:lnTo>
                <a:lnTo>
                  <a:pt x="14" y="57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1" name="Line 115">
            <a:extLst>
              <a:ext uri="{FF2B5EF4-FFF2-40B4-BE49-F238E27FC236}">
                <a16:creationId xmlns:a16="http://schemas.microsoft.com/office/drawing/2014/main" id="{2F213695-07B8-9061-7509-892AE2861D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9325" y="4622800"/>
            <a:ext cx="12700" cy="460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2" name="Line 116">
            <a:extLst>
              <a:ext uri="{FF2B5EF4-FFF2-40B4-BE49-F238E27FC236}">
                <a16:creationId xmlns:a16="http://schemas.microsoft.com/office/drawing/2014/main" id="{E15BFFAE-86E7-02DE-FE36-E64CA2587D9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72026" y="4668839"/>
            <a:ext cx="9525" cy="412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3" name="Freeform 117">
            <a:extLst>
              <a:ext uri="{FF2B5EF4-FFF2-40B4-BE49-F238E27FC236}">
                <a16:creationId xmlns:a16="http://schemas.microsoft.com/office/drawing/2014/main" id="{C66C0EA1-C118-651C-15F8-74EB092C3C57}"/>
              </a:ext>
            </a:extLst>
          </p:cNvPr>
          <p:cNvSpPr>
            <a:spLocks/>
          </p:cNvSpPr>
          <p:nvPr/>
        </p:nvSpPr>
        <p:spPr bwMode="auto">
          <a:xfrm>
            <a:off x="4781550" y="4710114"/>
            <a:ext cx="12700" cy="34925"/>
          </a:xfrm>
          <a:custGeom>
            <a:avLst/>
            <a:gdLst>
              <a:gd name="T0" fmla="*/ 0 w 16"/>
              <a:gd name="T1" fmla="*/ 0 h 45"/>
              <a:gd name="T2" fmla="*/ 2147483647 w 16"/>
              <a:gd name="T3" fmla="*/ 2147483647 h 45"/>
              <a:gd name="T4" fmla="*/ 2147483647 w 16"/>
              <a:gd name="T5" fmla="*/ 2147483647 h 45"/>
              <a:gd name="T6" fmla="*/ 0 60000 65536"/>
              <a:gd name="T7" fmla="*/ 0 60000 65536"/>
              <a:gd name="T8" fmla="*/ 0 60000 65536"/>
              <a:gd name="T9" fmla="*/ 0 w 16"/>
              <a:gd name="T10" fmla="*/ 0 h 45"/>
              <a:gd name="T11" fmla="*/ 16 w 16"/>
              <a:gd name="T12" fmla="*/ 45 h 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5">
                <a:moveTo>
                  <a:pt x="0" y="0"/>
                </a:moveTo>
                <a:lnTo>
                  <a:pt x="7" y="24"/>
                </a:lnTo>
                <a:lnTo>
                  <a:pt x="16" y="45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4" name="Line 118">
            <a:extLst>
              <a:ext uri="{FF2B5EF4-FFF2-40B4-BE49-F238E27FC236}">
                <a16:creationId xmlns:a16="http://schemas.microsoft.com/office/drawing/2014/main" id="{DA7E0FA6-CCFB-A604-E8D7-D34A3BDA48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4250" y="4745039"/>
            <a:ext cx="7938" cy="3333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5" name="Freeform 119">
            <a:extLst>
              <a:ext uri="{FF2B5EF4-FFF2-40B4-BE49-F238E27FC236}">
                <a16:creationId xmlns:a16="http://schemas.microsoft.com/office/drawing/2014/main" id="{D8428089-525E-AE12-559F-14368FCD9140}"/>
              </a:ext>
            </a:extLst>
          </p:cNvPr>
          <p:cNvSpPr>
            <a:spLocks/>
          </p:cNvSpPr>
          <p:nvPr/>
        </p:nvSpPr>
        <p:spPr bwMode="auto">
          <a:xfrm>
            <a:off x="4802188" y="4778375"/>
            <a:ext cx="12700" cy="25400"/>
          </a:xfrm>
          <a:custGeom>
            <a:avLst/>
            <a:gdLst>
              <a:gd name="T0" fmla="*/ 0 w 16"/>
              <a:gd name="T1" fmla="*/ 0 h 33"/>
              <a:gd name="T2" fmla="*/ 2147483647 w 16"/>
              <a:gd name="T3" fmla="*/ 2147483647 h 33"/>
              <a:gd name="T4" fmla="*/ 2147483647 w 16"/>
              <a:gd name="T5" fmla="*/ 2147483647 h 33"/>
              <a:gd name="T6" fmla="*/ 0 60000 65536"/>
              <a:gd name="T7" fmla="*/ 0 60000 65536"/>
              <a:gd name="T8" fmla="*/ 0 60000 65536"/>
              <a:gd name="T9" fmla="*/ 0 w 16"/>
              <a:gd name="T10" fmla="*/ 0 h 33"/>
              <a:gd name="T11" fmla="*/ 16 w 16"/>
              <a:gd name="T12" fmla="*/ 33 h 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33">
                <a:moveTo>
                  <a:pt x="0" y="0"/>
                </a:moveTo>
                <a:lnTo>
                  <a:pt x="9" y="16"/>
                </a:lnTo>
                <a:lnTo>
                  <a:pt x="16" y="33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6" name="Freeform 120">
            <a:extLst>
              <a:ext uri="{FF2B5EF4-FFF2-40B4-BE49-F238E27FC236}">
                <a16:creationId xmlns:a16="http://schemas.microsoft.com/office/drawing/2014/main" id="{D717AB98-9054-15F3-5C2D-C0654EA4D9C2}"/>
              </a:ext>
            </a:extLst>
          </p:cNvPr>
          <p:cNvSpPr>
            <a:spLocks/>
          </p:cNvSpPr>
          <p:nvPr/>
        </p:nvSpPr>
        <p:spPr bwMode="auto">
          <a:xfrm>
            <a:off x="4814889" y="4803775"/>
            <a:ext cx="9525" cy="25400"/>
          </a:xfrm>
          <a:custGeom>
            <a:avLst/>
            <a:gdLst>
              <a:gd name="T0" fmla="*/ 0 w 12"/>
              <a:gd name="T1" fmla="*/ 0 h 33"/>
              <a:gd name="T2" fmla="*/ 2147483647 w 12"/>
              <a:gd name="T3" fmla="*/ 2147483647 h 33"/>
              <a:gd name="T4" fmla="*/ 2147483647 w 12"/>
              <a:gd name="T5" fmla="*/ 2147483647 h 33"/>
              <a:gd name="T6" fmla="*/ 0 60000 65536"/>
              <a:gd name="T7" fmla="*/ 0 60000 65536"/>
              <a:gd name="T8" fmla="*/ 0 60000 65536"/>
              <a:gd name="T9" fmla="*/ 0 w 12"/>
              <a:gd name="T10" fmla="*/ 0 h 33"/>
              <a:gd name="T11" fmla="*/ 12 w 12"/>
              <a:gd name="T12" fmla="*/ 33 h 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3">
                <a:moveTo>
                  <a:pt x="0" y="0"/>
                </a:moveTo>
                <a:lnTo>
                  <a:pt x="5" y="16"/>
                </a:lnTo>
                <a:lnTo>
                  <a:pt x="12" y="33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7" name="Freeform 121">
            <a:extLst>
              <a:ext uri="{FF2B5EF4-FFF2-40B4-BE49-F238E27FC236}">
                <a16:creationId xmlns:a16="http://schemas.microsoft.com/office/drawing/2014/main" id="{514B03BC-5316-9C13-AA9A-FE7A53ED81A0}"/>
              </a:ext>
            </a:extLst>
          </p:cNvPr>
          <p:cNvSpPr>
            <a:spLocks/>
          </p:cNvSpPr>
          <p:nvPr/>
        </p:nvSpPr>
        <p:spPr bwMode="auto">
          <a:xfrm>
            <a:off x="4824413" y="4829175"/>
            <a:ext cx="12700" cy="19050"/>
          </a:xfrm>
          <a:custGeom>
            <a:avLst/>
            <a:gdLst>
              <a:gd name="T0" fmla="*/ 0 w 15"/>
              <a:gd name="T1" fmla="*/ 0 h 24"/>
              <a:gd name="T2" fmla="*/ 2147483647 w 15"/>
              <a:gd name="T3" fmla="*/ 2147483647 h 24"/>
              <a:gd name="T4" fmla="*/ 2147483647 w 15"/>
              <a:gd name="T5" fmla="*/ 2147483647 h 24"/>
              <a:gd name="T6" fmla="*/ 0 60000 65536"/>
              <a:gd name="T7" fmla="*/ 0 60000 65536"/>
              <a:gd name="T8" fmla="*/ 0 60000 65536"/>
              <a:gd name="T9" fmla="*/ 0 w 15"/>
              <a:gd name="T10" fmla="*/ 0 h 24"/>
              <a:gd name="T11" fmla="*/ 15 w 15"/>
              <a:gd name="T12" fmla="*/ 24 h 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24">
                <a:moveTo>
                  <a:pt x="0" y="0"/>
                </a:moveTo>
                <a:lnTo>
                  <a:pt x="7" y="11"/>
                </a:lnTo>
                <a:lnTo>
                  <a:pt x="15" y="2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8" name="Line 122">
            <a:extLst>
              <a:ext uri="{FF2B5EF4-FFF2-40B4-BE49-F238E27FC236}">
                <a16:creationId xmlns:a16="http://schemas.microsoft.com/office/drawing/2014/main" id="{650BDD20-3702-AC8E-BB34-5CAE32BB01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7114" y="4848226"/>
            <a:ext cx="9525" cy="174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89" name="Freeform 123">
            <a:extLst>
              <a:ext uri="{FF2B5EF4-FFF2-40B4-BE49-F238E27FC236}">
                <a16:creationId xmlns:a16="http://schemas.microsoft.com/office/drawing/2014/main" id="{6F144B93-077A-6468-AC21-EF6D861F8380}"/>
              </a:ext>
            </a:extLst>
          </p:cNvPr>
          <p:cNvSpPr>
            <a:spLocks/>
          </p:cNvSpPr>
          <p:nvPr/>
        </p:nvSpPr>
        <p:spPr bwMode="auto">
          <a:xfrm>
            <a:off x="4846638" y="4865688"/>
            <a:ext cx="11112" cy="12700"/>
          </a:xfrm>
          <a:custGeom>
            <a:avLst/>
            <a:gdLst>
              <a:gd name="T0" fmla="*/ 0 w 15"/>
              <a:gd name="T1" fmla="*/ 0 h 17"/>
              <a:gd name="T2" fmla="*/ 2147483647 w 15"/>
              <a:gd name="T3" fmla="*/ 2147483647 h 17"/>
              <a:gd name="T4" fmla="*/ 2147483647 w 15"/>
              <a:gd name="T5" fmla="*/ 2147483647 h 17"/>
              <a:gd name="T6" fmla="*/ 0 60000 65536"/>
              <a:gd name="T7" fmla="*/ 0 60000 65536"/>
              <a:gd name="T8" fmla="*/ 0 60000 65536"/>
              <a:gd name="T9" fmla="*/ 0 w 15"/>
              <a:gd name="T10" fmla="*/ 0 h 17"/>
              <a:gd name="T11" fmla="*/ 15 w 15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17">
                <a:moveTo>
                  <a:pt x="0" y="0"/>
                </a:moveTo>
                <a:lnTo>
                  <a:pt x="7" y="9"/>
                </a:lnTo>
                <a:lnTo>
                  <a:pt x="15" y="17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0" name="Line 124">
            <a:extLst>
              <a:ext uri="{FF2B5EF4-FFF2-40B4-BE49-F238E27FC236}">
                <a16:creationId xmlns:a16="http://schemas.microsoft.com/office/drawing/2014/main" id="{097EB977-9A3E-9502-DFB5-06A57CE518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7751" y="4878388"/>
            <a:ext cx="9525" cy="1270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1" name="Freeform 125">
            <a:extLst>
              <a:ext uri="{FF2B5EF4-FFF2-40B4-BE49-F238E27FC236}">
                <a16:creationId xmlns:a16="http://schemas.microsoft.com/office/drawing/2014/main" id="{F9537AD8-B86C-8080-BE67-2DC1E4584E1D}"/>
              </a:ext>
            </a:extLst>
          </p:cNvPr>
          <p:cNvSpPr>
            <a:spLocks/>
          </p:cNvSpPr>
          <p:nvPr/>
        </p:nvSpPr>
        <p:spPr bwMode="auto">
          <a:xfrm>
            <a:off x="4867275" y="4891089"/>
            <a:ext cx="12700" cy="9525"/>
          </a:xfrm>
          <a:custGeom>
            <a:avLst/>
            <a:gdLst>
              <a:gd name="T0" fmla="*/ 0 w 15"/>
              <a:gd name="T1" fmla="*/ 0 h 13"/>
              <a:gd name="T2" fmla="*/ 2147483647 w 15"/>
              <a:gd name="T3" fmla="*/ 2147483647 h 13"/>
              <a:gd name="T4" fmla="*/ 2147483647 w 15"/>
              <a:gd name="T5" fmla="*/ 2147483647 h 13"/>
              <a:gd name="T6" fmla="*/ 0 60000 65536"/>
              <a:gd name="T7" fmla="*/ 0 60000 65536"/>
              <a:gd name="T8" fmla="*/ 0 60000 65536"/>
              <a:gd name="T9" fmla="*/ 0 w 15"/>
              <a:gd name="T10" fmla="*/ 0 h 13"/>
              <a:gd name="T11" fmla="*/ 15 w 15"/>
              <a:gd name="T12" fmla="*/ 13 h 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13">
                <a:moveTo>
                  <a:pt x="0" y="0"/>
                </a:moveTo>
                <a:lnTo>
                  <a:pt x="7" y="8"/>
                </a:lnTo>
                <a:lnTo>
                  <a:pt x="15" y="13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2" name="Line 126">
            <a:extLst>
              <a:ext uri="{FF2B5EF4-FFF2-40B4-BE49-F238E27FC236}">
                <a16:creationId xmlns:a16="http://schemas.microsoft.com/office/drawing/2014/main" id="{3DDB69F3-9393-DF5B-41D0-CA9E8FA3F8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9976" y="4900613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3" name="Freeform 127">
            <a:extLst>
              <a:ext uri="{FF2B5EF4-FFF2-40B4-BE49-F238E27FC236}">
                <a16:creationId xmlns:a16="http://schemas.microsoft.com/office/drawing/2014/main" id="{7DE2DC5C-B1AF-74FC-5F0C-3B33913BB485}"/>
              </a:ext>
            </a:extLst>
          </p:cNvPr>
          <p:cNvSpPr>
            <a:spLocks/>
          </p:cNvSpPr>
          <p:nvPr/>
        </p:nvSpPr>
        <p:spPr bwMode="auto">
          <a:xfrm>
            <a:off x="4889501" y="4906963"/>
            <a:ext cx="11113" cy="6350"/>
          </a:xfrm>
          <a:custGeom>
            <a:avLst/>
            <a:gdLst>
              <a:gd name="T0" fmla="*/ 0 w 14"/>
              <a:gd name="T1" fmla="*/ 0 h 8"/>
              <a:gd name="T2" fmla="*/ 2147483647 w 14"/>
              <a:gd name="T3" fmla="*/ 2147483647 h 8"/>
              <a:gd name="T4" fmla="*/ 2147483647 w 14"/>
              <a:gd name="T5" fmla="*/ 2147483647 h 8"/>
              <a:gd name="T6" fmla="*/ 0 60000 65536"/>
              <a:gd name="T7" fmla="*/ 0 60000 65536"/>
              <a:gd name="T8" fmla="*/ 0 60000 65536"/>
              <a:gd name="T9" fmla="*/ 0 w 14"/>
              <a:gd name="T10" fmla="*/ 0 h 8"/>
              <a:gd name="T11" fmla="*/ 14 w 14"/>
              <a:gd name="T12" fmla="*/ 8 h 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" h="8">
                <a:moveTo>
                  <a:pt x="0" y="0"/>
                </a:moveTo>
                <a:lnTo>
                  <a:pt x="7" y="4"/>
                </a:lnTo>
                <a:lnTo>
                  <a:pt x="14" y="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4" name="Line 128">
            <a:extLst>
              <a:ext uri="{FF2B5EF4-FFF2-40B4-BE49-F238E27FC236}">
                <a16:creationId xmlns:a16="http://schemas.microsoft.com/office/drawing/2014/main" id="{31BDFB5B-F025-857F-ECCF-230C3FB20F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0614" y="4913313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5" name="Line 129">
            <a:extLst>
              <a:ext uri="{FF2B5EF4-FFF2-40B4-BE49-F238E27FC236}">
                <a16:creationId xmlns:a16="http://schemas.microsoft.com/office/drawing/2014/main" id="{7D494CC8-D41A-E67D-1147-E71E5691972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0138" y="4919664"/>
            <a:ext cx="11112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6" name="Line 130">
            <a:extLst>
              <a:ext uri="{FF2B5EF4-FFF2-40B4-BE49-F238E27FC236}">
                <a16:creationId xmlns:a16="http://schemas.microsoft.com/office/drawing/2014/main" id="{8AD74130-6CA8-46D9-6A2D-6A738C8747E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21250" y="4922839"/>
            <a:ext cx="12700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7" name="Line 131">
            <a:extLst>
              <a:ext uri="{FF2B5EF4-FFF2-40B4-BE49-F238E27FC236}">
                <a16:creationId xmlns:a16="http://schemas.microsoft.com/office/drawing/2014/main" id="{F8A88CFA-0F22-BD29-613D-5A8CEC6A4D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3951" y="4926014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8" name="Freeform 132">
            <a:extLst>
              <a:ext uri="{FF2B5EF4-FFF2-40B4-BE49-F238E27FC236}">
                <a16:creationId xmlns:a16="http://schemas.microsoft.com/office/drawing/2014/main" id="{451367FB-9D41-A3AF-8B8E-572A19C3AD63}"/>
              </a:ext>
            </a:extLst>
          </p:cNvPr>
          <p:cNvSpPr>
            <a:spLocks/>
          </p:cNvSpPr>
          <p:nvPr/>
        </p:nvSpPr>
        <p:spPr bwMode="auto">
          <a:xfrm>
            <a:off x="4943476" y="4926013"/>
            <a:ext cx="11113" cy="4762"/>
          </a:xfrm>
          <a:custGeom>
            <a:avLst/>
            <a:gdLst>
              <a:gd name="T0" fmla="*/ 0 w 16"/>
              <a:gd name="T1" fmla="*/ 0 h 5"/>
              <a:gd name="T2" fmla="*/ 2147483647 w 16"/>
              <a:gd name="T3" fmla="*/ 0 h 5"/>
              <a:gd name="T4" fmla="*/ 2147483647 w 16"/>
              <a:gd name="T5" fmla="*/ 2147483647 h 5"/>
              <a:gd name="T6" fmla="*/ 0 60000 65536"/>
              <a:gd name="T7" fmla="*/ 0 60000 65536"/>
              <a:gd name="T8" fmla="*/ 0 60000 65536"/>
              <a:gd name="T9" fmla="*/ 0 w 16"/>
              <a:gd name="T10" fmla="*/ 0 h 5"/>
              <a:gd name="T11" fmla="*/ 16 w 16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5">
                <a:moveTo>
                  <a:pt x="0" y="0"/>
                </a:moveTo>
                <a:lnTo>
                  <a:pt x="9" y="0"/>
                </a:lnTo>
                <a:lnTo>
                  <a:pt x="16" y="5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799" name="Line 133">
            <a:extLst>
              <a:ext uri="{FF2B5EF4-FFF2-40B4-BE49-F238E27FC236}">
                <a16:creationId xmlns:a16="http://schemas.microsoft.com/office/drawing/2014/main" id="{CD9722D3-427C-E669-19BB-47165051ED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4589" y="4930775"/>
            <a:ext cx="9525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00" name="Freeform 134">
            <a:extLst>
              <a:ext uri="{FF2B5EF4-FFF2-40B4-BE49-F238E27FC236}">
                <a16:creationId xmlns:a16="http://schemas.microsoft.com/office/drawing/2014/main" id="{A55478F1-302E-BDB9-2EA2-27714EFEC049}"/>
              </a:ext>
            </a:extLst>
          </p:cNvPr>
          <p:cNvSpPr>
            <a:spLocks/>
          </p:cNvSpPr>
          <p:nvPr/>
        </p:nvSpPr>
        <p:spPr bwMode="auto">
          <a:xfrm>
            <a:off x="4964113" y="4930775"/>
            <a:ext cx="12700" cy="1588"/>
          </a:xfrm>
          <a:custGeom>
            <a:avLst/>
            <a:gdLst>
              <a:gd name="T0" fmla="*/ 0 w 15"/>
              <a:gd name="T1" fmla="*/ 0 h 1588"/>
              <a:gd name="T2" fmla="*/ 2147483647 w 15"/>
              <a:gd name="T3" fmla="*/ 0 h 1588"/>
              <a:gd name="T4" fmla="*/ 2147483647 w 15"/>
              <a:gd name="T5" fmla="*/ 0 h 1588"/>
              <a:gd name="T6" fmla="*/ 0 60000 65536"/>
              <a:gd name="T7" fmla="*/ 0 60000 65536"/>
              <a:gd name="T8" fmla="*/ 0 60000 65536"/>
              <a:gd name="T9" fmla="*/ 0 w 15"/>
              <a:gd name="T10" fmla="*/ 0 h 1588"/>
              <a:gd name="T11" fmla="*/ 15 w 15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1588">
                <a:moveTo>
                  <a:pt x="0" y="0"/>
                </a:moveTo>
                <a:lnTo>
                  <a:pt x="7" y="0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01" name="Freeform 135">
            <a:extLst>
              <a:ext uri="{FF2B5EF4-FFF2-40B4-BE49-F238E27FC236}">
                <a16:creationId xmlns:a16="http://schemas.microsoft.com/office/drawing/2014/main" id="{FD2437F4-43A7-F1E8-55B5-0A14DE1F5D11}"/>
              </a:ext>
            </a:extLst>
          </p:cNvPr>
          <p:cNvSpPr>
            <a:spLocks/>
          </p:cNvSpPr>
          <p:nvPr/>
        </p:nvSpPr>
        <p:spPr bwMode="auto">
          <a:xfrm>
            <a:off x="4976814" y="4930776"/>
            <a:ext cx="9525" cy="3175"/>
          </a:xfrm>
          <a:custGeom>
            <a:avLst/>
            <a:gdLst>
              <a:gd name="T0" fmla="*/ 0 w 12"/>
              <a:gd name="T1" fmla="*/ 0 h 4"/>
              <a:gd name="T2" fmla="*/ 2147483647 w 12"/>
              <a:gd name="T3" fmla="*/ 0 h 4"/>
              <a:gd name="T4" fmla="*/ 2147483647 w 12"/>
              <a:gd name="T5" fmla="*/ 2147483647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0"/>
                </a:moveTo>
                <a:lnTo>
                  <a:pt x="4" y="0"/>
                </a:lnTo>
                <a:lnTo>
                  <a:pt x="12" y="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02" name="Freeform 136">
            <a:extLst>
              <a:ext uri="{FF2B5EF4-FFF2-40B4-BE49-F238E27FC236}">
                <a16:creationId xmlns:a16="http://schemas.microsoft.com/office/drawing/2014/main" id="{457EA62E-E247-A04C-3C69-7E2233E103DA}"/>
              </a:ext>
            </a:extLst>
          </p:cNvPr>
          <p:cNvSpPr>
            <a:spLocks/>
          </p:cNvSpPr>
          <p:nvPr/>
        </p:nvSpPr>
        <p:spPr bwMode="auto">
          <a:xfrm>
            <a:off x="4986338" y="4933950"/>
            <a:ext cx="11112" cy="1588"/>
          </a:xfrm>
          <a:custGeom>
            <a:avLst/>
            <a:gdLst>
              <a:gd name="T0" fmla="*/ 0 w 15"/>
              <a:gd name="T1" fmla="*/ 0 h 1588"/>
              <a:gd name="T2" fmla="*/ 2147483647 w 15"/>
              <a:gd name="T3" fmla="*/ 0 h 1588"/>
              <a:gd name="T4" fmla="*/ 2147483647 w 15"/>
              <a:gd name="T5" fmla="*/ 0 h 1588"/>
              <a:gd name="T6" fmla="*/ 0 60000 65536"/>
              <a:gd name="T7" fmla="*/ 0 60000 65536"/>
              <a:gd name="T8" fmla="*/ 0 60000 65536"/>
              <a:gd name="T9" fmla="*/ 0 w 15"/>
              <a:gd name="T10" fmla="*/ 0 h 1588"/>
              <a:gd name="T11" fmla="*/ 15 w 15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1588">
                <a:moveTo>
                  <a:pt x="0" y="0"/>
                </a:moveTo>
                <a:lnTo>
                  <a:pt x="7" y="0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03" name="Line 137">
            <a:extLst>
              <a:ext uri="{FF2B5EF4-FFF2-40B4-BE49-F238E27FC236}">
                <a16:creationId xmlns:a16="http://schemas.microsoft.com/office/drawing/2014/main" id="{6EB0B127-0564-D25B-BB52-0DE5DBA261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997451" y="4933950"/>
            <a:ext cx="9525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04" name="Line 138">
            <a:extLst>
              <a:ext uri="{FF2B5EF4-FFF2-40B4-BE49-F238E27FC236}">
                <a16:creationId xmlns:a16="http://schemas.microsoft.com/office/drawing/2014/main" id="{520361DB-4F5C-DA18-EC34-64738A1DEE62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6975" y="4933950"/>
            <a:ext cx="12700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05" name="Rectangle 139">
            <a:extLst>
              <a:ext uri="{FF2B5EF4-FFF2-40B4-BE49-F238E27FC236}">
                <a16:creationId xmlns:a16="http://schemas.microsoft.com/office/drawing/2014/main" id="{8259359D-F95C-2E32-E780-2C48DBA81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413" y="4968875"/>
            <a:ext cx="33664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-6</a:t>
            </a:r>
            <a:endParaRPr lang="en-US" altLang="en-US" sz="1800"/>
          </a:p>
        </p:txBody>
      </p:sp>
      <p:sp>
        <p:nvSpPr>
          <p:cNvPr id="28806" name="Rectangle 140">
            <a:extLst>
              <a:ext uri="{FF2B5EF4-FFF2-40B4-BE49-F238E27FC236}">
                <a16:creationId xmlns:a16="http://schemas.microsoft.com/office/drawing/2014/main" id="{D968B495-1034-6B41-2017-5B10D4E86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2900" y="4968875"/>
            <a:ext cx="333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-4</a:t>
            </a:r>
            <a:endParaRPr lang="en-US" altLang="en-US" sz="1800"/>
          </a:p>
        </p:txBody>
      </p:sp>
      <p:sp>
        <p:nvSpPr>
          <p:cNvPr id="28807" name="Rectangle 141">
            <a:extLst>
              <a:ext uri="{FF2B5EF4-FFF2-40B4-BE49-F238E27FC236}">
                <a16:creationId xmlns:a16="http://schemas.microsoft.com/office/drawing/2014/main" id="{382321A6-6F22-B1B3-7B7B-6BB4444C1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4968875"/>
            <a:ext cx="333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-2</a:t>
            </a:r>
            <a:endParaRPr lang="en-US" altLang="en-US" sz="1800"/>
          </a:p>
        </p:txBody>
      </p:sp>
      <p:sp>
        <p:nvSpPr>
          <p:cNvPr id="28808" name="Rectangle 142">
            <a:extLst>
              <a:ext uri="{FF2B5EF4-FFF2-40B4-BE49-F238E27FC236}">
                <a16:creationId xmlns:a16="http://schemas.microsoft.com/office/drawing/2014/main" id="{EA2CD088-1F33-8939-B14C-35F9C15D5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9463" y="4968875"/>
            <a:ext cx="20840" cy="4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0</a:t>
            </a:r>
            <a:endParaRPr lang="en-US" altLang="en-US" sz="1800"/>
          </a:p>
        </p:txBody>
      </p:sp>
      <p:sp>
        <p:nvSpPr>
          <p:cNvPr id="28809" name="Rectangle 143">
            <a:extLst>
              <a:ext uri="{FF2B5EF4-FFF2-40B4-BE49-F238E27FC236}">
                <a16:creationId xmlns:a16="http://schemas.microsoft.com/office/drawing/2014/main" id="{65EB2401-4FF8-ED5E-0559-022B6B41C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0" y="4968875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2</a:t>
            </a:r>
            <a:endParaRPr lang="en-US" altLang="en-US" sz="1800"/>
          </a:p>
        </p:txBody>
      </p:sp>
      <p:sp>
        <p:nvSpPr>
          <p:cNvPr id="28810" name="Rectangle 144">
            <a:extLst>
              <a:ext uri="{FF2B5EF4-FFF2-40B4-BE49-F238E27FC236}">
                <a16:creationId xmlns:a16="http://schemas.microsoft.com/office/drawing/2014/main" id="{50200772-2D61-AB6B-4534-4255B513B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675" y="4968875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4</a:t>
            </a:r>
            <a:endParaRPr lang="en-US" altLang="en-US" sz="1800"/>
          </a:p>
        </p:txBody>
      </p:sp>
      <p:sp>
        <p:nvSpPr>
          <p:cNvPr id="28811" name="Rectangle 145">
            <a:extLst>
              <a:ext uri="{FF2B5EF4-FFF2-40B4-BE49-F238E27FC236}">
                <a16:creationId xmlns:a16="http://schemas.microsoft.com/office/drawing/2014/main" id="{AE2A9FAD-915A-5FB2-8AE9-B0237B940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5575" y="4968875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6</a:t>
            </a:r>
            <a:endParaRPr lang="en-US" altLang="en-US" sz="1800"/>
          </a:p>
        </p:txBody>
      </p:sp>
      <p:sp>
        <p:nvSpPr>
          <p:cNvPr id="28812" name="Rectangle 146">
            <a:extLst>
              <a:ext uri="{FF2B5EF4-FFF2-40B4-BE49-F238E27FC236}">
                <a16:creationId xmlns:a16="http://schemas.microsoft.com/office/drawing/2014/main" id="{625B89BA-12AB-552B-EAD0-96D287C60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775" y="3783014"/>
            <a:ext cx="1492250" cy="1298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813" name="Rectangle 147">
            <a:extLst>
              <a:ext uri="{FF2B5EF4-FFF2-40B4-BE49-F238E27FC236}">
                <a16:creationId xmlns:a16="http://schemas.microsoft.com/office/drawing/2014/main" id="{AF36F205-2DFB-875F-4767-AFB8297C0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338" y="3816350"/>
            <a:ext cx="1376362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814" name="Line 148">
            <a:extLst>
              <a:ext uri="{FF2B5EF4-FFF2-40B4-BE49-F238E27FC236}">
                <a16:creationId xmlns:a16="http://schemas.microsoft.com/office/drawing/2014/main" id="{640C7D19-5107-B3AD-8791-F6E143DAFEE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810125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15" name="Line 149">
            <a:extLst>
              <a:ext uri="{FF2B5EF4-FFF2-40B4-BE49-F238E27FC236}">
                <a16:creationId xmlns:a16="http://schemas.microsoft.com/office/drawing/2014/main" id="{0E77A5E7-B3C8-4B10-0E2C-9CBE37A24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686300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16" name="Line 150">
            <a:extLst>
              <a:ext uri="{FF2B5EF4-FFF2-40B4-BE49-F238E27FC236}">
                <a16:creationId xmlns:a16="http://schemas.microsoft.com/office/drawing/2014/main" id="{01360A4A-D2CC-361C-CC06-33DD02BA8F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560889"/>
            <a:ext cx="137477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17" name="Line 151">
            <a:extLst>
              <a:ext uri="{FF2B5EF4-FFF2-40B4-BE49-F238E27FC236}">
                <a16:creationId xmlns:a16="http://schemas.microsoft.com/office/drawing/2014/main" id="{C867EECB-015D-806D-CD9B-060880DBE4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435475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18" name="Line 152">
            <a:extLst>
              <a:ext uri="{FF2B5EF4-FFF2-40B4-BE49-F238E27FC236}">
                <a16:creationId xmlns:a16="http://schemas.microsoft.com/office/drawing/2014/main" id="{7CD0BC60-65E5-0C15-796D-CE0BE69E69C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314825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19" name="Line 153">
            <a:extLst>
              <a:ext uri="{FF2B5EF4-FFF2-40B4-BE49-F238E27FC236}">
                <a16:creationId xmlns:a16="http://schemas.microsoft.com/office/drawing/2014/main" id="{498CFE0E-815E-3DA3-0FC5-07E6B1D069F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191000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0" name="Line 154">
            <a:extLst>
              <a:ext uri="{FF2B5EF4-FFF2-40B4-BE49-F238E27FC236}">
                <a16:creationId xmlns:a16="http://schemas.microsoft.com/office/drawing/2014/main" id="{A9024E4B-B8BA-105A-6F67-12320944E7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065589"/>
            <a:ext cx="137477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1" name="Line 155">
            <a:extLst>
              <a:ext uri="{FF2B5EF4-FFF2-40B4-BE49-F238E27FC236}">
                <a16:creationId xmlns:a16="http://schemas.microsoft.com/office/drawing/2014/main" id="{46DB35D7-1853-995C-F729-14D972838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3941764"/>
            <a:ext cx="137477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2" name="Line 156">
            <a:extLst>
              <a:ext uri="{FF2B5EF4-FFF2-40B4-BE49-F238E27FC236}">
                <a16:creationId xmlns:a16="http://schemas.microsoft.com/office/drawing/2014/main" id="{E2B54F2F-A3CA-8D5A-0A2B-515D1A67147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3816350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3" name="Rectangle 157">
            <a:extLst>
              <a:ext uri="{FF2B5EF4-FFF2-40B4-BE49-F238E27FC236}">
                <a16:creationId xmlns:a16="http://schemas.microsoft.com/office/drawing/2014/main" id="{1D0B208F-04C3-AF35-CD26-2B6CA73A1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338" y="3816350"/>
            <a:ext cx="1376362" cy="1119188"/>
          </a:xfrm>
          <a:prstGeom prst="rect">
            <a:avLst/>
          </a:prstGeom>
          <a:noFill/>
          <a:ln w="31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824" name="Line 158">
            <a:extLst>
              <a:ext uri="{FF2B5EF4-FFF2-40B4-BE49-F238E27FC236}">
                <a16:creationId xmlns:a16="http://schemas.microsoft.com/office/drawing/2014/main" id="{08ABBB07-B4AA-15F1-2D51-6ED8AD51068D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8" y="4935539"/>
            <a:ext cx="13763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5" name="Line 159">
            <a:extLst>
              <a:ext uri="{FF2B5EF4-FFF2-40B4-BE49-F238E27FC236}">
                <a16:creationId xmlns:a16="http://schemas.microsoft.com/office/drawing/2014/main" id="{48D9878E-4ED0-EF51-F71B-CD7983964E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40526" y="4935539"/>
            <a:ext cx="11113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6" name="Freeform 160">
            <a:extLst>
              <a:ext uri="{FF2B5EF4-FFF2-40B4-BE49-F238E27FC236}">
                <a16:creationId xmlns:a16="http://schemas.microsoft.com/office/drawing/2014/main" id="{4B7B3388-A6E5-0CDB-B82A-12652B81FB89}"/>
              </a:ext>
            </a:extLst>
          </p:cNvPr>
          <p:cNvSpPr>
            <a:spLocks/>
          </p:cNvSpPr>
          <p:nvPr/>
        </p:nvSpPr>
        <p:spPr bwMode="auto">
          <a:xfrm>
            <a:off x="6751638" y="4935539"/>
            <a:ext cx="11112" cy="1587"/>
          </a:xfrm>
          <a:custGeom>
            <a:avLst/>
            <a:gdLst>
              <a:gd name="T0" fmla="*/ 0 w 16"/>
              <a:gd name="T1" fmla="*/ 0 h 1587"/>
              <a:gd name="T2" fmla="*/ 2147483647 w 16"/>
              <a:gd name="T3" fmla="*/ 0 h 1587"/>
              <a:gd name="T4" fmla="*/ 2147483647 w 16"/>
              <a:gd name="T5" fmla="*/ 0 h 1587"/>
              <a:gd name="T6" fmla="*/ 0 60000 65536"/>
              <a:gd name="T7" fmla="*/ 0 60000 65536"/>
              <a:gd name="T8" fmla="*/ 0 60000 65536"/>
              <a:gd name="T9" fmla="*/ 0 w 16"/>
              <a:gd name="T10" fmla="*/ 0 h 1587"/>
              <a:gd name="T11" fmla="*/ 16 w 16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7">
                <a:moveTo>
                  <a:pt x="0" y="0"/>
                </a:moveTo>
                <a:lnTo>
                  <a:pt x="7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7" name="Line 161">
            <a:extLst>
              <a:ext uri="{FF2B5EF4-FFF2-40B4-BE49-F238E27FC236}">
                <a16:creationId xmlns:a16="http://schemas.microsoft.com/office/drawing/2014/main" id="{871ABDF4-B311-BD86-241F-C05C6CC7FA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2751" y="4935539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8" name="Freeform 162">
            <a:extLst>
              <a:ext uri="{FF2B5EF4-FFF2-40B4-BE49-F238E27FC236}">
                <a16:creationId xmlns:a16="http://schemas.microsoft.com/office/drawing/2014/main" id="{8A818B89-634D-1286-6BF3-99BCE3542B3C}"/>
              </a:ext>
            </a:extLst>
          </p:cNvPr>
          <p:cNvSpPr>
            <a:spLocks/>
          </p:cNvSpPr>
          <p:nvPr/>
        </p:nvSpPr>
        <p:spPr bwMode="auto">
          <a:xfrm>
            <a:off x="6772275" y="4935539"/>
            <a:ext cx="14288" cy="1587"/>
          </a:xfrm>
          <a:custGeom>
            <a:avLst/>
            <a:gdLst>
              <a:gd name="T0" fmla="*/ 0 w 16"/>
              <a:gd name="T1" fmla="*/ 0 h 1587"/>
              <a:gd name="T2" fmla="*/ 2147483647 w 16"/>
              <a:gd name="T3" fmla="*/ 0 h 1587"/>
              <a:gd name="T4" fmla="*/ 2147483647 w 16"/>
              <a:gd name="T5" fmla="*/ 0 h 1587"/>
              <a:gd name="T6" fmla="*/ 0 60000 65536"/>
              <a:gd name="T7" fmla="*/ 0 60000 65536"/>
              <a:gd name="T8" fmla="*/ 0 60000 65536"/>
              <a:gd name="T9" fmla="*/ 0 w 16"/>
              <a:gd name="T10" fmla="*/ 0 h 1587"/>
              <a:gd name="T11" fmla="*/ 16 w 16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7">
                <a:moveTo>
                  <a:pt x="0" y="0"/>
                </a:move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29" name="Freeform 163">
            <a:extLst>
              <a:ext uri="{FF2B5EF4-FFF2-40B4-BE49-F238E27FC236}">
                <a16:creationId xmlns:a16="http://schemas.microsoft.com/office/drawing/2014/main" id="{FE0BA0D3-1917-BB83-9A16-9B6A02032DFF}"/>
              </a:ext>
            </a:extLst>
          </p:cNvPr>
          <p:cNvSpPr>
            <a:spLocks/>
          </p:cNvSpPr>
          <p:nvPr/>
        </p:nvSpPr>
        <p:spPr bwMode="auto">
          <a:xfrm>
            <a:off x="6786564" y="4932364"/>
            <a:ext cx="9525" cy="3175"/>
          </a:xfrm>
          <a:custGeom>
            <a:avLst/>
            <a:gdLst>
              <a:gd name="T0" fmla="*/ 0 w 12"/>
              <a:gd name="T1" fmla="*/ 2147483647 h 4"/>
              <a:gd name="T2" fmla="*/ 2147483647 w 12"/>
              <a:gd name="T3" fmla="*/ 0 h 4"/>
              <a:gd name="T4" fmla="*/ 2147483647 w 12"/>
              <a:gd name="T5" fmla="*/ 0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4"/>
                </a:moveTo>
                <a:lnTo>
                  <a:pt x="5" y="0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0" name="Freeform 164">
            <a:extLst>
              <a:ext uri="{FF2B5EF4-FFF2-40B4-BE49-F238E27FC236}">
                <a16:creationId xmlns:a16="http://schemas.microsoft.com/office/drawing/2014/main" id="{F4B78D5A-9681-F9BC-C4A0-E858B3A03A1C}"/>
              </a:ext>
            </a:extLst>
          </p:cNvPr>
          <p:cNvSpPr>
            <a:spLocks/>
          </p:cNvSpPr>
          <p:nvPr/>
        </p:nvSpPr>
        <p:spPr bwMode="auto">
          <a:xfrm>
            <a:off x="6796088" y="4932364"/>
            <a:ext cx="12700" cy="1587"/>
          </a:xfrm>
          <a:custGeom>
            <a:avLst/>
            <a:gdLst>
              <a:gd name="T0" fmla="*/ 0 w 17"/>
              <a:gd name="T1" fmla="*/ 0 h 1587"/>
              <a:gd name="T2" fmla="*/ 2147483647 w 17"/>
              <a:gd name="T3" fmla="*/ 0 h 1587"/>
              <a:gd name="T4" fmla="*/ 2147483647 w 17"/>
              <a:gd name="T5" fmla="*/ 0 h 1587"/>
              <a:gd name="T6" fmla="*/ 0 60000 65536"/>
              <a:gd name="T7" fmla="*/ 0 60000 65536"/>
              <a:gd name="T8" fmla="*/ 0 60000 65536"/>
              <a:gd name="T9" fmla="*/ 0 w 17"/>
              <a:gd name="T10" fmla="*/ 0 h 1587"/>
              <a:gd name="T11" fmla="*/ 17 w 17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587">
                <a:moveTo>
                  <a:pt x="0" y="0"/>
                </a:moveTo>
                <a:lnTo>
                  <a:pt x="9" y="0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1" name="Line 165">
            <a:extLst>
              <a:ext uri="{FF2B5EF4-FFF2-40B4-BE49-F238E27FC236}">
                <a16:creationId xmlns:a16="http://schemas.microsoft.com/office/drawing/2014/main" id="{1BF85B7C-AE4A-CD4A-DE2A-E1EBCC7D961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8789" y="4932364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2" name="Freeform 166">
            <a:extLst>
              <a:ext uri="{FF2B5EF4-FFF2-40B4-BE49-F238E27FC236}">
                <a16:creationId xmlns:a16="http://schemas.microsoft.com/office/drawing/2014/main" id="{5DF45932-0F46-1E00-DE61-D5A005863B39}"/>
              </a:ext>
            </a:extLst>
          </p:cNvPr>
          <p:cNvSpPr>
            <a:spLocks/>
          </p:cNvSpPr>
          <p:nvPr/>
        </p:nvSpPr>
        <p:spPr bwMode="auto">
          <a:xfrm>
            <a:off x="6818313" y="4927601"/>
            <a:ext cx="12700" cy="4763"/>
          </a:xfrm>
          <a:custGeom>
            <a:avLst/>
            <a:gdLst>
              <a:gd name="T0" fmla="*/ 0 w 17"/>
              <a:gd name="T1" fmla="*/ 2147483647 h 5"/>
              <a:gd name="T2" fmla="*/ 2147483647 w 17"/>
              <a:gd name="T3" fmla="*/ 0 h 5"/>
              <a:gd name="T4" fmla="*/ 2147483647 w 17"/>
              <a:gd name="T5" fmla="*/ 0 h 5"/>
              <a:gd name="T6" fmla="*/ 0 60000 65536"/>
              <a:gd name="T7" fmla="*/ 0 60000 65536"/>
              <a:gd name="T8" fmla="*/ 0 60000 65536"/>
              <a:gd name="T9" fmla="*/ 0 w 17"/>
              <a:gd name="T10" fmla="*/ 0 h 5"/>
              <a:gd name="T11" fmla="*/ 17 w 17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">
                <a:moveTo>
                  <a:pt x="0" y="5"/>
                </a:moveTo>
                <a:lnTo>
                  <a:pt x="8" y="0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3" name="Line 167">
            <a:extLst>
              <a:ext uri="{FF2B5EF4-FFF2-40B4-BE49-F238E27FC236}">
                <a16:creationId xmlns:a16="http://schemas.microsoft.com/office/drawing/2014/main" id="{F4BD3BF4-4F1C-71D3-3608-BC80FA233AC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4" y="4927600"/>
            <a:ext cx="9525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4" name="Line 168">
            <a:extLst>
              <a:ext uri="{FF2B5EF4-FFF2-40B4-BE49-F238E27FC236}">
                <a16:creationId xmlns:a16="http://schemas.microsoft.com/office/drawing/2014/main" id="{EF472568-E2E0-FAA3-3E8D-092278BE7B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40539" y="4924426"/>
            <a:ext cx="14287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5" name="Line 169">
            <a:extLst>
              <a:ext uri="{FF2B5EF4-FFF2-40B4-BE49-F238E27FC236}">
                <a16:creationId xmlns:a16="http://schemas.microsoft.com/office/drawing/2014/main" id="{F2CB5133-D431-79AE-243F-48A52F7D0C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4825" y="4922839"/>
            <a:ext cx="12700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6" name="Line 170">
            <a:extLst>
              <a:ext uri="{FF2B5EF4-FFF2-40B4-BE49-F238E27FC236}">
                <a16:creationId xmlns:a16="http://schemas.microsoft.com/office/drawing/2014/main" id="{16FA27BB-7523-CC8C-7EDD-D6F1227F76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67526" y="4914900"/>
            <a:ext cx="9525" cy="79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7" name="Freeform 171">
            <a:extLst>
              <a:ext uri="{FF2B5EF4-FFF2-40B4-BE49-F238E27FC236}">
                <a16:creationId xmlns:a16="http://schemas.microsoft.com/office/drawing/2014/main" id="{B369D3A3-CEC8-7AA8-933A-6FE57DCD17E3}"/>
              </a:ext>
            </a:extLst>
          </p:cNvPr>
          <p:cNvSpPr>
            <a:spLocks/>
          </p:cNvSpPr>
          <p:nvPr/>
        </p:nvSpPr>
        <p:spPr bwMode="auto">
          <a:xfrm>
            <a:off x="6877050" y="4908550"/>
            <a:ext cx="12700" cy="6350"/>
          </a:xfrm>
          <a:custGeom>
            <a:avLst/>
            <a:gdLst>
              <a:gd name="T0" fmla="*/ 0 w 17"/>
              <a:gd name="T1" fmla="*/ 2147483647 h 9"/>
              <a:gd name="T2" fmla="*/ 2147483647 w 17"/>
              <a:gd name="T3" fmla="*/ 2147483647 h 9"/>
              <a:gd name="T4" fmla="*/ 2147483647 w 17"/>
              <a:gd name="T5" fmla="*/ 0 h 9"/>
              <a:gd name="T6" fmla="*/ 0 60000 65536"/>
              <a:gd name="T7" fmla="*/ 0 60000 65536"/>
              <a:gd name="T8" fmla="*/ 0 60000 65536"/>
              <a:gd name="T9" fmla="*/ 0 w 17"/>
              <a:gd name="T10" fmla="*/ 0 h 9"/>
              <a:gd name="T11" fmla="*/ 17 w 17"/>
              <a:gd name="T12" fmla="*/ 9 h 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9">
                <a:moveTo>
                  <a:pt x="0" y="9"/>
                </a:moveTo>
                <a:lnTo>
                  <a:pt x="9" y="6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8" name="Line 172">
            <a:extLst>
              <a:ext uri="{FF2B5EF4-FFF2-40B4-BE49-F238E27FC236}">
                <a16:creationId xmlns:a16="http://schemas.microsoft.com/office/drawing/2014/main" id="{7E1DB386-3C07-3530-FDC7-0DE8AA3943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89751" y="4902200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39" name="Freeform 173">
            <a:extLst>
              <a:ext uri="{FF2B5EF4-FFF2-40B4-BE49-F238E27FC236}">
                <a16:creationId xmlns:a16="http://schemas.microsoft.com/office/drawing/2014/main" id="{D6D79B4D-0C00-6545-D8A7-06D5EC395ADD}"/>
              </a:ext>
            </a:extLst>
          </p:cNvPr>
          <p:cNvSpPr>
            <a:spLocks/>
          </p:cNvSpPr>
          <p:nvPr/>
        </p:nvSpPr>
        <p:spPr bwMode="auto">
          <a:xfrm>
            <a:off x="6899275" y="4892676"/>
            <a:ext cx="14288" cy="9525"/>
          </a:xfrm>
          <a:custGeom>
            <a:avLst/>
            <a:gdLst>
              <a:gd name="T0" fmla="*/ 0 w 17"/>
              <a:gd name="T1" fmla="*/ 2147483647 h 13"/>
              <a:gd name="T2" fmla="*/ 2147483647 w 17"/>
              <a:gd name="T3" fmla="*/ 2147483647 h 13"/>
              <a:gd name="T4" fmla="*/ 2147483647 w 17"/>
              <a:gd name="T5" fmla="*/ 0 h 13"/>
              <a:gd name="T6" fmla="*/ 0 60000 65536"/>
              <a:gd name="T7" fmla="*/ 0 60000 65536"/>
              <a:gd name="T8" fmla="*/ 0 60000 65536"/>
              <a:gd name="T9" fmla="*/ 0 w 17"/>
              <a:gd name="T10" fmla="*/ 0 h 13"/>
              <a:gd name="T11" fmla="*/ 17 w 17"/>
              <a:gd name="T12" fmla="*/ 13 h 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3">
                <a:moveTo>
                  <a:pt x="0" y="13"/>
                </a:moveTo>
                <a:lnTo>
                  <a:pt x="8" y="8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0" name="Line 174">
            <a:extLst>
              <a:ext uri="{FF2B5EF4-FFF2-40B4-BE49-F238E27FC236}">
                <a16:creationId xmlns:a16="http://schemas.microsoft.com/office/drawing/2014/main" id="{DD9E5E6A-4EF0-481C-708E-C1AFBE02CB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13564" y="4878389"/>
            <a:ext cx="9525" cy="142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1" name="Freeform 175">
            <a:extLst>
              <a:ext uri="{FF2B5EF4-FFF2-40B4-BE49-F238E27FC236}">
                <a16:creationId xmlns:a16="http://schemas.microsoft.com/office/drawing/2014/main" id="{E6A227E1-EF08-48FA-4C2B-48C3D20A1D86}"/>
              </a:ext>
            </a:extLst>
          </p:cNvPr>
          <p:cNvSpPr>
            <a:spLocks/>
          </p:cNvSpPr>
          <p:nvPr/>
        </p:nvSpPr>
        <p:spPr bwMode="auto">
          <a:xfrm>
            <a:off x="6923088" y="4865688"/>
            <a:ext cx="12700" cy="12700"/>
          </a:xfrm>
          <a:custGeom>
            <a:avLst/>
            <a:gdLst>
              <a:gd name="T0" fmla="*/ 0 w 16"/>
              <a:gd name="T1" fmla="*/ 2147483647 h 17"/>
              <a:gd name="T2" fmla="*/ 2147483647 w 16"/>
              <a:gd name="T3" fmla="*/ 2147483647 h 17"/>
              <a:gd name="T4" fmla="*/ 2147483647 w 16"/>
              <a:gd name="T5" fmla="*/ 0 h 17"/>
              <a:gd name="T6" fmla="*/ 0 60000 65536"/>
              <a:gd name="T7" fmla="*/ 0 60000 65536"/>
              <a:gd name="T8" fmla="*/ 0 60000 65536"/>
              <a:gd name="T9" fmla="*/ 0 w 16"/>
              <a:gd name="T10" fmla="*/ 0 h 17"/>
              <a:gd name="T11" fmla="*/ 16 w 16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7">
                <a:moveTo>
                  <a:pt x="0" y="17"/>
                </a:moveTo>
                <a:lnTo>
                  <a:pt x="8" y="8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2" name="Line 176">
            <a:extLst>
              <a:ext uri="{FF2B5EF4-FFF2-40B4-BE49-F238E27FC236}">
                <a16:creationId xmlns:a16="http://schemas.microsoft.com/office/drawing/2014/main" id="{400DD932-D932-0D38-DA2C-3099AAC9E5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5789" y="4848226"/>
            <a:ext cx="9525" cy="174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3" name="Freeform 177">
            <a:extLst>
              <a:ext uri="{FF2B5EF4-FFF2-40B4-BE49-F238E27FC236}">
                <a16:creationId xmlns:a16="http://schemas.microsoft.com/office/drawing/2014/main" id="{81A1D5A4-E55F-C521-627B-E9D7D940E6BB}"/>
              </a:ext>
            </a:extLst>
          </p:cNvPr>
          <p:cNvSpPr>
            <a:spLocks/>
          </p:cNvSpPr>
          <p:nvPr/>
        </p:nvSpPr>
        <p:spPr bwMode="auto">
          <a:xfrm>
            <a:off x="6945313" y="4827589"/>
            <a:ext cx="12700" cy="20637"/>
          </a:xfrm>
          <a:custGeom>
            <a:avLst/>
            <a:gdLst>
              <a:gd name="T0" fmla="*/ 0 w 17"/>
              <a:gd name="T1" fmla="*/ 2147483647 h 26"/>
              <a:gd name="T2" fmla="*/ 2147483647 w 17"/>
              <a:gd name="T3" fmla="*/ 2147483647 h 26"/>
              <a:gd name="T4" fmla="*/ 2147483647 w 17"/>
              <a:gd name="T5" fmla="*/ 0 h 26"/>
              <a:gd name="T6" fmla="*/ 0 60000 65536"/>
              <a:gd name="T7" fmla="*/ 0 60000 65536"/>
              <a:gd name="T8" fmla="*/ 0 60000 65536"/>
              <a:gd name="T9" fmla="*/ 0 w 17"/>
              <a:gd name="T10" fmla="*/ 0 h 26"/>
              <a:gd name="T11" fmla="*/ 17 w 17"/>
              <a:gd name="T12" fmla="*/ 26 h 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26">
                <a:moveTo>
                  <a:pt x="0" y="26"/>
                </a:moveTo>
                <a:lnTo>
                  <a:pt x="9" y="13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4" name="Freeform 178">
            <a:extLst>
              <a:ext uri="{FF2B5EF4-FFF2-40B4-BE49-F238E27FC236}">
                <a16:creationId xmlns:a16="http://schemas.microsoft.com/office/drawing/2014/main" id="{AB5536B8-153C-DA62-C014-6D7AAB076C60}"/>
              </a:ext>
            </a:extLst>
          </p:cNvPr>
          <p:cNvSpPr>
            <a:spLocks/>
          </p:cNvSpPr>
          <p:nvPr/>
        </p:nvSpPr>
        <p:spPr bwMode="auto">
          <a:xfrm>
            <a:off x="6958014" y="4800600"/>
            <a:ext cx="9525" cy="26988"/>
          </a:xfrm>
          <a:custGeom>
            <a:avLst/>
            <a:gdLst>
              <a:gd name="T0" fmla="*/ 0 w 12"/>
              <a:gd name="T1" fmla="*/ 2147483647 h 34"/>
              <a:gd name="T2" fmla="*/ 2147483647 w 12"/>
              <a:gd name="T3" fmla="*/ 2147483647 h 34"/>
              <a:gd name="T4" fmla="*/ 2147483647 w 12"/>
              <a:gd name="T5" fmla="*/ 0 h 34"/>
              <a:gd name="T6" fmla="*/ 0 60000 65536"/>
              <a:gd name="T7" fmla="*/ 0 60000 65536"/>
              <a:gd name="T8" fmla="*/ 0 60000 65536"/>
              <a:gd name="T9" fmla="*/ 0 w 12"/>
              <a:gd name="T10" fmla="*/ 0 h 34"/>
              <a:gd name="T11" fmla="*/ 12 w 12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4">
                <a:moveTo>
                  <a:pt x="0" y="34"/>
                </a:moveTo>
                <a:lnTo>
                  <a:pt x="4" y="17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5" name="Freeform 179">
            <a:extLst>
              <a:ext uri="{FF2B5EF4-FFF2-40B4-BE49-F238E27FC236}">
                <a16:creationId xmlns:a16="http://schemas.microsoft.com/office/drawing/2014/main" id="{2FCCAFCD-8E1B-7247-F58F-EA52F7D1C26C}"/>
              </a:ext>
            </a:extLst>
          </p:cNvPr>
          <p:cNvSpPr>
            <a:spLocks/>
          </p:cNvSpPr>
          <p:nvPr/>
        </p:nvSpPr>
        <p:spPr bwMode="auto">
          <a:xfrm>
            <a:off x="6967539" y="4773614"/>
            <a:ext cx="14287" cy="26987"/>
          </a:xfrm>
          <a:custGeom>
            <a:avLst/>
            <a:gdLst>
              <a:gd name="T0" fmla="*/ 0 w 17"/>
              <a:gd name="T1" fmla="*/ 2147483647 h 34"/>
              <a:gd name="T2" fmla="*/ 2147483647 w 17"/>
              <a:gd name="T3" fmla="*/ 2147483647 h 34"/>
              <a:gd name="T4" fmla="*/ 2147483647 w 17"/>
              <a:gd name="T5" fmla="*/ 0 h 34"/>
              <a:gd name="T6" fmla="*/ 0 60000 65536"/>
              <a:gd name="T7" fmla="*/ 0 60000 65536"/>
              <a:gd name="T8" fmla="*/ 0 60000 65536"/>
              <a:gd name="T9" fmla="*/ 0 w 17"/>
              <a:gd name="T10" fmla="*/ 0 h 34"/>
              <a:gd name="T11" fmla="*/ 17 w 17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34">
                <a:moveTo>
                  <a:pt x="0" y="34"/>
                </a:moveTo>
                <a:lnTo>
                  <a:pt x="8" y="16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6" name="Line 180">
            <a:extLst>
              <a:ext uri="{FF2B5EF4-FFF2-40B4-BE49-F238E27FC236}">
                <a16:creationId xmlns:a16="http://schemas.microsoft.com/office/drawing/2014/main" id="{B2CC2614-EFF3-D765-5428-5DE3967BC0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81826" y="4738689"/>
            <a:ext cx="9525" cy="349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7" name="Freeform 181">
            <a:extLst>
              <a:ext uri="{FF2B5EF4-FFF2-40B4-BE49-F238E27FC236}">
                <a16:creationId xmlns:a16="http://schemas.microsoft.com/office/drawing/2014/main" id="{9A085F4A-04C1-47D3-4C3C-348E70B7F877}"/>
              </a:ext>
            </a:extLst>
          </p:cNvPr>
          <p:cNvSpPr>
            <a:spLocks/>
          </p:cNvSpPr>
          <p:nvPr/>
        </p:nvSpPr>
        <p:spPr bwMode="auto">
          <a:xfrm>
            <a:off x="6991350" y="4702176"/>
            <a:ext cx="12700" cy="36513"/>
          </a:xfrm>
          <a:custGeom>
            <a:avLst/>
            <a:gdLst>
              <a:gd name="T0" fmla="*/ 0 w 15"/>
              <a:gd name="T1" fmla="*/ 2147483647 h 47"/>
              <a:gd name="T2" fmla="*/ 2147483647 w 15"/>
              <a:gd name="T3" fmla="*/ 2147483647 h 47"/>
              <a:gd name="T4" fmla="*/ 2147483647 w 15"/>
              <a:gd name="T5" fmla="*/ 0 h 47"/>
              <a:gd name="T6" fmla="*/ 0 60000 65536"/>
              <a:gd name="T7" fmla="*/ 0 60000 65536"/>
              <a:gd name="T8" fmla="*/ 0 60000 65536"/>
              <a:gd name="T9" fmla="*/ 0 w 15"/>
              <a:gd name="T10" fmla="*/ 0 h 47"/>
              <a:gd name="T11" fmla="*/ 15 w 15"/>
              <a:gd name="T12" fmla="*/ 47 h 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47">
                <a:moveTo>
                  <a:pt x="0" y="47"/>
                </a:moveTo>
                <a:lnTo>
                  <a:pt x="8" y="27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8" name="Line 182">
            <a:extLst>
              <a:ext uri="{FF2B5EF4-FFF2-40B4-BE49-F238E27FC236}">
                <a16:creationId xmlns:a16="http://schemas.microsoft.com/office/drawing/2014/main" id="{AA91EB10-0463-EF07-3B33-E922D89E29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04051" y="4659313"/>
            <a:ext cx="9525" cy="42862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49" name="Line 183">
            <a:extLst>
              <a:ext uri="{FF2B5EF4-FFF2-40B4-BE49-F238E27FC236}">
                <a16:creationId xmlns:a16="http://schemas.microsoft.com/office/drawing/2014/main" id="{13383739-1ACA-83BF-B914-6D707DD259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13575" y="4611689"/>
            <a:ext cx="12700" cy="476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0" name="Freeform 184">
            <a:extLst>
              <a:ext uri="{FF2B5EF4-FFF2-40B4-BE49-F238E27FC236}">
                <a16:creationId xmlns:a16="http://schemas.microsoft.com/office/drawing/2014/main" id="{E4E8B3FC-EE39-8025-E579-69165EFFFDC8}"/>
              </a:ext>
            </a:extLst>
          </p:cNvPr>
          <p:cNvSpPr>
            <a:spLocks/>
          </p:cNvSpPr>
          <p:nvPr/>
        </p:nvSpPr>
        <p:spPr bwMode="auto">
          <a:xfrm>
            <a:off x="7026275" y="4564064"/>
            <a:ext cx="12700" cy="47625"/>
          </a:xfrm>
          <a:custGeom>
            <a:avLst/>
            <a:gdLst>
              <a:gd name="T0" fmla="*/ 0 w 17"/>
              <a:gd name="T1" fmla="*/ 2147483647 h 59"/>
              <a:gd name="T2" fmla="*/ 2147483647 w 17"/>
              <a:gd name="T3" fmla="*/ 2147483647 h 59"/>
              <a:gd name="T4" fmla="*/ 2147483647 w 17"/>
              <a:gd name="T5" fmla="*/ 0 h 59"/>
              <a:gd name="T6" fmla="*/ 0 60000 65536"/>
              <a:gd name="T7" fmla="*/ 0 60000 65536"/>
              <a:gd name="T8" fmla="*/ 0 60000 65536"/>
              <a:gd name="T9" fmla="*/ 0 w 17"/>
              <a:gd name="T10" fmla="*/ 0 h 59"/>
              <a:gd name="T11" fmla="*/ 17 w 17"/>
              <a:gd name="T12" fmla="*/ 59 h 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9">
                <a:moveTo>
                  <a:pt x="0" y="59"/>
                </a:moveTo>
                <a:lnTo>
                  <a:pt x="8" y="29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1" name="Line 185">
            <a:extLst>
              <a:ext uri="{FF2B5EF4-FFF2-40B4-BE49-F238E27FC236}">
                <a16:creationId xmlns:a16="http://schemas.microsoft.com/office/drawing/2014/main" id="{B0E768F7-5F7F-758E-6B10-6F96007DC1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8976" y="4510089"/>
            <a:ext cx="9525" cy="539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2" name="Freeform 186">
            <a:extLst>
              <a:ext uri="{FF2B5EF4-FFF2-40B4-BE49-F238E27FC236}">
                <a16:creationId xmlns:a16="http://schemas.microsoft.com/office/drawing/2014/main" id="{9537317D-584B-F90B-1704-FA5082A578C9}"/>
              </a:ext>
            </a:extLst>
          </p:cNvPr>
          <p:cNvSpPr>
            <a:spLocks/>
          </p:cNvSpPr>
          <p:nvPr/>
        </p:nvSpPr>
        <p:spPr bwMode="auto">
          <a:xfrm>
            <a:off x="7048500" y="4452938"/>
            <a:ext cx="14288" cy="57150"/>
          </a:xfrm>
          <a:custGeom>
            <a:avLst/>
            <a:gdLst>
              <a:gd name="T0" fmla="*/ 0 w 16"/>
              <a:gd name="T1" fmla="*/ 2147483647 h 73"/>
              <a:gd name="T2" fmla="*/ 2147483647 w 16"/>
              <a:gd name="T3" fmla="*/ 2147483647 h 73"/>
              <a:gd name="T4" fmla="*/ 2147483647 w 16"/>
              <a:gd name="T5" fmla="*/ 0 h 73"/>
              <a:gd name="T6" fmla="*/ 0 60000 65536"/>
              <a:gd name="T7" fmla="*/ 0 60000 65536"/>
              <a:gd name="T8" fmla="*/ 0 60000 65536"/>
              <a:gd name="T9" fmla="*/ 0 w 16"/>
              <a:gd name="T10" fmla="*/ 0 h 73"/>
              <a:gd name="T11" fmla="*/ 16 w 16"/>
              <a:gd name="T12" fmla="*/ 73 h 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3">
                <a:moveTo>
                  <a:pt x="0" y="73"/>
                </a:moveTo>
                <a:lnTo>
                  <a:pt x="8" y="38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3" name="Line 187">
            <a:extLst>
              <a:ext uri="{FF2B5EF4-FFF2-40B4-BE49-F238E27FC236}">
                <a16:creationId xmlns:a16="http://schemas.microsoft.com/office/drawing/2014/main" id="{CCDD72CA-21F5-4285-49E0-26D5AD8245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62789" y="4392614"/>
            <a:ext cx="9525" cy="603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4" name="Freeform 188">
            <a:extLst>
              <a:ext uri="{FF2B5EF4-FFF2-40B4-BE49-F238E27FC236}">
                <a16:creationId xmlns:a16="http://schemas.microsoft.com/office/drawing/2014/main" id="{5C6B2828-A480-347B-A0CD-B09B300F10FE}"/>
              </a:ext>
            </a:extLst>
          </p:cNvPr>
          <p:cNvSpPr>
            <a:spLocks/>
          </p:cNvSpPr>
          <p:nvPr/>
        </p:nvSpPr>
        <p:spPr bwMode="auto">
          <a:xfrm>
            <a:off x="7072313" y="4332289"/>
            <a:ext cx="12700" cy="60325"/>
          </a:xfrm>
          <a:custGeom>
            <a:avLst/>
            <a:gdLst>
              <a:gd name="T0" fmla="*/ 0 w 17"/>
              <a:gd name="T1" fmla="*/ 2147483647 h 78"/>
              <a:gd name="T2" fmla="*/ 2147483647 w 17"/>
              <a:gd name="T3" fmla="*/ 2147483647 h 78"/>
              <a:gd name="T4" fmla="*/ 2147483647 w 17"/>
              <a:gd name="T5" fmla="*/ 0 h 78"/>
              <a:gd name="T6" fmla="*/ 0 60000 65536"/>
              <a:gd name="T7" fmla="*/ 0 60000 65536"/>
              <a:gd name="T8" fmla="*/ 0 60000 65536"/>
              <a:gd name="T9" fmla="*/ 0 w 17"/>
              <a:gd name="T10" fmla="*/ 0 h 78"/>
              <a:gd name="T11" fmla="*/ 17 w 17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78">
                <a:moveTo>
                  <a:pt x="0" y="78"/>
                </a:moveTo>
                <a:lnTo>
                  <a:pt x="9" y="38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5" name="Line 189">
            <a:extLst>
              <a:ext uri="{FF2B5EF4-FFF2-40B4-BE49-F238E27FC236}">
                <a16:creationId xmlns:a16="http://schemas.microsoft.com/office/drawing/2014/main" id="{93D0DE8A-A25D-9345-49FF-F85A178969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85014" y="4275138"/>
            <a:ext cx="9525" cy="571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6" name="Freeform 190">
            <a:extLst>
              <a:ext uri="{FF2B5EF4-FFF2-40B4-BE49-F238E27FC236}">
                <a16:creationId xmlns:a16="http://schemas.microsoft.com/office/drawing/2014/main" id="{26FA1DF3-FE2A-36FB-AB75-4BDAE3D7AB36}"/>
              </a:ext>
            </a:extLst>
          </p:cNvPr>
          <p:cNvSpPr>
            <a:spLocks/>
          </p:cNvSpPr>
          <p:nvPr/>
        </p:nvSpPr>
        <p:spPr bwMode="auto">
          <a:xfrm>
            <a:off x="7094538" y="4214814"/>
            <a:ext cx="12700" cy="60325"/>
          </a:xfrm>
          <a:custGeom>
            <a:avLst/>
            <a:gdLst>
              <a:gd name="T0" fmla="*/ 0 w 17"/>
              <a:gd name="T1" fmla="*/ 2147483647 h 76"/>
              <a:gd name="T2" fmla="*/ 2147483647 w 17"/>
              <a:gd name="T3" fmla="*/ 2147483647 h 76"/>
              <a:gd name="T4" fmla="*/ 2147483647 w 17"/>
              <a:gd name="T5" fmla="*/ 0 h 76"/>
              <a:gd name="T6" fmla="*/ 0 60000 65536"/>
              <a:gd name="T7" fmla="*/ 0 60000 65536"/>
              <a:gd name="T8" fmla="*/ 0 60000 65536"/>
              <a:gd name="T9" fmla="*/ 0 w 17"/>
              <a:gd name="T10" fmla="*/ 0 h 76"/>
              <a:gd name="T11" fmla="*/ 17 w 17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76">
                <a:moveTo>
                  <a:pt x="0" y="76"/>
                </a:moveTo>
                <a:lnTo>
                  <a:pt x="8" y="38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7" name="Freeform 191">
            <a:extLst>
              <a:ext uri="{FF2B5EF4-FFF2-40B4-BE49-F238E27FC236}">
                <a16:creationId xmlns:a16="http://schemas.microsoft.com/office/drawing/2014/main" id="{C1BE225C-6DCD-DF98-0F55-E75A2D74C53B}"/>
              </a:ext>
            </a:extLst>
          </p:cNvPr>
          <p:cNvSpPr>
            <a:spLocks/>
          </p:cNvSpPr>
          <p:nvPr/>
        </p:nvSpPr>
        <p:spPr bwMode="auto">
          <a:xfrm>
            <a:off x="7107239" y="4160839"/>
            <a:ext cx="9525" cy="53975"/>
          </a:xfrm>
          <a:custGeom>
            <a:avLst/>
            <a:gdLst>
              <a:gd name="T0" fmla="*/ 0 w 12"/>
              <a:gd name="T1" fmla="*/ 2147483647 h 68"/>
              <a:gd name="T2" fmla="*/ 2147483647 w 12"/>
              <a:gd name="T3" fmla="*/ 2147483647 h 68"/>
              <a:gd name="T4" fmla="*/ 2147483647 w 12"/>
              <a:gd name="T5" fmla="*/ 0 h 68"/>
              <a:gd name="T6" fmla="*/ 0 60000 65536"/>
              <a:gd name="T7" fmla="*/ 0 60000 65536"/>
              <a:gd name="T8" fmla="*/ 0 60000 65536"/>
              <a:gd name="T9" fmla="*/ 0 w 12"/>
              <a:gd name="T10" fmla="*/ 0 h 68"/>
              <a:gd name="T11" fmla="*/ 12 w 12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8">
                <a:moveTo>
                  <a:pt x="0" y="68"/>
                </a:moveTo>
                <a:lnTo>
                  <a:pt x="3" y="34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8" name="Freeform 192">
            <a:extLst>
              <a:ext uri="{FF2B5EF4-FFF2-40B4-BE49-F238E27FC236}">
                <a16:creationId xmlns:a16="http://schemas.microsoft.com/office/drawing/2014/main" id="{C49A8D6F-AC94-1DD8-8135-952FFBC33BB9}"/>
              </a:ext>
            </a:extLst>
          </p:cNvPr>
          <p:cNvSpPr>
            <a:spLocks/>
          </p:cNvSpPr>
          <p:nvPr/>
        </p:nvSpPr>
        <p:spPr bwMode="auto">
          <a:xfrm>
            <a:off x="7116764" y="4105276"/>
            <a:ext cx="14287" cy="55563"/>
          </a:xfrm>
          <a:custGeom>
            <a:avLst/>
            <a:gdLst>
              <a:gd name="T0" fmla="*/ 0 w 16"/>
              <a:gd name="T1" fmla="*/ 2147483647 h 68"/>
              <a:gd name="T2" fmla="*/ 2147483647 w 16"/>
              <a:gd name="T3" fmla="*/ 2147483647 h 68"/>
              <a:gd name="T4" fmla="*/ 2147483647 w 16"/>
              <a:gd name="T5" fmla="*/ 0 h 68"/>
              <a:gd name="T6" fmla="*/ 0 60000 65536"/>
              <a:gd name="T7" fmla="*/ 0 60000 65536"/>
              <a:gd name="T8" fmla="*/ 0 60000 65536"/>
              <a:gd name="T9" fmla="*/ 0 w 16"/>
              <a:gd name="T10" fmla="*/ 0 h 68"/>
              <a:gd name="T11" fmla="*/ 16 w 16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68">
                <a:moveTo>
                  <a:pt x="0" y="68"/>
                </a:moveTo>
                <a:lnTo>
                  <a:pt x="8" y="34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59" name="Line 193">
            <a:extLst>
              <a:ext uri="{FF2B5EF4-FFF2-40B4-BE49-F238E27FC236}">
                <a16:creationId xmlns:a16="http://schemas.microsoft.com/office/drawing/2014/main" id="{5B871A39-3FE0-2A30-73EF-5903A415CC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31051" y="4059239"/>
            <a:ext cx="9525" cy="4603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0" name="Freeform 194">
            <a:extLst>
              <a:ext uri="{FF2B5EF4-FFF2-40B4-BE49-F238E27FC236}">
                <a16:creationId xmlns:a16="http://schemas.microsoft.com/office/drawing/2014/main" id="{D27B8E15-6925-7D34-EF45-7883088B65DD}"/>
              </a:ext>
            </a:extLst>
          </p:cNvPr>
          <p:cNvSpPr>
            <a:spLocks/>
          </p:cNvSpPr>
          <p:nvPr/>
        </p:nvSpPr>
        <p:spPr bwMode="auto">
          <a:xfrm>
            <a:off x="7140575" y="4017964"/>
            <a:ext cx="12700" cy="41275"/>
          </a:xfrm>
          <a:custGeom>
            <a:avLst/>
            <a:gdLst>
              <a:gd name="T0" fmla="*/ 0 w 17"/>
              <a:gd name="T1" fmla="*/ 2147483647 h 50"/>
              <a:gd name="T2" fmla="*/ 2147483647 w 17"/>
              <a:gd name="T3" fmla="*/ 2147483647 h 50"/>
              <a:gd name="T4" fmla="*/ 2147483647 w 17"/>
              <a:gd name="T5" fmla="*/ 0 h 50"/>
              <a:gd name="T6" fmla="*/ 0 60000 65536"/>
              <a:gd name="T7" fmla="*/ 0 60000 65536"/>
              <a:gd name="T8" fmla="*/ 0 60000 65536"/>
              <a:gd name="T9" fmla="*/ 0 w 17"/>
              <a:gd name="T10" fmla="*/ 0 h 50"/>
              <a:gd name="T11" fmla="*/ 17 w 17"/>
              <a:gd name="T12" fmla="*/ 50 h 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0">
                <a:moveTo>
                  <a:pt x="0" y="50"/>
                </a:moveTo>
                <a:lnTo>
                  <a:pt x="9" y="25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1" name="Freeform 195">
            <a:extLst>
              <a:ext uri="{FF2B5EF4-FFF2-40B4-BE49-F238E27FC236}">
                <a16:creationId xmlns:a16="http://schemas.microsoft.com/office/drawing/2014/main" id="{283762EA-F975-1AF7-CD92-5FA7E20B6746}"/>
              </a:ext>
            </a:extLst>
          </p:cNvPr>
          <p:cNvSpPr>
            <a:spLocks/>
          </p:cNvSpPr>
          <p:nvPr/>
        </p:nvSpPr>
        <p:spPr bwMode="auto">
          <a:xfrm>
            <a:off x="7153276" y="3987801"/>
            <a:ext cx="9525" cy="30163"/>
          </a:xfrm>
          <a:custGeom>
            <a:avLst/>
            <a:gdLst>
              <a:gd name="T0" fmla="*/ 0 w 12"/>
              <a:gd name="T1" fmla="*/ 2147483647 h 38"/>
              <a:gd name="T2" fmla="*/ 2147483647 w 12"/>
              <a:gd name="T3" fmla="*/ 2147483647 h 38"/>
              <a:gd name="T4" fmla="*/ 2147483647 w 12"/>
              <a:gd name="T5" fmla="*/ 0 h 38"/>
              <a:gd name="T6" fmla="*/ 0 60000 65536"/>
              <a:gd name="T7" fmla="*/ 0 60000 65536"/>
              <a:gd name="T8" fmla="*/ 0 60000 65536"/>
              <a:gd name="T9" fmla="*/ 0 w 12"/>
              <a:gd name="T10" fmla="*/ 0 h 38"/>
              <a:gd name="T11" fmla="*/ 12 w 12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8">
                <a:moveTo>
                  <a:pt x="0" y="38"/>
                </a:moveTo>
                <a:lnTo>
                  <a:pt x="4" y="16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2" name="Freeform 196">
            <a:extLst>
              <a:ext uri="{FF2B5EF4-FFF2-40B4-BE49-F238E27FC236}">
                <a16:creationId xmlns:a16="http://schemas.microsoft.com/office/drawing/2014/main" id="{8A99D697-871F-BEC6-EE37-CA3D2FA535CD}"/>
              </a:ext>
            </a:extLst>
          </p:cNvPr>
          <p:cNvSpPr>
            <a:spLocks/>
          </p:cNvSpPr>
          <p:nvPr/>
        </p:nvSpPr>
        <p:spPr bwMode="auto">
          <a:xfrm>
            <a:off x="7162800" y="3960814"/>
            <a:ext cx="12700" cy="26987"/>
          </a:xfrm>
          <a:custGeom>
            <a:avLst/>
            <a:gdLst>
              <a:gd name="T0" fmla="*/ 0 w 17"/>
              <a:gd name="T1" fmla="*/ 2147483647 h 34"/>
              <a:gd name="T2" fmla="*/ 2147483647 w 17"/>
              <a:gd name="T3" fmla="*/ 2147483647 h 34"/>
              <a:gd name="T4" fmla="*/ 2147483647 w 17"/>
              <a:gd name="T5" fmla="*/ 0 h 34"/>
              <a:gd name="T6" fmla="*/ 0 60000 65536"/>
              <a:gd name="T7" fmla="*/ 0 60000 65536"/>
              <a:gd name="T8" fmla="*/ 0 60000 65536"/>
              <a:gd name="T9" fmla="*/ 0 w 17"/>
              <a:gd name="T10" fmla="*/ 0 h 34"/>
              <a:gd name="T11" fmla="*/ 17 w 17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34">
                <a:moveTo>
                  <a:pt x="0" y="34"/>
                </a:moveTo>
                <a:lnTo>
                  <a:pt x="8" y="16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3" name="Freeform 197">
            <a:extLst>
              <a:ext uri="{FF2B5EF4-FFF2-40B4-BE49-F238E27FC236}">
                <a16:creationId xmlns:a16="http://schemas.microsoft.com/office/drawing/2014/main" id="{935DF60E-BE30-E4B5-E935-C94AD6FAE7F3}"/>
              </a:ext>
            </a:extLst>
          </p:cNvPr>
          <p:cNvSpPr>
            <a:spLocks/>
          </p:cNvSpPr>
          <p:nvPr/>
        </p:nvSpPr>
        <p:spPr bwMode="auto">
          <a:xfrm>
            <a:off x="7175501" y="3946525"/>
            <a:ext cx="9525" cy="14288"/>
          </a:xfrm>
          <a:custGeom>
            <a:avLst/>
            <a:gdLst>
              <a:gd name="T0" fmla="*/ 0 w 12"/>
              <a:gd name="T1" fmla="*/ 2147483647 h 18"/>
              <a:gd name="T2" fmla="*/ 2147483647 w 12"/>
              <a:gd name="T3" fmla="*/ 2147483647 h 18"/>
              <a:gd name="T4" fmla="*/ 2147483647 w 12"/>
              <a:gd name="T5" fmla="*/ 0 h 18"/>
              <a:gd name="T6" fmla="*/ 0 60000 65536"/>
              <a:gd name="T7" fmla="*/ 0 60000 65536"/>
              <a:gd name="T8" fmla="*/ 0 60000 65536"/>
              <a:gd name="T9" fmla="*/ 0 w 12"/>
              <a:gd name="T10" fmla="*/ 0 h 18"/>
              <a:gd name="T11" fmla="*/ 12 w 12"/>
              <a:gd name="T12" fmla="*/ 18 h 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18">
                <a:moveTo>
                  <a:pt x="0" y="18"/>
                </a:moveTo>
                <a:lnTo>
                  <a:pt x="3" y="9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4" name="Freeform 198">
            <a:extLst>
              <a:ext uri="{FF2B5EF4-FFF2-40B4-BE49-F238E27FC236}">
                <a16:creationId xmlns:a16="http://schemas.microsoft.com/office/drawing/2014/main" id="{C000DB32-A7B7-C146-51BE-084C0B33CD7F}"/>
              </a:ext>
            </a:extLst>
          </p:cNvPr>
          <p:cNvSpPr>
            <a:spLocks/>
          </p:cNvSpPr>
          <p:nvPr/>
        </p:nvSpPr>
        <p:spPr bwMode="auto">
          <a:xfrm>
            <a:off x="7185025" y="3944939"/>
            <a:ext cx="14288" cy="1587"/>
          </a:xfrm>
          <a:custGeom>
            <a:avLst/>
            <a:gdLst>
              <a:gd name="T0" fmla="*/ 0 w 16"/>
              <a:gd name="T1" fmla="*/ 2147483647 h 4"/>
              <a:gd name="T2" fmla="*/ 2147483647 w 16"/>
              <a:gd name="T3" fmla="*/ 0 h 4"/>
              <a:gd name="T4" fmla="*/ 2147483647 w 16"/>
              <a:gd name="T5" fmla="*/ 0 h 4"/>
              <a:gd name="T6" fmla="*/ 0 60000 65536"/>
              <a:gd name="T7" fmla="*/ 0 60000 65536"/>
              <a:gd name="T8" fmla="*/ 0 60000 65536"/>
              <a:gd name="T9" fmla="*/ 0 w 16"/>
              <a:gd name="T10" fmla="*/ 0 h 4"/>
              <a:gd name="T11" fmla="*/ 16 w 16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">
                <a:moveTo>
                  <a:pt x="0" y="4"/>
                </a:move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5" name="Freeform 199">
            <a:extLst>
              <a:ext uri="{FF2B5EF4-FFF2-40B4-BE49-F238E27FC236}">
                <a16:creationId xmlns:a16="http://schemas.microsoft.com/office/drawing/2014/main" id="{CC36BBE6-882E-87A0-4341-C1B422D61F7C}"/>
              </a:ext>
            </a:extLst>
          </p:cNvPr>
          <p:cNvSpPr>
            <a:spLocks/>
          </p:cNvSpPr>
          <p:nvPr/>
        </p:nvSpPr>
        <p:spPr bwMode="auto">
          <a:xfrm>
            <a:off x="7199313" y="3944939"/>
            <a:ext cx="12700" cy="1587"/>
          </a:xfrm>
          <a:custGeom>
            <a:avLst/>
            <a:gdLst>
              <a:gd name="T0" fmla="*/ 0 w 16"/>
              <a:gd name="T1" fmla="*/ 0 h 4"/>
              <a:gd name="T2" fmla="*/ 2147483647 w 16"/>
              <a:gd name="T3" fmla="*/ 0 h 4"/>
              <a:gd name="T4" fmla="*/ 2147483647 w 16"/>
              <a:gd name="T5" fmla="*/ 2147483647 h 4"/>
              <a:gd name="T6" fmla="*/ 0 60000 65536"/>
              <a:gd name="T7" fmla="*/ 0 60000 65536"/>
              <a:gd name="T8" fmla="*/ 0 60000 65536"/>
              <a:gd name="T9" fmla="*/ 0 w 16"/>
              <a:gd name="T10" fmla="*/ 0 h 4"/>
              <a:gd name="T11" fmla="*/ 16 w 16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">
                <a:moveTo>
                  <a:pt x="0" y="0"/>
                </a:moveTo>
                <a:lnTo>
                  <a:pt x="9" y="0"/>
                </a:lnTo>
                <a:lnTo>
                  <a:pt x="16" y="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6" name="Freeform 200">
            <a:extLst>
              <a:ext uri="{FF2B5EF4-FFF2-40B4-BE49-F238E27FC236}">
                <a16:creationId xmlns:a16="http://schemas.microsoft.com/office/drawing/2014/main" id="{6DBF284D-1BAF-A5EE-C2F2-4260B84318B9}"/>
              </a:ext>
            </a:extLst>
          </p:cNvPr>
          <p:cNvSpPr>
            <a:spLocks/>
          </p:cNvSpPr>
          <p:nvPr/>
        </p:nvSpPr>
        <p:spPr bwMode="auto">
          <a:xfrm>
            <a:off x="7212014" y="3946525"/>
            <a:ext cx="9525" cy="14288"/>
          </a:xfrm>
          <a:custGeom>
            <a:avLst/>
            <a:gdLst>
              <a:gd name="T0" fmla="*/ 0 w 13"/>
              <a:gd name="T1" fmla="*/ 0 h 18"/>
              <a:gd name="T2" fmla="*/ 2147483647 w 13"/>
              <a:gd name="T3" fmla="*/ 2147483647 h 18"/>
              <a:gd name="T4" fmla="*/ 2147483647 w 13"/>
              <a:gd name="T5" fmla="*/ 2147483647 h 18"/>
              <a:gd name="T6" fmla="*/ 0 60000 65536"/>
              <a:gd name="T7" fmla="*/ 0 60000 65536"/>
              <a:gd name="T8" fmla="*/ 0 60000 65536"/>
              <a:gd name="T9" fmla="*/ 0 w 13"/>
              <a:gd name="T10" fmla="*/ 0 h 18"/>
              <a:gd name="T11" fmla="*/ 13 w 13"/>
              <a:gd name="T12" fmla="*/ 18 h 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18">
                <a:moveTo>
                  <a:pt x="0" y="0"/>
                </a:moveTo>
                <a:lnTo>
                  <a:pt x="5" y="9"/>
                </a:lnTo>
                <a:lnTo>
                  <a:pt x="13" y="1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7" name="Freeform 201">
            <a:extLst>
              <a:ext uri="{FF2B5EF4-FFF2-40B4-BE49-F238E27FC236}">
                <a16:creationId xmlns:a16="http://schemas.microsoft.com/office/drawing/2014/main" id="{96D65926-3963-EBEB-56F0-9EA777890150}"/>
              </a:ext>
            </a:extLst>
          </p:cNvPr>
          <p:cNvSpPr>
            <a:spLocks/>
          </p:cNvSpPr>
          <p:nvPr/>
        </p:nvSpPr>
        <p:spPr bwMode="auto">
          <a:xfrm>
            <a:off x="7221538" y="3960814"/>
            <a:ext cx="12700" cy="26987"/>
          </a:xfrm>
          <a:custGeom>
            <a:avLst/>
            <a:gdLst>
              <a:gd name="T0" fmla="*/ 0 w 16"/>
              <a:gd name="T1" fmla="*/ 0 h 34"/>
              <a:gd name="T2" fmla="*/ 2147483647 w 16"/>
              <a:gd name="T3" fmla="*/ 2147483647 h 34"/>
              <a:gd name="T4" fmla="*/ 2147483647 w 16"/>
              <a:gd name="T5" fmla="*/ 2147483647 h 34"/>
              <a:gd name="T6" fmla="*/ 0 60000 65536"/>
              <a:gd name="T7" fmla="*/ 0 60000 65536"/>
              <a:gd name="T8" fmla="*/ 0 60000 65536"/>
              <a:gd name="T9" fmla="*/ 0 w 16"/>
              <a:gd name="T10" fmla="*/ 0 h 34"/>
              <a:gd name="T11" fmla="*/ 16 w 16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34">
                <a:moveTo>
                  <a:pt x="0" y="0"/>
                </a:moveTo>
                <a:lnTo>
                  <a:pt x="9" y="16"/>
                </a:lnTo>
                <a:lnTo>
                  <a:pt x="16" y="3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8" name="Freeform 202">
            <a:extLst>
              <a:ext uri="{FF2B5EF4-FFF2-40B4-BE49-F238E27FC236}">
                <a16:creationId xmlns:a16="http://schemas.microsoft.com/office/drawing/2014/main" id="{B808D099-556F-3880-3683-8EE2E9016C25}"/>
              </a:ext>
            </a:extLst>
          </p:cNvPr>
          <p:cNvSpPr>
            <a:spLocks/>
          </p:cNvSpPr>
          <p:nvPr/>
        </p:nvSpPr>
        <p:spPr bwMode="auto">
          <a:xfrm>
            <a:off x="7234239" y="3987801"/>
            <a:ext cx="9525" cy="30163"/>
          </a:xfrm>
          <a:custGeom>
            <a:avLst/>
            <a:gdLst>
              <a:gd name="T0" fmla="*/ 0 w 13"/>
              <a:gd name="T1" fmla="*/ 0 h 38"/>
              <a:gd name="T2" fmla="*/ 2147483647 w 13"/>
              <a:gd name="T3" fmla="*/ 2147483647 h 38"/>
              <a:gd name="T4" fmla="*/ 2147483647 w 13"/>
              <a:gd name="T5" fmla="*/ 2147483647 h 38"/>
              <a:gd name="T6" fmla="*/ 0 60000 65536"/>
              <a:gd name="T7" fmla="*/ 0 60000 65536"/>
              <a:gd name="T8" fmla="*/ 0 60000 65536"/>
              <a:gd name="T9" fmla="*/ 0 w 13"/>
              <a:gd name="T10" fmla="*/ 0 h 38"/>
              <a:gd name="T11" fmla="*/ 13 w 13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38">
                <a:moveTo>
                  <a:pt x="0" y="0"/>
                </a:moveTo>
                <a:lnTo>
                  <a:pt x="5" y="16"/>
                </a:lnTo>
                <a:lnTo>
                  <a:pt x="13" y="3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69" name="Freeform 203">
            <a:extLst>
              <a:ext uri="{FF2B5EF4-FFF2-40B4-BE49-F238E27FC236}">
                <a16:creationId xmlns:a16="http://schemas.microsoft.com/office/drawing/2014/main" id="{74950711-969F-5BAC-EA26-4994495FBEDB}"/>
              </a:ext>
            </a:extLst>
          </p:cNvPr>
          <p:cNvSpPr>
            <a:spLocks/>
          </p:cNvSpPr>
          <p:nvPr/>
        </p:nvSpPr>
        <p:spPr bwMode="auto">
          <a:xfrm>
            <a:off x="7243763" y="4017964"/>
            <a:ext cx="12700" cy="41275"/>
          </a:xfrm>
          <a:custGeom>
            <a:avLst/>
            <a:gdLst>
              <a:gd name="T0" fmla="*/ 0 w 15"/>
              <a:gd name="T1" fmla="*/ 0 h 50"/>
              <a:gd name="T2" fmla="*/ 2147483647 w 15"/>
              <a:gd name="T3" fmla="*/ 2147483647 h 50"/>
              <a:gd name="T4" fmla="*/ 2147483647 w 15"/>
              <a:gd name="T5" fmla="*/ 2147483647 h 50"/>
              <a:gd name="T6" fmla="*/ 0 60000 65536"/>
              <a:gd name="T7" fmla="*/ 0 60000 65536"/>
              <a:gd name="T8" fmla="*/ 0 60000 65536"/>
              <a:gd name="T9" fmla="*/ 0 w 15"/>
              <a:gd name="T10" fmla="*/ 0 h 50"/>
              <a:gd name="T11" fmla="*/ 15 w 15"/>
              <a:gd name="T12" fmla="*/ 50 h 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50">
                <a:moveTo>
                  <a:pt x="0" y="0"/>
                </a:moveTo>
                <a:lnTo>
                  <a:pt x="8" y="25"/>
                </a:lnTo>
                <a:lnTo>
                  <a:pt x="15" y="5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0" name="Line 204">
            <a:extLst>
              <a:ext uri="{FF2B5EF4-FFF2-40B4-BE49-F238E27FC236}">
                <a16:creationId xmlns:a16="http://schemas.microsoft.com/office/drawing/2014/main" id="{C5DEFF0E-8738-B19F-CBD5-8B4D3E80F570}"/>
              </a:ext>
            </a:extLst>
          </p:cNvPr>
          <p:cNvSpPr>
            <a:spLocks noChangeShapeType="1"/>
          </p:cNvSpPr>
          <p:nvPr/>
        </p:nvSpPr>
        <p:spPr bwMode="auto">
          <a:xfrm>
            <a:off x="7256463" y="4059239"/>
            <a:ext cx="11112" cy="4603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1" name="Freeform 205">
            <a:extLst>
              <a:ext uri="{FF2B5EF4-FFF2-40B4-BE49-F238E27FC236}">
                <a16:creationId xmlns:a16="http://schemas.microsoft.com/office/drawing/2014/main" id="{1CA4B98A-5D15-3822-3C29-3EBE964BE42F}"/>
              </a:ext>
            </a:extLst>
          </p:cNvPr>
          <p:cNvSpPr>
            <a:spLocks/>
          </p:cNvSpPr>
          <p:nvPr/>
        </p:nvSpPr>
        <p:spPr bwMode="auto">
          <a:xfrm>
            <a:off x="7267575" y="4105276"/>
            <a:ext cx="12700" cy="55563"/>
          </a:xfrm>
          <a:custGeom>
            <a:avLst/>
            <a:gdLst>
              <a:gd name="T0" fmla="*/ 0 w 15"/>
              <a:gd name="T1" fmla="*/ 0 h 68"/>
              <a:gd name="T2" fmla="*/ 2147483647 w 15"/>
              <a:gd name="T3" fmla="*/ 2147483647 h 68"/>
              <a:gd name="T4" fmla="*/ 2147483647 w 15"/>
              <a:gd name="T5" fmla="*/ 2147483647 h 68"/>
              <a:gd name="T6" fmla="*/ 0 60000 65536"/>
              <a:gd name="T7" fmla="*/ 0 60000 65536"/>
              <a:gd name="T8" fmla="*/ 0 60000 65536"/>
              <a:gd name="T9" fmla="*/ 0 w 15"/>
              <a:gd name="T10" fmla="*/ 0 h 68"/>
              <a:gd name="T11" fmla="*/ 15 w 15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68">
                <a:moveTo>
                  <a:pt x="0" y="0"/>
                </a:moveTo>
                <a:lnTo>
                  <a:pt x="7" y="34"/>
                </a:lnTo>
                <a:lnTo>
                  <a:pt x="15" y="6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2" name="Freeform 206">
            <a:extLst>
              <a:ext uri="{FF2B5EF4-FFF2-40B4-BE49-F238E27FC236}">
                <a16:creationId xmlns:a16="http://schemas.microsoft.com/office/drawing/2014/main" id="{DA92DBF7-D066-6F97-F869-5E0F8B733C35}"/>
              </a:ext>
            </a:extLst>
          </p:cNvPr>
          <p:cNvSpPr>
            <a:spLocks/>
          </p:cNvSpPr>
          <p:nvPr/>
        </p:nvSpPr>
        <p:spPr bwMode="auto">
          <a:xfrm>
            <a:off x="7280276" y="4160839"/>
            <a:ext cx="9525" cy="53975"/>
          </a:xfrm>
          <a:custGeom>
            <a:avLst/>
            <a:gdLst>
              <a:gd name="T0" fmla="*/ 0 w 13"/>
              <a:gd name="T1" fmla="*/ 0 h 68"/>
              <a:gd name="T2" fmla="*/ 2147483647 w 13"/>
              <a:gd name="T3" fmla="*/ 2147483647 h 68"/>
              <a:gd name="T4" fmla="*/ 2147483647 w 13"/>
              <a:gd name="T5" fmla="*/ 2147483647 h 68"/>
              <a:gd name="T6" fmla="*/ 0 60000 65536"/>
              <a:gd name="T7" fmla="*/ 0 60000 65536"/>
              <a:gd name="T8" fmla="*/ 0 60000 65536"/>
              <a:gd name="T9" fmla="*/ 0 w 13"/>
              <a:gd name="T10" fmla="*/ 0 h 68"/>
              <a:gd name="T11" fmla="*/ 13 w 13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68">
                <a:moveTo>
                  <a:pt x="0" y="0"/>
                </a:moveTo>
                <a:lnTo>
                  <a:pt x="5" y="34"/>
                </a:lnTo>
                <a:lnTo>
                  <a:pt x="13" y="6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3" name="Freeform 207">
            <a:extLst>
              <a:ext uri="{FF2B5EF4-FFF2-40B4-BE49-F238E27FC236}">
                <a16:creationId xmlns:a16="http://schemas.microsoft.com/office/drawing/2014/main" id="{46003F64-8E31-64C9-510E-1ABEFA662D37}"/>
              </a:ext>
            </a:extLst>
          </p:cNvPr>
          <p:cNvSpPr>
            <a:spLocks/>
          </p:cNvSpPr>
          <p:nvPr/>
        </p:nvSpPr>
        <p:spPr bwMode="auto">
          <a:xfrm>
            <a:off x="7289800" y="4214814"/>
            <a:ext cx="12700" cy="60325"/>
          </a:xfrm>
          <a:custGeom>
            <a:avLst/>
            <a:gdLst>
              <a:gd name="T0" fmla="*/ 0 w 16"/>
              <a:gd name="T1" fmla="*/ 0 h 76"/>
              <a:gd name="T2" fmla="*/ 2147483647 w 16"/>
              <a:gd name="T3" fmla="*/ 2147483647 h 76"/>
              <a:gd name="T4" fmla="*/ 2147483647 w 16"/>
              <a:gd name="T5" fmla="*/ 2147483647 h 76"/>
              <a:gd name="T6" fmla="*/ 0 60000 65536"/>
              <a:gd name="T7" fmla="*/ 0 60000 65536"/>
              <a:gd name="T8" fmla="*/ 0 60000 65536"/>
              <a:gd name="T9" fmla="*/ 0 w 16"/>
              <a:gd name="T10" fmla="*/ 0 h 76"/>
              <a:gd name="T11" fmla="*/ 16 w 16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6">
                <a:moveTo>
                  <a:pt x="0" y="0"/>
                </a:moveTo>
                <a:lnTo>
                  <a:pt x="7" y="38"/>
                </a:lnTo>
                <a:lnTo>
                  <a:pt x="16" y="76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4" name="Line 208">
            <a:extLst>
              <a:ext uri="{FF2B5EF4-FFF2-40B4-BE49-F238E27FC236}">
                <a16:creationId xmlns:a16="http://schemas.microsoft.com/office/drawing/2014/main" id="{B52051F1-C369-564D-1500-BAD077FDB62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2501" y="4275138"/>
            <a:ext cx="9525" cy="571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5" name="Freeform 209">
            <a:extLst>
              <a:ext uri="{FF2B5EF4-FFF2-40B4-BE49-F238E27FC236}">
                <a16:creationId xmlns:a16="http://schemas.microsoft.com/office/drawing/2014/main" id="{49CEAAF0-9B7E-23DA-E304-E0548AE7C2A4}"/>
              </a:ext>
            </a:extLst>
          </p:cNvPr>
          <p:cNvSpPr>
            <a:spLocks/>
          </p:cNvSpPr>
          <p:nvPr/>
        </p:nvSpPr>
        <p:spPr bwMode="auto">
          <a:xfrm>
            <a:off x="7312025" y="4332289"/>
            <a:ext cx="12700" cy="60325"/>
          </a:xfrm>
          <a:custGeom>
            <a:avLst/>
            <a:gdLst>
              <a:gd name="T0" fmla="*/ 0 w 16"/>
              <a:gd name="T1" fmla="*/ 0 h 78"/>
              <a:gd name="T2" fmla="*/ 2147483647 w 16"/>
              <a:gd name="T3" fmla="*/ 2147483647 h 78"/>
              <a:gd name="T4" fmla="*/ 2147483647 w 16"/>
              <a:gd name="T5" fmla="*/ 2147483647 h 78"/>
              <a:gd name="T6" fmla="*/ 0 60000 65536"/>
              <a:gd name="T7" fmla="*/ 0 60000 65536"/>
              <a:gd name="T8" fmla="*/ 0 60000 65536"/>
              <a:gd name="T9" fmla="*/ 0 w 16"/>
              <a:gd name="T10" fmla="*/ 0 h 78"/>
              <a:gd name="T11" fmla="*/ 16 w 16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8">
                <a:moveTo>
                  <a:pt x="0" y="0"/>
                </a:moveTo>
                <a:lnTo>
                  <a:pt x="7" y="38"/>
                </a:lnTo>
                <a:lnTo>
                  <a:pt x="16" y="7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6" name="Line 210">
            <a:extLst>
              <a:ext uri="{FF2B5EF4-FFF2-40B4-BE49-F238E27FC236}">
                <a16:creationId xmlns:a16="http://schemas.microsoft.com/office/drawing/2014/main" id="{82ADB8F0-1E19-DE59-3FA0-DA189AC3B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4726" y="4392614"/>
            <a:ext cx="11113" cy="603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8877" name="Group 613">
            <a:extLst>
              <a:ext uri="{FF2B5EF4-FFF2-40B4-BE49-F238E27FC236}">
                <a16:creationId xmlns:a16="http://schemas.microsoft.com/office/drawing/2014/main" id="{4C269360-6A97-8702-D1CD-85D33415E2F7}"/>
              </a:ext>
            </a:extLst>
          </p:cNvPr>
          <p:cNvGrpSpPr>
            <a:grpSpLocks/>
          </p:cNvGrpSpPr>
          <p:nvPr/>
        </p:nvGrpSpPr>
        <p:grpSpPr bwMode="auto">
          <a:xfrm>
            <a:off x="3898901" y="2905126"/>
            <a:ext cx="4632325" cy="3116263"/>
            <a:chOff x="1496" y="1830"/>
            <a:chExt cx="2918" cy="1963"/>
          </a:xfrm>
        </p:grpSpPr>
        <p:sp>
          <p:nvSpPr>
            <p:cNvPr id="28998" name="Line 413">
              <a:extLst>
                <a:ext uri="{FF2B5EF4-FFF2-40B4-BE49-F238E27FC236}">
                  <a16:creationId xmlns:a16="http://schemas.microsoft.com/office/drawing/2014/main" id="{36FA3227-2AA3-6F7F-0BA7-918608CAB4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0" y="3109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999" name="Freeform 414">
              <a:extLst>
                <a:ext uri="{FF2B5EF4-FFF2-40B4-BE49-F238E27FC236}">
                  <a16:creationId xmlns:a16="http://schemas.microsoft.com/office/drawing/2014/main" id="{3DFDA65C-8162-25B0-EEDF-5DE09B58F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" y="3109"/>
              <a:ext cx="9" cy="1"/>
            </a:xfrm>
            <a:custGeom>
              <a:avLst/>
              <a:gdLst>
                <a:gd name="T0" fmla="*/ 0 w 16"/>
                <a:gd name="T1" fmla="*/ 0 h 1"/>
                <a:gd name="T2" fmla="*/ 1 w 16"/>
                <a:gd name="T3" fmla="*/ 0 h 1"/>
                <a:gd name="T4" fmla="*/ 1 w 16"/>
                <a:gd name="T5" fmla="*/ 0 h 1"/>
                <a:gd name="T6" fmla="*/ 0 60000 65536"/>
                <a:gd name="T7" fmla="*/ 0 60000 65536"/>
                <a:gd name="T8" fmla="*/ 0 60000 65536"/>
                <a:gd name="T9" fmla="*/ 0 w 16"/>
                <a:gd name="T10" fmla="*/ 0 h 1"/>
                <a:gd name="T11" fmla="*/ 16 w 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0" name="Freeform 415">
              <a:extLst>
                <a:ext uri="{FF2B5EF4-FFF2-40B4-BE49-F238E27FC236}">
                  <a16:creationId xmlns:a16="http://schemas.microsoft.com/office/drawing/2014/main" id="{1A19A90A-837B-4C02-E980-2F1078102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5" y="3107"/>
              <a:ext cx="6" cy="2"/>
            </a:xfrm>
            <a:custGeom>
              <a:avLst/>
              <a:gdLst>
                <a:gd name="T0" fmla="*/ 0 w 12"/>
                <a:gd name="T1" fmla="*/ 1 h 4"/>
                <a:gd name="T2" fmla="*/ 1 w 12"/>
                <a:gd name="T3" fmla="*/ 0 h 4"/>
                <a:gd name="T4" fmla="*/ 1 w 12"/>
                <a:gd name="T5" fmla="*/ 0 h 4"/>
                <a:gd name="T6" fmla="*/ 0 60000 65536"/>
                <a:gd name="T7" fmla="*/ 0 60000 65536"/>
                <a:gd name="T8" fmla="*/ 0 60000 65536"/>
                <a:gd name="T9" fmla="*/ 0 w 12"/>
                <a:gd name="T10" fmla="*/ 0 h 4"/>
                <a:gd name="T11" fmla="*/ 12 w 12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4">
                  <a:moveTo>
                    <a:pt x="0" y="4"/>
                  </a:moveTo>
                  <a:lnTo>
                    <a:pt x="5" y="0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1" name="Freeform 416">
              <a:extLst>
                <a:ext uri="{FF2B5EF4-FFF2-40B4-BE49-F238E27FC236}">
                  <a16:creationId xmlns:a16="http://schemas.microsoft.com/office/drawing/2014/main" id="{0BCD9AF5-3414-A6E8-10A6-3E89D1BA5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1" y="3107"/>
              <a:ext cx="8" cy="1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9" y="0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2" name="Line 417">
              <a:extLst>
                <a:ext uri="{FF2B5EF4-FFF2-40B4-BE49-F238E27FC236}">
                  <a16:creationId xmlns:a16="http://schemas.microsoft.com/office/drawing/2014/main" id="{87DDADD3-A9A4-CD10-340A-433D19549A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9" y="3107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3" name="Freeform 418">
              <a:extLst>
                <a:ext uri="{FF2B5EF4-FFF2-40B4-BE49-F238E27FC236}">
                  <a16:creationId xmlns:a16="http://schemas.microsoft.com/office/drawing/2014/main" id="{C62EED16-3827-0CEA-C2B8-B50657D27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104"/>
              <a:ext cx="8" cy="3"/>
            </a:xfrm>
            <a:custGeom>
              <a:avLst/>
              <a:gdLst>
                <a:gd name="T0" fmla="*/ 0 w 17"/>
                <a:gd name="T1" fmla="*/ 1 h 5"/>
                <a:gd name="T2" fmla="*/ 0 w 17"/>
                <a:gd name="T3" fmla="*/ 0 h 5"/>
                <a:gd name="T4" fmla="*/ 0 w 17"/>
                <a:gd name="T5" fmla="*/ 0 h 5"/>
                <a:gd name="T6" fmla="*/ 0 60000 65536"/>
                <a:gd name="T7" fmla="*/ 0 60000 65536"/>
                <a:gd name="T8" fmla="*/ 0 60000 65536"/>
                <a:gd name="T9" fmla="*/ 0 w 17"/>
                <a:gd name="T10" fmla="*/ 0 h 5"/>
                <a:gd name="T11" fmla="*/ 17 w 17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5">
                  <a:moveTo>
                    <a:pt x="0" y="5"/>
                  </a:moveTo>
                  <a:lnTo>
                    <a:pt x="8" y="0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4" name="Line 419">
              <a:extLst>
                <a:ext uri="{FF2B5EF4-FFF2-40B4-BE49-F238E27FC236}">
                  <a16:creationId xmlns:a16="http://schemas.microsoft.com/office/drawing/2014/main" id="{C3BFFE72-C6EA-ECEF-18B6-8BC13AD29C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3" y="3104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5" name="Line 420">
              <a:extLst>
                <a:ext uri="{FF2B5EF4-FFF2-40B4-BE49-F238E27FC236}">
                  <a16:creationId xmlns:a16="http://schemas.microsoft.com/office/drawing/2014/main" id="{A8BD8266-F274-4BF1-B20F-CFA1930898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9" y="3102"/>
              <a:ext cx="9" cy="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6" name="Line 421">
              <a:extLst>
                <a:ext uri="{FF2B5EF4-FFF2-40B4-BE49-F238E27FC236}">
                  <a16:creationId xmlns:a16="http://schemas.microsoft.com/office/drawing/2014/main" id="{C53FC885-62B5-77EE-E41D-FEC494E0E2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8" y="3101"/>
              <a:ext cx="8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7" name="Line 422">
              <a:extLst>
                <a:ext uri="{FF2B5EF4-FFF2-40B4-BE49-F238E27FC236}">
                  <a16:creationId xmlns:a16="http://schemas.microsoft.com/office/drawing/2014/main" id="{7868E9AA-0502-579E-A2CE-18E927A566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6" y="3096"/>
              <a:ext cx="6" cy="5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8" name="Freeform 423">
              <a:extLst>
                <a:ext uri="{FF2B5EF4-FFF2-40B4-BE49-F238E27FC236}">
                  <a16:creationId xmlns:a16="http://schemas.microsoft.com/office/drawing/2014/main" id="{63AF0324-D59C-7B50-CFB8-5C69F0657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2" y="3092"/>
              <a:ext cx="8" cy="4"/>
            </a:xfrm>
            <a:custGeom>
              <a:avLst/>
              <a:gdLst>
                <a:gd name="T0" fmla="*/ 0 w 17"/>
                <a:gd name="T1" fmla="*/ 0 h 9"/>
                <a:gd name="T2" fmla="*/ 0 w 17"/>
                <a:gd name="T3" fmla="*/ 0 h 9"/>
                <a:gd name="T4" fmla="*/ 0 w 17"/>
                <a:gd name="T5" fmla="*/ 0 h 9"/>
                <a:gd name="T6" fmla="*/ 0 60000 65536"/>
                <a:gd name="T7" fmla="*/ 0 60000 65536"/>
                <a:gd name="T8" fmla="*/ 0 60000 65536"/>
                <a:gd name="T9" fmla="*/ 0 w 17"/>
                <a:gd name="T10" fmla="*/ 0 h 9"/>
                <a:gd name="T11" fmla="*/ 17 w 17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9">
                  <a:moveTo>
                    <a:pt x="0" y="9"/>
                  </a:moveTo>
                  <a:lnTo>
                    <a:pt x="9" y="6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09" name="Line 424">
              <a:extLst>
                <a:ext uri="{FF2B5EF4-FFF2-40B4-BE49-F238E27FC236}">
                  <a16:creationId xmlns:a16="http://schemas.microsoft.com/office/drawing/2014/main" id="{B57A3E2A-62DB-0B0F-B844-D20CCC9DFC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80" y="3088"/>
              <a:ext cx="6" cy="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0" name="Freeform 425">
              <a:extLst>
                <a:ext uri="{FF2B5EF4-FFF2-40B4-BE49-F238E27FC236}">
                  <a16:creationId xmlns:a16="http://schemas.microsoft.com/office/drawing/2014/main" id="{630F9A86-941F-67E1-28A7-F8F245D4B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082"/>
              <a:ext cx="9" cy="6"/>
            </a:xfrm>
            <a:custGeom>
              <a:avLst/>
              <a:gdLst>
                <a:gd name="T0" fmla="*/ 0 w 17"/>
                <a:gd name="T1" fmla="*/ 0 h 13"/>
                <a:gd name="T2" fmla="*/ 1 w 17"/>
                <a:gd name="T3" fmla="*/ 0 h 13"/>
                <a:gd name="T4" fmla="*/ 1 w 17"/>
                <a:gd name="T5" fmla="*/ 0 h 13"/>
                <a:gd name="T6" fmla="*/ 0 60000 65536"/>
                <a:gd name="T7" fmla="*/ 0 60000 65536"/>
                <a:gd name="T8" fmla="*/ 0 60000 65536"/>
                <a:gd name="T9" fmla="*/ 0 w 17"/>
                <a:gd name="T10" fmla="*/ 0 h 13"/>
                <a:gd name="T11" fmla="*/ 17 w 17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3">
                  <a:moveTo>
                    <a:pt x="0" y="13"/>
                  </a:moveTo>
                  <a:lnTo>
                    <a:pt x="8" y="8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1" name="Line 426">
              <a:extLst>
                <a:ext uri="{FF2B5EF4-FFF2-40B4-BE49-F238E27FC236}">
                  <a16:creationId xmlns:a16="http://schemas.microsoft.com/office/drawing/2014/main" id="{05A8721F-57F1-225D-3F7C-2D86EC1077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95" y="3073"/>
              <a:ext cx="6" cy="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2" name="Freeform 427">
              <a:extLst>
                <a:ext uri="{FF2B5EF4-FFF2-40B4-BE49-F238E27FC236}">
                  <a16:creationId xmlns:a16="http://schemas.microsoft.com/office/drawing/2014/main" id="{619C1A13-8381-8DC0-8FBF-2F444FF22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1" y="3065"/>
              <a:ext cx="8" cy="8"/>
            </a:xfrm>
            <a:custGeom>
              <a:avLst/>
              <a:gdLst>
                <a:gd name="T0" fmla="*/ 0 w 16"/>
                <a:gd name="T1" fmla="*/ 0 h 17"/>
                <a:gd name="T2" fmla="*/ 1 w 16"/>
                <a:gd name="T3" fmla="*/ 0 h 17"/>
                <a:gd name="T4" fmla="*/ 1 w 16"/>
                <a:gd name="T5" fmla="*/ 0 h 17"/>
                <a:gd name="T6" fmla="*/ 0 60000 65536"/>
                <a:gd name="T7" fmla="*/ 0 60000 65536"/>
                <a:gd name="T8" fmla="*/ 0 60000 65536"/>
                <a:gd name="T9" fmla="*/ 0 w 16"/>
                <a:gd name="T10" fmla="*/ 0 h 17"/>
                <a:gd name="T11" fmla="*/ 16 w 16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7">
                  <a:moveTo>
                    <a:pt x="0" y="17"/>
                  </a:moveTo>
                  <a:lnTo>
                    <a:pt x="8" y="8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3" name="Line 428">
              <a:extLst>
                <a:ext uri="{FF2B5EF4-FFF2-40B4-BE49-F238E27FC236}">
                  <a16:creationId xmlns:a16="http://schemas.microsoft.com/office/drawing/2014/main" id="{04156439-0D6E-35F8-322F-43504682A3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9" y="3054"/>
              <a:ext cx="6" cy="1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4" name="Freeform 429">
              <a:extLst>
                <a:ext uri="{FF2B5EF4-FFF2-40B4-BE49-F238E27FC236}">
                  <a16:creationId xmlns:a16="http://schemas.microsoft.com/office/drawing/2014/main" id="{D81136C2-9554-917B-2D19-34F9CA423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3041"/>
              <a:ext cx="8" cy="13"/>
            </a:xfrm>
            <a:custGeom>
              <a:avLst/>
              <a:gdLst>
                <a:gd name="T0" fmla="*/ 0 w 17"/>
                <a:gd name="T1" fmla="*/ 1 h 26"/>
                <a:gd name="T2" fmla="*/ 0 w 17"/>
                <a:gd name="T3" fmla="*/ 1 h 26"/>
                <a:gd name="T4" fmla="*/ 0 w 17"/>
                <a:gd name="T5" fmla="*/ 0 h 26"/>
                <a:gd name="T6" fmla="*/ 0 60000 65536"/>
                <a:gd name="T7" fmla="*/ 0 60000 65536"/>
                <a:gd name="T8" fmla="*/ 0 60000 65536"/>
                <a:gd name="T9" fmla="*/ 0 w 17"/>
                <a:gd name="T10" fmla="*/ 0 h 26"/>
                <a:gd name="T11" fmla="*/ 17 w 17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26">
                  <a:moveTo>
                    <a:pt x="0" y="26"/>
                  </a:moveTo>
                  <a:lnTo>
                    <a:pt x="9" y="13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5" name="Freeform 430">
              <a:extLst>
                <a:ext uri="{FF2B5EF4-FFF2-40B4-BE49-F238E27FC236}">
                  <a16:creationId xmlns:a16="http://schemas.microsoft.com/office/drawing/2014/main" id="{A9176851-04A1-7374-F637-4596DBCC5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3024"/>
              <a:ext cx="6" cy="17"/>
            </a:xfrm>
            <a:custGeom>
              <a:avLst/>
              <a:gdLst>
                <a:gd name="T0" fmla="*/ 0 w 12"/>
                <a:gd name="T1" fmla="*/ 1 h 34"/>
                <a:gd name="T2" fmla="*/ 1 w 12"/>
                <a:gd name="T3" fmla="*/ 1 h 34"/>
                <a:gd name="T4" fmla="*/ 1 w 12"/>
                <a:gd name="T5" fmla="*/ 0 h 34"/>
                <a:gd name="T6" fmla="*/ 0 60000 65536"/>
                <a:gd name="T7" fmla="*/ 0 60000 65536"/>
                <a:gd name="T8" fmla="*/ 0 60000 65536"/>
                <a:gd name="T9" fmla="*/ 0 w 12"/>
                <a:gd name="T10" fmla="*/ 0 h 34"/>
                <a:gd name="T11" fmla="*/ 12 w 12"/>
                <a:gd name="T12" fmla="*/ 34 h 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34">
                  <a:moveTo>
                    <a:pt x="0" y="34"/>
                  </a:moveTo>
                  <a:lnTo>
                    <a:pt x="4" y="17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6" name="Freeform 431">
              <a:extLst>
                <a:ext uri="{FF2B5EF4-FFF2-40B4-BE49-F238E27FC236}">
                  <a16:creationId xmlns:a16="http://schemas.microsoft.com/office/drawing/2014/main" id="{4717380D-EF46-7C33-65C4-65C911B0B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3007"/>
              <a:ext cx="9" cy="17"/>
            </a:xfrm>
            <a:custGeom>
              <a:avLst/>
              <a:gdLst>
                <a:gd name="T0" fmla="*/ 0 w 17"/>
                <a:gd name="T1" fmla="*/ 1 h 34"/>
                <a:gd name="T2" fmla="*/ 1 w 17"/>
                <a:gd name="T3" fmla="*/ 1 h 34"/>
                <a:gd name="T4" fmla="*/ 1 w 17"/>
                <a:gd name="T5" fmla="*/ 0 h 34"/>
                <a:gd name="T6" fmla="*/ 0 60000 65536"/>
                <a:gd name="T7" fmla="*/ 0 60000 65536"/>
                <a:gd name="T8" fmla="*/ 0 60000 65536"/>
                <a:gd name="T9" fmla="*/ 0 w 17"/>
                <a:gd name="T10" fmla="*/ 0 h 34"/>
                <a:gd name="T11" fmla="*/ 17 w 17"/>
                <a:gd name="T12" fmla="*/ 34 h 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34">
                  <a:moveTo>
                    <a:pt x="0" y="34"/>
                  </a:moveTo>
                  <a:lnTo>
                    <a:pt x="8" y="16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7" name="Line 432">
              <a:extLst>
                <a:ext uri="{FF2B5EF4-FFF2-40B4-BE49-F238E27FC236}">
                  <a16:creationId xmlns:a16="http://schemas.microsoft.com/office/drawing/2014/main" id="{FC1932C5-4B05-F31B-7E44-86090773B9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8" y="2985"/>
              <a:ext cx="6" cy="2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8" name="Freeform 433">
              <a:extLst>
                <a:ext uri="{FF2B5EF4-FFF2-40B4-BE49-F238E27FC236}">
                  <a16:creationId xmlns:a16="http://schemas.microsoft.com/office/drawing/2014/main" id="{1443E7F6-7EDC-D172-636E-AE57A8715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" y="2962"/>
              <a:ext cx="8" cy="23"/>
            </a:xfrm>
            <a:custGeom>
              <a:avLst/>
              <a:gdLst>
                <a:gd name="T0" fmla="*/ 0 w 15"/>
                <a:gd name="T1" fmla="*/ 0 h 47"/>
                <a:gd name="T2" fmla="*/ 1 w 15"/>
                <a:gd name="T3" fmla="*/ 0 h 47"/>
                <a:gd name="T4" fmla="*/ 1 w 15"/>
                <a:gd name="T5" fmla="*/ 0 h 47"/>
                <a:gd name="T6" fmla="*/ 0 60000 65536"/>
                <a:gd name="T7" fmla="*/ 0 60000 65536"/>
                <a:gd name="T8" fmla="*/ 0 60000 65536"/>
                <a:gd name="T9" fmla="*/ 0 w 15"/>
                <a:gd name="T10" fmla="*/ 0 h 47"/>
                <a:gd name="T11" fmla="*/ 15 w 15"/>
                <a:gd name="T12" fmla="*/ 47 h 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47">
                  <a:moveTo>
                    <a:pt x="0" y="47"/>
                  </a:moveTo>
                  <a:lnTo>
                    <a:pt x="8" y="27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19" name="Line 434">
              <a:extLst>
                <a:ext uri="{FF2B5EF4-FFF2-40B4-BE49-F238E27FC236}">
                  <a16:creationId xmlns:a16="http://schemas.microsoft.com/office/drawing/2014/main" id="{2BFF7B6A-24B1-4FA3-4FAA-BC00C0D61F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2" y="2935"/>
              <a:ext cx="6" cy="27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0" name="Line 435">
              <a:extLst>
                <a:ext uri="{FF2B5EF4-FFF2-40B4-BE49-F238E27FC236}">
                  <a16:creationId xmlns:a16="http://schemas.microsoft.com/office/drawing/2014/main" id="{C039E63C-CB43-1DB7-A679-5168352917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8" y="2905"/>
              <a:ext cx="8" cy="30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1" name="Freeform 436">
              <a:extLst>
                <a:ext uri="{FF2B5EF4-FFF2-40B4-BE49-F238E27FC236}">
                  <a16:creationId xmlns:a16="http://schemas.microsoft.com/office/drawing/2014/main" id="{100E21E7-C0F1-62EA-D5DF-25EA570DF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6" y="2875"/>
              <a:ext cx="8" cy="30"/>
            </a:xfrm>
            <a:custGeom>
              <a:avLst/>
              <a:gdLst>
                <a:gd name="T0" fmla="*/ 0 w 17"/>
                <a:gd name="T1" fmla="*/ 1 h 59"/>
                <a:gd name="T2" fmla="*/ 0 w 17"/>
                <a:gd name="T3" fmla="*/ 1 h 59"/>
                <a:gd name="T4" fmla="*/ 0 w 17"/>
                <a:gd name="T5" fmla="*/ 0 h 59"/>
                <a:gd name="T6" fmla="*/ 0 60000 65536"/>
                <a:gd name="T7" fmla="*/ 0 60000 65536"/>
                <a:gd name="T8" fmla="*/ 0 60000 65536"/>
                <a:gd name="T9" fmla="*/ 0 w 17"/>
                <a:gd name="T10" fmla="*/ 0 h 59"/>
                <a:gd name="T11" fmla="*/ 17 w 17"/>
                <a:gd name="T12" fmla="*/ 59 h 5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59">
                  <a:moveTo>
                    <a:pt x="0" y="59"/>
                  </a:moveTo>
                  <a:lnTo>
                    <a:pt x="8" y="29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2" name="Line 437">
              <a:extLst>
                <a:ext uri="{FF2B5EF4-FFF2-40B4-BE49-F238E27FC236}">
                  <a16:creationId xmlns:a16="http://schemas.microsoft.com/office/drawing/2014/main" id="{404FA73B-600B-3504-8284-197867AED7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4" y="2841"/>
              <a:ext cx="6" cy="3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3" name="Freeform 438">
              <a:extLst>
                <a:ext uri="{FF2B5EF4-FFF2-40B4-BE49-F238E27FC236}">
                  <a16:creationId xmlns:a16="http://schemas.microsoft.com/office/drawing/2014/main" id="{914FEE70-6FFB-2FBD-A4AA-206DFE3D5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" y="2805"/>
              <a:ext cx="9" cy="36"/>
            </a:xfrm>
            <a:custGeom>
              <a:avLst/>
              <a:gdLst>
                <a:gd name="T0" fmla="*/ 0 w 16"/>
                <a:gd name="T1" fmla="*/ 0 h 73"/>
                <a:gd name="T2" fmla="*/ 1 w 16"/>
                <a:gd name="T3" fmla="*/ 0 h 73"/>
                <a:gd name="T4" fmla="*/ 1 w 16"/>
                <a:gd name="T5" fmla="*/ 0 h 73"/>
                <a:gd name="T6" fmla="*/ 0 60000 65536"/>
                <a:gd name="T7" fmla="*/ 0 60000 65536"/>
                <a:gd name="T8" fmla="*/ 0 60000 65536"/>
                <a:gd name="T9" fmla="*/ 0 w 16"/>
                <a:gd name="T10" fmla="*/ 0 h 73"/>
                <a:gd name="T11" fmla="*/ 16 w 16"/>
                <a:gd name="T12" fmla="*/ 73 h 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73">
                  <a:moveTo>
                    <a:pt x="0" y="73"/>
                  </a:moveTo>
                  <a:lnTo>
                    <a:pt x="8" y="38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4" name="Line 439">
              <a:extLst>
                <a:ext uri="{FF2B5EF4-FFF2-40B4-BE49-F238E27FC236}">
                  <a16:creationId xmlns:a16="http://schemas.microsoft.com/office/drawing/2014/main" id="{B9999E80-BC41-5F9C-9A1C-46F25B800C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89" y="2767"/>
              <a:ext cx="6" cy="38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5" name="Freeform 440">
              <a:extLst>
                <a:ext uri="{FF2B5EF4-FFF2-40B4-BE49-F238E27FC236}">
                  <a16:creationId xmlns:a16="http://schemas.microsoft.com/office/drawing/2014/main" id="{133F9C9B-F011-E6BD-19FD-65BCB713F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2729"/>
              <a:ext cx="8" cy="38"/>
            </a:xfrm>
            <a:custGeom>
              <a:avLst/>
              <a:gdLst>
                <a:gd name="T0" fmla="*/ 0 w 17"/>
                <a:gd name="T1" fmla="*/ 0 h 78"/>
                <a:gd name="T2" fmla="*/ 0 w 17"/>
                <a:gd name="T3" fmla="*/ 0 h 78"/>
                <a:gd name="T4" fmla="*/ 0 w 17"/>
                <a:gd name="T5" fmla="*/ 0 h 78"/>
                <a:gd name="T6" fmla="*/ 0 60000 65536"/>
                <a:gd name="T7" fmla="*/ 0 60000 65536"/>
                <a:gd name="T8" fmla="*/ 0 60000 65536"/>
                <a:gd name="T9" fmla="*/ 0 w 17"/>
                <a:gd name="T10" fmla="*/ 0 h 78"/>
                <a:gd name="T11" fmla="*/ 17 w 1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78">
                  <a:moveTo>
                    <a:pt x="0" y="78"/>
                  </a:moveTo>
                  <a:lnTo>
                    <a:pt x="9" y="38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6" name="Line 441">
              <a:extLst>
                <a:ext uri="{FF2B5EF4-FFF2-40B4-BE49-F238E27FC236}">
                  <a16:creationId xmlns:a16="http://schemas.microsoft.com/office/drawing/2014/main" id="{162185FD-587D-9B76-16C4-17D63CF78E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03" y="2693"/>
              <a:ext cx="6" cy="36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7" name="Freeform 442">
              <a:extLst>
                <a:ext uri="{FF2B5EF4-FFF2-40B4-BE49-F238E27FC236}">
                  <a16:creationId xmlns:a16="http://schemas.microsoft.com/office/drawing/2014/main" id="{39B98875-F3DA-6C99-3D30-2E2A473AA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2655"/>
              <a:ext cx="8" cy="38"/>
            </a:xfrm>
            <a:custGeom>
              <a:avLst/>
              <a:gdLst>
                <a:gd name="T0" fmla="*/ 0 w 17"/>
                <a:gd name="T1" fmla="*/ 1 h 76"/>
                <a:gd name="T2" fmla="*/ 0 w 17"/>
                <a:gd name="T3" fmla="*/ 1 h 76"/>
                <a:gd name="T4" fmla="*/ 0 w 17"/>
                <a:gd name="T5" fmla="*/ 0 h 76"/>
                <a:gd name="T6" fmla="*/ 0 60000 65536"/>
                <a:gd name="T7" fmla="*/ 0 60000 65536"/>
                <a:gd name="T8" fmla="*/ 0 60000 65536"/>
                <a:gd name="T9" fmla="*/ 0 w 17"/>
                <a:gd name="T10" fmla="*/ 0 h 76"/>
                <a:gd name="T11" fmla="*/ 17 w 17"/>
                <a:gd name="T12" fmla="*/ 76 h 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76">
                  <a:moveTo>
                    <a:pt x="0" y="76"/>
                  </a:moveTo>
                  <a:lnTo>
                    <a:pt x="8" y="38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8" name="Freeform 443">
              <a:extLst>
                <a:ext uri="{FF2B5EF4-FFF2-40B4-BE49-F238E27FC236}">
                  <a16:creationId xmlns:a16="http://schemas.microsoft.com/office/drawing/2014/main" id="{55A14505-E076-D418-A773-FDAA4D8DD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7" y="2621"/>
              <a:ext cx="6" cy="34"/>
            </a:xfrm>
            <a:custGeom>
              <a:avLst/>
              <a:gdLst>
                <a:gd name="T0" fmla="*/ 0 w 12"/>
                <a:gd name="T1" fmla="*/ 1 h 68"/>
                <a:gd name="T2" fmla="*/ 1 w 12"/>
                <a:gd name="T3" fmla="*/ 1 h 68"/>
                <a:gd name="T4" fmla="*/ 1 w 12"/>
                <a:gd name="T5" fmla="*/ 0 h 68"/>
                <a:gd name="T6" fmla="*/ 0 60000 65536"/>
                <a:gd name="T7" fmla="*/ 0 60000 65536"/>
                <a:gd name="T8" fmla="*/ 0 60000 65536"/>
                <a:gd name="T9" fmla="*/ 0 w 12"/>
                <a:gd name="T10" fmla="*/ 0 h 68"/>
                <a:gd name="T11" fmla="*/ 12 w 12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68">
                  <a:moveTo>
                    <a:pt x="0" y="68"/>
                  </a:moveTo>
                  <a:lnTo>
                    <a:pt x="3" y="34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29" name="Freeform 444">
              <a:extLst>
                <a:ext uri="{FF2B5EF4-FFF2-40B4-BE49-F238E27FC236}">
                  <a16:creationId xmlns:a16="http://schemas.microsoft.com/office/drawing/2014/main" id="{B7AD2327-9903-E3C0-F428-68FE24D20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3" y="2586"/>
              <a:ext cx="9" cy="35"/>
            </a:xfrm>
            <a:custGeom>
              <a:avLst/>
              <a:gdLst>
                <a:gd name="T0" fmla="*/ 0 w 16"/>
                <a:gd name="T1" fmla="*/ 1 h 68"/>
                <a:gd name="T2" fmla="*/ 1 w 16"/>
                <a:gd name="T3" fmla="*/ 1 h 68"/>
                <a:gd name="T4" fmla="*/ 1 w 16"/>
                <a:gd name="T5" fmla="*/ 0 h 68"/>
                <a:gd name="T6" fmla="*/ 0 60000 65536"/>
                <a:gd name="T7" fmla="*/ 0 60000 65536"/>
                <a:gd name="T8" fmla="*/ 0 60000 65536"/>
                <a:gd name="T9" fmla="*/ 0 w 16"/>
                <a:gd name="T10" fmla="*/ 0 h 68"/>
                <a:gd name="T11" fmla="*/ 16 w 16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68">
                  <a:moveTo>
                    <a:pt x="0" y="68"/>
                  </a:moveTo>
                  <a:lnTo>
                    <a:pt x="8" y="34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0" name="Line 445">
              <a:extLst>
                <a:ext uri="{FF2B5EF4-FFF2-40B4-BE49-F238E27FC236}">
                  <a16:creationId xmlns:a16="http://schemas.microsoft.com/office/drawing/2014/main" id="{B23ECD80-6A63-C450-6D17-A30DB0E06F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32" y="2557"/>
              <a:ext cx="6" cy="2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1" name="Freeform 446">
              <a:extLst>
                <a:ext uri="{FF2B5EF4-FFF2-40B4-BE49-F238E27FC236}">
                  <a16:creationId xmlns:a16="http://schemas.microsoft.com/office/drawing/2014/main" id="{11031EA8-3C41-FF94-463D-A29AE39C5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" y="2531"/>
              <a:ext cx="8" cy="26"/>
            </a:xfrm>
            <a:custGeom>
              <a:avLst/>
              <a:gdLst>
                <a:gd name="T0" fmla="*/ 0 w 17"/>
                <a:gd name="T1" fmla="*/ 1 h 50"/>
                <a:gd name="T2" fmla="*/ 0 w 17"/>
                <a:gd name="T3" fmla="*/ 1 h 50"/>
                <a:gd name="T4" fmla="*/ 0 w 17"/>
                <a:gd name="T5" fmla="*/ 0 h 50"/>
                <a:gd name="T6" fmla="*/ 0 60000 65536"/>
                <a:gd name="T7" fmla="*/ 0 60000 65536"/>
                <a:gd name="T8" fmla="*/ 0 60000 65536"/>
                <a:gd name="T9" fmla="*/ 0 w 17"/>
                <a:gd name="T10" fmla="*/ 0 h 50"/>
                <a:gd name="T11" fmla="*/ 17 w 17"/>
                <a:gd name="T12" fmla="*/ 50 h 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50">
                  <a:moveTo>
                    <a:pt x="0" y="50"/>
                  </a:moveTo>
                  <a:lnTo>
                    <a:pt x="9" y="25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2" name="Freeform 447">
              <a:extLst>
                <a:ext uri="{FF2B5EF4-FFF2-40B4-BE49-F238E27FC236}">
                  <a16:creationId xmlns:a16="http://schemas.microsoft.com/office/drawing/2014/main" id="{2E62FE4F-E894-5A49-BB1A-EB456CB79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2512"/>
              <a:ext cx="6" cy="19"/>
            </a:xfrm>
            <a:custGeom>
              <a:avLst/>
              <a:gdLst>
                <a:gd name="T0" fmla="*/ 0 w 12"/>
                <a:gd name="T1" fmla="*/ 1 h 38"/>
                <a:gd name="T2" fmla="*/ 1 w 12"/>
                <a:gd name="T3" fmla="*/ 1 h 38"/>
                <a:gd name="T4" fmla="*/ 1 w 12"/>
                <a:gd name="T5" fmla="*/ 0 h 38"/>
                <a:gd name="T6" fmla="*/ 0 60000 65536"/>
                <a:gd name="T7" fmla="*/ 0 60000 65536"/>
                <a:gd name="T8" fmla="*/ 0 60000 65536"/>
                <a:gd name="T9" fmla="*/ 0 w 12"/>
                <a:gd name="T10" fmla="*/ 0 h 38"/>
                <a:gd name="T11" fmla="*/ 12 w 12"/>
                <a:gd name="T12" fmla="*/ 38 h 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38">
                  <a:moveTo>
                    <a:pt x="0" y="38"/>
                  </a:moveTo>
                  <a:lnTo>
                    <a:pt x="4" y="16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3" name="Freeform 448">
              <a:extLst>
                <a:ext uri="{FF2B5EF4-FFF2-40B4-BE49-F238E27FC236}">
                  <a16:creationId xmlns:a16="http://schemas.microsoft.com/office/drawing/2014/main" id="{D477B687-17CE-E2C2-B993-756C32606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2495"/>
              <a:ext cx="8" cy="17"/>
            </a:xfrm>
            <a:custGeom>
              <a:avLst/>
              <a:gdLst>
                <a:gd name="T0" fmla="*/ 0 w 17"/>
                <a:gd name="T1" fmla="*/ 1 h 34"/>
                <a:gd name="T2" fmla="*/ 0 w 17"/>
                <a:gd name="T3" fmla="*/ 1 h 34"/>
                <a:gd name="T4" fmla="*/ 0 w 17"/>
                <a:gd name="T5" fmla="*/ 0 h 34"/>
                <a:gd name="T6" fmla="*/ 0 60000 65536"/>
                <a:gd name="T7" fmla="*/ 0 60000 65536"/>
                <a:gd name="T8" fmla="*/ 0 60000 65536"/>
                <a:gd name="T9" fmla="*/ 0 w 17"/>
                <a:gd name="T10" fmla="*/ 0 h 34"/>
                <a:gd name="T11" fmla="*/ 17 w 17"/>
                <a:gd name="T12" fmla="*/ 34 h 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34">
                  <a:moveTo>
                    <a:pt x="0" y="34"/>
                  </a:moveTo>
                  <a:lnTo>
                    <a:pt x="8" y="16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4" name="Freeform 449">
              <a:extLst>
                <a:ext uri="{FF2B5EF4-FFF2-40B4-BE49-F238E27FC236}">
                  <a16:creationId xmlns:a16="http://schemas.microsoft.com/office/drawing/2014/main" id="{73D1DD0D-D5C2-613C-86DC-C09374E76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2486"/>
              <a:ext cx="6" cy="9"/>
            </a:xfrm>
            <a:custGeom>
              <a:avLst/>
              <a:gdLst>
                <a:gd name="T0" fmla="*/ 0 w 12"/>
                <a:gd name="T1" fmla="*/ 1 h 18"/>
                <a:gd name="T2" fmla="*/ 1 w 12"/>
                <a:gd name="T3" fmla="*/ 1 h 18"/>
                <a:gd name="T4" fmla="*/ 1 w 12"/>
                <a:gd name="T5" fmla="*/ 0 h 18"/>
                <a:gd name="T6" fmla="*/ 0 60000 65536"/>
                <a:gd name="T7" fmla="*/ 0 60000 65536"/>
                <a:gd name="T8" fmla="*/ 0 60000 65536"/>
                <a:gd name="T9" fmla="*/ 0 w 12"/>
                <a:gd name="T10" fmla="*/ 0 h 18"/>
                <a:gd name="T11" fmla="*/ 12 w 12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18">
                  <a:moveTo>
                    <a:pt x="0" y="18"/>
                  </a:moveTo>
                  <a:lnTo>
                    <a:pt x="3" y="9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5" name="Freeform 450">
              <a:extLst>
                <a:ext uri="{FF2B5EF4-FFF2-40B4-BE49-F238E27FC236}">
                  <a16:creationId xmlns:a16="http://schemas.microsoft.com/office/drawing/2014/main" id="{09E9A5F7-0A61-1703-7006-CD9F7C070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6" y="2485"/>
              <a:ext cx="9" cy="1"/>
            </a:xfrm>
            <a:custGeom>
              <a:avLst/>
              <a:gdLst>
                <a:gd name="T0" fmla="*/ 0 w 16"/>
                <a:gd name="T1" fmla="*/ 0 h 4"/>
                <a:gd name="T2" fmla="*/ 1 w 16"/>
                <a:gd name="T3" fmla="*/ 0 h 4"/>
                <a:gd name="T4" fmla="*/ 1 w 16"/>
                <a:gd name="T5" fmla="*/ 0 h 4"/>
                <a:gd name="T6" fmla="*/ 0 60000 65536"/>
                <a:gd name="T7" fmla="*/ 0 60000 65536"/>
                <a:gd name="T8" fmla="*/ 0 60000 65536"/>
                <a:gd name="T9" fmla="*/ 0 w 16"/>
                <a:gd name="T10" fmla="*/ 0 h 4"/>
                <a:gd name="T11" fmla="*/ 16 w 16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">
                  <a:moveTo>
                    <a:pt x="0" y="4"/>
                  </a:move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6" name="Freeform 451">
              <a:extLst>
                <a:ext uri="{FF2B5EF4-FFF2-40B4-BE49-F238E27FC236}">
                  <a16:creationId xmlns:a16="http://schemas.microsoft.com/office/drawing/2014/main" id="{95DA508F-2265-95DA-AFBB-939A4511E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2485"/>
              <a:ext cx="8" cy="1"/>
            </a:xfrm>
            <a:custGeom>
              <a:avLst/>
              <a:gdLst>
                <a:gd name="T0" fmla="*/ 0 w 16"/>
                <a:gd name="T1" fmla="*/ 0 h 4"/>
                <a:gd name="T2" fmla="*/ 1 w 16"/>
                <a:gd name="T3" fmla="*/ 0 h 4"/>
                <a:gd name="T4" fmla="*/ 1 w 16"/>
                <a:gd name="T5" fmla="*/ 0 h 4"/>
                <a:gd name="T6" fmla="*/ 0 60000 65536"/>
                <a:gd name="T7" fmla="*/ 0 60000 65536"/>
                <a:gd name="T8" fmla="*/ 0 60000 65536"/>
                <a:gd name="T9" fmla="*/ 0 w 16"/>
                <a:gd name="T10" fmla="*/ 0 h 4"/>
                <a:gd name="T11" fmla="*/ 16 w 16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">
                  <a:moveTo>
                    <a:pt x="0" y="0"/>
                  </a:moveTo>
                  <a:lnTo>
                    <a:pt x="9" y="0"/>
                  </a:lnTo>
                  <a:lnTo>
                    <a:pt x="16" y="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7" name="Freeform 452">
              <a:extLst>
                <a:ext uri="{FF2B5EF4-FFF2-40B4-BE49-F238E27FC236}">
                  <a16:creationId xmlns:a16="http://schemas.microsoft.com/office/drawing/2014/main" id="{A2D66C70-66D4-B4A8-741E-35DCED026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" y="2486"/>
              <a:ext cx="6" cy="9"/>
            </a:xfrm>
            <a:custGeom>
              <a:avLst/>
              <a:gdLst>
                <a:gd name="T0" fmla="*/ 0 w 13"/>
                <a:gd name="T1" fmla="*/ 0 h 18"/>
                <a:gd name="T2" fmla="*/ 0 w 13"/>
                <a:gd name="T3" fmla="*/ 1 h 18"/>
                <a:gd name="T4" fmla="*/ 0 w 13"/>
                <a:gd name="T5" fmla="*/ 1 h 18"/>
                <a:gd name="T6" fmla="*/ 0 60000 65536"/>
                <a:gd name="T7" fmla="*/ 0 60000 65536"/>
                <a:gd name="T8" fmla="*/ 0 60000 65536"/>
                <a:gd name="T9" fmla="*/ 0 w 13"/>
                <a:gd name="T10" fmla="*/ 0 h 18"/>
                <a:gd name="T11" fmla="*/ 13 w 13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8">
                  <a:moveTo>
                    <a:pt x="0" y="0"/>
                  </a:moveTo>
                  <a:lnTo>
                    <a:pt x="5" y="9"/>
                  </a:lnTo>
                  <a:lnTo>
                    <a:pt x="13" y="18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8" name="Freeform 453">
              <a:extLst>
                <a:ext uri="{FF2B5EF4-FFF2-40B4-BE49-F238E27FC236}">
                  <a16:creationId xmlns:a16="http://schemas.microsoft.com/office/drawing/2014/main" id="{731CEF08-BEB0-D24F-3BA3-B972A4FF5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9" y="2495"/>
              <a:ext cx="8" cy="17"/>
            </a:xfrm>
            <a:custGeom>
              <a:avLst/>
              <a:gdLst>
                <a:gd name="T0" fmla="*/ 0 w 16"/>
                <a:gd name="T1" fmla="*/ 0 h 34"/>
                <a:gd name="T2" fmla="*/ 1 w 16"/>
                <a:gd name="T3" fmla="*/ 1 h 34"/>
                <a:gd name="T4" fmla="*/ 1 w 16"/>
                <a:gd name="T5" fmla="*/ 1 h 34"/>
                <a:gd name="T6" fmla="*/ 0 60000 65536"/>
                <a:gd name="T7" fmla="*/ 0 60000 65536"/>
                <a:gd name="T8" fmla="*/ 0 60000 65536"/>
                <a:gd name="T9" fmla="*/ 0 w 16"/>
                <a:gd name="T10" fmla="*/ 0 h 34"/>
                <a:gd name="T11" fmla="*/ 16 w 16"/>
                <a:gd name="T12" fmla="*/ 34 h 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34">
                  <a:moveTo>
                    <a:pt x="0" y="0"/>
                  </a:moveTo>
                  <a:lnTo>
                    <a:pt x="9" y="16"/>
                  </a:lnTo>
                  <a:lnTo>
                    <a:pt x="16" y="3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39" name="Freeform 454">
              <a:extLst>
                <a:ext uri="{FF2B5EF4-FFF2-40B4-BE49-F238E27FC236}">
                  <a16:creationId xmlns:a16="http://schemas.microsoft.com/office/drawing/2014/main" id="{5450E580-B43F-7C74-75F6-66EB726BD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7" y="2512"/>
              <a:ext cx="6" cy="19"/>
            </a:xfrm>
            <a:custGeom>
              <a:avLst/>
              <a:gdLst>
                <a:gd name="T0" fmla="*/ 0 w 13"/>
                <a:gd name="T1" fmla="*/ 0 h 38"/>
                <a:gd name="T2" fmla="*/ 0 w 13"/>
                <a:gd name="T3" fmla="*/ 1 h 38"/>
                <a:gd name="T4" fmla="*/ 0 w 13"/>
                <a:gd name="T5" fmla="*/ 1 h 38"/>
                <a:gd name="T6" fmla="*/ 0 60000 65536"/>
                <a:gd name="T7" fmla="*/ 0 60000 65536"/>
                <a:gd name="T8" fmla="*/ 0 60000 65536"/>
                <a:gd name="T9" fmla="*/ 0 w 13"/>
                <a:gd name="T10" fmla="*/ 0 h 38"/>
                <a:gd name="T11" fmla="*/ 13 w 13"/>
                <a:gd name="T12" fmla="*/ 38 h 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38">
                  <a:moveTo>
                    <a:pt x="0" y="0"/>
                  </a:moveTo>
                  <a:lnTo>
                    <a:pt x="5" y="16"/>
                  </a:lnTo>
                  <a:lnTo>
                    <a:pt x="13" y="38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0" name="Freeform 455">
              <a:extLst>
                <a:ext uri="{FF2B5EF4-FFF2-40B4-BE49-F238E27FC236}">
                  <a16:creationId xmlns:a16="http://schemas.microsoft.com/office/drawing/2014/main" id="{052D0E48-1790-AA40-B370-267C2DFF9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3" y="2531"/>
              <a:ext cx="8" cy="26"/>
            </a:xfrm>
            <a:custGeom>
              <a:avLst/>
              <a:gdLst>
                <a:gd name="T0" fmla="*/ 0 w 15"/>
                <a:gd name="T1" fmla="*/ 0 h 50"/>
                <a:gd name="T2" fmla="*/ 1 w 15"/>
                <a:gd name="T3" fmla="*/ 1 h 50"/>
                <a:gd name="T4" fmla="*/ 1 w 15"/>
                <a:gd name="T5" fmla="*/ 1 h 50"/>
                <a:gd name="T6" fmla="*/ 0 60000 65536"/>
                <a:gd name="T7" fmla="*/ 0 60000 65536"/>
                <a:gd name="T8" fmla="*/ 0 60000 65536"/>
                <a:gd name="T9" fmla="*/ 0 w 15"/>
                <a:gd name="T10" fmla="*/ 0 h 50"/>
                <a:gd name="T11" fmla="*/ 15 w 15"/>
                <a:gd name="T12" fmla="*/ 50 h 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50">
                  <a:moveTo>
                    <a:pt x="0" y="0"/>
                  </a:moveTo>
                  <a:lnTo>
                    <a:pt x="8" y="25"/>
                  </a:lnTo>
                  <a:lnTo>
                    <a:pt x="15" y="5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1" name="Line 456">
              <a:extLst>
                <a:ext uri="{FF2B5EF4-FFF2-40B4-BE49-F238E27FC236}">
                  <a16:creationId xmlns:a16="http://schemas.microsoft.com/office/drawing/2014/main" id="{AA69000F-B2B4-9719-A1E0-0811964DBD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1" y="2557"/>
              <a:ext cx="7" cy="2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2" name="Freeform 457">
              <a:extLst>
                <a:ext uri="{FF2B5EF4-FFF2-40B4-BE49-F238E27FC236}">
                  <a16:creationId xmlns:a16="http://schemas.microsoft.com/office/drawing/2014/main" id="{95255BE1-36EE-449D-EF30-30363728A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8" y="2586"/>
              <a:ext cx="8" cy="35"/>
            </a:xfrm>
            <a:custGeom>
              <a:avLst/>
              <a:gdLst>
                <a:gd name="T0" fmla="*/ 0 w 15"/>
                <a:gd name="T1" fmla="*/ 0 h 68"/>
                <a:gd name="T2" fmla="*/ 1 w 15"/>
                <a:gd name="T3" fmla="*/ 1 h 68"/>
                <a:gd name="T4" fmla="*/ 1 w 15"/>
                <a:gd name="T5" fmla="*/ 1 h 68"/>
                <a:gd name="T6" fmla="*/ 0 60000 65536"/>
                <a:gd name="T7" fmla="*/ 0 60000 65536"/>
                <a:gd name="T8" fmla="*/ 0 60000 65536"/>
                <a:gd name="T9" fmla="*/ 0 w 15"/>
                <a:gd name="T10" fmla="*/ 0 h 68"/>
                <a:gd name="T11" fmla="*/ 15 w 15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68">
                  <a:moveTo>
                    <a:pt x="0" y="0"/>
                  </a:moveTo>
                  <a:lnTo>
                    <a:pt x="7" y="34"/>
                  </a:lnTo>
                  <a:lnTo>
                    <a:pt x="15" y="68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3" name="Freeform 458">
              <a:extLst>
                <a:ext uri="{FF2B5EF4-FFF2-40B4-BE49-F238E27FC236}">
                  <a16:creationId xmlns:a16="http://schemas.microsoft.com/office/drawing/2014/main" id="{E853A2A0-C089-ACDC-B81D-6CD8EAC7F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6" y="2621"/>
              <a:ext cx="6" cy="34"/>
            </a:xfrm>
            <a:custGeom>
              <a:avLst/>
              <a:gdLst>
                <a:gd name="T0" fmla="*/ 0 w 13"/>
                <a:gd name="T1" fmla="*/ 0 h 68"/>
                <a:gd name="T2" fmla="*/ 0 w 13"/>
                <a:gd name="T3" fmla="*/ 1 h 68"/>
                <a:gd name="T4" fmla="*/ 0 w 13"/>
                <a:gd name="T5" fmla="*/ 1 h 68"/>
                <a:gd name="T6" fmla="*/ 0 60000 65536"/>
                <a:gd name="T7" fmla="*/ 0 60000 65536"/>
                <a:gd name="T8" fmla="*/ 0 60000 65536"/>
                <a:gd name="T9" fmla="*/ 0 w 13"/>
                <a:gd name="T10" fmla="*/ 0 h 68"/>
                <a:gd name="T11" fmla="*/ 13 w 13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68">
                  <a:moveTo>
                    <a:pt x="0" y="0"/>
                  </a:moveTo>
                  <a:lnTo>
                    <a:pt x="5" y="34"/>
                  </a:lnTo>
                  <a:lnTo>
                    <a:pt x="13" y="68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4" name="Freeform 459">
              <a:extLst>
                <a:ext uri="{FF2B5EF4-FFF2-40B4-BE49-F238E27FC236}">
                  <a16:creationId xmlns:a16="http://schemas.microsoft.com/office/drawing/2014/main" id="{B75821BE-728F-25E8-9752-5120FAF88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" y="2655"/>
              <a:ext cx="8" cy="38"/>
            </a:xfrm>
            <a:custGeom>
              <a:avLst/>
              <a:gdLst>
                <a:gd name="T0" fmla="*/ 0 w 16"/>
                <a:gd name="T1" fmla="*/ 0 h 76"/>
                <a:gd name="T2" fmla="*/ 1 w 16"/>
                <a:gd name="T3" fmla="*/ 1 h 76"/>
                <a:gd name="T4" fmla="*/ 1 w 16"/>
                <a:gd name="T5" fmla="*/ 1 h 76"/>
                <a:gd name="T6" fmla="*/ 0 60000 65536"/>
                <a:gd name="T7" fmla="*/ 0 60000 65536"/>
                <a:gd name="T8" fmla="*/ 0 60000 65536"/>
                <a:gd name="T9" fmla="*/ 0 w 16"/>
                <a:gd name="T10" fmla="*/ 0 h 76"/>
                <a:gd name="T11" fmla="*/ 16 w 16"/>
                <a:gd name="T12" fmla="*/ 76 h 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76">
                  <a:moveTo>
                    <a:pt x="0" y="0"/>
                  </a:moveTo>
                  <a:lnTo>
                    <a:pt x="7" y="38"/>
                  </a:lnTo>
                  <a:lnTo>
                    <a:pt x="16" y="76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5" name="Line 460">
              <a:extLst>
                <a:ext uri="{FF2B5EF4-FFF2-40B4-BE49-F238E27FC236}">
                  <a16:creationId xmlns:a16="http://schemas.microsoft.com/office/drawing/2014/main" id="{DB5CABBB-6737-7685-4880-51D52CF11C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0" y="2693"/>
              <a:ext cx="6" cy="36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6" name="Freeform 461">
              <a:extLst>
                <a:ext uri="{FF2B5EF4-FFF2-40B4-BE49-F238E27FC236}">
                  <a16:creationId xmlns:a16="http://schemas.microsoft.com/office/drawing/2014/main" id="{476628E3-0D5F-033C-AE96-995BCA2AF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" y="2729"/>
              <a:ext cx="8" cy="38"/>
            </a:xfrm>
            <a:custGeom>
              <a:avLst/>
              <a:gdLst>
                <a:gd name="T0" fmla="*/ 0 w 16"/>
                <a:gd name="T1" fmla="*/ 0 h 78"/>
                <a:gd name="T2" fmla="*/ 1 w 16"/>
                <a:gd name="T3" fmla="*/ 0 h 78"/>
                <a:gd name="T4" fmla="*/ 1 w 16"/>
                <a:gd name="T5" fmla="*/ 0 h 78"/>
                <a:gd name="T6" fmla="*/ 0 60000 65536"/>
                <a:gd name="T7" fmla="*/ 0 60000 65536"/>
                <a:gd name="T8" fmla="*/ 0 60000 65536"/>
                <a:gd name="T9" fmla="*/ 0 w 16"/>
                <a:gd name="T10" fmla="*/ 0 h 78"/>
                <a:gd name="T11" fmla="*/ 16 w 16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78">
                  <a:moveTo>
                    <a:pt x="0" y="0"/>
                  </a:moveTo>
                  <a:lnTo>
                    <a:pt x="7" y="38"/>
                  </a:lnTo>
                  <a:lnTo>
                    <a:pt x="16" y="78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7" name="Line 462">
              <a:extLst>
                <a:ext uri="{FF2B5EF4-FFF2-40B4-BE49-F238E27FC236}">
                  <a16:creationId xmlns:a16="http://schemas.microsoft.com/office/drawing/2014/main" id="{F02AF8A6-F45E-0838-6134-ADBD4A6484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4" y="2767"/>
              <a:ext cx="7" cy="38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8" name="Freeform 463">
              <a:extLst>
                <a:ext uri="{FF2B5EF4-FFF2-40B4-BE49-F238E27FC236}">
                  <a16:creationId xmlns:a16="http://schemas.microsoft.com/office/drawing/2014/main" id="{E2E09BF7-C33A-3396-DC15-7374EBBAF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1" y="2805"/>
              <a:ext cx="8" cy="36"/>
            </a:xfrm>
            <a:custGeom>
              <a:avLst/>
              <a:gdLst>
                <a:gd name="T0" fmla="*/ 0 w 15"/>
                <a:gd name="T1" fmla="*/ 0 h 73"/>
                <a:gd name="T2" fmla="*/ 1 w 15"/>
                <a:gd name="T3" fmla="*/ 0 h 73"/>
                <a:gd name="T4" fmla="*/ 1 w 15"/>
                <a:gd name="T5" fmla="*/ 0 h 73"/>
                <a:gd name="T6" fmla="*/ 0 60000 65536"/>
                <a:gd name="T7" fmla="*/ 0 60000 65536"/>
                <a:gd name="T8" fmla="*/ 0 60000 65536"/>
                <a:gd name="T9" fmla="*/ 0 w 15"/>
                <a:gd name="T10" fmla="*/ 0 h 73"/>
                <a:gd name="T11" fmla="*/ 15 w 15"/>
                <a:gd name="T12" fmla="*/ 73 h 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73">
                  <a:moveTo>
                    <a:pt x="0" y="0"/>
                  </a:moveTo>
                  <a:lnTo>
                    <a:pt x="7" y="38"/>
                  </a:lnTo>
                  <a:lnTo>
                    <a:pt x="15" y="73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49" name="Line 464">
              <a:extLst>
                <a:ext uri="{FF2B5EF4-FFF2-40B4-BE49-F238E27FC236}">
                  <a16:creationId xmlns:a16="http://schemas.microsoft.com/office/drawing/2014/main" id="{DE951F17-D547-D26C-2740-4AD0E4471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9" y="2841"/>
              <a:ext cx="6" cy="3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0" name="Freeform 465">
              <a:extLst>
                <a:ext uri="{FF2B5EF4-FFF2-40B4-BE49-F238E27FC236}">
                  <a16:creationId xmlns:a16="http://schemas.microsoft.com/office/drawing/2014/main" id="{90F76D66-7305-78AD-AFB8-701E3AE04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5" y="2875"/>
              <a:ext cx="8" cy="30"/>
            </a:xfrm>
            <a:custGeom>
              <a:avLst/>
              <a:gdLst>
                <a:gd name="T0" fmla="*/ 0 w 17"/>
                <a:gd name="T1" fmla="*/ 0 h 59"/>
                <a:gd name="T2" fmla="*/ 0 w 17"/>
                <a:gd name="T3" fmla="*/ 1 h 59"/>
                <a:gd name="T4" fmla="*/ 0 w 17"/>
                <a:gd name="T5" fmla="*/ 1 h 59"/>
                <a:gd name="T6" fmla="*/ 0 60000 65536"/>
                <a:gd name="T7" fmla="*/ 0 60000 65536"/>
                <a:gd name="T8" fmla="*/ 0 60000 65536"/>
                <a:gd name="T9" fmla="*/ 0 w 17"/>
                <a:gd name="T10" fmla="*/ 0 h 59"/>
                <a:gd name="T11" fmla="*/ 17 w 17"/>
                <a:gd name="T12" fmla="*/ 59 h 5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59">
                  <a:moveTo>
                    <a:pt x="0" y="0"/>
                  </a:moveTo>
                  <a:lnTo>
                    <a:pt x="9" y="29"/>
                  </a:lnTo>
                  <a:lnTo>
                    <a:pt x="17" y="59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1" name="Line 466">
              <a:extLst>
                <a:ext uri="{FF2B5EF4-FFF2-40B4-BE49-F238E27FC236}">
                  <a16:creationId xmlns:a16="http://schemas.microsoft.com/office/drawing/2014/main" id="{6D3AC5D4-2348-423E-4BB5-15D697BCAF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3" y="2905"/>
              <a:ext cx="8" cy="30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2" name="Line 467">
              <a:extLst>
                <a:ext uri="{FF2B5EF4-FFF2-40B4-BE49-F238E27FC236}">
                  <a16:creationId xmlns:a16="http://schemas.microsoft.com/office/drawing/2014/main" id="{607B444D-9643-EE2E-9453-25EBB426B0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1" y="2935"/>
              <a:ext cx="6" cy="27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3" name="Freeform 468">
              <a:extLst>
                <a:ext uri="{FF2B5EF4-FFF2-40B4-BE49-F238E27FC236}">
                  <a16:creationId xmlns:a16="http://schemas.microsoft.com/office/drawing/2014/main" id="{06494A2F-F55B-372E-F16C-0E9EA187D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" y="2962"/>
              <a:ext cx="9" cy="23"/>
            </a:xfrm>
            <a:custGeom>
              <a:avLst/>
              <a:gdLst>
                <a:gd name="T0" fmla="*/ 0 w 16"/>
                <a:gd name="T1" fmla="*/ 0 h 47"/>
                <a:gd name="T2" fmla="*/ 1 w 16"/>
                <a:gd name="T3" fmla="*/ 0 h 47"/>
                <a:gd name="T4" fmla="*/ 1 w 16"/>
                <a:gd name="T5" fmla="*/ 0 h 47"/>
                <a:gd name="T6" fmla="*/ 0 60000 65536"/>
                <a:gd name="T7" fmla="*/ 0 60000 65536"/>
                <a:gd name="T8" fmla="*/ 0 60000 65536"/>
                <a:gd name="T9" fmla="*/ 0 w 16"/>
                <a:gd name="T10" fmla="*/ 0 h 47"/>
                <a:gd name="T11" fmla="*/ 16 w 16"/>
                <a:gd name="T12" fmla="*/ 47 h 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7">
                  <a:moveTo>
                    <a:pt x="0" y="0"/>
                  </a:moveTo>
                  <a:lnTo>
                    <a:pt x="8" y="27"/>
                  </a:lnTo>
                  <a:lnTo>
                    <a:pt x="16" y="47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4" name="Line 469">
              <a:extLst>
                <a:ext uri="{FF2B5EF4-FFF2-40B4-BE49-F238E27FC236}">
                  <a16:creationId xmlns:a16="http://schemas.microsoft.com/office/drawing/2014/main" id="{AAD3451F-1AAC-0DE5-1891-1F82551E15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6" y="2985"/>
              <a:ext cx="6" cy="2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5" name="Freeform 470">
              <a:extLst>
                <a:ext uri="{FF2B5EF4-FFF2-40B4-BE49-F238E27FC236}">
                  <a16:creationId xmlns:a16="http://schemas.microsoft.com/office/drawing/2014/main" id="{EEDB8675-31C6-249B-CF63-B3A15941A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3007"/>
              <a:ext cx="8" cy="17"/>
            </a:xfrm>
            <a:custGeom>
              <a:avLst/>
              <a:gdLst>
                <a:gd name="T0" fmla="*/ 0 w 17"/>
                <a:gd name="T1" fmla="*/ 0 h 34"/>
                <a:gd name="T2" fmla="*/ 0 w 17"/>
                <a:gd name="T3" fmla="*/ 1 h 34"/>
                <a:gd name="T4" fmla="*/ 0 w 17"/>
                <a:gd name="T5" fmla="*/ 1 h 34"/>
                <a:gd name="T6" fmla="*/ 0 60000 65536"/>
                <a:gd name="T7" fmla="*/ 0 60000 65536"/>
                <a:gd name="T8" fmla="*/ 0 60000 65536"/>
                <a:gd name="T9" fmla="*/ 0 w 17"/>
                <a:gd name="T10" fmla="*/ 0 h 34"/>
                <a:gd name="T11" fmla="*/ 17 w 17"/>
                <a:gd name="T12" fmla="*/ 34 h 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34">
                  <a:moveTo>
                    <a:pt x="0" y="0"/>
                  </a:moveTo>
                  <a:lnTo>
                    <a:pt x="9" y="16"/>
                  </a:lnTo>
                  <a:lnTo>
                    <a:pt x="17" y="3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6" name="Freeform 471">
              <a:extLst>
                <a:ext uri="{FF2B5EF4-FFF2-40B4-BE49-F238E27FC236}">
                  <a16:creationId xmlns:a16="http://schemas.microsoft.com/office/drawing/2014/main" id="{C670A648-954D-6A6C-B6C2-D97559203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0" y="3024"/>
              <a:ext cx="6" cy="17"/>
            </a:xfrm>
            <a:custGeom>
              <a:avLst/>
              <a:gdLst>
                <a:gd name="T0" fmla="*/ 0 w 12"/>
                <a:gd name="T1" fmla="*/ 0 h 34"/>
                <a:gd name="T2" fmla="*/ 1 w 12"/>
                <a:gd name="T3" fmla="*/ 1 h 34"/>
                <a:gd name="T4" fmla="*/ 1 w 12"/>
                <a:gd name="T5" fmla="*/ 1 h 34"/>
                <a:gd name="T6" fmla="*/ 0 60000 65536"/>
                <a:gd name="T7" fmla="*/ 0 60000 65536"/>
                <a:gd name="T8" fmla="*/ 0 60000 65536"/>
                <a:gd name="T9" fmla="*/ 0 w 12"/>
                <a:gd name="T10" fmla="*/ 0 h 34"/>
                <a:gd name="T11" fmla="*/ 12 w 12"/>
                <a:gd name="T12" fmla="*/ 34 h 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34">
                  <a:moveTo>
                    <a:pt x="0" y="0"/>
                  </a:moveTo>
                  <a:lnTo>
                    <a:pt x="4" y="17"/>
                  </a:lnTo>
                  <a:lnTo>
                    <a:pt x="12" y="3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7" name="Freeform 472">
              <a:extLst>
                <a:ext uri="{FF2B5EF4-FFF2-40B4-BE49-F238E27FC236}">
                  <a16:creationId xmlns:a16="http://schemas.microsoft.com/office/drawing/2014/main" id="{6B722894-7DBE-DC01-25D1-75852B02C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3041"/>
              <a:ext cx="8" cy="13"/>
            </a:xfrm>
            <a:custGeom>
              <a:avLst/>
              <a:gdLst>
                <a:gd name="T0" fmla="*/ 0 w 17"/>
                <a:gd name="T1" fmla="*/ 0 h 26"/>
                <a:gd name="T2" fmla="*/ 0 w 17"/>
                <a:gd name="T3" fmla="*/ 1 h 26"/>
                <a:gd name="T4" fmla="*/ 0 w 17"/>
                <a:gd name="T5" fmla="*/ 1 h 26"/>
                <a:gd name="T6" fmla="*/ 0 60000 65536"/>
                <a:gd name="T7" fmla="*/ 0 60000 65536"/>
                <a:gd name="T8" fmla="*/ 0 60000 65536"/>
                <a:gd name="T9" fmla="*/ 0 w 17"/>
                <a:gd name="T10" fmla="*/ 0 h 26"/>
                <a:gd name="T11" fmla="*/ 17 w 17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26">
                  <a:moveTo>
                    <a:pt x="0" y="0"/>
                  </a:moveTo>
                  <a:lnTo>
                    <a:pt x="8" y="13"/>
                  </a:lnTo>
                  <a:lnTo>
                    <a:pt x="17" y="26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8" name="Line 473">
              <a:extLst>
                <a:ext uri="{FF2B5EF4-FFF2-40B4-BE49-F238E27FC236}">
                  <a16:creationId xmlns:a16="http://schemas.microsoft.com/office/drawing/2014/main" id="{2EAE53F4-EFDB-6DBE-6F3C-D33D50863B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4" y="3054"/>
              <a:ext cx="6" cy="1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59" name="Freeform 474">
              <a:extLst>
                <a:ext uri="{FF2B5EF4-FFF2-40B4-BE49-F238E27FC236}">
                  <a16:creationId xmlns:a16="http://schemas.microsoft.com/office/drawing/2014/main" id="{47EC27B9-77FD-B459-823F-DB36CF5EB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0" y="3065"/>
              <a:ext cx="9" cy="8"/>
            </a:xfrm>
            <a:custGeom>
              <a:avLst/>
              <a:gdLst>
                <a:gd name="T0" fmla="*/ 0 w 16"/>
                <a:gd name="T1" fmla="*/ 0 h 17"/>
                <a:gd name="T2" fmla="*/ 1 w 16"/>
                <a:gd name="T3" fmla="*/ 0 h 17"/>
                <a:gd name="T4" fmla="*/ 1 w 16"/>
                <a:gd name="T5" fmla="*/ 0 h 17"/>
                <a:gd name="T6" fmla="*/ 0 60000 65536"/>
                <a:gd name="T7" fmla="*/ 0 60000 65536"/>
                <a:gd name="T8" fmla="*/ 0 60000 65536"/>
                <a:gd name="T9" fmla="*/ 0 w 16"/>
                <a:gd name="T10" fmla="*/ 0 h 17"/>
                <a:gd name="T11" fmla="*/ 16 w 16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7">
                  <a:moveTo>
                    <a:pt x="0" y="0"/>
                  </a:moveTo>
                  <a:lnTo>
                    <a:pt x="8" y="8"/>
                  </a:lnTo>
                  <a:lnTo>
                    <a:pt x="16" y="17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0" name="Line 475">
              <a:extLst>
                <a:ext uri="{FF2B5EF4-FFF2-40B4-BE49-F238E27FC236}">
                  <a16:creationId xmlns:a16="http://schemas.microsoft.com/office/drawing/2014/main" id="{B55DE365-0086-D2CB-A3B1-09D3991909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9" y="3073"/>
              <a:ext cx="6" cy="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1" name="Freeform 476">
              <a:extLst>
                <a:ext uri="{FF2B5EF4-FFF2-40B4-BE49-F238E27FC236}">
                  <a16:creationId xmlns:a16="http://schemas.microsoft.com/office/drawing/2014/main" id="{591E3963-397C-C56B-7CC1-F231EF53C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5" y="3082"/>
              <a:ext cx="8" cy="6"/>
            </a:xfrm>
            <a:custGeom>
              <a:avLst/>
              <a:gdLst>
                <a:gd name="T0" fmla="*/ 0 w 17"/>
                <a:gd name="T1" fmla="*/ 0 h 13"/>
                <a:gd name="T2" fmla="*/ 0 w 17"/>
                <a:gd name="T3" fmla="*/ 0 h 13"/>
                <a:gd name="T4" fmla="*/ 0 w 17"/>
                <a:gd name="T5" fmla="*/ 0 h 13"/>
                <a:gd name="T6" fmla="*/ 0 60000 65536"/>
                <a:gd name="T7" fmla="*/ 0 60000 65536"/>
                <a:gd name="T8" fmla="*/ 0 60000 65536"/>
                <a:gd name="T9" fmla="*/ 0 w 17"/>
                <a:gd name="T10" fmla="*/ 0 h 13"/>
                <a:gd name="T11" fmla="*/ 17 w 17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3">
                  <a:moveTo>
                    <a:pt x="0" y="0"/>
                  </a:moveTo>
                  <a:lnTo>
                    <a:pt x="9" y="8"/>
                  </a:lnTo>
                  <a:lnTo>
                    <a:pt x="17" y="13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2" name="Line 477">
              <a:extLst>
                <a:ext uri="{FF2B5EF4-FFF2-40B4-BE49-F238E27FC236}">
                  <a16:creationId xmlns:a16="http://schemas.microsoft.com/office/drawing/2014/main" id="{AFCAA3C9-16F8-D2CF-AF83-D332AE447A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3" y="3088"/>
              <a:ext cx="6" cy="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3" name="Freeform 478">
              <a:extLst>
                <a:ext uri="{FF2B5EF4-FFF2-40B4-BE49-F238E27FC236}">
                  <a16:creationId xmlns:a16="http://schemas.microsoft.com/office/drawing/2014/main" id="{F278940A-353F-9E2F-9BA2-2156F5303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9" y="3092"/>
              <a:ext cx="8" cy="4"/>
            </a:xfrm>
            <a:custGeom>
              <a:avLst/>
              <a:gdLst>
                <a:gd name="T0" fmla="*/ 0 w 17"/>
                <a:gd name="T1" fmla="*/ 0 h 9"/>
                <a:gd name="T2" fmla="*/ 0 w 17"/>
                <a:gd name="T3" fmla="*/ 0 h 9"/>
                <a:gd name="T4" fmla="*/ 0 w 17"/>
                <a:gd name="T5" fmla="*/ 0 h 9"/>
                <a:gd name="T6" fmla="*/ 0 60000 65536"/>
                <a:gd name="T7" fmla="*/ 0 60000 65536"/>
                <a:gd name="T8" fmla="*/ 0 60000 65536"/>
                <a:gd name="T9" fmla="*/ 0 w 17"/>
                <a:gd name="T10" fmla="*/ 0 h 9"/>
                <a:gd name="T11" fmla="*/ 17 w 17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9">
                  <a:moveTo>
                    <a:pt x="0" y="0"/>
                  </a:moveTo>
                  <a:lnTo>
                    <a:pt x="8" y="6"/>
                  </a:lnTo>
                  <a:lnTo>
                    <a:pt x="17" y="9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4" name="Line 479">
              <a:extLst>
                <a:ext uri="{FF2B5EF4-FFF2-40B4-BE49-F238E27FC236}">
                  <a16:creationId xmlns:a16="http://schemas.microsoft.com/office/drawing/2014/main" id="{6BED3881-12F1-5129-EFDE-A81A4C158B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7" y="3096"/>
              <a:ext cx="6" cy="5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5" name="Line 480">
              <a:extLst>
                <a:ext uri="{FF2B5EF4-FFF2-40B4-BE49-F238E27FC236}">
                  <a16:creationId xmlns:a16="http://schemas.microsoft.com/office/drawing/2014/main" id="{EC74DF2A-DB15-E67F-E4AE-82C1969FE4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3" y="3101"/>
              <a:ext cx="9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6" name="Line 481">
              <a:extLst>
                <a:ext uri="{FF2B5EF4-FFF2-40B4-BE49-F238E27FC236}">
                  <a16:creationId xmlns:a16="http://schemas.microsoft.com/office/drawing/2014/main" id="{089EF39A-8570-8152-BD24-61ADE16DAD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3102"/>
              <a:ext cx="8" cy="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7" name="Line 482">
              <a:extLst>
                <a:ext uri="{FF2B5EF4-FFF2-40B4-BE49-F238E27FC236}">
                  <a16:creationId xmlns:a16="http://schemas.microsoft.com/office/drawing/2014/main" id="{418C2C6B-74D8-08F3-B1A0-44D75C9837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0" y="3104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8" name="Freeform 483">
              <a:extLst>
                <a:ext uri="{FF2B5EF4-FFF2-40B4-BE49-F238E27FC236}">
                  <a16:creationId xmlns:a16="http://schemas.microsoft.com/office/drawing/2014/main" id="{C90490BA-D86B-3D01-21FE-66BF9736F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" y="3104"/>
              <a:ext cx="8" cy="3"/>
            </a:xfrm>
            <a:custGeom>
              <a:avLst/>
              <a:gdLst>
                <a:gd name="T0" fmla="*/ 0 w 17"/>
                <a:gd name="T1" fmla="*/ 0 h 5"/>
                <a:gd name="T2" fmla="*/ 0 w 17"/>
                <a:gd name="T3" fmla="*/ 0 h 5"/>
                <a:gd name="T4" fmla="*/ 0 w 17"/>
                <a:gd name="T5" fmla="*/ 1 h 5"/>
                <a:gd name="T6" fmla="*/ 0 60000 65536"/>
                <a:gd name="T7" fmla="*/ 0 60000 65536"/>
                <a:gd name="T8" fmla="*/ 0 60000 65536"/>
                <a:gd name="T9" fmla="*/ 0 w 17"/>
                <a:gd name="T10" fmla="*/ 0 h 5"/>
                <a:gd name="T11" fmla="*/ 17 w 17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5">
                  <a:moveTo>
                    <a:pt x="0" y="0"/>
                  </a:moveTo>
                  <a:lnTo>
                    <a:pt x="8" y="0"/>
                  </a:lnTo>
                  <a:lnTo>
                    <a:pt x="17" y="5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69" name="Line 484">
              <a:extLst>
                <a:ext uri="{FF2B5EF4-FFF2-40B4-BE49-F238E27FC236}">
                  <a16:creationId xmlns:a16="http://schemas.microsoft.com/office/drawing/2014/main" id="{5BC1EE42-6213-D83C-7EE0-53AD170295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4" y="3107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70" name="Freeform 485">
              <a:extLst>
                <a:ext uri="{FF2B5EF4-FFF2-40B4-BE49-F238E27FC236}">
                  <a16:creationId xmlns:a16="http://schemas.microsoft.com/office/drawing/2014/main" id="{C422884B-EBB3-463A-51A9-395C6DE61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0" y="3107"/>
              <a:ext cx="8" cy="1"/>
            </a:xfrm>
            <a:custGeom>
              <a:avLst/>
              <a:gdLst>
                <a:gd name="T0" fmla="*/ 0 w 16"/>
                <a:gd name="T1" fmla="*/ 0 h 1"/>
                <a:gd name="T2" fmla="*/ 1 w 16"/>
                <a:gd name="T3" fmla="*/ 0 h 1"/>
                <a:gd name="T4" fmla="*/ 1 w 16"/>
                <a:gd name="T5" fmla="*/ 0 h 1"/>
                <a:gd name="T6" fmla="*/ 0 60000 65536"/>
                <a:gd name="T7" fmla="*/ 0 60000 65536"/>
                <a:gd name="T8" fmla="*/ 0 60000 65536"/>
                <a:gd name="T9" fmla="*/ 0 w 16"/>
                <a:gd name="T10" fmla="*/ 0 h 1"/>
                <a:gd name="T11" fmla="*/ 16 w 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71" name="Freeform 486">
              <a:extLst>
                <a:ext uri="{FF2B5EF4-FFF2-40B4-BE49-F238E27FC236}">
                  <a16:creationId xmlns:a16="http://schemas.microsoft.com/office/drawing/2014/main" id="{C20DBB23-207A-B26A-DD5D-E16959E65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" y="3107"/>
              <a:ext cx="6" cy="2"/>
            </a:xfrm>
            <a:custGeom>
              <a:avLst/>
              <a:gdLst>
                <a:gd name="T0" fmla="*/ 0 w 12"/>
                <a:gd name="T1" fmla="*/ 0 h 4"/>
                <a:gd name="T2" fmla="*/ 1 w 12"/>
                <a:gd name="T3" fmla="*/ 0 h 4"/>
                <a:gd name="T4" fmla="*/ 1 w 12"/>
                <a:gd name="T5" fmla="*/ 1 h 4"/>
                <a:gd name="T6" fmla="*/ 0 60000 65536"/>
                <a:gd name="T7" fmla="*/ 0 60000 65536"/>
                <a:gd name="T8" fmla="*/ 0 60000 65536"/>
                <a:gd name="T9" fmla="*/ 0 w 12"/>
                <a:gd name="T10" fmla="*/ 0 h 4"/>
                <a:gd name="T11" fmla="*/ 12 w 12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4">
                  <a:moveTo>
                    <a:pt x="0" y="0"/>
                  </a:moveTo>
                  <a:lnTo>
                    <a:pt x="5" y="0"/>
                  </a:lnTo>
                  <a:lnTo>
                    <a:pt x="12" y="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72" name="Freeform 487">
              <a:extLst>
                <a:ext uri="{FF2B5EF4-FFF2-40B4-BE49-F238E27FC236}">
                  <a16:creationId xmlns:a16="http://schemas.microsoft.com/office/drawing/2014/main" id="{E9CFAFFF-E4C4-8577-9483-AD05EFEE7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4" y="3109"/>
              <a:ext cx="9" cy="1"/>
            </a:xfrm>
            <a:custGeom>
              <a:avLst/>
              <a:gdLst>
                <a:gd name="T0" fmla="*/ 0 w 17"/>
                <a:gd name="T1" fmla="*/ 0 h 1"/>
                <a:gd name="T2" fmla="*/ 1 w 17"/>
                <a:gd name="T3" fmla="*/ 0 h 1"/>
                <a:gd name="T4" fmla="*/ 1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9" y="0"/>
                  </a:lnTo>
                  <a:lnTo>
                    <a:pt x="17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73" name="Line 488">
              <a:extLst>
                <a:ext uri="{FF2B5EF4-FFF2-40B4-BE49-F238E27FC236}">
                  <a16:creationId xmlns:a16="http://schemas.microsoft.com/office/drawing/2014/main" id="{D87019BB-0CA9-EBCD-9EBE-4AE2DA41D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3" y="3109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74" name="Line 489">
              <a:extLst>
                <a:ext uri="{FF2B5EF4-FFF2-40B4-BE49-F238E27FC236}">
                  <a16:creationId xmlns:a16="http://schemas.microsoft.com/office/drawing/2014/main" id="{6D467750-ED77-63D4-F648-C8DECD063E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9" y="3109"/>
              <a:ext cx="8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075" name="Rectangle 490">
              <a:extLst>
                <a:ext uri="{FF2B5EF4-FFF2-40B4-BE49-F238E27FC236}">
                  <a16:creationId xmlns:a16="http://schemas.microsoft.com/office/drawing/2014/main" id="{2AAF6034-70D7-47E6-E650-71A160492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1" y="3132"/>
              <a:ext cx="29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-6</a:t>
              </a:r>
              <a:endParaRPr lang="en-US" altLang="en-US" sz="1800"/>
            </a:p>
          </p:txBody>
        </p:sp>
        <p:sp>
          <p:nvSpPr>
            <p:cNvPr id="29076" name="Rectangle 491">
              <a:extLst>
                <a:ext uri="{FF2B5EF4-FFF2-40B4-BE49-F238E27FC236}">
                  <a16:creationId xmlns:a16="http://schemas.microsoft.com/office/drawing/2014/main" id="{6DA36167-0C46-375C-2490-A67C0F8A1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6" y="3132"/>
              <a:ext cx="29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-4</a:t>
              </a:r>
              <a:endParaRPr lang="en-US" altLang="en-US" sz="1800"/>
            </a:p>
          </p:txBody>
        </p:sp>
        <p:sp>
          <p:nvSpPr>
            <p:cNvPr id="29077" name="Rectangle 492">
              <a:extLst>
                <a:ext uri="{FF2B5EF4-FFF2-40B4-BE49-F238E27FC236}">
                  <a16:creationId xmlns:a16="http://schemas.microsoft.com/office/drawing/2014/main" id="{DDEA7058-F1A8-333C-1636-2BB2E0D75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9" y="3132"/>
              <a:ext cx="29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-2</a:t>
              </a:r>
              <a:endParaRPr lang="en-US" altLang="en-US" sz="1800"/>
            </a:p>
          </p:txBody>
        </p:sp>
        <p:sp>
          <p:nvSpPr>
            <p:cNvPr id="29078" name="Rectangle 493">
              <a:extLst>
                <a:ext uri="{FF2B5EF4-FFF2-40B4-BE49-F238E27FC236}">
                  <a16:creationId xmlns:a16="http://schemas.microsoft.com/office/drawing/2014/main" id="{80AB010E-2A69-2BD7-32BA-075911FAB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9" y="3132"/>
              <a:ext cx="18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0</a:t>
              </a:r>
              <a:endParaRPr lang="en-US" altLang="en-US" sz="1800"/>
            </a:p>
          </p:txBody>
        </p:sp>
        <p:sp>
          <p:nvSpPr>
            <p:cNvPr id="29079" name="Rectangle 494">
              <a:extLst>
                <a:ext uri="{FF2B5EF4-FFF2-40B4-BE49-F238E27FC236}">
                  <a16:creationId xmlns:a16="http://schemas.microsoft.com/office/drawing/2014/main" id="{C20A3F99-1764-565C-24A5-18625D1CA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3" y="3132"/>
              <a:ext cx="18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2</a:t>
              </a:r>
              <a:endParaRPr lang="en-US" altLang="en-US" sz="1800"/>
            </a:p>
          </p:txBody>
        </p:sp>
        <p:sp>
          <p:nvSpPr>
            <p:cNvPr id="29080" name="Rectangle 495">
              <a:extLst>
                <a:ext uri="{FF2B5EF4-FFF2-40B4-BE49-F238E27FC236}">
                  <a16:creationId xmlns:a16="http://schemas.microsoft.com/office/drawing/2014/main" id="{69E6487C-F3DD-5B73-B9F0-8F9899749F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7" y="3132"/>
              <a:ext cx="18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4</a:t>
              </a:r>
              <a:endParaRPr lang="en-US" altLang="en-US" sz="1800"/>
            </a:p>
          </p:txBody>
        </p:sp>
        <p:sp>
          <p:nvSpPr>
            <p:cNvPr id="29081" name="Rectangle 496">
              <a:extLst>
                <a:ext uri="{FF2B5EF4-FFF2-40B4-BE49-F238E27FC236}">
                  <a16:creationId xmlns:a16="http://schemas.microsoft.com/office/drawing/2014/main" id="{5ECC1A3E-119B-9ED9-8C2D-479968682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2" y="3132"/>
              <a:ext cx="18" cy="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">
                  <a:solidFill>
                    <a:srgbClr val="FFFFFF"/>
                  </a:solidFill>
                </a:rPr>
                <a:t>6</a:t>
              </a:r>
              <a:endParaRPr lang="en-US" altLang="en-US" sz="1800"/>
            </a:p>
          </p:txBody>
        </p:sp>
        <p:sp>
          <p:nvSpPr>
            <p:cNvPr id="29082" name="Rectangle 497">
              <a:extLst>
                <a:ext uri="{FF2B5EF4-FFF2-40B4-BE49-F238E27FC236}">
                  <a16:creationId xmlns:a16="http://schemas.microsoft.com/office/drawing/2014/main" id="{C085C535-C415-9220-8372-B24A0A54E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0" y="3234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U</a:t>
              </a:r>
              <a:endParaRPr lang="en-US" altLang="en-US" sz="1800"/>
            </a:p>
          </p:txBody>
        </p:sp>
        <p:sp>
          <p:nvSpPr>
            <p:cNvPr id="29083" name="Rectangle 498">
              <a:extLst>
                <a:ext uri="{FF2B5EF4-FFF2-40B4-BE49-F238E27FC236}">
                  <a16:creationId xmlns:a16="http://schemas.microsoft.com/office/drawing/2014/main" id="{B8757001-BE00-52CE-0259-3CB418BA2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5" y="3289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>
                  <a:solidFill>
                    <a:srgbClr val="000000"/>
                  </a:solidFill>
                </a:rPr>
                <a:t>1</a:t>
              </a:r>
              <a:endParaRPr lang="en-US" altLang="en-US" sz="1800"/>
            </a:p>
          </p:txBody>
        </p:sp>
        <p:sp>
          <p:nvSpPr>
            <p:cNvPr id="29084" name="Rectangle 499">
              <a:extLst>
                <a:ext uri="{FF2B5EF4-FFF2-40B4-BE49-F238E27FC236}">
                  <a16:creationId xmlns:a16="http://schemas.microsoft.com/office/drawing/2014/main" id="{AB1AE7C1-D0B4-5742-08D5-2EA788EA5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9" y="3175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U</a:t>
              </a:r>
              <a:endParaRPr lang="en-US" altLang="en-US" sz="1800"/>
            </a:p>
          </p:txBody>
        </p:sp>
        <p:sp>
          <p:nvSpPr>
            <p:cNvPr id="29085" name="Rectangle 500">
              <a:extLst>
                <a:ext uri="{FF2B5EF4-FFF2-40B4-BE49-F238E27FC236}">
                  <a16:creationId xmlns:a16="http://schemas.microsoft.com/office/drawing/2014/main" id="{E74F865D-747D-7818-BA9F-DEC5A0213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4" y="3230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>
                  <a:solidFill>
                    <a:srgbClr val="000000"/>
                  </a:solidFill>
                </a:rPr>
                <a:t>2</a:t>
              </a:r>
              <a:endParaRPr lang="en-US" altLang="en-US" sz="1800"/>
            </a:p>
          </p:txBody>
        </p:sp>
        <p:sp>
          <p:nvSpPr>
            <p:cNvPr id="29086" name="Freeform 501">
              <a:extLst>
                <a:ext uri="{FF2B5EF4-FFF2-40B4-BE49-F238E27FC236}">
                  <a16:creationId xmlns:a16="http://schemas.microsoft.com/office/drawing/2014/main" id="{E9291000-6105-AB50-F0F1-2ED546474B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76" y="2102"/>
              <a:ext cx="67" cy="298"/>
            </a:xfrm>
            <a:custGeom>
              <a:avLst/>
              <a:gdLst>
                <a:gd name="T0" fmla="*/ 1 w 134"/>
                <a:gd name="T1" fmla="*/ 4 h 597"/>
                <a:gd name="T2" fmla="*/ 1 w 134"/>
                <a:gd name="T3" fmla="*/ 0 h 597"/>
                <a:gd name="T4" fmla="*/ 1 w 134"/>
                <a:gd name="T5" fmla="*/ 0 h 597"/>
                <a:gd name="T6" fmla="*/ 1 w 134"/>
                <a:gd name="T7" fmla="*/ 4 h 597"/>
                <a:gd name="T8" fmla="*/ 1 w 134"/>
                <a:gd name="T9" fmla="*/ 0 h 597"/>
                <a:gd name="T10" fmla="*/ 1 w 134"/>
                <a:gd name="T11" fmla="*/ 0 h 597"/>
                <a:gd name="T12" fmla="*/ 2 w 134"/>
                <a:gd name="T13" fmla="*/ 0 h 597"/>
                <a:gd name="T14" fmla="*/ 2 w 134"/>
                <a:gd name="T15" fmla="*/ 0 h 597"/>
                <a:gd name="T16" fmla="*/ 2 w 134"/>
                <a:gd name="T17" fmla="*/ 1 h 597"/>
                <a:gd name="T18" fmla="*/ 2 w 134"/>
                <a:gd name="T19" fmla="*/ 1 h 597"/>
                <a:gd name="T20" fmla="*/ 1 w 134"/>
                <a:gd name="T21" fmla="*/ 1 h 597"/>
                <a:gd name="T22" fmla="*/ 1 w 134"/>
                <a:gd name="T23" fmla="*/ 1 h 597"/>
                <a:gd name="T24" fmla="*/ 1 w 134"/>
                <a:gd name="T25" fmla="*/ 1 h 597"/>
                <a:gd name="T26" fmla="*/ 1 w 134"/>
                <a:gd name="T27" fmla="*/ 1 h 597"/>
                <a:gd name="T28" fmla="*/ 1 w 134"/>
                <a:gd name="T29" fmla="*/ 0 h 597"/>
                <a:gd name="T30" fmla="*/ 1 w 134"/>
                <a:gd name="T31" fmla="*/ 1 h 597"/>
                <a:gd name="T32" fmla="*/ 1 w 134"/>
                <a:gd name="T33" fmla="*/ 1 h 597"/>
                <a:gd name="T34" fmla="*/ 1 w 134"/>
                <a:gd name="T35" fmla="*/ 1 h 597"/>
                <a:gd name="T36" fmla="*/ 1 w 134"/>
                <a:gd name="T37" fmla="*/ 1 h 597"/>
                <a:gd name="T38" fmla="*/ 1 w 134"/>
                <a:gd name="T39" fmla="*/ 1 h 597"/>
                <a:gd name="T40" fmla="*/ 1 w 134"/>
                <a:gd name="T41" fmla="*/ 1 h 597"/>
                <a:gd name="T42" fmla="*/ 0 w 134"/>
                <a:gd name="T43" fmla="*/ 1 h 597"/>
                <a:gd name="T44" fmla="*/ 0 w 134"/>
                <a:gd name="T45" fmla="*/ 0 h 597"/>
                <a:gd name="T46" fmla="*/ 1 w 134"/>
                <a:gd name="T47" fmla="*/ 0 h 597"/>
                <a:gd name="T48" fmla="*/ 2 w 134"/>
                <a:gd name="T49" fmla="*/ 3 h 597"/>
                <a:gd name="T50" fmla="*/ 1 w 134"/>
                <a:gd name="T51" fmla="*/ 3 h 597"/>
                <a:gd name="T52" fmla="*/ 0 w 134"/>
                <a:gd name="T53" fmla="*/ 3 h 597"/>
                <a:gd name="T54" fmla="*/ 0 w 134"/>
                <a:gd name="T55" fmla="*/ 3 h 597"/>
                <a:gd name="T56" fmla="*/ 1 w 134"/>
                <a:gd name="T57" fmla="*/ 3 h 597"/>
                <a:gd name="T58" fmla="*/ 1 w 134"/>
                <a:gd name="T59" fmla="*/ 3 h 597"/>
                <a:gd name="T60" fmla="*/ 1 w 134"/>
                <a:gd name="T61" fmla="*/ 3 h 597"/>
                <a:gd name="T62" fmla="*/ 1 w 134"/>
                <a:gd name="T63" fmla="*/ 3 h 597"/>
                <a:gd name="T64" fmla="*/ 1 w 134"/>
                <a:gd name="T65" fmla="*/ 3 h 597"/>
                <a:gd name="T66" fmla="*/ 1 w 134"/>
                <a:gd name="T67" fmla="*/ 3 h 597"/>
                <a:gd name="T68" fmla="*/ 1 w 134"/>
                <a:gd name="T69" fmla="*/ 4 h 597"/>
                <a:gd name="T70" fmla="*/ 1 w 134"/>
                <a:gd name="T71" fmla="*/ 3 h 597"/>
                <a:gd name="T72" fmla="*/ 1 w 134"/>
                <a:gd name="T73" fmla="*/ 3 h 597"/>
                <a:gd name="T74" fmla="*/ 1 w 134"/>
                <a:gd name="T75" fmla="*/ 3 h 597"/>
                <a:gd name="T76" fmla="*/ 1 w 134"/>
                <a:gd name="T77" fmla="*/ 3 h 597"/>
                <a:gd name="T78" fmla="*/ 2 w 134"/>
                <a:gd name="T79" fmla="*/ 3 h 597"/>
                <a:gd name="T80" fmla="*/ 2 w 134"/>
                <a:gd name="T81" fmla="*/ 3 h 597"/>
                <a:gd name="T82" fmla="*/ 2 w 134"/>
                <a:gd name="T83" fmla="*/ 3 h 597"/>
                <a:gd name="T84" fmla="*/ 2 w 134"/>
                <a:gd name="T85" fmla="*/ 3 h 597"/>
                <a:gd name="T86" fmla="*/ 2 w 134"/>
                <a:gd name="T87" fmla="*/ 3 h 5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4"/>
                <a:gd name="T133" fmla="*/ 0 h 597"/>
                <a:gd name="T134" fmla="*/ 134 w 134"/>
                <a:gd name="T135" fmla="*/ 597 h 5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4" h="597">
                  <a:moveTo>
                    <a:pt x="83" y="31"/>
                  </a:moveTo>
                  <a:lnTo>
                    <a:pt x="83" y="566"/>
                  </a:lnTo>
                  <a:lnTo>
                    <a:pt x="72" y="566"/>
                  </a:lnTo>
                  <a:lnTo>
                    <a:pt x="72" y="31"/>
                  </a:lnTo>
                  <a:lnTo>
                    <a:pt x="83" y="31"/>
                  </a:lnTo>
                  <a:close/>
                  <a:moveTo>
                    <a:pt x="62" y="31"/>
                  </a:moveTo>
                  <a:lnTo>
                    <a:pt x="62" y="566"/>
                  </a:lnTo>
                  <a:lnTo>
                    <a:pt x="53" y="566"/>
                  </a:lnTo>
                  <a:lnTo>
                    <a:pt x="53" y="31"/>
                  </a:lnTo>
                  <a:lnTo>
                    <a:pt x="62" y="31"/>
                  </a:lnTo>
                  <a:close/>
                  <a:moveTo>
                    <a:pt x="3" y="117"/>
                  </a:moveTo>
                  <a:lnTo>
                    <a:pt x="67" y="0"/>
                  </a:lnTo>
                  <a:lnTo>
                    <a:pt x="133" y="117"/>
                  </a:lnTo>
                  <a:lnTo>
                    <a:pt x="134" y="121"/>
                  </a:lnTo>
                  <a:lnTo>
                    <a:pt x="134" y="124"/>
                  </a:lnTo>
                  <a:lnTo>
                    <a:pt x="134" y="126"/>
                  </a:lnTo>
                  <a:lnTo>
                    <a:pt x="134" y="130"/>
                  </a:lnTo>
                  <a:lnTo>
                    <a:pt x="133" y="133"/>
                  </a:lnTo>
                  <a:lnTo>
                    <a:pt x="132" y="135"/>
                  </a:lnTo>
                  <a:lnTo>
                    <a:pt x="129" y="138"/>
                  </a:lnTo>
                  <a:lnTo>
                    <a:pt x="127" y="140"/>
                  </a:lnTo>
                  <a:lnTo>
                    <a:pt x="125" y="141"/>
                  </a:lnTo>
                  <a:lnTo>
                    <a:pt x="121" y="141"/>
                  </a:lnTo>
                  <a:lnTo>
                    <a:pt x="119" y="141"/>
                  </a:lnTo>
                  <a:lnTo>
                    <a:pt x="116" y="141"/>
                  </a:lnTo>
                  <a:lnTo>
                    <a:pt x="113" y="140"/>
                  </a:lnTo>
                  <a:lnTo>
                    <a:pt x="110" y="139"/>
                  </a:lnTo>
                  <a:lnTo>
                    <a:pt x="109" y="136"/>
                  </a:lnTo>
                  <a:lnTo>
                    <a:pt x="107" y="134"/>
                  </a:lnTo>
                  <a:lnTo>
                    <a:pt x="54" y="39"/>
                  </a:lnTo>
                  <a:lnTo>
                    <a:pt x="80" y="39"/>
                  </a:lnTo>
                  <a:lnTo>
                    <a:pt x="28" y="134"/>
                  </a:lnTo>
                  <a:lnTo>
                    <a:pt x="27" y="136"/>
                  </a:lnTo>
                  <a:lnTo>
                    <a:pt x="24" y="139"/>
                  </a:lnTo>
                  <a:lnTo>
                    <a:pt x="22" y="140"/>
                  </a:lnTo>
                  <a:lnTo>
                    <a:pt x="19" y="141"/>
                  </a:lnTo>
                  <a:lnTo>
                    <a:pt x="16" y="141"/>
                  </a:lnTo>
                  <a:lnTo>
                    <a:pt x="13" y="141"/>
                  </a:lnTo>
                  <a:lnTo>
                    <a:pt x="10" y="141"/>
                  </a:lnTo>
                  <a:lnTo>
                    <a:pt x="7" y="140"/>
                  </a:lnTo>
                  <a:lnTo>
                    <a:pt x="5" y="138"/>
                  </a:lnTo>
                  <a:lnTo>
                    <a:pt x="3" y="135"/>
                  </a:lnTo>
                  <a:lnTo>
                    <a:pt x="1" y="133"/>
                  </a:lnTo>
                  <a:lnTo>
                    <a:pt x="0" y="130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3" y="117"/>
                  </a:lnTo>
                  <a:close/>
                  <a:moveTo>
                    <a:pt x="133" y="479"/>
                  </a:moveTo>
                  <a:lnTo>
                    <a:pt x="67" y="597"/>
                  </a:lnTo>
                  <a:lnTo>
                    <a:pt x="3" y="479"/>
                  </a:lnTo>
                  <a:lnTo>
                    <a:pt x="0" y="477"/>
                  </a:lnTo>
                  <a:lnTo>
                    <a:pt x="0" y="473"/>
                  </a:lnTo>
                  <a:lnTo>
                    <a:pt x="0" y="470"/>
                  </a:lnTo>
                  <a:lnTo>
                    <a:pt x="0" y="467"/>
                  </a:lnTo>
                  <a:lnTo>
                    <a:pt x="1" y="464"/>
                  </a:lnTo>
                  <a:lnTo>
                    <a:pt x="3" y="461"/>
                  </a:lnTo>
                  <a:lnTo>
                    <a:pt x="5" y="459"/>
                  </a:lnTo>
                  <a:lnTo>
                    <a:pt x="7" y="458"/>
                  </a:lnTo>
                  <a:lnTo>
                    <a:pt x="10" y="456"/>
                  </a:lnTo>
                  <a:lnTo>
                    <a:pt x="13" y="455"/>
                  </a:lnTo>
                  <a:lnTo>
                    <a:pt x="16" y="455"/>
                  </a:lnTo>
                  <a:lnTo>
                    <a:pt x="19" y="455"/>
                  </a:lnTo>
                  <a:lnTo>
                    <a:pt x="22" y="456"/>
                  </a:lnTo>
                  <a:lnTo>
                    <a:pt x="24" y="459"/>
                  </a:lnTo>
                  <a:lnTo>
                    <a:pt x="27" y="460"/>
                  </a:lnTo>
                  <a:lnTo>
                    <a:pt x="28" y="463"/>
                  </a:lnTo>
                  <a:lnTo>
                    <a:pt x="80" y="558"/>
                  </a:lnTo>
                  <a:lnTo>
                    <a:pt x="54" y="558"/>
                  </a:lnTo>
                  <a:lnTo>
                    <a:pt x="107" y="463"/>
                  </a:lnTo>
                  <a:lnTo>
                    <a:pt x="109" y="460"/>
                  </a:lnTo>
                  <a:lnTo>
                    <a:pt x="110" y="459"/>
                  </a:lnTo>
                  <a:lnTo>
                    <a:pt x="113" y="456"/>
                  </a:lnTo>
                  <a:lnTo>
                    <a:pt x="116" y="455"/>
                  </a:lnTo>
                  <a:lnTo>
                    <a:pt x="119" y="455"/>
                  </a:lnTo>
                  <a:lnTo>
                    <a:pt x="121" y="455"/>
                  </a:lnTo>
                  <a:lnTo>
                    <a:pt x="125" y="456"/>
                  </a:lnTo>
                  <a:lnTo>
                    <a:pt x="127" y="458"/>
                  </a:lnTo>
                  <a:lnTo>
                    <a:pt x="129" y="459"/>
                  </a:lnTo>
                  <a:lnTo>
                    <a:pt x="132" y="461"/>
                  </a:lnTo>
                  <a:lnTo>
                    <a:pt x="133" y="464"/>
                  </a:lnTo>
                  <a:lnTo>
                    <a:pt x="134" y="467"/>
                  </a:lnTo>
                  <a:lnTo>
                    <a:pt x="134" y="470"/>
                  </a:lnTo>
                  <a:lnTo>
                    <a:pt x="134" y="473"/>
                  </a:lnTo>
                  <a:lnTo>
                    <a:pt x="134" y="477"/>
                  </a:lnTo>
                  <a:lnTo>
                    <a:pt x="133" y="479"/>
                  </a:lnTo>
                  <a:close/>
                </a:path>
              </a:pathLst>
            </a:custGeom>
            <a:solidFill>
              <a:srgbClr val="000000"/>
            </a:solidFill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9087" name="Freeform 502">
              <a:extLst>
                <a:ext uri="{FF2B5EF4-FFF2-40B4-BE49-F238E27FC236}">
                  <a16:creationId xmlns:a16="http://schemas.microsoft.com/office/drawing/2014/main" id="{7C6AE39E-2355-4EF8-FBED-77AFCB8B4D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4" y="2072"/>
              <a:ext cx="67" cy="299"/>
            </a:xfrm>
            <a:custGeom>
              <a:avLst/>
              <a:gdLst>
                <a:gd name="T0" fmla="*/ 0 w 135"/>
                <a:gd name="T1" fmla="*/ 4 h 599"/>
                <a:gd name="T2" fmla="*/ 0 w 135"/>
                <a:gd name="T3" fmla="*/ 0 h 599"/>
                <a:gd name="T4" fmla="*/ 0 w 135"/>
                <a:gd name="T5" fmla="*/ 0 h 599"/>
                <a:gd name="T6" fmla="*/ 0 w 135"/>
                <a:gd name="T7" fmla="*/ 4 h 599"/>
                <a:gd name="T8" fmla="*/ 0 w 135"/>
                <a:gd name="T9" fmla="*/ 0 h 599"/>
                <a:gd name="T10" fmla="*/ 0 w 135"/>
                <a:gd name="T11" fmla="*/ 0 h 599"/>
                <a:gd name="T12" fmla="*/ 1 w 135"/>
                <a:gd name="T13" fmla="*/ 0 h 599"/>
                <a:gd name="T14" fmla="*/ 1 w 135"/>
                <a:gd name="T15" fmla="*/ 1 h 599"/>
                <a:gd name="T16" fmla="*/ 1 w 135"/>
                <a:gd name="T17" fmla="*/ 1 h 599"/>
                <a:gd name="T18" fmla="*/ 1 w 135"/>
                <a:gd name="T19" fmla="*/ 1 h 599"/>
                <a:gd name="T20" fmla="*/ 0 w 135"/>
                <a:gd name="T21" fmla="*/ 1 h 599"/>
                <a:gd name="T22" fmla="*/ 0 w 135"/>
                <a:gd name="T23" fmla="*/ 1 h 599"/>
                <a:gd name="T24" fmla="*/ 0 w 135"/>
                <a:gd name="T25" fmla="*/ 1 h 599"/>
                <a:gd name="T26" fmla="*/ 0 w 135"/>
                <a:gd name="T27" fmla="*/ 1 h 599"/>
                <a:gd name="T28" fmla="*/ 0 w 135"/>
                <a:gd name="T29" fmla="*/ 0 h 599"/>
                <a:gd name="T30" fmla="*/ 0 w 135"/>
                <a:gd name="T31" fmla="*/ 1 h 599"/>
                <a:gd name="T32" fmla="*/ 0 w 135"/>
                <a:gd name="T33" fmla="*/ 1 h 599"/>
                <a:gd name="T34" fmla="*/ 0 w 135"/>
                <a:gd name="T35" fmla="*/ 1 h 599"/>
                <a:gd name="T36" fmla="*/ 0 w 135"/>
                <a:gd name="T37" fmla="*/ 1 h 599"/>
                <a:gd name="T38" fmla="*/ 0 w 135"/>
                <a:gd name="T39" fmla="*/ 1 h 599"/>
                <a:gd name="T40" fmla="*/ 0 w 135"/>
                <a:gd name="T41" fmla="*/ 1 h 599"/>
                <a:gd name="T42" fmla="*/ 0 w 135"/>
                <a:gd name="T43" fmla="*/ 1 h 599"/>
                <a:gd name="T44" fmla="*/ 0 w 135"/>
                <a:gd name="T45" fmla="*/ 0 h 599"/>
                <a:gd name="T46" fmla="*/ 0 w 135"/>
                <a:gd name="T47" fmla="*/ 0 h 599"/>
                <a:gd name="T48" fmla="*/ 1 w 135"/>
                <a:gd name="T49" fmla="*/ 3 h 599"/>
                <a:gd name="T50" fmla="*/ 0 w 135"/>
                <a:gd name="T51" fmla="*/ 3 h 599"/>
                <a:gd name="T52" fmla="*/ 0 w 135"/>
                <a:gd name="T53" fmla="*/ 3 h 599"/>
                <a:gd name="T54" fmla="*/ 0 w 135"/>
                <a:gd name="T55" fmla="*/ 3 h 599"/>
                <a:gd name="T56" fmla="*/ 0 w 135"/>
                <a:gd name="T57" fmla="*/ 3 h 599"/>
                <a:gd name="T58" fmla="*/ 0 w 135"/>
                <a:gd name="T59" fmla="*/ 3 h 599"/>
                <a:gd name="T60" fmla="*/ 0 w 135"/>
                <a:gd name="T61" fmla="*/ 3 h 599"/>
                <a:gd name="T62" fmla="*/ 0 w 135"/>
                <a:gd name="T63" fmla="*/ 3 h 599"/>
                <a:gd name="T64" fmla="*/ 0 w 135"/>
                <a:gd name="T65" fmla="*/ 3 h 599"/>
                <a:gd name="T66" fmla="*/ 0 w 135"/>
                <a:gd name="T67" fmla="*/ 3 h 599"/>
                <a:gd name="T68" fmla="*/ 0 w 135"/>
                <a:gd name="T69" fmla="*/ 4 h 599"/>
                <a:gd name="T70" fmla="*/ 0 w 135"/>
                <a:gd name="T71" fmla="*/ 3 h 599"/>
                <a:gd name="T72" fmla="*/ 0 w 135"/>
                <a:gd name="T73" fmla="*/ 3 h 599"/>
                <a:gd name="T74" fmla="*/ 0 w 135"/>
                <a:gd name="T75" fmla="*/ 3 h 599"/>
                <a:gd name="T76" fmla="*/ 0 w 135"/>
                <a:gd name="T77" fmla="*/ 3 h 599"/>
                <a:gd name="T78" fmla="*/ 1 w 135"/>
                <a:gd name="T79" fmla="*/ 3 h 599"/>
                <a:gd name="T80" fmla="*/ 1 w 135"/>
                <a:gd name="T81" fmla="*/ 3 h 599"/>
                <a:gd name="T82" fmla="*/ 1 w 135"/>
                <a:gd name="T83" fmla="*/ 3 h 599"/>
                <a:gd name="T84" fmla="*/ 1 w 135"/>
                <a:gd name="T85" fmla="*/ 3 h 599"/>
                <a:gd name="T86" fmla="*/ 1 w 135"/>
                <a:gd name="T87" fmla="*/ 3 h 59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5"/>
                <a:gd name="T133" fmla="*/ 0 h 599"/>
                <a:gd name="T134" fmla="*/ 135 w 135"/>
                <a:gd name="T135" fmla="*/ 599 h 59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5" h="599">
                  <a:moveTo>
                    <a:pt x="82" y="32"/>
                  </a:moveTo>
                  <a:lnTo>
                    <a:pt x="82" y="567"/>
                  </a:lnTo>
                  <a:lnTo>
                    <a:pt x="72" y="567"/>
                  </a:lnTo>
                  <a:lnTo>
                    <a:pt x="72" y="32"/>
                  </a:lnTo>
                  <a:lnTo>
                    <a:pt x="82" y="32"/>
                  </a:lnTo>
                  <a:close/>
                  <a:moveTo>
                    <a:pt x="63" y="32"/>
                  </a:moveTo>
                  <a:lnTo>
                    <a:pt x="63" y="567"/>
                  </a:lnTo>
                  <a:lnTo>
                    <a:pt x="52" y="567"/>
                  </a:lnTo>
                  <a:lnTo>
                    <a:pt x="52" y="32"/>
                  </a:lnTo>
                  <a:lnTo>
                    <a:pt x="63" y="32"/>
                  </a:lnTo>
                  <a:close/>
                  <a:moveTo>
                    <a:pt x="2" y="119"/>
                  </a:moveTo>
                  <a:lnTo>
                    <a:pt x="68" y="0"/>
                  </a:lnTo>
                  <a:lnTo>
                    <a:pt x="132" y="119"/>
                  </a:lnTo>
                  <a:lnTo>
                    <a:pt x="133" y="122"/>
                  </a:lnTo>
                  <a:lnTo>
                    <a:pt x="135" y="124"/>
                  </a:lnTo>
                  <a:lnTo>
                    <a:pt x="135" y="128"/>
                  </a:lnTo>
                  <a:lnTo>
                    <a:pt x="135" y="131"/>
                  </a:lnTo>
                  <a:lnTo>
                    <a:pt x="133" y="133"/>
                  </a:lnTo>
                  <a:lnTo>
                    <a:pt x="131" y="136"/>
                  </a:lnTo>
                  <a:lnTo>
                    <a:pt x="130" y="138"/>
                  </a:lnTo>
                  <a:lnTo>
                    <a:pt x="127" y="141"/>
                  </a:lnTo>
                  <a:lnTo>
                    <a:pt x="124" y="142"/>
                  </a:lnTo>
                  <a:lnTo>
                    <a:pt x="121" y="142"/>
                  </a:lnTo>
                  <a:lnTo>
                    <a:pt x="119" y="142"/>
                  </a:lnTo>
                  <a:lnTo>
                    <a:pt x="116" y="142"/>
                  </a:lnTo>
                  <a:lnTo>
                    <a:pt x="113" y="141"/>
                  </a:lnTo>
                  <a:lnTo>
                    <a:pt x="111" y="139"/>
                  </a:lnTo>
                  <a:lnTo>
                    <a:pt x="108" y="137"/>
                  </a:lnTo>
                  <a:lnTo>
                    <a:pt x="107" y="134"/>
                  </a:lnTo>
                  <a:lnTo>
                    <a:pt x="55" y="40"/>
                  </a:lnTo>
                  <a:lnTo>
                    <a:pt x="81" y="40"/>
                  </a:lnTo>
                  <a:lnTo>
                    <a:pt x="28" y="134"/>
                  </a:lnTo>
                  <a:lnTo>
                    <a:pt x="26" y="137"/>
                  </a:lnTo>
                  <a:lnTo>
                    <a:pt x="23" y="139"/>
                  </a:lnTo>
                  <a:lnTo>
                    <a:pt x="21" y="141"/>
                  </a:lnTo>
                  <a:lnTo>
                    <a:pt x="19" y="142"/>
                  </a:lnTo>
                  <a:lnTo>
                    <a:pt x="16" y="142"/>
                  </a:lnTo>
                  <a:lnTo>
                    <a:pt x="13" y="142"/>
                  </a:lnTo>
                  <a:lnTo>
                    <a:pt x="10" y="142"/>
                  </a:lnTo>
                  <a:lnTo>
                    <a:pt x="8" y="141"/>
                  </a:lnTo>
                  <a:lnTo>
                    <a:pt x="6" y="138"/>
                  </a:lnTo>
                  <a:lnTo>
                    <a:pt x="3" y="136"/>
                  </a:lnTo>
                  <a:lnTo>
                    <a:pt x="2" y="133"/>
                  </a:lnTo>
                  <a:lnTo>
                    <a:pt x="1" y="131"/>
                  </a:lnTo>
                  <a:lnTo>
                    <a:pt x="0" y="128"/>
                  </a:lnTo>
                  <a:lnTo>
                    <a:pt x="1" y="124"/>
                  </a:lnTo>
                  <a:lnTo>
                    <a:pt x="1" y="122"/>
                  </a:lnTo>
                  <a:lnTo>
                    <a:pt x="2" y="119"/>
                  </a:lnTo>
                  <a:close/>
                  <a:moveTo>
                    <a:pt x="132" y="480"/>
                  </a:moveTo>
                  <a:lnTo>
                    <a:pt x="68" y="599"/>
                  </a:lnTo>
                  <a:lnTo>
                    <a:pt x="2" y="480"/>
                  </a:lnTo>
                  <a:lnTo>
                    <a:pt x="1" y="477"/>
                  </a:lnTo>
                  <a:lnTo>
                    <a:pt x="1" y="473"/>
                  </a:lnTo>
                  <a:lnTo>
                    <a:pt x="0" y="471"/>
                  </a:lnTo>
                  <a:lnTo>
                    <a:pt x="1" y="468"/>
                  </a:lnTo>
                  <a:lnTo>
                    <a:pt x="2" y="465"/>
                  </a:lnTo>
                  <a:lnTo>
                    <a:pt x="3" y="462"/>
                  </a:lnTo>
                  <a:lnTo>
                    <a:pt x="6" y="460"/>
                  </a:lnTo>
                  <a:lnTo>
                    <a:pt x="8" y="458"/>
                  </a:lnTo>
                  <a:lnTo>
                    <a:pt x="10" y="457"/>
                  </a:lnTo>
                  <a:lnTo>
                    <a:pt x="13" y="456"/>
                  </a:lnTo>
                  <a:lnTo>
                    <a:pt x="16" y="456"/>
                  </a:lnTo>
                  <a:lnTo>
                    <a:pt x="19" y="457"/>
                  </a:lnTo>
                  <a:lnTo>
                    <a:pt x="21" y="457"/>
                  </a:lnTo>
                  <a:lnTo>
                    <a:pt x="23" y="460"/>
                  </a:lnTo>
                  <a:lnTo>
                    <a:pt x="26" y="461"/>
                  </a:lnTo>
                  <a:lnTo>
                    <a:pt x="28" y="463"/>
                  </a:lnTo>
                  <a:lnTo>
                    <a:pt x="81" y="558"/>
                  </a:lnTo>
                  <a:lnTo>
                    <a:pt x="55" y="558"/>
                  </a:lnTo>
                  <a:lnTo>
                    <a:pt x="107" y="463"/>
                  </a:lnTo>
                  <a:lnTo>
                    <a:pt x="108" y="461"/>
                  </a:lnTo>
                  <a:lnTo>
                    <a:pt x="111" y="460"/>
                  </a:lnTo>
                  <a:lnTo>
                    <a:pt x="113" y="457"/>
                  </a:lnTo>
                  <a:lnTo>
                    <a:pt x="116" y="457"/>
                  </a:lnTo>
                  <a:lnTo>
                    <a:pt x="119" y="456"/>
                  </a:lnTo>
                  <a:lnTo>
                    <a:pt x="121" y="456"/>
                  </a:lnTo>
                  <a:lnTo>
                    <a:pt x="124" y="457"/>
                  </a:lnTo>
                  <a:lnTo>
                    <a:pt x="127" y="458"/>
                  </a:lnTo>
                  <a:lnTo>
                    <a:pt x="130" y="460"/>
                  </a:lnTo>
                  <a:lnTo>
                    <a:pt x="131" y="462"/>
                  </a:lnTo>
                  <a:lnTo>
                    <a:pt x="133" y="465"/>
                  </a:lnTo>
                  <a:lnTo>
                    <a:pt x="135" y="468"/>
                  </a:lnTo>
                  <a:lnTo>
                    <a:pt x="135" y="471"/>
                  </a:lnTo>
                  <a:lnTo>
                    <a:pt x="135" y="473"/>
                  </a:lnTo>
                  <a:lnTo>
                    <a:pt x="133" y="477"/>
                  </a:lnTo>
                  <a:lnTo>
                    <a:pt x="132" y="480"/>
                  </a:lnTo>
                  <a:close/>
                </a:path>
              </a:pathLst>
            </a:custGeom>
            <a:solidFill>
              <a:srgbClr val="000000"/>
            </a:solidFill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9088" name="Rectangle 503">
              <a:extLst>
                <a:ext uri="{FF2B5EF4-FFF2-40B4-BE49-F238E27FC236}">
                  <a16:creationId xmlns:a16="http://schemas.microsoft.com/office/drawing/2014/main" id="{7CE73F96-25CF-742F-2344-456E710CB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2129"/>
              <a:ext cx="18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One</a:t>
              </a:r>
              <a:endParaRPr lang="en-US" altLang="en-US" sz="1800"/>
            </a:p>
          </p:txBody>
        </p:sp>
        <p:sp>
          <p:nvSpPr>
            <p:cNvPr id="29089" name="Rectangle 504">
              <a:extLst>
                <a:ext uri="{FF2B5EF4-FFF2-40B4-BE49-F238E27FC236}">
                  <a16:creationId xmlns:a16="http://schemas.microsoft.com/office/drawing/2014/main" id="{92DC3445-6F65-763C-DF86-864D606A1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2" y="2129"/>
              <a:ext cx="3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-</a:t>
              </a:r>
              <a:endParaRPr lang="en-US" altLang="en-US" sz="1800"/>
            </a:p>
          </p:txBody>
        </p:sp>
        <p:sp>
          <p:nvSpPr>
            <p:cNvPr id="29090" name="Rectangle 505">
              <a:extLst>
                <a:ext uri="{FF2B5EF4-FFF2-40B4-BE49-F238E27FC236}">
                  <a16:creationId xmlns:a16="http://schemas.microsoft.com/office/drawing/2014/main" id="{B862B3AA-5ABF-573B-C567-7AFCC79172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2" y="2129"/>
              <a:ext cx="8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to</a:t>
              </a:r>
              <a:endParaRPr lang="en-US" altLang="en-US" sz="1800"/>
            </a:p>
          </p:txBody>
        </p:sp>
        <p:sp>
          <p:nvSpPr>
            <p:cNvPr id="29091" name="Rectangle 506">
              <a:extLst>
                <a:ext uri="{FF2B5EF4-FFF2-40B4-BE49-F238E27FC236}">
                  <a16:creationId xmlns:a16="http://schemas.microsoft.com/office/drawing/2014/main" id="{649E66D1-F091-AAB2-5F2D-846DDA67C0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7" y="2129"/>
              <a:ext cx="3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-</a:t>
              </a:r>
              <a:endParaRPr lang="en-US" altLang="en-US" sz="1800"/>
            </a:p>
          </p:txBody>
        </p:sp>
        <p:sp>
          <p:nvSpPr>
            <p:cNvPr id="29092" name="Rectangle 507">
              <a:extLst>
                <a:ext uri="{FF2B5EF4-FFF2-40B4-BE49-F238E27FC236}">
                  <a16:creationId xmlns:a16="http://schemas.microsoft.com/office/drawing/2014/main" id="{0F7AFE94-226A-5D3F-D947-E3A4F7B90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6" y="2129"/>
              <a:ext cx="1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one </a:t>
              </a:r>
              <a:endParaRPr lang="en-US" altLang="en-US" sz="1800"/>
            </a:p>
          </p:txBody>
        </p:sp>
        <p:sp>
          <p:nvSpPr>
            <p:cNvPr id="29093" name="Rectangle 508">
              <a:extLst>
                <a:ext uri="{FF2B5EF4-FFF2-40B4-BE49-F238E27FC236}">
                  <a16:creationId xmlns:a16="http://schemas.microsoft.com/office/drawing/2014/main" id="{3DD3BFFB-7319-A865-0544-1EFA4B3D24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2243"/>
              <a:ext cx="41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mappings</a:t>
              </a:r>
              <a:endParaRPr lang="en-US" altLang="en-US" sz="1800"/>
            </a:p>
          </p:txBody>
        </p:sp>
        <p:sp>
          <p:nvSpPr>
            <p:cNvPr id="29094" name="Freeform 509">
              <a:extLst>
                <a:ext uri="{FF2B5EF4-FFF2-40B4-BE49-F238E27FC236}">
                  <a16:creationId xmlns:a16="http://schemas.microsoft.com/office/drawing/2014/main" id="{8738458C-2B92-CE6A-A4FD-A752CF159A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39" y="3322"/>
              <a:ext cx="596" cy="218"/>
            </a:xfrm>
            <a:custGeom>
              <a:avLst/>
              <a:gdLst>
                <a:gd name="T0" fmla="*/ 1 w 1192"/>
                <a:gd name="T1" fmla="*/ 4 h 435"/>
                <a:gd name="T2" fmla="*/ 9 w 1192"/>
                <a:gd name="T3" fmla="*/ 1 h 435"/>
                <a:gd name="T4" fmla="*/ 9 w 1192"/>
                <a:gd name="T5" fmla="*/ 1 h 435"/>
                <a:gd name="T6" fmla="*/ 9 w 1192"/>
                <a:gd name="T7" fmla="*/ 1 h 435"/>
                <a:gd name="T8" fmla="*/ 9 w 1192"/>
                <a:gd name="T9" fmla="*/ 1 h 435"/>
                <a:gd name="T10" fmla="*/ 9 w 1192"/>
                <a:gd name="T11" fmla="*/ 1 h 435"/>
                <a:gd name="T12" fmla="*/ 9 w 1192"/>
                <a:gd name="T13" fmla="*/ 1 h 435"/>
                <a:gd name="T14" fmla="*/ 9 w 1192"/>
                <a:gd name="T15" fmla="*/ 1 h 435"/>
                <a:gd name="T16" fmla="*/ 9 w 1192"/>
                <a:gd name="T17" fmla="*/ 1 h 435"/>
                <a:gd name="T18" fmla="*/ 9 w 1192"/>
                <a:gd name="T19" fmla="*/ 1 h 435"/>
                <a:gd name="T20" fmla="*/ 1 w 1192"/>
                <a:gd name="T21" fmla="*/ 4 h 435"/>
                <a:gd name="T22" fmla="*/ 1 w 1192"/>
                <a:gd name="T23" fmla="*/ 4 h 435"/>
                <a:gd name="T24" fmla="*/ 1 w 1192"/>
                <a:gd name="T25" fmla="*/ 4 h 435"/>
                <a:gd name="T26" fmla="*/ 1 w 1192"/>
                <a:gd name="T27" fmla="*/ 4 h 435"/>
                <a:gd name="T28" fmla="*/ 1 w 1192"/>
                <a:gd name="T29" fmla="*/ 4 h 435"/>
                <a:gd name="T30" fmla="*/ 0 w 1192"/>
                <a:gd name="T31" fmla="*/ 4 h 435"/>
                <a:gd name="T32" fmla="*/ 1 w 1192"/>
                <a:gd name="T33" fmla="*/ 4 h 435"/>
                <a:gd name="T34" fmla="*/ 1 w 1192"/>
                <a:gd name="T35" fmla="*/ 4 h 435"/>
                <a:gd name="T36" fmla="*/ 1 w 1192"/>
                <a:gd name="T37" fmla="*/ 4 h 435"/>
                <a:gd name="T38" fmla="*/ 1 w 1192"/>
                <a:gd name="T39" fmla="*/ 4 h 435"/>
                <a:gd name="T40" fmla="*/ 9 w 1192"/>
                <a:gd name="T41" fmla="*/ 0 h 435"/>
                <a:gd name="T42" fmla="*/ 10 w 1192"/>
                <a:gd name="T43" fmla="*/ 1 h 435"/>
                <a:gd name="T44" fmla="*/ 9 w 1192"/>
                <a:gd name="T45" fmla="*/ 1 h 435"/>
                <a:gd name="T46" fmla="*/ 9 w 1192"/>
                <a:gd name="T47" fmla="*/ 0 h 43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92"/>
                <a:gd name="T73" fmla="*/ 0 h 435"/>
                <a:gd name="T74" fmla="*/ 1192 w 1192"/>
                <a:gd name="T75" fmla="*/ 435 h 43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92" h="435">
                  <a:moveTo>
                    <a:pt x="3" y="425"/>
                  </a:moveTo>
                  <a:lnTo>
                    <a:pt x="1143" y="23"/>
                  </a:lnTo>
                  <a:lnTo>
                    <a:pt x="1145" y="21"/>
                  </a:lnTo>
                  <a:lnTo>
                    <a:pt x="1147" y="23"/>
                  </a:lnTo>
                  <a:lnTo>
                    <a:pt x="1149" y="24"/>
                  </a:lnTo>
                  <a:lnTo>
                    <a:pt x="1150" y="25"/>
                  </a:lnTo>
                  <a:lnTo>
                    <a:pt x="1150" y="28"/>
                  </a:lnTo>
                  <a:lnTo>
                    <a:pt x="1149" y="29"/>
                  </a:lnTo>
                  <a:lnTo>
                    <a:pt x="1147" y="30"/>
                  </a:lnTo>
                  <a:lnTo>
                    <a:pt x="1146" y="32"/>
                  </a:lnTo>
                  <a:lnTo>
                    <a:pt x="7" y="435"/>
                  </a:lnTo>
                  <a:lnTo>
                    <a:pt x="4" y="435"/>
                  </a:lnTo>
                  <a:lnTo>
                    <a:pt x="3" y="434"/>
                  </a:lnTo>
                  <a:lnTo>
                    <a:pt x="1" y="433"/>
                  </a:lnTo>
                  <a:lnTo>
                    <a:pt x="1" y="431"/>
                  </a:lnTo>
                  <a:lnTo>
                    <a:pt x="0" y="429"/>
                  </a:lnTo>
                  <a:lnTo>
                    <a:pt x="1" y="428"/>
                  </a:lnTo>
                  <a:lnTo>
                    <a:pt x="2" y="425"/>
                  </a:lnTo>
                  <a:lnTo>
                    <a:pt x="3" y="425"/>
                  </a:lnTo>
                  <a:close/>
                  <a:moveTo>
                    <a:pt x="1126" y="0"/>
                  </a:moveTo>
                  <a:lnTo>
                    <a:pt x="1192" y="10"/>
                  </a:lnTo>
                  <a:lnTo>
                    <a:pt x="1145" y="61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000000"/>
            </a:solidFill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9095" name="Freeform 510">
              <a:extLst>
                <a:ext uri="{FF2B5EF4-FFF2-40B4-BE49-F238E27FC236}">
                  <a16:creationId xmlns:a16="http://schemas.microsoft.com/office/drawing/2014/main" id="{99D7888C-CCBF-FCAE-E824-9E95522743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77" y="3266"/>
              <a:ext cx="567" cy="274"/>
            </a:xfrm>
            <a:custGeom>
              <a:avLst/>
              <a:gdLst>
                <a:gd name="T0" fmla="*/ 9 w 1134"/>
                <a:gd name="T1" fmla="*/ 5 h 548"/>
                <a:gd name="T2" fmla="*/ 1 w 1134"/>
                <a:gd name="T3" fmla="*/ 1 h 548"/>
                <a:gd name="T4" fmla="*/ 1 w 1134"/>
                <a:gd name="T5" fmla="*/ 1 h 548"/>
                <a:gd name="T6" fmla="*/ 1 w 1134"/>
                <a:gd name="T7" fmla="*/ 1 h 548"/>
                <a:gd name="T8" fmla="*/ 1 w 1134"/>
                <a:gd name="T9" fmla="*/ 1 h 548"/>
                <a:gd name="T10" fmla="*/ 1 w 1134"/>
                <a:gd name="T11" fmla="*/ 1 h 548"/>
                <a:gd name="T12" fmla="*/ 1 w 1134"/>
                <a:gd name="T13" fmla="*/ 1 h 548"/>
                <a:gd name="T14" fmla="*/ 1 w 1134"/>
                <a:gd name="T15" fmla="*/ 1 h 548"/>
                <a:gd name="T16" fmla="*/ 1 w 1134"/>
                <a:gd name="T17" fmla="*/ 1 h 548"/>
                <a:gd name="T18" fmla="*/ 1 w 1134"/>
                <a:gd name="T19" fmla="*/ 1 h 548"/>
                <a:gd name="T20" fmla="*/ 9 w 1134"/>
                <a:gd name="T21" fmla="*/ 5 h 548"/>
                <a:gd name="T22" fmla="*/ 9 w 1134"/>
                <a:gd name="T23" fmla="*/ 5 h 548"/>
                <a:gd name="T24" fmla="*/ 9 w 1134"/>
                <a:gd name="T25" fmla="*/ 5 h 548"/>
                <a:gd name="T26" fmla="*/ 9 w 1134"/>
                <a:gd name="T27" fmla="*/ 5 h 548"/>
                <a:gd name="T28" fmla="*/ 9 w 1134"/>
                <a:gd name="T29" fmla="*/ 5 h 548"/>
                <a:gd name="T30" fmla="*/ 9 w 1134"/>
                <a:gd name="T31" fmla="*/ 5 h 548"/>
                <a:gd name="T32" fmla="*/ 9 w 1134"/>
                <a:gd name="T33" fmla="*/ 5 h 548"/>
                <a:gd name="T34" fmla="*/ 9 w 1134"/>
                <a:gd name="T35" fmla="*/ 5 h 548"/>
                <a:gd name="T36" fmla="*/ 9 w 1134"/>
                <a:gd name="T37" fmla="*/ 5 h 548"/>
                <a:gd name="T38" fmla="*/ 9 w 1134"/>
                <a:gd name="T39" fmla="*/ 5 h 548"/>
                <a:gd name="T40" fmla="*/ 1 w 1134"/>
                <a:gd name="T41" fmla="*/ 1 h 548"/>
                <a:gd name="T42" fmla="*/ 0 w 1134"/>
                <a:gd name="T43" fmla="*/ 1 h 548"/>
                <a:gd name="T44" fmla="*/ 1 w 1134"/>
                <a:gd name="T45" fmla="*/ 0 h 548"/>
                <a:gd name="T46" fmla="*/ 1 w 1134"/>
                <a:gd name="T47" fmla="*/ 1 h 5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34"/>
                <a:gd name="T73" fmla="*/ 0 h 548"/>
                <a:gd name="T74" fmla="*/ 1134 w 1134"/>
                <a:gd name="T75" fmla="*/ 548 h 54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34" h="548">
                  <a:moveTo>
                    <a:pt x="1127" y="547"/>
                  </a:moveTo>
                  <a:lnTo>
                    <a:pt x="43" y="29"/>
                  </a:lnTo>
                  <a:lnTo>
                    <a:pt x="41" y="28"/>
                  </a:lnTo>
                  <a:lnTo>
                    <a:pt x="40" y="27"/>
                  </a:lnTo>
                  <a:lnTo>
                    <a:pt x="40" y="24"/>
                  </a:lnTo>
                  <a:lnTo>
                    <a:pt x="40" y="23"/>
                  </a:lnTo>
                  <a:lnTo>
                    <a:pt x="41" y="21"/>
                  </a:lnTo>
                  <a:lnTo>
                    <a:pt x="43" y="21"/>
                  </a:lnTo>
                  <a:lnTo>
                    <a:pt x="45" y="19"/>
                  </a:lnTo>
                  <a:lnTo>
                    <a:pt x="47" y="21"/>
                  </a:lnTo>
                  <a:lnTo>
                    <a:pt x="1131" y="538"/>
                  </a:lnTo>
                  <a:lnTo>
                    <a:pt x="1133" y="539"/>
                  </a:lnTo>
                  <a:lnTo>
                    <a:pt x="1133" y="541"/>
                  </a:lnTo>
                  <a:lnTo>
                    <a:pt x="1134" y="543"/>
                  </a:lnTo>
                  <a:lnTo>
                    <a:pt x="1133" y="544"/>
                  </a:lnTo>
                  <a:lnTo>
                    <a:pt x="1132" y="547"/>
                  </a:lnTo>
                  <a:lnTo>
                    <a:pt x="1131" y="547"/>
                  </a:lnTo>
                  <a:lnTo>
                    <a:pt x="1128" y="548"/>
                  </a:lnTo>
                  <a:lnTo>
                    <a:pt x="1127" y="547"/>
                  </a:lnTo>
                  <a:close/>
                  <a:moveTo>
                    <a:pt x="41" y="59"/>
                  </a:moveTo>
                  <a:lnTo>
                    <a:pt x="0" y="4"/>
                  </a:lnTo>
                  <a:lnTo>
                    <a:pt x="67" y="0"/>
                  </a:lnTo>
                  <a:lnTo>
                    <a:pt x="41" y="59"/>
                  </a:lnTo>
                  <a:close/>
                </a:path>
              </a:pathLst>
            </a:custGeom>
            <a:solidFill>
              <a:srgbClr val="000000"/>
            </a:solidFill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9096" name="Rectangle 511">
              <a:extLst>
                <a:ext uri="{FF2B5EF4-FFF2-40B4-BE49-F238E27FC236}">
                  <a16:creationId xmlns:a16="http://schemas.microsoft.com/office/drawing/2014/main" id="{B8AA6C58-B453-F6F5-5A5D-E7DC5AEF8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4" y="3563"/>
              <a:ext cx="4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Correlation </a:t>
              </a:r>
              <a:endParaRPr lang="en-US" altLang="en-US" sz="1800"/>
            </a:p>
          </p:txBody>
        </p:sp>
        <p:sp>
          <p:nvSpPr>
            <p:cNvPr id="29097" name="Rectangle 512">
              <a:extLst>
                <a:ext uri="{FF2B5EF4-FFF2-40B4-BE49-F238E27FC236}">
                  <a16:creationId xmlns:a16="http://schemas.microsoft.com/office/drawing/2014/main" id="{36336EFB-3FB1-A89C-B316-E2E9DE03E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4" y="3677"/>
              <a:ext cx="50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</a:rPr>
                <a:t>Assumption</a:t>
              </a:r>
              <a:endParaRPr lang="en-US" altLang="en-US" sz="1800"/>
            </a:p>
          </p:txBody>
        </p:sp>
        <p:sp>
          <p:nvSpPr>
            <p:cNvPr id="29098" name="Rectangle 513">
              <a:extLst>
                <a:ext uri="{FF2B5EF4-FFF2-40B4-BE49-F238E27FC236}">
                  <a16:creationId xmlns:a16="http://schemas.microsoft.com/office/drawing/2014/main" id="{35563673-D609-344B-D49E-D6728196F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1" y="1860"/>
              <a:ext cx="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V</a:t>
              </a:r>
              <a:endParaRPr lang="en-US" altLang="en-US" sz="1800"/>
            </a:p>
          </p:txBody>
        </p:sp>
        <p:sp>
          <p:nvSpPr>
            <p:cNvPr id="29099" name="Rectangle 514">
              <a:extLst>
                <a:ext uri="{FF2B5EF4-FFF2-40B4-BE49-F238E27FC236}">
                  <a16:creationId xmlns:a16="http://schemas.microsoft.com/office/drawing/2014/main" id="{1936B355-AFBC-8E5C-BBEA-52FBBB76E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" y="1915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>
                  <a:solidFill>
                    <a:srgbClr val="000000"/>
                  </a:solidFill>
                </a:rPr>
                <a:t>1</a:t>
              </a:r>
              <a:endParaRPr lang="en-US" altLang="en-US" sz="1800"/>
            </a:p>
          </p:txBody>
        </p:sp>
        <p:sp>
          <p:nvSpPr>
            <p:cNvPr id="29100" name="Rectangle 515">
              <a:extLst>
                <a:ext uri="{FF2B5EF4-FFF2-40B4-BE49-F238E27FC236}">
                  <a16:creationId xmlns:a16="http://schemas.microsoft.com/office/drawing/2014/main" id="{8101C0CE-3A8B-3E61-3A70-7D4F457DF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" y="1830"/>
              <a:ext cx="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V</a:t>
              </a:r>
              <a:endParaRPr lang="en-US" altLang="en-US" sz="1800"/>
            </a:p>
          </p:txBody>
        </p:sp>
        <p:sp>
          <p:nvSpPr>
            <p:cNvPr id="29101" name="Rectangle 516">
              <a:extLst>
                <a:ext uri="{FF2B5EF4-FFF2-40B4-BE49-F238E27FC236}">
                  <a16:creationId xmlns:a16="http://schemas.microsoft.com/office/drawing/2014/main" id="{E4F117DC-A372-0CBF-9FBC-4F87F005B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885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>
                  <a:solidFill>
                    <a:srgbClr val="000000"/>
                  </a:solidFill>
                </a:rPr>
                <a:t>2</a:t>
              </a:r>
              <a:endParaRPr lang="en-US" altLang="en-US" sz="1800"/>
            </a:p>
          </p:txBody>
        </p:sp>
        <p:sp>
          <p:nvSpPr>
            <p:cNvPr id="29102" name="Rectangle 517">
              <a:extLst>
                <a:ext uri="{FF2B5EF4-FFF2-40B4-BE49-F238E27FC236}">
                  <a16:creationId xmlns:a16="http://schemas.microsoft.com/office/drawing/2014/main" id="{7D5FF106-603B-6031-CDF8-DFFE02BF1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6" y="2411"/>
              <a:ext cx="884" cy="7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103" name="Rectangle 518">
              <a:extLst>
                <a:ext uri="{FF2B5EF4-FFF2-40B4-BE49-F238E27FC236}">
                  <a16:creationId xmlns:a16="http://schemas.microsoft.com/office/drawing/2014/main" id="{C8003F64-4884-6EA7-37F5-D61997EFD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2431"/>
              <a:ext cx="815" cy="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104" name="Line 519">
              <a:extLst>
                <a:ext uri="{FF2B5EF4-FFF2-40B4-BE49-F238E27FC236}">
                  <a16:creationId xmlns:a16="http://schemas.microsoft.com/office/drawing/2014/main" id="{6FB3189B-5921-166C-F905-4975557A5C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3032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05" name="Line 520">
              <a:extLst>
                <a:ext uri="{FF2B5EF4-FFF2-40B4-BE49-F238E27FC236}">
                  <a16:creationId xmlns:a16="http://schemas.microsoft.com/office/drawing/2014/main" id="{673326A8-5ED2-21A7-DAFC-7B0A6ED18C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957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06" name="Line 521">
              <a:extLst>
                <a:ext uri="{FF2B5EF4-FFF2-40B4-BE49-F238E27FC236}">
                  <a16:creationId xmlns:a16="http://schemas.microsoft.com/office/drawing/2014/main" id="{9EA14B0C-89BB-87EC-FBEA-6CCFAC7D77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882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07" name="Line 522">
              <a:extLst>
                <a:ext uri="{FF2B5EF4-FFF2-40B4-BE49-F238E27FC236}">
                  <a16:creationId xmlns:a16="http://schemas.microsoft.com/office/drawing/2014/main" id="{E62AE331-387B-5AEB-B4BA-0661B982E7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806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08" name="Line 523">
              <a:extLst>
                <a:ext uri="{FF2B5EF4-FFF2-40B4-BE49-F238E27FC236}">
                  <a16:creationId xmlns:a16="http://schemas.microsoft.com/office/drawing/2014/main" id="{AFEFD878-B861-2AAD-7112-26EC5086ED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733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09" name="Line 524">
              <a:extLst>
                <a:ext uri="{FF2B5EF4-FFF2-40B4-BE49-F238E27FC236}">
                  <a16:creationId xmlns:a16="http://schemas.microsoft.com/office/drawing/2014/main" id="{D5BA0835-6727-6940-2299-88A5D5E5F7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658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0" name="Line 525">
              <a:extLst>
                <a:ext uri="{FF2B5EF4-FFF2-40B4-BE49-F238E27FC236}">
                  <a16:creationId xmlns:a16="http://schemas.microsoft.com/office/drawing/2014/main" id="{092586E8-1B60-1180-D063-87D1548087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582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1" name="Line 526">
              <a:extLst>
                <a:ext uri="{FF2B5EF4-FFF2-40B4-BE49-F238E27FC236}">
                  <a16:creationId xmlns:a16="http://schemas.microsoft.com/office/drawing/2014/main" id="{6091B300-707C-13E4-59AE-1F0FBABA30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507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2" name="Line 527">
              <a:extLst>
                <a:ext uri="{FF2B5EF4-FFF2-40B4-BE49-F238E27FC236}">
                  <a16:creationId xmlns:a16="http://schemas.microsoft.com/office/drawing/2014/main" id="{ACAFA2AB-C1F4-BE48-D184-F445330215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2431"/>
              <a:ext cx="814" cy="1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3" name="Rectangle 528">
              <a:extLst>
                <a:ext uri="{FF2B5EF4-FFF2-40B4-BE49-F238E27FC236}">
                  <a16:creationId xmlns:a16="http://schemas.microsoft.com/office/drawing/2014/main" id="{C2E3FFF9-A073-BA05-F4CE-A7CBC2AFA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" y="2431"/>
              <a:ext cx="815" cy="677"/>
            </a:xfrm>
            <a:prstGeom prst="rect">
              <a:avLst/>
            </a:prstGeom>
            <a:noFill/>
            <a:ln w="317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114" name="Line 529">
              <a:extLst>
                <a:ext uri="{FF2B5EF4-FFF2-40B4-BE49-F238E27FC236}">
                  <a16:creationId xmlns:a16="http://schemas.microsoft.com/office/drawing/2014/main" id="{C2E1E1D9-2156-FE2F-E461-04F380F0BB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3108"/>
              <a:ext cx="8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5" name="Line 530">
              <a:extLst>
                <a:ext uri="{FF2B5EF4-FFF2-40B4-BE49-F238E27FC236}">
                  <a16:creationId xmlns:a16="http://schemas.microsoft.com/office/drawing/2014/main" id="{15D8F529-91B8-6409-8FCF-04CCF94DE1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5" y="3108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6" name="Freeform 531">
              <a:extLst>
                <a:ext uri="{FF2B5EF4-FFF2-40B4-BE49-F238E27FC236}">
                  <a16:creationId xmlns:a16="http://schemas.microsoft.com/office/drawing/2014/main" id="{E89DE821-1378-6111-CDCC-122B4478B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3108"/>
              <a:ext cx="8" cy="1"/>
            </a:xfrm>
            <a:custGeom>
              <a:avLst/>
              <a:gdLst>
                <a:gd name="T0" fmla="*/ 0 w 16"/>
                <a:gd name="T1" fmla="*/ 0 h 1"/>
                <a:gd name="T2" fmla="*/ 1 w 16"/>
                <a:gd name="T3" fmla="*/ 0 h 1"/>
                <a:gd name="T4" fmla="*/ 1 w 16"/>
                <a:gd name="T5" fmla="*/ 0 h 1"/>
                <a:gd name="T6" fmla="*/ 0 60000 65536"/>
                <a:gd name="T7" fmla="*/ 0 60000 65536"/>
                <a:gd name="T8" fmla="*/ 0 60000 65536"/>
                <a:gd name="T9" fmla="*/ 0 w 16"/>
                <a:gd name="T10" fmla="*/ 0 h 1"/>
                <a:gd name="T11" fmla="*/ 16 w 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">
                  <a:moveTo>
                    <a:pt x="0" y="0"/>
                  </a:moveTo>
                  <a:lnTo>
                    <a:pt x="7" y="0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7" name="Line 532">
              <a:extLst>
                <a:ext uri="{FF2B5EF4-FFF2-40B4-BE49-F238E27FC236}">
                  <a16:creationId xmlns:a16="http://schemas.microsoft.com/office/drawing/2014/main" id="{950C8CE2-C962-671D-A6E1-5B00677BE6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108"/>
              <a:ext cx="5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8" name="Freeform 533">
              <a:extLst>
                <a:ext uri="{FF2B5EF4-FFF2-40B4-BE49-F238E27FC236}">
                  <a16:creationId xmlns:a16="http://schemas.microsoft.com/office/drawing/2014/main" id="{2B5B3CF3-FFAB-E939-0E08-B371A8727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3108"/>
              <a:ext cx="8" cy="1"/>
            </a:xfrm>
            <a:custGeom>
              <a:avLst/>
              <a:gdLst>
                <a:gd name="T0" fmla="*/ 0 w 15"/>
                <a:gd name="T1" fmla="*/ 0 h 1"/>
                <a:gd name="T2" fmla="*/ 1 w 15"/>
                <a:gd name="T3" fmla="*/ 0 h 1"/>
                <a:gd name="T4" fmla="*/ 1 w 15"/>
                <a:gd name="T5" fmla="*/ 0 h 1"/>
                <a:gd name="T6" fmla="*/ 0 60000 65536"/>
                <a:gd name="T7" fmla="*/ 0 60000 65536"/>
                <a:gd name="T8" fmla="*/ 0 60000 65536"/>
                <a:gd name="T9" fmla="*/ 0 w 15"/>
                <a:gd name="T10" fmla="*/ 0 h 1"/>
                <a:gd name="T11" fmla="*/ 15 w 1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">
                  <a:moveTo>
                    <a:pt x="0" y="0"/>
                  </a:moveTo>
                  <a:lnTo>
                    <a:pt x="8" y="0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19" name="Freeform 534">
              <a:extLst>
                <a:ext uri="{FF2B5EF4-FFF2-40B4-BE49-F238E27FC236}">
                  <a16:creationId xmlns:a16="http://schemas.microsoft.com/office/drawing/2014/main" id="{19810C9D-132F-BC20-2B90-5538192A4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2" y="3106"/>
              <a:ext cx="6" cy="2"/>
            </a:xfrm>
            <a:custGeom>
              <a:avLst/>
              <a:gdLst>
                <a:gd name="T0" fmla="*/ 0 w 12"/>
                <a:gd name="T1" fmla="*/ 1 h 4"/>
                <a:gd name="T2" fmla="*/ 1 w 12"/>
                <a:gd name="T3" fmla="*/ 0 h 4"/>
                <a:gd name="T4" fmla="*/ 1 w 12"/>
                <a:gd name="T5" fmla="*/ 0 h 4"/>
                <a:gd name="T6" fmla="*/ 0 60000 65536"/>
                <a:gd name="T7" fmla="*/ 0 60000 65536"/>
                <a:gd name="T8" fmla="*/ 0 60000 65536"/>
                <a:gd name="T9" fmla="*/ 0 w 12"/>
                <a:gd name="T10" fmla="*/ 0 h 4"/>
                <a:gd name="T11" fmla="*/ 12 w 12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4">
                  <a:moveTo>
                    <a:pt x="0" y="4"/>
                  </a:moveTo>
                  <a:lnTo>
                    <a:pt x="4" y="0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0" name="Freeform 535">
              <a:extLst>
                <a:ext uri="{FF2B5EF4-FFF2-40B4-BE49-F238E27FC236}">
                  <a16:creationId xmlns:a16="http://schemas.microsoft.com/office/drawing/2014/main" id="{8ED047FF-0267-FBAC-E745-190F604D2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8" y="3106"/>
              <a:ext cx="8" cy="1"/>
            </a:xfrm>
            <a:custGeom>
              <a:avLst/>
              <a:gdLst>
                <a:gd name="T0" fmla="*/ 0 w 16"/>
                <a:gd name="T1" fmla="*/ 0 h 1"/>
                <a:gd name="T2" fmla="*/ 1 w 16"/>
                <a:gd name="T3" fmla="*/ 0 h 1"/>
                <a:gd name="T4" fmla="*/ 1 w 16"/>
                <a:gd name="T5" fmla="*/ 0 h 1"/>
                <a:gd name="T6" fmla="*/ 0 60000 65536"/>
                <a:gd name="T7" fmla="*/ 0 60000 65536"/>
                <a:gd name="T8" fmla="*/ 0 60000 65536"/>
                <a:gd name="T9" fmla="*/ 0 w 16"/>
                <a:gd name="T10" fmla="*/ 0 h 1"/>
                <a:gd name="T11" fmla="*/ 16 w 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">
                  <a:moveTo>
                    <a:pt x="0" y="0"/>
                  </a:moveTo>
                  <a:lnTo>
                    <a:pt x="7" y="0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1" name="Line 536">
              <a:extLst>
                <a:ext uri="{FF2B5EF4-FFF2-40B4-BE49-F238E27FC236}">
                  <a16:creationId xmlns:a16="http://schemas.microsoft.com/office/drawing/2014/main" id="{8A2BB5B7-0741-6207-F090-9364A20C1C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6" y="3106"/>
              <a:ext cx="5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2" name="Freeform 537">
              <a:extLst>
                <a:ext uri="{FF2B5EF4-FFF2-40B4-BE49-F238E27FC236}">
                  <a16:creationId xmlns:a16="http://schemas.microsoft.com/office/drawing/2014/main" id="{24757451-42C6-58F0-28DD-15B960BD0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1" y="3103"/>
              <a:ext cx="8" cy="3"/>
            </a:xfrm>
            <a:custGeom>
              <a:avLst/>
              <a:gdLst>
                <a:gd name="T0" fmla="*/ 0 w 16"/>
                <a:gd name="T1" fmla="*/ 1 h 5"/>
                <a:gd name="T2" fmla="*/ 1 w 16"/>
                <a:gd name="T3" fmla="*/ 0 h 5"/>
                <a:gd name="T4" fmla="*/ 1 w 16"/>
                <a:gd name="T5" fmla="*/ 0 h 5"/>
                <a:gd name="T6" fmla="*/ 0 60000 65536"/>
                <a:gd name="T7" fmla="*/ 0 60000 65536"/>
                <a:gd name="T8" fmla="*/ 0 60000 65536"/>
                <a:gd name="T9" fmla="*/ 0 w 16"/>
                <a:gd name="T10" fmla="*/ 0 h 5"/>
                <a:gd name="T11" fmla="*/ 16 w 16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5">
                  <a:moveTo>
                    <a:pt x="0" y="5"/>
                  </a:moveTo>
                  <a:lnTo>
                    <a:pt x="9" y="0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3" name="Line 538">
              <a:extLst>
                <a:ext uri="{FF2B5EF4-FFF2-40B4-BE49-F238E27FC236}">
                  <a16:creationId xmlns:a16="http://schemas.microsoft.com/office/drawing/2014/main" id="{21C1E9E4-1E24-F124-EA57-4BCCB58F7D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9" y="3103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4" name="Line 539">
              <a:extLst>
                <a:ext uri="{FF2B5EF4-FFF2-40B4-BE49-F238E27FC236}">
                  <a16:creationId xmlns:a16="http://schemas.microsoft.com/office/drawing/2014/main" id="{3D61A64E-F922-3FF9-646F-84E4396F8F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25" y="3101"/>
              <a:ext cx="8" cy="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5" name="Line 540">
              <a:extLst>
                <a:ext uri="{FF2B5EF4-FFF2-40B4-BE49-F238E27FC236}">
                  <a16:creationId xmlns:a16="http://schemas.microsoft.com/office/drawing/2014/main" id="{BADACB1D-8778-CE76-7935-FB7510EF7F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3" y="3099"/>
              <a:ext cx="7" cy="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6" name="Line 541">
              <a:extLst>
                <a:ext uri="{FF2B5EF4-FFF2-40B4-BE49-F238E27FC236}">
                  <a16:creationId xmlns:a16="http://schemas.microsoft.com/office/drawing/2014/main" id="{EFCEC070-E9C2-65A4-F0F2-F20A3E5E27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40" y="3095"/>
              <a:ext cx="6" cy="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7" name="Freeform 542">
              <a:extLst>
                <a:ext uri="{FF2B5EF4-FFF2-40B4-BE49-F238E27FC236}">
                  <a16:creationId xmlns:a16="http://schemas.microsoft.com/office/drawing/2014/main" id="{F061089B-CD61-824D-55C3-3ED81477D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" y="3091"/>
              <a:ext cx="8" cy="4"/>
            </a:xfrm>
            <a:custGeom>
              <a:avLst/>
              <a:gdLst>
                <a:gd name="T0" fmla="*/ 0 w 15"/>
                <a:gd name="T1" fmla="*/ 1 h 8"/>
                <a:gd name="T2" fmla="*/ 1 w 15"/>
                <a:gd name="T3" fmla="*/ 1 h 8"/>
                <a:gd name="T4" fmla="*/ 1 w 15"/>
                <a:gd name="T5" fmla="*/ 0 h 8"/>
                <a:gd name="T6" fmla="*/ 0 60000 65536"/>
                <a:gd name="T7" fmla="*/ 0 60000 65536"/>
                <a:gd name="T8" fmla="*/ 0 60000 65536"/>
                <a:gd name="T9" fmla="*/ 0 w 15"/>
                <a:gd name="T10" fmla="*/ 0 h 8"/>
                <a:gd name="T11" fmla="*/ 15 w 15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8">
                  <a:moveTo>
                    <a:pt x="0" y="8"/>
                  </a:moveTo>
                  <a:lnTo>
                    <a:pt x="8" y="4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8" name="Line 543">
              <a:extLst>
                <a:ext uri="{FF2B5EF4-FFF2-40B4-BE49-F238E27FC236}">
                  <a16:creationId xmlns:a16="http://schemas.microsoft.com/office/drawing/2014/main" id="{8FB738E3-E7B2-F37D-CD45-7037380773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4" y="3087"/>
              <a:ext cx="6" cy="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29" name="Freeform 544">
              <a:extLst>
                <a:ext uri="{FF2B5EF4-FFF2-40B4-BE49-F238E27FC236}">
                  <a16:creationId xmlns:a16="http://schemas.microsoft.com/office/drawing/2014/main" id="{E297A389-C269-503C-B79D-759353A26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0" y="3081"/>
              <a:ext cx="7" cy="6"/>
            </a:xfrm>
            <a:custGeom>
              <a:avLst/>
              <a:gdLst>
                <a:gd name="T0" fmla="*/ 0 w 16"/>
                <a:gd name="T1" fmla="*/ 0 h 13"/>
                <a:gd name="T2" fmla="*/ 0 w 16"/>
                <a:gd name="T3" fmla="*/ 0 h 13"/>
                <a:gd name="T4" fmla="*/ 0 w 16"/>
                <a:gd name="T5" fmla="*/ 0 h 13"/>
                <a:gd name="T6" fmla="*/ 0 60000 65536"/>
                <a:gd name="T7" fmla="*/ 0 60000 65536"/>
                <a:gd name="T8" fmla="*/ 0 60000 65536"/>
                <a:gd name="T9" fmla="*/ 0 w 16"/>
                <a:gd name="T10" fmla="*/ 0 h 13"/>
                <a:gd name="T11" fmla="*/ 16 w 16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3">
                  <a:moveTo>
                    <a:pt x="0" y="13"/>
                  </a:moveTo>
                  <a:lnTo>
                    <a:pt x="7" y="8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0" name="Line 545">
              <a:extLst>
                <a:ext uri="{FF2B5EF4-FFF2-40B4-BE49-F238E27FC236}">
                  <a16:creationId xmlns:a16="http://schemas.microsoft.com/office/drawing/2014/main" id="{88F90A63-3CCC-248B-B55A-60278B14CB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67" y="3073"/>
              <a:ext cx="6" cy="8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1" name="Freeform 546">
              <a:extLst>
                <a:ext uri="{FF2B5EF4-FFF2-40B4-BE49-F238E27FC236}">
                  <a16:creationId xmlns:a16="http://schemas.microsoft.com/office/drawing/2014/main" id="{4AAB85D7-D8DC-8889-78A4-E1007DBBE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3" y="3065"/>
              <a:ext cx="8" cy="8"/>
            </a:xfrm>
            <a:custGeom>
              <a:avLst/>
              <a:gdLst>
                <a:gd name="T0" fmla="*/ 0 w 15"/>
                <a:gd name="T1" fmla="*/ 0 h 17"/>
                <a:gd name="T2" fmla="*/ 1 w 15"/>
                <a:gd name="T3" fmla="*/ 0 h 17"/>
                <a:gd name="T4" fmla="*/ 1 w 15"/>
                <a:gd name="T5" fmla="*/ 0 h 17"/>
                <a:gd name="T6" fmla="*/ 0 60000 65536"/>
                <a:gd name="T7" fmla="*/ 0 60000 65536"/>
                <a:gd name="T8" fmla="*/ 0 60000 65536"/>
                <a:gd name="T9" fmla="*/ 0 w 15"/>
                <a:gd name="T10" fmla="*/ 0 h 17"/>
                <a:gd name="T11" fmla="*/ 15 w 15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7">
                  <a:moveTo>
                    <a:pt x="0" y="17"/>
                  </a:moveTo>
                  <a:lnTo>
                    <a:pt x="8" y="9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2" name="Line 547">
              <a:extLst>
                <a:ext uri="{FF2B5EF4-FFF2-40B4-BE49-F238E27FC236}">
                  <a16:creationId xmlns:a16="http://schemas.microsoft.com/office/drawing/2014/main" id="{DA1B9783-0786-E2F5-0CE9-9DC8DCAAE9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81" y="3054"/>
              <a:ext cx="6" cy="1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3" name="Freeform 548">
              <a:extLst>
                <a:ext uri="{FF2B5EF4-FFF2-40B4-BE49-F238E27FC236}">
                  <a16:creationId xmlns:a16="http://schemas.microsoft.com/office/drawing/2014/main" id="{00A469B2-32F0-11EC-BAF2-156413EFC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" y="3042"/>
              <a:ext cx="7" cy="12"/>
            </a:xfrm>
            <a:custGeom>
              <a:avLst/>
              <a:gdLst>
                <a:gd name="T0" fmla="*/ 0 w 16"/>
                <a:gd name="T1" fmla="*/ 1 h 24"/>
                <a:gd name="T2" fmla="*/ 0 w 16"/>
                <a:gd name="T3" fmla="*/ 1 h 24"/>
                <a:gd name="T4" fmla="*/ 0 w 16"/>
                <a:gd name="T5" fmla="*/ 0 h 24"/>
                <a:gd name="T6" fmla="*/ 0 60000 65536"/>
                <a:gd name="T7" fmla="*/ 0 60000 65536"/>
                <a:gd name="T8" fmla="*/ 0 60000 65536"/>
                <a:gd name="T9" fmla="*/ 0 w 16"/>
                <a:gd name="T10" fmla="*/ 0 h 24"/>
                <a:gd name="T11" fmla="*/ 16 w 16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24">
                  <a:moveTo>
                    <a:pt x="0" y="24"/>
                  </a:moveTo>
                  <a:lnTo>
                    <a:pt x="7" y="11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4" name="Freeform 549">
              <a:extLst>
                <a:ext uri="{FF2B5EF4-FFF2-40B4-BE49-F238E27FC236}">
                  <a16:creationId xmlns:a16="http://schemas.microsoft.com/office/drawing/2014/main" id="{57BB195F-5A14-28E2-084F-FC4D50639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" y="3026"/>
              <a:ext cx="6" cy="16"/>
            </a:xfrm>
            <a:custGeom>
              <a:avLst/>
              <a:gdLst>
                <a:gd name="T0" fmla="*/ 0 w 10"/>
                <a:gd name="T1" fmla="*/ 0 h 33"/>
                <a:gd name="T2" fmla="*/ 1 w 10"/>
                <a:gd name="T3" fmla="*/ 0 h 33"/>
                <a:gd name="T4" fmla="*/ 1 w 10"/>
                <a:gd name="T5" fmla="*/ 0 h 33"/>
                <a:gd name="T6" fmla="*/ 0 60000 65536"/>
                <a:gd name="T7" fmla="*/ 0 60000 65536"/>
                <a:gd name="T8" fmla="*/ 0 60000 65536"/>
                <a:gd name="T9" fmla="*/ 0 w 10"/>
                <a:gd name="T10" fmla="*/ 0 h 33"/>
                <a:gd name="T11" fmla="*/ 10 w 10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33">
                  <a:moveTo>
                    <a:pt x="0" y="33"/>
                  </a:moveTo>
                  <a:lnTo>
                    <a:pt x="3" y="16"/>
                  </a:lnTo>
                  <a:lnTo>
                    <a:pt x="10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5" name="Freeform 550">
              <a:extLst>
                <a:ext uri="{FF2B5EF4-FFF2-40B4-BE49-F238E27FC236}">
                  <a16:creationId xmlns:a16="http://schemas.microsoft.com/office/drawing/2014/main" id="{A9A1BB4E-C7D9-FEA4-303A-5798317A5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" y="3010"/>
              <a:ext cx="7" cy="16"/>
            </a:xfrm>
            <a:custGeom>
              <a:avLst/>
              <a:gdLst>
                <a:gd name="T0" fmla="*/ 0 w 16"/>
                <a:gd name="T1" fmla="*/ 0 h 33"/>
                <a:gd name="T2" fmla="*/ 0 w 16"/>
                <a:gd name="T3" fmla="*/ 0 h 33"/>
                <a:gd name="T4" fmla="*/ 0 w 16"/>
                <a:gd name="T5" fmla="*/ 0 h 33"/>
                <a:gd name="T6" fmla="*/ 0 60000 65536"/>
                <a:gd name="T7" fmla="*/ 0 60000 65536"/>
                <a:gd name="T8" fmla="*/ 0 60000 65536"/>
                <a:gd name="T9" fmla="*/ 0 w 16"/>
                <a:gd name="T10" fmla="*/ 0 h 33"/>
                <a:gd name="T11" fmla="*/ 16 w 16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33">
                  <a:moveTo>
                    <a:pt x="0" y="33"/>
                  </a:moveTo>
                  <a:lnTo>
                    <a:pt x="9" y="16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6" name="Line 551">
              <a:extLst>
                <a:ext uri="{FF2B5EF4-FFF2-40B4-BE49-F238E27FC236}">
                  <a16:creationId xmlns:a16="http://schemas.microsoft.com/office/drawing/2014/main" id="{175449EE-09DD-D5DB-2C66-87907DCADA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7" y="2989"/>
              <a:ext cx="6" cy="2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7" name="Freeform 552">
              <a:extLst>
                <a:ext uri="{FF2B5EF4-FFF2-40B4-BE49-F238E27FC236}">
                  <a16:creationId xmlns:a16="http://schemas.microsoft.com/office/drawing/2014/main" id="{E5C9FE30-3DFB-1A8E-F633-C5AF0DFBC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3" y="2967"/>
              <a:ext cx="8" cy="22"/>
            </a:xfrm>
            <a:custGeom>
              <a:avLst/>
              <a:gdLst>
                <a:gd name="T0" fmla="*/ 0 w 15"/>
                <a:gd name="T1" fmla="*/ 0 h 45"/>
                <a:gd name="T2" fmla="*/ 1 w 15"/>
                <a:gd name="T3" fmla="*/ 0 h 45"/>
                <a:gd name="T4" fmla="*/ 1 w 15"/>
                <a:gd name="T5" fmla="*/ 0 h 45"/>
                <a:gd name="T6" fmla="*/ 0 60000 65536"/>
                <a:gd name="T7" fmla="*/ 0 60000 65536"/>
                <a:gd name="T8" fmla="*/ 0 60000 65536"/>
                <a:gd name="T9" fmla="*/ 0 w 15"/>
                <a:gd name="T10" fmla="*/ 0 h 45"/>
                <a:gd name="T11" fmla="*/ 15 w 15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45">
                  <a:moveTo>
                    <a:pt x="0" y="45"/>
                  </a:moveTo>
                  <a:lnTo>
                    <a:pt x="7" y="24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8" name="Line 553">
              <a:extLst>
                <a:ext uri="{FF2B5EF4-FFF2-40B4-BE49-F238E27FC236}">
                  <a16:creationId xmlns:a16="http://schemas.microsoft.com/office/drawing/2014/main" id="{5AD5521A-093C-1E5A-EFB2-A88E4C63CB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1" y="2941"/>
              <a:ext cx="6" cy="26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39" name="Line 554">
              <a:extLst>
                <a:ext uri="{FF2B5EF4-FFF2-40B4-BE49-F238E27FC236}">
                  <a16:creationId xmlns:a16="http://schemas.microsoft.com/office/drawing/2014/main" id="{71875A92-552F-34C8-B1D9-9C9AEF8D68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7" y="2912"/>
              <a:ext cx="7" cy="2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0" name="Freeform 555">
              <a:extLst>
                <a:ext uri="{FF2B5EF4-FFF2-40B4-BE49-F238E27FC236}">
                  <a16:creationId xmlns:a16="http://schemas.microsoft.com/office/drawing/2014/main" id="{5185B4CB-BE15-B9E7-5B48-C31BBB855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" y="2884"/>
              <a:ext cx="8" cy="28"/>
            </a:xfrm>
            <a:custGeom>
              <a:avLst/>
              <a:gdLst>
                <a:gd name="T0" fmla="*/ 0 w 15"/>
                <a:gd name="T1" fmla="*/ 0 h 57"/>
                <a:gd name="T2" fmla="*/ 1 w 15"/>
                <a:gd name="T3" fmla="*/ 0 h 57"/>
                <a:gd name="T4" fmla="*/ 1 w 15"/>
                <a:gd name="T5" fmla="*/ 0 h 57"/>
                <a:gd name="T6" fmla="*/ 0 60000 65536"/>
                <a:gd name="T7" fmla="*/ 0 60000 65536"/>
                <a:gd name="T8" fmla="*/ 0 60000 65536"/>
                <a:gd name="T9" fmla="*/ 0 w 15"/>
                <a:gd name="T10" fmla="*/ 0 h 57"/>
                <a:gd name="T11" fmla="*/ 15 w 15"/>
                <a:gd name="T12" fmla="*/ 57 h 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57">
                  <a:moveTo>
                    <a:pt x="0" y="57"/>
                  </a:moveTo>
                  <a:lnTo>
                    <a:pt x="8" y="28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1" name="Line 556">
              <a:extLst>
                <a:ext uri="{FF2B5EF4-FFF2-40B4-BE49-F238E27FC236}">
                  <a16:creationId xmlns:a16="http://schemas.microsoft.com/office/drawing/2014/main" id="{C78B0BDB-C069-B88C-0DEE-35D4F7D1BB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2" y="2851"/>
              <a:ext cx="6" cy="33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2" name="Freeform 557">
              <a:extLst>
                <a:ext uri="{FF2B5EF4-FFF2-40B4-BE49-F238E27FC236}">
                  <a16:creationId xmlns:a16="http://schemas.microsoft.com/office/drawing/2014/main" id="{440084E4-7A7B-CE8B-8F02-A38685711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" y="2817"/>
              <a:ext cx="8" cy="34"/>
            </a:xfrm>
            <a:custGeom>
              <a:avLst/>
              <a:gdLst>
                <a:gd name="T0" fmla="*/ 0 w 16"/>
                <a:gd name="T1" fmla="*/ 0 h 69"/>
                <a:gd name="T2" fmla="*/ 1 w 16"/>
                <a:gd name="T3" fmla="*/ 0 h 69"/>
                <a:gd name="T4" fmla="*/ 1 w 16"/>
                <a:gd name="T5" fmla="*/ 0 h 69"/>
                <a:gd name="T6" fmla="*/ 0 60000 65536"/>
                <a:gd name="T7" fmla="*/ 0 60000 65536"/>
                <a:gd name="T8" fmla="*/ 0 60000 65536"/>
                <a:gd name="T9" fmla="*/ 0 w 16"/>
                <a:gd name="T10" fmla="*/ 0 h 69"/>
                <a:gd name="T11" fmla="*/ 16 w 16"/>
                <a:gd name="T12" fmla="*/ 69 h 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69">
                  <a:moveTo>
                    <a:pt x="0" y="69"/>
                  </a:moveTo>
                  <a:lnTo>
                    <a:pt x="7" y="36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3" name="Line 558">
              <a:extLst>
                <a:ext uri="{FF2B5EF4-FFF2-40B4-BE49-F238E27FC236}">
                  <a16:creationId xmlns:a16="http://schemas.microsoft.com/office/drawing/2014/main" id="{ABFD19AB-DAB2-05E4-E608-58C05DC1E7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56" y="2780"/>
              <a:ext cx="5" cy="37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4" name="Freeform 559">
              <a:extLst>
                <a:ext uri="{FF2B5EF4-FFF2-40B4-BE49-F238E27FC236}">
                  <a16:creationId xmlns:a16="http://schemas.microsoft.com/office/drawing/2014/main" id="{B8771D89-39CC-674B-9319-BA37473EF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1" y="2743"/>
              <a:ext cx="8" cy="37"/>
            </a:xfrm>
            <a:custGeom>
              <a:avLst/>
              <a:gdLst>
                <a:gd name="T0" fmla="*/ 0 w 15"/>
                <a:gd name="T1" fmla="*/ 1 h 74"/>
                <a:gd name="T2" fmla="*/ 1 w 15"/>
                <a:gd name="T3" fmla="*/ 1 h 74"/>
                <a:gd name="T4" fmla="*/ 1 w 15"/>
                <a:gd name="T5" fmla="*/ 0 h 74"/>
                <a:gd name="T6" fmla="*/ 0 60000 65536"/>
                <a:gd name="T7" fmla="*/ 0 60000 65536"/>
                <a:gd name="T8" fmla="*/ 0 60000 65536"/>
                <a:gd name="T9" fmla="*/ 0 w 15"/>
                <a:gd name="T10" fmla="*/ 0 h 74"/>
                <a:gd name="T11" fmla="*/ 15 w 15"/>
                <a:gd name="T12" fmla="*/ 74 h 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74">
                  <a:moveTo>
                    <a:pt x="0" y="74"/>
                  </a:moveTo>
                  <a:lnTo>
                    <a:pt x="8" y="37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5" name="Line 560">
              <a:extLst>
                <a:ext uri="{FF2B5EF4-FFF2-40B4-BE49-F238E27FC236}">
                  <a16:creationId xmlns:a16="http://schemas.microsoft.com/office/drawing/2014/main" id="{E5E2EA8D-99FE-239B-800F-D9CCC71BEB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69" y="2708"/>
              <a:ext cx="6" cy="35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6" name="Freeform 561">
              <a:extLst>
                <a:ext uri="{FF2B5EF4-FFF2-40B4-BE49-F238E27FC236}">
                  <a16:creationId xmlns:a16="http://schemas.microsoft.com/office/drawing/2014/main" id="{6C2C87A7-13D7-817E-C67B-1DE03E57D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5" y="2672"/>
              <a:ext cx="8" cy="36"/>
            </a:xfrm>
            <a:custGeom>
              <a:avLst/>
              <a:gdLst>
                <a:gd name="T0" fmla="*/ 0 w 16"/>
                <a:gd name="T1" fmla="*/ 0 h 73"/>
                <a:gd name="T2" fmla="*/ 1 w 16"/>
                <a:gd name="T3" fmla="*/ 0 h 73"/>
                <a:gd name="T4" fmla="*/ 1 w 16"/>
                <a:gd name="T5" fmla="*/ 0 h 73"/>
                <a:gd name="T6" fmla="*/ 0 60000 65536"/>
                <a:gd name="T7" fmla="*/ 0 60000 65536"/>
                <a:gd name="T8" fmla="*/ 0 60000 65536"/>
                <a:gd name="T9" fmla="*/ 0 w 16"/>
                <a:gd name="T10" fmla="*/ 0 h 73"/>
                <a:gd name="T11" fmla="*/ 16 w 16"/>
                <a:gd name="T12" fmla="*/ 73 h 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73">
                  <a:moveTo>
                    <a:pt x="0" y="73"/>
                  </a:moveTo>
                  <a:lnTo>
                    <a:pt x="7" y="36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7" name="Freeform 562">
              <a:extLst>
                <a:ext uri="{FF2B5EF4-FFF2-40B4-BE49-F238E27FC236}">
                  <a16:creationId xmlns:a16="http://schemas.microsoft.com/office/drawing/2014/main" id="{12EB2F47-9AF5-AD6F-007A-C00CE2F12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" y="2640"/>
              <a:ext cx="5" cy="32"/>
            </a:xfrm>
            <a:custGeom>
              <a:avLst/>
              <a:gdLst>
                <a:gd name="T0" fmla="*/ 0 w 10"/>
                <a:gd name="T1" fmla="*/ 0 h 65"/>
                <a:gd name="T2" fmla="*/ 1 w 10"/>
                <a:gd name="T3" fmla="*/ 0 h 65"/>
                <a:gd name="T4" fmla="*/ 1 w 10"/>
                <a:gd name="T5" fmla="*/ 0 h 65"/>
                <a:gd name="T6" fmla="*/ 0 60000 65536"/>
                <a:gd name="T7" fmla="*/ 0 60000 65536"/>
                <a:gd name="T8" fmla="*/ 0 60000 65536"/>
                <a:gd name="T9" fmla="*/ 0 w 10"/>
                <a:gd name="T10" fmla="*/ 0 h 65"/>
                <a:gd name="T11" fmla="*/ 10 w 10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65">
                  <a:moveTo>
                    <a:pt x="0" y="65"/>
                  </a:moveTo>
                  <a:lnTo>
                    <a:pt x="3" y="32"/>
                  </a:lnTo>
                  <a:lnTo>
                    <a:pt x="10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8" name="Freeform 563">
              <a:extLst>
                <a:ext uri="{FF2B5EF4-FFF2-40B4-BE49-F238E27FC236}">
                  <a16:creationId xmlns:a16="http://schemas.microsoft.com/office/drawing/2014/main" id="{2FA6A06A-E8FE-ED3F-1FB6-4A020C62D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" y="2607"/>
              <a:ext cx="8" cy="33"/>
            </a:xfrm>
            <a:custGeom>
              <a:avLst/>
              <a:gdLst>
                <a:gd name="T0" fmla="*/ 0 w 16"/>
                <a:gd name="T1" fmla="*/ 1 h 66"/>
                <a:gd name="T2" fmla="*/ 1 w 16"/>
                <a:gd name="T3" fmla="*/ 1 h 66"/>
                <a:gd name="T4" fmla="*/ 1 w 16"/>
                <a:gd name="T5" fmla="*/ 0 h 66"/>
                <a:gd name="T6" fmla="*/ 0 60000 65536"/>
                <a:gd name="T7" fmla="*/ 0 60000 65536"/>
                <a:gd name="T8" fmla="*/ 0 60000 65536"/>
                <a:gd name="T9" fmla="*/ 0 w 16"/>
                <a:gd name="T10" fmla="*/ 0 h 66"/>
                <a:gd name="T11" fmla="*/ 16 w 16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66">
                  <a:moveTo>
                    <a:pt x="0" y="66"/>
                  </a:moveTo>
                  <a:lnTo>
                    <a:pt x="9" y="33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49" name="Line 564">
              <a:extLst>
                <a:ext uri="{FF2B5EF4-FFF2-40B4-BE49-F238E27FC236}">
                  <a16:creationId xmlns:a16="http://schemas.microsoft.com/office/drawing/2014/main" id="{385E2BE2-0DD9-8C65-1B16-2D72607BF1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96" y="2578"/>
              <a:ext cx="6" cy="2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0" name="Freeform 565">
              <a:extLst>
                <a:ext uri="{FF2B5EF4-FFF2-40B4-BE49-F238E27FC236}">
                  <a16:creationId xmlns:a16="http://schemas.microsoft.com/office/drawing/2014/main" id="{55E527E2-2458-1857-6B4A-C22A4DBDF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2" y="2553"/>
              <a:ext cx="8" cy="25"/>
            </a:xfrm>
            <a:custGeom>
              <a:avLst/>
              <a:gdLst>
                <a:gd name="T0" fmla="*/ 0 w 15"/>
                <a:gd name="T1" fmla="*/ 1 h 49"/>
                <a:gd name="T2" fmla="*/ 1 w 15"/>
                <a:gd name="T3" fmla="*/ 1 h 49"/>
                <a:gd name="T4" fmla="*/ 1 w 15"/>
                <a:gd name="T5" fmla="*/ 0 h 49"/>
                <a:gd name="T6" fmla="*/ 0 60000 65536"/>
                <a:gd name="T7" fmla="*/ 0 60000 65536"/>
                <a:gd name="T8" fmla="*/ 0 60000 65536"/>
                <a:gd name="T9" fmla="*/ 0 w 15"/>
                <a:gd name="T10" fmla="*/ 0 h 49"/>
                <a:gd name="T11" fmla="*/ 15 w 15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49">
                  <a:moveTo>
                    <a:pt x="0" y="49"/>
                  </a:moveTo>
                  <a:lnTo>
                    <a:pt x="7" y="25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1" name="Freeform 566">
              <a:extLst>
                <a:ext uri="{FF2B5EF4-FFF2-40B4-BE49-F238E27FC236}">
                  <a16:creationId xmlns:a16="http://schemas.microsoft.com/office/drawing/2014/main" id="{6996DACB-1FE1-D9A7-8380-B332C15F3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0" y="2535"/>
              <a:ext cx="5" cy="18"/>
            </a:xfrm>
            <a:custGeom>
              <a:avLst/>
              <a:gdLst>
                <a:gd name="T0" fmla="*/ 0 w 11"/>
                <a:gd name="T1" fmla="*/ 0 h 37"/>
                <a:gd name="T2" fmla="*/ 0 w 11"/>
                <a:gd name="T3" fmla="*/ 0 h 37"/>
                <a:gd name="T4" fmla="*/ 0 w 11"/>
                <a:gd name="T5" fmla="*/ 0 h 37"/>
                <a:gd name="T6" fmla="*/ 0 60000 65536"/>
                <a:gd name="T7" fmla="*/ 0 60000 65536"/>
                <a:gd name="T8" fmla="*/ 0 60000 65536"/>
                <a:gd name="T9" fmla="*/ 0 w 11"/>
                <a:gd name="T10" fmla="*/ 0 h 37"/>
                <a:gd name="T11" fmla="*/ 11 w 11"/>
                <a:gd name="T12" fmla="*/ 37 h 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37">
                  <a:moveTo>
                    <a:pt x="0" y="37"/>
                  </a:moveTo>
                  <a:lnTo>
                    <a:pt x="4" y="17"/>
                  </a:lnTo>
                  <a:lnTo>
                    <a:pt x="11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2" name="Freeform 567">
              <a:extLst>
                <a:ext uri="{FF2B5EF4-FFF2-40B4-BE49-F238E27FC236}">
                  <a16:creationId xmlns:a16="http://schemas.microsoft.com/office/drawing/2014/main" id="{A0A277A1-B2A8-5F68-6032-024351C24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2519"/>
              <a:ext cx="8" cy="16"/>
            </a:xfrm>
            <a:custGeom>
              <a:avLst/>
              <a:gdLst>
                <a:gd name="T0" fmla="*/ 0 w 16"/>
                <a:gd name="T1" fmla="*/ 1 h 31"/>
                <a:gd name="T2" fmla="*/ 1 w 16"/>
                <a:gd name="T3" fmla="*/ 1 h 31"/>
                <a:gd name="T4" fmla="*/ 1 w 16"/>
                <a:gd name="T5" fmla="*/ 0 h 31"/>
                <a:gd name="T6" fmla="*/ 0 60000 65536"/>
                <a:gd name="T7" fmla="*/ 0 60000 65536"/>
                <a:gd name="T8" fmla="*/ 0 60000 65536"/>
                <a:gd name="T9" fmla="*/ 0 w 16"/>
                <a:gd name="T10" fmla="*/ 0 h 31"/>
                <a:gd name="T11" fmla="*/ 16 w 16"/>
                <a:gd name="T12" fmla="*/ 31 h 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31">
                  <a:moveTo>
                    <a:pt x="0" y="31"/>
                  </a:moveTo>
                  <a:lnTo>
                    <a:pt x="9" y="16"/>
                  </a:lnTo>
                  <a:lnTo>
                    <a:pt x="16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3" name="Freeform 568">
              <a:extLst>
                <a:ext uri="{FF2B5EF4-FFF2-40B4-BE49-F238E27FC236}">
                  <a16:creationId xmlns:a16="http://schemas.microsoft.com/office/drawing/2014/main" id="{A08BDAE2-D480-EF25-E30D-7CC501E1A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3" y="2511"/>
              <a:ext cx="6" cy="8"/>
            </a:xfrm>
            <a:custGeom>
              <a:avLst/>
              <a:gdLst>
                <a:gd name="T0" fmla="*/ 0 w 12"/>
                <a:gd name="T1" fmla="*/ 0 h 17"/>
                <a:gd name="T2" fmla="*/ 1 w 12"/>
                <a:gd name="T3" fmla="*/ 0 h 17"/>
                <a:gd name="T4" fmla="*/ 1 w 12"/>
                <a:gd name="T5" fmla="*/ 0 h 17"/>
                <a:gd name="T6" fmla="*/ 0 60000 65536"/>
                <a:gd name="T7" fmla="*/ 0 60000 65536"/>
                <a:gd name="T8" fmla="*/ 0 60000 65536"/>
                <a:gd name="T9" fmla="*/ 0 w 12"/>
                <a:gd name="T10" fmla="*/ 0 h 17"/>
                <a:gd name="T11" fmla="*/ 12 w 12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17">
                  <a:moveTo>
                    <a:pt x="0" y="17"/>
                  </a:moveTo>
                  <a:lnTo>
                    <a:pt x="4" y="8"/>
                  </a:lnTo>
                  <a:lnTo>
                    <a:pt x="12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4" name="Freeform 569">
              <a:extLst>
                <a:ext uri="{FF2B5EF4-FFF2-40B4-BE49-F238E27FC236}">
                  <a16:creationId xmlns:a16="http://schemas.microsoft.com/office/drawing/2014/main" id="{4186EAF1-41F9-8CDC-1F01-3011441C1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" y="2509"/>
              <a:ext cx="8" cy="2"/>
            </a:xfrm>
            <a:custGeom>
              <a:avLst/>
              <a:gdLst>
                <a:gd name="T0" fmla="*/ 0 w 15"/>
                <a:gd name="T1" fmla="*/ 1 h 4"/>
                <a:gd name="T2" fmla="*/ 1 w 15"/>
                <a:gd name="T3" fmla="*/ 0 h 4"/>
                <a:gd name="T4" fmla="*/ 1 w 15"/>
                <a:gd name="T5" fmla="*/ 0 h 4"/>
                <a:gd name="T6" fmla="*/ 0 60000 65536"/>
                <a:gd name="T7" fmla="*/ 0 60000 65536"/>
                <a:gd name="T8" fmla="*/ 0 60000 65536"/>
                <a:gd name="T9" fmla="*/ 0 w 15"/>
                <a:gd name="T10" fmla="*/ 0 h 4"/>
                <a:gd name="T11" fmla="*/ 15 w 15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4">
                  <a:moveTo>
                    <a:pt x="0" y="4"/>
                  </a:moveTo>
                  <a:lnTo>
                    <a:pt x="7" y="0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5" name="Freeform 570">
              <a:extLst>
                <a:ext uri="{FF2B5EF4-FFF2-40B4-BE49-F238E27FC236}">
                  <a16:creationId xmlns:a16="http://schemas.microsoft.com/office/drawing/2014/main" id="{2BEC239E-5704-5728-A615-E1AFD92E9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7" y="2509"/>
              <a:ext cx="7" cy="2"/>
            </a:xfrm>
            <a:custGeom>
              <a:avLst/>
              <a:gdLst>
                <a:gd name="T0" fmla="*/ 0 w 16"/>
                <a:gd name="T1" fmla="*/ 0 h 4"/>
                <a:gd name="T2" fmla="*/ 0 w 16"/>
                <a:gd name="T3" fmla="*/ 0 h 4"/>
                <a:gd name="T4" fmla="*/ 0 w 16"/>
                <a:gd name="T5" fmla="*/ 1 h 4"/>
                <a:gd name="T6" fmla="*/ 0 60000 65536"/>
                <a:gd name="T7" fmla="*/ 0 60000 65536"/>
                <a:gd name="T8" fmla="*/ 0 60000 65536"/>
                <a:gd name="T9" fmla="*/ 0 w 16"/>
                <a:gd name="T10" fmla="*/ 0 h 4"/>
                <a:gd name="T11" fmla="*/ 16 w 16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">
                  <a:moveTo>
                    <a:pt x="0" y="0"/>
                  </a:moveTo>
                  <a:lnTo>
                    <a:pt x="7" y="0"/>
                  </a:lnTo>
                  <a:lnTo>
                    <a:pt x="16" y="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6" name="Freeform 571">
              <a:extLst>
                <a:ext uri="{FF2B5EF4-FFF2-40B4-BE49-F238E27FC236}">
                  <a16:creationId xmlns:a16="http://schemas.microsoft.com/office/drawing/2014/main" id="{451456D3-8351-B62A-2499-CCC7801D5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2511"/>
              <a:ext cx="6" cy="8"/>
            </a:xfrm>
            <a:custGeom>
              <a:avLst/>
              <a:gdLst>
                <a:gd name="T0" fmla="*/ 0 w 10"/>
                <a:gd name="T1" fmla="*/ 0 h 17"/>
                <a:gd name="T2" fmla="*/ 1 w 10"/>
                <a:gd name="T3" fmla="*/ 0 h 17"/>
                <a:gd name="T4" fmla="*/ 1 w 10"/>
                <a:gd name="T5" fmla="*/ 0 h 17"/>
                <a:gd name="T6" fmla="*/ 0 60000 65536"/>
                <a:gd name="T7" fmla="*/ 0 60000 65536"/>
                <a:gd name="T8" fmla="*/ 0 60000 65536"/>
                <a:gd name="T9" fmla="*/ 0 w 10"/>
                <a:gd name="T10" fmla="*/ 0 h 17"/>
                <a:gd name="T11" fmla="*/ 10 w 1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7">
                  <a:moveTo>
                    <a:pt x="0" y="0"/>
                  </a:moveTo>
                  <a:lnTo>
                    <a:pt x="3" y="8"/>
                  </a:lnTo>
                  <a:lnTo>
                    <a:pt x="10" y="17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7" name="Freeform 572">
              <a:extLst>
                <a:ext uri="{FF2B5EF4-FFF2-40B4-BE49-F238E27FC236}">
                  <a16:creationId xmlns:a16="http://schemas.microsoft.com/office/drawing/2014/main" id="{DDA95B5C-276E-0679-496E-13B84DBF1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0" y="2519"/>
              <a:ext cx="8" cy="16"/>
            </a:xfrm>
            <a:custGeom>
              <a:avLst/>
              <a:gdLst>
                <a:gd name="T0" fmla="*/ 0 w 16"/>
                <a:gd name="T1" fmla="*/ 0 h 31"/>
                <a:gd name="T2" fmla="*/ 1 w 16"/>
                <a:gd name="T3" fmla="*/ 1 h 31"/>
                <a:gd name="T4" fmla="*/ 1 w 16"/>
                <a:gd name="T5" fmla="*/ 1 h 31"/>
                <a:gd name="T6" fmla="*/ 0 60000 65536"/>
                <a:gd name="T7" fmla="*/ 0 60000 65536"/>
                <a:gd name="T8" fmla="*/ 0 60000 65536"/>
                <a:gd name="T9" fmla="*/ 0 w 16"/>
                <a:gd name="T10" fmla="*/ 0 h 31"/>
                <a:gd name="T11" fmla="*/ 16 w 16"/>
                <a:gd name="T12" fmla="*/ 31 h 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31">
                  <a:moveTo>
                    <a:pt x="0" y="0"/>
                  </a:moveTo>
                  <a:lnTo>
                    <a:pt x="9" y="16"/>
                  </a:lnTo>
                  <a:lnTo>
                    <a:pt x="16" y="31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8" name="Freeform 573">
              <a:extLst>
                <a:ext uri="{FF2B5EF4-FFF2-40B4-BE49-F238E27FC236}">
                  <a16:creationId xmlns:a16="http://schemas.microsoft.com/office/drawing/2014/main" id="{7C3F6A1E-4000-6A74-4D71-8ADE05215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" y="2535"/>
              <a:ext cx="5" cy="18"/>
            </a:xfrm>
            <a:custGeom>
              <a:avLst/>
              <a:gdLst>
                <a:gd name="T0" fmla="*/ 0 w 12"/>
                <a:gd name="T1" fmla="*/ 0 h 37"/>
                <a:gd name="T2" fmla="*/ 0 w 12"/>
                <a:gd name="T3" fmla="*/ 0 h 37"/>
                <a:gd name="T4" fmla="*/ 0 w 12"/>
                <a:gd name="T5" fmla="*/ 0 h 37"/>
                <a:gd name="T6" fmla="*/ 0 60000 65536"/>
                <a:gd name="T7" fmla="*/ 0 60000 65536"/>
                <a:gd name="T8" fmla="*/ 0 60000 65536"/>
                <a:gd name="T9" fmla="*/ 0 w 12"/>
                <a:gd name="T10" fmla="*/ 0 h 37"/>
                <a:gd name="T11" fmla="*/ 12 w 12"/>
                <a:gd name="T12" fmla="*/ 37 h 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37">
                  <a:moveTo>
                    <a:pt x="0" y="0"/>
                  </a:moveTo>
                  <a:lnTo>
                    <a:pt x="5" y="17"/>
                  </a:lnTo>
                  <a:lnTo>
                    <a:pt x="12" y="37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59" name="Freeform 574">
              <a:extLst>
                <a:ext uri="{FF2B5EF4-FFF2-40B4-BE49-F238E27FC236}">
                  <a16:creationId xmlns:a16="http://schemas.microsoft.com/office/drawing/2014/main" id="{0410A546-F942-30DE-7034-35A97D04C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3" y="2553"/>
              <a:ext cx="8" cy="25"/>
            </a:xfrm>
            <a:custGeom>
              <a:avLst/>
              <a:gdLst>
                <a:gd name="T0" fmla="*/ 0 w 16"/>
                <a:gd name="T1" fmla="*/ 0 h 49"/>
                <a:gd name="T2" fmla="*/ 1 w 16"/>
                <a:gd name="T3" fmla="*/ 1 h 49"/>
                <a:gd name="T4" fmla="*/ 1 w 16"/>
                <a:gd name="T5" fmla="*/ 1 h 49"/>
                <a:gd name="T6" fmla="*/ 0 60000 65536"/>
                <a:gd name="T7" fmla="*/ 0 60000 65536"/>
                <a:gd name="T8" fmla="*/ 0 60000 65536"/>
                <a:gd name="T9" fmla="*/ 0 w 16"/>
                <a:gd name="T10" fmla="*/ 0 h 49"/>
                <a:gd name="T11" fmla="*/ 16 w 16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9">
                  <a:moveTo>
                    <a:pt x="0" y="0"/>
                  </a:moveTo>
                  <a:lnTo>
                    <a:pt x="7" y="25"/>
                  </a:lnTo>
                  <a:lnTo>
                    <a:pt x="16" y="49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0" name="Line 575">
              <a:extLst>
                <a:ext uri="{FF2B5EF4-FFF2-40B4-BE49-F238E27FC236}">
                  <a16:creationId xmlns:a16="http://schemas.microsoft.com/office/drawing/2014/main" id="{1D21B1EA-1053-5F59-16A4-B452E3E4F6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1" y="2578"/>
              <a:ext cx="6" cy="2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1" name="Freeform 576">
              <a:extLst>
                <a:ext uri="{FF2B5EF4-FFF2-40B4-BE49-F238E27FC236}">
                  <a16:creationId xmlns:a16="http://schemas.microsoft.com/office/drawing/2014/main" id="{0AF7A975-542B-0ADF-27AB-575B85C72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7" y="2607"/>
              <a:ext cx="7" cy="33"/>
            </a:xfrm>
            <a:custGeom>
              <a:avLst/>
              <a:gdLst>
                <a:gd name="T0" fmla="*/ 0 w 16"/>
                <a:gd name="T1" fmla="*/ 0 h 66"/>
                <a:gd name="T2" fmla="*/ 0 w 16"/>
                <a:gd name="T3" fmla="*/ 1 h 66"/>
                <a:gd name="T4" fmla="*/ 0 w 16"/>
                <a:gd name="T5" fmla="*/ 1 h 66"/>
                <a:gd name="T6" fmla="*/ 0 60000 65536"/>
                <a:gd name="T7" fmla="*/ 0 60000 65536"/>
                <a:gd name="T8" fmla="*/ 0 60000 65536"/>
                <a:gd name="T9" fmla="*/ 0 w 16"/>
                <a:gd name="T10" fmla="*/ 0 h 66"/>
                <a:gd name="T11" fmla="*/ 16 w 16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66">
                  <a:moveTo>
                    <a:pt x="0" y="0"/>
                  </a:moveTo>
                  <a:lnTo>
                    <a:pt x="9" y="33"/>
                  </a:lnTo>
                  <a:lnTo>
                    <a:pt x="16" y="66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2" name="Freeform 577">
              <a:extLst>
                <a:ext uri="{FF2B5EF4-FFF2-40B4-BE49-F238E27FC236}">
                  <a16:creationId xmlns:a16="http://schemas.microsoft.com/office/drawing/2014/main" id="{9643CEA7-EC9A-8562-15DB-845E39FFC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4" y="2640"/>
              <a:ext cx="6" cy="32"/>
            </a:xfrm>
            <a:custGeom>
              <a:avLst/>
              <a:gdLst>
                <a:gd name="T0" fmla="*/ 0 w 12"/>
                <a:gd name="T1" fmla="*/ 0 h 65"/>
                <a:gd name="T2" fmla="*/ 1 w 12"/>
                <a:gd name="T3" fmla="*/ 0 h 65"/>
                <a:gd name="T4" fmla="*/ 1 w 12"/>
                <a:gd name="T5" fmla="*/ 0 h 65"/>
                <a:gd name="T6" fmla="*/ 0 60000 65536"/>
                <a:gd name="T7" fmla="*/ 0 60000 65536"/>
                <a:gd name="T8" fmla="*/ 0 60000 65536"/>
                <a:gd name="T9" fmla="*/ 0 w 12"/>
                <a:gd name="T10" fmla="*/ 0 h 65"/>
                <a:gd name="T11" fmla="*/ 12 w 12"/>
                <a:gd name="T12" fmla="*/ 65 h 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65">
                  <a:moveTo>
                    <a:pt x="0" y="0"/>
                  </a:moveTo>
                  <a:lnTo>
                    <a:pt x="5" y="32"/>
                  </a:lnTo>
                  <a:lnTo>
                    <a:pt x="12" y="65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3" name="Freeform 578">
              <a:extLst>
                <a:ext uri="{FF2B5EF4-FFF2-40B4-BE49-F238E27FC236}">
                  <a16:creationId xmlns:a16="http://schemas.microsoft.com/office/drawing/2014/main" id="{06C57610-6052-F029-055F-485DB452A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" y="2672"/>
              <a:ext cx="8" cy="36"/>
            </a:xfrm>
            <a:custGeom>
              <a:avLst/>
              <a:gdLst>
                <a:gd name="T0" fmla="*/ 0 w 15"/>
                <a:gd name="T1" fmla="*/ 0 h 73"/>
                <a:gd name="T2" fmla="*/ 1 w 15"/>
                <a:gd name="T3" fmla="*/ 0 h 73"/>
                <a:gd name="T4" fmla="*/ 1 w 15"/>
                <a:gd name="T5" fmla="*/ 0 h 73"/>
                <a:gd name="T6" fmla="*/ 0 60000 65536"/>
                <a:gd name="T7" fmla="*/ 0 60000 65536"/>
                <a:gd name="T8" fmla="*/ 0 60000 65536"/>
                <a:gd name="T9" fmla="*/ 0 w 15"/>
                <a:gd name="T10" fmla="*/ 0 h 73"/>
                <a:gd name="T11" fmla="*/ 15 w 15"/>
                <a:gd name="T12" fmla="*/ 73 h 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73">
                  <a:moveTo>
                    <a:pt x="0" y="0"/>
                  </a:moveTo>
                  <a:lnTo>
                    <a:pt x="7" y="36"/>
                  </a:lnTo>
                  <a:lnTo>
                    <a:pt x="15" y="73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4" name="Line 579">
              <a:extLst>
                <a:ext uri="{FF2B5EF4-FFF2-40B4-BE49-F238E27FC236}">
                  <a16:creationId xmlns:a16="http://schemas.microsoft.com/office/drawing/2014/main" id="{4626B286-8C01-1B22-A4C3-47A977B4D6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8" y="2708"/>
              <a:ext cx="6" cy="35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5" name="Freeform 580">
              <a:extLst>
                <a:ext uri="{FF2B5EF4-FFF2-40B4-BE49-F238E27FC236}">
                  <a16:creationId xmlns:a16="http://schemas.microsoft.com/office/drawing/2014/main" id="{6355884B-9CB8-6B4A-006B-DADA3EF25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" y="2743"/>
              <a:ext cx="7" cy="37"/>
            </a:xfrm>
            <a:custGeom>
              <a:avLst/>
              <a:gdLst>
                <a:gd name="T0" fmla="*/ 0 w 15"/>
                <a:gd name="T1" fmla="*/ 0 h 74"/>
                <a:gd name="T2" fmla="*/ 0 w 15"/>
                <a:gd name="T3" fmla="*/ 1 h 74"/>
                <a:gd name="T4" fmla="*/ 0 w 15"/>
                <a:gd name="T5" fmla="*/ 1 h 74"/>
                <a:gd name="T6" fmla="*/ 0 60000 65536"/>
                <a:gd name="T7" fmla="*/ 0 60000 65536"/>
                <a:gd name="T8" fmla="*/ 0 60000 65536"/>
                <a:gd name="T9" fmla="*/ 0 w 15"/>
                <a:gd name="T10" fmla="*/ 0 h 74"/>
                <a:gd name="T11" fmla="*/ 15 w 15"/>
                <a:gd name="T12" fmla="*/ 74 h 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74">
                  <a:moveTo>
                    <a:pt x="0" y="0"/>
                  </a:moveTo>
                  <a:lnTo>
                    <a:pt x="7" y="37"/>
                  </a:lnTo>
                  <a:lnTo>
                    <a:pt x="15" y="7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6" name="Line 581">
              <a:extLst>
                <a:ext uri="{FF2B5EF4-FFF2-40B4-BE49-F238E27FC236}">
                  <a16:creationId xmlns:a16="http://schemas.microsoft.com/office/drawing/2014/main" id="{BD1490C3-5D60-187D-0893-5E5DDB72B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1" y="2780"/>
              <a:ext cx="6" cy="37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7" name="Freeform 582">
              <a:extLst>
                <a:ext uri="{FF2B5EF4-FFF2-40B4-BE49-F238E27FC236}">
                  <a16:creationId xmlns:a16="http://schemas.microsoft.com/office/drawing/2014/main" id="{681513DB-D903-31FF-5F58-731BD3895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" y="2817"/>
              <a:ext cx="8" cy="34"/>
            </a:xfrm>
            <a:custGeom>
              <a:avLst/>
              <a:gdLst>
                <a:gd name="T0" fmla="*/ 0 w 15"/>
                <a:gd name="T1" fmla="*/ 0 h 69"/>
                <a:gd name="T2" fmla="*/ 1 w 15"/>
                <a:gd name="T3" fmla="*/ 0 h 69"/>
                <a:gd name="T4" fmla="*/ 1 w 15"/>
                <a:gd name="T5" fmla="*/ 0 h 69"/>
                <a:gd name="T6" fmla="*/ 0 60000 65536"/>
                <a:gd name="T7" fmla="*/ 0 60000 65536"/>
                <a:gd name="T8" fmla="*/ 0 60000 65536"/>
                <a:gd name="T9" fmla="*/ 0 w 15"/>
                <a:gd name="T10" fmla="*/ 0 h 69"/>
                <a:gd name="T11" fmla="*/ 15 w 15"/>
                <a:gd name="T12" fmla="*/ 69 h 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69">
                  <a:moveTo>
                    <a:pt x="0" y="0"/>
                  </a:moveTo>
                  <a:lnTo>
                    <a:pt x="7" y="36"/>
                  </a:lnTo>
                  <a:lnTo>
                    <a:pt x="15" y="69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8" name="Line 583">
              <a:extLst>
                <a:ext uri="{FF2B5EF4-FFF2-40B4-BE49-F238E27FC236}">
                  <a16:creationId xmlns:a16="http://schemas.microsoft.com/office/drawing/2014/main" id="{239DAA96-A965-8430-693C-55E5E5AA6B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5" y="2851"/>
              <a:ext cx="6" cy="33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69" name="Freeform 584">
              <a:extLst>
                <a:ext uri="{FF2B5EF4-FFF2-40B4-BE49-F238E27FC236}">
                  <a16:creationId xmlns:a16="http://schemas.microsoft.com/office/drawing/2014/main" id="{FAE773DE-EDA3-D141-DF89-D239B9D4F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" y="2884"/>
              <a:ext cx="7" cy="28"/>
            </a:xfrm>
            <a:custGeom>
              <a:avLst/>
              <a:gdLst>
                <a:gd name="T0" fmla="*/ 0 w 14"/>
                <a:gd name="T1" fmla="*/ 0 h 57"/>
                <a:gd name="T2" fmla="*/ 1 w 14"/>
                <a:gd name="T3" fmla="*/ 0 h 57"/>
                <a:gd name="T4" fmla="*/ 1 w 14"/>
                <a:gd name="T5" fmla="*/ 0 h 57"/>
                <a:gd name="T6" fmla="*/ 0 60000 65536"/>
                <a:gd name="T7" fmla="*/ 0 60000 65536"/>
                <a:gd name="T8" fmla="*/ 0 60000 65536"/>
                <a:gd name="T9" fmla="*/ 0 w 14"/>
                <a:gd name="T10" fmla="*/ 0 h 57"/>
                <a:gd name="T11" fmla="*/ 14 w 14"/>
                <a:gd name="T12" fmla="*/ 57 h 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57">
                  <a:moveTo>
                    <a:pt x="0" y="0"/>
                  </a:moveTo>
                  <a:lnTo>
                    <a:pt x="7" y="28"/>
                  </a:lnTo>
                  <a:lnTo>
                    <a:pt x="14" y="57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0" name="Line 585">
              <a:extLst>
                <a:ext uri="{FF2B5EF4-FFF2-40B4-BE49-F238E27FC236}">
                  <a16:creationId xmlns:a16="http://schemas.microsoft.com/office/drawing/2014/main" id="{DB6DFD01-A849-FE11-629E-EC8A1D9B0E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8" y="2912"/>
              <a:ext cx="8" cy="29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1" name="Line 586">
              <a:extLst>
                <a:ext uri="{FF2B5EF4-FFF2-40B4-BE49-F238E27FC236}">
                  <a16:creationId xmlns:a16="http://schemas.microsoft.com/office/drawing/2014/main" id="{16A58C19-5CB6-1EEC-21D6-972F9C300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6" y="2941"/>
              <a:ext cx="6" cy="26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2" name="Freeform 587">
              <a:extLst>
                <a:ext uri="{FF2B5EF4-FFF2-40B4-BE49-F238E27FC236}">
                  <a16:creationId xmlns:a16="http://schemas.microsoft.com/office/drawing/2014/main" id="{D3D97C19-68DA-9935-6DEC-65CBA84D9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" y="2967"/>
              <a:ext cx="8" cy="22"/>
            </a:xfrm>
            <a:custGeom>
              <a:avLst/>
              <a:gdLst>
                <a:gd name="T0" fmla="*/ 0 w 16"/>
                <a:gd name="T1" fmla="*/ 0 h 45"/>
                <a:gd name="T2" fmla="*/ 1 w 16"/>
                <a:gd name="T3" fmla="*/ 0 h 45"/>
                <a:gd name="T4" fmla="*/ 1 w 16"/>
                <a:gd name="T5" fmla="*/ 0 h 45"/>
                <a:gd name="T6" fmla="*/ 0 60000 65536"/>
                <a:gd name="T7" fmla="*/ 0 60000 65536"/>
                <a:gd name="T8" fmla="*/ 0 60000 65536"/>
                <a:gd name="T9" fmla="*/ 0 w 16"/>
                <a:gd name="T10" fmla="*/ 0 h 45"/>
                <a:gd name="T11" fmla="*/ 16 w 1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5">
                  <a:moveTo>
                    <a:pt x="0" y="0"/>
                  </a:moveTo>
                  <a:lnTo>
                    <a:pt x="7" y="24"/>
                  </a:lnTo>
                  <a:lnTo>
                    <a:pt x="16" y="45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3" name="Line 588">
              <a:extLst>
                <a:ext uri="{FF2B5EF4-FFF2-40B4-BE49-F238E27FC236}">
                  <a16:creationId xmlns:a16="http://schemas.microsoft.com/office/drawing/2014/main" id="{B53870E8-9B86-C927-479B-DB512C69F7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0" y="2989"/>
              <a:ext cx="5" cy="2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4" name="Freeform 589">
              <a:extLst>
                <a:ext uri="{FF2B5EF4-FFF2-40B4-BE49-F238E27FC236}">
                  <a16:creationId xmlns:a16="http://schemas.microsoft.com/office/drawing/2014/main" id="{A0E38633-723B-FBED-BB7D-06080A07C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5" y="3010"/>
              <a:ext cx="8" cy="16"/>
            </a:xfrm>
            <a:custGeom>
              <a:avLst/>
              <a:gdLst>
                <a:gd name="T0" fmla="*/ 0 w 16"/>
                <a:gd name="T1" fmla="*/ 0 h 33"/>
                <a:gd name="T2" fmla="*/ 1 w 16"/>
                <a:gd name="T3" fmla="*/ 0 h 33"/>
                <a:gd name="T4" fmla="*/ 1 w 16"/>
                <a:gd name="T5" fmla="*/ 0 h 33"/>
                <a:gd name="T6" fmla="*/ 0 60000 65536"/>
                <a:gd name="T7" fmla="*/ 0 60000 65536"/>
                <a:gd name="T8" fmla="*/ 0 60000 65536"/>
                <a:gd name="T9" fmla="*/ 0 w 16"/>
                <a:gd name="T10" fmla="*/ 0 h 33"/>
                <a:gd name="T11" fmla="*/ 16 w 16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33">
                  <a:moveTo>
                    <a:pt x="0" y="0"/>
                  </a:moveTo>
                  <a:lnTo>
                    <a:pt x="9" y="16"/>
                  </a:lnTo>
                  <a:lnTo>
                    <a:pt x="16" y="33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5" name="Freeform 590">
              <a:extLst>
                <a:ext uri="{FF2B5EF4-FFF2-40B4-BE49-F238E27FC236}">
                  <a16:creationId xmlns:a16="http://schemas.microsoft.com/office/drawing/2014/main" id="{C5B51624-1FDA-914B-6900-3BA683AE9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" y="3026"/>
              <a:ext cx="6" cy="16"/>
            </a:xfrm>
            <a:custGeom>
              <a:avLst/>
              <a:gdLst>
                <a:gd name="T0" fmla="*/ 0 w 12"/>
                <a:gd name="T1" fmla="*/ 0 h 33"/>
                <a:gd name="T2" fmla="*/ 1 w 12"/>
                <a:gd name="T3" fmla="*/ 0 h 33"/>
                <a:gd name="T4" fmla="*/ 1 w 12"/>
                <a:gd name="T5" fmla="*/ 0 h 33"/>
                <a:gd name="T6" fmla="*/ 0 60000 65536"/>
                <a:gd name="T7" fmla="*/ 0 60000 65536"/>
                <a:gd name="T8" fmla="*/ 0 60000 65536"/>
                <a:gd name="T9" fmla="*/ 0 w 12"/>
                <a:gd name="T10" fmla="*/ 0 h 33"/>
                <a:gd name="T11" fmla="*/ 12 w 12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33">
                  <a:moveTo>
                    <a:pt x="0" y="0"/>
                  </a:moveTo>
                  <a:lnTo>
                    <a:pt x="5" y="16"/>
                  </a:lnTo>
                  <a:lnTo>
                    <a:pt x="12" y="33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6" name="Freeform 591">
              <a:extLst>
                <a:ext uri="{FF2B5EF4-FFF2-40B4-BE49-F238E27FC236}">
                  <a16:creationId xmlns:a16="http://schemas.microsoft.com/office/drawing/2014/main" id="{9EE7CF07-DC42-D235-3923-7A692C3D3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9" y="3042"/>
              <a:ext cx="8" cy="12"/>
            </a:xfrm>
            <a:custGeom>
              <a:avLst/>
              <a:gdLst>
                <a:gd name="T0" fmla="*/ 0 w 15"/>
                <a:gd name="T1" fmla="*/ 0 h 24"/>
                <a:gd name="T2" fmla="*/ 1 w 15"/>
                <a:gd name="T3" fmla="*/ 1 h 24"/>
                <a:gd name="T4" fmla="*/ 1 w 15"/>
                <a:gd name="T5" fmla="*/ 1 h 24"/>
                <a:gd name="T6" fmla="*/ 0 60000 65536"/>
                <a:gd name="T7" fmla="*/ 0 60000 65536"/>
                <a:gd name="T8" fmla="*/ 0 60000 65536"/>
                <a:gd name="T9" fmla="*/ 0 w 15"/>
                <a:gd name="T10" fmla="*/ 0 h 24"/>
                <a:gd name="T11" fmla="*/ 15 w 15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24">
                  <a:moveTo>
                    <a:pt x="0" y="0"/>
                  </a:moveTo>
                  <a:lnTo>
                    <a:pt x="7" y="11"/>
                  </a:lnTo>
                  <a:lnTo>
                    <a:pt x="15" y="2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7" name="Line 592">
              <a:extLst>
                <a:ext uri="{FF2B5EF4-FFF2-40B4-BE49-F238E27FC236}">
                  <a16:creationId xmlns:a16="http://schemas.microsoft.com/office/drawing/2014/main" id="{545A656E-A1B9-3186-EF41-96C28A2095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7" y="3054"/>
              <a:ext cx="6" cy="1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8" name="Freeform 593">
              <a:extLst>
                <a:ext uri="{FF2B5EF4-FFF2-40B4-BE49-F238E27FC236}">
                  <a16:creationId xmlns:a16="http://schemas.microsoft.com/office/drawing/2014/main" id="{126FC3F9-AB2C-8DE7-65BE-64DD48727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3" y="3065"/>
              <a:ext cx="7" cy="8"/>
            </a:xfrm>
            <a:custGeom>
              <a:avLst/>
              <a:gdLst>
                <a:gd name="T0" fmla="*/ 0 w 15"/>
                <a:gd name="T1" fmla="*/ 0 h 17"/>
                <a:gd name="T2" fmla="*/ 0 w 15"/>
                <a:gd name="T3" fmla="*/ 0 h 17"/>
                <a:gd name="T4" fmla="*/ 0 w 15"/>
                <a:gd name="T5" fmla="*/ 0 h 17"/>
                <a:gd name="T6" fmla="*/ 0 60000 65536"/>
                <a:gd name="T7" fmla="*/ 0 60000 65536"/>
                <a:gd name="T8" fmla="*/ 0 60000 65536"/>
                <a:gd name="T9" fmla="*/ 0 w 15"/>
                <a:gd name="T10" fmla="*/ 0 h 17"/>
                <a:gd name="T11" fmla="*/ 15 w 15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7">
                  <a:moveTo>
                    <a:pt x="0" y="0"/>
                  </a:moveTo>
                  <a:lnTo>
                    <a:pt x="7" y="9"/>
                  </a:lnTo>
                  <a:lnTo>
                    <a:pt x="15" y="17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79" name="Line 594">
              <a:extLst>
                <a:ext uri="{FF2B5EF4-FFF2-40B4-BE49-F238E27FC236}">
                  <a16:creationId xmlns:a16="http://schemas.microsoft.com/office/drawing/2014/main" id="{1D5FE1FD-2179-3454-5554-D4A792B11F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073"/>
              <a:ext cx="6" cy="8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0" name="Freeform 595">
              <a:extLst>
                <a:ext uri="{FF2B5EF4-FFF2-40B4-BE49-F238E27FC236}">
                  <a16:creationId xmlns:a16="http://schemas.microsoft.com/office/drawing/2014/main" id="{67E03894-F29E-3A42-2EEF-47D5B470B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" y="3081"/>
              <a:ext cx="8" cy="6"/>
            </a:xfrm>
            <a:custGeom>
              <a:avLst/>
              <a:gdLst>
                <a:gd name="T0" fmla="*/ 0 w 15"/>
                <a:gd name="T1" fmla="*/ 0 h 13"/>
                <a:gd name="T2" fmla="*/ 1 w 15"/>
                <a:gd name="T3" fmla="*/ 0 h 13"/>
                <a:gd name="T4" fmla="*/ 1 w 15"/>
                <a:gd name="T5" fmla="*/ 0 h 13"/>
                <a:gd name="T6" fmla="*/ 0 60000 65536"/>
                <a:gd name="T7" fmla="*/ 0 60000 65536"/>
                <a:gd name="T8" fmla="*/ 0 60000 65536"/>
                <a:gd name="T9" fmla="*/ 0 w 15"/>
                <a:gd name="T10" fmla="*/ 0 h 13"/>
                <a:gd name="T11" fmla="*/ 15 w 15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3">
                  <a:moveTo>
                    <a:pt x="0" y="0"/>
                  </a:moveTo>
                  <a:lnTo>
                    <a:pt x="7" y="8"/>
                  </a:lnTo>
                  <a:lnTo>
                    <a:pt x="15" y="13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1" name="Line 596">
              <a:extLst>
                <a:ext uri="{FF2B5EF4-FFF2-40B4-BE49-F238E27FC236}">
                  <a16:creationId xmlns:a16="http://schemas.microsoft.com/office/drawing/2014/main" id="{8DA23737-4434-8521-2664-E99A17C5F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4" y="3087"/>
              <a:ext cx="6" cy="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2" name="Freeform 597">
              <a:extLst>
                <a:ext uri="{FF2B5EF4-FFF2-40B4-BE49-F238E27FC236}">
                  <a16:creationId xmlns:a16="http://schemas.microsoft.com/office/drawing/2014/main" id="{D4FABB15-DBFD-F0EC-BC77-ED7E4AA8D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3091"/>
              <a:ext cx="7" cy="4"/>
            </a:xfrm>
            <a:custGeom>
              <a:avLst/>
              <a:gdLst>
                <a:gd name="T0" fmla="*/ 0 w 14"/>
                <a:gd name="T1" fmla="*/ 0 h 8"/>
                <a:gd name="T2" fmla="*/ 1 w 14"/>
                <a:gd name="T3" fmla="*/ 1 h 8"/>
                <a:gd name="T4" fmla="*/ 1 w 14"/>
                <a:gd name="T5" fmla="*/ 1 h 8"/>
                <a:gd name="T6" fmla="*/ 0 60000 65536"/>
                <a:gd name="T7" fmla="*/ 0 60000 65536"/>
                <a:gd name="T8" fmla="*/ 0 60000 65536"/>
                <a:gd name="T9" fmla="*/ 0 w 14"/>
                <a:gd name="T10" fmla="*/ 0 h 8"/>
                <a:gd name="T11" fmla="*/ 14 w 14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8">
                  <a:moveTo>
                    <a:pt x="0" y="0"/>
                  </a:moveTo>
                  <a:lnTo>
                    <a:pt x="7" y="4"/>
                  </a:lnTo>
                  <a:lnTo>
                    <a:pt x="14" y="8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3" name="Line 598">
              <a:extLst>
                <a:ext uri="{FF2B5EF4-FFF2-40B4-BE49-F238E27FC236}">
                  <a16:creationId xmlns:a16="http://schemas.microsoft.com/office/drawing/2014/main" id="{48213643-E745-28B4-FC48-1CF69B42A1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7" y="3095"/>
              <a:ext cx="6" cy="4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4" name="Line 599">
              <a:extLst>
                <a:ext uri="{FF2B5EF4-FFF2-40B4-BE49-F238E27FC236}">
                  <a16:creationId xmlns:a16="http://schemas.microsoft.com/office/drawing/2014/main" id="{8F8EBCFA-7E91-07E0-694F-14CDC25BF7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3" y="3099"/>
              <a:ext cx="7" cy="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5" name="Line 600">
              <a:extLst>
                <a:ext uri="{FF2B5EF4-FFF2-40B4-BE49-F238E27FC236}">
                  <a16:creationId xmlns:a16="http://schemas.microsoft.com/office/drawing/2014/main" id="{55C776B7-7B7E-038C-3A98-166FFCE202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40" y="3101"/>
              <a:ext cx="8" cy="2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6" name="Line 601">
              <a:extLst>
                <a:ext uri="{FF2B5EF4-FFF2-40B4-BE49-F238E27FC236}">
                  <a16:creationId xmlns:a16="http://schemas.microsoft.com/office/drawing/2014/main" id="{57304FC9-B589-B6CB-3FD9-B4A821C035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48" y="3103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7" name="Freeform 602">
              <a:extLst>
                <a:ext uri="{FF2B5EF4-FFF2-40B4-BE49-F238E27FC236}">
                  <a16:creationId xmlns:a16="http://schemas.microsoft.com/office/drawing/2014/main" id="{55449D0C-E57E-B042-50F9-6C9B94253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" y="3103"/>
              <a:ext cx="7" cy="3"/>
            </a:xfrm>
            <a:custGeom>
              <a:avLst/>
              <a:gdLst>
                <a:gd name="T0" fmla="*/ 0 w 16"/>
                <a:gd name="T1" fmla="*/ 0 h 5"/>
                <a:gd name="T2" fmla="*/ 0 w 16"/>
                <a:gd name="T3" fmla="*/ 0 h 5"/>
                <a:gd name="T4" fmla="*/ 0 w 16"/>
                <a:gd name="T5" fmla="*/ 1 h 5"/>
                <a:gd name="T6" fmla="*/ 0 60000 65536"/>
                <a:gd name="T7" fmla="*/ 0 60000 65536"/>
                <a:gd name="T8" fmla="*/ 0 60000 65536"/>
                <a:gd name="T9" fmla="*/ 0 w 16"/>
                <a:gd name="T10" fmla="*/ 0 h 5"/>
                <a:gd name="T11" fmla="*/ 16 w 16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5">
                  <a:moveTo>
                    <a:pt x="0" y="0"/>
                  </a:moveTo>
                  <a:lnTo>
                    <a:pt x="9" y="0"/>
                  </a:lnTo>
                  <a:lnTo>
                    <a:pt x="16" y="5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8" name="Line 603">
              <a:extLst>
                <a:ext uri="{FF2B5EF4-FFF2-40B4-BE49-F238E27FC236}">
                  <a16:creationId xmlns:a16="http://schemas.microsoft.com/office/drawing/2014/main" id="{45197A79-02A8-14B5-D2E4-EFAD595C20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1" y="3106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89" name="Freeform 604">
              <a:extLst>
                <a:ext uri="{FF2B5EF4-FFF2-40B4-BE49-F238E27FC236}">
                  <a16:creationId xmlns:a16="http://schemas.microsoft.com/office/drawing/2014/main" id="{9BCB5626-DE83-1363-14C1-586640E02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" y="3106"/>
              <a:ext cx="8" cy="1"/>
            </a:xfrm>
            <a:custGeom>
              <a:avLst/>
              <a:gdLst>
                <a:gd name="T0" fmla="*/ 0 w 15"/>
                <a:gd name="T1" fmla="*/ 0 h 1"/>
                <a:gd name="T2" fmla="*/ 1 w 15"/>
                <a:gd name="T3" fmla="*/ 0 h 1"/>
                <a:gd name="T4" fmla="*/ 1 w 15"/>
                <a:gd name="T5" fmla="*/ 0 h 1"/>
                <a:gd name="T6" fmla="*/ 0 60000 65536"/>
                <a:gd name="T7" fmla="*/ 0 60000 65536"/>
                <a:gd name="T8" fmla="*/ 0 60000 65536"/>
                <a:gd name="T9" fmla="*/ 0 w 15"/>
                <a:gd name="T10" fmla="*/ 0 h 1"/>
                <a:gd name="T11" fmla="*/ 15 w 1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">
                  <a:moveTo>
                    <a:pt x="0" y="0"/>
                  </a:moveTo>
                  <a:lnTo>
                    <a:pt x="7" y="0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90" name="Freeform 605">
              <a:extLst>
                <a:ext uri="{FF2B5EF4-FFF2-40B4-BE49-F238E27FC236}">
                  <a16:creationId xmlns:a16="http://schemas.microsoft.com/office/drawing/2014/main" id="{70159B7D-D7A2-21D6-B00E-B2BF8204A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5" y="3106"/>
              <a:ext cx="6" cy="2"/>
            </a:xfrm>
            <a:custGeom>
              <a:avLst/>
              <a:gdLst>
                <a:gd name="T0" fmla="*/ 0 w 12"/>
                <a:gd name="T1" fmla="*/ 0 h 4"/>
                <a:gd name="T2" fmla="*/ 1 w 12"/>
                <a:gd name="T3" fmla="*/ 0 h 4"/>
                <a:gd name="T4" fmla="*/ 1 w 12"/>
                <a:gd name="T5" fmla="*/ 1 h 4"/>
                <a:gd name="T6" fmla="*/ 0 60000 65536"/>
                <a:gd name="T7" fmla="*/ 0 60000 65536"/>
                <a:gd name="T8" fmla="*/ 0 60000 65536"/>
                <a:gd name="T9" fmla="*/ 0 w 12"/>
                <a:gd name="T10" fmla="*/ 0 h 4"/>
                <a:gd name="T11" fmla="*/ 12 w 12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4">
                  <a:moveTo>
                    <a:pt x="0" y="0"/>
                  </a:moveTo>
                  <a:lnTo>
                    <a:pt x="4" y="0"/>
                  </a:lnTo>
                  <a:lnTo>
                    <a:pt x="12" y="4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91" name="Freeform 606">
              <a:extLst>
                <a:ext uri="{FF2B5EF4-FFF2-40B4-BE49-F238E27FC236}">
                  <a16:creationId xmlns:a16="http://schemas.microsoft.com/office/drawing/2014/main" id="{48ABC888-6B95-6F45-1FF8-CF15ED917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1" y="3108"/>
              <a:ext cx="7" cy="1"/>
            </a:xfrm>
            <a:custGeom>
              <a:avLst/>
              <a:gdLst>
                <a:gd name="T0" fmla="*/ 0 w 15"/>
                <a:gd name="T1" fmla="*/ 0 h 1"/>
                <a:gd name="T2" fmla="*/ 0 w 15"/>
                <a:gd name="T3" fmla="*/ 0 h 1"/>
                <a:gd name="T4" fmla="*/ 0 w 15"/>
                <a:gd name="T5" fmla="*/ 0 h 1"/>
                <a:gd name="T6" fmla="*/ 0 60000 65536"/>
                <a:gd name="T7" fmla="*/ 0 60000 65536"/>
                <a:gd name="T8" fmla="*/ 0 60000 65536"/>
                <a:gd name="T9" fmla="*/ 0 w 15"/>
                <a:gd name="T10" fmla="*/ 0 h 1"/>
                <a:gd name="T11" fmla="*/ 15 w 1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">
                  <a:moveTo>
                    <a:pt x="0" y="0"/>
                  </a:moveTo>
                  <a:lnTo>
                    <a:pt x="7" y="0"/>
                  </a:lnTo>
                  <a:lnTo>
                    <a:pt x="15" y="0"/>
                  </a:lnTo>
                </a:path>
              </a:pathLst>
            </a:cu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92" name="Line 607">
              <a:extLst>
                <a:ext uri="{FF2B5EF4-FFF2-40B4-BE49-F238E27FC236}">
                  <a16:creationId xmlns:a16="http://schemas.microsoft.com/office/drawing/2014/main" id="{B1DDBE85-5FBC-9D86-F8A2-0A45B4F114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8" y="3108"/>
              <a:ext cx="6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93" name="Line 608">
              <a:extLst>
                <a:ext uri="{FF2B5EF4-FFF2-40B4-BE49-F238E27FC236}">
                  <a16:creationId xmlns:a16="http://schemas.microsoft.com/office/drawing/2014/main" id="{0A740D50-E199-0946-D865-573CE06972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94" y="3108"/>
              <a:ext cx="8" cy="1"/>
            </a:xfrm>
            <a:prstGeom prst="line">
              <a:avLst/>
            </a:prstGeom>
            <a:noFill/>
            <a:ln w="31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194" name="Rectangle 609">
              <a:extLst>
                <a:ext uri="{FF2B5EF4-FFF2-40B4-BE49-F238E27FC236}">
                  <a16:creationId xmlns:a16="http://schemas.microsoft.com/office/drawing/2014/main" id="{2F105235-B1D9-7C15-87E7-086F797C5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" y="3130"/>
              <a:ext cx="21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00">
                  <a:solidFill>
                    <a:srgbClr val="FFFFFF"/>
                  </a:solidFill>
                </a:rPr>
                <a:t>-6</a:t>
              </a:r>
              <a:endParaRPr lang="en-US" altLang="en-US" sz="1800"/>
            </a:p>
          </p:txBody>
        </p:sp>
        <p:sp>
          <p:nvSpPr>
            <p:cNvPr id="29195" name="Rectangle 610">
              <a:extLst>
                <a:ext uri="{FF2B5EF4-FFF2-40B4-BE49-F238E27FC236}">
                  <a16:creationId xmlns:a16="http://schemas.microsoft.com/office/drawing/2014/main" id="{E3741FA1-E154-91A7-6B23-4DD942415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6" y="3130"/>
              <a:ext cx="21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00">
                  <a:solidFill>
                    <a:srgbClr val="FFFFFF"/>
                  </a:solidFill>
                </a:rPr>
                <a:t>-4</a:t>
              </a:r>
              <a:endParaRPr lang="en-US" altLang="en-US" sz="1800"/>
            </a:p>
          </p:txBody>
        </p:sp>
        <p:sp>
          <p:nvSpPr>
            <p:cNvPr id="29196" name="Rectangle 611">
              <a:extLst>
                <a:ext uri="{FF2B5EF4-FFF2-40B4-BE49-F238E27FC236}">
                  <a16:creationId xmlns:a16="http://schemas.microsoft.com/office/drawing/2014/main" id="{97C5EA16-034F-D0F2-DABD-9C703A3C8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0" y="3130"/>
              <a:ext cx="21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00">
                  <a:solidFill>
                    <a:srgbClr val="FFFFFF"/>
                  </a:solidFill>
                </a:rPr>
                <a:t>-2</a:t>
              </a:r>
              <a:endParaRPr lang="en-US" altLang="en-US" sz="1800"/>
            </a:p>
          </p:txBody>
        </p:sp>
        <p:sp>
          <p:nvSpPr>
            <p:cNvPr id="29197" name="Rectangle 612">
              <a:extLst>
                <a:ext uri="{FF2B5EF4-FFF2-40B4-BE49-F238E27FC236}">
                  <a16:creationId xmlns:a16="http://schemas.microsoft.com/office/drawing/2014/main" id="{71F13D24-33B2-D848-91C6-D5FDF5DE4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1" y="3130"/>
              <a:ext cx="1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00">
                  <a:solidFill>
                    <a:srgbClr val="FFFFFF"/>
                  </a:solidFill>
                </a:rPr>
                <a:t>0</a:t>
              </a:r>
              <a:endParaRPr lang="en-US" altLang="en-US" sz="1800"/>
            </a:p>
          </p:txBody>
        </p:sp>
      </p:grpSp>
      <p:sp>
        <p:nvSpPr>
          <p:cNvPr id="28878" name="Rectangle 614">
            <a:extLst>
              <a:ext uri="{FF2B5EF4-FFF2-40B4-BE49-F238E27FC236}">
                <a16:creationId xmlns:a16="http://schemas.microsoft.com/office/drawing/2014/main" id="{10C7B5CF-B817-13B4-D8A3-ACEEA9C4E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0" y="4968875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2</a:t>
            </a:r>
            <a:endParaRPr lang="en-US" altLang="en-US" sz="1800"/>
          </a:p>
        </p:txBody>
      </p:sp>
      <p:sp>
        <p:nvSpPr>
          <p:cNvPr id="28879" name="Rectangle 615">
            <a:extLst>
              <a:ext uri="{FF2B5EF4-FFF2-40B4-BE49-F238E27FC236}">
                <a16:creationId xmlns:a16="http://schemas.microsoft.com/office/drawing/2014/main" id="{D608E49D-25EF-543A-984A-2E579989C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675" y="4968875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4</a:t>
            </a:r>
            <a:endParaRPr lang="en-US" altLang="en-US" sz="1800"/>
          </a:p>
        </p:txBody>
      </p:sp>
      <p:sp>
        <p:nvSpPr>
          <p:cNvPr id="28880" name="Rectangle 616">
            <a:extLst>
              <a:ext uri="{FF2B5EF4-FFF2-40B4-BE49-F238E27FC236}">
                <a16:creationId xmlns:a16="http://schemas.microsoft.com/office/drawing/2014/main" id="{69793F02-E909-6A15-2623-37ACE3904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5575" y="4968875"/>
            <a:ext cx="20638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">
                <a:solidFill>
                  <a:srgbClr val="FFFFFF"/>
                </a:solidFill>
              </a:rPr>
              <a:t>6</a:t>
            </a:r>
            <a:endParaRPr lang="en-US" altLang="en-US" sz="1800"/>
          </a:p>
        </p:txBody>
      </p:sp>
      <p:sp>
        <p:nvSpPr>
          <p:cNvPr id="28881" name="Rectangle 617">
            <a:extLst>
              <a:ext uri="{FF2B5EF4-FFF2-40B4-BE49-F238E27FC236}">
                <a16:creationId xmlns:a16="http://schemas.microsoft.com/office/drawing/2014/main" id="{5B566066-45C9-0E43-A313-7DAA41D71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775" y="3783014"/>
            <a:ext cx="1492250" cy="1298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882" name="Rectangle 618">
            <a:extLst>
              <a:ext uri="{FF2B5EF4-FFF2-40B4-BE49-F238E27FC236}">
                <a16:creationId xmlns:a16="http://schemas.microsoft.com/office/drawing/2014/main" id="{4FBC7966-9E34-DA20-5F08-9167B05F1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338" y="3816350"/>
            <a:ext cx="1376362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883" name="Line 619">
            <a:extLst>
              <a:ext uri="{FF2B5EF4-FFF2-40B4-BE49-F238E27FC236}">
                <a16:creationId xmlns:a16="http://schemas.microsoft.com/office/drawing/2014/main" id="{EDAD4183-2DC5-1FA7-C747-779EBB5FB6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810125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84" name="Line 620">
            <a:extLst>
              <a:ext uri="{FF2B5EF4-FFF2-40B4-BE49-F238E27FC236}">
                <a16:creationId xmlns:a16="http://schemas.microsoft.com/office/drawing/2014/main" id="{11BEF3C7-F067-34E3-0308-ACC9D8C37887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686300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85" name="Line 621">
            <a:extLst>
              <a:ext uri="{FF2B5EF4-FFF2-40B4-BE49-F238E27FC236}">
                <a16:creationId xmlns:a16="http://schemas.microsoft.com/office/drawing/2014/main" id="{75962B9A-A834-81B7-09F3-AC579EE2F359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560889"/>
            <a:ext cx="137477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86" name="Line 622">
            <a:extLst>
              <a:ext uri="{FF2B5EF4-FFF2-40B4-BE49-F238E27FC236}">
                <a16:creationId xmlns:a16="http://schemas.microsoft.com/office/drawing/2014/main" id="{436359D8-1FE8-0C0C-88E1-E1FE2E2ABC03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435475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87" name="Line 623">
            <a:extLst>
              <a:ext uri="{FF2B5EF4-FFF2-40B4-BE49-F238E27FC236}">
                <a16:creationId xmlns:a16="http://schemas.microsoft.com/office/drawing/2014/main" id="{1A470D0C-A1D8-F80B-D227-7AD42B6838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314825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88" name="Line 624">
            <a:extLst>
              <a:ext uri="{FF2B5EF4-FFF2-40B4-BE49-F238E27FC236}">
                <a16:creationId xmlns:a16="http://schemas.microsoft.com/office/drawing/2014/main" id="{9E1409A1-12E1-79D8-D815-123F324D8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191000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89" name="Line 625">
            <a:extLst>
              <a:ext uri="{FF2B5EF4-FFF2-40B4-BE49-F238E27FC236}">
                <a16:creationId xmlns:a16="http://schemas.microsoft.com/office/drawing/2014/main" id="{0309E66D-CE52-963E-37B5-C318C240CB7A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4065589"/>
            <a:ext cx="137477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0" name="Line 626">
            <a:extLst>
              <a:ext uri="{FF2B5EF4-FFF2-40B4-BE49-F238E27FC236}">
                <a16:creationId xmlns:a16="http://schemas.microsoft.com/office/drawing/2014/main" id="{5429E381-5ACD-A271-08AC-DE4C550B3119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3941764"/>
            <a:ext cx="1374775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1" name="Line 627">
            <a:extLst>
              <a:ext uri="{FF2B5EF4-FFF2-40B4-BE49-F238E27FC236}">
                <a16:creationId xmlns:a16="http://schemas.microsoft.com/office/drawing/2014/main" id="{B6C2D910-047D-7000-EE22-DF6883E7EF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9" y="3816350"/>
            <a:ext cx="1374775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2" name="Rectangle 628">
            <a:extLst>
              <a:ext uri="{FF2B5EF4-FFF2-40B4-BE49-F238E27FC236}">
                <a16:creationId xmlns:a16="http://schemas.microsoft.com/office/drawing/2014/main" id="{6E2DFC8C-BF20-36FE-5DB0-1B8B838A5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338" y="3816350"/>
            <a:ext cx="1376362" cy="1119188"/>
          </a:xfrm>
          <a:prstGeom prst="rect">
            <a:avLst/>
          </a:prstGeom>
          <a:noFill/>
          <a:ln w="31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893" name="Line 629">
            <a:extLst>
              <a:ext uri="{FF2B5EF4-FFF2-40B4-BE49-F238E27FC236}">
                <a16:creationId xmlns:a16="http://schemas.microsoft.com/office/drawing/2014/main" id="{3D3E3DB5-0A39-1BFB-DC5D-6565923B7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8" y="4935539"/>
            <a:ext cx="13763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4" name="Line 630">
            <a:extLst>
              <a:ext uri="{FF2B5EF4-FFF2-40B4-BE49-F238E27FC236}">
                <a16:creationId xmlns:a16="http://schemas.microsoft.com/office/drawing/2014/main" id="{8AE70235-FA21-B597-A05F-FE65243456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740526" y="4935539"/>
            <a:ext cx="11113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5" name="Freeform 631">
            <a:extLst>
              <a:ext uri="{FF2B5EF4-FFF2-40B4-BE49-F238E27FC236}">
                <a16:creationId xmlns:a16="http://schemas.microsoft.com/office/drawing/2014/main" id="{7A56C1B4-3C47-D054-40B3-CBE6C4E05BA8}"/>
              </a:ext>
            </a:extLst>
          </p:cNvPr>
          <p:cNvSpPr>
            <a:spLocks/>
          </p:cNvSpPr>
          <p:nvPr/>
        </p:nvSpPr>
        <p:spPr bwMode="auto">
          <a:xfrm>
            <a:off x="6751638" y="4935539"/>
            <a:ext cx="11112" cy="1587"/>
          </a:xfrm>
          <a:custGeom>
            <a:avLst/>
            <a:gdLst>
              <a:gd name="T0" fmla="*/ 0 w 16"/>
              <a:gd name="T1" fmla="*/ 0 h 1587"/>
              <a:gd name="T2" fmla="*/ 2147483647 w 16"/>
              <a:gd name="T3" fmla="*/ 0 h 1587"/>
              <a:gd name="T4" fmla="*/ 2147483647 w 16"/>
              <a:gd name="T5" fmla="*/ 0 h 1587"/>
              <a:gd name="T6" fmla="*/ 0 60000 65536"/>
              <a:gd name="T7" fmla="*/ 0 60000 65536"/>
              <a:gd name="T8" fmla="*/ 0 60000 65536"/>
              <a:gd name="T9" fmla="*/ 0 w 16"/>
              <a:gd name="T10" fmla="*/ 0 h 1587"/>
              <a:gd name="T11" fmla="*/ 16 w 16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7">
                <a:moveTo>
                  <a:pt x="0" y="0"/>
                </a:moveTo>
                <a:lnTo>
                  <a:pt x="7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6" name="Line 632">
            <a:extLst>
              <a:ext uri="{FF2B5EF4-FFF2-40B4-BE49-F238E27FC236}">
                <a16:creationId xmlns:a16="http://schemas.microsoft.com/office/drawing/2014/main" id="{58695149-4F55-00FD-FB37-C1B38A5B78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2751" y="4935539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7" name="Freeform 633">
            <a:extLst>
              <a:ext uri="{FF2B5EF4-FFF2-40B4-BE49-F238E27FC236}">
                <a16:creationId xmlns:a16="http://schemas.microsoft.com/office/drawing/2014/main" id="{9E0D4233-7460-A517-95DD-6404B64DDE22}"/>
              </a:ext>
            </a:extLst>
          </p:cNvPr>
          <p:cNvSpPr>
            <a:spLocks/>
          </p:cNvSpPr>
          <p:nvPr/>
        </p:nvSpPr>
        <p:spPr bwMode="auto">
          <a:xfrm>
            <a:off x="6772275" y="4935539"/>
            <a:ext cx="14288" cy="1587"/>
          </a:xfrm>
          <a:custGeom>
            <a:avLst/>
            <a:gdLst>
              <a:gd name="T0" fmla="*/ 0 w 16"/>
              <a:gd name="T1" fmla="*/ 0 h 1587"/>
              <a:gd name="T2" fmla="*/ 2147483647 w 16"/>
              <a:gd name="T3" fmla="*/ 0 h 1587"/>
              <a:gd name="T4" fmla="*/ 2147483647 w 16"/>
              <a:gd name="T5" fmla="*/ 0 h 1587"/>
              <a:gd name="T6" fmla="*/ 0 60000 65536"/>
              <a:gd name="T7" fmla="*/ 0 60000 65536"/>
              <a:gd name="T8" fmla="*/ 0 60000 65536"/>
              <a:gd name="T9" fmla="*/ 0 w 16"/>
              <a:gd name="T10" fmla="*/ 0 h 1587"/>
              <a:gd name="T11" fmla="*/ 16 w 16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7">
                <a:moveTo>
                  <a:pt x="0" y="0"/>
                </a:move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8" name="Freeform 634">
            <a:extLst>
              <a:ext uri="{FF2B5EF4-FFF2-40B4-BE49-F238E27FC236}">
                <a16:creationId xmlns:a16="http://schemas.microsoft.com/office/drawing/2014/main" id="{5E445A1E-23CC-F453-640E-4582732D5D68}"/>
              </a:ext>
            </a:extLst>
          </p:cNvPr>
          <p:cNvSpPr>
            <a:spLocks/>
          </p:cNvSpPr>
          <p:nvPr/>
        </p:nvSpPr>
        <p:spPr bwMode="auto">
          <a:xfrm>
            <a:off x="6786564" y="4932364"/>
            <a:ext cx="9525" cy="3175"/>
          </a:xfrm>
          <a:custGeom>
            <a:avLst/>
            <a:gdLst>
              <a:gd name="T0" fmla="*/ 0 w 12"/>
              <a:gd name="T1" fmla="*/ 2147483647 h 4"/>
              <a:gd name="T2" fmla="*/ 2147483647 w 12"/>
              <a:gd name="T3" fmla="*/ 0 h 4"/>
              <a:gd name="T4" fmla="*/ 2147483647 w 12"/>
              <a:gd name="T5" fmla="*/ 0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4"/>
                </a:moveTo>
                <a:lnTo>
                  <a:pt x="5" y="0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99" name="Freeform 635">
            <a:extLst>
              <a:ext uri="{FF2B5EF4-FFF2-40B4-BE49-F238E27FC236}">
                <a16:creationId xmlns:a16="http://schemas.microsoft.com/office/drawing/2014/main" id="{A3510A43-CA5C-1E66-757D-756A54BA26ED}"/>
              </a:ext>
            </a:extLst>
          </p:cNvPr>
          <p:cNvSpPr>
            <a:spLocks/>
          </p:cNvSpPr>
          <p:nvPr/>
        </p:nvSpPr>
        <p:spPr bwMode="auto">
          <a:xfrm>
            <a:off x="6796088" y="4932364"/>
            <a:ext cx="12700" cy="1587"/>
          </a:xfrm>
          <a:custGeom>
            <a:avLst/>
            <a:gdLst>
              <a:gd name="T0" fmla="*/ 0 w 17"/>
              <a:gd name="T1" fmla="*/ 0 h 1587"/>
              <a:gd name="T2" fmla="*/ 2147483647 w 17"/>
              <a:gd name="T3" fmla="*/ 0 h 1587"/>
              <a:gd name="T4" fmla="*/ 2147483647 w 17"/>
              <a:gd name="T5" fmla="*/ 0 h 1587"/>
              <a:gd name="T6" fmla="*/ 0 60000 65536"/>
              <a:gd name="T7" fmla="*/ 0 60000 65536"/>
              <a:gd name="T8" fmla="*/ 0 60000 65536"/>
              <a:gd name="T9" fmla="*/ 0 w 17"/>
              <a:gd name="T10" fmla="*/ 0 h 1587"/>
              <a:gd name="T11" fmla="*/ 17 w 17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587">
                <a:moveTo>
                  <a:pt x="0" y="0"/>
                </a:moveTo>
                <a:lnTo>
                  <a:pt x="9" y="0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0" name="Line 636">
            <a:extLst>
              <a:ext uri="{FF2B5EF4-FFF2-40B4-BE49-F238E27FC236}">
                <a16:creationId xmlns:a16="http://schemas.microsoft.com/office/drawing/2014/main" id="{1ACAE8A7-BDA9-C7A7-378E-7D077B91F7C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8789" y="4932364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1" name="Freeform 637">
            <a:extLst>
              <a:ext uri="{FF2B5EF4-FFF2-40B4-BE49-F238E27FC236}">
                <a16:creationId xmlns:a16="http://schemas.microsoft.com/office/drawing/2014/main" id="{B2DB0FF5-0FA9-24C3-42CC-29BE5CA8319C}"/>
              </a:ext>
            </a:extLst>
          </p:cNvPr>
          <p:cNvSpPr>
            <a:spLocks/>
          </p:cNvSpPr>
          <p:nvPr/>
        </p:nvSpPr>
        <p:spPr bwMode="auto">
          <a:xfrm>
            <a:off x="6818313" y="4927601"/>
            <a:ext cx="12700" cy="4763"/>
          </a:xfrm>
          <a:custGeom>
            <a:avLst/>
            <a:gdLst>
              <a:gd name="T0" fmla="*/ 0 w 17"/>
              <a:gd name="T1" fmla="*/ 2147483647 h 5"/>
              <a:gd name="T2" fmla="*/ 2147483647 w 17"/>
              <a:gd name="T3" fmla="*/ 0 h 5"/>
              <a:gd name="T4" fmla="*/ 2147483647 w 17"/>
              <a:gd name="T5" fmla="*/ 0 h 5"/>
              <a:gd name="T6" fmla="*/ 0 60000 65536"/>
              <a:gd name="T7" fmla="*/ 0 60000 65536"/>
              <a:gd name="T8" fmla="*/ 0 60000 65536"/>
              <a:gd name="T9" fmla="*/ 0 w 17"/>
              <a:gd name="T10" fmla="*/ 0 h 5"/>
              <a:gd name="T11" fmla="*/ 17 w 17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">
                <a:moveTo>
                  <a:pt x="0" y="5"/>
                </a:moveTo>
                <a:lnTo>
                  <a:pt x="8" y="0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2" name="Line 638">
            <a:extLst>
              <a:ext uri="{FF2B5EF4-FFF2-40B4-BE49-F238E27FC236}">
                <a16:creationId xmlns:a16="http://schemas.microsoft.com/office/drawing/2014/main" id="{0A34CDF5-2516-C2FA-B5CA-0FD6A67F12C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4" y="4927600"/>
            <a:ext cx="9525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3" name="Line 639">
            <a:extLst>
              <a:ext uri="{FF2B5EF4-FFF2-40B4-BE49-F238E27FC236}">
                <a16:creationId xmlns:a16="http://schemas.microsoft.com/office/drawing/2014/main" id="{A1A54329-D987-915C-A7F2-23BA5CB07C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40539" y="4924426"/>
            <a:ext cx="14287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4" name="Line 640">
            <a:extLst>
              <a:ext uri="{FF2B5EF4-FFF2-40B4-BE49-F238E27FC236}">
                <a16:creationId xmlns:a16="http://schemas.microsoft.com/office/drawing/2014/main" id="{EC150C01-DAF1-0E6B-5BF2-E43B76F0CE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4825" y="4922839"/>
            <a:ext cx="12700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5" name="Line 641">
            <a:extLst>
              <a:ext uri="{FF2B5EF4-FFF2-40B4-BE49-F238E27FC236}">
                <a16:creationId xmlns:a16="http://schemas.microsoft.com/office/drawing/2014/main" id="{96C4C1B9-4BC4-D76B-7358-1D5F1B3EBF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67526" y="4914900"/>
            <a:ext cx="9525" cy="79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6" name="Freeform 642">
            <a:extLst>
              <a:ext uri="{FF2B5EF4-FFF2-40B4-BE49-F238E27FC236}">
                <a16:creationId xmlns:a16="http://schemas.microsoft.com/office/drawing/2014/main" id="{2529A405-26CA-85F2-EDE3-986054E2458F}"/>
              </a:ext>
            </a:extLst>
          </p:cNvPr>
          <p:cNvSpPr>
            <a:spLocks/>
          </p:cNvSpPr>
          <p:nvPr/>
        </p:nvSpPr>
        <p:spPr bwMode="auto">
          <a:xfrm>
            <a:off x="6877050" y="4908550"/>
            <a:ext cx="12700" cy="6350"/>
          </a:xfrm>
          <a:custGeom>
            <a:avLst/>
            <a:gdLst>
              <a:gd name="T0" fmla="*/ 0 w 17"/>
              <a:gd name="T1" fmla="*/ 2147483647 h 9"/>
              <a:gd name="T2" fmla="*/ 2147483647 w 17"/>
              <a:gd name="T3" fmla="*/ 2147483647 h 9"/>
              <a:gd name="T4" fmla="*/ 2147483647 w 17"/>
              <a:gd name="T5" fmla="*/ 0 h 9"/>
              <a:gd name="T6" fmla="*/ 0 60000 65536"/>
              <a:gd name="T7" fmla="*/ 0 60000 65536"/>
              <a:gd name="T8" fmla="*/ 0 60000 65536"/>
              <a:gd name="T9" fmla="*/ 0 w 17"/>
              <a:gd name="T10" fmla="*/ 0 h 9"/>
              <a:gd name="T11" fmla="*/ 17 w 17"/>
              <a:gd name="T12" fmla="*/ 9 h 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9">
                <a:moveTo>
                  <a:pt x="0" y="9"/>
                </a:moveTo>
                <a:lnTo>
                  <a:pt x="9" y="6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7" name="Line 643">
            <a:extLst>
              <a:ext uri="{FF2B5EF4-FFF2-40B4-BE49-F238E27FC236}">
                <a16:creationId xmlns:a16="http://schemas.microsoft.com/office/drawing/2014/main" id="{098225A3-62FC-B8FC-FD9D-FE5A9E9752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89751" y="4902200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8" name="Freeform 644">
            <a:extLst>
              <a:ext uri="{FF2B5EF4-FFF2-40B4-BE49-F238E27FC236}">
                <a16:creationId xmlns:a16="http://schemas.microsoft.com/office/drawing/2014/main" id="{5906A11F-E711-A847-8CEE-6720282E6972}"/>
              </a:ext>
            </a:extLst>
          </p:cNvPr>
          <p:cNvSpPr>
            <a:spLocks/>
          </p:cNvSpPr>
          <p:nvPr/>
        </p:nvSpPr>
        <p:spPr bwMode="auto">
          <a:xfrm>
            <a:off x="6899275" y="4892676"/>
            <a:ext cx="14288" cy="9525"/>
          </a:xfrm>
          <a:custGeom>
            <a:avLst/>
            <a:gdLst>
              <a:gd name="T0" fmla="*/ 0 w 17"/>
              <a:gd name="T1" fmla="*/ 2147483647 h 13"/>
              <a:gd name="T2" fmla="*/ 2147483647 w 17"/>
              <a:gd name="T3" fmla="*/ 2147483647 h 13"/>
              <a:gd name="T4" fmla="*/ 2147483647 w 17"/>
              <a:gd name="T5" fmla="*/ 0 h 13"/>
              <a:gd name="T6" fmla="*/ 0 60000 65536"/>
              <a:gd name="T7" fmla="*/ 0 60000 65536"/>
              <a:gd name="T8" fmla="*/ 0 60000 65536"/>
              <a:gd name="T9" fmla="*/ 0 w 17"/>
              <a:gd name="T10" fmla="*/ 0 h 13"/>
              <a:gd name="T11" fmla="*/ 17 w 17"/>
              <a:gd name="T12" fmla="*/ 13 h 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3">
                <a:moveTo>
                  <a:pt x="0" y="13"/>
                </a:moveTo>
                <a:lnTo>
                  <a:pt x="8" y="8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09" name="Line 645">
            <a:extLst>
              <a:ext uri="{FF2B5EF4-FFF2-40B4-BE49-F238E27FC236}">
                <a16:creationId xmlns:a16="http://schemas.microsoft.com/office/drawing/2014/main" id="{0AB284F7-7D11-9B19-F44D-5738520F34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13564" y="4878389"/>
            <a:ext cx="9525" cy="142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0" name="Freeform 646">
            <a:extLst>
              <a:ext uri="{FF2B5EF4-FFF2-40B4-BE49-F238E27FC236}">
                <a16:creationId xmlns:a16="http://schemas.microsoft.com/office/drawing/2014/main" id="{D0B2202B-1D2B-C6C2-00E2-A81A0F577C97}"/>
              </a:ext>
            </a:extLst>
          </p:cNvPr>
          <p:cNvSpPr>
            <a:spLocks/>
          </p:cNvSpPr>
          <p:nvPr/>
        </p:nvSpPr>
        <p:spPr bwMode="auto">
          <a:xfrm>
            <a:off x="6923088" y="4865688"/>
            <a:ext cx="12700" cy="12700"/>
          </a:xfrm>
          <a:custGeom>
            <a:avLst/>
            <a:gdLst>
              <a:gd name="T0" fmla="*/ 0 w 16"/>
              <a:gd name="T1" fmla="*/ 2147483647 h 17"/>
              <a:gd name="T2" fmla="*/ 2147483647 w 16"/>
              <a:gd name="T3" fmla="*/ 2147483647 h 17"/>
              <a:gd name="T4" fmla="*/ 2147483647 w 16"/>
              <a:gd name="T5" fmla="*/ 0 h 17"/>
              <a:gd name="T6" fmla="*/ 0 60000 65536"/>
              <a:gd name="T7" fmla="*/ 0 60000 65536"/>
              <a:gd name="T8" fmla="*/ 0 60000 65536"/>
              <a:gd name="T9" fmla="*/ 0 w 16"/>
              <a:gd name="T10" fmla="*/ 0 h 17"/>
              <a:gd name="T11" fmla="*/ 16 w 16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7">
                <a:moveTo>
                  <a:pt x="0" y="17"/>
                </a:moveTo>
                <a:lnTo>
                  <a:pt x="8" y="8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1" name="Line 647">
            <a:extLst>
              <a:ext uri="{FF2B5EF4-FFF2-40B4-BE49-F238E27FC236}">
                <a16:creationId xmlns:a16="http://schemas.microsoft.com/office/drawing/2014/main" id="{79B1105F-28B9-FCF2-F3BC-F2B62E24D8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5789" y="4848226"/>
            <a:ext cx="9525" cy="174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2" name="Freeform 648">
            <a:extLst>
              <a:ext uri="{FF2B5EF4-FFF2-40B4-BE49-F238E27FC236}">
                <a16:creationId xmlns:a16="http://schemas.microsoft.com/office/drawing/2014/main" id="{323A4709-3805-4CE1-29DD-B19304D4F646}"/>
              </a:ext>
            </a:extLst>
          </p:cNvPr>
          <p:cNvSpPr>
            <a:spLocks/>
          </p:cNvSpPr>
          <p:nvPr/>
        </p:nvSpPr>
        <p:spPr bwMode="auto">
          <a:xfrm>
            <a:off x="6945313" y="4827589"/>
            <a:ext cx="12700" cy="20637"/>
          </a:xfrm>
          <a:custGeom>
            <a:avLst/>
            <a:gdLst>
              <a:gd name="T0" fmla="*/ 0 w 17"/>
              <a:gd name="T1" fmla="*/ 2147483647 h 26"/>
              <a:gd name="T2" fmla="*/ 2147483647 w 17"/>
              <a:gd name="T3" fmla="*/ 2147483647 h 26"/>
              <a:gd name="T4" fmla="*/ 2147483647 w 17"/>
              <a:gd name="T5" fmla="*/ 0 h 26"/>
              <a:gd name="T6" fmla="*/ 0 60000 65536"/>
              <a:gd name="T7" fmla="*/ 0 60000 65536"/>
              <a:gd name="T8" fmla="*/ 0 60000 65536"/>
              <a:gd name="T9" fmla="*/ 0 w 17"/>
              <a:gd name="T10" fmla="*/ 0 h 26"/>
              <a:gd name="T11" fmla="*/ 17 w 17"/>
              <a:gd name="T12" fmla="*/ 26 h 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26">
                <a:moveTo>
                  <a:pt x="0" y="26"/>
                </a:moveTo>
                <a:lnTo>
                  <a:pt x="9" y="13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3" name="Freeform 649">
            <a:extLst>
              <a:ext uri="{FF2B5EF4-FFF2-40B4-BE49-F238E27FC236}">
                <a16:creationId xmlns:a16="http://schemas.microsoft.com/office/drawing/2014/main" id="{DA4966CF-6E8C-E933-3DCD-21E48FE2B4DF}"/>
              </a:ext>
            </a:extLst>
          </p:cNvPr>
          <p:cNvSpPr>
            <a:spLocks/>
          </p:cNvSpPr>
          <p:nvPr/>
        </p:nvSpPr>
        <p:spPr bwMode="auto">
          <a:xfrm>
            <a:off x="6958014" y="4800600"/>
            <a:ext cx="9525" cy="26988"/>
          </a:xfrm>
          <a:custGeom>
            <a:avLst/>
            <a:gdLst>
              <a:gd name="T0" fmla="*/ 0 w 12"/>
              <a:gd name="T1" fmla="*/ 2147483647 h 34"/>
              <a:gd name="T2" fmla="*/ 2147483647 w 12"/>
              <a:gd name="T3" fmla="*/ 2147483647 h 34"/>
              <a:gd name="T4" fmla="*/ 2147483647 w 12"/>
              <a:gd name="T5" fmla="*/ 0 h 34"/>
              <a:gd name="T6" fmla="*/ 0 60000 65536"/>
              <a:gd name="T7" fmla="*/ 0 60000 65536"/>
              <a:gd name="T8" fmla="*/ 0 60000 65536"/>
              <a:gd name="T9" fmla="*/ 0 w 12"/>
              <a:gd name="T10" fmla="*/ 0 h 34"/>
              <a:gd name="T11" fmla="*/ 12 w 12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4">
                <a:moveTo>
                  <a:pt x="0" y="34"/>
                </a:moveTo>
                <a:lnTo>
                  <a:pt x="4" y="17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4" name="Freeform 650">
            <a:extLst>
              <a:ext uri="{FF2B5EF4-FFF2-40B4-BE49-F238E27FC236}">
                <a16:creationId xmlns:a16="http://schemas.microsoft.com/office/drawing/2014/main" id="{97C6E1C6-AC95-8561-186E-B46E4226082B}"/>
              </a:ext>
            </a:extLst>
          </p:cNvPr>
          <p:cNvSpPr>
            <a:spLocks/>
          </p:cNvSpPr>
          <p:nvPr/>
        </p:nvSpPr>
        <p:spPr bwMode="auto">
          <a:xfrm>
            <a:off x="6967539" y="4773614"/>
            <a:ext cx="14287" cy="26987"/>
          </a:xfrm>
          <a:custGeom>
            <a:avLst/>
            <a:gdLst>
              <a:gd name="T0" fmla="*/ 0 w 17"/>
              <a:gd name="T1" fmla="*/ 2147483647 h 34"/>
              <a:gd name="T2" fmla="*/ 2147483647 w 17"/>
              <a:gd name="T3" fmla="*/ 2147483647 h 34"/>
              <a:gd name="T4" fmla="*/ 2147483647 w 17"/>
              <a:gd name="T5" fmla="*/ 0 h 34"/>
              <a:gd name="T6" fmla="*/ 0 60000 65536"/>
              <a:gd name="T7" fmla="*/ 0 60000 65536"/>
              <a:gd name="T8" fmla="*/ 0 60000 65536"/>
              <a:gd name="T9" fmla="*/ 0 w 17"/>
              <a:gd name="T10" fmla="*/ 0 h 34"/>
              <a:gd name="T11" fmla="*/ 17 w 17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34">
                <a:moveTo>
                  <a:pt x="0" y="34"/>
                </a:moveTo>
                <a:lnTo>
                  <a:pt x="8" y="16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5" name="Line 651">
            <a:extLst>
              <a:ext uri="{FF2B5EF4-FFF2-40B4-BE49-F238E27FC236}">
                <a16:creationId xmlns:a16="http://schemas.microsoft.com/office/drawing/2014/main" id="{11EE4100-2BAF-C6AD-212E-9A9F447C9B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81826" y="4738689"/>
            <a:ext cx="9525" cy="349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6" name="Freeform 652">
            <a:extLst>
              <a:ext uri="{FF2B5EF4-FFF2-40B4-BE49-F238E27FC236}">
                <a16:creationId xmlns:a16="http://schemas.microsoft.com/office/drawing/2014/main" id="{2F21F794-69F1-4DA6-C06A-8030AAA5E29D}"/>
              </a:ext>
            </a:extLst>
          </p:cNvPr>
          <p:cNvSpPr>
            <a:spLocks/>
          </p:cNvSpPr>
          <p:nvPr/>
        </p:nvSpPr>
        <p:spPr bwMode="auto">
          <a:xfrm>
            <a:off x="6991350" y="4702176"/>
            <a:ext cx="12700" cy="36513"/>
          </a:xfrm>
          <a:custGeom>
            <a:avLst/>
            <a:gdLst>
              <a:gd name="T0" fmla="*/ 0 w 15"/>
              <a:gd name="T1" fmla="*/ 2147483647 h 47"/>
              <a:gd name="T2" fmla="*/ 2147483647 w 15"/>
              <a:gd name="T3" fmla="*/ 2147483647 h 47"/>
              <a:gd name="T4" fmla="*/ 2147483647 w 15"/>
              <a:gd name="T5" fmla="*/ 0 h 47"/>
              <a:gd name="T6" fmla="*/ 0 60000 65536"/>
              <a:gd name="T7" fmla="*/ 0 60000 65536"/>
              <a:gd name="T8" fmla="*/ 0 60000 65536"/>
              <a:gd name="T9" fmla="*/ 0 w 15"/>
              <a:gd name="T10" fmla="*/ 0 h 47"/>
              <a:gd name="T11" fmla="*/ 15 w 15"/>
              <a:gd name="T12" fmla="*/ 47 h 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47">
                <a:moveTo>
                  <a:pt x="0" y="47"/>
                </a:moveTo>
                <a:lnTo>
                  <a:pt x="8" y="27"/>
                </a:lnTo>
                <a:lnTo>
                  <a:pt x="15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7" name="Line 653">
            <a:extLst>
              <a:ext uri="{FF2B5EF4-FFF2-40B4-BE49-F238E27FC236}">
                <a16:creationId xmlns:a16="http://schemas.microsoft.com/office/drawing/2014/main" id="{429D5A77-A6BD-54E8-3A51-EB3C96C9CD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04051" y="4659313"/>
            <a:ext cx="9525" cy="42862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8" name="Line 654">
            <a:extLst>
              <a:ext uri="{FF2B5EF4-FFF2-40B4-BE49-F238E27FC236}">
                <a16:creationId xmlns:a16="http://schemas.microsoft.com/office/drawing/2014/main" id="{E6ABC2C9-07FA-F823-76D9-12247694D2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13575" y="4611689"/>
            <a:ext cx="12700" cy="476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19" name="Freeform 655">
            <a:extLst>
              <a:ext uri="{FF2B5EF4-FFF2-40B4-BE49-F238E27FC236}">
                <a16:creationId xmlns:a16="http://schemas.microsoft.com/office/drawing/2014/main" id="{EF98FB0D-CF2B-A3DE-DA55-C4743550794C}"/>
              </a:ext>
            </a:extLst>
          </p:cNvPr>
          <p:cNvSpPr>
            <a:spLocks/>
          </p:cNvSpPr>
          <p:nvPr/>
        </p:nvSpPr>
        <p:spPr bwMode="auto">
          <a:xfrm>
            <a:off x="7026275" y="4564064"/>
            <a:ext cx="12700" cy="47625"/>
          </a:xfrm>
          <a:custGeom>
            <a:avLst/>
            <a:gdLst>
              <a:gd name="T0" fmla="*/ 0 w 17"/>
              <a:gd name="T1" fmla="*/ 2147483647 h 59"/>
              <a:gd name="T2" fmla="*/ 2147483647 w 17"/>
              <a:gd name="T3" fmla="*/ 2147483647 h 59"/>
              <a:gd name="T4" fmla="*/ 2147483647 w 17"/>
              <a:gd name="T5" fmla="*/ 0 h 59"/>
              <a:gd name="T6" fmla="*/ 0 60000 65536"/>
              <a:gd name="T7" fmla="*/ 0 60000 65536"/>
              <a:gd name="T8" fmla="*/ 0 60000 65536"/>
              <a:gd name="T9" fmla="*/ 0 w 17"/>
              <a:gd name="T10" fmla="*/ 0 h 59"/>
              <a:gd name="T11" fmla="*/ 17 w 17"/>
              <a:gd name="T12" fmla="*/ 59 h 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9">
                <a:moveTo>
                  <a:pt x="0" y="59"/>
                </a:moveTo>
                <a:lnTo>
                  <a:pt x="8" y="29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0" name="Line 656">
            <a:extLst>
              <a:ext uri="{FF2B5EF4-FFF2-40B4-BE49-F238E27FC236}">
                <a16:creationId xmlns:a16="http://schemas.microsoft.com/office/drawing/2014/main" id="{6E445FDB-594D-5684-820C-E31BD629E4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8976" y="4510089"/>
            <a:ext cx="9525" cy="539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1" name="Freeform 657">
            <a:extLst>
              <a:ext uri="{FF2B5EF4-FFF2-40B4-BE49-F238E27FC236}">
                <a16:creationId xmlns:a16="http://schemas.microsoft.com/office/drawing/2014/main" id="{A5252ED1-4F86-CE28-C617-3D35592CFA31}"/>
              </a:ext>
            </a:extLst>
          </p:cNvPr>
          <p:cNvSpPr>
            <a:spLocks/>
          </p:cNvSpPr>
          <p:nvPr/>
        </p:nvSpPr>
        <p:spPr bwMode="auto">
          <a:xfrm>
            <a:off x="7048500" y="4452938"/>
            <a:ext cx="14288" cy="57150"/>
          </a:xfrm>
          <a:custGeom>
            <a:avLst/>
            <a:gdLst>
              <a:gd name="T0" fmla="*/ 0 w 16"/>
              <a:gd name="T1" fmla="*/ 2147483647 h 73"/>
              <a:gd name="T2" fmla="*/ 2147483647 w 16"/>
              <a:gd name="T3" fmla="*/ 2147483647 h 73"/>
              <a:gd name="T4" fmla="*/ 2147483647 w 16"/>
              <a:gd name="T5" fmla="*/ 0 h 73"/>
              <a:gd name="T6" fmla="*/ 0 60000 65536"/>
              <a:gd name="T7" fmla="*/ 0 60000 65536"/>
              <a:gd name="T8" fmla="*/ 0 60000 65536"/>
              <a:gd name="T9" fmla="*/ 0 w 16"/>
              <a:gd name="T10" fmla="*/ 0 h 73"/>
              <a:gd name="T11" fmla="*/ 16 w 16"/>
              <a:gd name="T12" fmla="*/ 73 h 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3">
                <a:moveTo>
                  <a:pt x="0" y="73"/>
                </a:moveTo>
                <a:lnTo>
                  <a:pt x="8" y="38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2" name="Line 658">
            <a:extLst>
              <a:ext uri="{FF2B5EF4-FFF2-40B4-BE49-F238E27FC236}">
                <a16:creationId xmlns:a16="http://schemas.microsoft.com/office/drawing/2014/main" id="{EF4BF31C-12ED-CEAF-016C-475EB76BAD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62789" y="4392614"/>
            <a:ext cx="9525" cy="603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3" name="Freeform 659">
            <a:extLst>
              <a:ext uri="{FF2B5EF4-FFF2-40B4-BE49-F238E27FC236}">
                <a16:creationId xmlns:a16="http://schemas.microsoft.com/office/drawing/2014/main" id="{2C265A83-3742-592F-9E3F-1FF76FE9E913}"/>
              </a:ext>
            </a:extLst>
          </p:cNvPr>
          <p:cNvSpPr>
            <a:spLocks/>
          </p:cNvSpPr>
          <p:nvPr/>
        </p:nvSpPr>
        <p:spPr bwMode="auto">
          <a:xfrm>
            <a:off x="7072313" y="4332289"/>
            <a:ext cx="12700" cy="60325"/>
          </a:xfrm>
          <a:custGeom>
            <a:avLst/>
            <a:gdLst>
              <a:gd name="T0" fmla="*/ 0 w 17"/>
              <a:gd name="T1" fmla="*/ 2147483647 h 78"/>
              <a:gd name="T2" fmla="*/ 2147483647 w 17"/>
              <a:gd name="T3" fmla="*/ 2147483647 h 78"/>
              <a:gd name="T4" fmla="*/ 2147483647 w 17"/>
              <a:gd name="T5" fmla="*/ 0 h 78"/>
              <a:gd name="T6" fmla="*/ 0 60000 65536"/>
              <a:gd name="T7" fmla="*/ 0 60000 65536"/>
              <a:gd name="T8" fmla="*/ 0 60000 65536"/>
              <a:gd name="T9" fmla="*/ 0 w 17"/>
              <a:gd name="T10" fmla="*/ 0 h 78"/>
              <a:gd name="T11" fmla="*/ 17 w 17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78">
                <a:moveTo>
                  <a:pt x="0" y="78"/>
                </a:moveTo>
                <a:lnTo>
                  <a:pt x="9" y="38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4" name="Line 660">
            <a:extLst>
              <a:ext uri="{FF2B5EF4-FFF2-40B4-BE49-F238E27FC236}">
                <a16:creationId xmlns:a16="http://schemas.microsoft.com/office/drawing/2014/main" id="{BEF83F01-505B-DFB7-A3E9-DD22BA11E5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85014" y="4275138"/>
            <a:ext cx="9525" cy="571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5" name="Freeform 661">
            <a:extLst>
              <a:ext uri="{FF2B5EF4-FFF2-40B4-BE49-F238E27FC236}">
                <a16:creationId xmlns:a16="http://schemas.microsoft.com/office/drawing/2014/main" id="{F921A79E-9604-0771-B186-B7534AFBF4EC}"/>
              </a:ext>
            </a:extLst>
          </p:cNvPr>
          <p:cNvSpPr>
            <a:spLocks/>
          </p:cNvSpPr>
          <p:nvPr/>
        </p:nvSpPr>
        <p:spPr bwMode="auto">
          <a:xfrm>
            <a:off x="7094538" y="4214814"/>
            <a:ext cx="12700" cy="60325"/>
          </a:xfrm>
          <a:custGeom>
            <a:avLst/>
            <a:gdLst>
              <a:gd name="T0" fmla="*/ 0 w 17"/>
              <a:gd name="T1" fmla="*/ 2147483647 h 76"/>
              <a:gd name="T2" fmla="*/ 2147483647 w 17"/>
              <a:gd name="T3" fmla="*/ 2147483647 h 76"/>
              <a:gd name="T4" fmla="*/ 2147483647 w 17"/>
              <a:gd name="T5" fmla="*/ 0 h 76"/>
              <a:gd name="T6" fmla="*/ 0 60000 65536"/>
              <a:gd name="T7" fmla="*/ 0 60000 65536"/>
              <a:gd name="T8" fmla="*/ 0 60000 65536"/>
              <a:gd name="T9" fmla="*/ 0 w 17"/>
              <a:gd name="T10" fmla="*/ 0 h 76"/>
              <a:gd name="T11" fmla="*/ 17 w 17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76">
                <a:moveTo>
                  <a:pt x="0" y="76"/>
                </a:moveTo>
                <a:lnTo>
                  <a:pt x="8" y="38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6" name="Freeform 662">
            <a:extLst>
              <a:ext uri="{FF2B5EF4-FFF2-40B4-BE49-F238E27FC236}">
                <a16:creationId xmlns:a16="http://schemas.microsoft.com/office/drawing/2014/main" id="{C887F90E-ECC7-4439-0820-AC7AC13AF0CF}"/>
              </a:ext>
            </a:extLst>
          </p:cNvPr>
          <p:cNvSpPr>
            <a:spLocks/>
          </p:cNvSpPr>
          <p:nvPr/>
        </p:nvSpPr>
        <p:spPr bwMode="auto">
          <a:xfrm>
            <a:off x="7107239" y="4160839"/>
            <a:ext cx="9525" cy="53975"/>
          </a:xfrm>
          <a:custGeom>
            <a:avLst/>
            <a:gdLst>
              <a:gd name="T0" fmla="*/ 0 w 12"/>
              <a:gd name="T1" fmla="*/ 2147483647 h 68"/>
              <a:gd name="T2" fmla="*/ 2147483647 w 12"/>
              <a:gd name="T3" fmla="*/ 2147483647 h 68"/>
              <a:gd name="T4" fmla="*/ 2147483647 w 12"/>
              <a:gd name="T5" fmla="*/ 0 h 68"/>
              <a:gd name="T6" fmla="*/ 0 60000 65536"/>
              <a:gd name="T7" fmla="*/ 0 60000 65536"/>
              <a:gd name="T8" fmla="*/ 0 60000 65536"/>
              <a:gd name="T9" fmla="*/ 0 w 12"/>
              <a:gd name="T10" fmla="*/ 0 h 68"/>
              <a:gd name="T11" fmla="*/ 12 w 12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68">
                <a:moveTo>
                  <a:pt x="0" y="68"/>
                </a:moveTo>
                <a:lnTo>
                  <a:pt x="3" y="34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7" name="Freeform 663">
            <a:extLst>
              <a:ext uri="{FF2B5EF4-FFF2-40B4-BE49-F238E27FC236}">
                <a16:creationId xmlns:a16="http://schemas.microsoft.com/office/drawing/2014/main" id="{CA938590-B7F2-DFDD-958E-2074C4985C1D}"/>
              </a:ext>
            </a:extLst>
          </p:cNvPr>
          <p:cNvSpPr>
            <a:spLocks/>
          </p:cNvSpPr>
          <p:nvPr/>
        </p:nvSpPr>
        <p:spPr bwMode="auto">
          <a:xfrm>
            <a:off x="7116764" y="4105276"/>
            <a:ext cx="14287" cy="55563"/>
          </a:xfrm>
          <a:custGeom>
            <a:avLst/>
            <a:gdLst>
              <a:gd name="T0" fmla="*/ 0 w 16"/>
              <a:gd name="T1" fmla="*/ 2147483647 h 68"/>
              <a:gd name="T2" fmla="*/ 2147483647 w 16"/>
              <a:gd name="T3" fmla="*/ 2147483647 h 68"/>
              <a:gd name="T4" fmla="*/ 2147483647 w 16"/>
              <a:gd name="T5" fmla="*/ 0 h 68"/>
              <a:gd name="T6" fmla="*/ 0 60000 65536"/>
              <a:gd name="T7" fmla="*/ 0 60000 65536"/>
              <a:gd name="T8" fmla="*/ 0 60000 65536"/>
              <a:gd name="T9" fmla="*/ 0 w 16"/>
              <a:gd name="T10" fmla="*/ 0 h 68"/>
              <a:gd name="T11" fmla="*/ 16 w 16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68">
                <a:moveTo>
                  <a:pt x="0" y="68"/>
                </a:moveTo>
                <a:lnTo>
                  <a:pt x="8" y="34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8" name="Line 664">
            <a:extLst>
              <a:ext uri="{FF2B5EF4-FFF2-40B4-BE49-F238E27FC236}">
                <a16:creationId xmlns:a16="http://schemas.microsoft.com/office/drawing/2014/main" id="{7B390EB5-B93C-2F62-97F7-DF811E8F16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31051" y="4059239"/>
            <a:ext cx="9525" cy="4603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29" name="Freeform 665">
            <a:extLst>
              <a:ext uri="{FF2B5EF4-FFF2-40B4-BE49-F238E27FC236}">
                <a16:creationId xmlns:a16="http://schemas.microsoft.com/office/drawing/2014/main" id="{67FD2C87-A3B3-F8D7-4AEA-69D50713016B}"/>
              </a:ext>
            </a:extLst>
          </p:cNvPr>
          <p:cNvSpPr>
            <a:spLocks/>
          </p:cNvSpPr>
          <p:nvPr/>
        </p:nvSpPr>
        <p:spPr bwMode="auto">
          <a:xfrm>
            <a:off x="7140575" y="4017964"/>
            <a:ext cx="12700" cy="41275"/>
          </a:xfrm>
          <a:custGeom>
            <a:avLst/>
            <a:gdLst>
              <a:gd name="T0" fmla="*/ 0 w 17"/>
              <a:gd name="T1" fmla="*/ 2147483647 h 50"/>
              <a:gd name="T2" fmla="*/ 2147483647 w 17"/>
              <a:gd name="T3" fmla="*/ 2147483647 h 50"/>
              <a:gd name="T4" fmla="*/ 2147483647 w 17"/>
              <a:gd name="T5" fmla="*/ 0 h 50"/>
              <a:gd name="T6" fmla="*/ 0 60000 65536"/>
              <a:gd name="T7" fmla="*/ 0 60000 65536"/>
              <a:gd name="T8" fmla="*/ 0 60000 65536"/>
              <a:gd name="T9" fmla="*/ 0 w 17"/>
              <a:gd name="T10" fmla="*/ 0 h 50"/>
              <a:gd name="T11" fmla="*/ 17 w 17"/>
              <a:gd name="T12" fmla="*/ 50 h 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0">
                <a:moveTo>
                  <a:pt x="0" y="50"/>
                </a:moveTo>
                <a:lnTo>
                  <a:pt x="9" y="25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0" name="Freeform 666">
            <a:extLst>
              <a:ext uri="{FF2B5EF4-FFF2-40B4-BE49-F238E27FC236}">
                <a16:creationId xmlns:a16="http://schemas.microsoft.com/office/drawing/2014/main" id="{9E7BAC9A-5D3E-C99F-4BCF-50D2746282B5}"/>
              </a:ext>
            </a:extLst>
          </p:cNvPr>
          <p:cNvSpPr>
            <a:spLocks/>
          </p:cNvSpPr>
          <p:nvPr/>
        </p:nvSpPr>
        <p:spPr bwMode="auto">
          <a:xfrm>
            <a:off x="7153276" y="3987801"/>
            <a:ext cx="9525" cy="30163"/>
          </a:xfrm>
          <a:custGeom>
            <a:avLst/>
            <a:gdLst>
              <a:gd name="T0" fmla="*/ 0 w 12"/>
              <a:gd name="T1" fmla="*/ 2147483647 h 38"/>
              <a:gd name="T2" fmla="*/ 2147483647 w 12"/>
              <a:gd name="T3" fmla="*/ 2147483647 h 38"/>
              <a:gd name="T4" fmla="*/ 2147483647 w 12"/>
              <a:gd name="T5" fmla="*/ 0 h 38"/>
              <a:gd name="T6" fmla="*/ 0 60000 65536"/>
              <a:gd name="T7" fmla="*/ 0 60000 65536"/>
              <a:gd name="T8" fmla="*/ 0 60000 65536"/>
              <a:gd name="T9" fmla="*/ 0 w 12"/>
              <a:gd name="T10" fmla="*/ 0 h 38"/>
              <a:gd name="T11" fmla="*/ 12 w 12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8">
                <a:moveTo>
                  <a:pt x="0" y="38"/>
                </a:moveTo>
                <a:lnTo>
                  <a:pt x="4" y="16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1" name="Freeform 667">
            <a:extLst>
              <a:ext uri="{FF2B5EF4-FFF2-40B4-BE49-F238E27FC236}">
                <a16:creationId xmlns:a16="http://schemas.microsoft.com/office/drawing/2014/main" id="{3915CFFE-DF7E-D2A9-0D4A-50B082251C38}"/>
              </a:ext>
            </a:extLst>
          </p:cNvPr>
          <p:cNvSpPr>
            <a:spLocks/>
          </p:cNvSpPr>
          <p:nvPr/>
        </p:nvSpPr>
        <p:spPr bwMode="auto">
          <a:xfrm>
            <a:off x="7162800" y="3960814"/>
            <a:ext cx="12700" cy="26987"/>
          </a:xfrm>
          <a:custGeom>
            <a:avLst/>
            <a:gdLst>
              <a:gd name="T0" fmla="*/ 0 w 17"/>
              <a:gd name="T1" fmla="*/ 2147483647 h 34"/>
              <a:gd name="T2" fmla="*/ 2147483647 w 17"/>
              <a:gd name="T3" fmla="*/ 2147483647 h 34"/>
              <a:gd name="T4" fmla="*/ 2147483647 w 17"/>
              <a:gd name="T5" fmla="*/ 0 h 34"/>
              <a:gd name="T6" fmla="*/ 0 60000 65536"/>
              <a:gd name="T7" fmla="*/ 0 60000 65536"/>
              <a:gd name="T8" fmla="*/ 0 60000 65536"/>
              <a:gd name="T9" fmla="*/ 0 w 17"/>
              <a:gd name="T10" fmla="*/ 0 h 34"/>
              <a:gd name="T11" fmla="*/ 17 w 17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34">
                <a:moveTo>
                  <a:pt x="0" y="34"/>
                </a:moveTo>
                <a:lnTo>
                  <a:pt x="8" y="16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2" name="Freeform 668">
            <a:extLst>
              <a:ext uri="{FF2B5EF4-FFF2-40B4-BE49-F238E27FC236}">
                <a16:creationId xmlns:a16="http://schemas.microsoft.com/office/drawing/2014/main" id="{D4AF2C99-693E-7CD6-3502-2DA29EDD488D}"/>
              </a:ext>
            </a:extLst>
          </p:cNvPr>
          <p:cNvSpPr>
            <a:spLocks/>
          </p:cNvSpPr>
          <p:nvPr/>
        </p:nvSpPr>
        <p:spPr bwMode="auto">
          <a:xfrm>
            <a:off x="7175501" y="3946525"/>
            <a:ext cx="9525" cy="14288"/>
          </a:xfrm>
          <a:custGeom>
            <a:avLst/>
            <a:gdLst>
              <a:gd name="T0" fmla="*/ 0 w 12"/>
              <a:gd name="T1" fmla="*/ 2147483647 h 18"/>
              <a:gd name="T2" fmla="*/ 2147483647 w 12"/>
              <a:gd name="T3" fmla="*/ 2147483647 h 18"/>
              <a:gd name="T4" fmla="*/ 2147483647 w 12"/>
              <a:gd name="T5" fmla="*/ 0 h 18"/>
              <a:gd name="T6" fmla="*/ 0 60000 65536"/>
              <a:gd name="T7" fmla="*/ 0 60000 65536"/>
              <a:gd name="T8" fmla="*/ 0 60000 65536"/>
              <a:gd name="T9" fmla="*/ 0 w 12"/>
              <a:gd name="T10" fmla="*/ 0 h 18"/>
              <a:gd name="T11" fmla="*/ 12 w 12"/>
              <a:gd name="T12" fmla="*/ 18 h 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18">
                <a:moveTo>
                  <a:pt x="0" y="18"/>
                </a:moveTo>
                <a:lnTo>
                  <a:pt x="3" y="9"/>
                </a:lnTo>
                <a:lnTo>
                  <a:pt x="12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3" name="Freeform 669">
            <a:extLst>
              <a:ext uri="{FF2B5EF4-FFF2-40B4-BE49-F238E27FC236}">
                <a16:creationId xmlns:a16="http://schemas.microsoft.com/office/drawing/2014/main" id="{6D46117A-0A0D-43A2-841D-17FBD44EF102}"/>
              </a:ext>
            </a:extLst>
          </p:cNvPr>
          <p:cNvSpPr>
            <a:spLocks/>
          </p:cNvSpPr>
          <p:nvPr/>
        </p:nvSpPr>
        <p:spPr bwMode="auto">
          <a:xfrm>
            <a:off x="7185025" y="3944939"/>
            <a:ext cx="14288" cy="1587"/>
          </a:xfrm>
          <a:custGeom>
            <a:avLst/>
            <a:gdLst>
              <a:gd name="T0" fmla="*/ 0 w 16"/>
              <a:gd name="T1" fmla="*/ 2147483647 h 4"/>
              <a:gd name="T2" fmla="*/ 2147483647 w 16"/>
              <a:gd name="T3" fmla="*/ 0 h 4"/>
              <a:gd name="T4" fmla="*/ 2147483647 w 16"/>
              <a:gd name="T5" fmla="*/ 0 h 4"/>
              <a:gd name="T6" fmla="*/ 0 60000 65536"/>
              <a:gd name="T7" fmla="*/ 0 60000 65536"/>
              <a:gd name="T8" fmla="*/ 0 60000 65536"/>
              <a:gd name="T9" fmla="*/ 0 w 16"/>
              <a:gd name="T10" fmla="*/ 0 h 4"/>
              <a:gd name="T11" fmla="*/ 16 w 16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">
                <a:moveTo>
                  <a:pt x="0" y="4"/>
                </a:move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4" name="Freeform 670">
            <a:extLst>
              <a:ext uri="{FF2B5EF4-FFF2-40B4-BE49-F238E27FC236}">
                <a16:creationId xmlns:a16="http://schemas.microsoft.com/office/drawing/2014/main" id="{95418F93-C033-AF31-5CAC-12349DD79BA6}"/>
              </a:ext>
            </a:extLst>
          </p:cNvPr>
          <p:cNvSpPr>
            <a:spLocks/>
          </p:cNvSpPr>
          <p:nvPr/>
        </p:nvSpPr>
        <p:spPr bwMode="auto">
          <a:xfrm>
            <a:off x="7199313" y="3944939"/>
            <a:ext cx="12700" cy="1587"/>
          </a:xfrm>
          <a:custGeom>
            <a:avLst/>
            <a:gdLst>
              <a:gd name="T0" fmla="*/ 0 w 16"/>
              <a:gd name="T1" fmla="*/ 0 h 4"/>
              <a:gd name="T2" fmla="*/ 2147483647 w 16"/>
              <a:gd name="T3" fmla="*/ 0 h 4"/>
              <a:gd name="T4" fmla="*/ 2147483647 w 16"/>
              <a:gd name="T5" fmla="*/ 2147483647 h 4"/>
              <a:gd name="T6" fmla="*/ 0 60000 65536"/>
              <a:gd name="T7" fmla="*/ 0 60000 65536"/>
              <a:gd name="T8" fmla="*/ 0 60000 65536"/>
              <a:gd name="T9" fmla="*/ 0 w 16"/>
              <a:gd name="T10" fmla="*/ 0 h 4"/>
              <a:gd name="T11" fmla="*/ 16 w 16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">
                <a:moveTo>
                  <a:pt x="0" y="0"/>
                </a:moveTo>
                <a:lnTo>
                  <a:pt x="9" y="0"/>
                </a:lnTo>
                <a:lnTo>
                  <a:pt x="16" y="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5" name="Freeform 671">
            <a:extLst>
              <a:ext uri="{FF2B5EF4-FFF2-40B4-BE49-F238E27FC236}">
                <a16:creationId xmlns:a16="http://schemas.microsoft.com/office/drawing/2014/main" id="{6D4F05D9-27E1-951A-767D-D571D5581847}"/>
              </a:ext>
            </a:extLst>
          </p:cNvPr>
          <p:cNvSpPr>
            <a:spLocks/>
          </p:cNvSpPr>
          <p:nvPr/>
        </p:nvSpPr>
        <p:spPr bwMode="auto">
          <a:xfrm>
            <a:off x="7212014" y="3946525"/>
            <a:ext cx="9525" cy="14288"/>
          </a:xfrm>
          <a:custGeom>
            <a:avLst/>
            <a:gdLst>
              <a:gd name="T0" fmla="*/ 0 w 13"/>
              <a:gd name="T1" fmla="*/ 0 h 18"/>
              <a:gd name="T2" fmla="*/ 2147483647 w 13"/>
              <a:gd name="T3" fmla="*/ 2147483647 h 18"/>
              <a:gd name="T4" fmla="*/ 2147483647 w 13"/>
              <a:gd name="T5" fmla="*/ 2147483647 h 18"/>
              <a:gd name="T6" fmla="*/ 0 60000 65536"/>
              <a:gd name="T7" fmla="*/ 0 60000 65536"/>
              <a:gd name="T8" fmla="*/ 0 60000 65536"/>
              <a:gd name="T9" fmla="*/ 0 w 13"/>
              <a:gd name="T10" fmla="*/ 0 h 18"/>
              <a:gd name="T11" fmla="*/ 13 w 13"/>
              <a:gd name="T12" fmla="*/ 18 h 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18">
                <a:moveTo>
                  <a:pt x="0" y="0"/>
                </a:moveTo>
                <a:lnTo>
                  <a:pt x="5" y="9"/>
                </a:lnTo>
                <a:lnTo>
                  <a:pt x="13" y="1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6" name="Freeform 672">
            <a:extLst>
              <a:ext uri="{FF2B5EF4-FFF2-40B4-BE49-F238E27FC236}">
                <a16:creationId xmlns:a16="http://schemas.microsoft.com/office/drawing/2014/main" id="{0FFB1174-9BFF-B4F6-7469-DEAEA936982E}"/>
              </a:ext>
            </a:extLst>
          </p:cNvPr>
          <p:cNvSpPr>
            <a:spLocks/>
          </p:cNvSpPr>
          <p:nvPr/>
        </p:nvSpPr>
        <p:spPr bwMode="auto">
          <a:xfrm>
            <a:off x="7221538" y="3960814"/>
            <a:ext cx="12700" cy="26987"/>
          </a:xfrm>
          <a:custGeom>
            <a:avLst/>
            <a:gdLst>
              <a:gd name="T0" fmla="*/ 0 w 16"/>
              <a:gd name="T1" fmla="*/ 0 h 34"/>
              <a:gd name="T2" fmla="*/ 2147483647 w 16"/>
              <a:gd name="T3" fmla="*/ 2147483647 h 34"/>
              <a:gd name="T4" fmla="*/ 2147483647 w 16"/>
              <a:gd name="T5" fmla="*/ 2147483647 h 34"/>
              <a:gd name="T6" fmla="*/ 0 60000 65536"/>
              <a:gd name="T7" fmla="*/ 0 60000 65536"/>
              <a:gd name="T8" fmla="*/ 0 60000 65536"/>
              <a:gd name="T9" fmla="*/ 0 w 16"/>
              <a:gd name="T10" fmla="*/ 0 h 34"/>
              <a:gd name="T11" fmla="*/ 16 w 16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34">
                <a:moveTo>
                  <a:pt x="0" y="0"/>
                </a:moveTo>
                <a:lnTo>
                  <a:pt x="9" y="16"/>
                </a:lnTo>
                <a:lnTo>
                  <a:pt x="16" y="3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7" name="Freeform 673">
            <a:extLst>
              <a:ext uri="{FF2B5EF4-FFF2-40B4-BE49-F238E27FC236}">
                <a16:creationId xmlns:a16="http://schemas.microsoft.com/office/drawing/2014/main" id="{11697189-5672-D21F-6157-F41A839BE51E}"/>
              </a:ext>
            </a:extLst>
          </p:cNvPr>
          <p:cNvSpPr>
            <a:spLocks/>
          </p:cNvSpPr>
          <p:nvPr/>
        </p:nvSpPr>
        <p:spPr bwMode="auto">
          <a:xfrm>
            <a:off x="7234239" y="3987801"/>
            <a:ext cx="9525" cy="30163"/>
          </a:xfrm>
          <a:custGeom>
            <a:avLst/>
            <a:gdLst>
              <a:gd name="T0" fmla="*/ 0 w 13"/>
              <a:gd name="T1" fmla="*/ 0 h 38"/>
              <a:gd name="T2" fmla="*/ 2147483647 w 13"/>
              <a:gd name="T3" fmla="*/ 2147483647 h 38"/>
              <a:gd name="T4" fmla="*/ 2147483647 w 13"/>
              <a:gd name="T5" fmla="*/ 2147483647 h 38"/>
              <a:gd name="T6" fmla="*/ 0 60000 65536"/>
              <a:gd name="T7" fmla="*/ 0 60000 65536"/>
              <a:gd name="T8" fmla="*/ 0 60000 65536"/>
              <a:gd name="T9" fmla="*/ 0 w 13"/>
              <a:gd name="T10" fmla="*/ 0 h 38"/>
              <a:gd name="T11" fmla="*/ 13 w 13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38">
                <a:moveTo>
                  <a:pt x="0" y="0"/>
                </a:moveTo>
                <a:lnTo>
                  <a:pt x="5" y="16"/>
                </a:lnTo>
                <a:lnTo>
                  <a:pt x="13" y="3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8" name="Freeform 674">
            <a:extLst>
              <a:ext uri="{FF2B5EF4-FFF2-40B4-BE49-F238E27FC236}">
                <a16:creationId xmlns:a16="http://schemas.microsoft.com/office/drawing/2014/main" id="{6CA759EC-4BB3-B441-08BD-1928FF4691DB}"/>
              </a:ext>
            </a:extLst>
          </p:cNvPr>
          <p:cNvSpPr>
            <a:spLocks/>
          </p:cNvSpPr>
          <p:nvPr/>
        </p:nvSpPr>
        <p:spPr bwMode="auto">
          <a:xfrm>
            <a:off x="7243763" y="4017964"/>
            <a:ext cx="12700" cy="41275"/>
          </a:xfrm>
          <a:custGeom>
            <a:avLst/>
            <a:gdLst>
              <a:gd name="T0" fmla="*/ 0 w 15"/>
              <a:gd name="T1" fmla="*/ 0 h 50"/>
              <a:gd name="T2" fmla="*/ 2147483647 w 15"/>
              <a:gd name="T3" fmla="*/ 2147483647 h 50"/>
              <a:gd name="T4" fmla="*/ 2147483647 w 15"/>
              <a:gd name="T5" fmla="*/ 2147483647 h 50"/>
              <a:gd name="T6" fmla="*/ 0 60000 65536"/>
              <a:gd name="T7" fmla="*/ 0 60000 65536"/>
              <a:gd name="T8" fmla="*/ 0 60000 65536"/>
              <a:gd name="T9" fmla="*/ 0 w 15"/>
              <a:gd name="T10" fmla="*/ 0 h 50"/>
              <a:gd name="T11" fmla="*/ 15 w 15"/>
              <a:gd name="T12" fmla="*/ 50 h 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50">
                <a:moveTo>
                  <a:pt x="0" y="0"/>
                </a:moveTo>
                <a:lnTo>
                  <a:pt x="8" y="25"/>
                </a:lnTo>
                <a:lnTo>
                  <a:pt x="15" y="5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39" name="Line 675">
            <a:extLst>
              <a:ext uri="{FF2B5EF4-FFF2-40B4-BE49-F238E27FC236}">
                <a16:creationId xmlns:a16="http://schemas.microsoft.com/office/drawing/2014/main" id="{8DB4DBBC-078F-15A1-0FAF-A9D41A90CDE4}"/>
              </a:ext>
            </a:extLst>
          </p:cNvPr>
          <p:cNvSpPr>
            <a:spLocks noChangeShapeType="1"/>
          </p:cNvSpPr>
          <p:nvPr/>
        </p:nvSpPr>
        <p:spPr bwMode="auto">
          <a:xfrm>
            <a:off x="7256463" y="4059239"/>
            <a:ext cx="11112" cy="4603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0" name="Freeform 676">
            <a:extLst>
              <a:ext uri="{FF2B5EF4-FFF2-40B4-BE49-F238E27FC236}">
                <a16:creationId xmlns:a16="http://schemas.microsoft.com/office/drawing/2014/main" id="{62616B6A-5615-267A-0983-151E274B6F95}"/>
              </a:ext>
            </a:extLst>
          </p:cNvPr>
          <p:cNvSpPr>
            <a:spLocks/>
          </p:cNvSpPr>
          <p:nvPr/>
        </p:nvSpPr>
        <p:spPr bwMode="auto">
          <a:xfrm>
            <a:off x="7267575" y="4105276"/>
            <a:ext cx="12700" cy="55563"/>
          </a:xfrm>
          <a:custGeom>
            <a:avLst/>
            <a:gdLst>
              <a:gd name="T0" fmla="*/ 0 w 15"/>
              <a:gd name="T1" fmla="*/ 0 h 68"/>
              <a:gd name="T2" fmla="*/ 2147483647 w 15"/>
              <a:gd name="T3" fmla="*/ 2147483647 h 68"/>
              <a:gd name="T4" fmla="*/ 2147483647 w 15"/>
              <a:gd name="T5" fmla="*/ 2147483647 h 68"/>
              <a:gd name="T6" fmla="*/ 0 60000 65536"/>
              <a:gd name="T7" fmla="*/ 0 60000 65536"/>
              <a:gd name="T8" fmla="*/ 0 60000 65536"/>
              <a:gd name="T9" fmla="*/ 0 w 15"/>
              <a:gd name="T10" fmla="*/ 0 h 68"/>
              <a:gd name="T11" fmla="*/ 15 w 15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68">
                <a:moveTo>
                  <a:pt x="0" y="0"/>
                </a:moveTo>
                <a:lnTo>
                  <a:pt x="7" y="34"/>
                </a:lnTo>
                <a:lnTo>
                  <a:pt x="15" y="6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1" name="Freeform 677">
            <a:extLst>
              <a:ext uri="{FF2B5EF4-FFF2-40B4-BE49-F238E27FC236}">
                <a16:creationId xmlns:a16="http://schemas.microsoft.com/office/drawing/2014/main" id="{8ABE837C-7E6B-0EDC-645E-8718C3F0A219}"/>
              </a:ext>
            </a:extLst>
          </p:cNvPr>
          <p:cNvSpPr>
            <a:spLocks/>
          </p:cNvSpPr>
          <p:nvPr/>
        </p:nvSpPr>
        <p:spPr bwMode="auto">
          <a:xfrm>
            <a:off x="7280276" y="4160839"/>
            <a:ext cx="9525" cy="53975"/>
          </a:xfrm>
          <a:custGeom>
            <a:avLst/>
            <a:gdLst>
              <a:gd name="T0" fmla="*/ 0 w 13"/>
              <a:gd name="T1" fmla="*/ 0 h 68"/>
              <a:gd name="T2" fmla="*/ 2147483647 w 13"/>
              <a:gd name="T3" fmla="*/ 2147483647 h 68"/>
              <a:gd name="T4" fmla="*/ 2147483647 w 13"/>
              <a:gd name="T5" fmla="*/ 2147483647 h 68"/>
              <a:gd name="T6" fmla="*/ 0 60000 65536"/>
              <a:gd name="T7" fmla="*/ 0 60000 65536"/>
              <a:gd name="T8" fmla="*/ 0 60000 65536"/>
              <a:gd name="T9" fmla="*/ 0 w 13"/>
              <a:gd name="T10" fmla="*/ 0 h 68"/>
              <a:gd name="T11" fmla="*/ 13 w 13"/>
              <a:gd name="T12" fmla="*/ 68 h 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" h="68">
                <a:moveTo>
                  <a:pt x="0" y="0"/>
                </a:moveTo>
                <a:lnTo>
                  <a:pt x="5" y="34"/>
                </a:lnTo>
                <a:lnTo>
                  <a:pt x="13" y="6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2" name="Freeform 678">
            <a:extLst>
              <a:ext uri="{FF2B5EF4-FFF2-40B4-BE49-F238E27FC236}">
                <a16:creationId xmlns:a16="http://schemas.microsoft.com/office/drawing/2014/main" id="{D077235A-7E56-82CA-2282-002FE1715B03}"/>
              </a:ext>
            </a:extLst>
          </p:cNvPr>
          <p:cNvSpPr>
            <a:spLocks/>
          </p:cNvSpPr>
          <p:nvPr/>
        </p:nvSpPr>
        <p:spPr bwMode="auto">
          <a:xfrm>
            <a:off x="7289800" y="4214814"/>
            <a:ext cx="12700" cy="60325"/>
          </a:xfrm>
          <a:custGeom>
            <a:avLst/>
            <a:gdLst>
              <a:gd name="T0" fmla="*/ 0 w 16"/>
              <a:gd name="T1" fmla="*/ 0 h 76"/>
              <a:gd name="T2" fmla="*/ 2147483647 w 16"/>
              <a:gd name="T3" fmla="*/ 2147483647 h 76"/>
              <a:gd name="T4" fmla="*/ 2147483647 w 16"/>
              <a:gd name="T5" fmla="*/ 2147483647 h 76"/>
              <a:gd name="T6" fmla="*/ 0 60000 65536"/>
              <a:gd name="T7" fmla="*/ 0 60000 65536"/>
              <a:gd name="T8" fmla="*/ 0 60000 65536"/>
              <a:gd name="T9" fmla="*/ 0 w 16"/>
              <a:gd name="T10" fmla="*/ 0 h 76"/>
              <a:gd name="T11" fmla="*/ 16 w 16"/>
              <a:gd name="T12" fmla="*/ 76 h 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6">
                <a:moveTo>
                  <a:pt x="0" y="0"/>
                </a:moveTo>
                <a:lnTo>
                  <a:pt x="7" y="38"/>
                </a:lnTo>
                <a:lnTo>
                  <a:pt x="16" y="76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3" name="Line 679">
            <a:extLst>
              <a:ext uri="{FF2B5EF4-FFF2-40B4-BE49-F238E27FC236}">
                <a16:creationId xmlns:a16="http://schemas.microsoft.com/office/drawing/2014/main" id="{62F031B1-6AB7-A279-A1A1-F709073C230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2501" y="4275138"/>
            <a:ext cx="9525" cy="571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4" name="Freeform 680">
            <a:extLst>
              <a:ext uri="{FF2B5EF4-FFF2-40B4-BE49-F238E27FC236}">
                <a16:creationId xmlns:a16="http://schemas.microsoft.com/office/drawing/2014/main" id="{CD2ACF4B-3430-D108-C0C7-CB17E35C1BE1}"/>
              </a:ext>
            </a:extLst>
          </p:cNvPr>
          <p:cNvSpPr>
            <a:spLocks/>
          </p:cNvSpPr>
          <p:nvPr/>
        </p:nvSpPr>
        <p:spPr bwMode="auto">
          <a:xfrm>
            <a:off x="7312025" y="4332289"/>
            <a:ext cx="12700" cy="60325"/>
          </a:xfrm>
          <a:custGeom>
            <a:avLst/>
            <a:gdLst>
              <a:gd name="T0" fmla="*/ 0 w 16"/>
              <a:gd name="T1" fmla="*/ 0 h 78"/>
              <a:gd name="T2" fmla="*/ 2147483647 w 16"/>
              <a:gd name="T3" fmla="*/ 2147483647 h 78"/>
              <a:gd name="T4" fmla="*/ 2147483647 w 16"/>
              <a:gd name="T5" fmla="*/ 2147483647 h 78"/>
              <a:gd name="T6" fmla="*/ 0 60000 65536"/>
              <a:gd name="T7" fmla="*/ 0 60000 65536"/>
              <a:gd name="T8" fmla="*/ 0 60000 65536"/>
              <a:gd name="T9" fmla="*/ 0 w 16"/>
              <a:gd name="T10" fmla="*/ 0 h 78"/>
              <a:gd name="T11" fmla="*/ 16 w 16"/>
              <a:gd name="T12" fmla="*/ 78 h 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78">
                <a:moveTo>
                  <a:pt x="0" y="0"/>
                </a:moveTo>
                <a:lnTo>
                  <a:pt x="7" y="38"/>
                </a:lnTo>
                <a:lnTo>
                  <a:pt x="16" y="78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5" name="Line 681">
            <a:extLst>
              <a:ext uri="{FF2B5EF4-FFF2-40B4-BE49-F238E27FC236}">
                <a16:creationId xmlns:a16="http://schemas.microsoft.com/office/drawing/2014/main" id="{51B05802-FCD4-F8B1-1BCF-4359AC0613B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4726" y="4392614"/>
            <a:ext cx="11113" cy="603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6" name="Freeform 682">
            <a:extLst>
              <a:ext uri="{FF2B5EF4-FFF2-40B4-BE49-F238E27FC236}">
                <a16:creationId xmlns:a16="http://schemas.microsoft.com/office/drawing/2014/main" id="{680F0AB0-2472-35F3-7511-DA9689A3FBCD}"/>
              </a:ext>
            </a:extLst>
          </p:cNvPr>
          <p:cNvSpPr>
            <a:spLocks/>
          </p:cNvSpPr>
          <p:nvPr/>
        </p:nvSpPr>
        <p:spPr bwMode="auto">
          <a:xfrm>
            <a:off x="7335838" y="4452938"/>
            <a:ext cx="12700" cy="57150"/>
          </a:xfrm>
          <a:custGeom>
            <a:avLst/>
            <a:gdLst>
              <a:gd name="T0" fmla="*/ 0 w 15"/>
              <a:gd name="T1" fmla="*/ 0 h 73"/>
              <a:gd name="T2" fmla="*/ 2147483647 w 15"/>
              <a:gd name="T3" fmla="*/ 2147483647 h 73"/>
              <a:gd name="T4" fmla="*/ 2147483647 w 15"/>
              <a:gd name="T5" fmla="*/ 2147483647 h 73"/>
              <a:gd name="T6" fmla="*/ 0 60000 65536"/>
              <a:gd name="T7" fmla="*/ 0 60000 65536"/>
              <a:gd name="T8" fmla="*/ 0 60000 65536"/>
              <a:gd name="T9" fmla="*/ 0 w 15"/>
              <a:gd name="T10" fmla="*/ 0 h 73"/>
              <a:gd name="T11" fmla="*/ 15 w 15"/>
              <a:gd name="T12" fmla="*/ 73 h 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" h="73">
                <a:moveTo>
                  <a:pt x="0" y="0"/>
                </a:moveTo>
                <a:lnTo>
                  <a:pt x="7" y="38"/>
                </a:lnTo>
                <a:lnTo>
                  <a:pt x="15" y="73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7" name="Line 683">
            <a:extLst>
              <a:ext uri="{FF2B5EF4-FFF2-40B4-BE49-F238E27FC236}">
                <a16:creationId xmlns:a16="http://schemas.microsoft.com/office/drawing/2014/main" id="{96E3AA90-F02A-7114-2BA2-F1872BE08C3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48539" y="4510089"/>
            <a:ext cx="9525" cy="539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8" name="Freeform 684">
            <a:extLst>
              <a:ext uri="{FF2B5EF4-FFF2-40B4-BE49-F238E27FC236}">
                <a16:creationId xmlns:a16="http://schemas.microsoft.com/office/drawing/2014/main" id="{666CCE97-A8B0-02CF-857E-462035EB46A0}"/>
              </a:ext>
            </a:extLst>
          </p:cNvPr>
          <p:cNvSpPr>
            <a:spLocks/>
          </p:cNvSpPr>
          <p:nvPr/>
        </p:nvSpPr>
        <p:spPr bwMode="auto">
          <a:xfrm>
            <a:off x="7358063" y="4564064"/>
            <a:ext cx="12700" cy="47625"/>
          </a:xfrm>
          <a:custGeom>
            <a:avLst/>
            <a:gdLst>
              <a:gd name="T0" fmla="*/ 0 w 17"/>
              <a:gd name="T1" fmla="*/ 0 h 59"/>
              <a:gd name="T2" fmla="*/ 2147483647 w 17"/>
              <a:gd name="T3" fmla="*/ 2147483647 h 59"/>
              <a:gd name="T4" fmla="*/ 2147483647 w 17"/>
              <a:gd name="T5" fmla="*/ 2147483647 h 59"/>
              <a:gd name="T6" fmla="*/ 0 60000 65536"/>
              <a:gd name="T7" fmla="*/ 0 60000 65536"/>
              <a:gd name="T8" fmla="*/ 0 60000 65536"/>
              <a:gd name="T9" fmla="*/ 0 w 17"/>
              <a:gd name="T10" fmla="*/ 0 h 59"/>
              <a:gd name="T11" fmla="*/ 17 w 17"/>
              <a:gd name="T12" fmla="*/ 59 h 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9">
                <a:moveTo>
                  <a:pt x="0" y="0"/>
                </a:moveTo>
                <a:lnTo>
                  <a:pt x="9" y="29"/>
                </a:lnTo>
                <a:lnTo>
                  <a:pt x="17" y="59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49" name="Line 685">
            <a:extLst>
              <a:ext uri="{FF2B5EF4-FFF2-40B4-BE49-F238E27FC236}">
                <a16:creationId xmlns:a16="http://schemas.microsoft.com/office/drawing/2014/main" id="{939E7AC3-6FDF-84BB-DB23-765BDF55E18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0763" y="4611689"/>
            <a:ext cx="12700" cy="476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0" name="Line 686">
            <a:extLst>
              <a:ext uri="{FF2B5EF4-FFF2-40B4-BE49-F238E27FC236}">
                <a16:creationId xmlns:a16="http://schemas.microsoft.com/office/drawing/2014/main" id="{B919EACB-2091-7675-A0A0-580DAB6B91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3464" y="4659313"/>
            <a:ext cx="9525" cy="42862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1" name="Freeform 687">
            <a:extLst>
              <a:ext uri="{FF2B5EF4-FFF2-40B4-BE49-F238E27FC236}">
                <a16:creationId xmlns:a16="http://schemas.microsoft.com/office/drawing/2014/main" id="{559D7DE8-3898-4278-D528-BBA4639F945B}"/>
              </a:ext>
            </a:extLst>
          </p:cNvPr>
          <p:cNvSpPr>
            <a:spLocks/>
          </p:cNvSpPr>
          <p:nvPr/>
        </p:nvSpPr>
        <p:spPr bwMode="auto">
          <a:xfrm>
            <a:off x="7392989" y="4702176"/>
            <a:ext cx="14287" cy="36513"/>
          </a:xfrm>
          <a:custGeom>
            <a:avLst/>
            <a:gdLst>
              <a:gd name="T0" fmla="*/ 0 w 16"/>
              <a:gd name="T1" fmla="*/ 0 h 47"/>
              <a:gd name="T2" fmla="*/ 2147483647 w 16"/>
              <a:gd name="T3" fmla="*/ 2147483647 h 47"/>
              <a:gd name="T4" fmla="*/ 2147483647 w 16"/>
              <a:gd name="T5" fmla="*/ 2147483647 h 47"/>
              <a:gd name="T6" fmla="*/ 0 60000 65536"/>
              <a:gd name="T7" fmla="*/ 0 60000 65536"/>
              <a:gd name="T8" fmla="*/ 0 60000 65536"/>
              <a:gd name="T9" fmla="*/ 0 w 16"/>
              <a:gd name="T10" fmla="*/ 0 h 47"/>
              <a:gd name="T11" fmla="*/ 16 w 16"/>
              <a:gd name="T12" fmla="*/ 47 h 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47">
                <a:moveTo>
                  <a:pt x="0" y="0"/>
                </a:moveTo>
                <a:lnTo>
                  <a:pt x="8" y="27"/>
                </a:lnTo>
                <a:lnTo>
                  <a:pt x="16" y="47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2" name="Line 688">
            <a:extLst>
              <a:ext uri="{FF2B5EF4-FFF2-40B4-BE49-F238E27FC236}">
                <a16:creationId xmlns:a16="http://schemas.microsoft.com/office/drawing/2014/main" id="{96B1F189-8613-291B-3E23-2E89E97BA060}"/>
              </a:ext>
            </a:extLst>
          </p:cNvPr>
          <p:cNvSpPr>
            <a:spLocks noChangeShapeType="1"/>
          </p:cNvSpPr>
          <p:nvPr/>
        </p:nvSpPr>
        <p:spPr bwMode="auto">
          <a:xfrm>
            <a:off x="7407276" y="4738689"/>
            <a:ext cx="9525" cy="3492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3" name="Freeform 689">
            <a:extLst>
              <a:ext uri="{FF2B5EF4-FFF2-40B4-BE49-F238E27FC236}">
                <a16:creationId xmlns:a16="http://schemas.microsoft.com/office/drawing/2014/main" id="{67108D02-7B74-E485-5BA3-D4D1F94FCC11}"/>
              </a:ext>
            </a:extLst>
          </p:cNvPr>
          <p:cNvSpPr>
            <a:spLocks/>
          </p:cNvSpPr>
          <p:nvPr/>
        </p:nvSpPr>
        <p:spPr bwMode="auto">
          <a:xfrm>
            <a:off x="7416800" y="4773614"/>
            <a:ext cx="12700" cy="26987"/>
          </a:xfrm>
          <a:custGeom>
            <a:avLst/>
            <a:gdLst>
              <a:gd name="T0" fmla="*/ 0 w 17"/>
              <a:gd name="T1" fmla="*/ 0 h 34"/>
              <a:gd name="T2" fmla="*/ 2147483647 w 17"/>
              <a:gd name="T3" fmla="*/ 2147483647 h 34"/>
              <a:gd name="T4" fmla="*/ 2147483647 w 17"/>
              <a:gd name="T5" fmla="*/ 2147483647 h 34"/>
              <a:gd name="T6" fmla="*/ 0 60000 65536"/>
              <a:gd name="T7" fmla="*/ 0 60000 65536"/>
              <a:gd name="T8" fmla="*/ 0 60000 65536"/>
              <a:gd name="T9" fmla="*/ 0 w 17"/>
              <a:gd name="T10" fmla="*/ 0 h 34"/>
              <a:gd name="T11" fmla="*/ 17 w 17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34">
                <a:moveTo>
                  <a:pt x="0" y="0"/>
                </a:moveTo>
                <a:lnTo>
                  <a:pt x="9" y="16"/>
                </a:lnTo>
                <a:lnTo>
                  <a:pt x="17" y="3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4" name="Freeform 690">
            <a:extLst>
              <a:ext uri="{FF2B5EF4-FFF2-40B4-BE49-F238E27FC236}">
                <a16:creationId xmlns:a16="http://schemas.microsoft.com/office/drawing/2014/main" id="{7A1A447E-42B8-A879-DDF5-5651B45A79D0}"/>
              </a:ext>
            </a:extLst>
          </p:cNvPr>
          <p:cNvSpPr>
            <a:spLocks/>
          </p:cNvSpPr>
          <p:nvPr/>
        </p:nvSpPr>
        <p:spPr bwMode="auto">
          <a:xfrm>
            <a:off x="7429501" y="4800600"/>
            <a:ext cx="9525" cy="26988"/>
          </a:xfrm>
          <a:custGeom>
            <a:avLst/>
            <a:gdLst>
              <a:gd name="T0" fmla="*/ 0 w 12"/>
              <a:gd name="T1" fmla="*/ 0 h 34"/>
              <a:gd name="T2" fmla="*/ 2147483647 w 12"/>
              <a:gd name="T3" fmla="*/ 2147483647 h 34"/>
              <a:gd name="T4" fmla="*/ 2147483647 w 12"/>
              <a:gd name="T5" fmla="*/ 2147483647 h 34"/>
              <a:gd name="T6" fmla="*/ 0 60000 65536"/>
              <a:gd name="T7" fmla="*/ 0 60000 65536"/>
              <a:gd name="T8" fmla="*/ 0 60000 65536"/>
              <a:gd name="T9" fmla="*/ 0 w 12"/>
              <a:gd name="T10" fmla="*/ 0 h 34"/>
              <a:gd name="T11" fmla="*/ 12 w 12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34">
                <a:moveTo>
                  <a:pt x="0" y="0"/>
                </a:moveTo>
                <a:lnTo>
                  <a:pt x="4" y="17"/>
                </a:lnTo>
                <a:lnTo>
                  <a:pt x="12" y="3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5" name="Freeform 691">
            <a:extLst>
              <a:ext uri="{FF2B5EF4-FFF2-40B4-BE49-F238E27FC236}">
                <a16:creationId xmlns:a16="http://schemas.microsoft.com/office/drawing/2014/main" id="{079E9AE5-7A8D-572F-7933-50CC2B9A0C74}"/>
              </a:ext>
            </a:extLst>
          </p:cNvPr>
          <p:cNvSpPr>
            <a:spLocks/>
          </p:cNvSpPr>
          <p:nvPr/>
        </p:nvSpPr>
        <p:spPr bwMode="auto">
          <a:xfrm>
            <a:off x="7439025" y="4827589"/>
            <a:ext cx="12700" cy="20637"/>
          </a:xfrm>
          <a:custGeom>
            <a:avLst/>
            <a:gdLst>
              <a:gd name="T0" fmla="*/ 0 w 17"/>
              <a:gd name="T1" fmla="*/ 0 h 26"/>
              <a:gd name="T2" fmla="*/ 2147483647 w 17"/>
              <a:gd name="T3" fmla="*/ 2147483647 h 26"/>
              <a:gd name="T4" fmla="*/ 2147483647 w 17"/>
              <a:gd name="T5" fmla="*/ 2147483647 h 26"/>
              <a:gd name="T6" fmla="*/ 0 60000 65536"/>
              <a:gd name="T7" fmla="*/ 0 60000 65536"/>
              <a:gd name="T8" fmla="*/ 0 60000 65536"/>
              <a:gd name="T9" fmla="*/ 0 w 17"/>
              <a:gd name="T10" fmla="*/ 0 h 26"/>
              <a:gd name="T11" fmla="*/ 17 w 17"/>
              <a:gd name="T12" fmla="*/ 26 h 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26">
                <a:moveTo>
                  <a:pt x="0" y="0"/>
                </a:moveTo>
                <a:lnTo>
                  <a:pt x="8" y="13"/>
                </a:lnTo>
                <a:lnTo>
                  <a:pt x="17" y="26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6" name="Line 692">
            <a:extLst>
              <a:ext uri="{FF2B5EF4-FFF2-40B4-BE49-F238E27FC236}">
                <a16:creationId xmlns:a16="http://schemas.microsoft.com/office/drawing/2014/main" id="{9EC9CCC1-B9AE-DCE6-F5D8-50048A14A31C}"/>
              </a:ext>
            </a:extLst>
          </p:cNvPr>
          <p:cNvSpPr>
            <a:spLocks noChangeShapeType="1"/>
          </p:cNvSpPr>
          <p:nvPr/>
        </p:nvSpPr>
        <p:spPr bwMode="auto">
          <a:xfrm>
            <a:off x="7451726" y="4848226"/>
            <a:ext cx="9525" cy="17463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7" name="Freeform 693">
            <a:extLst>
              <a:ext uri="{FF2B5EF4-FFF2-40B4-BE49-F238E27FC236}">
                <a16:creationId xmlns:a16="http://schemas.microsoft.com/office/drawing/2014/main" id="{BA20EAE0-D08B-F839-E6F3-9CF1BA09B2F4}"/>
              </a:ext>
            </a:extLst>
          </p:cNvPr>
          <p:cNvSpPr>
            <a:spLocks/>
          </p:cNvSpPr>
          <p:nvPr/>
        </p:nvSpPr>
        <p:spPr bwMode="auto">
          <a:xfrm>
            <a:off x="7461250" y="4865688"/>
            <a:ext cx="14288" cy="12700"/>
          </a:xfrm>
          <a:custGeom>
            <a:avLst/>
            <a:gdLst>
              <a:gd name="T0" fmla="*/ 0 w 16"/>
              <a:gd name="T1" fmla="*/ 0 h 17"/>
              <a:gd name="T2" fmla="*/ 2147483647 w 16"/>
              <a:gd name="T3" fmla="*/ 2147483647 h 17"/>
              <a:gd name="T4" fmla="*/ 2147483647 w 16"/>
              <a:gd name="T5" fmla="*/ 2147483647 h 17"/>
              <a:gd name="T6" fmla="*/ 0 60000 65536"/>
              <a:gd name="T7" fmla="*/ 0 60000 65536"/>
              <a:gd name="T8" fmla="*/ 0 60000 65536"/>
              <a:gd name="T9" fmla="*/ 0 w 16"/>
              <a:gd name="T10" fmla="*/ 0 h 17"/>
              <a:gd name="T11" fmla="*/ 16 w 16"/>
              <a:gd name="T12" fmla="*/ 17 h 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7">
                <a:moveTo>
                  <a:pt x="0" y="0"/>
                </a:moveTo>
                <a:lnTo>
                  <a:pt x="8" y="8"/>
                </a:lnTo>
                <a:lnTo>
                  <a:pt x="16" y="17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8" name="Line 694">
            <a:extLst>
              <a:ext uri="{FF2B5EF4-FFF2-40B4-BE49-F238E27FC236}">
                <a16:creationId xmlns:a16="http://schemas.microsoft.com/office/drawing/2014/main" id="{FBA07368-0B4B-A3FC-CCD8-770B91F8EC7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75539" y="4878389"/>
            <a:ext cx="9525" cy="142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59" name="Freeform 695">
            <a:extLst>
              <a:ext uri="{FF2B5EF4-FFF2-40B4-BE49-F238E27FC236}">
                <a16:creationId xmlns:a16="http://schemas.microsoft.com/office/drawing/2014/main" id="{0080822C-CAA4-0743-6691-A0E6600E121E}"/>
              </a:ext>
            </a:extLst>
          </p:cNvPr>
          <p:cNvSpPr>
            <a:spLocks/>
          </p:cNvSpPr>
          <p:nvPr/>
        </p:nvSpPr>
        <p:spPr bwMode="auto">
          <a:xfrm>
            <a:off x="7485063" y="4892676"/>
            <a:ext cx="12700" cy="9525"/>
          </a:xfrm>
          <a:custGeom>
            <a:avLst/>
            <a:gdLst>
              <a:gd name="T0" fmla="*/ 0 w 17"/>
              <a:gd name="T1" fmla="*/ 0 h 13"/>
              <a:gd name="T2" fmla="*/ 2147483647 w 17"/>
              <a:gd name="T3" fmla="*/ 2147483647 h 13"/>
              <a:gd name="T4" fmla="*/ 2147483647 w 17"/>
              <a:gd name="T5" fmla="*/ 2147483647 h 13"/>
              <a:gd name="T6" fmla="*/ 0 60000 65536"/>
              <a:gd name="T7" fmla="*/ 0 60000 65536"/>
              <a:gd name="T8" fmla="*/ 0 60000 65536"/>
              <a:gd name="T9" fmla="*/ 0 w 17"/>
              <a:gd name="T10" fmla="*/ 0 h 13"/>
              <a:gd name="T11" fmla="*/ 17 w 17"/>
              <a:gd name="T12" fmla="*/ 13 h 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3">
                <a:moveTo>
                  <a:pt x="0" y="0"/>
                </a:moveTo>
                <a:lnTo>
                  <a:pt x="9" y="8"/>
                </a:lnTo>
                <a:lnTo>
                  <a:pt x="17" y="13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0" name="Line 696">
            <a:extLst>
              <a:ext uri="{FF2B5EF4-FFF2-40B4-BE49-F238E27FC236}">
                <a16:creationId xmlns:a16="http://schemas.microsoft.com/office/drawing/2014/main" id="{CF4992F8-AFDF-D61D-EC62-02ACBDE7C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7764" y="4902200"/>
            <a:ext cx="9525" cy="6350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1" name="Freeform 697">
            <a:extLst>
              <a:ext uri="{FF2B5EF4-FFF2-40B4-BE49-F238E27FC236}">
                <a16:creationId xmlns:a16="http://schemas.microsoft.com/office/drawing/2014/main" id="{03E2F5EA-F13A-4F92-4E7F-FE1A5816E667}"/>
              </a:ext>
            </a:extLst>
          </p:cNvPr>
          <p:cNvSpPr>
            <a:spLocks/>
          </p:cNvSpPr>
          <p:nvPr/>
        </p:nvSpPr>
        <p:spPr bwMode="auto">
          <a:xfrm>
            <a:off x="7507288" y="4908550"/>
            <a:ext cx="12700" cy="6350"/>
          </a:xfrm>
          <a:custGeom>
            <a:avLst/>
            <a:gdLst>
              <a:gd name="T0" fmla="*/ 0 w 17"/>
              <a:gd name="T1" fmla="*/ 0 h 9"/>
              <a:gd name="T2" fmla="*/ 2147483647 w 17"/>
              <a:gd name="T3" fmla="*/ 2147483647 h 9"/>
              <a:gd name="T4" fmla="*/ 2147483647 w 17"/>
              <a:gd name="T5" fmla="*/ 2147483647 h 9"/>
              <a:gd name="T6" fmla="*/ 0 60000 65536"/>
              <a:gd name="T7" fmla="*/ 0 60000 65536"/>
              <a:gd name="T8" fmla="*/ 0 60000 65536"/>
              <a:gd name="T9" fmla="*/ 0 w 17"/>
              <a:gd name="T10" fmla="*/ 0 h 9"/>
              <a:gd name="T11" fmla="*/ 17 w 17"/>
              <a:gd name="T12" fmla="*/ 9 h 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9">
                <a:moveTo>
                  <a:pt x="0" y="0"/>
                </a:moveTo>
                <a:lnTo>
                  <a:pt x="8" y="6"/>
                </a:lnTo>
                <a:lnTo>
                  <a:pt x="17" y="9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2" name="Line 698">
            <a:extLst>
              <a:ext uri="{FF2B5EF4-FFF2-40B4-BE49-F238E27FC236}">
                <a16:creationId xmlns:a16="http://schemas.microsoft.com/office/drawing/2014/main" id="{704314D2-853B-DD0A-AB98-09E3684FBE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19989" y="4914900"/>
            <a:ext cx="9525" cy="793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3" name="Line 699">
            <a:extLst>
              <a:ext uri="{FF2B5EF4-FFF2-40B4-BE49-F238E27FC236}">
                <a16:creationId xmlns:a16="http://schemas.microsoft.com/office/drawing/2014/main" id="{3F205221-2D7F-37CF-324B-9593B97F84D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9514" y="4922839"/>
            <a:ext cx="14287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4" name="Line 700">
            <a:extLst>
              <a:ext uri="{FF2B5EF4-FFF2-40B4-BE49-F238E27FC236}">
                <a16:creationId xmlns:a16="http://schemas.microsoft.com/office/drawing/2014/main" id="{6D2E8111-9399-ED17-39FE-D9586FCA851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4924426"/>
            <a:ext cx="12700" cy="3175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5" name="Line 701">
            <a:extLst>
              <a:ext uri="{FF2B5EF4-FFF2-40B4-BE49-F238E27FC236}">
                <a16:creationId xmlns:a16="http://schemas.microsoft.com/office/drawing/2014/main" id="{E1A59CFB-CEAB-9D35-3AEE-5A7C170CF89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6501" y="4927600"/>
            <a:ext cx="9525" cy="1588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6" name="Freeform 702">
            <a:extLst>
              <a:ext uri="{FF2B5EF4-FFF2-40B4-BE49-F238E27FC236}">
                <a16:creationId xmlns:a16="http://schemas.microsoft.com/office/drawing/2014/main" id="{577680D0-2273-94C1-0CA6-76A7303FBB41}"/>
              </a:ext>
            </a:extLst>
          </p:cNvPr>
          <p:cNvSpPr>
            <a:spLocks/>
          </p:cNvSpPr>
          <p:nvPr/>
        </p:nvSpPr>
        <p:spPr bwMode="auto">
          <a:xfrm>
            <a:off x="7566025" y="4927601"/>
            <a:ext cx="12700" cy="4763"/>
          </a:xfrm>
          <a:custGeom>
            <a:avLst/>
            <a:gdLst>
              <a:gd name="T0" fmla="*/ 0 w 17"/>
              <a:gd name="T1" fmla="*/ 0 h 5"/>
              <a:gd name="T2" fmla="*/ 2147483647 w 17"/>
              <a:gd name="T3" fmla="*/ 0 h 5"/>
              <a:gd name="T4" fmla="*/ 2147483647 w 17"/>
              <a:gd name="T5" fmla="*/ 2147483647 h 5"/>
              <a:gd name="T6" fmla="*/ 0 60000 65536"/>
              <a:gd name="T7" fmla="*/ 0 60000 65536"/>
              <a:gd name="T8" fmla="*/ 0 60000 65536"/>
              <a:gd name="T9" fmla="*/ 0 w 17"/>
              <a:gd name="T10" fmla="*/ 0 h 5"/>
              <a:gd name="T11" fmla="*/ 17 w 17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5">
                <a:moveTo>
                  <a:pt x="0" y="0"/>
                </a:moveTo>
                <a:lnTo>
                  <a:pt x="8" y="0"/>
                </a:lnTo>
                <a:lnTo>
                  <a:pt x="17" y="5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7" name="Line 703">
            <a:extLst>
              <a:ext uri="{FF2B5EF4-FFF2-40B4-BE49-F238E27FC236}">
                <a16:creationId xmlns:a16="http://schemas.microsoft.com/office/drawing/2014/main" id="{86595B44-1145-A645-1E6A-20BBCF7AA58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78726" y="4932364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8" name="Freeform 704">
            <a:extLst>
              <a:ext uri="{FF2B5EF4-FFF2-40B4-BE49-F238E27FC236}">
                <a16:creationId xmlns:a16="http://schemas.microsoft.com/office/drawing/2014/main" id="{542EA88A-C6AA-34B5-6111-46963E493D71}"/>
              </a:ext>
            </a:extLst>
          </p:cNvPr>
          <p:cNvSpPr>
            <a:spLocks/>
          </p:cNvSpPr>
          <p:nvPr/>
        </p:nvSpPr>
        <p:spPr bwMode="auto">
          <a:xfrm>
            <a:off x="7588250" y="4932364"/>
            <a:ext cx="12700" cy="1587"/>
          </a:xfrm>
          <a:custGeom>
            <a:avLst/>
            <a:gdLst>
              <a:gd name="T0" fmla="*/ 0 w 16"/>
              <a:gd name="T1" fmla="*/ 0 h 1587"/>
              <a:gd name="T2" fmla="*/ 2147483647 w 16"/>
              <a:gd name="T3" fmla="*/ 0 h 1587"/>
              <a:gd name="T4" fmla="*/ 2147483647 w 16"/>
              <a:gd name="T5" fmla="*/ 0 h 1587"/>
              <a:gd name="T6" fmla="*/ 0 60000 65536"/>
              <a:gd name="T7" fmla="*/ 0 60000 65536"/>
              <a:gd name="T8" fmla="*/ 0 60000 65536"/>
              <a:gd name="T9" fmla="*/ 0 w 16"/>
              <a:gd name="T10" fmla="*/ 0 h 1587"/>
              <a:gd name="T11" fmla="*/ 16 w 16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" h="1587">
                <a:moveTo>
                  <a:pt x="0" y="0"/>
                </a:moveTo>
                <a:lnTo>
                  <a:pt x="8" y="0"/>
                </a:lnTo>
                <a:lnTo>
                  <a:pt x="16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69" name="Freeform 705">
            <a:extLst>
              <a:ext uri="{FF2B5EF4-FFF2-40B4-BE49-F238E27FC236}">
                <a16:creationId xmlns:a16="http://schemas.microsoft.com/office/drawing/2014/main" id="{8827F5EB-2292-88F2-7972-2DD7349F8B9F}"/>
              </a:ext>
            </a:extLst>
          </p:cNvPr>
          <p:cNvSpPr>
            <a:spLocks/>
          </p:cNvSpPr>
          <p:nvPr/>
        </p:nvSpPr>
        <p:spPr bwMode="auto">
          <a:xfrm>
            <a:off x="7600951" y="4932364"/>
            <a:ext cx="9525" cy="3175"/>
          </a:xfrm>
          <a:custGeom>
            <a:avLst/>
            <a:gdLst>
              <a:gd name="T0" fmla="*/ 0 w 12"/>
              <a:gd name="T1" fmla="*/ 0 h 4"/>
              <a:gd name="T2" fmla="*/ 2147483647 w 12"/>
              <a:gd name="T3" fmla="*/ 0 h 4"/>
              <a:gd name="T4" fmla="*/ 2147483647 w 12"/>
              <a:gd name="T5" fmla="*/ 2147483647 h 4"/>
              <a:gd name="T6" fmla="*/ 0 60000 65536"/>
              <a:gd name="T7" fmla="*/ 0 60000 65536"/>
              <a:gd name="T8" fmla="*/ 0 60000 65536"/>
              <a:gd name="T9" fmla="*/ 0 w 12"/>
              <a:gd name="T10" fmla="*/ 0 h 4"/>
              <a:gd name="T11" fmla="*/ 12 w 12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" h="4">
                <a:moveTo>
                  <a:pt x="0" y="0"/>
                </a:moveTo>
                <a:lnTo>
                  <a:pt x="5" y="0"/>
                </a:lnTo>
                <a:lnTo>
                  <a:pt x="12" y="4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70" name="Freeform 706">
            <a:extLst>
              <a:ext uri="{FF2B5EF4-FFF2-40B4-BE49-F238E27FC236}">
                <a16:creationId xmlns:a16="http://schemas.microsoft.com/office/drawing/2014/main" id="{482E8653-F7AC-38D4-5B5B-E80DD405BC08}"/>
              </a:ext>
            </a:extLst>
          </p:cNvPr>
          <p:cNvSpPr>
            <a:spLocks/>
          </p:cNvSpPr>
          <p:nvPr/>
        </p:nvSpPr>
        <p:spPr bwMode="auto">
          <a:xfrm>
            <a:off x="7610475" y="4935539"/>
            <a:ext cx="14288" cy="1587"/>
          </a:xfrm>
          <a:custGeom>
            <a:avLst/>
            <a:gdLst>
              <a:gd name="T0" fmla="*/ 0 w 17"/>
              <a:gd name="T1" fmla="*/ 0 h 1587"/>
              <a:gd name="T2" fmla="*/ 2147483647 w 17"/>
              <a:gd name="T3" fmla="*/ 0 h 1587"/>
              <a:gd name="T4" fmla="*/ 2147483647 w 17"/>
              <a:gd name="T5" fmla="*/ 0 h 1587"/>
              <a:gd name="T6" fmla="*/ 0 60000 65536"/>
              <a:gd name="T7" fmla="*/ 0 60000 65536"/>
              <a:gd name="T8" fmla="*/ 0 60000 65536"/>
              <a:gd name="T9" fmla="*/ 0 w 17"/>
              <a:gd name="T10" fmla="*/ 0 h 1587"/>
              <a:gd name="T11" fmla="*/ 17 w 17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" h="1587">
                <a:moveTo>
                  <a:pt x="0" y="0"/>
                </a:moveTo>
                <a:lnTo>
                  <a:pt x="9" y="0"/>
                </a:lnTo>
                <a:lnTo>
                  <a:pt x="17" y="0"/>
                </a:lnTo>
              </a:path>
            </a:pathLst>
          </a:cu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71" name="Line 707">
            <a:extLst>
              <a:ext uri="{FF2B5EF4-FFF2-40B4-BE49-F238E27FC236}">
                <a16:creationId xmlns:a16="http://schemas.microsoft.com/office/drawing/2014/main" id="{1C7292C7-0E16-B09F-8093-99E5C00A41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4764" y="4935539"/>
            <a:ext cx="9525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72" name="Line 708">
            <a:extLst>
              <a:ext uri="{FF2B5EF4-FFF2-40B4-BE49-F238E27FC236}">
                <a16:creationId xmlns:a16="http://schemas.microsoft.com/office/drawing/2014/main" id="{F05FF326-EF43-EA09-761D-0251DC8D805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4288" y="4935539"/>
            <a:ext cx="12700" cy="1587"/>
          </a:xfrm>
          <a:prstGeom prst="line">
            <a:avLst/>
          </a:prstGeom>
          <a:noFill/>
          <a:ln w="31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973" name="Rectangle 709">
            <a:extLst>
              <a:ext uri="{FF2B5EF4-FFF2-40B4-BE49-F238E27FC236}">
                <a16:creationId xmlns:a16="http://schemas.microsoft.com/office/drawing/2014/main" id="{F34062B2-C75F-80DE-E361-8B16D3F8A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4463" y="4972051"/>
            <a:ext cx="464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-6</a:t>
            </a:r>
            <a:endParaRPr lang="en-US" altLang="en-US" sz="1800"/>
          </a:p>
        </p:txBody>
      </p:sp>
      <p:sp>
        <p:nvSpPr>
          <p:cNvPr id="28974" name="Rectangle 710">
            <a:extLst>
              <a:ext uri="{FF2B5EF4-FFF2-40B4-BE49-F238E27FC236}">
                <a16:creationId xmlns:a16="http://schemas.microsoft.com/office/drawing/2014/main" id="{D6C9E6DA-9A41-BE20-2AE2-75F230544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4650" y="4972051"/>
            <a:ext cx="464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-4</a:t>
            </a:r>
            <a:endParaRPr lang="en-US" altLang="en-US" sz="1800"/>
          </a:p>
        </p:txBody>
      </p:sp>
      <p:sp>
        <p:nvSpPr>
          <p:cNvPr id="28975" name="Rectangle 711">
            <a:extLst>
              <a:ext uri="{FF2B5EF4-FFF2-40B4-BE49-F238E27FC236}">
                <a16:creationId xmlns:a16="http://schemas.microsoft.com/office/drawing/2014/main" id="{5D5087A5-A2DA-8BCA-25FC-B950B3DE0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1663" y="4972051"/>
            <a:ext cx="464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-2</a:t>
            </a:r>
            <a:endParaRPr lang="en-US" altLang="en-US" sz="1800"/>
          </a:p>
        </p:txBody>
      </p:sp>
      <p:sp>
        <p:nvSpPr>
          <p:cNvPr id="28976" name="Rectangle 712">
            <a:extLst>
              <a:ext uri="{FF2B5EF4-FFF2-40B4-BE49-F238E27FC236}">
                <a16:creationId xmlns:a16="http://schemas.microsoft.com/office/drawing/2014/main" id="{30330DC1-0BF3-31AA-D4B2-10AEDCACC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9788" y="4972051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0</a:t>
            </a:r>
            <a:endParaRPr lang="en-US" altLang="en-US" sz="1800"/>
          </a:p>
        </p:txBody>
      </p:sp>
      <p:sp>
        <p:nvSpPr>
          <p:cNvPr id="28977" name="Rectangle 713">
            <a:extLst>
              <a:ext uri="{FF2B5EF4-FFF2-40B4-BE49-F238E27FC236}">
                <a16:creationId xmlns:a16="http://schemas.microsoft.com/office/drawing/2014/main" id="{1A2F910B-997C-DBD7-6D17-A5B3F5931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4972051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2</a:t>
            </a:r>
            <a:endParaRPr lang="en-US" altLang="en-US" sz="1800"/>
          </a:p>
        </p:txBody>
      </p:sp>
      <p:sp>
        <p:nvSpPr>
          <p:cNvPr id="28978" name="Rectangle 714">
            <a:extLst>
              <a:ext uri="{FF2B5EF4-FFF2-40B4-BE49-F238E27FC236}">
                <a16:creationId xmlns:a16="http://schemas.microsoft.com/office/drawing/2014/main" id="{7D649BFC-8E64-FECB-CD34-CA5900205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4972051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4</a:t>
            </a:r>
            <a:endParaRPr lang="en-US" altLang="en-US" sz="1800"/>
          </a:p>
        </p:txBody>
      </p:sp>
      <p:sp>
        <p:nvSpPr>
          <p:cNvPr id="28979" name="Rectangle 715">
            <a:extLst>
              <a:ext uri="{FF2B5EF4-FFF2-40B4-BE49-F238E27FC236}">
                <a16:creationId xmlns:a16="http://schemas.microsoft.com/office/drawing/2014/main" id="{50661159-0B4B-BF14-9297-3812EAF31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7175" y="4972051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">
                <a:solidFill>
                  <a:srgbClr val="FFFFFF"/>
                </a:solidFill>
              </a:rPr>
              <a:t>6</a:t>
            </a:r>
            <a:endParaRPr lang="en-US" altLang="en-US" sz="1800"/>
          </a:p>
        </p:txBody>
      </p:sp>
      <p:sp>
        <p:nvSpPr>
          <p:cNvPr id="28980" name="Rectangle 716">
            <a:extLst>
              <a:ext uri="{FF2B5EF4-FFF2-40B4-BE49-F238E27FC236}">
                <a16:creationId xmlns:a16="http://schemas.microsoft.com/office/drawing/2014/main" id="{DA32ED9F-3819-F0AD-2603-C6D5DA8DD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25" y="5133975"/>
            <a:ext cx="1106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00"/>
                </a:solidFill>
                <a:latin typeface="Times New Roman" panose="02020603050405020304" pitchFamily="18" charset="0"/>
              </a:rPr>
              <a:t>U</a:t>
            </a:r>
            <a:endParaRPr lang="en-US" altLang="en-US" sz="1800"/>
          </a:p>
        </p:txBody>
      </p:sp>
      <p:sp>
        <p:nvSpPr>
          <p:cNvPr id="28981" name="Rectangle 717">
            <a:extLst>
              <a:ext uri="{FF2B5EF4-FFF2-40B4-BE49-F238E27FC236}">
                <a16:creationId xmlns:a16="http://schemas.microsoft.com/office/drawing/2014/main" id="{9F9A05D4-A429-981C-A858-FCA91332F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9813" y="5221289"/>
            <a:ext cx="571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>
                <a:solidFill>
                  <a:srgbClr val="000000"/>
                </a:solidFill>
              </a:rPr>
              <a:t>1</a:t>
            </a:r>
            <a:endParaRPr lang="en-US" altLang="en-US" sz="1800"/>
          </a:p>
        </p:txBody>
      </p:sp>
      <p:sp>
        <p:nvSpPr>
          <p:cNvPr id="28982" name="Rectangle 718">
            <a:extLst>
              <a:ext uri="{FF2B5EF4-FFF2-40B4-BE49-F238E27FC236}">
                <a16:creationId xmlns:a16="http://schemas.microsoft.com/office/drawing/2014/main" id="{F9ABAB3B-44F5-B944-0EF7-ABA9E6352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8663" y="5040313"/>
            <a:ext cx="1106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00"/>
                </a:solidFill>
                <a:latin typeface="Times New Roman" panose="02020603050405020304" pitchFamily="18" charset="0"/>
              </a:rPr>
              <a:t>U</a:t>
            </a:r>
            <a:endParaRPr lang="en-US" altLang="en-US" sz="1800"/>
          </a:p>
        </p:txBody>
      </p:sp>
      <p:sp>
        <p:nvSpPr>
          <p:cNvPr id="28983" name="Rectangle 719">
            <a:extLst>
              <a:ext uri="{FF2B5EF4-FFF2-40B4-BE49-F238E27FC236}">
                <a16:creationId xmlns:a16="http://schemas.microsoft.com/office/drawing/2014/main" id="{45C0B71A-403B-3F58-21C4-C0CE597F7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850" y="5127625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>
                <a:solidFill>
                  <a:srgbClr val="000000"/>
                </a:solidFill>
              </a:rPr>
              <a:t>2</a:t>
            </a:r>
            <a:endParaRPr lang="en-US" altLang="en-US" sz="1800"/>
          </a:p>
        </p:txBody>
      </p:sp>
      <p:sp>
        <p:nvSpPr>
          <p:cNvPr id="28984" name="Freeform 720">
            <a:extLst>
              <a:ext uri="{FF2B5EF4-FFF2-40B4-BE49-F238E27FC236}">
                <a16:creationId xmlns:a16="http://schemas.microsoft.com/office/drawing/2014/main" id="{BC58EEA5-01C0-31A5-1875-91DD0C4FB75F}"/>
              </a:ext>
            </a:extLst>
          </p:cNvPr>
          <p:cNvSpPr>
            <a:spLocks noEditPoints="1"/>
          </p:cNvSpPr>
          <p:nvPr/>
        </p:nvSpPr>
        <p:spPr bwMode="auto">
          <a:xfrm>
            <a:off x="4502151" y="3336926"/>
            <a:ext cx="106363" cy="473075"/>
          </a:xfrm>
          <a:custGeom>
            <a:avLst/>
            <a:gdLst>
              <a:gd name="T0" fmla="*/ 2147483647 w 134"/>
              <a:gd name="T1" fmla="*/ 2147483647 h 597"/>
              <a:gd name="T2" fmla="*/ 2147483647 w 134"/>
              <a:gd name="T3" fmla="*/ 2147483647 h 597"/>
              <a:gd name="T4" fmla="*/ 2147483647 w 134"/>
              <a:gd name="T5" fmla="*/ 2147483647 h 597"/>
              <a:gd name="T6" fmla="*/ 2147483647 w 134"/>
              <a:gd name="T7" fmla="*/ 2147483647 h 597"/>
              <a:gd name="T8" fmla="*/ 2147483647 w 134"/>
              <a:gd name="T9" fmla="*/ 2147483647 h 597"/>
              <a:gd name="T10" fmla="*/ 2147483647 w 134"/>
              <a:gd name="T11" fmla="*/ 0 h 597"/>
              <a:gd name="T12" fmla="*/ 2147483647 w 134"/>
              <a:gd name="T13" fmla="*/ 2147483647 h 597"/>
              <a:gd name="T14" fmla="*/ 2147483647 w 134"/>
              <a:gd name="T15" fmla="*/ 2147483647 h 597"/>
              <a:gd name="T16" fmla="*/ 2147483647 w 134"/>
              <a:gd name="T17" fmla="*/ 2147483647 h 597"/>
              <a:gd name="T18" fmla="*/ 2147483647 w 134"/>
              <a:gd name="T19" fmla="*/ 2147483647 h 597"/>
              <a:gd name="T20" fmla="*/ 2147483647 w 134"/>
              <a:gd name="T21" fmla="*/ 2147483647 h 597"/>
              <a:gd name="T22" fmla="*/ 2147483647 w 134"/>
              <a:gd name="T23" fmla="*/ 2147483647 h 597"/>
              <a:gd name="T24" fmla="*/ 2147483647 w 134"/>
              <a:gd name="T25" fmla="*/ 2147483647 h 597"/>
              <a:gd name="T26" fmla="*/ 2147483647 w 134"/>
              <a:gd name="T27" fmla="*/ 2147483647 h 597"/>
              <a:gd name="T28" fmla="*/ 2147483647 w 134"/>
              <a:gd name="T29" fmla="*/ 2147483647 h 597"/>
              <a:gd name="T30" fmla="*/ 2147483647 w 134"/>
              <a:gd name="T31" fmla="*/ 2147483647 h 597"/>
              <a:gd name="T32" fmla="*/ 2147483647 w 134"/>
              <a:gd name="T33" fmla="*/ 2147483647 h 597"/>
              <a:gd name="T34" fmla="*/ 2147483647 w 134"/>
              <a:gd name="T35" fmla="*/ 2147483647 h 597"/>
              <a:gd name="T36" fmla="*/ 2147483647 w 134"/>
              <a:gd name="T37" fmla="*/ 2147483647 h 597"/>
              <a:gd name="T38" fmla="*/ 2147483647 w 134"/>
              <a:gd name="T39" fmla="*/ 2147483647 h 597"/>
              <a:gd name="T40" fmla="*/ 2147483647 w 134"/>
              <a:gd name="T41" fmla="*/ 2147483647 h 597"/>
              <a:gd name="T42" fmla="*/ 0 w 134"/>
              <a:gd name="T43" fmla="*/ 2147483647 h 597"/>
              <a:gd name="T44" fmla="*/ 0 w 134"/>
              <a:gd name="T45" fmla="*/ 2147483647 h 597"/>
              <a:gd name="T46" fmla="*/ 2147483647 w 134"/>
              <a:gd name="T47" fmla="*/ 2147483647 h 597"/>
              <a:gd name="T48" fmla="*/ 2147483647 w 134"/>
              <a:gd name="T49" fmla="*/ 2147483647 h 597"/>
              <a:gd name="T50" fmla="*/ 2147483647 w 134"/>
              <a:gd name="T51" fmla="*/ 2147483647 h 597"/>
              <a:gd name="T52" fmla="*/ 0 w 134"/>
              <a:gd name="T53" fmla="*/ 2147483647 h 597"/>
              <a:gd name="T54" fmla="*/ 0 w 134"/>
              <a:gd name="T55" fmla="*/ 2147483647 h 597"/>
              <a:gd name="T56" fmla="*/ 2147483647 w 134"/>
              <a:gd name="T57" fmla="*/ 2147483647 h 597"/>
              <a:gd name="T58" fmla="*/ 2147483647 w 134"/>
              <a:gd name="T59" fmla="*/ 2147483647 h 597"/>
              <a:gd name="T60" fmla="*/ 2147483647 w 134"/>
              <a:gd name="T61" fmla="*/ 2147483647 h 597"/>
              <a:gd name="T62" fmla="*/ 2147483647 w 134"/>
              <a:gd name="T63" fmla="*/ 2147483647 h 597"/>
              <a:gd name="T64" fmla="*/ 2147483647 w 134"/>
              <a:gd name="T65" fmla="*/ 2147483647 h 597"/>
              <a:gd name="T66" fmla="*/ 2147483647 w 134"/>
              <a:gd name="T67" fmla="*/ 2147483647 h 597"/>
              <a:gd name="T68" fmla="*/ 2147483647 w 134"/>
              <a:gd name="T69" fmla="*/ 2147483647 h 597"/>
              <a:gd name="T70" fmla="*/ 2147483647 w 134"/>
              <a:gd name="T71" fmla="*/ 2147483647 h 597"/>
              <a:gd name="T72" fmla="*/ 2147483647 w 134"/>
              <a:gd name="T73" fmla="*/ 2147483647 h 597"/>
              <a:gd name="T74" fmla="*/ 2147483647 w 134"/>
              <a:gd name="T75" fmla="*/ 2147483647 h 597"/>
              <a:gd name="T76" fmla="*/ 2147483647 w 134"/>
              <a:gd name="T77" fmla="*/ 2147483647 h 597"/>
              <a:gd name="T78" fmla="*/ 2147483647 w 134"/>
              <a:gd name="T79" fmla="*/ 2147483647 h 597"/>
              <a:gd name="T80" fmla="*/ 2147483647 w 134"/>
              <a:gd name="T81" fmla="*/ 2147483647 h 597"/>
              <a:gd name="T82" fmla="*/ 2147483647 w 134"/>
              <a:gd name="T83" fmla="*/ 2147483647 h 597"/>
              <a:gd name="T84" fmla="*/ 2147483647 w 134"/>
              <a:gd name="T85" fmla="*/ 2147483647 h 597"/>
              <a:gd name="T86" fmla="*/ 2147483647 w 134"/>
              <a:gd name="T87" fmla="*/ 2147483647 h 59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34"/>
              <a:gd name="T133" fmla="*/ 0 h 597"/>
              <a:gd name="T134" fmla="*/ 134 w 134"/>
              <a:gd name="T135" fmla="*/ 597 h 59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34" h="597">
                <a:moveTo>
                  <a:pt x="83" y="31"/>
                </a:moveTo>
                <a:lnTo>
                  <a:pt x="83" y="566"/>
                </a:lnTo>
                <a:lnTo>
                  <a:pt x="72" y="566"/>
                </a:lnTo>
                <a:lnTo>
                  <a:pt x="72" y="31"/>
                </a:lnTo>
                <a:lnTo>
                  <a:pt x="83" y="31"/>
                </a:lnTo>
                <a:close/>
                <a:moveTo>
                  <a:pt x="62" y="31"/>
                </a:moveTo>
                <a:lnTo>
                  <a:pt x="62" y="566"/>
                </a:lnTo>
                <a:lnTo>
                  <a:pt x="53" y="566"/>
                </a:lnTo>
                <a:lnTo>
                  <a:pt x="53" y="31"/>
                </a:lnTo>
                <a:lnTo>
                  <a:pt x="62" y="31"/>
                </a:lnTo>
                <a:close/>
                <a:moveTo>
                  <a:pt x="3" y="117"/>
                </a:moveTo>
                <a:lnTo>
                  <a:pt x="67" y="0"/>
                </a:lnTo>
                <a:lnTo>
                  <a:pt x="133" y="117"/>
                </a:lnTo>
                <a:lnTo>
                  <a:pt x="134" y="121"/>
                </a:lnTo>
                <a:lnTo>
                  <a:pt x="134" y="124"/>
                </a:lnTo>
                <a:lnTo>
                  <a:pt x="134" y="126"/>
                </a:lnTo>
                <a:lnTo>
                  <a:pt x="134" y="130"/>
                </a:lnTo>
                <a:lnTo>
                  <a:pt x="133" y="133"/>
                </a:lnTo>
                <a:lnTo>
                  <a:pt x="132" y="135"/>
                </a:lnTo>
                <a:lnTo>
                  <a:pt x="129" y="138"/>
                </a:lnTo>
                <a:lnTo>
                  <a:pt x="127" y="140"/>
                </a:lnTo>
                <a:lnTo>
                  <a:pt x="125" y="141"/>
                </a:lnTo>
                <a:lnTo>
                  <a:pt x="121" y="141"/>
                </a:lnTo>
                <a:lnTo>
                  <a:pt x="119" y="141"/>
                </a:lnTo>
                <a:lnTo>
                  <a:pt x="116" y="141"/>
                </a:lnTo>
                <a:lnTo>
                  <a:pt x="113" y="140"/>
                </a:lnTo>
                <a:lnTo>
                  <a:pt x="110" y="139"/>
                </a:lnTo>
                <a:lnTo>
                  <a:pt x="109" y="136"/>
                </a:lnTo>
                <a:lnTo>
                  <a:pt x="107" y="134"/>
                </a:lnTo>
                <a:lnTo>
                  <a:pt x="54" y="39"/>
                </a:lnTo>
                <a:lnTo>
                  <a:pt x="80" y="39"/>
                </a:lnTo>
                <a:lnTo>
                  <a:pt x="28" y="134"/>
                </a:lnTo>
                <a:lnTo>
                  <a:pt x="27" y="136"/>
                </a:lnTo>
                <a:lnTo>
                  <a:pt x="24" y="139"/>
                </a:lnTo>
                <a:lnTo>
                  <a:pt x="22" y="140"/>
                </a:lnTo>
                <a:lnTo>
                  <a:pt x="19" y="141"/>
                </a:lnTo>
                <a:lnTo>
                  <a:pt x="16" y="141"/>
                </a:lnTo>
                <a:lnTo>
                  <a:pt x="13" y="141"/>
                </a:lnTo>
                <a:lnTo>
                  <a:pt x="10" y="141"/>
                </a:lnTo>
                <a:lnTo>
                  <a:pt x="7" y="140"/>
                </a:lnTo>
                <a:lnTo>
                  <a:pt x="5" y="138"/>
                </a:lnTo>
                <a:lnTo>
                  <a:pt x="3" y="135"/>
                </a:lnTo>
                <a:lnTo>
                  <a:pt x="1" y="133"/>
                </a:lnTo>
                <a:lnTo>
                  <a:pt x="0" y="130"/>
                </a:lnTo>
                <a:lnTo>
                  <a:pt x="0" y="126"/>
                </a:lnTo>
                <a:lnTo>
                  <a:pt x="0" y="124"/>
                </a:lnTo>
                <a:lnTo>
                  <a:pt x="0" y="121"/>
                </a:lnTo>
                <a:lnTo>
                  <a:pt x="3" y="117"/>
                </a:lnTo>
                <a:close/>
                <a:moveTo>
                  <a:pt x="133" y="479"/>
                </a:moveTo>
                <a:lnTo>
                  <a:pt x="67" y="597"/>
                </a:lnTo>
                <a:lnTo>
                  <a:pt x="3" y="479"/>
                </a:lnTo>
                <a:lnTo>
                  <a:pt x="0" y="477"/>
                </a:lnTo>
                <a:lnTo>
                  <a:pt x="0" y="473"/>
                </a:lnTo>
                <a:lnTo>
                  <a:pt x="0" y="470"/>
                </a:lnTo>
                <a:lnTo>
                  <a:pt x="0" y="467"/>
                </a:lnTo>
                <a:lnTo>
                  <a:pt x="1" y="464"/>
                </a:lnTo>
                <a:lnTo>
                  <a:pt x="3" y="461"/>
                </a:lnTo>
                <a:lnTo>
                  <a:pt x="5" y="459"/>
                </a:lnTo>
                <a:lnTo>
                  <a:pt x="7" y="458"/>
                </a:lnTo>
                <a:lnTo>
                  <a:pt x="10" y="456"/>
                </a:lnTo>
                <a:lnTo>
                  <a:pt x="13" y="455"/>
                </a:lnTo>
                <a:lnTo>
                  <a:pt x="16" y="455"/>
                </a:lnTo>
                <a:lnTo>
                  <a:pt x="19" y="455"/>
                </a:lnTo>
                <a:lnTo>
                  <a:pt x="22" y="456"/>
                </a:lnTo>
                <a:lnTo>
                  <a:pt x="24" y="459"/>
                </a:lnTo>
                <a:lnTo>
                  <a:pt x="27" y="460"/>
                </a:lnTo>
                <a:lnTo>
                  <a:pt x="28" y="463"/>
                </a:lnTo>
                <a:lnTo>
                  <a:pt x="80" y="558"/>
                </a:lnTo>
                <a:lnTo>
                  <a:pt x="54" y="558"/>
                </a:lnTo>
                <a:lnTo>
                  <a:pt x="107" y="463"/>
                </a:lnTo>
                <a:lnTo>
                  <a:pt x="109" y="460"/>
                </a:lnTo>
                <a:lnTo>
                  <a:pt x="110" y="459"/>
                </a:lnTo>
                <a:lnTo>
                  <a:pt x="113" y="456"/>
                </a:lnTo>
                <a:lnTo>
                  <a:pt x="116" y="455"/>
                </a:lnTo>
                <a:lnTo>
                  <a:pt x="119" y="455"/>
                </a:lnTo>
                <a:lnTo>
                  <a:pt x="121" y="455"/>
                </a:lnTo>
                <a:lnTo>
                  <a:pt x="125" y="456"/>
                </a:lnTo>
                <a:lnTo>
                  <a:pt x="127" y="458"/>
                </a:lnTo>
                <a:lnTo>
                  <a:pt x="129" y="459"/>
                </a:lnTo>
                <a:lnTo>
                  <a:pt x="132" y="461"/>
                </a:lnTo>
                <a:lnTo>
                  <a:pt x="133" y="464"/>
                </a:lnTo>
                <a:lnTo>
                  <a:pt x="134" y="467"/>
                </a:lnTo>
                <a:lnTo>
                  <a:pt x="134" y="470"/>
                </a:lnTo>
                <a:lnTo>
                  <a:pt x="134" y="473"/>
                </a:lnTo>
                <a:lnTo>
                  <a:pt x="134" y="477"/>
                </a:lnTo>
                <a:lnTo>
                  <a:pt x="133" y="479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28985" name="Freeform 721">
            <a:extLst>
              <a:ext uri="{FF2B5EF4-FFF2-40B4-BE49-F238E27FC236}">
                <a16:creationId xmlns:a16="http://schemas.microsoft.com/office/drawing/2014/main" id="{7BF40BDB-C748-BAC7-81A3-168182F126A1}"/>
              </a:ext>
            </a:extLst>
          </p:cNvPr>
          <p:cNvSpPr>
            <a:spLocks noEditPoints="1"/>
          </p:cNvSpPr>
          <p:nvPr/>
        </p:nvSpPr>
        <p:spPr bwMode="auto">
          <a:xfrm>
            <a:off x="7102476" y="3289301"/>
            <a:ext cx="106363" cy="474663"/>
          </a:xfrm>
          <a:custGeom>
            <a:avLst/>
            <a:gdLst>
              <a:gd name="T0" fmla="*/ 2147483647 w 135"/>
              <a:gd name="T1" fmla="*/ 2147483647 h 599"/>
              <a:gd name="T2" fmla="*/ 2147483647 w 135"/>
              <a:gd name="T3" fmla="*/ 2147483647 h 599"/>
              <a:gd name="T4" fmla="*/ 2147483647 w 135"/>
              <a:gd name="T5" fmla="*/ 2147483647 h 599"/>
              <a:gd name="T6" fmla="*/ 2147483647 w 135"/>
              <a:gd name="T7" fmla="*/ 2147483647 h 599"/>
              <a:gd name="T8" fmla="*/ 2147483647 w 135"/>
              <a:gd name="T9" fmla="*/ 2147483647 h 599"/>
              <a:gd name="T10" fmla="*/ 2147483647 w 135"/>
              <a:gd name="T11" fmla="*/ 0 h 599"/>
              <a:gd name="T12" fmla="*/ 2147483647 w 135"/>
              <a:gd name="T13" fmla="*/ 2147483647 h 599"/>
              <a:gd name="T14" fmla="*/ 2147483647 w 135"/>
              <a:gd name="T15" fmla="*/ 2147483647 h 599"/>
              <a:gd name="T16" fmla="*/ 2147483647 w 135"/>
              <a:gd name="T17" fmla="*/ 2147483647 h 599"/>
              <a:gd name="T18" fmla="*/ 2147483647 w 135"/>
              <a:gd name="T19" fmla="*/ 2147483647 h 599"/>
              <a:gd name="T20" fmla="*/ 2147483647 w 135"/>
              <a:gd name="T21" fmla="*/ 2147483647 h 599"/>
              <a:gd name="T22" fmla="*/ 2147483647 w 135"/>
              <a:gd name="T23" fmla="*/ 2147483647 h 599"/>
              <a:gd name="T24" fmla="*/ 2147483647 w 135"/>
              <a:gd name="T25" fmla="*/ 2147483647 h 599"/>
              <a:gd name="T26" fmla="*/ 2147483647 w 135"/>
              <a:gd name="T27" fmla="*/ 2147483647 h 599"/>
              <a:gd name="T28" fmla="*/ 2147483647 w 135"/>
              <a:gd name="T29" fmla="*/ 2147483647 h 599"/>
              <a:gd name="T30" fmla="*/ 2147483647 w 135"/>
              <a:gd name="T31" fmla="*/ 2147483647 h 599"/>
              <a:gd name="T32" fmla="*/ 2147483647 w 135"/>
              <a:gd name="T33" fmla="*/ 2147483647 h 599"/>
              <a:gd name="T34" fmla="*/ 2147483647 w 135"/>
              <a:gd name="T35" fmla="*/ 2147483647 h 599"/>
              <a:gd name="T36" fmla="*/ 2147483647 w 135"/>
              <a:gd name="T37" fmla="*/ 2147483647 h 599"/>
              <a:gd name="T38" fmla="*/ 2147483647 w 135"/>
              <a:gd name="T39" fmla="*/ 2147483647 h 599"/>
              <a:gd name="T40" fmla="*/ 2147483647 w 135"/>
              <a:gd name="T41" fmla="*/ 2147483647 h 599"/>
              <a:gd name="T42" fmla="*/ 2147483647 w 135"/>
              <a:gd name="T43" fmla="*/ 2147483647 h 599"/>
              <a:gd name="T44" fmla="*/ 2147483647 w 135"/>
              <a:gd name="T45" fmla="*/ 2147483647 h 599"/>
              <a:gd name="T46" fmla="*/ 2147483647 w 135"/>
              <a:gd name="T47" fmla="*/ 2147483647 h 599"/>
              <a:gd name="T48" fmla="*/ 2147483647 w 135"/>
              <a:gd name="T49" fmla="*/ 2147483647 h 599"/>
              <a:gd name="T50" fmla="*/ 2147483647 w 135"/>
              <a:gd name="T51" fmla="*/ 2147483647 h 599"/>
              <a:gd name="T52" fmla="*/ 2147483647 w 135"/>
              <a:gd name="T53" fmla="*/ 2147483647 h 599"/>
              <a:gd name="T54" fmla="*/ 2147483647 w 135"/>
              <a:gd name="T55" fmla="*/ 2147483647 h 599"/>
              <a:gd name="T56" fmla="*/ 2147483647 w 135"/>
              <a:gd name="T57" fmla="*/ 2147483647 h 599"/>
              <a:gd name="T58" fmla="*/ 2147483647 w 135"/>
              <a:gd name="T59" fmla="*/ 2147483647 h 599"/>
              <a:gd name="T60" fmla="*/ 2147483647 w 135"/>
              <a:gd name="T61" fmla="*/ 2147483647 h 599"/>
              <a:gd name="T62" fmla="*/ 2147483647 w 135"/>
              <a:gd name="T63" fmla="*/ 2147483647 h 599"/>
              <a:gd name="T64" fmla="*/ 2147483647 w 135"/>
              <a:gd name="T65" fmla="*/ 2147483647 h 599"/>
              <a:gd name="T66" fmla="*/ 2147483647 w 135"/>
              <a:gd name="T67" fmla="*/ 2147483647 h 599"/>
              <a:gd name="T68" fmla="*/ 2147483647 w 135"/>
              <a:gd name="T69" fmla="*/ 2147483647 h 599"/>
              <a:gd name="T70" fmla="*/ 2147483647 w 135"/>
              <a:gd name="T71" fmla="*/ 2147483647 h 599"/>
              <a:gd name="T72" fmla="*/ 2147483647 w 135"/>
              <a:gd name="T73" fmla="*/ 2147483647 h 599"/>
              <a:gd name="T74" fmla="*/ 2147483647 w 135"/>
              <a:gd name="T75" fmla="*/ 2147483647 h 599"/>
              <a:gd name="T76" fmla="*/ 2147483647 w 135"/>
              <a:gd name="T77" fmla="*/ 2147483647 h 599"/>
              <a:gd name="T78" fmla="*/ 2147483647 w 135"/>
              <a:gd name="T79" fmla="*/ 2147483647 h 599"/>
              <a:gd name="T80" fmla="*/ 2147483647 w 135"/>
              <a:gd name="T81" fmla="*/ 2147483647 h 599"/>
              <a:gd name="T82" fmla="*/ 2147483647 w 135"/>
              <a:gd name="T83" fmla="*/ 2147483647 h 599"/>
              <a:gd name="T84" fmla="*/ 2147483647 w 135"/>
              <a:gd name="T85" fmla="*/ 2147483647 h 599"/>
              <a:gd name="T86" fmla="*/ 2147483647 w 135"/>
              <a:gd name="T87" fmla="*/ 2147483647 h 599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35"/>
              <a:gd name="T133" fmla="*/ 0 h 599"/>
              <a:gd name="T134" fmla="*/ 135 w 135"/>
              <a:gd name="T135" fmla="*/ 599 h 599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35" h="599">
                <a:moveTo>
                  <a:pt x="82" y="32"/>
                </a:moveTo>
                <a:lnTo>
                  <a:pt x="82" y="567"/>
                </a:lnTo>
                <a:lnTo>
                  <a:pt x="72" y="567"/>
                </a:lnTo>
                <a:lnTo>
                  <a:pt x="72" y="32"/>
                </a:lnTo>
                <a:lnTo>
                  <a:pt x="82" y="32"/>
                </a:lnTo>
                <a:close/>
                <a:moveTo>
                  <a:pt x="63" y="32"/>
                </a:moveTo>
                <a:lnTo>
                  <a:pt x="63" y="567"/>
                </a:lnTo>
                <a:lnTo>
                  <a:pt x="52" y="567"/>
                </a:lnTo>
                <a:lnTo>
                  <a:pt x="52" y="32"/>
                </a:lnTo>
                <a:lnTo>
                  <a:pt x="63" y="32"/>
                </a:lnTo>
                <a:close/>
                <a:moveTo>
                  <a:pt x="2" y="119"/>
                </a:moveTo>
                <a:lnTo>
                  <a:pt x="68" y="0"/>
                </a:lnTo>
                <a:lnTo>
                  <a:pt x="132" y="119"/>
                </a:lnTo>
                <a:lnTo>
                  <a:pt x="133" y="122"/>
                </a:lnTo>
                <a:lnTo>
                  <a:pt x="135" y="124"/>
                </a:lnTo>
                <a:lnTo>
                  <a:pt x="135" y="128"/>
                </a:lnTo>
                <a:lnTo>
                  <a:pt x="135" y="131"/>
                </a:lnTo>
                <a:lnTo>
                  <a:pt x="133" y="133"/>
                </a:lnTo>
                <a:lnTo>
                  <a:pt x="131" y="136"/>
                </a:lnTo>
                <a:lnTo>
                  <a:pt x="130" y="138"/>
                </a:lnTo>
                <a:lnTo>
                  <a:pt x="127" y="141"/>
                </a:lnTo>
                <a:lnTo>
                  <a:pt x="124" y="142"/>
                </a:lnTo>
                <a:lnTo>
                  <a:pt x="121" y="142"/>
                </a:lnTo>
                <a:lnTo>
                  <a:pt x="119" y="142"/>
                </a:lnTo>
                <a:lnTo>
                  <a:pt x="116" y="142"/>
                </a:lnTo>
                <a:lnTo>
                  <a:pt x="113" y="141"/>
                </a:lnTo>
                <a:lnTo>
                  <a:pt x="111" y="139"/>
                </a:lnTo>
                <a:lnTo>
                  <a:pt x="108" y="137"/>
                </a:lnTo>
                <a:lnTo>
                  <a:pt x="107" y="134"/>
                </a:lnTo>
                <a:lnTo>
                  <a:pt x="55" y="40"/>
                </a:lnTo>
                <a:lnTo>
                  <a:pt x="81" y="40"/>
                </a:lnTo>
                <a:lnTo>
                  <a:pt x="28" y="134"/>
                </a:lnTo>
                <a:lnTo>
                  <a:pt x="26" y="137"/>
                </a:lnTo>
                <a:lnTo>
                  <a:pt x="23" y="139"/>
                </a:lnTo>
                <a:lnTo>
                  <a:pt x="21" y="141"/>
                </a:lnTo>
                <a:lnTo>
                  <a:pt x="19" y="142"/>
                </a:lnTo>
                <a:lnTo>
                  <a:pt x="16" y="142"/>
                </a:lnTo>
                <a:lnTo>
                  <a:pt x="13" y="142"/>
                </a:lnTo>
                <a:lnTo>
                  <a:pt x="10" y="142"/>
                </a:lnTo>
                <a:lnTo>
                  <a:pt x="8" y="141"/>
                </a:lnTo>
                <a:lnTo>
                  <a:pt x="6" y="138"/>
                </a:lnTo>
                <a:lnTo>
                  <a:pt x="3" y="136"/>
                </a:lnTo>
                <a:lnTo>
                  <a:pt x="2" y="133"/>
                </a:lnTo>
                <a:lnTo>
                  <a:pt x="1" y="131"/>
                </a:lnTo>
                <a:lnTo>
                  <a:pt x="0" y="128"/>
                </a:lnTo>
                <a:lnTo>
                  <a:pt x="1" y="124"/>
                </a:lnTo>
                <a:lnTo>
                  <a:pt x="1" y="122"/>
                </a:lnTo>
                <a:lnTo>
                  <a:pt x="2" y="119"/>
                </a:lnTo>
                <a:close/>
                <a:moveTo>
                  <a:pt x="132" y="480"/>
                </a:moveTo>
                <a:lnTo>
                  <a:pt x="68" y="599"/>
                </a:lnTo>
                <a:lnTo>
                  <a:pt x="2" y="480"/>
                </a:lnTo>
                <a:lnTo>
                  <a:pt x="1" y="477"/>
                </a:lnTo>
                <a:lnTo>
                  <a:pt x="1" y="473"/>
                </a:lnTo>
                <a:lnTo>
                  <a:pt x="0" y="471"/>
                </a:lnTo>
                <a:lnTo>
                  <a:pt x="1" y="468"/>
                </a:lnTo>
                <a:lnTo>
                  <a:pt x="2" y="465"/>
                </a:lnTo>
                <a:lnTo>
                  <a:pt x="3" y="462"/>
                </a:lnTo>
                <a:lnTo>
                  <a:pt x="6" y="460"/>
                </a:lnTo>
                <a:lnTo>
                  <a:pt x="8" y="458"/>
                </a:lnTo>
                <a:lnTo>
                  <a:pt x="10" y="457"/>
                </a:lnTo>
                <a:lnTo>
                  <a:pt x="13" y="456"/>
                </a:lnTo>
                <a:lnTo>
                  <a:pt x="16" y="456"/>
                </a:lnTo>
                <a:lnTo>
                  <a:pt x="19" y="457"/>
                </a:lnTo>
                <a:lnTo>
                  <a:pt x="21" y="457"/>
                </a:lnTo>
                <a:lnTo>
                  <a:pt x="23" y="460"/>
                </a:lnTo>
                <a:lnTo>
                  <a:pt x="26" y="461"/>
                </a:lnTo>
                <a:lnTo>
                  <a:pt x="28" y="463"/>
                </a:lnTo>
                <a:lnTo>
                  <a:pt x="81" y="558"/>
                </a:lnTo>
                <a:lnTo>
                  <a:pt x="55" y="558"/>
                </a:lnTo>
                <a:lnTo>
                  <a:pt x="107" y="463"/>
                </a:lnTo>
                <a:lnTo>
                  <a:pt x="108" y="461"/>
                </a:lnTo>
                <a:lnTo>
                  <a:pt x="111" y="460"/>
                </a:lnTo>
                <a:lnTo>
                  <a:pt x="113" y="457"/>
                </a:lnTo>
                <a:lnTo>
                  <a:pt x="116" y="457"/>
                </a:lnTo>
                <a:lnTo>
                  <a:pt x="119" y="456"/>
                </a:lnTo>
                <a:lnTo>
                  <a:pt x="121" y="456"/>
                </a:lnTo>
                <a:lnTo>
                  <a:pt x="124" y="457"/>
                </a:lnTo>
                <a:lnTo>
                  <a:pt x="127" y="458"/>
                </a:lnTo>
                <a:lnTo>
                  <a:pt x="130" y="460"/>
                </a:lnTo>
                <a:lnTo>
                  <a:pt x="131" y="462"/>
                </a:lnTo>
                <a:lnTo>
                  <a:pt x="133" y="465"/>
                </a:lnTo>
                <a:lnTo>
                  <a:pt x="135" y="468"/>
                </a:lnTo>
                <a:lnTo>
                  <a:pt x="135" y="471"/>
                </a:lnTo>
                <a:lnTo>
                  <a:pt x="135" y="473"/>
                </a:lnTo>
                <a:lnTo>
                  <a:pt x="133" y="477"/>
                </a:lnTo>
                <a:lnTo>
                  <a:pt x="132" y="480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28986" name="Rectangle 722">
            <a:extLst>
              <a:ext uri="{FF2B5EF4-FFF2-40B4-BE49-F238E27FC236}">
                <a16:creationId xmlns:a16="http://schemas.microsoft.com/office/drawing/2014/main" id="{B63DE4D2-6284-F596-12FE-471FD91A5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1763" y="3379788"/>
            <a:ext cx="2901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One</a:t>
            </a:r>
            <a:endParaRPr lang="en-US" altLang="en-US" sz="1800"/>
          </a:p>
        </p:txBody>
      </p:sp>
      <p:sp>
        <p:nvSpPr>
          <p:cNvPr id="28987" name="Rectangle 723">
            <a:extLst>
              <a:ext uri="{FF2B5EF4-FFF2-40B4-BE49-F238E27FC236}">
                <a16:creationId xmlns:a16="http://schemas.microsoft.com/office/drawing/2014/main" id="{6B5345BE-882D-A146-C88B-3CF7AD537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0050" y="3379788"/>
            <a:ext cx="5129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-</a:t>
            </a:r>
            <a:endParaRPr lang="en-US" altLang="en-US" sz="1800"/>
          </a:p>
        </p:txBody>
      </p:sp>
      <p:sp>
        <p:nvSpPr>
          <p:cNvPr id="28988" name="Rectangle 724">
            <a:extLst>
              <a:ext uri="{FF2B5EF4-FFF2-40B4-BE49-F238E27FC236}">
                <a16:creationId xmlns:a16="http://schemas.microsoft.com/office/drawing/2014/main" id="{45C1CD3F-E9FE-AD70-07CD-5BC4507EA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7675" y="3379788"/>
            <a:ext cx="12824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to</a:t>
            </a:r>
            <a:endParaRPr lang="en-US" altLang="en-US" sz="1800"/>
          </a:p>
        </p:txBody>
      </p:sp>
      <p:sp>
        <p:nvSpPr>
          <p:cNvPr id="28989" name="Rectangle 725">
            <a:extLst>
              <a:ext uri="{FF2B5EF4-FFF2-40B4-BE49-F238E27FC236}">
                <a16:creationId xmlns:a16="http://schemas.microsoft.com/office/drawing/2014/main" id="{2C7E0642-A5BB-1A6A-E263-D54E3F6BE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738" y="3379788"/>
            <a:ext cx="5129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-</a:t>
            </a:r>
            <a:endParaRPr lang="en-US" altLang="en-US" sz="1800"/>
          </a:p>
        </p:txBody>
      </p:sp>
      <p:sp>
        <p:nvSpPr>
          <p:cNvPr id="28990" name="Rectangle 726">
            <a:extLst>
              <a:ext uri="{FF2B5EF4-FFF2-40B4-BE49-F238E27FC236}">
                <a16:creationId xmlns:a16="http://schemas.microsoft.com/office/drawing/2014/main" id="{F05ACED8-923B-B62A-C350-5390649A9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2776" y="3379788"/>
            <a:ext cx="29815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one </a:t>
            </a:r>
            <a:endParaRPr lang="en-US" altLang="en-US" sz="1800"/>
          </a:p>
        </p:txBody>
      </p:sp>
      <p:sp>
        <p:nvSpPr>
          <p:cNvPr id="28991" name="Rectangle 727">
            <a:extLst>
              <a:ext uri="{FF2B5EF4-FFF2-40B4-BE49-F238E27FC236}">
                <a16:creationId xmlns:a16="http://schemas.microsoft.com/office/drawing/2014/main" id="{A217B663-6051-E2DD-1DB4-8C2F54C66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1764" y="3560763"/>
            <a:ext cx="6636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mappings</a:t>
            </a:r>
            <a:endParaRPr lang="en-US" altLang="en-US" sz="1800"/>
          </a:p>
        </p:txBody>
      </p:sp>
      <p:sp>
        <p:nvSpPr>
          <p:cNvPr id="28992" name="Freeform 728">
            <a:extLst>
              <a:ext uri="{FF2B5EF4-FFF2-40B4-BE49-F238E27FC236}">
                <a16:creationId xmlns:a16="http://schemas.microsoft.com/office/drawing/2014/main" id="{ACC862B2-65C1-7555-3B2E-3E80E32704AF}"/>
              </a:ext>
            </a:extLst>
          </p:cNvPr>
          <p:cNvSpPr>
            <a:spLocks noEditPoints="1"/>
          </p:cNvSpPr>
          <p:nvPr/>
        </p:nvSpPr>
        <p:spPr bwMode="auto">
          <a:xfrm>
            <a:off x="6030913" y="5273676"/>
            <a:ext cx="946150" cy="346075"/>
          </a:xfrm>
          <a:custGeom>
            <a:avLst/>
            <a:gdLst>
              <a:gd name="T0" fmla="*/ 2147483647 w 1192"/>
              <a:gd name="T1" fmla="*/ 2147483647 h 435"/>
              <a:gd name="T2" fmla="*/ 2147483647 w 1192"/>
              <a:gd name="T3" fmla="*/ 2147483647 h 435"/>
              <a:gd name="T4" fmla="*/ 2147483647 w 1192"/>
              <a:gd name="T5" fmla="*/ 2147483647 h 435"/>
              <a:gd name="T6" fmla="*/ 2147483647 w 1192"/>
              <a:gd name="T7" fmla="*/ 2147483647 h 435"/>
              <a:gd name="T8" fmla="*/ 2147483647 w 1192"/>
              <a:gd name="T9" fmla="*/ 2147483647 h 435"/>
              <a:gd name="T10" fmla="*/ 2147483647 w 1192"/>
              <a:gd name="T11" fmla="*/ 2147483647 h 435"/>
              <a:gd name="T12" fmla="*/ 2147483647 w 1192"/>
              <a:gd name="T13" fmla="*/ 2147483647 h 435"/>
              <a:gd name="T14" fmla="*/ 2147483647 w 1192"/>
              <a:gd name="T15" fmla="*/ 2147483647 h 435"/>
              <a:gd name="T16" fmla="*/ 2147483647 w 1192"/>
              <a:gd name="T17" fmla="*/ 2147483647 h 435"/>
              <a:gd name="T18" fmla="*/ 2147483647 w 1192"/>
              <a:gd name="T19" fmla="*/ 2147483647 h 435"/>
              <a:gd name="T20" fmla="*/ 2147483647 w 1192"/>
              <a:gd name="T21" fmla="*/ 2147483647 h 435"/>
              <a:gd name="T22" fmla="*/ 2147483647 w 1192"/>
              <a:gd name="T23" fmla="*/ 2147483647 h 435"/>
              <a:gd name="T24" fmla="*/ 2147483647 w 1192"/>
              <a:gd name="T25" fmla="*/ 2147483647 h 435"/>
              <a:gd name="T26" fmla="*/ 2147483647 w 1192"/>
              <a:gd name="T27" fmla="*/ 2147483647 h 435"/>
              <a:gd name="T28" fmla="*/ 2147483647 w 1192"/>
              <a:gd name="T29" fmla="*/ 2147483647 h 435"/>
              <a:gd name="T30" fmla="*/ 0 w 1192"/>
              <a:gd name="T31" fmla="*/ 2147483647 h 435"/>
              <a:gd name="T32" fmla="*/ 2147483647 w 1192"/>
              <a:gd name="T33" fmla="*/ 2147483647 h 435"/>
              <a:gd name="T34" fmla="*/ 2147483647 w 1192"/>
              <a:gd name="T35" fmla="*/ 2147483647 h 435"/>
              <a:gd name="T36" fmla="*/ 2147483647 w 1192"/>
              <a:gd name="T37" fmla="*/ 2147483647 h 435"/>
              <a:gd name="T38" fmla="*/ 2147483647 w 1192"/>
              <a:gd name="T39" fmla="*/ 2147483647 h 435"/>
              <a:gd name="T40" fmla="*/ 2147483647 w 1192"/>
              <a:gd name="T41" fmla="*/ 0 h 435"/>
              <a:gd name="T42" fmla="*/ 2147483647 w 1192"/>
              <a:gd name="T43" fmla="*/ 2147483647 h 435"/>
              <a:gd name="T44" fmla="*/ 2147483647 w 1192"/>
              <a:gd name="T45" fmla="*/ 2147483647 h 435"/>
              <a:gd name="T46" fmla="*/ 2147483647 w 1192"/>
              <a:gd name="T47" fmla="*/ 0 h 43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192"/>
              <a:gd name="T73" fmla="*/ 0 h 435"/>
              <a:gd name="T74" fmla="*/ 1192 w 1192"/>
              <a:gd name="T75" fmla="*/ 435 h 435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192" h="435">
                <a:moveTo>
                  <a:pt x="3" y="425"/>
                </a:moveTo>
                <a:lnTo>
                  <a:pt x="1143" y="23"/>
                </a:lnTo>
                <a:lnTo>
                  <a:pt x="1145" y="21"/>
                </a:lnTo>
                <a:lnTo>
                  <a:pt x="1147" y="23"/>
                </a:lnTo>
                <a:lnTo>
                  <a:pt x="1149" y="24"/>
                </a:lnTo>
                <a:lnTo>
                  <a:pt x="1150" y="25"/>
                </a:lnTo>
                <a:lnTo>
                  <a:pt x="1150" y="28"/>
                </a:lnTo>
                <a:lnTo>
                  <a:pt x="1149" y="29"/>
                </a:lnTo>
                <a:lnTo>
                  <a:pt x="1147" y="30"/>
                </a:lnTo>
                <a:lnTo>
                  <a:pt x="1146" y="32"/>
                </a:lnTo>
                <a:lnTo>
                  <a:pt x="7" y="435"/>
                </a:lnTo>
                <a:lnTo>
                  <a:pt x="4" y="435"/>
                </a:lnTo>
                <a:lnTo>
                  <a:pt x="3" y="434"/>
                </a:lnTo>
                <a:lnTo>
                  <a:pt x="1" y="433"/>
                </a:lnTo>
                <a:lnTo>
                  <a:pt x="1" y="431"/>
                </a:lnTo>
                <a:lnTo>
                  <a:pt x="0" y="429"/>
                </a:lnTo>
                <a:lnTo>
                  <a:pt x="1" y="428"/>
                </a:lnTo>
                <a:lnTo>
                  <a:pt x="2" y="425"/>
                </a:lnTo>
                <a:lnTo>
                  <a:pt x="3" y="425"/>
                </a:lnTo>
                <a:close/>
                <a:moveTo>
                  <a:pt x="1126" y="0"/>
                </a:moveTo>
                <a:lnTo>
                  <a:pt x="1192" y="10"/>
                </a:lnTo>
                <a:lnTo>
                  <a:pt x="1145" y="61"/>
                </a:lnTo>
                <a:lnTo>
                  <a:pt x="1126" y="0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28993" name="Freeform 729">
            <a:extLst>
              <a:ext uri="{FF2B5EF4-FFF2-40B4-BE49-F238E27FC236}">
                <a16:creationId xmlns:a16="http://schemas.microsoft.com/office/drawing/2014/main" id="{1C6FB6C1-C54E-EF8B-AFE3-EB6ECB6C6627}"/>
              </a:ext>
            </a:extLst>
          </p:cNvPr>
          <p:cNvSpPr>
            <a:spLocks noEditPoints="1"/>
          </p:cNvSpPr>
          <p:nvPr/>
        </p:nvSpPr>
        <p:spPr bwMode="auto">
          <a:xfrm>
            <a:off x="5138738" y="5184776"/>
            <a:ext cx="900112" cy="434975"/>
          </a:xfrm>
          <a:custGeom>
            <a:avLst/>
            <a:gdLst>
              <a:gd name="T0" fmla="*/ 2147483647 w 1134"/>
              <a:gd name="T1" fmla="*/ 2147483647 h 548"/>
              <a:gd name="T2" fmla="*/ 2147483647 w 1134"/>
              <a:gd name="T3" fmla="*/ 2147483647 h 548"/>
              <a:gd name="T4" fmla="*/ 2147483647 w 1134"/>
              <a:gd name="T5" fmla="*/ 2147483647 h 548"/>
              <a:gd name="T6" fmla="*/ 2147483647 w 1134"/>
              <a:gd name="T7" fmla="*/ 2147483647 h 548"/>
              <a:gd name="T8" fmla="*/ 2147483647 w 1134"/>
              <a:gd name="T9" fmla="*/ 2147483647 h 548"/>
              <a:gd name="T10" fmla="*/ 2147483647 w 1134"/>
              <a:gd name="T11" fmla="*/ 2147483647 h 548"/>
              <a:gd name="T12" fmla="*/ 2147483647 w 1134"/>
              <a:gd name="T13" fmla="*/ 2147483647 h 548"/>
              <a:gd name="T14" fmla="*/ 2147483647 w 1134"/>
              <a:gd name="T15" fmla="*/ 2147483647 h 548"/>
              <a:gd name="T16" fmla="*/ 2147483647 w 1134"/>
              <a:gd name="T17" fmla="*/ 2147483647 h 548"/>
              <a:gd name="T18" fmla="*/ 2147483647 w 1134"/>
              <a:gd name="T19" fmla="*/ 2147483647 h 548"/>
              <a:gd name="T20" fmla="*/ 2147483647 w 1134"/>
              <a:gd name="T21" fmla="*/ 2147483647 h 548"/>
              <a:gd name="T22" fmla="*/ 2147483647 w 1134"/>
              <a:gd name="T23" fmla="*/ 2147483647 h 548"/>
              <a:gd name="T24" fmla="*/ 2147483647 w 1134"/>
              <a:gd name="T25" fmla="*/ 2147483647 h 548"/>
              <a:gd name="T26" fmla="*/ 2147483647 w 1134"/>
              <a:gd name="T27" fmla="*/ 2147483647 h 548"/>
              <a:gd name="T28" fmla="*/ 2147483647 w 1134"/>
              <a:gd name="T29" fmla="*/ 2147483647 h 548"/>
              <a:gd name="T30" fmla="*/ 2147483647 w 1134"/>
              <a:gd name="T31" fmla="*/ 2147483647 h 548"/>
              <a:gd name="T32" fmla="*/ 2147483647 w 1134"/>
              <a:gd name="T33" fmla="*/ 2147483647 h 548"/>
              <a:gd name="T34" fmla="*/ 2147483647 w 1134"/>
              <a:gd name="T35" fmla="*/ 2147483647 h 548"/>
              <a:gd name="T36" fmla="*/ 2147483647 w 1134"/>
              <a:gd name="T37" fmla="*/ 2147483647 h 548"/>
              <a:gd name="T38" fmla="*/ 2147483647 w 1134"/>
              <a:gd name="T39" fmla="*/ 2147483647 h 548"/>
              <a:gd name="T40" fmla="*/ 2147483647 w 1134"/>
              <a:gd name="T41" fmla="*/ 2147483647 h 548"/>
              <a:gd name="T42" fmla="*/ 0 w 1134"/>
              <a:gd name="T43" fmla="*/ 2147483647 h 548"/>
              <a:gd name="T44" fmla="*/ 2147483647 w 1134"/>
              <a:gd name="T45" fmla="*/ 0 h 548"/>
              <a:gd name="T46" fmla="*/ 2147483647 w 1134"/>
              <a:gd name="T47" fmla="*/ 2147483647 h 54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134"/>
              <a:gd name="T73" fmla="*/ 0 h 548"/>
              <a:gd name="T74" fmla="*/ 1134 w 1134"/>
              <a:gd name="T75" fmla="*/ 548 h 548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134" h="548">
                <a:moveTo>
                  <a:pt x="1127" y="547"/>
                </a:moveTo>
                <a:lnTo>
                  <a:pt x="43" y="29"/>
                </a:lnTo>
                <a:lnTo>
                  <a:pt x="41" y="28"/>
                </a:lnTo>
                <a:lnTo>
                  <a:pt x="40" y="27"/>
                </a:lnTo>
                <a:lnTo>
                  <a:pt x="40" y="24"/>
                </a:lnTo>
                <a:lnTo>
                  <a:pt x="40" y="23"/>
                </a:lnTo>
                <a:lnTo>
                  <a:pt x="41" y="21"/>
                </a:lnTo>
                <a:lnTo>
                  <a:pt x="43" y="21"/>
                </a:lnTo>
                <a:lnTo>
                  <a:pt x="45" y="19"/>
                </a:lnTo>
                <a:lnTo>
                  <a:pt x="47" y="21"/>
                </a:lnTo>
                <a:lnTo>
                  <a:pt x="1131" y="538"/>
                </a:lnTo>
                <a:lnTo>
                  <a:pt x="1133" y="539"/>
                </a:lnTo>
                <a:lnTo>
                  <a:pt x="1133" y="541"/>
                </a:lnTo>
                <a:lnTo>
                  <a:pt x="1134" y="543"/>
                </a:lnTo>
                <a:lnTo>
                  <a:pt x="1133" y="544"/>
                </a:lnTo>
                <a:lnTo>
                  <a:pt x="1132" y="547"/>
                </a:lnTo>
                <a:lnTo>
                  <a:pt x="1131" y="547"/>
                </a:lnTo>
                <a:lnTo>
                  <a:pt x="1128" y="548"/>
                </a:lnTo>
                <a:lnTo>
                  <a:pt x="1127" y="547"/>
                </a:lnTo>
                <a:close/>
                <a:moveTo>
                  <a:pt x="41" y="59"/>
                </a:moveTo>
                <a:lnTo>
                  <a:pt x="0" y="4"/>
                </a:lnTo>
                <a:lnTo>
                  <a:pt x="67" y="0"/>
                </a:lnTo>
                <a:lnTo>
                  <a:pt x="41" y="59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28994" name="Rectangle 730">
            <a:extLst>
              <a:ext uri="{FF2B5EF4-FFF2-40B4-BE49-F238E27FC236}">
                <a16:creationId xmlns:a16="http://schemas.microsoft.com/office/drawing/2014/main" id="{B0CADC90-6D62-BB8F-E4E6-D892EAF11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9601" y="5656263"/>
            <a:ext cx="79188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Correlation </a:t>
            </a:r>
            <a:endParaRPr lang="en-US" altLang="en-US" sz="1800"/>
          </a:p>
        </p:txBody>
      </p:sp>
      <p:sp>
        <p:nvSpPr>
          <p:cNvPr id="28995" name="Rectangle 731">
            <a:extLst>
              <a:ext uri="{FF2B5EF4-FFF2-40B4-BE49-F238E27FC236}">
                <a16:creationId xmlns:a16="http://schemas.microsoft.com/office/drawing/2014/main" id="{47BE2009-8CA2-680F-EA20-B70462BFD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9601" y="5837238"/>
            <a:ext cx="80150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Assumption</a:t>
            </a:r>
            <a:endParaRPr lang="en-US" altLang="en-US" sz="1800"/>
          </a:p>
        </p:txBody>
      </p:sp>
      <p:sp>
        <p:nvSpPr>
          <p:cNvPr id="28996" name="Freeform 732">
            <a:extLst>
              <a:ext uri="{FF2B5EF4-FFF2-40B4-BE49-F238E27FC236}">
                <a16:creationId xmlns:a16="http://schemas.microsoft.com/office/drawing/2014/main" id="{7723A99C-46FE-1F89-0DA9-7110720DE3FA}"/>
              </a:ext>
            </a:extLst>
          </p:cNvPr>
          <p:cNvSpPr>
            <a:spLocks/>
          </p:cNvSpPr>
          <p:nvPr/>
        </p:nvSpPr>
        <p:spPr bwMode="auto">
          <a:xfrm>
            <a:off x="3876676" y="2085975"/>
            <a:ext cx="1358899" cy="754065"/>
          </a:xfrm>
          <a:custGeom>
            <a:avLst/>
            <a:gdLst>
              <a:gd name="T0" fmla="*/ 0 w 996"/>
              <a:gd name="T1" fmla="*/ 2147483647 h 486"/>
              <a:gd name="T2" fmla="*/ 2147483647 w 996"/>
              <a:gd name="T3" fmla="*/ 2147483647 h 486"/>
              <a:gd name="T4" fmla="*/ 2147483647 w 996"/>
              <a:gd name="T5" fmla="*/ 2147483647 h 486"/>
              <a:gd name="T6" fmla="*/ 2147483647 w 996"/>
              <a:gd name="T7" fmla="*/ 2147483647 h 486"/>
              <a:gd name="T8" fmla="*/ 2147483647 w 996"/>
              <a:gd name="T9" fmla="*/ 2147483647 h 486"/>
              <a:gd name="T10" fmla="*/ 2147483647 w 996"/>
              <a:gd name="T11" fmla="*/ 2147483647 h 486"/>
              <a:gd name="T12" fmla="*/ 2147483647 w 996"/>
              <a:gd name="T13" fmla="*/ 2147483647 h 486"/>
              <a:gd name="T14" fmla="*/ 2147483647 w 996"/>
              <a:gd name="T15" fmla="*/ 2147483647 h 486"/>
              <a:gd name="T16" fmla="*/ 2147483647 w 996"/>
              <a:gd name="T17" fmla="*/ 0 h 486"/>
              <a:gd name="T18" fmla="*/ 2147483647 w 996"/>
              <a:gd name="T19" fmla="*/ 2147483647 h 486"/>
              <a:gd name="T20" fmla="*/ 2147483647 w 996"/>
              <a:gd name="T21" fmla="*/ 2147483647 h 486"/>
              <a:gd name="T22" fmla="*/ 2147483647 w 996"/>
              <a:gd name="T23" fmla="*/ 2147483647 h 486"/>
              <a:gd name="T24" fmla="*/ 2147483647 w 996"/>
              <a:gd name="T25" fmla="*/ 2147483647 h 486"/>
              <a:gd name="T26" fmla="*/ 2147483647 w 996"/>
              <a:gd name="T27" fmla="*/ 2147483647 h 486"/>
              <a:gd name="T28" fmla="*/ 2147483647 w 996"/>
              <a:gd name="T29" fmla="*/ 2147483647 h 486"/>
              <a:gd name="T30" fmla="*/ 2147483647 w 996"/>
              <a:gd name="T31" fmla="*/ 2147483647 h 486"/>
              <a:gd name="T32" fmla="*/ 2147483647 w 996"/>
              <a:gd name="T33" fmla="*/ 2147483647 h 48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96"/>
              <a:gd name="T52" fmla="*/ 0 h 486"/>
              <a:gd name="T53" fmla="*/ 996 w 996"/>
              <a:gd name="T54" fmla="*/ 486 h 48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96" h="486">
                <a:moveTo>
                  <a:pt x="0" y="474"/>
                </a:moveTo>
                <a:cubicBezTo>
                  <a:pt x="108" y="456"/>
                  <a:pt x="5" y="458"/>
                  <a:pt x="204" y="450"/>
                </a:cubicBezTo>
                <a:cubicBezTo>
                  <a:pt x="216" y="442"/>
                  <a:pt x="228" y="434"/>
                  <a:pt x="240" y="426"/>
                </a:cubicBezTo>
                <a:cubicBezTo>
                  <a:pt x="251" y="419"/>
                  <a:pt x="252" y="390"/>
                  <a:pt x="252" y="390"/>
                </a:cubicBezTo>
                <a:cubicBezTo>
                  <a:pt x="254" y="354"/>
                  <a:pt x="248" y="317"/>
                  <a:pt x="258" y="282"/>
                </a:cubicBezTo>
                <a:cubicBezTo>
                  <a:pt x="268" y="247"/>
                  <a:pt x="336" y="222"/>
                  <a:pt x="360" y="198"/>
                </a:cubicBezTo>
                <a:cubicBezTo>
                  <a:pt x="376" y="182"/>
                  <a:pt x="374" y="160"/>
                  <a:pt x="390" y="144"/>
                </a:cubicBezTo>
                <a:cubicBezTo>
                  <a:pt x="433" y="101"/>
                  <a:pt x="412" y="157"/>
                  <a:pt x="468" y="72"/>
                </a:cubicBezTo>
                <a:cubicBezTo>
                  <a:pt x="489" y="40"/>
                  <a:pt x="512" y="17"/>
                  <a:pt x="546" y="0"/>
                </a:cubicBezTo>
                <a:cubicBezTo>
                  <a:pt x="554" y="4"/>
                  <a:pt x="562" y="9"/>
                  <a:pt x="570" y="12"/>
                </a:cubicBezTo>
                <a:cubicBezTo>
                  <a:pt x="582" y="17"/>
                  <a:pt x="606" y="24"/>
                  <a:pt x="606" y="24"/>
                </a:cubicBezTo>
                <a:cubicBezTo>
                  <a:pt x="644" y="81"/>
                  <a:pt x="609" y="165"/>
                  <a:pt x="690" y="192"/>
                </a:cubicBezTo>
                <a:cubicBezTo>
                  <a:pt x="701" y="208"/>
                  <a:pt x="706" y="215"/>
                  <a:pt x="714" y="234"/>
                </a:cubicBezTo>
                <a:cubicBezTo>
                  <a:pt x="721" y="252"/>
                  <a:pt x="719" y="275"/>
                  <a:pt x="732" y="288"/>
                </a:cubicBezTo>
                <a:cubicBezTo>
                  <a:pt x="758" y="314"/>
                  <a:pt x="807" y="349"/>
                  <a:pt x="840" y="360"/>
                </a:cubicBezTo>
                <a:cubicBezTo>
                  <a:pt x="848" y="383"/>
                  <a:pt x="847" y="436"/>
                  <a:pt x="870" y="450"/>
                </a:cubicBezTo>
                <a:cubicBezTo>
                  <a:pt x="899" y="468"/>
                  <a:pt x="963" y="486"/>
                  <a:pt x="996" y="486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2075" tIns="46038" rIns="92075" bIns="46038">
            <a:spAutoFit/>
          </a:bodyPr>
          <a:lstStyle/>
          <a:p>
            <a:endParaRPr lang="en-IN" dirty="0"/>
          </a:p>
        </p:txBody>
      </p:sp>
      <p:sp>
        <p:nvSpPr>
          <p:cNvPr id="28997" name="Freeform 733">
            <a:extLst>
              <a:ext uri="{FF2B5EF4-FFF2-40B4-BE49-F238E27FC236}">
                <a16:creationId xmlns:a16="http://schemas.microsoft.com/office/drawing/2014/main" id="{BE34BFFB-2BF3-FCD7-2BD6-243D3DC00CA6}"/>
              </a:ext>
            </a:extLst>
          </p:cNvPr>
          <p:cNvSpPr>
            <a:spLocks/>
          </p:cNvSpPr>
          <p:nvPr/>
        </p:nvSpPr>
        <p:spPr bwMode="auto">
          <a:xfrm>
            <a:off x="6372226" y="1979612"/>
            <a:ext cx="1398587" cy="884237"/>
          </a:xfrm>
          <a:custGeom>
            <a:avLst/>
            <a:gdLst>
              <a:gd name="T0" fmla="*/ 0 w 876"/>
              <a:gd name="T1" fmla="*/ 2147483647 h 589"/>
              <a:gd name="T2" fmla="*/ 2147483647 w 876"/>
              <a:gd name="T3" fmla="*/ 2147483647 h 589"/>
              <a:gd name="T4" fmla="*/ 2147483647 w 876"/>
              <a:gd name="T5" fmla="*/ 2147483647 h 589"/>
              <a:gd name="T6" fmla="*/ 2147483647 w 876"/>
              <a:gd name="T7" fmla="*/ 2147483647 h 589"/>
              <a:gd name="T8" fmla="*/ 2147483647 w 876"/>
              <a:gd name="T9" fmla="*/ 2147483647 h 589"/>
              <a:gd name="T10" fmla="*/ 2147483647 w 876"/>
              <a:gd name="T11" fmla="*/ 2147483647 h 589"/>
              <a:gd name="T12" fmla="*/ 2147483647 w 876"/>
              <a:gd name="T13" fmla="*/ 2147483647 h 589"/>
              <a:gd name="T14" fmla="*/ 2147483647 w 876"/>
              <a:gd name="T15" fmla="*/ 2147483647 h 589"/>
              <a:gd name="T16" fmla="*/ 2147483647 w 876"/>
              <a:gd name="T17" fmla="*/ 2147483647 h 589"/>
              <a:gd name="T18" fmla="*/ 2147483647 w 876"/>
              <a:gd name="T19" fmla="*/ 2147483647 h 589"/>
              <a:gd name="T20" fmla="*/ 2147483647 w 876"/>
              <a:gd name="T21" fmla="*/ 2147483647 h 589"/>
              <a:gd name="T22" fmla="*/ 2147483647 w 876"/>
              <a:gd name="T23" fmla="*/ 2147483647 h 589"/>
              <a:gd name="T24" fmla="*/ 2147483647 w 876"/>
              <a:gd name="T25" fmla="*/ 2147483647 h 589"/>
              <a:gd name="T26" fmla="*/ 2147483647 w 876"/>
              <a:gd name="T27" fmla="*/ 2147483647 h 589"/>
              <a:gd name="T28" fmla="*/ 2147483647 w 876"/>
              <a:gd name="T29" fmla="*/ 2147483647 h 589"/>
              <a:gd name="T30" fmla="*/ 2147483647 w 876"/>
              <a:gd name="T31" fmla="*/ 2147483647 h 589"/>
              <a:gd name="T32" fmla="*/ 2147483647 w 876"/>
              <a:gd name="T33" fmla="*/ 2147483647 h 589"/>
              <a:gd name="T34" fmla="*/ 2147483647 w 876"/>
              <a:gd name="T35" fmla="*/ 2147483647 h 589"/>
              <a:gd name="T36" fmla="*/ 2147483647 w 876"/>
              <a:gd name="T37" fmla="*/ 2147483647 h 58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876"/>
              <a:gd name="T58" fmla="*/ 0 h 589"/>
              <a:gd name="T59" fmla="*/ 876 w 876"/>
              <a:gd name="T60" fmla="*/ 589 h 58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876" h="589">
                <a:moveTo>
                  <a:pt x="0" y="535"/>
                </a:moveTo>
                <a:cubicBezTo>
                  <a:pt x="9" y="522"/>
                  <a:pt x="21" y="512"/>
                  <a:pt x="30" y="499"/>
                </a:cubicBezTo>
                <a:cubicBezTo>
                  <a:pt x="42" y="481"/>
                  <a:pt x="41" y="453"/>
                  <a:pt x="48" y="433"/>
                </a:cubicBezTo>
                <a:cubicBezTo>
                  <a:pt x="50" y="415"/>
                  <a:pt x="53" y="397"/>
                  <a:pt x="54" y="379"/>
                </a:cubicBezTo>
                <a:cubicBezTo>
                  <a:pt x="57" y="277"/>
                  <a:pt x="55" y="175"/>
                  <a:pt x="60" y="73"/>
                </a:cubicBezTo>
                <a:cubicBezTo>
                  <a:pt x="62" y="36"/>
                  <a:pt x="87" y="12"/>
                  <a:pt x="120" y="1"/>
                </a:cubicBezTo>
                <a:cubicBezTo>
                  <a:pt x="158" y="3"/>
                  <a:pt x="197" y="0"/>
                  <a:pt x="234" y="7"/>
                </a:cubicBezTo>
                <a:cubicBezTo>
                  <a:pt x="252" y="10"/>
                  <a:pt x="265" y="24"/>
                  <a:pt x="282" y="31"/>
                </a:cubicBezTo>
                <a:cubicBezTo>
                  <a:pt x="311" y="43"/>
                  <a:pt x="345" y="52"/>
                  <a:pt x="372" y="67"/>
                </a:cubicBezTo>
                <a:cubicBezTo>
                  <a:pt x="400" y="82"/>
                  <a:pt x="431" y="117"/>
                  <a:pt x="462" y="127"/>
                </a:cubicBezTo>
                <a:cubicBezTo>
                  <a:pt x="487" y="135"/>
                  <a:pt x="530" y="157"/>
                  <a:pt x="552" y="175"/>
                </a:cubicBezTo>
                <a:cubicBezTo>
                  <a:pt x="570" y="190"/>
                  <a:pt x="606" y="217"/>
                  <a:pt x="606" y="217"/>
                </a:cubicBezTo>
                <a:cubicBezTo>
                  <a:pt x="612" y="235"/>
                  <a:pt x="618" y="253"/>
                  <a:pt x="624" y="271"/>
                </a:cubicBezTo>
                <a:cubicBezTo>
                  <a:pt x="626" y="277"/>
                  <a:pt x="630" y="289"/>
                  <a:pt x="630" y="289"/>
                </a:cubicBezTo>
                <a:cubicBezTo>
                  <a:pt x="632" y="313"/>
                  <a:pt x="634" y="390"/>
                  <a:pt x="648" y="421"/>
                </a:cubicBezTo>
                <a:cubicBezTo>
                  <a:pt x="657" y="441"/>
                  <a:pt x="684" y="449"/>
                  <a:pt x="702" y="457"/>
                </a:cubicBezTo>
                <a:cubicBezTo>
                  <a:pt x="751" y="478"/>
                  <a:pt x="784" y="485"/>
                  <a:pt x="822" y="523"/>
                </a:cubicBezTo>
                <a:cubicBezTo>
                  <a:pt x="826" y="535"/>
                  <a:pt x="829" y="550"/>
                  <a:pt x="840" y="559"/>
                </a:cubicBezTo>
                <a:cubicBezTo>
                  <a:pt x="876" y="589"/>
                  <a:pt x="856" y="555"/>
                  <a:pt x="870" y="583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2075" tIns="46038" rIns="92075" bIns="46038">
            <a:spAutoFit/>
          </a:bodyPr>
          <a:lstStyle/>
          <a:p>
            <a:endParaRPr lang="en-IN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BD331039-CBA5-618A-C514-0D39478CB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Example</a:t>
            </a:r>
            <a:endParaRPr lang="en-US" altLang="en-US" sz="2400" dirty="0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CE1D6614-FBA9-A2EB-5259-CA5680881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05EE467-DFA4-4F93-825F-ED64CEB1B56A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en-US" sz="1800"/>
          </a:p>
        </p:txBody>
      </p:sp>
      <p:pic>
        <p:nvPicPr>
          <p:cNvPr id="29701" name="Picture 4">
            <a:extLst>
              <a:ext uri="{FF2B5EF4-FFF2-40B4-BE49-F238E27FC236}">
                <a16:creationId xmlns:a16="http://schemas.microsoft.com/office/drawing/2014/main" id="{57141D76-0205-C193-CF60-76ECC2921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8" y="2643188"/>
            <a:ext cx="3429000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9702" name="Picture 5">
            <a:extLst>
              <a:ext uri="{FF2B5EF4-FFF2-40B4-BE49-F238E27FC236}">
                <a16:creationId xmlns:a16="http://schemas.microsoft.com/office/drawing/2014/main" id="{C0924C4C-7FB9-5053-C4DC-67C02974D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2571751"/>
            <a:ext cx="356076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1FD2F6-697A-9B1E-1ACA-F3133652E399}"/>
              </a:ext>
            </a:extLst>
          </p:cNvPr>
          <p:cNvSpPr txBox="1"/>
          <p:nvPr/>
        </p:nvSpPr>
        <p:spPr>
          <a:xfrm>
            <a:off x="3381376" y="5143500"/>
            <a:ext cx="7143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i="1" dirty="0">
                <a:latin typeface="+mj-lt"/>
              </a:rPr>
              <a:t>V</a:t>
            </a:r>
            <a:r>
              <a:rPr lang="en-US" baseline="-25000" dirty="0">
                <a:latin typeface="Arial" charset="0"/>
              </a:rPr>
              <a:t>1</a:t>
            </a:r>
            <a:endParaRPr lang="en-US" dirty="0">
              <a:latin typeface="Arial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FA67D9-7BCC-9AC1-160B-67806B31F670}"/>
              </a:ext>
            </a:extLst>
          </p:cNvPr>
          <p:cNvSpPr txBox="1"/>
          <p:nvPr/>
        </p:nvSpPr>
        <p:spPr>
          <a:xfrm>
            <a:off x="7167563" y="5143500"/>
            <a:ext cx="7858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i="1" dirty="0">
                <a:latin typeface="+mj-lt"/>
              </a:rPr>
              <a:t>V</a:t>
            </a:r>
            <a:r>
              <a:rPr lang="en-US" baseline="-25000" dirty="0">
                <a:latin typeface="Arial" charset="0"/>
              </a:rPr>
              <a:t>2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4EE50BFC-E27D-271E-4792-1DA1E936F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V</a:t>
            </a:r>
            <a:r>
              <a:rPr lang="en-US" altLang="en-US" baseline="-25000"/>
              <a:t>1</a:t>
            </a:r>
            <a:r>
              <a:rPr lang="en-US" altLang="en-US"/>
              <a:t> Mapping to </a:t>
            </a:r>
            <a:r>
              <a:rPr lang="en-US" altLang="en-US" i="1"/>
              <a:t>U</a:t>
            </a:r>
            <a:r>
              <a:rPr lang="en-US" altLang="en-US" baseline="-25000"/>
              <a:t>1</a:t>
            </a:r>
            <a:endParaRPr lang="en-US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400D6229-2BB1-BEFE-3212-EFB8B8B34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34A7EFC-33A2-4196-B4FB-3754FF5F0DBB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8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4F158EF-B7D5-AA61-AF74-030B6E567F6B}"/>
              </a:ext>
            </a:extLst>
          </p:cNvPr>
          <p:cNvGraphicFramePr>
            <a:graphicFrameLocks noGrp="1"/>
          </p:cNvGraphicFramePr>
          <p:nvPr/>
        </p:nvGraphicFramePr>
        <p:xfrm>
          <a:off x="2738438" y="3000375"/>
          <a:ext cx="6096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>
                          <a:latin typeface="+mj-lt"/>
                        </a:rPr>
                        <a:t>V</a:t>
                      </a:r>
                      <a:r>
                        <a:rPr lang="en-US" baseline="-25000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>
                          <a:latin typeface="+mj-lt"/>
                        </a:rPr>
                        <a:t>U</a:t>
                      </a:r>
                      <a:r>
                        <a:rPr lang="en-US" baseline="-25000" dirty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-0.84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A7421C6C-A591-0F05-B71A-7B5E56C0F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V</a:t>
            </a:r>
            <a:r>
              <a:rPr lang="en-US" altLang="en-US" baseline="-25000"/>
              <a:t>2</a:t>
            </a:r>
            <a:r>
              <a:rPr lang="en-US" altLang="en-US"/>
              <a:t> Mapping to </a:t>
            </a:r>
            <a:r>
              <a:rPr lang="en-US" altLang="en-US" i="1"/>
              <a:t>U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30577195-9A57-50A4-0E7F-3093C0BAC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64FE3A9-461F-4F36-A77C-CC9D272B269D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8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5C6666-0429-9855-0AFE-A056BA604BF6}"/>
              </a:ext>
            </a:extLst>
          </p:cNvPr>
          <p:cNvGraphicFramePr>
            <a:graphicFrameLocks noGrp="1"/>
          </p:cNvGraphicFramePr>
          <p:nvPr/>
        </p:nvGraphicFramePr>
        <p:xfrm>
          <a:off x="2738438" y="3000375"/>
          <a:ext cx="6096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>
                          <a:latin typeface="+mj-lt"/>
                        </a:rPr>
                        <a:t>V</a:t>
                      </a:r>
                      <a:r>
                        <a:rPr lang="en-US" i="0" baseline="-25000" dirty="0">
                          <a:latin typeface="+mn-lt"/>
                        </a:rPr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>
                          <a:latin typeface="+mj-lt"/>
                        </a:rPr>
                        <a:t>U</a:t>
                      </a:r>
                      <a:r>
                        <a:rPr lang="en-US" i="0" baseline="-25000" dirty="0">
                          <a:latin typeface="+mn-lt"/>
                        </a:rPr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−1.41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−0.47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427BA28D-BD9D-56FC-3D74-27B2775D3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 of Calculation of Joint Cumulative Distribution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DF998C-4160-04C8-077A-63E000A7F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2000250"/>
            <a:ext cx="7029450" cy="4262438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Probability that </a:t>
            </a:r>
            <a:r>
              <a:rPr lang="en-US" sz="2800" i="1" dirty="0">
                <a:latin typeface="+mj-lt"/>
              </a:rPr>
              <a:t>V</a:t>
            </a:r>
            <a:r>
              <a:rPr lang="en-US" sz="2800" baseline="-25000" dirty="0">
                <a:latin typeface="+mj-lt"/>
              </a:rPr>
              <a:t>1</a:t>
            </a:r>
            <a:r>
              <a:rPr lang="en-US" sz="2800" dirty="0"/>
              <a:t> and </a:t>
            </a:r>
            <a:r>
              <a:rPr lang="en-US" sz="2800" i="1" dirty="0">
                <a:latin typeface="+mj-lt"/>
              </a:rPr>
              <a:t>V</a:t>
            </a:r>
            <a:r>
              <a:rPr lang="en-US" sz="2800" baseline="-25000" dirty="0">
                <a:latin typeface="+mj-lt"/>
              </a:rPr>
              <a:t>2</a:t>
            </a:r>
            <a:r>
              <a:rPr lang="en-US" sz="2800" dirty="0"/>
              <a:t> are both less than 0.2 is the probability that </a:t>
            </a:r>
            <a:r>
              <a:rPr lang="en-US" sz="2800" i="1" dirty="0">
                <a:latin typeface="+mj-lt"/>
              </a:rPr>
              <a:t>U</a:t>
            </a:r>
            <a:r>
              <a:rPr lang="en-US" sz="2800" baseline="-25000" dirty="0">
                <a:latin typeface="+mj-lt"/>
              </a:rPr>
              <a:t>1 </a:t>
            </a:r>
            <a:r>
              <a:rPr lang="en-US" sz="2800" dirty="0"/>
              <a:t>&lt; −0.84 and </a:t>
            </a:r>
            <a:r>
              <a:rPr lang="en-US" sz="2800" i="1" dirty="0">
                <a:latin typeface="+mj-lt"/>
              </a:rPr>
              <a:t>U</a:t>
            </a:r>
            <a:r>
              <a:rPr lang="en-US" sz="2800" baseline="-25000" dirty="0">
                <a:latin typeface="+mj-lt"/>
              </a:rPr>
              <a:t>2 </a:t>
            </a:r>
            <a:r>
              <a:rPr lang="en-US" sz="2800" dirty="0"/>
              <a:t>&lt; −1.41</a:t>
            </a:r>
          </a:p>
          <a:p>
            <a:pPr eaLnBrk="1" hangingPunct="1">
              <a:defRPr/>
            </a:pPr>
            <a:r>
              <a:rPr lang="en-US" sz="2800" dirty="0"/>
              <a:t>When copula correlation is 0.5 this is </a:t>
            </a:r>
          </a:p>
          <a:p>
            <a:pPr eaLnBrk="1" hangingPunct="1">
              <a:buFontTx/>
              <a:buNone/>
              <a:defRPr/>
            </a:pPr>
            <a:r>
              <a:rPr lang="en-US" sz="2800" i="1" dirty="0">
                <a:latin typeface="+mj-lt"/>
              </a:rPr>
              <a:t>	M</a:t>
            </a:r>
            <a:r>
              <a:rPr lang="en-US" sz="2800" dirty="0"/>
              <a:t>( −0.84, −1.41, 0.5) = 0.043</a:t>
            </a:r>
          </a:p>
          <a:p>
            <a:pPr eaLnBrk="1" hangingPunct="1">
              <a:buFontTx/>
              <a:buNone/>
              <a:defRPr/>
            </a:pPr>
            <a:r>
              <a:rPr lang="en-US" sz="2800" i="1" dirty="0">
                <a:latin typeface="+mj-lt"/>
              </a:rPr>
              <a:t>	</a:t>
            </a:r>
            <a:r>
              <a:rPr lang="en-US" sz="2800" dirty="0"/>
              <a:t>where</a:t>
            </a:r>
            <a:r>
              <a:rPr lang="en-US" sz="2800" dirty="0">
                <a:latin typeface="+mj-lt"/>
              </a:rPr>
              <a:t> </a:t>
            </a:r>
            <a:r>
              <a:rPr lang="en-US" sz="2800" i="1" dirty="0">
                <a:latin typeface="+mj-lt"/>
              </a:rPr>
              <a:t>M</a:t>
            </a:r>
            <a:r>
              <a:rPr lang="en-US" sz="2800" dirty="0"/>
              <a:t> is the cumulative distribution function for the bivariate normal distribution</a:t>
            </a:r>
          </a:p>
        </p:txBody>
      </p:sp>
      <p:sp>
        <p:nvSpPr>
          <p:cNvPr id="32773" name="Slide Number Placeholder 3">
            <a:extLst>
              <a:ext uri="{FF2B5EF4-FFF2-40B4-BE49-F238E27FC236}">
                <a16:creationId xmlns:a16="http://schemas.microsoft.com/office/drawing/2014/main" id="{3A926D70-BF69-B2D5-BC0D-A7CE267A4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A17DAEB-041B-4F29-9296-7C3369D8CFC6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en-US" sz="18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2DE5AA5-4F94-9962-79D1-E9A0CD83AA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Other Copulas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DDF9335-92CF-A6E9-B792-82A90FAD5A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cs typeface="Arial" panose="020B0604020202020204" pitchFamily="34" charset="0"/>
              </a:rPr>
              <a:t>Instead of a bivariate normal distribution for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 and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baseline="-25000"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 we can assume any other joint distribution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</a:rPr>
              <a:t>One possibility is the bivariate Student t distribution</a:t>
            </a:r>
          </a:p>
        </p:txBody>
      </p:sp>
      <p:sp>
        <p:nvSpPr>
          <p:cNvPr id="33797" name="Slide Number Placeholder 5">
            <a:extLst>
              <a:ext uri="{FF2B5EF4-FFF2-40B4-BE49-F238E27FC236}">
                <a16:creationId xmlns:a16="http://schemas.microsoft.com/office/drawing/2014/main" id="{271DB47C-45BD-705A-4DAB-AA531A426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597CB47-4284-40D1-A194-2C3CBF612FED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en-US" sz="18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3DDF250-6ED8-82E4-4612-1D700A2512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Multivariate Gaussian Copula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08F4DBA-B581-9073-A62D-8A4EB4E1A6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cs typeface="Arial" panose="020B0604020202020204" pitchFamily="34" charset="0"/>
              </a:rPr>
              <a:t>We can similarly define a correlation structure between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,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baseline="-25000"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,…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</a:rPr>
              <a:t>We transform each variable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US" altLang="en-US" i="1" baseline="-25000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>
                <a:cs typeface="Arial" panose="020B0604020202020204" pitchFamily="34" charset="0"/>
              </a:rPr>
              <a:t>to a new variable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 i="1" baseline="-25000">
                <a:latin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altLang="en-US">
                <a:cs typeface="Arial" panose="020B0604020202020204" pitchFamily="34" charset="0"/>
              </a:rPr>
              <a:t> that has a standard normal distribution on a “percentile-to-percentile” basis.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Arial" panose="020B0604020202020204" pitchFamily="34" charset="0"/>
              </a:rPr>
              <a:t>The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 U’s</a:t>
            </a:r>
            <a:r>
              <a:rPr lang="en-US" altLang="en-US">
                <a:cs typeface="Arial" panose="020B0604020202020204" pitchFamily="34" charset="0"/>
              </a:rPr>
              <a:t> are assumed to have a multivariate normal distribution</a:t>
            </a:r>
          </a:p>
          <a:p>
            <a:pPr eaLnBrk="1" hangingPunct="1"/>
            <a:endParaRPr lang="en-US" altLang="en-US" i="1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6869" name="Slide Number Placeholder 5">
            <a:extLst>
              <a:ext uri="{FF2B5EF4-FFF2-40B4-BE49-F238E27FC236}">
                <a16:creationId xmlns:a16="http://schemas.microsoft.com/office/drawing/2014/main" id="{F454CBE5-A649-97F3-E4B7-A0F11EC5E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36782F6-26CF-40AF-8D49-3C4D208226D7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en-US" sz="18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05ABA7B-DBD1-3DD3-8185-91B060156B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Factor Copula Model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A4D3271C-86F0-F3F0-658B-DCF323A22B8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>
                <a:cs typeface="Arial" panose="020B0604020202020204" pitchFamily="34" charset="0"/>
              </a:rPr>
              <a:t>	In a factor copula model the correlation structure between the </a:t>
            </a:r>
            <a:r>
              <a:rPr lang="en-US" altLang="en-US" i="1">
                <a:latin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altLang="en-US">
                <a:cs typeface="Arial" panose="020B0604020202020204" pitchFamily="34" charset="0"/>
              </a:rPr>
              <a:t>’s is generated by assuming one or more factors.</a:t>
            </a:r>
          </a:p>
        </p:txBody>
      </p:sp>
      <p:sp>
        <p:nvSpPr>
          <p:cNvPr id="37893" name="Slide Number Placeholder 5">
            <a:extLst>
              <a:ext uri="{FF2B5EF4-FFF2-40B4-BE49-F238E27FC236}">
                <a16:creationId xmlns:a16="http://schemas.microsoft.com/office/drawing/2014/main" id="{7DCFBEFB-0519-9D8D-F6FF-C40872084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B4697A0-B5B9-42CF-A037-89B65181A277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en-US" sz="18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2C556A4-05E5-326A-B1C8-2B188044E4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Credit Default Correlation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B5E0D87-CE34-9C2E-6136-5B47BBEF07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cs typeface="Arial" panose="020B0604020202020204" pitchFamily="34" charset="0"/>
              </a:rPr>
              <a:t>The credit default correlation between two companies is a measure of their tendency to default at about the same time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</a:rPr>
              <a:t>Default correlation is important in risk management when analyzing the benefits of credit risk diversification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</a:rPr>
              <a:t>It is also important in the valuation of some credit derivatives</a:t>
            </a:r>
          </a:p>
        </p:txBody>
      </p:sp>
      <p:sp>
        <p:nvSpPr>
          <p:cNvPr id="38917" name="Slide Number Placeholder 5">
            <a:extLst>
              <a:ext uri="{FF2B5EF4-FFF2-40B4-BE49-F238E27FC236}">
                <a16:creationId xmlns:a16="http://schemas.microsoft.com/office/drawing/2014/main" id="{41830BBB-4E57-A342-8F94-C7C916E7D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150C34F-384A-4E01-84E3-8164F1D54233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en-US" altLang="en-US" sz="18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2C108C6-FB27-EE33-D802-20D7A41362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57188"/>
            <a:ext cx="7543800" cy="857250"/>
          </a:xfrm>
        </p:spPr>
        <p:txBody>
          <a:bodyPr/>
          <a:lstStyle/>
          <a:p>
            <a:pPr eaLnBrk="1" hangingPunct="1"/>
            <a:r>
              <a:rPr lang="en-US" altLang="en-US"/>
              <a:t>Model for Loan Portfolio</a:t>
            </a: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69549824-6711-507B-26A0-D171C9B3A9D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571625"/>
            <a:ext cx="8686800" cy="45593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cs typeface="Arial" charset="0"/>
              </a:rPr>
              <a:t>We map the time to default for company </a:t>
            </a:r>
            <a:r>
              <a:rPr lang="en-US" sz="2800" i="1" dirty="0" err="1">
                <a:latin typeface="Times New Roman" pitchFamily="18" charset="0"/>
                <a:cs typeface="Arial" charset="0"/>
              </a:rPr>
              <a:t>i</a:t>
            </a:r>
            <a:r>
              <a:rPr lang="en-US" sz="2800" dirty="0">
                <a:cs typeface="Arial" charset="0"/>
              </a:rPr>
              <a:t>, </a:t>
            </a:r>
            <a:r>
              <a:rPr lang="en-US" sz="2800" i="1" dirty="0">
                <a:latin typeface="Times New Roman" pitchFamily="18" charset="0"/>
                <a:cs typeface="Arial" charset="0"/>
              </a:rPr>
              <a:t>T</a:t>
            </a:r>
            <a:r>
              <a:rPr lang="en-US" sz="2800" i="1" baseline="-25000" dirty="0">
                <a:latin typeface="Times New Roman" pitchFamily="18" charset="0"/>
                <a:cs typeface="Arial" charset="0"/>
              </a:rPr>
              <a:t>i</a:t>
            </a:r>
            <a:r>
              <a:rPr lang="en-US" sz="2800" dirty="0">
                <a:cs typeface="Arial" charset="0"/>
              </a:rPr>
              <a:t>, to a new variable </a:t>
            </a:r>
            <a:r>
              <a:rPr lang="en-US" sz="2800" i="1" dirty="0" err="1">
                <a:latin typeface="Times New Roman" pitchFamily="18" charset="0"/>
                <a:cs typeface="Arial" charset="0"/>
              </a:rPr>
              <a:t>U</a:t>
            </a:r>
            <a:r>
              <a:rPr lang="en-US" sz="2800" i="1" baseline="-25000" dirty="0" err="1">
                <a:latin typeface="Times New Roman" pitchFamily="18" charset="0"/>
                <a:cs typeface="Arial" charset="0"/>
              </a:rPr>
              <a:t>i</a:t>
            </a:r>
            <a:r>
              <a:rPr lang="en-US" sz="2800" dirty="0">
                <a:cs typeface="Arial" charset="0"/>
              </a:rPr>
              <a:t> and assume</a:t>
            </a:r>
          </a:p>
          <a:p>
            <a:pPr eaLnBrk="1" hangingPunct="1">
              <a:defRPr/>
            </a:pPr>
            <a:endParaRPr lang="en-CA" sz="2800" dirty="0">
              <a:cs typeface="Arial" charset="0"/>
            </a:endParaRPr>
          </a:p>
          <a:p>
            <a:pPr eaLnBrk="1" hangingPunct="1">
              <a:defRPr/>
            </a:pPr>
            <a:endParaRPr lang="en-CA" sz="2800" dirty="0">
              <a:cs typeface="Arial" charset="0"/>
            </a:endParaRPr>
          </a:p>
          <a:p>
            <a:pPr eaLnBrk="1" hangingPunct="1">
              <a:defRPr/>
            </a:pPr>
            <a:r>
              <a:rPr lang="en-CA" sz="2800" dirty="0">
                <a:cs typeface="Arial" charset="0"/>
              </a:rPr>
              <a:t>Where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i="1" dirty="0">
                <a:latin typeface="Times New Roman" pitchFamily="18" charset="0"/>
                <a:cs typeface="Arial" charset="0"/>
              </a:rPr>
              <a:t>F</a:t>
            </a:r>
            <a:r>
              <a:rPr lang="en-US" sz="2800" dirty="0">
                <a:cs typeface="Arial" charset="0"/>
              </a:rPr>
              <a:t> and the </a:t>
            </a:r>
            <a:r>
              <a:rPr lang="en-US" sz="2800" i="1" dirty="0" err="1">
                <a:latin typeface="Times New Roman" pitchFamily="18" charset="0"/>
                <a:cs typeface="Arial" charset="0"/>
              </a:rPr>
              <a:t>Z</a:t>
            </a:r>
            <a:r>
              <a:rPr lang="en-US" sz="2800" i="1" baseline="-25000" dirty="0" err="1">
                <a:latin typeface="Times New Roman" pitchFamily="18" charset="0"/>
                <a:cs typeface="Arial" charset="0"/>
              </a:rPr>
              <a:t>i</a:t>
            </a:r>
            <a:r>
              <a:rPr lang="en-US" sz="2800" dirty="0">
                <a:cs typeface="Arial" charset="0"/>
              </a:rPr>
              <a:t> have independent standard normal distributions</a:t>
            </a:r>
          </a:p>
          <a:p>
            <a:pPr eaLnBrk="1" hangingPunct="1">
              <a:defRPr/>
            </a:pPr>
            <a:r>
              <a:rPr lang="en-CA" sz="2800" dirty="0">
                <a:cs typeface="Arial" charset="0"/>
              </a:rPr>
              <a:t>The copula correlation is </a:t>
            </a:r>
            <a:r>
              <a:rPr lang="en-CA" sz="2800" dirty="0">
                <a:latin typeface="Symbol" pitchFamily="18" charset="2"/>
                <a:cs typeface="Arial" charset="0"/>
              </a:rPr>
              <a:t>r</a:t>
            </a:r>
            <a:r>
              <a:rPr lang="en-CA" sz="2800" dirty="0">
                <a:cs typeface="Arial" charset="0"/>
              </a:rPr>
              <a:t>=</a:t>
            </a:r>
            <a:r>
              <a:rPr lang="en-CA" sz="2800" i="1" dirty="0">
                <a:latin typeface="+mj-lt"/>
                <a:cs typeface="Arial" charset="0"/>
              </a:rPr>
              <a:t>a</a:t>
            </a:r>
            <a:r>
              <a:rPr lang="en-CA" sz="2800" baseline="30000" dirty="0">
                <a:cs typeface="Arial" charset="0"/>
              </a:rPr>
              <a:t>2</a:t>
            </a:r>
            <a:endParaRPr lang="en-US" sz="2800" dirty="0">
              <a:cs typeface="Arial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i="1" dirty="0">
              <a:latin typeface="Times New Roman" pitchFamily="18" charset="0"/>
              <a:cs typeface="Arial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dirty="0">
              <a:cs typeface="Arial" charset="0"/>
            </a:endParaRPr>
          </a:p>
        </p:txBody>
      </p:sp>
      <p:graphicFrame>
        <p:nvGraphicFramePr>
          <p:cNvPr id="39940" name="Object 4">
            <a:extLst>
              <a:ext uri="{FF2B5EF4-FFF2-40B4-BE49-F238E27FC236}">
                <a16:creationId xmlns:a16="http://schemas.microsoft.com/office/drawing/2014/main" id="{136B52CC-CF49-0613-5FEF-11C10911A386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165600" y="2428875"/>
          <a:ext cx="375285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31366" imgH="304668" progId="Equation.3">
                  <p:embed/>
                </p:oleObj>
              </mc:Choice>
              <mc:Fallback>
                <p:oleObj name="Equation" r:id="rId3" imgW="1231366" imgH="304668" progId="Equation.3">
                  <p:embed/>
                  <p:pic>
                    <p:nvPicPr>
                      <p:cNvPr id="39940" name="Object 4">
                        <a:extLst>
                          <a:ext uri="{FF2B5EF4-FFF2-40B4-BE49-F238E27FC236}">
                            <a16:creationId xmlns:a16="http://schemas.microsoft.com/office/drawing/2014/main" id="{136B52CC-CF49-0613-5FEF-11C10911A3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5600" y="2428875"/>
                        <a:ext cx="375285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2" name="Slide Number Placeholder 6">
            <a:extLst>
              <a:ext uri="{FF2B5EF4-FFF2-40B4-BE49-F238E27FC236}">
                <a16:creationId xmlns:a16="http://schemas.microsoft.com/office/drawing/2014/main" id="{3C218D19-F01A-B626-B939-3BA92C001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A706C4-24AA-4C89-AB06-37E369E8CBB4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en-US" altLang="en-US" sz="18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6">
            <a:extLst>
              <a:ext uri="{FF2B5EF4-FFF2-40B4-BE49-F238E27FC236}">
                <a16:creationId xmlns:a16="http://schemas.microsoft.com/office/drawing/2014/main" id="{AC346866-D9D5-1C4B-E566-8E37EC1FE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Analysis</a:t>
            </a:r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A8D7B5-7BE9-E8D2-D6C0-A5D45700C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09955"/>
            <a:ext cx="11029615" cy="396539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CA" sz="2800" dirty="0"/>
              <a:t>To analyze the model we</a:t>
            </a:r>
          </a:p>
          <a:p>
            <a:pPr lvl="1">
              <a:defRPr/>
            </a:pPr>
            <a:r>
              <a:rPr lang="en-CA" sz="2400" dirty="0"/>
              <a:t>Calculate the probability that, conditional on the value of </a:t>
            </a:r>
            <a:r>
              <a:rPr lang="en-CA" sz="2400" i="1" dirty="0">
                <a:latin typeface="+mj-lt"/>
              </a:rPr>
              <a:t>F</a:t>
            </a:r>
            <a:r>
              <a:rPr lang="en-CA" sz="2400" dirty="0"/>
              <a:t>, </a:t>
            </a:r>
            <a:r>
              <a:rPr lang="en-CA" sz="2400" i="1" dirty="0" err="1">
                <a:latin typeface="+mj-lt"/>
              </a:rPr>
              <a:t>U</a:t>
            </a:r>
            <a:r>
              <a:rPr lang="en-CA" sz="2400" i="1" baseline="-25000" dirty="0" err="1">
                <a:latin typeface="+mj-lt"/>
              </a:rPr>
              <a:t>i</a:t>
            </a:r>
            <a:r>
              <a:rPr lang="en-CA" sz="2400" dirty="0"/>
              <a:t> is less than some value </a:t>
            </a:r>
            <a:r>
              <a:rPr lang="en-CA" sz="2400" i="1" dirty="0">
                <a:latin typeface="+mj-lt"/>
              </a:rPr>
              <a:t>U</a:t>
            </a:r>
          </a:p>
          <a:p>
            <a:pPr lvl="1">
              <a:defRPr/>
            </a:pPr>
            <a:r>
              <a:rPr lang="en-CA" sz="2400" dirty="0"/>
              <a:t>This is the same as the probability that </a:t>
            </a:r>
            <a:r>
              <a:rPr lang="en-CA" sz="2400" i="1" dirty="0">
                <a:latin typeface="+mj-lt"/>
              </a:rPr>
              <a:t>T</a:t>
            </a:r>
            <a:r>
              <a:rPr lang="en-CA" sz="2400" i="1" baseline="-25000" dirty="0">
                <a:latin typeface="+mj-lt"/>
              </a:rPr>
              <a:t>i</a:t>
            </a:r>
            <a:r>
              <a:rPr lang="en-CA" sz="2400" dirty="0"/>
              <a:t> is less that </a:t>
            </a:r>
            <a:r>
              <a:rPr lang="en-CA" sz="2400" i="1" dirty="0">
                <a:latin typeface="+mj-lt"/>
              </a:rPr>
              <a:t>T</a:t>
            </a:r>
            <a:r>
              <a:rPr lang="en-CA" sz="2400" dirty="0"/>
              <a:t> where </a:t>
            </a:r>
            <a:r>
              <a:rPr lang="en-CA" sz="2400" i="1" dirty="0">
                <a:latin typeface="+mj-lt"/>
              </a:rPr>
              <a:t>T</a:t>
            </a:r>
            <a:r>
              <a:rPr lang="en-CA" sz="2400" dirty="0"/>
              <a:t> and </a:t>
            </a:r>
            <a:r>
              <a:rPr lang="en-CA" sz="2400" i="1" dirty="0">
                <a:latin typeface="+mj-lt"/>
              </a:rPr>
              <a:t>U</a:t>
            </a:r>
            <a:r>
              <a:rPr lang="en-CA" sz="2400" dirty="0"/>
              <a:t> are the same percentiles of their distributions</a:t>
            </a:r>
          </a:p>
          <a:p>
            <a:pPr marL="344487" lvl="1" indent="0">
              <a:buNone/>
              <a:defRPr/>
            </a:pPr>
            <a:endParaRPr lang="en-CA" sz="2400" dirty="0"/>
          </a:p>
          <a:p>
            <a:pPr marL="344487" lvl="1" indent="0">
              <a:buNone/>
              <a:defRPr/>
            </a:pPr>
            <a:r>
              <a:rPr lang="en-CA" sz="2400" dirty="0"/>
              <a:t>This leads to</a:t>
            </a:r>
          </a:p>
          <a:p>
            <a:pPr marL="344487" lvl="1" indent="0">
              <a:buNone/>
              <a:defRPr/>
            </a:pPr>
            <a:endParaRPr lang="en-CA" dirty="0"/>
          </a:p>
          <a:p>
            <a:pPr marL="344487" lvl="1" indent="0">
              <a:buNone/>
              <a:defRPr/>
            </a:pPr>
            <a:endParaRPr lang="en-CA" dirty="0"/>
          </a:p>
          <a:p>
            <a:pPr marL="344487" lvl="1" indent="0">
              <a:buNone/>
              <a:defRPr/>
            </a:pPr>
            <a:endParaRPr lang="en-CA" dirty="0"/>
          </a:p>
          <a:p>
            <a:pPr marL="344487" lvl="1" indent="0">
              <a:buNone/>
              <a:defRPr/>
            </a:pPr>
            <a:endParaRPr lang="en-CA" dirty="0"/>
          </a:p>
          <a:p>
            <a:pPr marL="344487" lvl="1" indent="0">
              <a:buNone/>
              <a:defRPr/>
            </a:pPr>
            <a:r>
              <a:rPr lang="en-CA" sz="2400" dirty="0"/>
              <a:t>where PD is the probability of default in time T</a:t>
            </a:r>
          </a:p>
          <a:p>
            <a:pPr marL="344487" lvl="1" indent="0">
              <a:buNone/>
              <a:defRPr/>
            </a:pPr>
            <a:endParaRPr lang="en-CA" dirty="0"/>
          </a:p>
          <a:p>
            <a:pPr marL="344487" lvl="1" indent="0">
              <a:buNone/>
              <a:defRPr/>
            </a:pPr>
            <a:endParaRPr lang="en-CA" dirty="0"/>
          </a:p>
        </p:txBody>
      </p:sp>
      <p:sp>
        <p:nvSpPr>
          <p:cNvPr id="40965" name="Slide Number Placeholder 5">
            <a:extLst>
              <a:ext uri="{FF2B5EF4-FFF2-40B4-BE49-F238E27FC236}">
                <a16:creationId xmlns:a16="http://schemas.microsoft.com/office/drawing/2014/main" id="{38695097-B335-5A92-0DBF-FC667A5EE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5D99511-17AA-4220-AF77-144B7915DF92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en-US" altLang="en-US" sz="1800"/>
          </a:p>
        </p:txBody>
      </p:sp>
      <p:graphicFrame>
        <p:nvGraphicFramePr>
          <p:cNvPr id="40966" name="Object 9">
            <a:extLst>
              <a:ext uri="{FF2B5EF4-FFF2-40B4-BE49-F238E27FC236}">
                <a16:creationId xmlns:a16="http://schemas.microsoft.com/office/drawing/2014/main" id="{36669F64-46F1-BBDD-B32E-0B6B5FDC0E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1582589"/>
              </p:ext>
            </p:extLst>
          </p:nvPr>
        </p:nvGraphicFramePr>
        <p:xfrm>
          <a:off x="3000375" y="3790083"/>
          <a:ext cx="5976938" cy="131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82900" imgH="635000" progId="Equation.3">
                  <p:embed/>
                </p:oleObj>
              </mc:Choice>
              <mc:Fallback>
                <p:oleObj name="Equation" r:id="rId2" imgW="2882900" imgH="635000" progId="Equation.3">
                  <p:embed/>
                  <p:pic>
                    <p:nvPicPr>
                      <p:cNvPr id="40966" name="Object 9">
                        <a:extLst>
                          <a:ext uri="{FF2B5EF4-FFF2-40B4-BE49-F238E27FC236}">
                            <a16:creationId xmlns:a16="http://schemas.microsoft.com/office/drawing/2014/main" id="{36669F64-46F1-BBDD-B32E-0B6B5FDC0E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3790083"/>
                        <a:ext cx="5976938" cy="1316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9D1E4C34-1B0C-7DBA-B672-C8D4D5A98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Model </a:t>
            </a:r>
            <a:r>
              <a:rPr lang="en-US" altLang="en-US" sz="2400"/>
              <a:t>continued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ED876-D0CD-126F-F8FA-1B9400B5E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8362" y="2542847"/>
            <a:ext cx="8029575" cy="4548187"/>
          </a:xfrm>
        </p:spPr>
        <p:txBody>
          <a:bodyPr/>
          <a:lstStyle/>
          <a:p>
            <a:pPr eaLnBrk="1" hangingPunct="1">
              <a:defRPr/>
            </a:pPr>
            <a:r>
              <a:rPr lang="en-CA" sz="2400" dirty="0"/>
              <a:t>Low values of </a:t>
            </a:r>
            <a:r>
              <a:rPr lang="en-CA" sz="2400" i="1" dirty="0">
                <a:latin typeface="+mj-lt"/>
              </a:rPr>
              <a:t>F</a:t>
            </a:r>
            <a:r>
              <a:rPr lang="en-CA" sz="2400" dirty="0"/>
              <a:t> give high default probabilities</a:t>
            </a: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The value of </a:t>
            </a:r>
            <a:r>
              <a:rPr lang="en-US" sz="2400" i="1" dirty="0">
                <a:latin typeface="+mj-lt"/>
              </a:rPr>
              <a:t>F</a:t>
            </a:r>
            <a:r>
              <a:rPr lang="en-US" sz="2400" dirty="0"/>
              <a:t> is that has an </a:t>
            </a:r>
            <a:r>
              <a:rPr lang="en-US" sz="2400" i="1" dirty="0">
                <a:latin typeface="+mj-lt"/>
              </a:rPr>
              <a:t>X</a:t>
            </a:r>
            <a:r>
              <a:rPr lang="en-US" sz="2400" dirty="0"/>
              <a:t>% chance of being exceeded is −</a:t>
            </a:r>
            <a:r>
              <a:rPr lang="en-US" sz="2400" i="1" dirty="0">
                <a:latin typeface="+mj-lt"/>
              </a:rPr>
              <a:t>N</a:t>
            </a:r>
            <a:r>
              <a:rPr lang="en-US" sz="2400" baseline="30000" dirty="0"/>
              <a:t>-1</a:t>
            </a:r>
            <a:r>
              <a:rPr lang="en-US" sz="2400" dirty="0"/>
              <a:t>(</a:t>
            </a:r>
            <a:r>
              <a:rPr lang="en-US" sz="2400" i="1" dirty="0">
                <a:latin typeface="+mj-lt"/>
              </a:rPr>
              <a:t>X</a:t>
            </a:r>
            <a:r>
              <a:rPr lang="en-US" sz="2400" dirty="0"/>
              <a:t>)</a:t>
            </a:r>
          </a:p>
          <a:p>
            <a:pPr eaLnBrk="1" hangingPunct="1">
              <a:defRPr/>
            </a:pPr>
            <a:r>
              <a:rPr lang="en-CA" sz="2400" dirty="0"/>
              <a:t>The “worst case default rate” that will not be exceeded with probability </a:t>
            </a:r>
            <a:r>
              <a:rPr lang="en-CA" sz="2400" i="1" dirty="0">
                <a:latin typeface="+mj-lt"/>
              </a:rPr>
              <a:t>X</a:t>
            </a:r>
            <a:r>
              <a:rPr lang="en-CA" sz="2400" dirty="0"/>
              <a:t>  during time </a:t>
            </a:r>
            <a:r>
              <a:rPr lang="en-CA" sz="2400" i="1" dirty="0">
                <a:latin typeface="+mj-lt"/>
              </a:rPr>
              <a:t>T</a:t>
            </a:r>
            <a:r>
              <a:rPr lang="en-CA" sz="2400" dirty="0"/>
              <a:t> is therefore</a:t>
            </a:r>
            <a:endParaRPr lang="en-US" sz="2400" dirty="0"/>
          </a:p>
          <a:p>
            <a:pPr eaLnBrk="1" hangingPunct="1">
              <a:defRPr/>
            </a:pPr>
            <a:endParaRPr lang="en-US" sz="2800" dirty="0"/>
          </a:p>
          <a:p>
            <a:pPr eaLnBrk="1" hangingPunct="1">
              <a:defRPr/>
            </a:pPr>
            <a:endParaRPr lang="en-US" sz="2800" dirty="0"/>
          </a:p>
          <a:p>
            <a:pPr marL="0" indent="0">
              <a:buNone/>
              <a:defRPr/>
            </a:pPr>
            <a:endParaRPr lang="en-US" sz="2800" dirty="0">
              <a:latin typeface="+mj-lt"/>
            </a:endParaRPr>
          </a:p>
          <a:p>
            <a:pPr eaLnBrk="1" hangingPunct="1">
              <a:buFontTx/>
              <a:buNone/>
              <a:defRPr/>
            </a:pPr>
            <a:endParaRPr lang="en-US" sz="2800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41989" name="Slide Number Placeholder 4">
            <a:extLst>
              <a:ext uri="{FF2B5EF4-FFF2-40B4-BE49-F238E27FC236}">
                <a16:creationId xmlns:a16="http://schemas.microsoft.com/office/drawing/2014/main" id="{F84E0991-F073-201A-2094-10D0A5B54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D5A6F58-23F6-4B5F-9BC1-29744D66A130}" type="slidenum">
              <a:rPr lang="en-US" altLang="en-US" sz="1800"/>
              <a:pPr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en-US" altLang="en-US" sz="1800"/>
          </a:p>
        </p:txBody>
      </p:sp>
      <p:graphicFrame>
        <p:nvGraphicFramePr>
          <p:cNvPr id="41990" name="Object 2">
            <a:extLst>
              <a:ext uri="{FF2B5EF4-FFF2-40B4-BE49-F238E27FC236}">
                <a16:creationId xmlns:a16="http://schemas.microsoft.com/office/drawing/2014/main" id="{DED3770E-FC8D-55FA-E823-CBCAC322EA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4151" imgH="215619" progId="Equation.3">
                  <p:embed/>
                </p:oleObj>
              </mc:Choice>
              <mc:Fallback>
                <p:oleObj name="Equation" r:id="rId3" imgW="114151" imgH="215619" progId="Equation.3">
                  <p:embed/>
                  <p:pic>
                    <p:nvPicPr>
                      <p:cNvPr id="41990" name="Object 2">
                        <a:extLst>
                          <a:ext uri="{FF2B5EF4-FFF2-40B4-BE49-F238E27FC236}">
                            <a16:creationId xmlns:a16="http://schemas.microsoft.com/office/drawing/2014/main" id="{DED3770E-FC8D-55FA-E823-CBCAC322EA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1" name="Object 3">
            <a:extLst>
              <a:ext uri="{FF2B5EF4-FFF2-40B4-BE49-F238E27FC236}">
                <a16:creationId xmlns:a16="http://schemas.microsoft.com/office/drawing/2014/main" id="{F34CA795-57E2-544F-F9EC-7DF79F6A6B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159341"/>
              </p:ext>
            </p:extLst>
          </p:nvPr>
        </p:nvGraphicFramePr>
        <p:xfrm>
          <a:off x="3920331" y="4542954"/>
          <a:ext cx="4237037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03500" imgH="508000" progId="Equation.3">
                  <p:embed/>
                </p:oleObj>
              </mc:Choice>
              <mc:Fallback>
                <p:oleObj name="Equation" r:id="rId5" imgW="2603500" imgH="508000" progId="Equation.3">
                  <p:embed/>
                  <p:pic>
                    <p:nvPicPr>
                      <p:cNvPr id="41991" name="Object 3">
                        <a:extLst>
                          <a:ext uri="{FF2B5EF4-FFF2-40B4-BE49-F238E27FC236}">
                            <a16:creationId xmlns:a16="http://schemas.microsoft.com/office/drawing/2014/main" id="{F34CA795-57E2-544F-F9EC-7DF79F6A6B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0331" y="4542954"/>
                        <a:ext cx="4237037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BC7F8-0FA2-4E4E-9D75-DE9B5AC89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9815E-8F0F-9F77-3875-EB1BF0BDF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that a bank has a large number of loans to retail customers. The one-year probability of default for each loan is 2% and the copula correlation parameter,</a:t>
            </a:r>
            <a:r>
              <a:rPr lang="en-US" dirty="0">
                <a:sym typeface="Symbol" panose="05050102010706020507" pitchFamily="18" charset="2"/>
              </a:rPr>
              <a:t>, in </a:t>
            </a:r>
            <a:r>
              <a:rPr lang="en-US" dirty="0" err="1">
                <a:sym typeface="Symbol" panose="05050102010706020507" pitchFamily="18" charset="2"/>
              </a:rPr>
              <a:t>Vasicek’s</a:t>
            </a:r>
            <a:r>
              <a:rPr lang="en-US" dirty="0">
                <a:sym typeface="Symbol" panose="05050102010706020507" pitchFamily="18" charset="2"/>
              </a:rPr>
              <a:t> model is estimated as 0.1. In this case,</a:t>
            </a:r>
          </a:p>
          <a:p>
            <a:r>
              <a:rPr lang="en-US" dirty="0">
                <a:sym typeface="Symbol" panose="05050102010706020507" pitchFamily="18" charset="2"/>
              </a:rPr>
              <a:t>WCDR (1,0.999)= 0.128</a:t>
            </a:r>
          </a:p>
          <a:p>
            <a:r>
              <a:rPr lang="en-US" dirty="0">
                <a:sym typeface="Symbol" panose="05050102010706020507" pitchFamily="18" charset="2"/>
              </a:rPr>
              <a:t>99.9% worst case one-year default rate is 12.8%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96578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705F76AF-4DF0-D326-2BED-ED1570EE8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Probability Distribution for Default Rate</a:t>
            </a:r>
            <a:endParaRPr lang="en-US" altLang="en-US"/>
          </a:p>
        </p:txBody>
      </p:sp>
      <p:sp>
        <p:nvSpPr>
          <p:cNvPr id="45060" name="Slide Number Placeholder 4">
            <a:extLst>
              <a:ext uri="{FF2B5EF4-FFF2-40B4-BE49-F238E27FC236}">
                <a16:creationId xmlns:a16="http://schemas.microsoft.com/office/drawing/2014/main" id="{75600F7E-A1D7-747B-B440-9BA0517B3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61B302-71F0-4361-B642-9ACDB9BED2EE}" type="slidenum">
              <a:rPr lang="en-US" altLang="en-US"/>
              <a:pPr/>
              <a:t>52</a:t>
            </a:fld>
            <a:endParaRPr lang="en-US" altLang="en-US"/>
          </a:p>
        </p:txBody>
      </p:sp>
      <p:pic>
        <p:nvPicPr>
          <p:cNvPr id="45061" name="Content Placeholder 2">
            <a:extLst>
              <a:ext uri="{FF2B5EF4-FFF2-40B4-BE49-F238E27FC236}">
                <a16:creationId xmlns:a16="http://schemas.microsoft.com/office/drawing/2014/main" id="{0BEAA686-A47F-6B37-91FE-653AC1DE61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1451" y="2133600"/>
            <a:ext cx="6378575" cy="381793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">
      <a:dk1>
        <a:srgbClr val="000000"/>
      </a:dk1>
      <a:lt1>
        <a:srgbClr val="FFFFFF"/>
      </a:lt1>
      <a:dk2>
        <a:srgbClr val="242541"/>
      </a:dk2>
      <a:lt2>
        <a:srgbClr val="E2E8E6"/>
      </a:lt2>
      <a:accent1>
        <a:srgbClr val="C34D77"/>
      </a:accent1>
      <a:accent2>
        <a:srgbClr val="B13B97"/>
      </a:accent2>
      <a:accent3>
        <a:srgbClr val="AC4DC3"/>
      </a:accent3>
      <a:accent4>
        <a:srgbClr val="693BB1"/>
      </a:accent4>
      <a:accent5>
        <a:srgbClr val="4D50C3"/>
      </a:accent5>
      <a:accent6>
        <a:srgbClr val="3B6FB1"/>
      </a:accent6>
      <a:hlink>
        <a:srgbClr val="7163CB"/>
      </a:hlink>
      <a:folHlink>
        <a:srgbClr val="7F7F7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3919</TotalTime>
  <Words>2084</Words>
  <Application>Microsoft Office PowerPoint</Application>
  <PresentationFormat>Widescreen</PresentationFormat>
  <Paragraphs>365</Paragraphs>
  <Slides>52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Arial</vt:lpstr>
      <vt:lpstr>Calibri</vt:lpstr>
      <vt:lpstr>Gill Sans MT</vt:lpstr>
      <vt:lpstr>Symbol</vt:lpstr>
      <vt:lpstr>Times New Roman</vt:lpstr>
      <vt:lpstr>Wingdings</vt:lpstr>
      <vt:lpstr>Wingdings 2</vt:lpstr>
      <vt:lpstr>DividendVTI</vt:lpstr>
      <vt:lpstr>Equation</vt:lpstr>
      <vt:lpstr>The Model-Building Approach</vt:lpstr>
      <vt:lpstr>Example</vt:lpstr>
      <vt:lpstr>Example (Contd…)</vt:lpstr>
      <vt:lpstr>Example (Contd…)</vt:lpstr>
      <vt:lpstr>Portfolio</vt:lpstr>
      <vt:lpstr>Var for portfolio</vt:lpstr>
      <vt:lpstr>ES Results (10-day 99%)</vt:lpstr>
      <vt:lpstr>Linear model</vt:lpstr>
      <vt:lpstr>Markowitz Result for Variance of Return on Portfolio</vt:lpstr>
      <vt:lpstr>Corresponding Result for Variance of Portfolio Value</vt:lpstr>
      <vt:lpstr>Covariance Matrix </vt:lpstr>
      <vt:lpstr>Covariance Matrix </vt:lpstr>
      <vt:lpstr>When Linear Model Can be Used</vt:lpstr>
      <vt:lpstr>The Linear Model and Options</vt:lpstr>
      <vt:lpstr>The Linear Model and Options (CONTD…)</vt:lpstr>
      <vt:lpstr>Example</vt:lpstr>
      <vt:lpstr>Model building Approach</vt:lpstr>
      <vt:lpstr>Comparison of Approaches</vt:lpstr>
      <vt:lpstr>QUESTION 1</vt:lpstr>
      <vt:lpstr>QUESTION 2</vt:lpstr>
      <vt:lpstr>Scenario Analysis and Stress Testing</vt:lpstr>
      <vt:lpstr>Generating the scenarios</vt:lpstr>
      <vt:lpstr>Reverse Stress Testing</vt:lpstr>
      <vt:lpstr>What are the Incentives of a Financial Institution?</vt:lpstr>
      <vt:lpstr>What to do with the Results?</vt:lpstr>
      <vt:lpstr>Example </vt:lpstr>
      <vt:lpstr>Subjective vs Objective Probabilities</vt:lpstr>
      <vt:lpstr>Correlations and Copulas</vt:lpstr>
      <vt:lpstr>Correlation and Covariance</vt:lpstr>
      <vt:lpstr>Independence</vt:lpstr>
      <vt:lpstr>Independence is Not the Same as Zero Correlation</vt:lpstr>
      <vt:lpstr>Types of Dependence</vt:lpstr>
      <vt:lpstr>Monitoring Correlation Between Two Variables X and Y</vt:lpstr>
      <vt:lpstr>Covariance</vt:lpstr>
      <vt:lpstr>Multivariate normal distributions</vt:lpstr>
      <vt:lpstr>Factor Models</vt:lpstr>
      <vt:lpstr>One-Factor Model continued</vt:lpstr>
      <vt:lpstr>Gaussian Copula Models:   Creating a correlation structure for variables that are not normally distributed</vt:lpstr>
      <vt:lpstr>The Correlation Structure Between the V’s is Defined by that Between the U’s</vt:lpstr>
      <vt:lpstr>Example</vt:lpstr>
      <vt:lpstr>V1 Mapping to U1</vt:lpstr>
      <vt:lpstr>V2 Mapping to U2</vt:lpstr>
      <vt:lpstr>Example of Calculation of Joint Cumulative Distribution</vt:lpstr>
      <vt:lpstr>Other Copulas</vt:lpstr>
      <vt:lpstr>Multivariate Gaussian Copula</vt:lpstr>
      <vt:lpstr>Factor Copula Model</vt:lpstr>
      <vt:lpstr>Credit Default Correlation</vt:lpstr>
      <vt:lpstr>Model for Loan Portfolio</vt:lpstr>
      <vt:lpstr>Analysis</vt:lpstr>
      <vt:lpstr>The Model continued</vt:lpstr>
      <vt:lpstr>example</vt:lpstr>
      <vt:lpstr>Probability Distribution for Default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 Risk</dc:title>
  <dc:creator>PhD Programme Coordinator</dc:creator>
  <cp:lastModifiedBy>Kaveri Krishnan</cp:lastModifiedBy>
  <cp:revision>7</cp:revision>
  <dcterms:created xsi:type="dcterms:W3CDTF">2019-09-18T15:30:49Z</dcterms:created>
  <dcterms:modified xsi:type="dcterms:W3CDTF">2024-04-13T07:20:27Z</dcterms:modified>
</cp:coreProperties>
</file>