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3" r:id="rId19"/>
    <p:sldId id="282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3:20:29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2301 1951 1 0,'0'-3'284'0,"-1"3"246"16,0-2-129-16,1 2-82 0,0 2-53 0,0-2-41 15,0 1-26-15,0 1-33 0,0 0-30 16,-1 2-23-16,-2 1-23 0,-2 4-8 0,3 4-19 15,-4-2-18-15,5 0-15 0,-1-2-7 0,1-1-1 16,1 1-8-16,0-2 4 0,1-1-6 0,0-1-5 16,0-3 3-16,0-1-4 0,3-1-2 0,-3 0 1 15,-1 0-2-15,1-1 1 0,-1 1 3 16,0 0 4-16,1-1 4 0,0-1 12 0,1-5 5 16,5 1-2-16,-1-9 0 0,0-1-8 0,1-4-4 15,-3-2 1-15,4 1-1 0,-7 1-1 16,-1 1 1-16,-1 3-1 0,-5 0-2 0,2 2 4 15,-1-1-2-15,-1 3-3 0,-2 1 3 0,-3 0-11 16,0 3 7-16,-1 0-4 0,-2 3-2 0,0-2 3 16,2 3-6-16,-2 3 2 0,-1-1 2 15,-2 5 0-15,-2-1-3 0,-4 3-3 0,2 4 0 16,-5 4-3-16,0 2 0 0,1 2 5 0,-1 1-2 16,4 1 2-16,-2 1-1 0,-1 6 2 0,0 2-4 15,-1 6 4-15,-2 4 1 0,-2 5-1 16,4 6 4-16,-1 2-8 0,-1-1 2 0,6 1-1 15,2-5-2-15,3 3 4 0,3-2-2 0,2 1 1 16,4-4 1-16,4 1 0 0,0-2 0 0,9-1-2 16,-1-1-1-16,6-2 0 0,6 1 0 0,1 0 1 15,4-5 3-15,4-2-1 0,4-5-2 0,2-3 0 16,2-6-3-16,7-1 0 0,3-3 1 16,4-7-1-16,3-5-1 0,3-9-4 0,5-5 0 15,2-8 1-15,-2-4 1 0,-1-2-1 0,-5-3-3 16,-1 0-1-16,-2-1 0 0,-7 0 0 15,-3 0 3-15,-7-2 1 0,-4 5 2 0,-6-2 3 16,-4 2 2-16,-6 4 2 0,-4-1-1 0,-3 4 3 16,-2 3 0-16,-3-1 1 0,-1 0 3 0,-2 5-2 15,-4-1 2-15,0 4-4 0,-2 1 0 16,-1 0-3-16,-5 1-3 0,1 1 2 0,-2-2-4 16,-2 5 4-16,0 1-4 0,-3 3-2 0,-3 2 3 15,-1 1-3-15,-4 4 3 0,2 2 0 16,-1 5 1-16,1 1 1 0,5 1-3 0,2 6 1 15,1 0 3-15,5 4 0 0,-1 4-2 16,7 0 0-16,3 3-6 0,4 1 0 0,2-2 3 0,2 2-2 16,6-2 1-16,7-4-4 0,-2-4-5 0,5-4 0 15,0-7 0-15,1-2 3 0,3-4 3 0,-2-4 2 16,5-3-2-16,-1-6 4 0,3-5 1 16,-1-2 0-16,-1-5 2 0,0-3-4 0,-2-3 0 15,0 0 2-15,-2-5-1 0,-6 2 3 0,2-1 1 16,-6 2 0-16,-2 3-1 0,-3 1 5 15,-3 3 1-15,-2 6 4 0,-2-2 7 0,-2 5-3 16,-1 0 1-16,-1 1-1 0,-1 1-5 0,-3 0 1 16,3 2-4-16,-1 3-1 0,2 1 0 0,-2 0-4 15,1-1 0-15,-1 4-1 0,-1 0 3 16,-1 2-3-16,1 5-2 0,-4 0-1 0,1 7-6 16,1 0 4-16,0 3 1 0,2 3-1 0,4 1-3 15,2-3 0-15,2 0-4 0,5-1 0 0,1-3 4 16,7-1-4-16,3-3 3 0,4 0 2 15,6-6-4-15,1-1 9 0,3-4-1 0,1-4-2 16,-1-1 2-16,0-4-4 0,-1-5-2 0,1 0 5 16,-3-6 3-16,-3 1 0 0,-4-2 3 15,-4 1-2-15,-1 0-2 0,-2-1 5 0,-4-2 0 16,-1-1 2-16,0 1 2 0,-6-4-3 0,4 1-2 16,-5 1 2-16,-2 1 2 0,0 5 3 0,-2 2 0 15,-2 4-2-15,1 2-3 0,2 1-2 16,0 2 2-16,0 2 0 0,1 3 1 0,1 1-4 0,-1 1-4 15,1 0-4-15,0 0-7 0,-1 1 0 16,3 1 3-16,3 4 2 0,2 4 7 0,3 5 3 16,0 6 3-16,0 4 2 0,3 6 5 0,-4 5-4 15,0 1-4-15,-3 2 1 0,-6 1-6 0,-1 4 4 16,-2 0 2-16,-7-1-2 0,2 0-6 16,0-6 5-16,0-3-1 0,-3-3 1 0,1-6 8 15,2-5-8-15,1-6-2 0,-2-5 0 0,4-3-6 16,-2-3 7-16,4 0 1 0,-3-6-6 15,1 0-21-15,1-5-37 0,0-6-29 0,4-8-30 16,3-7-17-16,6-9-14 0,6-7-42 0,7-7-68 16,4-6-121-16,8-3-66 0,4-4 14 0,-1 2 87 15,-1 3 168-15,-4 3 173 0,-2 5 167 0,-5 8 156 16,-4 2 96-16,-2 8 25 0,-2 7-46 16,-4 5-86-16,-5 4-62 0,-3 9-45 0,-3 3-39 15,-2 4-38-15,-1 4-35 0,0 0-31 0,0-1-21 16,0 2-15-16,0-2-5 0,0 3-1 15,0 7 8-15,0 8 10 0,2 10 5 0,-1 8 0 16,-1 8-6-16,0 3-9 0,0 5-3 0,-1 2-5 16,-1 1-5-16,2 3-2 0,-3 0-2 0,-2-2-3 15,1-4-3-15,2-2-5 0,-2-5-9 16,4-4-6-16,0-6-12 0,0-4-11 0,1-7-8 0,2-3-22 16,-2-4-27-16,1-4-43 0,-1-2-54 15,1-6-74-15,-2-3-103 0,0-5-353 0,-2-3-833 16</inkml:trace>
  <inkml:trace contextRef="#ctx0" brushRef="#br0" timeOffset="243.8904">3269 2674 1745 0,'-3'-3'710'0,"0"0"-466"0,2-2-89 16,2 4-47-16,1 1-30 0,1 0-19 15,3-2-10-15,6 1-1 0,7-3-11 0,9-2 0 16,7 2-11-16,9-2-13 0,3 2-1 15,0 1-3-15,-1-1-1 0,-3-2 2 0,1-2-2 16,0 1-3-16,-6-1 3 0,-1-2-5 0,-3 1 1 16,-5 0 0-16,-3 2-1 0,-5-1-2 15,-6 3 6-15,-4 0 6 0,-6 4 9 0,-4 0 12 0,-1 1 0 16,-1 1-5-16,0-1-6 0,-2 1-12 16,-2 1-14-16,2-2-20 0,-5 0-29 0,-1 1-40 15,-4 3-58-15,-4 0-149 0,-1 3-793 0,0 0-598 16</inkml:trace>
  <inkml:trace contextRef="#ctx0" brushRef="#br0" timeOffset="1764.6507">5232 2146 1 0,'-3'-13'521'0,"-4"-4"-159"0,0-1-29 0,0 3-40 15,-2 2-17-15,1 2-33 0,-1-3-36 0,0 1-20 16,-3 1-38-16,1 1-37 0,1 1-24 0,0 3-22 16,-2 2-11-16,2 0-6 0,0 4-5 15,-2 0-5-15,-2 2-5 0,-2 1-5 0,-2 4-5 16,-4 3 1-16,-4 6-3 0,-1 5-1 0,-6 6 1 15,-1 5-2-15,1 4-1 0,2-1 1 16,-2 5 0-16,1-4 1 0,-2 7-1 0,4 2-4 16,0 1-5-16,6 1-1 0,3 4-2 0,2-5-3 15,8-4-1-15,3-2 0 0,6-3-4 0,2-4 0 16,5-1 0-16,2-3 0 0,5-1 3 16,5-2-1-16,3-6 1 0,3 1 0 0,6-6 4 15,4-3 3-15,4-4 3 0,4-6 0 0,3-6-5 16,0-2-2-16,5-3-5 0,-1-5-3 0,1-2 4 15,1-5-2-15,1-3 0 0,0-3-2 0,-4-1-3 16,-2-1-2-16,-8-2-1 0,-3-1-2 16,-2 1 1-16,-3-3 0 0,-3-3 0 0,-1 3 3 15,-4-2 2-15,0 3 0 0,-2 5 1 0,-3 1 2 16,-2 6-1-16,-4 5 5 0,-4 3 0 0,1 2 1 16,0 4 0-16,-5 2-6 0,-1 2 0 15,1 3-2-15,-2 2-6 0,0-1-11 0,0 3-1 16,1 3 3-16,2 4 9 0,0 6 14 0,4 7 6 15,-4 5 1-15,5 5-2 0,-4 7 0 0,3 3-3 16,-5 4 0-16,2 2-1 0,0-1-1 0,-2 0-2 16,5-5 1-16,-4-5-3 0,5-6 1 0,1-5-2 15,2-5-1-15,0-5 2 0,1-2-2 16,6-5 1-16,2-1-2 0,2-4 3 0,7-5 1 16,4-5 0-16,7-6 1 0,4-1-6 0,3-6-1 15,-4 0-2-15,2-3-1 0,-4-2 1 16,-3-4 2-16,-3-1 1 0,-2-2 0 0,-2 1 2 15,-3-4 1-15,-3 4 6 0,-6 2 0 0,-2 3-1 16,-7 3 2-16,0 3-3 0,-7 3 5 16,-1 0 6-16,-2 5 1 0,-4-1 2 0,1 4-2 15,-5 1-4-15,-2 2-3 0,-1 3 0 0,-6 1 1 16,0 2 0-16,-6 5 0 0,1 1 0 0,-2 6-3 16,-1 0 2-16,3 3-3 0,0 1-2 0,5 3-2 15,3 0-3-15,-1 2-1 0,5 1 0 16,4-2-1-16,2 2 1 0,4 0-2 0,3-1-2 15,3 1-3-15,2-4 0 0,6-2-1 16,0-1 0-16,5-6 4 0,1-1-2 0,-2-4-1 16,2-4 2-16,-2-3-1 0,1 0 3 0,0-4 1 15,0-2 0-15,0-1-1 0,-3-2 6 0,1-4-2 16,-2-2 4-16,-2 0 5 0,-1-2-6 0,-2-1 4 16,-1 1-3-16,-3-1-1 0,0 0 3 15,0-1-2-15,-3 2 0 0,-2 1-3 0,-1 0 4 16,0 2 2-16,-1 3 6 0,-2-2 2 0,-3 5-1 15,5 2-1-15,0 2-5 0,0 3 3 0,-1 1 2 16,2 1-6-16,0 1-2 0,-1 1-8 0,-1 2-1 16,1 4 2-16,-1 6 5 0,-2 6 3 15,0 2-2-15,3 3-1 0,1-1-2 0,1 2-7 16,6-3 6-16,3-2 1 0,3-1-1 0,3-5 2 16,1 3-5-16,5-4 2 0,1-6 1 0,0-1 2 15,5-5-3-15,-5-3-1 0,-1-4 2 16,-1-1-3-16,0-7 6 0,-2-3 0 0,1-2 0 15,-1-5 4-15,-1-1-2 0,-1-2 0 0,-2-1-4 16,1-2 2-16,-3-1-1 0,-2 3 0 0,1-1 4 16,-1 4-6-16,0 3 8 0,-3 3 2 0,-6 4 2 15,-3 4 7-15,-1 0-6 0,-3 5 1 16,0-2-1-16,-3 3-5 0,4 2-4 16,-4 3-4-16,0 2-5 0,0 6 0 0,1 1 2 15,0 3-1-15,2 3 0 0,2 2 3 0,4 4-1 0,3 3 4 16,0 3 0-16,4 1 0 0,3 2 1 15,0 0-3-15,1 0 1 0,3 4-4 16,-3-1 5-16,4 0 1 0,-4-3-4 0,-4 1 11 0,2-1-10 16,-4-3 1-16,-2-1 1 0,-1 1-6 0,-2-3 6 15,-1-3-3-15,-2-1 1 0,-2-5 2 16,2-1-2-16,-1-1 1 0,-4-4 0 0,-1-1 8 16,0-2-8-16,-2-3 4 0,-4 0-1 0,1-2-5 15,-1-2 6-15,0-3-6 0,2-3-11 0,-1-2-22 16,-2-6-42-16,3-4-61 0,1-4-112 15,2-8-353-15,7-7-718 0</inkml:trace>
  <inkml:trace contextRef="#ctx0" brushRef="#br0" timeOffset="2798.9898">7094 2106 2340 0,'2'-5'193'0,"0"-2"-59"0,1 0-45 15,-1 5-6-15,0 1 18 0,-2 2 3 0,0 1-15 16,1 1-13-16,-1 9-15 0,1 0 2 0,1 11 2 15,-1 5-11-15,4 6-5 0,-4 8-20 16,0 0-8-16,-1 7-6 0,-2 4-6 0,0 0 0 16,-2-2-1-16,4-2-3 0,0-7-5 0,4-6 2 15,-1-4-1-15,0-7-1 0,3-5 4 16,-3-3-6-16,1-2 1 0,2-5-1 0,-5-2-5 16,2-5 7-16,1-1-3 0,-3-2 1 0,0-3 0 15,0 2 1-15,5-4 2 0,3-6-2 0,5-3 5 16,4-7-8-16,3-4 1 0,2-3 1 15,-3 2-7-15,-3 0 8 0,-2 5 1 0,-3 2-2 16,2 2 6-16,-4 2-4 0,-3 2 0 0,0 1 1 16,3 3 5-16,-4 3-7 0,-3 2 1 0,-2 2-2 15,2 3-8-15,1 1 7 0,-2 3-2 16,1 5 2-16,4 4 9 0,-3 4-2 0,3 7 0 16,-3 1-1-16,2 5-1 0,-4-1-2 0,7 0-3 15,0 0 4-15,1-3-5 0,3-3 4 0,4-7 1 16,-3 1-2-16,4-3 4 0,0-5-4 0,-4-1 1 15,6-4-2-15,0-2-2 0,-1-4 1 16,1-4-1-16,-1-4 5 0,-4-3-2 0,4-5 5 16,-1-2 0-16,0-1-2 0,1-3 2 15,-3-3-3-15,4 2 1 0,-4-1 1 0,-4 2 1 16,-4 0 2-16,-3 1 0 0,0 2 1 0,-4 3-4 16,-1 2 5-16,0 5 0 0,-1 2-4 0,1 2 10 15,0 3-10-15,-3 2 1 0,3 1 1 0,0 1-8 16,0-1 2-16,0 1-5 0,0 0-2 0,0 1-1 15,3 5 2-15,-2 3 4 0,1 3 3 16,0 4 2-16,4 2-3 0,-1 1-2 0,4 1 2 16,-1 2-5-16,3-6 3 0,-3 0 0 0,-3 1-4 15,4-3 0-15,1-1-4 0,0-1-3 16,-2-5 1-16,-1 1 4 0,-2-4 2 0,1-3 5 16,-2-2 2-16,-1-2 1 0,4-3 5 0,0-1-4 15,0-3 1-15,1-4 1 0,1 0-1 16,1-1 1-16,0-4-2 0,-2 2 1 0,1-4-3 15,2-3 0-15,1-2 0 0,0 2-8 0,5 1 7 0,2 4-4 16,-5 4 0-16,4 2 8 0,-9 4-3 16,-5 5 2-16,-2 1 3 0,-2 4-1 0,0-2-5 15,3 1 0-15,-3 0-2 0,2 0-3 0,0 4 5 16,7 1 1-16,2 5 1 0,0 0 4 16,6 3-6-16,3-1 2 0,-1-2 2 0,5 2-4 15,0-3 2-15,4-1-1 0,3-1 1 0,2-2 0 16,4-1 0-16,2-3 0 0,1-2 0 0,-1-2 2 15,-3-5-1-15,2-4 2 0,-6 0 0 16,1-5 0-16,-3-1-2 0,1-5 0 0,2 0 0 16,-6-4-5-16,2 4 6 0,-1-3 0 0,-6 3 2 15,-1 3 12-15,-10-1-2 0,-2 3 7 16,-7 0-1-16,0 1-2 0,-4 2-1 0,0-2-3 16,-2 3-1-16,-4-1-4 0,-1 2 0 0,-4-1-3 15,-3 4-3-15,-2-2 2 0,-3 4-4 0,5 2 1 16,-4 2 0-16,4 4-6 0,-1 2 1 15,4 2-1-15,1 7-3 0,-1 1 6 0,-4 10-2 16,5 7 1-16,1 5 0 0,0 8 4 0,4 3-7 16,6 5 5-16,1 2 0 0,0 3-4 0,1 6 5 15,0 3-5-15,6 6 3 0,3 0-1 0,-1 1 1 16,-1-1 1-16,-1-7-3 0,3-3 0 0,-1-8 0 16,-1-5 1-16,-3-2 1 0,3-7 5 15,-4-4-6-15,2-2-1 0,-2-6-2 0,1-5-12 16,-3-6 6-16,-1-3-3 0,2-8-4 0,-3-2 5 15,0-3-2-15,0-1-8 0,-3-5-15 0,2-5-18 16,0-1-38-16,-5-10-52 0,1-4-104 16,-4-5-545-16,0-7-941 0</inkml:trace>
  <inkml:trace contextRef="#ctx0" brushRef="#br0" timeOffset="2997.4527">8214 1466 2958 0,'-18'-22'82'15,"8"4"-11"-15,-2 0-16 0,9 7-16 0,3 6-18 16,1 2-8-16,-1 1-1 0,0-1-8 0,0 2-4 16,0 1-31-16,0 1-20 0,2 4-28 0,-1 5-109 15,3 10-425-15,1 6-1033 0</inkml:trace>
  <inkml:trace contextRef="#ctx0" brushRef="#br0" timeOffset="4164.865">1251 3693 1 0,'-2'-3'227'16,"-2"0"236"-16,3-2-147 0,0 1-72 0,1 1-47 15,0-1-28-15,-1 0-25 0,0 0-11 0,1 2-15 16,-1 2-7-16,1 0-13 0,1-2-18 0,-1 2-19 15,1 0-26-15,-1 0-22 0,1 0-13 0,-1 0-5 16,1 0-6-16,-1 0-2 0,2 2 6 16,5-2 10-16,1 0 12 0,4 0 12 0,6 0 0 15,1 0-7-15,6 0-5 0,4 0-6 0,0 0-1 16,3 0 1-16,-1 2 0 0,2-1 2 0,5 2 1 16,-3 1-1-16,4-1 0 0,2 1 2 15,0 0 2-15,2-2 5 0,3 1 3 0,-1-1-1 0,4 1 2 16,1-2-6-16,4 1 0 0,0-4 0 15,3 1 0-15,0-1 0 0,3-1 0 0,1 0-2 16,-1-1 1-16,1-1 2 0,2 0-1 16,2-2-1-16,3 3-1 0,1 0-1 0,0-2 0 15,1 0 2-15,6-1-2 0,2 1-1 0,3 1-2 16,3 2-1-16,-2-2-3 0,1 4 0 0,3-2-2 16,-1 1-1-16,0 0 2 0,6 1 0 0,0 0 2 15,3 0 0-15,1-1 1 0,-1-2 0 16,0-1 0-16,3-1 0 0,1-2-1 0,1-2 0 15,2 2-2-15,5-2 1 0,-1 1 1 0,-2 0-1 16,0-1 1-16,-1 1 1 0,3 1-5 0,1 0 1 16,-4 1-1-16,5-1-1 0,-3 3 0 15,-1-1 1-15,-2 0 0 0,-3 1 0 0,3 1 1 16,1-1 0-16,-3-1 2 0,0 1 1 0,-2 1 0 16,-1-1-3-16,-3 2 0 0,7-1-4 15,-6 0 1-15,3 0 2 0,-3 1-1 0,-1-2 0 16,-2 1 0-16,-2-2-3 0,-6 0 3 0,0 3 1 15,-1-4-2-15,-3 0 0 0,-1 3 0 0,-4-1-1 16,-4 0 1-16,-7 1 4 0,-2-1 0 16,-4 0 1-16,-7 1-1 0,-5-1-3 0,-5 1 2 15,-4-1 1-15,-10 0 2 0,-3 1 4 0,-5-1-1 16,-2 3 2-16,-6-2 4 0,-5-1 3 0,2 3 4 16,-6-1 1-16,0 2-2 0,1 0-5 0,-2 1-1 15,-2 1-7-15,2-1-3 0,-1 0-3 0,1 0-5 16,-1 0-6-16,0 1-6 0,1-1-13 15,-1 0-16-15,-5 3-9 0,3-1-22 0,-6 7-41 16,-5-1-88-16,-5 7-462 0,-7 0-1024 0</inkml:trace>
  <inkml:trace contextRef="#ctx0" brushRef="#br0" timeOffset="36024.3842">2465 5085 1 0,'2'-3'0'16,"0"-3"0"-16,0-2 22 0,-1 1 350 0,0 0-16 16,-1-2-36-16,1 1-37 0,1 2-45 0,-1-2-43 15,2 2-30-15,-3-1-28 0,1 0-18 0,0 1-15 16,-1-2-13-16,-1 3-6 0,1-2-5 16,-1 0-4-16,1 3-5 0,-3-2-6 0,0 2-6 15,2-2-2-15,-1 2-6 0,-2-1-3 0,0 0-8 16,-1 1-6-16,-3-2-9 0,-2 3-10 0,-3-2-7 15,-4 1-2-15,-1 4-4 0,-8 0-1 0,1 3 3 16,-6 3-5-16,-1 3 3 0,0 1 1 16,-4 5 0-16,-4 3 2 0,5 1 1 0,-2 3-3 15,4 1-1-15,4 1 0 0,3 2-4 0,6-1 1 16,3 4-1-16,4-2-2 0,6 0 0 16,5-2-1-16,3-2-1 0,7 0 3 0,2-5 3 15,7 1 1-15,3-4 3 0,9-5 3 0,2-1-3 16,6-1 3-16,4-5-1 0,-3-3-2 15,-1-1 0-15,-3-3-2 0,-7 1-2 0,-4-2 3 16,-6-2-1-16,-2 0 3 0,-3 0 4 0,-2-4 5 16,-3 1 2-16,-1-3 3 0,-1-2-1 0,-1-3-6 15,-1-4-1-15,3-1-2 0,-5-2-1 0,0 1 1 16,-3 1 1-16,-2 2 2 0,1 2-1 0,-1 0-1 16,-1 2-4-16,1 1 0 0,-2 3 0 15,2 0-1-15,-3 4 4 0,4 2-1 0,1 1-1 16,-2 3 0-16,3 1-9 0,1 2-13 0,0 1-20 15,0 0-12-15,1 4 4 0,4 4 12 16,-2 5 19-16,7 8 9 0,1 3 0 0,8 2 3 16,2 2-1-16,9 0 6 0,9 1-2 0,3 0-3 15,9-1 0-15,5 0-2 0,7-6-1 0,3-3 2 16,4-6-2-16,-2-2-1 0,-4-5 0 16,-3-3-2-16,-6-4-3 0,-5-3 5 0,-2 0-1 15,0-4 0-15,-5-2 2 0,-3 1-2 0,-6-5 4 16,1-2 1-16,-5-3 3 0,-5 0 2 0,-6-3 3 15,-5 2 1-15,0-1 2 0,-8 1 3 16,0 0 1-16,-4 2 2 0,-2 2 4 0,-4 0-6 16,-3-1 1-16,-3 2-4 0,-2 0-3 0,-3 3 0 15,-6-1-5-15,-3 5 0 0,-6 1-4 0,-2 0 3 16,-5 5-1-16,-4 3-2 0,-3 4 2 16,-2 2-8-16,1 3 5 0,2 3-1 0,3 1-2 0,2 0 5 15,7 3-7-15,5 2-2 0,4 0-1 16,3 3-4-16,6 0 0 0,9 2-1 0,4 2 0 15,4 0 1-15,8 0 2 0,8-5 0 0,6-4 3 16,6-7 5-16,5-1-2 0,1-8 1 16,6-3-1-16,-2-5-4 0,-1-2 5 0,0-4 1 15,-5-4-1-15,-3-4 2 0,-5-5 2 0,-2-3 2 16,-5-3 2-16,-1-2 5 0,0-2-4 16,-6-2 3-16,1-3 2 0,-5-2-6 0,-1-4 4 15,-4 3 0-15,1 1 1 0,-5 5 4 0,-3 1 1 16,-5 3-2-16,3 3-1 0,-4 2 4 0,0 4 0 15,-1 3 3-15,-2 4 1 0,1 1-4 16,1 1-1-16,0 4-5 0,-1 0-3 0,4 3-2 16,-1 1 2-16,3 4-3 0,0 0-6 0,2 3-13 15,2 2-16-15,0 2 1 0,-1 9 4 0,0 7 12 16,-1 8 14-16,2 7 0 0,3 2-1 0,4 4 2 16,5 4 0-16,3 2 3 0,3 1-1 15,3 3 1-15,2 1-3 0,3 0-2 0,3-5-4 16,5-5-3-16,4-3 0 0,4-7-2 0,6-4 1 15,4-7 4-15,4-3-4 0,-1-5-2 0,1-8-1 16,3-3-4-16,-1-4 5 0,-4-5 3 16,-1-4 2-16,-5-6 2 0,-7-1 4 0,0-5 1 15,-8-4 2-15,-3 0 4 0,-1-2-2 0,-9 2 2 16,0 0 3-16,-7 2 2 0,-3 3 8 0,-3-1 5 16,-7 4 4-16,-4 1-4 0,-2 0-1 15,-4 2-7-15,-4-1-4 0,-3 2 2 0,-2 2-9 16,-6 5 0-16,-1 0-3 0,-5 5-3 0,-2 0 5 15,-4 4-3-15,-2 1 0 0,-2 6 0 16,3 2-2-16,-2 4 2 0,1 2-4 0,4 5 2 16,6 2-5-16,5 5-2 0,1 3 0 0,5 3-7 15,5 4 4-15,6 0-2 0,3 4-3 0,8-2-5 16,4-3-6-16,6-1-3 0,7-7-1 0,7-5 7 16,7-6 6-16,3-5 4 0,3-4 3 15,-2-4-8-15,0-5 1 0,-2-4 1 0,-2-5 5 16,-2-3 9-16,-2-5 3 0,-4-4 2 0,1-4 2 15,-2-4 1-15,2-4-1 0,2-8 3 0,5-2 4 16,-2-3 0-16,0-8 4 0,-2-1 0 0,-9-8-3 16,-3-3 4-16,-9-2-5 0,0 2 2 15,-4 0 4-15,-5 6 2 0,-4 7 5 0,-4 4 4 16,-1 4-2-16,-4 6-6 0,-3 0-1 0,0 6-5 16,-2 3 1-16,-2 5 6 0,3 6-8 0,-1 3 2 15,-1 5-1-15,3 2-6 0,5 6-2 16,2 3-8-16,-2 7-4 0,0 8-2 0,-4 9 3 15,-3 8 1-15,3 7 2 0,1 6 2 0,6 7-1 16,3 3-1-16,4 4 2 0,5 2-4 16,4 0 3-16,2-1 0 0,3-3 1 0,6-3 0 15,-1-2 1-15,3-5-1 0,1-4-4 0,4-6-1 16,-5-4-2-16,7-5-2 0,-3-6 0 0,1-2-4 16,1-8 3-16,0-3 2 0,-2-5 3 15,2-8 7-15,-6-3 0 0,5-3 0 0,-5-5 2 16,-1-1-1-16,-2-4 1 0,1-3 0 0,-7-4 0 15,5-3-3-15,-8 0 1 0,1-2 2 0,-4 1 1 16,-2 2 1-16,0 3 2 0,-3 2 1 0,-4 3 2 16,-2 3 6-16,1 6-6 0,-1-1-2 15,-2 6-2-15,2 4-12 0,0 0 3 0,2 3-13 16,1 1-3-16,-2 6 1 0,-3 4-3 0,-3 8 7 16,-1 5 4-16,3 6 3 0,2-2 2 0,5 3 1 15,2-1 1-15,5 0-4 0,1-1-2 16,4-1-6-16,-1-3-5 0,2-4-3 0,4-4 1 15,0-5 5-15,2-2 6 0,2-5 4 0,1-4 5 16,0-4 3-16,1-3-1 0,-1-2 1 0,2-1 1 16,-4-5 0-16,3-1-1 0,-4-2 3 15,2-3 0-15,-3-1-1 0,0-1 2 0,1 1-3 16,-1-2 2-16,-3 1 2 0,-3 2 2 0,-6 5 1 16,0 3 1-16,-4 1-4 0,0 3-1 0,1 1 2 15,-3 3-7-15,0 3-3 0,0 1-7 16,0 1-23-16,0 1-14 0,1 1-2 0,1 4 7 15,1 3 16-15,3 4 18 0,0 2 5 0,3 4 1 16,3 1 1-16,5-2 1 0,0-2 2 16,5-4 0-16,2-1-2 0,9-5 2 0,3-2-2 15,9-1 0-15,0-7 4 0,-1 0-3 0,3-2 2 16,-3-5 1-16,0 0-2 0,-4-5 5 0,-3-4 1 16,-5-5 4-16,1-1-3 0,-6-4 4 0,-2-1 2 15,-2 0 0-15,-3-3 4 0,-7 5 2 0,-1 2 7 16,-5 3 5-16,-9 4 5 0,-5 2-2 15,-3 0-8-15,-1 2-8 0,1 6-11 0,-8 1-2 16,6 2-5-16,-6 3-3 0,5 3 1 0,-2 9-6 16,-1 2-1-16,-3 10-1 0,2 6 2 15,1 4 2-15,-2 7 1 0,7 5 0 0,1 0 4 16,2 5-2-16,6 5-1 0,7 2 0 0,5 6-3 16,6 2 2-16,3 3 1 0,1 0-1 0,-3-2 0 15,-1-6-3-15,2-5-5 0,-6-4-7 16,-2-3-9-16,0 0-17 0,-3-3-25 0,-3-3-33 15,-1-3-76-15,-5-1-235 0,-3-4-456 0,-4-2-738 16</inkml:trace>
  <inkml:trace contextRef="#ctx0" brushRef="#br0" timeOffset="37305.3759">6173 4923 1 0,'11'-12'0'0,"-1"-5"0"0,6-5 0 0,-1 3 0 15,-2 2 79-15,2 1 184 0,-4-2-13 0,2 0 2 16,0 0 12-16,1 0 6 0,-1-1-8 0,1-1-16 15,0 0-26-15,0 3-34 0,3-2-32 16,2 1-27-16,-2 2-31 0,2 3-21 0,4 2-19 16,-2 3-19-16,1 5-13 0,-2 3-9 0,1 6-8 15,-2 4-1-15,-2 4-1 0,-1 7 1 16,3 3 5-16,-7 5 4 0,0 4 3 0,-1 3 3 16,-2 4-1-16,-1-1-4 0,-6-2-2 0,4-1-5 15,-5-5 1-15,-2-3 0 0,1-4 0 0,-5-2-3 16,3-2 3-16,1-6-1 0,-2-1 0 15,1-6 10-15,0-4-6 0,1-1 17 0,1-2 18 16,0 0 15-16,0-2 11 0,0-1-16 0,0-5-23 16,1-6-22-16,-1-4-11 0,4-6-2 15,-2-1 0-15,0-2 7 0,6 0-9 0,-3 2 1 16,4-2 1-16,1 2-8 0,3-2 8 0,0 3 0 16,0 0-2-16,-3 3 2 0,-1 4-2 0,0 3-1 15,-4 4 1-15,2 2-4 0,-2 3-3 16,-1 3-6-16,-2 1-9 0,2 2-6 0,3 2 4 15,2 4 6-15,2 7 11 0,1 2 6 0,3 7 0 16,-3 3 2-16,0 3 1 0,-2 2 1 0,1 2-1 16,-2 2-1-16,0-1-1 0,1 0-3 0,-3-2 6 15,-2-6-1-15,3-5 0 0,-3-6 5 0,1-6-7 16,-3-6 2-16,-1 0 2 0,0-3-1 16,-1 0 4-16,1-3-1 0,1-2 0 15,4-7-3-15,4-4 0 0,1-4 0 0,0-1-1 0,1-1 4 16,-3 1-3-16,1-3-2 0,0 3 1 15,0 1-5-15,-1 1 5 0,2 0-1 0,-1 1-3 16,2 0-3-16,2 0-3 0,4 0 1 0,1 0-1 16,2 1 7-16,5 2-4 0,-2-1-1 0,5 0 1 15,-1 3-2-15,-1 0 3 0,-3 3 2 0,3-3 0 16,-4 5 1-16,2-1 0 0,-4 0 0 16,-3 5 0-16,-5 0 4 0,-5 3-3 0,-3-1 0 15,-3 1 3-15,-3 1-3 0,-2 1 6 16,1-1-1-16,0 2-3 0,-3-1-1 0,1 0 0 15,-5 4 3-15,-5 6 4 0,-5 1 9 0,-3 6-7 16,0-2-2-16,3 1-2 0,5-1-9 0,1 0 4 16,5-1 0-16,2-1-1 0,2-1 3 0,8-2-2 15,-1-1 1-15,6-1 2 0,8 0 2 0,1-1-1 16,6 0 1-16,10-1-1 0,2 0-2 0,7 2 2 16,-3 1-1-16,0 2 0 0,-7 2 0 15,-1 1-2-15,-3-1-1 0,-3 4 2 0,-6 0-1 16,-2-1-2-16,-6 1 1 0,-1 1-1 0,-4-1-6 15,-2 2 7-15,-4-4-1 0,-3 0-1 16,-1-3 5-16,-3-5-4 0,2-2 1 0,-4-2 3 16,-2 1 1-16,-2-1 3 0,-1-3 1 0,0-1 2 15,1-3 0-15,-3 0 2 0,8-5-1 0,-1 2-2 16,3 0-1-16,1-6-10 0,3-1-7 16,7-4-5-16,3-3-4 0,11-3 2 0,5 0 4 15,6 2 3-15,2-2 0 0,6 5 5 0,1 0 1 16,2-1 2-16,4 2 8 0,-4 1-4 15,-1-4-2-15,2 2 4 0,-8-1-7 0,1 2 6 16,-7 0 4-16,-5 1 2 0,-1 0 5 0,-9 2 6 16,2 1 3-16,-5 1 6 0,-5 3 7 0,-3 0-4 15,-3 2 0-15,-1-1-2 0,-1 4-12 0,-2-1 1 16,-4 2-5-16,-5 3-7 0,-7 1-2 16,-5 6-2-16,-11 4-1 0,-4 6 4 0,-2 3 3 15,0 3-5-15,7 3-1 0,2 6-2 0,6-1-6 16,10 2 3-16,5 3-1 0,8-4 1 0,10-1 2 15,7-2-1-15,11-3 1 0,7-2-1 16,8-1 0-16,10-5-10 0,4-7-11 0,8-4-25 16,4-5-48-16,-3-3-101 0,0-2-323 0,-2-4-1146 15</inkml:trace>
  <inkml:trace contextRef="#ctx0" brushRef="#br0" timeOffset="38479.5153">9060 4731 585 0,'19'-17'306'0,"8"-5"1"0,7-6 22 16,4 0-6-16,1 3-41 0,3 1-74 0,-1 5-60 15,-4 6-51-15,-1 2-38 0,-5 6-29 16,-4 7-17-16,-2 2-6 0,-3 8-1 0,0 3 2 16,-2 5 7-16,-3 5 4 0,-6 3 3 0,-2 5 4 15,-6 0-1-15,-5 6 2 0,-2 2 2 16,-7-2 0-16,-5-2-4 0,1-2-7 0,-2-5-5 0,2-7-7 16,1-7-1-16,4-3-1 0,0-5 1 15,-1-2 1-15,8-1 0 0,2-4 1 0,1-1 6 16,2-2-2-16,1-5-5 0,12-4-6 0,3-7-9 15,10-7-1-15,11-2 4 0,2-3 1 0,3-4 3 16,3 2 2-16,0-4 0 0,-1 3 2 16,-5 1 2-16,-1-1 0 0,-6 5 0 0,-7 2 1 15,-6 2 8-15,-2 4 14 0,-6 6 18 0,-5 2 12 16,-2 5 5-16,-4 4-9 0,-2 0-15 0,-1 4-15 16,0 3-16-16,-1-3-9 0,-2 5-4 15,-3 6 3-15,-3 4 3 0,-3 10 3 0,0 0 1 16,2 4-2-16,1-1 1 0,3-1-3 0,6-2-1 15,5-4 1-15,3 2 2 0,6-5 1 0,2-4 0 16,6 0 1-16,2-7-1 0,9-1 3 16,3-6-1-16,1-4 1 0,2-5-2 0,2-5-1 15,-1-3 0-15,-3-4 0 0,-1-3 2 0,-4-1-1 16,-5-3 2-16,-1-4-3 0,-4-3 0 0,-2 2 0 16,-4 2 0-16,-2 2 1 0,-6 4 2 15,-2 2 1-15,-5 3 0 0,-5 1-1 0,-1 3-1 16,-3 3-2-16,-2 3-2 0,-3-1-3 0,0 6-1 15,-2 1-3-15,0 7 1 0,-3 3-3 0,0 5 0 16,5 3-2-16,1 6 0 0,3 3 1 0,6 3 0 16,4 4 3-16,7 0 3 0,4 4 1 15,5-1 0-15,4 4 1 0,2-2 2 0,2 4-1 16,-1-3 4-16,1-1-2 0,2 0-2 0,-4-4 2 16,2 0-3-16,-3-3 0 0,-4-2 1 0,-1-3 0 15,-7-2-1-15,0-5 3 0,-6 0-2 16,-2-6 0-16,-1-1 1 0,0-3-4 0,0-2 2 15,-1-3 2-15,0-2 3 0,0 1 4 0,0-3 3 16,-5-2-2-16,3-3-5 0,-1-4-2 16,1-3-4-16,3-4-3 0,3-4-1 0,4-4-4 15,4-5 1-15,7-2 2 0,4-5 1 0,6 4 1 16,0-2 1-16,1 0 1 0,-2 3 0 0,3-1 4 16,-1 7 0-16,-5 2 3 0,1 5 2 15,-4 4 1-15,-2 0 4 0,-3 4-1 0,-4 4-3 16,-3 5 0-16,-6 2-7 0,-2 2-5 0,-1 1 1 15,-1 5 0-15,1 7 4 0,-5 5 4 0,1 7-2 16,-3 6 0-16,-1 0 0 0,-1 6-1 16,-1 1 1-16,4 0 2 0,-1 1-2 0,7-3 0 15,6-5-2-15,1-7 1 0,8-3-2 0,-1-3 1 16,3-6 1-16,0-4-2 0,4-4 2 0,1-5 3 16,1-5 2-16,1-5 5 0,2-4 0 15,-2-4 0-15,-3-3 1 0,-2 0 0 0,-3-4-1 16,-3-3 1-16,-2-1-5 0,-1-4-3 0,-4-3 2 15,-2-1-3-15,0-2 1 0,-3 0 1 0,-2 3-3 16,-3 2 0-16,0 6 3 0,-4-1-4 0,-4 6-1 16,-4 4-3-16,-4 0-5 0,-6 7-2 15,-8 2-2-15,-2 3-4 0,-3 3-4 0,-1 5-8 16,3 4-23-16,5 2-38 0,8 5-58 0,5 4-73 16,9 3-106-16,5 2-229 0,12 4-425 15,9-1-94-15</inkml:trace>
  <inkml:trace contextRef="#ctx0" brushRef="#br0" timeOffset="39453.934">11465 4600 1643 0,'-2'-7'519'0,"-1"-2"-191"0,-1-1-103 16,1 0-52-16,-1 5-29 0,0 1-34 0,-2 1-30 16,0 3-27-16,-2 1-23 0,-2 5-19 0,-5 4-5 15,0 6 0-15,-2 4-2 0,2 4 1 0,0 2-2 16,5 3-3-16,4 1 3 0,3 4-3 15,3-2 0-15,5 0 3 0,3-4-1 0,4-4 0 16,6 0 0-16,-1-7-2 0,6-1-6 0,-1-3 5 16,3-6-1-16,-4-3-2 0,4-6 8 0,-1 0-5 15,-3-4 0-15,0-4 2 0,0-1-3 16,1-5 5-16,-4-3-2 0,-1 0 0 0,-3-5 0 16,1-3 1-16,-4-1 2 0,2 2 0 0,-6 0 3 15,-2 1-1-15,0 6 2 0,-2 0 5 16,-1 5 0-16,-1 0 5 0,1 3 0 0,-2 1 1 15,0 3 0-15,0 1 2 0,0 2-1 0,0 2-4 16,0 0-4-16,-2 4-15 0,2-2-10 16,0 1-11-16,0 3 0 0,-1 3 9 0,1 4 8 15,0 4 7-15,0 5 0 0,1 2 1 0,3 0-1 16,0 2 0-16,1-1 3 0,0 0-2 0,1-1-1 16,2-4 1-16,0 1 0 0,2-2-1 15,1-3 2-15,3-4 0 0,0-2-1 0,1-2 0 0,0-3 0 16,-1-2 0-16,4-2 0 0,1-2 1 15,2-4 1-15,-5 0 0 0,3 0-4 0,-4-3 1 16,-1 0 2-16,2-2 0 0,-3-2 4 0,2-3-2 16,2-2-2-16,0-1 3 0,-2 1 0 0,0-2-2 15,-2 2-3-15,5-2-2 0,-5 4-5 16,1 5 5-16,0-2 0 0,-3 7-2 0,2 0 4 16,3-1-4-16,-3 3-1 0,1 1 0 0,-4 4-5 15,-1 2 2-15,-1 1-1 0,0 3-1 0,1 3 0 16,0 1 5-16,3 5 2 0,-3 4 0 15,1-2 9-15,-2 2-7 0,0 1-1 0,0-1 0 0,0-1-7 16,2 2-4-16,0-2-13 0,3 0-7 16,0-6-6-16,1 1 2 0,6-8-2 15,-2-1-13-15,2-3 0 0,4-2-5 0,-1-3 7 16,2-1 11-16,0-4-7 0,-1-1 11 0,0-3 3 16,-3 0 10-16,-1-2 14 0,1 2-2 15,-1-2 5-15,0 1 1 0,1 0 7 0,-1-2 2 0,0 1 1 16,-4 1 5-16,-1-3-3 0,-2 3 2 15,-1-1 0-15,-2 3-2 0,0 2 4 0,-4 1 4 16,0 4 5-16,-2 1-2 0,2-1-2 0,-2 4-7 16,-2 0-7-16,-1 1-5 0,-1 0-15 0,2 2 6 15,-1 1 1-15,3 4 5 0,0 1 10 0,2 4-4 16,-1 0-2-16,3 3 2 0,0 1 1 16,2 0 1-16,2 1-2 0,1 1-5 0,3-3-12 15,3 1-18-15,2-3-16 0,6-1-6 0,7-4 4 16,5 0 15-16,4-3 18 0,2-4 8 15,0 1 4-15,-2-5 3 0,0-3 3 0,-6-2 3 16,-1-2 2-16,-6-3 8 0,-4-1 8 0,1 0 7 16,-4-4 21-16,-2 3 5 0,-2-3 8 0,0-2 6 15,-8 1-4-15,0-1 0 0,-2 0-7 16,-6 0-6-16,4-3-5 0,-6 2-5 0,-1 2 1 16,0 0 1-16,-5 4 2 0,1 1-4 0,1 3-6 15,-5-1-2-15,-1 3-8 0,-2 1 1 0,-2 2-5 16,-6 2-7-16,-3 4-6 0,-4 6-3 15,2 8-1-15,-2 3-2 0,3 1 4 0,6 5-5 16,3 2-1-16,5 4 0 0,5 2-2 0,6 1 3 16,2-2-2-16,8 2-4 0,4-2-5 0,4 0-20 15,8 1-14-15,5 1 1 0,14 1-1 0,13 3-53 16,14 2-234-16,4 3-1177 0</inkml:trace>
  <inkml:trace contextRef="#ctx0" brushRef="#br0" timeOffset="40293.7978">2382 6263 1892 0,'-1'-25'128'0,"-1"-4"4"0,2-7-1 16,3 5 3-16,4 6 24 0,-3-1 18 0,0 5-11 15,0 6-22-15,-3 6-47 0,-1 8-46 16,1 1-37-16,-1 7-18 0,1 4 1 0,5 5 6 16,4 11 17-16,1 6 7 0,1 10 2 0,3 6 2 15,-1 6-7-15,-1 9-5 0,-1 8-2 0,-2 6-1 16,-2 5-3-16,0-5-4 0,1-3-7 15,2-8-12-15,2-14-5 0,6-11-3 0,2-10-9 16,5-9-7-16,1-3-8 0,4-8-12 0,3-8-13 16,0-7-14-16,6-8-12 0,-5-6-5 15,-2-5 7-15,-2-4 19 0,-3-6 19 0,1-2 20 16,-4-4 16-16,-4-3 10 0,-2 3 9 0,-8 2 12 16,-2 5 20-16,-3 5 27 0,-5 2 30 0,-2 2 23 15,-5 5 11-15,-1 3-10 0,-2 4-20 0,-2 4-23 16,1 4-27-16,-4 5-16 0,-10 9-7 15,-3 4-3-15,-6 7 0 0,-1 8-4 0,4-1-2 16,6 1-5-16,3 1-4 0,5-2 2 0,8 1-5 16,4-2 0-16,4-2-1 0,4-7-1 0,4-3 4 15,4-2 2-15,6-5 1 0,0-2-1 0,4-2-1 16,2-5 0-16,4-2 2 0,0-5 2 16,-1-1-1-16,-3-1-2 0,-6-3 0 0,-5 1 0 15,-3 0 4-15,-6-2 0 0,-1-4-1 0,-6 0-5 16,-1-5-9-16,-6 0-10 0,-1 2-16 15,-6-3-10-15,-5 2-26 0,-4 3-27 0,-1 2-40 16,-4 3-65-16,1 1-94 0,-4 3-282 0,0 1-457 16,-1 2 9-16</inkml:trace>
  <inkml:trace contextRef="#ctx0" brushRef="#br0" timeOffset="40563.74">2077 6571 614 0,'-11'-6'680'0,"1"-2"-187"0,-5-3-131 0,4 4-130 0,5 1-64 16,-2 0-23-16,6 2-22 0,2 2-38 16,0 2-57-16,2 0-41 0,7 1-14 0,3 0 7 15,7-1 19-15,10 2 12 0,6-5 5 16,11 2-5-16,5 0-1 0,3-4-2 0,4 0-4 16,-2-1 3-16,2-2-1 0,2 2-1 0,-5 1-1 15,1-3-1-15,-3 1-2 0,-6 2 2 0,-4-1 0 16,-8 0 0-16,-4 3-2 0,-7 0-1 0,-7 2 0 15,-5-2 0-15,-4 2 2 0,-4 1 1 16,-3 0 2-16,-1 0-1 0,-1 0-4 0,0-1-23 16,-1 0-62-16,1 1-162 0,-2 0-335 0,1 2-403 15,-1 3-71-15</inkml:trace>
  <inkml:trace contextRef="#ctx0" brushRef="#br0" timeOffset="42386.8411">3969 6383 1032 0,'-5'0'332'0,"0"-2"-77"0,1 2-154 16,4 2-80-16,0 1 11 0,1 2 65 0,-1 7 63 15,0 6 47-15,3 7-12 0,-3 3-38 0,2 8-40 16,2 6-28-16,0 1-19 0,0 10-14 16,-1 2-15-16,1 5-13 0,-1 0-2 0,-1-4-8 15,2-2-1-15,-3-10 4 0,1-6-11 0,1-8 0 16,-1-8-3-16,0-5 0 0,-2-10 3 15,0-2 16-15,0-2 28 0,0-5 8 0,-3-2 5 16,-1-4-16-16,-2-7-27 0,-4-6-11 0,0-4-9 16,-3-4-2-16,-2-3-2 0,-3-6-2 0,1-2 2 15,-2-7-3-15,1-8-1 0,1-5-6 0,5-6 4 16,1-1-1-16,0-1-2 0,1 2 6 16,3 1-5-16,3 6 2 0,2 4 1 0,4 4-2 15,2 3 0-15,9 5-2 0,0 1 0 0,6 6-4 16,4-1 3-16,6 6 1 0,2 2 1 0,5 8 5 15,1 7-8-15,-2 11-4 0,-2 10-1 0,-2 8-2 16,0 9 8-16,-1 10 5 0,-6 5 2 16,-2 3 0-16,-5 4 1 0,-6 3 2 0,-5 5 2 15,-6 2 4-15,-9 2-5 0,-2-4 3 0,-3 0-2 16,-4-8-4-16,-2-3 6 0,-3-3-3 16,0-8 3-16,-1-5 1 0,0-2 0 0,2-7 0 15,2-4 3-15,1-5 4 0,7-4 3 0,3-4 4 16,3-2 0-16,2-4-10 0,2-3-3 0,3-6-8 15,8-5-4-15,1-6-2 0,8-2 1 16,9-3 0-16,4-1-1 0,7-2 4 0,3 1-2 0,3 4 0 16,1 1 1-16,-3 3-2 0,-2 3 3 15,0 3 3-15,-8 1 0 0,-2 8 4 0,-4 0-7 16,-7 2 0-16,-6 5-3 0,-1 2-6 16,-6 1 1-16,-1 4-1 0,2 4 2 0,-2 1 1 15,2 5 9-15,-2 6 2 0,-2-2 4 0,-1 6 4 16,0 0-5-16,-2 2-1 0,0 0-3 0,-1 3-1 15,0 1 2-15,-2 1 0 0,1-1 0 0,-1-5 1 16,1-1 0-16,-1-4 0 0,1-5-1 0,0-4 3 16,1-3-2-16,0-3 0 0,1-4 2 15,0 0 0-15,0-2 6 0,0-1 7 0,0 1 4 16,1-3-3-16,0-1-5 0,2-4-7 0,-1-1-6 16,2-3 0-16,-1-3-1 0,0 2 1 15,0 2-1-15,-1-2 0 0,0 4 1 0,0-4-1 16,-1 3 1-16,-1-3 0 0,0 1 0 0,0-2-1 15,0 1-1-15,0 0 4 0,-1 2-4 16,1-1 0-16,0 1 0 0,1-1-7 0,2 5-1 16,-1 0-2-16,3-1 0 0,3 3-1 0,3-1 2 15,0 1 4-15,2-1 1 0,7 2 3 0,-2 0 1 16,3-1 0-16,2 1 0 0,2-1-1 0,0-1 4 16,0 1-4-16,0-1 2 0,-2-1 5 15,1-3-3-15,-6 4 4 0,0-4 0 0,-3 1-3 16,-1 1 3-16,-6 0 0 0,-2 1 3 0,2 1-5 15,-7 1 9-15,1-1 0 0,-2 1 0 0,-2 1 5 16,1-1-9-16,-7 1-5 0,4-2-1 0,-3 2-3 16,1 1 2-16,0-1-1 0,-3 0 0 15,5 2 0-15,-1-1 2 0,3 1 0 0,-1 1-1 16,1 0 4-16,0-1-5 0,2 2 0 0,-1 0 0 16,1 0-4-16,0 0 4 0,0 0-3 0,0 0 0 15,0-1 0-15,0 1-1 0,0 0 1 16,-1 0 1-16,1 1 4 0,0-1-3 0,0 0 0 15,0 0 0-15,0 0-4 0,0 0 5 0,0 0 0 16,0 0 2-16,0-1-4 0,0 1 3 16,0 0 1-16,0 0-2 0,0 1 6 0,-1-2-6 15,2 1-2-15,-1 0 1 0,0 0-9 0,0 0 1 16,0 0-6-16,0 0-5 0,0 0-5 0,0 0-9 16,-1 0-4-16,1 0-6 0,0 0 2 15,0 0-1-15,0 0 0 0,0 0 4 0,-1 0 3 0,1 0 9 16,0 0 8-16,-3 0 6 0,3-2 7 15,-1 2 2-15,0 0 2 0,-1-1 3 16,1 1 2-16,0 0-1 0,0-1 1 0,1-2-1 0,-3 2-2 16,2 0 4-16,-2 0 1 0,1-2-1 15,1 2 5-15,0-2-1 0,-1 0 1 0,1 0 2 16,0 0 0-16,-2 1 3 0,2-2-1 0,1 2 3 16,-1-2-1-16,1 3 1 0,0 0 2 0,0 0-3 15,-3 1 1-15,2 0-7 0,1 1-7 16,-1-1-4-16,1 1-5 0,-3 3 3 0,1 3 3 15,-3 3 4-15,-1 1-1 0,-3 6 4 0,0-1 1 16,-1 2 1-16,3 6 2 0,-2-1-4 0,2 2 2 16,0 2-1-16,2-1-3 0,4 2 1 15,1-4-2-15,5-3 0 0,1-1-2 0,2-3 4 16,3-2 2-16,0-2 3 0,3-3 5 0,-1-3-3 16,0-2 3-16,2-2 1 0,-3-3-2 0,3-2 2 15,0 0-1-15,0-4-4 0,-2-4 1 0,4 0-1 16,-4-3-2-16,-2-2-1 0,-1 0-1 15,0-4-3-15,-3 0-3 0,-1-2 1 0,2-4-4 16,-5 0 2-16,1-3 0 0,-2 0-3 0,-1 0 2 16,-4-1-2-16,-1 4-1 0,1 3 2 15,-5 4 2-15,2 1 1 0,1 5 0 0,0 1 1 16,1 2-5-16,1 3 4 0,0 3-1 0,2 1-4 16,1 2-8-16,1-2-22 0,2 4-13 0,-2-2 3 15,5 3 9-15,2 1 18 0,8-1 14 0,3 3 3 16,4-2 1-16,6 0 1 0,1-3 3 15,2-2-1-15,4-3 0 0,0-1-2 0,-4-3 0 16,1-1 1-16,-8-2 1 0,0-3 2 0,-3 1-1 16,0-4 3-16,-9 0-1 0,2 1 4 15,-5-1 2-15,-5-2 2 0,0 3 2 0,-3-2 0 16,-5-1-2-16,-2 3 0 0,-2 1-3 0,0 2-2 16,-5 2-3-16,0 3-1 0,-1 2-1 0,-2 4 1 15,-1 4-1-15,-3 4 0 0,-1 7 2 16,0 6-4-16,1 4-2 0,2 5 1 0,1 5-1 15,1 8 2-15,5 5 2 0,4 9 0 0,-1 7-1 16,7 7 4-16,3 5-5 0,3 1 1 0,4-1 1 16,4-5-5-16,-2 3 5 0,1-5-1 15,-1-5 0-15,-2-2 0 0,0-6 4 0,-1-5 0 16,0-5-1-16,-2-5 2 0,1-4-4 0,1-8-1 16,-1-2-1-16,-4-4-6 0,1-4 4 0,-2-3-3 15,2-1-7-15,-2-7-15 0,-3 0-37 0,1-2-38 16,0-2-42-16,0-2-63 0,1-3-305 15,-1-3-1023-15</inkml:trace>
  <inkml:trace contextRef="#ctx0" brushRef="#br0" timeOffset="43102.8042">5377 6445 1312 0,'-5'-10'320'0,"4"-3"-38"0,0 1-85 15,2 1-48-15,0 1-23 0,5 1-14 0,-3 1-14 16,-1 0-22-16,5 0-23 0,-1 1-18 0,5-1-17 16,4 0-8-16,1 1-2 0,4-1-4 15,3 5-2-15,-1-3 2 0,0 3-4 0,2 1 4 16,-4 0 0-16,-2 0-1 0,-1 1 0 0,-5 2-2 16,-1-1-1-16,-1 2 0 0,-3-1 0 0,-4 0 0 15,-2 1-2-15,-2-2 0 0,0 1 0 0,0 5 8 16,-6 2 13-16,-3 7 10 0,-3 5 10 15,-3 4 1-15,-7 3-4 0,1 2-6 0,1 1-4 16,-1-1-4-16,3-1-7 0,5-2-2 0,5 1-8 16,4-7-2-16,6 1 0 0,7-2-1 0,2-1 6 15,6-4 5-15,6-1 6 0,5-4 5 16,4-4 1-16,6-3-4 0,4-4-5 0,4-3-3 16,0-2-6-16,-2-4-1 0,0-2-1 0,1-5-8 15,-2 0 7-15,0-5-2 0,-3-1-1 0,-6-4 5 16,-4 1-2-16,-4-1 0 0,-5-2 2 15,-4 2 1-15,-6 2 1 0,-1 3 2 0,-6 3 0 16,-2 3 1-16,-4 6 2 0,1-1-1 0,-6 4-5 16,1 5 0-16,-1-2-5 0,-5 6-4 15,0 5 1-15,-6 3 0 0,0 7 1 0,-3 5-1 16,1 4 2-16,4 0-5 0,4 2 2 0,5-2 0 16,5 1-2-16,4 1 9 0,6-2-5 0,3 0 0 15,4-3 3-15,10-3-4 0,1-4 4 16,9-6 1-16,4-6-2 0,2-3-2 0,0-3 2 15,1-5-1-15,-2-4 1 0,-4-5 4 0,2 0-3 16,-5-5 0-16,-2-3 1 0,-1-1 0 0,-6-5-3 16,-2 1 3-16,-7-5-1 0,-1-2-1 0,-3-2 4 15,-3-3-1-15,-1 0 0 0,1 1 3 0,-4 0 0 16,-4 7 3-16,-3 2 2 0,-2 2 1 16,-3 5 9-16,1 2 3 0,-3 6 3 0,6 3 2 15,-2 5 1-15,0 2-7 0,4 5-7 0,3 0-7 16,0 4-13-16,-1 4-3 0,0 5 1 15,0 8 1-15,-4 8 3 0,4 5 1 0,2 5-1 16,6 2-2-16,-1 0 3 0,3 4-3 0,1 1 2 16,3 1 5-16,-7 2-3 0,2 2 1 0,0 3-3 15,-4-2-12-15,3-2-10 0,1-4-17 16,-1-8-21-16,0-3-14 0,2-5-34 0,-2-2-29 16,-3-4-45-16,3-4-86 0,-5-5-196 0,-1-3-253 15,-2-2-642-15</inkml:trace>
  <inkml:trace contextRef="#ctx0" brushRef="#br0" timeOffset="43255.741">6377 6266 1859 0,'0'-12'401'0,"0"-3"-181"0,1-1-117 0,8 2-64 16,9 1-26-16,2 1-8 0,3 2-1 15,7 1-6-15,1 2-2 0,5 2-12 0,1 4-74 16,2 1-316-16,-1 2-1076 0</inkml:trace>
  <inkml:trace contextRef="#ctx0" brushRef="#br0" timeOffset="45396.9533">7695 6218 1 0,'0'-8'0'0,"0"-3"54"0,-1-3 419 0,-3 3-26 16,2-2-53-16,-7 2-68 0,3-1-58 0,-7-1-60 16,0 4-40-16,1 0-33 0,-7 1-25 15,1 2-14-15,-3 3-21 0,-3 2-13 0,-6 3-12 16,-3 7-5-16,-4 4-3 0,-3 5-3 0,0 5-2 16,5 4-8-16,-2 3-5 0,5 3-5 0,3 2-7 15,6 1-1-15,6-2-9 0,5 2-1 0,5-4 1 16,8-2-2-16,7-3 3 0,11-2 1 15,3-6 0-15,8-3 1 0,7-5 4 0,4-3 2 16,4-5-2-16,3-3 1 0,0-7-3 0,-5 0 0 16,-3-2-1-16,-7-3-2 0,-3-1 2 0,-8-2 3 15,-2-3 0-15,-1 2-1 0,-7-3 0 16,-2 0 0-16,-1 1 4 0,-7 3 7 0,-3 0-5 16,0 2 2-16,-4 1-4 0,-4 2-5 0,1 0 2 15,-1 3-2-15,-2 2-3 0,0-1-2 16,-2 3-2-16,0 3-3 0,2 4-1 0,-2 3 1 0,0 3-4 15,-1 4 0-15,4 0 1 0,4 2-9 16,2 0 6-16,8 2-2 0,2-2 3 0,9 3 2 16,4 0 1-16,11-2 0 0,7-1-4 0,12-2-3 15,4-5-6-15,9-4-9 0,4-3-13 16,3-3-10-16,-1-3-8 0,2-4-2 0,0-2 3 16,-8-2 10-16,-1-3 10 0,-4 2 9 0,-11-5 13 15,-2-1 9-15,-9 0 3 0,-4 0 7 0,-4-1 3 16,-6 0 2-16,-7 0 8 0,0 2 10 15,-9 3 9-15,1 1 15 0,-5 2 6 0,-2 2 2 16,-6 1-2-16,3 4-5 0,-4-1-11 0,-2 4-11 16,-2 1-10-16,-6 2-14 0,-4 7-1 0,-7 3-2 15,-4 7 0-15,-1 2 2 0,2 0-3 0,3 3-3 16,7 0-1-16,7 0-3 0,4 1 2 16,5 0-2-16,9-2 2 0,6-1-1 0,11-3 2 15,9-4 2-15,12-4 1 0,10-8 1 0,10-6-6 16,4-1-3-16,2-7-6 0,2-1-2 15,-9-3-3-15,-5-2 3 0,-5-4 4 0,-4-4 1 16,-4-5 8-16,-6-3 4 0,0-3 0 0,-5-4 4 16,-5-2-3-16,-3-3 0 0,-7-3 2 0,-1-1 0 15,-10-3 3-15,0 1 0 0,-8 4 2 16,-2 4 4-16,-5 7 4 0,-2 5 3 0,-6 6 4 16,-1 4 3-16,-2 3 2 0,0 6-1 0,1 2-2 15,0 5-5-15,0 5-2 0,3 1-8 0,1 6-7 16,0 4-3-16,4 8-2 0,-2 6 0 0,0 9 0 15,3 4 2-15,6 6-2 0,0 4-2 0,7 4 2 16,2 7-3-16,0 0 3 0,5 3-1 16,-2 1-5-16,2 0-9 0,-2-3-22 0,6-6-12 15,1-12-10-15,4-6 0 0,-4-9 5 0,4-6-4 16,-7-7-6-16,-2-3-3 0,0-6 15 16,-3-6 17-16,1-8 18 0,2-3 14 0,0-7 3 15,-2-3-4-15,-1-1 3 0,2-1 1 0,1 0-1 16,-3-2 5-16,1 1 1 0,2-1 0 0,3 0 2 15,4 0 4-15,-1 3 6 0,3 0 9 16,1 1 9-16,1 3 7 0,-4 4 6 0,1 2-4 16,2 4-6-16,-2 0-12 0,-4 5-11 0,2 3-9 15,-3 3-4-15,0 4-2 0,0 3-1 16,-1 5 2-16,0 3-1 0,-1 3 1 0,3 3 1 16,0-1 0-16,-3 1 2 0,2 0-1 0,-2 1-2 15,-1-3-1-15,-2-1-1 0,1-1-6 0,1-5-8 16,-3 1-22-16,-2-3-35 0,4-1-48 15,-4-2-90-15,4-4-175 0,-1-4-578 0,4-5-467 0</inkml:trace>
  <inkml:trace contextRef="#ctx0" brushRef="#br0" timeOffset="45546.5995">9324 5672 1042 0,'-11'-9'533'0,"-1"-1"-356"0,-2-3-82 0,7 8-63 15,3 4-86-15,2 1-59 0,2 4-25 16,2 4-28-16,1 2-38 0,2 6-213 0,6 4-369 16</inkml:trace>
  <inkml:trace contextRef="#ctx0" brushRef="#br0" timeOffset="46867.3722">9654 6063 1708 0,'-6'-3'376'0,"0"1"-64"16,1 1-132-16,4-1-58 0,0 4-39 0,1 0-30 15,0 2-18-15,-1 1-7 0,-3 5 1 0,2 4 0 16,1 6-5-16,1 3-4 0,2 1-5 16,3 2 0-16,0 2-2 0,3 1-4 0,3 0 2 15,-1-4-4-15,2-3-4 0,6-1-2 0,-1-8 0 16,-1 0 0-16,4-5 3 0,-1-3 2 0,0-4-1 15,-1-2 0-15,2-4-1 0,-2-2-1 0,0-5 1 16,1 1 2-16,-5-5 3 0,2-1 1 16,-4-2 1-16,4-4-3 0,-2 0-4 0,0 0 1 15,-1 1-2-15,-4 4 1 0,1 2 2 0,-6 5 4 16,0 3 7-16,0 2 6 0,-3 3 1 16,0 1-2-16,-1 1-9 0,0 1-10 0,0 1-12 15,0 1-15-15,0-1-6 0,0 3 5 0,0 3 8 16,1 6 14-16,2 2 6 0,1 2-1 0,-1 0-1 15,3 3 1-15,-1-3-1 0,3 1 1 16,0-2-1-16,1-1 0 0,-1 0-1 0,2-3 0 16,1-3 0-16,1-2-1 0,0-2 5 0,3-5-1 15,0-1 2-15,-1-3-2 0,5-4 0 0,-2-2 2 16,1-2 0-16,-2-2 3 0,3 0-2 0,-7-2 1 16,4-1 1-16,-3 1-1 0,-2 0 3 15,-1 1 0-15,-1 1 2 0,-4 2 6 0,1-1 0 16,1 2 5-16,-4 1 3 0,-2 1 2 0,2 2 1 15,-3 0-1-15,0 3-3 0,0 1-7 16,0 1-5-16,0 2-9 0,0 1-13 0,0 0-10 0,0 1-9 16,0 1 7-16,-1 6 6 0,-1 2 10 15,2 1 5-15,0 2-2 0,0-1 0 0,4-2 1 16,1-1 2-16,-1-2-2 0,3-1 0 0,3 1 1 16,0-3-4-16,3-3 2 0,3 1-1 15,3-5-1-15,-3-1 1 0,5-3 0 0,-2-4 0 16,5-3 1-16,-1-3 1 0,-1-1 0 0,-2-4 0 15,1-2 2-15,-1-4-3 0,0-5 2 16,4-7 0-16,2-7-1 0,-2-3 3 0,2-7-1 16,-5 0 0-16,-3-3 1 0,-5 1-2 0,-2 0-1 15,-4 3 1-15,-5 6 1 0,-2 5 0 0,-3 4 6 16,-3 8-1-16,-1 3 3 0,1 8 7 0,-1 1 0 16,0 9 2-16,3 1 0 0,-2 4-5 0,2 4-8 15,3 2-8-15,-2 4-6 0,-3 9-2 16,2 4 6-16,-3 10 3 0,0 8 2 0,6 5 2 15,1 6 0-15,4 4 1 0,3 3 1 16,0 3-2-16,0 3 0 0,-1 0 0 0,1 1-1 0,-5 0-3 16,4 2 3-16,-2-6-2 0,3-3 1 15,2-8 5-15,4-11-6 0,-2-6-1 0,6-6 0 16,-2-7-3-16,-2-4 4 0,-1-5 1 0,2-4 3 16,-1-4 2-16,3-3-1 0,4-4-1 0,1-3-1 15,1-3 3-15,-2 1-5 0,2-5 2 16,-5-3 0-16,3-1-6 0,-2-1 6 0,-5-2 0 15,-2-3-1-15,-1 1 3 0,-3-1-2 0,-4 4 0 16,0 7 1-16,-2 1 7 0,-2 5-5 16,0 4 2-16,1 5-1 0,-2 2-13 0,1 1-3 0,0 2-6 15,0 3-3-15,-5 8 10 0,2 2 3 16,-4 6 4-16,1 3 1 0,3 5 1 16,2 0-1-16,2 1 0 0,1-1 1 0,1 1-6 0,2 0 4 15,1-2-3-15,1-3-7 0,0-3-2 16,2-4-7-16,1-5 1 0,2-3 5 0,1-5 9 15,2-3 2-15,2-4 4 0,2-4 0 0,0-2-5 16,5-4 6-16,-1-2 0 0,-1-4 1 0,2 1 5 16,-5-2-3-16,-1-1 0 0,-1-2 2 15,-2 2-4-15,-1-2 3 0,-1 4 1 0,-3 1 3 16,0 2 2-16,-3 2 2 0,0 0-2 0,0 4-2 16,-2-1 3-16,-2 4-4 0,3 2-2 15,-4 1-1-15,0 2-8 0,-1 1-1 0,0 1-6 16,1 2-2-16,2 1 0 0,1 6 3 0,1 2 8 15,2 4-2-15,-2 1 6 0,2 3-3 0,-3-1-1 16,-1 2 1-16,-2 1-5 0,0-1 2 0,-1 0-2 16,-1-2-7-16,1 0-2 0,1-2-4 15,2-5 0-15,-1-4 6 0,3-4 9 0,0-1 4 16,4-4 6-16,0-2 4 0,2-3-6 0,5-4 6 16,0-3-3-16,2-2-2 0,0-2 5 0,0 2-2 15,-2-3 0-15,1 1 2 0,-2-1 1 16,0 0-4-16,3-2 4 0,-2 4-1 0,2 2-7 15,-4 0 8-15,0 5-1 0,-3 1 3 16,-3 1 8-16,-2 3-2 0,-1 2-1 0,-4 1-6 0,0 2-8 16,0 0-9-16,1 1-3 0,-1 2 1 15,2 3-3-15,0 5 8 0,1 1-1 0,-1 5 0 16,-2-1 3-16,-1 3-8 0,-1-2-5 0,-2 1-15 16,2 2-20-16,-2-2-26 0,1 0-47 15,1-1-87-15,-1 0-183 0,4-2-638 0,3 0-603 16</inkml:trace>
  <inkml:trace contextRef="#ctx0" brushRef="#br0" timeOffset="48859.577">12423 5789 505 0,'3'-12'546'0,"4"-4"-84"0,-3-2-114 0,3 2-79 16,-2 4-46-16,0 0-26 0,1 3-18 0,-2 3-26 15,-3 3-40-15,-1 2-35 0,0 2-40 16,0 0-29-16,-1 4-7 0,-1 3 0 0,0 6 14 16,-3 5 16-16,1 9 10 0,-3 5-4 0,-1 4-10 15,2 3-9-15,-1 0-16 0,2 0 5 0,2 1-1 16,3-2-1-16,4-5 6 0,1-5-8 0,5-4-1 16,2-2 0-16,3-5 2 0,0-3 2 15,6-4 2-15,-1-3 5 0,7-4-5 0,-2-4 6 16,7-6 1-16,0-2-3 0,1-4 2 0,-2-6-5 15,0-2-2-15,0-2 0 0,-2-4 1 0,-6-1-1 16,2-2-2-16,-5-3-1 0,1 3-4 16,-2 3 2-16,-4 4-1 0,-1 4 2 0,-3 5 3 15,-4 1-5-15,2 5 0 0,-4 0-1 0,-1 4-8 16,-3 0-4-16,-1 6-11 0,1-1 0 16,1 6 1-16,4 1 10 0,0 8 11 0,3 7 2 15,0 3 2-15,1 5-3 0,0 0 0 0,-2 0-1 16,-2-4-4-16,0-3 4 0,1-3 0 0,-2-5 0 15,1-2 0-15,-3-6 0 0,3-3 0 0,-4 0 0 16,2-4 8-16,3-2-1 0,1-2 1 0,3-5 2 16,3-3-7-16,4-3 5 0,2-3-3 15,2-3-1-15,-2-3 4 0,3-2-2 0,1-2-1 16,-2-4 2-16,0-2-1 0,3 1-3 0,-2 1 1 16,-3 4 0-16,1 2-2 0,-1 4 4 15,-6 3-1-15,3 2 3 0,-6 5 3 0,-2 4-3 16,-3 2-3-16,-5 4-5 0,1 2-2 0,-1 1-4 15,0 3-1-15,1 7 4 0,2 2-3 0,0 5 6 16,-1 2 1-16,0 1-1 0,1 1 2 16,-1-2-3-16,4-1-1 0,-2 0-2 0,2-5-4 15,1 0-8-15,5-5-8 0,1 0-12 0,1-4-19 16,4-2-13-16,0 0-28 0,1-4-43 0,-3-4-50 16,0-2-57-16,-3-2-155 0,-4-2-546 15,-2-6-374-15</inkml:trace>
  <inkml:trace contextRef="#ctx0" brushRef="#br0" timeOffset="48995.3918">13307 5298 2176 0,'-13'-12'187'16,"-4"-3"-31"-16,2-2-82 0,5 7-28 16,5 3-18-16,3 2-34 0,-1 4-103 0,2 2-92 15,-1 5-183-15,1 6-572 0,0 4-54 0</inkml:trace>
  <inkml:trace contextRef="#ctx0" brushRef="#br0" timeOffset="49891.2172">2291 7663 1207 0,'-2'-12'435'0,"-6"-6"-27"0,5-2-105 0,-1 4-58 0,1 5-41 15,3 4-50-15,0 4-50 0,0 3-46 0,0 1-36 16,0 3-18-16,0 3 5 0,1 7 13 0,2 4 12 16,1 9 13-16,-1 4 2 0,5 5-6 0,1 7-9 15,0 1-8-15,1 2-6 0,3 3-3 0,-2-2 3 16,0 2-7-16,7-2-4 0,-6-4-2 16,5 0-10-16,-2-3 6 0,0-1-2 0,-2-1-4 15,1-3-9-15,-1-1-32 0,-2-1-28 0,-2-5-37 16,-1-2-47-16,-4-7-76 0,-2-3-119 0,-3-4-252 15,-4 0-783-15</inkml:trace>
  <inkml:trace contextRef="#ctx0" brushRef="#br0" timeOffset="50852.2636">1769 8247 993 0,'-9'-7'491'15,"-2"-1"-233"-15,1 1-93 0,5 4-114 0,9 3-65 16,1-1-14-16,4 0 14 0,3-3 25 0,13 2 21 16,7-1 9-16,11 0 1 0,7-1 1 0,6 0 1 15,8-4-9-15,3 1-6 0,1-2-2 16,2-5-6-16,-4 2 1 0,-6-2-2 0,-2 2-1 16,-1-2-2-16,-6 0-3 0,1 1 3 0,-8-1 2 0,0 1 5 15,-7-1 2-15,-4 3 4 0,-5-1 3 16,-2 2 1-16,-8 2 12 0,-2 0 8 15,-3 1 12-15,-4-2 13 0,-3 3 2 0,-4-1 1 0,-1 0-10 16,-2 1-7-16,-1-2-14 0,-2 3-12 16,-3 0-10-16,-1-2-11 0,-3 3-2 15,-3 0-1-15,0 1-1 0,-3 2 5 0,1 0-4 0,-4 2-3 16,-1 0-3-16,-2 2-2 0,-1 1 0 16,-1 3-2-16,-2 3-1 0,2 0-4 0,0 5 4 15,2 2 1-15,-2 2 1 0,4 2 4 0,1 4-9 16,4 1-1-16,3 3-3 0,1-2 3 0,5 2-2 15,2 0 1-15,7-1 0 0,4-4 0 16,6-1 0-16,6-5 3 0,4-1 2 0,9-5-1 16,8-3 5-16,6-6-2 0,3-6 0 0,6-4 0 15,-3-2-2-15,-4-5 0 0,2-2 0 0,-4-4-4 16,-3 1 2-16,-5-3 2 0,-1 0 0 16,-9 1 5-16,-1-1-3 0,-6 1-2 0,-3-1 2 15,-5 2 2-15,-2 3 2 0,-5 3 0 0,0 3-1 16,-4 2-3-16,0-1 2 0,-1 6 1 0,-1 0 1 15,0 4 3-15,-1 0-10 0,1 0-6 16,-1 1-6-16,1 3-4 0,-5 2 6 0,-2 4 1 0,-1 3 4 16,-1 3-2-16,1 1 1 0,1-1 1 15,5 2 0-15,-1 0 4 0,3-1-4 0,1-2-1 16,4 0-1-16,-1-5-1 0,5 0 2 0,-1-5 5 16,2-1 2-16,5-3 0 0,6-3-1 15,1-3 0-15,2-1-2 0,0-2 3 0,1 1-2 16,-3-3-2-16,-1 0 0 0,-3-2-4 0,-1 1 4 15,-2-1 0-15,0 0 2 0,-1 0 0 0,-2-1-1 16,1 0-1-16,0 2 0 0,-2 2 2 16,-1 0-1-16,-1 2-2 0,1 1-1 0,-1 1-4 15,2 1 1-15,-4 1 2 0,1 1-1 0,-1 3 0 16,0 0-5-16,2 3 1 0,1 4-2 16,0 1 6-16,2 2 2 0,-2 2 1 0,1 1 2 15,-3 0-5-15,2 1 3 0,-2-1 1 0,-2 0 1 16,2 1 1-16,0-1-3 0,-3-2 0 0,2-3-3 15,-2-4 4-15,0-1 1 0,-1-4 1 16,0-1 3-16,4-3-4 0,-1-2 1 0,3 1 1 16,-1-2 1-16,1-2 1 0,-1 1-2 0,-3 0-1 15,2-1-1-15,-4 1 2 0,2 0-1 0,-1-1 1 16,-2-2 1-16,3-1-6 0,0 0 0 16,3-3 1-16,5 3-1 0,1-2 5 0,0 1-4 0,1 4-1 15,-4 0-2-15,0 3-1 0,0 1 2 16,2 2 2-16,-2 1 1 0,3 0 0 0,0 2-1 15,2 3-1-15,0 1 1 0,-1 5 3 0,-2-2-2 16,-1 4 0-16,0 0-3 0,-3 2 0 16,-2 1 1-16,-2-2 4 0,1 0 1 15,2-1-2-15,-2 1 0 0,0-4-2 0,1 0-1 0,1-2-2 16,2-1-14-16,2 1-27 0,1-3-59 0,0 0-72 16,0-2-140-16,1-1-618 0,-1-6-688 15</inkml:trace>
  <inkml:trace contextRef="#ctx0" brushRef="#br0" timeOffset="51673.738">3813 8104 1 0,'2'-9'211'0,"1"-1"237"0,2-6-107 0,4 1-46 15,3-1-29-15,1-1-37 0,3 4-45 16,-2-1-37-16,4 2-31 0,-3 4-29 0,3 1-29 16,-3 5-19-16,1 2-14 0,0 4-12 0,0 1-5 15,-1 6 2-15,0-1-4 0,-1 3 1 16,-2 3 2-16,-2-1-5 0,-2 0-1 0,-1 1-2 15,-2-1-8-15,-1-3-15 0,-3 2-22 0,0-1-42 16,-1-3-72-16,0-1-106 0,0-2-172 0,2-1-348 16,-1-3 78-16</inkml:trace>
  <inkml:trace contextRef="#ctx0" brushRef="#br0" timeOffset="52213.7086">4586 7865 1 0,'-6'0'0'0,"-5"-1"0"0,2 0 213 0,3-1 39 15,2 2-18-15,2-2-7 0,-1 2-5 16,2 0-3-16,-1 0 2 0,0 0-10 0,1 0-28 16,1 0-40-16,1 2-46 0,-1 0-34 0,0-1-13 15,-1 2 6-15,0 1 4 0,0 0 2 16,-2 2-8-16,1 2-13 0,-1-1-6 0,1 1-10 15,0 1-7-15,0-2-5 0,2 1-6 0,0 2-1 16,0-3-2-16,1 0-2 0,2 1 5 0,-1 1-1 16,2-1-1-16,-2 3 2 0,1-2-3 15,-1 2-6-15,2-1 5 0,-2 0 0 0,0 0-3 16,1-1 7-16,1 0-6 0,1-2-1 0,3 0 2 16,2-1 1-16,0-1 1 0,1-1 1 15,5-1 1-15,-2 1-5 0,3-2 2 0,-2 0-3 0,0-1-2 16,-4 3 5-16,-3-2-4 0,-1 2-1 0,-3-1 2 15,-3 2-3-15,-2-1 2 0,-3 1 1 16,-3-1 6-16,-2 2-4 0,-4 2 2 0,-1-2-1 16,-5 0-3-16,0 1 7 0,-3-1-6 0,3 1-3 15,-1-2-2-15,4 1-15 0,-1-3-16 16,7-1-48-16,0 0-111 0,3-2-271 0,4 0-608 16,2-2 148-16</inkml:trace>
  <inkml:trace contextRef="#ctx0" brushRef="#br0" timeOffset="52790.4423">5410 7920 1799 0,'-2'-2'429'0,"1"-2"-137"0,-3 1-94 0,2 1-48 15,1-1-20-15,-5 1-27 0,2 4-27 0,-4 0-13 16,-3 2-12-16,1 3-14 0,-2 1-7 15,-6 4-6-15,4 1-8 0,-2 1 1 0,1 1-6 16,1-2-3-16,4 1 0 0,3-2-5 0,0 1-1 16,4 0-1-16,5-1-5 0,3-1 3 0,3 0 1 15,4-3 2-15,6-2-1 0,7-4-3 16,1-2-3-16,3-4-6 0,4-2-1 0,1-3-5 16,-2-1-4-16,-3 0-3 0,-3-2-2 0,-1-1 1 15,-5-1 1-15,-5 2 4 0,0-5 3 0,-5 2-3 16,-3 0 5-16,0-2 0 0,-6-1 6 15,-2-2 3-15,-3 4-1 0,0-1 5 0,2 2-3 16,-4 2 5-16,0 2 1 0,0-1 0 0,0 0 0 16,1 3-1-16,3 0 1 0,2 0 0 0,1 0 7 15,3 1-7-15,6 0 2 0,7-1 0 16,9 1-7-16,4 0 4 0,6 1 0 0,4-3-1 16,0 0 2-16,0-2 0 0,-5 2-1 0,1-4 0 15,-4 3 4-15,-8-3-2 0,3 1 2 0,-7-2 3 16,-4 3-3-16,-1-5 6 0,-7 1 7 0,-4 2 10 15,-1-4 11-15,-5 4 2 0,0 0 3 0,-3 3-6 16,-1 2 0-16,-3 1-2 0,-3 2-5 16,-1 2-5-16,-4 7-9 0,-2 4-1 0,-3 3 1 15,-2 6 0-15,4 4 4 0,3 5-5 0,2 5-2 16,3 2 0-16,5 5-2 0,2 1 1 16,4 3 0-16,2 5 0 0,4 2-7 0,0 4 2 15,4 4-1-15,-1 1-1 0,1 2 5 0,-2 3-5 16,0 2-5-16,-1-3-4 0,-1 4-14 0,-1-5-13 15,-3-1-31-15,-2-5-39 0,-3-1-47 16,-5-3-78-16,5-3-159 0,-4-10-356 0,3-5-592 16</inkml:trace>
  <inkml:trace contextRef="#ctx0" brushRef="#br0" timeOffset="52938.3245">5757 8292 1583 0,'1'-15'340'0,"3"-4"-112"0,4-3-117 0,9 6-58 16,6 2-25-16,4 0-9 0,2 3-10 0,5 2-10 16,4-2-37-16,4 3-151 0,5-2-541 15,2 0-682-15</inkml:trace>
  <inkml:trace contextRef="#ctx0" brushRef="#br0" timeOffset="53946.7479">7030 7877 424 0,'-1'-13'665'0,"-2"-5"-142"0,0-1-163 16,-2 5-100-16,4 3-44 0,-1 4-40 0,-3 0-31 15,2 4-31-15,0 3-35 0,-3 3-22 0,-1 4-10 16,-7 4 1-16,-6 7 6 0,-3 5-5 0,-6 4-9 16,-1 2-8-16,-1 3-12 0,3-3-1 0,4 1-4 15,0-2-6-15,7 1-2 0,4-5-5 16,8-4-1-16,5-4-1 0,7-6 5 0,5-4 2 15,4-4 1-15,8-4 2 0,5-5-5 0,5-6 0 16,6-4 1-16,3-1-2 0,6-1 3 16,-1-3-4-16,-4-1-1 0,-3-2-3 0,-2 2 1 15,-5 3 0-15,1 0-2 0,-5 4 4 0,-7 8-4 16,-2 1 0-16,-4 6 2 0,-6 1-2 16,-3 5 1-16,-4 3 0 0,3 3-1 0,-5 4 0 15,0 3 5-15,-2 1 1 0,0 2 0 0,1 1 0 16,3-1-7-16,-2-2 3 0,1-2 0 0,5-2 1 15,1-5 7-15,1 1-7 0,2-7 1 0,5-2-1 16,-1-5-2-16,9-3 4 0,-1 1-1 0,3-5 0 16,0-1-3-16,0-1 0 0,0-4 2 15,-5 1 0-15,-1-2 6 0,-2-1-6 16,-3-3-2-16,1 0-3 0,-5-4-1 0,2-2 4 16,-6 2 3-16,-1 0 0 0,-1 3-2 0,-4 3 1 15,0 4 0-15,-2 3 2 0,-1 3 4 0,0 3 1 16,-1 1 2-16,-1 3-3 0,2 2-3 0,1 1-2 15,-1 3-2-15,0 3 0 0,-2 4 2 0,-3 4-2 16,4 3 1-16,-2 1-2 0,1 1 4 16,6 5-1-16,1-2-2 0,0 0 2 0,4 0-4 15,2-2 4-15,8-2 0 0,0-1 1 0,6-6 2 16,2-1-7-16,1-5 0 0,4-3-4 0,-3-6 3 16,3-1-1-16,-2-5-2 0,-5 2 2 15,0-1-5-15,-3-4 5 0,-4-1 4 0,-1-2-2 16,-3 0 4-16,1-2-4 0,-7-1 1 0,2-3 0 15,-1-1 2-15,-6 1 1 0,4 3 2 0,-5 2 1 16,-2 1-1-16,1 1 3 0,-1 2 2 16,-4 1 1-16,4 0 5 0,1 4-3 0,-1 0 1 15,0 1-1-15,1 5-2 0,0-2-3 0,1 4-5 16,-1 1-5-16,1-1-4 0,-1 7 3 0,6 0 2 16,-2 4 4-16,2 5 4 0,0 1-6 0,3 3-1 15,1 1-1-15,2 0-2 0,1 0 4 16,1-2 1-16,6 0 1 0,0 0-3 0,3-5-2 15,6-2 2-15,1-5-3 0,7-4 1 0,-3-4-3 16,-1-4-2-16,-2-4-1 0,0-1-3 0,-2-4 9 16,-2-3 2-16,-4-2 3 0,1-3 4 15,-5-2-2-15,-2-1 0 0,1-1 1 0,-6 1 3 16,-1-2-2-16,-3 3 1 0,-4 1 0 0,0 4-6 16,-7 4 11-16,1 1 5 0,-1 5 2 0,-4 1 4 15,1 2-8-15,-1 1-3 0,-2 4-5 16,-1 4 0-16,-4 3-5 0,-1 4-3 0,-2 5 1 15,1 2-4-15,-1 1 7 0,5 4 0 0,1 2 2 16,3 2 1-16,6 1-5 0,3 2-1 16,2-2-4-16,5 0 3 0,9-2-7 0,2-3-12 0,3 0-23 15,6-2-49-15,6-3-92 0,3-3-411 16,6-5-1153-16</inkml:trace>
  <inkml:trace contextRef="#ctx0" brushRef="#br0" timeOffset="54459.9195">9845 7338 1976 0,'-25'-14'26'16,"-5"-2"33"-16,-8-6 41 0,12 10 46 0,3 0 43 15,2 3 12-15,4 1-31 0,-2-1-32 0,5 6-33 16,1 1-27-16,8 2-29 0,-2 3-21 0,4 3-15 16,-1 5-8-16,2 1 8 0,2 5 4 15,-1 4 4-15,2 3 6 0,3 5-4 0,1 3 0 16,2 2-1-16,-3 2-1 0,5 4-1 0,-2 3-1 16,-2 2-4-16,2 1-7 0,-4 1 3 15,5 1-2-15,-5 1 0 0,4-5 4 0,-2-6-11 16,2-6-1-16,3-8 1 0,-1-7-1 0,-4-4 2 15,1-3-1-15,-4-4-3 0,2-5-4 0,-2 0 4 16,0-3 3-16,0-4 0 0,3-4 5 0,0-6-7 16,4-4-2-16,2-3 2 0,0-3-5 15,4-3 5-15,3-3 1 0,2-3-1 0,6 2-1 16,1 0-1-16,1 1 1 0,4 2 0 0,0 5 6 16,-2 3-4-16,0 5-1 0,-2 4 0 0,-3 3-4 15,-2 4 6-15,-4 6-2 0,0 6 3 0,-2 4-1 16,-1 3-1-16,2 7 2 0,-5 2-1 15,3 5 4-15,-5 2-2 0,-3 3 0 0,0 0-1 16,-2 1-5-16,-4 0 3 0,0-2-2 16,-4 0 0-16,1-1-8 0,-1-6-9 0,0-3-12 15,0-8-18-15,2-2-21 0,2-4-33 0,-4-5-15 16,2-3-75-16,0-6-197 0,0-3-635 0,0-4-564 16</inkml:trace>
  <inkml:trace contextRef="#ctx0" brushRef="#br0" timeOffset="54625.4803">9830 7026 1939 0,'-8'-12'273'0,"-3"-3"-47"0,1-1-88 0,7 5-54 16,4 6-44-16,0 3-52 0,1 2-24 16,6 2-1-16,4 4 3 0,3 4 23 0,6 4-6 15,4 7-36-15,4 2-141 0,1 7-320 0,2 5-673 16</inkml:trace>
  <inkml:trace contextRef="#ctx0" brushRef="#br0" timeOffset="55388.2076">10462 7589 1966 0,'-3'-5'378'0,"-5"-1"-70"0,6-1-106 16,0 5-53-16,2 2-37 0,0 0-39 0,0 1-34 15,1 1-19-15,-1 4-6 0,2 2 3 0,-1 7 3 16,6-1 0-16,-3 7-1 0,0-1-6 0,2 2 0 16,-1 2-2-16,0-2-2 0,2 0-1 0,-4-1-3 15,5-4 0-15,-3 0-2 0,0-3 1 16,-1-4-2-16,1-3-2 0,-2-4-1 0,-2-2-3 16,1 2 2-16,-1-4 3 0,0-2 1 15,2 0-1-15,0-4-4 0,0-1-3 0,1-5-2 0,-1 1 2 16,0-3-2-16,0-3 1 0,-3 1 0 0,0-1-3 15,-3-2 6-15,2 2-1 0,1 2 3 16,0 0 3-16,1 1-2 0,2 4-1 0,-1-2 0 16,0 4 2-16,1-4 0 0,2 3 2 0,-1-1 0 15,2 3-2-15,0 2-1 0,3 2 0 16,-1 0-1-16,0 3 3 0,3 2-3 0,0 1 1 16,1 2-2-16,3-1 1 0,-3 6 1 0,3 0 1 15,-1 2 0-15,-1 0-1 0,0 0 0 0,-2 3-1 16,-1 0 0-16,-3 4 2 0,3-4-1 15,-3 1-2-15,-1 1-1 0,-1-3-4 0,-2 2-3 16,0-1-1-16,1-4-2 0,-2-2-1 0,0 0 1 16,0-6 3-16,1-1 4 0,1-1 5 15,-2-3 0-15,4-2 0 0,0-2-3 0,3-3-4 16,2-1 2-16,1-1 0 0,-2-4 3 0,1 0 2 16,-3 0 0-16,4-2 0 0,-4-1 1 0,2 0 2 15,0 1-1-15,5-2 0 0,-4 1 0 16,0 0 0-16,-1 4 2 0,0-1 2 0,-1 0 0 15,1 7 0-15,-1 2-1 0,-3 1-1 0,4 5 0 16,-3 2-2-16,1 5 0 0,2 2-1 0,2 3 2 16,-1 6-3-16,5 2 3 0,-3 2 0 0,2 0 0 15,1-2 3-15,3-2-2 0,-1 0-1 16,4-3 0-16,1-1 2 0,2-4 0 0,2-2 0 16,2-4 2-16,3-3-3 0,-1-2 2 0,-1-6 2 15,-2 0-1-15,0-2 2 0,-3-6 0 0,-1 0 0 16,-2 1 1-16,-1-6-1 0,-4-2 3 15,-1 1 0-15,-3-4 3 0,-4 1 0 0,-4-1 2 16,-2 3 2-16,-1 3-1 0,-4 1 3 0,-1 2 2 16,-2 4 1-16,-3 2 2 0,-2 2-4 0,-2 3-1 15,-3 4-4-15,-3 3-1 0,-6 5-1 0,-1 4 0 16,-3 8 1-16,1 2-1 0,-1 6 1 16,3 2-2-16,4 6-3 0,7-1-2 0,5 1-3 15,7 1 0-15,5-2 0 0,7 0 1 0,6-2-7 16,8-1-18-16,5-3-40 0,9 1-119 15,4-4-892-15,1-5-695 0</inkml:trace>
  <inkml:trace contextRef="#ctx0" brushRef="#br0" timeOffset="57377.3659">1853 8954 1 0,'-1'-1'0'0,"-1"-4"192"0,-2 0 73 0,4 0-49 16,0 1-16-16,2-1-21 0,0 1-12 16,-1 1-11-16,0 0-22 0,0 1-40 0,0 1-37 15,5 0-24-15,-1 0-13 0,3 0 10 0,0-1 11 16,1 2 11-16,2 0 4 0,2 2-1 15,4-2-2-15,1 1-3 0,6 0 1 0,1-1-5 16,4 0-5-16,7 1-5 0,3-2-5 0,8 0 0 16,2 0 0-16,4-2-1 0,5 0-5 0,4-1-3 15,3 0-6-15,3 0-6 0,5 1 2 16,5-2-3-16,2 0 2 0,5 0 2 0,3 2-2 16,4 0 5-16,9-1 4 0,-1 0-2 0,5 1 4 15,5-3 1-15,5 3-3 0,5 0 6 0,5-1 1 16,3 2 0-16,3 0 1 0,0 0 2 15,5-3-3-15,3 1 3 0,5 1 3 0,1-2 0 16,-2 3 0-16,6-2-5 0,3 0-6 0,4 1-4 16,6-3-3-16,0 0-4 0,1 0-1 0,1-1 1 15,8 1-5-15,-1 1 3 0,4-3 1 16,3 0 0-16,1 1 5 0,4-2-1 0,1 2 1 16,6 0 0-16,0 1-3 0,2-1 4 0,1 1 2 15,3 0 1-15,-2 0-2 0,-1-1-1 0,1 1-2 16,-5 1-2-16,-6 0 6 0,-5-2-2 0,-6 2-2 15,-1-1 0-15,-10 1-4 0,-6-1-1 16,-4 1 0-16,-14 2 1 0,-9 0-4 0,-7-1-2 16,-11 2 0-16,-9-3-1 0,-14 3 0 0,-11 0-2 15,-11 0-2-15,-13 0-2 0,-7 1 2 16,-12 0 3-16,-12 0 1 0,-10 1 1 0,-7 0 0 0,-4-2-4 16,-4 1-6-16,-2 1-7 0,-7 3-9 15,-7 0-15-15,-10 3-33 0,-9 2-51 0,-3-1-102 16,-5 2-299-16,-6 0-1046 0</inkml:trace>
  <inkml:trace contextRef="#ctx0" brushRef="#br0" timeOffset="58175.9419">1958 9010 1 0,'0'0'121'0,"-3"0"-37"0,3 0-90 16,0 0-37-16,0 3 0 0,3-2 40 0,-1 1 30 15,0 0 16-15,0-1 28 0,-1 2 19 0,0-1 17 16,0 0 5-16,2 2-3 0,-1-1 1 16,0 1-4-16,0-1 7 0,1 0 6 0,1 1 16 15,3-2 7-15,0 3-9 0,2-2-8 0,3 1-27 16,3-1-11-16,-1 0-12 0,4 0-14 16,3-1-5-16,1 3-12 0,5-1-2 0,5 0-1 15,4-1 1-15,1 1 0 0,9-3-5 0,0 0 0 16,5 0-8-16,7-1-2 0,4 0-1 0,1-2-3 15,8 1 6-15,3-4 1 0,7 1 5 16,6-1 0-16,5-2 4 0,9 1-4 0,2 1-4 16,6-1 2-16,4-3-7 0,8 2 0 0,3-1 0 15,8-1-3-15,2 1 5 0,3-3-3 0,3 1-1 16,7 0-1-16,3-2-1 0,4 3 0 0,4-3 3 16,4 3 4-16,8 0-3 0,6 0 2 15,5 0-7-15,1-1-5 0,4 3 1 0,6 0-2 16,8-2 3-16,3 1 2 0,3 1 0 0,5-2-4 15,-1 1-3-15,5 2 4 0,1-4-3 16,-1 2 6-16,6-1 0 0,-4 0-3 0,1-1 5 0,-3 0-6 16,-3 0-1-16,-5 3 0 0,-9-2-3 15,-10 5-1-15,-7-1 3 0,-9 2 0 0,-16 2-3 16,-8 1 2-16,-17 1 0 0,-20 1-5 0,-15 1 7 16,-12 0-3-16,-15-1 0 0,-15 0 1 15,-17-1-6-15,-17 2-2 0,-11-3 5 0,-7 0 15 16,-5 0-1-16,-5-1 3 0,-9 1-6 0,-7 3-19 15,-12 1 3-15,-3 0-6 0,-6 1-11 0,0 2-6 16,-2 3-28-16,-1 1-44 0,-2 4-84 16,-6 5-503-16,-10 3-1052 0</inkml:trace>
  <inkml:trace contextRef="#ctx0" brushRef="#br0" timeOffset="66887.9216">2324 9325 689 0,'-2'-13'584'16,"2"-4"-112"-16,2-2-142 0,6 1-82 0,-1 3-47 15,3-2-32-15,2 2-18 0,-1 5-18 0,-3 2-23 16,-6 5-25-16,1 3-34 0,-2 0-23 0,-1 3-10 15,4 4 3-15,-2 3 14 0,0 7 9 16,3 8 7-16,-3 7-6 0,0 9-2 0,-2 8-5 16,-1 8-7-16,-2 5-3 0,-3 5-9 0,-1 2-7 15,2 2-3-15,0-2-3 0,1-3 0 16,0-6 1-16,1-6 0 0,1-8-5 0,2-8 3 16,0-5-2-16,2-5-5 0,-1-3 6 0,2-4-8 15,-1-3-7-15,0-2-13 0,3-6-30 16,-1 2-36-16,5-4-37 0,0-4-54 0,3-4-135 15,7-5-521-15,4-9-822 0</inkml:trace>
  <inkml:trace contextRef="#ctx0" brushRef="#br0" timeOffset="67162.4374">2795 9645 1461 0,'-6'-10'649'0,"2"-1"-276"0,-3-2-125 15,5 9-67-15,0 3-47 0,0 3-36 0,-1 3-28 16,-4 6-9-16,-1 5-6 0,-5 8-1 0,0 4-8 15,2 4-16-15,2 2-5 0,3 2-8 16,2 0-5-16,2 3-1 0,2-3-6 0,2-2-1 16,2-8-2-16,5-5 3 0,1-7-1 0,4-3 2 15,-1-6 3-15,4-3-4 0,0-3 3 0,4-4 0 16,-1-1-2-16,0-6 2 0,-2 0-6 16,-1-5-1-16,-6 2-2 0,-3-4 0 0,-5 1 0 15,0-1 1-15,-5-2 2 0,-1-2-7 0,-4 1 2 16,-3 0-7-16,-2-1-12 0,-1 4-10 15,-4 0-28-15,-2 2-32 0,-2 0-51 0,-2 3-79 16,-5 2-143-16,-2 2-346 0,-3 2-838 0</inkml:trace>
  <inkml:trace contextRef="#ctx0" brushRef="#br0" timeOffset="67353.9337">1953 9668 1 0,'-18'0'543'0,"-6"0"-29"0,-7-3-104 15,3 2-56-15,6-1-31 0,2 1-41 0,2 0-53 16,6-1-44-16,1 1-40 0,4 1-39 16,6 0-34-16,2 0-37 0,0 0-22 0,4 0-9 15,6 0-3-15,2-1 6 0,10-2 2 0,15-2-2 16,6-3-1-16,12-3 2 0,4 1-10 16,8 1-15-16,0 0-55 0,1 1-120 0,0 2-356 15,-5 0-1114-15</inkml:trace>
  <inkml:trace contextRef="#ctx0" brushRef="#br0" timeOffset="69017.3748">3435 9601 1366 0,'1'-12'367'16,"2"-1"-61"-16,1-3-102 0,2 5-69 0,4 4-41 16,3 4-33-16,-2 4-21 0,3 2-11 0,-1 7-9 15,5 3 3-15,-3 7-2 0,3 4 0 0,-1 3 0 16,-3 5-5-16,2 7 1 0,-6 2-5 0,-3 4-1 16,-3 1-2-16,-3-2-2 0,-2-4-1 0,-3-7-5 15,0-5 0-15,-2-6-4 0,1-7 0 16,-2-4 5-16,-2-2-2 0,0-5 5 0,2-3 2 15,0-1 1-15,0-3 1 0,1-4-4 0,-3-4-2 16,2-2-6-16,2-3 1 0,-1-2-2 16,6 1-4-16,0-1 0 0,4-1-10 0,3 1-1 15,7 0-2-15,3-3 1 0,5 0 8 0,5 2 4 16,6 1 5-16,2 4 2 0,0 0 1 0,2 5-1 16,-2-3-1-16,5 4 4 0,-3 2-4 15,1-1 3-15,0 3 1 0,2 2-3 0,0-1 5 16,0 0-1-16,2 1 2 0,-2-2-1 0,2 1-4 15,0-3 0-15,0 1-1 0,-3-2 4 0,-1-2-2 16,3 2 2-16,-3 0-1 0,-3-3-4 16,-4 4 4-16,-4-1 1 0,-6 0 2 0,-5 1 4 15,-1 1 4-15,-8 1 9 0,-3 0 12 0,0 3 16 16,-3-2 8-16,-1-1 2 0,0 2-2 0,0 0-8 16,0-1-4-16,-1 1-7 0,-2 1-6 15,1 0-4-15,1 1-9 0,-2 0-6 0,1 0-5 16,-2 0-3-16,-3 0 0 0,-1 2-1 0,-2 3 1 15,-4 4-1-15,-2 0 0 0,-1 6-1 0,-3 0-1 16,-1 2-1-16,-3 4-1 0,5-2-1 0,1 3-3 16,5 2 0-16,5 0 1 0,6 2-2 15,6 1 2-15,7 1-5 0,10-4-1 0,9-3 1 16,10-6-1-16,6-4 4 0,6-6 0 0,4-7 0 16,7-2 0-16,-4-4 0 0,1-6 4 15,-4-1 0-15,-2-4 2 0,-7-1-3 0,-6-3 2 16,-6 1-2-16,-6 0 2 0,-6 1 6 0,-5 3-3 15,-5 1 1-15,-4 1 4 0,-4-1-2 16,-3 2 5-16,-5-2 1 0,-2 1 0 0,-1 1 0 16,-3 1-1-16,-5 4-1 0,1 0-2 0,-7 6 5 15,-1 1-1-15,-5 2-2 0,-3 3 3 0,-5 2-5 16,-4 3 3-16,-1 5 2 0,0 1-3 0,1 4-3 16,2 3-4-16,6 0-4 0,5 0-1 15,6-1 2-15,9 1 0 0,3 1-1 0,12 0 2 16,0 1-5-16,7-3 0 0,7 0 3 0,7-6 2 15,5-4 2-15,7-4 0 0,1-10-2 16,5-3-4-16,-2-4 0 0,-1-5 2 0,-2-2-4 16,-4-2 3-16,-2-4-3 0,-3-1-1 0,-4-2 6 0,-2 0-1 15,0-5 5-15,-3-1-2 0,-3-4-2 16,-3 0 3-16,-2 1-2 0,-5-1 2 0,-1 0 1 16,-3 0 0-16,-3 3-2 0,-4 2 2 0,1 3 0 15,-5 6 0-15,0 3 6 0,0 5 0 16,-1 1 2-16,1 5 7 0,-3 1-1 0,1 1 2 15,2 4-1-15,-3 2-6 0,3 2-7 0,-1 4-2 16,0 3-5-16,-1 5 0 0,0 9 3 16,0 5-4-16,-1 4 1 0,8 3-2 0,2 6-5 15,2 0 5-15,8 2 3 0,-2 4 1 0,3 1-6 16,0 4-4-16,4 0-13 0,0 1-25 0,-2-4-26 16,6-2-36-16,0-7-22 0,4-10-5 15,4-6-9-15,0-11-23 0,1-5-23 0,0-6-36 16,2-7-10-16,-1-3 24 0,-5-9 46 0,4-3 64 15,-7-2 62-15,-2-3 59 0,-8 0 43 0,-1-1 43 16,-5 1 39-16,1-4 21 0,-6 3 15 0,0 1-1 16,-1 2-8-16,-4 3-13 0,0 3-19 15,-3 1-22-15,1 3-20 0,-4 0-18 0,1 6-15 16,-2 4-12-16,1-2-17 0,2 4-9 0,1 3-10 16,-1 4-7-16,1 4-5 0,0 3-4 0,0 5-1 15,4 4-3-15,-2 2 3 0,5 0 2 0,6 3-1 16,3 0-2-16,4 3-4 0,7-1-4 15,2 2-4-15,3-1-10 0,2 0-15 0,4-3-18 16,2-3-18-16,2-6-25 0,-1-3-11 0,4-7 7 16,-4-6 16-16,-3-6 32 0,-4-5 26 0,-1-3 13 15,-5-3 16-15,-2-3 11 0,-5 0 10 16,-1-2 9-16,-1-1 11 0,-4-2 10 0,-1-2 4 16,-2-1 9-16,-4-1 0 0,0 1 2 0,0 3-2 15,-2 4-5-15,0 4 1 0,-1 6-6 0,1 3-4 16,1 4-10-16,1 2-15 0,-1 2-13 15,1 0-12-15,0 2 2 0,0 2-3 0,-1 5 2 16,1 4 1-16,1 7-5 0,0 2 6 0,2 4-2 16,5 1 2-16,3 0 3 0,3-1-4 15,2-1-4-15,2-3-3 0,5-3-1 0,6-4 4 16,2-2-3-16,9-5-2 0,0-2-9 0,6-7 1 16,-1-5 3-16,-1-3 2 0,-3-4 7 15,-3-2-3-15,0-4 3 0,-6 1-1 0,-2-3 3 16,-8-2 6-16,1 0 1 0,-4 1 6 0,-1-1-1 15,-7 1 3-15,-1 1 11 0,-5 2 1 0,-2-1 7 16,-4 5 3-16,-3-2-6 0,0 3 3 0,-3 2-1 16,-3 4-4-16,-1 1-4 0,-5 3 0 0,-3 4-9 15,-8 4 1-15,-4 6 1 0,0 2-2 16,-4 5 5-16,1 5-12 0,5 2-5 0,6 2-5 16,3 2-4-16,9 0 6 0,6 2 3 0,5-1 0 15,5-2 1-15,6-1-9 0,8-2-7 0,2-1-10 16,10-2-25-16,6-2-22 0,6-2-39 15,9 1-92-15,11-3-252 0,7-2-1249 0</inkml:trace>
  <inkml:trace contextRef="#ctx0" brushRef="#br0" timeOffset="70014.9918">7389 10128 1244 0,'-18'-13'425'0,"-6"-4"-119"0,-2-2-26 0,7 3-65 16,10 2-55-16,5-2-34 0,1 0-41 0,6-2-27 16,1 1-18-16,6-4-16 0,6-2-1 0,4-4-2 15,3-2-5-15,8-3 2 0,7-2-5 16,4-1-2-16,0-1 1 0,1 1 1 0,2-3-2 16,-3 1 0-16,1-3-1 0,-3 1-3 0,-3-2 4 15,-3 0 2-15,-6 2 6 0,-5-2-2 16,-2 5-1-16,-6 3 0 0,-5 2-3 0,-4 6 8 15,-4 6 4-15,1 1 6 0,-7 7 6 0,2 0-3 16,-2 5-3-16,-2 2-6 0,4 2-10 0,-4 3-3 16,1 5-10-16,-3 4-5 0,-5 8 1 0,-4 7 0 15,-2 7 6-15,-2 6 1 0,1 3 1 0,4 3-6 16,1 1 0-16,4 0 3 0,3 1-3 0,6 0 6 16,3-1-4-16,7-4-4 0,4-1 0 15,6-8-1-15,6-4 3 0,5-8 7 0,3-5-1 16,7-7-2-16,4-6-2 0,4-4-3 0,2-5-1 15,-4-5 3-15,3-6-4 0,-4-2-5 16,3-7-3-16,-7-3-5 0,-1-5 7 0,-5-6 0 16,-3-5 1-16,-1-3 0 0,-6-1-1 0,0 0 2 15,-10 1 4-15,-3 4 6 0,-2 4-1 0,-9 7-2 16,0 4 1-16,-4 9-4 0,-3 2 6 16,-3 3 1-16,0 6 4 0,1 0-1 0,-3 4-2 15,3 5-1-15,1 2-4 0,2 4 1 0,-3 8 0 16,-1 3-2-16,1 6 0 0,0 3-6 15,2 5 7-15,5 0 1 0,1 3 1 0,2 3 4 16,4 0-6-16,-1 0-2 0,5 3-3 0,0 0 3 16,2-1-2-16,2-5-4 0,3-3-2 0,4-7-7 15,1-8 3-15,0-4 5 0,1-7 2 0,1-4 2 16,3-4-3-16,-2-2-2 0,4-3-2 16,-1-4 4-16,-1-1 3 0,2-2 1 0,-5-5 4 15,1 0-4-15,-6 0 3 0,2-2 2 0,-4 0 1 16,-3 4 6-16,-2 2-5 0,-3 3-3 0,-2 5-3 15,-1 4-1-15,-5 0 6 0,1 2-1 0,-1 3 0 16,0 0-4-16,0 0-15 0,1 3-1 16,-1 2 0-16,2-2 3 0,0 4 10 0,0 4 3 15,0-2-2-15,4 2 1 0,-1-1 3 0,5-2 3 16,0-3 2-16,5 1-2 0,2-1 1 16,8-3 0-16,6-1-1 0,3-2 5 0,5-2-3 15,0-2-2-15,-6-3-1 0,0 0-2 0,-3-1 6 16,-3-4 1-16,-5 0 4 0,-1 0 0 15,-5 0 0-15,-4 3 4 0,-5 2 7 0,-3 1 8 16,-4 1 1-16,-2 2-1 0,-4 2-6 0,1 0-10 16,-6 5 2-16,-5 3-2 0,-5 5 2 0,-3 3 2 15,-3 4-4-15,-1 3-1 0,6 1-6 0,2-1 0 16,6 1-2-16,3-2-4 0,5 1 1 16,7 2-5-16,5-2 3 0,5 0 3 0,2-1 0 0,7-5-1 15,2 2-8-15,5-3-9 0,2-4-16 16,0-1-21-16,0-3-31 0,-2-3-56 0,-1-2-105 15,-2-1-284-15,-6-3-998 0</inkml:trace>
  <inkml:trace contextRef="#ctx0" brushRef="#br0" timeOffset="70197.8934">7416 9428 1773 0,'-33'-2'204'16,"-8"4"-45"-16,1-2-73 0,26 1-85 0,16 1-17 16,9-2-2-16,19 0 5 0,14-2 16 0,22-1-20 15,14-3-115-15,13 0-332 0,11-2-940 16</inkml:trace>
  <inkml:trace contextRef="#ctx0" brushRef="#br0" timeOffset="71297.4727">10325 9485 1 0,'1'-17'367'0,"0"-2"162"16,0-5-82-16,1 4-87 0,4 5-48 0,-4-1-50 0,0 2-48 15,-3 4-32-15,-2 0-30 0,-4 5-36 16,0 1-35-16,-5 4-26 0,-2 4-13 0,-9 6-1 15,-8 5 7-15,-4 6-2 0,-5 4-6 0,-1 6-7 16,-1-2-13-16,4 2-3 0,5 3-4 0,3-3-2 16,8 4-7-16,4 1-2 0,9-1-4 15,5-2 0-15,8-2 5 0,9-3-4 0,8-6 2 16,9-2 2-16,7-10-3 0,10-1 3 0,5-12 4 16,1-5-1-16,4-5 0 0,-3-5-1 15,-3-3-3-15,-3 0-1 0,-6-1 5 0,-3-1-3 16,-6-1 2-16,-5-2 3 0,-5 1-4 0,-8 0 4 15,0 0 1-15,-7 3 0 0,-4 2 1 0,-4 3-2 16,-2 3-4-16,-4 1-2 0,-1 1 2 16,-6 4-3-16,0 0-1 0,-4 5 1 0,-4 2-7 15,-2 3 3-15,0 5 1 0,3 3-1 0,1 4 0 16,7 1-4-16,3 3-3 0,8 4-2 0,6 1 5 16,9 3 0-16,9 2 0 0,9 1 1 15,16 0-8-15,12-5-1 0,12-5-7 0,4-5-8 16,7-6-1-16,1-5-4 0,-1-4 1 0,-3-5 5 15,-6-5 5-15,-3-1 7 0,-3-5 7 0,-5-1 9 16,-10-3-1-16,-5-2 5 0,-9 0-1 0,-4-2 0 16,-8 2 7-16,-5-2-3 0,-9 2 7 15,-5 4 2-15,-5 0 1 0,-7 5 1 0,-4 0-1 16,-6 5-2-16,-7 0-1 0,-5 6-2 0,-7 4-2 16,-4 4 0-16,-4 4 3 0,-3 6-2 0,-1 1-2 15,2 1-2-15,5 0-6 0,10 0 0 16,7 1 1-16,6 2 2 0,10-1-3 0,5-2 3 15,6 2-1-15,10 1 0 0,8 0 5 0,13-3-4 16,7-3 4-16,9-1 0 0,7-6-8 0,6-3 4 16,-1-4-8-16,0-5-4 0,-3-5-3 15,-5-5-3-15,-2-3-2 0,-7-4 0 0,0-4 7 16,-6-1-2-16,3-4 5 0,-2-5 5 0,0-3-3 16,-5-3 5-16,-5-3 2 0,-2-3 1 15,-8 0 1-15,-3-4-2 0,-5 1 0 0,-5 0-2 16,-7 1 4-16,-3 5 2 0,-8 7 3 0,-2 5 7 15,-4 9-2-15,-6 5 4 0,1 5 1 0,-6 4-1 16,1 3 0-16,0 5-4 0,-3 6-4 0,4 5-6 16,-4 3 0-16,4 8-2 0,3 5 1 15,0 9 0-15,5 3-3 0,4 7 2 0,5 1-2 0,2 2 1 16,2 3 4-16,4 0-4 0,0 4 1 16,2 1-2-16,2-4-2 0,1-2-1 0,5-6 2 15,-2-9-1-15,5-6-2 0,0-8 4 0,0-5-2 16,1-6-1-16,2-6 8 0,0-4-5 15,4-6 3-15,2-5 0 0,1-2-2 0,-1-6 2 16,1-1 2-16,-4-2 2 0,-1 0-4 0,-2-1 4 16,0 0-5-16,-3-1 0 0,3 4 3 0,-5 2-8 15,2 6 4-15,-4 2-2 0,0 4-2 16,-2 3 1-16,-2 1-1 0,1 3-1 0,1 4-1 16,2 2 1-16,-2 5-1 0,-1 3 1 0,1 4 4 15,-2 4-3-15,0 0 2 0,-4 2 1 16,3-1-4-16,-4 0 6 0,4 2-2 0,-2-3-1 15,1 1-3-15,0-7-16 0,2 0-21 0,-3-3-33 16,3-1-55-16,-3-5-91 0,1-1-170 0,-1-3-630 16,2-6-545-16</inkml:trace>
  <inkml:trace contextRef="#ctx0" brushRef="#br0" timeOffset="71464.0232">12329 8819 1083 0,'-7'-4'212'0,"-3"-3"-60"16,-1 1-80-16,4 5-50 0,4 2-35 0,-1 4-30 15,0 2-21-15,2 6-13 0,2 5-38 16,2 6-140-16,6 3-351 0,2 2 239 0</inkml:trace>
  <inkml:trace contextRef="#ctx0" brushRef="#br0" timeOffset="72421.1212">12792 9293 1 0,'-1'4'124'16,"1"3"354"-16,-1 3-1 0,0 1-65 0,-6 0-53 15,3 2-67-15,-4 2-60 0,1-1-53 16,1 0-44-16,-2 0-36 0,3 2-24 0,0 1-22 16,0-3-14-16,2 1-10 0,5 0-9 0,-1-2-1 15,4-1-2-15,2-1 5 0,4-1 4 0,2 0 2 16,6-2 2-16,6-2-9 0,3-3-1 15,3-4-5-15,0-1-7 0,1-6 0 0,0 2-5 16,-2-4-2-16,-3-1-3 0,2-1 2 0,-4-1-2 16,-4-1 6-16,-5-2 2 0,-1 2-3 0,-2-3 7 15,-3 2-7-15,-1-2 3 0,-1 4 1 16,-3 1-4-16,-3 2 3 0,0 2 2 0,-2 3 1 16,0 2 4-16,0 0 2 0,0 3-3 0,0 0-8 15,0 0-2-15,0 1-9 0,0 3 1 0,-2 2 5 16,0 3-7-16,0 4 8 0,-3 1-1 15,3 5-2-15,0-2 5 0,2 3-2 0,2 0 2 16,3 0-3-16,0-1 1 0,3-1-2 0,2-1-3 16,2 0 5-16,5-5-3 0,0-1-3 0,4-5-1 15,-5-3-2-15,4-5 3 0,-3-1 6 16,-2-2 4-16,3-5 1 0,-2 1-2 0,-1-1-2 16,0-4-1-16,-4 0 3 0,0 1 0 0,1-1 0 15,-5 2 1-15,0-2-4 0,1 3 3 16,0-3 3-16,-1 4 0 0,-2-2 4 0,2 2 0 15,-2 1 0-15,1 1 4 0,-3 0 5 0,1 1-3 16,-3 3 3-16,2 0-2 0,-3 3-9 0,0-1-1 16,0 2-5-16,0 0-9 0,0 2-1 0,0 3-2 15,0-1-1-15,-1 3 5 0,-1 3 5 0,1 2 0 16,1 2 1-16,3 0 0 0,-1 1-4 16,7-2 2-16,-2-2 2 0,3 0-2 0,6-3 4 15,3 0-2-15,4-2-4 0,4-1 0 0,0-3-1 16,-1-3 2-16,0-3 1 0,-2-2 2 0,2-4-1 15,-1-1 0-15,-2-5 1 0,4-2-1 16,-4 0 4-16,5-5-4 0,0-4 0 0,-2-2 0 16,3-5-2-16,1-3 3 0,-1-1 1 0,-2-4 1 15,-4-1-3-15,-4-4 1 0,-5-1 0 16,-4-3 0-16,-4 0 4 0,-5 2-3 0,-1 2 0 16,-1 0 1-16,1 6-3 0,0 5 3 0,1 3 1 15,-2 8 0-15,-1 5 2 0,-1 5 3 0,1 2-6 16,-5 5 1-16,5 3 3 0,-1 4-11 15,0 2 4-15,-2 4-1 0,-2 3-5 0,1 9 9 16,-9 6-4-16,5 6 0 0,-1 6 3 0,1 3-4 16,5 3 3-16,-1 4 1 0,5 2 0 15,1 1 0-15,1 4 1 0,5-1-5 0,-2-1-1 0,7-4 2 16,4-7-1-16,6-6-3 0,3-6 3 0,6-5-1 16,3-9 1-16,3-5 6 0,-3-7-4 15,-2-5-1-15,3-4 5 0,-4-3-3 0,-4-3 1 16,0-2 5-16,-3-3-3 0,-1 1 2 0,-2 2 3 15,-2-1-5-15,-5 0 6 0,-4 3 5 16,-3-1 5-16,-2-1 7 0,-4 5 2 0,-1 0 2 16,-2 6-4-16,-2 0 1 0,3 2-9 0,-4 2-8 15,2 5-4-15,-5 2-10 0,-2 6 3 0,-4 1 2 16,2 5-2-16,2 2 4 0,1 6 0 16,4 2 0-16,2 8-1 0,2 5 5 0,0 3-5 15,0 6 2-15,-1 3 4 0,0 6-3 0,-4 6-2 16,4 5-1-16,-1 2-10 0,4 1 0 15,0-2-9-15,2-2-18 0,-2 0-17 0,-4-4-23 0,2 2-29 16,-2 2-40-16,-2 1-70 0,4 0-222 16,-6-3-690-16,4 1-299 0</inkml:trace>
  <inkml:trace contextRef="#ctx0" brushRef="#br0" timeOffset="73011.1705">2393 10842 2197 0,'-10'-19'286'0,"0"-4"-13"0,0-1-80 0,7 6-54 15,2 11-33-15,1 2-28 0,0 3-35 0,1 4-21 16,1 2-14-16,1 4 0 0,4 10 15 0,2 7 1 16,3 9 9-16,-1 7-3 0,6 9-8 0,-2 7-2 15,1 6-8-15,-4 5-2 0,-2 6-5 16,-1 2-2-16,-4 0-6 0,0-2-8 0,-1-10-8 16,0-6-14-16,-1-12-4 0,-3-11-13 0,0-3-13 15,-1-6-17-15,-4-3-30 0,-1-7-32 16,-2-4-36-16,0-6-87 0,1-9-231 0,-4-4-442 15,-1-5-171-15</inkml:trace>
  <inkml:trace contextRef="#ctx0" brushRef="#br0" timeOffset="73206.5709">2397 11326 167 0,'4'-30'832'0,"1"-10"-206"0,8-9-191 0,1 6-120 16,5 7-85-16,5 0-49 0,4 5-35 16,2 5-23-16,5 3-28 0,2 5-28 15,-3 8-16-15,1 4-17 0,-4 8-12 0,-1 7-12 0,-4 5 1 16,-3 7-1-16,-1 4-4 0,-2 6 5 0,-4 3-5 15,0 3 0-15,-5 4 3 0,0 4-5 16,-2 1-1-16,-5-1-3 0,1-3-5 0,-3-8-3 16,0 0-9-16,-1-5-7 0,-2-3-18 0,-2-3-25 15,3-4-44-15,-1-6-76 0,0 0-141 16,0-6-308-16,0-5-633 0</inkml:trace>
  <inkml:trace contextRef="#ctx0" brushRef="#br0" timeOffset="73359.1611">2562 10700 968 0,'-7'-22'760'0,"1"-3"-509"0,1-4-90 15,4 10-89-15,3 10-51 0,-1 1-39 0,4 3-32 16,-1 5-11-16,4 3-13 0,3 4-8 16,3 5-42-16,4 5-141 0,2 5-258 15,4 7-512-15</inkml:trace>
  <inkml:trace contextRef="#ctx0" brushRef="#br0" timeOffset="74091.057">3062 11167 1133 0,'1'-7'451'0,"-1"-3"-78"16,4-4-106-16,2 1-53 0,1 0-22 0,3 0-22 15,-2 4-30-15,4 1-36 0,-1 0-33 0,5 4-26 16,1 1-19-16,1 5-10 0,4 3-7 15,-3 6-7-15,3 2 0 0,-1 5 1 0,-2 4-1 16,-1 3 4-16,-4 3-1 0,-1 3-2 0,-3-1 0 16,-3 1-1-16,1-3 2 0,-5-1-3 15,-3 1 2-15,0-7-4 0,0 1-2 0,-2-5 2 16,-2 0-4-16,-1-8 1 0,4 1-2 0,-1-5-4 16,1-3 5-16,-1-2 1 0,1-3 7 0,0-5 1 15,-1-2-2-15,1-6-3 0,1-3-2 0,0-5 1 16,1-4 0-16,2-2 5 0,2 0 0 15,-1 0-2-15,4-3-1 0,-1 5 0 0,-1-1 1 0,1 5 2 16,0 0 1-16,-3 4-2 0,5 3-2 16,-2 2 0-16,0 1-4 0,1 3 3 0,-1 1 0 15,-1 3-3-15,3 3 0 0,1 0-5 0,1 1 2 16,4 6 0-16,0 1 2 0,1 2 1 16,0 4-2-16,3-1 2 0,-2 4 0 0,2 1 1 15,-3-3 4-15,2 4-2 0,-3 0 1 0,-1 0-6 16,0 2-7-16,1 0-4 0,-4-1-16 0,2 0-17 15,-5-3-23-15,1-2-28 0,-4 0-23 16,0-3-25-16,-2-3-15 0,-3-4 27 0,0-1 42 16,0-3 37-16,0-3 39 0,1-5 4 0,1-2-9 15,1-2 11-15,1 0 7 0,-1-2 3 16,1-2 5-16,1-2 2 0,5-1 3 0,1 0 6 16,3 1 2-16,0 1 2 0,0 6-2 0,1 0-5 15,-1 3-4-15,2-1-2 0,0 5-5 0,1 0-2 16,3 3-1-16,-2 2-5 0,4 2 2 15,-1 5 1-15,-1 3 3 0,1 3 4 0,1 4 1 16,-2 0 2-16,4 0-2 0,-2-2 4 0,0-1 5 16,1 1 0-16,1-4 3 0,-3 0-1 0,0-3 0 15,-1-2 7-15,1-1 7 0,-5-3 6 16,2-1 6-16,-3-5 7 0,0-2 5 0,-5-3 4 0,1-6 3 16,-1 0 0-16,-1-2 6 0,-3-5 9 15,-2-1 15-15,-1 0 6 0,1-1 3 0,-8 2-8 16,1 2-13-16,-2 2-3 0,0 4-11 0,-4 5-7 15,-1 1-4-15,-1 5-17 0,1 4-8 16,-5 6-11-16,-1 6-8 0,-4 3 1 0,1 6-1 16,0 5 1-16,6 1-4 0,3 1-3 0,1 2-2 15,8 1 2-15,3-1 3 0,7-1-5 0,8 1-2 16,6-4-15-16,8 0-27 0,12-4-65 16,13-3-272-16,5-5-1330 0</inkml:trace>
  <inkml:trace contextRef="#ctx0" brushRef="#br0" timeOffset="75807.3354">1098 12848 1237 0,'-3'-5'269'0,"2"-2"-79"0,-1 1-80 0,1 5-42 16,1 1-7-16,0 1 5 0,1-1 3 0,-1 2 2 15,2-1-4-15,-1-1-12 0,2 0-19 0,-2 1-21 16,1-1-9-16,5 0 1 0,4 1 11 15,10-1 19-15,10 1 9 0,9-2 6 0,13 1-2 16,14-2-1-16,11-2-3 0,16 0-7 0,10-4 4 16,9 2 2-16,8-1 11 0,10 1 13 0,6-3 4 15,10 0 2-15,0 0-2 0,3-4-6 0,-2 2-6 16,5-3-4-16,0-2-3 0,1 3-2 16,-1-4-2-16,-8 1-3 0,1-1-3 0,-7 0-5 15,-6 0-2-15,-9 0-5 0,-11-1-5 0,-14 0-1 16,-13 3-9-16,-14 0-1 0,-12 0 2 15,-15 4-4-15,-13-2 7 0,-13 4 2 0,-9 0-3 16,-9 2-2-16,-1 2-6 0,-1-1-15 0,-4 1-30 16,-5 3-40-16,-10 8-83 0,-16 6-291 15,-19 11-1367-15</inkml:trace>
  <inkml:trace contextRef="#ctx0" brushRef="#br0" timeOffset="94722.8531">16043 5670 1 0,'0'-5'0'16,"0"0"0"-16,-1-3 383 0,1 2 34 0,-1 0-52 16,1 2-49-16,0 2-57 0,0 0-52 15,0 2-60-15,0 0-57 0,0 0-54 0,0 2-49 16,0-1-17-16,-1 4 6 0,-1 2 18 0,-3 3 29 16,-1 4 18-16,-3 3 10 0,-8 6 7 0,-3 7 5 15,-5 5 6-15,-6 5-6 0,-13 7-5 0,-7 8-4 16,-5 8-10-16,-12 3-3 0,-4 10-1 15,-9 3-9-15,-3 5-3 0,-5 7-2 0,1 3-5 16,1 3 1-16,-5 5 1 0,1-2-2 0,-1 0 0 16,0 0 0-16,3-5-2 0,-1 4-5 15,5 0 6-15,4 0-1 0,-2-2 1 0,5-6 6 16,2-5-6-16,7-8-3 0,3-2 1 0,3-5-5 16,4-1 0-16,6-5 2 0,4-4-3 0,6-5-2 15,5-6 0-15,2 0-3 0,5-4-2 16,7-2 3-16,3-8-1 0,5-8-1 0,6-7 0 15,3-6-6-15,2-4 3 0,3-5 2 0,2-4-1 16,0-2 6-16,0 0 1 0,0 0 4 0,0 0 2 16,1 0-1-16,-1 0-2 0,1-1-4 15,-1 1-4-15,0-1-10 0,2 1-5 0,-2 0-10 16,0-1-23-16,3-4-21 0,1-2-39 0,5-1-67 16,7-3-133-16,7-3-552 0,3-6-750 0</inkml:trace>
  <inkml:trace contextRef="#ctx0" brushRef="#br0" timeOffset="95949.2674">15857 6973 495 0,'0'-9'457'0,"1"-4"-33"0,0-2-101 0,4 1-43 16,-1 3-54-16,2-3-47 0,1 1-39 0,3-1-29 15,0 3-25-15,6 2-32 0,-1 2-14 16,5 2-16-16,6 5-14 0,-1 2-2 0,3 5-7 16,0 5-1-16,-3 6 0 0,3 4 0 0,-2 2 1 15,-5 4 0-15,-6 2 3 0,0 1-2 16,-9 0 2-16,-1 1-1 0,-4-1-2 0,-3-2 6 16,-3 0 0-16,-6-2 3 0,-1 0 2 0,-5-3-5 15,-4-5 1-15,0-2-3 0,-2-2-1 0,-4-6-2 16,3-1 0-16,-3-3 1 0,4-4 0 15,2-2 7-15,3-5 3 0,4-1 1 0,4-1 2 16,4-1-8-16,4-2-14 0,6-2-12 0,11-2-12 16,9-4-2-16,14 0 8 0,13-1 3 15,8 0 8-15,6 1 6 0,4 1 0 0,3-1 4 16,-1 0 1-16,-6 5-4 0,0-2 6 0,-11 0 1 16,-7 4 1-16,-12 1 4 0,-7 1 3 0,-9 2 5 15,-6 1 9-15,-5 4 12 0,-4-1 4 0,-3 3 4 16,-1 0-4-16,-1 1-12 0,-1 0-10 0,-1 0-11 15,-6 1-7-15,-7 1 1 0,-5 4 2 16,-3 2 2-16,-8 0 3 0,-4 3 4 0,3-1-2 16,2 1-1-16,2 1-1 0,6-1-9 0,4-1 3 15,2-1-3-15,7 3-1 0,7-4 4 0,3 7-3 16,3-3 0-16,7 3 0 0,7-1 0 16,2-1 3-16,5-5 1 0,7 0 1 0,0-3-1 15,6-4 1-15,-5-4 2 0,-2-4-1 0,-7 1 7 16,3-4 1-16,-8-1 3 0,-2-1 2 0,0 0-1 15,-5-1 3-15,-2-1 1 0,-4 3 1 16,1-1-3-16,-4 3 2 0,-1 0 1 0,-1 1-4 16,-1-1 7-16,0 1-6 0,0 3-1 0,-1 2-1 15,0 1-7-15,1 2-3 0,0 0-5 16,1 0-8-16,0 0-10 0,-1 3 0 0,-3 3 2 16,-2 3 4-16,-2 3 12 0,3 3-3 0,-1 3 1 15,4 0 1-15,0 4-4 0,0-3 1 16,5-2-1-16,0-2-2 0,3-4 2 0,3-1-1 0,4-3-1 15,0 0 3-15,7-5 0 0,5-3 4 16,1-4-1-16,3-5 3 0,2-1-1 0,-1-5 0 16,-2-5 1-16,1-1-2 0,-3-6 3 0,3 0-3 15,-1-3-1-15,1-3 1 0,-1-3 0 16,0-2 1-16,1-3 0 0,0-2 2 0,0-4-6 16,-5 0 4-16,0 0 0 0,-2 4 0 0,-8 3 4 15,-3 3-1-15,-1 9-2 0,-6 5 1 0,-1 4 1 16,-3 8 2-16,-1 1 1 0,-1 5 0 0,1 3-9 15,-1 3-10-15,1 2-5 0,-2 6-1 16,-9 9 8-16,-3 9 6 0,-6 10 3 0,1 5-1 16,0 10-1-16,2 4 1 0,4 1-1 0,0 4 1 15,5-6-1-15,3-2 1 0,6-4-1 0,9-5 1 16,4-7 2-16,5-5 0 0,1-6-1 16,2-5 1-16,0-6-4 0,3-1 2 0,1-9 1 15,-3-2 3-15,5-3 3 0,-3-3 0 0,3-3-1 16,1-2-1-16,-1-3 1 0,3-4 0 15,1-4-1-15,-1 0 1 0,-1 1-3 0,-4 0 2 16,-2 1-2-16,-2 0 3 0,-7-2-1 0,-1 5 2 0,-3 1 4 16,-3 3 2-16,-4 0 2 0,-3 3 0 15,-1 3-1-15,-1-3-1 0,-4 5-7 0,-1-1-1 16,-2 1-3-16,-3 2 1 0,-2 0 0 0,-3 5 0 16,-1 2-1-16,-2 4-3 0,1 2 2 15,2 3 0-15,3-1 0 0,3 3 2 0,2 2-5 16,0-3 2-16,8 1 1 0,1 0-1 0,6 0 2 15,-1-1-1-15,3 0 0 0,2 1 0 0,2-2-2 16,5-2-3-16,-1-2-6 0,1-1-11 16,-2-1-9-16,-1-3-15 0,-3 0-9 0,-1-2-20 15,-2-7-26-15,1 0-54 0,0-5-108 0,3 0-326 16,0-5-938-16</inkml:trace>
  <inkml:trace contextRef="#ctx0" brushRef="#br0" timeOffset="96105.2027">17673 6510 159 0,'1'-13'472'0,"2"0"-128"0,3-6-119 15,5 3-86-15,2 3-44 0,5 0-36 0,2 3-28 16,2 1-25-16,6 4-6 0,2 1-15 16,1 4-40-16,2 1-121 0,-1 3-289 0,-3 3-353 15</inkml:trace>
  <inkml:trace contextRef="#ctx0" brushRef="#br0" timeOffset="96740.4274">15858 7871 1050 0,'-11'-17'511'0,"-8"-2"-49"0,4-2-164 0,2 5-61 15,9 3-37-15,-3 6-39 0,5 0-37 0,1 3-31 16,0 1-32-16,-1 3-25 0,2 0-22 0,0 2-17 16,0-1-2-16,-1 3-2 0,-2 3 8 15,2 0-1-15,0 7 1 0,2 1-1 0,3 2-5 16,0 1 6-16,4 2 0 0,2-3 1 0,3 1 0 15,0-2-3-15,7-3-3 0,0-4-2 16,6-2 0-16,0-4-3 0,2-3 0 0,0-3-4 16,-3-3-4-16,1 1-1 0,-2-6 1 0,0 1 3 15,-6-3 4-15,-1 1 0 0,-5-3 1 0,2-3-3 16,-8 3 0-16,2-1 3 0,0 1 2 0,-5 3 3 16,0-1-1-16,0 4 4 0,-1 2 2 15,-2 1 0-15,2 0 4 0,-1 3-7 0,0-1-1 16,3 1-10-16,0-1-4 0,5 0-3 0,2-2 1 15,7 0 4-15,3-2 3 0,7 0 6 0,5 1 3 16,1 1 2-16,6-4 5 0,-1 1-3 16,-1-2 1-16,-4-1-1 0,-2-2-2 0,-3 0 7 15,-3-1 1-15,-7 1 4 0,-3-5 4 0,-4 0 2 16,-3 0 3-16,-4-2 3 0,-4 1 8 0,-1 1-3 16,-3 2 3-16,-1 3 3 0,-4 1-2 15,3 2 7-15,-4 2-1 0,0 3-4 0,-1 1-10 16,0 4-8-16,1 2-8 0,0 5-4 0,-2 5 2 15,1 4-3-15,-1 8 0 0,1 7 0 16,0 6 1-16,6 3 4 0,-2 5 2 0,5 1 2 16,-1 3 0-16,1 4-3 0,-4 6-1 0,3-1 1 0,-2 8-2 15,-2-2-4-15,0-2-6 0,1 0-11 16,0-10-13-16,-1-2-8 0,-1-4-18 0,1-4-25 16,-3-5-39-16,-6-8-52 0,3-4-73 0,-2-5-138 15,-2-5-299-15,3-3-672 0</inkml:trace>
  <inkml:trace contextRef="#ctx0" brushRef="#br0" timeOffset="96866.1056">16565 7902 1 0,'25'-13'0'0,"15"-4"159"0,12-1-76 0,-2 8-21 16,1 5-20-16,1 5-24 0,-2 1-129 15,0 4-142-15,-8 1 253 0</inkml:trace>
  <inkml:trace contextRef="#ctx0" brushRef="#br0" timeOffset="97467.2736">14904 8268 1046 0,'1'1'450'0,"-1"-1"-136"0,1 0-187 0,2 2-57 16,-2 3 23-16,2 4 26 0,-1 8 38 15,3 6 9-15,-1 6-12 0,0 9-19 0,1 0-23 16,-2 7-19-16,4 5-16 0,3 8-7 0,-1 6-9 16,0 9-6-16,1 13-5 0,0 10-14 0,-6 16-6 15,2 7-7-15,-4 9-2 0,-3 10 2 16,-4 11-2-16,-1 13 0 0,-9 6-9 0,4 4-3 16,0 1-1-16,-3-4-3 0,5-5 6 0,1-12-1 15,1-11-7-15,6-16 2 0,1-12-2 16,0-12 1-16,4-9 3 0,-4-8-3 0,0-16 0 15,-4-4-6-15,2-13 5 0,-2-6-1 0,-2-7 2 16,2-8 4-16,-2-6-10 0,2-4-3 16,-1-4-4-16,3-4-4 0,0-7-2 0,2-3-5 0,0-2-15 15,0-2-12-15,0 2-10 0,0-1-16 16,0-3-47-16,0 0-94 0,0-7-172 0,2-3-509 16,1-7-727-16</inkml:trace>
  <inkml:trace contextRef="#ctx0" brushRef="#br0" timeOffset="98770.7271">15875 9207 529 0,'6'-25'364'0,"1"-7"71"0,-1-7-75 16,-4 15-33-16,-3 6-48 0,-3 6-64 15,1 5-57-15,-1 2-51 0,-5 4-34 0,-1 4-25 16,-7 5-7-16,-12 6 7 0,-5 9 5 0,-7 3 1 16,-4 9-6-16,2 2-10 0,4 0-11 0,6 1-7 15,5 1-7-15,11-3-6 0,1 0 1 0,8-1-6 16,6-4-2-16,2-4 3 0,7-1 1 15,2-4 0-15,4-4 1 0,0-3-5 0,4-5 1 0,1-8 2 16,-1-4 4-16,7-9 4 0,-4-4-5 16,3-8-2-16,-1-6-6 0,-2-6 2 0,-2-1-6 15,-6-6-3-15,0 1-6 0,-3-2-11 0,-4-2-4 16,-2 2-5-16,-3-4 2 0,0-2-2 16,-3 6 1-16,-2 4 0 0,2 9-12 0,-2 9-7 15,3 6-22-15,2 6-47 0,0 5-98 0,1 4-54 16,7 2-48-16,3-1-30 0,8 4 51 15,3 0 31-15,7 2 44 0,-2 1 68 0,5 0 51 16,1 2 40-16,-1-2 41 0,0 0 48 0,-2 4 57 16,-1-2 76-16,-7 3 75 0,2 0 61 0,-8 1 15 15,1 1-25-15,-6-1-47 0,0 3-50 0,-4-2-32 16,-2 2-22-16,0-1-20 0,-3 2-16 16,-1-1-14-16,-1 3-17 0,0 0-10 0,0 2-12 15,0-2-13-15,2-1-4 0,-1 2-9 16,2-4-6-16,0 1 1 0,-1 0-4 0,4-6 7 0,-2-2 10 15,4-5 8-15,3-3 5 0,-1-2 0 16,1-2-2-16,5-3-6 0,-1-5-1 0,5-4-6 16,3-3-6-16,3-4-2 0,-4-3-5 0,1-2-3 15,2-5 2-15,-2-1-3 0,-2 1 0 0,0 4 0 16,-3 6-2-16,-6 4-1 0,-4 6 7 16,-5 6-1-16,-1 3 0 0,1 1-3 0,-6 3-13 15,3 1 0-15,0-1 0 0,-2 2 2 16,2 3 8-16,-1 6 1 0,0 5 0 0,1 1-3 0,0 3 2 15,0 1-1-15,2 1 4 0,3-1 0 16,-1-1-6-16,0-1 1 0,2-2 0 0,2-2 0 16,3-4 5-16,-1 0-2 0,1-3-4 0,2-2 2 15,3-1 0-15,-2-5 0 0,4-2 6 16,0-3-1-16,2-3-5 0,1-2 2 0,-1-2-2 16,2-4-1-16,-3-2 8 0,2 1-4 0,-3-4-1 15,0-3 1-15,-1 1-5 0,0-2 5 0,-2 1 2 16,0 1 1-16,-5 4 2 0,1 0 1 0,-7 6 4 15,2 2 3-15,-4 2 5 0,-1 3-1 0,0 3-7 16,-1 0-5-16,0 3-10 0,0-2-3 16,0 2-1-16,-1-1 1 0,2 4 1 0,-1 2 1 15,0 5 2-15,2 2-2 0,0 3 3 0,0 4 0 16,2 2 1-16,1 0-1 0,1 1-5 0,2-1 4 16,0 0 2-16,3-1 2 0,-1-3 1 15,3-3-5-15,2-3-4 0,0-2-1 0,3-4 1 16,0-4 0-16,2-3-2 0,1-3-2 0,1-3-8 15,-1-4-4-15,2-2-2 0,2-2-7 0,-1-5-6 16,-1-2-22-16,1-3-43 0,1-2-47 16,1-1-71-16,0-2-95 0,3 2-137 0,-8-1-133 15,0 1-41-15,-2 3 107 0,-8 1 244 0,1 2 274 16,-3 2 0-16,-1 2 142 0,-2 0 163 16,-2 4 65-16,-3-1 19 0,1 0-14 0,0 3-35 15,0-2-41-15,-2 3-43 0,1 1-38 0,0 0-29 16,-1 0-31-16,2 2-26 0,-1 0-30 0,2 4-26 15,-1 2-25-15,-2 1-25 0,1 1-11 16,0 1-9-16,1 3 0 0,1 5 1 0,3 2-1 16,1 9 1-16,-2 5-1 0,2 6 4 0,-1 4-1 15,-1 7-3-15,-3-1-1 0,0 1-5 0,-2-4 0 16,-4 5 2-16,-4-2-4 0,-1-1-2 16,4 0-6-16,-2-6-4 0,7-6-3 0,0-9 2 0,0-5 0 15,3-7-2-15,-3-5 5 0,3-2 1 16,-2-3 5-16,2-4 5 0,4-4-2 0,5-7-1 15,1-1-2-15,5-7 0 0,1 1 0 0,-3-1 3 16,4 1 2-16,-2 4 1 0,2 1 2 16,-1 4-5-16,-5 5 6 0,1 2 4 0,-5 1 3 15,-2 4 8-15,-3 1-8 0,3 2-3 0,-3 1-5 16,1 1-5-16,-2 1 5 0,3 4-1 0,-3 1 3 16,3 4 0-16,-1 3-5 0,0 2 0 15,1 1-1-15,-2 2-1 0,1 2-1 0,2-1-9 16,0 4-22-16,4-5-35 0,-3-1-50 0,1-6-78 15,-2-3-160-15,1-4-565 0,0-4-672 16</inkml:trace>
  <inkml:trace contextRef="#ctx0" brushRef="#br0" timeOffset="98898.4215">17837 8761 696 0,'-8'-5'173'0,"-2"0"-80"0,-1-1-132 0,2 8-45 15,5 2-94-15,-2 5-359 0,1 3 414 0</inkml:trace>
  <inkml:trace contextRef="#ctx0" brushRef="#br0" timeOffset="99695.8186">18239 9261 9 0,'-13'-9'468'16,"-8"0"-163"-16,-4-4-24 0,2 5-4 0,1 5 17 16,1-1-26-16,3 2-55 0,1 0-38 0,2 2-36 15,4 0-30-15,5 2-29 0,2-1-27 16,4 1-17-16,-1 4-7 0,0-1 7 0,0 4 6 15,1 2 8-15,2 2 4 0,1 2-3 16,4 2-1-16,1 1-13 0,4 0-8 0,2 1-8 0,2 2-6 16,-1-1-1-16,3-3-4 0,-3 0-2 15,-1-1-4-15,-4-5-1 0,-2 0 0 0,-1-4 2 16,-1 0-1-16,-2-2-2 0,-1-1-2 0,0 0-2 16,-3-3 4-16,0 0 4 0,2-2 9 0,0 0 3 15,1-4-3-15,0-2-1 0,6-1-4 16,0-6 0-16,1 0 0 0,2-5-3 0,-2-2-3 15,0 1-1-15,0 1-2 0,-1 3 3 0,-3 3-1 16,0 6 0-16,-1 1-2 0,-2 2-4 0,-1 2-1 16,-1 1-2-16,1 2 1 0,-1-1-7 15,2 2-1-15,-1 1 0 0,0 0-3 0,5 2 6 16,-4 2 3-16,5 5 3 0,-3 0 1 0,2 4 0 16,0 1 1-16,1-1-1 0,1 4 7 15,0-2-6-15,-1-1-1 0,3-5-1 0,-2 2-4 16,-1-5-1-16,2-1 3 0,-4-1-3 0,1-4-2 15,0-1 3-15,1 0 0 0,-2-4 4 0,2 1 0 16,0-1-2-16,-1-2 0 0,4 1-1 0,-3-4 3 16,0 3 6-16,1-2 2 0,-1-1 2 15,-1 0-1-15,1 1-3 0,-2 1-1 0,-3 2-2 16,0 1 3-16,1 1-2 0,-2-1-3 0,-1 2-3 16,1 0-7-16,0 0 3 0,2 3-1 0,0-1 1 15,4 1 3-15,-2 2-2 0,0 1 1 0,0 1-1 16,0 1 9-16,3-1-1 0,-2 0 1 15,1 0 3-15,-1-3-5 0,3 1 5 0,2-3 2 16,3 1 1-16,-1-3 2 0,5-2-2 0,-2-1-4 16,2-1 2-16,2-3 1 0,-3-1 3 15,0 0 2-15,-3-2 4 0,2 0-2 0,-5 1 2 16,0-1 3-16,-3 1 3 0,-4 0 6 0,1-1 0 16,-3 2 1-16,0-2-1 0,-2 4 2 15,0 0 3-15,-2 1 0 0,1 4-2 0,-1-1-10 16,1 2-8-16,0 0-10 0,0 0-14 0,0 2-2 15,0 2-4-15,0 4 3 0,-2 9 8 0,2 3 2 16,0 5 3-16,2 6-5 0,-1 3-10 0,2 3-22 16,-2 4-23-16,-4-2-35 0,-3 3-63 15,-8 2-117-15,-7 3-314 0,-7-2-960 0</inkml:trace>
  <inkml:trace contextRef="#ctx0" brushRef="#br0" timeOffset="100066.2561">17602 10060 1511 0,'-9'-10'727'0,"0"0"-392"0,-1 1-106 16,2 4-58-16,8 4-39 0,-1 2-45 0,2 2-45 16,-1-1-20-16,5 4-2 0,-4 3 2 0,1 7 12 15,0 5 1-15,5 6 0 0,1 2-3 16,4 5-10-16,1-1-5 0,4 1-7 0,-3-1-1 15,4-3-4-15,-2-3 0 0,3-2 2 0,-2-6-4 16,2-4 6-16,1-5-4 0,0-4-2 16,4-3 0-16,3-6-2 0,-3-1 2 0,4-5-1 15,-4-5 5-15,3-4-4 0,-2 0 2 0,-1-3 4 0,-1-2-5 16,-3 3 3-16,1 0-2 0,0 1-3 16,0 4 1-16,-2-1 0 0,0 6 1 0,-5 2-1 15,-3 4 1-15,-5 3-2 0,4 2 0 0,-4 2 1 16,-1 1-6-16,1 4 3 0,-2 3-2 15,3 5 1-15,-4 0 4 0,-2 3-5 0,1 5 1 16,-2 3-2-16,-2-1-4 0,1 2-2 0,-3-2-16 16,-2-2-25-16,2-2-39 0,-4-4-92 0,-1-3-100 15,-5-3-273-15,-1-7-1067 0</inkml:trace>
  <inkml:trace contextRef="#ctx0" brushRef="#br0" timeOffset="100211.4843">17625 9645 1824 0,'-3'-8'247'0,"-2"-1"-90"15,3-2-106-15,3 6-66 0,0 5-48 0,4 2-49 16,2 3-86-16,6 7-330 0,2 1-834 0</inkml:trace>
  <inkml:trace contextRef="#ctx0" brushRef="#br0" timeOffset="101802.9184">18630 10214 847 0,'-8'-16'596'0,"0"-4"-245"15,2-2-74-15,2 5-51 0,5 8-9 16,3 0-18-16,0 2-38 0,3 1-30 0,2 2-39 16,1 1-38-16,5 3-11 0,0 4-19 0,3 4-7 15,1 7-2-15,1 3-10 0,-2 5 3 0,0 6-1 16,-2 1 1-16,-3-1 3 0,-1 3-3 15,-6 0 1-15,1 0-6 0,-6-2 1 0,-1-2 0 16,-1-3 0-16,-2-3 2 0,-2-5-3 0,1 0 0 16,-2-7-1-16,1 0 0 0,3-6 1 15,-1-2 0-15,3-1 5 0,0-2 2 0,0 2 4 0,0-3 2 16,2-2-7-16,-1-2-1 0,1-5-9 16,1 0-2-16,-1-5 1 0,3 1 1 0,-3-2 2 15,2 1 1-15,-1 0 1 0,1 3-2 0,-2-1-3 16,2-1 2-16,0 1-4 0,3-1 6 0,1 1-2 15,-1 0-2-15,2 2 2 0,0 1-4 16,2 1 4-16,-1-1 0 0,3 5-1 0,0 0-1 16,2 3-2-16,-2 0 0 0,5 2-2 0,-3 1 3 15,0 1-4-15,0 2 1 0,1 2 0 16,-2 0-2-16,-1 0 2 0,2 4 2 0,-1-2 0 0,-1 0-2 16,0 2-3-16,-1-4 0 0,0 1-2 15,0-1 5-15,0-1 3 0,0-1-2 0,1-1 2 16,2-1-4-16,-1-2 2 0,-1 1 2 0,0-1 3 15,0-2 1-15,-3 2 0 0,-2-2-1 16,0 0 0-16,-3 1 5 0,-4 0 2 0,2-1 0 16,-2 3 2-16,-1-1-3 0,0 2-1 0,0 1 2 15,0-2-1-15,-1 0 2 0,1 1-6 0,0-1-2 16,0 1-4-16,0 0 0 0,0 0 4 16,0 3-2-16,-2 3 6 0,2 1-3 0,0 6 0 15,0 0 1-15,2 3 1 0,0-1 1 0,-1 1-2 16,1 0 0-16,-1-1-2 0,1 1 1 15,1-4 1-15,1-1 2 0,-2 1 1 0,2-4-4 16,-1 2-1-16,1-2 1 0,0-2 0 0,-2-1 3 16,1 0 1-16,-2-3-4 0,1 1 1 0,-1-2-3 15,0-2 2-15,0 4 1 0,-1-3 1 0,0-1-2 16,0 2-2-16,-1-1 2 0,0 2-2 16,-2-2 6-16,1 1 4 0,2-1-3 0,-3 0 1 15,1 1 1-15,0-2 1 0,1 0 3 0,1 0 0 16,0 0-1-16,0 1-3 0,0-1 0 0,0 0-2 15,1 0 5-15,-1-1 1 0,0-1-5 16,2 1 1-16,-2 0-10 0,1-2-1 0,0-1 2 0,0-3-5 16,1 1 2-16,-2 0-4 0,0-1 0 15,1 0-1-15,0 0 3 0,1-2 5 16,0-1-3-16,-1 2 2 0,2 0-4 0,0-1-1 16,0 2 5-16,2-2-2 0,-1 1 2 0,2 0-3 15,1-2-3-15,3 0-1 0,1 1 3 0,4-2 2 16,3 1-1-16,-1 0 3 0,2 2-2 0,0 1-2 15,-2-3 4-15,2 4 1 0,-2-3 4 0,1 2 0 16,-2 2-5-16,-1 0-1 0,0 1-2 16,-5 2 5-16,0 2-1 0,2 0 1 0,-3 2-2 15,0 3-6-15,-2 0 5 0,-1 5-1 0,2-1 6 16,-2 3 3-16,-2 4-4 0,-1 4-2 16,1-1-1-16,-3 3 2 0,-1 3 1 0,-1-1 1 15,0 0-1-15,-3 2-5 0,3-1 3 0,0 0-2 16,0-1 2-16,1-1 2 0,1-3-8 0,-1-5-5 15,3-3-10-15,2-3-7 0,0-1-5 0,3-4-2 16,4-3-3-16,6-2-5 0,3-3 4 16,6-7-1-16,6-2 4 0,1-6 11 0,4-4 2 15,2-5 8-15,-4-2 2 0,1-2 5 0,-1 2 4 16,-5 2 3-16,-2 5 6 0,-5 2 0 0,-5 1 4 16,-5 3 7-16,-4 4 9 0,-2 0 12 0,-6 4 5 15,-1 0 3-15,-1 4 1 0,-2-2-9 16,1 1-4-16,-6 1-10 0,0 1-8 0,-4 4-7 15,-7 3-7-15,-5 5 2 0,-6 3 0 0,-5 2 5 16,2 3-3-16,0 4-4 0,1-1 0 0,3 3-9 16,6-1 9-16,8 0-1 0,2-3 0 15,8 1 3-15,5-4-5 0,8 1 2 0,2-5 2 16,9-2 5-16,7-2 1 0,7-2-1 0,3-5-2 16,7-2-7-16,3-3 6 0,-2-3 0 15,0 1 3-15,-5-1 4 0,-3-4-5 0,-2 3 5 16,-1-1 1-16,-4 3-1 0,-3 2 4 0,-4 3-1 15,-4 2-5-15,-5 2-8 0,-1 1 1 0,-3 1-1 16,-1 5 1-16,-1 0 6 0,-2 3-7 0,-2 2 0 16,-2 2-3-16,-1 1 0 0,-2 4 2 15,0-1-1-15,-4-2 0 0,-1 0-2 0,-2-6 2 16,1 0-1-16,1-2 0 0,0-5 2 16,2 0-10-16,4-3-1 0,0-2-3 0,1-2-2 0,5 0 4 15,3-3 0-15,7-4-2 0,8-3 1 16,6-2 3-16,3-4 4 0,1-2 5 0,3-4 7 15,-1-1-5-15,3-2 0 0,-4-1-2 0,0 2-3 16,-4-2 12-16,-4 3 6 0,-2 0 10 16,-5 3 9-16,-2 2 7 0,-6 2 9 0,-6 4 5 15,-3 3 3-15,-2 1-8 0,-3 4-4 0,-4 1-15 16,3 1-13-16,-6 3-1 0,-1 2-9 0,-8 5 5 16,-3 3-1-16,-3 7-3 0,-4 3 3 15,2 6 0-15,5 1 6 0,7 3-7 0,4 3-4 16,8 0-1-16,5 2-8 0,7 2 11 0,9-3-3 15,3-3 1-15,9-2-1 0,8-8-10 0,5-2-7 16,4-1-15-16,2-2-23 0,2-6-41 16,3-2-62-16,-6-4-123 0,-2-2-845 0,-5-3-595 15</inkml:trace>
  <inkml:trace contextRef="#ctx0" brushRef="#br0" timeOffset="103476.6528">18101 11885 2240 0,'-10'-5'171'0,"0"0"-5"16,-1 1-73-16,7 5-33 0,4 1-3 0,0 3 0 15,0 1 4-15,3 3 0 0,-1 1-6 0,3 1-3 16,5 0-6-16,2 0 5 0,4 0-1 0,8-3-4 15,3-2-3-15,6-2-13 0,5-4-8 0,9-4-7 16,6-4-5-16,5-4-5 0,7-4-3 16,3-4 0-16,0-4-6 0,2-6 6 0,0-5 0 15,2-8-1-15,-5-2 4 0,-2-6-2 0,-4-4 1 16,-1 0-1-16,-7-1 0 0,-4 5-1 0,-8 2 2 16,-8 6 6-16,-11 7 8 0,-4 7 6 0,-9 5 6 15,-3 5 3-15,-4 6 2 0,-2 1 0 0,-2 5-5 16,0 4-7-16,1 0-11 0,-1 3-9 15,0 2-8-15,1 2-2 0,-7 4 1 0,-2 9 4 16,-6 5 4-16,-1 7-2 0,-1 5 3 0,7 2-2 16,0 0-2-16,3-1 3 0,6-5-4 15,2 1 0-15,1-5-3 0,6-2 1 0,2 1-4 16,5-4 0-16,1-6 0 0,2-1-4 0,4-4 4 16,1-4-1-16,4-2 2 0,-1-4 5 0,2-4-1 15,2-3 0-15,-3-4 1 0,2-4 1 16,-1-2 2-16,0-2 1 0,-1-3 2 0,-1 0-1 15,0-3-1-15,1 0-1 0,-3 0 0 0,0-4 2 16,-3 0-2-16,-1-1 2 0,-4 1 1 16,-1 4-2-16,-1 0 3 0,-4 1 3 0,1 3-1 15,-2 1 2-15,-3 0-1 0,1 5-1 0,-3 3 1 16,0 3 1-16,-2 2-2 0,0 3 1 0,-1 1 0 16,0 3-6-16,0 0 0 0,0 0-5 0,-1 2-5 15,1 0-1-15,-1 1 0 0,-1 7 0 0,0 3 6 16,-2 9 3-16,-1 3-2 0,0 5 3 15,-1 4 1-15,1 2-4 0,0 5 5 0,1-3-2 16,1-2 0-16,-1 0 2 0,-2-4-3 0,3 1-1 16,1 0-1-16,1-2 1 0,1-2 1 0,0 0 2 15,1-4 1-15,0-6-5 0,3-4 5 16,-1-5-3-16,1-3-1 0,0-3 3 0,-2-3-5 16,1-1 1-16,-2 0 2 0,3-3-1 0,1-1 2 15,6-5-1-15,0-3 0 0,5-5-2 16,-1-5 2-16,5 1-3 0,-1-3-1 0,2-1 2 15,-1 1-7-15,-1 2 3 0,1 6-2 0,0 2 1 16,-6 4 3-16,3 1-1 0,-4 3 1 0,-1 2-4 16,-1 4 3-16,0 4-3 0,4 3 0 15,-1 3 6-15,4 3-4 0,0 3 2 0,3 2 2 16,2 3-2-16,1 0 5 0,2 1-1 0,3 0 1 16,1-3-1-16,0-1 0 0,1-4-2 0,0-2-1 15,0-3 3-15,0-3-6 0,-2-2 4 0,0-4 0 16,-6-2-1-16,2-5 6 0,-2 0-1 0,-1-4 0 15,0-3 1-15,1-2 1 0,-7 0-3 16,3-1 0-16,-8 0 5 0,-1-2-6 16,-3 3 8-16,-3-1 2 0,-4 0-4 0,0 5 8 15,-2-2-4-15,-6 4 0 0,2-2-1 0,-4 3-5 16,-5 2-3-16,-1 1-2 0,-5 3 1 0,-4 5-5 16,-3 2 4-16,2 3 2 0,0 4-2 0,5 2 5 15,0 2-5-15,4 2 0 0,3 2 1 0,4 4-3 16,2-3 0-16,6-1 1 0,0 0-1 15,5-1-1-15,2 1 2 0,2-3 0 0,2-4-3 16,6 1 2-16,-1-2-2 0,0-4-1 0,3-2 5 16,0-3-5-16,0-4 4 0,0-5 0 0,2 0 1 15,-3-4 1-15,1-1 2 0,0-3 1 16,-3 1-3-16,-3-3 8 0,2 1-5 0,-5 0 1 16,-1 0 2-16,1-1-7 0,-5 1 5 0,2 0 2 15,-1 0-1-15,-3 4 5 0,0 0 0 16,-1 2-1-16,0 1-1 0,0 0-1 0,0 2-2 0,0 2-2 15,0 1 2-15,0 1-7 0,-1 2 2 0,1 1-2 16,0 0-6-16,0 1 3 0,0 0-5 16,0 4 3-16,-1 1 3 0,0 4 0 0,-1 4 2 15,1 2-1-15,0 2 4 0,1 2-6 0,1 2 5 16,0-1 2-16,2-2-4 0,-1-1 6 16,6 0-3-16,-3-2-1 0,1-1 1 0,3-3-3 15,0-1 0-15,2-1-3 0,1-2 3 0,0-2-6 16,4-2 5-16,0-4 4 0,2-3-4 15,5-4 10-15,1-2-4 0,0-3-1 0,4-3 1 16,-4-1-6-16,4-4 4 0,-4 2-2 0,0 1 0 16,-6 0 3-16,-2 4-1 0,-1 2 1 0,-3-2-1 15,-2 4 6-15,-1 1-5 0,-3 3-2 16,0-1 3-16,-4 4-8 0,0 1 5 0,0 1-4 0,-2 0 0 16,1 0 2-16,-1 2-2 0,2 2 2 15,1 4-3-15,-1 4 8 0,2 3-4 0,0 3 1 16,-1 1 2-16,2 1-9 0,-2-1 7 0,2 1-2 15,0-1-1-15,3-6 6 0,-1 2-4 16,0-1 2-16,2-3-3 0,1-4-2 0,-1 0 1 16,2-4 1-16,0-2 4 0,5-4-4 0,2-2 3 15,2-2 0-15,0-2-2 0,-1-4 8 0,1 0-5 16,-1-1 2-16,0-2 0 0,1 2-2 0,-1-5 0 16,-1 2-1-16,-1-1 2 0,6 1-8 15,-3 1 7-15,-2 4-1 0,0 2-3 0,-7 3 9 16,0 4-7-16,2 3 2 0,0 1 1 0,1 4-6 15,2 1 3-15,-3 2-2 0,5 2 4 16,-4 2 3-16,4 3-1 0,2-1 0 0,0 0-2 16,0-1 2-16,0-1 1 0,0 1 1 0,-3-3 2 15,4-1-5-15,-2-3 0 0,6-2-1 0,4-3-2 16,4-6-5-16,4-1-7 0,0-5-15 16,2-3-36-16,-2-3-67 0,1-5-212 0,5-4-1221 15</inkml:trace>
  <inkml:trace contextRef="#ctx0" brushRef="#br0" timeOffset="105680.1511">17215 12859 542 0,'-5'-16'364'0,"-1"-6"11"0,1-5-35 16,4 1-52-16,6 5-39 0,2-3-47 0,3 2-46 15,8 1-32-15,-2 1-22 0,9 3-18 0,1 3-11 16,6 2-10-16,1 6-15 0,0 4-11 15,-2 2-11-15,0 6-7 0,1 5-4 0,-4 3 0 16,0 6-2-16,-2 4-4 0,-2 4 4 0,-3 7-4 16,0 0 1-16,-2 0 0 0,-5 3-2 15,2-2 1-15,-6 3-4 0,-1 1 1 0,-4-2-2 16,2-5 0-16,-4-4 0 0,-3-3-2 0,0-7 1 16,-1-2-3-16,-1-6 2 0,-3-2 2 15,3-7 5-15,2-1 13 0,-2-2 2 0,1-3-1 16,-1-3-4-16,-1-4-11 0,1-3-3 0,0-4-4 15,0 0 1-15,1-3-2 0,1-1-1 0,2-3 2 16,0-4-5-16,2-2 3 0,3 0-3 16,3 2 0-16,1 1 1 0,4 3-1 0,0 1 2 15,3 4-2-15,-5 2 0 0,4 5-1 0,-4 4-2 0,0 3-1 16,3 3-3-16,0 5-1 0,0 2 1 16,3 4 0-16,-1 9 6 0,1 2 0 0,1 3 3 15,-1 1-2-15,3 3 4 0,-2-1-2 0,2 0 0 16,0 1 2-16,3-4-4 0,0-2 4 15,0-4-1-15,3-3-3 0,2-5 4 0,-1-3-6 16,2-5 1-16,-1-4 1 0,-1-3-2 0,-2-1 4 16,0-6-1-16,-7 1 3 0,1-5 1 0,-7 0 2 15,-2-1 1-15,-6-1-1 0,-2 1 4 16,-4 1-3-16,-3 2 3 0,-1 3-1 0,-3 0-2 16,-4 5-2-16,-1 1-2 0,-6 3 0 0,0 4-2 15,-1 1 3-15,0 3 2 0,-1 2-2 0,3 0 3 16,6 2-2-16,1 3-4 0,5-2 0 15,4 1-1-15,4-1 1 0,4 1 0 0,5 1 4 16,5-2 0-16,8 2 3 0,3-4 1 16,7 0-4-16,3 0 4 0,2 3-5 0,0 0-1 0,0 4 1 15,-2 1-6-15,-5 0 5 0,-4 1-2 0,-4 0 0 16,-5 2 1-16,-5-2 1 0,-1 3 0 16,-3-2-1-16,-3 2 0 0,-3-2 1 0,-3-1-1 15,-2-4 3-15,0-1-1 0,0-4 1 16,-3-2 3-16,-1-2 3 0,-2 0 7 0,-2-3 2 15,0-4 1-15,-1 0-4 0,1-3 3 0,-4-3-7 16,5-1-3-16,0-2-2 0,1-1-8 16,2-3 3-16,4-1 0 0,2 0-1 0,3-3 3 15,2 1-5-15,3-2 1 0,8 0 0 0,-1-1 0 16,6 2 0-16,5 1 0 0,3 5 2 0,3 1-5 16,6 1 6-16,-4 2 2 0,1 4 0 0,1 4 5 15,-3 3-3-15,-1 6-1 0,-1 3-2 0,-2 4 0 16,-5 6-3-16,-2-1-1 0,-3 5 3 15,-4 1-7-15,-4-1 7 0,-5 0 0 0,-1-1-3 16,-4-2 10-16,-1 3-8 0,-2-4 2 0,-2-1 1 16,-1-4-4-16,-2 0 2 0,0-4 1 0,-2-2 2 15,2-2-1-15,1-3 3 0,2-2 6 0,1-1 4 16,0-1 8-16,1-2-8 0,-1-1-4 16,1-6-3-16,-2 2-8 0,4-4 0 0,-1-3 1 15,3 1-4-15,3-2-3 0,2-2 5 0,1-2-4 16,6 1 1-16,-4 1 7 0,4 1-6 0,1-4 1 15,0 1 1-15,4 1-8 0,1 0 5 16,4 2 0-16,-2 1 0 0,4 3 5 0,-1 2-2 16,-3 4 2-16,5 0-4 0,-1 4 4 0,0 3-4 15,-1 3-1-15,-1 4 2 0,-5 3-7 0,1 3 5 16,-5 2 3-16,-1 3-3 0,2 1 6 16,-6 2-3-16,0 1 0 0,0-3-1 0,-5 1-2 15,1-2-6-15,-3-1-5 0,-2-2-7 0,0-1-11 16,-1-3 0-16,1-4 1 0,-2-2 4 15,3-4 15-15,0-1-2 0,3-2 7 0,2-3 2 16,3-2-4-16,8-5 2 0,4-1-3 0,3-1 3 16,4 0-1-16,2-2 3 0,3 0-1 0,1-1 0 15,3 0 3-15,2 2-1 0,2-1 4 16,5 0 2-16,-4 7-1 0,2 0 3 0,-9 2-1 16,-6 3 1-16,-8 0-1 0,-6 2 2 0,-7 1-1 15,-3 2-3-15,-6 0 4 0,-1 0-2 0,-2 3 3 16,1-1 6-16,-7 2 0 0,1 4 6 15,-3 0-2-15,-3 1-3 0,-2 1-2 0,2-2-4 0,1 1-1 16,1 0-5-16,4-2 2 0,2 0-4 16,3-4-1-16,2 2 1 0,3 0-3 0,1-1 4 15,3-2 0-15,5-1 1 0,6-2 3 0,2 0-1 16,10-1 0-16,0-2-2 0,1-2 4 0,2-1-5 16,-4-1 0-16,-5-2 2 0,-2-2-6 15,-3-1 6-15,-2 0 3 0,-1 0-1 0,-3-1 6 16,-2 0 0-16,-3-1-2 0,0 1-1 0,4-1-1 15,-3 1 2-15,0 2 5 0,-1 2 4 16,-2 1-3-16,-3 1 1 0,0 2-4 0,0 0-4 16,-3 1 1-16,1 3-8 0,4 1-2 0,-3 1 0 15,5 3-5-15,3 1 4 0,5 1 2 16,3 2 0-16,5 0-1 0,0 2 3 0,5-2-2 16,2 1-1-16,-1-2 6 0,1-1-5 0,1 0 0 15,2-2 1-15,0 0-4 0,-3-4 2 0,0-1 2 16,-1-4 2-16,-4-4 0 0,-2-1 1 0,-4-5 2 15,1-2-2-15,-2-6 6 0,-2 0-2 0,1-6-1 16,0-1 3-16,-3-1-4 0,0-6 3 16,-2 0-1-16,-1 0 1 0,-1 2 3 0,-4 4 4 15,1 2 6-15,-6 6 2 0,-2 2 9 0,-2 5-4 16,-7 1-4-16,1 4 0 0,-4 4-12 16,-1 2-1-16,-6 5-5 0,-1 4-3 0,0 4 3 15,0 7-4-15,2 5 1 0,3 5-3 0,5 7 0 16,1 3 0-16,7 4-2 0,2-1 0 0,1 6-8 15,2 1-6-15,0 1-15 0,0 1-21 0,-1 1-14 16,0 4-5-16,7 4 5 0,6 4-16 16,7 1-70-16,1-3-186 0,-1 2-471 0,-3 2-851 15</inkml:trace>
  <inkml:trace contextRef="#ctx0" brushRef="#br0" timeOffset="106691.5934">19770 13965 2043 0,'10'-28'111'0,"8"-11"56"0,9-8 10 0,10 7 10 16,3 5-7-16,3 1-38 0,4 6-42 0,1 5-35 15,-1 12-30-15,0 7-17 0,-4 8-10 0,-1 10-8 16,-3 7 2-16,-3 3 0 0,-1 3 1 16,-7 4 0-16,-2-1-4 0,-5 2 1 0,-5 2 0 15,-6-1 2-15,-3 0 0 0,-3 1 0 0,-3-3-2 16,-4 2-4-16,-1-4 1 0,-1-4-1 0,-3-3 1 16,2-3 3-16,0-6-7 0,-3-2 0 15,7-4-5-15,-1-3 0 0,3-2 3 0,3-2 3 16,2-5 2-16,9-2 0 0,6-5 3 0,9-2-1 15,7-4 4-15,5 1 0 0,0-1-2 0,5-1 0 16,-2 0 0-16,-1-2-2 0,-2 0 6 16,-1 1 1-16,-1 0 5 0,-2 0 3 0,-4 2 3 15,-3 2-1-15,-6 1 5 0,-6 4 8 0,-5 2 1 16,-4-1 8-16,-3 4 2 0,-5 2-8 0,-2 0 1 16,-5 1-10-16,-2 0-10 0,-5 3-6 0,-5 3-6 15,-9 5-1-15,-5 1 2 0,-3 4 4 16,3 0-4-16,1 3 1 0,4-1-2 0,10-1-3 15,4 0 4-15,5-1 1 0,5 2-3 0,3-2 4 16,5 0-7-16,4-1 0 0,2-1 1 0,9-2 4 16,7-4 1-16,7-3 2 0,3-4-3 15,2-2-8-15,2-1 8 0,-5-2 0 0,-1 0 1 16,-5-2 5-16,-1 0-5 0,-6-2 0 0,-2 3 0 16,-2-1 1-16,-8-2 2 0,3 1 2 15,-8 2 1-15,1-2-5 0,-5 4 10 0,-1 1 0 16,-1-1 0-16,-1 3 4 0,1 1-12 0,-2 2-4 15,-1 1-2-15,-1 2-2 0,0 4 1 0,-5 1 0 16,-1 3 1-16,1 2-3 0,1 2 3 16,3 0-2-16,2 3 2 0,3-2 7 0,6-1-9 15,2-1 1-15,3-2-2 0,8-2-2 0,2-6 4 16,10-4 1-16,4-3-6 0,7-5-3 16,2-2-1-16,-1-4-2 0,-1-1 3 0,2-4 9 0,-6-4-4 15,1-6 3-15,-2-4 1 0,-3-3-4 16,5-9 6-16,0-3 1 0,2-6 0 0,1-3 0 15,-1-1 0-15,-5 3 0 0,-3 5 3 16,-8 0 5-16,-4 9 0 0,-5 2 5 0,-5 7 3 0,-8 5-2 16,0 7 10-16,-3 5 2 0,0 6-3 15,-2 5-7-15,1 3-11 0,-2 6-7 0,-7 5-2 16,-6 10 6-16,-5 7-4 0,-2 10 2 0,1 4-2 16,0 4-4-16,3 8 6 0,6 1-2 0,5 7 2 15,2-2 1-15,9 0-3 0,8-3-1 16,6-6-1-16,9-4 2 0,6-6-1 0,4-3 1 15,2-5-3-15,1-5-1 0,2-7 2 0,0-7-1 16,-1-8 0-16,1-7 5 0,0-6-6 0,-3-5 0 16,-4-6 2-16,1-2 2 0,-4-3 1 15,-5-3 3-15,0-2 0 0,-6-1-4 0,-3 0 4 16,-5 0-1-16,-6 4 5 0,0 1 5 0,-6 4-2 16,-7 2 4-16,2 2 1 0,-5 4-1 15,-6 1 2-15,1 2-2 0,-5 4-4 0,-7 2-4 16,0 5 2-16,0 4-3 0,-1 4 6 0,5 2 1 15,6 3-5-15,7 4-3 0,8 3-6 0,5 1 1 16,13 4-1-16,7 2 2 0,16 0 0 0,12 1-4 16,13-1-1-16,18 0-14 0,11 3-17 0,8 4-59 15,5 1-198-15,-3-1-1459 0</inkml:trace>
  <inkml:trace contextRef="#ctx0" brushRef="#br0" timeOffset="109580.1364">6016 14060 1 0,'-4'-3'0'0,"-1"-4"47"0,-1 0 311 0,-1 1-30 16,4-1-17-16,-5 2-23 0,3-1-25 16,-2 2-32-16,1 0-36 0,-1-4-32 0,1 5-30 15,3-1-26-15,-3 0-25 0,3 1-17 0,1 0-17 16,-3 3-13-16,3 0-7 0,1-2-12 16,1 2-7-16,0 0-8 0,0 0-9 0,0 2-2 15,0-2 1-15,1 1 1 0,3 2 4 0,0-1 3 16,3 2 2-16,5-2 4 0,3 1 2 0,5-2-1 15,5 2 1-15,-1 0-4 0,5-2-1 16,1 2 1-16,0-2-2 0,2 1 3 0,0 1-3 16,2-2 1-16,0 3-2 0,-1-2 5 0,6 3 3 15,1 1 1-15,2-4 3 0,6 1-3 16,0 0 2-16,4-1 2 0,2 0 0 0,1 1 2 16,5-2-2-16,0 0 0 0,1 3-2 0,1-2-2 15,4 0 3-15,-1 1-3 0,4 1 0 0,0-1 0 16,-1 1-3-16,6 1 2 0,-3 1 0 15,4-1 0-15,-1 0 0 0,4-1-1 0,-5 2-1 16,5-1-1-16,-3-1 1 0,5 0-3 0,-2-2 4 16,-1-1-1-16,2-1 0 0,3 1 5 0,-2-1-2 15,2-1 2-15,-1 1 2 0,-1-2-2 16,0 1 0-16,1 0-1 0,-5-2 1 0,3 1-1 0,1 0 2 16,-1-1 0-16,-1 1-3 0,1 1 6 15,0-1-4-15,3 1 0 0,0 1-1 0,-2-4-4 16,3 4-1-16,-1 0-2 0,3 0 3 0,-1 2-2 15,0-2 1-15,1 0-1 0,-1 0-2 16,0 0 3-16,1-2-4 0,0 2 3 0,-1-1 1 16,1-1-3-16,1-1 2 0,0 1-1 0,-4-2-1 15,3 2 0-15,1-3 1 0,-4 2 1 16,0 0-3-16,4-2 3 0,-1 2-2 0,-3-1 0 16,3 1 4-16,-5-2-5 0,-1 2 2 0,-1-1-3 15,-4 1-1-15,-3-1 2 0,-3 1 1 0,-4-1 1 16,-3-2-3-16,-6 1 2 0,-7 2-1 15,-4 0 0-15,-8 0 1 0,-7-2-3 0,-8 1 4 16,-6 1-2-16,-8 1 1 0,-3 1 2 0,-4 0-1 16,0 0-2-16,0-1-14 0,0 1-25 0,0 1-40 15,1 1-59-15,1 1-90 0,-1 1-154 16,-1 2-276-16,0 4-758 0</inkml:trace>
  <inkml:trace contextRef="#ctx0" brushRef="#br0" timeOffset="109876.4367">12212 14097 174 0,'1'0'647'0,"1"0"-241"0,-1 0-171 16,0 1-63-16,2 4 22 0,-2-1 15 0,1 1-22 15,2 3-32-15,-1 2-18 0,-2 6-21 0,-1 6-14 16,0 5-13-16,-4 8-21 0,-1 4-8 15,-1 4-10-15,-4 5-9 0,0 8-3 0,-4 0-9 16,2 5-5-16,-1-1-6 0,-2 1 3 0,4 0-8 16,0 3-2-16,0 1-2 0,1-1-11 0,1 2 8 15,0-2-8-15,2-4 4 0,1-2 2 16,1-4-2-16,2-5 1 0,1-4-3 0,-1-5 2 16,1-7-2-16,-3-6 1 0,-1-4 0 0,-2-2-12 15,-4-1-19-15,0-4-45 0,0-3-88 0,0-6-167 16,-2-1-557-16,-2-4-730 0</inkml:trace>
  <inkml:trace contextRef="#ctx0" brushRef="#br0" timeOffset="111046.3874">5530 14303 1 0,'2'-9'0'16,"0"-6"171"-16,-2-1 281 0,2 5-32 15,-2 5-40-15,2 2-91 0,-2 3-112 0,0 3-93 16,0 2-32-16,-2 6 21 0,2 4 37 0,-1 8 22 0,0 5-9 16,-1 6-8-16,-5 8-19 0,3 7-19 15,-4 5-15-15,0 3-13 0,1 6-8 0,0-4-9 16,0 4-6-16,4-1-5 0,1-1-2 16,2-1 3-16,2-3 4 0,0-3-1 0,2-1 0 0,1-4-3 15,1-2-3-15,-1 1-3 0,1-4-3 16,-2-1-4-16,1-5-5 0,0-2 2 0,-2-8-3 15,4-3 3-15,-4-3 4 0,3-3-7 0,-3-3 1 16,1-3-4-16,0-2 0 0,-2-5 3 16,3 2 1-16,-1-2 0 0,-1-1-5 0,3 0 4 15,-4-1-3-15,3 0 3 0,-1 0 5 0,3 0-8 16,-1-1 2-16,2-1-2 0,2-1-1 0,3-1 3 16,4-1 2-16,3-2 0 0,4-1-3 15,4 1 1-15,0 0-3 0,5 0 2 0,0-1 5 16,5 2-7-16,1 0 2 0,3 1-1 0,0 1-7 15,5 1 9-15,-1 0-1 0,3 0 1 0,2 1 2 16,4 1-7-16,1-1 2 0,2 5 0 16,-3-1 4-16,6 2-1 0,-1 3 0 0,2 0-2 0,6-1-6 15,1 0 6-15,2-4 3 0,2 1 0 16,0 1 5-16,5-4-3 0,3-1-2 0,1-2 3 16,1 0 5-16,2-1-1 0,4-1 2 15,2-3-2-15,2 1-8 0,5-2 10 0,-4 2-2 16,7-1 1-16,-2-1 6 0,5 2-10 0,0 1 2 15,5-1 0-15,3 4 1 0,-3 0 3 0,5 1 0 16,-1 3-3-16,2 1-5 0,0 2-1 0,-2 0-1 16,-2 1-1-16,2-3 7 0,1-1-8 15,-2-6 1-15,8-2 5 0,-3 1-1 0,1-4 8 16,1 2 1-16,-5-1 0 0,4-1-6 0,-2 1 2 16,0 1-1-16,1-1 1 0,-2 0 3 15,-2 1-8-15,-2-1 0 0,-4 2-5 0,-4-1-2 16,1 0 6-16,-8 0 0 0,-3 2 0 0,-7-2-4 15,-6 1 0-15,-4 1 0 0,-9 1 3 0,-4 1 5 16,-8-2-9-16,-9 2 4 0,-6-2-4 0,-5 0-4 16,-8 0 10-16,-7-2 1 0,-4 2 3 0,-7-2 2 15,-3 2 0-15,-2 0-2 0,0-1 2 16,-3 2 2-16,0-2-5 0,-1 1 3 16,-1-1-4-16,0 1-6 0,1-1 6 0,-4 0-3 15,0 1 0-15,1-1 2 0,-4-1-8 0,0 1-1 16,-3 0 0-16,0 1 2 0,-1-2-1 0,-4 1 0 15,4 1-4-15,1-1-8 0,0 0-1 0,0 3-17 16,0-3-34-16,1-1-57 0,-1 3-168 16,-2 2-893-16,-4-3-581 0</inkml:trace>
  <inkml:trace contextRef="#ctx0" brushRef="#br0" timeOffset="112246.8853">5344 12856 1 0,'6'-13'0'0,"-3"-4"103"15,3-4 361-15,-4 4-41 0,-1 4-53 0,-1 0-49 16,-1 5-55-16,1 0-53 0,-2 2-43 0,-1 1-35 16,0 3-38-16,2 2-42 0,0 1-24 0,1 4-21 15,-1 4 0-15,-2 4 9 0,2 8 2 16,-3 2 8-16,2 7 4 0,1 8-2 0,-2 8-1 15,-2 6 1-15,1 7-3 0,-3 3-6 0,-3 3 3 16,2 2-7-16,0 4 1 0,-1 2 3 16,0 1-1-16,1-1 8 0,-1 3 1 0,-3 3 2 15,2-3 0-15,-2-1-6 0,-2-3-4 0,1-3-3 0,1 1 0 16,0-2-3-16,5 2 0 0,-4 3-2 16,3 0-4-16,2 2 0 0,0 4-2 15,0-2-2-15,2 0 4 0,0 3-3 0,-1-1 1 0,3 4-2 16,-3 1-3-16,3 3 4 0,1-2 1 15,0 4 0-15,1-3 4 0,-2-1-6 0,1-3-1 16,0-3 1-16,-1 1 2 0,-2 2 4 0,0-1 6 16,-2-1-1-16,-3-2-3 0,1 1 4 0,-1 2-5 15,0-2 4-15,-1-3-2 0,-4 2-6 16,2 0-2-16,-2 1-3 0,0 2 0 0,2 1 0 16,1-1 2-16,1 1-3 0,1-5-5 0,4 0 4 15,0-6-4-15,3-7 4 0,-2-3 2 16,-1-8-6-16,4-4 7 0,-2-9-3 0,0-5 4 15,2 0-2-15,-1-5 1 0,-4 2-4 0,1-7-2 16,4-4 11-16,-2-9-9 0,0-3 5 0,3-4 3 16,-1-1-10-16,0-1 9 0,1-3-2 15,0 0 4-15,0 0 4 0,0-1-1 0,-1 1-2 16,0-2-9-16,-3-1 7 0,0 0-9 0,-1 0 2 16,0-3 2-16,0 3-17 0,0-3 2 0,1 1-24 15,0-3-30-15,1 4-53 0,-1-2-149 0,2 1-765 16,-1-1-713-16</inkml:trace>
  <inkml:trace contextRef="#ctx0" brushRef="#br0" timeOffset="114687.9599">4412 17874 1 0,'-1'-4'0'0,"1"0"7"15,0-1 200-15,0 2-27 0,1 1-24 16,0 1-36-16,1 1-32 0,-2-1-34 0,0 1-26 16,0 0-20-16,0 1-16 0,0 0-6 0,1 1-2 15,0-2 11-15,3 1-1 0,-1 1 4 0,0 3 3 16,1-1-7-16,-1-2 10 0,1 0 0 16,4 0 5-16,-2 0 9 0,0-1 15 0,2 0 20 15,2 2 17-15,3-3 18 0,0 0-1 0,3 0-6 16,1 0-12-16,3 0-17 0,3-2-2 0,-2 0-8 15,6-1-2-15,1-3-6 0,1 3-6 16,1 0-5-16,1 0-6 0,-3 0 9 0,2 1-5 16,-1 1 4-16,-2 1 5 0,1 1-7 15,1 1 16-15,0 1 7 0,2-1 3 0,1 1 6 0,2 0-9 16,-2 1-1-16,3 0-6 0,4-1 2 0,2 0-2 16,2-1-1-16,1 0 1 0,2 3-5 0,3-4 3 15,4-1 1-15,5-2 2 0,3-3 2 16,3 2-6-16,6 0-4 0,3 0-9 0,7-2-2 15,3 0-6-15,6-3 1 0,2 3 3 0,1-1-6 16,4 0 4-16,1 1-4 0,4-5-3 16,2 1 7-16,2 0-6 0,3 3 2 0,2 5-3 15,2 0-4-15,1-1 3 0,8-2 0 0,4-1 5 16,5 0-3-16,2-1 8 0,0 1 2 16,8-3 3-16,5-2 13 0,3-2-3 0,6 1 2 15,7-2-3-15,-4-1-9 0,11-1-3 0,1 0-3 16,1-2 2-16,5 3-12 0,-3 2 4 0,3-2-5 15,2-1-5-15,2-3 11 0,3-1-8 16,1 0 4-16,5-1-1 0,-1 1-6 0,2-2 5 16,3-2-1-16,1-1 4 0,1 0-2 0,-2 0 0 15,0 0-4-15,-2 0-7 0,0-1 11 0,-9 2-11 16,-5 1 5-16,-11 1 6 0,-5 2-9 16,-17-1 12-16,-11 2 2 0,-11 1 8 0,-11 1 8 15,-16 0 12-15,-12 3 3 0,-12-3 1 0,-12 2 4 16,-13-1-8-16,-5-1-3 0,-8 3-3 0,-7 1-15 15,-5 6-1-15,-7 1-9 0,-7 2 2 0,-3-2 2 16,-3 4-3-16,-3-2-6 0,-2 2-14 16,-4-1-8-16,-2-1-27 0,-10 3-32 15,1 2-75-15,-8 1-220 0,0 2-911 0</inkml:trace>
  <inkml:trace contextRef="#ctx0" brushRef="#br0" timeOffset="115859.1978">6308 15882 1 0,'0'-6'0'0,"3"-1"530"0,0-2-79 0,0 3-106 16,4 1-71-16,-3 1-53 0,4 1-34 0,-3 0-20 15,1 3-23-15,2 3-23 0,-5 0-15 0,4 2-5 16,-5 1-6-16,1 5-6 0,2 1-7 15,-3 6-11-15,0 4-11 0,1 4-9 0,-3 8-7 16,-3 10-8-16,1 8-3 0,-5 9-9 0,-1 5-10 16,-1 4 4-16,-3 8-4 0,2 3 0 15,-3 7 2-15,4-1-6 0,-3-2-7 0,3 4-1 16,1-1 0-16,1-4-2 0,-1 4 4 0,2-9-6 16,2-1 0-16,4-3 2 0,0-7-2 0,1-4 5 15,2-5-5-15,0-6 1 0,0-4-3 0,3-8-1 16,-2-4 3-16,1-4-5 0,0-6 4 15,0-4 0-15,0-7-3 0,-3 0 7 0,4-9 0 16,-5 0 5-16,0-3 1 0,-1-3-1 0,0 0-6 16,0-1-2-16,0-1 4 0,0-2-9 0,0 3 10 15,0 2-2-15,0-4-6 0,0 4 4 0,0-2-15 16,0-2-7-16,0 6-13 0,-1-3-18 16,0 4-24-16,-3-1-44 0,1-1-58 0,2 3-115 15,0-4-279-15,2 1-531 0</inkml:trace>
  <inkml:trace contextRef="#ctx0" brushRef="#br0" timeOffset="116521.4738">8187 15881 1 0,'7'-5'0'0,"0"-3"0"15,0-3 458-15,1 5-20 0,-1-1-57 0,-3 1-53 16,3 2-54-16,-4-1-56 0,3 3-34 15,-5 1-29-15,0 0-27 0,-1 2-24 0,0-1-21 16,-1 1-22-16,1 2-4 0,-4 1 9 0,1 7 9 16,1 0 6-16,-5 7-9 0,3 1-12 0,-3-1-16 15,2 1-6-15,-2 2-1 0,0 1-1 0,5 2 1 16,-1 5-4-16,-2 3-8 0,3 3-3 16,-2 3-1-16,-2 3 2 0,4 0 3 0,0 4-5 0,-3 3-4 15,4 6-3-15,0 4 0 0,1 4-4 16,-3 7 3-16,-2 4-4 0,3 1-7 0,-2 7 9 15,-3-1-8-15,3-2 0 0,-2-1 4 0,-2-9-8 16,5-7 2-16,1-3-4 0,-1-12 4 16,2-3 3-16,0-4 0 0,-1-8 1 0,2-7-7 15,-1-6 2-15,0-6-3 0,0-4 3 0,0 0 1 16,-2-3 0-16,2-1 1 0,1-6-1 0,0 2 1 16,0 0 0-16,0 0-2 0,0 0-5 15,0-1-4-15,0-2 1 0,-1 2-12 0,1-1-7 16,-1 1-18-16,1 1-33 0,-1 0-31 0,0 0-71 15,-1 0-114-15,-1 0-291 0,3-2-840 0</inkml:trace>
  <inkml:trace contextRef="#ctx0" brushRef="#br0" timeOffset="117182.9536">10459 15770 1 0,'2'-7'0'0,"1"-1"475"16,2-3-2-16,-2 1-48 0,3 3-39 0,-2-1-65 15,-2 3-60-15,2 3-48 0,-3-1-47 16,0 2-38-16,-1 1-35 0,0 1-30 0,0 1-17 16,0-1-11-16,0 1 6 0,1 3 7 15,-1 3 8-15,0 3 5 0,1 5-5 0,-1 5-6 16,0 3-5-16,1 4-2 0,-1 4-5 0,2 5-1 15,-4 4-4-15,2 4-8 0,-1 7 1 16,0 4-5-16,-1 2-3 0,1 3 1 0,-3-3-3 16,2 4-2-16,2 2-6 0,0 2 4 0,-1 4-9 15,0 5 5-15,-1-2 0 0,-1 2-8 0,0-3 3 16,3-3-4-16,-1-7 1 0,0-7 1 0,-1-6 2 16,0-3 0-16,-2-6-5 0,2 1 8 15,-7-3-11-15,3-3 6 0,1-4 7 0,0-7-13 16,2-4 13-16,2-6-9 0,-1-7-2 0,1-2 7 15,1-4-6-15,-1 0-3 0,1-2-8 16,0 0-5-16,0 0-12 0,0-3-18 0,-3 0-26 0,6-2-53 16,-3-3-61-16,2 0-137 0,0-5-558 15,6-4-800-15</inkml:trace>
  <inkml:trace contextRef="#ctx0" brushRef="#br0" timeOffset="117692.1708">11824 15757 1 0,'-2'-6'0'0,"-4"-4"315"16,-1 1 200-16,2 2-51 0,4 1-67 0,-3 1-61 15,1 0-63-15,2 3-59 0,0 0-54 16,1 1-48-16,0 2-43 0,0 2-12 0,0 2 7 15,0 7 18-15,-3 4 18 0,-1 9-7 0,-1 6-10 16,-4 5-14-16,1 3-11 0,1 3-7 0,2 5-5 16,-3 2-1-16,2 4-11 0,0 4 0 15,-2 6-7-15,2 2-9 0,-3 5 6 0,1 6-11 16,-1 5-1-16,2 4-3 0,-1-1-7 0,3-1 2 16,1-1 1-16,-1-6 2 0,1-6-3 0,0-9 2 15,1-8-1-15,1-6-4 0,-1-7 11 16,1-3-11-16,-1-10 5 0,1-2-1 0,0-3-9 15,0-6 8-15,1-8-5 0,-1-4 5 0,2-4-3 16,0 0 2-16,0-1-3 0,0-2-10 16,2-2-5-16,0-3-28 0,1-4-29 0,2-2-56 15,0 2-131-15,-2-4-537 0,5 0-969 0</inkml:trace>
  <inkml:trace contextRef="#ctx0" brushRef="#br0" timeOffset="118458.2919">5971 18466 1 0,'-1'-3'378'0,"-4"-1"124"15,1 0-51-15,-2 0-65 0,1-2-48 0,-2 2-75 16,3-2-42-16,-2 2-37 0,3 2-47 0,2 1-50 16,-4 0-45-16,3 1-16 0,2 2 6 0,2 4 21 15,1 4 20-15,-1 4-10 0,-1 5 2 16,1 2-24-16,2 6 1 0,0 2 7 0,-1 3-16 16,3 2-1-16,-3 0-22 0,5-2 2 0,-5 0-12 15,4 0 17-15,-7-32 17 0,5 30-16 0,-5-30 3 16,5 32-18-16,-5-32-13 0,6 32 16 15,-6-32-4-15,5 28 10 0,-5-28-18 0,6 24-9 16,-6-24 5-16,0 0 6 0,6 30 22 0,-6-30-7 16,0 0 7-16,0 0-21 0,9 28-12 0,-9-28 8 15,0 0-27-15,0 0-23 0,0 0-66 16,0 0-105-16,0 0-195 0,11-20-750 0,-5 2-399 16</inkml:trace>
  <inkml:trace contextRef="#ctx0" brushRef="#br0" timeOffset="118900.4251">7227 18347 874 0,'-6'-6'331'16,"4"-1"-17"-16,-1-1-15 0,-1-4-16 0,2 0-38 15,2-5-45-15,1 1-42 0,8-1-50 16,12-16-24-16,7 2-15 0,3 8-20 0,0 10 16 16,0 2-9-16,3 8-15 0,2 6-10 0,-4 8-13 15,-2 3-6-15,-17-4 18 0,3 2 1 0,-1 5 4 16,1 5-3-16,-4 0-20 0,4 8-13 15,-6-1-1-15,-3 8 13 0,-1 0-6 0,-6 3 8 16,-6 1-6-16,0-2-17 0,-9 1 7 0,1-4 4 16,-5 1 9-16,-1-4 4 0,1-2 1 0,-2-4-5 15,2-5-8-15,5-2 13 0,-4-6-2 16,7-2 20-16,2-3-18 0,0-4-24 0,7-2 2 16,1-2-14-16,2-2 28 0,7-2 10 0,1-1 2 15,3-1-14-15,6-1-20 0,6-3-7 0,5 0-29 16,3-2-12-16,6-1-40 0,3-2-73 0,4 2-108 15,4-3-246-15,2 0-624 0,3-2 17 16</inkml:trace>
  <inkml:trace contextRef="#ctx0" brushRef="#br0" timeOffset="119710.652">9465 18184 1 0,'-2'-2'0'0,"-5"-1"180"0,2-4 309 0,-1 1-38 15,-3 0-86-15,6 1-65 0,-1-1-59 0,2 0-49 16,1 0-35-16,4-1-31 0,1-1-22 16,1-1-21-16,6 1-17 0,3-4-12 0,3-1-5 15,3 2-4-15,3 1-8 0,1 3-8 16,2 2-12-16,-3 6-6 0,-1 3-7 0,-1 4 0 16,2 6 1-16,-5 3-6 0,2 5-1 0,-5 3-4 15,-9-9 32-15,1 2-4 0,-5 2 6 0,-1 5-2 16,-2 0-41-16,-2 5 11 0,-4-3-7 0,-4 3 8 15,1 0 14-15,-6-5-8 0,2 0 4 16,2-6-13-16,-5 0 2 0,7-7 2 0,1-1 8 16,3-3 5-16,2-4-13 0,1 1 7 0,4-4-15 15,6-1 9-15,2-1 19 0,3-1-10 16,5-1 15-16,1 2-23 0,6-1-6 0,-1 2 0 16,-1 0 5-16,3 3 18 0,-3 3-19 0,-3 1 13 15,-1 1-15-15,-2 1-5 0,-5 2 22 0,0 0-4 16,-2-1 7-16,-3 2-1 0,-4-1-3 0,-3 3 2 15,-4-3-2-15,-1 5 19 0,-6-3-10 16,-1 1 5-16,-1-1-19 0,-5 0-15 0,-2-1 23 0,-2 1-18 16,-2-2 16-16,1 0-3 0,-3-3-24 15,5 2 3-15,-2-4-4 0,2-3-14 0,4 0-31 16,0-3-78-16,5-3-196 0,0-3-784 16,6-5-502-16</inkml:trace>
  <inkml:trace contextRef="#ctx0" brushRef="#br0" timeOffset="120107.6898">11130 17949 1824 0,'-15'-3'413'15,"-5"-2"-136"-15,-2-1-52 0,8 9-35 0,5-1-32 16,-1 5-27-16,3 4-35 0,-2 1-17 0,1 9-12 16,-4-1-9-16,5 7-3 0,0 1-18 15,5-2-3-15,2 1-16 0,2-4-5 0,2-11 31 16,1 2-12-16,4-1 9 0,1 0-17 0,2 1-38 16,9-3 10-16,1-1-2 0,6-2 21 0,5-4-5 15,2-3 0-15,34-10-44 0,-8-11-9 16,-13-5 15-16,-13-2-6 0,-9 0 41 0,0 1-5 15,-4-6-3-15,-1 3 2 0,-5 2-1 0,-3 6 8 16,-3 8 1-16,-4 3 2 0,-2 4-8 16,-1 3-4-16,-3 2 5 0,-2 4-4 0,0 1 8 15,-3 10 6-15,-4 7-9 0,-3 6 7 0,-1 10-3 16,-5 4 2-16,10-19 32 0,-2 9-2 0,-2 2-21 16,-1 8-18-16,-1 4-64 0,-3 13-107 15,-3 4-284-15,-2 12-1331 0</inkml:trace>
  <inkml:trace contextRef="#ctx0" brushRef="#br0" timeOffset="131823.9278">5665 14241 1 0,'-1'-2'0'0,"-1"-3"0"0,0-1 365 0,-1 1 26 16,2 0-42-16,-1 0-44 0,-2 1-44 0,-1 0-50 15,4 1-31-15,-3-1-39 0,0 1-24 16,2 1-17-16,-1 0-18 0,-2 1-12 0,3 0-8 15,-3 1-6-15,0 0-12 0,2-2 3 0,-1 2-4 16,1 0-6-16,-1 0 4 0,-1-1-8 0,-1 1-2 16,1-2-1-16,-2 2-4 0,0-1-2 0,-1 1-1 15,-2-1-1-15,-3 1-8 0,0 0 7 16,0 1-4-16,-1-1-3 0,-2 0 8 0,2 1-8 16,-3 1 2-16,2-2 0 0,0 1-3 15,-5-1 0-15,5 2-4 0,-3-1-1 0,0 1-2 0,0 1 2 16,2-3 2-16,-1 3-1 0,2-3 9 15,0 2-6-15,4-2 4 0,1 0-1 0,0 1-6 16,2-1 2-16,1 1-3 0,0 0 1 0,-2 1-1 16,1-2 0-16,2 1 0 0,-1-1-3 0,2 0 6 15,1 1-8-15,-1 0 1 0,1 0 0 16,2 2-8-16,-2-2 7 0,-1 0-1 0,4 0-1 16,-2 0 2-16,2 1 0 0,-2-1 0 0,2 1-5 15,0-1 6-15,0 0-5 0,1 3 0 0,-1-1 4 16,-1 3-8-16,1 0 7 0,1 2-2 15,-1 1 0-15,1 2 4 0,-2 1-1 0,2 2 3 16,-1-1-3-16,0 3 5 0,0 0-5 16,1-1 2-16,0 2 3 0,0 1-7 0,-1 0 7 15,1 1-4-15,0 1 1 0,0 2 5 0,-2 1-4 16,2 0 0-16,0 3 0 0,0 0 0 0,2-3-1 16,-1 1 0-16,1-2 2 0,1-1-5 0,-1 0 5 15,1 0-1-15,-2-2 1 0,0 2 5 0,0 0-7 16,-1 0 4-16,0-2-1 0,0-1-4 0,0-3 2 15,0-1-3-15,2-2 3 0,-2-2-3 0,1-2 2 16,-1 0-2-16,1 0-2 0,-1-2 5 16,2 0-4-16,-1 2 1 0,3-1-6 0,3 3-19 15,1-1-32-15,3 1-73 0,7 0-224 0,6-2-1142 16</inkml:trace>
  <inkml:trace contextRef="#ctx0" brushRef="#br0" timeOffset="132963.5859">5170 14682 1 0,'-1'-1'0'0,"0"-2"182"0,-4 1 320 0,0-2-48 0,4 2-55 15,-2 0-58-15,1-2-70 0,-1-1-59 16,1 1-46-16,2-1-29 0,-3 0-24 0,1-1-11 15,-1-1-12-15,2-1-6 0,0-2-7 16,-2 0-6-16,1-4-4 0,0 0-7 0,1-3-4 16,1-1-9-16,0 0-4 0,0-2-8 0,1 1-9 15,1-2 2-15,0-2-7 0,1-1 2 0,0-2 0 16,1-1-4-16,-1 0 0 0,2 2-7 16,0 0-1-16,-1 0-1 0,3 3-1 0,-4 1 2 15,3 1-4-15,-3 4 1 0,3 0-3 0,-4 2-1 16,4 1-2-16,-3 4 2 0,-1 1 3 0,0 2-3 15,2 2 8-15,-1 0-8 0,-2 1 0 16,0 0 0-16,-1 1-6 0,0 0 5 0,0 2-2 16,0 0-2-16,0-1 3 0,0 1-2 0,0 1 2 15,1-1-2-15,-1 0 4 0,0 0-6 16,0 0 0-16,0 0 2 0,0 0-10 0,0 0 11 16,0 0-2-16,0 0-3 0,2 0 10 0,-1 2-9 15,2 1 4-15,-1 0 0 0,3 0 0 0,0 2-3 16,0 0 1-16,1-1 1 0,3 3-7 0,2 0 8 15,0 1-2-15,3 1-1 0,2-2 8 16,3 1-6-16,1 2 2 0,2-2-1 0,3 0-4 16,2-3 4-16,6-2-3 0,3 0 4 15,5-4-6-15,4 2 4 0,2-2 1 0,3-1-3 0,2 1 8 16,0-1-6-16,1-3 1 0,-1 2 2 0,0 0-7 16,-1-2 4-16,-5 1-2 0,-1-2 2 15,-6 0-3-15,-2-1 4 0,-5 1 1 16,0 1-3-16,-6-2 9 0,-2 2-7 0,-3 0-2 0,-6 2 4 15,-4 1-6-15,-1-1 4 0,-8 0 1 16,0 3 0-16,-2-2 0 0,-2 2 3 0,1-1-1 16,0 0-4-16,-2 1 6 0,-4-2-12 0,2 2-5 15,-1 2-5-15,-2 1-30 0,2-1-21 0,0 5-43 16,-4 0-75-16,1 1-206 0,1 5-916 16</inkml:trace>
  <inkml:trace contextRef="#ctx0" brushRef="#br0" timeOffset="137166.6807">5149 13711 1 0,'-2'-4'472'16,"-2"-2"60"-16,0-4-133 0,4 2-71 0,3 0-49 15,1-4-43-15,-1 0-34 0,2-2-29 0,1 0-23 16,2 1-28-16,-2-1-19 0,3 0-20 16,2 0-14-16,3 4-9 0,-1-1-21 0,1 3-9 15,1 2-10-15,3 0-7 0,-1 4 0 0,3 2-2 16,0 3-3-16,1 4-4 0,-2 4 0 15,2 3-1-15,-3 5 1 0,1 4 4 0,-3 3-3 0,-3 4 0 16,-5 5-1-16,-4 1-2 0,-4 1 6 16,-2-1 0-16,-5-4 2 0,0-1 4 0,-3-5-5 15,-4-3 1-15,0-4 3 0,-2 0 0 0,3-5 2 16,1-3 1-16,4-2-2 0,2-4-6 16,2-1 3-16,4-3-2 0,0-1-2 0,1-1 1 15,2-2-1-15,3 0 0 0,5-6-2 0,9-1 1 16,9-5-7-16,4-2-11 0,8-3-20 0,4-2-32 15,0-3-39-15,3 0-63 0,-7-3-82 0,-3-5-122 16,-2 0-260-16,-4 0-314 0,-4 2-65 16</inkml:trace>
  <inkml:trace contextRef="#ctx0" brushRef="#br0" timeOffset="137753.4468">5901 13496 726 0,'-1'-8'653'0,"-4"-5"-191"0,0 2-116 0,0 0-86 16,-1 6-55-16,2 1-36 0,-1 2-34 15,3 1-34-15,-2 2-37 0,0 1-21 0,2 5-13 16,-2 4 2-16,-1 4 10 0,2 6 5 15,-4 2 2-15,-1 4-3 0,5 1-4 0,-2 5-6 16,0 0-7-16,3 2-6 0,-3 2-10 0,2 1-2 16,1-1-4-16,-4-1 0 0,3-4 2 0,2-5-4 15,-2-4 0-15,0-4-2 0,1-4 0 0,0-3 2 16,-1-3 1-16,0-3 3 0,1-3 6 16,1-3 4-16,-3-1 2 0,0-4-1 0,0-2-4 0,-4-5-9 15,-2-4-3-15,-1-1-4 0,1-6-3 16,0-2 4-16,-5-6 1 0,3-3-2 0,-1-9-3 15,2-1-3-15,2-5-1 0,0-1 2 0,5-2 0 16,1 2 1-16,4 2 2 0,3 2-4 16,6 5-2-16,0 2 4 0,2 4 1 0,5 4 1 15,-2 2 2-15,7 4-5 0,2 2 0 0,0 5 0 16,3 2 6-16,-4 5-2 0,4 1-1 16,-4 5-2-16,3 5-5 0,-1 5 5 0,-3 5 0 15,1 1 3-15,-4 6 5 0,-2 3-7 0,-4 4 2 16,-3 4-1-16,-3 4 0 0,-5 0 2 0,-3 4 2 15,-2-2-2-15,-6 1-2 0,-5-1 3 16,-3 2-1-16,-3-3 2 0,-6 1 2 0,4-5-5 16,-1 0 2-16,0-4-1 0,-1-1-1 0,6-2 2 15,-2 0 0-15,5-3 0 0,0-3-3 0,6-2 2 16,4-1-3-16,4-2 3 0,3-2 1 16,5 2-1-16,3-3 0 0,9-2 0 0,4-2 2 15,8-4 1-15,9-7 2 0,5 1 0 0,3-3-3 16,3-1 2-16,-4 2-2 0,-3 0 1 0,-2-1 2 15,-2 0-2-15,-1-1 2 0,-1 0 1 0,-3 1-2 16,1-1 1-16,-4 1 1 0,-3 3-1 16,-7-2-1-16,-2 3 1 0,-4 2-2 0,-4 0 2 15,-7 1 3-15,2 1-3 0,-6 0 5 0,-1 1-3 16,0-1 0-16,0 1 3 0,-1 0-4 0,0 0-1 16,-3-1-3-16,1 1-4 0,1-2-6 15,-2 1-10-15,0 1-18 0,2 0-42 0,0 1-55 16,-3 3-125-16,2 0-474 0,-1 1-1005 0</inkml:trace>
  <inkml:trace contextRef="#ctx0" brushRef="#br0" timeOffset="138436.691">6938 13683 1 0,'-4'-3'0'0,"-4"-3"455"0,-2-2-18 16,1 3-65-16,5-1-40 0,-3-1-50 0,5 2-55 15,0-1-28-15,-2 2-37 0,4-2-26 16,0-1-20-16,4 0-20 0,-1-2-12 0,7-1-12 16,1-1-6-16,6 0-10 0,4-1-6 0,2 2-10 15,5 1-9-15,2 2-6 0,-1 1-10 16,2 5-3-16,-3 7-2 0,-2 1-5 0,3 3 2 15,-6 6-4-15,-1 3 0 0,-4 5 0 0,-1 1 6 16,-8 4 2-16,-5 3 0 0,-5 3 7 0,-7 4-5 16,-4-3 1-16,-5 0 3 0,-3-5-5 15,-4-1 1-15,2-2-4 0,-5-3-2 0,5-1 2 16,1-3 0-16,2-2 2 0,1-2-2 0,6-7 1 16,3 1-5-16,5-5 0 0,3-4 0 15,2-1-2-15,2-2 6 0,6-1 1 0,3-4 1 16,8-5-2-16,7-2-4 0,4-2-1 0,4-5-5 15,5 1-3-15,2-1-13 0,2 0-18 0,-2-1-21 16,1 0-33-16,-3-1-36 0,1-3-56 0,-2 1-66 16,-4-1-88-16,-4 0-141 0,-1 1-175 0,-1 4-178 15,-3 2 331-15</inkml:trace>
  <inkml:trace contextRef="#ctx0" brushRef="#br0" timeOffset="139066.1751">7710 13619 1 0,'-3'-3'457'15,"-5"0"168"-15,3-3-126 0,-2 2-113 0,-2 1-91 16,5 0-72-16,-3 3-51 0,-2 0-33 15,6 3-32-15,-3 1-23 0,4 2-10 0,0 3-12 16,1 4 1-16,1 2 2 0,0 3-8 0,1 4 1 16,0 4-10-16,0 2-8 0,0 7-9 15,-1-2-5-15,0 4-7 0,-1-3-7 0,0 0 2 16,-1-1-9-16,-3-3 1 0,2-4-1 0,0-3-7 16,-3-4 7-16,4-3-3 0,-6-6 1 0,6-2 0 15,0-3 1-15,1-3 10 0,-3-2-1 16,2-7 6-16,0-1-8 0,-3-5-9 0,2-6 1 15,2-2-10-15,-2-6 8 0,-2-5-2 0,3-2-1 16,-1-2 3-16,-2-6-5 0,2-7 0 0,-3-1-1 16,3-3 2-16,0 1-2 0,-2 3-3 0,5 3 4 15,5 1-6-15,-1 8 6 0,4 3 1 0,3 2-1 16,0 4 6-16,6 1-6 0,0 2 2 16,7 3-1-16,-1 0 1 0,6 5 1 15,-1 1-1-15,-1 5 1 0,3 6-2 0,-2 2 0 16,-4 7 1-16,0 1-1 0,-3 7 2 0,-1 2-1 0,-4 3 2 15,0 4 0-15,-5 1-1 0,0 4 1 16,-8 3-2-16,0 0 1 0,-7 5-4 0,-1 0 3 16,-7 2 3-16,-3 2-2 0,-6-1 6 15,0 0-4-15,-6 0 0 0,4-3 1 0,-6 0-5 16,0-6 3-16,5-2-2 0,-5-3 1 0,3-3 1 16,0-4 0-16,3-1 0 0,2-1-2 0,0-4 7 15,5 0-5-15,5-3-1 0,2-2 2 16,6 0-8-16,3-1 4 0,2 2 1 0,6-3 1 15,3-1 5-15,3 2 1 0,11-2 3 0,6-2 0 16,4 0 6-16,12 0-3 0,2 1-1 0,4 0-1 16,0 3-6-16,0-2 5 0,4 4-4 0,-5-1 0 15,-1 0 3-15,0 2-3 0,0 0 0 16,-4 0-1-16,-3 0 2 0,-5 0-4 0,-7-1-1 16,-2-3 3-16,-7 2-6 0,-5-2 5 15,-4-1-1-15,-5 1-2 0,-2-1 6 0,-6-1-4 0,-1 0 2 16,0-1 3-16,0 2 5 0,-1-2 2 15,-1 0-1-15,-4-2 1 0,1 0-12 0,-3-2 2 16,-2 2-1-16,0-1-5 0,0-2 4 0,1 2-21 16,2 0-19-16,5 2-43 0,1 1-87 0,2-3-160 15,1 0-781-15,5 1-617 0</inkml:trace>
  <inkml:trace contextRef="#ctx0" brushRef="#br0" timeOffset="140139.3566">8957 13873 114 0,'-11'-9'539'0,"0"-7"-67"0,-6-2-80 0,6 3-56 16,7 1-53-16,-2-3-61 0,4 3-41 16,2-4-27-16,2 1-26 0,5 1-17 0,6-2-22 15,5 0-15-15,5 0-10 0,7 3-10 0,2 1-6 16,3 6-11-16,-2 1-7 0,-1 6-9 0,0 7-11 15,-3 3-2-15,0 4-4 0,-3 5 2 16,-2 3 1-16,-3 6 0 0,-3 1 2 0,-7 5-2 16,-3 0 3-16,-6 2 2 0,-8-2 2 0,-4 0 0 15,-2 2-2-15,-7-3-1 0,-1-3 0 16,1-2 0-16,-3-6 3 0,1 1-2 0,1-1 1 16,2-4-5-16,5-2-1 0,2-5-1 0,3-4-4 15,7 0 2-15,0-5-5 0,2-1 0 0,6-4 0 16,4 0 0-16,9-7 1 0,9-2-8 15,6-8-9-15,12 1-18 0,2-1-22 0,-1-6-23 16,2-1-30-16,-4 1-27 0,-2-2-27 0,-5-1-20 16,-5 0-10-16,-1 0 4 0,-6 0 27 15,-1 2 36-15,-6 2 46 0,-2 2 42 0,-3 5 31 16,-7 1 32-16,-4 5 34 0,-1 0 41 0,-3 4 38 16,-3 3 23-16,1 0 5 0,-3 1-9 15,0 2-21-15,-4 0-21 0,1 3-23 0,3 2-18 0,-4 2-14 16,-1 1-8-16,2 2-6 0,-2 4-3 0,0 1-1 15,3 3-5-15,0 3-3 0,1 2-5 16,-1-1-2-16,3 4-4 0,1 2-3 0,0 2-4 16,2 2-8-16,1-1 0 0,0 4-3 0,1 0 1 15,2-2 3-15,-2-1-4 0,1-4 0 0,-1-3-2 16,2-4-1-16,0-6 1 0,-2 2 0 16,0-6 1-16,-1 0-4 0,0-6 2 0,0-2 4 15,0 0 6-15,-1-3 3 0,-3-3-4 0,0-3-2 16,1-5-8-16,-5-1-2 0,-1-4 2 0,-2-4-2 15,-1-3 2-15,-5-3-4 0,5-5 0 0,-1-3-1 16,-2-6 0-16,5-4 2 0,2-1-2 16,2-3 2-16,0 0-2 0,3 3-1 0,0 1 2 15,5 4 0-15,0 3 1 0,7 3-1 0,3 4 1 16,5 3-2-16,5 4 1 0,1 1 5 16,3 6-2-16,-2 1 3 0,5 7-1 0,1 6 0 15,0 2-1-15,0 6-1 0,-2 5 2 0,-3 3-4 16,-3 7 2-16,-1 4 1 0,-3 3-1 15,-3 1 2-15,-6 10-3 0,-4 1 2 0,-5 6 0 0,-5 3-5 16,-3-2 4-16,-5-5-1 0,0 0 2 16,-4-3 4-16,-1-2-4 0,-1-2 0 0,-5-2-1 15,1-4 0-15,2-3 2 0,1-5-1 0,3-2 1 16,3 0-3-16,4-4 1 0,0-3-1 16,7-1 1-16,2-3 4 0,3 1-4 0,7-1 2 15,2 0-1-15,7-2-2 0,7-1 5 0,11 0 0 16,6-1 1-16,1 0-1 0,7-1-1 0,-1 0 0 15,2 0 1-15,-1-1 3 0,-3 1-4 16,-1 0 0-16,-6 0-2 0,-6 0-4 0,2 0 7 16,-8 0-1-16,-2 0 2 0,-6 0-2 0,-6 0-2 15,-3 0 0-15,-5 1 0 0,-5-1 6 0,-1 0-1 16,0 0 4-16,-1 0 2 0,-1 1-5 16,-5-1 3-16,2-1-5 0,-3-1 1 0,-1 0 0 0,-2-1-4 15,2-1-3-15,-1 1-3 0,1-1-5 16,5 0-17-16,1 1-32 0,2-1-70 0,2 2-153 15,3-3-649-15,5 0-814 0</inkml:trace>
  <inkml:trace contextRef="#ctx0" brushRef="#br0" timeOffset="141217.3353">10660 13675 589 0,'4'-13'438'0,"5"-8"4"16,3-5-98-16,6 0-59 0,2 3-31 0,2 2-44 16,0 1-39-16,-1 3-35 0,1 4-31 15,-4 2-28-15,0 7-32 0,-3 4-19 0,-4 4-10 16,2 7-2-16,-1 2 2 0,-3 6 4 0,0 5 0 16,1 5-4-16,-6 1 2 0,-1 2-3 0,-4 3 0 15,-2 2 6-15,-4 1-9 0,0-2-2 16,-1-1-1-16,0-7-6 0,2-1 5 0,0-4 0 15,2-2-1-15,2-3-5 0,3-3 1 0,2 0-2 16,2-2 4-16,6-5 9 0,3-2-4 16,8-5 3-16,5-2-1 0,8-4-7 0,6-4 4 15,4-3-5-15,2-1-4 0,6-1-5 0,-4-3-7 16,0-1-5-16,-2-2-5 0,-4-4-1 16,-4-3-4-16,-4-3-1 0,-5-3 0 0,-5-5-3 15,0 3 11-15,-6 1 8 0,-4 3 7 0,-4 8 7 0,-5 2 0 16,-5 2 1-16,-3 5 4 0,-3 0 4 15,-5 3-1-15,0 2 3 0,-1 3 0 0,0 2-1 16,-1 3 7-16,0 0 1 0,-2 2 3 0,3 2 1 16,-1 2-4-16,0 4-1 0,1 0-2 15,0 2 2-15,2 5-2 0,2 1-1 0,2 2-1 16,-1 0-2-16,3 6 2 0,2 1-2 0,2 3 2 16,0 3 2-16,1 4-9 0,4-2-1 0,-3 4-2 15,1-4-2-15,0 0 2 0,0-1 0 16,-2-5-2-16,1-3-4 0,0-4 3 0,-1-6-2 15,0-3 3-15,2 0 3 0,-3-5-5 0,0-2 0 16,0-3-1-16,-1 0 5 0,0-2 11 0,0-2 5 16,0-1 0-16,0-8-10 0,-1-3-4 15,0-4-5-15,-1-2 0 0,-3-2 4 0,1-6-4 16,-4-3-1-16,1-3-2 0,-1-6-2 0,1-5 1 16,-1-4 1-16,1-4-3 0,2-2-1 15,-1 1-1-15,5 2 0 0,-1 4 3 0,2 2 9 16,2 5-6-16,3 6-1 0,2 1-1 0,0 4-6 15,4 4 5-15,3 1 2 0,4 2-1 0,3 1 1 16,5 5 1-16,0 1 1 0,3 3 0 0,1 6 7 16,-2 3-6-16,0 3-2 0,-4 4-2 0,-1 2-6 15,1 8 7-15,-3 2 2 0,-3 4 1 16,-2 4 1-16,-5 3-2 0,-1 2-2 0,-2 5 0 16,-6 0 2-16,-2 2-3 0,-6 1 3 0,1 0-2 15,-5-1-3-15,-2-3 6 0,-2 0-2 16,-2-3 2-16,-2-1 1 0,-1-3-3 0,2-1-1 15,-2-4 0-15,-1 1 0 0,1-2 1 0,-4-4 1 16,2 1-2-16,-3-2-3 0,3-1 4 0,0-1-2 16,3-4 4-16,1-1 3 0,4-2-5 15,5-1 1-15,1-1-2 0,5-1 1 0,1-1 0 16,2-2 0-16,0 1-1 0,2-1-3 0,2 2 5 16,5 0 0-16,5 0 3 0,7 0 4 0,7-1-3 15,2 1 0-15,5 1-1 0,1 1-1 0,2 2 3 16,1 1 1-16,-3-2 1 0,0 1-4 15,1 4 0-15,-6 1-2 0,0 1 1 0,-2 0 1 16,-2 0-3-16,-1 3 0 0,1-2-2 0,-5 1 0 16,0-2 1-16,-7-1 1 0,-1-1-1 15,-6-2-1-15,-2 0 2 0,-2-1-4 0,0-2 0 0,-1 0-2 16,-2-2-19-16,3 2-38 0,0 0-95 16,3-2-428-16,0 0-1195 0</inkml:trace>
  <inkml:trace contextRef="#ctx0" brushRef="#br0" timeOffset="164290.4339">5979 12879 1 0,'-3'0'0'15,"2"0"80"-15,-1-1 222 0,1 1-48 16,1 0-16-16,0 0-19 0,0 0-13 0,0 0-25 16,0 0-17-16,0 0-17 0,0 0-34 0,1-1-16 15,-1-2-25-15,2 2-24 0,-1-2-14 0,3-1-10 16,1-4-1-16,4 0 8 0,1-1 6 15,5-4 4-15,-1-1 2 0,3 0-1 0,3-3-6 16,-2 2 3-16,1-3 0 0,-1 0-2 0,2-2 0 16,-2 1 2-16,3 3 0 0,-2-3 0 0,2 1 5 15,-1-1-5-15,0 1-1 0,3-3-2 16,3 0-7-16,-2 0 0 0,4-2-3 0,2-1-3 16,1-1 1-16,2-2-4 0,6-2-2 0,0-3-2 15,2 0-1-15,1 0-4 0,-1-5-2 0,3 0 0 16,1-1-3-16,-2-2 1 0,-3 4 0 0,-2-1-2 15,-2 6 3-15,1-3-4 0,-3 6 0 16,-2 2 2-16,-2 2-5 0,-3 2 1 0,-4 3-2 16,0 5 1-16,-7 1-1 0,1 1 2 0,-4 2 1 15,-2 1-2-15,-2 4 2 0,-2 1-1 16,-4-1 1-16,0 3 2 0,-2-2 0 0,-1 3 0 16,0-1 1-16,0 1-1 0,0-1-1 0,0 0-2 15,-1-2-2-15,-2 1-5 0,2 0-5 0,-1-1-11 16,-2 1-16-16,2 0-24 0,0 0-40 15,-4-1-43-15,4 0-60 0,-2 0-77 0,-1 3-109 16,1-2-132-16,-3 3-187 0,2 0 10 0,-3 0 699 16</inkml:trace>
  <inkml:trace contextRef="#ctx0" brushRef="#br0" timeOffset="164562.1085">6827 11738 1 0,'4'-8'0'0,"-1"-5"96"0,2-1 295 16,2-2-67-16,3 2-51 0,1 1-44 0,-1-1-28 16,3 4-30-16,0 0-26 0,0 2-19 0,-1 4-27 15,4 1-14-15,-2 3-11 0,5 3-10 0,0 4-3 16,1 4-9-16,2 6-11 0,-2 2-6 16,2 5-5-16,-2 5-4 0,-1 3 3 0,-1 5-3 15,-5 3-5-15,1 3 1 0,-6 0-6 0,-2 1-4 16,-5-1-1-16,-1 1-2 0,-3-3-4 0,-3-1 0 15,-5-4 0-15,1-3-3 0,-1-1 6 0,-4-2-7 16,0-3-1-16,-5-1-6 0,-1 0-21 16,0-2-25-16,-5-2-50 0,3-2-97 0,3-5-166 15,-1 1-391-15,0-5-432 0</inkml:trace>
  <inkml:trace contextRef="#ctx0" brushRef="#br0" timeOffset="172931.0989">6315 11014 1 0,'1'-6'0'0,"-1"-1"0"0,0-1 0 0,2 1 255 15,1 1 72-15,1-1-28 0,-2 0-20 0,3-1-25 16,-1 1-33-16,-2 0-26 0,2 0-27 16,-2-1-20-16,0 4-16 0,-2-1-19 0,1 2-13 15,1 0-14-15,-2 3-16 0,0-3-17 0,0 4-19 16,-2-1-17-16,2 2-11 0,-1 1-3 16,1 1 0-16,-1 3 1 0,-2 6 7 0,0 0-1 15,0 6 3-15,-2 4 4 0,-1 1-4 0,-2 3 3 16,2 4-1-16,-1-1 0 0,-2 3-2 0,4 0-3 15,0-2-3-15,3-1-2 0,-1-3 1 0,1-2 0 16,2-2-2-16,2-4-2 0,2 0-2 16,0-3 3-16,4-4-1 0,4 0 5 0,3-4 5 15,0-5 1-15,6-4 5 0,6-4 0 0,2-5 1 16,3-4-4-16,0-2-2 0,-2-1-3 0,0 2-3 16,-5-4-1-16,-4 2 3 0,-3 1-1 0,-1 1 1 15,-7 0 0-15,1 2 0 0,-3 1 4 16,-6 1 0-16,1-3 2 0,-1 3-2 0,-2-1-2 15,-2 1-4-15,0 2 1 0,1 2 1 0,0 1-1 16,-1 1 3-16,-3 3-2 0,3-1-2 16,2 1 1-16,-1 2-1 0,0-2-2 0,1 3-3 15,-1 0-1-15,-2 3-3 0,1 1-1 0,-1 4 5 16,1 3-1-16,-4 3 5 0,4 5-1 0,-4-1-1 16,3 2 1-16,0 2-2 0,-5-1 3 15,5 3-1-15,-3 1 1 0,2 0-2 0,-2 1-2 16,4-1 2-16,-5 1-1 0,4-1 2 0,2-1 0 15,-3-1-4-15,1-1 0 0,0-2-7 0,0-1-3 16,1-1-15-16,1 1-25 0,1-3-43 0,1 3-75 16,3-3-145-16,-1-1-336 0,4 0-910 15</inkml:trace>
  <inkml:trace contextRef="#ctx0" brushRef="#br0" timeOffset="173818.0682">6932 11097 458 0,'-6'-1'505'0,"2"-4"-139"0,-2 0-63 0,2 2-56 0,3 1-44 15,-3 1-45-15,3 1-35 0,0 0-29 16,1 0-33-16,0 1-29 0,0 0-15 0,-1 3-4 15,0 2 4-15,-4 3 7 0,3 4 4 0,1 3 3 16,-1 5 2-16,-3 2 1 0,2 2-3 0,0 4-4 16,-4 1-7-16,4 0-5 0,-3 4-4 0,4-5-2 15,-1 0-2-15,-2 1 0 0,4-4-2 16,-1-3-2-16,0-4 3 0,-2 0-1 0,2-4 3 16,1-4 5-16,1-2-3 0,-2-2 2 0,-1-2 0 15,-1-1 0-15,3-1 2 0,-2-2 0 0,-2 1 0 16,3-2-6-16,-4-2-2 0,0-1-6 15,-2-2-2-15,0 0 2 0,0-4-8 0,0-4-2 16,-2-2-3-16,1-4-2 0,-1-3 0 0,1-3 2 16,1-4-2-16,-2 1-1 0,6-3 2 0,-1-1-1 15,3-2 3-15,2 0 5 0,4 0-3 16,1-1 0-16,3 2-1 0,0-1 1 0,1 2 7 16,3-1 1-16,1 3 5 0,0 0-1 0,4 3-1 15,-1 2 1-15,0 1 1 0,4 0 4 16,-1 5 0-16,0 2 2 0,1 1-4 0,0 4-1 15,2 1 0-15,-2 5-1 0,1 4-1 0,-1 4-1 16,-1 3-4-16,-1 5 1 0,-3 2 1 0,3 6 4 16,-6 1 1-16,-1 4 0 0,-2 3 0 0,-5 1-3 15,2 2 3-15,-5 0 0 0,-1 2 4 16,-2-2-1-16,-4-2-2 0,2-3 0 0,-4 1-2 16,-2-3 6-16,0 2 0 0,-1-3 2 0,-7-2-1 15,5 1-5-15,-6-5 4 0,1 2-3 0,2-2 2 16,-4-4 3-16,3 2-7 0,-1-5-1 15,5-3-1-15,-1 0 0 0,1 0 2 0,5-3 2 16,3-1-2-16,-1-1-3 0,3 0 1 0,2-1-2 16,1 1 0-16,0 0 1 0,1 0-7 0,0 0-6 15,-1 0-7-15,2 0-4 0,1 2 6 0,0 1 6 16,0-1 7-16,4 2 0 0,2 0 3 16,0 3 0-16,2-2 4 0,0-1 7 0,2 3-2 15,3 2 4-15,-1-2 0 0,3 2-2 0,2 2 6 16,3 1-2-16,-1 1 2 0,2 0 0 15,-2 3-3-15,1-1-4 0,2-2 1 0,-2 0 0 16,1-2-4-16,1-1 3 0,-3-3-1 0,-1-2-1 16,2-1 7-16,-4 0-1 0,0-1 1 0,-2-1 1 15,-5 0-5-15,-1-1 1 0,-1 0-4 16,-3 0 0-16,-3-1-1 0,-1 0 2 0,1 0-1 16,-2-1-2-16,-1 1 14 0,-1 0 5 0,-1 0 12 15,1 0 6-15,-1 0-7 0,0-2-6 16,-3 0-9-16,2-1-7 0,0-2-4 0,-4 0-2 15,3 2-2-15,-5-2-4 0,5 0 3 0,-1-1 1 16,-2 2-2-16,2-1 4 0,-1 0-6 0,1 1-2 16,-2 0-2-16,4 2-6 0,0 0-22 0,1 2-68 15,-2 2-107-15,6 4-381 0,-3 2-1103 0</inkml:trace>
  <inkml:trace contextRef="#ctx0" brushRef="#br0" timeOffset="174921.287">7879 10994 1 0,'-8'-3'0'16,"0"-4"30"-16,2-2 406 0,-2 1-44 0,0 2-44 15,2 0-51-15,-1 2-40 0,1 0-45 0,4 1-57 16,1 2-55-16,0 2-51 0,0 2-28 0,0 3-9 15,-2 6 12-15,0 3 22 0,1 6 15 0,-5 8 10 16,3 1 0-16,-4 4-14 0,1 2-11 0,4 0-13 16,-1 2-13-16,3-2-6 0,2-3-4 15,3-4-5-15,3-6 2 0,4-5 1 0,1-4 0 16,1-2 5-16,5-5 2 0,-1-2 3 0,4-3 4 16,1-6-1-16,1-4 0 0,5-6-1 15,1-1-4-15,-1-3-1 0,-3-2-3 0,-3-2 1 16,-2 1-2-16,1-3 0 0,-4 1-2 0,1 1-3 15,-5 2 1-15,-2-1-3 0,-1 4 0 0,0 3 0 16,-2 2 0-16,-5 5 5 0,2 2 6 16,-4 1 3-16,-1 3-5 0,-1-1-6 0,1 2-8 15,0 2-7-15,-3 0 2 0,3 2 0 0,0 4 5 16,0 4 4-16,0 4 3 0,-1 5 6 16,0 1-1-16,0 3 3 0,-2 0-2 0,-4 4 1 15,3-1 0-15,-4 5-1 0,0 1 2 0,-3 3-9 16,1 1 3-16,-1 2-2 0,1-3-3 0,1-1 0 15,1-5-4-15,5-3-5 0,0-4-8 0,-1-3-18 16,4-2-40-16,1 2-59 0,4-3-90 0,0-1-197 16,4-5-454-16,3-5-572 0</inkml:trace>
  <inkml:trace contextRef="#ctx0" brushRef="#br0" timeOffset="175719.044">8463 11144 1159 0,'-3'-5'432'16,"1"-3"-80"-16,-5 2-99 0,5 1-70 0,2 4-54 15,0 1-61-15,0 2-44 0,0 5-14 0,0 2 8 16,0 8 13-16,-1 4 5 0,1 5 6 0,-1 3-6 16,-1 5-9-16,-2 0-2 0,2 3-11 15,0 4 2-15,-4 2-2 0,3 2-3 0,-5-6-1 16,6-1-5-16,0-9-1 0,-2-3-3 0,3-6 1 15,0-3-5-15,0-2-2 0,1-4-4 16,0-2-14-16,-1-1-14 0,1-2-20 0,-1-3-5 0,0-3 4 16,-3-2-16-16,2-3-25 0,0-4-42 0,-1-2-33 15,-3-6-4-15,4-6 20 0,-4-4 30 16,3-5 27-16,1-9 29 0,0-2 21 0,2-4 14 16,0-2 14-16,0 1 6 0,0 2 7 0,1 2 8 15,0 4 3-15,1-1 10 0,5 6 8 16,-3 1 27-16,5 0 30 0,1 2 29 0,1 0 26 15,7 1 11-15,-3 1 0 0,9 2-5 0,-2 2-14 16,1 2-24-16,4 2-25 0,-4 7-23 0,0 2-22 16,-2 7-12-16,-3 4-9 0,1 4-4 15,-6 5 0-15,5 5-3 0,-7 3 3 0,1 6 2 16,-2 4 1-16,-2 4 6 0,-3 6-2 0,-8 1 4 16,0 3-2-16,-7 1 0 0,-2-1 0 15,-4 0-2-15,-1-1 1 0,0-3-3 0,-2-1 3 16,0-2-4-16,2-4-1 0,0-4 1 0,-1-3-3 15,4-3 2-15,-2-4 2 0,5 0-1 0,-1-5 2 16,4-3 0-16,1-2 2 0,5-1 2 16,1-3 4-16,1 0-4 0,1 0-5 0,-1-1-4 15,0-1-11-15,5 0 4 0,-1-1 0 0,2-1-1 16,1 0 7-16,3 1-2 0,0 1 3 0,5 1 4 16,-2 0 4-16,5 2 6 0,1 0 3 15,1 2 5-15,2 2-5 0,0 1 3 0,5 2 0 0,-2 1-1 16,5 2 6-16,0 0-5 0,-1 4 1 15,3-1-3-15,0 2-3 0,4 0 0 0,-1-1-3 16,3 0 4-16,-4-1-6 0,3 1-1 0,-4 0-2 16,-3-3-7-16,-5 1 6 0,0-3-5 0,-4 1-1 15,0-2 1-15,-5-2-5 0,-1 2 1 16,-4-3 0-16,-1 0 0 0,-1-2 0 0,-2 2 3 16,-3-5 0-16,1 2 0 0,-4-2 7 0,0-1 5 15,-1 0 11-15,-1 0 12 0,1 2 3 16,0-4 1-16,-1 1-7 0,-2 0-9 0,1-2-6 0,0 0-9 15,-2-1-1-15,-1 0-5 0,2 0 1 16,-4 1-2-16,4-1-2 0,-3 2 1 16,4-1-7-16,-1-1 3 0,-2 3-1 0,3-1 0 15,-4-2 1-15,2 2 0 0,2-1-2 0,0 3-5 0,1-2-7 16,-1 2-30-16,0 0-57 0,2 2-90 16,0 2-236-16,2 4-940 0</inkml:trace>
  <inkml:trace contextRef="#ctx0" brushRef="#br0" timeOffset="187142.9952">5696 12371 1 0,'-2'-2'0'0,"-1"-1"0"16,0-1 231-16,1 1 59 0,1 1-21 16,0-1-9-16,-2 1-13 0,2-2-20 0,-1 3-24 15,1-2-28-15,1 2-24 0,-1-2-21 0,1 1-12 16,0 1-19-16,0 1-23 0,0 0-26 15,0 0-27-15,0 0-18 0,1 0-11 0,-1 1 1 16,1 1 0-16,5 1 5 0,-3-2 7 0,5 2 2 16,1 1 7-16,4-1-1 0,-1 0 2 0,6 1 1 15,4 0-1-15,2-2 3 0,3 1 0 0,2-2-3 16,2 0-1-16,6-1-1 0,1 0 0 16,1 0 0-16,3-1 3 0,-2 1-1 0,3-1 2 15,1 1-4-15,2-1-5 0,2-1 4 16,4 2-3-16,3 0 0 0,-2 0 0 0,6 2-3 0,4-2-1 15,1 0 0-15,5 0 3 0,2-2-4 0,1 1 0 16,1 0-1-16,5-2-6 0,0 1 7 16,-1-1 0-16,5-2 1 0,1 0 4 0,2-1-5 15,0-2 1-15,3 3-1 0,-3-2 3 0,3-3-3 16,-6 2 3-16,5-1 0 0,-4 0-5 16,-2-1 8-16,4-1-1 0,3 1 2 0,-3-2 6 15,6 2-8-15,-3-1-2 0,-4-2-2 0,4 2 2 16,-3 1-4-16,-1 1-1 0,2 0 0 15,-3 1-8-15,-3 0 7 0,-6-1-1 0,-5 2 1 16,-5 0 6-16,-5 0-7 0,-4 1 1 0,-7 1-1 16,-6 1-2-16,-2 0 6 0,-7 2-1 0,-6-2 2 15,-3 3-3-15,-8-2 3 0,-7 3 3 16,-6 0 7-16,1 0 9 0,-4-1 1 0,-2 1 0 16,2 0-4-16,0-2-9 0,-2 2-2 0,2 2-7 15,0-2-5-15,-1 0-11 0,1 0-7 0,0 0-15 16,-1 0-19-16,0 0-18 0,-2 1-53 15,-5 1-138-15,-6 6-490 0,-9 4-881 0</inkml:trace>
  <inkml:trace contextRef="#ctx0" brushRef="#br0" timeOffset="191169.7744">9341 11476 1 0,'2'-12'0'0,"0"-8"0"0,5-2 167 16,-3 1 242-16,1 4-23 0,-2 2-45 0,-2-1-40 15,4 4-42-15,-4 0-41 0,1 4-31 0,-2 1-29 16,1 2-24-16,-1 1-13 0,-1 2-21 0,2 1-22 16,-2 1-23-16,1 1-25 0,0 0-13 15,-1 2-10-15,0 2 5 0,-2 6 6 0,-1 5 10 16,-2 6 6-16,-1 5 2 0,-2 6 0 0,1 5-7 15,-2 1 1-15,0 4-4 0,-1 0-2 16,1 5-1-16,-1 2-4 0,-2 1-1 0,3 5-2 16,-3-1 0-16,3 2-3 0,0-2-5 0,2-1-1 15,1-2-6-15,-1 0 4 0,3 1 3 0,-3 4-2 16,-1-3 5-16,3 0-5 0,1-3-1 16,0-2 0-16,-1 3 1 0,-2-3-2 0,5 0 0 15,-4-4-1-15,7-6-1 0,0-1 0 0,0-5 2 16,5-4-3-16,-3-2 0 0,1-4 2 0,2-2-1 15,-2 0 4-15,-2-2-4 0,2-6 0 16,1-1 0-16,-3-2 1 0,1-1 1 0,-1-3-2 16,-1-1 2-16,0-1-3 0,0 0 1 0,1-3 1 15,-1 0 1-15,0-1 5 0,0 1 2 0,0-2 6 16,0 0 3-16,0 0 1 0,-1-6 0 16,1 2-7-16,-1-6-6 0,-2-3-6 0,-1-5-2 0,1-1 3 15,1-8 0-15,0-1 0 0,-2-5 0 16,3-6-2-16,0-5-1 0,1-4 0 0,0-7 0 15,1-1 2-15,-1-3 1 0,1-1-3 0,3-1 1 16,-1-3 0-16,1 1 0 0,1 1 2 16,-2 2-3-16,3 3 2 0,-2 0 0 0,5 4 0 15,-1 2 3-15,-3 3-2 0,3 2 2 0,-1 3 0 16,-3 6 2-16,5 3-3 0,-6 2-1 16,2 3 2-16,-2 2-7 0,-2 2 3 0,2 3 1 15,-3 4-2-15,0 1 5 0,0 4-2 0,-3 0-1 16,2 5 0-16,1 4-5 0,-1 0 0 0,0 4-6 15,0 1-4-15,1 0-15 0,-1 1-16 16,-3 3-25-16,2 3-44 0,-4 11-68 0,-1 3-116 16,-2 6-444-16,-1 3-925 0</inkml:trace>
  <inkml:trace contextRef="#ctx0" brushRef="#br0" timeOffset="201173.1789">12882 14273 980 0,'-3'-9'464'16,"-5"-2"-168"-16,-2 0-48 0,4 5-73 0,1 4-31 16,2 1-15-16,1 1-22 0,-1 0-19 0,2 0-25 15,1 0-24-15,0 1-12 0,0 1-5 16,1 5 8-16,2 5 12 0,1 7 10 0,-1 2 5 16,6 3 0-16,1 4-5 0,-1-1-10 0,3 3-5 15,-2 0-7-15,4-1-8 0,0-3 1 0,-2-1-6 16,3-5 2-16,-1-6 2 0,1-1 2 0,3-9 4 15,2-5 5-15,6-5 3 0,4-10-3 16,7-7-7-16,10-12-5 0,8-8-7 0,8-9 1 16,7-5 1-16,7-2-2 0,0 0 4 0,-1 5-6 15,-1 2 1-15,-3 5-2 0,-6 4 0 16,-5 4-3-16,-9 8 3 0,-9 7-4 0,-6 5-3 16,-8 7 2-16,-8 3-3 0,-9 3 0 0,-1 4-2 15,-7 2-8-15,-1 0 4 0,-3 1-5 0,-1 1 0 16,-3 2-1-16,1 5 1 0,-5 2-1 15,2 7-8-15,-6 2-5 0,-3 2-26 0,-2 4-22 16,-2 1-32-16,-4 3-57 0,2 2-78 0,-3 3-172 16,-3 2-485-16,0 0-693 0</inkml:trace>
  <inkml:trace contextRef="#ctx0" brushRef="#br0" timeOffset="201770.9293">12553 15112 1441 0,'3'-14'299'0,"3"-3"-9"15,0-4-56-15,2 4-43 0,1 3-34 0,-5 4-33 16,2 0-26-16,-3 2-13 0,1 5-14 0,-1 0-14 16,-2 2-14-16,-1 1-19 0,1 0-1 0,0 0-7 15,3 0-2-15,-2 1 0 0,2 1-5 0,2 1 1 16,-1 2 2-16,3 3 7 0,3 4 1 16,-2 2 2-16,2 4-2 0,1 4-4 0,1 0 5 15,1 4-3-15,-3 2-1 0,1-2 3 0,3 2-8 16,-1 0-1-16,1-1 0 0,0-1 0 0,1 0 0 15,-2-5 2-15,-1-1-2 0,1-4-1 0,1-5 8 16,-1 0-1-16,2-4 5 0,-1-1 6 16,3-4-6-16,1 0 2 0,6-6-2 0,1-3-3 15,6-6 3-15,6-9-2 0,5-10-2 0,8-3-8 16,10-12 2-16,8-5-3 0,12-6 2 16,6-3 5-16,6-1-4 0,0 1 1 0,0 3-2 15,-5 3-1-15,-4 1 1 0,-5 4 0 0,-8 7 1 16,-7 2-2-16,-6 3 1 0,-5 5 0 0,-7 4 0 15,-8-1 3-15,-5 8-6 0,-7 4 1 0,-4 2-2 16,-4 4-3-16,-7 1 3 0,-1 5 0 16,-3 1 2-16,-4 4-1 0,-3-1 0 0,0 2-1 15,0 0 0-15,-1-1 5 0,0 2-7 0,0-1 1 16,1 2-4-16,-1-1-8 0,-3-1 8 16,2 2-2-16,0-1 1 0,-5 2-2 0,5-1-3 0,-3 1-3 15,0-1-4-15,2 0-4 0,-3 2-18 16,4 2-21-16,-2-2-34 0,0 3-62 15,3 1-119-15,2 5-729 0,-1 1-793 0</inkml:trace>
  <inkml:trace contextRef="#ctx0" brushRef="#br0" timeOffset="204600.6654">361 16186 1 0,'-1'-7'417'0,"-1"-2"82"16,-4-2-82-16,4-3-79 0,0 1-63 15,-3-4-56-15,2 1-34 0,2 3-18 0,-1 2-25 16,1 3-28-16,-2 0-27 0,2 3-40 0,0 2-22 16,1 2-18-16,-1 2-6 0,1 2 3 0,0 2 13 15,1 3 7-15,-1 0 8 0,0 7 9 16,1 4-9-16,3 3 1 0,-1 3-3 0,-1 5-10 15,0 1-4-15,3 3-4 0,-2 1-5 16,4 1 0-16,-4-2 1 0,4 2-3 0,-4-1-5 0,5 1 3 16,0-1-4-16,-3-3 2 0,2 0-1 15,-3-2-4-15,4-2 0 0,-5-3-5 0,5 0-1 16,-2-2-11-16,-3-2-39 0,3-1-82 0,-2 0-103 16,-1-2-187-16,3 0-358 0,-3-1-705 0</inkml:trace>
  <inkml:trace contextRef="#ctx0" brushRef="#br0" timeOffset="205073.1691">757 16216 1682 0,'-3'-5'308'0,"-3"-1"5"16,3 1-65-16,-4-4-45 0,2 2-40 15,-2 2-39-15,0 2-34 0,3-1-31 0,-2 4-29 16,3 4-19-16,-4 1-6 0,2 7-2 0,-4 4 0 15,0 5 0-15,0 1-4 0,-1 5-4 0,4 1 3 16,0 1-6-16,3-3 1 0,2-2-2 0,3-3-6 16,1-5 4-16,6-2 1 0,1-5 7 15,6-3 3-15,-1-4 5 0,3-4-1 0,3-1-5 0,0-5 5 16,0-3-3-16,0-2 3 0,2-4 2 16,-4-2-6-16,0 0 1 0,-2 1-10 15,-2-3-1-15,9-12 3 0,-12 7-1 0,-3 11 10 0,-5 7-4 16,-3 5 4-16,0 2-2 0,-1 1-2 15,0 1-7-15,-1 1-25 0,0-1-7 0,2 6 1 16,0 3 12-16,4 7 23 0,-1 6 10 0,3-1 1 16,0 2-5-16,4-5 1 0,0-1-4 0,1-1 3 15,1-6 3-15,3-1-3 0,-3-4 5 16,0-4-1-16,5-4 6 0,-1-3 9 0,-1-6 1 16,1-3 6-16,-2-4-3 0,0-3 0 0,-4-2-3 15,-4 1 1-15,-3-1 2 0,-2 2-6 16,1-2 2-16,-6-1-5 0,0-1-6 0,1 0 5 15,-5-4-8-15,2-2 2 0,-4 2-1 0,-1-1-3 16,0 7-4-16,-1 5-1 0,1 2-1 0,-1 6-11 16,0 3-17-16,2 5-38 0,-4 7-46 15,-1 9-55-15,-4 11-98 0,-5 17-245 0,9-16-535 16,-4 7-60-16</inkml:trace>
  <inkml:trace contextRef="#ctx0" brushRef="#br0" timeOffset="205414.6659">157 17629 1383 0,'0'0'406'0,"0"0"-13"0,0 0-129 15,0 0-66-15,-29-28-55 0,29 28-27 0,0 0-42 16,-23-15-28-16,23 15-33 0,0 0-13 15,-27-14-10-15,27 14 2 0,0 0 6 0,0 0-6 16,-24 3 7-16,24-3-6 0,1 20-22 0,9 3 8 16,11 4-4-16,3 5 3 0,11-1 18 15,4-2-2-15,3-2 1 0,1-5 2 0,-5-5 5 16,-5-1-8-16,-1-2 4 0,-3 1-6 0,-2-2-9 16,-11 0 4-16,1-1-11 0,-6 1 8 0,-3-4 10 15,-6 2 6-15,-2-1 10 0,-7 1 1 0,2 1 3 16,-6 0-5-16,-5 0-1 0,2 0-10 0,-6-2-18 15,0-2-23-15,-6 0-65 0,3-3-112 16,-2-4-243-16,-2-4-609 0,-1-4 154 0</inkml:trace>
  <inkml:trace contextRef="#ctx0" brushRef="#br0" timeOffset="205571.619">220 17377 296 0,'1'-2'682'0,"2"-1"-125"0,-2 0-166 16,0 1-90-16,1-2-85 0,-2 2-72 0,1 2-42 15,-1 1-19-15,0 3 13 0,1 3 18 16,-1 3 6-16,0 7-17 0,-1 7-39 0,0 7-27 16,-1 11-27-16,0 9-9 0,-4 11-12 0,3 9-41 15,-4 11-64-15,0 8-157 0,2 10-336 16,2 9-750-16</inkml:trace>
  <inkml:trace contextRef="#ctx0" brushRef="#br0" timeOffset="210656.6389">14590 14965 1 0,'-3'0'179'15,"-4"-2"240"-15,3 0-23 0,-2 1-32 0,4-1-37 16,0 1-37-16,-2-1-44 0,1 2-41 0,2 0-35 15,1 0-28-15,0 0-25 0,0 0-22 16,0 0-18-16,0 2-17 0,0-2-11 0,0 0-9 16,0-2-6-16,1 4-12 0,-1-2-9 0,1 1-10 15,1 1-10-15,3 1 10 0,2 0 2 16,4 2 6-16,2 3 9 0,9 1 4 0,6 0 4 16,5-1 2-16,8 0 3 0,9-1-4 0,6-1-2 15,1-3-1-15,12 4-10 0,1-7 0 0,3 0 1 16,6-2-3-16,-4-3 5 0,4 1-4 0,-3-1-4 15,0-2-2-15,-3-2 1 0,3 3-2 0,-5-1 1 16,1 0-3-16,0 0-7 0,-6-1 6 16,2 2 1-16,-5-3 2 0,2 0 3 0,-8 0-6 15,1-1-2-15,-7 0-1 0,-4 1 2 0,-5 0-1 16,-8 3 1-16,-4 0-1 0,-8 1-4 16,-3-1 1-16,-9 2 0 0,-3 1 2 0,-5 1 0 15,-3 1-6-15,-1-1-6 0,-3 0-15 0,0 0-15 16,-4 0-18-16,-2 0-18 0,-4 4-15 0,-3 1-24 15,0 2-29-15,-6-1-49 0,2 0-100 16,0 1-229-16,3 1-434 0,-2 1-200 0</inkml:trace>
  <inkml:trace contextRef="#ctx0" brushRef="#br0" timeOffset="210904.2963">16049 14664 1369 0,'-6'-10'917'15,"4"-4"-718"-15,-2 1-31 0,4 5-58 0,3 5-22 16,0 0-5-16,7-2 5 0,4 1-2 16,1 1 0-16,6 3-6 0,8 3-12 0,0 3-12 15,4 4-11-15,3 6-12 0,0 4-10 0,3 3 1 16,2 3-6-16,-2 6 2 0,-6 1-1 16,2 2-9-16,-9 4-2 0,-4-1-1 0,-4 3-3 15,-6 4 3-15,-6 0-1 0,-8 2-3 0,-11 2-3 16,-9 2 2-16,-10 5-6 0,-13 1-7 0,-12 2-17 15,-13-1-45-15,-9 2-61 0,-13 3-144 0,-10 5-850 16,-15-2-598-16</inkml:trace>
  <inkml:trace contextRef="#ctx0" brushRef="#br0" timeOffset="214882.79">7332 14488 1 0,'-3'-7'0'15,"-4"1"0"-15,4 1 0 0,-1 3 0 16,4 2 0-16,0 0 0 0,3 0 0 0,-3 0 0 15,1 0 0-15,-1 0 0 0,0 0 0 16,1 0 0-16,-1 0 0 0,0-2 0 0,0 2 0 0,1 0 0 16,-1 0 0-16,0 2 0 0,0-2 0 15,0 0 0-15,1 0 0 0,-1 0 0 0,0 0 0 16,2 1 0-16,-1 0 0 0,2-1 0 0,-1 1 0 16,-1-1 0-16,0 1 0 0,0 2 0 15,0-2 0-15,0 0 0 0,2 1 0 0,-3-1 0 0,1 0 0 16,0 2 0-16,0 0 0 0</inkml:trace>
  <inkml:trace contextRef="#ctx0" brushRef="#br0" timeOffset="215489.2672">9351 14226 1 0,'0'0'0'0,"-1"0"0"0</inkml:trace>
  <inkml:trace contextRef="#ctx0" brushRef="#br0" timeOffset="215556.0896">9343 14232 1 0,'0'1'0'0,"0"0"0"0</inkml:trace>
  <inkml:trace contextRef="#ctx0" brushRef="#br0" timeOffset="217019.638">18319 15069 1723 0,'-16'-7'78'0,"-7"-3"6"0,-4 1-14 0,-1 8-19 15,1 4 14-15,1 4 11 0,-2 3 14 0,-2 2 4 16,1 3-1-16,2 2-12 0,0 2-10 0,8 0-10 16,5 0-13-16,5 2-4 0,5 0 2 15,7 1-2-15,4 2 10 0,7 2-1 0,5 2-3 16,8 0-3-16,7 0-10 0,7-1-8 0,3-2-11 16,5 1-1-16,2-2-8 0,0 1-2 15,2 0-3-15,-6 2-8 0,-3 1 4 0,-5-1-3 16,-8 4-1-16,-3-2 5 0,-6 2-4 0,-8-1 1 15,-4 1 0-15,-9-1-3 0,-2-2 2 0,-8-2 1 16,-4-3 2-16,-7-3 0 0,-1-3 1 0,-6-4 0 16,0-2 0-16,-5-4 4 0,-2-1-2 15,0-4 3-15,-4-2-2 0,1-1-2 0,1-5 2 16,0-4 0-16,0-3 6 0,3-6 1 0,1-5 1 16,7-2-1-16,3-4-1 0,7-8 6 0,9-2-5 15,7-6 1-15,9-2-6 0,6 0-7 0,9-4 2 16,1 2-3-16,5 1 3 0,3-3-2 15,1 1 3-15,0 1-1 0,-2 2-1 0,-1 5 6 16,-3 1-4-16,-5 7 2 0,-5 5 4 0,-6 3-6 16,-4 7 11-16,-5 1-4 0,-3 4 5 15,-2 4 2-15,-3 0-7 0,0 4 3 0,-3 1-11 16,-3 1 1-16,-2 2-5 0,-2 3 0 0,-4 3 0 16,-5 5-4-16,-2 0 5 0,-1 5-3 0,-3-2 1 15,3 5 2-15,1 2-3 0,3-2-4 16,2 4-11-16,2 3-20 0,3 0-46 0,7 2-100 15,2 2-246-15,10 0-581 0,6-1-512 0</inkml:trace>
  <inkml:trace contextRef="#ctx0" brushRef="#br0" timeOffset="217543.9467">18858 15289 1115 0,'-1'1'494'0,"-2"0"-351"0,-3 7 1 15,0 1 8-15,-5 3 39 0,-1 2 16 16,-2 2-23-16,0-1-41 0,0 3-32 0,2 1-24 16,-3 3-20-16,1 1-17 0,3 0-18 0,1 1-8 15,-1 0-10-15,4 2 0 0,5-1-2 16,0 0-4-16,6-1 2 0,3-4-3 0,5-2 3 16,1-5 2-16,4-1 0 0,4-5-1 0,5-3-2 15,3-5 0-15,3-4-4 0,1-5-1 0,-2-3 1 16,3 1-6-16,-2-5 4 0,2-2-2 15,-2-2 1-15,-1-1 1 0,0 0-1 0,-1-1 2 16,-3 1-4-16,1 5 0 0,-2 1 0 0,-4 2 0 16,1 6 3-16,-6 3-2 0,0 5 0 15,-4 0-3-15,-2 2-1 0,-2 2 1 0,-3 6 2 0,-1 1 0 16,1 6-1-16,-1 4-1 0,-2 2 0 16,-1 3 2-16,1 1 3 0,-3 0-1 0,2 0 0 15,3-1-4-15,-1-5-1 0,4-1 4 0,3-2-1 16,-1-7 3-16,2-4-3 0,6 1-6 0,-2-7 4 15,2-2 2-15,3-3 3 0,3-5 7 16,-1 0-5-16,4-4-5 0,-2-2-1 0,2-3 0 16,-2-3 0-16,1 0 3 0,-3-1 1 0,-3 2-3 15,-2-3 3-15,-1-1-2 0,-1-1 3 16,-5 2 4-16,-2 0-5 0,-4 3 3 0,-3 3-3 16,-6 0-1-16,1 5 2 0,-7-1-3 0,-3 4 1 15,-4 0-4-15,-7 4 1 0,-3 2-1 0,-4 2 0 16,-9-1 5-16,-3 5-4 0,-3 0 0 15,3 1-2-15,2-1-6 0,3 2-2 0,6 1-9 16,6 1-37-16,5 4-93 0,6-1-272 0,5 2-703 16,7-1-419-16</inkml:trace>
  <inkml:trace contextRef="#ctx0" brushRef="#br0" timeOffset="218168.6108">17814 15312 1135 0,'-9'-18'236'0,"-6"-5"-29"15,-4-3-41-15,-2 10-45 0,0 9-12 16,-1 1 2-16,-8 5 5 0,-1 2 1 0,-9 5 4 0,-1 4-1 16,-2 6-14-16,-5 6-12 0,3 2-19 15,-2 2-13-15,5 1-9 0,4-1-12 0,10 1-11 16,10-1-10-16,12 0-5 0,12 1-1 0,9-1 5 15,13 5 5-15,6-5-7 0,9 0-3 16,4-1-6-16,4-2-5 0,3 0 0 0,1-1-1 16,-3 1 0-16,-3-1-3 0,-4 1 2 0,-3-4-2 15,-7 1-1-15,-5-2 3 0,-8-2-5 0,-5-2 2 16,-5 0-3-16,-8-3-4 0,-4 1 7 16,-4-3 2-16,-8 3 3 0,-5-4-1 0,-5 1 1 15,-7 0-4-15,-3-1 4 0,-4-2 3 0,1-2-5 16,-2-3 2-16,-1-2-5 0,1-3-5 0,0-2-1 15,4-2-21-15,3-5-34 0,0 0-74 0,2-6-113 16,5-2-179-16,1-7-333 0,4-4-288 16,7-7 631-16</inkml:trace>
  <inkml:trace contextRef="#ctx0" brushRef="#br0" timeOffset="218447.7465">17572 15070 492 0,'4'-20'535'15,"4"-5"-70"-15,1-6-133 0,-3 10-87 16,1 6-37-16,1 4-28 0,-3 3-27 0,0 2-32 15,-3 4-39-15,-1 2-20 0,4 2-20 0,-2 5-1 16,1 3 4-16,2 6 9 0,-1 7-1 16,1 9-4-16,-5 9 5 0,-1 8-13 0,0 6-2 15,-7 12-5-15,0 4-13 0,-3 4 3 0,-6 2-3 16,1 4-7-16,-4 2-4 0,-5 6-3 16,0 2-3-16,1 0 2 0,-1 2 3 0,0-5-6 15,4-5 0-15,2-6-1 0,3-5 1 0,0-4 2 16,1-3 1-16,3-5 0 0,1-5-5 0,-1-2 3 15,3-7-7-15,4-7 4 0,-1-4 3 16,3-5-9-16,0-5 6 0,1-1-8 0,1-4-3 16,-1-1-1-16,-1-6-17 0,2-2-22 0,0-4-50 15,0-2-85-15,2-1-211 0,-2 3-727 16,1-7-440-16</inkml:trace>
  <inkml:trace contextRef="#ctx0" brushRef="#br0" timeOffset="231765.077">10454 11664 129 0,'-5'-6'455'0,"-3"-3"4"16,-1-2-83-16,1 5-64 0,3-3-36 16,-3 3-55-16,4 3-44 0,-2-1-38 0,3 0-27 15,-2 2-18-15,2-1-18 0,3 1-10 0,-1 1-15 16,1 1-15-16,1 0-10 0,-1 0-11 0,0-1-6 16,0 2-6-16,2-1-1 0,1 0 2 15,1 5-2-15,4-4 2 0,3 2 1 0,2 0 2 16,5-1 0-16,4 1 2 0,2-2 0 0,3 1-3 15,1-2 3-15,-5 0-2 0,5 1 1 16,-2-1-3-16,-2 2-1 0,0-4 0 0,-4 2-1 16,4 0 3-16,-4-1-1 0,0 0-1 0,-2 0 2 15,0 0-4-15,-2 0 3 0,-1-1-1 0,-1 1-2 16,-1 0 2-16,-1 1-3 0,-1-1-1 0,1 1 2 16,-3-2-2-16,0 0-2 0,0 1-3 15,1 0-10-15,-4-1-20 0,0 4-31 0,-2-1-45 16,-2 0-65-16,1 3-90 0,-4 1-142 0,-3 3-242 15,-4 3-654-15</inkml:trace>
  <inkml:trace contextRef="#ctx0" brushRef="#br0" timeOffset="231989.7412">10262 12067 1 0,'-5'2'0'0,"-1"-1"358"15,-1 0 42-15,5 0-104 0,4-1-73 0,0 1-60 16,0-1-33-16,2 0-8 0,2 0 9 16,4 0-14-16,3-1-22 0,2 1-15 0,2-2-18 15,0-1-15-15,5 1-15 0,2 1-9 0,-1-2-10 16,2 1-3-16,2-2-1 0,4 0-11 0,2 1-9 16,4-2-39-16,-2-2-78 0,1-3-119 0,4 3-169 15,1-2-318-15,1-4 11 0</inkml:trace>
  <inkml:trace contextRef="#ctx0" brushRef="#br0" timeOffset="232513.3063">11536 11512 86 0,'-7'-10'662'0,"-2"-1"-177"0,-3-7-115 0,-1 6-73 15,0 1-55-15,-3 3-50 0,0 4-43 16,-1 1-35-16,-1 3-23 0,1 3-21 0,-2 2-19 15,4 3-12-15,-1 5-15 0,3-2-7 16,5 4-5-16,2-2-2 0,2 6 0 0,4 0 0 16,6 1 2-16,0 3-3 0,6 0 5 0,5 2-1 15,2 1 3-15,3-1 4 0,4 2-6 0,3 0-1 16,1 1-4-16,0 1-2 0,-1 0-2 0,1 0 0 16,-4-1-1-16,-3-1-4 0,-1 2 1 15,-4 0-3-15,-3-4 2 0,0-1 2 0,-5-1-8 16,-3-3 1-16,-3-3-4 0,0-1-3 0,-2-2 5 15,-6-4 0-15,1-2 1 0,-4-2 3 16,-3-2 1-16,-5-1 0 0,-1-1 2 0,-4 0 3 0,-3-4-4 16,-5-1 1-16,1-2-2 0,-3-3-3 15,0-3 6-15,3-3 0 0,-1-2 1 0,5-4 0 16,2-4-1-16,6-1-2 0,0-4 3 0,7-2 1 16,4 0-3-16,6-2 1 0,3-3-2 15,2 2-5-15,7-3 6 0,-2 1 0 0,1 1 2 16,1-1 2-16,0 2-2 0,-2 2-1 0,-1 0 0 15,2 3 4-15,-2 1-1 0,0 1 0 0,-1 0-1 16,-2 1-3-16,0 2 5 0,-2 4 1 0,-4 4 3 16,-3 2 8-16,0 1-7 0,-5 3 0 15,1 0-3-15,-1 4-2 0,-5 2-3 0,0 0 0 16,-4 3-3-16,-2 3-4 0,-1 2 5 0,-1 0-1 16,-2 4 1-16,2 2 3 0,-2 2-6 0,0 3-4 15,3 1-9-15,2 0-21 0,2 4-47 16,2 1-72-16,4 3-122 0,4 0-213 0,2 0-427 15,3 2-200-15</inkml:trace>
  <inkml:trace contextRef="#ctx0" brushRef="#br0" timeOffset="233336.6193">11939 11615 1 0,'0'-5'529'16,"-2"-1"63"-16,1-4-167 0,-2 3-83 15,1 2-73-15,-1-2-55 0,0 2-54 0,-1 0-34 16,-1 0-27-16,-2 1-28 0,2 0-21 0,-3 3-14 16,-1 1-9-16,2 1-8 0,-3 3-3 15,-1 4-3-15,-5-2-7 0,-1 7 8 0,-1 1-3 16,0 3 2-16,1 1 1 0,-1 3-8 0,3-1 0 16,-1 4-1-16,4 0-3 0,2-1 4 0,1 2-3 15,3-2 0-15,5-3-2 0,2 0 0 16,4-5 0-16,1 2 1 0,1-5 2 0,5 0-2 15,2-3 0-15,0-2 1 0,5-2 2 0,3-3 1 16,2-6 3-16,2-2-2 0,2-1-3 0,-4-2 0 16,1-2-2-16,-2-2 2 0,-3 1 3 0,1-3-2 15,0-2 1-15,-4-2-2 0,-1 0-3 16,-2-2 4-16,-5 1-4 0,-2 2 4 0,0-3-2 16,-5 2-1-16,-1 1 1 0,-1 0 0 15,-3 6 0-15,-1-3-3 0,-1 4 2 0,-1-2-4 16,0 4-2-16,-3-2 4 0,1 3 0 0,0 0 2 15,3 0 2-15,1 3-6 0,3 2 0 0,1-1-2 16,1 3-3-16,3-2-4 0,6 2 0 0,0 1-4 16,1 0 1-16,7 4 7 0,-1 2 2 0,3 1 3 15,4 4 2-15,-1 0-3 0,-2 4 1 16,-1 0 0-16,-1 2 0 0,-3 2 1 0,-2-1-2 16,0 2 1-16,-4-2-3 0,2 3 3 0,-4-2 2 15,0 2 2-15,0 0 1 0,-1-3-3 16,-2-1 1-16,4-1-4 0,-2-2 2 0,-2-6-1 15,4 1 1-15,-2-2 1 0,-1-4 0 0,2-1 3 16,3-3-2-16,-1-2 4 0,6-3-2 0,0-4 1 16,2 2-1-16,-2-5 1 0,-1 2 0 15,-3-6 3-15,2 2 0 0,-5-2-1 0,-3-3-3 16,-1 1 1-16,-1 0 0 0,-3 0 2 0,-1 0 0 16,-1 1-2-16,-2 0-3 0,-1-1-1 0,1 5 0 15,-2 0 0-15,0 1 2 0,-4 1 0 0,3 2-2 16,0 0 0-16,-2 2 1 0,2 0 0 0,-3 2 2 15,1-1-3-15,-1 1-2 0,-2 0 1 16,3 2-2-16,-1 2 3 0,1-1-1 0,-2 2 1 16,2-1-4-16,1 2 2 0,0 0-1 0,0 0 0 15,1 1 5-15,1 0-5 0,0 2 0 16,-1-2 0-16,0 0-1 0,0 0 5 0,3-1-1 16,-2 2 2-16,0-1-2 0,2 0-2 0,-2 1-1 15,2 1 0-15,-2-1 3 0,1-1-2 0,3 2 2 16,-1-2-2-16,1-1-3 0,1 0 1 15,1 0-2-15,-1 0 2 0,2 0 2 0,-1-1-1 16,3-1 2-16,1 2-1 0,2 0 1 0,0-1 1 16,2 0-3-16,0 0-1 0,1 0-5 15,-1 1-9-15,-2 1-20 0,3-1-33 0,-4 1-47 16,2-1-89-16,-3 1-142 0,0 2-279 0,3-1-784 16</inkml:trace>
  <inkml:trace contextRef="#ctx0" brushRef="#br0" timeOffset="233983.7631">10907 11326 74 0,'-7'-3'449'16,"-4"-2"-49"-16,-1-1-89 0,1 4-71 0,-1 3-32 15,-1 2-32-15,-2 4-41 0,-4 0-20 16,0 6-21-16,3 1-16 0,-2 4-18 0,2 1-16 16,5 1-14-16,3 4-11 0,5-4-5 0,5 2-4 15,4-2 1-15,6 1 4 0,4-1 1 0,6 1 7 16,4-2 3-16,2 0-2 0,4 1-1 16,0 0-3-16,2 1-4 0,-4-1-4 0,0 2 2 15,-4 0-5-15,-5-1-2 0,-3 1 2 0,-5-1-4 16,-4 1 4-16,-3-5 1 0,-4 1 2 15,-4-4 2-15,-2 0 4 0,-3-3 0 0,-2 0 3 0,-2 0 3 16,-4 0-5-16,0-1 3 0,-5-1-1 16,-1-3-5-16,-3-1 4 0,0-2-7 0,-1-2-2 15,-2-2-4-15,0-2-4 0,3-2 0 0,-1-4-8 16,3-2-9-16,2-1-28 0,4-3-33 16,2-3-57-16,6-4-93 0,2-4-151 0,7-5-278 15,4-5-308-15,5-3 500 0</inkml:trace>
  <inkml:trace contextRef="#ctx0" brushRef="#br0" timeOffset="234345.1984">10943 11160 1 0,'-1'-6'287'0,"-2"-6"241"0,0 0-99 16,0 3-54-16,1 3-60 0,0 3-59 0,2 1-65 16,-1 0-62-16,1 2-50 0,0 2-41 15,1 0-20-15,-1 3 1 0,0 3 11 0,0 3 14 16,-1 6 14-16,-1 4 1 0,-3 4-4 0,1 6-4 15,-1 4-12-15,-1 4-5 0,0 6-3 16,-2 4-8-16,0 4 0 0,-1 1-2 0,1 1-3 16,-1-1-2-16,0-1 0 0,-2 6-3 0,1-2 1 15,1 3 1-15,0-2-6 0,0 2 3 0,-2-4-2 16,3 0-5-16,-1-1 7 0,-1-4-6 16,1 2 0-16,0-7 2 0,0-2-3 0,1-6-1 15,3-2-3-15,-2-2 1 0,-3 1-5 0,3-3 5 16,1-3 1-16,0-5-3 0,2-2 7 0,0-3-5 15,2-1 1-15,0-6-1 0,0 0-3 16,1-6 2-16,1-3 0 0,0-2 1 0,0-1 4 16,0-1 5-16,0 1 2 0,0-1-2 0,0-1-5 15,0-2-8-15,-2 1-15 0,2-3-9 0,-2 0-24 16,-1-2-28-16,3 2-63 0,0 0-135 0,0-1-355 16,3 5-956-16</inkml:trace>
  <inkml:trace contextRef="#ctx0" brushRef="#br0" timeOffset="236716.9366">1243 15321 1099 0,'-8'-6'298'0,"0"0"7"0,-2 1-78 15,6 5-97-15,2 3-48 0,-3 3-19 0,3 10 1 16,1 5 17-16,-2 8 16 0,-2 8 5 16,2 3-11-16,-5 8-11 0,3 11-17 0,-2 8-16 15,0 9-8-15,3 6-13 0,-3 5-4 16,4 6-9-16,-3 3 0 0,2-1-3 0,-2 3-1 15,1-3 4-15,-3-2-9 0,0-4 6 0,2-5-5 16,-3-8-3-16,1-8 8 0,0-3-7 0,4-9 7 16,-3-1-7-16,3-3-1 0,-2-4-1 15,2-5-4-15,-1-5-6 0,4 2-23 0,2-6-27 16,5-2-53-16,-1-5-78 0,3-5-175 0,2-5-281 16,-1-3-370-16,8-6 425 0</inkml:trace>
  <inkml:trace contextRef="#ctx0" brushRef="#br0" timeOffset="237661.7426">1687 16320 1382 0,'-3'-20'250'16,"2"-8"-23"-16,0-6-48 0,-2 7-28 16,1 4-20-16,-3 3 4 0,1-3-5 0,-3 3-10 0,-3 1-21 15,-2 2-10-15,1 4-23 0,-3 5-8 0,0 1-6 16,-1 2-15-16,-1 1 1 0,-3 4-12 15,2 5-5-15,-5 1-3 0,1 3-7 0,-1 6-1 16,-1 4-3-16,-3 5 1 0,3 0-6 0,2 1 1 16,-1 1 1-16,3 2-12 0,2-2 9 0,2 5-5 15,5-2-2-15,3-2 6 0,6-1-5 16,2-3 1-16,6-1-7 0,3-8-1 0,4-1 0 16,5-8 3-16,2-3 7 0,4-8-3 0,5-8 7 15,1-9-3-15,3-7-1 0,0-5 7 16,2-4-3-16,-3-3 2 0,-2-3-2 0,-4-7 3 15,-3-4-1-15,-2-6 3 0,-4-3 4 0,-3 5-8 16,-5-1 6-16,-4 4-4 0,3 2-3 0,-7 3 8 16,-2 9-5-16,0 3 4 0,-4 10 3 0,-1 6-2 15,1 5 2-15,-2 7-1 0,3 3 4 16,-2 5-2-16,1 1 0 0,0 5-8 0,-2-1-9 16,1 9 3-16,-5 10-9 0,-6 7 5 0,3 13 5 15,-5 7-4-15,5 5 2 0,0 4-1 16,5 3 1-16,4 1-4 0,6 1 4 0,4-3 0 15,5 4-3-15,5-8 5 0,6-6-7 0,2-9 1 16,6-10 0-16,6-6-10 0,-1-9 1 0,4-5-5 16,3-6-3-16,-1-4 5 0,0-5 0 0,-3-6 5 15,-2-5 3-15,-1-2 4 0,-5-2 3 0,-7-2 3 16,2-2 4-16,-10-4-4 0,-2 1 6 16,-6-3-1-16,0 5 0 0,-5 0 6 0,-3 5-4 15,-1 6 7-15,-5 1 0 0,-1 3 3 0,-2 3-4 16,-1 2-2-16,0 2 0 0,-2 3-10 15,-4 2 5-15,1 4-2 0,-5 3-5 0,3 4 8 16,-6 6-7-16,3 1 1 0,0 8 0 0,6 1-4 16,-1-2 1-16,6-1-3 0,6-3 4 15,3-4-3-15,3-1 2 0,2-3-3 0,6-2-3 0,5-2 2 16,0-2-2-16,8-2 2 0,1-5 0 16,3-3-5-16,3-4 4 0,-3-2-1 0,3-3 3 15,-5-1 1-15,-3 0 2 0,-3-1 1 16,-3-1 0-16,-2-1 5 0,-1 0-3 0,-4-1 1 0,-4 4 2 15,2 1-6-15,-4 2 8 0,-3 1-1 16,1 0 2-16,-1 2 4 0,-1 1-1 0,1 2-1 16,0 3-1-16,0-1 1 0,-1 1-9 0,1 0 0 15,0 1-2-15,-1-1-11 0,1 4 8 0,0 1-5 16,1 3 5-16,0 4 5 0,0 0 0 16,4 6 0-16,-1-2-2 0,5 0 2 15,2-3-4-15,0 0 3 0,6-5 5 0,-4-2-10 0,6-1 7 16,0-3-4-16,0-2-2 0,3-5 6 0,-2-1-3 15,1-1 2-15,-2-5-2 0,-2 1 3 16,-1-4-1-16,-4-1 0 0,5 2 5 0,-6 0-6 16,0-1 5-16,0 0-2 0,1 0-2 0,-2 1 6 15,-1 2-5-15,-1 2 5 0,-1 3-2 16,-3 3-1-16,2 1-1 0,-3 2-3 0,-1 2 4 0,-1 1-2 16,5 5 4-16,-3 2 6 0,3 6-3 15,-2 4 8-15,2 11-4 0,-2 6-1 0,-6 2-2 16,-3 1-7-16,1-2 0 0,-2-3-13 0,1 1-10 15,-4-1-25-15,-1 1-51 0,0-4-102 0,0-2-265 16,-1-2-627-16,1 1-296 0</inkml:trace>
  <inkml:trace contextRef="#ctx0" brushRef="#br0" timeOffset="238365.3216">195 14223 408 0,'0'0'525'15,"0"0"0"-15,0 0-126 0,0 0-65 0,0 0-139 16,-6-25-89-16,6 25-71 0,0 0-29 0,0 0-17 0,1-8 68 16,3 16 3-16,-2 9 0 0,0 11 17 15,6 13-55-15,-3 11 19 0,2 10-17 0,-1 8-4 16,-3 3-6-16,-1 2-9 0,1 0 1 0,1-4-8 16,-2-4 2-16,-1-10-2 0,-1-7 2 15,1-10 3-15,0-8-2 0,-2-7 10 0,1-11 8 16,0-3 29-16,0-4 29 0,0-6-9 0,-1-2-12 15,0-9-29-15,-1-4-24 0,-2-7-2 0,0-7 4 16,0-6 0-16,-3-6 23 0,4 15 2 16,-3-3-7-16,4-5 0 0,-3-2-25 0,1-5-6 15,3-4 10-15,-1-1-2 0,-2-4 1 0,3-47 4 16,1-1-34-16,4 3 0 0,1 4-3 16,5 11 1-16,1 14 27 0,0 22 0 0,5 12 0 15,-4 10-7-15,1 8-2 0,2 2-3 0,-1 7-2 16,-2 5 9-16,5 6 4 0,0 3 7 0,-2 8 3 15,2 5-4-15,-1 8 1 0,-1 2-4 16,-1 8 0-16,-5 2-6 0,-1 2-7 0,-5 1-3 16,-3-1-2-16,-2-4 9 0,-6 2 0 0,-1-3 5 15,-4-5-1-15,0 2-4 0,-5-8 5 0,0-1-2 16,2-4 5-16,-2-3-1 0,-1-5 4 0,1-5 2 16,4-4-2-16,-3-2 7 0,5-3-4 0,2-2 2 15,0 0 2-15,1 0-11 0,6-1-1 16,-3 0-19-16,4 1-22 0,2-1-3 0,3 2 10 15,3 0 17-15,-2 1 22 0,4 1 12 0,4 0-7 16,4 1 2-16,2 3 2 0,-1-3-7 16,8 3 7-16,-2-2-1 0,-1 2 1 0,5-1 2 15,-6-2 0-15,2 2 1 0,-2-2-4 0,-1 2 3 16,-2-1-7-16,1-1 1 0,-5 1 0 0,2 0-7 16,-4 0-2-16,0 1-22 0,0 1-76 15,-2 1-143-15,3 0-322 0,-3 1-582 0</inkml:trace>
  <inkml:trace contextRef="#ctx0" brushRef="#br0" timeOffset="238527.8907">661 14631 1059 0,'-4'-4'345'0,"2"-3"-49"0,1 2-86 15,-2-2-46-15,-1-3-47 0,2 2-39 16,0 2-36-16,0-2-29 0,-2 3-31 0,3 2-93 15,0 0-129-15,1 3-101 0,1 1-210 16,0 2-339-16</inkml:trace>
  <inkml:trace contextRef="#ctx0" brushRef="#br0" timeOffset="239172.7696">917 14201 1107 0,'-1'-3'502'0,"-4"-2"-81"16,2 1-99-16,1-2-79 0,-3 2-43 15,2-4-37-15,1 5-49 0,-2 0-32 0,3 2-44 16,0 0-25-16,0 2-13 0,2 3-1 0,0 2 6 15,3 2 10-15,-2 5 4 0,0 3-2 0,3 6 3 16,-1 2-6-16,4 6-2 0,-4 2-1 0,2 2-5 16,-1 3 0-16,0-1-1 0,-1 1-5 15,-2-5 3-15,2-1-5 0,-2-5 0 0,-1-1-1 16,-1-5-3-16,0-2-3 0,-1-4-8 0,1-6 6 16,-1 0 1-16,0-3 4 0,-4-1 3 0,2-4-11 15,-3-3-5-15,0-3-3 0,-1-2-2 16,-4-8 8-16,2 0 3 0,-3-6 4 0,0-5 2 15,-2-5-1-15,3-4-1 0,-1-4 0 0,2-3 3 16,1-2-5-16,4-1 7 0,0 1 1 16,3-1 3-16,2 2 7 0,2 3-2 0,3 1 3 15,0 8 2-15,3 2 3 0,0 5 0 0,0 1-5 16,3 6-1-16,-1 2-10 0,0 4 3 0,2 1-1 16,1 6-1-16,3 3-6 0,15 6-2 0,-1 10 2 15,-6 8-1-15,-2 5 11 0,-3 4-2 16,-2 6-1-16,-5 3 3 0,-4 6-5 0,-6 2-1 15,-3 3-2-15,-6 2-1 0,-1-5 1 0,-5-2 1 16,3-4 0-16,-2-6 2 0,1-6-2 16,0-5 2-16,-3-4 2 0,11-13 1 0,-1 3 0 0,-1-4-2 15,3 0-3-15,-1 4-5 0,5-6 4 16,1-2 3-16,7-2 3 0,7-1 7 0,4-1 0 16,4-2 1-16,10-2 1 0,-1-1 0 0,7-3 0 15,-1 4-1-15,0-1-1 0,-1 2 0 16,-4 1-2-16,-1-2-1 0,-7 3-1 0,0 2-2 15,-9 2-3-15,-2-1-4 0,-2 4-18 0,-2 1-45 16,-6 0-72-16,0 3-119 0,-4 3-224 0,-4 3-500 16,-6 4-182-16</inkml:trace>
  <inkml:trace contextRef="#ctx0" brushRef="#br0" timeOffset="239469.5879">0 15573 2267 0,'0'0'199'0,"0"0"17"16,0 0-44-16,0 0-35 0,0 0-19 0,0 0-35 16,0 0-21-16,0-30-1 0,0 30-40 0,0 0-12 15,0-39 5-15,0 39-2 0,0-54 27 16,33 13-35-16,28-2-8 0,5-2-9 0,12 1-2 15,-4 4 32-15,3 7-6 0,-13 3 0 0,-3 4-5 16,-2 3-7-16,-6 3 10 0,2-1-3 0,-10 3 0 16,-2 3-1-16,-4 2-14 0,-4 2-13 0,-8 3-22 15,0 2-34-15,-8 4-42 0,-7 0-26 16,-2 5-29-16,-8 1-74 0,-2 6-236 0,-9 3-570 16,-3 3-13-16</inkml:trace>
  <inkml:trace contextRef="#ctx0" brushRef="#br0" timeOffset="239720.0046">0 15917 1748 0,'0'0'262'0,"0"0"4"0,0 0-55 0,0 0-17 16,0 0-16-16,0 0-25 0,0 0-19 0,0 0-23 15,0 0-9-15,0 0-20 0,0-18-13 0,0 18-32 16,0-45-50-16,21 6-7 0,47-6-12 0,10-6 15 15,10-3 34-15,-1-2-2 0,0 4-3 16,-13 7-4-16,-2 6 1 0,-5 0-3 0,-6 5 3 16,-5 2 3-16,-2 0-16 0,29-17-2 0,-28 14-5 15,-20 14-4-15,-21 10 11 0,-7 7-16 16,-5 3-42-16,-3 2-93 0,-4 1-153 0,0 7-931 16,-1-3-487-16</inkml:trace>
  <inkml:trace contextRef="#ctx0" brushRef="#br0" timeOffset="245242.4293">5763 12293 1 0,'-7'1'0'16,"-2"-1"0"-16,-2 0 0 0,1 0 363 0,2 0 2 16,-1 0 1-16,4-2-17 0,-1-1-29 15,3 0-46-15,-3 0-51 0,3-2-43 0,2 0-40 16,-3 2-25-16,3-2-18 0,-1 2-19 0,2 3-18 15,2-1-21-15,-2 1-14 0,1 0-15 0,3 0-7 16,-2-1-1-16,5-2-8 0,3 1 9 0,4-2 0 16,4 2 0-16,5-3 7 0,5 0-3 0,3-2 0 15,4 0 2-15,4-2-2 16,9-3-1-16,1-2 3 0,2 0 0 0,2-3 0 0,2-3 5 16,1 0 2-16,0-1-2 0,1 2 9 0,1-3-7 15,-5 0-1-15,3 1 1 0,-2 1-6 16,-2-1 0-16,1 1-1 0,3-1 0 0,-3 1-3 15,-1 1 3-15,-2 0-1 0,-7 0-3 0,-3 5 4 16,-3-1-4-16,-4 3 0 0,-7-1 3 0,-4 4-5 16,-6 2 2-16,-6 2 3 0,-3 1 0 15,-6 3 5-15,-1 0-1 0,0 1-3 0,-1 1-9 16,1-1-9-16,-2 1-16 0,-4 5-15 0,-3-1-19 16,-5 8-26-16,-4 2-29 0,-4 2-38 15,-4 0-51-15,-6 5-108 0,-1 1-218 0,-3 2-359 16,-5 3-47-16</inkml:trace>
  <inkml:trace contextRef="#ctx0" brushRef="#br0" timeOffset="245699.5909">5560 12679 1 0,'-8'-2'0'0,"-2"-2"259"0,0-2 101 0,1 3-48 16,7 0-13-16,-1 1-19 0,0 1-35 0,1-2-36 16,2 3-32-16,-1-1-31 0,0 1-27 15,1 0-21-15,0-1-19 0,0 1-13 0,0 0-9 16,0 1-14-16,1-1-3 0,-1 0-10 0,1 0-11 16,0-1 0-16,4 0 0 0,2-1 5 0,10-4 4 15,4 2 3-15,2-6-5 0,11-1-4 16,2-2-1-16,8-2-8 0,3-1 1 0,5 0-3 15,5-2-1-15,0 2 1 0,1 1-1 0,-1-2-2 16,-3 2-3-16,-4 3 0 0,3-4 0 0,1 1 1 16,-1-1 1-16,0 1-1 0,1-2-2 0,2-1 2 15,-4 1-2-15,1-3 3 0,-2 0 0 16,-2 5 1-16,-3-4-1 0,-3 1 0 0,-8 0 0 16,-4 4 1-16,-5-2 2 0,-6 6-1 0,-8-1 4 15,-2 5 4-15,-6 0 4 0,0 2 6 16,-3-2 0-16,-2 1-4 0,-1 0-7 0,-2 1-8 0,0-2-3 15,-4 0-4-15,-1 2-1 0,-5 0-1 16,-2 1-2-16,1 1-1 0,-3 2-1 16,-1 0-1-16,0 3-7 0,4 0-10 0,-3 2-19 0,1 5-38 15,4 1-52-15,-6 4-122 0,7 5-488 16,-5 4-888-16</inkml:trace>
  <inkml:trace contextRef="#ctx0" brushRef="#br0" timeOffset="246965.2605">20646 16899 831 0,'4'-12'311'16,"-2"-2"46"-16,2-3-31 0,-3 5-56 0,3 4-21 15,-3 2-41-15,-1 3-49 0,0 1-29 0,-1 2-39 16,-3 3-26-16,1 2-15 0,-5 7-1 0,-3 11 10 15,-4 4 2-15,-6 8-1 0,-4 2-6 16,-3-2-8-16,3 6-1 0,-3 1-9 0,6-3 0 16,3-1-12-16,2-5-5 0,8-2-2 0,5-1-8 15,5-1 4-15,6-5-8 0,2-3 1 16,4-4-2-16,2-5 1 0,1-1 3 0,4-4 0 16,0-4 2-16,3-7 0 0,1-4 0 0,-1-6 6 15,-4-4-5-15,-3-3-1 0,-4-3-5 0,-5-4-2 16,-3-2 3-16,-8-2 0 0,-2 0 5 0,-7 0-9 15,-5 0 3-15,-2-1-5 0,-6 2 0 16,0 2 4-16,-6 2-6 0,-1 0 2 0,-1 6-9 0,-4 4-6 16,2-1-7-16,-2 7-14 0,3 2-18 15,2 6-31-15,7 5-39 0,6 4-66 0,6 1-87 16,6 0-144-16,8 1-212 0,7 1-120 16,5 3-345-16</inkml:trace>
  <inkml:trace contextRef="#ctx0" brushRef="#br0" timeOffset="247475.0506">20802 16969 638 0,'14'5'415'16,"0"2"-2"-16,6 5-23 0,-1-1-71 0,-1 2-48 15,-3 0-67-15,2 2-54 0,-5 2-40 0,1 4-27 16,-3-2-21-16,4 1-16 0,-3-1-7 16,1-2-8-16,5-5-7 0,-3 3-4 0,4-5-6 15,3 0-1-15,0-6 0 0,-1-1 6 0,2-3-3 16,2-4-1-16,-3-3-5 0,2-3-2 0,0-3 6 15,-4-2-3-15,2-1-1 0,-3 0-1 16,-3-5-3-16,3-2 1 0,-4-1 2 0,1-2 4 16,-4 1 0-16,-1 1 1 0,1 3-2 0,-6 2 6 15,0 3 9-15,-1 6 2 0,-3 3 5 0,-1 2-5 16,0 4-9-16,-1 1-7 0,1 0-6 16,-3 1-3-16,2 5-1 0,1 3 0 0,-3 3-2 15,-2 6-1-15,2 0 2 0,-1 3 1 0,3 0 3 16,2-1-3-16,3-1-5 0,2 0 1 0,4 0-1 15,1-1 4-15,1-3 4 0,1 0-2 0,5-8-3 16,-1-2-4-16,1-3 2 0,1-4-3 16,2-3 5-16,2-1 1 0,1-2-5 0,-2-5 4 15,-1-2-3-15,-1-3 5 0,1 0 3 0,-3-1-2 16,1 4-1-16,-6-3-4 0,-1-1-1 16,1 2 4-16,0 3-1 0,-3-1 3 0,-1 6-2 15,-3-1-1-15,3 3-2 0,-2 1 5 0,-4 3 5 16,1 2-5-16,0 1-1 0,-2 2-4 0,6 0-5 15,-2 3 3-15,2 0 5 0,0 3 1 16,3 1-1-16,-1 2 0 0,3 1-6 0,1-3 3 16,-3 2 4-16,1-4-3 0,-2 1 3 0,0 2-6 15,1-3-8-15,-2-2 3 0,1 1-4 0,-1-2-4 16,0-3-8-16,0 1-25 0,1-2-41 16,4-3-62-16,-2-2-146 0,8-3-476 0,4-1-916 15</inkml:trace>
  <inkml:trace contextRef="#ctx0" brushRef="#br0" timeOffset="247873.2497">22964 16505 1590 0,'0'-6'425'0,"-1"-2"-119"0,1 1-62 16,0 0-49-16,2 5-34 0,3 2-18 15,-3 0-39-15,4 5-24 0,-2 2-6 0,6 4-1 16,-3 5-1-16,-1 4-4 0,3 6-12 0,0 2-15 16,-1 3-9-16,-4 2-6 0,2 2-2 15,-4 1 0-15,-2 3-7 0,0 3-9 0,-1 3 0 16,-1 2-5-16,-2 0 2 0,1 0 3 0,0-1-12 16,2-7-9-16,1-2-18 0,1-3-25 0,3-10-20 15,4 0-34-15,1-3-59 0,4-6-117 16,4-5-385-16,4-5-1024 0</inkml:trace>
  <inkml:trace contextRef="#ctx0" brushRef="#br0" timeOffset="248195.2345">23806 16404 2672 0,'-4'-5'135'15,"-6"1"-6"-15,-5 3-19 0,3 8-8 0,0 6 11 16,-8 5-10-16,-7 6-26 0,-5 8-10 0,-8 5-13 15,0 5-8-15,0 2-7 0,4 1-9 0,-1 1-10 16,5 2-2-16,9 0-4 0,3-2-6 0,9-5-1 16,4-6-7-16,14-8-5 0,5-4 4 0,8-2 1 15,2-1 4-15,9-5 2 0,1-1-5 16,5-4-1-16,-4-4-3 0,3-3 1 0,-3-4-3 16,-2-6 2-16,-7 3-3 0,0-3-1 0,-9-3 3 15,2 0 1-15,-7-1 7 0,-2-1 1 16,-3 1-2-16,-3-2-6 0,-2 2-2 0,-2-1 3 15,-3 3-4-15,-3 0 4 0,-3 2-8 0,-5 0-7 16,-3 2 4-16,-2 1-2 0,-2 3 2 0,-6 1-4 16,5 0-22-16,-2 0-26 0,6 0-46 15,4-2-78-15,3 1-165 0,8-2-480 0,5 2-837 16</inkml:trace>
  <inkml:trace contextRef="#ctx0" brushRef="#br0" timeOffset="248688.9779">24293 16672 1334 0,'-1'-3'577'0,"-1"1"-244"0,-3 0-76 0,1 2-39 15,1 1-40-15,-3 1-28 0,-3 3-31 0,-2 3-25 16,1 1-17-16,0-2-16 0,-2 4-14 16,3 0-10-16,1 0-10 0,5 0-8 0,0 0-6 15,-1-1-7-15,4 1-3 0,5-1 0 0,-1 2-3 16,6-3 7-16,6-1-2 0,0-2-3 15,9-4 2-15,-1 1-1 0,7-6 2 0,0 2-2 16,5-7 2-16,-3 1-8 0,0-3 0 16,1-2 2-16,-3-3 0 0,-3 2 4 0,0-5 1 15,0 0-5-15,-5 2 3 0,-2-3-1 0,-2 2 1 16,0 3 4-16,-4 2-4 0,1 1 0 0,-2 2-4 16,-1 4 1-16,-5 3 3 0,-2 2-2 0,0 2 0 15,-2 1-1-15,0 2-3 0,2 3 2 16,-2 2 3-16,0 4 4 0,-1 0-2 0,3 3-3 15,-2-1-2-15,4-1-4 0,-2 1 8 0,1 0-3 16,0-3 3-16,3 1-1 0,0-3-1 0,3-1 0 16,1-3 0-16,2-1 2 0,5-3-4 0,0-1 4 15,4-4-1-15,0-1-4 0,-1-3 4 0,2-1-2 16,-1-2 5-16,1-2-2 0,0-3-3 16,-1 1 1-16,1-4-1 0,-3-1 5 15,-2-2 0-15,-1-3 1 0,-1-2-4 0,-5-3-3 0,4 0 3 16,-6 2-1-16,-2 1 5 0,0 4 1 0,-4 2-5 15,-2 3 4-15,-4 4 2 0,0 1 4 16,-1 2 2-16,-5 2-4 0,0 2-8 0,-5-1-8 16,-6 6-13-16,-12 6-40 0,-11 5-97 15,-12 6-410-15,-13 6-1218 0</inkml:trace>
  <inkml:trace contextRef="#ctx0" brushRef="#br0" timeOffset="255259.606">12831 11980 256 0,'0'-16'542'0,"0"-6"-7"16,1-5-146-16,2 6-107 0,-1 3-51 15,1 3-37-15,-1 1-40 0,2 2-16 0,-1 3-19 16,-2 4-29-16,-1 3-21 0,1 0-26 0,-1 4-22 15,-1-1-12-15,1 1-6 0,0 2-3 0,1 5 6 16,1 4 7-16,0 6 5 0,0 5 9 0,2 6 8 16,-2 4-3-16,2 5-3 0,2 2-7 15,1-2-7-15,-1 1-5 0,2-5-1 0,2-5-2 16,3-4-3-16,0-2 2 0,-1-6 0 0,-1-4 3 16,3-4 5-16,-1-6 7 0,0-4 6 0,7-5 4 15,-1-9-1-15,5-4-5 0,6-9-6 16,3-4-7-16,2-3-4 0,1-1-1 0,0-3-4 15,5 1 2-15,-2 0-1 0,-1-1-1 0,2 3-1 16,-4 2-2-16,0 1 0 0,-1 6 2 16,-5 2 0-16,0 3 0 0,-9 6 0 0,-1 1-1 15,-5 4-2-15,-4 1 1 0,-4 4 3 0,0 1-3 16,-5 3-2-16,-1 1-1 0,-1 0-9 0,0 0-2 16,-1 3-3-16,1 0-7 0,-2 5-13 0,1 1-20 15,-5 5-32-15,3 2-44 0,-5 5-58 16,-1 2-86-16,-3 2-179 0,-4 4-466 0,-7 2-388 15</inkml:trace>
  <inkml:trace contextRef="#ctx0" brushRef="#br0" timeOffset="255762.2934">12535 12533 1549 0,'-13'-13'336'0,"-1"-6"7"0,1-3-75 0,2 8-66 16,7 1-38-16,1 2-34 0,2 2-26 0,1 2-22 15,0 4-21-15,0 0-20 0,1 3-19 0,-1 3-10 16,3-2-7-16,0 4 0 0,0 2-1 0,6 4 5 16,-2 3 2-16,2 2 4 0,1 6 2 15,3 1-2-15,-2 2-1 0,1 4-4 0,2 2 0 16,2-1-1-16,-2 0 1 0,2-2 1 0,0 0-4 15,0-4 5-15,2-5-4 0,2-4-1 0,1-5 6 16,-2 0-7-16,4-5 7 0,2-1 2 16,3-4-1-16,8-6 5 0,2-3-4 0,9-8 0 0,9-7-5 15,6-4 0-15,4-6-6 0,7 0-2 16,3-4 3-16,0 1-8 0,2-6 6 0,2 2-1 16,-1 0-2-16,-4 1 5 0,-1 3-2 0,-3 3 0 15,-5-1 1-15,-6 2 3 0,-7 2 1 16,-5 1-1-16,-7 3 6 0,-8 4-5 0,-6 3 7 15,-6 2-1-15,-4 1-1 0,-3 2 4 0,-4 3-5 16,0 0 0-16,-6 3 0 0,2 0-3 16,-4 2-1-16,-2 2-1 0,0 2-3 0,-1 0-2 0,0 1 1 15,-2 1 1-15,-1 0-6 0,2 0 7 16,-4 2-6-16,-1 0-3 0,-1 2 3 0,-3 1-8 16,-5 3 0-16,1 2-4 0,-4 0-6 0,-3 4-12 15,0-2-9-15,-2 4-17 0,3 1-26 16,0-1-23-16,0 4-51 0,1-1-95 0,3 2-298 15,4 2-1093-15</inkml:trace>
  <inkml:trace contextRef="#ctx0" brushRef="#br0" timeOffset="258225.2816">27631 15462 1 0,'-8'0'0'0,"-2"-1"0"15,-4-3 463-15,8 1 31 0,1-1-59 16,4-1-86-16,-3 0-89 0,2-3-61 0,-2 2-40 16,3 0-23-16,0 2-17 0,-2 0-10 0,1-1-5 15,-1 2-11-15,1 0-6 0,-1 1-14 16,-1 0-7-16,2 1-14 0,1 0-9 0,-1 0-2 16,1 1-18-16,2 1-1 0,-1-1-11 0,0 1-11 15,2-1 9-15,-1 0 5 0,8 0 15 0,2 0 12 16,11-1 2-16,12-3-4 0,12-3-5 15,10-1-3-15,11-2-5 0,13-2 0 0,12-1-8 16,12 1-6-16,6-4 1 0,9 4-3 0,3-1 2 16,6 1 3-16,1 2-3 0,3 3-2 0,-2 0-5 15,-6 0-3-15,1-2 2 0,0 2 1 16,-2-2 0-16,1 2-2 0,-2-1 1 0,0-2-4 16,-6 2 3-16,1-2 7 0,-5 2-9 0,-3 1 2 15,-6 0-2-15,-10-3-6 0,-4 3 6 16,-10 0 1-16,-11-3 2 0,-8 3-2 0,-9-2 1 0,-10-1-1 15,-6-1 5-15,-10 0 7 0,-7 3-7 16,-5-2 1-16,-4 1-3 0,-2 2-8 16,-5 2 12-16,-2-1-6 0,-1 3-1 0,0 3-2 15,-1-3-9-15,-2 2-11 0,3 1-11 0,-2-2-12 0,2 2-26 16,0 2-22-16,-4 2-30 0,2 5-47 16,-5 0-66-16,4 3-153 0,-2 2-390 0,2 0-845 15</inkml:trace>
  <inkml:trace contextRef="#ctx0" brushRef="#br0" timeOffset="258495.8832">30961 15204 1952 0,'4'0'175'0,"-3"1"-75"16,1 1 20-16,-1-1 32 0,0 3 29 0,1 2 6 15,2 4-33-15,-3 3-26 0,-1 7-18 0,-4 3-14 16,1 9-13-16,-5 6-9 0,2 4-22 15,-5 9-14-15,-5 6-11 0,3 5-11 0,-4 4-1 0,2 2-3 16,-1 4-5-16,4 0-4 0,2 6 1 16,0-1-2-16,2 0 4 0,5 3 3 0,-3-5-6 15,6-2 2-15,4 0-11 0,-2-4-2 0,1-1 3 16,2-6-3-16,-1-3 3 0,-2-4-13 0,-2-8-7 16,-1 1-19-16,-1-8-18 0,-5-2-23 15,1-6-43-15,-8-8-61 0,1-6-127 0,-7-5-431 16,-3-7-910-16</inkml:trace>
  <inkml:trace contextRef="#ctx0" brushRef="#br0" timeOffset="259031.3637">27997 15666 2280 0,'-15'-10'331'0,"-3"-1"-262"16,3 3 1-16,7 7 1 0,7 6-1 0,1 3 16 16,0 3 10-16,0 5-1 0,1 8-9 15,0 8-12-15,0 8-5 0,0 3-12 0,2 8-12 16,2 5-6-16,-2 9-8 0,3 5-5 0,-4 5-3 15,0 0-10-15,3 2-2 0,-4 0-7 16,0 0-4-16,0 3 2 0,0-6-1 0,2-4 5 16,2-4-4-16,-2-6 1 0,1-4-3 0,0-4 1 15,0-6 3-15,1-5-4 0,1-4 3 0,1-1-3 16,2-6-2-16,1-1 5 0,0-4-2 16,2-4 2-16,5-1-5 0,-4-2 4 0,8-3-5 15,7-2 2-15,3 0 5 0,10-2-6 0,11-7 7 16,10-5-4-16,16-10-1 0,12-6 5 15,14-5-4-15,15-4 5 0,6 0-1 0,14-1-5 16,2 0 0-16,9-6-1 0,6-2 4 0,4 1-3 16,-1 1 3-16,-5 1-1 0,-4 3-6 0,-11 2 10 15,-13 2-5-15,-8 0 2 0,-16 4-3 16,-12 3-2-16,-15 0 0 0,-12 5-2 0,-13 0 5 0,-11 5-1 16,-14-1 3-16,-10 6 1 0,-12 0-7 0,0 1 9 15,-6 2-10-15,0 0 1 0,-5 0-3 16,-4 1-14-16,-5 3-3 0,-4 1-18 15,-3 1-21-15,-3 1-28 0,2 0-49 0,-3-3-89 0,3 1-246 16,-2-3-783-16</inkml:trace>
  <inkml:trace contextRef="#ctx0" brushRef="#br0" timeOffset="259423.702">29720 15134 2277 0,'-8'-27'154'0,"3"-5"24"16,-4-5-9-16,5 8-23 0,4 8-1 15,-2 1-18-15,2 6-20 0,-1 4-19 0,0 5-19 16,1 4-21-16,-1 2-17 0,1 1-16 0,-1 5-8 15,-1 10 9-15,-3 7 8 0,0 13 9 16,-2 10 7-16,-1 7-9 0,3 8-3 0,-1 7-9 0,0 7-2 16,-1 10 1-16,-1 6 0 0,-1 10-3 15,-1 12-8-15,0 7 3 0,0 5-3 0,3 1 4 16,1-2 7-16,5-5-17 0,1-2 8 0,2-6-3 16,-2 2-4-16,2-6 12 0,1-10-4 15,-1-5-3-15,-1-14-3 0,-1-8 4 0,1-6-13 16,-2-9 5-16,-2-3 1 0,-2-6-13 0,2-5 9 15,-3-8-14-15,3-12-9 0,1-7-6 0,-2-8-16 16,4-5-17-16,0-3-43 0,4-9-71 16,-1-9-197-16,-1-11-1082 0</inkml:trace>
  <inkml:trace contextRef="#ctx0" brushRef="#br0" timeOffset="260024.6924">28170 14755 1593 0,'0'-15'379'0,"1"-4"-15"0,2-2-100 0,-1 7-59 15,-1 6-29-15,0 2-39 0,-1 4-52 0,2 3-40 16,-4 5-22-16,2 3-5 0,-1 9 11 0,0 8 9 16,-1 3-2-16,-4 5-2 0,4 0-10 0,-3 0-4 15,4 0-8-15,4-4-3 0,0-4-3 16,6-4-5-16,0-4 8 0,3-1-3 0,1-5 5 16,5-3 4-16,4-2-5 0,2-6 2 0,5-1-3 15,0-5 0-15,3-4 0 0,2-3 2 16,-1-6-4-16,2-2-1 0,-2-2 3 0,-5 0-2 15,-1 0 3-15,-2 1 0 0,-6 4-4 0,-3-1 0 16,-4 1 0-16,-2 6-2 0,-2 1 5 0,-3 3 4 16,-2 2-2-16,-2 2 0 0,-1 3-4 15,0 0-7-15,-1 3 1 0,0 1 0 0,-1 3-2 16,-2 5 2-16,-1 5-2 0,-1 3 1 0,-3 5 0 16,0 2-2-16,1-1 1 0,-2 1-3 15,-1 1 5-15,-2 3-7 0,2 2-10 0,1-1-14 16,1-1-37-16,5-3-29 0,-3-2-46 0,6-6-78 15,0-3-148-15,2-3-501 0,1-7-786 0</inkml:trace>
  <inkml:trace contextRef="#ctx0" brushRef="#br0" timeOffset="260501.0902">28846 14736 2009 0,'1'-10'312'0,"4"-3"-39"0,0-2-70 0,0 7-33 16,0 4-27-16,4 1-39 0,-4 2-37 15,0 2-28-15,0 2-16 0,1 6-3 0,2 4-1 16,-3 5-1-16,3 4-1 0,-4 2 0 0,0 2-5 16,-3 1 0-16,-2 2 1 0,0-6-6 15,-4-2-1-15,1-1-4 0,0-6 1 0,0 0-1 16,1-5 4-16,-3-1 1 0,4-6 3 0,2-2 17 16,0-2-6-16,-1-1 2 0,0-5-4 0,0-4-15 15,1-3 3-15,0-8-7 0,0-1 1 0,2-4-3 16,0-6 0-16,6 0 4 0,1-4-4 15,2-2 1-15,1 1-3 0,2 4 1 0,3 0 5 16,2 4-5-16,1 3 2 0,0 6-2 0,-4 3-6 16,0 5 4-16,-4 5 0 0,0 3 1 0,1 4 1 15,-3 2-1-15,0 4-3 0,-1 3-1 16,0 8 5-16,-2 4-2 0,1 4 5 0,-5 2-1 16,0 2 1-16,-3 2 2 0,-3-1-4 0,0 2 4 15,-6 1-2-15,3-3 2 0,-3 0-3 0,1 0 0 16,0-3 2-16,0-2-4 0,5 0 6 15,-1-4-2-15,2-2-3 0,2-3 8 0,5-2-8 16,-1-3 4-16,4 0 3 0,3-2-5 0,3-1 10 16,3-2-1-16,2-3 4 0,4 1-6 0,4-4 0 15,-1 1-1-15,3-2-8 0,1-1 4 16,0 0-2-16,3 0 0 0,2 1 2 0,-2-2-6 16,3 2-7-16,-4 0-15 0,0 0-17 0,0 1-25 15,5 0-44-15,-3-2-90 0,6-2-201 0,0 0-745 16,1-1-446-16</inkml:trace>
  <inkml:trace contextRef="#ctx0" brushRef="#br0" timeOffset="260989.7956">30447 14539 600 0,'-3'-12'518'0,"1"-1"-86"16,2-6-64-16,5 4-54 0,-2 4-58 0,0-1-55 16,1 3-34-16,-2 2-33 0,0 0-17 0,-1 4-24 15,0 0-17-15,-1 2-13 0,0 0-20 0,0 2-12 16,0-1-15-16,0 2-6 0,-1 2-5 16,1 4 10-16,-2 3 7 0,-4 6 6 0,2 2 9 15,-4 4-8-15,-1 2-3 0,5 0-3 0,-3 0-11 16,3-1 1-16,-1 2-5 0,3-4-2 15,5 2 1-15,3-2 0 0,3-3 0 0,3-3 0 16,5-1 5-16,0-3-8 0,6-1 1 0,0-4 2 16,2-2-8-16,3-5 4 0,-1-2-4 15,-2-3 2-15,4-4 0 0,-2-3 2 0,-2-1 2 0,0-2-4 16,-4-2 8-16,-5 2-8 0,1-2 1 16,-5-1 4-16,-3 2-9 0,1-1 10 0,-1 0-3 15,-5-1-1-15,2 4 6 0,-4 0-5 0,4 3 2 16,-3 2-2-16,-1 2 2 0,-2 3-3 15,1-1 1-15,0 4 3 0,-1 0-10 0,0 1 5 16,0 1-4-16,0 0-6 0,0 2 9 0,0 4-5 16,3 5 3-16,-3 3 3 0,1 4-4 0,0 4 2 15,1 1-3-15,3 1 4 0,-1 2-13 0,-2 0 1 16,-1 3-12-16,-1-1-20 0,-1-2-16 16,1 1-31-16,0-4-26 0,6-2-43 0,-3-3-68 15,4-5-150-15,2-1-461 0,5-4-793 0</inkml:trace>
  <inkml:trace contextRef="#ctx0" brushRef="#br0" timeOffset="261587.7296">31255 14510 551 0,'6'-16'765'0,"-1"-3"-266"0,5-3-133 0,-3 9-60 16,1 5-51-16,-4 2-61 0,-2 3-68 0,1 2-50 15,-2 4-40-15,1 0-12 0,1 5-7 0,-1 4 8 16,4 8 13-16,-3 3-4 0,4 4 8 15,-5 0-9-15,4 1-7 0,-4 0-2 0,-1 2-9 16,-1 0-1-16,0 0-4 0,-3 0 1 0,-2-1-5 16,3-7 1-16,0-1-1 0,0-5-7 0,-2-2 6 15,3-5-1-15,-1-1-3 0,0-4 8 0,2-2-1 16,-1-1 15-16,1-2 6 0,0-1-3 0,-3-6-5 16,3-4-13-16,-1-5-5 0,1-4-7 15,0-3 6-15,1-5-4 0,2-3-2 0,-3-5 8 16,2-1-11-16,0-4 4 0,4-6-1 0,-1-1-7 15,7-7 4-15,3-1-4 0,0 1 2 16,4-1 0-16,3 8 2 0,4 5 4 0,-3 5 1 16,-1 5 4-16,5 5-1 0,-3 2-1 0,5 6 0 15,0 1-3-15,-2 6 3 0,-2 2-1 0,4 4 0 16,-4 5-4-16,2 4 3 0,-3 5 1 16,0 4-3-16,-6 7 8 0,-2 4-6 0,-3 6 0 15,-5 3-1-15,0 5-7 0,-6 3 6 0,-3 5-1 16,-8 2 5-16,-2 1 5 0,-7 1-3 15,-5-1 2-15,-6-3-4 0,-1-2 0 0,-2-3 0 16,-1-6 0-16,1-4 2 0,2-2-5 0,0-9 3 16,2 0-1-16,5-2-1 0,3-7 6 0,9-1-7 15,4 2 0-15,5-4-1 0,4 4 1 0,4-1 1 16,6 0 3-16,11 0 4 0,7 2-2 0,17 1 5 16,6 1-3-16,9 0-1 0,5 2 5 15,-1 0-5-15,1 4 2 0,-5-1 2 0,-1 3 0 16,-6 0 4-16,1-1-4 0,-4 0 3 0,-2-2-5 15,-7 1 1-15,-6-3-1 0,-7-3-2 0,-10-2-1 16,-7-3-1-16,-5-1 2 0,-3-1-4 16,-5-2 0-16,-1-1 5 0,1-2-2 0,-2 0 6 15,0-2 4-15,-4 2-9 0,3 0-9 0,-6 2-34 16,-3-2-57-16,-5 1-148 0,-3 0-977 16,-3-2-554-16</inkml:trace>
  <inkml:trace contextRef="#ctx0" brushRef="#br0" timeOffset="272340.7796">23002 16840 1 0,'6'-10'99'0,"0"-1"183"0,4-2-12 0,-1 5-1 16,-6 5 13-16,2-1-8 0,-3 3-40 0,-2 1-46 16,0 1-47-16,-1 3-41 0,0-1-30 0,-1 1-18 15,-3 0-3-15,-3 6-2 0,1 2 1 0,-3 2-4 16,-4 0-4-16,1 0 1 0,0-2-2 0,-3 2 1 15,2-1-3-15,-2-2-1 0,3-1-4 0,-4-2-3 16,4-3 0-16,-1 1-6 0,-2-1-2 16,1 2-4-16,0-1-3 0,1-3 1 0,-1-1 0 15,4-1 4-15,-2 0 1 0,3-1 3 16,1 0-1-16,-1-1 2 0,2-2 4 0,4 0-2 0,-3-2 4 16,5-2-4-16,0 0-9 0,2-6-1 15,1-4-5-15,2-5-1 0,3-4-1 0,5 0 1 16,2 0-2-16,2-2-4 0,3 1 4 0,1 4-2 15,5 1 4-15,-2 1 3 0,2 7-4 16,-4 0 3-16,1 5-5 0,-1 4 2 0,-1 2-1 16,-2 6-4-16,-2 5 1 0,3 8-3 15,-4 4 5-15,2 8 2 0,-4 8 5 0,-1 11 2 0,-5 12-4 16,-4 5 1-16,-5 4-4 0,-5 3-2 16,-4 2 3-16,-5 2-3 0,-2 5-5 0,-4-3-4 15,-3-1-4-15,2-5-3 0,-6-4 7 0,1-2-1 16,-2-8-1-16,-1-7-2 0,4-8-3 15,-3-9 2-15,6-5 7 0,-1-9 0 0,4-3 1 16,4-9-1-16,-1-6-3 0,7-4 3 0,1-3 2 16,4-9 2-16,4-4-2 0,2-5-3 0,4-7-1 15,5-4-1-15,4-6 4 0,4-2-1 16,3 4 5-16,-1 2-7 0,6 4-2 0,-1 3 5 16,0 2-1-16,6 7 9 0,-3 5 2 0,-2 5-3 15,4 7-5-15,0 3-1 0,-3 3-1 0,4 5 2 16,0 4 3-16,2 5-2 0,0 1-8 0,2 5 4 15,0-2-3-15,3 0 6 0,-4-1 3 0,-2-2-4 16,-2 0-5-16,-4-4-2 0,2-2 1 16,-4-2 0-16,-1 0 1 0,0 0-8 0,-8-3-11 15,4-1-11-15,-5-3-20 0,-2-3-20 0,1-1-19 16,-2-6-31-16,-1 1-71 0,0-6-156 16,-3-2-522-16,2-5-669 0</inkml:trace>
  <inkml:trace contextRef="#ctx0" brushRef="#br0" timeOffset="273048.95">22962 16736 1926 0,'-2'-22'299'0,"-4"-4"7"0,3-3-31 15,1 10-66-15,-3 9-37 0,3 3-24 16,2 4-36-16,-1 2-29 0,1 2-23 0,0 1-17 15,-1-1-11-15,1 5-7 0,1 5 0 0,-1 8 3 16,1 13 4-16,-1 12 5 0,1 11-1 16,-1 9-6-16,-1 6-9 0,1 7-3 0,0 7-7 15,-2 8 2-15,1 8 0 0,-1 4-4 0,-1 2-5 16,6-5-10-16,-3-3 4 0,2 0-5 0,0-4 8 16,-1-2 1-16,5 0-5 0,-6-49 17 15,1 5-12-15,0-4 6 0,0 7 9 0,0-11-17 16,-1 6 0-16,0-7-21 0,-1-1-5 0,1-7-10 15,-1-8 9-15,0-7 17 0,0-6-47 0,-4-7-11 16,4-9-50-16,-1-6-49 0,1-9-31 0,0-8-116 16,3-15-312-16,0-47-995 0</inkml:trace>
  <inkml:trace contextRef="#ctx0" brushRef="#br0" timeOffset="273376.4733">23631 16802 1687 0,'2'-21'259'0,"0"-5"-3"0,2-2 5 16,-9 10-37-16,1 11-38 0,-5 4-34 0,-2 5-57 16,-7 6-26-16,-5 11-13 0,-8 9 1 15,-4 11-3-15,-2 9-4 0,-2 5-3 0,-1 5-1 16,3 3-5-16,5-6-10 0,11 2-6 0,7-4-11 16,8-2-3-16,9-1 2 0,11-4-11 15,5 0 4-15,7-5-4 0,6-3 1 0,5 0 3 16,2-6-2-16,2 1 1 0,1-1-5 0,-2-2 8 15,0-3-12-15,-7-1 4 0,-2 0 3 16,-11 0-6-16,-2-4 5 0,-9-1-7 0,-7-5 0 16,-4 1 12-16,-5-3-4 0,-7 6 2 0,-6 1-1 15,-9-1-6-15,-7 1 6 0,-1-5 1 0,-8 0 7 16,1 1-7-16,-5-2 3 0,1-3-8 0,2-3-1 16,3-3 4-16,3-5-10 0,8-1-9 0,8-3-33 15,10-6-58-15,5-1-77 0,7-6-153 0,7-6-804 16,12-7-568-16</inkml:trace>
  <inkml:trace contextRef="#ctx0" brushRef="#br0" timeOffset="277932.0873">19138 17288 745 0,'-12'-7'446'0,"-3"2"-235"16,-5-3-20-16,3 6-50 0,3 3-23 16,-1 2 22-16,2 1 2 0,2-1-11 0,0 3-23 15,0 2-26-15,-1 5-19 0,-1 2-7 0,-1 0-6 16,2 3-8-16,2-2-3 0,0-2-8 0,0 1-8 16,5-4 2-16,0-2-9 0,3-2-3 0,0-1 1 15,1-1-7-15,1 2-2 0,0-4-3 16,0 0-7-16,0-2-2 0,1-2 1 0,0 1-2 15,0 1-3-15,1-1 1 0,-1 0-8 0,0-1-6 16,2-3-4-16,-1 1-22 0,1 0-24 16,1 0-59-16,3 1-132 0,0-1-399 0,2 1-822 15</inkml:trace>
  <inkml:trace contextRef="#ctx0" brushRef="#br0" timeOffset="278696.6193">22524 15875 1681 0,'8'-23'141'0,"1"-3"-14"0,1-3 9 0,-3 12-8 16,1 9-14-16,-4 2-1 0,-2 6-25 0,-1 0-22 15,-1 0-24-15,1 6-9 0,-1 1 13 0,0 8 15 16,0 11 19-16,-6 11 6 0,-5 14-5 0,-2 16-7 16,-12 15-12-16,-4 9-9 0,-9 17-13 15,-6 13-7-15,-5 17-7 0,-9 23-4 0,0 12 6 16,2 10-1-16,-2 2-5 0,5 3-8 0,2 0-12 16,4-1-3-16,26-94 14 0,-2 22 11 0,2-5 3 15,-4 16-4-15,4-10-20 0,11-51-13 0,-1 7-3 16,0-8-17-16,1 5 9 0,-1 4-11 15,0 2-24-15,2-9 5 0,-1 4-20 0,4-12 8 16,0 3 40-16,-1-18-13 0,3-43 19 0,-2 0-28 16,4 0-16-16,0 0 45 0,1 0-22 0,2 0-6 15,-1 0-131-15,9 0-497 16,-9 0-898-16</inkml:trace>
  <inkml:trace contextRef="#ctx0" brushRef="#br0" timeOffset="285535.6417">24552 17036 2416 0,'-16'-21'238'0,"-8"-1"-124"0,-4-3 9 16,1 8-11-16,5 8-23 0,-1 0 7 0,-5 3-10 15,-2 4-10-15,-4 3-5 0,-6 5-20 0,-2 6-4 16,-6 7-8-16,-1 6-7 0,-6 7 3 0,-2 10-5 16,3 7-1-16,4 7-4 15,5 6-5-15,8 0-7 0,7 2-4 0,7 1 1 0,9 2-11 16,13-6 8-16,10-3-6 0,13-8-2 0,9-9 15 15,12-5-9-15,12-11 5 0,8-5-5 16,9-10-3-16,7-7 0 0,0-8-1 0,-3-8 6 16,-2-6-10-16,-6-9 8 0,-7-6-3 15,-10-3-7-15,-4-7 16 0,-13-2-8 0,-6-2 4 0,-7 1 2 16,-9-3-10-16,-6-1 8 0,-7-4-2 16,-6 1 5-16,-5 2-3 0,-7-1-2 0,-3 6 1 15,-8 6-8-15,-6 4 7 0,-4 9-5 0,-3 6 1 16,-7 9 2-16,-3 7-11 0,-7 6 2 0,-5 8-13 15,-5 8-16-15,-8 5-29 0,4 10-58 16,-2 5-128-16,10 8-619 0,9 4-921 0</inkml:trace>
  <inkml:trace contextRef="#ctx0" brushRef="#br0" timeOffset="290028.7899">28277 14158 1 0,'-2'-13'381'0,"-5"-2"-95"0,1-4 8 0,-2 3-47 16,1 4-40-16,-1 2-2 0,0 2-8 0,-2 1-14 15,1-1-13-15,-2 3-29 0,-2 0-20 0,2 2-15 16,1 0-22-16,-3 2-14 0,-1 0-13 16,-3 3-11-16,-2 3-4 0,-1 2 2 0,-4 5-1 0,1 1-6 15,-2 3 0-15,-2 5-11 0,-1 1-5 16,1 5-5-16,1 0-10 0,3 0 0 0,7-1-3 16,1 2 1-16,6 0 1 0,7-1-3 15,3 0 3-15,4-3-1 0,7 1 4 0,8-2 4 16,6 0 0-16,7-1 2 0,3 0-3 15,4-3-1-15,-4-1-3 0,-1-2-1 0,-3-7 1 16,-6 4-4-16,-4-4 0 0,-8 0-3 0,-5-2-2 0,-5-3 1 16,-3 0 3-16,-2 0 2 0,-3 3 3 15,-5-1 3-15,-2 2 1 0,-9 2-1 0,-2-1 0 16,-7 0-1-16,-2 2-3 0,0-1-2 0,-3 1-3 16,-2-1 2-16,-1-1-1 0,2 0 1 0,-1-1 0 15,8 0-3-15,1-1 0 0,6-3-2 16,1-1 0-16,9-1-6 0,1 0-10 0,1-2-26 15,8 0-53-15,1-3-101 0,6-3-191 0,3-3-647 16,7-7-441-16</inkml:trace>
  <inkml:trace contextRef="#ctx0" brushRef="#br0" timeOffset="290549.2676">28562 14252 842 0,'0'-9'681'0,"-2"2"-372"15,-2-2-46-15,0 5-60 0,-1 3-40 16,1 0-19-16,1 1-34 0,-6 4-31 16,0 1-24-16,-3 5-11 0,-8 4 3 0,-1 3 2 15,0 6-8-15,0-1-8 0,1 1-10 0,3 1-11 16,4-1 2-16,4-1-6 0,2-2 0 0,7 0 2 16,7-2-6-16,1-4 0 0,4 0 1 0,3-5 5 15,7 1-2-15,5-7 2 0,4-3-4 0,6-2-6 16,0-7 5-16,0-1-3 0,2-4 2 15,1-1 0-15,-7-1-4 0,0-1 0 0,-6 0 0 16,0-2 1-16,-5-1 2 0,-2 1 0 0,-1 0-1 16,-6 1-5-16,4-2 6 0,-6 3-1 15,-1 2 2-15,-6 1 5 0,2 4-4 0,-3 1 1 16,-2 2-1-16,-1 1-1 0,1 5 1 0,-1 1-2 16,0 0-5-16,0 3-10 0,-1-1 5 15,0 5-2-15,1 4 5 0,-3 4 10 0,1 4-8 16,1 2 3-16,4 0-4 0,0 0-2 0,5-2 4 15,3-1 0-15,0-3 1 0,4-4-2 0,3-1 1 16,4-7-1-16,3-2 3 0,-2-4 2 16,4-3-6-16,2-1 2 0,-3-3-3 0,2-2 0 15,-2 0 6-15,-3-1 0 0,-1 0 1 0,-3-2 5 16,-3 0-5-16,-3 0 1 0,-5 0 2 0,-3 0 5 16,0-1-4-16,-3 1 0 0,-4 0-2 0,-3-1-10 15,-3 1 7-15,-1 1 0 0,-3 2-1 0,-4 2 2 16,-2 0-4-16,-6 4 0 0,0 1-2 15,-6 1 2-15,0 4-2 0,1 2-1 0,0 0-7 16,3 3-24-16,2 1-30 0,3 1-79 16,7 0-125-16,8 2-280 0,4 3-731 0</inkml:trace>
  <inkml:trace contextRef="#ctx0" brushRef="#br0" timeOffset="291113.5358">31944 13418 1 0,'9'-16'159'0,"1"-1"192"0,0 0 11 15,-6 3-20-15,-2 6-46 0,-4 0-41 0,1 2-45 16,-2 2-42-16,-3-1-35 0,0 3-33 15,-5 2-24-15,-3 2-14 0,-7 4-5 0,-2 5 1 16,-8 4-1-16,-5 7-7 0,2 3-10 0,2 3-10 16,0 3-11-16,4-1-6 0,6 0 0 0,3 0-8 15,9-1 1-15,3 0-3 0,8-2-4 16,8 1 7-16,0-3-1 0,8 0 1 0,-2-3 0 16,3-2-3-16,0-3 1 0,-3-3-1 0,1-3 3 15,-5-1-3-15,-2-4-1 0,-5-1-1 0,-3-2-1 16,0-1 13-16,-1-2 7 0,-1 0 8 0,0 0 6 15,1-1-6-15,-3 0-7 0,-5-2-7 16,-4 2-5-16,-6-2-6 0,-6 1 0 0,-5 0-2 16,-3 0-6-16,-3 0 5 0,4-2 0 0,1 1-1 15,6-2-2-15,2 0-10 0,3 2-11 0,3 0-19 16,9-2-29-16,2-1-54 0,6-1-73 16,6 2-83-16,5-4-97 0,9-1-101 0,6 0-104 15,7-3-112-15,6 1 520 0,8-4 176 0</inkml:trace>
  <inkml:trace contextRef="#ctx0" brushRef="#br0" timeOffset="291560.7935">32149 13542 1 0,'15'-5'0'0,"3"-2"462"0,3-2-55 0,-4 4-64 15,0 1-57-15,-4 4-65 0,3 0-56 16,-5 2-41-16,-2 3-40 0,-2 1-24 0,4 3-11 16,-4 3-12-16,2 3-1 0,-1 3-5 0,-3 1-7 15,2 3 1-15,0 0-4 0,-1-1-3 0,1-2-2 16,-4-1-2-16,5-3-2 0,-2-3 4 15,-1-3 4-15,5-2-1 0,-1 0 4 0,-1-2 1 0,2-1-5 16,1-1 4-16,1-1-3 0,0-2-4 16,5 0 1-16,-1-1-8 0,-2-1 0 0,0-1 1 15,1 0 3-15,-1-2 4 0,-3 2 3 0,-1-3 1 16,0 0-2-16,-6 0 3 0,0 1-1 16,-1-1 1-16,0 2 1 0,0 0-5 0,-2 3-6 15,-1 0-5-15,-1 2-5 0,1-1-11 0,0 1-11 16,1-1-14-16,-1 1-3 0,-1 3 9 0,1 4 12 15,1-2 13-15,1 2 7 0,1 3-3 16,5-3 2-16,-1-1 1 0,1 1 1 0,3-3 7 16,1-2 2-16,1 0 0 0,2-3-3 0,-1-3 0 15,5 1-2-15,0-3 4 0,0-3 4 16,-1 1-4-16,-2-2 0 0,-3-2 0 0,1 1-3 16,0-1 4-16,-4 0 1 0,0-1-2 0,-1-2-2 15,-6 0 4-15,3-1-2 0,-4 0 5 0,-1 2 1 16,-1 1-9-16,-2 0-2 0,-5 3-6 0,-1 0-5 15,1 2-1-15,-6 2-4 0,-1-1-5 16,-5 3 1-16,-6 4-5 0,-1 3-6 0,-4 4-16 16,5 4-37-16,1 4-78 0,2 3-159 0,1 8-332 15,7 4-871-15</inkml:trace>
  <inkml:trace contextRef="#ctx0" brushRef="#br0" timeOffset="291908.4016">31886 16105 133 0,'-20'-12'852'0,"-2"-4"-379"0,-7 1-18 15,14 3-165-15,3 5-83 0,6 2-42 0,5 1-35 16,1-1-29-16,2 2-33 0,5-1-16 16,4-2-20-16,2-1-11 0,12-3-5 0,1 1-6 15,9 0-3-15,4 1-5 0,8 2 1 0,2 0-5 16,5 0-5-16,6 2-10 0,1 1-32 0,5-2-41 15,-7 1-69-15,-1 2-102 0,-4-2-216 0,-7 2-433 16,-6 2-134-16</inkml:trace>
  <inkml:trace contextRef="#ctx0" brushRef="#br0" timeOffset="292080.953">31947 16411 1795 0,'-14'6'75'0,"-5"-1"10"0,0 2 19 15,9 1 2-15,9-5 23 0,1-3 8 0,2 0-8 16,6-2-9-16,1 2-20 0,8-1-23 16,9-4-26-16,15-2-21 0,8-1-21 0,9-5-16 15,7-4-34-15,4 2-65 0,4-5-94 0,-1 0-236 16,2-2-569-16,-6-2-146 0</inkml:trace>
  <inkml:trace contextRef="#ctx0" brushRef="#br0" timeOffset="292275.7307">32899 15965 1873 0,'-6'-7'247'0,"1"1"-16"0,1 1-42 0,1 2-25 16,3 3-23-16,0 0-28 0,-1 1-35 0,1-2-26 15,-2 4-17-15,1 1-3 0,-1 6 2 0,-5 9 10 16,-2 7 6-16,-3 7 0 0,-2 5-7 0,6 2-15 16,0 1-6-16,-2 3-10 0,2 2-4 15,-1 1 2-15,-2 4-11 0,6 2-5 0,-4 2-20 16,1 3-48-16,1-7-33 0,4-2-49 0,2-9-76 15,6-6-150-15,3-6-331 0,4-4-462 0</inkml:trace>
  <inkml:trace contextRef="#ctx0" brushRef="#br0" timeOffset="292985.9074">33216 16290 1235 0,'0'-9'411'15,"2"1"-36"-15,-1-2-60 0,1 1-60 16,-2-2-46-16,-2 1-60 0,-1 3-52 0,1 4-35 15,-1 0-17-15,-1 6-6 0,-2 1-5 0,-3 5 5 16,-3 2-7-16,-3 4-5 0,2 3-5 0,-5 4-9 16,3 2 0-16,-2 2-9 0,2 1-8 15,4 0 1-15,5-3-4 0,2 0 4 0,5-3 2 16,3-3-7-16,4-3-3 0,4-3-1 0,7-5 4 16,1-1-2-16,5-5-2 0,2-2-2 15,3-5-5-15,2-2 7 0,-1-3 4 0,3-3 8 16,-3-2 6-16,0 0-8 0,-5-2-4 0,-2-1-1 15,0 0 1-15,-2 3 4 0,-2 1 3 0,-1 1-1 16,-6 5-5-16,1 2 3 0,-5 2-1 0,1 2 2 16,-2 4 2-16,-4 5-1 0,1 1-2 15,-3 2 4-15,-2 3 1 0,3 2 0 0,-6 5 4 16,3 1-7-16,-2 2-6 0,0-1 4 0,-2 1-1 16,1-1 3-16,2-4 8 0,-1 0-7 15,3-2-1-15,0-5-3 0,0 0-5 0,2-4 7 0,1-2 4 16,0-2 0-16,5-2-4 0,2-2-1 15,-2-4-3-15,4-2 6 0,5-1 6 0,-4-2-4 16,-14 11 0-16,0 0-3 0,29-22-9 0,-29 22 8 16,0 0 1-16,36-26-1 0,-36 26 5 15,0 0-4-15,30-28-6 0,-30 28 2 0,0 0 11 16,27-24-8-16,-27 24 3 0,0 0-6 0,25-16-12 16,-25 16 10-16,0 0 1 0,24-13 6 0,-24 13 4 15,0 0-6-15,0 0-4 0,0 0-1 16,29 18 3-16,-29-18 1 0,0 0 6 0,14 25-6 15,-14-25-8-15,0 0 5 0,12 32 1 0,-12-32 6 16,0 0 4-16,0 35-5 0,0-35-7 0,0 0 2 16,0 30 3-16,0-30-3 0,0 0 6 15,0 0-4-15,0 24-11 0,0-24 11 0,0 0 1 16,0 0 6-16,0 3 7 0,0-3-7 0,0 0 24 16,0-7-6-16,0 7 3 0,0 0 3 15,0-13-19-15,0 13-2 0,0 0-2 0,0-13 0 16,0 13-2-16,0 0 5 0,0 0 4 0,0-16-3 15,0 16-6-15,0 0-3 0,0 0-1 0,0 0 0 16,0 0 9-16,0 0 4 0,0 0-3 16,0 0 6-16,0 0-4 0,0-17-3 0,0 17 7 15,0 0-12-15,0 0-2 0,0 0-9 0,0 0-16 16,0 0-3-16,0 0-14 0,0 0-7 0,0 0-27 16,0 0-32-16,0 0-65 0,0 0-113 15,0 0-217-15,0 5-536 0,0-5-76 0</inkml:trace>
  <inkml:trace contextRef="#ctx0" brushRef="#br0" timeOffset="293382.5235">32569 17525 782 0,'-6'2'417'16,"-5"-1"-25"-16,-2-2-50 0,4 1-22 0,2 0-48 16,2-3-57-16,2 2-42 0,2 0-35 0,0 1-21 15,2-2-18-15,0 2-17 0,6 0-16 0,3-5-19 16,9-2-10-16,13-5-5 0,11-2-1 0,13 1-1 15,13-1-4-15,-30 8 0 0,11-2-13 16,4-3-3-16,13 1-7 0,0-4-5 0,9 0 0 16,-3 1-5-16,8-3 5 0,-5 4-6 0,-6-1 6 15,-5 4 8-15,-8 0 0 0,-33 8-9 16,3-4-5-16,-27 5-9 0,47-6-5 0,-47 6-5 16,37-3-9-16,-37 3-19 0,31-4-23 0,-31 4-7 15,0 0-21-15,31 0-30 0,-31 0-66 16,10 7-129-16,-13-2-285 0,-10 2-580 0</inkml:trace>
  <inkml:trace contextRef="#ctx0" brushRef="#br0" timeOffset="293726.8398">32154 18086 2338 0,'-2'-1'157'0,"0"0"-76"0,1 0-1 0,2 2 3 15,3 1 4-15,-3-3 14 0,1 1 10 0,1-2-27 0,7-1-11 16,2 0-22-16,3 0-13 0,5-1-7 16,4 2-3-16,5 1 6 0,1 0-18 0,3 2 8 15,6-1-9-15,6 0-6 0,7-1 2 0,4-2-5 16,8 1 1-16,8 1-4 0,3 0 2 15,-35 0 6-15,11-4-6 0,2 3 5 0,11-2-10 16,2 0-9-16,10-1-4 0,0 2-6 0,7-2 13 16,1-1-4-16,-4 2 5 0,-41 4 4 0,2-1 2 15,-1-2-4-15,1 1-1 0,-3-1 2 16,4 1-17-16,-7 1 7 0,3-1-20 0,-5 1-33 16,1 0-32-16,-7 0-115 0,1-1-255 0,-28 2-898 15</inkml:trace>
  <inkml:trace contextRef="#ctx0" brushRef="#br0" timeOffset="297349.6119">31001 17838 194 0,'-2'-5'368'0,"-5"-5"56"0,3-4-43 0,3 1-75 0,2 0-44 16,3-3-28-16,4 3-37 0,1-1-39 16,1 1-35-16,4-1-22 0,3-4-19 0,2 0-9 15,5-1-11-15,2 2-13 0,0 1-12 16,4 6-10-16,0 1-6 0,-2 4-4 0,-4 5 0 16,0 8 0-16,-3 0-5 0,-1 6 2 0,0 6-4 15,-4 5 2-15,3 8 3 0,-4 6-5 0,-4 4-2 16,-5 4-4-16,-3 2-4 0,-8 2 2 0,-6 1 5 15,-3 0-2-15,1-26 8 0,-1 6 4 16,-3 1-21-16,-4 2 10 0,-1 1-3 0,-6 1-9 16,1-2 9-16,-3 3-14 0,-2-3 1 0,3-7-2 15,3-3 15-15,3-5 9 0,5-5-13 16,4-3 10-16,4-5-14 0,3-4 1 0,5 1 18 16,2-6-12-16,2-1 8 0,7-2-10 0,2-4-7 15,6-4 9-15,4 0 6 0,5-3 8 0,4-3-8 16,5-1 5-16,1 2-19 0,4-1 5 15,-2-1 11-15,-1 5-11 0,-2 1 8 0,-4 0-9 16,0 3-9-16,-2 1 4 0,-6 1 5 0,-3 3 11 16,-2 0 0-16,-6 4-4 0,-2-1-17 0,-3 1-14 15,-4 1-2-15,-3-1-15 0,0 2-11 0,-1-1-31 16,-2-1-55-16,-3-1-49 0,2-1-95 16,-4-3-184-16,-1 1-440 0,1-5-192 0</inkml:trace>
  <inkml:trace contextRef="#ctx0" brushRef="#br0" timeOffset="297849.1607">31708 17474 295 0,'-16'-19'275'0,"-7"-6"61"16,-7-4-1-16,0 4-39 0,1 4-30 0,-1 6-30 15,-2-1-48-15,-6 3-43 0,-2 1-29 0,-3 1-14 16,-2 6-18-16,-6 2-9 0,0 6-14 15,-6 2-14-15,-2 7-5 0,-2 4-6 0,-1 5-1 16,-1 9-5-16,-1 3-3 0,-2 8-5 0,3 5-5 16,1 5 7-16,4 7-7 0,5 8 0 0,4 6-3 15,6 0-6-15,5 7-1 0,7 0-1 16,3-1 3-16,21-36 5 0,-6 9 6 0,8 1-15 0,-2 9 1 16,7 0-6-16,0 12-6 0,9-2 10 15,1 9-11-15,1-41 7 0,4 4 7 0,1-2-11 16,3 4 16-16,7-5-25 0,2 3-6 0,8-3-5 15,3 1-14-15,4-6 24 0,5 0-5 0,3-4 30 16,5-3 5-16,6-6-13 0,5-1 18 16,4-6-3-16,4-11 19 0,5-4 2 0,-1 0-4 15,3 0-11-15,8-14-38 0,72-34 21 0,-8-17-11 16,-11-13 17-16,-12-11 17 0,-14-8-21 16,-13-5 13-16,49-88-28 0,-47 25 9 0,-28 27 10 15,-34 33-10-15,-16 20 16 0,-10 8-6 0,-9 5 1 16,-6 5 2-16,-8 9 6 0,-7 10 0 0,-7 5-1 15,-6 8-3-15,-11 6-9 0,-7 3-2 0,-9 6 3 16,-11 5-1-16,-9 2-2 0,-12 8-7 16,-9 2-3-16,-3 4-2 0,-8 4-1 0,1 1 4 15,3 4-12-15,2-1-1 0,7 3-20 16,8 0-18-16,13 5-23 0,8-4-44 0,11 5-59 16,11 1-124-16,9-1-313 0,9 6-870 0</inkml:trace>
  <inkml:trace contextRef="#ctx0" brushRef="#br0" timeOffset="302398.5086">16631 17194 1 0,'0'1'0'0,"0"-2"0"0,1 0 0 0,-1 0 98 15,2-1 245-15,1-3-27 0,0 0-10 0,-1 0-9 16,4 0-20-16,-4 0-38 0,0 2-43 0,1 0-46 15,-1 2-46-15,-1 2-40 0,1-1-25 16,-1 1-18-16,5 0-6 0,-1 1 7 0,6 2-5 16,-2 4 5-16,2 3 2 0,5 4-5 0,-1 3 7 15,4 5-2-15,1 7 3 0,0 0 6 0,1 5-4 16,-1 2-3-16,0 0-7 0,0-1-4 0,0-2-7 16,-2-2 3-16,2-4 3 0,-1-3-3 15,-1-6 9-15,5-7 2 0,-2-4 7 0,3-5 8 16,2-6 3-16,0-6-2 0,5-5-7 15,7-7-2-15,3-10-11 0,10-4-1 0,6-7 1 16,7-3-18-16,5-5 8 0,7-3-8 0,7-3 0 16,5-2 10-16,2 2-6 0,3 1 2 0,2 1-3 15,-5 3 2-15,-3 3-2 0,-9 3-2 0,-11 7 4 16,-6 6-10-16,-13 6 6 0,-8 3-1 16,-12 7-2-16,-10 0 8 0,-7 5-4 0,-4 4 0 0,-5 2-3 15,-4 2-6-15,-2 0-10 0,-3 0-22 16,-3 1-22-16,-3 6-38 0,-5 0-46 0,0 4-70 15,-3 3-143-15,0 5-268 0,-1 5-570 0</inkml:trace>
  <inkml:trace contextRef="#ctx0" brushRef="#br0" timeOffset="302901.7214">16235 18063 962 0,'-3'-15'397'16,"-5"1"-289"-16,4-1-12 0,0 10-27 0,2 2-43 15,4 3-8-15,2 2-3 0,0-1 0 0,6 0 12 16,2 0 15-16,4 0 25 0,-4 2 19 0,-1 1 2 15,0 2-9-15,1 2-16 0,1 5-14 0,-2 2-5 16,2 4 0-16,-1 5-1 0,5 1-2 0,-4 6-10 16,-4-15 12-16,1 3 0 0,0 0-7 15,2 4 1-15,4 1-28 0,-2 2-6 0,6 1 0 16,1 1 1-16,5-3 15 0,-3-1 12 0,5-4 7 16,3-6-1-16,2-3-13 0,6-8 6 15,3-3 5-15,9-10 10 0,2-3 6 0,12-11-14 16,77-33-30-16,-4-9-6 0,-4-2 1 0,-12 7 3 15,-13 7 19-15,5 1-6 0,2 2-5 16,-1-4 0-16,-4 2-2 0,0 1 3 0,-4 1 1 16,-3 5-5-16,-9 1 2 0,-10 3-2 0,-7 5 8 15,-11 3 5-15,-10 6-2 0,-6 3 2 0,-9 4-9 16,-7 4 3-16,-9 3-4 0,-6 2-1 16,-2 5 3-16,-7 1-10 0,-1 2 0 0,-5-1-2 15,0 1-3-15,-5 3 5 0,1 0-4 0,-1 1 0 16,0 2-8-16,-1-2-9 0,1 0-20 0,-3-1-56 15,-4 1-100-15,-2 1-259 0,-10 3-724 0,-6 3-121 16</inkml:trace>
  <inkml:trace contextRef="#ctx0" brushRef="#br0" timeOffset="332062.0408">14068 11192 1 0,'-7'-6'0'0,"-3"-4"0"0,3-1 0 15,1 4 0-15,0 0 0 0,3-1 227 16,-2 1 15-16,1 0 3 0,3-1-6 0,-1 2-18 16,1-1-15-16,-4 2-9 0,4-2-10 0,0 0-15 15,1 1-20-15,0 1-26 0,0-2-25 16,1 1-16-16,3 2-13 0,0 1-12 0,-1-2-16 16,6-1-8-16,1-1-7 0,10-4 0 0,7-1 5 15,7-2-3-15,6 1 1 0,1-1-5 0,5 4-6 16,0-1 1-16,3 7-6 0,-5 2 1 0,0 4-4 15,-1 5-4-15,-4 4-2 0,-3 3-3 16,2 4 2-16,-4 6 2 0,2 4 1 0,-4 5 1 16,0 2-2-16,0 5 2 0,3 4-1 0,-1 2 1 15,-3 1-3-15,7 4-1 0,-5-2 1 16,0 2-2-16,2-1 3 0,-3-1 3 0,-1 1-2 0,-3 1 0 16,-4 0 0-16,-4 2-1 0,-4 3 1 15,-2 2 3-15,-5 3 2 0,-2 4 5 0,-5 3 4 16,-7 6 1-16,-1 5 1 0,-4 5 5 0,-1 3-7 15,0 1-3-15,1 3-1 0,1-1-7 16,3 0 1-16,3-4 0 0,2 0-1 0,1-6-3 16,1-1 2-16,-2-1 2 0,0-1 3 15,-5 4 2-15,2 1 0 0,-5 2 0 0,-6 5-3 0,2 2 0 16,-5 3-1-16,-1 1-1 0,1 0 2 0,-6 2-5 16,2 3 5-16,-1 3-5 0,-5 4 2 15,-1 6 5-15,-1-2-8 0,-2 3 8 0,1 0-5 16,0 0 0-16,-1 0 2 0,1 5-6 0,1-1 2 15,-1-1-2-15,1 2 3 0,2-2-2 0,-3 1-2 16,2 0 4-16,-3 3-2 0,1-2 4 16,-4-6-2-16,0-5-3 0,-5-6-2 0,1-2 0 15,-3-2 3-15,-3-2 0 0,-2-5-4 0,-3-8 1 16,1-10-2-16,0-5 4 0,-2-4 4 16,1-5-4-16,-1 1-7 0,4-6 2 0,-3-2-4 0,4-6 3 15,3-6 5-15,2-1-7 0,6-11-1 16,-4-1-3-16,2-5 1 0,3-2 1 15,-3 1 5-15,5-9-2 0,0 4-7 0,2-9-10 16,0-1-9-16,4-1-10 0,0-5-12 0,2-2-28 16,4-4-46-16,4-2-68 0,5-7-145 0,6-8-355 15,6-11-963-15</inkml:trace>
  <inkml:trace contextRef="#ctx0" brushRef="#br0" timeOffset="332607.9497">15116 12747 370 0,'1'-5'488'0,"-1"2"-104"0,1-1-97 15,0 4-69-15,3 2-10 0,-1 2-9 0,0 1-8 16,4-1-39-16,1 1-30 0,-3 0-24 0,3 1-22 16,1 1-13-16,2-2-12 0,-1-1 1 15,3-2 0-15,4-3 4 0,4-2 6 0,9-8-4 16,7-7-4-16,7-7-8 0,8-8-11 0,9-6-5 16,8-4-3-16,5-7 1 0,6-4 1 15,9-7 0-15,-2-3-1 0,4-8-2 0,-1-2 2 16,-3-2-4-16,-6-1-2 0,-6 5-2 0,-5 4-5 15,-8 7-1-15,-9 5-4 0,-6 13 0 0,-9 7-1 16,-13 10 2-16,-5 6-1 0,-10 4-4 16,-2 7 1-16,-6 6-5 0,-3 2-1 0,0 1-2 15,-1 1-15-15,-3 1-17 0,4-1-15 0,-3 6-8 16,-8 7 3-16,-4 9-1 0,-7 8-11 16,-10 10-28-16,-1 8-49 0,-4 8-89 0,-1 7-201 15,-4 8-524-15,0 4-571 0</inkml:trace>
  <inkml:trace contextRef="#ctx0" brushRef="#br0" timeOffset="333130.657">14204 16183 1525 0,'-9'1'226'16,"-1"2"33"-16,-3 0-39 0,7 0-58 0,3 3-18 15,2-3-18-15,2 5-8 0,0 1-13 0,4 3-13 16,-1 1-12-16,4 4-8 0,3-1-7 0,1 1-6 16,7-2-8-16,3 2-10 0,4 0 7 15,1-4-9-15,5-1-2 0,2-7 0 0,4-3-11 16,3-5 0-16,4-6-2 0,6-4-1 16,8-12-8-16,8-8 3 0,6-8-5 15,5-9-9-15,9-7 9 0,5-3-5 0,-1 1 2 0,-2 3 3 0,-6 4-7 16,-2 3-1-16,-7 4-2 0,-3 4 7 15,-3 3-2-15,-7 3-2 0,-2 3-1 0,-6 1-7 16,-6 5 4-16,-6 5 1 0,-6 5 0 0,-9 3 7 16,-3 4-9-16,-8 3 0 0,-1 1-1 15,-9 1-6-15,0 4 6 0,-2 0 2 0,-3 0-1 16,-2 0-3-16,2 1-1 0,-1-1-7 0,0 2-2 16,-2-1 0-16,1 1-19 0,0 1-13 15,-4 2-24-15,0 0-36 0,-2 2-33 0,-3 2-81 16,1-2-200-16,-3 0-670 0,-1-1-521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3:26:39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2104 1007 1 0,'3'-11'0'0,"-2"6"0"0,3-3 257 16,-1-4 79-16,-1 3-33 0,-1-4-40 0,-1 2-44 15,0-1-39-15,0 0-31 0,-1-1-17 16,-2 2-17-16,-3-1-9 0,5 0-13 0,-2 3-17 16,-3-2-10-16,3 2-11 0,-4-1 6 0,1 1-9 15,-1 1-5-15,-2-2-7 0,-1 2-17 0,-1 2-1 16,0-1-1-16,-4 4-1 0,0-1-2 15,-5 5-1-15,-1 3 0 0,-7 3 0 0,0 3 4 16,-4 6-5-16,0 1-3 0,-6 7 3 0,-5 10-5 16,-28 26 5-16,9 5 4 0,9-1-4 15,15-8 1-15,-1 3 0 0,5 10-4 0,-3 1-3 16,5 5-1-16,2 0-1 0,8-8-1 0,1 1-2 16,8-3-1-16,5-6 0 0,2-4 1 0,6-2 1 15,6-6-2-15,5-3-1 0,2-6-3 16,11-4-1-16,4-4 4 0,8-5 0 0,4-4 0 15,4-6 0-15,4-5-5 0,5-9-14 0,5-1 3 16,1-9 2-16,4-8-2 0,-2-4 14 0,0-5-6 16,-2-2-6-16,-4-4 3 0,-4-3 2 15,0-6 3-15,-9 0 4 0,-4 0 4 0,-6-5-2 16,-5 3 3-16,-8-3 1 0,-3 2-2 0,-5 3 5 16,-2 2 4-16,-8 7 2 0,-1 5 7 0,-3 6 4 15,-5 3 7-15,-3 3 13 0,0 7-9 16,-5 2-7-16,-1 3-14 0,-10 3-13 0,-5 3-1 15,-6 3 1-15,-5 8 2 0,-2 4-2 0,0 1 3 16,4 5-1-16,2 3-1 0,8 2 3 16,1 2-7-16,8 2-3 0,5 3 1 0,10 1-2 0,1 1-3 15,7-3-1-15,9-1-7 0,2-6-5 0,10-2 3 16,2-5 6-16,6-7 2 16,3-3 4-16,6-9 0 0,0-4-2 0,-1-5 4 0,8-8-3 15,-4 0 1-15,-4-3 0 0,-4-4-3 16,-4-2 4-16,-1-4 2 0,-4 0 3 0,-1-4 2 15,-4 1 1-15,-6-3-2 0,-1 5-2 0,-3 0 3 16,-4 4-6-16,-4 1 8 0,-2 4 5 0,-1 2-1 16,-3 6 3-16,-2-1-5 0,-2 6-4 15,-1 2-2-15,-1 0-2 0,-1 7-3 0,-1 3 0 16,0 3-4-16,-5 7-3 0,1 5 6 0,-4 3 0 16,3 6-1-16,7 0 5 0,5 1-6 0,3 1-2 15,6 2-2-15,2-5 0 0,8-3-3 0,-1-6-5 16,8-6-1-16,3-4-1 0,1-6 7 15,5-4 12-15,-1-6 6 0,2-5 3 0,1-3-5 16,-2-1-4-16,-2-4-2 0,-3 1-1 0,-1-3 5 16,1-2 1-16,-4-1 1 0,0-1-3 0,2-2-1 15,-5 0 2-15,2 2 1 0,-1 2 2 16,-5 2 2-16,0 5-4 0,-4 3 3 0,-6 6 0 16,1 3 5-16,-3 3-1 0,-2 1-4 0,0 1-14 15,0 1-18-15,0 0-19 0,0 3 9 0,0 4 19 16,0 7 13-16,-1 4 21 0,-2 4-5 15,0 5-7-15,2 0 1 0,-2 3 1 16,1 2-4-16,1-2-4 0,1-1-11 0,4-2-33 0,1-6-67 16,6-3-69-16,6-8-75 0,7-7-128 0,4-9-158 15,9-6-191-15,-2-9 52 0,1-4 682 16,-1-5 0-16,-3-2 0 0,-1-6 0 0,-4 0 0 16,2-5 0-16,-1-4 0 0,-1-5 268 0,4-8 319 15,2-2-104-15,-2 0-80 0,-7 4-92 16,-4 10-49-16,-7 6-19 0,-4 9-26 0,-5 6-32 15,-3 6-40-15,-1 7-28 0,-1 4-23 0,-1 7-26 16,1 1-21-16,0 1-24 0,-1 1-21 0,2 1-9 16,-2 4 1-16,-3 9 6 0,-2 12 9 0,-9 11 2 15,3 10-3-15,-5 7-4 0,4 10-4 16,-3 2 2-16,2 9-1 0,-1-3-4 0,-1 0-14 16,1 1-24-16,3-1-34 0,1-4-56 0,3-4-73 15,3-7-99-15,2-8-108 0,5-12-177 16,4-12-125-16,3-11-54 0,-1-8 543 0,1-7 224 15</inkml:trace>
  <inkml:trace contextRef="#ctx0" brushRef="#br0" timeOffset="170.1989">3026 1517 2036 0,'3'-4'254'0,"0"-1"-80"0,5-5-99 0,5 4-35 16,4 2 3-16,6-3 3 0,4 2-5 0,4 2-10 15,5 2-12-15,6 2-7 0,3 2-9 16,1 1-16-16,1 0-47 0,-2-2-142 0,0 0-473 16,-2-1-898-16</inkml:trace>
  <inkml:trace contextRef="#ctx0" brushRef="#br0" timeOffset="1500.6946">4352 1027 474 0,'-1'-18'298'0,"0"-2"16"0,0 5-40 16,-1 3-26-16,0-3-1 0,1 0-7 0,-3 2-27 15,-1 0-42-15,0-2-23 0,-1 0-33 0,-4 2-23 16,2 1-25-16,-1 2-17 0,-3 1-15 16,1 4-18-16,-4 2 0 0,-1 7-9 0,-8 6 2 15,-28 21 3-15,-3 14-3 0,-5 11 5 0,8 4 0 16,7-3 1-16,2 4 1 0,1 4-3 0,5 2-2 16,5-3-5-16,7-4-1 0,5-5-2 15,7-7-3-15,5-6 1 0,8-6-3 0,1-6 2 16,6-1 1-16,3-8 0 0,4-1 4 0,5-3-5 15,0-2 4-15,7-5 1 0,4-3-1 16,3-6 2-16,4-4-3 0,5-5 1 0,-1-3 0 16,3-4 2-16,-2-3-3 0,1-4-3 0,-3-2-3 15,-1 0-2-15,-5 2-2 0,-1-3 4 0,-3 0-3 16,-2-3-3-16,0-1 1 0,2-2-4 16,-4 0 2-16,1-1 1 0,-2-5 2 0,-1 0-2 15,-2-2 4-15,-1 6-2 0,-2 2-1 0,0 9 3 16,-2 4-3-16,-3 5 2 0,-2 2 0 0,1 4-6 15,-3 2-1-15,0 4 0 0,-1 2-2 16,1 2 5-16,1 5 4 0,2 5 3 0,-1 6 4 16,-1 5 5-16,-4 8 3 0,-1 3 1 15,-1 5 0-15,-2 2-8 0,-1-1 0 0,1 2 2 16,0-5 1-16,1-1 1 0,2-6 2 0,2-6-7 16,2-4 0-16,1-5 4 0,0-4-3 0,2-1 7 15,3-5-1-15,4-3 2 0,5-3-3 0,5-3-4 16,2-7 0-16,5-3-4 0,1-6 0 0,-2-1-5 15,0-3-2-15,-2 2 1 0,-2-6-2 0,1-1 3 16,-3-3 1-16,-3 2 0 0,-5-3 1 16,-2 3 0-16,-2 2 2 0,-5 2 2 0,-4 4 6 15,-4 7 1-15,-4 3 2 0,-4 2 3 0,0 3-5 16,-4 0 1-16,-1 2-2 0,-5 1-6 16,0 3 2-16,-7 4-4 0,-1 3 2 0,-6 4 3 15,-3 3 1-15,-1 4 0 0,4 4-5 0,2 1-1 16,6 0-1-16,3 2 1 0,3-1 3 0,4 1 1 15,3 0-1-15,3 2-5 0,3-1 1 16,4 0-2-16,2-3-3 0,6 0 4 0,1-4-8 16,6 0-1-16,0-3-1 0,-1-5-3 0,-1 0 4 15,2-5 2-15,-1-6 3 0,-4 0-3 0,2-3 4 16,-4 0 4-16,-2-4-1 0,1-3 9 16,0-4-6-16,-1 0 0 0,2-6 0 0,3-3-1 15,-4-1 2-15,0-5 0 0,0-3 0 16,2-1-2-16,-1-2-2 0,-2 0 2 0,-3 2-2 0,3 0 3 15,-3 4-2-15,-4 4 2 0,0 4 3 0,-2 5 1 16,-1 3 6-16,-3 5 3 0,1 0 1 16,1 5-2-16,1 3-8 0,-1 0-13 0,1 2-13 15,0 1 3-15,-2 7 1 0,0 4 8 0,-1 8 11 16,1 6-2-16,2 7 4 0,1-1 1 0,3 2-1 16,1-2 1-16,3-2-3 0,0-3 0 15,-1-3-3-15,5-3 4 0,-1-4-3 0,0-5 1 16,1-2 3-16,1-5-5 0,-3-2 4 0,0-3 2 15,1 0 0-15,-2-4 6 0,-1-1-2 16,-3-1 1-16,4 0 0 0,0-6 0 0,0 2-2 16,2-5-5-16,0-3 1 0,3-2-5 0,0 2 1 15,-3-1 0-15,3 1-3 0,2-1-6 0,-2 4-3 16,3-2 4-16,0 2 0 0,-3 0 12 16,3-2 0-16,-4 1-3 0,0 2 3 0,0 3-5 15,-5 3 0-15,0 4 2 0,-2 2-9 0,-3 1 5 16,2 2-2-16,-1 3 0 0,2 6 9 0,0 2-2 15,0 6 4-15,0 1 1 0,1 6 1 16,-4 0-2-16,4 4 1 0,-5 2 3 0,2-1-7 0,-1 1 5 16,-3-1-3-16,-2 1-3 0,-3-2 5 15,0-1-6-15,-2-3-1 0,-2-2 0 0,0-3-3 16,-3-3 2-16,2-5 4 0,-4-3 4 0,-1-3 0 16,-2-3 2-16,-1-3-1 0,-3-2-4 15,3-2-8-15,-5-3-18 0,2-5-33 0,2-3-64 16,4-4-122-16,4-3-384 0,5-8-961 0</inkml:trace>
  <inkml:trace contextRef="#ctx0" brushRef="#br0" timeOffset="2206.1239">6154 920 1452 0,'4'4'39'0,"0"4"28"15,0 4 87-15,2 4 71 0,-5 4 31 0,-1 8-22 16,-1 3-37-16,-5 6-54 0,3 2-33 0,-5 6-35 15,2 3-33-15,-1 4-13 0,-1 2-13 16,5-4 2-16,2-6-7 0,2-7-3 0,1-2 1 16,5-7-4-16,-1-4 0 0,2-6-2 0,1-3 2 15,1-4-3-15,1-4-1 0,-2-4 6 0,2-3-4 16,-1-3 10-16,3-4 1 0,2-5-4 0,-2-1 7 16,2-4-11-16,-2-2-1 0,-1-2-1 0,2-2-4 15,0-6 0-15,-3 1-2 0,-1-1 2 16,0 0-5-16,-2 0 6 0,-1 1 0 0,1 3-2 15,-3 3 7-15,0 7-7 0,-3 6 1 0,4 4-1 16,-5 4-10-16,-1 1-11 0,1 2 0 16,-1 4 3-16,0 3 4 0,1 7 16 0,0 5 2 15,0 5-1-15,1 2 6 0,2 0-6 0,-2-1 1 16,5 1 1-16,-3-2-7 0,5 2 7 0,1-3-4 16,0 2 0-16,1-4 2 0,0-3-4 15,3-4 0-15,-1-7 1 0,-1-4 2 0,5-5-3 16,-4-1 3-16,1-4 0 0,2-3-6 0,-2-4 6 15,3-3-1-15,2-3-3 0,-5-3 5 0,5-1-2 16,-1-2 1-16,-4-3 1 0,4 1 0 16,-3-2-3-16,1 2 1 0,-6-2-1 0,-1 4-1 15,-2-2 5-15,-2 4 0 0,1 5 2 0,-4 5 5 16,-1 3 1-16,0 4 3 0,-2 1-5 16,1 5-12-16,-1 2-10 0,0 2-4 0,-2 5 7 15,-1 8 5-15,1 6 9 0,-4 5 1 0,5 0-4 16,1 3 2-16,2-3 0 0,4 0 0 0,4-4 1 15,6 4-2-15,6-3 2 0,6-4-3 0,8-1 1 16,3-5 0-16,0-3 0 0,5-6 0 0,-3-7-3 16,-6-5 5-16,-1-5-1 0,-2-2 2 15,-3-3 4-15,1-4-2 0,-5-2 3 0,-1-1 0 16,-2-1 3-16,-4-3 2 0,3 1 8 0,-2-3 5 16,-4 3 5-16,-1-2 9 0,-8 3 1 15,1 3 3-15,-3 3 2 0,-2 8-5 0,0 2-2 16,-1 2-6-16,-1 5-11 0,1 0-12 0,0 2-10 15,0 1-6-15,-1 4-1 0,-2 7 4 0,-4 6-1 16,-1 14 6-16,-4 2 1 0,1 7-3 16,1-1 3-16,-7 5-9 0,4 6 1 0,0 5-6 15,-4 3-25-15,4 7-29 0,-3 2-64 0,0 1-60 16,0-3-135-16,3-7-424 0,4-2-355 0,2-9 42 16</inkml:trace>
  <inkml:trace contextRef="#ctx0" brushRef="#br0" timeOffset="2936.6813">8966 324 1 0,'-1'-3'0'0,"-2"-2"262"0,1 1 128 0,0-3-16 15,1 1-42-15,-1-1-72 0,1 1-54 16,-1 2-59-16,0 1-52 0,1 1-51 0,1 2-30 16,-1 0-15-16,-1 4 18 0,-1 2 37 0,-3 4 21 15,-4 6 29-15,-2 5-8 0,-4 4-12 16,-5 6-8-16,0 9-11 0,-8 6 4 0,-3 7-1 15,-4 8 4-15,-10 23-21 0,-36 69-12 0,3 3 0 16,5-3-13-16,14-31 11 0,0 5-5 16,0 5-2-16,1 3-6 0,2 4-2 0,-2 7-1 15,5-2-5-15,-1-4 0 0,8-2 0 0,-2-9-4 16,2-4-1-16,4-3 2 0,2-11-7 0,3-9 2 16,4-9-1-16,1-13-5 0,5-8 1 0,2-11 2 15,5-8 0-15,5-10 1 0,-2-5 1 0,1-5-2 16,5-8 3-16,3-4 3 0,0-8 2 15,6-9 10-15,1-1 3 0,1-3 0 0,-2 0-3 16,2-3-9-16,0-1-14 0,0-5-18 0,0 0-22 16,0-5-28-16,3 0-39 0,0-6-74 0,6-2-164 15,8-1-695-15,-2-3-619 0</inkml:trace>
  <inkml:trace contextRef="#ctx0" brushRef="#br0" timeOffset="3315.5715">9890 970 1689 0,'-7'-11'642'0,"0"-3"-546"0,0 1 0 15,3 11-34-15,1 3-30 0,1 5 5 16,-6 3 12-16,-6 8 24 0,-5 10 17 0,-8 7-1 16,-3 7-9-16,-2 7-17 0,0 4-16 0,0 10-13 15,2 2-7-15,1 7 1 0,0 2-5 0,-1 4 7 16,-1 5-10-16,0 4-10 0,1 1-2 15,-1-3-9-15,8-7 5 0,3-10-1 0,3-13-2 16,6-12-1-16,0-8-4 0,5-11-2 0,1-7-6 16,0-6-14-16,1-3-27 0,-1-3-12 15,-1-2-22-15,1-5-68 0,1-6-164 0,0-10-535 0,-1-12-767 16</inkml:trace>
  <inkml:trace contextRef="#ctx0" brushRef="#br0" timeOffset="3667.7373">9108 1148 2065 0,'-2'-8'46'16,"0"1"-9"-16,2-2-13 0,3 7-14 0,6-3-6 15,5 0 5-15,13-2 18 0,7-2 8 0,15 0 5 16,5-1 0-16,14 0-10 0,5 0-12 16,9-1-3-16,5 2-6 0,0 0 0 0,1-3 6 15,-6 3-10-15,-6-3-4 0,-8 3-3 0,-8 0-3 16,-9 2 4-16,-9 3 3 0,-6 0-2 15,-9 1-3-15,-6 1 0 0,-7 0-2 0,-8 2-2 16,-3 2 1-16,-3-1-5 0,0 0-1 0,-1 0 17 16,-2 5 27-16,0 6 60 0,-1 6 30 0,-4 10 1 15,-3 3-15-15,0 4-42 0,-2 5-20 16,-1 0-6-16,3 3-1 0,0 4-10 0,2 2 2 0,0 0-2 16,-1 0-9-16,6 0 2 0,-3-1-3 15,5 1-6-15,-2-1 0 0,1-3-7 0,2-5-7 16,0-6-1-16,0-5-3 0,1-3-8 0,0-6-15 15,-1-2-26-15,1-9-23 0,0-4-6 0,-1-6-24 16,-2-5-110-16,-2-7-282 0,0-5-589 16,-1-8 22-16</inkml:trace>
  <inkml:trace contextRef="#ctx0" brushRef="#br0" timeOffset="3807.3575">10112 624 147 0,'2'-7'274'0,"0"0"-61"0,4-2-47 16,-2-2-93-16,2 0-62 0,-1 2-56 0,2 2-35 16,2 3-18-16,-1 4-48 0,3 5-146 0,0 4 70 15,-1 2 222-15</inkml:trace>
  <inkml:trace contextRef="#ctx0" brushRef="#br0" timeOffset="4547.3032">10482 1078 1 0,'0'6'0'0,"0"1"0"16,2 5 337-16,-1 1 104 0,2 4-34 0,-3 2-58 15,0 3-75-15,0 5-55 0,0 3-34 16,-3 4-39-16,2 4-38 0,-1 0-22 0,-1 1-22 16,-2-1-15-16,1-1-9 0,-1-3-12 0,1-4-6 15,1-4-9-15,-4-2 1 0,5-6 0 0,1-3-4 16,-2-7 3-16,3-4-2 0,0-1 8 0,0-3 13 15,0 0 20-15,0 0 15 0,0-2 11 0,2 1-9 16,-2-3-25-16,1-4-19 0,0-8-20 16,1-4-7-16,1-5-3 0,3-3-1 0,-1-2-1 15,1-6-2-15,1 6 5 0,0-2 3 0,0 2-4 16,2 5 4-16,-1-1-1 0,-2 3-1 16,1 4 6-16,-2-1-4 0,0 6 0 0,-1 2-1 15,2 1-2-15,-3 4-1 0,2 1-1 0,-3 1-4 16,0 1-6-16,1 3-8 0,2 2-10 15,-1 1-1-15,3 4 1 0,3 1 8 0,1 4 9 0,-1 4-1 16,2 3-2-16,-1 4 2 0,-1 1 6 0,1 2 6 16,1-2 9-16,0 1-6 0,-1-3-6 15,1 0-21-15,1-4-16 0,3-5-10 16,-2-5-4-16,0-3 17 0,0-4 16 0,-3-2 14 0,2-2 7 16,2-1 5-16,-3-5-2 0,4 2 6 0,-2-6-1 15,-1 3 1-15,-2-2 3 0,-1 3 1 16,-2-3 2-16,-2 0 1 0,-1-1-5 0,1 2-3 15,-1-3-1-15,1 0 1 0,-2 1 1 0,1 3 1 16,-2 4-1-16,-3 3-1 0,2 3 2 16,-1 1-5-16,-1 1-10 0,1 0-12 0,1 1-11 15,-1-1 6-15,2 4 10 0,5 2 11 0,2 4 12 16,2 4-6-16,3 0 5 0,1 3-1 0,7 2 0 16,1-3 10-16,2-1-5 0,1-2 4 15,-1-1-4-15,2-2-4 0,0-5 5 0,-3-1 0 16,3-5 5-16,-5-4 0 0,2-3 1 0,-2-3 2 15,-2-2 1-15,-5-2 3 0,-1 0 2 0,-1-4 0 16,-3-4 1-16,-1 1 1 0,-4-6-4 16,0 3-1-16,-3-2 2 0,-2 1-2 0,-2 0 1 0,0 3-3 15,-3 3-2-15,-1 2 3 0,0 4 1 16,-2 2 7-16,3 6-3 0,-1-1-4 16,1 5-3-16,-1 3-11 0,0 3-3 0,-4 8-5 15,-7 2 3-15,2 9 1 0,-2 2 1 0,1 8 3 16,3 3-4-16,3 3 4 0,3 0-2 0,3 0 0 15,2 2 2-15,2 4-8 0,-1 2 0 16,0 1-22-16,1-1-46 0,2-3-75 0,3-7-117 0,2-7-184 16,5-9-246-16,3-7-623 0</inkml:trace>
  <inkml:trace contextRef="#ctx0" brushRef="#br0" timeOffset="5566.8981">12411 948 1 0,'11'-11'0'0,"0"-7"0"0,-4 8 210 15,2-3 151-15,-2 1-17 0,2-3-19 16,-1 1-39-16,-2-1-35 0,-1-1-37 0,2 0-26 15,-3 0-15-15,-3 3-28 0,-1 0-20 0,-1 2-31 16,-4 3-28-16,-2 2-14 0,-2 2-14 16,-4 2-1-16,-5 7-3 0,-5 2 4 0,-5 9-2 15,-11 8-5-15,-32 26-1 0,-4 5-6 0,9 7 0 16,20-13-3-16,-2 6-3 0,3 1-5 0,2 3-8 16,9-1 2-16,6-1-2 0,11-7-1 15,6-6-1-15,7-9-3 0,8-6 2 0,4-3-2 0,5-6 4 16,6 0-3-16,4-6-2 0,6-6 0 0,7-2-5 15,2-4 4-15,2-5-1 0,-1-3-2 16,-2-6 3-16,-3 0-5 0,-1-3 3 0,0-3 0 16,-2-1 1-16,-2-5-1 0,-2 0-2 0,-2-3 3 15,-3-2-4-15,-3 0 5 0,-3-3 2 16,-3-1-1-16,-3 4 4 0,-3 2-4 0,-4 8 7 16,-3 5-2-16,-6 3 0 0,0 4 4 0,-1 2-5 15,-4 3-1-15,2 3-3 0,-6 2 3 0,-1 5 1 16,-5 5-1-16,-1 4 5 0,-1 5-6 15,2 6 1-15,4 2 2 0,1 2-5 0,6-1 2 16,3-3-2-16,1 1 0 0,3-2 0 0,3-2 2 16,3 0-1-16,3-4-2 0,4-8-1 15,4 1-2-15,4-9 4 0,3-2 2 0,2-3-2 16,0-3 5-16,2-5-7 0,-1-4 0 0,-2 0 5 16,1-2-4-16,-1-2 6 0,-1-2-2 15,-2-2 0-15,2-2-1 0,-1-2-1 0,-1-2 0 16,3-3-3-16,-3 1 3 0,-1-3 0 0,0 4-2 15,-4 6 5-15,-1 7-4 0,-4 1 1 0,-2 5 2 16,0 2-1-16,-2 2-4 0,-1 4-5 0,-2 4-2 16,-1 2-7-16,2 5 11 0,1 5 4 0,-3 5 2 15,-1 4 8-15,0 4-5 0,-3 3 3 16,-1-2 0-16,0 1-3 0,-5-1 2 0,1 1-3 16,2-1-4-16,1-3-6 0,4-6 3 0,4-6-4 15,4-4-1-15,5-5 5 0,2-2-11 0,2-4-3 16,6-4-5-16,5-2-8 0,2-5 1 15,3-3 3-15,-1-4 6 0,-1-2 5 0,1-2 7 16,0-3 3-16,0-3-1 0,3-4 7 0,2-5-4 16,5-2 2-16,-1-4 2 0,0 0-6 0,-1 0 8 15,-6 4 0-15,-5 1 7 0,-6 2 14 16,-6 6 7-16,-5 1 12 0,-2 4 5 0,-4 3 8 16,-3 3-6-16,0 8 2 0,-2 2 0 0,0 4-13 15,0 4-1-15,0 1-20 0,0 0-12 16,-2 1-8-16,1 5 0 0,-1 6 3 0,-4 7 4 15,-1 10 5-15,0 1-3 0,-2 10 1 0,-1-2 3 16,2 4-9-16,-4 1 8 0,1 3-2 0,-1 3-6 16,-6 2-4-16,0-1-48 0,3 0-73 15,-3-7-131-15,8-3-294 0,4-11-579 0,6-5-142 16</inkml:trace>
  <inkml:trace contextRef="#ctx0" brushRef="#br0" timeOffset="5767.8141">13740 900 992 0,'3'-9'958'0,"-1"-4"-546"16,2 0-107-16,1 0-87 0,-3-1-51 15,4 0-47-15,-5 6-44 0,0 4-54 0,-1 2-13 16,-1 4-15-16,-7 13 5 0,-1 11 13 0,-2 11-2 16,-1 6 5-16,-4 4-4 0,3 4 1 0,-6 2-3 15,-3 4 0-15,-2 4-3 0,-4 1-20 0,-3 0-39 16,0-5-66-16,3-9-95 0,8-4-241 15,5-7-241-15,7-9-320 0,3-6 228 0</inkml:trace>
  <inkml:trace contextRef="#ctx0" brushRef="#br0" timeOffset="5939.3549">13486 1212 2038 0,'5'-10'350'0,"4"-4"-161"0,4-3-71 0,5 4-33 15,5 1-2-15,0 2-12 0,2 1-19 16,-4 2-22-16,7 0-16 0,3 2-10 0,1 3-4 16,7 1-5-16,1 1-27 0,2 2-48 0,2-1-168 15,6 1-810-15,2-2-552 0</inkml:trace>
  <inkml:trace contextRef="#ctx0" brushRef="#br0" timeOffset="6371.4656">14385 879 1632 0,'2'-6'322'0,"3"0"-192"0,-2 2-24 0,-1-2-63 16,4 2-23-16,-4 2 13 0,5 9 39 0,-4 9 55 15,-3 10 33-15,0 8 10 0,-5 9-19 16,-2 10-36-16,-10 4-30 0,-1 11-26 0,-5 5-17 16,-3 2-11-16,-3 6-8 0,-6 1-3 0,2 4-7 15,2 2-11-15,0-2-5 0,2-5-11 16,6-6-16-16,2-12-7 0,6-12-17 0,8-16-8 16,2-13-4-16,2-10-18 0,-2-7 3 0,2-5-56 15,-2-5-78-15,-2-3-209 0,-3-11-502 0,2-7-296 16</inkml:trace>
  <inkml:trace contextRef="#ctx0" brushRef="#br0" timeOffset="8200.0077">14102 1080 597 0,'16'-18'363'16,"7"-7"8"-16,10-5-75 0,5 6-27 0,5 4-24 16,4 2-52-16,0 6-46 0,1 0-37 15,-1 9-29-15,-5 5-27 0,-1 5-24 0,-8 8-18 16,-2 6-7-16,-3 7 2 0,-7 7 6 0,-2 4 7 15,-6 5-1-15,-3 6-1 0,-3 3-4 16,-5 3 0-16,-2 0 0 0,-2-4 0 0,0-3-6 16,-5-5-4-16,-2-5-4 0,0-7-1 0,-2-7 3 15,-2-4 1-15,-2-5 2 0,0-6-1 0,-2-2 5 16,3-5 2-16,-3-3 4 0,4-5 1 16,0-3-6-16,3-3-4 0,1-5-11 0,5-5-7 15,7-2-6-15,5-4-2 0,7-1-1 0,6-6-2 16,9 1-2-16,7-4 0 0,4 1 6 0,4 1 4 15,4 0 8-15,1 3 1 0,-2 2 5 16,-1 6 3-16,-2 1 7 0,-6 6 9 0,-4 3 6 16,-4 2 7-16,-8 2 3 0,-5 4-3 0,-9 2-7 15,-2 4-11-15,-4 1-13 0,-2 4-2 0,-1 0 0 16,-3 8 5-16,-2 3 11 0,-1 6 6 16,-4 9 4-16,-6 2 0 0,-4 3-4 0,-2 2-5 15,-1-1-1-15,1-2-2 0,-2 1-3 0,8-5 1 16,1-3-6-16,5-6-1 0,8-1-2 0,2-6 0 15,2-2 1-15,4-3 0 0,-1-4-1 0,5-3 0 16,2 0 3-16,3-5 0 0,4-2 2 16,1-2 2-16,3-5-4 0,0-1-6 0,3-3 3 15,-7-3-5-15,1 2 4 0,-6-4 2 0,-1 0-3 16,1 1 0-16,-3-1 1 0,-6 4 2 16,0 0 1-16,-4 4 5 0,-2-1-2 0,0 2-2 0,-3 2 0 15,3 0-1-15,-2 3 3 0,1 1 2 16,-2 0-1-16,2 4-8 0,2 1-7 0,0 0-15 15,0 2-2-15,6 3 6 0,-1 4 4 0,4 0 11 16,9 5 5-16,4 0-5 0,9 3 4 0,11 0 1 16,6-2-1-16,5-1 2 0,5-5-4 15,-3 0-5-15,3-5-2 0,-5-2-4 16,-3-3-1-16,-4-1 4 0,-3-1-1 0,-4-4 3 16,-5 2 4-16,-5-1 4 0,-6-4 5 0,-7 2 7 15,-4-1 0-15,-4 0 4 0,-5 0 6 0,-3 1 1 16,-3-2-3-16,-6 2-7 0,-2-2-8 0,-5 5-10 15,-6-1 7-15,-6 3 3 0,-4 2 5 16,-2 5 6-16,-3 0-5 0,0 3 0 0,4 4-4 0,2-1-2 16,2 3-1-16,7 0-3 0,1 1-1 15,9 3-6-15,3-2 2 0,1 0 3 0,8-1 1 16,8-2 2-16,1-4-1 0,4-1 0 0,9-2-2 16,6-3 0-16,5-4 1 0,5-3-2 15,5-4-2-15,4 0-2 0,-3-4-3 0,1 0 0 16,-4-4 2-16,-1-3 5 0,-4-2-4 0,3-5 1 15,0-4 2-15,1-6-3 0,0-3 6 16,-4-3-1-16,0-1-1 0,-5 3 1 0,-7 3 2 16,-4 4 5-16,-9 8 6 0,-3 4 10 0,-7 6 0 15,-3 3-1-15,-5 3 0 0,2 2-9 0,-4 6-1 16,-2 3-1-16,-4 4-3 0,-4 9-1 16,-5 4-1-16,0 8 0 0,-5 5-1 0,1 5 4 15,-1 3-3-15,6 4 0 0,2 4-4 0,3 3-7 16,8-2 6-16,5-1 2 0,6-5 0 0,5-3 2 15,11-5-5-15,4-5-4 0,8-5 3 16,2-5 0-16,0-6 0 0,2-3 0 0,3-5-3 0,-3-4-2 16,4-4 3-16,-3-4 2 0,3-4 2 15,-4-1 5-15,-2-3-3 0,-4-2-1 0,-3-1 0 16,0-3-4-16,-3 0 4 0,-4-3 1 0,3-3-3 16,-4 1 3-16,-5-1-3 0,-3 3 4 0,-4 1 3 15,-5 2 2-15,-5 2-2 0,-4 3-1 16,-3 4-2-16,-4 2-5 0,-4 4 3 0,-2 3-4 15,-6 6-1-15,2 4 2 0,1 4-4 16,1 6 2-16,6 0 2 0,3 5-1 0,5 2-2 16,6 2-3-16,7-1-8 0,3 2-5 0,13-1-11 0,3-3-16 15,10-1-26-15,6-4-23 0,6-3-27 16,6-5-14-16,1-3-5 0,-3-5-5 0,2-2 10 16,-5-4 25-16,-2-3 33 0,-5-3 37 0,0-2 28 15,-5 0 19-15,-5-2 12 0,-3 3 18 16,-5-4 18-16,0-1 18 0,-6 1 22 0,4-2 17 15,-8 0 10-15,-5 1 0 0,-3 0-7 0,-2 5-16 16,-5-4-14-16,0 2-8 0,-5 2-13 0,1 0-9 16,-3 2-9-16,-1 2-11 0,0 5-5 0,-4 0-7 15,-1 6-4-15,-2 3-5 0,-3 4-5 16,3 5 0-16,-2 2-5 0,8 1 3 0,-1 2-1 16,4 1-3-16,3 0 2 0,4 0-2 0,-1 1 0 15,6 3 0-15,0 1-2 0,2-4 0 16,6 0-6-16,1-4-1 0,4 0-8 0,5-3 0 15,2-8 3-15,2-4-1 0,3 0 7 0,-1-6 1 16,-1 0 1-16,2-4 4 0,0-2 0 16,-4-5 2-16,6-1-2 0,-3 0 2 0,3-4-2 15,1 0 0-15,-4-2 0 0,8-3 0 0,-3-2 1 16,0 0-5-16,3-3 0 0,5 0 1 0,-2 2 0 16,-1-2 4-16,-1 1-2 0,-3 3-1 15,-2 3 1-15,-2 0 0 0,-2 1 2 0,3 0 2 16,-2 4 1-16,2-2-1 0,2 2-3 0,-2 1-3 15,1-2 5-15,0-3 2 0,-5-1 2 0,0 1 5 16,-5-1-5-16,-1-2-1 0,-1 0 3 0,-5-1-1 16,-8 12 7-16,3 0 3 0,-3-1-4 0,-2-2 4 15,-2 3-7-15,-2-1 8 0,-3 3 0 16,0 0-4-16,-4 2-1 0,-5 5-5 0,-1 4 6 16,-8 12-2-16,-20 9 3 0,-3 13-2 0,7 8-5 15,16-6 3-15,-3 10 0 0,5 6 2 16,0 1 2-16,-2 6-6 0,0 3 1 0,0 1-3 15,1-1-2-15,-1 1 6 0,3-2-5 0,-2-2 2 16,4-1-7-16,-2-2-6 0,2-3-10 0,6-7-9 16,3-3-6-16,3-10-9 0,8-8-13 15,5-3-10-15,3-4-3 0,1-4-9 0,4-6-7 16,4-6-11-16,3-6-21 0,3-6-8 0,6-2 3 16,1-6 10-16,7-8 21 0,2-2 27 0,4-5 24 15,4-6 19-15,1-1 11 0,-2-5 6 16,2-3 0-16,1-6 2 0,0-5 1 0,0-2 4 15,-3-1 3-15,-1-6 9 0,-3 0 16 0,-4 1 18 16,-6 4 34-16,-9 7 24 0,-12 7 14 0,-10 9 6 16,-5 2-11-16,-8 7-10 0,-6 4-19 0,-4 8-15 15,-1 4-12-15,1 8-18 0,-3 6-5 0,0 7-7 16,1 7-4-16,-2 8-3 0,2 7-4 16,-1 7-4-16,2 9-2 0,0 3 3 0,4 8-3 15,-2 5-2-15,1 6-1 0,-2 0-4 0,-1 4 2 16,0-5-6-16,-1-6 3 0,1 3-1 0,1-5-5 15,-4 4 3-15,1 2-6 0,2-4 4 16,1-2 2-16,-4-2-4 0,0-1 6 0,-1 0-9 16,0-3-1-16,-1-4-10 0,3-5-27 0,-4-9-31 15,-2-1-47-15,-1-3-90 0,-2 0-128 16,-4-5-509-16,6-3-811 0</inkml:trace>
  <inkml:trace contextRef="#ctx0" brushRef="#br0" timeOffset="8896.3547">10807 2525 1431 0,'-49'-2'157'0,"-16"0"-83"0,-14 4-38 16,16 3-17-16,12-1 1 0,2-2 26 0,8-2 52 15,4-1 54-15,6 1 40 0,5-1 5 0,7 0-33 16,5 0-40-16,8 1-35 0,4-2-28 15,3 4-25-15,0-2-12 0,1 0-13 0,1 0 2 16,4 0 12-16,3 1 7 0,7 0 12 0,9-1-1 16,6 1-6-16,11-1-5 0,10 1-4 15,8-1-4-15,9 0-2 0,7 1-1 0,5 1-3 16,8-1-5-16,9-1 2 0,3-1-5 0,6-1 1 16,5-1 1-16,5-1-4 0,4-3 3 0,7 2 0 15,1 1 2-15,8-3 3 0,5 3 2 16,6-2-2-16,5 3-3 0,5-1 5 0,5 1-4 0,1-1 0 15,6 1 1-15,1-2-6 0,3 1 3 16,3-1-3-16,-3 1 1 0,5-5-1 0,-4 2 0 16,2-3 1-16,-1 0-1 0,-1 0 7 15,2 0-4-15,-3 0-1 0,-5 1 2 0,-5-1-9 0,-3 0 4 16,-11 0 0-16,-9 3-2 0,-7-2 3 16,-8 1-1-16,-13 1 2 0,-10 0-1 0,-12 0 4 15,-13 0-6-15,-10 2-2 0,-13-3 2 0,-7 1-6 16,-11 2 8-16,-13 0-2 0,-6 1 5 0,-9-1 5 15,-2-1 0-15,-6 3 2 0,-1 0-5 16,0 0-1-16,2 0-6 0,-6 2-2 0,3-1 1 16,-2 0-6-16,2 0 5 0,-3-1-6 0,1 0-1 15,-3 1 5-15,2-1-5 0,-2 1 2 16,3 0 0-16,0 2 0 0,0-1-1 0,-1 1-1 16,1 0 2-16,4 0-8 0,-2 0 7 0,3 0-2 15,-3 1-5-15,0-2 5 0,0 1-13 0,1 0-7 16,-1 0-14-16,0 0-23 0,0 2-10 0,-1 1-30 15,-5 4-47-15,2 4-121 0,-4 3-671 0,-5 3-784 16</inkml:trace>
  <inkml:trace contextRef="#ctx0" brushRef="#br0" timeOffset="9935.2564">757 3303 178 0,'-4'-3'477'0,"-1"-1"-30"16,3 0-102-16,-2-1-51 0,-2-1-49 0,3 0-40 0,-3 1-41 15,5 1-31-15,-2 0-22 0,-1 1-23 16,3 0-22-16,-1 2-20 0,2 0-22 0,0 1-16 16,0 0-14-16,0 1-6 0,0-1-1 0,3 1 10 15,1 0 10-15,-1 3 11 0,5 1 7 16,1-2-1-16,5 2 0 0,4-1-2 0,4 5-1 15,7-2-2-15,35 6-12 0,4-1 1 0,1-4 1 16,-6-1 0-16,6-2 11 0,6-1 2 16,13-2-1-16,8-1 2 0,14 2 1 0,3-4 1 15,12-1 1-15,8-3-2 0,8-2-1 0,8-1-1 16,7-2-1-16,4-5 3 0,8 1 3 0,2-3 0 16,8 0 1-16,4-1-1 0,2 2-1 15,0-1-2-15,5 0 1 0,0 1-3 0,1-2 0 16,2 2-1-16,-1 2-1 0,0 0 4 0,-1 2-1 15,-1 0-1-15,-2 2-3 0,-3 0-5 0,-2 2-1 16,-7-1-2-16,-4 2 2 0,-7 1 3 0,-3 0-2 16,-10 2 0-16,-7-1-1 0,-5 1-2 15,-8 2 0-15,-9-1-1 0,-10 1-1 0,-16 1-2 16,-8 0-1-16,-13 1-1 0,-6 0 2 0,-9 0-3 16,-12-1 1-16,-12 1-1 0,-8 1-4 15,-13-1 3-15,-7 1-2 0,-4-1 3 0,-4 0-1 0,-3 0 1 16,2 0-1-16,0 0 1 0,1-1 0 15,0 1-1-15,-1 0 2 0,-1 0-2 0,-2 0-3 16,0-1 3-16,-6 1-4 0,-2-3-7 0,-5 1-5 16,-2 1-18-16,-3 1-23 0,-3 3-37 15,-5 3-58-15,-1 3-177 0,-6 5-1245 0</inkml:trace>
  <inkml:trace contextRef="#ctx0" brushRef="#br0" timeOffset="15621.903">2828 4604 1 0,'4'-14'266'0,"3"-5"368"16,0-5-139-16,-3 4-70 0,0 3-81 0,-1 0-80 15,-1 6-58-15,-2 2-48 0,1 5-47 0,-1 4-44 16,-1 0-32-16,1 1-28 0,0 0-10 0,0 4 6 16,1 3 1-16,3 4 3 0,0 5 1 0,-2 4-5 15,2 4 2-15,0 2-1 0,-3 6 0 16,-2 7-3-16,-4 3 2 0,1 7-1 0,-5 3-1 16,2 3-3-16,-4-1-19 0,1-3-19 0,1-6-22 15,-1-5-23-15,3-6 2 0,-2-9 1 0,0-4 8 16,-1-4 9-16,-1-3-2 0,-5-2-4 15,-1 0-7-15,-4-3-1 0,-2-2 8 0,0-2 17 16,0-4 22-16,-2-2 16 0,1-2 17 0,4-2 13 16,-1 0 13-16,0-1 26 0,4 2 13 15,2 0 15-15,-1-2 10 0,4 1-1 0,3 1 0 16,3-1-5-16,0 3-2 0,1 0-14 0,4 1-14 16,1 1-19-16,4 0-23 0,-3-1-12 0,0 0-15 15,0 0-12-15,0 0-15 0,3 3 19 0,2 1 29 16,4 0 28-16,10 2 29 0,5-4-9 15,7 1-11-15,1-3-10 0,3-3-10 0,3 1 0 16,2-4-7-16,-3-4-3 0,1 2-2 0,-1 0-4 16,-2-2-2-16,2 1 1 0,-4-1-2 15,-5 2-5-15,-1-1 6 0,-9 1-1 0,-3 1 2 16,-5 1 5-16,-2 2-5 0,-3-2 0 0,-2 2-4 16,0 0-7-16,-3 0-7 0,-1 0-14 0,-1-3-25 15,-5-1-33-15,3 0-49 0,-5-2-78 16,1 0-139-16,-3-1-275 0,-5-3-869 0</inkml:trace>
  <inkml:trace contextRef="#ctx0" brushRef="#br0" timeOffset="15828.59">2229 4552 945 0,'-21'-11'331'0,"-9"-3"-68"0,-3-4 16 0,7 2-23 15,12 7-22-15,6-1-22 0,2 3-55 0,3 2-41 16,3 3-43-16,0 1-42 0,3 1-19 15,3-2-13-15,6 0 2 0,14-4 9 0,7 1 3 0,8-1 0 16,3 2-2-16,2-2-6 0,0 2-5 16,2 2 1-16,0-1 0 0,2 1-7 15,1-1-11-15,-2 2-34 0,0-2-43 0,-2 1-66 16,0-1-116-16,-4 1-168 0,-3 1-326 0,-1-1-374 16</inkml:trace>
  <inkml:trace contextRef="#ctx0" brushRef="#br0" timeOffset="16207.7929">2989 4572 1 0,'2'8'0'16,"-1"-1"0"-16,5 5 34 0,-3-4 322 0,2-1-22 15,-1 2-12-15,-1-1-17 0,3 0-32 0,0 5-41 16,0-1-50-16,3 4-41 0,0 3-31 16,-2 2-28-16,0 1-16 0,3 2-15 0,-3 4-3 15,-3 1-6-15,3 1-12 0,-5 1-4 0,1-1-7 16,-2-1-3-16,-2 1 3 0,1-5-4 15,-3-6-2-15,3-7 1 0,0-7 12 0,0-3 22 16,0-2 27-16,0-1 24 0,3 0 1 0,-3-1-25 16,2-7-31-16,2-4-27 0,1-6-17 15,2-2 0-15,0-4 2 0,2 1-1 0,1 3-2 16,-2-2-3-16,2 3 2 0,-3 2 5 0,3 4 4 16,-3 3 7-16,-4 3 1 0,4 4-4 0,-4-1-3 15,3 2-6-15,1 0-3 0,7-2-3 16,-1 3-2-16,6 2-4 0,-1 5 1 0,-1 3 1 0,1 0 3 15,-1 5 5-15,-4-1-2 0,4 1 1 16,-5 0 0-16,0 1-1 0,-2-3 2 0,0 1 1 16,0-3 1-16,-1-2 1 0,0 0 0 0,2 0-1 15,0-3-1-15,3 1-1 0,7-5-16 0,4-6-33 16,5 0-68-16,3-6-140 0,9-2-513 16,2-5-873-16</inkml:trace>
  <inkml:trace contextRef="#ctx0" brushRef="#br0" timeOffset="17253.7236">4721 4176 1 0,'0'-13'357'0,"0"-2"91"0,-1-4-97 15,1 3-40-15,-3 5-24 0,-1-2-46 16,-1 4-31-16,-1-2-35 0,-2 4-38 0,0 1-32 0,1 2-34 16,-2 2-31-16,-4 5-20 0,-3 3-11 15,-4 6-1-15,-6 8 8 0,-2 5 2 0,-2 7 2 16,-3 5 1-16,1 6-3 0,-2 4-3 0,4 2 0 15,-1 3-5-15,5 4 0 0,5-3-3 16,0-2-1-16,6-5-1 0,4-1-1 16,6-6-2-16,1-1 0 0,9-5-1 0,1-3 0 0,6-3 2 15,5-5 3-15,4-6 0 0,5 0 6 0,6-7 4 16,6-2 1-16,5-7 2 0,3-3-4 0,2-5-3 16,3-4-5-16,0-4-4 0,-2-2-2 15,-4 2-1-15,-4-4 1 0,-4-1-1 0,-6 2 3 16,-6 1 0-16,-6 2 2 0,-5-1 3 0,-1 0 3 15,-8 2 1-15,0 1 5 0,-5 3-1 0,0 0 0 16,-5 3-2-16,0-1-4 0,-5 1-6 16,0 2-3-16,-4 1-2 0,-3 3-2 0,-2 2 3 15,-1 2-3-15,0 3 1 0,0 1-1 0,3 5-1 16,-3 3 4-16,2 3-1 0,-1 2 0 16,0 2-1-16,8-2 0 0,2 2-1 0,0 0 1 15,7 1-1-15,2-2-1 0,5 1 1 0,3-4 0 16,2-1 0-16,5-2 3 0,4-5 0 0,2-4 0 15,3-5 7-15,2-4-1 0,1-1-3 16,2-6-1-16,-1 2-3 0,-3-3-2 0,-2 1 4 16,-4-3 2-16,-3 0 5 0,-5 0 5 0,-1 2-2 15,-1-4-2-15,-3-3-3 0,0-1-5 0,1 1 0 16,-2 1 2-16,-1 3-2 0,-1 4 2 0,-3 0-1 16,1 4 2-16,-1 1-1 0,1 4-3 15,-1 2-7-15,0 0-16 0,0 1-25 0,0 0-8 16,1 3 6-16,3 3 14 0,0 5 26 0,4 4 6 15,0 0 3-15,2 3 0 0,-2 0-2 0,3 2 4 16,-3 0-2-16,4-2 0 0,-2 2 2 0,-2 0-1 16,1-6 0-16,0-1 1 0,2-3-1 15,-2-3-2-15,0-2 1 0,1-2-2 0,-2-4 2 16,5-5 3-16,1-2-2 0,4-7 0 0,4-3-1 16,4-6-2-16,-3-3-1 0,5 1 1 15,-6-4-2-15,6 2-1 0,-3-2-2 0,2 0-3 16,0-1-1-16,-1 0-2 0,2 6-2 0,-7 3 0 15,0 7 3-15,-2 0 3 0,-8 4 6 16,-2 5 2-16,-3-1 0 0,-1 5-9 0,-4 1-23 16,-1 1-14-16,0 3-3 0,2 1 9 0,4 2 20 15,-4 5 16-15,1 2 4 0,0 3 0 0,-3 4 5 16,0 0 1-16,-3 3-1 0,0 2 4 16,1 0-5-16,-3 2-2 0,5-2-5 0,3 0-16 0,1-5-53 15,6-4-69-15,3-6-92 0,4-4-108 16,6-7-120-16,6-7-203 0,2-4-31 0,4-7 697 15</inkml:trace>
  <inkml:trace contextRef="#ctx0" brushRef="#br0" timeOffset="17453.3968">6069 4469 1 0,'11'-28'385'15,"3"-10"234"-15,4-4-81 0,-6 9-101 0,-3 11-105 16,1 5-74-16,-5 2-61 0,0 3-38 0,-4 5-38 16,0 5-45-16,0 1-33 0,-1 2-30 0,0 1-16 15,0 2 3-15,3 7 0 0,1 4 6 16,-2 7 6-16,2 8 1 0,0 1 4 0,0 6 2 15,3 6 1-15,-5 1-4 0,3 2-1 0,-2 0-5 16,-1 2-4-16,1 0 3 0,1-1-9 0,-2 1-10 16,0-3-12-16,1-5-21 0,0-8-25 15,-2-6-42-15,0-3-40 0,-1-4-69 0,0-6-159 16,-1-2-199-16,0-6-366 0,-3-2 145 0</inkml:trace>
  <inkml:trace contextRef="#ctx0" brushRef="#br0" timeOffset="17597.4664">5970 4650 635 0,'-8'-7'685'0,"1"-2"-156"16,2-1-222-16,5 0-126 0,8 3-82 15,4 0-50-15,1-2-24 0,8 2-13 0,6-1-7 16,6 0-6-16,5 4-3 0,3 1-15 0,5 1-53 16,0 2-162-16,4 0-503 0,1 0-722 0</inkml:trace>
  <inkml:trace contextRef="#ctx0" brushRef="#br0" timeOffset="19586.4294">7802 4319 44 0,'-3'-16'637'0,"-6"-5"-284"15,0-4-9-15,3 5-83 0,0 8-38 16,2 0-28-16,-2 1-26 0,-1 2-24 0,1 0-22 0,-2 3-25 16,4 2-29-16,-2 3-26 0,-2 3-29 15,-2 4-12-15,-3 8 0 0,-6 8 5 0,-3 7 12 16,-6 9 7-16,-2 2 4 0,-2 7 2 0,1 6-4 16,0 4-6-16,0-1-5 0,2 2-3 0,6-4-7 15,4-3-2-15,8-1 0 0,5-7-8 16,7-7 6-16,6-5-3 0,4-7 0 0,7-8 5 15,0-2-1-15,5-7 7 0,5-4 3 0,5-7 0 16,7-7-2-16,1-7-5 0,3-9-5 16,5-3-2-16,2-2 0 0,-2-9 4 0,-4 1 0 0,0-2 4 15,-5 0-3-15,-3 1-2 0,1 2 0 16,-7 1 0-16,1 3-1 0,-3 3 2 0,-6 2 0 16,-1 6-4-16,-7 6 6 0,1 5 0 15,-5 2-1-15,-6 5 3 0,1 5-12 0,-4 1-5 16,0 4-2-16,3 6-2 0,-2 3 7 0,6 7 4 15,-5 7 4-15,2 6 0 0,-2 1 0 0,3 4 0 16,-3 0 0-16,3-1 3 0,1-1-4 0,4 0 2 16,1-7-1-16,5-3-1 0,2-8 3 0,3-6 0 15,1-4 2-15,0-4 0 0,5-5 2 16,4-4 0-16,7-4-3 0,1-5-1 0,-1-2-4 16,3-1 0-16,-2-2 0 0,-2-1-2 0,1-3 2 15,-3 0 1-15,-4-2 0 0,-2 0 0 16,-3 2 2-16,-5 0 0 0,-3 3 1 0,-6 1 4 0,0 2 2 15,-9 2 4-15,2 1 5 0,-5 5 1 16,-2 1 0-16,-3 2-1 0,-1 2-8 0,-1 1-4 16,-3 2-7-16,0 2-4 0,-5 7-1 15,-1 6 1-15,-10 2 3 0,1 3 1 0,-1 5 2 0,-2-2-2 16,5-1 0-16,0 1 1 0,7-1-4 16,0-2 1-16,6 0 0 0,4-1 0 0,4 2 0 15,1 0 2-15,8-5-3 0,2-1-1 0,1 0 0 16,7-7-1-16,2-2 1 0,4-2 1 15,-2-4 1-15,1-3-1 0,0-1 0 0,-1-3 2 16,-3-2 0-16,0 2 0 0,-4-4 2 0,1 0 1 16,-2-2-1-16,-5 0 2 0,-1-1 1 0,-3 1 1 15,0 0 2-15,-5-1-1 0,0 2 1 16,-1-3-3-16,0 1-1 0,-1 1 0 0,0 0-2 16,-3 1 1-16,2 0-3 0,1 2 2 0,-2 2 1 15,-1 4 0-15,3 2-2 0,1 2-6 0,-1 2-13 16,1 2-6-16,0 1-1 0,0 7 3 15,-3-1 8-15,3 5 2 0,0-2 2 0,3 4 4 16,4 3 5-16,2 0 4 0,1-3-1 0,4 2-1 16,3-4-1-16,3-5 1 0,2 1-2 15,0-7 2-15,0-3-2 0,4-2 0 0,-3-3 0 0,-3-5-1 16,2 2 3-16,-2-1 1 0,-3-4-1 16,-2-1 2-16,1-2 0 0,-2-2 2 0,2 0 1 15,-3-5-2-15,1-1 0 0,0-2-1 0,-3 0 0 16,0-2 1-16,0 7-1 0,-1 2 0 15,-1 3-2-15,0 6 0 0,-5 0 0 0,3 5-2 16,-5 1 0-16,3 2-3 0,-2 4-6 16,0 0 0-16,4 6 0 0,-3 2 2 0,4 7 5 0,1 3 2 15,-1 4 2-15,-3 4 0 0,4 0 0 0,-3 1 2 16,-2-1-1-16,2-1 3 0,-4 2-1 16,-1 1-1-16,-2-1-1 0,-4-2 0 0,1-2 0 15,-2-5 3-15,1-5 0 0,-2-3 2 0,2-4 0 16,-2-2 3-16,1-3-2 0,2-3-4 15,-5-1-7-15,4-1-7 0,-3-4-15 0,0-3-19 16,4-3-33-16,1-5-35 0,3-2-49 16,4-3-55-16,2-7-69 0,7-3-111 0,1-3-125 0,6-6-174 15,1 0 156-15,6-7 540 0,0 2 0 0,1-2 0 16,1 3 0-16,1 8 0 0,1 4 0 0,-2 6 207 16,0 5 292-16,-5 6-11 0,-5 4-38 15,-6 2-91-15,-1 6-129 0,-6 1-89 0,1 4-61 16,-3 1-21-16,3 6 9 0,-3 2 6 0,4 4 8 15,-1 6 0-15,-2 4-16 0,2 3-10 16,-4 3-12-16,3 1-10 0,-2 1-7 0,3 3-6 16,2-6-6-16,-2 2-6 0,0-6-5 0,4-2-1 15,-1-2 0-15,3-4 6 0,0-1-8 0,-1-6 1 16,1-1-2-16,3-3-4 0,-2-3 2 0,3-2 0 16,-3-3-1-16,3-1 1 0,-1-5 0 15,-1-3 0-15,0 1 1 0,-4-6 3 0,1 3-2 16,-1-4 0-16,0-1 0 0,-2 1-4 0,-1-2 4 15,-1 0 2-15,2-2 0 0,-1 2 2 0,-2 0-3 16,0 2-1-16,-2 3 2 0,2 2-1 16,-2 3 2-16,1 0-1 0,-3 2-2 0,4 3-2 15,-3 2 0-15,-2 1 0 0,-1 0-4 0,0 1-2 16,3 1-1-16,1 2 0 0,0 3 2 16,5 1 7-16,0 4-4 0,2 3 2 0,0 1 2 15,2 0-3-15,2 0 4 0,1-3 1 0,1-2 2 16,3-3 4-16,-1 0-3 0,3-2 0 15,1-2 1-15,4-2-2 0,-2-2 1 0,1-1-2 16,-3-1 0-16,-3-1-2 0,-2-1 2 0,-1-2 1 16,-3-1-1-16,0-2 6 0,-1 0-6 0,-3-4 0 15,-1 2-1-15,-1-6-2 0,-1 3 3 0,0-2 1 16,-2-2-2-16,-1 3-1 0,-1 0 4 0,-2-3-1 16,2 0 1-16,-2 0 4 0,-1 4-4 15,0 1 0-15,-1 4 0 0,0 1-7 0,-1 6 6 16,2-1-4-16,0 3-7 0,0 1-16 0,0 1-14 15,0 0 1-15,0 6 7 0,0 3 20 0,3 6 9 16,3 2-1-16,2 1 1 0,2 3-3 16,4-3 5-16,5 1 4 0,3 2 0 0,7-3 3 15,3-1-2-15,1-3-3 0,4-6 0 0,2-4 1 16,2-4 0-16,1-4 0 0,-3-5 1 16,-2-5-4-16,-3-2 7 0,-8-4 2 0,0-5 1 15,-3-1 8-15,0-4-6 0,-1 1-2 0,-2-2 1 16,-4-3-3-16,-2 2 5 0,-3 1 1 15,-5 1 4-15,-1 1-2 0,-5 5 7 0,-1 1 2 16,-3 3-1-16,-1 2 5 0,-3 4-11 0,0 1-5 16,-2 2-2-16,-2 2-4 0,4 1-2 0,0 5-4 15,0 2-7-15,-2 8-4 0,1 2 0 16,-2 9 2-16,-3 6 3 0,4 8 5 0,1 4-2 0,2 4-1 16,2 5-1-16,1 5-3 0,0 8 4 0,2 1-1 15,0 4 2-15,2-3 0 0,-2 1 0 16,-4-1 1-16,-1-1 1 0,-2-1 1 0,-1-3 1 15,-3-1-3-15,2-6 0 0,2-2-3 0,0-8 2 16,1-5-1-16,2-7 0 0,-2-2-1 16,2-3-3-16,-2-3-10 0,2-2-15 0,-1-6-11 15,2-6-8-15,0-2-4 0,1-8-15 16,0-4-29-16,-2-4-68 0,1-6-157 0,-2-5-645 0,-5-4-629 16</inkml:trace>
  <inkml:trace contextRef="#ctx0" brushRef="#br0" timeOffset="19745.3304">10231 3568 2346 0,'-6'-12'83'0,"-1"0"-4"16,0-1-36-16,4 10-50 0,6 3-62 0,-3 0-98 15,0 2-223-15,-3 4-624 0,2 4 111 16</inkml:trace>
  <inkml:trace contextRef="#ctx0" brushRef="#br0" timeOffset="22220.4991">12394 4387 1 0,'-5'-10'0'15,"-2"-1"329"-15,-2-6 48 0,0 4-9 0,4 1-22 16,4-1-37-16,1 0-51 0,3-1-70 0,4-1-50 16,0 0-45-16,6-2-31 0,2 5-18 15,2 0-9-15,4 1-5 0,3 5-8 0,1 3-4 16,0 4-6-16,4 4-4 0,-4 5-1 0,2 5 0 15,-3 4 0-15,-3 5 3 0,-2 1-1 16,-1 2 4-16,-6 4-2 0,1 6 3 0,-6 0 2 16,-2 0-2-16,-3-3 3 0,-5-5-2 0,0-1-2 15,-1-5 3-15,-5-6 1 0,-1 1 0 0,1-4 4 16,-1-3-3-16,3-1 2 0,-1-5 6 16,2-2 6-16,4-1 9 0,-3-2 4 0,1-2-1 0,3-1-5 15,-3-4-12-15,0-2-11 0,2-1-10 16,-1-5-6-16,3-2-4 0,1 2-1 0,2-4-2 15,2-2 1-15,2 0 0 0,3-3-2 0,3 0 3 16,2-1-3-16,-2-1 0 0,6 0 2 16,-3 3 0-16,4 3 2 0,-2 1-3 0,1 4 1 15,2 3-1-15,-4 1 0 0,2 4-1 0,-6-1 0 16,4 5-3-16,-4 1 2 0,3 4 0 0,-1 1-3 16,0 3 3-16,-1 3 1 0,1 2 1 15,0 4 4-15,-1 4 1 0,2 0 0 0,-3 5 0 16,-3-1 1-16,-1 0 2 0,1 4-1 0,-5-5-1 15,-1 2 0-15,-3-3-2 0,-1 3 3 16,-2-3-2-16,-3-1-4 0,2-2-3 0,0-8-8 16,0-4 2-16,1-3 13 0,2-3 10 0,2-2 12 15,-2 0-5-15,3-2-15 0,0-4-13 0,2-4-7 16,1-1 4-16,3-3 8 0,2-3 1 0,3 2-1 16,0-2-3-16,3-3-3 0,4 1-4 0,-1-2 0 15,5 1-1-15,3 3 0 0,-1 1 6 0,2-2 1 16,3 4 2-16,0-1 4 0,2 3-1 15,-2 2-4-15,0 3 2 0,-3 2-1 0,0 2 1 16,-3 1 5-16,-2 1 0 0,-4 2 1 0,-3 0 1 16,-6 0 2-16,1 1-2 0,-9 0-4 15,-1 1-7-15,0 0-3 0,-4 0 3 0,0 3 13 16,0 1 17-16,-7 7 14 0,-2 3 4 0,-7 2 1 16,-2 1-7-16,-2 2-8 0,1-1-3 15,3-2-3-15,4 1-8 0,4-3-4 0,3 0-2 16,7-5-4-16,5-1 9 0,7 1 9 0,5-5 5 15,9 1 7-15,6-3-4 0,7-1-7 0,3-1-4 16,2-1-5-16,-1 0-2 0,-1 1-4 16,-4 3 0-16,-3-1-7 0,-3 1 3 0,-3 2 1 15,-8-1-1-15,-3 4 1 0,-3 0-4 0,0 2-3 16,-3 0-3-16,-3 3-3 0,-5 0 0 16,1 2-1-16,-6 3 0 0,-4-1-4 0,-2 1 1 15,-6 2 2-15,1-3 4 0,1-1 10 0,-3-7 0 16,4-3 5-16,3-2 8 0,-2-3 4 0,7-4 12 15,-1-1-2-15,3-1-12 0,4-3-18 0,4-6-9 16,6-4-4-16,9-4 4 0,9-3 12 0,3-2-2 16,5-2 3-16,3 0 2 0,2 1-4 0,0-2 6 15,3-1 0-15,-4 0 1 0,2-1 3 16,-3 1 1-16,-3 2 8 0,-6 3 11 0,-2 1 13 16,-3 5 11-16,-9 3 5 0,0 1 0 0,-3 1-3 15,-6 4 4-15,-4 1 1 0,-2 5-1 16,-4 1-10-16,-1 3-14 0,0 0-22 0,-1 3-15 15,-2 1 4-15,-4 5 0 0,-4 6 7 0,-7 5 7 16,-3 5-7-16,0 3 5 0,-2 0 0 16,3 5-5-16,3-3 3 0,6-1-7 0,8-4-2 15,6-3 2-15,10-1 3 0,7-1 4 0,16-3 1 16,8-2 1-16,16-3-12 0,11-3-12 0,10-2-47 16,3 1-106-16,4-2-336 0,-3-3-1211 15</inkml:trace>
  <inkml:trace contextRef="#ctx0" brushRef="#br0" timeOffset="23715.0395">1987 6446 1198 0,'-2'-21'232'0,"2"-5"0"16,5-7-40-16,5 9-86 0,6 4-42 0,5 4-30 15,6 2-10-15,0 2-2 0,1 7-6 16,1 7-4-16,1 4-1 0,0 6 1 0,-4 6 4 16,-1 5 8-16,-3 5 4 0,-1 4-1 0,-3 4-2 15,-2 3-3-15,-4 3-5 0,-5 1 4 0,-1 0 3 16,-5-2-2-16,-2-2 0 0,-2-4-3 0,-3-6-4 16,3-7 1-16,-3-5 2 0,2-4 5 15,0-5 5-15,1-5 5 0,1-1 16 0,2-2 20 16,0-1 14-16,1-2-19 0,0-4-40 0,3-6-40 15,2-6-28-15,5-3 5 0,7-4 11 0,2-1 9 16,2-1 4-16,6 0 2 0,3-4-1 16,2-2 7-16,4 2 2 0,-5-1 6 0,-1 0 6 15,-2 1 2-15,-7 4 9 0,-1 1 7 0,-5 4 12 16,-5 3 17-16,-2 2 13 0,-5 3 12 0,-3 6-1 16,-1 3-7-16,0 3-21 0,-1 3-23 15,1 0-19-15,0 2-24 0,0-1-3 0,-2 6 3 16,1 4 4-16,-3 6 13 0,0 4 1 0,2 1-1 15,2-1-3-15,1 1 1 0,4-2 0 16,1-3 1-16,3 0 6 0,3-1-6 0,3-4 1 16,4 0 2-16,5-5-4 0,1-4 7 0,8-3 0 15,5-4-2-15,2-6 1 0,0-2-4 0,1-2 0 16,-8-2 0-16,-2-5 2 0,-3-2-1 16,-8-3 1-16,0 0 1 0,-2 1-3 0,-7-2 6 0,-3 0 0 15,-4 1-2-15,-4 1 6 0,0 2-1 16,-3 1 0-16,-4 5 0 0,0 1 3 0,-2 2-7 15,0 4-2-15,-3 2-3 0,1 5-6 0,-2-1 5 16,2 6-4-16,-1 2-1 0,-2 3 3 16,0 4-8-16,4 5 1 0,-1 4-1 0,5 1-8 15,5 2 0-15,6 4 4 0,6 1 1 0,5-1 8 16,8 3 5-16,2 2 3 0,7-1 0 0,1 1 2 16,1 1-4-16,0-4-1 0,-4 2-3 15,-3 3-4-15,-6-5 3 0,-3 0 2 0,-5-2 1 16,-2 2 2-16,-4-3 0 0,-5-1-2 0,-6-7 1 15,-1-1 2-15,-4-1 0 0,-4-4 0 0,-2-1 0 16,-2-3 3-16,-1-4 2 0,3-2 2 16,-2-4 2-16,3-3-2 0,1-5-3 0,0-3-5 15,4-4-6-15,2-1-7 0,5-5-4 0,2-4-3 16,7-5-1-16,4-1 0 0,6-7 0 0,3 3-2 16,3-2 2-16,3 1 1 0,-5 9 4 0,6 1 4 15,-5 5 8-15,-1 3 5 0,-4 3 0 16,2 6 2-16,-7 3-1 0,1 1-9 0,-4 7 3 15,-3 2-3-15,1 5 0 0,-2 2 8 0,1 5-2 16,1 2 4-16,1 6 2 0,-2 3 1 0,-2 1 2 16,1 4 0-16,-1-2 0 0,3 1-4 15,0-1 0-15,1-1 2 0,0-4-3 0,2-3 3 16,-1-4-2-16,1-6 1 0,-2-3 8 0,-2-2 7 16,2-5 7-16,2-3 6 0,-4-3 0 0,2-4-1 15,-4 1 6-15,1-3 1 0,-3-4-7 16,1-1-4-16,-2-3-14 0,-1-4-7 0,-2-2-1 15,-1 0-4-15,-3-3-2 0,-1 3 2 0,-2-1-1 16,-3-1 0-16,-5 2 2 0,-1 1-3 16,-4 1-3-16,-1 4 3 0,-2 1-8 0,-2 2-7 15,-3 1-7-15,-2 8-18 0,1 0-11 0,-2 5-23 16,5 1-45-16,3 5-72 0,7 1-147 0,4 6-286 16,8 3-425-16,7 3 165 0</inkml:trace>
  <inkml:trace contextRef="#ctx0" brushRef="#br0" timeOffset="24780.5471">3829 6234 1311 0,'-1'0'471'0,"-1"-1"-108"0,-1 1-120 16,1 2-59-16,0 1-44 0,0 1-37 0,-2 0-31 16,-4 6-14-16,-1 2-9 0,0 4-12 15,1 3-6-15,3 3-13 0,1 1-6 0,2 3-3 0,5 2 2 16,3 2 0-16,3-2-2 0,3-3 1 15,5-2-4-15,3-3 2 0,2-5 1 0,3-2-1 16,2-7 2-16,3-5-3 0,-2-3-1 0,0-3-2 16,-3-4-2-16,-1-2-2 0,-3-3 0 15,-3 0-1-15,-3-5 0 0,0 0 4 0,-4-1-3 16,-2-2 2-16,-1 1 4 0,1-3-3 0,-3-1 3 16,-1 3-2-16,-2 2 1 0,0 1 5 15,-3 6 5-15,0 1 5 0,0 3 5 0,-1 2 3 16,1 3-3-16,-2 2-7 0,2 2-9 0,0 2-17 0,-1-1-9 15,1 3 1-15,0 4 2 0,0 4 11 16,1 3 4-16,1 2 1 0,0 3 0 0,2 1-3 16,3 2 1-16,1-2 0 0,2-2 3 15,2-3-2-15,1-2 2 0,3-3 0 0,0-2-3 16,1-4 3-16,2-1 0 0,0-4-1 16,2-4 2-16,0-1 1 0,3-4-3 0,-2-2 0 0,3 0-2 15,-4-4-1-15,2-2 1 0,-4 0 1 16,-1-1-2-16,-3-1 4 0,0 0 0 0,-2 2-2 15,-1 0 4-15,-2 3-3 0,1 2 1 0,-2 2 1 16,-4 2-2-16,0 1-1 0,0 1-2 0,1 3-3 16,-5 2-9-16,0 2-2 0,3 1 1 0,0 2 1 15,2 3 8-15,2 1 3 0,0 4 0 16,1 0 1-16,1 2 3 0,0 1-2 0,0 1 0 16,1 1 0-16,5-3 0 0,-2 5 2 0,7-1 0 15,0-3 2-15,4-3 3 0,-1-5 0 16,1-3 1-16,-3-1-3 0,2-6-2 0,-4 0-1 15,2-3-2-15,-2-1 0 0,-1-3-1 0,-3 0 1 16,-1-2 0-16,-2 1 0 0,-3-2 1 16,-2 1-1-16,2-4 1 0,-3 2 0 0,-2-4-2 0,3 1 3 15,-3-3-1-15,2 3 0 0,1 0 0 0,1 1 0 16,-2 3-2-16,1 1 2 0,0 4 0 16,0-1 1-16,-5 5 1 0,1 0 2 0,-1 2-2 15,-3 2 1-15,0 0-7 0,0 1-10 0,0 1 1 16,1 2 3-16,1 4 3 0,2 1 8 15,0 6 0-15,2 0-2 0,0 4 0 0,2-1 0 16,3 1 0-16,0 2 0 0,3-3 1 0,2 2 0 16,4 0 0-16,0-4 0 0,3-5-1 0,3-4 0 15,-4-2 0-15,-2-5-1 0,-1-3 1 16,-1-3-1-16,-4-3 1 0,-1-1 2 0,4-2-1 16,-7-3 2-16,1 0 1 0,-2-3 1 0,-5 1-1 15,3-1 2-15,-4 1-1 0,3 0-2 0,-5 0 3 16,0 3 1-16,-1-1-1 0,1 3 3 0,-1-2 1 15,1 1-3-15,1 2 2 0,0 0-2 16,1 0-2-16,0 2 0 0,3-1-3 0,1 2 1 16,1 0-1-16,1 0-2 0,1 1 1 0,4 4 0 15,0-1-1-15,0 4 2 0,2 1 1 16,0 2-1-16,0 3-1 0,6 1 0 0,1 5-2 16,3 1 1-16,-1 1 1 0,1 0-1 15,-1 1-1-15,-5 0 3 0,-5-2-2 0,-1 1 0 16,-4 0 0-16,0-3 0 0,3 3-1 0,-1-1 1 0,-2-3 1 15,-2-1-1-15,-2-3 2 0,1-3 0 16,-5-1 1-16,1-2 6 0,0-2 6 0,2 0 6 16,0-3 1-16,1-2-5 0,2-2-3 0,3-1-2 15,-3-2-3-15,-3 2-1 0,3 0-2 0,1-2-1 16,-4 5 0-16,0-2-2 0,-3 5-2 16,2 1-2-16,-2 2-4 0,-2 1-8 0,1 1-2 15,0 1-1-15,-1 1 0 0,2 4 11 0,1-1 3 16,-2 4 0-16,1 1 3 0,-1 1-5 15,-2 2-1-15,-2 2-7 0,1 1-7 0,2 2-36 16,3 0-74-16,0 0-70 0,1-3-348 0,0 1-1139 16</inkml:trace>
  <inkml:trace contextRef="#ctx0" brushRef="#br0" timeOffset="25722.8544">7778 5967 54 0,'-18'-18'663'0,"-5"-4"-158"15,-6-5-94-15,1 6-66 0,5 8-76 0,0 0-66 16,-5 5-49-16,-1 3-38 0,-3 6-23 0,-6 5-19 15,-3 4-18-15,-2 8-4 0,1 3-5 0,-1 5-8 16,3 4-7-16,3 2-7 0,6-1-6 16,4 0-8-16,5 0-1 0,9-1-5 0,4 1-3 15,7-3 0-15,6-1-4 0,7-2 2 0,7-5 2 16,9-2 1-16,6-3 3 0,7-7 1 16,2-3 0-16,7-4 0 0,-1-6 3 0,-1-2-6 15,-2-1 2-15,-9-5-2 0,-5 3-4 0,-5-4 4 16,-5-1 3-16,-8 1 0 0,3-1 6 0,-7-1 0 15,-4 0-2-15,0-2 0 0,-3 0 1 16,-7 0-1-16,2 2 0 0,-1-1 1 0,-3 2-7 16,-2 3 2-16,-1-2 1 0,2 4-1 0,3 3 5 15,-2 0-5-15,4 4-2 0,-4 3-4 0,6 0-4 16,-2 3-1-16,-2 5-1 0,2 1 2 0,-4 5-4 16,5 0 5-16,0 2-1 0,3 0-1 15,1 0 7-15,5 2-5 0,1-1 1 0,4-2 0 16,0 0-5-16,4-1 4 0,5-5 2 0,2-4-2 15,2-1 1-15,6-4 0 0,2-4-1 16,0-1 3-16,-1-3 5 0,1-2-3 0,2-3-1 16,-2 1-2-16,-2-2-2 0,0 0 3 0,-3-1-1 15,-5 3 0-15,-4 0-1 0,0 4 2 0,-5-1-1 16,1 2-1-16,-6 4 4 0,-2 1-9 16,1 3-2-16,-5 0 0 0,4 4-5 0,1 3 8 0,1 1 1 15,0 3 2-15,-2 1 3 0,3 3-1 16,0 0 0-16,0-1 1 0,1 0 0 15,-1-2 0-15,3-1 1 0,-1-1 0 0,0-1-4 0,5-3 6 16,-2-3 1-16,7-3 0 0,5-3 5 16,3-2-5-16,3-3 0 0,0-3-2 0,3 0 2 15,-4-3-2-15,-2-2 0 0,-2 0 4 0,-4-2-8 16,-2-1 8-16,-2-3 0 0,-1 0-1 16,0-3 5-16,-4-1-2 0,-1 1 4 0,-4 2 4 15,-7 4-2-15,2 2 0 0,-4 3 3 0,-2 1 3 16,-3 5 0-16,2 2 0 0,-3 1-3 0,0 1-6 15,-3 2 2-15,2 2-8 0,-5 4-2 16,-3 2 1-16,0 7-4 0,-4 0 3 0,5 6-1 16,-4 2-1-16,7 1-1 0,1 2 0 0,6-1-1 15,2 2-1-15,4-1 4 0,7 0-3 0,6-2-2 16,5-1 0-16,5-1-9 0,9-2-6 0,5-1-16 16,5-4-37-16,7-3-74 0,7-4-227 15,2 0-929-15</inkml:trace>
  <inkml:trace contextRef="#ctx0" brushRef="#br0" timeOffset="28174.2474">10683 5885 866 0,'1'-12'415'0,"-2"-1"-60"15,-1-4-73-15,-5 5-76 0,-3 3-36 0,-1 0-25 16,-4-2-24-16,-3 4-18 0,-3 1-16 16,-7 3-11-16,-4 5-7 0,-5 4-8 0,-3 2-6 0,-3 6-9 15,1 1-9-15,1 3-5 0,1 4-5 0,3-1-4 16,6 3-10-16,3 1-4 0,5 1-5 15,3 0-6-15,8-1-2 0,4 1-3 0,7-5-1 16,4-3 5-16,5-2 2 0,10-4 4 0,4-3 4 16,12-2 1-16,6-7 2 0,7-4-4 15,1-3 0-15,0-4-2 0,-2-1 0 0,-4 0 1 16,-3-2 0-16,-7 0 3 0,-6-1 1 0,-8-3 4 16,-3 2 5-16,-3-2 6 0,-4 2 1 15,-5-1-3-15,-1 0-5 0,-4-4-8 0,1 1-2 16,-2 2 0-16,-4 3-1 0,1 1-2 0,-1 2 1 15,0 1 0-15,-1 3 3 0,4 1 1 0,-1 4 1 16,2 3-4-16,3-2-4 0,0 2-7 0,0 2-15 16,0-1-2-16,2 6-2 0,2 2 5 15,0 6 14-15,5 2 3 0,5 6 2 0,6 1-1 16,8 2 2-16,5 1-3 0,9-2 1 0,8-4 1 16,4-1-2-16,7-4-2 0,7-7-3 0,4-1-5 15,8-4-4-15,0-3-5 0,3-4-3 16,-2-2-5-16,-2-3 0 0,-6 2 2 0,-6-3 0 15,-6-3 7-15,-10 2 5 0,-8-5 9 0,-6-1 7 16,-7 1 6-16,-10-2 5 0,-5 0 3 0,-5-1 9 16,-8 1 4-16,-2-2 1 0,-2 3 6 15,-4 1 2-15,-5 1-1 0,-2 2 3 0,0-1-11 16,-9 3-12-16,-4 1-7 0,-5 3-7 0,-7 3 0 16,1 1 6-16,-3 4 1 0,-1 1 0 15,0 4-2-15,0 3-5 0,1 3-1 0,5 3-2 0,3 0 1 16,3 4-2-16,3 1-3 0,7 1-1 15,3 4-5-15,5 1 0 0,10 0-2 0,2-1 0 16,9-1 4-16,7-5 1 0,6-4 3 0,8-5 3 16,9-6 0-16,1-2 2 0,5-6-2 15,-1-1 0-15,-3-3-7 0,-1-4 4 0,-4-3 1 16,-4-2 2-16,-2-5 6 0,-4-3-3 0,-1-4 3 16,-4-4-1-16,-1-1 0 0,-5 0 9 0,-3-1 4 15,-5-2-2-15,0 0-1 0,-6-1-5 16,-1-3-5-16,-2 3 3 0,-1 3 3 0,-4 3-2 15,-1 3 1-15,0 7-2 0,-2 4 1 0,3 4 0 16,0 6-1-16,3 3-2 0,1 4-12 16,0 0-23-16,2 4 1 0,-2 4-1 0,1 9 11 15,-3 8 18-15,3 7-2 0,4 4 1 0,5 6-4 16,7 3 3-16,5 4-1 0,10 0-2 0,8 2-4 16,15-4-12-16,4-4-6 0,9-7-6 0,0-3-4 15,5-8-13-15,-4-8-6 0,3-3-9 16,-4-7-13-16,-5-5 4 0,-4-2-2 0,-5-7 9 15,-5-3 25-15,-6-5 21 0,-9-2 21 0,-1-4 17 16,-10 0 16-16,-3-2 21 0,-7 1 12 0,-1-3 11 16,-7 2 0-16,0 0-4 0,-4 0-3 0,-3 1-6 15,-3 1-1-15,-1 3-9 0,-3 1-6 16,-5 4-10-16,-3 0-7 0,-3 4-2 0,-2 2 0 16,-2 1-5-16,-4 3-8 0,-2 3-7 0,-7 3-6 15,0 4 0-15,-2 1 5 0,4 5-9 16,4 1-2-16,6 2-3 0,5 5-10 0,6 1 3 15,4 2-2-15,5 2-3 0,8 0-4 0,8 0 0 16,3 0 2-16,9-2 5 0,6-3 8 0,5-4-4 16,8-6 1-16,2-5-8 0,6-4-11 15,-5-4 3-15,2-4-1 0,-1-3 7 0,-2-5 9 16,-5-3 5-16,-3-3 5 0,-7-1 5 0,-2-5 2 16,-3-2 1-16,0-5 0 0,1-5 4 0,-2-2-3 15,0-5 9-15,-3-3 4 0,-4-2 0 16,0-3 3-16,-6-1 1 0,-1 0-5 0,-6 4-1 15,-4 0 2-15,-3 5 0 0,-3 3 3 0,-3 5 0 16,2 2-5-16,-4 5 0 0,3 3-1 0,-2 7 2 16,3 3 4-16,2 4-4 0,0 0-2 0,2 5 1 15,0 2-5-15,2 1-1 0,3 3-5 0,1 2-4 16,0 0-9-16,0 1-3 0,0-1-5 16,0 1-6-16,0 1 6 0,0-1 0 0,0 3 5 15,0 2 8-15,0-2 1 0,1 2 1 0,-1 2 1 16,0-3-2-16,0 1-3 0,1-2 6 15,-1 0-2-15,0 1 1 0,0-3 4 0,0 1-5 16,0-2 1-16,2-1-3 0,-2 0 2 0,0 0 0 16,0 1 3-16,0-1 2 0,0 0-1 15,0 0 2-15,0 0 1 0,0 0-1 0,0-1 4 16,0 1-2-16,0 0-1 0,0 0-1 0,1 0-4 16,-1 0 3-16,0 0 0 0,0 0-1 0,0 1 1 15,0-1-1-15,1 0 0 0,-1 0 1 0,0-1 4 16,-1 1-4-16,1-1 0 0,0 1 0 15,0 1-4-15,0-1 7 0,0 0 0 0,0-1 0 16,0 1 3-16,0 0-3 0,0 0-1 0,0 0-1 16,0 0 1-16,-1 0-3 0,1 0-2 0,0 0 0 15,0 1-10-15,0-1 6 0,0 0-3 0,0 1-9 16,0 0-1-16,0 0-10 0,-2 4 3 16,1 6 9-16,0 2 5 0,0 10 7 0,-3 4 3 15,-1 6-1-15,3 2-4 0,-4 4 4 0,3 0 0 16,-5 4 2-16,3 7 4 0,-1 3-4 0,4 3 0 15,0 2-1-15,4 0-2 0,4-4 0 16,5-3 1-16,6-7-2 0,6-7 0 0,2-6 2 16,2-7 2-16,2-2 1 0,5-10 6 0,1-2-3 15,3-8 0-15,3-4-2 0,3-6-4 16,1-2 1-16,-2-5 0 0,-2-2-1 0,-3-2 1 16,-4-2 2-16,0-4 0 0,-1 0 1 0,-4-1 2 15,-4-1-1-15,-3-2-2 0,-4 1 0 0,-3 2 0 16,-7 2 2-16,-1 2 2 0,-4 2 1 15,-3 2-1-15,-1 2 0 0,-2-1-4 0,-4 3 0 16,0 2 6-16,-2-1-7 0,-2 2 1 0,1 1 0 16,1 3-9-16,1 4 9 0,0 2-3 0,2 2-5 15,-1 5 2-15,-6 2-7 0,-2 8 4 16,-4 5 1-16,4 8 3 0,-1-3-3 0,7 3-4 0,5 1 2 16,2 2-3-16,6 2 4 0,4 1-1 15,6-1-1-15,9-2 1 0,8-4-1 0,10-3 3 16,6-5 1-16,11-1 2 0,5-6-2 0,7-6-1 15,0-5-2-15,-4-2-3 0,0-2 2 16,-3-4 2-16,-4-4 2 0,-3 0 3 0,0-5 1 16,-4 0 0-16,-1-2 2 0,-2-2-2 0,-4 0 1 15,-6-3 0-15,-1 2 1 0,-6-1 0 0,-4 1 3 16,-6 1 1-16,-3 4 2 0,-7 1 1 16,-3 0 1-16,-3 1 0 0,0 2 1 0,-5 2-1 15,-1-1 2-15,-2 3-4 0,-3 1-2 0,1 0-6 16,-2 1 1-16,-1 2-6 0,-1-1 0 15,-5 3 4-15,-3 1-6 0,-3 2 1 0,-3 2 0 16,1 3-3-16,-3-1 1 0,0 4-1 0,3 0-5 16,7 2 1-16,-1 1-2 0,4 2-2 0,6 3-1 15,-1-2-2-15,5 2-1 0,5 0 1 0,2-2 1 16,5 0-5-16,8-3 5 0,2-2 4 0,9-6 6 16,3-4 9-16,6-5-1 0,2 0 0 15,3-5 0-15,-2 0-2 0,0-2 4 0,-8-2 2 16,0-3 2-16,-7-1 1 0,-7-1 6 0,-1 0 1 15,-8-4 2-15,-1-1 0 0,0-2-2 0,-7-2-2 16,3-1-2-16,-5-3 2 0,1 2 0 16,-2 1 1-16,-2 2 4 0,1 2-1 0,-1 3 3 15,-3 2 3-15,3 5-1 0,0 2 4 0,1 4-5 16,-3 1-3-16,3 4-1 0,1 3-9 16,0 0-6-16,0 2-11 0,0 1-5 0,0 3 0 15,0 5 5-15,0 10 7 0,1 7 5 0,-1 7 2 16,3 3-2-16,-2 5-1 0,0 3 0 0,-2-3-4 15,-4 3 0-15,1 0-1 0,-4 3-1 0,2 1-9 16,3-1-19-16,4 1-35 0,6-1-42 16,3-5-63-16,1-1-130 0,2-7-311 0,11-1-1069 15</inkml:trace>
  <inkml:trace contextRef="#ctx0" brushRef="#br0" timeOffset="29002.7554">16526 5005 3012 0,'-8'-16'52'15,"2"1"-10"-15,-2-2-19 0,3 13-14 0,4 6-7 16,-3 4 2-16,-6 4 12 0,-7 10 19 0,-6 5 11 15,-6 11 3-15,-3 5-9 0,2 13-11 16,-1 3-8-16,3 7-4 0,5 5-3 0,4 3-1 16,8 3-4-16,5 0-4 0,12 0-2 0,8-2-4 15,8-7-2-15,9-3-4 0,7-6-6 0,2-6-7 16,1-7-6-16,4-11-8 0,0-8 2 0,0-7-1 16,1-7 2-16,-3-4 3 0,-3-7 5 0,-3-6 8 15,-5-5 4-15,-1-4 11 0,-5-1 3 16,-2-5 5-16,-6-2 6 0,-3-2 4 0,-5 1 8 15,0-1 8-15,-8 3 6 0,-2 3 3 0,-1 0 3 16,-4 5-1-16,-2 1-5 0,-1 1-3 0,-3 3-8 16,-2 3-11-16,-5 3-6 0,-3 4-9 15,-3 2-1-15,-4 4 1 0,1 4-3 0,3 2 1 16,3 0-1-16,2 2-3 0,5 1-1 0,6 0-2 16,1 3-3-16,8 0 2 0,7 1 3 15,2 0 1-15,7-1 5 0,6-2 1 0,5-5-1 16,1-1 3-16,4-4-3 0,-1-1-2 0,-1-3 1 15,-3-3-4-15,-3-2 1 0,-4-1 1 0,-3-3-1 16,-2-1-2-16,-1-5 1 0,0 0-2 16,-2-7-1-16,0-1 0 0,-2-4-5 0,-3-3-1 15,-1-2-1-15,-4-2-5 0,-3 0-5 0,-2 0-2 16,-4-2-4-16,-4 0-4 0,-4 1 2 0,-3 1-1 16,-4 2 0-16,-5 4 4 0,-7 1 0 15,-5 1 1-15,-8 0 2 0,-6 1 4 0,-6 1 7 0,-3-1 5 16,-3 2 1-16,-4 0 5 0,1 0 1 15,1-2 3-15,2 2 2 0,3 0 6 0,2 3 5 16,7 1 7-16,4-1 11 0,8 3 2 0,7 1 7 16,6 3 3-16,7 1 0 0,8 2 2 15,5 2-3-15,5 2-8 0,2 2-9 0,1-2-13 16,4 3-14-16,4 0-7 0,12 3 2 0,10-3 1 16,13 2 5-16,16 2 0 0,8 1-2 0,13 2 2 15,5 0 1-15,13-2 1 0,2 1 1 16,1-1 2-16,1-1-2 0,-9 1-2 0,-1-3 2 15,-5 1-1-15,-5-3 0 0,-4-1 5 0,-7-1-2 16,-11 1 1-16,-4 0 2 0,-14-1 2 0,-13-2 7 16,-10 1 5-16,-8 0 4 0,-6 2 7 15,-4 0-1-15,-3 1-5 0,1 1-4 0,-1-1-8 16,-3 0-8-16,3 0 0 0,1 1-5 0,-2-1-3 16,0 2 0-16,-6-2-4 0,-1 1-1 15,-2 2-5-15,-2 2-9 0,2 2-18 0,-4 1-27 0,2 5-61 16,-3 1-174-16,0 4-811 0,-2 3-628 15</inkml:trace>
  <inkml:trace contextRef="#ctx0" brushRef="#br0" timeOffset="30471.7295">1866 8564 68 0,'-22'1'552'0,"-9"0"-29"0,1 2-135 15,9-2-90-15,11 1-58 0,2-2-35 16,5 0-26-16,0 2-28 0,1-2-29 0,2 0-22 16,2 0-12-16,-1-2-5 0,1 2-18 0,0-5-21 15,5-2-18-15,5-9-21 0,9-6 1 16,8-4 2-16,9-6-4 0,7-6 3 0,11-3-4 15,1-5 0-15,9-1-1 0,-2-7 2 0,2 1 3 16,-5-4 1-16,-5 0-2 0,-5 0 0 16,-1 1 0-16,-8 0 2 0,-2-3 1 0,-7 2 5 15,-5 4-4-15,-7 6 1 0,-8 10 2 0,-6 2-2 16,-3 7 6-16,-4 5 0 0,-1 5 3 0,-2 8-2 16,0-1-1-16,-4 7-4 0,4 4-6 15,-4 2 0-15,-3 12-8 0,-5 8 2 0,-6 11 0 0,-4 8-4 16,1 3 6-16,0 2-3 0,3 3 3 0,6 1-3 15,5 3 0-15,5-6-1 0,9-2 2 16,2-4 5-16,7-6-3 0,3-3 0 0,6-5-3 16,5-4-4-16,3-7 7 0,5-2 3 0,3-7 2 15,2-4 2-15,6-5-5 0,-2-6-1 16,0-4-4-16,2-3 3 0,-3-5-2 0,-1-5-2 16,-3-3 0-16,-4-2-6 0,-2-2 4 0,-7-2 1 15,0-2 4-15,-5 0 3 0,-3-1-4 0,-4-3-1 16,-3 5 0-16,-3-4 0 0,-7 5 2 15,-1-2 0-15,-3 4-1 0,-4 2-4 0,-3 3 5 16,2 4 1-16,0 6 1 0,2 6 5 0,0 6-6 16,2 2-5-16,-2 5-2 0,1 4-6 15,-5 9 5-15,-8 10 3 0,0 7 1 0,-2 6-2 16,0 2 2-16,3 0 0 0,0 5 1 0,1 2 6 0,2 4-6 16,0 4-2-16,1-1 0 0,5 0 1 15,1 0 2-15,2-4-2 0,4-4-1 0,2-9-7 16,3-9 1-16,-1-6 0 0,5-9 0 15,-3-5 5-15,3-6 1 0,7-5 0 0,0-5 2 16,8-6-1-16,4-6 1 0,2-5-1 0,1-3 2 16,-1-2-2-16,-1 1-1 0,-2-5 0 0,-6 2 0 15,3 3 3-15,-5-1-3 0,-4 2-1 0,1 4-1 16,-6 3-3-16,-3 8 8 0,-2 4 2 16,-2 4 0-16,-2 4-5 0,0 1-17 0,0 1-10 15,0 4 1-15,0 4 8 0,0 4 13 0,1 8 8 16,-1 1 1-16,2 2-2 0,4 1 2 15,0-1 1-15,3 0-1 0,3-2 3 0,3-2-4 16,5-4 2-16,1-5 3 0,8-1 3 0,2-6 2 16,3-3-1-16,1-4-1 0,-1-6-3 0,0-1 2 15,0-4 2-15,-1-5 1 0,-3-1 2 16,1-1-4-16,-3-1-3 0,-5-2 1 0,-3 2 3 16,-5-1 1-16,-5-1 1 0,-1 0 0 0,-4 4-5 15,-3 4 5-15,-2 4 2 0,-4 3 1 0,-1 5 6 16,-3 3-10-16,-3 2-6 0,-5 4-3 15,-9 8-5-15,-6 4 7 0,-4 5 0 0,1 3 1 0,3-1-2 16,5-1-1-16,8-2 1 0,4-4-1 16,4 4 1-16,6-4-5 0,2 3-3 0,8-2-2 15,4 1-1-15,5-1 0 0,6-3-10 0,6-1-12 16,4-2-28-16,4-4-29 0,3 1-53 16,-5-2-77-16,-1-2-116 0,-4-2-324 0,-8-3-928 15</inkml:trace>
  <inkml:trace contextRef="#ctx0" brushRef="#br0" timeOffset="30676.224">1942 7833 1121 0,'-36'-8'949'0,"0"0"-747"0,-3-3-13 16,22 9-52-16,16 2-53 0,7-1-24 0,5-1-12 15,9-3-2-15,13-1-2 0,11-4-8 0,13 1-9 16,15-3-12-16,10 2-6 0,10-1-24 16,11 2-104-16,1 1-371 0,7-1-1127 15</inkml:trace>
  <inkml:trace contextRef="#ctx0" brushRef="#br0" timeOffset="32783.8408">4885 7708 1695 0,'-5'-1'238'0,"-1"0"-43"0,1 4-86 0,5 8-35 16,0 2 30-16,3 7 29 0,-2 5 5 0,0 1-11 16,2 10-13-16,-3 5-22 0,-2 7-17 0,0 8-25 15,-7 4-13-15,1 6-9 0,-4 4-10 16,0 3 1-16,-2-5-7 0,3-9-5 0,1-11 1 15,1-12-3-15,2-12-3 0,4-9 6 0,-1-6-1 16,2-5 13-16,-2-3 7 0,-1-5 0 16,-3-3-3-16,-3-8-2 0,-1-5-13 0,0-5-4 15,-3-6 0-15,-3-7-13 0,1-5 7 0,-3-4-1 16,1-5-7-16,-1-2-1 0,2-3-9 16,3-4-8-16,-3-3-5 0,8-1 2 0,4 1-4 0,2 0 3 15,8 6 4-15,5 4-3 0,6 0 6 16,11 8 1-16,9 0 5 0,8 4 5 0,7 3 3 15,2 9 2-15,-3 8 3 0,-2 7-1 0,-7 7-2 16,-1 8 2-16,-4 6-3 0,-7 9-2 0,-4 4 3 16,-3 7 3-16,-2 5 0 0,-4 4 7 0,-3 5-2 15,-7 2 1-15,-4 4 2 0,-3-1-3 16,-9 2 2-16,-2 0 0 0,-3-6 1 0,1-3-3 16,-1-10 2-16,1-5 2 0,0-5 0 0,-3-5 4 15,3-1-1-15,-2-3 2 0,1 0 4 16,3-6 0-16,5 0 6 0,2-4 3 0,-1-1-5 15,4-4-7-15,3-3-4 0,3-3-9 0,6-5-1 16,3-3 4-16,6-1-4 0,7-3 0 0,4 0 1 16,4 2-4-16,6-2 3 0,0 2 2 15,5 3 0-15,0 0 1 0,-1 3 1 0,-1 4 1 16,-5 0-1-16,-6 6 2 0,-2 1-2 0,-8 4-1 16,2 4 2-16,-3 3-7 0,-2 4 5 15,-1 3 0-15,-3 2 0 0,-1 1 1 0,-4 5 0 16,-1 1 0-16,-6 3 0 0,-2 1 5 0,-3 3-3 15,-6 3 0-15,-9 1 2 0,2-2-6 16,-5 0 2-16,1-4 0 0,-2-5-2 0,0-5 4 16,1-3-2-16,4-2-2 0,0-3 0 0,-1-2-2 15,6-2 2-15,2-2 1 0,1-6 0 0,5-1-6 16,4-3-6-16,4-2-7 0,5-6-5 0,2-2 5 16,9-3 3-16,3-4 2 0,6 0 1 0,2-3-1 15,6 0 0-15,-3-2 2 0,3-1 4 0,-4 1 2 16,0 4 5-16,-4 0 1 0,0 6 1 15,-4 0 5-15,-3 2-2 0,-5 2 0 0,0 4 3 16,-4-2-4-16,0 4 5 0,-5 0 3 0,-1 0 3 16,-2 2-2-16,0 0 4 0,-4 0-4 15,1 1-2-15,1 1 2 0,0 0-5 0,-2-1 0 16,1 1-2-16,-1 1-5 0,2 1 3 0,-1 1 0 16,-2-1 0-16,0 0 3 0,0 2-1 0,0-2 0 15,0 1-1-15,0-1 1 0,-2 1-1 16,-1-2 0-16,1 0 0 0,0 0-4 0,-1-3 3 15,-1 0-1-15,3 0-1 0,-1-2 2 0,-2 2 0 16,2 3-2-16,2 0 0 0,-1 1 2 16,0 1-2-16,1 0 3 0,-1 1 1 0,1 1-5 15,0 0 4-15,0 0 1 0,0 0-5 0,0-2 7 16,0 4-6-16,0-2-1 0,0 0-1 0,0 1-1 16,0-1 1-16,0 2 1 0,0 0 2 0,0 1-2 15,0-1 1-15,0 2 0 0,-1 0 0 0,1-3 3 16,-1 0-1-16,1 1 0 0,-2-1 1 15,2 3-2-15,-1-2 1 0,-2 1 2 0,1-1 2 16,0-1-3-16,-1 3 2 0,0-3 0 0,1 1-2 16,0-1 5-16,-4-1-5 0,5 1-1 0,-1 1 0 15,2-1-4-15,-1-1 2 0,0 1 0 16,1-1-2-16,0 0 2 0,0 0 0 0,0-1-1 16,0 1-1-16,0 0 5 0,0 0-3 0,0 0 2 15,0 1-1-15,0 1-4 0,0-2 2 16,0 0 0-16,-2 2 0 0,1-1 1 0,-1 0 1 15,0 2-1-15,1-2 1 0,1 1 2 0,-1-1-1 16,-1 0 3-16,1 1 5 0,0 0-4 0,-2 2 6 16,-3 1 1-16,1 0-1 0,-1 2 7 15,-3 2-2-15,1 3 1 0,-6 1-1 0,4 1-1 16,-3 3-3-16,4-4 0 0,-1 3 1 0,5-1-7 16,-2 0 2-16,5 0-4 0,1 0-1 0,2-3 3 15,4 1-2-15,3-2 2 0,8-2 2 0,2 0-2 16,6-4 1-16,0-3-3 0,5-2 0 0,1-2-5 15,-1-2-1-15,-2-1-1 0,-2-2-2 16,-2-2 3-16,-1-1-3 0,-4-1 0 0,0 0-1 16,-3-1-1-16,-3 1 2 0,-4-5 1 0,-2 2 2 15,-5 2 0-15,-2-2 0 0,-2 0 0 0,-4 0-3 16,-2-1 4-16,-1 1-2 0,-1-2 2 16,-1 5 0-16,1 1-3 0,-3 0 1 0,0 3 2 15,3-2 0-15,-1 2 0 0,1 3 0 0,-2-1-1 16,4 2 0-16,3 0 1 0,2 2-1 0,1 1-7 15,3 1-3-15,6 4-3 0,1 0 5 16,8 0 7-16,7 1 1 0,12-3 2 0,9-2-1 16,1-2 0-16,5-3-2 0,-3-3 0 15,0-3-1-15,-6-3 0 0,-1-2 2 0,-6 1-1 16,-4-3 2-16,-3-2-1 0,-7 1 4 0,-2-3 1 16,-6 3 1-16,-2-1-1 0,-4-1 0 0,-5 5-1 15,0-2 2-15,-5 5 1 0,0 1-2 0,-1 1 2 16,-5 4-4-16,0 3 2 0,-7 3-1 15,0 2 3-15,-4 5 1 0,0 7 0 0,-2 4 1 0,0 4-2 16,2 6-1-16,4 4 4 0,1 9 1 16,3 5 3-16,2 10 3 0,0 5 0 0,-2 6 0 15,1 1 1-15,-3 8-5 0,1 2-1 0,-3 5-1 16,1 3-5-16,-1 0 2 0,-3 0-2 16,2-4-3-16,-1-7 7 0,6-7-8 0,1-11-2 15,6-9-1-15,1-7-3 0,2-7 4 0,1-5 0 16,0-4-1-16,2-7-6 0,-3-3-8 15,4-7-11-15,4-1-15 0,-3-4-20 0,4-4-25 16,2-5-54-16,7-5-106 0,5-4-265 0,7-7-697 16</inkml:trace>
  <inkml:trace contextRef="#ctx0" brushRef="#br0" timeOffset="33450.0846">6164 7711 103 0,'2'-15'594'0,"5"-6"-307"16,4-4-37-16,1 4-68 0,7 2-16 0,3-1 7 16,1 0-5-16,2 2-15 0,1-1-21 15,1 3-31-15,3 3-20 0,1 2-13 0,-1 3-13 16,-1 5-7-16,0 2-13 0,-8 3-5 16,0 3-6-16,-5 1-1 0,-3 3 1 0,-3 1 1 15,-4 2 2-15,-1 6 4 0,-4-2 12 0,-4 3 16 16,-5 4 10-16,-4-4 1 0,-6 5-6 0,-2 2-14 15,-5 0-9-15,-2 2-6 0,-2-1-6 16,-1 2-8-16,4-3-7 0,8 0-5 0,1-5-4 16,8-2-1-16,8-5-1 0,5-3 8 0,6-4-1 15,6 0 1-15,10-5-1 0,7-3-5 0,9-5 1 16,6-1-3-16,1-2-3 0,4-2-5 16,-2-3-5-16,-3-2 1 0,-2-4-2 0,-3-5 4 15,-5 3 1-15,-5-4 0 0,-2 0 2 0,-4 0-1 16,-5-1 5-16,-4 3 1 0,-5 2 0 15,-5 4 4-15,-5 2-3 0,-3 2 2 0,-3 0 0 0,-2 2-2 16,-7 4 1-16,-1 3-1 0,-2 5 1 0,-4 5-2 16,-5 3 5-16,1 5 3 15,2 5 4-15,-4 1 3 0,6 1-6 0,0 0-3 0,3 0-4 16,7 1 0-16,6-1 0 0,3 2-1 0,7-1 2 16,5 2-2-16,6-5 3 0,7-3 3 15,7-1-2-15,7-7 4 0,6-2-6 0,0-6-4 16,3-5-2-16,-3-5-5 0,2-3 4 0,-4-5-2 15,-2-2 3-15,-2-4-3 0,-4-2 3 16,3 0 2-16,-2-2 0 0,-3 0 8 0,-1-6-8 16,-3-1 2-16,-7-4-1 0,-2-3-2 15,-9 1 6-15,-2 0 0 0,-6-1 3 0,1 4 2 0,-10 3 2 16,-1 3 5-16,0 7 5 0,-2 3 10 16,-6 9 3-16,3 3 0 0,0 7-7 0,1 3-8 15,0 5-7-15,-1 7-7 0,-2 4 0 0,0 8-2 16,-1 8-2-16,3 7 2 0,6 6 0 0,-1 1 3 15,4 4-2-15,3 3-3 0,1 4 0 16,-1 1-6-16,-1-2 4 0,-3 4-4 0,1-4-5 0,-4-1-15 16,4 1-31-16,0-8-31 0,0-4-37 15,6-9-39-15,0-8-62 0,0-4-120 0,5-10-266 16,-2-4-857-16</inkml:trace>
  <inkml:trace contextRef="#ctx0" brushRef="#br0" timeOffset="33611.3506">7171 7510 1871 0,'-1'-15'346'0,"3"-4"-103"0,6-4-118 0,10 8-55 0,4 2-25 16,7 3-9-16,4 1-11 0,6 3-13 0,2 1-5 16,11 4-14-16,3 2-51 0,1 1-200 15,3 1-829-15,-1-1-282 0</inkml:trace>
  <inkml:trace contextRef="#ctx0" brushRef="#br0" timeOffset="34767.2897">8907 7358 824 0,'2'-15'462'0,"3"-4"-53"0,-2-4-90 0,-3 5-94 16,-3 7-36-16,-4-2-32 0,-1 5-35 0,-3-1-25 16,-2 3-23-16,-5 4-14 0,-5 6-7 15,-5 5-2-15,-4 3 1 0,-6 8-6 0,-3 4-3 16,3 2-13-16,0 6-6 0,1-2-7 0,3 4-6 15,4 3 0-15,1 1-6 0,6 1 1 0,6-2-4 16,8-2 0-16,8-5-1 0,8-3-4 0,7-5 3 16,8-8 0-16,13-3 5 0,5-6 1 15,5-5 3-15,6-6-1 0,-1-4-1 0,-3-2 1 16,-3-2-4-16,-4-4 1 0,-5-2-1 0,-1-1-1 16,-6-2 1-16,-2-4-2 0,-3-2 0 0,-5-2 4 15,0-1-1-15,-7 3 2 0,-7 2-2 16,1 3 0-16,-6 4 0 0,-4 4-2 0,1 2 3 15,-6 2-4-15,-1 5-4 0,-4 4-1 0,-2 2-4 16,0 4 3-16,-4 8 0 0,-5 3 2 0,4 5 0 16,2 3 0-16,4 3 0 0,2 2 0 15,9 4 1-15,5 3-1 0,4 1-2 0,13 1 0 16,6-3-1-16,15-2 2 0,13-1 0 0,12-4-2 16,7-7-7-16,9-6-11 0,1-3-9 15,2-8-11-15,-2-4-4 0,-3-6-1 0,-5-3 5 16,-5-4 8-16,-6-2 9 0,-6 0 12 0,-6-6 8 15,-3-2 6-15,-7-5 3 0,-3-3 0 16,-6-1 2-16,-7-3 3 0,-4 0 5 0,-8 1 4 16,-3 1 4-16,-6-1 2 0,-4 4-1 0,-6 1 0 15,-1 8 0-15,-3 5-1 0,-3 1 1 0,-3 7-3 16,-4 3-4-16,-3 7-2 0,-5 4 1 0,-4 7 1 16,-3 6-1-16,2 5-2 0,1 2-7 0,7 5-1 15,8 1-2-15,7 2-1 0,9 4 2 0,9 0-3 16,12 3 0-16,9-1 3 0,11-5 2 15,13-4 0-15,11-7 3 0,8-7-1 0,7-7-5 16,-2-4-1-16,-4-5-3 0,-5-2-2 0,-8-5 0 16,-3-6-1-16,-6-3 1 0,-3-4 0 15,-3-6 2-15,-4-2 2 0,-2-5 0 0,-6-1 2 16,-6-2 0-16,-3-3 1 0,-3-3-1 0,-3-2 2 16,-5 1 2-16,-2-3-2 0,-4-1 0 0,0 0 1 15,-4 2-2-15,-4 4 2 0,-3 5 3 16,-2 8 2-16,-1 5 2 0,-4 7 0 0,3 5 1 15,-1 4 0-15,1 3 0 0,2 3-8 0,2 6-4 16,-2 4-4-16,-2 5-3 0,-1 7 5 0,-3 8 0 16,3 6 2-16,2 4 1 0,3 6-2 15,0 3-1-15,3 3 0 0,0 2 1 0,0 5 1 16,2 0 0-16,1 2-1 0,0-5-4 0,1-3 3 16,3-9-1-16,2-10 1 0,1-9 1 0,-1-9 0 15,-2-8 0-15,-1-2 2 0,0-4 4 0,1-5 1 16,6-2 1-16,3-9-1 0,5-5-3 15,1-4 0-15,1-2 0 0,1-4 1 0,-3-2 2 16,3 1-3-16,-3 1-1 0,1-1-2 0,3 4 0 16,-5 4-2-16,1 5 1 0,-4 6 0 0,0 2-6 15,-3 6 1-15,-2 2-3 0,0 4-5 16,-1 3 2-16,1 3 1 0,-1 5 2 0,0 4 5 16,0 4 0-16,-2 4 2 0,2 3 1 0,-1-1 0 15,-4 2-1-15,1 1-1 0,-1 0-5 0,0-2-18 16,1 0-23-16,2-6-41 0,0-5-57 15,0-3-110-15,1-6-280 0,-2 0-608 0,2-7-45 16</inkml:trace>
  <inkml:trace contextRef="#ctx0" brushRef="#br0" timeOffset="34915.1915">10827 6768 1707 0,'-8'-11'246'0,"-1"1"-64"0,2-1-93 15,1 6-72-15,6 5-62 0,0 4-30 16,-2 5-31-16,2 4-64 0,2 7-241 0,2 4-865 16</inkml:trace>
  <inkml:trace contextRef="#ctx0" brushRef="#br0" timeOffset="35550.5089">11324 7222 1703 0,'-13'-15'173'0,"-2"-6"40"16,-4 2-16-16,8 9-19 0,2 5-7 0,4 4-27 15,0-1-41-15,3 4-43 0,0-1-38 16,-3 7-10-16,0 7 2 0,-5 7 8 0,0 8 7 16,2 4-2-16,-1 5-3 0,2 2-7 0,2-1-4 15,3 3-4-15,4-2-3 0,4 0-1 0,3-6-2 16,4-4 1-16,8-6-2 0,4-7 0 16,8-4 1-16,3-7-2 0,4-5-1 15,0-2-2-15,4-3-3 0,0-3-9 0,1-3-6 0,-4-2-8 16,-1-2-2-16,-1-2 6 0,-6-7 8 15,-3-1 8-15,-3-2 8 0,-6-2-2 0,-2-3 3 16,-5 4 0-16,-2 0 1 0,-4 5 3 0,-2 5 2 16,-4 3 3-16,-2 4 4 0,-1 1 5 0,0 6-5 15,0 1-4-15,-1 1-13 0,1 2-10 16,-1 5 1-16,-2 4 4 0,-2 2 8 0,-4 3 1 16,5 4 1-16,0 0-3 0,3 0 2 0,2 1 3 15,2 0-4-15,3 0 1 0,1-1 0 0,6-1-3 16,1-5 4-16,2-4 4 0,2-5 2 0,3-1 4 15,2-8 1-15,0-1-2 0,3-3-1 16,-3-1 0-16,2-3-2 0,-3-2 1 0,1-2 2 16,-2 0 1-16,-1 0-3 0,-2 1 0 0,-2-1-1 15,0 3 1-15,-3-1 2 0,-2 3 0 0,-1 1 2 16,-1 3-3-16,-2 2-5 0,2 0-1 16,-2 4-3-16,0 2-9 0,3 1 6 0,0 5-2 15,2 1 1-15,0 5 8 0,1 2-5 0,1 5 1 16,-2 0 0-16,1 4-2 0,0-2 1 0,-2 0 1 15,1-1-1-15,-1-4-4 0,-4 0 1 16,-1-3-7-16,0-6-17 0,-1 1-22 0,-3-1-51 16,-1-3-75-16,0-1-126 0,0-2-292 0,0-1-667 15</inkml:trace>
  <inkml:trace contextRef="#ctx0" brushRef="#br0" timeOffset="35740.2621">12282 6610 1907 0,'-3'-10'276'0,"-4"-2"-28"0,3 0-70 0,2 6-54 15,2 4-38-15,0 1-54 0,1 2-51 0,2 1-16 16,-1 6-4-16,8 3 16 0,0 8 20 0,3 4-2 16,4 7-5-16,4 6-40 0,-1 5-81 15,2 2-158-15,2-1-241 0,-2-1-353 0,1-6 50 16</inkml:trace>
  <inkml:trace contextRef="#ctx0" brushRef="#br0" timeOffset="35967.752">12637 7044 1 0,'-1'1'190'0,"-1"-1"119"15,2 1-159-15,0 2 50 0,-1 4 83 0,0 1 61 16,-1 6 38-16,1 4-85 0,-1 4-74 0,2 5-57 15,0 5-31-15,0 0-24 0,0 5-23 16,2 0-12-16,1 2-21 0,-1 3-12 0,1 1-11 16,-1 3-10-16,2 2-3 0,-1 4-3 0,-3 1-4 15,0-2-10-15,-2-2-21 0,1-2-33 0,-1-4-41 16,2-10-35-16,3-8-47 0,0-5-76 16,-2-6-118-16,-2-4-182 0,-3-4-360 0,-2-1 305 15</inkml:trace>
  <inkml:trace contextRef="#ctx0" brushRef="#br0" timeOffset="36700.8689">12479 7590 1 0,'1'-13'524'0,"3"-6"-58"15,2-3-36-15,1 3-53 0,1 3-74 0,2 3-88 16,2-1-69-16,3 3-45 0,4-1-23 0,3 3-13 16,1 2-5-16,1 0-7 0,0 3-5 15,0 4-11-15,-2 1-8 0,1 6-6 0,-1 1-9 16,-3 3-3-16,1 2-3 0,-1 4-1 0,-2-3 2 15,-1 4-2-15,-5 0-2 0,2 0-1 0,-4-2 0 16,-1 1-1-16,-2-3 0 0,3-2 1 0,-4-1-3 16,2-2 3-16,2-5 2 0,0-1 3 15,1-5 6-15,1 1 0 0,7-1-4 0,-1-4-1 16,4-1-4-16,0-2-1 0,1 0 0 16,-1-2-1-16,0-1-1 0,-3-1 1 0,0-3 0 15,0 0 0-15,-2-4 2 0,-3 2-2 0,-2 1 0 16,-2 4 3-16,0 3 0 0,-1 0 5 0,-3 5 2 15,0 0-1-15,-3 1-2 0,-1 4-4 16,-1 0-7-16,0 0-8 0,1 1 1 0,0 5 0 0,2 0 3 16,1 6 4-16,2 2 1 0,-1 3 0 15,3 2 2-15,0 1-1 0,2 0-1 0,0-2 0 16,2-2 1-16,1-3 0 0,-2 0 5 0,4-6-1 16,0-1 1-16,1-2 4 0,-2-1-1 15,1-3 0-15,-2 0 0 0,-1-5 0 0,3-1 0 16,-2 0-2-16,0 0-1 0,0-4-3 0,1 1 2 15,-1-3-1-15,-1 0 1 0,3-2-1 0,-2 0-1 16,0-2-2-16,0-2 2 0,-1 4-2 16,-3-1 3-16,-2 4-1 0,1 2-1 0,-4 1-1 15,2 2-1-15,-4 1 1 0,4 1-1 0,-4 2 0 16,-1 1-5-16,-1 1-6 0,1 3-3 0,0-2 0 16,2 6 6-16,1 2 5 0,-2 3 0 15,6 3 3-15,-2 3-2 0,0-3 1 0,3 3 2 16,2-2 0-16,-1-4-2 0,2 0 1 0,2-1-2 15,0-2-1-15,-1-4 2 0,2 0-3 0,-2-3-2 16,-2-2-2-16,0 0-5 0,2-2 0 0,-3-3 1 16,4-1-1-16,-3-4 4 0,1 0 1 15,3-3 2-15,-1-1 3 0,-1-3 3 0,3-2 2 16,-3 2-1-16,-1 1 5 0,5 0-1 0,-5 0 3 16,1 3 4-16,3 0 2 0,-5 3 2 0,0 2-3 15,-1 3 0-15,0 2-3 0,-1 2-2 16,-3 1 0-16,-1 1-2 0,2 2-2 0,-2 4-2 15,3 0 2-15,0 2-1 0,-3 5 1 0,2 1 2 16,-2 3-2-16,1 3-2 0,-2 3 0 16,1 1-2-16,-4-1-2 0,0-1-5 0,-2-3-11 0,-1-1-22 15,-4-2-26-15,1-2-46 0,-3-1-84 16,-1-3-207-16,1 1-676 0,-3-4-418 0</inkml:trace>
  <inkml:trace contextRef="#ctx0" brushRef="#br0" timeOffset="37575.1817">14964 7835 540 0,'-10'-10'552'0,"-6"-6"-33"0,1-1-165 0,3 3-80 16,4 3-51-16,0-2-45 0,5 1-34 15,-4-2-25-15,5 0-19 0,2 3-24 0,5-1-21 16,0 0-21-16,7 0-21 0,6-2-4 0,5-3-3 15,8-3 0-15,13 1 1 0,1-2-3 0,6-1-1 16,-1-2-1-16,2 0 2 0,-2 0 0 16,0-2 1-16,-2 0 2 0,-6 0-4 0,-2-1 10 15,-6-2 2-15,-4-1 5 0,-3-2 9 0,-8 2-9 16,-4 1 1-16,-5 3-2 0,-3 2 0 0,-5 4 5 16,-2 6 2-16,-3 4 1 0,-3 4-2 0,-2 1-5 15,-2 3-7-15,-3 6-4 0,-7 1 1 0,-4 8-6 16,-11 6-3-16,1 6-2 0,-3 3-3 15,5 5 2-15,1 3 4 0,3 3 1 0,5 2-6 16,3 0 3-16,5 3 1 0,5-1-2 0,4-3 8 16,7-6-7-16,8-4 0 0,5-8 1 0,5-3-6 15,7-2 9-15,3-5 1 0,2-5 3 16,3-3 1-16,3-3 0 0,-1-3 0 0,3-5-2 16,-1 0 4-16,-3-2-6 0,2-4-3 0,-5-1-1 15,-1-2-6-15,0-3 5 0,0-2 1 0,-2-2 0 16,2-2 1-16,-1 0-4 0,-4 3 1 15,-3 2 0-15,-9 6 1 0,2 3-1 0,-4 3-1 16,-4 3-2-16,-3 2-5 0,1 1-2 16,-4 2-5-16,-2 3-1 0,2 4 3 0,3 2 1 0,-2 7 4 15,3 5 3-15,-2 4 4 0,-3 2 2 16,4 1 0-16,-1 1 0 0,-1-1-3 0,3-2 3 16,-2 0 0-16,4-1 1 0,0-3 5 0,-1-3-6 15,-2-5 0-15,3-3 0 0,0-4-2 0,-3-2 5 16,4-4 1-16,0-1 2 0,2-3-2 0,1-2 2 15,8-3-1-15,0-4-1 0,6 1 5 16,-2-3-7-16,3-2-2 0,-2 0-1 0,2-1-3 16,-2-3 5-16,1 3 2 0,-4 2-1 0,-3 0-2 15,-6 3 1-15,-2 1 0 0,0 2 2 16,-2 3 0-16,-1 0-2 0,-3 3-2 0,-2 0-3 16,-1 2-5-16,-1 2 1 0,-1 2-2 0,4 0 2 15,2 4 6-15,2 1-1 0,4 2 4 0,4 2 0 16,7-1 4-16,1 0-3 0,9-2-2 15,3 0 2-15,0-4-3 0,-1-1 4 0,-2-1 0 16,2 0-1-16,-4-3 2 0,-2-1-3 0,-4-2-2 16,3-2-3-16,-5-1-1 0,1-4-17 15,-6 0-20-15,1-4-26 0,-6-5-46 0,-2-3-54 0,-3-8-111 16,-1-7-349-16,-6-7-964 0</inkml:trace>
  <inkml:trace contextRef="#ctx0" brushRef="#br0" timeOffset="37700.2796">16531 6623 1308 0,'-13'-20'479'16,"-5"-3"-86"-16,2-4-170 0,6 8-50 0,4 6-39 16,3 2-42-16,2 1-35 0,-1 5-36 15,-1 1-58-15,6 7-35 0,-1 3-65 0,1 8-268 0,0 4-1122 16</inkml:trace>
  <inkml:trace contextRef="#ctx0" brushRef="#br0" timeOffset="38336.1412">2946 8794 1551 0,'-25'-17'254'16,"-5"-2"34"-16,-3-2-10 0,8 6-49 0,12 5-34 16,4 4-37-16,5 3-52 0,2 3-41 15,0 1-38-15,2 6-14 0,2 4 6 0,-2 10 12 16,2 8 12-16,0 9 4 0,2 9-6 0,3 9-10 15,2 5-7-15,1 9-9 0,-2 4-3 0,1 7 0 16,-5 2-5-16,0 4 2 0,-1 9-6 16,-4 2-2-16,-1 3-10 0,1-1-20 0,-1-11-17 15,4-14-16-15,-2-13-8 0,1-10-9 0,-2-9-24 16,-2-3-44-16,-1-5-97 0,-2-5-233 0,-5-5-503 16,-5-3-232-16</inkml:trace>
  <inkml:trace contextRef="#ctx0" brushRef="#br0" timeOffset="39297.2024">1984 9782 1329 0,'-21'-20'432'16,"-6"-2"-294"-16,3-1 16 0,8 13-19 16,12 6-50-16,4 3-48 0,0 2-32 0,3 3-13 15,7 2 15-15,4 6 32 0,13 2 24 0,12 1 8 16,14-1-3-16,16-4-9 0,13-6-14 0,8-4-9 15,9-4-9-15,3-7-5 0,2-6-3 16,-1-4-2-16,2-1-5 0,-1-4 0 0,-6-4-1 16,0-2 1-16,-8-1-1 0,-8-3-4 0,-9 3 0 15,-5-1-1-15,-15 0 5 0,-9 0 10 0,-9 1 6 16,-11 1 5-16,-11 1 3 0,-7 1 0 0,-7 1-7 16,-7 1 0-16,-4 3-2 0,-8 2-2 15,-2 3 7-15,-4 6-2 0,-7 2 1 0,-3 5 5 16,-4 8-2-16,-5 7 1 0,-2 6 1 0,-3 8-8 15,2 2-2-15,-1 6-2 0,3 4-5 0,2 3-5 16,4 6-4-16,7 2-3 0,4 4-8 16,9 0 2-16,8 1 0 0,10 1-6 0,10-2 8 15,7 2-2-15,9-7-4 0,6-5 6 16,8-8-3-16,4-9 6 0,7-6 3 0,3-9-3 16,2-7-3-16,0-7-2 0,-3-4-1 0,-1-6 0 15,-4 1 8-15,-3-2-3 0,-7-3-1 0,-3-2 1 16,-5-1-2-16,-6-5 6 0,-1 1-2 0,-4-1-3 15,-3-1-1-15,-2 4-4 0,-3 3 5 0,0 4-1 16,0 3 2-16,-3 2-3 0,-2 5 0 16,-1 1-1-16,-2 3-3 0,2 2 3 0,-3 3-8 15,0 0-8-15,1 1-2 0,0 6 0 0,3 3 5 16,3 2 11-16,0 7 3 0,3 0 1 0,-1 0-2 16,2 1-1-16,-1-3-1 0,2 1-1 15,0 0 4-15,0-5-2 0,-1 4 2 0,1-4-4 16,0-2 1-16,1-3 3 0,0 0 0 0,-1-3 4 15,-1-1-8-15,3-4-3 0,-2 1-5 0,-2-2 0 16,-1-1 5-16,1-3 1 0,0-2 6 16,-1-2-4-16,2-4-1 0,0-3 4 0,3-2-2 15,-2-4 5-15,1 0-4 0,2 2-8 0,-4 1 1 16,3 2 1-16,-3-1 3 0,0 4 2 16,0 1 1-16,-2 4-5 0,0 1-4 0,-1 2-2 15,0 5-5-15,-1-1 4 0,1 5 0 0,2 3 1 16,1 3 2-16,-1 1 2 0,1 3 4 0,-1 1 4 15,1 1 2-15,0-1-2 0,0-1-2 0,1 1-1 16,2-1-1-16,-2-3 3 0,2-1-9 0,-2-1-17 16,1-2-20-16,-1-1-19 0,1-4-1 15,-1-4 3-15,2-1 8 0,-1-4 13 0,-1-1 4 16,-2-3 13-16,0 1 15 0,-4-3 7 0,0 1 9 16,-2-3 2-16,-3 0 4 0,0-2-4 0,1 0 4 15,-2-1 4-15,0 0 0 0,0 2 1 16,-2 0-2-16,1 0-2 0,0 4-2 0,1 0 2 15,-1 3 0-15,2 2 0 0,-1 2-3 16,1 2-8-16,0 3-4 0,1 0-3 0,-1 2-1 16,4 0 2-16,1 3 3 0,4 3 2 0,6 2 3 15,-1 0 2-15,4 4 2 0,-2-2 0 0,2 3 2 16,-2 0-5-16,2 1 1 0,1 0 2 0,-1-1-2 16,-1 0 3-16,0 0-4 0,-2 0-2 15,1 0 0-15,-4-2-4 0,-4-2 2 0,-3 0 2 16,0-1 2-16,-5 1-1 0,-1-2 3 0,-1-1 3 15,-6 1 2-15,-1 0 2 0,-2 0-5 16,-5 2-8-16,0-1-11 0,-2-1-19 0,-1 3-31 16,2-2-80-16,0 2-344 0,-2-1-1081 0</inkml:trace>
  <inkml:trace contextRef="#ctx0" brushRef="#br0" timeOffset="39884.0123">6469 9311 1 0,'-29'-6'0'0,"-6"-1"452"0,-13-1 16 0,8 3-48 16,7 2-28-16,-1-1-50 0,3 2-64 0,4 2-59 15,-1 0-54-15,6 3-42 0,-1 3-25 0,2 2-19 16,0 2-15-16,2 2-14 0,1-1-12 16,4 3-14-16,1-2-8 0,3 0-3 0,6-2-8 0,1 1-6 15,1-1 0-15,7 1-9 0,-1 2 8 0,6-1 6 16,6 0 0-16,2-3 4 0,8 0-7 16,4-2-1-16,5-3-4 0,1-4 2 15,4-1-7-15,1-3-6 0,-1-2-7 0,1-3-13 0,-2 1-3 16,-4-4-2-16,3-1-3 0,0-5 4 15,-3 0 3-15,-3 0 4 0,2-4 9 0,-5-1 12 16,-4 0 7-16,-2 0 4 0,1-2 3 0,-3 0-3 16,-6-1 4-16,4-3 2 0,-9-1 2 0,1-2 8 15,-3-3-5-15,-4 1 2 0,1-2 0 16,-3 1 0-16,-2-4 8 0,-2 5 3 0,-1 0 7 16,-2 2 5-16,0 6 4 0,0 3 3 0,-4 4 2 15,5 4 2-15,-3 4 2 0,2 4 0 0,0 2-9 16,2 4-14-16,-4 4-12 0,5 2-9 15,-5 8 0-15,0 9-2 0,0 9 3 0,-3 7 0 16,2 8 2-16,3 3 5 0,3 6-4 0,2 5 1 16,4 3-3-16,-1 2 0 0,-2 2 1 15,0 5 2-15,-1 3-1 0,-2 3-1 0,-1 1-4 16,-3 3 0-16,-1-3-3 0,1 1 2 0,-2-6-3 16,0-6-4-16,5-9-4 0,1-12-8 0,1-5-8 15,-2-4-14-15,1-6-22 0,1-6-33 0,0-5-61 16,0-1-105-16,-3-4-194 0,-1-2-566 0,-2-5-427 15</inkml:trace>
  <inkml:trace contextRef="#ctx0" brushRef="#br0" timeOffset="40020.6566">6468 9740 1769 0,'5'-11'259'0,"6"-6"-126"0,4-3-61 0,10 3-39 16,2 2-13-16,9-1-2 0,2 4-10 15,6-1-14-15,0 4-71 0,7 0-336 0,3-2-1037 16</inkml:trace>
  <inkml:trace contextRef="#ctx0" brushRef="#br0" timeOffset="41015.2258">8579 9311 822 0,'-29'-12'467'0,"-9"-3"-22"0,-6 0-97 0,3 6-101 16,2 5-42-16,0 1-50 0,-2 6-37 15,-8 4-23-15,-5 5-18 0,0 5-9 0,-3 5-6 16,-1 0-5-16,4 5-14 0,4-2-10 0,6 1-7 16,5 0-8-16,10-1-4 0,8-3-8 0,8-2-6 15,7 1-4-15,7 0-2 0,8-1 2 16,9 0 3-16,4-3 5 0,10-8-2 0,10-4 5 16,8-5-1-16,9-5-3 0,2-4 3 0,2-8-4 15,2-1-3-15,-4-3 0 0,-7 0 2 0,-4-2-1 16,-9 0 2-16,-4 0 3 0,-6 0-5 15,-7 0 3-15,-1 4-3 0,-6 6 0 0,-6 5 5 16,-3 2-4-16,-6 4 0 0,-2 2-5 0,0 0-9 16,0 3 4-16,0 2 2 0,-1 4 6 0,0 6 4 15,-4 5 0-15,3 4 0 0,-1 0-2 0,2 2 1 16,1-5-3-16,1 1 0 0,1-1 0 16,5-3-2-16,-3 1 3 0,5-2 3 0,3-1-1 15,5-5-2-15,1-3 2 0,4-2-2 0,1-4-1 16,8-5 5-16,4-5-3 0,1-3-1 0,-3-5 1 15,2 0-5-15,-4-2 4 0,-2-2 2 16,-5-1 1-16,-3-1 5 0,0-4-6 0,0-3 1 16,-3 1-1-16,-1-2 0 0,-4 5 4 0,-4 3 1 15,-3 4 6-15,-3 4 0 0,-2 5 4 0,-2-1 1 16,0 4-1-16,-3 4 2 0,3 0-10 16,1 3-11-16,-2 1-5 0,0 4-3 0,0 6 6 15,-3 2 5-15,2 9 0 0,0 0-2 0,1 3 0 16,6 2 1-16,0 0 0 0,7-2 1 0,-1-1-1 15,6-1-4-15,0-1 1 0,4-1 0 0,-1-5 2 16,6-4 3-16,-3-5 2 0,1-5-7 16,1-4 5-16,2-1-4 0,-3-4-3 15,5 0 8-15,-5-6-5 0,1 0 1 0,-3-2 0 0,-6 1-2 16,3-3 3-16,-6-1 5 0,4 1 0 0,-5-3-1 16,2-1 0-16,-3-2-4 0,-1 2 0 15,1-2 4-15,-2 1-3 0,-3 4 2 0,2-1 1 16,-4 3-2-16,0 5 3 0,1 0 2 0,-3 3 1 15,0 2-1-15,-1 3-3 0,0 2-9 0,0 2-5 16,0 2 2-16,0 3 0 0,0 4 5 16,0 5 4-16,1 3-6 0,2 3 4 0,3 2 1 15,2 1 0-15,3-1 2 0,1-1-2 0,-1-2-2 16,8-2-2-16,0-2 4 0,2-5 0 16,2-3 0-16,6-5 2 0,5-4-6 0,1-4 6 15,-3-4-3-15,0 0-1 0,-2-4 4 0,-3-2-3 16,-3-2 1-16,-4-3 0 0,-1 0 1 15,-4-1 1-15,1-3 1 0,-5-1 3 0,-1 2-4 16,-1-1 2-16,-3 0 3 0,0 4 1 0,-5 1 8 0,-1 4 3 16,-1 3 4-16,1 2 5 0,-5 2 2 15,0 3-2-15,4 2-4 0,-1 2-7 0,0 1-10 16,-1 3-4-16,-1 2-4 0,-2 5 1 0,-1 3 4 16,-1 4-2-16,0 1-2 0,6 2-2 15,1 2-4-15,4 1 4 0,4 1 0 16,3 2 4-16,3 0-9 0,6 0-12 0,5-2-41 0,5-1-58 15,8-2-116-15,5-4-407 0,3-4-1090 0</inkml:trace>
  <inkml:trace contextRef="#ctx0" brushRef="#br0" timeOffset="41550.8038">11346 8674 2162 0,'-13'-18'219'0,"-1"-4"18"0,-1-2-37 0,7 9-46 15,6 5-21-15,1 7-37 0,1 1-36 0,0 3-27 16,1 5-22-16,-1 3-1 0,2 9 8 0,-2 8 4 16,1 10 11-16,-1 5-1 0,1 8-6 15,-1 5-3-15,1 5-8 0,-1 5-4 0,-2 7-2 16,1 2-1-16,-4 0-5 0,-2-2-2 0,3-4-4 16,0-7-6-16,2-6 1 0,4-14-8 15,-1-6 3-15,0-9-2 0,-1-7-8 0,0-5 0 16,0-6 1-16,0-3 7 0,2-9 4 0,-1-4-6 15,2-9-6-15,5-6-7 0,1-6 4 0,4-5 11 16,2-7 9-16,3-1 3 0,2-3-2 16,3 1 3-16,1 0-2 0,1 5 2 0,1 1 5 0,3 1-2 15,-1 5 5-15,0 1 0 0,2 3 5 16,-1 6 2-16,-2 4 2 0,0 6-1 16,0 7-4-16,-4 5-3 0,2 6-3 0,-4 6-1 15,1 10 2-15,-4 3-4 0,-1 7 1 0,-3 2 1 16,-4 1-1-16,-3 5 2 0,-2-1 2 0,-5-4-2 15,-1 2-3-15,-3-5-3 0,0-3-10 0,-2-5-11 16,3-2-10-16,-4-2-38 0,2-5-55 0,-1-2-93 16,-1-5-195-16,3-5-497 0,0-3-623 15</inkml:trace>
  <inkml:trace contextRef="#ctx0" brushRef="#br0" timeOffset="41701.7645">11606 8514 1190 0,'-7'-15'285'0,"-1"-1"-30"0,0-4-89 0,5 8-71 16,1 6-56-16,1 5-83 0,2 2-35 0,1 5-17 15,3 7-2-15,0 4 6 0,6 5-123 0,0 8-311 16,4 7-353-16</inkml:trace>
  <inkml:trace contextRef="#ctx0" brushRef="#br0" timeOffset="42387.0331">12221 9164 739 0,'0'-1'649'0,"0"1"-178"0,0 0-154 0,0 0-74 15,0 1-42-15,0 0-57 0,0-1-54 16,0 3-37-16,0 0-17 0,-1 4 1 0,-2 4 3 16,2 4 3-16,-2 3-8 0,2 4-9 0,-1 1-10 15,2 2-8-15,0 0 1 0,0-4-8 16,3-2 4-16,1-4-1 0,0-4-3 0,1-4 6 15,0-2-2-15,2-1 5 0,1-2 1 0,-2-2 4 16,3-1 0-16,-2-4 0 0,3-1 3 0,-1-5-8 16,-2-2 3-16,1-3-2 0,2-2-9 15,-1-3 6-15,-2-2-5 0,0-1-2 16,1-2 2-16,1 0-3 0,0 2-1 0,2-2-2 0,-4 4 1 16,2 1-1-16,-2 4 2 0,1 3 0 15,-2 3-5-15,-1 0 4 0,-3 6-6 0,2 1-2 16,0 2-1-16,2 2-7 0,0 2-1 0,2 3 1 15,1 3 2-15,0 5 5 0,0 0 4 0,1 3 6 16,3 2 0-16,-2-2 2 0,-1 0-2 0,2 0-4 16,-1-1 4-16,-1 1-8 0,3-2-7 0,-3 0-16 15,2-1-22-15,-2-4-11 0,-1 1-4 16,2-4 10-16,0-2 11 0,-2-4 16 0,4 0 11 16,-3-4 8-16,2-3 9 0,3-2 3 0,-1-2 2 15,-1 0 0-15,-3-1 0 0,0-1 3 0,-1 2-1 16,1 0 1-16,-4 3-2 0,-1 2-2 15,3 2-4-15,-6 1-12 0,0 3-5 16,0 1-10-16,2 5 0 0,-2 2 10 0,4 4 5 0,-1 3 13 16,3 1 1-16,-2 3 1 0,-1-3 2 15,3 2-2-15,0-2 1 0,5-3 3 0,-2-2 5 16,3-5 6-16,3-1 4 0,2-3 4 0,1-2-4 16,1-1 3-16,1-2-6 0,3-1 0 0,0-2 2 15,-4-1-5-15,4-3 5 0,-4-2 1 0,1 1 3 16,-4-4 5-16,2 1 0 0,-5-2 2 15,1-1-1-15,-3 2 2 0,-1-3-1 0,-1 0-3 16,-1 3 7-16,-1 0 1 0,-3 1 6 0,-1 4 5 16,-4 4-1-16,2-2-1 0,-3 6-5 0,0 1-11 15,-2 1-14-15,2 1-11 0,0 1-6 16,-1 4 2-16,0 1 3 0,0 5 0 0,-3 3 2 16,2 3-3-16,2 3 0 0,3-2 4 0,1 2-1 15,4 1-2-15,4 1-3 0,3 1-6 0,4-2-22 16,7-1-31-16,4-2-56 0,2 0-117 15,9-4-441-15,5-1-971 0</inkml:trace>
  <inkml:trace contextRef="#ctx0" brushRef="#br0" timeOffset="42693.0967">15279 8527 2199 0,'-21'-23'280'0,"-7"-5"-122"0,-5-2 3 0,9 10-17 16,5 10-14-16,4 3-13 0,4 2-31 0,2 7-27 16,-2 6-17-16,0 4-2 0,0 9 0 15,-4 7 6-15,1 8-2 0,3 5-13 16,3 4-3-16,4 5-7 0,2 3-7 0,2 3 3 15,0 5-6-15,2 2-6 0,0 6 1 0,3 4-6 16,0-1 0-16,-3 1-1 0,4-3-7 16,2-2-25-16,6-1-26 0,4-10-32 0,10-5-35 0,3-12-32 15,4-8-76-15,7-11-246 0,3-5-657 16,-2-7-214-16</inkml:trace>
  <inkml:trace contextRef="#ctx0" brushRef="#br0" timeOffset="42967.0135">15766 9263 1352 0,'-9'-8'595'0,"-4"-3"-204"0,-3-1-128 16,0 6-71-16,-2 4-49 0,-4 4-29 0,-5 2-18 16,2 4-13-16,-1 3-23 0,5 0-16 0,1 3-12 15,7 1-10-15,-3 1-3 0,8 1-9 16,5 1-5-16,1 2-3 0,4-1 1 0,4 0 3 16,4 0 2-16,5-1 1 0,4-3-3 0,7-2-5 15,1-5 2-15,4-5-4 0,3-3 5 0,-2-2-3 16,-3-3-4-16,-2-2 0 0,0-4-5 15,-6-1 7-15,-3-5 3 0,-4 0 3 0,-5-1-2 16,-2-1-3-16,-5-1-2 0,-3-1-2 0,-6-4 2 16,-2 3-2-16,-3-1-5 0,-7-1-3 0,-1 3-11 15,-2-1-8-15,0 1-14 0,-5 1-33 0,2 2-66 16,-3 0-184-16,-3 4-522 0,-1 4-792 16</inkml:trace>
  <inkml:trace contextRef="#ctx0" brushRef="#br0" timeOffset="43288.54">14730 8922 1861 0,'-14'-11'334'16,"-6"-3"-12"-16,-4-3-95 0,11 4-33 0,2 4-39 15,2 4-33-15,6 0-26 0,0 2-22 0,3 1-12 16,0 2-19-16,3 0-16 0,0 1-14 0,10-1-10 15,7 0 0-15,16 0 1 0,7-2 5 16,9 2-2-16,12 1-3 0,5 1-3 0,11 0-4 0,4-2 5 16,4 0 2-16,1-2 1 15,-3 1 5-15,1 0-5 0,-4-2 1 0,-2-2-3 16,-3 1 2-16,-5-2 1 0,-8 0-4 0,-4-3 1 0,-7 2-6 16,-16-1 7-16,-5 0 2 0,-12 0 6 15,-9 1 11-15,-7 4-2 0,-2-5 3 0,-6 4-7 16,-1 0-6-16,-6 0-5 0,-4 2-7 0,-5 3 1 15,-8 4-9-15,-2 0 3 0,0 4-3 16,1 3-19-16,0 4-44 0,1 6-116 0,5 3-481 16,1 5-1103-16</inkml:trace>
  <inkml:trace contextRef="#ctx0" brushRef="#br0" timeOffset="45278.3058">1976 11085 1487 0,'11'-27'201'0,"9"-7"-12"0,10-7-33 16,7 7-50-16,7 8-9 0,1 4-8 0,5 7-12 15,-3 5-13-15,-3 10-19 0,-3 11-13 0,-1 6-7 16,-1 7 1-16,1 8-2 0,-2 5 1 16,-6 7 0-16,-1 4-6 0,-7 6 8 0,-7 7-4 15,-4 3 1-15,-6 1-1 0,-6 0-10 0,-2-8-1 16,-2-10-5-16,-3-10-1 0,2-14 2 0,-3-5 5 16,-1-5 5-16,-1-3 0 0,0-3 7 0,0-3-3 15,0-4-5-15,0-4-4 0,0-5-13 16,-3-5-5-16,2-4-6 0,1-5 1 0,0-6 1 15,6-3 2-15,2-4 1 0,2 1-3 0,3-3-2 16,6 4-4-16,3 1-4 0,5 3-2 16,5 2-5-16,4 3 5 0,6 6 2 0,5 0 4 15,2 5 6-15,5 2 0 0,6 5 4 0,6 5 1 16,4 0 3-16,4 4 1 0,2 0 0 16,2 0 3-16,0-1-4 0,-4-1 3 0,3 0 0 15,-5-3-2-15,-5-2 4 0,-6-2 0 0,-6 0 1 16,-8-1 2-16,-2-2 0 0,-9 0 5 0,-4-1 6 15,-4 2 15-15,-8-4 3 0,-3 0 12 0,-4-2 5 16,-6 1-2-16,-2-4 5 0,-3 2-7 0,-4 1-3 16,-5 0-8-16,-3 4-4 0,-3-1 1 0,-1 3-6 15,-3 2-3-15,-4 6-7 0,-2 2-3 16,-6 6-2-16,-2 5-4 0,1 1 5 0,4 7-6 16,3 1-3-16,4 5-1 0,6 3-10 0,5 1 0 15,7 2-2-15,10 3 2 0,10-1 1 16,9 3-2-16,10 1 1 0,11-1-5 0,11-3 3 15,10-2 0-15,10-10 1 0,9-3-1 0,6-5-4 16,4-8-1-16,0-6-2 0,-3-6-1 0,-2-8 2 16,-6 2-1-16,-4-6 4 0,-8-1 2 0,-6 0 4 15,-3-3 3-15,-11 0 2 0,-5-1 4 16,-9 1 0-16,-12 0 2 0,-6 1 5 0,-8 1 2 16,-6-2 4-16,-4 3 0 0,-7 1-2 15,-6 3-5-15,-7 4 0 0,-3 2-3 0,-9 4-2 16,-5 5 5-16,-3 4-5 0,-8 3 4 0,-4 5 2 15,-2 4-3-15,-2 3 4 0,0 2-4 0,5 4-3 16,3-1-2-16,10 3-5 0,8-2-1 0,10 0-4 16,10-2 1-16,10-4-2 0,11-1-2 0,7-4 5 15,16-6-1-15,13-8 5 0,8-3-1 0,10-6 1 16,4-8-1-16,1-1-5 16,-4-4 0-16,-1-5-4 0,-3-2 4 0,-6-4 2 0,-4-2 1 15,-4-2 4-15,-6-3-3 0,-1-2 4 0,-7-2 1 16,-1-1 1-16,-4 0 0 0,-7 1-2 15,-3 0 4-15,-7 0-3 0,-7 0 6 0,-3 2-1 16,-6 6 1-16,-3 2 5 0,-2 9-3 0,1 5 5 16,1 6 1-16,-5 9 0 0,1 0-1 15,-1 10-10-15,-3 6-3 0,-3 10-2 0,-6 8 0 16,3 7 3-16,1 4 0 0,2 3 2 0,5 3-5 16,3 2 2-16,3 3-2 0,3 4-1 0,6 2 5 15,2 3-4-15,7 2-3 0,4-1 0 16,1-1-8-16,9-4-11 0,3-2-25 0,3-5-40 15,6-6-41-15,-1-10-38 0,6-11-34 0,4-13-48 16,-3-9-76-16,0-7-84 0,-1-8-31 0,-8-6 62 16,-1-6 117-16,-5-5 150 0,-1-3 144 15,-6-4 124-15,-3-2 107 0,-3-2 68 0,-3-3 12 16,-2 1-48-16,-6-2-58 0,0 0-43 0,-2 2-30 16,-3 3-18-16,-2 8-25 0,1 4-20 0,-2 8-20 15,-1 7-20-15,3 3-16 0,0 9-19 0,5 2-21 16,-3 2-10-16,1 10-6 0,-2 5 4 15,1 7 4-15,-1 9 4 0,2 1-4 0,4 2 0 16,2 5 0-16,3 0 0 0,1 1-1 0,5 1-5 16,1 0-11-16,-2 0-27 0,7-3-36 0,-1-4-39 15,3-6-32-15,-2-9-1 0,4-6 24 16,0-7 41-16,5-7 40 0,-1-6 29 0,0-7 18 16,0-4 5-16,-6-3 9 0,-1-7 13 0,-3 0 16 15,-4-6 18-15,1-1 10 0,-3-1 7 16,-3 3 0-16,0 1 0 0,2 3 1 0,-7 6-4 15,0 2-8-15,0 5-13 0,-2 4-12 0,-1 5-14 16,0 2-15-16,-1 3-10 0,1 6-8 0,-2 2 1 16,-2 7 1-16,1 8 0 0,0 2 4 15,-3 5-4-15,4 2 4 0,2 4 3 0,1-4-7 0,8-2 0 16,-1-4-4-16,6-3-3 0,8-2 3 16,6-2 1-16,4-5-4 0,8-3 0 0,3-4-5 15,4-6-3-15,0-1 5 0,-1-7 2 0,2-5 4 16,-6-5 4-16,-2 0 2 0,-5-6 1 0,2-2 7 15,-5-6 3-15,-1 1 6 0,-6 0 4 16,-6-3 2-16,-4 1 3 0,-9 1 10 0,-3 3 10 16,-6 4 9-16,-3 4 3 0,-6 5-7 15,-6 3-6-15,-3 6-10 0,-7 3-8 0,-3 5-5 0,-2 7-7 16,-2 3-4-16,0 2-2 0,4 5 0 16,3-3 0-16,6 5-3 0,7 0-1 0,4 1-2 15,6 0-4-15,5 1 3 0,3 2 0 0,9-2-3 16,3 3-1-16,5-3-13 0,4-1-15 0,5-3-32 15,5 1-17-15,4-1-1 0,19 1-61 16,6-1-155-16,10 1-739 0,7-3-684 0</inkml:trace>
  <inkml:trace contextRef="#ctx0" brushRef="#br0" timeOffset="46217.1979">7334 11680 582 0,'-15'-4'351'0,"-6"0"13"0,-4-2 33 0,13 0-90 0,8-2-80 16,5-3-77-16,4-5-84 0,10-4-31 0,8-6-2 15,9-4 9-15,8-4 8 0,10-8 4 16,8-5 3-16,6-3 0 0,0-4-2 0,5-3-3 16,2 0-2-16,0-1-6 0,-1-4-4 0,-3 0-1 15,-5 4-3-15,-7 1-4 0,-7 0 5 0,-9 3-2 16,-5 1 2-16,-6-1-1 0,-6 3 1 16,-9 5 5-16,-5 8 5 0,-6 8 5 0,-3 10-1 15,0 8-5-15,-3 4-17 0,-2 8-18 0,-3 8-6 16,-9 7-7-16,-6 14 5 0,-6 11 7 0,-4 10-5 15,-3 6 0-15,-1 4-4 0,4-1-2 16,2 3 3-16,4 1 1 0,5 1-3 0,7 0-3 16,7-3 1-16,13-7-1 0,9-9 3 15,11-9 4-15,13-11-5 0,10-8 1 0,9-10-2 0,13-7-3 16,4-5 2-16,4-6-1 0,0-4 2 16,2-7 0-16,-2-6-2 0,-5-6 0 0,-2-3 3 15,-4-4 8-15,-5-5-6 0,-7-4 0 0,0-4-1 16,-9-3-8-16,-6 0 9 0,-9 2 0 0,-10 0 3 15,-7 4 2-15,-5 7-4 0,-8 2 3 16,-4 10 1-16,-7 6 6 0,-2 8-2 0,1 5 0 16,-2 5-5-16,-1 6-9 0,0 9 4 0,-2 4 0 15,-4 12 2-15,0 7 2 0,2 10-6 0,4 6-1 16,4 1 0-16,6 2 5 0,5-1-2 16,3 3-1-16,5 1 0 0,3 2-6 0,-1 2 5 15,6-4-4-15,-1-1-2 0,6-8-3 0,3-6-12 16,2-9-3-16,4-12 0 0,0-7 0 0,4-8 9 15,2-4-1-15,0-8 0 0,0-1-3 16,1-5-2-16,-1-4 2 0,1-2 2 0,-4-1 11 16,0-2-3-16,-6-1 5 0,1-2 2 0,-6 1 1 15,-3-2 5-15,-6 4-2 0,-2 1 3 16,-2 5-3-16,-3 6 3 0,-5 3 3 0,0 6-1 0,-2 3-2 16,0 3-7-16,-3 4 0 0,1 6-2 15,-5 3-1-15,0 7 9 0,2 2-1 0,-1 2 3 16,5 1 1-16,4-2-6 0,4 1-1 0,4-1 1 15,8-1 3-15,2 0 0 0,8-3-1 0,10-2 1 16,3-9-2-16,9-4 2 0,2-6 2 16,5-4 0-16,-2-4-1 0,-3-5 0 0,1-2-1 15,-2-4 1-15,-4-1 2 0,-2-1-1 0,-1-3-1 16,-3-1 2-16,-4-2 1 0,-6 1 5 16,-5 1 4-16,-6 3 4 0,-6 3 7 0,-7 1-3 15,-2 3 6-15,-5 5 0 0,-5 1-4 0,-3 5-4 16,-6 4-14-16,-6 4-3 0,-9 10-6 0,-4 2 5 15,-6 6 3-15,1 4-1 0,3 3 2 16,4 1-9-16,9 2 0 0,5-4 0 0,9 0-4 16,6-2 5-16,7-1 0 0,7-2-3 0,4-3-6 15,4-1-5-15,8-2-15 0,2-3-18 0,1-3-22 16,1-2-34-16,-2-2-67 0,-7-1-92 0,-5-2-136 16,-4-1-402-16,-4-2-776 0</inkml:trace>
  <inkml:trace contextRef="#ctx0" brushRef="#br0" timeOffset="46399.3171">7598 10952 2401 0,'-18'-1'34'0,"1"1"-31"0,1 0-11 0,24 1-9 16,15 0 7-16,15-2 21 0,20-2-2 0,12-2-22 15,13-1-109-15,11 0-355 0,7 2-1006 16</inkml:trace>
  <inkml:trace contextRef="#ctx0" brushRef="#br0" timeOffset="47456.3729">12595 10722 1240 0,'-40'-9'210'16,"-13"1"38"-16,-12-3-15 0,13 3-35 16,10 1-6-16,-1 3-20 0,1-1-22 0,2 5-13 15,-2 3-13-15,0 0-19 0,-1 4-17 0,0 2-18 16,2 4-11-16,1 4-11 0,1 3-6 0,3 3-6 16,1 5-13-16,3 1-7 0,5 0-9 15,5 0-3-15,7 5 0 0,7-1-4 0,6 2 2 16,9 1-5-16,8-1 3 0,12-1 1 0,10-6 1 15,12-4 1-15,12-9-3 0,6-8 0 0,6-7-1 16,1-3 1-16,-3-8-2 0,-1-2 2 0,-4-4-1 16,-10-4-2-16,-4 3 3 0,-7-3 0 0,-5-1 0 15,-8-1 5-15,-7 0-3 0,-6-1 2 16,-7 0 0-16,-4 3 1 0,-5 1 4 0,-3 1 1 16,-3 4 0-16,-2 0-4 0,-3 3 0 0,0 2 0 15,-1 4-3-15,-5 2 3 0,-1 4-7 16,-1 6-2-16,-4 4-1 0,0 7-2 0,0 5 4 15,3 3 0-15,6 2 2 0,2 5-4 0,10 0 2 16,11 3-2-16,10 1-1 0,11 1 4 0,11 0-4 16,16-4 0-16,11-2-2 0,13-7-5 15,7-7 2-15,8-8-2 0,-4-8 2 0,2-4-3 16,-4-7 4-16,-3 1-1 0,-2-4 1 0,-4-1 5 16,-11-5-4-16,-2-1 6 0,-10-2 2 15,-8-3-1-15,-5 1 5 0,-9-5 0 0,-8 0 4 16,-8-6 0-16,-4-1-1 0,-7-1 2 0,-6 2-3 15,-6 0 5-15,-6 5 1 0,-5 4 2 0,-4 3 0 16,-1 5-2-16,-6 6-1 0,-4 2-2 0,-4 5-2 16,-3 5-1-16,-2 5-3 0,-1 8-4 0,0 3-1 15,1 8 2-15,4 6-2 0,7 3 2 16,8 4-2-16,7 0-2 0,10 4 2 0,9-1 1 16,11-1 1-16,9 0 1 0,10-7-4 15,9-3 0-15,11-6-2 0,2-5-4 0,7-6-1 0,2-7-5 16,-3-6-4-16,1-5-5 0,-2-5 0 15,-4-6-1-15,-5-1 3 0,-5-7 4 0,-6-5 3 16,-5-1 5-16,-8-5 5 0,2-3 2 0,-7-4 6 16,-4-3 0-16,-5-2 3 0,-5-2-1 15,-2-2 1-15,-9 0 1 0,-3-1 0 0,-3 4 7 16,-7 8 3-16,-3 4 4 0,0 8 2 0,-6 8-6 16,0 5 0-16,0 5-6 0,-4 6-4 0,6 8-4 15,-7 6-4-15,1 10-3 0,1 7 1 16,1 6 1-16,5 10 0 0,2 3 0 0,6 5 0 15,1 4-2-15,5 4 5 0,2 2 0 0,4 5 0 16,-2 1 0-16,6-1 1 0,2-2-4 0,2-4 1 16,5-10 0-16,1-9-5 0,1-10 2 0,1-9 1 15,-2-11-1-15,2-6 6 0,0-6 1 0,1-7 0 16,6-7 1-16,2-7-1 0,2-5 1 16,-1-3 0-16,2-6 0 0,1-1-6 0,-1 0 5 15,-5-5 2-15,2 1-4 0,-4 4 8 0,1 1-5 16,-4 6-2-16,-2 5 5 0,-1 4-6 15,-2 4-2-15,-3 5-1 0,2 5-1 0,-5 5-1 16,5 2-1-16,-5 3 1 0,1 3-5 0,2 4 4 16,-3 7 1-16,0 2-1 0,1 5 4 0,-4 4-8 15,-1-1-9-15,-1 3-20 0,-4-2-44 16,-1 2-79-16,2-4-184 0,-2-3-722 0,1-1-577 16</inkml:trace>
  <inkml:trace contextRef="#ctx0" brushRef="#br0" timeOffset="47624.2921">15310 10166 1988 0,'-9'1'-89'0,"-3"1"-50"0,-1 4-111 0,2 5-187 16,3 6-301-16,2 3 404 0</inkml:trace>
  <inkml:trace contextRef="#ctx0" brushRef="#br0" timeOffset="48629.4435">15739 10822 2866 0,'-11'-12'98'16,"-4"0"12"-16,-4-1-38 0,3 9-22 0,6 7-19 15,-3 5-8-15,1 5-3 0,-7 5 3 16,0 5 1-16,0 7-7 0,5 2-1 0,3 6-7 16,4 0-3-16,8 1-2 0,7 0-6 0,5-3 2 15,12-1 0-15,6-4 2 0,8-3 0 0,6-6-2 16,6-5 0-16,7-4-6 0,-3-7 4 0,1-3-5 15,-5-6 1-15,-4-3 1 0,-2-2-3 16,-6-3 5-16,-6-3-1 0,-7 0 2 0,-3-4 3 16,-3-3 1-16,-6-1 2 0,-2-3-2 0,-1-1 4 15,-3-2 0-15,-6 1 1 0,1 0 3 16,-7 4-5-16,1 1-1 0,-5 3-1 0,4 4 3 16,-3-2 1-16,3 7 3 0,-1 3 3 0,3 1-7 15,0 5 2-15,-2 2-9 0,2 4-3 0,-1 2 2 16,-2 3-6-16,0 5 6 0,3 5-1 0,1 0 1 15,2 2 6-15,3-2-7 0,5 1 4 16,1-2-6-16,1 0-1 0,7-1 4 0,2-2 0 16,1-1 2-16,2 0-2 0,3-6-2 0,-1-3 1 15,5-4-2-15,-1-2 4 0,-1-2-1 16,-3-3 2-16,3-2 0 0,-6-2 0 0,1 0 2 16,-4-2-2-16,0 0 5 0,-7 0-1 0,-2-1 2 15,-2 1 4-15,-4 2 2 0,1-2 5 16,-4 2 0-16,-1 2-1 0,0 2-1 0,-1 2-6 15,1 0-4-15,-2 3-3 0,2 0-3 0,0 0-9 0,0 0 0 16,2 3-2-16,-1 1-1 0,0 4 8 16,5 3-1-16,2 1 4 0,4 3 2 15,6 3-1-15,2-4-1 0,6 0 0 0,3-2-1 0,3-3 0 16,0-3-2-16,6-4-3 0,-3-3-3 16,3-5 1-16,-2-3 1 0,-1-3 2 0,-1-3 4 15,-1-4-2-15,-1-4 5 0,-3-4 0 0,-3-5 0 16,3-7 1-16,-2-2-3 0,-3-6 2 0,1-6-5 15,-1 1 6-15,-2-7-1 0,2-4-1 16,-6-2 7-16,1 0-7 0,-5 0 4 0,-4 4 1 16,-3 7-2-16,-4 5 6 0,-3 7 3 0,-3 9 2 15,-1 7-2-15,-2 5 2 0,3 7-4 16,-4 4-1-16,4 7-1 0,-1 2-8 0,-2 5-2 16,-5 9-2-16,-8 7-3 0,-2 11 8 0,-1 6 0 15,1 8 2-15,1 4-1 0,4 4 0 0,4 6-1 16,4 1-2-16,4 2 4 0,5-5-6 15,2-1 3-15,7-8 0 0,4-8-2 0,2-6 5 16,6-6-3-16,5-4 2 0,3-7 1 0,4-5 0 16,6-6-1-16,1-3 0 0,2-6 2 0,3-2-3 15,-3-1 2-15,3-7 2 0,-7 0-2 16,-2-4 5-16,0-1-2 0,-6-1 0 0,-1-1 3 0,-4-1-2 16,-1-2 1-16,-3-1-1 0,-5 0 3 15,-1-1 0-15,-4 0 6 0,-3 2 7 0,-4 2 0 16,-2 5 8-16,-3 6 0 0,-4 2-2 0,0 2-3 15,1 5-13-15,0 2-8 0,-3 5-7 0,3 4 0 16,-5 7 3-16,-2 8 1 0,1 8 2 16,2 5-3-16,3 7 2 0,1 3-1 0,3 7 0 15,2 5 3-15,0 9-6 0,4 4 0 0,-2 9-2 16,-1 7 0-16,0 7 5 0,-4 3 0 16,-2 2-1-16,-2-2-3 0,-2 0-13 0,1-3-6 15,-2 2-18-15,-1-5-20 0,1-2-27 0,-2-5-45 16,3-8-69-16,0-4-146 0,-4-10-441 0,2-5-864 15</inkml:trace>
  <inkml:trace contextRef="#ctx0" brushRef="#br0" timeOffset="49191.0964">18787 10371 2430 0,'4'-16'155'0,"-1"1"19"0,3-5-40 16,-2 11-28-16,-1 6-31 0,-2 2-27 16,0 5-20-16,1 5 1 0,0 4 15 0,1 11 11 15,0 7 6-15,0 7-4 0,1 10-9 16,-3 8-8-16,2 6-11 0,-2 1-8 0,1 1-8 16,-5-3-3-16,-1 3-1 0,-1-1 0 0,0-1-3 15,-2 0-5-15,3-8-1 0,3-9-3 0,0-7 4 16,1-9 5-16,2-9-6 0,-2-8 1 0,2-5-2 15,-1-4 1-15,0-5 11 0,4-5 0 0,2-6 0 16,9-7-7-16,4-9-4 0,3-3-2 0,6-4 2 16,1-4 4-16,2-3-4 0,2-1 1 15,3 0-3-15,4 1 0 0,0 4 4 0,3 3 1 16,-2 5 1-16,-1 6-3 0,-3 3-1 0,-3 6-1 16,-1 6 1-16,-6 2 1 0,1 6 1 15,-2 4 0-15,-3 3-4 0,-2 7-4 0,-3 5 5 16,2 4 0-16,-2 4 4 0,-3 4-1 0,-1 5-4 15,-5-2-1-15,0 2 1 0,0 1 2 0,-7-2-3 16,-1 1-2-16,-2-4-14 0,-3-4-23 16,2-3-14-16,-3-4-29 0,-3-1-31 0,0-5-41 15,1-5-77-15,-1-4-161 0,-4-5-571 0,-5-6-579 16</inkml:trace>
  <inkml:trace contextRef="#ctx0" brushRef="#br0" timeOffset="49322.9614">19196 10146 1289 0,'-2'-17'167'16,"1"-5"-37"-16,2-2-89 0,3 10-57 0,3 7-39 0,5 3-30 15,3 6-60-15,2 4-114 0,5 4-327 16,2 3 106-16</inkml:trace>
  <inkml:trace contextRef="#ctx0" brushRef="#br0" timeOffset="50058.8488">20032 10701 874 0,'5'-2'627'0,"0"0"-238"0,0 2-134 16,2 0-68-16,-3 2-26 0,4 0-30 0,-3 1-30 16,0 3-18-16,-2 5-7 0,1 0-2 15,-1 6-5-15,-1 2-7 0,-1 4-9 0,2 3-14 16,-3 3-11-16,4-1-8 0,-3 1-4 0,-1-1-2 15,1 2 3-15,0-4-10 0,1 1 1 0,-1-6-4 16,1-2-2-16,1-2 3 0,-2-3-1 0,3-3 1 16,-1-4-3-16,-1-3 1 0,-1-1 2 0,2-2 8 15,-1-2 9-15,3-3-4 0,1-4-3 16,2-3-7-16,4-3-9 0,1-2 2 0,-1-2 0 16,6-3 1-16,-5-5 3 0,5 0-4 15,-2-3-1-15,1-1 0 0,0 2 4 0,0 2-4 16,-2 2 1-16,4 2-3 0,-3 4-7 0,0 4 8 15,1 0-1-15,-4 6 0 0,0 1 1 16,0 2-5-16,-2 1 0 0,2 3-2 0,-2 1 4 0,-1 1-3 16,1 3 0-16,-1 1 0 0,0-1-7 15,0 1 8-15,0 1 3 0,-4 2 1 0,0-1 5 16,3 0-6-16,-4 1 1 0,0 0-2 0,-3 0-1 16,4 1 0-16,-4 1-1 0,3 0 0 15,-1 1-3-15,-1 0-7 0,1-1-7 0,0 0-10 0,2 1-8 16,-2-2-9-16,-2-1-9 0,5 0-1 15,-5-2 2-15,3-1 14 0,0-4 16 0,0-1 13 16,5 0 7-16,-2-2 7 0,4-3 3 0,4 0 0 16,1-4 5-16,1 2-5 0,-2-1-2 15,3 1-2-15,-6 2-7 0,5 2 5 0,-4 2-2 16,4 2 1-16,1 2 2 0,2 3-2 0,1 3 1 16,5 2 2-16,-3 0 3 0,5 0 1 0,1 1-1 15,2-3-1-15,4-1-3 0,-1-2 6 0,6-5 3 16,0-2 1-16,1-6 3 0,-4-1-3 15,-1-1 4-15,-3-5 4 0,-3-3 8 0,-2 1 4 16,0-4 6-16,-7 1 4 0,-1-1 1 16,-4 1 8-16,-4-1 3 0,-2 1 4 0,-3 0 2 0,-3 1-4 15,-2 3-1-15,-3-2-9 0,-3 5 1 16,-2 0-4-16,-2 2-8 0,-1 3-3 0,-2 2-10 16,-5 3-2-16,-3 1-2 0,-2 4-4 0,-4 3 1 15,1 5-6-15,-2 3-3 0,4 2-1 16,2 4 1-16,7 4 1 0,3-2-2 0,4 5 1 15,2-1-4-15,6 3 2 0,2 1 1 0,4 1 0 16,3 1 2-16,6-4-14 0,0 1-18 0,4-3-23 16,6-4-41-16,3-2-72 0,4-4-151 15,8-6-515-15,3-2-842 0</inkml:trace>
  <inkml:trace contextRef="#ctx0" brushRef="#br0" timeOffset="50182.0383">22262 10824 1359 0,'10'-12'1035'0,"4"-2"-737"15,-1-3-125-15,-4 9-64 16,-3 3-30-16,-2-1-24 0,-3 4-23 0,-2 0-35 0,-2 4-44 16,-1 0-127-16,-5 4-726 0,-1 1-750 0</inkml:trace>
  <inkml:trace contextRef="#ctx0" brushRef="#br0" timeOffset="54807.7256">1834 13141 1 0,'0'-4'0'0,"-3"-4"0"0,-3-3 20 0,4 2 388 16,-4 2-35-16,1 0-45 0,-3-1-60 0,-1 3-45 16,3-2-40-16,-3 2-28 0,-1 1-30 0,2 2-20 15,-1 0-25-15,2 2-17 0,-3 0-12 16,0 3-10-16,0-1-5 0,1 3-6 0,1 2 0 0,0-1 5 16,0 0 2-16,4 0 6 0,-4-1 2 15,5-2 0-15,0 1-3 0,0-2-6 0,2-1-1 16,1 1-9-16,0-1-2 0,0-1-3 0,1 0-4 15,0 1 2-15,1 1 5 0,1-1 4 0,-1 2 7 16,3 2 4-16,3-2 1 0,6 1-1 16,1 2 3-16,5-1-1 0,9 0-2 0,3-1-4 15,9-1-7-15,6-1-5 0,6 0-7 0,6-1 1 16,6-1-2-16,9-3-3 0,5 2-1 16,7 0-1-16,-1-3 0 0,5 3-3 0,1-4 4 15,1 2 0-15,-2-2-2 0,4 1 5 0,-4-1-5 16,0 2 1-16,-3-3 0 0,-6 1 0 0,-2-1-3 15,-8 0 2-15,-3 2-3 0,-11-1-3 16,-5 0 4-16,-7 0-1 0,-12 2-2 0,-3 0 5 16,-10 2-5-16,-6-1 1 0,-8 1 3 0,-4 1 2 15,-2-2 5-15,0 2 3 0,-2 0 1 0,1 2 1 16,-1-4-6-16,-3 0-5 0,-4-2-5 16,-1-1 1-16,0 2-4 0,-2 0-1 0,2-2 1 0,-2 4-6 15,1-3 4-15,2 3-1 0,3-1-2 16,1 2 0-16,-2 0-1 0,2-2-8 0,1 2-11 15,0 0-13-15,-1 2-25 0,0 1-16 0,-2 1-18 16,0 2-23-16,-3-1-17 0,2-1-32 16,-2 1-46-16,2-2-61 0,1 0-92 0,0 0-135 15,-2-2-297-15,0-1-13 0</inkml:trace>
  <inkml:trace contextRef="#ctx0" brushRef="#br0" timeOffset="55492.4823">3222 12807 1 0,'-20'-17'533'0,"-7"-2"-36"0,-5-8-124 15,0 6-63-15,2 3-54 0,-1 2-37 0,-1 1-31 16,-4 1-28-16,-1 1-28 0,0 3-25 0,-2 2-19 16,0-1-16-16,5 3-5 0,-3 3-4 15,2-2-4-15,2 3-5 0,1-1-11 0,5 2 2 16,2-1-8-16,4 1-2 0,4 0 1 16,3-1-13-16,4 1 1 0,-1 0-3 0,3 1-1 0,5 0-2 15,-2 0 1-15,3 0-4 0,1 0-7 0,1 0 3 16,0 0-10-16,1 1-4 0,-1-1 3 15,0 1-6-15,3 2 3 0,-1 0 3 0,2 3-1 16,2 0 6-16,0 3 2 0,8 2 1 16,0-1 1-16,7 1 5 0,6 1-5 0,5 1 2 15,4-1 1-15,3 2-6 0,6-1 5 0,2 3-2 16,8 1-1-16,3-2 4 0,1 3-7 0,0 2 2 16,1 0-4-16,-2 3 3 0,0 0-3 15,-2 2-2-15,0 2 1 0,-2 0-8 0,-2 2 6 16,-6-2 2-16,-2-1-2 0,-4-1 5 0,-3-2-3 15,-2-1 0-15,0-1-1 0,-6-2-2 0,-1-2 1 16,-5-4-1-16,-1 0 1 0,-7-5-2 16,-2 1 2-16,-3-6 2 0,-3-1-1 0,-4-1 6 15,-1-1-2-15,-2 0 5 0,0 0 5 0,-2 0 1 16,2-1 2-16,-2-3-5 0,-1 1-3 16,-1-5-7-16,0 1-2 0,-3 0 1 0,-1-1-2 0,-1 2 6 15,0 1-5-15,-1 0-2 0,0 0 3 16,0 3-6-16,1-2 3 0,-3 3-1 0,1 0 0 15,-2 0 2-15,0 0 0 0,-5 2 1 0,2 2-3 16,-1 2 4-16,0 4-3 0,-2 1-1 0,-5 7 4 16,-3 4-10-16,-2 4 8 0,-3 4 0 0,-7 4 1 15,-4 3 4-15,-6 6-3 0,-4 2 1 16,-6 6-3-16,-2 2 0 0,-2-1 3 0,6-1-2 16,0-2 4-16,-1-2-1 0,7-4 0 15,4-4 0-15,5-3 1 0,6-8 5 0,2-1-2 16,8-3 4-16,1-5-3 0,7 0-4 0,1-6 3 15,6-2 0-15,3-4 1 0,1-2 0 0,4-2-4 16,2-1-1-16,1 0-3 0,0-2 1 0,0 0 0 16,0 1-1-16,1 0 2 0,-1 2-5 15,2-3 1-15,-2 1-1 0,1-1 4 0,-1 0 0 16,2 1-2-16,-2-1-1 0,2-1-2 0,-1 1 1 16,-1 0-1-16,1 1-4 0,0 1-5 0,2 3-21 15,3 0-34-15,2 6-69 0,-2 3-241 16,2 4-1420-16</inkml:trace>
  <inkml:trace contextRef="#ctx0" brushRef="#br0" timeOffset="58163.8225">4999 13034 551 0,'-4'-6'489'0,"-1"-3"-109"0,1-1-110 0,3-1-58 16,0 3-28-16,1 2-17 0,0-1-21 15,0 1-13-15,-2 2-22 0,2 3-19 0,-1 0-16 16,1 0-23-16,-1 2-15 0,1-1-14 0,0 1-6 16,0 0-2-16,0 1 0 0,-2-2 0 15,2 0-3-15,-1 1 2 0,1 0 0 0,-1 0 1 16,0 3 3-16,1-2-1 0,-4 0-1 0,3 2-2 16,1-3-2-16,-1 1 0 0,1-2 2 15,0 1-1-15,0-2-3 0,0 1 2 0,0 0-2 16,1-2-1-16,-1 4 3 0,0-4-5 0,0 2 0 15,-1 0-3-15,1 0-5 0,0 2 2 0,0-2-1 16,1 0 3-16,-1 0-2 0,0 0 0 0,0 0-2 16,-1 0 0-16,1 0 1 0,0 0 0 15,0 0 3-15,0 0-2 0,0-2-1 0,0 4 2 16,0-2 0-16,0 0 1 0,0 0 1 0,0-2 2 16,0 2-3-16,0 0 2 0,0 2 2 0,0-2-2 15,0 0 2-15,0 0-1 0,0-2-2 0,0 2 3 16,0 0-1-16,0 0 1 0,0 0 0 15,0 0-3-15,0 0-3 0,0 0 0 0,0 0 0 16,0 0 0-16,0 0 2 0,0 0-1 0,0 0-2 16,0 0 2-16,0 0-1 0,-2 0 1 0,2 0 1 15,0 0-2-15,0 0-1 0,0 0 0 16,0 0-1-16,0 2 0 0,0-2 1 0,0 0 0 16,0-2-2-16,0 2 2 0,0 0-2 0,0 0 1 15,0 2 1-15,-1-4-5 0,1 2 2 16,0 0-1-16,1 0-2 0,-1 0-2 0,0 0-5 15,0 0-12-15,0 0-19 0,2 0-28 0,-2 0-49 16,0 0-43-16,2 0-85 0,2 4-191 0,3 1-406 16,2 2-578-16</inkml:trace>
  <inkml:trace contextRef="#ctx0" brushRef="#br0" timeOffset="59338.3578">615 12640 703 0,'1'-8'815'0,"0"-4"-522"15,3-1-58-15,-1-4-79 0,0 0-13 16,5-2 5-16,-1 2-11 0,-3 2-21 0,2 5-34 0,-3-1-35 15,0 6-31-15,2 1-16 0,-3 5 0 16,-2 4 2-16,1 6 22 0,-1 2 12 0,0 9 5 16,0 5 8-16,-1 9-13 0,0 4-8 0,-7 10-8 15,3 1-9-15,-3 1-4 0,0-4-4 16,-3-3 1-16,2-8 5 0,4-3 4 0,-2-10 3 16,0-8 9-16,5-5 16 0,-1-4 22 0,2-5 6 15,-3-2-8-15,2-3-23 0,0-6-23 0,-3-3-13 16,2-4 0-16,1-4 1 0,-5-5-2 0,5-5-1 15,0-2-2-15,1-4 0 0,3-3 0 0,0-3 3 16,7-3 0-16,1-1 0 0,1-2-1 0,2-2-1 16,4 0 0-16,2 1-2 0,-1 4 3 15,3 2 0-15,-4 5-3 0,0 3 6 16,2 9-5-16,-5 3-1 0,3 9-2 0,-6 3-8 0,1 6 7 16,-1 3 0-16,2 5 6 0,-1 4 5 15,-1 4-2-15,2 3 4 0,-1 5-4 0,2 2 3 16,0 6-1-16,1-2-1 0,-1 5 4 0,-3 0-14 15,1 1 0-15,-1 6-1 0,6 22-2 16,0-11 13-16,-7-8-2 0,-3-15 0 0,0-2-1 16,0 0-2-16,-3-3-1 0,1-2-2 0,-2-1-5 15,-1-2-12-15,1-3-23 0,1 4-28 0,-5-3-37 16,-2 0-50-16,-1 2-84 0,-3-2-245 16,-4-1-633-16,6-6-94 0</inkml:trace>
  <inkml:trace contextRef="#ctx0" brushRef="#br0" timeOffset="59908.2426">373 12835 842 0,'-3'-1'268'0,"1"0"-40"0,0-2-66 16,-2 2-84-16,3 0-64 0,1-1-29 0,6 1-6 0,4 1 29 15,5-3 14-15,5 1 9 0,10-3 5 16,9 0-5-16,3-3-2 0,10 0-6 15,6-4 0-15,4-1-4 0,61-12-12 0,-19 0-3 0,-15 6-5 16,-21 3 1-16,-13 3 10 0,-1 0-1 16,-7-1 0-16,-5 2-1 0,-3-3 2 0,-8 4 0 15,-2-1 12-15,-12 4 27 0,-5 4 58 0,-10 1 52 16,-2-1 18-16,-1 3-11 0,-2-1-53 0,-7-1-47 16,-4 2-26-16,-2 2-12 0,-11 5 1 15,-2 2 4-15,-1 2 11 0,-2 4 9 0,-2 1 1 16,-2 2-4-16,2 2-10 0,1 0-7 0,1-2-8 15,5 4-7-15,6-2-4 0,3 0-10 0,5-3-4 16,5-1-5-16,5 1-5 0,3-2 3 16,3-2-2-16,4-3-1 0,-1 2 1 0,9-6 2 15,-2-1 2-15,6-4 5 0,3-5 3 0,1-2-2 16,5-6 0-16,0-1-1 0,-3-2-7 0,3-4 7 16,-5-3 0-16,-4-2 1 0,1-2 6 0,-1-1-5 15,-6-3 0-15,5 1 2 0,-7 0 0 16,-1 1-1-16,0-2 3 0,-1 3-1 0,-6 1 0 15,1 0 3-15,-3 0 2 0,-4 2 1 0,-1 0 2 16,-2 2 0-16,2 4 5 0,0 2 7 16,-2 2 8-16,3 2 4 0,-2 5 4 0,3 0 0 15,1 6-4-15,0 0-4 0,0 2-12 0,1 0-12 16,-1 2-12-16,1 1-6 0,-2 5 2 0,-1 5 2 16,2 6 6-16,-5 8 1 0,1 2-1 15,1 6 1-15,-2 4-4 0,2 4 2 0,-3 9-1 16,-2 4 0-16,-1 4-3 0,1 5-20 0,4-4-32 15,3-7-35-15,6-8-37 0,4-10-41 0,5-7-69 16,4-4-174-16,-1-4-559 0,10-8-406 0</inkml:trace>
  <inkml:trace contextRef="#ctx0" brushRef="#br0" timeOffset="60676.6645">1499 12605 1925 0,'-11'-8'335'0,"0"-3"-70"16,-2 0-52-16,3 3-32 0,3 3-41 0,5 2-34 16,-3 2-28-16,4 0-29 0,1 2-21 0,0 0-20 15,1 1-11-15,-1 3-1 0,5 3 2 16,-3 7 11-16,1 3-2 0,4 4 1 0,0 2 1 16,-1 2-3-16,6 0 2 0,-2 1 0 0,1 0 2 15,-3-2 1-15,6 0-4 0,-4-4-3 16,1-1 0-16,1-4-3 0,-1-4 2 0,-1-2 1 15,1-3-2-15,-3-4-3 0,1 0 5 0,-4-3-1 16,4-3 7-16,-2-1 5 0,2-6-6 16,3-1 0-16,1-5-7 0,6-1-4 0,1-6 3 0,1 0 2 15,5-3-1-15,-1-5-4 0,6 1 0 16,-1 0-3-16,6-3 0 0,-1 6 6 0,-4 2-5 16,3 2 0-16,-1 4 1 0,-2 2-3 0,-6 4 5 15,1 2 2-15,-9 2-1 0,-1 2-2 16,-6 3 2-16,-1 1-2 0,-4 2 3 0,-2 1 4 15,-2 0-4-15,-2 1 0 0,-1-1-3 16,1 1-3-16,-3 2 6 0,2 0 3 0,-6 4 2 0,-3 4 5 16,-5 1-2-16,-1 3-2 0,-6 2 1 15,0-1 3-15,-1 0-4 0,3 2 2 0,-3-3-2 16,4 0-10-16,5-3 6 0,2 1-4 0,3-4 1 16,1 4 2-16,2-5-3 0,4 2 0 0,2-3-3 15,1 1 2-15,2 0-1 0,1-1 3 0,3-1-3 16,-1 0 1-16,3 0 1 0,3-3-1 15,0 1 2-15,4-3 0 0,-1-1-1 0,-1-2 0 16,4-2 1-16,1 0-2 0,1-5 2 0,-3 0 2 16,0-2-1-16,-3 1-2 0,0 1 2 15,-2-1-2-15,1 2 5 0,-6-1 4 0,1 3-7 16,-4 1 2-16,1 2-4 0,-1-1-1 0,-2 3 3 16,3 0 1-16,-3 0-1 0,1-2-2 15,-1 3 0-15,-1 0-2 0,1 0 0 0,0 3 4 16,1-3-4-16,4 2 0 0,0-1-1 0,1 3-1 15,3-2 3-15,-1 1 3 0,0 0 0 0,3-2-1 16,-1 1 0-16,0-1 0 0,8-1 3 0,-2-1 1 16,2-2-3-16,0-1 2 0,5-2 0 0,-2-2-6 15,3 1 8-15,0-1-2 0,-3-3 1 16,-2 2 1-16,1 1-5 0,0-3 0 0,1 4-1 16,-3 3 6-16,1-5-3 0,-2 4-1 15,-2 1 0-15,0-1-9 0,1 3 8 0,-4 0-2 0,1 1 3 16,-5 2 3-16,-2-1-5 0,2 2 0 15,-3-1-1-15,0 1 1 0,0 0 1 0,-1 1 0 16,3-1-6-16,0 0-13 0,2 1-25 0,-1 0-49 16,3 4-81-16,0-4-161 0,3-2-571 0,1-1-763 15</inkml:trace>
  <inkml:trace contextRef="#ctx0" brushRef="#br0" timeOffset="60826.1486">3127 12302 1544 0,'3'-9'684'0,"-2"-4"-379"0,1 0-108 15,-2 5-40-15,0 2-25 0,-2 2-18 16,-2 2-32-16,1-1-29 0,0 1-27 16,0 2-19-16,1 2-16 0,-1 3-9 0,-2 2-8 15,0 6-19-15,-5 1-41 0,1 5-87 0,2 1-192 16,0 1-550-16,-2-2-697 0</inkml:trace>
  <inkml:trace contextRef="#ctx0" brushRef="#br0" timeOffset="61285.5663">540 13679 670 0,'-16'1'157'0,"2"-1"-15"15,-8 2-8-15,-2-1 57 0,0 0 61 0,-4 0 31 16,8 1-11-16,4-4-48 0,1 1-56 0,4 0-31 16,3-2-20-16,3 3-26 0,-1-3-17 15,5 2-16-15,-1 0-18 0,1 1-2 0,1 0-5 16,-1 0-3-16,2 0-1 0,0 0-3 0,1-1 0 16,1-2-3-16,7 1 8 0,6-3-4 0,3-3 5 15,7-2 2-15,10-3-3 0,7-5 1 16,9-2-6-16,9-4 0 0,8-1-1 0,15-9-13 0,68-27 2 15,-10 5-4-15,-15 5-2 0,-32 12 12 16,5-1-1-16,1-1 3 0,3-1-4 0,1-1 4 16,1 1-3-16,-3-1-2 0,0 0 2 15,-1 2-6-15,-4 0 3 0,-10 7-1 0,-8 3 0 0,-8 4-4 16,-11 5 1-16,-9 3 2 0,-12 5-4 16,-8 1 3-16,-10 5-4 0,-11 4-3 0,-6 3 1 15,-3 1 1-15,-4 1 2 0,1-1 0 0,-1-1-3 16,1 2-4-16,-1 0-4 0,-4 1-1 15,-5 3-5-15,-3 2-5 0,-6 3-15 0,-5 2-25 16,2 3-33-16,-7 3-67 0,0 5-187 0,-2 1-1421 16</inkml:trace>
  <inkml:trace contextRef="#ctx0" brushRef="#br0" timeOffset="62883.3653">4986 13002 529 0,'-4'-11'611'0,"-2"-3"-147"0,0-1-72 16,2 3-124-16,2 4-64 0,2 2-31 0,-1 2-41 15,-1 2-39-15,2 2-39 0,-1 2-34 16,1 2-18-16,-1 3 1 0,-1 4 11 0,0 8 13 15,-2 5 14-15,0 6 5 0,1 1 3 0,-1 2-7 16,-1 1-5-16,4 2-7 0,-3 1-4 16,1-2-1-16,1 3-8 0,1-4-2 0,0 1-5 15,-1-1-4-15,2-2 4 0,-1 1 0 0,1-6-1 16,0 0 6-16,0-5-9 0,-1-1-2 0,1-2 0 16,-2-3-3-16,1-3-3 0,0 0-12 0,0-2-21 15,0-5-32-15,-2-4-18 0,1-2-15 0,0-1-50 16,-1-5-104-16,2-5-236 0,-3-4-446 15,0-7-319-15</inkml:trace>
  <inkml:trace contextRef="#ctx0" brushRef="#br0" timeOffset="64112.6637">4853 12865 1 0,'9'-28'136'16,"2"-6"206"-16,6-10 16 0,6 6-9 0,-2 6-25 15,9 2-53-15,-2 3-58 0,2 1-32 16,-1 5-27-16,-3 3-30 0,0 5-38 0,-3 6-29 15,0 6-21-15,1 6-15 0,-2 5-3 0,0 7 3 16,-4 2 3-16,1 6 5 0,-4 6-3 0,-5 4-2 16,0 5 1-16,-5 4 0 0,-5 3-1 15,-6 1 0-15,-4 3-8 0,-4-2-4 0,-3 2 1 16,-3-4 0-16,-7-4-2 0,1-7 2 0,-1-7 0 16,3-4-2-16,1-7 7 0,1-4 2 0,0-3 1 15,2-1 2-15,1-6 1 0,2-1-1 0,1-3 0 16,-1-3 2-16,6-1-6 0,0-1-1 0,2-3-6 15,4 2-8-15,0-1 2 0,3 0-1 16,2 1 0-16,-1 1 2 0,1 1-6 0,1-1-2 16,0 2-3-16,0 0-1 0,3 2-2 0,-1 1 0 15,0 2-2-15,5 3 1 0,-1 2 5 16,5 2 3-16,0 5 4 0,0 1 3 0,5 2-3 16,0 3 1-16,1 1 0 0,1 3 3 0,4 1 4 15,-1-1 4-15,2 2 1 0,3-3 0 0,2 2 2 16,-1 2-1-16,0-1 0 0,-1-1 0 15,-3 0-4-15,-2-1-1 0,1 1-3 0,-2-3-3 16,0 1 2-16,-1-4-1 0,-1-1 1 0,2-5-1 16,-5 0 1-16,4-5-2 0,-4-1 3 15,1-4 0-15,0-2-3 0,0-1 1 0,1-2-4 16,-2-4 0-16,3 1 0 0,-6-6-1 0,2-1 0 16,-1-2-3-16,-2-2 1 0,2-3-3 0,-1-3-1 15,-1-1 4-15,-3-5-4 0,-3-1 1 0,0-3 0 16,-2-1-2-16,2 2 6 0,-6-1-1 0,-6 2 3 15,2 1 0-15,-2 2-4 0,-1 2 0 16,-3 3 0-16,-4 4 4 0,1 3-2 0,1 3 1 16,2 3-2-16,-1 2-5 0,-2 4 6 0,3 3-2 15,-4 3 1-15,1 4 1 0,-3 5-5 0,-2 6-1 16,1 4 1-16,0 4 0 0,3 1 2 16,4 4 1-16,1 3-2 0,5-1-3 0,4 4 3 15,4 1-1-15,7 4 3 0,8-3 1 0,10-4-5 16,5-3-5-16,13-8-3 0,8-8-1 0,9-5 0 15,7-9 3-15,4-4-1 0,-3-6-5 16,0-2 0-16,-7-3-1 0,-4-1 2 0,-7-1 5 16,-3-4 1-16,-8 0 7 0,-3-3 2 0,-8-1 1 15,-3 1 3-15,-9 0 0 0,-4 2 1 16,-3-1 2-16,-5 2 2 0,-4 4 1 0,-4 1 2 16,-4 3 5-16,-2-1-6 0,-4 5-3 0,-2 1-2 15,-5-1-4-15,-3 4 6 0,0 3 1 0,-4 2 0 16,-5 1-1-16,-1 5-2 0,-2 1 0 15,-3 5 1-15,1 3 1 0,0 3 0 0,-2 2-2 0,5 1-5 16,5 0-3-16,2-1 3 0,12-1-3 16,1-2 2-16,9-2 0 0,4 1-3 0,6-2 1 15,4-2-1-15,6-3 3 0,5-4-2 0,8-5 3 16,4-6-3-16,1-3-1 0,5-4 1 16,-2-3-2-16,-3-3 6 0,-1-3-2 0,-4-4 2 15,-2-1-2-15,0-3-2 0,-3-2 3 0,1-4-4 16,-3-1 2-16,2-5 1 0,-3-5-4 0,2-3 7 15,-1-1-1-15,-2-2 0 0,-3 0 3 16,-1-1-3-16,-6-2 1 0,-1 2-1 0,-5 3 0 16,-1 3 2-16,-4 6 2 0,0 7 1 0,-2 6-1 15,0 5 3-15,1 10-2 0,-1 3 1 16,0 6 1-16,0 2-12 0,1 2-2 0,0 5-3 16,-2 7-1-16,-1 6 8 0,1 9 5 0,-1 6 1 15,-3 7-3-15,4 5 4 0,2 3-3 0,0 3 2 16,-1 0 4-16,0 0-4 0,-2-1 3 0,1 0-4 15,0 1-1-15,2-2 0 0,4-5 1 16,1-6-1-16,6-8-2 0,5-5 2 0,3-5-6 16,1-3 2-16,5-7 2 0,4-4-4 0,-2-5 0 15,2-9-4-15,3-4-4 0,-3-5 2 0,3-5 0 16,-1-3 2-16,-1-2 1 0,-4-3 0 0,3-1 1 16,-8-4 3-16,1 3 5 0,-3-1-1 15,-7 0 2-15,0 4-4 0,-5 2 0 0,-1 5 4 16,-4 4 0-16,-2 3 5 0,-1 4 0 15,0 2 2-15,-3 4-2 0,3 2-2 0,0 3-2 16,-1 1-2-16,0 5-2 0,-5 4 0 0,-1 3-3 16,4 4 4-16,-3 4-2 0,3 1 2 0,0 0 1 15,3 5-3-15,1 0-1 0,0 4-2 0,1-2 2 16,3 2-6-16,-3-3-6 0,2 4-26 16,1-4-45-16,1 0-57 0,2-3-44 0,3-5-39 15,2-6-119-15,7-8-179 0,-1-5-397 0,5-5-213 16</inkml:trace>
  <inkml:trace contextRef="#ctx0" brushRef="#br0" timeOffset="64651.1113">7361 13379 1 0,'10'-20'394'0,"2"-6"282"0,0-4-144 0,-2 5-121 16,0 6-110-16,-2 3-76 0,-2 3-50 15,-3 1-28-15,-2 5-25 0,1 1-23 0,-1 2-23 16,-1 3-24-16,0 1-21 0,0 1-19 0,0 1-9 16,0 3-3-16,5 3 2 0,-4 4 2 0,1 1 1 15,-1 4 0-15,1 0-1 0,4 0 1 16,-3 2-4-16,4 0 1 0,2 2-1 0,2 0-4 15,3-1 3-15,7-3-7 0,7 1-7 0,3-2-16 16,1-4-12-16,4 1-4 0,-3-8 3 16,5-5 12-16,-3-5 7 0,1-3 4 0,-4-4 6 15,-3 1 1-15,-6-3 10 0,-2-1 3 0,-2 0 3 16,-2-1 8-16,-5-1 0 0,-3 2 8 16,-5-2 2-16,3-2 4 0,-5 3 3 0,-1 0 1 15,-1 0 3-15,-1 2-2 0,1 1 3 0,-2 3-2 16,-1 1-2-16,0 3 3 0,1 3-4 0,2 0 1 15,0 3-8-15,-1 0-11 0,-1 4-5 16,-4 3-4-16,1 4 2 0,-4 3 2 0,1 2-1 16,-1 1-1-16,7 0-2 0,0 1 1 0,3 2-3 15,1-2 1-15,8 1 2 0,1-6-2 0,4 1 0 16,3-5-4-16,7-1 1 0,6 0-3 0,8-5 6 16,3-3 0-16,1-4 0 0,3-3 6 0,-5 0-8 15,-6-3 4-15,1-2 2 0,-12-2-5 16,4-4 6-16,-5 0-2 0,4-3 0 0,-4-2 8 15,-4 0 2-15,-4-1 8 0,-4 1 3 0,-3 1 5 16,-2 0 1-16,-5 4-2 0,-1 2 2 0,-2 1-4 16,-4 5-1-16,3 2-5 0,-5 1-3 15,-3 3-1-15,-5 3-3 0,2 4 2 0,-8 2-4 16,-3 6-2-16,1 5-1 0,-4 1-4 0,6 4 1 16,-2 4-3-16,0 0 1 0,8 3-2 15,-1 1-3-15,5-1 4 0,2-1-6 0,7-2 0 16,4 0-6-16,5-5-10 0,12 2 0 0,9-1-9 15,13-2-22-15,11-2-50 0,4 0-61 16,6-3-112-16,1-3-420 0,5-2-1020 0</inkml:trace>
  <inkml:trace contextRef="#ctx0" brushRef="#br0" timeOffset="65684.8317">9292 13892 787 0,'-33'-2'609'0,"-9"-4"-348"0,-6 1 0 15,14 1-25-15,13-2-22 0,4-1-24 0,8 1-37 16,2-2-38-16,6 0-38 0,3-5-29 16,7-4-20-16,10-4-9 0,9-5-2 0,6-4 6 15,13-3 2-15,7-3-2 0,5-1 2 0,3-1-5 16,6-1-3-16,-3-3 0 0,3 2 1 0,-4-3 4 16,-3-2 3-16,-5 0 3 0,-5 2 2 15,-9-1 2-15,-8 3 1 0,-3 0-1 0,-6 5 2 16,-7 3-7-16,-5 3 2 0,-3 4 2 0,-7 3-2 15,-2 3 2-15,-3 6-4 0,-2 0-4 16,-2 6-8-16,-2 1-4 0,-2 7-7 0,-7 7-3 16,-3 4 3-16,-4 10-4 0,-6 8 2 0,2 5 0 0,0 5-4 15,0 4 4-15,3 3-2 0,8 2-1 16,3 3-1-16,11-1 3 0,7 0 1 0,10-1-4 16,5-6 5-16,10-1-5 0,7-9-1 0,5-4 3 15,5-7-6-15,6-8 1 0,2-4-3 16,1-8-5-16,0-8 2 0,-3-1-7 0,0-4-1 15,-2-5 1-15,-3-4-2 0,-4-6 4 0,-2-5 3 16,-2-5 4-16,-4-2 2 0,-4-3 5 0,-3-7 2 16,-2 0-2-16,-8-5 7 0,1-2-3 15,-4 1 1-15,-6-1 1 0,-4-1 0 0,-5 2 0 16,-3 4 0-16,-4 4 5 0,-4 10-5 0,1 5 9 16,0 8 2-16,-1 7-2 0,1 3 3 15,0 9-7-15,0 1-3 0,2 7-3 0,-3 5-7 16,-1 7 4-16,-5 6-1 0,-2 6 1 0,1 9-1 15,1 5 1-15,0 3 1 0,7 2-1 0,5 0 6 16,0 0-4-16,3-1-2 0,4 3 0 0,1 0-4 16,0 2 2-16,1-1-1 0,3-1-4 15,3-6-3-15,0-4-7 0,1-8-4 0,9-7-2 16,1-10 7-16,5-9 4 0,0-9 5 0,3-7 4 16,5-4-1-16,2-5 1 0,-4-4 0 0,6-2 0 15,-3-4 3-15,-1-1 0 0,-1-2 0 16,-4-2 1-16,0-1 2 0,-4 2-5 0,-1 0 2 15,-1 7 1-15,-3 1-7 0,0 6 6 0,-6 2-2 16,1 5 1-16,-2 2 4 0,-7 6-5 0,3 3-1 16,-5 4-3-16,0 6-1 0,2 2 1 15,0 7 1-15,0 3 4 0,-1 4-5 0,0 5 6 16,0-1-1-16,2-1 0 0,3 0 7 0,4 0-4 16,2-2-1-16,7-1 0 0,3-2-5 0,6-6 3 15,4-5 1-15,5-2 3 0,-1-5 1 16,0-3-1-16,0-4 1 0,1-7-3 0,-1-2 4 15,0-4 0-15,-3 1 1 0,-2-7 1 0,-2 1-1 16,-1-3 0-16,-5-3 3 0,-1-1 4 0,-3-1 2 16,-5 1 3-16,-4 1 3 0,-2 3-1 15,-5 4 8-15,-6 2-2 0,-2 4-1 0,-4 1-1 16,-5 5-10-16,-3 3-1 0,-4 2-4 0,-7 5-2 16,-3 3 3-16,-7 6-1 0,-1 7 1 0,-3 2-1 15,2 4 0-15,1 3-4 0,6 2-1 0,4-1-1 16,5 7-7-16,3-4 5 0,8 3-2 0,6-2-1 15,7-2 2-15,8-1-2 0,5 1 0 16,3-1-11-16,6-4-8 0,2-3-11 0,3-3-28 16,1-6-29-16,-2-4-46 0,-5-4-74 0,0-2-151 15,-3-3-619-15,-3-5-692 0</inkml:trace>
  <inkml:trace contextRef="#ctx0" brushRef="#br0" timeOffset="65903.2489">9446 13295 1957 0,'-11'-2'214'0,"2"-1"1"15,2 0-44-15,7 3-61 0,6-2-38 0,3 0-43 16,10-4-17-16,4 0-5 0,15 0-1 0,5 0-8 15,14 2-38-15,6 1-310 0,10-2-1228 16</inkml:trace>
  <inkml:trace contextRef="#ctx0" brushRef="#br0" timeOffset="67598.2241">13016 12712 812 0,'-3'-21'551'0,"-6"-4"-144"0,0-6-59 0,0 5-86 16,-2 6-44-16,1-1-36 0,-3 3-31 0,-1 3-30 16,-2 2-24-16,-4 5-26 0,-1 5-19 15,-7 4-12-15,-5 7-7 0,-5 7 0 0,-5 7 2 16,-2 6 1-16,-1 4-3 0,3 6 2 0,-3 7-6 16,3 5-4-16,2 4-1 0,2 4-7 15,7 5-2-15,2 1-2 0,5 1-3 0,4-1 1 16,6-2-1-16,11-3-2 0,7-3 0 0,8-10 2 15,10-7-5-15,8-3 0 0,8-7 0 0,7-3-8 16,9-8 7-16,9-6-1 0,7-6-3 0,8-8 5 16,0-3-4-16,2-6 0 0,-6-4-2 0,-1-5 3 15,-4-1-4-15,-7-5-2 0,-2-1 2 16,-7-3-5-16,-5-2 5 0,-7-2 0 0,-6 2 0 16,-7-2 4-16,-4 1-1 0,-9 1 1 0,-3 0 0 15,-5 3 0-15,-6 1-1 0,-7 4-1 16,-2 2 1-16,-3 1-2 0,-7 1 2 0,0 2 0 15,-4 1-2-15,-3 4 5 0,-4 5-4 0,-3 2 2 16,0 3 2-16,-3 5-5 0,-1 5 2 0,-4 4-2 16,0 7 1-16,-4 4-1 0,2 2 1 15,2 3 3-15,1 0-2 0,3 1 4 0,4 3-4 16,4 1-1-16,6 3 3 0,2 1-5 0,7 2 2 16,6-2 0-16,5 1-2 0,7-3 1 0,7-2 0 15,3-7 1-15,8-2-2 0,4-6 5 16,3-3-3-16,6-6 0 0,3-5 2 0,3-6-7 15,3-5 6-15,1-6-1 0,-2-1-1 0,-2-4 5 16,1-1-3-16,-3-3 2 0,0-3-3 0,-1-3 5 16,-5-3-4-16,-2 1-2 0,-1 2 3 15,-1 2-6-15,-6 3 4 0,-3 4 0 0,-1 5 0 0,-3 3 0 16,-3 2 2-16,-1 0 1 0,2 5-4 16,0 0 5-16,-2 3-5 0,0 2-2 0,4 0 3 15,-3 7-8-15,-1 0 5 0,6 2 2 0,-6 5-2 16,5 1 8-16,-3 2-5 0,2 4 1 0,-4 0-1 15,3 0 0-15,-4 1 0 0,-2 0-2 16,-1 0 3-16,0-1-11 0,-3-3 6 0,-1-2 0 16,-2-3-3-16,2-5 10 0,-1-2-9 0,-2-3 1 15,0-2 2-15,-1 0-3 0,0-2 5 16,0 0-1-16,0-2 1 0,0-2-8 0,1-2 3 16,-1-4 1-16,1-2-4 0,2-3 10 0,2-1-8 15,0-2 0-15,3-2 1 0,2-2-4 16,1 0 4-16,6-1 2 0,-5 1-1 0,3 2 2 15,-1 2 2-15,0 3-2 0,0 1 0 0,-3 3 4 16,3 1-8-16,1 2 2 0,1 3-1 0,2 2-10 16,2 1 9-16,3 2 0 0,2 1 2 0,0-2 3 15,4 4 0-15,1-1 2 0,2-1-2 16,2 0 6-16,2 0-8 0,4 2-1 0,-2-4-4 16,-4 2-16-16,-3-4-1 0,-2-3-7 0,-1-1 0 15,-6-2 8-15,-1-5 3 0,-2-2 9 0,-2-4 5 16,-2-3 7-16,-4-2-1 0,1-2 2 0,-2-1 2 15,-2-1-6-15,-1-2 8 0,-4 1 0 16,-2-1 1-16,0-2 10 0,-1 3-1 0,-1 2 4 16,-1 3 5-16,-2 2 4 0,-1 2 2 0,1-1 5 15,-3 4-1-15,-2 4-2 0,0 2-1 0,5 4-3 16,-4 4-7-16,5 1-2 0,-4 6-7 16,-2 2-3-16,2 8-2 0,-6 6-3 15,0 7 3-15,-3 6-1 0,3 6 1 0,3 6 0 0,1 6 1 16,3 7 2-16,0 5-4 0,3 7 5 15,-4 3-5-15,-3 5-2 0,-2 5 2 0,-2 3-8 16,-1 5 4-16,4 5-3 0,-1 0 0 0,1 0 1 16,-3 3-1-16,1-5-2 0,1-6-7 0,1-6-6 15,1-10-11-15,2-10-13 0,2-7-16 16,2-5-25-16,-3-9-31 0,2-5-69 0,-2-11-95 16,4-9-149-16,0-9-236 0,-1-7-372 0,4-9 210 15</inkml:trace>
  <inkml:trace contextRef="#ctx0" brushRef="#br0" timeOffset="68556.2107">14172 13319 1388 0,'12'-30'319'16,"6"-9"-53"-16,11-11-59 0,5 8-48 0,8 7 0 16,5 3-8-16,-4 3-20 0,0 4-20 0,-6 6-20 15,-3 5-20-15,-3 6-17 0,-3 5-9 0,-1 4-14 16,-4 6-8-16,-3 4-5 0,0 5-9 0,-4 3 0 15,-5 3-1-15,-2 2 2 0,-5 2 2 16,-4 7 1-16,-3-2 2 0,-4 1-4 0,-3 3 4 16,-4-1-4-16,-3 0-3 0,-3-2 3 0,-4 0-8 15,2-5 1-15,-3 1-1 0,4-6 1 16,1-7 2-16,1-4 0 0,5-3 3 0,-2-6 0 16,4-1 1-16,4-4 3 0,5-3-2 0,2-5-4 15,4 0-4-15,6-7-6 0,10-2-1 0,5-2-2 16,11-3 3-16,5 4 2 0,5-1 2 0,5 1 0 15,1 2-2-15,7-3 1 0,-4 2-1 0,2 0 1 16,-2 3-3-16,0 0 2 0,0 0 1 16,-6 1-3-16,0 1 6 0,-6 1 0 0,-4 4-1 15,-7-1 1-15,-8 4-2 0,-3 0 2 16,-10 1 2-16,-2 1 7 0,-6 2 5 0,-1 0 7 16,-2 2 5-16,0 1-2 0,-3-2-1 0,-2 2-7 15,-3 1-2-15,-3 1 0 0,-7 6-3 0,-1 0 2 16,-1 1-1-16,-1 6-1 0,-1-1 0 15,-1 4-4-15,3 3 1 0,1 2-4 0,0-1 0 16,5 3 0-16,-2-2-3 0,7 4 0 0,7 0-6 16,6-2 2-16,7 0-3 0,9-2 1 0,8-3 8 15,7-4-5-15,7-6 1 0,8-6-4 0,3-6-5 16,2-3 4-16,4-6-3 0,-4-2 2 16,-4-5 0-16,-1-3-1 0,-2-2 2 0,-4-5 0 15,-1-5 3-15,0-4 1 0,0-4 0 0,-1-1-1 16,-2-5 0-16,-3-6 2 0,-10-4 0 0,0-7 0 15,-6-2 0-15,-1-4 0 0,-5-2 1 0,2 0-1 16,-6 0 0-16,0 1 1 0,-2 4 0 16,-1 2-2-16,0 8 6 0,-5 4-5 0,-2 5 0 15,-1 7 5-15,-1 6-5 0,-3 8 4 0,3 7 2 16,0 9-1-16,-2 5 2 0,2 6-5 16,1 6-2-16,-4 7-2 0,-4 13-1 0,-2 10 2 15,-5 8-2-15,2 5 2 0,-2 5-3 0,3 7 2 16,-4 7 1-16,2 6-1 0,-3 5 4 0,0 7-1 15,-1 0 0-15,7 1-1 0,0-5-2 0,3-8-1 16,6-8-2-16,2-7 3 0,4-8 1 16,1-3-3-16,4-7 1 0,3-7-4 0,-2-7-3 15,1-7 5-15,6-9-1 0,-3-3 2 0,5-7 0 16,-1-5 2-16,6-8-2 0,1-5 2 16,0-8 4-16,4-1-3 0,-2-5 0 0,-1 0-1 15,2-4-2-15,-3 2 3 0,-2-1 0 0,0 1 3 16,-3 4-4-16,1-3 1 0,-2 2 0 0,1-2 0 15,-1 0 1-15,-2 3 1 0,1 1 2 16,-4 5-3-16,2 3 2 0,-3 5 1 0,-2 3-2 16,-2 7 2-16,-4 2-2 0,5 4-3 0,-2 5 0 15,3 5-1-15,1 4 3 0,0 8-3 0,-2 3 3 16,2 7-2-16,-5 0-4 0,2-1 6 16,-1 0-1-16,0-4 1 0,-1 0 1 0,2-4-3 15,-2 0-1-15,0-4 0 0,1-2 2 0,-3-3-1 16,2-3 3-16,-2-1-2 0,-1-1-5 0,0-4 3 15,-1 2-3-15,-1-3 1 0,-1 0-3 0,0-1-11 16,0-1-13-16,0-1-22 0,0 0-24 16,-1-1-30-16,-2 0-42 0,-2-1-79 0,1-1-212 15,-2-1-755-15,1-3-329 0</inkml:trace>
  <inkml:trace contextRef="#ctx0" brushRef="#br0" timeOffset="69747.313">16434 12586 822 0,'-1'-15'562'0,"-3"-5"-44"0,2-3-143 0,2 7-102 15,1 4-53-15,0 5-44 0,3 4-49 0,-4 3-50 16,0 2-30-16,0 3-15 0,1 4 8 15,0 6 23-15,1 7 7 0,-1 7-2 0,4 8-6 16,-2 4-16-16,-1 6-6 0,3 3-6 0,-2-1-10 16,-1 1-3-16,4 0-3 0,-3 1-2 0,-1-1-1 15,1 0-4-15,0-1-3 0,-2 0-4 16,0 2-1-16,-1 3 1 0,1-3-4 0,-1-1-5 16,1-1-14-16,0-4-17 0,-1-2-23 0,-1-8-26 15,0-2-30-15,-1-6-56 0,-5-3-101 0,0-5-221 16,-2-5-599-16,-1-6-336 0</inkml:trace>
  <inkml:trace contextRef="#ctx0" brushRef="#br0" timeOffset="69953.7581">16429 13283 902 0,'18'-22'501'0,"7"-6"-69"0,10-7-161 0,4 1-43 16,2 7-27-16,-1 1-17 0,-4 4-24 0,1 2-23 15,-5 2-27-15,-2 6-19 0,-2 2-17 0,-4 3-19 16,-2 6-13-16,2 3-15 0,-4 5-8 0,-1 4-6 15,-3 4-6-15,1 2-2 0,-4 6-3 16,-3 0 0-16,-3 3 0 0,-3 0 3 0,2 3-2 16,-4-4-4-16,-1 1-2 0,-1-2-7 0,-1-1-12 15,0-1-21-15,-1-5-38 0,-2 0-53 16,3-3-87-16,-1-5-165 0,0 1-392 0,-2-5-829 16</inkml:trace>
  <inkml:trace contextRef="#ctx0" brushRef="#br0" timeOffset="70118.321">16810 12746 1293 0,'-1'-20'378'15,"-4"-6"-66"-15,5-6-135 0,0 8-41 0,6 10-36 16,-3 0-36-16,-1 7-34 0,2 2-43 0,-2 4-22 0,0 4-15 16,7 3-17-16,-1 8-28 0,4 2-113 15,2 8-215-15,3 7-417 0,5 2 82 0</inkml:trace>
  <inkml:trace contextRef="#ctx0" brushRef="#br0" timeOffset="70614.6543">17487 13118 1442 0,'-6'-6'448'16,"-3"-1"-48"-16,-2-2-173 0,-1 3-46 0,-3 1-31 15,1 3-32-15,-5 2-24 0,-3 2-18 0,-5 3-14 16,2 2-12-16,-4 3-13 0,2 1-9 15,3 4-11-15,0 5-6 0,7 2-3 0,1 1-7 16,5 0 2-16,7-1-4 0,2-1-2 0,6-3 2 16,5-2 1-16,3-5 3 0,3 0 1 0,2-4 1 15,3-4 0-15,1 1-2 0,5-1 3 0,-2-5-4 16,0 0 3-16,1-2-3 0,-3-2-2 16,-2-1 2-16,-1-4 0 0,1-1 4 0,-2-3-2 15,0-3 2-15,-1 1-3 0,3 1-1 0,-1 0 1 16,-4 3-3-16,1 1 0 0,-4 4 0 15,-2 1 0-15,-1 5 0 0,-1-1-3 0,-2 5 1 16,0 1 0-16,2 3-1 0,-4 2 2 0,4 5-1 16,-1 1 1-16,-2 3-1 0,4 2 3 0,-4 1 0 15,1-2-2-15,0 2 2 0,-3 1-1 0,1-3 1 16,0 1 1-16,0-4-2 0,-2-1 0 16,-1-5-2-16,1-2 1 0,-1-2-1 0,0-5 7 15,-1-2 9-15,1-1-2 0,1-4 7 0,5-3-9 16,4-5-6-16,2-4 0 0,5-4-4 0,0 0 5 15,3 0 0-15,-3 0-1 0,3 2-1 16,-2 0 1-16,4 3 1 0,0 1-3 0,1 4 4 16,0 1-4-16,-1 5 0 0,-5 5 3 0,2 1-2 15,-6 4 1-15,5 1-3 0,-6 3-3 16,3 4 2-16,-4 2-2 0,2 3 2 0,-2 1-1 16,-4 3-2-16,2 1-12 0,-3 0-30 0,0 3-47 15,-2-3-102-15,2-1-206 0,3-1-701 0,0-7-557 16</inkml:trace>
  <inkml:trace contextRef="#ctx0" brushRef="#br0" timeOffset="71074.5897">18650 12774 1551 0,'-18'-26'1201'0,"-1"-7"-959"0,0 0-42 15,6 13-75-15,7 10-21 0,2 2-19 0,4 7-21 16,-1 2-25-16,0 1-15 0,1 6-8 0,-1 3 0 16,-2 8 9-16,1 9 1 0,0 8 0 0,1 4-5 15,1 6-3-15,3 3-6 0,1 4-4 0,0 0 2 16,-1 4-5-16,0 0-1 0,-3 2 0 16,0 7-8-16,-3-5-4 0,3-5-8 0,3-9-4 15,0-11-2-15,6-9 0 0,-3-6 3 0,0-8 0 16,0-6 3-16,-3-5 2 0,0-2 3 0,3-3 3 15,0-4-3-15,3-7 1 0,-1-5 0 16,4-1 0-16,-4-8 8 0,2 3 1 0,0-4 2 16,1-1-1-16,0-1 0 0,6-2-6 0,1 2 0 15,4 1 4-15,1 1-6 0,5 3 9 0,-2 2 0 16,2 7-1-16,1 1 7 0,-5 3-4 16,3 6 2-16,-3 3 0 0,-3 4-2 0,-1 5 2 15,-1 4-2-15,-2 2 3 0,1 5 0 0,-2 3 0 16,-2 3 2-16,-3 3-3 0,0 1 4 0,-2 2-4 15,-2 1 0-15,2-2-1 0,-4 3-5 0,-2-4-1 16,-1 0-2-16,0-4 1 0,1-4-7 16,-2-1-7-16,0-5-20 0,-1-1-36 0,0-6-34 15,0-1-40-15,-1-4-25 0,0-5-112 0,-2-1-322 16,1-7-489-16,-3-5-15 0</inkml:trace>
  <inkml:trace contextRef="#ctx0" brushRef="#br0" timeOffset="71210.4293">19065 12733 223 0,'-3'-28'899'0,"1"-8"-314"16,-1-3-175-16,1 10-141 0,2 10-63 16,1 4-51-16,0 5-59 0,0 0-35 0,1 4-38 15,0 5-29-15,2 2-12 0,2 4-9 16,4 3-13-16,4 5-62 0,1 5-231 0,0 2-636 0,3 4-462 16</inkml:trace>
  <inkml:trace contextRef="#ctx0" brushRef="#br0" timeOffset="72051.8792">19398 13162 2472 0,'-2'-15'127'16,"-1"-2"22"-16,1-5-34 0,3 7-5 0,3 5-2 15,0-2-3-15,1 3-13 0,-3 5-20 0,2 1-20 16,-2 3-24-16,1 2-18 0,3 3-7 16,0 5 1-16,3 5 3 0,0 7 10 0,-1 4 4 15,0 5-1-15,-3 6-2 0,1-1-3 0,-1 3-4 16,1 2-1-16,-3-2-6 0,-2 3 0 0,1-2-2 16,-2-4-1-16,2-3 4 0,0-3-5 15,1-8 4-15,-2-4-4 0,0-4-2 0,1-5 2 16,-1-3 0-16,0-3 2 0,-1-1 5 0,1-2 2 15,-1-2 6-15,2-1-1 0,-1-5-1 0,4-4-3 16,0-5-5-16,1-4-2 0,-1-2-3 0,2-6 0 16,1-1 0-16,-1-3 4 0,1-4 0 15,2 3-2-15,1-2 1 0,-1 4-2 0,5 0 2 16,-1 2-1-16,-3 4-2 0,2 3 1 0,-1 3-4 16,0 2 3-16,-2 3-2 0,3 1 2 0,-2 4-2 15,-1 2 0-15,1 5 0 0,4 1-4 16,-3 0 3-16,2 5-1 0,0 3 1 0,1 1 1 15,-3 5-4-15,5 2 4 0,-4 3-2 0,-1 0 1 16,2 0 3-16,-4 3 0 0,-1-1 1 16,-1 1-2-16,-1 1 0 0,-1-1-2 0,-2 1-2 15,-3 0-3-15,0-2-9 0,-2 0-7 0,0-5-9 16,0 2-2-16,-1-7 0 0,-2 0 0 0,4-4 6 16,0-3 7-16,3 0 5 0,-2-3 14 15,2-2 3-15,2-4 3 0,3-4 0 0,1-1-4 16,4-3 1-16,0-2-2 0,0-2 4 0,-1 2-1 15,1-3 2-15,-2 1-1 0,3 1-3 0,-3 1 2 16,2 0-3-16,-3 5 4 0,-1 3-2 0,0 3 0 16,-3 3 0-16,-1-1-4 0,1 3 2 0,0 4-1 15,4 0 1-15,2 5 0 0,-1 6 0 16,4 0 1-16,4 4 0 0,1 0 1 16,2 1 2-16,-1 1 0 0,3-2-1 0,2 0-1 0,1-5-1 15,2-1 4-15,1-5 2 0,-1-4 2 16,-1-1-1-16,-2-3 2 0,-2-4 2 0,-1-5 1 15,3-4 5-15,-4-1-2 0,-1-4-1 0,1-2-2 16,-1-3-1-16,-1 0 3 0,2-3 1 0,-4 2 1 16,1-5 1-16,0 3-1 0,-4 0 2 15,0 3 3-15,-6-1 3 0,-2 8 1 0,-1 1-5 16,-5 5 1-16,-1 4-3 0,0 3-2 0,-1 2-2 16,-5 2-7-16,-1 5-6 0,-6 2-1 0,-10 8-1 15,-1 4 3-15,-6 3 2 0,0 4-1 16,7 2 1-16,-1 2-3 0,7 4-1 0,5 2 1 15,2 4-2-15,5 0 0 0,7 2-1 0,6-3-13 16,4-4-17-16,7-1-26 0,6-6-33 16,7-3-43-16,3-4-90 0,5-6-241 0,1-2-773 0,4-8-223 15</inkml:trace>
  <inkml:trace contextRef="#ctx0" brushRef="#br0" timeOffset="72654.0179">21398 13208 1571 0,'-1'-12'650'0,"1"-4"-310"0,-1-2-129 16,-2 9-46-16,0 1-23 0,0 3-19 0,-2 2-27 16,-2-1-20-16,-2 4-24 0,-3 2-13 15,-3 4-11-15,-1 5-10 0,-1-1-1 0,-1 5-5 16,6-1-5-16,-1 2-3 0,2 0-2 0,3 0-3 16,0 2 1-16,1-2 1 0,2 4-1 0,3-2-2 15,-1-1-6-15,4-1-10 0,3-5 1 16,3 0-3-16,4-5 3 0,2-4 7 0,5-2-14 15,2-2-9-15,4-4-12 0,4-3-6 0,-2-1 8 16,0-4 9-16,2 0 12 0,-6-5 8 0,1-2 8 16,0-1 2-16,0-3 4 0,-3 0 4 15,-1-2-4-15,-3 1 1 0,0 0 2 0,-4 0 2 0,-1 2 6 16,-2 0 1-16,-1 3-1 0,1 2-2 16,-1 0 2-16,0 2 0 0,2 3 1 0,5-2 1 15,0 4-7-15,6-1-1 0,6 2-2 0,3 1-2 16,3 1 4-16,6-1 2 0,4 1 1 0,-1 0-1 15,3-3 2-15,-3-5-1 0,-4 1 4 16,0-3 5-16,-1-2-2 0,-4-2 3 0,-3-1 1 16,-4-3 1-16,-3 0 10 0,-5-2 4 0,-5-2 3 15,-3 3-2-15,-1-2-3 0,-6 1-1 16,-1-2-1-16,-3 1 0 0,-1 5-2 0,-5 3-1 16,1 3-3-16,-2 5 1 0,-3 1-3 0,-2 4-5 15,-3 2-4-15,-5 6-8 0,-6 5 0 0,0 7-3 16,-8 5 2-16,3 6 0 0,0 7 0 15,4 5 3-15,3 9-5 0,3 6-2 0,3 9 4 16,1 3 0-16,-1 7 2 0,0 4 2 0,-1 3-4 16,0 1-2-16,2 2 2 0,1-3-1 0,2 2 1 15,7-1 0-15,1 3-3 0,1-4-3 16,3-2 3-16,-1-1-1 0,0 0 2 0,3-4 2 16,0-6-5-16,1-2 0 0,1-6-5 0,-1-2-5 15,1-4-1-15,6-4-5 0,-4-5-19 16,3-8-16-16,-3-5-13 0,-1-6-23 0,1-6-5 15,0-8-8-15,-2-4-7 0,0-4-11 0,1-7-60 16,7-2-133-16,1-5-363 0,1-7-791 0</inkml:trace>
  <inkml:trace contextRef="#ctx0" brushRef="#br0" timeOffset="72889.3236">21690 13645 1354 0,'6'-13'648'0,"5"-5"-343"0,8-6-132 0,9 8-48 16,11 3-3-16,6 0 8 0,10 1-1 15,5 1-14-15,4 0-10 0,3-2-12 0,5 3-14 16,3-1-11-16,2 2-5 0,-1-1-6 0,-2 1-6 16,-5 1-4-16,-1-1-11 0,-9 0-7 0,-9 2 0 15,-8 0-7-15,-12 2-1 0,-7 0-2 16,-10 3-6-16,-4 2-2 0,-4-2-1 0,-4 2 0 16,-2 2-4-16,0-2 0 0,-2 0-8 0,2 0-6 15,-3 2 3-15,-3 2-3 0,-3 4 1 0,-1 0-2 16,-1 3-15-16,-4 0-21 0,3 0-38 15,-6 3-60-15,4 1-125 0,-5 2-574 0,-7-2-914 16</inkml:trace>
  <inkml:trace contextRef="#ctx0" brushRef="#br0" timeOffset="74306.3785">5878 14536 2672 0,'-7'-15'141'0,"2"2"-2"0,-3-4-55 0,8 14-50 16,2 6-18-16,4 4 1 0,2 9 16 0,0 4 16 16,2 7 10-16,0 5 1 0,-3 6 1 0,1 6-7 15,-6 4-7-15,0 5-7 0,-2 4-15 16,-1 4-8-16,-1 0-2 0,-2 2-2 0,0-8-6 15,2-5 1-15,1-8-7 0,1-5-4 0,0-7 6 16,0-1 0-16,1-3 2 0,-1-3 2 0,0-3-6 16,-1-6 0-16,2-6 0 0,-1-3 5 15,0-4 6-15,-1-4 4 0,-2-5-4 0,-1-10-9 16,-4-6 1-16,1-6-6 0,-4-8 3 0,-2 0 3 16,0-10-7-16,-4-5 2 0,2-2-1 0,-4-6 0 15,1-1 1-15,1-3-1 0,1-1 1 16,1 2-4-16,3 0 5 0,2-2-1 0,9 2 2 0,9 1 7 15,3 0-9-15,9 8-2 0,5 2-1 16,11 3-4-16,4 4 7 0,6 4 1 0,3 8 0 16,0 9-2-16,-2 9 0 0,-7 10-1 0,-1 8 1 15,-4 8 5-15,-1 9-5 0,-4 6-1 16,-1 6 1-16,-4 6-4 0,-8 6 6 0,-2 5 2 16,-10 3 0-16,-5 2-1 0,-7 0-1 0,-6-1-2 15,0-4 3-15,-7-2 3 0,-1-4-4 16,-1-5 0-16,-1-3 0 0,-1-4-7 0,4-3 9 15,0-2-1-15,5-5 1 0,-1-7 1 0,7-5-3 16,4-3 1-16,2-5 2 0,3-5 3 0,3-6-5 16,4-5-1-16,4-7-3 0,5-4-4 0,4-2 5 15,9-2 1-15,4 2 1 0,6 2 4 0,6-1-3 16,1 3-1-16,6-3 0 0,1 4 1 16,3 5-2-16,-7 4 2 0,-5 9-3 0,-4 7-2 15,-7 7 3-15,-2 7-2 0,-2 6 3 0,-2 2 3 16,-8 3-4-16,-3 2 0 0,-5 3 0 0,-3 4-2 15,-7-1 3-15,-2 4 2 0,-9-3-3 16,-1 1-3-16,-7 0 3 0,3-4-6 0,-6-4 2 16,2-5 2-16,-2-6-5 0,3-5 6 0,-1-4-1 15,5-1 0-15,-1-4 3 0,2-5-2 16,3-1-2-16,2-7-5 0,4-3 1 0,0-3-2 16,4-4 2-16,4-3 3 0,1-4-4 0,4-3 1 15,8-1-3-15,-3 1 0 0,5-2 4 0,3 1 2 16,4 0 2-16,-2 1 0 0,5 2-1 15,-2 2 0-15,-1 4 1 0,2 2 4 0,-3 2-3 16,1 3 2-16,1 2-2 0,-4 6-4 0,-2 2 6 16,0 2-1-16,1 7 2 0,-2 0 1 0,4-1-4 15,-3 4 1-15,1 1 0 0,-3-2 2 0,2 0-1 16,-2-1 0-16,1-3-1 0,-3-1-2 16,0-2 3-16,3-5 2 0,-1-2 1 0,-1-4-1 15,-2-3 0-15,1-3 0 0,-3 0-1 16,-3-2 3-16,-2 0 0 0,-1 0 4 0,-1-3-3 0,-5 1-2 15,0-2 5-15,-2 2 2 0,0 1 6 16,0 2 7-16,0 1-2 0,-1 1 2 0,0 3 1 16,0 2 1-16,-3 2-1 0,3 5 2 0,-1 4-8 15,2-1-8-15,0 6-3 0,0 3-5 0,-1 8 6 16,-1 9 8-16,-2 7-1 0,1 8 3 16,3 3-1-16,1 6-2 0,4 3 1 0,-1 4-1 15,2 7-3-15,-2-2-4 0,3 6 0 0,-4 3-4 16,2 6-2-16,-2 5 1 0,-4 3-4 0,-4 0-1 15,3 2 0-15,-2-1-1 0,-2-3-2 16,-1-6-4-16,2-9-11 0,-2-8-14 0,4-9-12 16,-3-5-21-16,3-6-36 0,0-7-57 0,-2-6-127 15,4-4-422-15,-1-10-1024 0</inkml:trace>
  <inkml:trace contextRef="#ctx0" brushRef="#br0" timeOffset="75001.1861">7551 14698 2453 0,'-6'-11'183'0,"3"-1"-28"0,-2-5-40 0,6 7-30 16,5 3-15-16,1 2-9 0,-1 1-16 16,4 1-12-16,5 1-10 0,0 2-4 0,4 0-6 15,9 0 1-15,1 0-2 0,4 0-6 0,-1 0 1 16,5-1-6-16,-3 1 0 0,-3 0 2 0,-4-2 0 15,-3 1 1-15,-3-1-3 0,-1 2 2 16,-4 0-4-16,-5 2 2 0,-5 1 2 0,-2 2-3 16,-5 3 5-16,-5 4 3 0,-8 5 3 0,-3 4 7 15,-10 3 2-15,1 2 0 0,-9 1-3 0,1 5-2 16,-6 0-4-16,1-1 0 0,4 1 0 16,6-5-9-16,5-6 3 0,9-4-7 0,7-5 0 15,8 0 4-15,9-3 1 0,6-2 4 0,8-3-3 16,6-4 4-16,7-4-4 0,11-2 2 15,0-4-1-15,6-2-5 0,-4-1 2 0,-1-1-1 16,-1-2-2-16,-5 0 6 0,-2-2-4 0,-2-2 1 16,-5 1 0-16,1-3-2 0,-4 1 0 0,-3-1 0 15,-7 4 1-15,-7 1 1 0,-3-1 2 0,-3 3 2 16,-6 3-3-16,-1 3 4 0,0 2-1 16,-2 3 0-16,-4 2-1 0,2 4-3 0,-7 3-3 15,-4 5 0-15,-1 5 1 0,-3 5 0 0,0 3 3 16,0 1-2-16,9-1-2 0,1 1 3 0,7 0-3 15,2-2 2-15,3 1 1 0,5-4-5 0,10-2-1 16,1-4-1-16,4-3 3 0,7-3 0 16,1-6 4-16,3-4 0 0,3-3-7 0,-4-4 5 15,6-4-4-15,-3-6 1 0,-2-3 3 0,-3-4-5 16,-1-3 5-16,-2-1-3 0,-4-3 4 0,-4 0 0 16,1-2 2-16,-1-2 3 0,-1-2-3 15,-5-1 6-15,0-4-1 0,-5 1 6 0,-3-1 5 16,-1 4 3-16,-4 2 6 0,-1 4 1 0,-1 3 3 15,-1 7 2-15,-1 6 0 0,2 5 3 16,-3 7-6-16,0 3-3 0,3 4-11 0,0 2-9 16,-1 7-2-16,-4 6-7 0,2 7 6 0,-4 10-3 15,-3 4 0-15,0 7 4 0,1 3-4 16,-1 4 2-16,1-1-2 0,0 2-1 0,-1 1-2 0,0-1-2 16,-1 3 2-16,-4 2-14 0,5 1-11 15,-2 1-21-15,0-4-30 0,9-4-25 0,3-7-47 16,2-7-74-16,1-6-111 0,0-10-387 0,2-6-973 15</inkml:trace>
  <inkml:trace contextRef="#ctx0" brushRef="#br0" timeOffset="75236.1469">8520 14710 2622 0,'3'-6'243'0,"8"-5"-67"0,12-3-41 0,5-2-18 15,10-2 5-15,4 3-20 0,6-4-20 0,4 2-17 16,-1 0-20-16,5 2-8 0,-1-2-11 16,-2 3-8-16,-4-1-1 0,0 1-4 0,-7 2-2 15,-1 2-3-15,0 1 1 0,-5 3-4 0,-5 0-2 16,-6 2 2-16,-6 2-5 0,-7 1 2 0,-4 2-5 16,-7-1-4-16,-3 6-2 0,-5-1-19 0,-3 3-27 15,-3 4-72-15,-8 4-193 0,-6 3-1436 16</inkml:trace>
  <inkml:trace contextRef="#ctx0" brushRef="#br0" timeOffset="80296.3291">228 2966 542 0,'0'0'327'0,"0"0"-7"0,-1-36-19 16,1 36-71-16,1-36-56 0,0-9-26 16,5-8-66-16,-2-8 30 0,3-10-47 0,1-1 15 15,3-2-10-15,-1 0-7 0,0 2-11 16,2-2-7-16,-1-6-4 0,-1-5-7 0,1-2-6 0,-1-2-7 15,-1-5-3-15,1 0-5 0,-5 1 0 16,2 0-3-16,-5 2 2 0,2 7-7 0,-4-1-1 16,0 6 1-16,-4 4-12 0,2 1 3 0,-1 6-6 15,-2 3-2-15,2 3 9 0,-3 8-1 16,3 3 7-16,-1 6-1 0,-1 5 0 0,0 7-1 16,-1 2-1-16,3 6 1 0,-4 2-2 0,4 2 5 15,-3 3-2-15,4 1-5 0,-1 1-2 0,-1 2 0 16,3-2 3-16,0 4 3 0,0-1 6 15,0 4-7-15,1-2-6 0,1 4 3 0,0-1-7 16,-1 2 4-16,1-1 1 0,3 3-6 0,-2-1-2 16,1 1-11-16,2 0 5 0,-1 0 3 0,5 2 8 15,2 0 4-15,0-1-7 0,6 2 5 16,-1-2-6-16,5 2 8 0,6 1 6 0,1 0 2 16,3 0 0-16,2 2-1 0,5 0-1 0,-2 0 2 15,10 1 7-15,-3-2-2 0,7 0 0 16,3-1-3-16,6 0-5 0,0-1 2 0,2 0 3 15,5 0-5-15,2-1 0 0,1-2-3 0,1 2-4 16,-1 0 8-16,2-2-2 0,2-1 4 0,2 0 9 16,0 2-3-16,4-3 0 0,2 0-1 15,8-1-8-15,2 0 0 0,3 1 1 0,4-3-2 16,3 2 0-16,3 0 0 0,1-3 1 0,4 4 2 0,3-3-6 16,-55 4 21-16,7-2 1 0,2 1-1 15,8-2 7-15,0-2-25 0,10 1 1 0,2-2-9 16,8 0-1-16,-2-1-3 0,11-1-2 0,3-1 11 15,6 0-2-15,2-2 1 0,9-1 3 16,1 1-11-16,10-1 3 0,2-1 5 0,0 1-2 16,3 1 9-16,-1 0-11 0,3 0-1 0,3 2 0 15,-2 6 3-15,3 8 8 0,1 0-6 0,-3 0 1 16,5 0-14-16,-1 0 3 0,3 0-1 16,-3 0-3-16,3 0 7 0,-1 0-4 0,-1 0 2 15,2 0-3-15,-1 0 4 0,-4 0 6 0,4 0 3 16,-3 0 3-16,-2 0 36 0,-1 0-5 15,3 0 6-15,-6 0-4 0,0 0-33 0,2 0-6 16,-3 0 0-16,-3 0 3 0,1 0-8 0,-1 0 1 16,-4 0-3-16,0 0-1 0,0 0 3 0,0 0-2 15,-2 0 4-15,0 0 9 0,-1 0-4 16,1 0 4-16,-1 0-1 0,-1 0 1 0,-1 0-11 0,-3 0 12 16,1 0-3-16,0 0 0 0,-2 0 9 15,-2 0-19-15,-2 0 8 0,-1 0-18 0,0 0 18 16,-3 0 10-16,1 0-8 0,-4 0 11 0,-1 0-19 15,0 0 4-15,-3 0 4 0,-1 0-1 0,2 0 8 16,-3 0-5-16,-2 0 3 0,2 0-7 16,-1 0 6-16,1 0 2 0,-3 0-9 0,0 0 13 15,2 0-15-15,-2 0 7 0,0 0 4 0,0 0 7 16,-1 0-5-16,-2 0-8 0,2 0-1 16,-3 0-7-16,-2 0 11 0,3 0 2 0,-4 0-3 15,1 0 3-15,-4 0-5 0,3 0 7 0,-2 0 5 16,-1 0-14-16,-1 0 13 0,0 0-10 15,0 0-1-15,0 0 3 0,-1 0-5 0,0 0 9 16,1 0-5-16,-1 0 5 0,1 0-5 0,-1 0-3 16,1 0 7-16,0 0 4 0,0 0 4 0,3 0-9 15,-4 0-7-15,-3 0-8 0,2 0-1 16,0 0 22-16,-2 0-4 0,-2 0 0 0,2 0-2 0,-5 0-10 16,0 0 5-16,-1 0 0 0,-2 0 4 0,-3 0 1 15,-4 0-7-15,-1 0 9 0,-1 0-13 16,-5 0 8-16,0 0 5 0,-3 0-1 0,-2 0 1 15,-2 0-9-15,-1 0 2 0,-4 0-7 16,-4 0 14-16,0 0 4 0,-4 0-9 0,0 0 10 16,-4 0-14-16,0 0 2 0,-3 0 4 15,-3 0-38-15,-1 0 1 0,-3 0-7 0,-2 0 1 0,-1 0 32 16,-3 0 5-16,-2 0 4 0,-24 0-5 0,42 0 4 16,-42 0-6-16,34 0 3 0,-34 0 6 15,28 0-5-15,-28 0 7 0,21 0-3 0,-21 0-2 16,15 0 17-16,-15 0-8 0,5 35 5 0,-9 10-29 15,-6-1-4-15,-6 5 0 0,-7 2 1 16,-3 2 32-16,-6 1 1 0,0 3-1 0,1-4-3 16,0 1-3-16,-1 3-1 0,1 3 1 0,3 2 6 15,-25 63-7-15,14-11-4 0,7-15 0 16,5-20-4-16,6-8 6 0,1-3-1 0,0-4 4 16,0-6-4-16,8-6-1 0,0-6 1 0,-4-5-2 15,5-5 4-15,-1-1-2 0,-1-3 3 0,-2 1 0 16,4-1-3-16,-1 1 4 0,-5 0-2 0,5 1 0 15,-5 1 2-15,3 3-3 0,-2 1 0 0,2 4-3 16,0-2 1-16,-1 2 0 0,1-3 0 0,0 2 3 16,-1 1-3-16,-3-4 0 0,4-3 0 15,-3-4-3-15,2-9 3 0,-1-4 0 0,5-4 3 16,0-6 5-16,3-3 8 0,4-4 6 0,-1-1 5 16,2-1 3-16,0-1-10 0,-2 1-2 15,4-1-7-15,-2 0-3 0,-2 0-1 0,3-1-2 16,0 1-1-16,-4-1 1 0,2 0-1 0,-1-2 0 15,-1 1-2-15,-1-4 2 0,0 3-4 0,-5-2-1 16,4 0 2-16,-2-1-8 0,-5 1 6 16,0-1-2-16,-2-2-3 0,-6 1 3 0,-2 1-3 15,-5 0 2-15,-3 1-1 0,-6 2 5 0,0 0-4 16,-1 1 0-16,-2 1 2 0,1 1-6 16,-2-1 7-16,-4 2 0 0,3 0 1 0,-3 0 3 0,1 2-3 15,-4 0 0-15,-7 1 1 0,3-3-3 16,-4 0-1-16,-2 0 1 0,-1 0 0 0,-2 0-2 15,-1-3 4-15,-4 1-2 0,3-3-1 0,-4 1 2 16,0 1-12-16,-2-1-16 0,0 3-52 0,-3 2-179 16,-6 4-761-16,-3 2-383 0</inkml:trace>
  <inkml:trace contextRef="#ctx0" brushRef="#br0" timeOffset="83275.532">1254 16465 1554 0,'-5'-13'134'16,"-1"-2"8"-16,-2-5 9 0,5 4 0 0,-2 5 5 16,0-2-17-16,-2 3-18 0,3-1-12 15,-3 4-9-15,-1-1-18 0,2 1-15 0,-5 3-11 16,-2-1-8-16,1 2-1 0,-1-1-2 0,-3 1-12 16,1 1-8-16,-6 2-13 0,0 5-3 0,-6-1 4 15,-2 1 1-15,-2 5 2 0,-3 3 0 16,15-6 7-16,-5 5-6 0,-3 0-3 0,-6 6-1 15,-1 2-13-15,-3 6 3 0,-1 2-4 0,-3 7-3 16,-1 1 3-16,4 4-1 0,5 1 3 16,4 3 4-16,3 0-6 0,10 2-4 0,-1 0-1 15,8-2 1-15,7-3 0 0,3-4 4 0,7-3-4 16,2-5-2-16,9-8 8 0,4-7 0 16,8-6 8-16,6-9 3 0,5-7 1 0,11-14-15 15,46-25-4-15,-8-13 0 0,-18-5-5 0,-23 11 20 16,-7 1 2-16,-3-3-4 0,-7 2 8 0,-4-2-6 15,-2-1 3-15,-8 0 5 0,-2-3-9 0,-2 2-1 16,-4 5-2-16,-5 1-4 0,-4 7 7 0,-2-1 0 16,-6 0 0-16,0 5-1 0,0 4-3 15,-3 8 0-15,-1 5 5 0,1 6 4 0,4 6-1 16,-1 5 8-16,2 3-2 0,-1 2-7 0,4 4 1 16,1 1-10-16,-2 3-2 0,-6 10 0 0,-2 6-2 15,-1 15 0-15,-4 10 0 0,0 1 6 16,4 4-4-16,7-3 1 0,0 0-4 0,5-2-10 15,4 0 14-15,4 3-3 0,3-1 1 0,6-1 4 16,-2-1-9-16,7-6 0 0,2-5-1 0,1-8 1 16,0-9 0-16,2-8 1 0,-5-5-1 15,-1-7 2-15,3-4 3 0,-5-2 1 0,1-5 7 16,-4-2-1-16,0-5-4 0,1-2 3 0,-4-7-3 16,1 0 5-16,-4-2 1 0,-2 0 0 15,-4-1-1-15,2-3-8 0,-4 2 8 0,0-1-5 16,0 0 3-16,-3 6 10 0,-3 6-15 0,0 6 5 15,2 4 1-15,0 5-4 0,0 2 7 0,1 4-4 16,-1 2-7-16,0-1-9 0,1 1-6 0,0 4 3 16,0 6 5-16,0 8 12 0,0 4-3 0,0 4 2 15,3 0-5-15,0 0-4 0,4 1 9 16,3-2 1-16,2 2-2 0,3-4-2 0,2-2-3 16,2-9-3-16,2-1 7 0,4-5 3 0,-5-6-3 15,3-4 6-15,-1-6-5 0,4-6-4 0,-4-4 13 16,2-2-5-16,1-4 5 0,-3-4 2 15,1 0-8-15,-5-3 0 0,-1 0-1 0,-1-2 4 16,1 2-2-16,-4 1 0 0,0 5-3 0,-2 2-6 16,-1 5 5-16,-2 6-2 0,1 3 5 15,-5 4-2-15,-1 3-10 0,-1 3 3 0,0 1-1 16,4 6 2-16,0 2 5 0,3 3-1 0,1 8 0 16,3 1-6-16,-1 4 8 0,-4 3-3 0,-1 1 1 15,0 1 5-15,-5-1-9 0,0-2-1 16,0-2-7-16,1 0-7 0,-2-4-13 0,-1 1-20 15,-1-3-33-15,-4-1-50 0,2-3-62 0,-6-5-134 16,-1-1-579-16,0-6-726 0</inkml:trace>
  <inkml:trace contextRef="#ctx0" brushRef="#br0" timeOffset="83428.1349">1488 15770 1667 0,'-14'-5'105'0,"-4"-1"-36"0,-1 1-18 16,9 2-45-16,7 4-50 0,2 3-31 0,1 6-51 16,1 8-184-16,2 6-483 0,5 4 244 0</inkml:trace>
  <inkml:trace contextRef="#ctx0" brushRef="#br0" timeOffset="84307.9857">2239 16370 1630 0,'-21'0'95'0,"-7"0"20"16,-3 0 10-16,9 2-6 0,5 3 2 0,2-1-14 15,1 6-20-15,0 0-20 0,0 6-11 0,0-1-10 16,3 5-12-16,0 1-12 0,5-1-7 16,1 1-6-16,3-1-5 0,2-2 0 0,2-2-3 15,3 0-2-15,2-5 5 0,6 1-1 0,2-4 8 16,4-1 4-16,2-7 1 0,2-2 4 15,1-5-3-15,0-2 4 0,-2-2-4 0,-1 0 3 16,-5-3 3-16,-3 0 2 0,-2 1 9 0,-5-1 1 16,-2-1 1-16,-3-2-1 0,1 0-11 0,-5 2 0 15,1 1-5-15,-2 2-2 0,-2 1 1 0,-2 3 1 16,2 1-3-16,-1 2-6 0,0 3 1 16,3 2-7-16,-2 1-2 0,-1 3-1 0,-1 5-7 15,-1 2 3-15,1 4-1 0,0 2 0 16,5 1 3-16,3 2-2 0,2 1-2 0,8-1-4 15,1-1 2-15,9-2-1 0,7 0 3 0,5-2 4 16,9-8-6-16,10-4 6 0,7-7-2 0,3-4 0 16,3-4 1-16,-3-1-4 0,-3-2-2 0,-4-2 0 15,-4 1 0-15,-6 0 3 0,-2-3 3 0,-6 0 5 16,-7 3-3-16,-5-2 7 0,-7 0-1 16,-3 0 1-16,-3 2 8 0,-5 0 1 0,-4 0 4 15,-3 2-1-15,-2-1-1 0,-3 5 1 0,-5-1-2 16,0 5 2-16,-3 2-5 0,-3 2 1 0,-6 1-5 15,-2 2-4-15,-6 4 5 0,-4 3-5 16,-1 6 2-16,3 5-1 0,2-1-1 0,0 3-1 16,2 6-2-16,4-1 1 0,5 2-3 0,5-3 1 15,6-2-6-15,7-2-4 0,4-3 5 16,4 0-5-16,6-1 4 0,3-5 1 0,9-3-3 16,3-5 1-16,3-5 1 0,5-5 4 0,2-6-4 15,2 0 6-15,-2-6-2 0,-4-1 0 0,-3-3 6 16,-7-3-4-16,-2-2 3 0,-3-2 2 15,-3-3-3-15,-5 0 4 0,-1-2-4 0,-4-5 1 16,-4 2 4-16,-1-3-1 0,-2-3 2 0,-7-3-3 16,1 1 2-16,-4-1-2 0,-2 3 2 15,-5 5 1-15,-2 1-5 0,-3 7 6 0,-1 1-1 0,2 8 8 16,-1 6 8-16,7 4 0 0,2 3-2 0,3 5-9 16,1 2-7-16,3 2-6 0,2 1-1 15,2 6 1-15,2 1-6 0,-3 9 3 0,4 3-5 16,2 8 1-16,2 5 4 0,3 3-2 0,2 5 7 15,4 2-6-15,5-1 1 0,0 1-4 16,1 0-5-16,5 0-8 0,0 0-22 0,1 0-28 16,3-1-54-16,-3 1-88 0,2-5-130 0,0-5-253 15,0-4-454-15,1-6 1 0</inkml:trace>
  <inkml:trace contextRef="#ctx0" brushRef="#br0" timeOffset="84990.2198">3242 16278 763 0,'-8'-11'817'0,"-4"-2"-461"16,-5-3-49-16,6 5-67 0,2 4-43 0,3 5-28 16,-1 0-47-16,3 2-34 0,1 1-40 0,1 2-22 15,1 4-13-15,0 4-2 0,-1 3 6 0,2 6-2 16,2 0 6-16,1 4-7 0,2 1-1 0,3 1-2 16,0 0-7-16,3 0 5 0,2 1-6 15,2-3 0-15,-1 0 2 0,1-1-1 16,-2-4-2-16,4-4 0 0,-6-3 1 0,2-2-6 0,0-3 3 15,-2-4 3-15,0-2-8 0,1-2 8 16,-2-5 1-16,2-2 1 0,-1-5 11 0,0-3-5 16,2-5 2-16,-1-3-5 0,3-1-2 0,-4 0-2 15,-1-1 0-15,3 2 0 0,-5 4-4 0,1 1 5 16,0 3-2-16,-4 2-1 0,1 1 6 16,1 5-4-16,-4 3 1 0,-2 2-1 0,2 0-5 15,-2 3-3-15,-1 1-2 0,3 3 3 0,-2 1-4 16,2 4 8-16,0 4 0 0,1 4-3 0,1 0 7 15,2 1-7-15,2 2 5 0,-1 0-1 16,-1-5-5-16,2 1 4 0,4-3-6 0,4-5 6 16,2-1-4-16,4-3 5 0,0-1 0 0,1-7-4 15,2-2 6-15,-2-2-6 0,0-6 4 0,-4 3 1 16,-1-4-4-16,-2 2 4 0,-2-5-3 0,0 2 2 16,-3-1 0-16,-3 0 3 0,0-2-1 0,0 2-1 15,-2 2 6-15,-2 0-5 0,-2 3 4 16,1 2 4-16,-1 2-4 0,-2 3 4 0,0 1-5 15,-1 2-2-15,1 1 1 0,-1 1-5 0,-1 1 0 16,1 1-6-16,0-2 2 0,1 4-2 16,2 2 2-16,-1 2 5 0,5 1-8 15,-2 2 7-15,0-2-4 0,3 2 1 0,2-3 6 0,0 1-4 16,3 0 2-16,-3-3-2 0,3-2 3 0,2-1-4 16,-1-2 1-16,3-2 6 0,-2-2-14 15,3-1 11-15,-1-2-3 0,-2-2-3 0,1-1 8 16,1 2-5-16,-4-2 2 0,1 2 0 0,0-2-3 15,-3 2 2-15,-4 1-3 0,0 0 6 16,-1 1-7-16,-1 2 7 0,1 1-3 0,-2-1-4 16,-2 0 8-16,1 3-8 0,-1 0 4 0,-1 0-1 15,1 0-4-15,-1 0 1 0,1 1 0 0,1 1 2 16,1-1 2-16,0 1 1 0,2 0-3 0,0 0-6 16,-2 0-3-16,2 2-26 0,-1 1-43 15,3-1-90-15,0 3-198 0,3-4-724 0,0 1-585 0</inkml:trace>
  <inkml:trace contextRef="#ctx0" brushRef="#br0" timeOffset="85138.7642">4726 16028 1450 0,'-6'-3'316'0,"1"-2"-158"15,-2 0-68-15,2 2-22 0,3 2-39 16,-4 1-49-16,1 1-66 0,2 3-158 0,-3 2-532 15,2 1-208-15</inkml:trace>
  <inkml:trace contextRef="#ctx0" brushRef="#br0" timeOffset="85723.0099">869 17696 1201 0,'-2'-1'207'0,"-4"-1"-6"0,3 0-27 16,-4 1 2-16,4-1-5 0,-5 2-15 0,6-1-29 15,1 1-31-15,0-1-18 0,2 1-21 16,-1 1-20-16,1-1-15 0,-1 0-12 0,1 0-11 15,0 0 10-15,7 0 14 0,3-2-5 0,7-1 7 16,9-2-3-16,4 0-8 0,7-2 20 0,10-3 10 16,5-4 4-16,13-4 2 0,8 1-6 15,11-6-6-15,10-5-1 0,8 0 3 0,7-3-6 16,6-2-1-16,13-2-3 0,6-2-5 0,7-2 5 16,10-1 4-16,4 1 0 0,1-2 2 0,1 0-1 15,1-2-8-15,0 1 3 0,-4 0 1 0,-5 0-6 16,-5 0-1-16,-1 2-4 0,-8-1 2 15,-6 1 2-15,-4 3-1 0,-10 3 0 0,-5 4-7 16,-9 2-1-16,-9 3-5 0,-8 3-2 16,-11 1 4-16,-11 4-6 0,-15 5 5 0,-10 1-4 15,-12 6-10-15,-9 0 8 0,-9 1-2 0,-6 3 5 16,-3 1 5-16,0 0-9 0,-3 1-17 0,2-1-27 16,-7 1-49-16,-8 4-98 0,-7 4-264 15,-9 9-1360-15</inkml:trace>
  <inkml:trace contextRef="#ctx0" brushRef="#br0" timeOffset="87427.0823">5086 16544 847 0,'-3'-3'391'0,"-3"2"-78"15,2-2-83-15,0 2-44 0,2 1-12 16,0-2-8-16,1 1-14 0,-2-2-22 15,0 1-13-15,2-2-15 0,0 2-13 0,-3 0-13 16,1 1-11-16,2 0-11 0,-1 0-6 0,2 1-9 16,0 0-7-16,0 0-7 0,0 1-9 0,0-1-1 15,0 0-1-15,1 1 3 0,-1-1 2 0,1 0 1 16,-1 0-3-16,3 0-2 0,-1 0 5 16,1 1 7-16,5 1 0 0,3-2 3 0,7 0-8 15,8 0-7-15,9-3 3 0,9-2-1 0,5-3-1 16,8-1-6-16,6-4 2 0,11 1-7 0,3-4 0 15,6 5 5-15,2-1-12 0,5 4 7 16,-2 1-3-16,3 3-9 0,0-1 9 0,-2 3 0 16,0 2 3-16,0-1 5 0,-5 1-3 0,-1-2-4 15,4-1 0-15,-3 2 4 0,0-2-3 16,-1 0 3-16,-5 1-3 0,-2-3-4 0,-4 2 7 16,-7 3-5-16,-4-3 5 0,-2 1 5 0,-10 0-14 15,-5 0 4-15,-6-1-4 0,-8 1 2 0,-8 0 5 16,-10-1 3-16,-4 1 1 0,-7 1-3 15,-2 1 7-15,0-1-6 0,-1-1 1 0,-3-2 3 16,1 0-13-16,-3-2-4 0,-4-1-12 0,-2 0-19 16,-4 1-25-16,-4 3-55 0,-8 4-124 0,-5 6-604 15,-14 8-921-15</inkml:trace>
  <inkml:trace contextRef="#ctx0" brushRef="#br0" timeOffset="101076.2805">9192 16147 1361 0,'-4'-11'381'0,"-4"2"-70"0,1 0-78 0,5 8-116 15,2 7-26-15,-2 3 9 0,-6 3 21 0,0 7 13 16,-3 2-13-16,-1 1-30 0,0 1-23 15,2-3-21-15,1-5-17 0,6-2-2 0,3-3-12 16,2 1 1-16,4-4 1 0,2 0-7 0,7-1 10 16,5-5-2-16,4-4-1 0,7-3 0 15,5-3-3-15,-1-4-2 0,1-2-7 0,-2-3 2 16,-2-1-5-16,-1-4-1 0,-2-2 5 0,0-1-9 16,-6-6 7-16,0-5-4 0,-5-4 1 0,1-2 1 15,0-4 0-15,-2 0 2 0,-4 2-3 0,-7 2 5 16,-6 5-5-16,-4 4 1 0,-7 4 3 0,-3 4-4 15,-6 4 4-15,-5 5-4 0,-3 4-2 16,-5 6 6-16,-5 8-1 0,-6 9 4 0,-7 5 4 16,-7 12-2-16,-8 11 0 0,-4 6 1 15,-2 8-1-15,-2 5 0 0,-1 7 2 0,7 6-3 0,2 0-4 16,11 0 5-16,8-2-7 0,7-3 1 16,11-1-1-16,11-1-7 0,11-4 3 0,9-6-2 15,9-2 2-15,10-9 0 0,9 0 1 0,10-6-2 16,9-6-3-16,5-4 5 0,13-6-5 15,4-2 2-15,4-8-2 0,4-3-9 0,1-9 2 16,-5-6-4-16,2-6 2 0,-9-6 2 0,-3 0-2 16,-5-8 0-16,-7-1-3 0,-4-3 8 0,-6-2 2 15,-11 0 6-15,-2-1 5 0,-10 1-7 16,-6-2 7-16,-6 2-3 0,-4 1-1 0,-8 5 5 16,-1 5-2-16,-6 6 1 0,-5 7-3 0,-5 5 3 15,-5 7-5-15,-5 7 4 0,-6 6 2 0,-3 9-6 16,-2 5 9-16,-5 5-3 0,5 1-2 15,-2 1 9-15,7 0-6 0,6 0 0 0,6-4-3 16,11 0-4-16,8-5-2 0,8-4 0 0,4-2 6 16,12-5-6-16,6-4 5 0,10-6-2 0,7-6 0 15,3-5 3-15,3-3-4 0,-2-4 1 16,3-2-1-16,-5-3-4 0,-2-3 2 0,-1-5 0 16,-6 1 4-16,-7-3 0 0,-4 0 3 0,-2-3-5 15,-4 3-1-15,-6 3 6 0,-2 7-5 0,0 3 6 16,-7 7-5-16,-1 6-6 0,-1 0 1 0,0 3-1 15,-1 3 2-15,-1 2-2 0,-4 8 6 16,0 1-1-16,-1 5-5 0,0 0 7 0,-1 5-5 16,1-1 2-16,0 1 2 0,3 3-5 0,3-6 4 15,1-4-5-15,4-4 4 0,4-6 0 0,0-2 0 16,5-5 2-16,3-4-5 0,3-5 2 16,5-1-4-16,0-5 3 0,3-1 3 0,-1-3-3 15,2 0 3-15,1-4-3 0,-5-3 3 0,3-5 4 16,1-2 0-16,-1 0-1 0,0 0-2 15,3 1 1-15,-3 2-5 0,-2 3 3 0,-1 5 2 16,-1 6-10-16,-6 2 11 0,0 7-5 0,-2 2 0 16,-1 5 6-16,-2 3-6 0,0 6 4 0,0 4-2 15,0 5 1-15,-2 2 0 0,-3 2 0 0,0 0-1 16,0 4-3-16,-1-1 3 0,2 2-5 0,-1 1 0 16,1-6 2-16,4-1-11 0,4-7-8 15,4-4-15-15,7-6-18 0,1-9-2 0,5-7 3 16,2-6 15-16,2-6 16 0,2-6 12 0,-1-7 9 15,-3-2 2-15,-4-8 7 0,1-2-1 16,-3-3 7-16,-3-6 4 0,-2 2 0 0,-1-3 14 16,-2-1 4-16,-5 1 11 0,-3 6 8 0,-3 8 2 15,-5 10-2-15,-3 11-2 0,-1 4 0 0,-1 8-7 16,-1 3-3-16,0 5-12 0,0 2-14 16,1 2-4-16,-1 5-9 0,-2 6 4 0,-2 8 2 15,-1 11 2-15,-6 9 3 0,4 8-6 0,-1 4 2 16,1 2-7-16,1 1 2 0,-3 3 0 0,2 6-7 15,-3 4 2-15,1 6-8 0,-2 0-5 0,2 0-10 16,4-6-19-16,2-6-15 0,2-6-26 16,2-7-26-16,0-11-30 0,0-6-47 0,-3-9-51 15,0-8-51-15,-2-6-58 0,-2-7-107 0,0-6-185 16,-3-7-216-16,-3-2 460 0</inkml:trace>
  <inkml:trace contextRef="#ctx0" brushRef="#br0" timeOffset="101318.3963">10691 16560 1 0,'-6'-9'675'0,"0"-4"-138"0,1-3-87 16,4 5-78-16,5-3-99 0,4 1-88 16,10-1-50-16,3-1-25 0,10 3-5 0,4-2-5 15,9 3-5-15,4 0-7 0,5 5-17 0,0 0-9 16,2 2-10-16,0-3-7 0,-2 4-6 0,-2 0-7 16,-3 0-5-16,-4 1-6 0,-4 1 0 15,-7-2-4-15,-4-1 1 0,-6 1 0 0,-4 2-6 16,-8-1 4-16,-2-1-1 0,-6 2 7 0,0-2 5 15,-3 3 1-15,-1 0-4 0,-1 0-10 16,0-2-5-16,-1-1-7 0,0 0 2 0,-3-3 1 16,-1 4-7-16,1-3-1 0,-2 1-14 0,1 0-18 15,2-3-27-15,-1 2-56 0,2 3-104 0,2-2-288 16,0 1-1177-16</inkml:trace>
  <inkml:trace contextRef="#ctx0" brushRef="#br0" timeOffset="103615.6687">11535 17154 1967 0,'-6'-11'180'0,"-2"-3"-35"0,3-6-5 0,8-1-24 0,7 2-8 15,6-7-3-15,6-4-6 0,3-3-17 0,10-4-13 16,5-7-11-16,5-4-15 0,8-2-9 15,6-3-6-15,2-4-4 0,3 0-2 0,2-4-1 16,0-3-3-16,-3-2-6 0,0-5 0 0,-2-2-4 16,-4-1 4-16,-2-2 3 0,-10 3-1 15,-5 10 4-15,-5 5 0 0,-9 9 5 0,-7 12 8 16,-8 5 7-16,-5 8 4 0,-6 9-1 0,-5 3-1 16,-4 5-10-16,-3 3-7 0,-8 4-5 0,-5 8-8 15,-12 10-3-15,-6 10-3 0,-9 9-2 16,-3 4 2-16,-1 8 5 0,-2 5-1 0,4 5-2 15,3 2 1-15,4-1-2 0,3-2 2 0,6-2 1 16,7 1-4-16,7-1-1 0,10-4-5 16,12-2-2-16,7-6 2 0,9-3 1 0,8-8 1 15,8-5 1-15,6-8-2 0,6-9-1 0,3-8 3 16,5-8 4-16,4-8-3 0,3-7 1 0,-1-4-4 16,0-7-4-16,-3-3 3 0,-2-5 4 0,-2-2 3 15,-3-2 2-15,-5-1-5 0,-4 0-4 16,0 3 0-16,-5 5 6 0,-1 4-2 0,-2 6 1 0,-8 4-5 15,0 5-5-15,-7 7 7 0,-3 2-1 16,-1 7 2-16,-4 3 5 0,2 6-8 16,-4 4 2-16,4 7-2 0,-3 3 2 0,0 4 3 15,-1 1-1-15,0 4-2 0,-2 1-7 0,-2 0 4 16,1 3 3-16,0-2 4 0,1 0 2 0,0 1-7 16,2-4-3-16,-2-4-2 0,3-4 1 0,0-5 2 15,2-4 3-15,-1-7-2 0,0-3-3 16,3-5 3-16,0-5-1 0,4-7 6 0,2-4 3 15,1-6-4-15,3-2 1 0,-2-2-4 0,-1-4 0 16,3 1 2-16,-2-4 1 0,1-1-2 0,0 3 1 16,1-2-1-16,2 6-5 0,5 2 5 15,-4 4 6-15,4 2-6 0,-1 4 2 0,0 5-3 16,1 3-7-16,-6 5 8 0,3 4 0 0,-1 7 3 16,-1 2-3-16,-4 6 1 0,1 2-1 0,-3 4 0 15,-1 1 6-15,-3 3-4 0,0 0-2 16,-2 2-4-16,-5 0-5 0,3 4 6 0,-4-1-1 15,4 0-4-15,3-3-16 0,0-3-24 0,1-5-21 16,7-6-17-16,3-6-13 0,2-5-16 0,6-7-19 16,2-3-20-16,4-5-8 0,2-6 13 15,2-3 30-15,-5-5 41 0,2-1 38 0,-4-5 19 16,-1-6 14-16,-3-1 7 0,0 0 8 16,-2-3 11-16,-3 0 17 0,2 1 16 0,-4 3 20 0,-2 4 16 15,-6 2 11-15,-1 7 10 0,-2 4 4 0,-3 5-10 16,-5 3-8-16,-2 4-15 0,-1 4-18 15,0 2-7-15,-1 2-18 0,-2 3-15 0,1 4-12 16,-6 2-2-16,-2 6-1 0,-4 7 6 0,-2 4 5 16,-1 6-8-16,-1 4 1 0,4 2-5 15,-2 2 5-15,-4 2 1 0,6-1-1 0,-2-1-1 16,3-1-12-16,4-3 4 0,5 1-2 0,5-4 2 16,2-2 6-16,7-4-4 0,1-2-3 0,9-6-6 15,0-5-3-15,4-4 6 0,4-6 4 16,4-4 5-16,2-6 0 0,4-3-4 0,-1-4-1 15,5-1-1-15,-2-3 5 0,1-4-6 0,0-2 2 16,-1-3-2-16,-2-5-6 0,0 0 7 0,1-4 0 16,1 3 3-16,-3-1 1 0,2 4-3 15,-6 3-3-15,2 4 1 0,-2 5 3 0,-5 1-4 0,-1 7 4 16,-3 4-5-16,-3 4-3 0,0 7 8 16,-4 5-3-16,-3 6 4 0,-1 4 2 0,-2 5-3 15,-1 2 1-15,-2 0-2 0,-2-1 1 0,4 4 3 16,-4-2-1-16,0 2-3 0,-2 0-5 15,4 1 2-15,2-3 0 0,1-1 4 0,2-7 3 16,6-4-3-16,1-4-2 0,2-6-2 0,3-5-1 16,2-4 7-16,0-4 0 0,3-6 0 0,0-4-6 15,2-3 3-15,0-3-3 0,-3-3 5 16,2-2 7-16,0-3-9 0,-5-7 2 0,4-4-4 16,1-7 2-16,-3-4 4 0,-2-3 1 0,2 3-1 15,-8 6-4-15,-2 5 0 0,-3 8-2 16,-8 4 2-16,0 4 9 0,-7 8-7 0,-5 1 3 15,1 5-3-15,-4 5-9 0,-6 3 6 0,3 4 2 16,-7 6-1-16,-3 6-3 0,-7 8-2 0,-3 8-2 16,-2 4-1-16,-4 3 10 0,6 5-3 0,2-2 0 15,7 2-1-15,3 2-7 0,5-1 5 16,10 0 0-16,6 0 3 0,9-6 0 0,10-5-3 16,9-2 0-16,8-3 2 0,12-3 4 0,5-5-1 15,5-2 1-15,3-5-4 0,0-7-4 0,4-1 3 16,-3-3-1-16,3-3 3 0,-2-4 3 15,-2-3-6-15,-2-3-1 0,-6-1 1 0,2-5 5 16,-9-2-3-16,0-1 4 0,-7-4-2 0,-6-4-7 16,-3 0 6-16,-2-2-2 0,-3 2 3 0,-6 4 3 15,-7 1-6-15,-3 5 2 0,-3 4-1 0,-6 5 2 16,-5 3 1-16,-1 2-1 0,-3 3-1 16,-4 4-4-16,-6 5 3 0,-6 6-1 0,-7 3 1 15,-6 6 3-15,-3 0-4 0,-3 3 0 0,-4 3-3 16,1 2 1-16,1 5 4 0,5-2 0 0,7-1 0 15,9-2-5-15,7-2 1 0,12-2-2 16,8-1 5-16,8 1 1 0,8-2-3 0,9-5 3 16,5-3-3-16,5-6 0 0,4-4 6 0,2-3-2 15,-1-3 1-15,2-6-3 0,-3 0-2 16,-3-3-2-16,-4-3 2 0,-1 0 6 0,-2-4-5 16,-7 1 4-16,-4-4-3 0,-1-2-1 0,-3-3 4 15,-5-4-1-15,-3 0 2 0,0 0 0 0,-6 2-4 16,-2 3 0-16,-3 4-1 0,0 4 3 15,-5 5-3-15,1 2 4 0,1 3-2 0,-2 5-3 0,3 1 3 16,-5 4-4-16,1 3 5 0,-4 8-2 16,-4 3-3-16,1 7 2 0,-5 0-1 0,3 5 2 15,4-1 0-15,2 3 3 0,2-2-4 16,6 0-4-16,1-1 6 0,3-1-3 0,1-3 3 16,2 1 2-16,4-3-5 0,2-3 0 0,6-3 1 15,-1-4 0-15,3-2 1 0,1-6 3 0,3-3 0 16,0-4-4-16,0-3 4 0,4-3-4 0,-1-1 4 15,4-3 2-15,-1-2-6 0,1-5 4 16,-4 1-6-16,4-4 2 0,0-7 3 0,-2-1-2 16,0-4 2-16,2 1-2 0,0-2 0 0,1 5-2 15,-1 2 4-15,-3 7 2 0,1 4-6 16,-5 5 3-16,-3 4-3 0,-2 6-1 0,-3 2 5 16,-1 5-2-16,0 3 0 0,-3 5-2 0,-4 5 2 15,2 5-2-15,-6 4 1 0,-1 5 3 0,-1 3-4 16,-1 0 3-16,-1 2-1 0,0-1-3 0,-3 3 4 15,4-5-2-15,0-2 3 0,3 0-2 16,5-4-2-16,3-6-2 0,5-2 0 0,2-4 6 16,9-5-4-16,-2-2 2 0,4-4-2 0,-1-8-4 15,1-2 4-15,5-2-1 0,0-7 4 0,-1 0 0 16,1-2-4-16,-3-3 1 0,-2 2 0 0,-5 0 4 16,-1 2-1-16,-2 0 1 0,-1 1 0 15,-1 0-6-15,-3 0 8 0,2-2-4 0,-3 1 1 16,1 2 4-16,-2 1-6 0,3-1 2 0,-3 2-2 15,2 1 3-15,1 2-3 0,2-3 4 16,-4 3-2-16,5-3-4 0,-2 2 4 0,-4 2-3 16,-1-1 4-16,5 3 2 0,-6-1-5 0,1 0 1 15,-2 2 0-15,0-2 0 0,-4 1 6 16,-1 2 0-16,-2 0 0 0,0-1-4 0,-2 2 6 16,-1 1-4-16,-1 1 1 0,0 1 3 0,-2-1-7 0,-2 0 3 15,-4 2-4-15,-4 3 0 0,-4 1 3 16,-4 6 0-16,-4 0 4 0,-1 4-2 0,-3-2 3 15,-1 3-1-15,-1 1 2 0,7-2 4 16,4 1-6-16,3 1 2 0,6 0-6 0,2 0-3 16,6 3 4-16,2-1-1 0,3 1 2 0,2 0-1 15,5-2 0-15,3-3-1 0,5 0 0 0,3-2 5 16,5 1-6-16,5-5 4 0,3 2-5 0,1-4-9 16,0 3 0-16,5-2-19 0,6 0-30 15,1-1-60-15,4-1-103 0,1 0-229 0,0-5-1068 16</inkml:trace>
  <inkml:trace contextRef="#ctx0" brushRef="#br0" timeOffset="103760.1471">18646 15726 2882 0,'5'-3'124'0,"-1"-1"-21"0,3 0-33 0,3 2 1 16,-2 0 2-16,-5 0-11 0,0 2-23 15,-4 2-22-15,1 0-11 0,0 3-12 0,0 2-4 16,-2 2-30-16,-1 7-58 0,-6 0-145 0,-3 6-669 15,-6-2-794-15</inkml:trace>
  <inkml:trace contextRef="#ctx0" brushRef="#br0" timeOffset="104521.0671">8246 17758 1938 0,'-9'-14'253'0,"1"2"-63"15,3-3-58-15,0 9-48 0,8 3-34 16,0 1-6-16,1-1 2 0,6-3 12 0,3 4 7 0,1-1 5 16,7 3-4-16,1 1-13 0,6 1-6 15,4-1-8-15,7 0-2 0,2 1 0 0,9 1-5 16,3 0-5-16,7 0-4 0,3-2 1 0,9 0 0 16,11-1 5-16,6 2 0 0,13-1-5 15,10-3 3-15,9-1-6 0,13-4 5 0,11-3-2 16,7 4-2-16,12-2-1 0,9 0-4 0,12-3 3 15,11-2 4-15,13 1 5 0,10-1 6 0,14 3-5 16,14-4-1-16,13-5-3 0,12 0-4 16,12-5 3-16,9-1-4 0,8 2-2 0,6-2-4 15,6 2 1-15,8 0-4 0,6-1 2 0,12 3 3 16,5 2-4-16,9-1-1 0,0 3-5 16,-4-2 0-16,-4 0 2 0,-2 1 4 0,-5 2 2 0,-6 3-5 15,-14-1-2-15,-13 3-1 0,-21-3 2 16,-21 1 6-16,-25 0 1 0,-20-3 5 0,-27-2-21 15,-23-3 0-15,-25 0 0 0,-19 3 0 0,-16 2 0 16,-23 2 0-16,-17 1 0 0,-20 2 0 16,-19-1 0-16,-14 4 0 0,-9 2 0 0,-6-3 0 0,-4 3 0 15,2-1 0-15,-6-3 0 0,0 2 0 16,-5 1 0-16,-2-2 0 0,-2 5 0 0,-2-1 0 16,0-2 0-16,6 2 0 0,0 0 0 0,3-1 0 15,4 6 0-15,4-3 0 0,0 1 0 16,4 0 0-16,-1 2 0 0,0-1 0 0,1 1 0 15,2-4-43-15,1-3-57 0,3-1-43 0,-1-4-124 16,-1 0-1359-16</inkml:trace>
  <inkml:trace contextRef="#ctx0" brushRef="#br0" timeOffset="131981.2809">24261 10294 1 0,'5'-18'315'0,"2"-3"181"0,2-8-46 15,-2 3-65-15,-3 5-69 0,5-1-72 0,-3 2-55 16,-1 1-41-16,3 2-31 0,-4 1-14 15,3 2-13-15,-2 4-13 0,0 2-9 0,1 4-17 16,-3 1-18-16,-2 1-16 0,-1 2-13 0,0 2-4 16,2 1 1-16,-1 4 0 0,5 0 4 0,-3 8 2 15,3-1 5-15,-4 7 2 0,0 4 5 0,-2 4 1 16,0 5 2-16,-2 4-1 0,-5 3-1 0,3 5 3 16,-4 4-3-16,-3 5 0 0,1 8-5 15,1 5-4-15,-1 1 1 0,1 2 0 0,0 3 1 16,3-3-2-16,-3 3-3 0,0 3-2 0,0 4 1 15,-4 1 3-15,0 6 0 0,0 2 2 16,-3-1-3-16,-1 1-4 0,-1 3 3 0,2-3-1 16,-1 3 1-16,-2 4 4 0,1 1-4 0,3 2 1 15,-1 0-1-15,3-2-2 0,0 0 1 0,-2-5-4 16,4 1-1-16,1 0-1 0,-1 0 1 16,1 3 3-16,1-1-1 0,-3-3 2 0,1 0-2 0,-1-2-1 15,-1 2-3-15,0 2 0 0,0-2-4 16,0 0 6-16,-2-2 0 0,3-1-1 15,0-3 9-15,0-4-9 0,3 0-3 0,1 1-1 16,0 2-6-16,3 1 5 0,-3 0 1 0,0 1 3 16,-4-6 3-16,2 2-3 0,-1-7 2 0,-4-3-2 15,4 4-4-15,-2-3 1 0,1 4-1 0,-4 2 1 16,5 5 1-16,1 1-1 0,-2 2 0 0,3 3 1 16,0 0 5-16,0 7-1 0,5 3-2 0,-4 2-3 15,3 1-6-15,-2 1 3 0,-2-4 5 16,1-1 2-16,1-1-1 0,-7-3-4 0,4 0-5 15,-1-4 0-15,-3 2 7 0,-1-4 2 0,0 1-2 16,-3 0-1-16,-1-4-7 0,-1-4 4 16,5-2 0-16,-4-7 1 0,1-6-1 0,0-6-9 15,2-4-1-15,-1-8-5 0,0-3-2 0,3-4 0 16,1-7-5-16,1-4-9 0,0-7-19 16,5-6-22-16,-2-3-44 0,2-5-79 0,4-4-170 15,1-4-467-15,3-10-748 0</inkml:trace>
  <inkml:trace contextRef="#ctx0" brushRef="#br0" timeOffset="132673.2618">25919 9958 1467 0,'-1'-20'412'15,"-5"-8"-23"-15,1-4-99 0,2 8-87 0,0 9-38 16,2 2-32-16,1 6-31 0,0 4-34 16,0 2-28-16,0 2-26 0,0 4-9 0,-3 4-6 15,1 6 9-15,-4 11 8 0,-2 5-1 0,-2 9 9 16,-3 2-5-16,1 4-3 0,0 2-4 16,-2 3-5-16,4-1 0 0,1-1-3 0,0-4 3 15,1-1-2-15,-1-6 1 0,1 1 1 0,2-4-4 16,-3 1 3-16,-1-4-5 0,-4-1-2 0,2-4 0 15,1-2-13-15,-2-4-12 0,4-5-22 16,1-2-29-16,1-6-33 0,4-1-59 0,1-2-91 16,2-5-104-16,2-3-467 0,5-8-694 0</inkml:trace>
  <inkml:trace contextRef="#ctx0" brushRef="#br0" timeOffset="132871.6527">25845 9963 537 0,'2'-17'804'15,"1"-4"-373"-15,4-5-62 0,1 5-123 0,3 1-58 16,2 2-33-16,0 1-34 0,4 1-26 16,1 2-20-16,3 2-19 0,1 1-21 0,1 1-7 15,3 3-11-15,1 1-6 0,0-1 0 0,1 6-8 16,2-1-2-16,0 2-1 0,-1 2 0 16,-1-1-3-16,0 4 1 0,-3 1-7 0,1 0-20 15,-1 0-26-15,0 2-67 0,-5 0-128 0,1 0-262 16,-4 1-521-16,-4 0-134 0</inkml:trace>
  <inkml:trace contextRef="#ctx0" brushRef="#br0" timeOffset="133714.9303">25835 10112 1 0,'-5'5'194'0,"2"-1"169"15,-2 3-142-15,5-4-65 0,5-1 15 0,2 1 25 16,6-1 14-16,8-1-22 0,11-2-48 15,12-2-50-15,9-3-39 0,8-3-20 0,6 0-13 16,4-1-11-16,3-2-4 0,2-1-6 0,-4-1 0 16,-3-1 0-16,-4 3 2 0,-8-2 2 0,-6 3-1 15,-7-2 1-15,-6 3 2 0,-9 1 3 0,-6 0 9 16,-5 2 18-16,-9 2 38 0,-3 0 40 0,-3 3 30 16,-3 1 8-16,-1 1-28 0,-2 0-39 15,-1 2-34-15,-4 1-17 0,-10 5 1 0,-3 1 10 16,-5 4 9-16,-4 2 0 0,-1 2-3 0,-1 0-11 15,3 1-6-15,4 2-8 0,3-1-9 0,7 2-3 16,2-3-9-16,8-1 0 0,4 0-2 16,5 0 3-16,3-5 6 0,7 2 5 0,5-2 6 15,6-4 2-15,3-3 1 0,6-5-5 0,-1-3-5 16,1-2 3-16,2-4-6 0,-4 0 0 16,1-4-3-16,-7 1-4 0,0-5 3 0,-3 4-1 15,-1-4 3-15,-6 2-1 0,2 1-2 0,-7-1 1 16,-1 0-3-16,-4 4 4 0,-2 4-2 0,-3 0 0 15,-1 4 0-15,-1 1-7 0,1 0-2 16,0 3-3-16,-4 2-4 0,-1 6 3 0,-5 2 1 16,0 2 5-16,-1 2-2 0,0 3 4 0,2-1-1 15,3 0-1-15,2 0 2 0,4 1-5 0,0-6 4 16,4 2 2-16,1-4 0 0,1-2 3 0,2-2-4 16,4-4 2-16,2-4-2 0,3-1 2 0,3-8 1 15,5 0-1-15,2-5 0 0,2 1-2 16,2-3 1-16,0-2 1 0,2-2 0 0,-2-1 2 15,-3-1-3-15,1-1-1 0,1 0-2 0,-4 2 1 16,1 2 1-16,-4 5 1 0,-2 4 1 16,-4 5-1-16,-4 3-5 0,-4 2 1 0,-3 4-2 15,-1 1-1-15,-3 3 3 0,1 2 2 0,-2 7 2 16,-1 3 1-16,-3 3 2 0,1 3 0 0,-3 2 1 16,-1 1-5-16,3 2 0 0,0-1 0 15,3 0-5-15,2-4 5 0,7-2-3 0,2-5-3 16,7-4-6-16,5-5-7 0,3-5-4 0,5-5 2 15,3-5 6-15,2-4 2 0,4-1 6 16,-3-7 1-16,-3-2 1 0,-1-4 7 0,-1-2 1 0,-1-4-1 16,1-3 0-16,1-1-2 0,-5-4 2 15,-1 1 2-15,0 0 2 0,-6 0 3 0,-3 3 2 16,-5 3 7-16,-2 7 11 0,-2 8 11 0,-3 2 12 16,-2 6 6-16,-3 4-2 0,-1 2-14 15,0 3-17-15,0 2-13 0,0-1-13 0,-1 7 2 16,0 5-2-16,-6 8 4 0,4 7 1 0,-4 6 1 15,4 5 3-15,-4 4-4 0,4 4-2 0,-3 2-1 16,-2 7-1-16,-2 3-2 0,-4 3-6 16,3-3-14-16,4-5-26 0,-2-8-21 0,5-5-16 15,2-11-24-15,-3-4-34 0,-1-7-44 0,-6-4-51 16,-3-5-60-16,3-7-66 0,0-3-147 0,-1-6-289 16,-1-3 36-16</inkml:trace>
  <inkml:trace contextRef="#ctx0" brushRef="#br0" timeOffset="133848.5742">27795 10137 609 0,'2'-12'733'16,"2"-3"-265"-16,5-5-166 0,2 3-89 16,5 2-35-16,4 0-27 0,4-3-26 0,6 4-29 15,1-2-28-15,1 4-27 0,2 0-17 0,2 3-14 16,-3 1-7-16,5 5-8 0,1 1-28 0,-1 2-103 16,5 1-343-16,-5 0-1125 0</inkml:trace>
  <inkml:trace contextRef="#ctx0" brushRef="#br0" timeOffset="134148.9532">29196 9750 2346 0,'-3'-15'190'0,"2"-3"-19"0,0 0-25 0,2 7-41 0,6 6-32 16,0 4-21-16,4 1-13 0,1 6-10 16,0 3-3-16,2 6 2 0,1 7 0 0,-1 8 2 15,-5 9-4-15,2 6-2 0,-9 7-4 0,-3 3-1 16,-6 5 1-16,-5 3-5 0,0-3-4 0,1-1-10 16,0-7-2-16,2-5-4 0,0-8-12 15,2-3-22-15,-3-5-41 0,-5-4-48 0,-1-5-59 16,-4-4-83-16,2-8-125 0,0-6-281 0,-2-5-799 0</inkml:trace>
  <inkml:trace contextRef="#ctx0" brushRef="#br0" timeOffset="135606.4274">29140 9707 1063 0,'28'-19'487'0,"13"-5"-81"15,12-5-121-15,-1 5-65 0,-3 7-48 16,2 4-39-16,-1 3-35 0,-5 5-27 0,-5 4-25 15,-3 4-19-15,-6 7-14 0,-7 4-11 0,1 4-1 16,-4 6 1-16,-6 5 2 0,1 5 2 0,-5 3-2 16,-3 7-2-16,-5 0 0 0,-3-2 5 15,-3 0 0-15,-4-5 1 0,-2-4 2 0,-1-1-5 16,-1-4 3-16,0-6 2 0,-2-2 1 0,0-5 3 16,1-3-5-16,0-4 0 0,3-2-2 0,4-2 3 15,0-2 16-15,4-4 4 0,1-1 1 16,0-3-9-16,6-3-12 0,0-6-7 0,11-2-3 15,4-3 2-15,8-3-4 0,4-1-1 0,8-3-1 16,-1 1-1-16,8-2 6 0,-3 0-1 0,3-1 2 16,-4 1-4-16,-2 4 1 0,-9 5 0 15,-9 7 2-15,-6 5 5 0,-9 5-5 0,-5 1-1 16,-3 1-4-16,-1 1-7 0,-1 1 7 0,1 5 1 16,-1 3 6-16,-2 5 3 0,-4 5-2 0,-2 1 3 15,-4 3-1-15,2-2 5 0,-4 0-5 16,3 1-3-16,1 0 0 0,0 2-6 0,2-3 5 15,2 2 2-15,4-4 1 0,5-6 3 0,4-1-5 16,-2-4 3-16,4-1 1 0,4-3 6 0,4-4 3 16,3-3-2-16,5-2-3 0,2-4-6 0,1-1 1 15,2-4 3-15,0 1 2 0,-5-6 3 16,1 0-6-16,-6-1-1 0,-3-1-2 0,2 0-2 16,-5 0 2-16,0 1-1 0,-5 3 0 0,0 3-6 15,-1 2 3-15,-4 3 2 0,-2 1 1 0,0 2 4 16,2 3-6-16,-2-2-4 0,-1 4-6 0,0 0-6 15,0 2-3-15,0 2 0 0,0 2 4 16,2 3 5-16,1 5 3 0,5 1 6 0,4 3 0 16,7 2 4-16,8-1-3 0,5 1-4 0,7-2-1 15,4-2-1-15,1 0 2 0,4-5 1 16,-1-2 1-16,-2-6-4 0,-3-1 1 0,-2-4 1 16,0-3 1-16,0-2 6 0,-3-4-6 0,-3-2 0 15,-3 1 0-15,-7-3-4 0,-2 3 6 0,-7-2 3 16,-3 2 2-16,-2 0 1 0,-5 3-1 15,-3-1 0-15,-3 3-2 0,0 1-1 0,-4 1 0 16,-5 2-3-16,-1 0-2 0,-5 2-2 0,-8 5 2 16,-1 2 3-16,-3 4 2 0,0 0-1 0,4 5-3 15,3 0 1-15,3 2-5 0,6 0 6 16,3 0-1-16,5 3-1 0,8-1 2 0,4 1-7 16,5 2 6-16,8 0 2 0,4-1 3 0,3-1 1 15,6-3-3-15,-1-4-3 0,-1 0-4 0,-1-4 5 16,-3-2-1-16,-3-4 1 0,1-3 1 15,-3-3-6-15,3 0 4 0,-1-3 2 0,0-2 1 16,0-1 3-16,-4-1-3 0,-3-1-1 0,-4 0-1 16,0 0 4-16,-1-3 3 0,-4 0-1 0,0 0 3 15,-1-3-7-15,-2 3 0 0,0 1 3 16,-2 2 0-16,-3 1 3 0,0 3-2 0,-2-1 0 16,1 3-1-16,-1 1 3 0,1 1 3 0,0 1 2 15,-1-1 2-15,1 1-7 0,-2 2 0 0,2-2-3 16,0 4-5-16,0-1 1 0,0-1-9 15,0 1-3-15,0 3-1 0,-1 0 1 0,2 5 7 16,1 3 3-16,0-1 3 0,4 3-2 0,0-1 0 16,3 0-1-16,2 3 1 0,6-4 3 0,-1-1-1 15,6-1-1-15,2-3-2 0,5 0-2 0,3-5 2 16,2-2 3-16,3-3 0 0,1-4 0 16,2-3-1-16,-4-3-2 0,3-2-1 0,-2-4 5 15,-4-3-2-15,5-3-1 0,-1-3 2 0,2-7-7 16,3-1 4-16,2-8 2 0,-3-2-1 0,-1-4 1 15,-4-2-4-15,0 2-1 0,-5 3 1 16,-7 5 3-16,-5 3 2 0,-9 9 0 0,-1 4-1 16,-9 6-4-16,-2 5 2 0,-3 4 3 0,0 4 1 15,1 0-3-15,0 5-7 0,-4 4-5 16,-2 6-3-16,-6 6 7 0,-7 9 3 0,1 5 4 16,-1 7 4-16,1 3-5 0,1 3 2 0,5 5 1 15,5 1-2-15,0 5 5 0,6-4-5 0,2 0-2 16,8-6-2-16,2-5 1 0,8-4 4 15,-1-5 0-15,6-3 0 0,0-5-3 0,-4-4 0 16,4-5 3-16,-6-1-1 0,5-6 8 0,-2 0-5 16,-1-4-2-16,3-1-2 0,0-3-4 15,3-2 3-15,0-4 3 0,4 2 2 0,2-4-5 0,-3 0 0 16,1-2-2-16,-3 0-1 0,-1 0 5 16,-2 3-2-16,-5-1 0 0,-3 4 0 0,-7 1-2 15,-3 3 2-15,1 0 2 0,-3 2 2 0,1 1-2 16,-1-1-5-16,-1 2-9 0,1 2-13 0,-2 0 2 15,2 2-2-15,-1 1 8 0,1 4 10 16,1 1 1-16,2 4 7 0,3 1 1 0,5 3 2 16,4 0 1-16,3 1-3 0,3 1 0 0,2-1-2 15,1 0 6-15,7 0-3 0,-1-5 1 16,1-3 4-16,2-5-6 0,-6-2 5 0,2-1 3 16,-1-6 16-16,0 2 1 0,-5-2-3 0,-14 1-5 15,3 0-22-15,-1 0 3 0,2 0 2 0,-2 1-1 16,2-1 3-16,-4 0-7 0,-1 1 1 15,0 2 2-15,-1 1 0 0,-4 1 4 0,-1 1-5 16,-1 4-4-16,-1 3 0 0,0 2 0 0,0 1 5 16,-1 5 4-16,-1 0-1 0,-2 0-2 15,-2 3 5-15,2 1-5 0,-1-1 0 0,3-1 4 0,0-1-10 16,0-2 1-16,2-2-13 0,0 1-24 0,2-2-42 16,0-4-83-16,1 2-152 0,0-3-239 15,-2 1-594-15,2-5 25 0</inkml:trace>
  <inkml:trace contextRef="#ctx0" brushRef="#br0" timeOffset="135755.6939">33260 9811 181 0,'6'-14'788'0,"2"-4"-326"0,3-1-54 16,1-5-129-16,0 1-85 0,2-1-55 16,-4 4-38-16,1 7-30 0,-1 0-22 0,-4 5-29 15,1 2-25-15,-2 5-19 0,0 1-4 0,-2 4-11 16,-1 4-46-16,0 5-133 0,-5 3-315 0,2 10-824 15</inkml:trace>
  <inkml:trace contextRef="#ctx0" brushRef="#br0" timeOffset="136535.0242">25173 10952 1 0,'-6'-3'159'0,"-3"0"193"16,3 0-12-16,-1 2 17 0,4 0 14 0,1 1-27 15,1 1-67-15,-1-1-66 0,2 0-51 0,0 0-41 16,0 0-24-16,2 0-22 0,1 1-16 16,-2-1-13-16,3 1-5 0,3 1-1 0,2-2 0 15,6 0 5-15,4 0-6 0,4 1-2 0,3 1-4 16,0 0-10-16,4 0 2 0,1 3-5 0,4-1 1 16,4-1 0-16,2 0 0 0,4-2 0 15,7-2-2-15,7 0 2 0,5-4-6 0,6 1 1 16,5-5 1-16,6 3-4 0,5-5 6 0,11 3 1 15,6-2-1-15,13-3 1 0,7 3-5 0,8-3-1 16,9 2-1-16,4-1 2 0,11 1 0 16,7-1-1-16,6 1-2 0,8-2-6 0,4 2 6 15,10-2-3-15,4 3 1 0,7-1 4 0,9 3-6 16,6-1 1-16,7 0 3 0,7 1 1 0,-2 0 3 16,4 0-1-16,2 5 1 0,1 0-4 15,2 0-1-15,-3 4-1 0,-7 2-2 0,-6 6 2 16,-7 5-4-16,-8 1 1 0,-6 2-3 0,-14 5 1 15,-4 1 0-15,-15 4 0 0,-17 2 3 0,-6-1-6 16,-14 3 2-16,-7-3-8 0,-66-14 17 16,12 4 0-16,-9-2-1 0,9 4 1 0,-7-2-15 15,5 2-2-15,-8-4 5 0,4 4 1 0,-11-5 3 16,-12-3 1-16,-10-2 0 0,-6-4 11 0,-10-1 5 16,-3-3 3-16,-6-1 0 0,-4-2-13 0,-2-1-5 15,0 0-3-15,-4-2-2 0,3-1 2 16,-4-2 0-16,0 1-2 0,-1-1-5 0,-2 0-1 15,-1 0-9-15,-1 0-11 0,0 1-16 0,-2 2-36 16,-2-1-46-16,-2 4-81 0,-5 1-215 16,-4 2-1194-16</inkml:trace>
  <inkml:trace contextRef="#ctx0" brushRef="#br0" timeOffset="142911.1022">24746 12302 1 0,'-7'-3'0'0,"-2"-4"0"0,-1-2 151 0,6 2 211 16,-2 0-24-16,3-1-15 0,1 1-38 15,-3 0-32-15,4 0-36 0,0 2-34 0,-1 0-30 16,-1 2-28-16,1 1-22 0,1 1-20 0,1 0-17 15,0 1-11-15,-1 0-14 0,2 0-9 0,-1 0-7 16,0 0-1-16,0 0 0 0,0 0 2 16,1 1 6-16,1-1 2 0,1-1 3 0,-2 1 1 15,1-1 0-15,-1 1-5 0,4-4-3 16,0 3-5-16,5-2-5 0,0 0-3 0,0 1-4 0,1 0 0 16,2 0 0-16,3 2-3 0,-2 0 2 15,3 3-3-15,0-2-1 0,3 2 5 0,2 0 0 16,3 0 2-16,3 1-1 0,2-1-1 0,2 2-1 15,5-2-1-15,2 3 1 0,2-4-2 0,2 1 1 16,7 0-3-16,-1-3-5 0,-1 0 4 16,3-1-2-16,-1-1 1 0,0 0-2 0,-1 1-1 15,-5 0-1-15,0 0-1 0,-4 1 3 0,-5-1-2 16,-5-1 1-16,-2 1-2 0,-7-1-2 0,-6 1 4 16,-1 1 0-16,-7-2 3 0,-2 1 3 15,-3 0 0-15,-2 1 3 0,0-1 0 0,0 2-1 16,-1-1 2-16,1-1-3 0,-1 1-4 0,0-2-5 15,-1 1-1-15,0 0-2 0,-1 0-1 0,2-3-2 16,-1 2-7-16,-1 1-5 0,-2-2-8 16,4 2-7-16,-2 0-8 0,-1 0-11 0,2-1-14 15,-2-1-20-15,-2 2-22 0,3 0-39 0,-3-2-48 16,2 1-60-16,-1-1-100 0,1-1-84 0,-1 1-87 16,1-1-98-16,1-1 83 0,-2-2 540 15,3 1 0-15,1 1 0 0,0-2 0 0,0-3 0 16,1 2 0-16,0 1 0 0,0-3 0 0,-1 2 65 15,1 0 449-15,0 0-23 0,-1 2-63 0,1 1-77 16,0 1-69-16,1 0-63 0,-1 2-58 16,0 1-53-16,1 1-47 0,0 1-32 0,1 1-14 15,4 5 5-15,-1-1 12 0,5 5 9 0,2 7 6 16,5 2-4-16,-3 5-8 0,3 1-9 0,1 2-7 16,-5 0-6-16,2 0-4 0,-1-1-1 0,-4 1-4 15,-3-2-1-15,-2-2-2 0,-2-1-2 16,-4-1 2-16,-2-1 1 0,-5-3 2 0,-1 0 1 15,-6 3-2-15,-3-2-1 0,-5 1-10 0,-5 1-17 16,0-1-54-16,-7 0-162 0,-3 0-630 0,-4-1-741 16</inkml:trace>
  <inkml:trace contextRef="#ctx0" brushRef="#br0" timeOffset="143847.5459">24583 11514 238 0,'8'-13'479'16,"9"-3"-25"-16,3-7-100 0,1 2-39 0,-2 4-38 16,1 1-54-16,-5 4-45 0,-1 3-46 0,-4 2-38 15,-4 5-38-15,-1 3-25 0,-3 3-15 16,4 5-3-16,-2 2 11 0,-3 9 11 0,0 6 13 16,-2 8 5-16,-4 2-5 0,-6 7-4 0,-6 5-12 15,-5 3-10-15,-5 2-5 0,5-3-10 0,1-5-7 16,2-10 0-16,3-8-1 0,4-5 2 15,4-8 6-15,2-1-1 0,-2-5 3 0,4-3 16 16,1-5 10-16,1-3 4 0,1-2-5 0,-1-6-16 16,0-6-14-16,0-6 0 0,4-7-1 15,2-2-1-15,2-6 4 0,4-4-4 0,1-3-2 16,1 0 3-16,3-5-1 0,0 1-2 0,3-3 0 16,0 2 0-16,2 1 1 0,4 4 2 0,-3 6 3 15,0 6-1-15,-2 6 3 0,-3 5 2 0,1 4 0 16,-5 8 1-16,3 3-4 0,-7 3-4 0,1 5-4 15,0 3-1-15,3 6 2 0,0 2 0 16,1 8 3-16,-1 6-1 0,4 2-1 0,-5 9 1 16,1 7-3-16,-3 3 2 0,-3 2-4 0,0 1-3 15,-1-4-4-15,0 0-12 0,-3-2-12 16,1-3-25-16,0 2-36 0,-4-4-49 0,-3-2-67 16,1-4-110-16,-7-1-245 0,-3-3-424 0,-8-2-6 15</inkml:trace>
  <inkml:trace contextRef="#ctx0" brushRef="#br0" timeOffset="144355.144">24618 11747 641 0,'17'-11'341'0,"7"-5"-39"0,10-6-41 16,6 2-45-16,5 2-31 0,4 2-47 0,3 2-40 15,1 1-31-15,0 5-20 0,2-3-10 0,-2 4-6 16,-3 0-7-16,1-1-2 0,-8 3-5 0,-5 1-2 15,-5-1 0-15,-5 2-2 0,-7 0 0 16,-4 2-2-16,-7 1-1 0,-4 1-1 0,-3-1 6 16,-2 1 10-16,-2 1 20 0,-3 0 25 0,-1 1 12 15,-2 3 6-15,-6 0-13 0,-4 3-17 0,-4 2-13 16,-2 0-9-16,-1 0-3 0,-3 4-5 16,1 0-1-16,1 1-8 0,2-2-7 0,5-1-3 15,5 0-5-15,5-3-2 0,5 1-2 0,3-4-3 16,3 0 1-16,6 1 2 0,3-3 5 15,6 0 3-15,7-5 4 0,2-4-1 0,7-2-4 16,-1-4 3-16,-1-1-3 0,2-1 3 16,-7-3 2-16,3-4-1 0,-3 0 0 0,-5-3-1 0,0-1 2 15,-5-2 0-15,-2-2 0 0,1-1 2 16,-3-5-5-16,-2-1 4 0,-1-4-2 0,-1 1-1 16,-5-1 3-16,0 5-2 0,-2 2 1 0,0 3 0 15,-2 1 2-15,2 5 7 0,-1 5 9 0,2 2 10 16,-2 6 0-16,0 1 0 0,-1 6-11 15,-1 0-13-15,1 2-8 0,0 2-11 0,0 1 1 16,0 5-1-16,-1 5 1 0,0 7 4 0,-2 7 1 16,0 2 2-16,0 4-2 0,-1 1 3 0,0 5-4 15,-2 2-2-15,0-1 1 0,-1 2-8 0,1-2 2 16,4-5-5-16,0 0-14 0,4-6-16 16,0-1-33-16,4-4-51 0,4-1-87 0,1-4-179 15,4-3-627-15,4-5-634 0</inkml:trace>
  <inkml:trace contextRef="#ctx0" brushRef="#br0" timeOffset="144512.7239">25951 11364 2174 0,'0'-8'370'16,"0"-1"-109"-16,0-4-67 0,0 5-44 0,0 3-32 16,-2 1-33-16,2 1-32 0,-1 3-22 0,-1-2-19 15,2 4-20-15,0 1-1 0,-2 2-9 0,-1 3-6 16,1 8-11-16,-1 2-48 0,-1-1-77 0,1 6-190 15,0 3-680-15,-2 0-604 0</inkml:trace>
  <inkml:trace contextRef="#ctx0" brushRef="#br0" timeOffset="144886.8081">24847 12055 475 0,'1'-4'574'0,"-1"1"-120"16,0-1-141-16,1 2-99 0,0 1-64 16,0 1-60-16,-1-1-43 0,0 1-33 0,0-1-27 15,1 1-13-15,4 0-4 0,0 0-7 0,6 1-18 16,7-2-77-16,4-2-204 0,9 1-445 0,5-6-139 15</inkml:trace>
  <inkml:trace contextRef="#ctx0" brushRef="#br0" timeOffset="145461.1986">26921 11959 759 0,'-1'-8'294'15,"-2"0"18"-15,2-3-13 0,1 2-37 0,0 5-23 16,0 0-30-16,0 1-39 0,0 3-42 0,0-1-30 16,0 2-30-16,0-1-32 0,1 2-16 15,-1 1-12-15,-1 5 6 0,1 3 13 0,0 3 16 16,0 7 9-16,-3 2 4 0,0 3-9 0,-1 1-14 15,0 0-4-15,-1 2-8 0,3 0-4 16,-2 3 1-16,-1-2-8 0,1 4-2 0,-2-3-5 0,1 0 2 16,-1 0-3-16,-2-2-2 0,3-2-4 15,-1 0-9-15,-1-2-14 0,2-1-29 0,0-1-35 16,0-3-55-16,-2-1-91 0,2-2-189 0,-1-3-365 16,3-2-704-16</inkml:trace>
  <inkml:trace contextRef="#ctx0" brushRef="#br0" timeOffset="147037.8282">26942 11615 826 0,'19'-28'490'0,"7"-8"-66"16,10-7-108-16,1 6-86 0,-2 8-38 0,3 2-39 16,-1 3-33-16,-3 4-29 0,-3 5-23 0,-6 8-23 15,-3 5-19-15,-4 4-15 0,0 6-6 0,-1 7-1 16,1 7-1-16,-3 5 3 0,-1 5 0 15,-3 2-1-15,-4 3 3 0,-3 4-1 0,-7 4 1 16,-3 2 0-16,-6 2 1 0,-2 0-3 0,-2 1-4 16,-4-3 1-16,0-5-2 0,1-4 1 15,3-5 2-15,-2-7-6 0,1-3 1 0,2-4 0 16,-1-6-2-16,0-2 3 0,0-3 1 0,0-2-1 16,2-3 0-16,3-2 3 0,1-3 2 0,2 0 3 15,2-3 5-15,2 0-6 0,2-1-2 16,1-1-3-16,1 2-4 0,1 2 0 0,-1 0-3 15,1 1-6-15,2 2-4 0,-1 0-2 0,3 1 1 16,4 3 7-16,1 2 10 0,2 3-3 0,3 0 2 16,5 5-2-16,-1 2-3 0,4 1 5 15,0 1 1-15,2 2 1 0,0-2 2 0,2 0-2 16,3-1 0-16,0-4 1 0,2-3 5 0,2-3-4 16,-3-2 2-16,-1-2-5 0,0-3-4 0,0-2 6 15,-3 0 1-15,2-2 3 0,-2-4 3 16,-1 1-3-16,-1-2 0 0,-3-3 3 0,-2-1 4 15,-1-5 2-15,-3 2 3 0,-2-4 0 0,-4 1-6 16,-1-3 5-16,-2-1-1 0,-2 2 2 0,-4-1 2 16,-1 2-4-16,-1 0 1 0,-1 3 2 0,-5 1 4 15,3 4 1-15,-4 1 1 0,2 4-4 16,-2 2-7-16,1 0 2 0,-2 2-6 0,-1 3-2 16,-2 3 2-16,-2 3-11 0,-2 4 0 0,1 4-2 15,-1 3-3-15,1 3 3 0,1 3 0 0,5 1-2 16,7 1-3-16,3 2 1 0,4 3-3 15,9 2-4-15,7 4-4 0,6-1-18 0,9-4-17 16,11-5-15-16,6-1-26 0,7-7-11 0,1-3-7 16,2-6-13-16,1-5-7 0,1-4-5 15,-2-4-4-15,-1-3 15 0,-1-2 32 0,0-4 27 16,-2 0 28-16,-2-4 16 0,-4-2 11 0,-1-3 11 16,-2-5 9-16,-7-2 12 0,-5-4 20 0,-7 2 22 15,-9 4 30-15,-3 2 26 0,-10 4 21 16,-6 3-2-16,-3 4-14 0,-6-2-23 0,-4 3-25 0,-5 2-15 15,-6 2-13-15,-8 0-1 16,-5 3-2-16,-6 3-3 0,-7 0-3 0,4 6-7 16,-4 1-6-16,3 5-10 0,4 2-5 0,-1 3-6 15,5 2-6-15,6 5 2 0,4 1 0 0,7 2 0 16,5 1 3-16,5 3-7 0,3 0-4 0,8 1-2 16,4-1-4-16,6-3 1 0,10-7 3 0,6-4 0 15,11-6 2-15,3-2 6 0,5-5-6 0,-1-2-1 16,1-4-1-16,-1-1-6 0,0-5 0 0,-4-2 0 15,-2-5 3-15,-2-2 3 0,-4-6 4 16,0-3 1-16,2-4 0 0,-3-4 4 0,3-2-1 16,-3-4 4-16,-4-1 1 0,0-5-2 0,-6 1 2 15,-4 2-2-15,-3-2 1 0,-2 4 5 16,-7 1 5-16,-2 5 4 0,-4 2 3 0,-2 6 3 16,-2 4 4-16,-2 4 5 0,3 4 11 0,-3 4-3 15,1 3-1-15,2 3-6 0,-3 5-13 0,2 1-2 16,2 2-12-16,1 2-6 0,-3 5-3 15,-2 3-2-15,1 9 0 0,-4 7 4 0,4 6 7 16,-2 3-6-16,5 6 2 0,1 3-4 0,1 5-5 16,0 2 6-16,4 3-1 0,-1 4-1 15,-2-2-6-15,5-1-19 0,4-3-19 0,6-4-27 16,1-1-20-16,4-7-14 0,2-8-8 0,4-8-9 16,-1-6-31-16,0-7-18 0,2-4-13 0,-3-3-4 15,2-6 26-15,3-5 31 0,-1-4 38 0,0-3 44 16,-2-4 40-16,0-5 26 0,-5-4 25 0,-2-2 24 15,-3-3 26-15,-3 2 24 0,1 0 23 16,-4-3 20-16,-3 3 7 0,-2 2-6 0,-3 3-17 16,-3 2-22-16,0 3-17 0,-2 3-17 0,0 5-12 15,1 1-15-15,-2 4-16 0,0 3-10 16,0 3-19-16,2 2-12 0,-2 3-3 0,1 7-6 16,-1 3 5-16,0 6 1 0,-3 7 0 0,5 3 3 15,2 3 0-15,2 0 0 0,2 5-6 0,1-1-6 16,4 3-20-16,3 0-23 0,2-6-24 15,3-5-17-15,9-8-5 0,-1-5 2 0,1-6 0 16,1-2 4-16,-1-5 0 0,-3-4 11 0,4-6 21 16,-2-2 21-16,-2-2 23 0,2-4 17 15,-5-1 10-15,1-1 8 0,-5-6 14 0,0 0 12 16,-1-6 12-16,-3 1 15 0,-3-1 9 0,5 0 7 16,-6-2 2-16,-5 1-4 0,2 4-3 0,-4 3-8 15,-2 6-5-15,-1 3-11 0,-1 4-9 0,1 4-6 16,0 1-13-16,0 4-10 0,-1 2-12 0,1 1-7 15,-2 3-5-15,0 4 1 0,-3 5 4 0,2 4-1 16,-4 3 3-16,4 2 0 0,-2 2 0 16,3 1 0-16,4 0-4 0,4 1 2 0,1-2-4 15,5 0 3-15,3 0-2 0,4-4-3 0,6-1-2 16,0-5-6-16,5-4 0 0,0-3-2 16,-1-3 4-16,2-3 3 0,0-3 0 0,1-3 8 15,0-4 0-15,3-3 3 0,-2-5 2 0,-2-4-1 16,-1-1 2-16,-1-3-2 0,0-1 4 0,-4-2 0 15,2 0 2-15,-3 0 3 0,-4-2 4 16,-4 1 7-16,-4 4 4 0,-4 2 5 0,-5 4 8 16,-3 0 1-16,-2 8 1 0,-4-2 0 0,1 5-8 15,-3 1-7-15,-1 1-7 0,-3 5-7 16,-3 3-4-16,-2 2 0 0,-3 5-3 0,-6 4 3 16,4 2-1-16,-1 1-5 0,4 5 0 0,1 1-4 15,6 0 0-15,3 4 2 0,7-1-1 0,4 0 3 16,6 0-5-16,4 2-3 0,6-2-7 15,2-1-23-15,5 0-24 0,4-3-35 0,3-3-41 0,5-2-68 16,4-1-161-16,3-1-666 0,5-3-602 16</inkml:trace>
  <inkml:trace contextRef="#ctx0" brushRef="#br0" timeOffset="148035.9384">31236 12389 1758 0,'-11'-11'495'0,"-2"0"-357"0,0-1 15 0,7 8-18 15,6 3-20-15,1-1-18 0,1 1-30 0,3 0-18 16,3-2-8-16,4-2-9 0,1 0-3 0,10-1-4 15,5-2-6-15,9-1-2 0,2 0-4 16,6 0-3-16,3-4-1 0,4-1 0 0,1 2-4 0,-2-3-1 16,6-1 1-16,-2-5-4 0,-3-3 4 15,-2-4-2-15,-1-3-1 0,-6 0 5 0,3-2-1 16,-8-5 2-16,-3 1 0 0,-6 0 1 0,-6-1 0 16,-5 5 0-16,-5-1 2 0,-3 4-3 15,0 3 3-15,-6 2 2 0,-2 5-2 0,-6 7 6 16,0 2 2-16,-4 4-3 0,-1 3-3 15,-6 4-6-15,-8 6-2 0,-4 5-2 0,-10 10 3 0,-4 3-6 16,1 6 0-16,1 4-1 0,6 1-2 16,3 5 8-16,7 5-4 0,4-3 1 0,9 2-1 15,8-5-4-15,5 2 2 0,7-3 0 0,9-4 0 16,3-4-1-16,5-7 3 0,5-4-1 16,1-4 0-16,2-4 1 0,4-4-2 0,-1-3 1 15,5-4 0-15,0-4-4 0,-2-3 1 0,1-5-4 16,-3-3 1-16,-1-3 1 0,-1-4 3 0,1-6 1 15,-3-4-1-15,1-6 5 0,-2-1-4 0,-1-3 0 16,-3 0 2-16,-2-2-6 0,-7-1 4 16,-2 4 0-16,-3 2 1 0,-10 3 5 0,1 6-1 15,-7 4 0-15,0 5-1 0,-3 6 1 0,-2 2-2 16,2 5-2-16,-3 2 1 0,4 5-6 16,-1 4 1-16,-7 4 0 0,-1 6 0 0,-6 9 6 0,-1 2 1 15,2 7-1-15,0 1-1 0,1 7 0 16,0 3-3-16,0 2 0 0,1 6 2 0,3-1-6 15,7-2 4-15,2-2 0 0,5-5-3 16,7-8 7-16,3-4-6 0,8-8 1 0,-2-6 1 16,7-3-6-16,-6-2 2 0,3-4-1 0,-2-4 0 15,4-2-3-15,5-3 3 0,-1-3 3 0,3-2-2 16,1-1 8-16,1-4-4 0,-2-4-1 0,7-3 17 16,-21 11-5-16,3-6 3 0,-2 3-1 15,2-5-15-15,0 1-1 0,1-3 3 0,-4 4 2 16,0-2-1-16,-4 2 10 0,-1 4-7 0,-4 1 0 15,-3 4 1-15,-2 2-10 0,-3 3 1 0,-1 2-6 16,-1 2 2-16,1 0 1 0,-2 4 5 0,1 4 4 16,-2 2-1-16,0 5 7 0,1 2-6 15,1 4-1-15,1 2 2 0,1 0-11 0,1 0 8 16,3 0 0-16,0-1-2 0,8-3 7 0,1-4-4 16,3 1-1-16,3-4 0 0,3-6 1 15,4 1-2-15,3-5 0 0,-1-3 4 0,7-3-9 16,-3-4 7-16,1-1 0 0,0-3-2 0,-1-4 9 15,-1-2-3-15,-2 1 3 0,-5-2 2 16,0-4 7-16,-5 3-1 0,-4 2 3 0,-1-1 4 16,-5 1-9-16,-2 4 11 0,-4 2 3 0,-2 2-5 15,0 3 3-15,0 1-15 0,-6 3-7 0,-1 4-1 16,-8 2-2-16,0 4 3 0,-3 2-1 16,-4 0 3-16,2 6-4 0,-4 0 0 0,3-1 0 0,1 2-5 15,5 0 6-15,7-1-8 0,2-1-2 16,8 1-1-16,1 1-15 0,3-4-7 0,7 3-19 15,2-4-25-15,1 0-30 0,6-2-58 0,1-3-86 16,-5-1-170-16,2 0-360 0,-2-4-759 16</inkml:trace>
  <inkml:trace contextRef="#ctx0" brushRef="#br0" timeOffset="148220.7013">32289 11833 1142 0,'-39'-11'515'0,"-4"-2"-190"0,-6-3-34 16,22 6-71-16,18 3-46 0,6 3-45 0,8 0-59 15,6-2-42-15,10 2-21 0,9 0-7 16,14 2-3-16,7 4-9 0,16 3-53 0,8 4-169 16,7 3-604-16,11 1-755 0</inkml:trace>
  <inkml:trace contextRef="#ctx0" brushRef="#br0" timeOffset="149717.1503">27187 13022 18 0,'2'-12'577'0,"-1"-3"-208"0,3-2 4 16,1 1-50-16,-2 4-39 0,2-1-17 0,-1 1-47 15,0 1-31-15,-3 0-31 0,-1 1-27 16,-1 0-25-16,-1 4-18 0,0-2-14 0,-3 3-16 16,-1 0-12-16,-2 3-14 0,-3 4-12 0,-8 4 3 15,-7 3-2-15,-7 8 4 0,-9 7 3 16,-5 4-6-16,-6 5 0 0,0 2-5 0,0 0 0 15,3 1-3-15,5 0-3 0,4 0-3 0,4 1-6 16,7 2 3-16,10-3-4 0,6 1 4 16,9-6 1-16,10 1-6 0,9-2-1 0,6-3 0 0,11 0 0 15,10-3 5-15,8-3 1 0,9-4-1 16,6-6-5-16,3 0 2 0,5-8-2 0,2-4 0 16,-2-5 3-16,-2-4-8 0,-4-1-2 0,-8-3-1 15,-2-5 0-15,-5 0-2 0,-4-1 4 0,-5-3 1 16,-6-2-3-16,-3-3 6 0,-3-1 0 15,-1-2 1-15,-8 2 6 0,-1-3-3 0,-6 4 0 16,-7 3 0-16,-1 3-3 0,-6 3 4 0,-5 3 3 16,-1 0-2-16,-4 2 0 0,-6 1-2 0,-2 1-1 15,-3 2 1-15,-6 3 6 0,-3 3-4 16,-2 1 4-16,-4 6-2 0,-4 0-2 0,-4 5 4 16,-2 3-3-16,-2 4 3 0,0 2-1 0,1 3-3 15,3-1-1-15,2 4 1 0,5 2 5 16,7 2-6-16,4-1 2 0,12 2-5 0,4 1-7 15,5-1 9-15,9-1-2 0,2-2 1 0,5-1 3 16,4-3-5-16,4-4 2 0,2-2 0 0,8-5 1 16,-1-5 1-16,5-3 1 0,-1-4-1 15,3-3-5-15,1-3 6 0,0-5-2 0,2 1 2 16,0-4 1-16,-3 0-6 0,-3 1 2 0,-2-2-1 16,-4 0 0-16,0-1 4 0,-3 0-1 0,2 1 0 15,-2-1-6-15,1 4 4 0,-5 0-1 0,3 1 2 16,-2 0 7-16,0 2-8 0,0 1 1 0,-1 3-3 15,-5 2-2-15,4 0 5 0,-3 2-3 16,0 3 2-16,0 3-2 0,1 2 0 0,-2 0 1 16,3 2 1-16,-5 5 6 0,1-1-6 0,2 5 1 15,-4-2-2-15,0 3-4 0,-1 1 5 16,0 0 2-16,-1-3 0 0,-1 0 0 0,-4 2-4 16,2-5-2-16,-4 0 1 0,2-4 1 0,2-4-2 15,-5 0 0-15,1-3-1 0,1-2-2 0,0-2 2 16,0-1-1-16,5-3-1 0,3-4-1 15,1-1 1-15,2-3-2 0,1-3 2 0,2 4 1 16,-2-2-2-16,3-2 2 0,-2 3-1 0,-1-2-6 16,1 3 10-16,-1 3 0 0,-4 3-1 0,3 0 6 15,-1 3-10-15,-2 2 0 0,1 0 0 0,3 5 1 16,1-1 3-16,3 1 1 0,3 2 0 16,5 0 0-16,0 2 1 0,8-1 1 0,1-2 1 15,5 0-3-15,2-2-16 0,0-3-11 0,-2-1-10 16,-1-3-1-16,-5-5 10 0,-4 0 12 15,-5-4 7-15,-1-2 4 0,-4 1 7 0,2-4 2 16,-6-2 2-16,0-2 4 0,-1-1-1 0,-8-3 2 16,-1-4 0-16,-1 0 0 0,-4-1 8 0,-3 3 5 15,-3 3 5-15,-1 4 4 0,-4 3 4 16,-2 4 0-16,-1 3 0 0,-3 2 4 0,1 2-6 16,-2 3-4-16,1 3-6 0,-4 3-9 0,2 4 0 15,-3 6-3-15,1 2-1 0,0 6-3 0,-1 6-2 16,3 6-3-16,-2 10 1 0,2 5 3 0,1 7-4 15,1 3 1-15,0 4-2 0,4 4-3 16,-3 8 5-16,4 2-1 0,0 7-3 0,3 0 1 16,0-1-7-16,5 4-9 0,1-7-7 0,2-6-19 15,1-8-18-15,4-9-18 0,1-12-28 0,-1-7-45 16,-2-9-68-16,1-7-102 0,-3-9-119 0,5-7-216 16,1-9-355-16,2-6 517 0</inkml:trace>
  <inkml:trace contextRef="#ctx0" brushRef="#br0" timeOffset="150949.7336">28743 13338 1053 0,'-4'-15'439'0,"1"-7"-149"0,2-3-51 16,10 6-62-16,3 2-33 0,5 6-10 0,4 0-25 16,1 2-14-16,2 6-19 0,3 4-9 15,5 4-10-15,4 8-9 0,-2 3-7 0,1 8-13 16,-4 3-8-16,-4 3-9 0,-5 0-5 0,-3 1 2 15,-2 2 1-15,-6-3 0 0,-3-2-3 16,-5-1 0-16,-2-3-2 0,-2-2 0 0,-2-4 1 16,-5-4-2-16,0-5 4 0,2-3 1 0,-1-4 5 15,-1-1 7-15,5-2 0 0,-1-2 0 0,1-3-9 16,2-6-4-16,2-1-6 0,2-4-3 16,1-5 4-16,2-1-5 0,4-5 1 0,6-3-1 15,3-4-1-15,1-2 2 0,7-3-2 0,5-3 1 16,1-4-1-16,3-1-4 0,2-3 0 0,1 1 1 15,2-3 4-15,-1 0 1 0,-2 1 5 0,-5 3 0 16,-4 7 0-16,-7 2 6 0,0 4 1 0,-3 5 7 16,-5 3 9-16,-1 4 6 0,-4 6 9 15,-5 0 7-15,-2 8 7 0,0 1-2 16,-4 2-5-16,2 3-13 0,-2 3-17 0,0 3-8 0,-5 7-8 16,-5 5 2-16,-5 8 3 0,-2 10-1 15,-4 4 1-15,3 7-4 0,-1 4 1 0,3 7-1 16,2 2 1-16,1 4 0 0,4-2-2 0,8-2 0 15,4-3-2-15,9-7 2 0,7-4 0 16,6-8-1-16,-1-1-1 0,7-5-3 0,-1-4-2 16,0-5 0-16,2-4 0 0,3-6 1 0,-1-1-3 15,0-7 4-15,-1-2-3 0,1-5 4 0,1-1 3 16,-4-3-4-16,1-2 5 0,-2 0-1 16,-6-5-1-16,0-1 4 0,-4-1-1 0,1 0 2 15,-7-4-2-15,-2 3 1 0,-3 1-2 0,-5 2 0 16,-2 4 4-16,-3 0-5 0,-3 2 3 0,1 1-2 15,-3 3-6-15,-2 2 6 0,-2 1-3 0,-2 3-1 16,3 2 3-16,-3 3-2 0,3 1-1 0,-1 4 1 16,-1 3 0-16,2 3 0 0,1 1 1 15,5 3-2-15,0 3-3 0,4 3 3 0,4 1-2 16,3 0 4-16,5 0-1 0,0-4-2 0,7 1-6 16,-1 0-4-16,4-5 1 0,2-5-5 0,-2-5 4 15,6-5 2-15,-5-2 1 0,1-2 6 16,2-5-1-16,0-2 5 0,3-1-2 0,1-4 0 15,-3-1 1-15,2-4-1 0,-1 0 3 0,-3 0 0 16,2-6 2-16,1-4-1 0,2-4-4 16,2-2 2-16,1-4-4 0,4-2 3 0,-3 1 3 15,-3-3-3-15,-2 2 2 0,-4 2-2 0,-3-2 1 16,-2 0 0-16,-3 2 3 0,-4 1 0 0,-2 2-1 16,-5-1 2-16,1 3-2 0,-5-2 2 15,-1 5 3-15,-1 2 0 0,-5 3 2 0,2 2 2 16,-5 1-3-16,1 7 7 0,3 2-4 0,-2 1 1 15,-2 5 0-15,6 2-7 0,-4 5-2 0,4 3-4 16,-4 5 2-16,1 6-4 0,-4 8 2 16,1 5 0-16,0 6-3 0,1 8 5 0,3 6-2 15,-2 5 2-15,0 2 3 0,2 6-2 0,-6 3-2 16,2 0 0-16,-2 0 2 0,0-3-2 0,1-2 3 16,2-3-4-16,0-7-3 0,6-4 2 0,0-7-4 15,2-6 1-15,1-7-1 0,0-7 1 16,1-8 1-16,4-4 1 0,-3-4 6 0,1-3-5 15,4-8 5-15,8-5 1 0,0-5-4 0,5-6 10 16,3-1-7-16,-1-3-1 0,0-3 2 0,6-3-8 16,1-2 4-16,-1 2 0 0,0 0-2 15,-4 5 2-15,1 2 2 0,-4 3-2 0,-3 3 0 16,1 4 2-16,-6 4-5 0,-2 3 2 0,5 3 2 16,-6 3-3-16,1 2 1 0,3 6-2 15,-2 2-1-15,-2 6-1 0,4 4 2 0,-2 3 2 16,-3 3 0-16,1 5 4 0,-2 0-2 0,-4 2-1 15,1 2 2-15,-3 0-9 0,3 1-5 0,-2-2-13 16,2-3-18-16,-1-1-15 0,4-5-18 16,0-5-9-16,-1-2-26 0,-4-5-55 0,3-4-70 0,-4-3-60 15,6-1-68-15,-2-5-90 0,-3-2-40 16,3-5-34-16,-4-6 10 0,2-2 423 16,-1-2 95-16,-2-6 0 0,0-1 0 0,4-5 0 0,-3-3 0 15,2-3 0-15,-2-3 0 0,3-3 145 16,-1-3 249-16,0 0 15 0,-1 1-23 0,-1 7-36 15,1 4-61-15,-2 6-51 0,0 5-52 0,-4 6-36 16,1 8-28-16,0 1-30 0,-3 5-29 0,3 3-38 16,0 4-26-16,0 5-16 0,0 3-9 15,-2 8 0-15,-1 5-23 0,3 6-72 0,1 3-207 16,0 6-608-16,1 3-409 0</inkml:trace>
  <inkml:trace contextRef="#ctx0" brushRef="#br0" timeOffset="151347.7653">31681 13097 1936 0,'-4'-6'230'0,"-6"-1"-19"0,0-2-23 0,0 3-27 16,-3 3-27-16,-2 2-32 0,-5 1-22 0,-2 2-23 16,0 4-18-16,-4 3-10 0,5 0-16 0,-1 3-1 15,4 0-4-15,4 3-5 0,3-1 3 0,3 1-6 16,0 3 2-16,6 0 0 0,1-1-2 15,2 1 0-15,1 0-4 0,7-1 1 16,0-2-5-16,3 1 6 0,1-5 1 0,4 0-1 0,1-6 7 16,2 1-5-16,0-5 0 0,1 2 2 15,1-2-3-15,-3-3 2 0,1-1-1 0,-6-1 4 16,4-3-3-16,-5-3 3 0,2 2 3 0,-2-3-5 16,-1 0 9-16,-1-1-5 0,1 0-4 0,-3-1 1 15,1 2-6-15,-2 3 3 0,2-2 0 0,-4 1 0 16,-1 2 1-16,0 1-1 0,0 1 1 15,2 0-2-15,-3 2 7 0,2-1-6 0,-2 1-2 16,2 1 4-16,-2 0-12 0,2 1 8 0,-2 1-1 16,2 3-2-16,-3-1 4 0,1 4-2 15,0 0 2-15,-1 1 0 0,-2 4 4 0,5-3-6 16,-3 2-2-16,-1 1-10 0,6-1-37 0,2 2-51 16,1-3-80-16,6 2-159 0,4-4-458 15,2 0-779-15</inkml:trace>
  <inkml:trace contextRef="#ctx0" brushRef="#br0" timeOffset="152098.0849">32338 13021 1 0,'15'-30'379'0,"2"-10"91"0,4-9-65 15,-8 9-35-15,0 10-28 0,-6 5-40 0,2 5-64 16,-3 4-46-16,-2 3-42 0,-3 5-33 0,5 0-31 16,-4 5-31-16,-1 3-22 0,-1 0-18 15,0 2-8-15,1 5-5 0,0 3 4 0,3 7 6 0,-2 5 0 16,-1 6 5-16,1 4-4 0,0 4-5 15,5 0 1-15,1 1-9 0,-4 0 5 0,3-1-1 16,-5-3 1-16,3-1-1 0,-2-3 0 0,-1-3 0 16,5-3-2-16,-4-5 5 0,-1-3-5 15,2-2-1-15,-1-6 3 0,-1 1-5 0,1-3 4 16,2-3 3-16,-3-1 5 0,5-5 7 0,1 0 1 16,3-4-4-16,4 0-5 0,0-3-2 0,1-2-3 15,3-3-2-15,2 0-1 0,-1-1-4 16,0-2 2-16,4 2 0 0,-1 1-2 0,-2 3 4 15,0 3-3-15,-7 2 2 0,1 2 0 0,-3 3-2 16,-6 3 1-16,-1 0-4 0,-1 0 1 0,0 4-4 16,0 2 3-16,3 5 2 0,-5 2 0 0,-1 1 3 15,6 4 0-15,-6 0 0 0,1 1 1 16,3 3-2-16,-4-2 0 0,3 0 0 0,5-1 2 16,3-3-4-16,8 0 2 0,-1-2 16 0,1-5-4 15,-12-5 3-15,4-1-1 0,-3 0-16 0,4-2 1 16,0-1-3-16,1 0 3 0,0-1 2 0,2-3 1 15,1-2 4-15,-1-2-2 0,1-2 0 16,-2-1-2-16,-1-6 5 0,2 1-3 0,0 0 0 16,-2-2 0-16,0-2-6 0,0-1 1 0,-2 2-2 15,0 1 3-15,3-1 2 0,-3 3-1 16,0 3 1-16,-4 1-1 0,1 4 1 0,-4 4-4 16,0-1-4-16,-1 3-1 0,-3 4-6 0,1 2 4 15,-2 1 5-15,1 3 4 0,1 5 2 0,-1 0 0 16,2 4 0-16,0 3-3 0,-2 0 2 15,3 0-1-15,-2 1 1 0,3-1 2 0,1-2-5 16,1-1-2-16,0-2 2 0,0 0-3 0,5-5 8 16,3 1 3-16,-2-3 0 0,5-2 1 0,-4-3-3 15,4 1 6-15,1-3 0 0,2-4-1 0,1-1 2 16,-2-1-7-16,4-2 1 0,-3-1-2 0,4-4 4 16,-1 3-5-16,2-3 1 0,-26 12-2 15,24-11 6-15,-24 11 2 0,0 0 0 0,29-15 5 16,-29 15-12-16,0 0 0 0,28-12-3 0,-28 12-10 15,0 0 3-15,0 0-2 0,0 0 2 16,25-10 8-16,-25 10-3 0,0 0 3 0,0 0-2 16,2 16 2-16,-2-16-9 0,0 0 11 0,0 0 2 15,-2 25-9-15,2-25 8 0,0 0-13 16,-4 24-11-16,4-24-10 0,0 0-25 0,2 27-48 16,-2-27-33-16,0 0-73 0,0 0-165 0,9 27-412 15,-9-27-797-15</inkml:trace>
  <inkml:trace contextRef="#ctx0" brushRef="#br0" timeOffset="152225.3033">33852 12779 1504 0,'0'0'464'0,"0"0"-264"0,0 0-75 16,-4-25-75-16,4 25-36 0,0 0-29 16,0 0-39-16,-13-25-106 0,13 25-707 0,-19-8-393 15</inkml:trace>
  <inkml:trace contextRef="#ctx0" brushRef="#br0" timeOffset="205921.0166">25167 14931 596 0,'0'0'468'0,"-1"0"-97"16,0 0-26-16,0 0-52 0,1 1-50 0,0 0-64 15,1 2-55-15,-1-2-31 0,0-1-16 0,1 0-1 16,-1 0 4-16,0 1-3 0,0-1 2 0,0 0-6 16,1 0-8-16,-1 1-4 0,0 0-11 15,0-1-1-15,0 0-8 0,2 0-4 0,-2-1-2 0,1 1-6 16,-1 0-3-16,2 0-6 0,-2 1-1 15,0-1-9-15,1 0 1 0,0 0 3 0,3 1-6 16,-1 1 5-16,4-1-2 0,2 0 0 0,2-1 3 16,2 1 0-16,5 0 4 0,1-1-6 0,5 1 0 15,1 1 0-15,4-2-3 0,4 0 5 16,2 0-4-16,2 0 2 0,3 0-6 0,2 0-1 16,1-3 4-16,4 3-4 0,1 0 4 0,2-1-3 15,0 2-2-15,1-2 0 0,2 0 0 0,1 0 4 16,-2-3-7-16,3 3 3 0,-3-1-5 15,2-2-4-15,-2 2 7 0,-1 0-2 0,-4-1 4 16,2-1 0-16,-1 3-5 0,-2-2 1 0,0 0 2 16,-5 1 2-16,-3-3-2 0,-7 4 3 15,-1-1-2-15,-3 1-4 0,-3-3 14 0,-3 2-13 16,-2 1 4-16,-3-1-2 0,-4 4-7 0,-2-2 6 16,-1 0-3-16,0-2 4 0,-3 1-6 15,0 1 6-15,-2 0 0 0,2 0-2 0,-2 0 6 16,0 0-8-16,1 0 1 0,-2 0 4 0,2 3-11 15,-2-3 10-15,-1 0-4 0,3 0 0 0,-1-3 4 16,1 4-2-16,-1-1 2 0,2 0-2 0,0 0 4 16,3 0-5-16,0-1 0 0,-1 1 3 0,2-1-12 15,0 0 11-15,1 0-5 0,2-1-1 0,-3-1 8 16,4 1-8-16,-2 1 2 0,2 0-5 16,1 2 0-16,-2-2-3 0,2 1-1 0,0-1 0 15,-1 1-7-15,0 0 4 0,3 0-3 0,-3 0-3 16,1-3 3-16,-2 3-8 0,0 0-5 15,-2 1-12-15,-2 3-13 0,-2-1-17 0,1-3-20 16,-5 5-20-16,0-4-49 0,-2 4-86 0,-1-1-195 16,0 1-550-16,0 2-473 0</inkml:trace>
  <inkml:trace contextRef="#ctx0" brushRef="#br0" timeOffset="206333.0242">27217 14895 206 0,'-1'0'758'0,"-2"-1"-318"16,1 0-89-16,2 1-29 0,0 1-48 0,0-1-49 15,0 1-57-15,1-1-37 0,0 2-29 16,-1-2-16-16,2 1-5 0,-1-1-6 0,0 3 1 16,0 1-6-16,2-1-11 0,-3 2-7 0,2 1-8 15,-2-3-1-15,2 4-7 0,-2 2-1 0,0 3-1 16,-2 4-6-16,0 0 3 0,1 4-2 15,-2 4 2-15,1 4-2 0,-2 4-2 0,-2 1-7 16,1 6-5-16,-3 4-1 0,-1 4-2 0,-2 5 1 16,3-1-4-16,0 2-4 0,3-7 0 15,4 1-2-15,1-4 3 0,1 0 6 0,2-6-10 16,0 3-1-16,0-5-4 0,-1 1-3 0,2-5 12 16,0 0 0-16,-2-2 1 0,2-5-5 0,1-2 0 15,-3-6-3-15,0-1 4 0,-1-5 8 0,-1 3-10 16,-1-5 3-16,-1 1-5 0,1-3-6 15,0 3 7-15,-3-2 1 0,2-2 3 0,-2 1-1 16,2-2-1-16,-2 0-3 0,-1 0 2 0,0 1 4 16,0-1-3-16,-5-1-3 0,0 1-7 0,0-2-14 15,-2-2-3-15,-2 0-13 0,0 0-19 0,3-2-27 16,1-3-57-16,-2-3-85 0,0-5-227 0,2-3-1116 16</inkml:trace>
  <inkml:trace contextRef="#ctx0" brushRef="#br0" timeOffset="207020.9973">25242 15161 837 0,'-3'-4'292'0,"0"-2"23"0,-2-2-4 15,4 2-34-15,-1 2-6 0,2 0-38 0,-1-2-43 16,0 4-37-16,0 0-27 0,0 1-26 16,0 1-32-16,1 1-12 0,0-1-20 0,0 2-12 15,-2 2 7-15,1 4 1 0,-1 4 9 0,1 6 8 16,-1 7 2-16,1 5-6 0,-2 7-6 0,0 4-8 15,0 4-10-15,-2 4 5 0,-2 5-6 16,-5 6 0-16,-2 4 2 0,3 2-14 0,-1-1 0 16,4-9-6-16,4-6-1 0,2-6 1 15,2-6 2-15,2-3-1 0,0-2-3 0,0-2 4 0,1-2-2 16,3-5 5-16,3 0 3 0,-1-5-5 16,0-2-1-16,3-5 0 0,1-1 0 0,-1 0 4 15,1-4 3-15,-1-2-1 0,4 1-4 0,-1-2 0 16,4-2-3-16,2-2 5 0,5 1-1 0,4-4-2 15,3-1 1-15,6-2-4 0,3 1-2 16,2-1 6-16,5 2-2 0,4-2 1 0,6 2-4 16,0 2 3-16,3 2 0 0,3 0 2 0,1 4 7 15,3-3-9-15,4 1 1 0,-1-2 0 16,2 0-2-16,2-1 7 0,1-1-2 0,0-2 2 16,-4-1-4-16,2 1-3 0,-7-3-1 0,-2 1-2 15,-3 0 5-15,-2-3-5 0,-3-2 4 0,-3-2-5 16,-5-3-1-16,0 1 6 0,-7 1-3 0,-1 1 2 15,-1 1 2-15,-4-1-6 0,-5 2 2 16,-2 0 0-16,-4 3 1 0,-8 3 0 0,-1-1 2 16,-3 2-2-16,-5 1-3 0,-3 0 6 0,-3 2-4 15,-2 1 3-15,0 0 0 0,0 0-5 16,-2 0 1-16,0 0-2 0,1 1 2 0,-1 1 1 16,-2-2 2-16,1 0-3 0,-3-3-5 0,0 3 3 15,0-3-3-15,-3 1 0 0,3-2-4 0,-2-3-14 16,0 0-13-16,-1-3-20 0,1-4-14 0,5-2-27 15,-1-4-68-15,1 0-145 0,1-4-796 16,-4-3-672-16</inkml:trace>
  <inkml:trace contextRef="#ctx0" brushRef="#br0" timeOffset="207527.1833">26190 14182 2683 0,'-2'-7'116'0,"0"-3"22"16,1-1 2-16,2 8-34 0,1 4-27 0,-2 0-35 0,0 1-26 16,-3 4 2-16,2 7 16 0,-3 6 2 15,-2 10 6-15,-3 3-7 0,-4 4-12 0,-1 3-1 16,-6 1-5-16,0 4-4 0,-3-2-6 0,2-2-1 15,1-8-2-15,6-8-1 0,6-9 8 0,1-6-9 16,2-2 3-16,3-3-1 0,0-3-1 16,2-1 14-16,0 0 11 0,1-1 7 0,1-4-7 15,1-5-6-15,4-4-14 0,2-6-5 0,3-6 5 16,6-5-10-16,1-4 1 0,4-2-2 0,-1-3-8 16,6-3 13-16,-3-2-2 0,-1 2 2 15,0 4 2-15,-2 5-3 0,-5 7 3 0,-1 6 1 16,-3 7 10-16,0 3-4 0,-4 4 0 0,-2 3-4 15,0 3-7-15,-1 1 1 0,-1 4-2 0,4 0 4 16,0 5-2-16,3 2-2 0,1 2-1 16,4 4 0-16,-1 0 5 0,2 4-2 0,0 2 2 15,1 2-3-15,-2 0-4 0,-2 2 4 0,4-1 0 16,-4 1 1-16,2 0 3 0,1-2-6 0,-5 2-2 16,2-2 0-16,-2 2-5 0,-3-2 0 15,0 0-2-15,1-3-9 0,-5-5-9 0,0-1-4 16,-2-4-15-16,-1 0-7 0,-2-4-12 0,-2 0-26 15,-3-3-24-15,-2-1-41 0,-3-2-81 0,-5-2-171 16,-2-2-606-16,-3-3-615 0</inkml:trace>
  <inkml:trace contextRef="#ctx0" brushRef="#br0" timeOffset="207831.7741">26154 14581 1105 0,'-10'1'447'0,"0"1"-80"0,-4 0-33 0,8-2-48 16,6 0-47-16,0 0-60 0,3 0-39 0,-2 0-15 15,4 0-12-15,-1-2-14 0,4 0-16 0,3-4-20 16,10 1-11-16,4-1-13 0,9-2-3 16,6-1-8-16,4 1-9 0,4 1 4 0,2 0-6 15,1 0 0-15,-3 1-2 0,-5-2-6 0,-2 3 0 16,-3 1-1-16,-1 1-3 0,-3 0 1 16,-1 0-1-16,-3 0-1 0,-7 0-5 0,1 1 4 15,-7-1-1-15,1 1 2 0,-7 1 5 0,-2 0-6 16,-5 0-1-16,-2 0 2 0,-1 2 3 0,-1-1-1 15,-1 1 3-15,-1-1-4 0,0 0-4 0,1 0 1 16,1 0-2-16,-1 1 0 0,1-1 3 0,-1 0-6 16,-2 0-3-16,1 1-5 0,-1 0-8 15,2 0-11-15,-2 2-19 0,1-1-33 0,-1 3-54 16,2-1-109-16,2 2-409 0,4 1-1116 0</inkml:trace>
  <inkml:trace contextRef="#ctx0" brushRef="#br0" timeOffset="209015.0199">28208 15114 1 0,'1'-2'0'0,"-1"-2"0"15,0 0 92-15,3 0 287 0,0 0-11 0,-2-1-37 16,0 2-37-16,2-2-40 0,-2 3-28 0,2-3-24 16,0 3-29-16,-3-1-20 0,1 1-15 0,0-1-21 15,-1 2-13-15,0-1-17 0,-1 0-12 16,1 2-16-16,0 0-8 0,0 0-3 0,0 0-11 15,0 0 3-15,0 0-2 0,1 0 0 0,-1 0 6 16,2 0-7-16,-1-1-3 0,2 1-7 0,1-2-9 16,4-1-3-16,3-1 0 0,1 1 2 0,6 1-3 15,2-2 7-15,6-1-2 0,7 0 0 16,3-2 8-16,10 1-7 0,3 0 3 0,5-2 0 16,5 1-7-16,4 0 2 0,5 0-3 15,3-1 0-15,0 1-2 0,2 1 3 0,2-2-6 0,3 1-6 16,3 0 10-16,-1-1-12 0,2 3 5 0,0-2 1 15,-2 1-6-15,-4-1 5 0,-1 3-4 16,-3-2 3-16,-8 2-5 0,-1-1 0 0,-5 0 1 16,-6 0-3-16,-3 2 5 0,-7-2-5 0,-1 0 3 15,-4 0 2-15,-3 2-7 0,0-1 8 16,-5 2-7-16,-1 0 0 0,-6 0 3 0,-3 0-2 16,-1 1 3-16,-6 0-2 0,-2-2 2 0,1 2-2 15,-4-1 0-15,-4 1 4 0,2 0-5 16,-3-1 3-16,-1 2-1 0,-1 0 0 0,0 0 3 15,0 0-2-15,0 0 4 0,0 0-5 0,-1-1 4 16,2 1-5-16,-1 0 0 0,0 0 4 0,0 1-5 16,0-1 3-16,0 0-2 0,0 0-3 15,0 2 3-15,0-2-5 0,0 2 1 0,0 1 1 0,0 3 1 16,1 4 0-16,-1 3 1 0,0 6 2 16,2 5-8-16,-1 2 8 0,2 5 0 0,-3 6 2 15,-4 3 11-15,2 7-9 0,-2 3 1 0,-1 6-1 16,0 0-3-16,-1 0-1 0,-1 1 0 0,3-4 4 15,2-2-5-15,2 1 6 0,1 0-3 16,1-2-10-16,0-4 4 0,5-3-3 0,-4-3 2 16,2-2 8-16,-2-4-6 0,-1-5 3 0,2-3-3 15,-2-3 4-15,0-4 1 0,-2-1-1 0,2 0 1 16,-2-6-7-16,0 1 4 0,1-4-1 16,-1-2 1-16,3 1 1 0,-2-2-7 0,0-4-2 15,0 0-10-15,-1 0-7 0,1-4-8 0,-1 2-21 16,0-1-14-16,0 0-32 0,-1 1-40 15,-1-3-119-15,-3-2-510 0,-4-3-972 0</inkml:trace>
  <inkml:trace contextRef="#ctx0" brushRef="#br0" timeOffset="209574.1098">28442 15208 2547 0,'1'-7'129'0,"-1"-4"-53"0,3 3 22 0,0 6 16 16,1 2-6-16,2 2-4 0,-3 2-23 0,4 4-12 15,0 8-7-15,-2 8 2 0,2 6 1 0,-2 7-6 16,2 5-8-16,-1 1-5 0,0 8-12 0,2 0-2 15,-3 4-7-15,1 3-10 0,-5 3 0 16,4 5-7-16,-5-1-2 0,2-3 0 0,0-2-4 16,1-8-1-16,4-4 1 0,-2-5 2 0,1-6-1 15,0-3 0-15,-1-7-4 0,3-4 2 16,-3-3 2-16,1-4-2 0,2 0 5 0,-3-1-8 0,3-4-2 16,-3-3 5-16,1-1-2 0,2-2 7 15,-2-2 3-15,1 0-4 0,2-2 2 0,6 1-1 16,0-2-1-16,6-2 0 0,6-1 3 15,4 0-4-15,3-2-4 0,9-1 3 0,5-2-3 16,7 0 5-16,6-2 6 0,5 1-5 0,6-3-3 0,9 1-4 16,7-2-2-16,5 0 4 0,2-2 4 15,6 2 1-15,-1-1-3 0,0 3-2 16,-1-3-5-16,-7-2 5 0,-5 0 9 0,-6 2-5 16,-2-4-1-16,-11 3-3 0,-6-2-2 0,-8 1 1 15,-7 2 4-15,-4 1 0 0,-6 2-8 0,-6 0 6 16,-6 1-4-16,-4 1 3 0,-2-1 9 15,-3 4-4-15,-6 0 1 0,-5 1-5 0,-4 3-7 16,0 0 8-16,-1 1 0 0,0-2 2 0,-1 2 0 0,-1-2-12 16,-1 0-9-16,-3-2-13 0,1-3-19 15,-6 0-24-15,-4 0-34 0,2-3-59 0,-4-4-118 16,-2-1-550-16,5-5-938 0</inkml:trace>
  <inkml:trace contextRef="#ctx0" brushRef="#br0" timeOffset="210243.3684">29306 14280 2522 0,'-2'-12'124'0,"2"-4"19"0,2-2 9 0,5 6-18 15,2 3-13-15,-1 3-26 0,-1 5-38 0,1 2-22 16,-6 5-18-16,4 6 0 0,-4 3 11 16,1 10 6-16,-2 7 3 0,-4 7-2 0,0 4-6 15,-6 5-6-15,-4 1-4 0,-2 2-1 0,1-1-8 16,0-8 2-16,2-2-4 0,3-7-3 16,3-6 3-16,0 1-3 0,3-6 2 0,-1-4-3 15,0 1 0-15,3-7-2 0,-1-3 1 0,1-2 1 16,0-3-2-16,1-1 2 0,0-1 7 0,-2-4 6 15,4-2 10-15,-2-1-2 0,0-4-5 16,1-6-11-16,0-6-7 0,1-5-2 0,2-5-2 16,0-5 4-16,0-3-2 0,3-3-1 0,1-7 1 15,3-4-2-15,-1-5 2 0,4 1-1 0,1-2 0 16,1 2 1-16,4 4-3 0,3 1 5 0,4 4-3 16,5 3 2-16,4 4-1 0,-1 8-3 15,1 5 3-15,-3 10-3 0,2 4 6 0,-4 7-4 16,-4 6 0-16,1 6 1 0,-6 5-7 0,-2 6 3 15,-4 6 0-15,-3 4 2 0,-5 7-1 0,-6 7 1 16,-4 5 2-16,-6 5-4 0,-9 2 7 0,3-2-4 16,-7-3 0-16,1-4 1 0,2-6-2 15,-3-5 1-15,3-5-1 0,2-4 1 0,-1-5 2 16,6-2-1-16,0-5 2 0,2-4-3 0,4 1-1 16,3-5 3-16,4-3-1 0,0 0 1 15,2-2 2-15,7 0-1 0,5-3-2 0,7 1 1 16,7-2 2-16,2 3-5 0,6 1 4 0,-3 4-2 15,2 2-2-15,-4 1 1 0,-1 3 0 16,-1 2 1-16,-3 5 0 0,-6-2 1 0,0 6-1 16,-4-1-1-16,-4 1 1 0,-4 2 0 0,-5 2 2 15,-5-1-2-15,-4 5 0 0,-6-5 2 0,-6 0 0 16,-8-1 5-16,-5-3 1 0,-7 1-1 0,-4-4-2 16,-5 0-8-16,-6-2 1 0,-1 1-4 15,-4 0-7-15,2-1-18 0,0 1-55 0,-1-3-80 16,2 1-268-16,1-3-1346 0</inkml:trace>
  <inkml:trace contextRef="#ctx0" brushRef="#br0" timeOffset="210880.2047">26060 15332 819 0,'2'-5'420'16,"3"-2"-39"-16,1-2-60 0,4 3-35 0,-3 1-15 16,1-1-36-16,-2 0-54 0,-1 1-54 15,-2 4-39-15,-1 1-30 0,1 4-16 0,-1-1-9 0,2 4 1 16,-4 1 4-16,4 1 4 0,-2 5 3 15,-1 4-1-15,3 0-1 0,-4 3 1 0,0 2-12 16,0-1-2-16,0 1-8 0,0 3-7 0,-2 0 6 16,2 2-3-16,0 0-3 0,-2-2-3 0,2 2-4 15,0-2-3-15,0 0-2 0,0-1 1 16,0-1-2-16,-1-1-1 0,-1-1 0 0,0 0-2 16,0 0 2-16,-1-1-2 0,1-3 2 15,-1-5-8-15,2 1-9 0,1-2-19 0,0 0-24 0,1-4-30 16,3-3-57-16,2-3-94 0,5-4-258 15,4-5-1096-15</inkml:trace>
  <inkml:trace contextRef="#ctx0" brushRef="#br0" timeOffset="211242.5513">26531 15449 1605 0,'4'-10'360'0,"-2"-3"-81"15,1-3-22-15,1 3-25 0,2 5-30 16,-4 0-43-16,1 3-51 0,-2 4-37 0,-1 1-35 15,-1 2-20-15,0 2-9 0,-1 4 5 0,-2 5 11 16,-3 7 10-16,0 3 4 0,-6 4-4 0,2-1 0 16,-4 2-8-16,1 3 0 0,1 0-2 15,-1-1-11-15,4 3-3 0,1-5-5 0,4-2-1 16,3-2-1-16,3-4 3 0,4-6 0 0,1 0-3 16,1-4 2-16,2-2 0 0,1-2 6 0,3-2 5 15,-2-5-2-15,5-3 4 0,-2-5-6 0,3-2-2 16,0-4 1-16,1-3-1 0,1-1-1 15,1-3-1-15,-2-3-1 0,-1-2-2 0,-1-5 2 16,0 1 1-16,-2 0-5 0,-4-3 2 0,-2 5-2 16,0-2-4-16,-6 4 6 0,-1 3-2 0,-3 3 1 15,-5 3-1-15,-1 1-2 0,-1 6-1 16,-3 0 0-16,-1 6 2 0,1 0-5 0,-5 4 2 16,-2 4-5-16,0 0-5 0,-4 6 0 0,1 1-15 15,-1 4-21-15,2 2-50 0,1 0-92 16,5 3-246-16,7 2-1276 0</inkml:trace>
  <inkml:trace contextRef="#ctx0" brushRef="#br0" timeOffset="211794.1781">29566 15304 2301 0,'2'-7'178'0,"-1"-2"9"0,4-3-9 0,-1 2-8 15,3 5-18-15,-3 0-30 0,-2 3-26 16,3 0-23-16,-5 1-16 0,1 2-14 0,-1 2-8 16,0 0-4-16,0 3-5 0,1 4 8 15,-1 2 1-15,0 4 0 0,-1 3 1 0,-1 1-5 0,-3 0-3 16,2 2-6-16,-1-1-3 0,-2 2-3 16,-1 2-1-16,3 1-1 0,-4 0-6 0,-1 3 0 15,4-2-4-15,-2-1-3 0,0 2 3 0,4-4-2 16,0 0 0-16,-3-2-5 0,5-2 2 0,1-2-8 15,0-1-3-15,1-1-5 0,6 1-23 16,-3-3-8-16,4-1-26 0,2-1-41 0,8-3-55 16,0-4-175-16,6-3-905 0,0-6-503 0</inkml:trace>
  <inkml:trace contextRef="#ctx0" brushRef="#br0" timeOffset="212139.5103">29986 15443 2297 0,'-3'-11'212'0,"-5"-1"-8"16,1-3-13-16,4 5-13 0,2-1-29 0,1 5-27 15,0 0-33-15,-1 3-17 0,1 0-24 0,-1 3-14 16,1 2-11-16,0-1-19 0,-1 2 2 0,0 4-4 16,-4 4 1-16,-1 6 11 0,-2 3-1 15,-2 3 3-15,1 3-3 0,-1-1-2 0,1 3-7 16,1 0 0-16,3-2 1 0,-2 0-7 0,7-1 6 15,1-4-7-15,8-3-3 0,0-3 8 16,1-2-5-16,3-1 9 0,6-2 3 0,0-4-2 16,3-4 1-16,-1-4 0 0,6-4 1 0,-3-3-5 15,3-1 7-15,-4-6-4 0,-2 1 4 0,0-3 8 16,-2-1-5-16,-4-3 2 0,0-1-7 16,-5-3-3-16,-1 0-2 0,-6 0 0 0,0 1 1 15,-8 3-7-15,-3 4 6 0,-4 2-4 0,-6 6-9 16,-5 1 5-16,-7 5-30 0,-10 5-35 0,-8 7-96 15,-9 5-641-15,-13 1-1024 0</inkml:trace>
  <inkml:trace contextRef="#ctx0" brushRef="#br0" timeOffset="214550.1242">23547 15784 1 0,'-9'-2'133'0,"-1"-1"321"0,0-1-53 16,0 1-25-16,3 1-46 0,-2-2-64 16,6 4-52-16,-4-1-40 0,5 1-22 0,0-2-20 15,0 1-13-15,1 1-17 0,-2-1-13 0,6 2-10 16,-3-1-11-16,1 0-11 0,0 0-11 16,1-1-4-16,-1 1 0 0,5 0 3 0,0 0 3 15,8-1-7-15,2-3-2 0,10 2-7 0,4-5-6 16,5 0 2-16,7 1-4 0,7 1-2 15,2 1 2-15,6-2-7 0,-1 3-3 0,5 1 0 16,0 1-3-16,2 0-3 0,0 0 2 0,0-2-5 16,-2 0-4-16,-2 0 5 0,-2 0-2 0,2-1 2 15,-4 1 2-15,1-2-6 0,-4 2-2 16,-3-2-1-16,-6 3 2 0,-3 0 0 0,-2-3 4 0,-8 1-4 16,-7 0-4-16,-2-1 6 0,-4 3-3 15,-7-1 5-15,-1 0 3 0,-5-1-6 0,-3 0 0 16,1 1-2-16,-2-2-3 0,-2 1 1 0,1-3-4 15,-1 1-7-15,-1-1-13 0,-3-1-9 16,0 1-19-16,0-1-19 0,-3 1-29 0,1-2-54 16,-2 1-77-16,-2 3-162 0,1-2-387 0,-4 1-809 15</inkml:trace>
  <inkml:trace contextRef="#ctx0" brushRef="#br0" timeOffset="214781.7958">24527 15431 431 0,'-3'-7'715'0,"-4"-1"-324"0,-2-3-45 15,8 5-48-15,1 2-41 0,0 2-36 0,1-1-59 16,3 3-54-16,0 0-45 0,0 1-18 16,4 4-3-16,7 3 5 0,2 4 5 0,7 3 1 15,5 4-3-15,4 6-11 0,-1 0-7 0,2 2-12 16,2 3-8-16,-6-3-1 0,-4 3-4 0,-2 0 0 16,-5-1-2-16,-4-1-2 0,-4 0-2 15,-3 0-1-15,-6 1 4 0,-4-2-3 0,-6-1 2 16,-2 1-3-16,-2-2-3 0,-4-3 0 0,1-1-7 15,-4-3-8-15,2-1-24 0,-1-2-50 0,2-4-79 16,1-4-194-16,0-4-794 0,4-3-403 16</inkml:trace>
  <inkml:trace contextRef="#ctx0" brushRef="#br0" timeOffset="215855.8797">27218 15701 1623 0,'-7'-6'374'0,"-3"-1"-152"15,0 0-20-15,5 3-3 0,1 2-15 0,3-3-13 16,0 3-28-16,1 0-41 0,1 1-30 16,0-1-19-16,3 2-24 0,0-2-4 0,3 2-7 15,3 1 0-15,4 0 3 0,6 2 0 0,0 0 4 16,10 1 1-16,2-1 4 0,7-1-3 0,7-1-1 16,6-1-2-16,3-1-13 0,5-2 6 0,1-2 1 15,2 1-2-15,3-1 6 0,0-1-5 16,1 0-5-16,-1 0-5 0,1 0 2 0,-6 0-6 15,-6-1 1-15,2 2 2 0,-7 1-4 0,-6 1 0 16,-3-1-2-16,-4 1-3 0,-9-2 2 16,-2 3 1-16,-6-1 2 0,-6 1-4 0,-5 1 3 0,-2 0-5 15,-6-1-2-15,-1 2 5 0,0 0-16 16,0 0 5-16,-1 0-11 0,0 0-15 0,-2-1-15 16,-3 1-35-16,-4 0-34 0,-2-1-63 15,-6 1-110-15,-3-1-334 0,-3-2-970 0</inkml:trace>
  <inkml:trace contextRef="#ctx0" brushRef="#br0" timeOffset="216058.3966">27976 15447 1734 0,'1'-6'365'0,"0"-3"-36"0,6 0-82 0,2 2-51 16,4 1-32-16,4 3-35 0,3 1-21 0,0 4-24 16,5 1-16-16,1 3-6 0,-1 4-10 0,2 3-6 15,-2 3-9-15,0 5-1 0,0 3-12 0,-4 3-2 16,-5 6-3-16,-1 0-13 0,-7 3 0 15,-3 1-6-15,-5 3 2 0,-3-2 3 0,-3 5 2 16,-6-1-1-16,-6-1-7 0,-3 2-6 0,-1-6-16 16,-4-1-22-16,1 0-46 0,-3-4-111 15,2 0-433-15,-1-6-1157 0</inkml:trace>
  <inkml:trace contextRef="#ctx0" brushRef="#br0" timeOffset="218447.0544">30687 15557 1198 0,'-11'-5'299'0,"-2"0"-17"0,-8-1-11 0,3 2-25 16,0-1-21-16,4-1-38 0,-2 0-36 0,1 2-28 15,-1 0-20-15,3 1-15 0,1-2-6 16,4 5-1-16,0-2-9 0,6 1-2 0,2 1-10 16,0 0-14-16,1 0-4 0,4 0-10 0,-3-1-6 15,1 1 1-15,7-2-1 0,6 1-4 0,5-3-2 16,10 0 2-16,8 1-9 0,5-2 6 15,8 1-2-15,7-1-4 0,4 1 6 0,5-1-5 16,2-2 1-16,4 1 0 0,0 1-3 0,7-2 0 16,-1-1-6-16,3 0 5 0,3 1-7 0,-4-1 5 15,1 1 0-15,-5 0-5 0,-4-2 7 16,-8 2-9-16,-9 0 4 0,-6-1 2 0,-9 1-6 16,-5 1 6-16,-6-1-4 0,-8 1 3 15,-3 2-5-15,-9-1 7 0,-2 3 0 0,-2 0-3 0,-4-1 14 16,-3 2-12-16,0 0-8 0,0 2 0 15,-2-1 0-15,2 1 0 0,-1-1 0 0,-3 0 0 16,1 0 0-16,2 0 0 0,0-1 0 0,0 1 0 16,-4 0 0-16,3-1 0 0,-1 2-17 0,-2 0-24 15,3 2-35-15,-2 0-28 0,-2 3-70 0,-3 4-201 16,1 3-1440-16</inkml:trace>
  <inkml:trace contextRef="#ctx0" brushRef="#br0" timeOffset="239924.6082">24394 16536 1 0,'0'-6'0'0,"0"-2"210"0,1-3 189 16,0 0-11-16,4 2-3 0,-2 2-22 0,-1-2-55 16,4 3-59-16,-4 0-49 0,-1 0-38 15,0 1-28-15,-1 4-21 0,0-1-26 0,-1 2-13 0,1 0-20 16,0 0-16-16,0 0-11 0,0 0-10 16,0 2-4-16,0-1-4 0,0 1 4 0,0 3-2 15,-1 2 4-15,1 1 8 0,-1 2 4 0,1 4 9 16,1 3-1-16,-1 2 0 0,1 3-1 0,-1 3-5 15,1 1 3-15,0 4-7 0,1 1 2 0,0 5-7 16,-2 1-6-16,0 4 5 16,-2 5-7-16,-1 0 3 0,2 4-3 0,-1-2-6 0,-2 2 3 15,0 1-5-15,2 0 4 0,0 3 0 0,-1-3-3 16,0-1-4-16,1 1-5 0,-1-1 7 16,-4 0-5-16,-1 1 3 0,2 3 2 0,-2-1-11 15,0 0 8-15,-1-2-2 0,-1-3 2 0,5 2 1 16,-3-5 2-16,0 0-1 0,0 1-5 0,2-6 12 15,-1 4-9-15,0-5 1 0,2 5 3 16,1-22 2-16,1 3 5 0,1 1-1 0,-1 2 4 16,-2 2-3-16,4 1-7 0,-3-2 5 0,0 3-14 15,2-1-3-15,0-4-3 0,2-2 10 0,-1-2 12 16,2-1-20-16,-1-2 21 0,1-4-21 16,0 0 4-16,1-1 23 0,2-3-20 0,-1-2 11 15,-2-2-8-15,0-2-9 0,0-3 7 0,3 1 10 16,-3-2 9-16,0 1-15 0,1-2 15 0,-1-2-29 15,2 1 6-15,0-3 31 0,0 2-28 16,0 0 23-16,2-2-19 0,-2 2-19 0,-1-1 15 16,3-1-1-16,-2 2 14 0,2 1-1 0,-1-3 0 15,-1 2-18-15,4-2-11 0,-4 0 31 16,5 0-15-16,0 1 21 0,3 0-8 0,-1 1-27 16,0 1 8-16,3-3-5 0,0 2 10 0,3 1 6 15,-4-1 17-15,7 1-13 0,-2-3-2 0,3 2 0 16,0 0-20-16,2-2 24 0,0 2-4 0,1 1-19 15,4-2 18-15,-2 0-25 0,1-1 24 16,-1 2 15-16,2 0-11 0,1 1 0 0,-3-1-20 16,4-2 9-16,1 3-2 0,-1 0 13 0,4 2 8 15,0 0-19-15,4 0 7 0,1 1-14 0,1-1 5 16,4 1 11-16,2 0-2 16,3-1 14-16,0-1-28 0,4 1 10 0,1-2-7 0,4 0 3 15,1 1 26-15,0-1-19 0,7 0 13 0,0-1-16 16,4-1-6-16,-1 1 25 0,2 0-12 15,5 1 10-15,-2-1-18 0,3-2-9 0,1 2 2 0,4-1 14 16,-1 2 15-16,4-2-10 0,0 2 2 0,4-2-21 16,2 0 3-16,2 1 12 0,0 0-12 15,2 2 17-15,-1-1-13 0,3 0-13 0,0 1 16 16,0 0-2-16,0 0 32 0,1 3-15 0,-1-2-4 16,-2 1-14-16,3-2-19 0,0 0 31 15,-1 0-10-15,-1 2 14 0,-2-1-3 0,2 1-23 16,-3-3 7-16,-1 1-7 0,-2 1 21 0,-1 0 7 15,-6 1 8-15,-1-2-11 0,-5 0-32 0,-2 0 15 16,-9 0-15-16,-4 1 22 0,-3-1 11 16,-7 2-21-16,-9-3 18 0,-3 0-12 0,-7 0 4 15,-4 0 14-15,-5 0-6 0,-6-2 3 0,-3 2-16 16,-5-2 1-16,-4 0-6 0,0 1 13 16,-3 0 18-16,-1 0-20 0,-1 1 11 0,-1-2-17 15,-1-2 3-15,2 4 13 0,-1-3-4 0,1 1-1 16,-2 0-17-16,0-1-2 0,1 1-4 0,-1 0 11 15,1-1 12-15,0 3-16 0,1-2 10 16,-1 0-32-16,0-1-14 0,1 2-8 0,-1 0-39 0,-1-1-45 16,-1 0-107-16,1-1-266 0,-5 1-1070 15</inkml:trace>
  <inkml:trace contextRef="#ctx0" brushRef="#br0" timeOffset="242116.0673">24608 17712 1 0,'-3'-1'0'16,"-4"-1"0"-16,-2 1 264 0,5 2 73 0,-2 0-4 15,4 1-72-15,-1 1-90 0,-2-1-62 16,4 0-21-16,1-1 4 0,0 1 11 0,0 0 13 16,0-2 11-16,1-4 2 0,1 4-2 0,1-1-6 15,-1 1-13-15,1 0-18 0,5 0-15 16,0-1-15-16,-1 0-9 0,0 1-6 0,1-1-8 16,-1 1-5-16,-3 0-10 0,0-3-7 0,1 3-2 15,-2-2 2-15,2 2 1 0,-2 2-3 0,-2 0-2 16,2 0-4-16,2-3-2 0,-3 2 4 15,1-1 2-15,1 0 1 0,-2 1-1 0,0-1-1 0,4 1 3 16,-3-2 6-16,5 1 7 0,-2 2 6 16,0-2 2-16,1 2-8 0,0-5-3 0,1 2-1 15,1-2-3-15,0 1 3 0,1 1-3 16,-1-1-6-16,2 1 2 0,0-3-1 0,0 3 1 16,-1 2 0-16,4-1-2 0,-2 1 0 0,-2-1-7 15,1-2 4-15,1 1-2 0,1 0 2 0,-3 1-3 16,5 0-3-16,-2 0 0 0,-2 0-1 0,1-1 5 15,4 2 2-15,-2-1-2 0,3 1-2 16,-3 0-3-16,3-2-1 0,2 1 2 16,-4 1 2-16,5 1 2 0,0 1-5 0,0 0 2 15,1-2-3-15,0 1 4 0,0 1 3 0,3-1-1 0,-1 4-1 16,0-5-7-16,-1-1 2 0,2 2-1 16,-1-2 3-16,2 1 7 0,-2-1-6 0,1 1 2 15,0-2-5-15,0-2 3 0,-1 3 4 0,0-1-1 16,1 1-1-16,-2-2-7 0,-1-3-2 15,1 4 2-15,1-2 5 0,1 3 0 0,-1 1-2 16,1-1 3-16,0 2-7 0,-1-3 3 0,0 2 5 16,1-2-4-16,-2 3 2 0,1 1-5 0,-2-3-3 15,3 4 4-15,0-4 3 0,0 0 4 0,1 4-2 16,-2-3 0-16,1 0-5 0,-1 0 1 0,2-1 3 16,-5-1-5-16,2 1 5 0,0 1-5 15,-2-2-5-15,-1 3 4 0,3-1-3 0,-2-1 9 16,0 2 3-16,1-3-2 0,-1 1-7 0,-3 0-2 15,1-1 5-15,-2 2-1 0,-1-1 4 16,2 0-2-16,-1 0-7 0,1-1 1 0,0 0 4 16,-1-1 1-16,3 3 5 0,-4-2-5 0,1 2 0 15,-2-1-4-15,1-3-1 0,0 3 5 0,-2-3 2 16,1 2 1-16,0 1-6 0,-2-4 7 16,1 1-7-16,-2 1 1 0,0 2 5 0,-1-1-6 15,-1 1 5-15,-1 0-5 0,-1-4-1 0,3 2 0 16,-4 1 2-16,0 0 4 0,0 1-2 0,-1 1-3 15,1-2 0-15,1-3 1 0,-1 4 5 16,-1-1-1-16,-3 2-4 0,0-1-2 0,-1-1-1 16,-1 0 2-16,0 0 4 0,0 1 3 0,-1 1-7 15,1-1 4-15,0 0-7 0,0-1 1 0,0 1 7 16,-2 0-4-16,2 0-2 0,0 1-7 16,0-1-12-16,0-3-22 0,0 1-27 0,0 1-55 0,0 2-71 15,2 1-120-15,-1 3-553 0,3 0-820 16</inkml:trace>
  <inkml:trace contextRef="#ctx0" brushRef="#br0" timeOffset="242859.0801">26859 18480 26 0,'2'-3'604'0,"1"-2"-54"0,-1-1-42 16,4-1-53-16,-2 2-94 0,-2-4-80 0,2 4-76 16,0 0-40-16,-3 1-32 0,2 2-39 0,-3 1-7 15,0 0-24-15,0 1 4 0,0 1-17 16,0 0-11-16,0 1-13 0,-2 0-15 0,2 2 24 0,-1 0-23 16,1 3 16-16,0 1-4 0,-1 3-32 15,1 4 26-15,-1 1-13 0,-1 4 10 0,2 3 19 16,-1 0-16-16,1 1-2 0,-1 1-25 0,0 0 14 15,1 1-10-15,0-2 19 0,-2-2 11 0,2-22-30 16,0 0 16-16,0 31-24 0,0-31 16 0,0 0 16 16,0 32-10-16,0-32 8 0,0 0-35 15,0 28 1-15,0-28-10 0,0 0 18 0,0 0 24 16,2 27-38-16,-2-27 7 0,0 0-38 0,0 0-25 16,0 0 14-16,0 0-35 0,6 25-38 15,-6-25-72-15,0 0-153 0,0 0-498 0,0 0-811 16</inkml:trace>
  <inkml:trace contextRef="#ctx0" brushRef="#br0" timeOffset="243330.1823">27009 18976 347 0,'0'0'637'0,"0"0"-178"0,0 0-66 0,0 0-10 16,0 0-71-16,0 0-58 0,0 0-75 15,20-25-25-15,-20 25-28 0,0 0-46 0,0 0 3 16,0 0-19-16,0 0 7 0,29-28-9 0,-29 28-15 16,0 0-28-16,0 0-22 0,0 0 20 0,24-12-17 15,-24 12 32-15,0 0-5 0,0 0-35 16,0 0 12-16,16 27-21 0,-16-27 18 0,0 0 27 0,2 34-10 15,-2-34-3-15,0 27-48 0,0-27 1 16,-1 35-14-16,1-35 20 0,0 22 30 0,0-22-27 16,-4 0 12-16,4 0-29 0,-1 0-12 0,1 0 7 15,1 0-31-15,-1 0-21 0,0 0-46 16,9 0-92-16,-9 0-122 0,0 0-369 0,0 0-885 16</inkml:trace>
  <inkml:trace contextRef="#ctx0" brushRef="#br0" timeOffset="243761.0143">27444 18806 553 0,'0'0'452'16,"0"0"-66"-16,5-3-8 0,-4 1-54 0,2 0-77 16,-2-2-66-16,2 1-45 0,0-1-52 15,1 3-6-15,-3-1-24 0,1 1 9 0,1 1 6 0,-2 0-6 16,2 1-17-16,-2-1-22 0,-1 0 11 0,0 0-16 15,0 1 28-15,0-1-11 0,0 0-11 16,0 0 12-16,0 0-11 0,0 0 26 0,0 0-9 16,0 0-4-16,0 0-13 0,0 0-28 15,0 0 7-15,-11 30-8 0,11-30 10 0,0 0 14 16,0 0-26-16,-16 31 8 0,16-31-20 0,0 0 17 16,-14 31 22-16,14-31-14 0,0 0-1 0,-12 37-29 15,12-37-10-15,-8 26 11 0,8-26 20 16,-1 26 12-16,1-26-8 0,1 24 3 0,-1-24-20 15,0 0 7-15,9 32 29 0,-9-32-17 0,0 0 14 16,0 0-24-16,27 29-21 0,-27-29 23 0,0 0 9 16,27 4 33-16,-27-4 2 0,0 0-15 0,28-3-19 15,-28 3-9-15,0 0 12 0,25-17 0 16,-25 17 30-16,0 0-16 0,15-30-33 0,-15 30 13 16,0 0-6-16,6-30 16 0,-6 30 20 0,0 0-4 15,-9-34-27-15,9 34-11 0,0 0 8 16,-18-28-18-16,18 28 14 0,0 0-26 0,-30-27-86 15,30 27-174-15,0 0-1114 0</inkml:trace>
  <inkml:trace contextRef="#ctx0" brushRef="#br0" timeOffset="245087.2193">26588 17819 1160 0,'-7'-7'286'0,"1"-2"31"0,-1-3-23 16,1 4-38-16,5-2-12 0,0-2-45 0,2 2-50 15,-1-1-31-15,1 3-27 0,3 3-22 0,-3 4-13 16,0 1-17-16,-1 0-7 0,0 1-6 0,0 3-1 15,0 2 0-15,-1 8 5 0,1 4-2 16,0 4 2-16,-1-2 0 0,0 6-12 0,-3 1 0 16,3 2-9-16,-1 1-4 0,0-2 0 0,-2-2 1 15,2 2 1-15,-2 0-2 0,-1-1-1 16,4-3-7-16,-1-3-4 0,2-6 7 0,2-4-2 16,-1-4 4-16,2-2-2 0,0-1-5 0,0-3 1 15,-1-3 3-15,2-3 7 0,0-2 0 0,3-7 4 16,-2 0-6-16,1-6-1 0,-2-4 1 15,0-1-3-15,0-2 8 0,-3-2-4 0,-1 2-3 16,1-1 2-16,-2-5-2 0,1 1 4 0,-1 3 2 16,-1 1-2-16,-1 5-3 0,0 0-7 15,1 0 6-15,-2 5-4 0,-1 5 2 0,2 4-6 16,0 5-27-16,-2 1-34 0,1-2-66 0,-1 2-142 16,0 0-468-16,-1 2-996 0</inkml:trace>
  <inkml:trace contextRef="#ctx0" brushRef="#br0" timeOffset="245596.6503">25663 17232 2562 0,'0'-9'117'0,"-1"-1"-6"0,1-1 3 0,-1 10-29 15,2 2-13-15,-2 2-4 0,0 4-8 0,-4 4 6 16,1 6 4-16,-2 8-11 0,-5 4-19 16,3 1-16-16,-2 2-11 0,-3 2-5 0,2 1 3 15,-1 1-7-15,-2-2 0 0,5-6-8 0,2-4 8 16,0-8 3-16,5-4-3 0,1-2 0 0,2-7-6 15,0-1-4-15,0-2 10 0,1-3 9 16,3-3 3-16,1-6-2 0,5-6-1 0,5-6-8 16,0-5-3-16,1-3 2 0,1-4 1 0,2 1 3 15,1-4-3-15,-2-3 4 0,3 0-7 0,-2-4 2 16,-1 6 3-16,-1 2-5 0,-1 5 4 16,-2 6-5-16,-3 4-1 0,1 7 4 0,-4 7-3 15,-2 4 3-15,-3 2-2 0,2 4-5 0,-4 3 1 16,5 0 1-16,-1 6 4 0,1 6 3 0,2 5 1 15,-1 6-5-15,-1 3-3 0,2 2 4 16,-1 2-5-16,1 0 6 0,-1 5-6 0,-3 1-9 16,2-2 0-16,0 0-5 0,-3-3-3 0,0 0-6 15,1-2-18-15,-1-2-20 0,0-4-23 0,-1-6-18 16,-3-6-16-16,0-1-27 0,-3-5-41 16,0 1-77-16,1-4-155 0,-3-2-418 0,0-4-445 15</inkml:trace>
  <inkml:trace contextRef="#ctx0" brushRef="#br0" timeOffset="245765.9091">25672 17520 580 0,'-10'2'832'0,"-4"-1"-493"0,0 1-51 16,6 1-18-16,6-2-44 0,4-1-47 0,2 0-70 16,2 4-36-16,3-3-11 0,8 0 4 0,4-2-9 15,8-4-12-15,4 3-12 0,7-3-15 16,6 0-10-16,4 0-13 0,5-3-28 0,2 1-77 15,4 0-199-15,2-2-885 0,0-2-339 0</inkml:trace>
  <inkml:trace contextRef="#ctx0" brushRef="#br0" timeOffset="247068.6132">25611 18355 774 0,'-1'-1'323'0,"-2"-2"-8"15,2 1 6-15,-1 0-12 0,1-2-37 16,-1-1-66-16,1 3-52 0,0 0-31 0,-1 1-30 16,2-1-27-16,-1 2-28 0,1 0-21 0,0 2 6 15,0 0-11-15,-2 1 18 0,2 2-3 16,0-1-15-16,0 2 0 0,2-1-8 0,-2 4 11 15,1 0 2-15,2-2 9 0,-1 1-17 0,2-1-13 16,2 0 15-16,0-2-12 0,2 0 17 0,0-3-3 16,3-3-6-16,2 0 4 0,1-4-11 0,-3-1 12 15,1 0 1-15,-1-2 2 0,-1-1-3 16,-1-1-10-16,-1-1 6 0,-5 0-8 0,3-1 20 16,-5 2 0-16,-1-2-25 0,-4 3 17 0,1 1-16 15,0 1 7-15,-3 3 16 0,0 1-17 0,-2 2 7 16,-1 3-14-16,-3 1-1 0,1 5 5 15,-2-1 1-15,0 3 9 0,2 1-18 0,-1 0 7 16,2 2-11-16,1-2 12 0,0 2 12 0,6-1-7 16,1 0 3-16,2-2-18 0,1 1 5 0,3-2-8 15,3-1 9-15,2-1 9 0,0-1-7 0,3-4 13 16,-1-1-17-16,2-3 2 0,0-1 18 16,1-1 1-16,-1-4 3 0,-2 1-16 0,0-3-10 15,-2-2-10-15,1 1 15 0,-4-1 14 16,-2 0-4-16,-1 1 4 0,-1 0-6 0,-2-2-5 15,-3 2 11-15,-1 1-4 0,-1 2 9 0,-1 2-10 16,-3-2-20-16,-2 5 11 0,1-1-12 0,0 4 18 16,-3 1 8-16,1 2-14 0,-1 0 5 15,3 2-7-15,0 1 8 0,-1-2-11 0,6 3 19 16,-1 1-3-16,3-2-18 0,0 0 20 0,3-1-29 16,1 1 13-16,3-1 14 0,1-1-3 0,1-2 3 15,3-1-22-15,0-1 14 0,1-1-2 16,1 0 7-16,-2-2 11 0,-2 1-21 0,0-3-2 15,2-1 3-15,-7 2 8 0,3-1 12 0,-4-1-5 16,-1 3-7-16,-1-3-15 0,-1 2-14 0,-1 2 15 16,1 0-13-16,-5 2-11 0,3 0-33 15,-1 0-37-15,1 3-81 0,1 1-130 0,-1-1-389 0,2 3-892 16</inkml:trace>
  <inkml:trace contextRef="#ctx0" brushRef="#br0" timeOffset="248488.9523">25746 18490 1 0,'-1'0'0'0,"-1"0"0"16,-2-2 186-16,1 2 125 0,1 0-42 0,-3-1-24 15,3-1-37-15,0 0-29 0,0 2-35 16,0-1-28-16,0 0-18 0,1 1-14 0,-1 0 4 16,2 0-16-16,0 0 5 0,0 0-14 0,0 0-20 15,0 0 16-15,0 0-25 0,0 0 0 0,2 1-13 16,-2-1-22-16,0 0 6 0,1 1 4 0,1 1 17 15,-2 0 3-15,1-1 12 0,1 1 0 0,1-1-7 16,-2-1 23-16,4 1-8 0,-2 1 12 16,5-1 1-16,-3-1-21 0,2 0-1 0,3 0-9 15,-1-1 2-15,4 1-3 0,-2-3 3 0,3 2-15 16,1-1-12-16,-2-1 5 0,3 0-12 16,1 1 11-16,-2 0 5 0,1 1-17 0,0 0 10 15,0-1-9-15,0 1 10 0,-2 0 8 0,1 0-8 16,1 1-4-16,-2-1-18 0,1-2 10 0,-1 2-4 15,2 0 15-15,0 0 5 0,0 0-17 16,0-1 11-16,-1-1-16 0,1 1 14 0,0 0 13 16,1-1-6-16,-2 1 2 0,0-2-18 0,-1 1-2 15,3-1-1-15,-2-1 11 0,1 2 3 0,-3 1-7 16,2-2 8-16,2 2-14 0,-4-1 3 16,3 1 16-16,-2 0-9 0,0-2 10 0,0 3-18 15,1-3-6-15,-2 2-6 0,2 1 12 0,0-1 13 16,-1 0-8-16,1 1 10 0,0 0-15 15,-3-1 5-15,4-1 9 0,-4 2-10 0,0 0 8 16,4 1-12-16,-3-2-11 0,0 1 11 0,2-1-4 16,-1 2 18-16,1 2-1 0,0-2 3 0,0 0-14 15,1-2-8-15,0 1 15 0,0 1-11 16,1 0 15-16,0-1-6 0,-1 0-14 0,3 1 6 0,-1-1-6 16,0-1 15-16,-1 3-6 0,0-2 12 15,4-1-4-15,-3 1-21 0,0-1 24 0,-1 0-17 16,1 1 11-16,-1 1 4 0,-2-2-18 0,4 1 8 15,-5-1-7-15,2-1 16 0,-2 3 8 16,-1-2-6-16,0 1 2 0,-1 1-19 0,-1-2 3 16,1 0-4-16,-1 2 10 0,0 0 6 0,-1 0-12 15,1 0 12-15,0-1-13 0,2 0 8 0,-2 0 14 16,-1-1-11-16,3 1 5 0,-1 1-16 16,-1-2-3-16,3 1 1 0,-3-1 10 0,2 2 11 15,0 2-16-15,2-4 8 0,-3 1-17 0,2 0 8 16,1 1 17-16,0-2-10 0,0 2 11 0,-1 0-14 15,1-1-8-15,-4 1 3 0,4 0 1 0,-3 0 11 16,1 1-5-16,2-1 11 0,-3-1-15 16,3 1-4-16,-1-2 22 0,2 1-11 0,-2 1-2 15,4-1-1-15,0-1-14 0,0 1 4 0,0-2 12 16,-1 1 5-16,3 1-5 0,-1 0 1 0,1-2-4 16,-3 2-9-16,1-1 16 0,-1-2-10 15,-2 4 10-15,4 0-2 0,-4-1-21 0,2 1 12 16,-1-1-6-16,2 1 16 0,0 0 6 0,-3 0-3 15,4-1-6-15,-1-1-10 0,0 1 7 16,1 0-5-16,1 0 12 0,-1-1 1 0,0 2-12 16,2 0 6-16,-1-1-11 0,2 0 7 0,-1 1 11 15,0 0-2-15,-1 0 1 0,1 0-14 0,-3-2 5 16,1 1-7-16,0 1 13 0,-1 0 5 16,-1 0-17-16,-1-2 11 0,-1 2-11 0,0-1 7 15,-3 0 14-15,1 0-10 0,-2 1 1 0,-2-1-13 16,-2-2-1-16,3 2 3 0,-6 1 13 0,1 0 7 15,-3 0 2-15,1 0 1 0,-3 1-18 16,1-2 2-16,-2 1 7 0,1 0 0 0,-2 0 6 16,2 1-8-16,-1-1-12 0,0 0-2 0,1-1 8 15,-1 2 6-15,1 2-4 0,0-3 5 0,-1 0-15 16,0 0-3-16,-2 0 3 0,1-3-16 0,1 3 7 16,0 0-19-16,1 0-19 0,0 0-12 0,-2-1-41 15,2 0-52-15,-1 1-131 0,0-2-409 16,-1 2-837-16</inkml:trace>
  <inkml:trace contextRef="#ctx0" brushRef="#br0" timeOffset="249160.7229">25759 18976 712 0,'0'0'820'0,"0"0"-576"0,0 0-11 16,0 0 40-16,0 0-12 0,0 0-35 0,0 0-89 16,-27-11-61-16,27 11-20 0,0 0-23 0,0 0 7 15,-30 8-18-15,30-8-16 0,0 0-1 0,-29 19-6 16,29-19 17-16,0 0-2 0,-26 32-4 15,26-32-18-15,-13 28-19 0,13-28 23 0,-5 4-10 16,5-4 26-16,1 0-6 0,-1 0-15 0,12 0 10 16,-12 0-14-16,22 0 28 0,-22 0-8 15,29 0 10-15,-29 0-13 0,34 0 21 0,-34 0 26 16,36 0-28-16,-36 0 30 0,34 0-40 0,-34 0-33 16,30 0 31-16,-30 0-18 0,0 0 19 0,28 0 19 15,-28 0-26-15,0 0 0 0,0 0-36 16,0 0-1-16,-10 0 0 0,10 0 23 0,0 0 26 15,-35 0-40-15,35 0 16 0,-30 0-54 0,30 0-28 16,-29 0-26-16,29 0-245 0,-32 0-892 16</inkml:trace>
  <inkml:trace contextRef="#ctx0" brushRef="#br0" timeOffset="249879.7896">28611 18066 605 0,'-13'-1'491'0,"-3"-2"-133"0,-4 1-31 0,8 1-1 0,3 0-41 16,-1 2-51-16,6-1-69 0,-1 3-50 0,3 1-32 15,-2 0-23-15,0 3-2 0,1 4 5 16,-5 4-2-16,5 4-3 0,-4 5-8 0,5-10 1 16,-1 2 6-16,-1 2 2 0,3 5-7 0,-2 4-15 15,0 5-22-15,-2-2 6 0,1 11 1 0,0-1 6 16,1 6 17-16,-3 1-22 0,2 4-2 15,-2 1-12-15,2-1 1 0,-1 2 15 0,2-28 4 16,2 4 0-16,-2 2-41 0,0 0-12 16,0 0-16-16,2 3 2 0,-1-3 30 0,0 3-4 15,0-4 12-15,0 1-16 0,2-1-22 0,-1 0 30 16,1-28-27-16,0-2 37 0,0 0-3 0,0 0-28 16,0 0 24-16,1 0-27 0,-1 0 89 0,3 0-7 15,-3 0-19-15,0 0-18 0,0 0-124 16,0 0-56-16,0 0-165 0,0 0-584 0,17 0-806 15</inkml:trace>
  <inkml:trace contextRef="#ctx0" brushRef="#br0" timeOffset="250236.2207">29080 18234 241 0,'0'1'585'0,"1"-1"-136"0,0 1-37 15,1-1-58-15,3 1-61 0,-3 0-66 0,-1 1-57 16,2-1-28-16,1 1-17 0,-2 3 2 0,-1 0-9 15,2 3-3-15,0 5-29 0,-1 0-22 16,-2 5 4-16,1 3-28 0,-1 3 8 0,-1 2-11 16,0 1-27-16,-3 3 8 0,1-2-10 0,1 2 6 15,-1 2 5-15,-2-4-9 0,4 0-15 16,-3-1-15-16,-2-1 17 0,5-2-17 0,-1-1 10 16,-2-2-29-16,2-5-62 0,1-1-40 0,2-5-101 15,4-2-162-15,-1-6-742 0,6-5-502 0</inkml:trace>
  <inkml:trace contextRef="#ctx0" brushRef="#br0" timeOffset="250544.4829">29659 18038 1820 0,'-4'0'233'16,"-2"-1"10"-16,-4 2-5 0,0 3-13 0,0 2-47 15,-2 7-37-15,-4-2-32 0,3 2-13 16,1 2-16-16,2 0-19 0,-1 4-14 0,7-12 1 15,0 6 6-15,3-1-22 0,0 5 13 0,1 1-25 16,2 4-26-16,2-1 25 0,2 4-25 0,5 3 14 16,0-1-3-16,6 2-1 0,1-3-6 0,-1-1-10 15,3 0 20-15,2-1-15 0,-3 0 16 0,-1-2-6 16,0 0-15-16,-6-3-1 0,0-3 2 0,-3 0 21 16,-5-2 3-16,0-4 19 0,-4 0-27 15,-2-3-17-15,-4 1 12 0,0-3-28 0,-5-2 39 16,-1 2 3-16,-1-1-21 0,-4-1 23 0,1-2-37 15,-3-1 10-15,0-1 3 0,-1-2-13 16,0 0-17-16,0-1-53 0,2-5-33 0,1 0-99 16,1-3-182-16,0-2-811 0,2-2-336 0</inkml:trace>
  <inkml:trace contextRef="#ctx0" brushRef="#br0" timeOffset="250774.6172">29738 18046 2120 0,'17'-9'262'16,"9"-5"-79"-16,11 1 12 0,5 1 9 0,-2 2-25 15,3 1-44-15,-1-1-33 0,-1 1-21 0,-1 2-12 16,0 3-16-16,-5 0-18 0,0 1-5 0,-3 1-7 16,-2-3 2-16,-7 5 4 0,0 0-6 15,-7 0-6-15,-5 0-11 0,0-2-3 0,-4 1 0 16,-5 0 3-16,-1 2 3 0,-1-1-7 0,-1 1-4 15,0-1-13-15,1-2-24 0,-1 1-67 0,-1-3-208 16,-4 1-1472-16</inkml:trace>
  <inkml:trace contextRef="#ctx0" brushRef="#br0" timeOffset="252094.2738">26534 18026 1066 0,'-3'-6'281'0,"1"0"-11"15,2-3-17-15,-2 3 13 0,2 1-11 0,2 3-33 16,-4 0-48-16,2 0-46 0,-1 2-32 0,0 0-21 15,1 0-23-15,0 2-17 0,0-1-16 16,-1 0-11-16,2 2 2 0,-1 2 9 0,0 3 11 16,0 4 9-16,-1 5-1 0,1 2-6 0,0 3-7 15,1 5-1-15,-1 1 0 0,-1 4 2 0,1-13 11 16,-2 5-10-16,1-1-1 0,1 8-3 16,-1 2-11-16,1 3 3 0,0 2-1 0,1 5-16 15,0 1-9-15,2-2 10 0,1 1-7 0,1-5 23 16,-1 0-8-16,0-5-24 0,4 0 8 15,-3-6-5-15,0-2 19 0,-3-2 10 0,4-4-2 16,-3-4-6-16,-1-1-14 0,1 0-1 0,-2-7-4 16,0-1 14-16,1-1 7 0,-2-5-9 0,1 2 1 15,-1-2-25-15,1-3 4 0,0-1 12 16,1-2-19-16,1-1-24 0,0-4-52 0,3-1-87 16,-1-5-220-16,1-1-829 0,-1-3-294 0</inkml:trace>
  <inkml:trace contextRef="#ctx0" brushRef="#br0" timeOffset="252795.5993">25665 18013 1 0,'0'-4'0'0,"-3"-4"0"0,-2 0 179 0,1 2 189 16,1-1-73-16,-2 0-59 0,4 3-24 0,-2-1-12 15,-1 0-5-15,3 4-9 0,-1-2-6 0,1 2-11 16,0 0-9-16,1 1-11 0,0-1-20 16,0 2-26-16,1 0-25 0,-1-1-25 0,1 0-19 15,-1 0-3-15,0 4 6 0,0 2 6 0,3 3 9 16,0 5 3-16,-1 0 2 0,0 5-6 16,-1 2-1-16,2 4-3 0,-1-3-12 0,-2 4 1 15,-2-2-9-15,-1 3-1 0,3-12 19 0,-2 2-13 16,1 3 0-16,-1 4-10 0,-2-2-19 15,1 6 1-15,1 0 13 0,-2 3-4 0,1-1-17 0,1 1 13 16,0-1-19-16,0-2 13 0,1-1 12 16,0 1-12-16,1-3 10 0,0-2-16 0,0-1 3 15,0 0 15-15,1-4-21 0,-1-2 17 0,0-1-23 16,1-1-4-16,-1-1 7 0,2-2 7 0,-2-2 20 16,1-2-17-16,-1 2 13 0,0-3-18 0,0-2 0 15,0 0 13-15,0-2-6 0,0-1 4 16,0 1-16-16,0-2-9 0,0 0 3 0,1 0 5 15,-1 0 23-15,1-2-23 0,0-1-12 0,-1-1-53 16,5 0-73-16,-2-4-96 0,2-2-422 16,3-3-1042-16</inkml:trace>
  <inkml:trace contextRef="#ctx0" brushRef="#br0" timeOffset="544964.6654">2412 10319 1 0,'1'-1'0'0,"-2"-3"0"0,1 0 0 0,0 1 0 15,-1 2 0-15,1 0 129 0,-1 0 68 0,1 1-21 16,0 0-19-16,-1 0-25 0,1 1-28 16,1-1-18-16,-1 1-11 0,0-1-14 0,0 1-9 0,0-1-14 15,0 0-13-15,1 1-3 0,-1-1 2 16,1 2 0-16,-1-2 3 0,0-2 2 0,0 4-3 15,1-2-3-15,-1 0 1 0,0 0-4 0,2 0 2 16,-2 0 17-16,1 1 23 0,3-1 24 16,-1 1 19-16,3-1 6 0,1 0-10 0,3 0-11 15,6-1-11-15,3 0-11 0,2-2-7 0,2 1-16 16,5 0-6-16,-2-1-5 0,4 0-9 16,1 0 2-16,2 1-3 0,0-2-3 0,-1 1 0 15,4 0-4-15,-1 1 0 0,3 0-2 0,3 0 0 16,0 2 0-16,1-1-1 0,0 0 3 0,0 0-6 15,0-1 0-15,-1 2 1 0,2 0-2 16,1 0 2-16,-1 0-5 0,3 0-1 0,-2 0-1 16,4 1 3-16,-1 0 5 0,2-2 3 0,1 1 1 15,3 0-6-15,1 0 6 0,2 1-3 16,-1 0-2-16,1-1 6 0,0 0-6 0,2-1 0 16,2 1 0-16,0-1-1 0,2 1 0 0,0-1 1 15,3-2 2-15,0 0-5 0,3 0 2 0,2-1-1 16,1 3-1-16,1-1 4 0,2-1-3 0,-2 1-1 15,0 1-2-15,4-1-1 0,-1 2-1 0,-1-1 3 16,1 2 1-16,2-1-3 0,2-1 3 16,2 1-4-16,-3 0-1 0,0 0 4 0,0 0-5 15,3 0 1-15,-4 0 0 0,4 0-2 0,3 0 4 16,0 0 1-16,1 0 0 0,2 0-1 16,0 0 3-16,0 1-3 0,4 1-1 15,0 0 3-15,2 0-5 0,4 1 3 0,-2-1 1 0,6 1-4 16,-2-1 3-16,0 3 0 0,1-1 0 0,0-1 3 15,7 1-2-15,-3-1-3 0,5 1 0 16,-4-1 4-16,4 2-3 0,-2-3 4 0,4 0-1 16,5-1-6-16,-1-1 8 0,5 0-4 0,-2 1 2 15,3-1 1-15,0 0-5 0,1 0 1 0,3 0-1 16,1 0 3-16,-1-1-6 0,1 1 4 0,-1-1 1 16,0-1-5-16,4 0 8 0,0 1-3 0,-1-4-3 15,1 3 4-15,-2-1-4 0,2 0-1 16,3-1 0-16,0 2 3 0,0-3-1 0,0 1 2 15,-2-1 3-15,2 1-6 0,-2 0 4 0,-1-1-2 16,1 2-1-16,-6-2 3 0,1 0-3 16,3 2 1-16,-5-2 0 0,3 0-2 0,-3-1 0 15,-6 3 3-15,-1-2 0 0,-1 1-3 16,-3 0 5-16,-4-2-6 0,0 2-1 0,-8-1 5 0,-1 1-8 16,-6-1 4-16,-5-2 2 0,-1 0-4 0,-2 1 4 15,-4 0 1-15,-3-4 1 0,-7 3-3 16,-3 0 5-16,-7 0-4 0,-6 0-4 0,-5 1 8 15,-3-2-9-15,-7 1 5 0,-5 2 0 0,-5-1-4 16,-7 0 5-16,-4 1 1 0,-3 2 1 16,-5-1 0-16,-5 1-1 0,-2 2-4 0,-2 0-3 15,-2 0-4-15,0 1-13 0,-1-2-16 0,1 2-33 16,-2 0-46-16,-6 0-45 0,-8 3-74 16,-11 2-118-16,-13 2-264 0,-12 3-681 0</inkml:trace>
  <inkml:trace contextRef="#ctx0" brushRef="#br0" timeOffset="546080.5476">2622 10263 1 0,'0'2'0'0,"1"-2"0"0,-1 2 0 0,2 0 0 16,-1 1 0-16,0 0 0 0,6 1 0 16,-3-1 0-16,5 2 0 0,3 2 0 0,4-2 42 15,-1 1 193-15,8 1 4 0,0 1-7 0,6 0 0 16,5-3-19-16,5 2-28 0,7-3-21 0,5 1-26 16,5 0-25-16,4-2-16 0,1 0-16 0,5 2-8 15,1-3-8-15,7 2-4 0,2-3-3 16,3 0-5-16,6-2-2 0,2 0-4 0,6-2-1 15,3 1-3-15,3-2-5 0,5-3-1 0,3 3-4 16,7-4-1-16,5 0 2 0,6 1-4 0,5-1-2 16,5-1-4-16,5-1 0 0,8 3-3 0,4-2 1 15,2-1 3-15,6 0-8 0,2-2 1 16,2 2-3-16,2-4-2 0,5 2 7 0,0 0-5 16,2-1 4-16,-1 4 0 0,-2-1-3 0,3-2 3 15,-6 3 1-15,5-1 0 0,0 0-1 16,0 3 2-16,-2 0-3 0,2 0 1 0,-2 0 2 15,3 1-3-15,4 1 2 0,-3 4-3 0,1-1-2 16,3-1 3-16,-3 2-4 0,-1 1-1 0,3 0-1 16,0 1-3-16,0 2-3 0,-1-1 0 15,-1 2 1-15,-3 0-1 0,-3 1 3 0,0 0-3 16,-4-1-1-16,-2 0-1 0,0-1 3 0,-3 1 1 16,0-3-1-16,-3 4 1 0,0-3-5 15,-1 3 1-15,-2-1 2 0,-6 0-1 0,-1 1 5 16,-4 0-3-16,-1-3-3 0,-6 2 0 0,-3-1-2 15,-7-1 3-15,-1-1 2 0,0 0-3 0,-4 2-1 16,-4-1-2-16,-4-1 3 0,-2-1 3 16,-10 1 1-16,-2-1 0 0,-6 0-5 0,-8 0 0 0,-5 0-1 15,-10-1 0-15,-5-1 2 0,-9 1-2 16,-6-4-1-16,-9 4-1 0,-8-3 2 0,-4 0 4 16,-6 2 3-16,-5-2-1 0,-6 2 0 0,-3-2-1 15,-2 2-1-15,-5-2 5 0,-1 3 1 0,-1 0-4 16,0 1 1-16,0 2-2 0,-1-3-5 15,1 2 3-15,0-1-1 0,0-2-1 0,0 2-2 16,-2-1-8-16,-3-1-2 0,2-1-5 0,-4 1 1 16,0 2 1-16,-5-1-7 0,-2 3-3 15,-4 0-9-15,-1 1-13 0,-4 3-25 0,-1 1-42 16,-4 1-75-16,-3 2-153 0,-7 5-529 0,-5 3-758 16</inkml:trace>
  <inkml:trace contextRef="#ctx0" brushRef="#br0" timeOffset="558036.4384">17906 17605 41 0,'1'0'365'0,"-1"-3"-253"0,0 0-49 0,3 2 51 16,-3 0 79-16,1 1 60 0,-1-1 19 0,0 1-34 16,0-1-54-16,1-1-48 0,-1 2-34 0,2 0-23 15,-1 0-14-15,1-1-6 0,-1 0-9 16,-1 0-6-16,1 2-11 0,-1 1-12 0,0 0-5 15,0-2-4-15,0 0 2 0,0 0-2 0,0 1 0 16,0 1-2-16,1-1-5 0,-1 2 3 16,1 0 14-16,1 1 29 0,3 4 17 0,3 4 4 0,1 3-8 15,3 4-26-15,-1 0-10 0,1 0 0 16,-1-1-8-16,1-1-5 0,-2-2-5 0,-1-3-1 16,5-2-1-16,-1-4 10 0,2-1 6 15,2-3 0-15,2-2 6 0,4-3-2 0,4-8 0 0,6-5 6 16,8-6-5-16,4-4 0 0,5-6-8 0,8-7-4 15,2-2-2-15,3-6 3 0,5-1 3 16,3-1-4-16,1-2 0 0,-1 2-6 0,-1 1-2 16,-4 0 6-16,-5 7-3 0,-2 6-2 0,-6 2-4 15,-6 6-3-15,-7 4 3 0,-5 0 1 16,-5 8 4-16,-7 3-4 0,-4 2-1 0,-3 2 1 16,-5 2-5-16,-4 0 7 0,-2 4-6 15,-2 0 0-15,-1 2-1 0,-2 2-6 0,-2-1 3 16,1-1-1-16,1 1 1 0,-2-1-10 0,2 1-8 15,-1 0-21-15,-1-1-18 0,-1 3-18 0,-1 2-42 16,-6 8-61-16,-1-1-131 0,-6 8-352 0,-4 5-844 16</inkml:trace>
  <inkml:trace contextRef="#ctx0" brushRef="#br0" timeOffset="558583.7125">17893 18290 1143 0,'-5'-2'70'0,"-3"2"32"0,-2-1 51 0,0-1 40 16,1 0 19-16,-2 1 2 0,6-1-24 15,0 1-21-15,2-1-33 0,1 1-46 0,-1 1-29 16,3 0-31-16,0 0-6 0,3 0 1 0,-2 0-6 16,-1 0-4-16,2 0-5 0,-1 0 10 15,2 1 3-15,2 2 17 0,0 0 0 0,3 2-13 16,2 2 3-16,3 1-8 0,3 0 10 0,2 5 2 16,4-1-7-16,1 2-6 0,3-1-15 0,1 0 5 15,1-1 0-15,3-2 13 0,5-2 9 0,-1-2-12 16,3-1 3-16,3-6-21 0,3-6 12 15,0-3 17-15,2-6-6 0,4-4 7 0,52-27-39 16,-9-8-10-16,-7 0 7 0,-14 2 5 16,-2 1 27-16,0 0-2 0,-1-2-2 0,1-3 0 0,0-2 1 15,-4-5 3-15,2 0-4 0,-6 1 0 16,-1 8-9-16,-7 4-5 0,-3 6 6 0,-6 6 0 16,-5 7 3-16,-9 7 4 0,-5 3-5 0,-9 3-5 15,-2 5 4-15,-4 1 2 0,-6 3 0 0,-1 5 2 16,-2 2-2-16,-1 3-9 0,-1 0 4 0,-1 0 1 15,1 0 0-15,0 1 3 0,-2-1-9 16,1 2-8-16,1-2 0 0,-1-2 0 0,-1 2 1 16,2 0-1-16,-2 2-9 0,1 0-9 0,-6 0-8 15,2-1-11-15,-3 4-13 0,-1-1-20 16,0 0-39-16,-4 2-63 0,1-1-119 0,-1 1-423 16,-5 0-924-16</inkml:trace>
  <inkml:trace contextRef="#ctx0" brushRef="#br0" timeOffset="663923.8817">7555 18008 561 0,'-11'-9'162'0,"-6"-3"1"15,3-3-9-15,6-1-24 0,4-2-1 0,-2-7 15 16,5-5 29-16,1-7 27 0,1-7 17 0,-1-9 2 15,0-8-18-15,0-3-33 0,-1-1-31 16,-2-4-25-16,-3-5-18 0,1-4-17 16,-4-4-15-16,-1-4-17 0,-1-1-10 0,1-6-9 15,-4-7-9-15,3-4 1 0,-2-5-8 0,1 1 0 16,1 4-4-16,-3-1-2 0,2 3 0 0,2-2-3 16,2-2 4-16,3 1-6 0,-3 0 7 0,5 11 1 15,-3 9-3-15,4 9 7 0,0 6-4 0,2 9 1 16,1 6-1-16,0 3-2 0,6 7-2 15,-3 3 1-15,2 9-1 0,-2 10-2 0,4 3 1 16,-1 6-3-16,1 4-4 0,6 3 2 0,0 1-6 16,2 5 2-16,5 1 3 0,3 1-3 15,4 5 2-15,4 0 1 0,5 0 1 0,2 2 2 16,7 2 3-16,3-2-1 0,4-1-3 0,8 2 5 16,6-3-5-16,5-2 3 0,8-3 1 0,7-2-3 15,9-4 2-15,3-1-3 0,10-5 3 16,2 0 2-16,4-2-1 0,10 1 2 0,1-4-6 15,8 0 5-15,6-1-10 0,1-1 5 0,4-2 2 16,8 0-8-16,9-1 13 0,3 0-7 0,4 1 0 16,8 1 6-16,2 1-1 0,6 0 2 0,-1 5 0 15,4-1-3-15,3 2-3 0,2 1 2 16,2 1-1-16,4 0 1 0,4-1 2 0,7 0-4 16,5-1 1-16,4-1 2 0,3 2-4 15,2-3 4-15,4 4-1 0,-4-5-4 0,1 6 2 0,8-4 1 16,0 2 2-16,3 1-2 0,4-2 4 0,0 3 1 15,-5-1-1-15,-6 4 5 0,-4-2-6 16,-4 1 3-16,-8 2-3 0,0 0 1 0,-5 1 4 16,-8 2-3-16,-1 2 3 0,-13 1-1 0,-4 1 2 15,-10 3 1-15,-8 1-1 0,-11 1 1 16,-5 1-2-16,-11 0 1 0,-6 1 1 0,-10 0-3 16,-14 2-1-16,-9 0-3 0,-9 3 0 0,-12-1 0 15,-6 3 1-15,-4-2 2 0,-10 4-5 16,-4 0 2-16,-8 4-4 0,-5 2 2 0,-7 3-2 0,1 2-4 15,-3 2 5-15,-2 3-4 0,-4 6 6 16,1 2 0-16,-5 4-1 0,-1 4 2 0,-1 5-3 16,-3-1-1-16,-4 0 3 0,-2 2 1 15,-1-2 6-15,0 1-2 0,-1 4-1 0,-3 2-1 16,-1 4-3-16,-3 3 4 0,-1 4-3 0,-5 2 3 0,-2 3-4 16,-7 1 2-16,-2 1 1 0,-8-3-2 15,-3 1 6-15,-7 1-2 0,-6 4-1 0,-6-1-1 16,-2 1-3-16,-7-4 2 0,0-2-1 0,2-3 1 15,-4-5 2-15,0-7-5 0,1-13 5 16,1-8 0-16,3-3 4 0,2-3 2 0,-2-4 0 16,0-3-8-16,-2-5-1 0,1-3 4 0,-1 1-6 15,0-2 8-15,1-2 1 16,5-3-5-16,-1-1 3 0,4-3-2 0,3-3-1 0,2 2 6 16,6-2-3-16,9-1-3 0,0-3-7 0,5 0-4 15,1-1 6-15,4-1 5 0,3 3 0 0,2-1-3 16,3 0-3-16,1-2-3 0,4 0 7 15,0-2 1-15,2 1-4 0,0 2-4 0,1-2-8 16,-1 0-3-16,0 1-1 0,1-3-14 0,-1 3-38 16,2 0-60-16,3-1-106 0,0 1-387 0,3-1-1096 15</inkml:trace>
  <inkml:trace contextRef="#ctx0" brushRef="#br0" timeOffset="684128.1145">19570 16473 1885 0,'-7'-12'486'0,"-2"-3"-455"0,-1-4 18 15,6 9 9-15,3-3 22 0,5 0 27 0,0-1 12 16,-2 2 0-16,0 3-16 0,2 3-15 0,-2 2-19 16,-1 2-9-16,-1-1-8 0,0 3-9 15,0 2-8-15,0-1-11 0,0 0-6 0,0 1-3 0,2 2 7 16,0 1 10-16,0 7 4 0,1 4 4 15,-2 5-5-15,1 3-5 0,2-1-4 0,-2 4-3 16,0-1-1-16,-1 2-7 0,1-2 3 0,1-1-5 16,-1-1 2-16,0-2 3 0,3-1-8 0,0-5 2 15,2-1-5-15,1-3-6 0,2-4 9 16,4-1 4-16,4-4 7 0,7-4 3 0,8-6 1 16,13-11-5-16,12-9-2 0,13-10 1 0,10-10-8 15,8-3-3-15,11-6-5 0,2-2-3 16,4-1 1-16,0 1 4 0,-6 1 2 0,-4 3-1 15,-6 1 0-15,-7 0-5 0,-7 4-1 0,-12 3 3 16,-5 11-1-16,-9 3 3 0,-12 7-3 16,-10 7 2-16,-3 1-4 0,-12 7-1 0,-2 2 5 15,-7 5-7-15,0 3 4 0,-4 0-1 0,-3 0-3 16,2-1 2-16,-2 2-3 0,0 1 2 0,-2 4-4 16,-4 2-8-16,-1 1-2 0,-6 1-11 0,2 3-7 15,-3 1-15-15,-3 3-29 0,-1 1-41 16,-4 2-61-16,1 3-123 0,2 0-495 0,-5 3-935 0</inkml:trace>
  <inkml:trace contextRef="#ctx0" brushRef="#br0" timeOffset="684751.2621">19193 17517 2293 0,'-8'-8'71'0,"-3"-3"57"0,0 0 24 0,5 0 34 0,2 4 1 16,3-1-34-16,-1 1-26 0,0 2-42 0,1 4-18 15,1 1-19-15,0 3-21 0,0-1-11 16,1-1-8-16,0 1 2 0,2 5 10 0,-1 5 10 16,5 9 2-16,-1 3-3 0,4 3-2 0,2 2-1 15,2 3 3-15,-3 0 2 0,4 0-9 16,1 1 0-16,0-4-6 0,6 0 3 0,-3-2 2 16,3-6-5-16,3 4 0 0,1-5-12 15,1-2-1-15,6 1 6 0,0-8 2 0,5 0 7 0,4-4 3 16,-1-6-6-16,7-5-8 0,5-6 6 15,5-12-10-15,6-7 7 0,8-3 2 0,8-16-9 16,7-3 15-16,11-12-11 0,11-9 8 0,4 0-3 16,8-4-12-16,1-2 0 0,2-1 0 0,6 0 0 15,-5 6 0-15,-1 5 0 0,-7 3 0 16,-5 8 0-16,-10 3 0 0,-10 5 0 0,-9 3 0 16,-7 11 0-16,-12 3 0 0,-13 5 0 0,-8 5 0 15,-8 1 0-15,-11 4 0 0,-5 4 0 16,-6 3 0-16,-4 2 0 0,-1 1 0 0,-6 1 0 0,1 3 0 15,-1 1 0-15,-2 1 0 0,0 1 0 0,-2 0 0 16,2-1 0-16,-2 0 0 16,2 1 0-16,-1 0 0 0,0 0 0 0,1 0 0 0,-2 0 0 15,0 0 0-15,-2 0 0 0,2 0 0 16,1 0 0-16,-1 0 0 0,-2-2 0 0,2 2 0 16,1 0 0-16,-1 2 0 0,0-2 0 0,0 1 0 15,-1 0 0-15,2 0 0 0,1 1-12 0,-3 4-84 16,-3 4-71-16,2-1-203 0,-4 5-1489 0</inkml:trace>
  <inkml:trace contextRef="#ctx0" brushRef="#br0" timeOffset="693451.1469">24757 13675 1728 0,'-3'-13'98'0,"0"-6"2"0,0-2 9 0,1 8-1 16,-1 1 35-16,1 2 4 0,2 2-11 0,0 0-18 16,2 3-32-16,-2 3-21 0,0 0-20 15,0 4-13-15,3-1-18 0,-3 0-7 0,-3-1-11 0,3 2-7 16,0-1 6-16,0 5-5 0,3 6 8 16,-1 4 6-16,0 3-2 0,-1 4 2 0,2 1-1 15,1-2 1-15,-2 2-2 0,2-3 2 0,2-2 1 16,-2-2 0-16,3-3 9 0,1-2-1 15,-1-2 6-15,1-3 14 0,5-3 7 0,-1-1 16 16,2-6 9-16,8-3-2 0,5-6-7 0,7-7-9 16,10-7-12-16,3-6-9 0,10-7-1 0,6-5-6 15,8-4-4-15,7-4 2 0,5-4-7 16,-1-1 3-16,9 2-1 0,-2 1-2 0,-2 1-1 16,-1 5-2-16,-7 8 0 0,-5 5-4 0,-8 3 2 15,-5 7-3-15,-10 3-2 0,-7 4 2 16,-8 1-4-16,-8 4 6 0,-5 0-4 0,-6 3 1 15,-4 4 2-15,-3-1-3 0,-5 4 2 0,-3 1-1 16,-1 0-3-16,-1 2-5 0,0 0-10 0,-1 2-14 16,-1-1-15-16,1 2-3 0,-3 3-3 0,-2 9-10 15,-6 6-33-15,-5 3-70 0,-4 3-128 16,-6 4-307-16,-4 1-927 0</inkml:trace>
  <inkml:trace contextRef="#ctx0" brushRef="#br0" timeOffset="693938.3119">24405 14257 1612 0,'-12'-9'264'0,"-7"0"-185"0,-2-3 46 16,3 6 34-16,8 0 17 0,5 2 7 0,-2 1-36 16,5 1-37-16,1 2-42 0,1 0-30 0,0 0-23 15,1 2-16-15,-1-2 3 0,1 1-1 0,-1 2 3 16,1-2 4-16,5 4 2 0,-2 3 2 0,2 0 3 16,2 4 5-16,5 1 4 0,-2 3 4 15,2-1-1-15,3 2-3 0,-2-1 0 0,3-3 2 16,3-1 3-16,0-1 9 0,4-2 4 0,1-3 4 15,6-4-2-15,4-4 0 0,6-4-5 16,7-6-4-16,5-7-3 0,8-4-9 16,9-9-1-16,7-8-4 0,11-9 2 0,11-5-3 0,5-3-6 15,8-4-1-15,6 2-4 0,-2 0 2 0,0 3 2 16,-6-1-1-16,-4 4-2 0,-11 5-5 16,-6 4 2-16,-12 2-2 0,-10 4 2 0,-8 3 5 15,-12 6-3-15,-7 3 1 0,-9 4 0 0,-5 4 5 16,-7 2-3-16,-8 3 1 0,-2 2 0 15,-6 1-9-15,2 2 5 0,-5 3-1 0,0-1-2 16,0-1-2-16,-4 5 0 0,3-1-5 0,1 2-9 16,-3 1-7-16,2-1-27 0,0 1-36 0,1 2-43 15,0 3-81-15,1 4-203 0,3 3-1204 16</inkml:trace>
  <inkml:trace contextRef="#ctx0" brushRef="#br0" timeOffset="710609.9482">24303 10556 807 0,'-10'-9'131'0,"-4"-3"4"0,-2-1-7 0,7-1-13 0,4 3 10 15,0 0 11-15,3-2 3 0,1 1 6 16,0-2 10-16,1 1 14 0,1-3-1 0,0 1-2 16,-1 2-12-16,2 3-18 0,1 3-13 0,-2 2-19 15,-1 3-13-15,0 1-19 0,0 1-16 0,0 1-11 16,0 0-13-16,0 0-3 0,0 0-8 15,0 1-6-15,0-2-3 0,1 1-4 0,-1 3 7 16,2 2 3-16,-1 4 5 0,1-1-1 0,3 2-2 16,-2 1-1-16,-1 0-5 0,3 0 2 15,-2 2-3-15,1-2-1 0,1 3 2 0,1-1-4 16,0 5 4-16,1-1 2 0,-2 0 1 0,2 3 0 16,0-1 0-16,-2 5-4 0,0 0-3 15,0 4 1-15,1 1-2 0,0 4 0 0,1-2-1 16,-4-2-5-16,4-2 4 0,-1-2-2 0,-2-3 3 15,3 0-2-15,-3-3-2 0,2-1-1 0,-1-2-2 16,0-3 2-16,0-2-3 0,2-2 2 16,-3-3 2-16,3-2-3 0,0-1 5 0,-2-2-1 15,5-1 1-15,-2 1 3 0,0-4-1 0,1 1 3 16,4-3-1-16,-1-2 6 0,3 0-2 16,2-2 3-16,3-3 2 0,4-3-8 0,2-2 5 15,2-2-4-15,2 1-1 0,3-5 3 0,2-2-6 16,6-2 0-16,7-5-3 0,2-2 0 0,6-4 0 15,1-4 2-15,8-5 2 0,1-1-4 0,6-4 5 16,6-3-1-16,6-2-1 0,6-2 2 16,6-5-4-16,5-1 1 0,4 1-2 0,0-2-3 0,-1 1-2 15,4 1 0-15,-5-1 0 0,2 1 0 16,-5 3 0-16,-7 3 0 0,-1 2 0 0,-5 5 0 16,-6 3 0-16,-3 0 0 0,-7 8 0 15,-8 3 0-15,-6 6 0 0,-7 3 0 0,-6 6 0 16,-8 1 0-16,-9 6 0 0,-4 5 0 0,-12 0 0 15,0 6 0-15,-7-1 0 0,-2 3 0 0,-2 1 0 16,0 0 0-16,0 0 0 0,0 1 0 16,0-1 0-16,0 1 0 0,0-1 0 0,-1 0 0 15,1 0 0-15,0 1 0 0,-1-1 0 0,-1 2 0 16,2-1 0-16,0-2 0 0,-1 2 0 0,1-1 0 16,0 0 0-16,-1 1 0 0,1-1 0 0,0 0 0 15,0 0 0-15,0 1 0 0,-1-1 0 16,1 0 0-16,0 0 0 0,0-1 0 0,0 2 0 15,-3-2 0-15,3 1 0 0,0 3 0 16,0-5 0-16,0 2 0 0,0 0 0 0,0 0 0 0,0 0 0 16,-1 0 0-16,1 0 0 0,0 0 0 15,-1 0 0-15,1 0 0 0,0 0 0 0,-1 2 0 16,-1-4 0-16,2 4 0 0,-1-2 0 0,1 0 0 16,-1 3 0-16,1-3-74 0,-3 2-20 15,1 4-40-15,-3 3-67 0,-1 6-182 0,-4 7-1341 16</inkml:trace>
  <inkml:trace contextRef="#ctx0" brushRef="#br0" timeOffset="711664.7358">184 3522 1356 0,'0'0'296'0,"0"0"-6"0,0 0-1 16,0 0-45-16,0 0-52 0,-26-20-55 0,26 20-36 15,0 0-29-15,0 0-30 0,0 0-15 0,0 0-7 16,0 0-14-16,-24-22 3 0,24 22 10 15,0 0 13-15,0 0 22 0,0 0 6 0,0 0-1 16,15 7-9-16,1 2-46 0,4 6-8 0,2 2-5 16,3 1 2-16,3 6 29 0,1 2-2 15,1 0-3-15,-1 0-5 0,0-3 0 0,2 2 1 16,1-3 1-16,0-5 5 0,7-2 3 16,-4-6 1-16,5-2 0 0,6-12 3 0,4-7-2 0,4-8 0 15,16-19-9-15,53-43-9 0,1-18 3 0,-2-13-5 16,-21 9 6-16,7-14 1 0,5-11-3 15,1-5 6-15,7-3-1 0,4-1-1 0,2 10-1 16,-5 6-1-16,-8 6 5 0,-5 9-1 0,-15 12 4 16,-9 12-2-16,-8 14-5 0,-12 13 2 0,-9 12-2 15,-10 9 0-15,-10 12-5 0,-11 5 2 16,-6 4-3-16,-6 8-3 0,-8 4 3 0,-4 3 1 16,-2 0 6-16,1-1 1 0,0 0 4 0,-2 1-7 15,2 0-5-15,-1 1 1 0,1-2 2 16,-1 0-5-16,1 0 1 0,-1 0-7 0,1 0-5 15,0 1 0-15,0-1-10 0,-2 0-19 0,2 0-40 16,0-1-61-16,0 4-57 0,4 4-147 0,-1 9-856 16,0 6-543-16</inkml:trace>
  <inkml:trace contextRef="#ctx0" brushRef="#br0" timeOffset="722559.5714">6831 12558 373 0,'-6'-4'14'0,"1"0"-17"16,-2-2-60-16,7 6-72 0,0 0-10 15,3 2 105-15,4 0 40 0,-1 4 0 0,4-2 0 16,2 2 0-16,2-1 0 0,2 0 0 0,-2 1 0 16,3-1 0-16,-2 0 0 0,1-1 0 0,-3 3 0 15,-2-1 0-15,0-1 0 0,-1 0 0 0,-2 1 0 16,0 1 0-16,-3-1 0 0,1 0 0 15,-4-1 0-15,0 2 0 0,3-2 0 0,-3-2 0 16,-1 2 0-16,1-3 0 0,-1 3 0 0,2-4 0 16,-2 1 0-16,-1-1 0 0,0-1 0 15,0 0 0-15,0 0 0 0,0 0 0 0,-1 0 0 16,2 0 0-16,-1 0 0 0,0 0 0 0,1-1 0 16,-1 1 0-16,0 1 0 0,-1-1 0 0,2 0 0 15,-1 0 0-15,0-1 0 0,0 1 0 16,0 0 0-16,0 0 0 0,0 0 0 0,0 0 0 15,0-2 0-15,0 2 0 0,0 2 5 0,0-2 30 16,0 0-20-16,0 0-27 0,0-2-31 0,0 2 43 16,0 0 0-16,1 0 0 0,1 0 0 15,0 0 0-15,3 3 0 0</inkml:trace>
  <inkml:trace contextRef="#ctx0" brushRef="#br0" timeOffset="727860.1387">31590 16757 1 0,'0'0'80'0,"-2"-2"43"0,0 1-26 16,-3-2-25-16,10 3-9 0,-5-1 28 0,1 0 53 15,0 0 60-15,1-3 29 0,-1 2 9 0,5 0 0 16,-3 2-10-16,-1-2-19 0,2 2-4 0,-2 2-19 16,1 0-28-16,3 3-17 0,-2 0-23 15,5 2-22-15,-2 2-17 0,5 3-13 0,-2 3-12 16,2 0-12-16,4 3-15 0,-4-1-4 0,2-1-11 16,2-1-1-16,-1-4 4 0,5 0-4 0,5-4 1 15,0-4-2-15,6-6 1 0,5-7 1 16,3-9 4-16,7-8 1 0,4-7-5 0,1-7-2 15,4-5-7-15,-1-5 0 0,-2-4 3 0,-2-2-1 16,-3 0 0-16,-4 0-6 0,-5 5-1 0,-2 5-6 16,-8 8 3-16,-5 9 4 0,-6 5-7 0,-6 3 5 15,-5 3-1-15,-2 4-3 0,-3 1 2 16,-3 6-12-16,-3 3-24 0,2 2-39 0,-8 6-48 16,-6 3-57-16,-8 9-60 0,-10 15-113 15,-6 9-235-15,-4 12-366 0,-5 6 11 0</inkml:trace>
  <inkml:trace contextRef="#ctx0" brushRef="#br0" timeOffset="728156.8156">31407 17744 2020 0,'-4'15'31'0,"-3"5"1"15,4 6-7-15,6 1-17 0,6-3 4 16,3-1 26-16,5-3 30 0,-1-2 30 0,9-4 16 15,1 1 1-15,9-2-6 0,5-7-13 0,8-2-7 16,8-9-10-16,2-6-8 0,4-7-10 0,3-7-11 16,6-8-9-16,5-9-11 0,6-9-4 15,3-7-9-15,4-7-7 0,3-6-10 0,0-3-5 16,-2 1 2-16,-6-1-3 0,1 6 3 0,-48 37 17 16,11-6-5-16,-8 5-1 0,4-4 0 0,-5 7-15 15,1-2 0-15,-8 1 3 0,1 2 1 0,-7 5-5 16,-5 1 4-16,-7 8 0 0,-3 0-1 15,-4 4-10-15,0 2-26 0,-5 2-48 0,-1 1-83 16,-1 3-147-16,-1 1-344 0,0 2-879 16</inkml:trace>
  <inkml:trace contextRef="#ctx0" brushRef="#br0" timeOffset="893737.2014">5915 17459 778 0,'-7'-11'212'0,"-6"-7"20"0,-3-3-1 16,6 5-13-16,-2 2 12 0,1-2-7 15,-1 5-20-15,5 2-40 0,-1 2-29 0,6 1-28 16,-2 3-21-16,2 0-18 0,2 2-26 0,0 1-21 16,3 1-13-16,1 0-1 0,5 2 10 0,3 3 17 15,3 5 8-15,1 0 1 0,2 5 5 16,-4-1-8-16,3 2 3 0,0 3 3 0,-2 3-4 16,4 2-5-16,-4 1-5 0,1 3-2 0,1 3-4 15,-2 0 2-15,2 1-6 0,0 2-6 0,-1-1-1 16,-2-1-4-16,1-5 1 0,-2-2 2 15,4-7-1-15,-4 0-7 0,0-4-2 0,2-5-4 16,-4-3 6-16,0-3 14 0,3-3 9 0,2-7 3 16,4-6 3-16,10-12-3 0,9-13-2 0,11-13 4 15,9-14-9-15,11-8-4 0,8-4-6 16,5-3-7-16,6-2 2 0,4 2 3 0,5-1-2 16,0 4-4-16,0 4 1 0,2-3-5 0,-2 2 3 15,-6 3 4-15,-6 3-3 0,-3 7 2 0,-5 5-6 16,-5 6-3-16,-6 5 0 0,-7 7 3 15,-8 4 1-15,-7 6-1 0,-6 4 0 0,-6 6-4 16,-6 0 2-16,-6 3 4 0,-8 7-2 0,-3 3 0 16,-4 1-3-16,-4 4 0 0,-2-1 0 0,-1 0 0 15,1 0 2-15,-1 2-8 0,0 0 2 16,0 1-9-16,-3 3-11 0,1 2-6 0,-4 4-22 16,1 5-23-16,-3 4-38 0,-7 5-52 0,3 4-83 15,-7 6-215-15,-2 2-729 0,-6 5-323 0</inkml:trace>
  <inkml:trace contextRef="#ctx0" brushRef="#br0" timeOffset="894374.1585">5295 18508 1019 0,'-5'-6'312'16,"0"-2"-112"-16,-1-3 28 0,-1 0-10 0,3-5 3 15,-3 2-6-15,4-2-21 0,0 2-27 0,2 1-43 16,-1 1-27-16,0 2-34 0,2 4-33 0,2 1-7 15,0 0-14-15,-1 3 12 0,3 3 1 0,1 0 7 16,0 4-7-16,5 0-5 0,1 3 14 16,1 1-8-16,5 4 12 0,-1 3-8 0,1-2-12 15,1 8 1-15,3-2-7 0,0 4 19 16,0 2-6-16,1-1 1 0,6 4-14 0,-2 0-22 16,1 3 19-16,3-1-10 0,3 3 10 0,1-4-3 15,-2 0-18-15,1-2 9 0,-33-28 20 0,38 25 21 16,-38-25 10-16,42 22-2 0,-42-22-17 0,48 17-32 15,-2-7 17-15,2-6 2 0,3-6 22 0,0-9 14 16,0-5-24-16,1-7 5 0,0-9-21 16,-2-8 20-16,7-7 6 0,4-11-2 0,6-8 5 15,21-23-41-15,73-73 0 0,1 6 2 16,-11 15-4-16,-25 39 31 0,7 1-7 0,6 2-1 16,0 0-6-16,-4 3 2 0,-2 9 1 0,-3-1-4 15,-6 10 1-15,-5 6-7 0,-14 8 2 0,-11 8 3 16,-14 9-3-16,-11 7 3 0,-16 8 2 0,-13 7-4 15,-11 7-2-15,-11 5-1 0,-12 8-5 0,-2 3 0 16,-3 2 0-16,-2 0 0 0,1 0 0 0,-1 2 0 16,-2-1 0-16,2 0 0 0,1 1 0 15,-2 0 0-15,-1 1 0 0,-6 1 0 0,0-1 0 16,-2 1 0-16,-1 1 0 0,-4-1 0 0,4 1 0 16,0 1 0-16,-4-1 0 0,6-2 0 15,0 1 0-15,0 2 0 0,3-1-4 0,1-2-96 16,3 4-71-16,-1 1-184 0,10-2-1425 0</inkml:trace>
  <inkml:trace contextRef="#ctx0" brushRef="#br0" timeOffset="895710.8301">16128 17387 1 0,'0'-6'0'0,"1"-3"0"0,1-4 0 0,0 3 0 16,0 1 52-16,4-1 124 0,-4 0 17 16,0 3 14-16,2 2-23 0,-3-1-43 0,1 2-46 15,0-2-41-15,0 2-28 0,2 2-24 0,-3 1-21 16,1 0-22-16,-1 2-27 0,4 1-66 0,-1 3-232 16,0 2-136-16</inkml:trace>
  <inkml:trace contextRef="#ctx0" brushRef="#br0" timeOffset="899335.4048">31139 17205 999 0,'-15'-14'195'0,"-1"-2"7"0,-4-4 46 16,5 2 5-16,9 1-6 0,-3 3-23 0,4-1-35 16,3 1-29-16,2 0-26 0,0 1-15 15,-1 3-17-15,2-1-20 0,-1 5-20 0,0 2-15 16,0 3-19-16,0 1-12 0,1 1-8 0,0 3-8 16,4 6 2-16,-1 2 5 0,4 7 9 15,-1 5 9-15,-2 4-1 0,2 3-2 0,-2 3-4 0,2 0-2 16,-1 0-1-16,-2-3 1 0,2-2-2 15,0-3-5-15,1-6 1 0,-2-5 0 0,3-5 6 16,3-3 16-16,5-4 2 0,0-3 7 16,10-5-1-16,7-7-10 0,7-9 2 0,12-4-2 0,8-10-5 15,9-3-6-15,4-4-8 0,6-5-7 16,2-6 1-16,1-1 5 0,-1-7-3 0,-2-3 1 16,-2 1-4-16,2 2-6 0,-1 3 2 0,-4 8 0 15,-4 5 1-15,-8 9 3 0,-3 7-3 0,-12 6-5 16,-9 4 5-16,-9 6-1 0,-8 1 0 15,-10 7 5-15,-2 0-7 0,-2 5-6 0,-4-1 5 16,-3 1 2-16,-1 0 2 0,1 1 0 0,-2 0-10 16,3 1-9-16,-6 1-9 0,3 2-6 15,-1 8-8-15,-4 3-13 0,-1 6-28 0,-5 3-36 16,-1 3-41-16,-7 2-78 0,-7 2-135 0,-4 4-534 16,-5 4-727-16</inkml:trace>
  <inkml:trace contextRef="#ctx0" brushRef="#br0" timeOffset="899907.3515">30718 18047 1923 0,'-2'2'131'0,"-1"3"-93"0,-2 2 23 0,8 0 40 16,0 2 42-16,0 1 43 0,6 1-2 15,-1 0-25-15,1 0-28 0,2 6-29 0,-7-9 7 16,5 2-21-16,0 1 1 0,3 2-3 0,-1-4-25 16,6 4 2-16,0-1-28 0,1 1-7 0,6-3-10 15,-3-1 7-15,4 1 19 0,5-4-18 16,5-1 8-16,2-4-17 0,10-5-5 0,6-3 26 16,66-21-27-16,5-15 2 0,7-8-16 0,-9-6-15 15,-8 0 22-15,8-4 1 0,4-1 9 0,0-5-2 16,3-5 0-16,0-3-9 0,-3 1-2 15,-8 1 6-15,-3 5-3 0,-64 37 24 0,9-7-5 16,-5 2-19-16,7-2 10 0,-9 3-19 0,6-3 9 16,-10 5 17-16,2-1-12 0,-8 4-9 0,-11 5 0 15,-6 5 0-15,-5 5 0 0,-7 4 0 0,-3 1 0 16,-5 4 0-16,-2 1 0 0,-4 3 0 0,2 0 0 16,-1 1 0-16,-2 1 0 0,-1 0 0 15,0 0 0-15,-2 3 0 0,0-3 0 0,-2 2 0 16,0-1 0-16,-3 0 0 0,-1 2 0 0,-2-1 0 15,0 0 0-15,1 1 0 16,0 0 0-16,3 0 0 0,0-1 0 0,0-1 0 0,0 0 0 16,3-1 0-16,2 1 0 0,-3-2 0 0,1 1 0 15,2-1 0-15,-2 1 0 0,5 1 0 16,0-1 0-16,-1 0 0 0,0-1 0 0,-1 1-17 16,1-1 3-16,-1 1 3 0,2 0 2 0,-3-2-2 15,3 2-11-15,-1-1-4 0,-1 1-4 0,3 0 2 16,-2 0-4-16,2 0-9 0,-2 0-12 15,0 0-19-15,1 0-10 0,0 0-23 0,-1 3-29 16,-1-2-51-16,1 2-106 0,-1 1-257 0,-2 0-989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3:30:59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1475 2403 618 0,'-5'-9'308'0,"3"-2"-30"0,-2-1 18 0,-1 7-34 16,3 3-41-16,2 2-54 0,0 1-68 0,0-1-54 16,0 2-31-16,0 4 1 0,0 7 11 0,1 5 17 15,-1 12 14-15,1 6 5 0,-1 10-1 0,-1 8-3 16,0 7-21-16,1 3-16 0,-1 1-11 15,0 2-7-15,-1 2 6 0,-4-1 4 16,3-1 1-16,-3-5-3 0,3-9-4 0,-3-6-2 0,5-13-1 16,1-8 5-16,0-10-2 0,0-7 0 0,0-5 7 15,0-1 4-15,0-1 15 0,-1-2 12 16,2-2 8-16,-2 2 8 0,2-1 3 0,-1-2-13 16,-1-1-16-16,-1-3-14 0,-4-6-19 0,2 0-3 15,-3-4 0-15,4 1-7 0,-5 0 4 0,3-1 2 16,0 3-1-16,3 0 4 0,-2 2-3 15,1 1 1-15,1 1 0 0,-1 2 4 0,-3-1-2 16,4 2-1-16,-1 0 0 0,-1 1-1 16,3 0 0-16,0 1 1 0,1 0 1 0,-1 2-1 15,-1-1 1-15,1 2-1 0,1 0 0 0,-2 2 0 0,2 0 0 16,0 0-2-16,0 0 0 0,0 0-6 16,0 0 3-16,0 0 0 0,0 0-1 0,-2 0 8 15,4 0-6-15,-2 0-2 0,0 0 0 0,2 0-2 16,-4 0 3-16,2 0 0 0,0 0 0 0,0 0-2 15,0 0 1-15,0 0 2 0,-2 0 0 16,2 0 4-16,-1 0-2 0,1 0 0 0,0 0 0 16,0 2-3-16,0-2 3 0,0 0 1 0,0 0-2 15,0-2-1-15,0 2 2 0,0 0-1 16,0 0 0-16,0 0 3 0,0 0-7 0,0-1-8 16,1 1-9-16,1 0-20 0,-2-1-18 0,2 1-23 15,-2 0-27-15,0-1-22 0,1 1-12 16,1 0 16-16,-1 0 18 0,6 0 17 0,-3 0 1 15,5 0-28-15,-4 1-20 0,0 0-26 0,-2 0-15 16,2 1-11-16,-2-1-16 0,-1 0-10 0,2 0-10 16,-3-1 5-16,1 1 13 0,-1 1 128 15,-1-2 84-15,0 1 0 0,1-1 0 0,-1-1 0 16,1 1 0-16,-1 0 0 0,0-2 0 0,2 1 0 16,0-1 0-16</inkml:trace>
  <inkml:trace contextRef="#ctx0" brushRef="#br0" timeOffset="402.5142">1299 2592 420 0,'-12'-22'388'16,"-3"-8"-63"-16,-8-8-30 0,4 2-49 0,0 4-17 16,2-2-28-16,-2 1-17 0,3 1-24 0,-3-1-24 15,1 3-31-15,4 0-33 0,-3-3-14 16,8 0-13-16,-1 2 9 0,2 1 6 0,4 5-17 16,2-2-15-16,4-4-19 0,7-2-18 0,3-1 0 15,9 4 5-15,7 1 3 0,5-1 1 0,8 3 6 16,8 4-7-16,2 4-1 0,1 4 0 0,-1 3-1 15,-3 7 3-15,-5 3-2 0,-5 4-2 0,-4 4-1 16,-3 7-1-16,-1 0 1 0,0 6 1 16,-7 1 0-16,3 3-3 0,-7 2-2 0,0 2 0 15,-7 0-3-15,-3 3-3 0,-3-1-6 0,1-1-15 16,-6 0-13-16,-2 0-13 0,-6 1-19 16,0 0-14-16,-5-2-16 0,-2 1-49 0,-7-2-55 15,-2-3-82-15,-5 2-152 0,-3-1-271 16,-4 1 66-16</inkml:trace>
  <inkml:trace contextRef="#ctx0" brushRef="#br0" timeOffset="1218.2978">1084 2578 1 0,'6'2'0'0,"5"-4"0"0,3-2 0 16,10-4 0-16,8-4 325 0,7-5 34 16,6-1-77-16,7 1-72 0,7-2-23 0,2 0-32 15,2 0-40-15,0-1-27 0,-4 4-42 0,-2 0-10 16,-8 1-3-16,-7 4-6 0,-7 2-7 0,-3-1-6 15,-6 5-2-15,-5-1-2 0,-5 1-3 16,-5 3-4-16,-6 0-4 0,0 4 5 0,-7-1 20 16,0 1 21-16,0 2 43 0,-6 0 37 0,1 5 6 15,-9 7-3-15,-6 6-30 0,-5 4-35 0,-3 4-15 16,-1-2-12-16,5 3-9 0,-2-1-10 0,0-3-5 16,8 0-7-16,4-2-4 0,7-5-3 15,2-1-6-15,7-1-2 0,1-4-1 0,6 1 2 16,2-3 4-16,6 0 3 0,4-3 2 0,1-3 2 15,5-2 5-15,2-6 0 0,2-4 4 16,-2-2 1-16,-2-4-3 0,-1 0 3 0,0-2 1 16,-4-2 1-16,-3-4 3 0,-1 1 5 0,-4-1-4 15,1-1 1-15,-6 0 0 0,1 2-3 0,-4 0 3 16,-1 1 0-16,-1 0-2 0,-2 4 1 16,0 1 2-16,-1 4 2 0,0 4 4 0,-1 4 2 15,1-1-7-15,-1 1-8 0,2 2-12 0,-1-1-12 16,1 2-12-16,0-1-20 0,0 0-9 0,0 3 9 15,0 7 10-15,0 5 21 0,0 6 12 0,1 3-2 16,5 1 4-16,3 0 0 0,-1 4 0 16,2 0 0-16,4 0-4 0,-1-1-4 0,4-4-4 15,-2-6-6-15,7-8 1 0,1-3 1 0,-1-10 10 16,1-10 9-16,-1-3 4 0,1-4 5 0,-4-6-2 16,2-2 0-16,-5-4-6 0,3-3 1 15,-3 2 0-15,-3-1 2 0,-1-2 1 0,1-2-3 16,1 1-2-16,-1-3-1 0,-1 1 1 0,-1 2 3 15,2 1-4-15,-3 3 1 0,4 2-2 0,-4 4-1 16,0 3 0-16,-3 5-1 0,1 9 1 16,-3 3-4-16,-3 4-14 0,-1 4-6 0,0 2 2 15,0 6 4-15,5 7 16 0,-4 2 5 0,2 10 1 16,1 3 0-16,-4 4 1 0,-2 5 1 16,-1 5 1-16,-4 3-2 0,2 5-3 0,-2-2 0 15,3-2-10-15,0-6-5 0,5-10-10 0,2-8-10 16,4-9-2-16,3-8-8 0,0-6-17 0,7-3-25 15,-4-4-48-15,9-8-33 0,1-6-5 0,-1-4 1 16,6-4 42-16,-4-3 41 0,1-3 31 0,-2-4 35 16,-1-3 15-16,-1-5 7 0,1-3 4 15,-2-2 6-15,2 0 16 0,-2 1 20 0,-3 0 34 16,-5 5 45-16,-5 7 43 0,-2 6 15 0,-5 9-6 16,-2 6-20-16,-1 6-31 0,-1 6-30 0,2 2-30 15,-1 2-35-15,2 0-28 0,-1 3-13 16,-1 1 4-16,-2 10 6 0,1 9 3 0,-1 10 6 15,-2 8-4-15,4 3-4 0,0-1 1 0,3-2-4 16,2 3 0-16,-3 3-2 0,3 7-5 16,-3 3-20-16,-2 5-57 0,1 2-112 0,-2 2-306 15,-1-5-1106-15</inkml:trace>
  <inkml:trace contextRef="#ctx0" brushRef="#br0" timeOffset="1384.1796">2704 2438 1091 0,'4'-12'235'0,"6"-4"-87"0,9-3-90 15,3 0-25-15,7 3 0 0,2 4-6 0,3-1-22 16,4 3-17-16,2 3-7 0,5 0-73 0,2 3-390 16,6 0-542-16</inkml:trace>
  <inkml:trace contextRef="#ctx0" brushRef="#br0" timeOffset="1673.1992">3736 1838 2322 0,'-1'-16'101'0,"-2"0"5"0,-2 1-19 0,4 11-36 16,0 5-49-16,1 0-42 0,-2 4 11 0,1 8 41 16,-1 11 41-16,-2 14 40 0,-2 12-6 15,-3 13-28-15,-2 13-21 0,-4 7-16 0,2 7-9 16,1 0-8-16,-3 2-3 0,5 1-2 0,-1-1-9 16,5-6-8-16,1-4-25 0,1-12-32 0,1-12-34 15,6-15-27-15,-1-14 22 0,0-10 2 0,-4-6-45 16,-3-5-72-16,-1-3-216 0,-3-5-406 15,-1-6 154-15</inkml:trace>
  <inkml:trace contextRef="#ctx0" brushRef="#br0" timeOffset="2251.2853">3507 2307 1 0,'13'-27'563'0,"9"-10"-25"0,7-8-222 16,5 9-91-16,3 6-38 0,0 4-44 0,2 8-41 15,-3 6-28-15,1 6-24 0,-2 11-11 16,-2 2-13-16,2 9-4 0,-3 6 0 0,4 7-1 15,-2 3 5-15,-3 7 2 0,-6 1 3 0,-5 5 0 16,-4 5-10-16,-7 1-2 0,-6 0-13 16,-2-6-5-16,-2-10 5 0,-1-9-8 0,0-8 4 15,-1-7 7-15,1-2 8 0,-2-5 20 0,-1-2 14 16,1-2 5-16,1-2-3 0,-1-3-16 0,1-6-24 16,2-2-24-16,0-7-21 0,2-6-9 0,3-5 2 15,3-4 9-15,6-3 13 0,-1 0 4 0,7-1 3 16,0 3 4-16,-1 5 4 0,-2 7 7 15,-3 7 7-15,-1 3 8 0,-3 5 8 0,-4 1-10 16,0 7-11-16,-2 1-12 0,-1 1-11 16,3 6 8-16,4 1 5 0,-1 4 3 0,2 7 5 0,3 2-1 15,-2 3 2-15,0 1-1 0,2 1 2 16,0 0-3-16,2 3-1 0,-2-3 1 0,5-3-5 16,-1-6 3-16,1-1 1 0,1-6-1 0,0-2 4 15,1-3-1-15,-5-4 1 0,1-2 1 0,-3-2 5 16,4-4 0-16,-2-3 3 0,-1-2 4 15,0-2-2-15,1-3 5 0,-2 1 2 0,-3-3 2 16,0 1-2-16,0-2-8 0,1-3-5 0,0 3-1 16,-2 4 12-16,-1 4 2 0,-4 6-1 15,0 2-8-15,0 2-16 0,-3 0-2 0,-1 4-11 16,0-2-27-16,1 2-6 0,1 1 14 0,5 4 24 16,5 5 27-16,6 3 10 0,2 3-16 15,-2 2-11-15,2-2 1 0,0-3 0 0,-1-1 3 16,1-4 2-16,-2-2 8 0,7-3 10 0,1-4 4 15,5-3 8-15,3-3-2 0,-1-3-5 0,-3-2 3 16,-3-3-4-16,-5 2 2 0,-3-3-1 0,-3 0-2 16,1 0-3-16,-5 1-5 0,-2 0 2 15,-1-1-12-15,0 2-3 0,-1 1-5 0,-3 0-15 16,1 0-16-16,-2 1-61 0,2 1-141 0,-1 2-337 16,0 3-1133-16</inkml:trace>
  <inkml:trace contextRef="#ctx0" brushRef="#br0" timeOffset="2921.4493">2845 4286 1578 0,'-7'-4'272'16,"-2"-1"-94"-16,0-1 9 0,6 3-22 0,3 3-29 15,2 0-34-15,-1 1-33 0,1 0-28 16,-2-1-19-16,1 0-16 0,0 1-10 0,3-1 5 16,1 3 0-16,7-1 11 0,3 2 5 0,10 0 8 15,7 2 7-15,9-1 6 0,11 2 1 0,5-3-7 16,10 3-4-16,4-2-8 0,11 0-1 16,5 0-3-16,1 1-4 0,9-2 4 15,-1 0-2-15,3-3 8 0,4-1 0 0,4-1 0 0,1-3 0 16,3 0-5-16,5-2 2 0,-2 0-3 15,0-2 1-15,0-3-1 0,-3 1-4 0,0-2 1 16,-5-1-1-16,-2-2-1 0,0-1 0 0,-6 3-2 16,-3-3-2-16,-5 3 0 0,-7-2 0 15,-10 2-2-15,-5 0 0 0,-15 0-1 0,-6 2-2 16,-13 2 4-16,-8 2 2 0,-12 1 4 0,-8 3 3 0,-4 0 0 16,-2 3-4-16,-3 0-6 0,1 0-6 15,1 0-12-15,0 1-7 0,0-1-7 0,1 2-5 16,-2-2 2-16,-1 2 6 0,-1 4 6 0,-2 4 9 15,-6 4 5-15,1 5 1 0,0 4 2 16,-1 7 0-16,-1 7 2 0,-3 6 2 0,-2 10-2 16,-1 8-1-16,-5 10 0 0,2 10 1 0,-7 5 2 15,0 5 2-15,3 2-6 0,-1 2-1 16,2 2-2-16,1 2 0 0,3-2 2 0,0-6-3 16,6-8-3-16,0-10-5 0,5-9-7 0,4-9-10 15,0-9-18-15,-2-7-28 0,-1-4-36 0,-2-7-54 16,-1-1-85-16,-8-4-219 0,0-3-607 0,-4-8 112 15</inkml:trace>
  <inkml:trace contextRef="#ctx0" brushRef="#br0" timeOffset="3309.7314">2934 4277 2787 0,'-15'-17'80'0,"-1"2"-130"0,1 0-44 16,12 19-11-16,6 11 3 0,-1 10 55 0,1 10 53 15,1 12 14-15,-2 13 28 0,-2 11 10 16,-2 14 3-16,-4 10-16 0,2 11-28 0,0 8-13 16,2 8-6-16,2 3 1 0,6 0-2 15,-2-2 3-15,-1-5 2 0,-3-7-2 0,-4-7-3 0,-5-12 3 16,-3-7-2-16,2-15 2 0,1-16 5 0,2-15-3 15,4-17 0-15,3-13 4 0,3-4 10 16,4-5 21-16,3-1 16 0,14-4 5 0,10-3-9 16,13-5-12-16,14-8-14 0,14-6-7 0,8-3-5 15,9-1-5-15,8-2-2 0,1 4 1 16,3 1 3-16,5 1-1 0,-3-2 2 0,4 2-3 16,-6 4-3-16,-1 0 0 0,-6 7-1 0,-7-1-1 15,-6 3 5-15,-11 4-6 0,-8 3 0 0,-8 1-4 16,-15 3-20-16,-8 0-24 0,-8-2-43 0,-12 0-56 15,-8 1-148-15,-11-4-454 0,-8-2-831 16</inkml:trace>
  <inkml:trace contextRef="#ctx0" brushRef="#br0" timeOffset="3662.6727">3533 4839 2682 0,'1'2'-88'0,"-1"3"2"0,4 6 25 0,1 7 56 0,2 9 76 16,3 3 8-16,-6 5 1 0,1 2 2 16,-5 4-10-16,-1 4-11 0,-6 3-16 0,-1 0-12 15,0 2-5-15,-2-4-5 0,-1-6 1 0,4-12-5 16,-1-11 5-16,6-12 16 0,2-4 18 0,0-2 26 16,0 0 7-16,1-2-10 0,0-7-25 15,0-9-33-15,6-13-20 0,-2-14-11 0,3-7 5 16,1-6 3-16,2-8 0 0,4-1 0 0,1-5-3 15,7-1 4-15,-2 5-4 0,4 2 2 0,-3 9 1 16,1 10-2-16,-3 8 1 0,0 12-1 16,-7 7-1-16,-1 7-4 0,-2 8-5 0,-2 3-3 15,2 6-4-15,3 2 5 0,4 8 0 0,2 8 6 16,3 6 2-16,1 12 0 0,3 6 6 16,-3 7-3-16,2 3 1 0,-1 4-1 0,-4 9-10 15,-3 3-22-15,-3 10-56 0,-7 1-84 16,0-2-168-16,-5-5-424 0,0-14-882 0</inkml:trace>
  <inkml:trace contextRef="#ctx0" brushRef="#br0" timeOffset="3818.1379">3385 5213 2531 0,'-1'-5'76'0,"2"1"-45"15,9-3-29-15,13 1-19 0,16-3 24 16,14-3 13-16,16-3-2 0,11-1-3 0,11 0-5 15,10-3-10-15,9 1-7 0,11-1-64 16,6-1-151-16,5 2-463 0,3-3-883 0</inkml:trace>
  <inkml:trace contextRef="#ctx0" brushRef="#br0" timeOffset="4309.0592">8162 4004 340 0,'-30'-8'628'0,"-8"1"-232"16,-5-2 28-16,13 4-57 0,13 3-77 0,7 0-68 15,9 2-89-15,1 0-74 0,3 0-45 0,9 2-7 16,5-1 23-16,15 2 24 0,17-1 8 16,20-1-4-16,18 0-15 0,9-1-10 0,16 0-9 15,2 0-5-15,6 0-2 0,0-1-5 0,-7-2-3 16,-7 0-2-16,-9-2 0 0,-9 0 1 0,-12-1-1 16,-4-2 1-16,-5 0-4 0,-14 1-2 15,-5 1 2-15,-11 1-1 0,-7 1 0 0,-9 2 3 16,-8 0 1-16,-6 2 0 0,-3-2 4 0,-4 4-2 15,-2-1 0-15,0 1 2 0,-1 5-3 0,2 6 7 16,-3 7 6-16,-2 8 2 0,-3 8 0 16,-1 7-2-16,-1 10-3 0,-2 9-4 0,-5 7 1 0,-4 11-6 15,0 4-2-15,-4 6-2 0,1-1-8 16,-1 3 5-16,-1 0 2 0,2-1-3 0,3 2 4 16,-4-4-7-16,4-3-4 0,-1-8-4 0,4-7-8 15,0-8-5-15,-1-13-9 0,1-6-12 16,-3-5-13-16,-3-4-19 0,-4-3-26 0,-7-1-52 15,0-5-105-15,-10-3-301 0,-4-4-1021 0</inkml:trace>
  <inkml:trace contextRef="#ctx0" brushRef="#br0" timeOffset="4670.804">7484 4124 2905 0,'-8'-10'60'0,"4"3"-34"16,-4-1-46-16,8 14-28 0,5 7 7 0,-1 14 35 16,-1 10 29-16,3 15 5 0,-4 12 1 0,-1 12-3 15,0 12-5-15,-3 10-6 0,-1 8 0 16,-4 12-1-16,-3 7-2 0,-4 7-1 0,-4 2-3 16,-3-3 1-16,-7-2 0 0,0-7 0 0,3-7 5 15,-2-10-6-15,12-19-2 0,4-21-1 0,8-22 2 16,10-16 13-16,5-11 14 0,4-9 10 15,7-4 1-15,8-6-1 0,20-8-7 0,17-9-11 16,16-9-2-16,17-5-11 0,10-1-5 0,3 0-3 16,7 3-3-16,1 1 1 0,0 3-1 15,-1-2 2-15,-7 7 0 0,-7-1-4 0,-11 6 0 16,-8 2-1-16,-12 2 2 0,-8 5-2 0,-9 0-2 16,-14 4-4-16,-8 3-19 0,-15 1-6 15,-5 1-14-15,-13 0-13 0,-3 0 1 0,-3-2-31 16,-8-2-49-16,-5-2-115 0,-11-5-285 0,-10-2-586 15,-8-5 39-15</inkml:trace>
  <inkml:trace contextRef="#ctx0" brushRef="#br0" timeOffset="5207.8764">8113 4392 2012 0,'-3'-16'627'0,"-2"2"-534"15,3-2-14-15,1 15-39 0,1 4-40 0,0 3 18 16,-2 9 30-16,-4 12 26 0,-1 9 13 0,-6 11-8 16,-5 5-21-16,-4 2-19 0,1 3-11 0,-2 3-8 15,-2-1-3-15,1 1-2 0,-3-4-3 16,6-7-2-16,6-11-4 0,0-11 2 0,10-10 0 16,0-11 7-16,3-2 16 0,1-4 17 0,1-1 18 15,0-2 4-15,-1-4-14 0,-6-9-24 16,2-11-23-16,-4-12-16 0,1-8 0 0,6-7-1 15,2-6-2-15,4-6 0 0,6-1-2 0,5-4 1 16,0 0 2-16,5-1 1 0,-1 3 1 0,2 6 1 16,0 12 1-16,-1 8-1 0,-1 11 0 15,-5 8 0-15,0 10-8 0,-5 7-12 0,-2 7-4 0,0 4-3 16,3 9 6-16,1 5 11 0,-1 8 7 16,0 8 4-16,-1 10 2 0,-2 5 0 0,-5 6 1 15,-3 2 2-15,-7-1 0 0,-1-2 0 0,-1-6-1 16,0-6 1-16,-1-7 0 0,3-10 1 0,5-7-1 15,2-7 0-15,1-5 0 0,1-3 0 16,2 2 4-16,6-8 3 0,8 2 2 0,5-3 3 16,13-6-3-16,10 0-4 0,6 2-4 15,-1 1-1-15,-1 2-1 0,-7 5-1 0,-7 3 2 16,-5 2 0-16,-4 3-2 0,-9 2 1 0,-1 1-1 16,-6 6 1-16,-3 1 3 0,-5 5 0 0,-3 5 2 15,-7 1 2-15,-5 5-2 0,-7 0 5 0,-6 1 0 16,-7 0 0-16,-6-3 0 0,-2-3-5 15,-6-4-2-15,0-2-3 0,-5-2-6 0,-3-2-20 16,2 0-30-16,-2-7-55 0,-2-1-128 0,-1-5-338 16,-3-3-1140-16</inkml:trace>
  <inkml:trace contextRef="#ctx0" brushRef="#br0" timeOffset="5552.0733">4494 3023 2743 0,'0'0'12'0,"0"3"-22"0,3 3-26 16,3 4 22-16,1 6 51 0,2 7 15 0,-1 7 12 15,-2 7 2-15,-5 6-5 0,-1 9-5 16,-5 4-10-16,-4 9-7 0,-4 8-9 0,-4 6-11 16,-6 11-1-16,-5 2-7 0,0 2-4 0,-3-5-5 0,5-6-16 15,4-10-18-15,5-15-16 0,7-13-20 16,5-12-34-16,2-12-57 0,1-7-170 0,2-8-557 15,5-6-678-15</inkml:trace>
  <inkml:trace contextRef="#ctx0" brushRef="#br0" timeOffset="5845.2312">4736 3327 2502 0,'0'1'-14'0,"0"-1"-31"0,1 6 13 0,-1 4 57 16,1 6 76-16,-1 8 32 0,-1 6 0 0,0 2-32 15,-3 7-32-15,0-1-14 0,-2 2-22 16,3 3-13-16,-1 0-9 0,4-5-3 0,1-4-2 16,3-9 0-16,6-5 2 0,-2-10 1 0,5-2 10 15,-2-7 9-15,1-1 14 0,6-5 7 0,-3-8 1 16,5-6-6-16,0-11-13 0,-1-4-7 16,0-4-4-16,-5-2-3 0,-3 0-1 0,-4-1-3 15,-4-3-4-15,-4-3-2 0,-4 0-3 0,-5 4-2 16,-1 2 0-16,-3 7-4 0,-5 3-4 0,0 4-7 15,-5 7-9-15,0 7-6 0,-2 5-5 16,-4 8-6-16,-4 4-11 0,-2 8-22 0,-2 6-46 16,2 5-78-16,8 7-133 0,11 4-544 15,13-1-742-15</inkml:trace>
  <inkml:trace contextRef="#ctx0" brushRef="#br0" timeOffset="6119.7282">8493 2625 2343 0,'10'-23'128'0,"5"-4"-44"0,-4-7 28 16,-9 13 16-16,-3 4 11 0,-5 1 4 16,0 4-18-16,-6 3-21 0,-1 5-27 0,1 4-33 15,0 4-20-15,-7 6-16 0,0 10-3 0,-3 9 2 16,-2 12-1-16,-3 9 1 0,-1 5-2 15,5 7-1-15,-6 8-2 0,-1 5 1 0,-2 5 0 16,-1 1-2-16,-5 3-1 0,5-3-3 0,1 0-8 16,4-5-2-16,6-12-8 0,4-9-7 0,9-14-15 15,5-8-24-15,7-6-36 0,3-4-70 16,6-5-192-16,4-6-717 0,9-9-510 0</inkml:trace>
  <inkml:trace contextRef="#ctx0" brushRef="#br0" timeOffset="6400.127">8744 2692 2343 0,'-2'-4'231'0,"-4"3"-129"15,0 2-34-15,-1 11-28 0,-4 8 24 0,-7 8 27 16,-1 7 11-16,-3 9-12 0,-2 7-22 16,-1 3-23-16,3 1-17 0,1-1-11 0,2 0-6 15,7 4-2-15,3 0-3 0,1-5-8 0,8-10-2 16,9-11 2-16,2-12 4 0,7-9 7 0,1-6 10 15,0-5 7-15,2-6 3 0,1-8 2 16,6-9-4-16,1-6-4 0,-4-4-5 0,-2-7 1 0,-5-3-4 16,-1-4 0-16,-8-3-2 0,-5-2-1 15,-5-2 0-15,-6-3-4 0,-4 1-1 0,-4 5-1 16,-6 6 0-16,-5 12-4 0,-4 7-1 16,-3 8-8-16,-10 8-11 0,-6 10-15 0,-10 13-38 15,-11 11-86-15,-1 14-390 0,-4 15-1215 0</inkml:trace>
  <inkml:trace contextRef="#ctx0" brushRef="#br0" timeOffset="7243.5416">5205 4856 734 0,'-15'-2'389'0,"-4"-2"15"0,-3 2-46 15,10-1-24-15,7-1-334 0,2 4 69 0,3 0-88 16,1 4-83-16,2-1-58 0,1 1 209 0,3 0 29 16,6 4 18-16,13 0-3 0,8-1-19 0,8 1-21 15,8-2-18-15,8-2-7 0,6-2-8 16,7-1-5-16,1-1 0 0,4-1-9 0,1 1 0 15,4 0-4-15,-1-1-1 0,0 0-3 0,-4 1-8 16,-1-2-7-16,-7 2-19 0,-3 2-26 16,-8-4-32-16,-13 2 94 0,-20 0 0 0,-14-1 0 15,62 0-70-15,-37-6-180 0,-3-2-406 0,-3-4-374 16</inkml:trace>
  <inkml:trace contextRef="#ctx0" brushRef="#br0" timeOffset="7342.1436">6097 4614 249 0,'-16'-7'710'15,"0"0"-710"-15,-3-4 328 0,10 4-328 16,8 6-24-16,-2-1 24 0,4 3 0 0,1-1 0 16,-2 0 0-16</inkml:trace>
  <inkml:trace contextRef="#ctx0" brushRef="#br0" timeOffset="9342.5753">5381 4949 1569 0,'-8'-3'275'16,"0"-2"-24"-16,0 1-112 0,6 3-61 16,2 2-33-16,2 1-7 0,0 0 11 0,1 0 24 15,5 2 29-15,10-2 13 0,6-1 0 0,12-2-16 16,11-3-14-16,18-6-13 0,9-5-24 0,8 0-8 15,2-2-16-15,6 0-8 0,-1 0-1 16,-3 0-4-16,-2 0 0 0,-6 2-1 0,-2-1 0 16,-5 2-6-16,-6 0 2 0,-4 3-3 0,-4 0-4 15,-9 3-1-15,-4 2-9 0,-10 1-11 0,-5-1-12 16,-6 2-16-16,-8 0-13 0,-11 1-24 16,-3-1-40-16,-3 0-44 0,-2-4-56 0,-5 0-53 15,-9-2-56-15,-4 0-48 0,-9 0-38 0,-8-2 4 16,-1 1 74-16,-3-2 105 0,-5 0 155 15,-1-1 96-15,6 2 196 0,3-2 176 0,5 2 110 16,9 1 20-16,6 2-86 0,10 0-137 0,7 3-116 16,1 3-80-16,5 3-54 0,0 0-30 0,7 1-4 15,9 1 6-15,3 3 15 0,12 4 14 16,2 5 4-16,8 4 5 0,3 5-3 0,3 4-10 16,0 3-9-16,0 8-10 0,-6 3-6 15,0 2-6-15,-5 6 5 0,-5 2-2 0,-10-2 0 0,-7-3 3 16,-11-3-6-16,-4-3 1 0,-7-3-1 0,-6 0-3 15,-9-1-1-15,-5 0-5 0,-8 0-9 16,-1-5-15-16,-5-6-16 0,1-4-24 0,5-4-46 16,-1-5-81-16,-2-2-288 0,4-4-1031 0</inkml:trace>
  <inkml:trace contextRef="#ctx0" brushRef="#br0" timeOffset="10070.0997">12749 4011 1 0,'17'-30'146'0,"1"-10"426"0,3-5-51 0,-10 13-115 16,-7 6-68-16,-2 5-76 0,-2 0-64 0,-2 1-35 15,-2 3-23-15,-2 3-18 0,-1 1-18 0,-4 4-20 16,-1 4-29-16,-4 4-23 0,-8 6-15 16,-6 9-9-16,-11 11 7 0,-6 9 3 0,-10 10 2 15,-6 12 1-15,-5 10-5 0,-5 8-5 0,1 8-3 16,-1 7-2-16,5 4-3 0,7 0-1 16,8-5-2-16,12-11-3 0,14-13-3 0,12-11-4 15,12-7 1-15,9-10 4 0,7 0 1 0,3-4 4 16,6-4-8-16,3-2 1 0,6-4 5 15,6-4 2-15,3-4 9 0,5-5 1 0,8-7-3 0,2-4-5 16,1-7-6-16,1-5-4 0,-1-4-1 16,-1-5-1-16,-4-4 1 0,1-3 0 0,-3-4 3 15,-6 0 3-15,-2-1 2 0,-4-1 3 0,-7 5 0 16,-7 2-1-16,-4 3 4 0,-8 6 5 0,-2 2 1 16,-8 2 3-16,-1 4 1 0,-4 1-6 15,-2 3-2-15,-2 1-4 0,0-1-7 0,-1 0-7 16,-1 5-9-16,-4 1-12 0,3 2-16 0,-1 4-22 15,-5 1-41-15,5 2-68 0,1 4-124 0,2-2-228 16,5 2-377-16,3 1-157 0</inkml:trace>
  <inkml:trace contextRef="#ctx0" brushRef="#br0" timeOffset="10343.1767">13180 4218 1 0,'-5'-7'392'16,"-2"-4"262"-16,-3-4-149 0,7 3-104 15,-2-1-96-15,2-1-86 0,2 2-55 0,0-1-36 16,2 3-30-16,3 1-27 0,1-1-24 0,1 3-20 16,7-3-10-16,3-1-5 0,11 2 2 15,12-3-1-15,7 3 0 0,7-2-2 0,5 2-1 16,8 4-1-16,-2 0-3 0,4 1-1 0,-6 4-4 15,-3 0 1-15,-6 2-2 0,-7 1-1 16,-2-2-9-16,-7 4-27 0,-3-2-54 0,-6 1-76 16,-3 1-117-16,-5-1-171 0,-7-2-215 0,-5-1-263 15,-7-2 457-15</inkml:trace>
  <inkml:trace contextRef="#ctx0" brushRef="#br0" timeOffset="10524.841">13755 4013 412 0,'-20'4'596'0,"-4"3"-162"0,-5 4-114 0,4 2-88 16,7 5-44-16,-1 3-24 0,1 5-11 15,-2 2-17-15,1 7-21 0,0 3-22 0,1 4-21 16,-1 5-16-16,1 7-7 0,-1 7-9 16,-1 6-10-16,1 4-8 0,1 0-7 0,2 2-3 15,-2 4 0-15,0 0-4 0,1 1-3 0,1-5-6 16,3-3-11-16,2-6-10 0,5-7-19 0,-1-8-28 16,3-9-21-16,4-5-48 0,0-7-88 0,0-6-199 15,3-8-446-15,5-6-397 0</inkml:trace>
  <inkml:trace contextRef="#ctx0" brushRef="#br0" timeOffset="10704.5207">14071 4509 1570 0,'13'-17'345'16,"5"-4"-119"-16,6-3-74 0,2 4-53 15,0 6-16-15,2-1-18 0,3 6-27 0,1 4-17 16,-3 2-13-16,1 6-8 0,-1 3-2 0,-1 2-1 15,1 5-7-15,-5 4-13 0,-4 3-47 0,-2 1-89 16,-1 2-169-16,-7 3-294 0,-6-1-767 0</inkml:trace>
  <inkml:trace contextRef="#ctx0" brushRef="#br0" timeOffset="10840.1808">14014 4849 687 0,'-7'-2'394'16,"0"1"-56"-16,2-2-135 0,9 1-84 0,7-2-69 15,10-4-30-15,11-5-9 0,13-3-7 0,9-2-14 16,14 0-55-16,5 0-155 0,11-3-246 0,5 0-358 16,0-2 584-16</inkml:trace>
  <inkml:trace contextRef="#ctx0" brushRef="#br0" timeOffset="11385.4254">15201 4261 1 0,'17'-36'652'0,"2"-9"30"0,1-8-162 15,-8 13-150-15,-4 12-113 0,-6 0-69 0,0 1-33 16,2 4-26-16,-8 0-20 0,2 4-17 0,1 0-12 15,-2 2-13-15,-2 1-9 0,4 2-10 0,0 4-8 16,2-1-6-16,-1 8-11 0,2-1-9 0,3 2-10 16,-1 1-9-16,6 1-3 0,5 3 2 0,7 3 1 15,1 7 2-15,7 3 1 0,1 8 0 0,-1 7 1 16,1 2 0-16,-5 8 2 0,-4 2-4 16,-3-1 1-16,-8 4 1 0,-8 2 0 0,-6 6 1 15,-8 2 2-15,-13 6-1 0,-7 1-7 16,-11 4 5-16,-7 0-3 0,-4-3-3 0,-7-4-1 15,8-9-6-15,9-8 3 0,11-13 1 0,11-11 10 16,11-11 0-16,5-4 2 0,5-4 0 0,0 0-7 16,6-4 3-16,6 1 0 0,12-8 0 15,16-5 9-15,16-9-6 0,7-2 0 0,7-3 0 16,-3-3 0-16,2-2 0 0,1-4 0 0,2-3-1 16,0-2-4-16,6-2 5 0,-5 1 0 0,-3 4 2 15,-11 2 4-15,-13 8-3 0,-8 5 3 0,-11 2 4 16,-11 3 3-16,-5 2 11 0,-4 7 4 15,-7 2 1-15,-4 5-9 0,-6 3-3 0,-6 5-9 16,-9 9-4-16,-12 4 6 0,-8 11-7 0,-9 8-1 16,-3 9-2-16,-2 6-4 0,0 9 3 0,7 2 0 15,6 1-3-15,15-3 0 0,10-4-1 16,17-2 3-16,8-9-1 0,15-7 4 0,8-7-2 16,6-9-3-16,7-4 0 0,3-6-1 0,8-10 3 15,1-4 1-15,3-9 1 0,-2-5-1 16,-4-5 0-16,-4-3 0 0,-3-4 6 0,-4-5 8 15,-5 0-6-15,-5-4-1 0,0-1-2 0,-6-4-8 16,-3 0 7-16,-6-7 2 0,0-3-3 0,-7-3 2 16,-4-1-3-16,-4 0-1 0,-8 1-1 0,-5 3 2 15,-8 5-4-15,-4 2-3 0,-10 8-1 16,-2 5-10-16,-3 7 0 0,-6 8-15 0,1 9-33 16,-2 9-63-16,1 10-145 0,5 10-523 0,12 9-935 15</inkml:trace>
  <inkml:trace contextRef="#ctx0" brushRef="#br0" timeOffset="11515.1159">17555 4375 2487 0,'-1'-8'109'0,"-5"-2"-72"16,-4 1-68-16,-3 5-66 0,-8 4-102 16,-5 1-269-16,-12 2-996 0</inkml:trace>
  <inkml:trace contextRef="#ctx0" brushRef="#br0" timeOffset="12609.4151">3687 7064 45 0,'-4'-21'761'16,"-1"-7"-332"-16,-1-3-39 0,3 4-74 0,0 6-45 16,1 2-58-16,-2 0-31 0,-1 5-28 0,0 2-33 15,-1 5-31-15,3 5-30 0,0 2-33 0,1 1-17 16,0 3-12-16,-1 9 0 0,-4 9 5 16,-4 11 9-16,-6 16 7 0,-2 12 4 0,-5 15 2 15,1 14-5-15,-4 16-4 0,1 11-1 16,-2 6-6-16,1 5 2 0,3 3 0 0,1 0 1 15,2 4 2-15,-2 7-1 0,2-2-2 0,-2-1-2 16,2-3-4-16,-1-4 0 0,2-3 2 0,0-6 0 16,0-9 3-16,0-8-4 0,0-11 0 15,0-10-2-15,2-9 2 0,2-9-2 0,2-10 0 0,1-13-2 16,5-7-2-16,-1-13 4 0,3-6 3 16,1-9 8-16,2-4 3 0,2-4 2 0,1-2 8 15,1 1-1-15,-1 0 1 0,0-1-5 0,3 1-13 16,-2-2-6-16,-1 1-6 0,1 1 1 0,1 0-1 15,-2 0-2-15,1 0-3 0,0 0-4 16,1 0 1-16,5-1 0 0,0 1 6 0,5 0 1 16,1 0 0-16,6 1 1 0,2-1-3 0,5 1 3 15,5 2 3-15,4-2 2 0,5-2-2 16,3-2-3-16,8 0-3 0,1-3-1 0,5-3 7 16,5 3-1-16,6 0 2 0,5 0 0 0,4-1-4 15,9 2 2-15,4-3 2 0,6 2 1 0,5 2 3 16,4 2-4-16,6 1-3 0,6-1-2 0,7 0 0 15,9-2 5-15,0 1 1 0,10-1 3 0,7-2-6 16,7 5 2-16,7-2-2 0,5-1 0 16,14-1 5-16,9-5-4 0,8-1 4 0,7-4-1 15,6 1 0-15,3-4 2 0,5-2 2 0,3 1 2 16,8-1-3-16,-1 0 2 0,6 2-1 0,7-1 0 16,-1 0 5-16,3-1-3 0,4 1-2 15,-3-1-3-15,3 1-1 0,-3 2 3 0,-2 0 2 16,4 1 3-16,-2 0 1 0,0 2-6 0,1 1 1 15,-2 0-3-15,-2 1 3 0,-1-1-1 16,-2 0 0-16,-5 1-3 0,-2 0-4 0,-6 1 5 16,-4-2-1-16,-10 0 6 0,-4-1 1 0,-13-2-2 15,-6-1-1-15,-11 1-3 0,-14 0 4 0,-6 2 1 16,-14-2-3-16,-7 0 4 0,-13 3-7 16,-10-2 5-16,-14 1 2 0,-15 1-3 0,-10 1 1 15,-12 2-5-15,-9 0-1 0,-12 1-2 0,-12 3 3 16,-12 1 3-16,-6 1 2 0,-9 0 6 15,-5 2-6-15,0 2 2 0,-1 0 0 0,0-1-5 0,-2 1-4 16,-4-2-6-16,-2-1-8 0,-5 1-6 16,-5 1-9-16,-7 2-9 0,-5 2-16 0,-3 1-28 15,-7 1-51-15,-6 3-105 0,-2-3-384 0,-5 1-1152 16</inkml:trace>
  <inkml:trace contextRef="#ctx0" brushRef="#br0" timeOffset="20962.4727">4344 9311 1 0,'2'-1'0'0,"1"-2"38"0,2-1 441 0,3-1-29 15,-2-1-56-15,3-2-48 0,1 2-44 16,1-3-31-16,1 1-39 0,-5 2-45 0,2 1-37 16,-2 2-39-16,-3 1-28 0,1 2-20 0,-1 0-18 15,-2 0-14-15,3 2-13 0,-1 2-8 0,-2 1-5 16,5 3 3-16,-2 6-1 0,0 2 0 15,-2 7 1-15,2 2-7 0,-2 2-2 0,-3 3-18 16,0 5-38-16,-4 0-67 0,-2 8-97 0,0 5-186 16,-6 5-418-16,-1 6-755 0</inkml:trace>
  <inkml:trace contextRef="#ctx0" brushRef="#br0" timeOffset="21239.1327">4214 10300 1866 0,'-3'1'305'16,"-2"2"-118"-16,-1 0-33 0,-1 4-7 0,-1 0-13 16,1 2-35-16,-3 4-31 0,3 1-25 0,2 3-12 15,2 1-12-15,4 0-8 0,4 0-1 0,4 2-1 16,5 1 1-16,2-2 2 0,4 1 1 16,3-4-2-16,0 1-2 0,2 0-4 0,-2 3-2 15,-1-4 0-15,-7 1-1 0,-1 0-1 16,-5-4 1-16,-6 3-2 0,-3 2 5 0,-4-1 6 15,-6 3 6-15,-7 3 7 0,-8-1 0 0,-8 2-3 16,-4 2-3-16,-4-3-3 0,-4-1 0 0,4-3-2 16,2-4-1-16,3-2-8 0,5-1-1 0,6-5-2 15,5-4-19-15,8-1-36 0,2-5-94 16,9-3-277-16,6-10-1212 0</inkml:trace>
  <inkml:trace contextRef="#ctx0" brushRef="#br0" timeOffset="21488.4936">6029 9135 1271 0,'2'-20'489'0,"-2"-3"-48"0,0-6-128 16,-2 8-73-16,-3 9-38 0,3 0-33 0,-2 5-35 15,0 6-37-15,2-1-29 0,0 4-27 0,1 1-17 16,-2 2-9-16,-1 9-4 0,-1 7 5 0,-4 10 5 15,-3 6 6-15,-2 6-3 0,2 3-8 16,1 0-4-16,1-1-11 0,0 4 4 0,2 2 0 16,1 8-1-16,-2 1-2 0,2 8-19 0,-2 4-34 15,1 3-56-15,1 7-86 0,1 0-190 0,-4 1-726 16,1-2-593-16</inkml:trace>
  <inkml:trace contextRef="#ctx0" brushRef="#br0" timeOffset="21694.0063">5839 10229 2479 0,'-10'-15'482'0,"0"0"-270"0,0-2-65 0,3 9-32 16,4 7-27-16,1 0-29 0,2 2-25 0,-1 0-18 16,1 3-8-16,-3 2-4 0,0 9 0 15,0 9 0-15,-1 5-1 0,-1 8-1 0,-4 7-3 16,3 4 3-16,-2 5-5 0,0 2-9 15,-2 2-22-15,4 5-44 0,1-1-49 0,4-2-83 16,2-9-195-16,9-9-653 0,2-13-621 0</inkml:trace>
  <inkml:trace contextRef="#ctx0" brushRef="#br0" timeOffset="21973.3269">6191 10429 2066 0,'1'-1'444'16,"-1"-3"-208"-16,0 1-79 0,0 3-58 0,1 0-37 15,-1 0-21-15,0 3-11 0,-1-1-2 16,1 6-4-16,-1 0 4 0,-3 3-1 0,3 1-4 0,0 1 0 16,0 1-5-16,1-4-4 0,0-2-1 15,0-2-5-15,1-3-4 0,1 0 2 0,2-2 4 16,-2 0 8-16,-1-2 8 0,3-1 5 16,0-3-5-16,-2-3-1 0,3-1-8 0,-2-2-4 15,-2-2 2-15,-1 1-6 0,-1-2 0 0,-6 2-1 16,3-2-6-16,-4 1 1 0,-2-1 1 15,-4-2 2-15,-1 2-5 0,1-1 2 0,-4 4-3 0,-2-1-4 16,1 2 1-16,-3 0-14 0,0 3-24 16,-1 3-38-16,4-1-73 0,2-1-147 0,3 0-617 15,9-1-790-15</inkml:trace>
  <inkml:trace contextRef="#ctx0" brushRef="#br0" timeOffset="22243.8149">7749 9155 2345 0,'1'-34'249'0,"-1"-5"-41"0,0-7-38 0,0 17-32 16,0 10-15-16,-1 7-17 0,-1 5-21 0,1 3-21 15,-4 4-23-15,4 4-16 0,-1 3-11 16,0 6-3-16,-6 12 3 0,0 6 4 0,-4 14-2 15,1 4 3-15,0 4-9 0,-1 2-4 0,3-1-4 16,1 3-3-16,-1 4 2 0,4 5-2 16,-2 2-2-16,-2 7-15 0,-2 5-36 0,-2 7-51 15,-4 0-85-15,0-1-187 0,2-3-702 0,-1-6-621 16</inkml:trace>
  <inkml:trace contextRef="#ctx0" brushRef="#br0" timeOffset="22439.1038">7429 10251 2657 0,'-5'-7'276'0,"3"-2"-49"15,-4 2-77-15,4 5-39 0,2 4-26 0,0-1-23 16,0-1-24-16,0 4-12 0,-1 0-9 0,1 5-4 16,-2 7-3-16,-6 7 1 0,6 6-1 0,-4 5-7 15,3 5 5-15,-3 2-6 0,2 2-4 16,-3 1-5-16,3 2-33 0,-2 1-29 0,3-1-56 15,3-7-109-15,1-4-383 0,5-8-1125 0</inkml:trace>
  <inkml:trace contextRef="#ctx0" brushRef="#br0" timeOffset="22707.6328">7919 10078 2837 0,'-17'1'183'0,"1"2"-82"0,-9 2-11 0,12 5-10 0,1 4-19 16,-2 1-15-16,3 5-11 0,0 3-10 16,3 8-9-16,4 2-4 0,4 1 1 0,4 2-8 0,4 0 4 15,4-2-5-15,4 3-3 0,-2-3 2 16,2-2-5-16,-3 0 4 0,-2-6 2 0,-1-2-4 16,-1-3 7-16,-3-3-5 0,-4-3 0 15,-1-3 2-15,-2-3-4 0,-4-1 4 0,-2 1-2 16,-4-1 0-16,-4-1-2 0,-6 1-1 0,-1-6 0 15,-4-1-9-15,-1-4 3 0,1-3-21 16,-3-3-21-16,4-1-33 0,-1-2-75 0,3-5-143 16,3-1-739-16,0-5-648 0</inkml:trace>
  <inkml:trace contextRef="#ctx0" brushRef="#br0" timeOffset="22965.4035">9743 9062 1939 0,'-3'-20'443'0,"-1"-4"-97"0,-2-1-114 0,-1 11-70 16,3 10-45-16,0 3-34 0,-2 3-23 0,0 5-9 16,-6 4-6-16,-1 8-3 0,-5 6-6 0,0 7-4 15,2 6-10-15,-3 4-5 0,3 0-2 0,3 2-8 16,2 3 1-16,1 2-2 0,0 6-1 15,4 1 2-15,-1 2-4 0,-3 7-4 0,1 3-5 16,-1 5-6-16,-2 6-20 0,-5 4-40 0,2 2-61 16,-4 4-145-16,-6-1-495 0,3 1-963 15</inkml:trace>
  <inkml:trace contextRef="#ctx0" brushRef="#br0" timeOffset="23432.0169">9395 10223 2397 0,'10'-23'346'0,"4"-3"-108"16,3-6-97-16,6 11-38 0,0 8-28 15,0 5-21-15,0 5-23 0,2 6-10 0,-1 8-9 16,-2 6-2-16,4 7-1 0,-5 6-2 0,0 8 5 16,-5 0-5-16,1 8 3 0,-8 1-2 0,0 2-2 15,-6-2 1-15,0-2-2 0,0-3 0 16,-1-5 0-16,-1 0-2 0,5-4-1 0,1-6-1 0,4-6 0 15,3-8-2-15,6-5-2 0,4-7-1 16,10-7-8-16,6-8-1 0,7-7-2 0,0-6 0 16,1 0 3-16,-3-1 3 0,-5 0 4 0,-3-1 2 15,-6 3 5-15,-4-1 3 0,-2 9 1 16,-4 0 4-16,-8 5 0 0,-2 7 2 0,-4 2-1 16,-3 3-1-16,-4 1 1 0,0 2-6 0,0 1-1 15,0 2 1-15,-1 6 3 0,-1 4 3 0,-1 4 1 16,2 4 0-16,0 0-4 0,2-1-2 0,2-3-1 15,1-1-3-15,3-7 6 0,2 1-2 16,3-6 1-16,4-5 0 0,1-1 1 0,7-7 2 16,1-5-2-16,0 1 2 0,1-7-6 0,-1-1 0 15,-4-1 2-15,-2-1-1 0,-2-4 3 16,-6 0 0-16,-2-1-1 0,-5-4-1 0,-3-1-3 16,-4-2 0-16,-1 3 1 0,-10 1-2 0,-1 2 0 15,-6 3-4-15,-5 1-4 0,-3 5-2 0,0 0-1 16,-4 3-12-16,-2 5-18 0,-4 0-33 15,-4 3-70-15,-4 2-124 0,1 2-462 0,-4 2-1008 16</inkml:trace>
  <inkml:trace contextRef="#ctx0" brushRef="#br0" timeOffset="24641.648">3013 7913 1 0,'-7'-1'0'0,"-5"-2"0"0,-1 0 0 16,2 1 276-16,0 2-11 0,4-1-3 0,0 0-15 15,1 0-8-15,4-1-15 0,-1 1-29 0,3 1-36 16,0 0-43-16,0-1-43 0,1 1-45 0,1 0-32 16,-1 1-8-16,3-1 1 0,3 1 11 15,3 1 11-15,2 0-2 0,6-1 4 16,3 3 0-16,1-3 2 0,6-1 3 0,3 0-1 15,2-1 2-15,6-3 1 0,2 3 1 0,1-3-4 16,5 2 0-16,0-1-3 0,4 1-3 0,0-1 1 16,3 0-1-16,-1 3 1 0,6-4 1 0,-3 2-2 15,3-1-1-15,1 0-1 0,-4-1 1 0,4-2 2 16,2 0 1-16,3 0 0 0,0 0-3 16,1 0 0-16,-1 1-2 0,1 1 1 0,0-1 2 15,-2 0-2-15,1 2-1 0,-3 0 0 0,-6-1-3 16,2 1 2-16,-4-1-2 0,-1 3 0 0,-3-1-2 15,-1-1 0-15,3 0 2 0,-2-2 2 16,3 0 0-16,-5 1-2 0,1 1 2 0,2-1 1 16,-4 1 2-16,2-1 2 0,-4 0 1 0,-2 1-2 15,1 1-1-15,-2 0-1 0,-1 0 0 16,-1 1 1-16,-1 0 2 0,0 0-3 0,-1 0 1 16,1 0-4-16,-4 1 0 0,3-2 0 0,-3 1 1 15,-3-1 0-15,-2 1 0 0,-5-3-2 16,-3 3 1-16,-2-1-1 0,-1 1 3 0,-4-2-3 0,1 2 1 15,-2-1 0-15,-1 1-3 0,-1 0 1 16,-3-2 2-16,-2 3 1 0,-1-2 0 0,-1 1 1 16,-1 0-2-16,-3 1-1 0,1-1 2 0,0 1 3 15,-4 1 7-15,1-1 5 0,1 0 2 16,-1 0-2-16,1 0-4 0,-1 0-8 0,-3 1-2 16,-1 0-3-16,1 1-2 0,-2-2 3 0,1 3-2 15,2-2-1-15,1 0 1 0,1-1-4 0,1 1 1 16,-1 0 2-16,1 1-2 0,0 0 1 0,0-1 1 15,0 2-1-15,0 3 2 0,0-1 0 16,0 1 3-16,0 1 3 0,0 4 4 0,0-1 6 16,-1 7 2-16,-2 0 6 0,1 3 1 0,0 3-3 15,1 2 0-15,-4 3-5 0,1 3 0 0,0 1-2 16,-4 3-1-16,-1 1-5 0,-2 2-2 16,3 1-1-16,2-3-5 0,1-2 7 0,3-3-9 15,-3-3-3-15,3 0 6 0,2-2-7 0,-1 1 4 16,-1-4 2-16,2-2-5 0,0-4 3 15,0-4 1-15,0-2-2 0,-1-4 1 0,0 3 1 16,-1-2-2-16,-1-1 2 0,1 1 1 0,-1-1-6 16,-3-2 5-16,2 4-1 0,-3-3-3 0,2-1 5 15,-1 1-4-15,-2 2-4 0,1 0-4 16,0-1-5-16,-2 2-24 0,-1-1-38 0,0-1-56 16,1 1-80-16,1-1-141 0,-1-3-495 0,-1-3-734 15</inkml:trace>
  <inkml:trace contextRef="#ctx0" brushRef="#br0" timeOffset="25380.8298">2868 8566 1 0,'-8'0'0'16,"1"-1"0"-16,-4-1 0 0,2-1 149 15,2 1-61-15,-2 1-2 0,0 0 33 0,0-1 79 16,-1 1 140-16,5 0 83 0,0 1-18 0,4-2-85 15,1 2-152-15,0 2-106 0,0-2-44 16,1 0-16-16,-1 0-6 0,2 1-8 0,-2 0-15 16,1-1-14-16,2 2 15 0,1 2 29 0,3-3 14 15,0 3 7-15,6 1 9 0,4-3-6 0,6 2 17 16,5 0 14-16,3-1 1 0,6-2-3 16,3-1-12-16,4-1 0 0,3-2-13 0,4-3-5 15,2 2 1-15,6-2 1 0,9-1 0 0,0-3-4 16,6 3 0-16,3 0-2 0,4 3-4 0,2-1 2 15,4 3-5-15,-1-1 0 0,-1 1-1 0,0-2 0 16,3-1 3-16,-3 1 0 0,6-1 2 16,0-1 0-16,1 0 2 0,0-3-2 0,1 2 3 15,-1 1 2-15,2 0-5 0,-1-1 1 0,-2 0-2 16,-3 1-3-16,-3 2 4 0,-5-2-2 16,-5-1 0-16,-4 4-1 0,-8-3 2 0,-3-1 0 15,-8 2-2-15,-4 0 2 0,-8-1-7 0,-8 1 3 16,-9-1 2-16,-4 3 5 0,-10-3 10 0,-4 4 6 15,-2 1 4-15,-3-1-3 0,-2 0-7 16,-1 0-10-16,-1-3-7 0,-4 2-4 0,-4 2-7 16,-5 0 0-16,-1 1 0 0,-4 0-3 0,4-1 5 15,-2 1-6-15,5 0-6 0,3 0-14 0,3 0-31 16,-1 1-41-16,0-1-62 0,1 1-107 16,0 0-282-16,-1 0-1062 0</inkml:trace>
  <inkml:trace contextRef="#ctx0" brushRef="#br0" timeOffset="25683.7263">4185 7795 706 0,'-7'-11'425'0,"-7"1"-15"0,0-5-89 15,-3 9-72-15,3 5-55 0,-4 3-54 0,0 8-46 16,-5 7-20-16,-3 4-18 0,-2 5-14 0,-1 3-4 16,1 4-11-16,2 1-4 0,-2 2-3 0,1 6-8 15,-3 1 0-15,0 2-6 0,4-1-6 16,2-4-17-16,9-8-33 0,5-6-64 0,5-7-124 15,8-3-270-15,3-6-832 0</inkml:trace>
  <inkml:trace contextRef="#ctx0" brushRef="#br0" timeOffset="25884.227">4520 7867 1078 0,'7'-2'445'0,"-1"0"-146"16,0 0-114-16,-3 5-20 0,-1 3 1 0,-4 3 2 15,-2 6-9-15,-4 4-16 0,-4 4-30 0,-4 5-26 16,-4 3-28-16,-6 5-18 0,-7 0-12 0,-4 7-11 16,-2 3-5-16,3 2-4 0,1-1-7 15,5-3-7-15,6-8-6 0,10-6-12 0,5-12-18 16,5-1-38-16,6-7-48 0,3-3-69 0,6-5-161 16,8-7-453-16,8-6-719 0</inkml:trace>
  <inkml:trace contextRef="#ctx0" brushRef="#br0" timeOffset="26044.9368">5036 7870 693 0,'12'-7'644'0,"0"-5"-186"0,1 3-138 0,-8 5-123 15,-2 5-74-15,-7 4-40 0,-1 5-10 0,-6 7 10 16,-4 5 0-16,-6 5-21 0,-3 4-19 0,-2 3-14 16,-5 1-9-16,0 4-5 0,-4 5-7 15,4 0-9-15,3-2-18 0,7 2-61 0,6-6-111 16,9-7-189-16,10-8-312 0,12-9-813 0</inkml:trace>
  <inkml:trace contextRef="#ctx0" brushRef="#br0" timeOffset="26205.2048">5397 7982 617 0,'4'-5'774'0,"-3"2"-341"0,1 0-188 16,-2 4-87-16,-3 4-30 0,-4 8 3 0,-4 5 17 15,-9 6-22-15,-3 6-40 0,-6 2-29 16,-3 5-26-16,-4 0-7 0,-3 3-9 0,0-1-7 15,0-2-3-15,4 0-22 0,5-6-42 0,5-5-95 16,0-4-238-16,-1-5-661 0,2-5-257 0</inkml:trace>
  <inkml:trace contextRef="#ctx0" brushRef="#br0" timeOffset="26656.813">4629 6945 1756 0,'0'-15'411'0,"2"0"-244"0,0 1-22 16,-2 9-52-16,0 5-48 0,0 2-25 0,-3 4-11 16,-1 7 8-16,-3 8 20 0,-9 9 6 0,-2 11 0 15,-6 6-8-15,0 6-9 0,-5 2-8 0,4 1-6 16,0-5-1-16,4-11-2 0,6-8-1 15,4-12 3-15,5-8 1 0,2-7 7 0,3-3 16 16,-1 1 19-16,4-6 12 0,-2-1-6 0,3-4-18 16,0-8-22-16,4-5-16 0,4-4-4 15,1-4-1-15,5-3 1 0,-1-3 1 0,4 0-1 16,0-6 1-16,6 1-2 0,-1-2 1 0,3 1 1 16,2 0 1-16,-3 2-2 0,3 2-1 0,1 2 0 15,-1 3 0-15,-2 5 3 0,-4 3 3 16,-5 8-1-16,-4 6-1 0,-5 7-4 0,0 3 1 15,-3 3-2-15,3 5 1 0,0 7 3 0,0 6 0 16,3 5 1-16,-2 4 0 0,2 3 1 0,-2 0 2 16,0 6-1-16,0 0 2 0,-3 4-1 0,1 1-1 15,1-1 3-15,0-3-3 0,0-2 3 0,-2-2-8 16,0-2-4-16,-5-2-6 0,-3 0-8 16,0-5-16-16,-5-1-26 0,-1-1-32 15,-2-1-59-15,-2-3-76 0,-1-1-161 0,0-5-389 0,-3-1-763 16</inkml:trace>
  <inkml:trace contextRef="#ctx0" brushRef="#br0" timeOffset="26826.3542">4569 7281 1229 0,'-4'-7'529'0,"-1"-1"-110"0,2-5-124 0,1 3-102 0,5-1-59 15,0 0-34-15,4 1-34 0,5-1-23 16,3-1-17-16,9 1-12 0,6-3-4 0,11 3-5 15,7 2-2-15,8 2-4 0,5 4-7 0,8 2-27 16,2 3-107-16,6 3-287 0,4 4-1146 0</inkml:trace>
  <inkml:trace contextRef="#ctx0" brushRef="#br0" timeOffset="28827.4432">4184 8886 1 0,'0'-3'0'0,"-1"0"0"15,0 0 0-15,1 2 38 0,-2 0 125 16,0 1-45-16,2 0-33 0,-1 0-24 0,-1 1-4 16,2-1 8-16,0 0 17 0,2 0 15 0,-2 0 9 15,1 0-5-15,0 0-17 0,-1 1-18 0,0-1-23 16,0 0-5-16,1 0 8 0,-1 0 16 0,0 0 25 16,2 0 17-16,-2 0 14 0,0 0 9 0,0 0 2 15,0 0-6-15,0 0-14 0,0 0-15 0,0 0-24 16,-2 0-15-16,4 2-14 0,-2-2-19 15,0 0-4-15,0 0-7 0,0-2-6 0,0 2-4 16,0 0-5-16,0 2-4 0,0-2 1 0,1 0 4 16,1 1 1-16,2-1 4 0,1 1 2 15,1-1-4-15,2-1 6 0,-2 0-2 0,2-1 0 16,-1 1 2-16,3 0-5 0,-3-2-1 0,2 3-1 16,-1-1 2-16,0 1-2 0,1-2 2 0,-4 2 0 15,1 0-5-15,0 0 6 0,-1 0-2 16,0 0 1-16,2 0 2 0,0 2-3 0,0-2-1 15,0 1 0-15,0-1 1 0,1 0 0 0,-1 0 2 16,4 0 0-16,-2 0-1 0,1-1 3 16,4-1-3-16,1 2-2 0,1-2 3 0,1 0-4 15,1 1 2-15,0-1 0 0,-1 0-1 0,-1-1 1 16,1 2 1-16,-1-1 0 0,0 2-1 16,0 0 3-16,-1-1-3 0,-2-1 2 0,2 1 0 15,-1 1-3-15,-2-1 1 0,3 1 1 0,-3 0-4 16,-1 0 6-16,1 1-3 0,-1-1 0 0,2 1 0 15,1-1 0-15,-2 0-2 0,2 0 2 16,-2-1 2-16,3 1-2 0,-3-1 2 0,1 1 3 16,1-1-4-16,-3 1 3 0,4-1-3 0,0-1-3 15,-2 1 3-15,1 0-2 0,2 0 1 0,-2-1 0 16,0 0 3-16,2-2-3 0,-1 3 0 16,2 0 1-16,2-2-3 0,-3 2 3 0,3 0-1 15,-3 0-1-15,0 0 4 0,2 1-5 0,2 0 2 16,1-1 1-16,-2-1-2 0,3 1 3 0,0 0 1 15,2 1-1-15,-3 0-3 0,2 0 0 0,-1-1 1 16,-2 1-1-16,1 0 3 0,0 1-2 0,-1-1 0 16,2 0 0-16,0 0-1 0,0 0 2 15,-2-1-1-15,3 0 0 0,-2 1 0 0,-1-1 2 16,0-1-2-16,0 1 0 0,-6-2 4 0,5 3-8 16,-4-1 3-16,0 1 0 0,1 0 0 15,0-2 3-15,1 1-1 0,0 1 0 0,-2 0-1 16,5 0 2-16,0 0-3 0,1 0 1 0,-1 0 2 15,2 0-5-15,-2 0 5 0,2-1-2 16,1 1-2-16,0-3 4 0,2 1-1 0,3 0-1 16,-2 0 1-16,-1 1-1 0,0-1-1 0,-2 1 1 15,0-2 1-15,2 0-2 0,0 1 2 0,-1 0-1 16,1 0-2-16,0 0 8 0,3-2-4 0,-2 1 2 16,1 2-1-16,2-1-6 0,-1-1 6 0,-4 0-3 15,2 0 1-15,-1 0-1 0,3 2 0 16,-2-2 0-16,0 1-1 0,1 0 7 0,-4 0-4 15,5-2 0-15,-4 0 2 0,4 2-5 0,-5-1 1 16,5 0 2-16,-4-1-1 0,3 1 0 0,-1-1 1 16,-1-1 1-16,-3 2-2 0,0-1 3 15,-1 0-3-15,1 1-1 0,-5 1 3 0,3 0-6 16,0-2 3-16,-1 1 1 0,2 1-2 0,-2-3 5 16,1 3-2-16,-1-2 0 0,0 2-1 0,0-1 1 15,2 0 0-15,-3-1 1 0,4-1 2 16,-4 2-3-16,1-2-1 0,2 0 0 0,-3 1-2 15,2-1 3-15,-4 1 0 0,-1-1 0 0,-1 2-1 16,1 1 0-16,-3-2-1 0,0 1 1 16,-1 0 1-16,3 1-5 0,-4 1 4 0,-3-2 0 15,1 1-2-15,1 0 5 0,-2-1-4 0,-3 2 0 16,3 1 0-16,-5 0-1 0,0-1 1 0,3 1 0 16,-3 0 1-16,-2-2-1 0,0 2 1 15,0 0-1-15,0 0-1 0,0 0 4 0,0-1-1 16,-1 2 1-16,1-1 0 0,0 0-5 0,-1 2-1 15,-4-2-1-15,4 0-4 0,0-2-12 0,-2 4-19 16,-1-2-52-16,1 0-138 0,0 1-329 0,-3 2-916 16</inkml:trace>
  <inkml:trace contextRef="#ctx0" brushRef="#br0" timeOffset="33370.8008">3819 8860 1 0,'-1'-2'0'0,"-2"-2"0"0,1 1 0 15,0 1 288-15,-2 1-29 0,2 0-22 0,2-1-28 16,-1 1-12-16,-2 1-8 0,2-1-2 0,-1 0-10 16,1-1-18-16,0 0-22 0,1-3-33 15,-2 3-21-15,1-1-18 0,0 1-12 0,1 0-8 16,0 0-9-16,0 1-6 0,0 0-5 0,0 0-3 15,0 1-9-15,-1 0-8 0,1 1-11 0,0 0-10 16,0-1 5-16,0 3 4 0,0 1 5 16,0 2 7-16,0 2-1 0,0-1 0 0,0 2 2 15,1 0 1-15,-1 3 0 0,0 1-1 0,1-2 0 16,0 4-2-16,-1 1 6 0,2-2 2 16,-2 2 0-16,1-1 2 0,0 1-3 0,1 2 1 15,-1-2 1-15,-1-1 6 0,1 4 1 0,-1-1-1 16,0-3 2-16,-1 3-7 0,1-5 2 0,0-1 2 15,0-1-1-15,0-4 1 0,1-1-6 16,-1-1-2-16,0-1-3 0,2 0 3 0,-1-2-2 16,-1 1 1-16,0-2 0 0,0 0-5 0,2 0 4 15,-1-1 0-15,-1 0 0 0,3 0 6 0,-3 0-4 16,1 0 0-16,-1 0 0 0,1 0 0 16,1 0 3-16,-2 0 0 0,3-1-4 0,0 1-3 15,0-1-2-15,-1 1-2 0,3-1 1 0,1 1 1 16,-1 0-3-16,0-2-1 0,3 2 0 0,0-1-3 15,1 0 4-15,1 1 1 0,2-1-1 16,2 0 0-16,-2-2 0 0,6 2 0 0,-2-2 0 16,1 0 4-16,3 1-3 0,-2 0-2 0,3-1 0 15,-2 2-3-15,3-1 4 0,-2 0 3 0,2 0 1 16,-2 1-2-16,3 0-4 0,-2-1 0 16,0 2 0-16,0-2 4 0,3 1-2 0,-4 1-1 0,0-1-2 15,1 0-1-15,-1 1 2 0,0-2 3 16,1 2 1-16,-1-1-2 0,1 0 0 0,1 0-2 15,-1 0-1-15,1 0 4 0,0-2 0 0,-2 1-1 16,1-1 0-16,0 0-6 0,2-2 4 16,-3 2 2-16,1 0 0 0,0 0 5 0,-1 1-6 15,0 0 0-15,1 1-1 0,-3-1-3 0,-1 1 5 16,0 0 0-16,1 0 0 0,3-2-3 16,-5 3 3-16,4-1 2 0,0 0 0 0,2-1 5 15,2 1-9-15,2 1 0 0,-1-3-1 0,1 2 0 16,2 0 3-16,-2-2-1 0,1 2 1 0,-2 0-3 15,1 1 0-15,0 0 2 0,1-1 0 0,0 1 6 16,1 0-5-16,0 0-1 0,-2-2-3 16,-1 1 1-16,0 0 2 0,0 0 1 0,-3 1 2 15,3-2-5-15,-1 0 2 0,-2 1-1 16,3 0 0-16,0 0 5 0,0 1-2 0,1-1-3 0,-2 1-1 16,2-1-3-16,0 1 3 0,0-2 3 15,2 2 2-15,-1-1-3 0,1 0 0 0,0 0 0 16,2 0-1-16,-4 0 4 0,-1-1-3 0,0 1 0 15,0 0 0-15,1-1-4 0,0-2 4 0,-3 3 2 16,4 0 0-16,-4-2 1 0,3 2-4 0,-4-1 1 16,1 2 0-16,3-2 1 0,-3 0 0 15,0 1-1-15,-1 0 0 0,2-2-3 0,-2 2 3 16,-1 0 1-16,0 0 1 0,3 1 3 0,-5-1-5 16,2 1 1-16,-2-3-3 0,0 2 5 15,0-2 0-15,1 2-2 0,-2-1 1 0,0 0-5 16,3 1 3-16,-4-1 1 0,6 1 1 0,-1-1 0 15,-1 1-1-15,1-1-2 0,-1 0-1 16,-1 0 1-16,2 0 2 0,-1 1 1 0,2 0 1 16,1 0-6-16,-2-2 3 0,1 1 0 0,-1 0 2 15,1 0 2-15,-2 0-3 0,-1 0-1 0,1 1-2 16,0-2-1-16,0 2 3 0,0-2 1 0,0 2 3 16,0-1-5-16,-1 1 1 0,2-1-1 0,-1 0 1 15,2 2 4-15,-4-2-3 0,4 1-1 0,-7-1-3 16,3 1 1-16,-1 0 2 0,0-1 1 15,2 1 2-15,-6-2-3 0,5 0 2 0,-6 3-3 16,3-1 0-16,-4-1 3 0,0 1-2 0,3 1 2 16,-4-1-2-16,2 0-3 0,-4 1 4 15,0-1 1-15,0-1 1 0,-3 1 2 0,1 0-4 16,-3 1 0-16,3-1-1 0,-2 1 3 0,0 0-2 16,-2-2 0-16,2 2-1 0,-3-1-3 0,1 1 5 15,0-1-1-15,-3 1 2 0,0 0 1 16,0 0-4-16,0 0 0 0,0 0 0 0,0 0 1 15,0 0 0-15,-3 0 2 0,6 1-1 0,-3-2-5 16,0 1 3-16,0 0 1 0,0 0 0 16,1 0 4-16,-1 0-5 0,1 0-1 0,1-1 0 15,1 1 0-15,3-2 2 0,-3 1 1 0,2 0 0 16,-1-1-2-16,-3 2 1 0,1-2 0 16,2 2 1-16,-3 0 4 0,0-1-3 0,-1 1-1 15,0 0 0-15,0 0 1 0,0 0 5 0,0 0 1 16,0 0 0-16,0 0-3 0,-1 0 1 0,1 0-1 15,0 0 1-15,-1 0 3 0,1 0-2 0,0 0 0 16,0 0-2-16,0 0 0 0,0 0-2 0,0-1 1 16,-1 1 0-16,1 0-5 0,-3-1 1 0,3 1 0 15,0-1-3-15,-1 0 6 0,1-1-4 16,-1 2-2-16,1 0 2 0,-1-1-3 0,1 1 2 16,0 0 2-16,0 0 2 0,-1-2-3 15,1 2 1-15,-1-1-1 0,1 1-1 0,-1 0 1 16,1 0 0-16,0 0-1 0,0 0 0 0,0 0-2 15,0 0 1-15,0 0 1 0,0 0 0 0,0 0 0 16,0 0-1-16,0 0-3 0,0 0-3 0,0 0 2 16,0 0-2-16,0 0 1 0,0 0 3 15,0-1-3-15,0 1 4 0,0 0 2 0,0 0 1 16,1 0 1-16,-1-1 0 0,0 1-2 0,0 0-2 16,0 1 4-16,-1-1-1 0,1 0 0 15,0 0 1-15,0-1-3 0,0 1 1 0,-1 0 2 0,-2 0-2 16,3 0 2-16,-1-1-1 0,1 1-2 0,-1 0-1 15,1-1 0-15,0 1-1 0,0 0 1 16,0 0-2-16,0 0-7 0,0 0-4 0,0 0-6 16,0 0-12-16,0 1-5 0,0-1-16 0,0 1-24 15,0 1-36-15,-1 1-54 0,1-2-93 16,0 3-131-16,0-2-200 0,0 3-376 0,0-4 606 16</inkml:trace>
  <inkml:trace contextRef="#ctx0" brushRef="#br0" timeOffset="34233.7088">6885 8606 1 0,'-6'-2'0'0,"1"-2"211"0,-3-1 247 16,4-1-57-16,-3 1-59 0,5 1-58 16,-4-2-48-16,4 3-51 0,1-2-41 0,1 2-37 0,0 0-27 15,0 1-17-15,1 1-18 0,-1 0-20 16,2 1-11-16,2 0-10 0,1 0-4 0,5 1 8 15,3 0 1-15,4 1 5 0,9-1 3 0,0-1 0 16,5 2 4-16,6-4-1 0,-1 1 0 0,2-1 0 16,4-2-5-16,-2-1-3 0,4 0-3 15,-2-2 2-15,-2 1-1 0,-4-1-1 0,2-2 0 16,-6 2-4-16,5-1 1 0,-5 1 1 0,-1 2-1 16,-4-2 0-16,-4 0-1 0,-2 2-2 0,-2 1-1 15,-6 0 2-15,3 1 2 0,-9-1 0 0,0 2 3 16,-2 2 2-16,-4-1 11 0,-1 1 10 15,-1 0 5-15,-2 0-2 0,2 0-10 0,-1 0-11 16,-1 0-6-16,-3 0-2 0,-2 1 2 0,2-1 0 16,-1 2 0-16,4 2-5 0,-3-1 3 0,3 2-3 15,-3-1-1-15,4 3 5 0,0 1-2 16,0 2 1-16,0 1 1 0,0 1 4 0,2 2 0 16,0 1 4-16,0 2 3 0,2 1-3 0,1 0 2 15,-1 2 0-15,-1 0-3 0,1 4 1 0,2-1-4 16,-2-2-4-16,-1 2-2 0,0-3 1 0,1 1 0 15,3-1 3-15,-2-1 2 0,0 1-3 16,2-2 3-16,-3 0-5 0,5-3 0 0,-5 2 3 16,0-3-5-16,-1-2 1 0,-1 0 0 0,1-4-2 15,-2 1 2-15,1-2 4 0,-1-1-1 16,1-2-1-16,0 1 3 0,-1-2-4 0,0 0 1 16,-1-2 5-16,-2 1-3 0,2-1 5 0,1 0 2 15,-2-1-5-15,-3 0 4 0,1 0-4 0,-5-1-2 16,-6 0-2-16,-2 1-6 0,2-2 1 15,-9 2-2-15,2 0 3 0,0-1-4 0,-6 2 1 16,0-1 2-16,-1 0-4 0,0 2 8 0,-2-2-4 16,1 1 1-16,-2 1 1 0,-3-1-2 0,4 2-2 15,0-1-2-15,-4 1 4 0,1 1-5 0,-2 1 6 16,3-3 1-16,-3 1-1 0,6 0 5 0,2-1-1 16,6-1 2-16,2 0 1 0,9-1-4 15,-3 0-1-15,9 0-2 0,-1 0-1 0,5 0-2 16,-1 0 5-16,3 0-2 0,0 0-3 0,0 0 5 15,0-1-7-15,0 1 0 0,2 0 1 0,-2-1-8 16,2 2 0-16,-1-1-2 0,4 1-5 16,1 2-8-16,4-2-20 0,0 3-39 0,0 3-67 15,1-1-108-15,-1-1-286 0,0 1-1060 0</inkml:trace>
  <inkml:trace contextRef="#ctx0" brushRef="#br0" timeOffset="35493.6506">3391 8844 1 0,'0'-2'233'0,"-3"-2"178"0,3-3-81 16,0 2-52-16,-1-1-39 0,1 1-36 15,0 0-33-15,0 1-28 0,0 1-28 0,0 0-29 16,0 2-22-16,0-2-16 0,1 1-19 0,-1 2-15 15,3-1-10-15,1 2-8 0,1-1 2 16,4 0 4-16,1 1 6 0,8 0 3 0,2 2 5 0,7-2 5 16,5 0 7-16,2-1 7 0,8 0 2 15,8 1 2-15,4-2 0 0,4 1-5 16,5-4-1-16,0 0-1 0,5-2-3 0,-2 0 0 0,3-1-6 16,0-1-3-16,-6-1-2 0,3-3 0 15,-5 1-2-15,-2 1-2 0,-3-2-2 0,-6 3-4 16,-3-1 1-16,-8 2 0 0,-6 0 2 0,-7 3-2 15,-3-1-2-15,-8 4-3 0,-4 1-3 0,-9-1 2 16,0 2 1-16,-4 0 1 0,1 2-2 16,-1 0-6-16,-7 0-4 0,3 3-3 0,-3-1-13 15,-3 1-22-15,-1 0-45 0,2 1-73 0,0 0-159 16,-2 0-346-16,0 1-840 0</inkml:trace>
  <inkml:trace contextRef="#ctx0" brushRef="#br0" timeOffset="35744.1509">4304 8787 1253 0,'-2'-4'507'0,"0"-2"-135"15,-1 1-164-15,1 5-78 0,2 0-54 16,0 3-13-16,-1 2 7 0,0 3 8 0,-2 4 12 15,-3 5-12-15,0 5-16 0,-5 3-13 0,-1 4-12 16,0 3-11-16,-6 4-5 0,1-1-5 0,-3 4-2 16,3-4-7-16,0 0-5 0,2-5-10 15,7-7-16-15,1-3-29 0,5-5-59 0,2-2-105 16,5-5-260-16,2-3-991 0</inkml:trace>
  <inkml:trace contextRef="#ctx0" brushRef="#br0" timeOffset="35955.2794">4945 8779 1649 0,'-1'-2'500'0,"-4"1"-277"0,0 2-107 16,2 5 2-16,-3 4 15 0,-3 0 3 0,-4 5-13 16,0 1-30-16,-3 3-23 0,1 2-15 0,-2 2-21 15,2 4-11-15,-5 2-9 0,1 1-5 0,-3 4 1 16,2 3-3-16,0-2-3 0,5-3-10 15,7-4-7-15,5-10-18 0,3-4-37 0,5-5-50 16,3-6-125-16,10-3-333 0,4-4-1038 0</inkml:trace>
  <inkml:trace contextRef="#ctx0" brushRef="#br0" timeOffset="36134.5612">5462 8747 1326 0,'0'-2'614'0,"-4"-1"-285"0,1 1-139 0,0 5-53 15,-5 2-15-15,-4 3-5 0,-6 6-1 0,-4 1-15 16,-3 6-20-16,-1 1-23 0,0 4-18 0,-4 0-12 16,3 4-9-16,-2 0-4 0,-1 0-8 0,5 2-7 15,0 2-9-15,10-5-22 0,6-2-37 16,6-4-63-16,7-6-94 0,7-6-279 0,5-5-1057 16</inkml:trace>
  <inkml:trace contextRef="#ctx0" brushRef="#br0" timeOffset="36314.4547">6034 8725 1998 0,'-2'1'338'0,"-1"-1"-202"0,-4 2-31 0,-2 4 5 16,-3 5 10-16,-6 2 7 0,-3 3-23 0,-1 5-28 16,-1 3-26-16,-2 2-18 0,2 3-13 0,2 1-5 15,-1 1 2-15,3-1-9 0,0 0-6 0,3 0-12 16,3 1-33-16,4-3-56 0,6-2-82 15,6-6-167-15,9-5-542 0,4-4-709 0</inkml:trace>
  <inkml:trace contextRef="#ctx0" brushRef="#br0" timeOffset="36487.1675">6499 8764 1392 0,'2'-7'584'0,"1"0"-235"0,0-1-96 0,-3 4-66 16,-1 4-42-16,-2 0-41 0,-2 4-32 0,-4 2-18 15,-4 4-9-15,-5 6-2 0,-2 4-12 16,-2 1-5-16,1 3-4 0,-5 0-9 0,3 1-2 16,2 2-5-16,0 0-9 0,2 1-7 0,4-1-24 15,4-2-72-15,7-2-122 0,6-4-295 16,12-5-1004-16</inkml:trace>
  <inkml:trace contextRef="#ctx0" brushRef="#br0" timeOffset="36642.3725">6897 8735 1561 0,'-2'-1'447'0,"-1"0"-247"0,-4 2-89 0,-2 3 4 15,-2 5 12-15,-7 0 0 0,0 5-37 0,-5-1-40 16,3 4-27-16,5 0-18 0,-1-1-9 16,8 2-25-16,3 2-115 0,1-1-416 0,4 4-1033 15</inkml:trace>
  <inkml:trace contextRef="#ctx0" brushRef="#br0" timeOffset="36792.6774">7170 8801 2040 0,'-3'-5'393'0,"-3"1"-148"0,0-3-71 0,0 3-38 16,-1 4-38-16,2-1-34 0,-4 3-34 0,0 3-21 15,3 3-19-15,0 5-16 0,0 3-50 0,3 2-140 16,3 0-543-16,0 1-903 0</inkml:trace>
  <inkml:trace contextRef="#ctx0" brushRef="#br0" timeOffset="37625.6765">7332 7340 548 0,'0'-23'885'0,"1"-8"-442"0,0-3-97 0,4 7-128 16,0 5-60-16,5 3-29 0,1-1-16 15,-1 7-16-15,-1 1-23 0,-2 6-26 0,-5 6-22 16,4 5-9-16,-3 5-5 0,5 3 8 0,-5 9 5 15,0 4 8-15,1 8 4 0,-4 6-2 0,-5 8-3 16,1 3-9-16,-8 5-4 0,-2 1-3 16,0 4-5-16,-4-6 2 0,5-1-13 0,3-11-7 15,2-5-13-15,4-6-20 0,1-8-22 16,1-2-43-16,4-7-68 0,2-2-126 0,-1-2-276 16,6-4-953-16</inkml:trace>
  <inkml:trace contextRef="#ctx0" brushRef="#br0" timeOffset="37906.4893">7806 7266 1476 0,'-4'-7'429'0,"1"1"-94"0,0-1-101 0,-4 3-54 16,0 4-31-16,0 1-35 0,-2 5-32 0,-2 3-26 16,-5 7-15-16,4 3-11 0,-1 3-8 0,2 3-4 15,5 2-10-15,4-1-1 0,4 1-1 16,7 0-2-16,2 0 5 0,2-1-2 0,6 2 2 15,-2-3-4-15,-3-1-1 0,2 0 1 0,-6-8 0 16,-5 3 4-16,0-1-5 0,-8-1 2 16,0-2 1-16,-6 1 0 0,-1-4 5 0,-4 2 0 15,-4-4 1-15,-3-1-3 0,1 0 1 0,-3-4-2 16,2 0-5-16,-4-2 3 0,6-3-7 0,-2-2-9 16,5-2-14-16,-3-1-26 0,2 0-33 15,5-3-57-15,-1-4-88 0,2-1-170 0,3-5-563 16,3-7-499-16</inkml:trace>
  <inkml:trace contextRef="#ctx0" brushRef="#br0" timeOffset="38250.5928">7598 6763 800 0,'-6'-14'536'0,"-8"-7"-128"16,0-5-103-16,-2 8-59 0,2 6-36 0,-5 2-44 15,-4 4-33-15,-5 4-33 0,-3 5-32 16,-3 8-20-16,-6 9-9 0,-8 10-4 0,-2 9-2 15,-4 10-2-15,-5 9-8 0,-1 5-3 0,-3 12-6 16,2 11-3-16,1 12 1 0,2 13 0 0,8 10 1 16,6 0-4-16,11-2-1 0,13-10-5 15,12-17-2-15,19-12-2 0,12-17-1 0,15-14-1 16,7-14 0-16,8-7 4 0,6-11 0 0,10-10 4 16,12-11 4-16,11-11-2 0,7-12 4 15,8-9-2-15,-1-8-5 0,3-7 5 0,-4-7-6 16,-3-6 0-16,-5-4 1 0,-11-5 0 0,-8-6 2 15,-13-5 5-15,-7-6 5 0,-14-3 3 0,-10 0 7 16,-12 1 1-16,-16 5-1 0,-9 3 3 16,-18 6-13-16,-19 3-5 0,-19 7-5 0,-22 13-9 15,-17 13-3-15,-30 24-6 0,-28 23-8 0,-35 33-25 16,-40 29-73-16,-37 31-356 0,-45 29-1272 0</inkml:trace>
  <inkml:trace contextRef="#ctx0" brushRef="#br0" timeOffset="47489.5083">17979 10703 397 0,'0'1'482'0,"0"3"-78"16,1 3-190-16,1 4 21 0,-2 7 30 0,3 2-34 16,-3 7-47-16,-3 4-37 0,-3 5-24 0,-5 9-19 15,-5 3-14-15,-4 7-20 0,-9 3-21 16,1 4-11-16,-5 3-12 0,-3-2-2 0,2-6-3 16,6-8-5-16,4-11-1 0,7-11-3 0,4-11 8 15,6-8 5-15,4-6 12 0,2 0 14 0,0-5-5 16,-1-1 0-16,2-10-16 0,1-6-16 0,2-12-7 15,6-9-7-15,3-6 0 0,4-8-2 16,5-4 3-16,6-5 2 0,6-6 4 0,2-1 0 16,4-2-3-16,2 1-3 0,-2 4 0 0,3 2-2 15,4 7 7-15,-1 7-4 0,-4 8 2 16,-5 10 3-16,-6 11 2 0,-5 8 3 0,-3 3 0 16,0 7 0-16,-1 4-3 0,0 7-3 0,-1 8-1 15,-1 6-1-15,0 9 5 0,-1 6-2 0,-3 5 0 16,2 6-2-16,-4 2-3 0,-1 4 3 0,-3 3-3 15,-3 2 1-15,-3 4-3 0,-2 0-6 0,2 0-11 16,-2-6-13-16,2-7-10 0,2-5-13 16,0-9-6-16,-2-2-11 0,1-7-25 0,-4-2-34 15,-1-6-62-15,-4 0-82 0,-1-4-165 0,-5-4-475 16,-1-5-344-16</inkml:trace>
  <inkml:trace contextRef="#ctx0" brushRef="#br0" timeOffset="47624.6492">17910 11088 1956 0,'-10'-10'335'0,"6"-3"-60"0,1-3-168 0,10 9-60 16,11 0-28-16,6-2-8 0,12 1 1 0,6 1-1 15,8 2-2-15,7 2-2 0,8 1-1 16,5 1-4-16,5 1-20 0,7 1-104 0,1 4-322 16,-2 0-1095-16</inkml:trace>
  <inkml:trace contextRef="#ctx0" brushRef="#br0" timeOffset="48160.6811">17551 10358 264 0,'-17'-9'525'0,"-4"-6"-198"15,-4-1 45-15,9 3-20 0,8 4-35 0,3-1-57 16,0 2-70-16,5 1-52 0,0-1-41 0,3 5-33 15,2 0-27-15,3 1-16 0,9 0 1 0,9-1 4 16,10-1 9-16,14 1 1 0,14-3-6 16,8 3-2-16,12-2-7 0,9 1 0 0,10-4-2 15,4-2-5-15,3 1-1 0,-1-4-9 0,-3 3 1 16,-1-2-1-16,-3 4 0 0,-4-1 2 16,-2 1-3-16,-6 5 1 0,-8 3-1 0,-7 2 3 15,-8 4-1-15,-7 3-2 0,-9 2 2 0,-8 6-4 16,-2 2 3-16,-5 5 5 0,-6 3 2 0,-2 5 7 15,-7 10 3-15,-3 7-1 0,-4 7 1 0,-4 12 1 16,-5 9-6-16,-6 4 1 0,-4 2-3 16,-4 4-4-16,-2 0 0 0,-5 0-2 0,1 3-2 15,-1-1 0-15,-3-2-2 0,0 2-2 0,-1-2-2 16,-1-6-1-16,3-7-2 0,0-8-6 16,2-6-6-16,2-9-15 0,1-5-10 0,0-6-20 15,-2-1-29-15,-2-4-41 0,-3-1-67 0,-3-7-119 16,-4-6-273-16,-4-4-717 0</inkml:trace>
  <inkml:trace contextRef="#ctx0" brushRef="#br0" timeOffset="48515.9645">17525 10444 2544 0,'-9'-18'138'15,"3"2"-27"-15,-3 0-48 0,8 16-45 16,3 9-27-16,1 11 21 0,4 12 26 0,-4 15 18 16,2 15 11-16,-7 12 0 0,-3 10-13 0,-4 10-13 15,-2 10-10-15,-4 12-10 0,-1 12-1 0,-6 9-1 16,1 3-4-16,-7-2 0 0,-2 3-3 0,-2-6-5 16,2-2-1-16,5-10-1 0,9-20-7 15,12-23-1-15,10-26 1 0,12-20-1 0,6-15 7 16,12-10 7-16,8-12 3 0,14-10 1 0,14-12 2 15,11-8-6-15,10-4-1 0,11-6-6 16,3-3-1-16,5 0-1 0,-2 0-1 0,-3 1 5 0,-2 5-4 16,-5 1 0-16,-4 4-2 0,-6 5-4 15,-5 4 4-15,-6 5-2 0,-5 0-1 0,-11 8-7 16,-4 1-17-16,-8 2-24 0,-9 4-45 0,-1-2-70 16,-4 3-107-16,-4-1-206 0,-2 2-559 15,1-6-255-15</inkml:trace>
  <inkml:trace contextRef="#ctx0" brushRef="#br0" timeOffset="49000.2316">22754 10726 524 0,'-30'-4'335'0,"-10"-3"36"16,-13 0-16-16,6 3-45 0,7 2-10 0,7-1-23 16,6-2-45-16,7 2-44 0,10-1-40 0,6 2-39 15,4 0-36-15,3-3-34 0,8 0-22 16,11-8-8-16,17-5 0 0,19-2 2 0,14-1 1 15,7-1 0-15,8 1-2 0,4 3-1 0,2 2 0 16,-1 3-3-16,-2-1 0 0,0 3 0 16,-9 0-3-16,-4 3 3 0,-10-1-1 0,-7 4-1 0,-10 0-1 15,-8 4-2-15,-5 1 0 0,-7 1-3 16,-9 4 6-16,-7 0-4 0,1 2 4 0,-6 3 4 16,-2 3 4-16,3 2 9 0,-2 7 6 0,-2 8 4 15,-2 4 2-15,-3 9-3 0,-1 3-3 16,-3 4-3-16,-5 2-1 0,-5 5-5 0,-4 7-3 15,-4 7-2-15,-2 4-8 0,-5 7 1 0,-1 3-3 16,-1 5-1-16,-1 2-1 0,1-4-6 16,-1-4-2-16,0-6-8 0,2-7-6 0,6-8-13 15,-4-10-18-15,4-8-12 0,0-7-22 0,-7-4-31 16,-1-6-46-16,-5-7-98 0,-1-6-260 0,-2-9-803 16</inkml:trace>
  <inkml:trace contextRef="#ctx0" brushRef="#br0" timeOffset="49327.974">22336 10881 2691 0,'-10'-7'115'16,"-2"0"-14"-16,-2-2-35 0,7 16-25 0,3 4 11 16,-5 10 19-16,-1 8 11 0,-6 13 0 0,-3 8-12 15,-5 10-11-15,-1 6-9 0,-8 11-14 0,-1 11-4 16,-1 8-11-16,-4 11-6 0,-5 11 0 15,-1 7-5-15,-2 11-2 0,2 5-6 0,5-4-2 16,7-7-1-16,14-14 1 0,11-21 1 0,15-20-3 16,9-19 0-16,12-15-4 0,12-14 3 15,5-9 4-15,11-12 3 0,11-11 3 0,15-11-3 16,11-5 1-16,10-6-6 0,10-3 0 0,7-1 5 16,1-1-6-16,-1 0 3 0,-4 3-2 15,-4-1-4-15,-5 5 4 0,-8 2 1 0,-4 3 0 16,-13 1-2-16,-9 1-5 0,-11 2-8 0,-12 3-12 15,-8 0-13-15,-5 1-27 0,-12-2-27 0,-7-1-47 16,-7-4-77-16,-9-3-116 0,-4-5-282 0,-8-9-451 16,-3-3 75-16</inkml:trace>
  <inkml:trace contextRef="#ctx0" brushRef="#br0" timeOffset="49861.7514">22882 11292 797 0,'-5'-13'742'0,"-4"-2"-399"0,-2 0 1 16,4 7-83-16,6 6-83 0,0 3-63 0,0 5-44 16,-4 4-13-16,-2 10 15 0,-6 13 17 0,-3 11 0 15,-8 7-13-15,-1 9-18 0,-5-3-11 16,0 0-14-16,-2 0-8 0,1-5-6 0,3-4-10 16,6-10 6-16,5-10-5 0,5-8 1 0,4-8 1 15,6-5-2-15,0-4 7 0,1-2 10 16,1-1 14-16,0-3-2 0,2-4-1 0,0-7-17 15,6-13-15-15,4-8-2 0,5-9-4 16,5-6 2-16,1-4 0 0,6-7-2 0,0-3-4 16,1-5 2-16,1-1 0 0,2-1-1 0,-1 7 2 15,3 8-4-15,-3 9-1 0,-3 10 4 0,-5 7 0 16,-4 8 3-16,-4 9 2 0,-9 4-8 0,0 5-7 16,-6 7-6-16,3 1 2 0,-3 10 6 0,-1 8 6 15,-4 9 2-15,-5 10-4 0,-3 9 4 0,-10 6-2 16,-2 4 5-16,-5 1 5 0,1-3-7 0,5-10 1 15,2-14-2-15,4-10-1 0,7-6 2 16,2-3 2-16,4-6-2 0,3-3-4 0,4-1 4 16,3-1-2-16,5-3 5 0,9-2 6 0,6-3-6 15,10-2 3-15,4-1-6 0,-1 3-6 16,-2 1 7-16,-2 3-1 0,-4 4 1 0,-4 2 2 16,-3 1-5-16,-2 5-2 0,-3 2 4 0,-5 4 5 15,1 3-3-15,-8 0 4 0,0 3-5 0,-6 0-2 16,-1 2 8-16,-4-3 0 0,-5 2 5 15,-8 0-1-15,-4-2-4 0,-4 0-1 0,-9 0-1 16,-3 0 2-16,-7 0-3 0,0-3-2 0,-6 0-4 16,-1-2-7-16,-1 0-7 0,1-2-22 0,-1 2-42 15,1-4-79-15,-6 2-179 0,4 1-835 0,-7-4-563 16</inkml:trace>
  <inkml:trace contextRef="#ctx0" brushRef="#br0" timeOffset="51835.8922">17196 12605 1 0,'0'-4'0'0,"0"0"0"0,1-1 0 15,-1-1 0-15,0 2 0 0,0-4 253 0,1 2 31 16,-1 0 1-16,0 1-5 0,1-4-13 0,-1 4-21 16,0-3-37-16,0 3-38 0,2-3-37 0,0 3-32 15,-1 2-27-15,1 0-18 0,-2 2-22 16,0 1-16-16,-2 0-15 0,4 2-11 0,-2 0 4 15,1 3 7-15,0 3 13 0,-1 2 12 0,0 1 9 16,-1 3 5-16,1 3 3 0,-1-2 1 0,-1 6-2 16,1 0-4-16,-3 1 0 0,4 2-5 15,-1 0-1-15,1 3-1 0,0 0-7 0,0 2 4 16,1 3-2-16,1 2 2 0,1 1 3 0,0 4-3 16,-1 2-3-16,-1 4-4 0,0-1-2 15,1 4-3-15,0 0-1 0,-2 4 1 0,0 3-6 16,-4 3 2-16,3 2-4 0,-2 3-3 0,-3-3 0 15,1 5-4-15,-2-6 0 0,1-3-1 0,2-3 0 16,0-3 1-16,-1-3-2 0,2-2 2 16,0-5 0-16,-1-1-2 0,3 0 2 0,-2-2 0 15,1-1-1-15,-2 0 0 0,3-7-3 0,1 3 0 16,0-3 0-16,0-2 4 0,0-2-2 0,0-3-1 16,1-3 0-16,3-2-6 0,-2-2 6 15,0-5-1-15,0-1 1 0,3-1 3 0,0-5-6 16,-2 0 1-16,2 1 0 0,0-3 5 0,4 0-2 15,0-1 1-15,5-1-1 0,0-1-6 0,5-1 5 16,1 0 0-16,3 0 1 0,5-1 4 16,-2 0-5-16,2 1 0 0,2 0-2 0,0-3 0 15,4 2 2-15,1 1 2 0,4 1-3 16,-1-2-3-16,6 1 6 0,1-5 0 0,5 1 3 0,6-5 5 16,2 2-7-16,3-3 1 0,6 0 1 15,3-1-4-15,4 1 6 0,5-2 2 0,2 1 0 16,2 2-1-16,1-2-1 0,5 0 0 0,1-1 2 15,4 0 4-15,2 2-1 0,-3 0-1 16,3 0-2-16,-4 1-2 0,-1 4 1 0,5-4 1 16,-3 2 1-16,2-1 0 0,-2-1-1 0,-2 2-2 15,0-2 0-15,-3 2 3 0,-4-3-5 0,3 3 1 16,-1-2-3-16,1-1-2 0,1 0 4 0,1 1 0 16,1-3-1-16,-2 3-2 0,-1-1-1 15,-1-1-3-15,-1 3 1 0,-4 0 4 0,-3 0-4 16,-2 3 3-16,-3-1-3 0,-3 1-5 0,-7 1 6 15,-3-1 1-15,-3 1 1 0,-5 1 3 0,-3-1-6 16,-6 2 2-16,-1 0 0 0,-3-3 1 16,-8 3 0-16,0 1 0 0,-4-1-1 0,-5 1-5 15,-4 1 6-15,-4 0-1 0,-3 1 4 0,-2-2 5 16,0 1-5-16,-7 1 1 0,4-2 0 0,-4 2 3 16,-1-1 1-16,0 2 1 0,-1 0-2 0,0 1-5 15,0-1 5-15,0 1-2 0,0-1 2 16,0-1 3-16,-1 1-8 0,1 1-2 0,0-2-1 15,0 2-3-15,0-1 4 0,0 0 0 0,-1-1 0 16,1 1-5-16,0 0 4 0,0-3-1 0,0 1 1 16,1-3 5-16,0 0-7 0,0 0 1 0,0-2-2 15,4-2-4-15,-3-2 7 0,0-3-1 16,4-4 1-16,-1-2-3 0,2-6 1 0,1-2-1 16,0-3 1-16,2-4 6 0,-2 1-5 0,1-5 0 15,0 0-1-15,1-2-2 0,-2-3 3 16,3 0 0-16,0-2 1 0,0 1-2 0,0-3-1 15,2 1 0-15,-5 3 1 0,2 2 3 0,-2 8-2 16,-1-1 1-16,-3 5-1 0,2 3-2 16,-2 1 2-16,-1 4-1 0,2 1 4 0,-3 3-3 15,-2 4 0-15,0 3 1 0,0-1-1 0,0 3 3 16,0 3 0-16,-1 1 1 0,1 3-1 0,-1 2 0 16,0-1-1-16,1 1-2 0,-2-1 1 15,0 1-4-15,1 1 1 0,1 0 0 0,0 0-1 16,0-1 4-16,0 1-2 0,0 0 2 0,0 0-4 15,0 1 2-15,0-1 0 0,0 0-2 0,0 1 3 16,-1-1-2-16,1 0 0 0,-1 0 0 0,1 2-1 16,-1-4 2-16,-2 4 0 0,-1 0 0 15,1 0-2-15,-4 2-4 0,2 3 4 0,-4 3-1 16,-5 3 3-16,-2 0 5 0,-3 5-6 0,-3 3 0 16,3 0 0-16,-2 0-2 0,0-2 4 15,0 3 1-15,0-2-1 0,-2 1-1 0,6-5 1 0,-2-5-1 16,0 0 2-16,7-4 4 0,0-1-4 15,-1-1 1-15,7-2-1 0,0-1-4 0,4-2 8 16,0-2 2-16,-1-2 1 0,-1 0-2 0,2-3-2 16,2-3-2-16,0-5-2 0,2-9 4 15,7-4-6-15,3-8 2 0,9 0-2 16,5-3-8-16,3 5 9 0,2 2-1 0,-1 5 2 0,2 7 2 16,0 3-5-16,1 3 0 0,0 6 0 0,-1 1 2 15,-3 5-1-15,1 5 1 0,-2 4-2 16,2 4 1-16,1 5 0 0,0 3-3 0,-3 4 1 15,1 3-1-15,-5 4-11 0,2 2-9 0,-5 8-20 16,-8-1-34-16,-2 3-46 0,-4 2-78 16,-6 1-177-16,-4 0-757 0,-8-3-568 0</inkml:trace>
  <inkml:trace contextRef="#ctx0" brushRef="#br0" timeOffset="52245.8718">19238 12715 2243 0,'-6'-8'167'16,"2"2"-33"-16,-1-1-71 0,4 6-28 0,-3 6-2 15,-1 2 16-15,-3 4 22 0,-5 9 16 0,-1 4 1 16,-3 4-15-16,0 3-17 0,4-2-17 0,3 0-11 16,7-1-6-16,6 3-8 0,5 0-1 0,9 2 0 15,4-1 0-15,6-3 3 0,4-1-1 16,3-5-2-16,0 0-8 0,0-1 2 0,0-1-4 16,-4 1 0-16,-6-4 7 0,-3 1-8 0,-6 1 0 15,-7-1 1-15,-1 1-4 0,-6 0 9 0,-2-2 5 16,-7 3 4-16,-1 1 4 0,-4-3 0 0,-8-1-1 15,1-2 2-15,-7 0 0 0,0-1-5 16,0-4-1-16,-2-3-4 0,3 0-3 0,5-3-1 16,2-4-1-16,4-2-5 0,5-4-11 0,5-4-22 15,4-2-40-15,5-10-48 0,7-4-69 16,8-8-110-16,5-10-230 0,10-5-490 0,6-10-253 16</inkml:trace>
  <inkml:trace contextRef="#ctx0" brushRef="#br0" timeOffset="52518.733">19783 12701 834 0,'9'-10'705'15,"1"1"-253"-15,-3-4-116 0,-3 10-79 16,-5 3-59-16,-2 2-61 0,0 4-48 0,-6 2-24 16,-6 8-7-16,-5 5 1 0,-2 8-3 15,-7 2-9-15,3 1-13 0,6 2-6 0,1-4-8 16,4 3-5-16,9 1 1 0,2 1-8 0,7-2-1 16,4-3-2-16,7-1 2 0,0-1 1 0,4-3 1 15,3 0 1-15,0-1-6 0,1 1 3 0,-4-3-2 16,0 0-1-16,-3 0 7 0,-4-2-7 15,-1-1 3-15,-3-1-1 0,-4-3 0 0,-2 2 7 16,-2-3 5-16,-5-2 1 0,-2 1-1 0,0-2 3 16,-4 0-5-16,-4 0-1 0,0 1-1 15,-4-3-5-15,-1-1-3 0,-1 0-3 0,-1-3-5 0,2-1 0 16,-1-1-8-16,3-4-17 0,-2-2-27 16,6-4-31-16,0-4-62 0,6-3-107 0,7-6-278 15,3-6-736-15</inkml:trace>
  <inkml:trace contextRef="#ctx0" brushRef="#br0" timeOffset="52676.6281">20017 12954 355 0,'19'-13'737'0,"1"-6"-117"0,7-6-214 15,-2 3-89-15,0 4-76 0,-2 2-77 16,-1 1-55-16,-2 4-42 0,-1 0-28 0,-2 3-17 16,4 0-10-16,2 2-9 0,1 3-1 0,4 3-4 15,-1 3-1-15,-2 2-11 0,0 5-34 16,-6 3-84-16,-3 3-169 0,-1 3-350 0,-3 2-926 0</inkml:trace>
  <inkml:trace contextRef="#ctx0" brushRef="#br0" timeOffset="53079.0253">20168 13216 650 0,'-10'-2'1021'16,"-4"-3"-506"-16,4 1-220 0,6-5-138 0,8-2-87 15,5-3-51-15,10 0-21 0,5-5-2 0,10-3 2 16,8-1-4-16,8 0-7 0,5-1-20 0,0-1-45 15,1-5-97-15,1 0-89 0,-2-6-55 16,0 0 9-16,-4-2 79 0,-2-2 95 0,-6 0 74 16,-4-3 46-16,-2 0 50 0,-1 4 68 0,-6 4 72 15,-8 4 72-15,-2 3 40 0,-6 8-8 16,-3 2-29-16,-6 5-45 0,-4 5-36 0,-3 2-35 16,-3 3-34-16,-5 2-25 0,-4 2-27 0,-7 6-10 15,-2 3 1-15,-7 8 2 0,-1 0 1 0,3 4-4 16,6-1-9-16,3-1-9 0,9 1-5 15,4 2-1-15,6 2 1 0,4 0 2 0,6 4-1 0,3-2 0 16,6 1-2-16,4 1 0 0,6-1-3 16,1 2 1-16,0-1-3 0,0-1-4 0,-4 1 0 15,-1 0-1-15,-6-1 0 0,-4-2 1 0,-4-3-2 16,-5-1 3-16,-6-1-2 0,-5-3 3 0,-4 2 3 16,-7-1 1-16,-4 1 1 0,-3-2-4 15,-6-1 1-15,-3-1-3 0,-4-4-1 0,1 1 3 16,-3-6-7-16,4 1 2 0,1-5-4 15,3-2-11-15,4-2-16 0,5-5-35 0,0-1-58 16,2-6-112-16,7-5-366 0,3-9-1118 0</inkml:trace>
  <inkml:trace contextRef="#ctx0" brushRef="#br0" timeOffset="53178.1388">20950 12344 1903 0,'32'-22'313'0,"19"-10"-70"0,17-5-132 16,0 7-51-16,-3 10-43 0,2 6-161 0,-2 11-1035 15</inkml:trace>
  <inkml:trace contextRef="#ctx0" brushRef="#br0" timeOffset="64536.4292">5495 8424 1 0,'0'-4'0'0,"-2"-1"0"0,1-3 0 0,-2 4 0 16,2-1 0-16,-2 0 0 0,2 1 0 0,0-2 162 15,1 0 42-15,-1 0 20 0,1 2 9 0,1-2-11 16,-1-1-10-16,0 4-18 0,1-2-18 16,-1 3-12-16,0-2-21 0,0 2-22 0,0 0-16 15,-1-1-14-15,1 3-20 0,0 0-20 0,0 0-18 16,0 0-20-16,0 2-9 0,0-2-7 16,0 1 0-16,0 5 5 0,-1 1 0 0,0 6 5 0,-1 3 3 15,1 6 2-15,-2 2 5 0,1 4 1 0,1 3 0 16,-2 1-4-16,2 3-2 0,-2-1-1 15,3 0-2-15,0 1 0 0,3-3-4 0,-2 0-1 16,2 0 0-16,-2-2 0 0,-1-1 1 16,0-2 1-16,0-2 0 0,0-6-4 0,0-5 1 15,1-6-1-15,-1-5 2 0,0 0 18 0,0-3 17 16,0-1 18-16,0 1 7 0,0-4-13 0,-1-1-17 16,1-4-18-16,-1-7-12 0,0-2-2 0,-1-7 4 15,-2 0-6-15,2-3 0 0,-1 0 3 16,-2-5-3-16,2 0 2 0,1 0 0 0,-3-4-2 15,2 1 0-15,2 2 3 0,-3 2 0 0,-1 3 0 16,3 1-1-16,-4 4-2 0,4 2-1 16,0 3 4-16,-2 0-1 0,1 3 0 0,2 6 2 15,0-1-2-15,0 5 0 0,-2 2 1 0,0 2-1 16,2 1 0-16,1 1-5 0,0 0-4 0,-1 0-7 16,1 1-2-16,0 3 2 0,-1 3 4 15,1 7 5-15,-1 5-8 0,0 6-33 0,1 2-140 0,0 6-428 16,0 5-976-16</inkml:trace>
  <inkml:trace contextRef="#ctx0" brushRef="#br0" timeOffset="82011.2845">1488 12936 1 0,'0'-8'0'16,"-2"-3"0"-16,-2-1 0 0,0 5 43 0,4 3 9 15,0-1 12-15,-2-1 23 0,1 2 41 0,0-1 50 16,-3 1 36-16,2 0 16 0,2 0-3 16,-2 1-37-16,2 3-53 0,0 0-56 0,0 5-51 15,0-2-7-15,0 3 33 0,0 4 46 0,-2 7 40 16,-4 5 7-16,2 4-17 0,-3 5-27 16,-3 6-21-16,-1 3-15 0,-1 2-13 0,-5 1-12 15,-1 5-12-15,-1-2-6 0,-3-1-6 0,6 0 0 16,-2-11 2-16,6-8-3 0,3-8 6 0,0-7 7 15,7-7 12-15,-4-2 14 0,5-2 13 0,1-1-5 16,-2-2-7-16,0-5-20 0,-4-3-20 16,3-7-6-16,-3-7-8 0,4-3-4 0,2-6 1 15,0-6-3-15,5-4 1 0,1-5 2 0,3-5 1 16,1-5 0-16,2-2-2 0,1-3 3 16,2 0-2-16,-3 4 2 0,6 4 2 0,-4 9 2 15,4 7 2-15,-5 8 1 0,3 10 3 0,-4 4-2 16,-2 4-2-16,1 7-2 0,-1 5-7 0,3 2-1 15,1 2-1-15,1 5 0 0,3 5 1 0,3 4 1 16,-1 5-1-16,1 6 0 0,1 8 0 16,4 1 0-16,-6 9 1 0,1 6-2 0,-7 5-3 15,3 4-11-15,-4 0-16 0,0-1-23 0,-3-5-31 16,-2-3-34-16,-1-7-36 0,-6-2-47 0,-2-3-82 16,-6-3-125-16,-3 0-235 0,-2-4-532 15</inkml:trace>
  <inkml:trace contextRef="#ctx0" brushRef="#br0" timeOffset="82498.7073">1134 13412 590 0,'-1'-12'253'16,"3"-6"-103"-16,6-5-45 0,9 1-44 0,4 4 17 16,8-4 13-16,5 0-8 0,6-1-17 15,2 1-15-15,7 1-10 0,-1 1-5 0,1 0-7 16,-1 1-10-16,3-2-3 0,0 0 0 0,-2 0-2 15,1 0 1-15,-7 1-4 0,2 1-3 16,-8 2 4-16,-1 2-4 0,-5 5 1 0,-8 1-3 0,-4 4-4 16,-5 4-3-16,-7 2 4 0,-1 1 28 15,-6 4 44-15,-3 5 48 0,-3 8 30 0,-4 6-4 16,-8 5-19-16,-3 4-30 0,-4 0-17 0,-2-1-8 16,-3 3-12-16,-1-2-11 0,3 0-12 15,4-3-13-15,6-6-11 0,3-4-8 0,9-3-6 16,4-7-7-16,4-2 5 0,4-2 2 0,6-3 10 15,2-6 12-15,7-6-1 0,1-5 1 16,8-7-6-16,3-5-3 0,1-2 0 0,-2-5-1 16,-3-2 0-16,-5 0-2 0,-1-4 2 0,-7-1-1 15,3-2 2-15,-7-6 3 0,0 0-7 0,-3 0 1 16,-1 1-3-16,-3 2-3 0,-5 5 6 0,0 4 2 16,-4 5 4-16,1 5 1 0,-4 6 5 15,3 5 5-15,-1 5 5 0,1 3 5 0,-1 1-13 16,2 4-8-16,2 2-14 0,1 1-11 0,-1 6 4 15,-3 3 2-15,-1 8 2 0,-2 9-1 0,3 7-1 16,1 1-1-16,1 3 2 0,4 3 5 16,2 2-6-16,-1 7 1 0,5 0-8 0,-3 4-26 15,1 0-28-15,3 0-52 0,0-7-86 0,2-3-113 16,1-8-125-16,2-8-172 0,3-8-324 0,1-6 255 16</inkml:trace>
  <inkml:trace contextRef="#ctx0" brushRef="#br0" timeOffset="82780.6039">2305 12970 193 0,'2'-23'725'0,"0"-7"-132"0,0-5-115 16,2 12-123-16,-1 10-101 0,0 2-69 15,-3 6-64-15,1 4-52 0,-1 2-35 0,2 3-23 16,3 4-3-16,-2 3 5 0,5 7 12 0,0 5 3 16,2 5 0-16,-2 3 2 0,2 4-10 0,-3 1-2 15,3 2-3-15,-1-3-7 0,-1-4 2 16,4-6-2-16,-4-7-3 0,1-3-3 0,-1-3 1 15,2-7 0-15,-3-1 6 0,0-3 9 0,2-2 4 16,-2-3 6-16,4-6-2 0,2-1-4 16,-1-6-4-16,-1-1-3 0,4-1-1 0,-3-4-1 15,-4 1-2-15,2-3-2 0,-1 1-2 0,-3-1 5 16,-1 1-7-16,2 1-1 0,-1 2-4 0,-2 3-8 16,3 2-4-16,0 2-19 0,3 1-33 0,0 4-50 15,5 0-86-15,3 2-180 0,3 3-613 16,3 3-646-16</inkml:trace>
  <inkml:trace contextRef="#ctx0" brushRef="#br0" timeOffset="82937.0969">3087 12804 1944 0,'3'-8'403'0,"-3"-4"-107"0,0-1-75 16,-3-1-49-16,2 4-36 0,-2-3-39 0,1 2-24 16,-2 0-23-16,1 6-19 0,2-1-15 0,-1 5-8 15,1-2-14-15,1 3-25 0,1 1-28 16,1 2-63-16,-1 3-177 0,7 6-771 0,2 1-625 15</inkml:trace>
  <inkml:trace contextRef="#ctx0" brushRef="#br0" timeOffset="84627.6123">4762 12609 1 0,'-3'-20'0'0,"-1"-5"468"0,0-6 37 0,1 7-107 15,1 5-54-15,0 1-46 0,2 5-34 0,-1 2-33 16,0 4-50-16,0 5-58 0,0 2-54 0,-1 2-37 16,1 3-23-16,0 8 3 0,-3 6 16 0,-2 10 15 15,0 7 4-15,-3 4-6 0,0 4-5 16,-2 3-13-16,2 4-4 0,0 3-3 0,-3 4-8 15,0 7 5-15,0 3-6 0,0-1-3 0,2-4-1 16,-2-4-8-16,4-7-4 0,2-8-8 16,1-6-11-16,0-8-20 0,1-6-16 0,1-3-26 15,-1-9-28-15,1-7 11 0,1-5-30 0,-1-5-72 16,2-7-119-16,0-11-193 0,1-6-217 16,1-9-65-16,1-7 803 0</inkml:trace>
  <inkml:trace contextRef="#ctx0" brushRef="#br0" timeOffset="86056.3681">4652 12450 1 0,'13'-41'8'0,"2"-16"560"0,6-12-77 16,1 14-118-16,2 9-56 0,1 4-53 0,1 6-63 16,-2 6-48-16,-1 7-42 0,-2 7-43 15,3 6-27-15,-1 7-21 0,-5 7-12 0,1 10-1 16,-2 7 3-16,0 6 9 0,-6 10 8 0,-3 5 6 16,-7 13-1-16,-4 1-3 0,-8 6-4 15,-4 2-7-15,-5-1-4 0,-4 2-4 0,-1-6-6 16,2-6 2-16,0-4-4 0,1-8-2 15,-2-2-2-15,4-5 0 0,-2-6-1 0,2-4 3 0,4-5 2 16,0-6-1-16,4-2 3 0,4-4 1 0,-2-1-4 16,7-4 2-16,1-1-8 0,0 2-5 15,4 0-4-15,-1 5-3 0,2 2 4 0,-1 3 5 16,7 4 5-16,-2 2 2 0,5 5 2 0,1 2-1 16,6 0 0-16,1 4 4 0,4-2 1 15,3 0 0-15,4-3 5 0,2-3-4 0,5-6 1 16,-1-4 2-16,1-5 2 0,-1-4 5 0,2-4 2 15,-4-3 2-15,2-1-3 0,-2-2 2 16,-2-3 0-16,-3-1 0 0,-4-3 4 0,-1 1-4 16,-4-3 4-16,-3-4 1 0,-2-2 0 0,-5-3 0 15,-2-3-3-15,1 0-1 0,-5-2-3 0,-3 3 0 16,-2 3 1-16,-2 1 0 0,-2 7 4 0,-1 0 0 16,-2 2 0-16,-2 5 0 0,1 1-2 0,-4-1 1 15,0 6-2-15,-6 1-3 0,2 4-5 16,-7 5-5-16,1 3-3 0,0 2-3 0,-5 7 1 15,4 3-1-15,-1 4-1 0,7 6 1 16,2 1-3-16,3 1 3 0,9 3-1 0,4 1-1 16,8-1 0-16,7 4-4 0,8-5 1 0,10 1-7 15,6-4-6-15,8-4-15 0,3-1-10 0,5-9 0 16,3-6 1-16,4-9 6 0,1-4 8 0,-2-4 0 16,-2-4 4-16,-2-5 4 0,-2-6 4 0,-4-4 4 15,-2 0 7-15,-3-3 4 0,-4 0 1 16,-6-1 4-16,-3 0-2 0,-8 0 3 0,-4 3 5 15,-7 1 8-15,-1 3 8 0,-9 4 8 0,-3 2 7 16,-3-2-1-16,-2 5 2 0,-6-1-2 0,-2 3-5 16,-5 2-5-16,-5 4-9 0,-3 6-7 15,-9 7-2-15,-5 3-1 0,-8 6-1 0,1 4-2 16,-4 3-2-16,6 0-2 0,0 1-3 0,8 0 1 16,9-2-3-16,9 0 0 0,8-1-3 15,7 1-2-15,5-4 1 0,6-5 0 0,7 1 1 16,8-7-1-16,3-3 1 0,7-10-2 0,6-7 1 15,2-4 2-15,1-5-2 0,5-3 2 16,-4-6 0-16,2-3 0 0,-6-2 2 0,0-5 0 0,-6-2 3 16,4-6 0-16,-3-5 0 0,-1-5 0 0,-2-2-2 15,-6-4 2-15,1 2 1 0,-8-1 3 16,-2 3-2-16,-4 1 1 0,-5 7 2 0,-3 4 1 16,-4 8 5-16,-2 6 1 0,-1 9 6 0,-5 7 5 15,3 5 0-15,-3 4 2 0,4 3-6 16,-3 4-11-16,3 6-4 0,-7 6-7 0,-2 8 1 15,-5 10 2-15,-2 8 0 0,1 5-1 0,2 4-1 16,2 0 1-16,5 4-4 0,4 0 2 0,4 3-2 16,2-1 1-16,4 1 1 0,2 3-5 15,9-3-8-15,0-3-21 0,6-4-27 0,4-9-25 16,4-2-31-16,3-8-32 0,5-9-43 0,2-4-34 16,-1-9-18-16,-2-7-15 0,0-9 10 15,0-5 32-15,-3-4 48 0,-4-4 71 0,-1-3 75 16,-7-4 63-16,-4-2 58 0,-6-4 52 0,-3-2 35 15,-2 0 16-15,-3 0 3 0,-4 4-5 0,0 5-11 16,-6 5-15-16,0 6-29 0,-3 1-27 0,0 6-25 16,-1 2-23-16,1 4-20 0,-1 4-19 15,0 4-15-15,0 5-10 0,-1 3-3 0,-1 4-2 16,1 5 1-16,2 5 1 0,0 3-2 0,7 5 0 16,2 0-2-16,5 3 0 0,4-2-1 0,7-1-1 15,4-4-6-15,1-4-11 0,2-3-10 0,5-5-17 16,1-1-14-16,2-5-3 0,1-2-20 15,-2-6-4-15,1-3 1 0,0-5 7 0,-3-5 27 16,-4 0 24-16,-2-7 24 0,-5 3 9 0,-2-5 7 16,-3 0 3-16,-7-3 5 0,2-3 13 15,-5-1 7-15,1-4 15 0,0-1 6 0,-6 1 1 16,0 2 7-16,1 0-2 0,-4 1-1 0,3 6-5 16,1 1-7-16,-4 4-5 0,5 6-6 0,-1-1-3 15,1 7-14-15,1 3-11 0,-1 2-11 16,1 4-12-16,-2 5 5 0,2 2 3 0,0 9 2 15,0 5 8-15,2 4-7 0,1 2-1 0,5 0 2 16,1 3-1-16,4-1 0 0,4-1-1 0,0-3-2 16,7-3-7-16,0-4 0 0,5-1-3 0,-1-9-3 15,2-4 1-15,-2-4-5 0,0-5 1 0,1-4 0 16,-1-1 5-16,-4-6 6 0,3 0 3 16,-6-5 5-16,0-2-2 0,-7-1 4 0,3-2-1 15,-6-3 4-15,2-4 4 0,1-1-3 0,-3 1 2 16,-1 0 3-16,-4 1 4 0,1 0 6 0,1 1 6 15,-5 0 1-15,-1 4-2 0,-1 1 4 16,-1 0 0-16,-2 4 3 0,1 2 7 0,-2 4-7 16,-4 4-4-16,5 2-10 0,-4 3-10 0,3 2-1 15,-6 6-5-15,-2 2-1 0,-1 9-2 16,-5 1 1-16,3 6-2 0,-4 3 2 0,7 3 4 16,1 0-7-16,1 3 1 0,8 1-5 0,1 2-7 15,3 1-10-15,7-2-27 0,5-2-20 16,6-4-3-16,5 0-8 0,12-4-23 0,12-2-72 15,9-5-154-15,4-4-309 0,8-5-878 0</inkml:trace>
  <inkml:trace contextRef="#ctx0" brushRef="#br0" timeOffset="86326.2287">9646 12586 304 0,'-9'-17'873'15,"-6"-4"-279"-15,-3-4-207 0,-2 8-136 16,-4 3-68-16,-2 2-32 0,-9 5-20 0,-2 5-10 16,-8 6-11-16,-4 5-14 0,-6 5-12 0,-5 7-11 15,-2 4-9-15,-1 9-4 0,-6 2-3 16,2 8-12-16,1 3-9 0,4 3-9 0,5 2-12 16,7-1 0-16,9 6-4 0,10 0-2 0,9 0-5 15,12-3-2-15,12-7-2 0,15-6-1 0,12-3 5 16,11-7-9-16,11-3-3 0,14-10-9 15,7-4-23-15,10-7-20 0,6-7-33 0,2-6-52 16,-5-6-85-16,1-5-146 0,-8-5-426 0,-2-5-840 16</inkml:trace>
  <inkml:trace contextRef="#ctx0" brushRef="#br0" timeOffset="86792.0753">9942 12762 1053 0,'-12'-7'656'0,"-2"-4"-216"0,-4-4-102 0,5 2-90 16,4 3-57-16,1-2-40 0,1 6-39 0,4 0-27 15,3 2-28-15,4 0-23 0,7-1-9 16,7 0-3-16,11-1 0 0,8-1 2 0,10 0-5 16,5 3-5-16,6 1-4 0,4 2-4 0,3 2-3 15,2 2-1-15,-1-2 0 0,-1 1-3 0,-6-1 3 16,-4-1 1-16,-7 0-1 0,-6 0-3 16,-4-1-2-16,-3 1-9 0,-5-2-4 0,-3 1-9 15,-8-2-9-15,-5 1 1 0,-6-1 0 0,-5 1 2 16,-3 0-1-16,-2-3-9 0,-6 2-3 0,-2 0-5 15,-5 1 4-15,-7 2 8 0,-4 1 10 16,-4 0 12-16,0 1 5 0,-2-2 7 0,-1 0 0 16,4-2 0-16,1 4 7 0,1-1 3 0,4 1 6 15,1 2 8-15,6 0 6 0,1 2 4 16,6 1 4-16,0 3 6 0,5 2 3 0,-3 3 8 16,3 3 6-16,-2 1-1 0,3 6 4 0,0 2-5 15,0 2-4-15,1 5-2 0,-2 4-10 0,-1 9-6 16,-1 7-5-16,0 5-3 0,-3 4-4 0,-2 3 0 15,1 3-6-15,0-1-8 0,-2 1 3 0,2-6-3 16,1-2 3-16,0-3 0 0,2-7-5 16,1 1-1-16,0-5-2 0,0-2 2 0,1-1 0 15,1-7 0-15,-1-3 0 0,3-5-4 0,-1-7 1 16,-2-4-2-16,5-7 2 0,-1-5 0 0,1-4-5 16,0-1-2-16,0-1-4 0,0-1-9 15,1-1-19-15,1-3-25 0,2-4-44 0,-1-2-68 16,6-6-154-16,3-1-876 0,3-3-550 15</inkml:trace>
  <inkml:trace contextRef="#ctx0" brushRef="#br0" timeOffset="87332.2331">11738 13109 2180 0,'-15'-14'341'0,"-4"-2"-155"0,-5-1-24 16,6 9-23-16,-2 4-19 0,-1 4-19 0,-4 1-20 15,-4 7-17-15,-2 2-8 0,-4 6-8 0,3 1-11 16,2 2-10-16,2 1-9 0,5 3-6 16,2-1-6-16,6-1 1 0,2 0-4 0,8-3-3 15,3-2 2-15,4 1-5 0,3 0 2 16,6-5 2-16,4-1-6 0,5-5 1 0,4-4-7 0,6-2-3 15,5-4-5-15,1-5-7 0,4 0-7 0,0-4-8 16,-1-3-3-16,0-2-5 0,-2-3 2 16,1-2 4-16,-5-4 1 0,0-2 4 0,0 0 4 15,-5-5 4-15,-1 1 9 0,-3-2 9 0,-3-1 7 16,-5 6 3-16,-2-2 3 0,0 4 1 16,-3 2 1-16,-1 2 5 0,0 0-2 0,1 0 8 15,-2 1 1-15,-4 0 6 0,1 1 10 0,-2-1 4 16,2 2 6-16,-4 1 7 0,2 1 1 0,0 2 2 15,-2 2 2-15,1 2-2 0,-2-1-3 16,-1 3-2-16,1-2-7 0,-1 3-5 0,0 1 0 16,0 2 1-16,0 3-3 0,-1 2-5 0,1 2-11 15,-1 2-10-15,-1 3-5 0,1 6 4 0,-1 6 1 16,-5 9 5-16,1 8-1 0,-1 5-2 16,2 7 1-16,0 5-3 0,2 1 2 0,3 1-1 15,3 3-3-15,-1 4-1 0,2-1-2 0,-1 4 0 16,-2-1-2-16,-2 2 1 0,-2 0-7 15,-1 0-10-15,1-4-9 0,-3-5-25 0,2-2-21 0,-5-7-41 16,4-7-57-16,-1-5-99 0,-1-6-246 16,-1-4-654-16,-2-10-313 0</inkml:trace>
  <inkml:trace contextRef="#ctx0" brushRef="#br0" timeOffset="87469.5793">11866 13168 1528 0,'14'-17'266'0,"7"-6"-20"0,10-7-110 15,9 5-48-15,5 3-25 0,6 4-25 0,2-3-20 16,7 2-11-16,6 1-11 0,2-1-26 0,5 4-87 16,-1 1-211-16,-4 1-322 0,-3 1-243 15,-5 1 526-15</inkml:trace>
  <inkml:trace contextRef="#ctx0" brushRef="#br0" timeOffset="88837.7237">12967 12742 497 0,'-5'-8'734'16,"0"-1"-276"-16,-6-4-115 0,3 6-62 0,2 3-44 15,-1 1-47-15,4 2-44 0,-2 2-42 0,0 2-27 16,-3 5-11-16,1 4 3 0,-7 4 5 0,2 7-4 16,-6 4-6-16,5 5-13 0,-2 3-13 15,2 5-6-15,1 3-9 0,-4 5-6 0,1 0-4 16,-3 1-4-16,0 1-2 0,0-2-1 0,-3 0 2 16,4-3-4-16,-3-6 5 0,4-7-7 15,3-8 2-15,3-12 4 0,0-2-4 0,3-5 8 16,-1-4 2-16,0-4 0 0,-5-3-1 0,0-7-2 15,-1-7-2-15,-1-7-6 0,0-8 3 0,4-6-6 16,1-5-4-16,0-7 4 0,9-7-7 16,3-10 4-16,13-10 0 0,7-9-3 0,9-10 2 15,8-5 1-15,5-5 0 0,1 8-1 0,3 7 4 16,1 10-3-16,-7 16 2 0,-1 10 2 16,-5 9-2-16,-1 9 2 0,-3 7 0 0,-1 8-4 15,0 7 6-15,-3 9-3 0,-5 9 1 0,-3 9 0 16,-2 8 0-16,-3 9 0 0,-7 9-1 0,-5 10 2 15,-8 8-2-15,-8 7 3 0,-5 4-1 0,-8 3-2 16,-7 7 2-16,-8 3-2 0,-3 3 0 0,-5 4-1 16,4-7-2-16,4-4-10 0,9-10-9 0,6-6-10 15,7-8-27-15,4-9-17 0,9-7-31 16,6-12-36-16,2-5-30 0,7-9-21 0,3-9-7 16,8-9-11-16,6-8 3 0,2-11 14 0,4-8 29 15,2-6 49-15,-2-4 46 0,3-2 32 16,0-1 21-16,0 3 25 0,1 1 43 0,-4 6 38 15,-1 4 43-15,-1 5 33 0,0 3 6 0,0 2 2 16,0 4-8-16,-4 4-17 0,-1 6-18 16,-5 6-26-16,-1 5-26 0,-6 3-22 0,2 4-9 15,-3 7-3-15,0 3-3 0,-2 7-2 0,-2 6-10 16,-2 4-1-16,0 5-1 0,-5 4-1 0,-2 4 3 16,-5 1-7-16,0-1-3 0,-3 0-4 0,-1-3 1 15,-2 0-5-15,0-4-5 0,2-4 1 16,2-5-9-16,0-9 5 0,1-4-1 0,4-3-2 15,2-6 5-15,1-4-3 0,1-2 0 0,1-2 1 16,6-5 0-16,4-6-1 0,6-4 0 16,3-5 1-16,0-4-8 0,4-5 6 0,0-2 2 0,1-3-4 15,2-4 8-15,0-2-6 0,2-3 0 16,1 0 0-16,-2-2-4 0,1 2 4 0,-2 4-2 16,-4 5 2-16,2 3 0 0,-3 6 0 0,-6 5 2 15,-2 4-5-15,-3 5 5 0,-3 5-5 0,-2 3-2 16,-4 4-1-16,0 1-4 0,1 5 2 15,-1 4 1-15,1 7 3 0,3 6 3 0,-5 4 2 16,4 1 0-16,-2 0-1 0,3 0 4 0,3-1-5 16,1 0 1-16,0-2 2 0,3-2-9 15,1-3 8-15,3-5-1 0,-3-2 1 0,5-6 2 16,0-2 1-16,0-2 1 0,0-6-1 0,0 0 6 16,0-2-4-16,1-5-2 0,-1-4 2 0,-2 0-10 15,1-4 8-15,-4-2-1 0,3-2 0 0,-5-1 3 16,4-1-2-16,-3-1 1 0,1-1-3 15,-2-1 2-15,-1 0-1 0,-1-1-1 0,-1 3 4 16,0 3-3-16,-2 2 4 0,-1-1 2 16,-3 2 1-16,2 2 6 0,-3 4 1 0,0 3 4 15,1 4-2-15,-2 1 0 0,-1 3-10 0,0 2-7 16,0 4 0-16,2 5-7 0,2 4 6 0,-2 8 1 16,3 4-2-16,-4 5 7 0,5 3-3 0,-4 3 0 15,1 0-2-15,1 0-2 0,-2 0 1 0,5 0 0 16,-1-1 1-16,-3 1-2 0,2-5 1 15,-2-4 1-15,3-4-2 0,-5-5 4 0,4-2-2 16,-3-6-2-16,0-3 3 0,2 0-5 0,-1-5 5 16,2-2 2-16,3-2 3 0,4-6-1 0,6-2 1 15,2-5 0-15,3-1-6 0,5-2 4 16,-3-2-4-16,4-2-1 0,-1 1 4 0,1 1-6 16,0-1 4-16,0 1 0 0,-1 0-3 0,2-1 7 15,-2 4-5-15,-2 4-1 0,-2 0-2 16,-3 5 2-16,-3 4-2 0,-5 2 1 0,-1 4 2 15,-3 1-7-15,-1 4 7 0,-5 6-1 0,3-1 1 16,-3 8 2-16,2 2-4 0,-4 3 0 0,0 2 1 16,0 1 0-16,3-2-1 0,-2 2-2 0,2-2 3 15,0-2-3-15,3 0 2 0,2-3 1 0,0-2-2 16,2-4 4-16,-2-4-1 0,2 1-2 16,-1-7 4-16,3-1-1 0,2-5 3 0,4-5 1 15,5-4-1-15,0-4-1 0,5-4-1 0,1 1 2 16,0-4-5-16,4-1 5 0,-3 0-1 0,1 0-1 15,-1 0 1-15,0 0-4 0,4 0 4 16,-5 1 1-16,-1 1 4 0,-6 5 4 0,4 0-2 16,-7 5 1-16,0 2-4 0,-9 5 2 0,-2 3-4 15,0 4-3-15,-1 7 0 0,0 8-8 16,-1 5 5-16,-5 12-1 0,-2 9 4 0,-2 8 4 16,-3 12-3-16,-6 2 3 0,0 7-4 0,-5 7 1 15,4 3-1-15,0 7-3 0,0 7 2 0,1 5-6 16,-2 8 1-16,-4 2 0 0,2-2-3 15,-4-1 3-15,3-5-11 0,-9 8-12 0,0 0-9 16,-5 4-31-16,-3-4-24 0,-7-3-54 0,-7-5-150 16,-10-1-359-16,-2-5-1127 0</inkml:trace>
  <inkml:trace contextRef="#ctx0" brushRef="#br0" timeOffset="90134.0256">1073 15216 1568 0,'-13'-17'222'0,"-6"-11"3"0,-3 0-39 16,11 17-42-16,-1-3-10 0,2 2-15 0,-7-1-15 15,4 1-10-15,-5-1-27 0,-2 3-11 0,-3 0-14 16,-4 6-12-16,-2 4-1 0,0 7-1 16,-3 8-2-16,0 10-2 0,-5 6-4 0,2 8-5 0,-1 5-4 15,2 3-3-15,3 3-2 0,2-1-4 0,7 0-5 16,3-4 1-16,10-4-4 0,7-5 2 16,5-4 5-16,13-4 0 0,2-6 3 0,8-10 3 15,10-8 1-15,6-6 3 0,6-9 0 0,3-9 2 16,6-12-11-16,43-34-4 0,-22-7 1 15,-23 6-1-15,-26 9 11 0,-6-4 3 0,-3-2-4 16,-3-4-2-16,-6-1 0 0,-3 1 1 0,-6 3 1 16,-3 3 1-16,-5 7-2 0,-1 9-1 15,-2 6 7-15,-2 9 4 0,0 7 7 0,0 5 5 16,0 8 3-16,-1 2-4 0,6 6-8 0,0 5-9 16,2 5-9-16,-3 2-5 0,0 9 6 0,-5 13 5 15,5-10 3-15,-1 6 12 0,0 4-7 16,0 7-3-16,-1 2-6 0,5 7-8 0,-1 41-13 15,14-9 0-15,9-16 4 0,1-17 0 0,3-12 11 16,1-6 1-16,5-7-4 0,1-9-2 0,-4-2 1 16,4-10 1-16,1-4 0 0,-2-5 5 0,-1-5-4 15,1-2-4-15,0-6 5 0,-1-3-1 16,-3-1 3-16,-3-3 5 0,-3 3-8 0,-5 2-1 16,-2 6 1-16,-3 3 2 0,-1 7-1 0,-4 4-6 15,-2 2-6-15,-1 6-8 0,1 2 6 16,0 4 7-16,1 7 6 0,-2 2 7 0,0 4-6 0,2 4-1 15,-2 0-3-15,1 0-1 0,0-1 5 16,0-1 1-16,0-3-1 0,4-3-1 16,-1-6 0-16,4-6-2 0,-4-2 4 0,4-3 4 15,1-2-3-15,1-2-1 0,1-6 0 0,2-4 0 16,5-3 1-16,-3-6 3 0,2-1 0 0,1-3-6 16,-4-5 6-16,5 1-4 0,-2 0 2 0,0 3 5 15,-1 4-5-15,1 5-1 0,-2 2-1 16,3 1-8-16,-1 5 11 0,-2 3-1 0,0 4 2 15,0 6 3-15,-5 1-10 0,2 4 1 0,0 7 0 16,0 2 3-16,-3 2-1 0,-3 8 1 0,0 0-3 16,-4 3-4-16,-3-1 9 0,-2 1-4 15,-1-6 3-15,0-1 3 0,-3-2-10 0,-3-3-11 16,0 0-18-16,0-4-30 0,-1-6-38 0,2-5-66 0,-1-5-122 16,3-4-388-16,2-6-946 0</inkml:trace>
  <inkml:trace contextRef="#ctx0" brushRef="#br0" timeOffset="90246.4997">1559 14500 172 0,'0'-16'270'0,"3"-2"-135"15,5-4-110-15,5 10-39 0,4 8-26 16,5 5-90-16,2 7-287 0,3 3 417 0</inkml:trace>
  <inkml:trace contextRef="#ctx0" brushRef="#br0" timeOffset="91132.1917">2278 15111 1609 0,'-8'-6'277'0,"-2"-1"-86"16,-2-1-10-16,1 0-6 0,0 1 0 0,-2 0-15 0,-3 2-26 16,-2 4-23-16,-4 4-28 0,0 2-18 15,-1 7-15-15,3 3-17 0,-1 4-3 0,6 3-6 16,-3 2-7-16,5 2-6 0,3-1-4 0,2 0-6 15,5 1 1-15,2-2 5 0,3 0-9 0,0-3 0 16,6-3 1-16,1-6-3 0,2-3 5 16,1-5 3-16,4-5-1 0,2-2-2 0,2-8 4 15,4-2-2-15,0-4 2 0,4-4 6 0,-5-1-6 16,-3 0-1-16,0-1-1 0,-6 2-1 16,0 0 4-16,-4-1 2 0,-2 1-2 0,-4 2-3 15,1 5 4-15,-3 4 1 0,-2 3 3 0,0 4 4 16,-2 2-8-16,-1 1 0 0,3 0-9 0,0 1-9 15,0 1 3-15,-1 4 1 0,1 3 3 16,-1 3 3-16,1 3-1 0,0-1-2 0,2 3 1 16,5-2 3-16,1 1-3 0,2-2 0 0,5-2 0 15,3 0-3-15,4-4 4 0,3-4 0 16,4-6 1-16,-1-3 0 0,2-4-2 0,-1-2-1 16,-2 2 2-16,-3-1 4 0,0-1-2 0,-5-2 1 15,0 3 0-15,-2-5-2 0,-6 4 6 0,-3-2 2 16,-2 0 1-16,-3-1 3 0,-1 3-3 0,-2 1-1 15,-2 2 2-15,-2 1 0 0,-3-1 0 0,1 3 1 16,-4 2-4-16,0 1-4 0,-4 2 5 0,0 2-4 16,-4 5 1-16,-5 5 1 0,2 3-5 15,-7 3 1-15,0 4 0 0,2 2 1 0,-2 1 1 16,5-2 2-16,5-1-4 0,5-4-4 16,5-3 1-16,4-2-4 0,5-2 5 0,3 0 2 15,4-6-4-15,4-1 2 0,3-4-2 0,7-4-1 16,1-6 4-16,4-4 0 0,0-4 2 0,-2-3-2 15,-1-4 4-15,-1-2-4 0,-3-3 3 16,-3-4 1-16,4-4-3 0,-6-5 3 0,1-3 0 16,-1-5-2-16,-2-1 5 0,-2-2-1 0,-1-1 0 15,-4 5 3-15,-4 3-3 0,-4 3 2 0,-3 7 1 16,1 4 6-16,-5 6-3 0,1 6 1 16,-3 9-3-16,2 5-7 0,-1 2 5 0,-3 7-5 15,-3 9 0-15,-3 9 2 0,-2 8-5 0,-1 8-2 16,1 7 2-16,0 0-2 0,9 1 1 0,3 2 2 15,3 2-4-15,6-1-7 0,7 0 7 16,4-8-1-16,6-4 2 0,-1-6 6 0,9-5-6 0,-1-3-1 16,6-5-2-16,4-3 3 0,0-4-5 15,0-5-2-15,4-4-5 0,-2-3-6 0,2-2 3 16,1-4-3-16,-2 0 6 0,-5-2 3 0,-3 1-1 16,-4 0 6-16,-6 2-1 0,2 1 3 15,-3 0 2-15,-3 3-1 0,1 1-1 0,-4 2-4 16,-2 3 3-16,3 2 1 0,-4 3 2 0,-1 0 4 15,0 0-3-15,-2 5 2 0,1-2 0 0,0 3 1 16,-4 0 3-16,4 0 2 0,-4 1 1 16,0 1-5-16,0 1 1 0,0-2-2 0,1 0-1 15,1 3 2-15,1-4-4 0,0 3-1 0,-2 4-8 16,3 2-30-16,-3 3-43 0,1 3-72 16,-2 0-146-16,-3 2-366 0,0-3-987 0</inkml:trace>
  <inkml:trace contextRef="#ctx0" brushRef="#br0" timeOffset="91595.2543">1161 16381 1607 0,'-43'10'241'0,"-11"1"-22"15,-7 5-7-15,39-11-24 0,-3 3-3 0,6-1-16 16,-2-1-38-16,4-1-31 0,-2 1-17 16,6 0-16-16,-3-1-25 0,4-2-10 0,8 1-16 15,-2-2-7-15,5 0-2 0,1-1 7 0,3 1 9 16,4-1 8-16,3 2 17 0,17-1-2 0,10-4-10 16,11-5-1-16,11-4-16 0,3-8 1 15,11-3 5-15,11-2-1 0,4-2-3 0,5 0 0 16,3-1-2-16,-2 0-4 0,-1 0 5 0,0 2-7 15,-2-2 0-15,-1 2 2 0,-2-1-4 16,-3-1 7-16,-3-1-4 0,-1-1 2 0,-7-1 1 16,-3 4 0-16,-5 2 1 0,-6 0-4 15,-6 2 3-15,-7 3-7 0,-11 2 2 0,-8 3 1 0,-7 5-7 16,-11 2 10-16,-3 2-1 0,-4 4 1 0,-3 1 12 16,-1 0-7-16,-1 0 1 0,1 1-9 0,0-1-1 15,-1 2-9-15,1-2-3 0,-1 1 0 16,1 1 0-16,1-2 0 0,-1 1 0 0,1-1 0 15,0 0 0-15,1 0 0 0,-1-1-12 0,0 1-9 16,0 0-16-16,-1 0-18 0,1-2-26 0,0 4-17 16,-1 3-57-16,-1 2-91 0,-3 3-358 15,4 1-1198-15</inkml:trace>
  <inkml:trace contextRef="#ctx0" brushRef="#br0" timeOffset="91981.3398">4103 15336 1658 0,'-15'-2'289'0,"-7"-3"-15"16,-7-1-48-16,1 2-13 0,5 0-17 0,-2 1-36 15,2 2-30-15,0 0-23 0,2 1-22 16,1 1-8-16,3 1-16 0,3 3-6 0,2-2-9 15,4 0-7-15,2-1-5 0,3-1-7 0,2 1-1 16,0-1-11-16,2 0 0 0,-1-1-6 16,2 0-7-16,-2 1 5 0,4-1-5 0,3 2 6 0,4 0 2 15,9 0 2-15,5 2 1 0,9-3 1 16,9-1 1-16,3 0-4 0,2-5 3 0,0 0-1 16,3-3-6-16,-5-4 8 0,0 1-8 0,-1-2 3 15,-2 0 0-15,-2 1-7 0,-3 0 4 16,-3 1-5-16,-7 2 4 0,-5 2-4 0,-7 0 5 15,-7 2 2-15,-4 3-1 0,-3 0 8 0,-4 2-5 16,2 0 1-16,-3 0-1 0,-1 0-13 0,-1 0 0 16,-6 0-12-16,-3 0-11 0,-8 4-20 15,-5 6-36-15,-4 3-72 0,-4 7-222 0,-3 5-1464 16</inkml:trace>
  <inkml:trace contextRef="#ctx0" brushRef="#br0" timeOffset="101921.7244">15966 14457 1413 0,'5'-17'348'0,"5"-5"-20"0,5-6-50 0,1 6-64 16,1 4-32-16,3 1-29 0,-5 4-18 16,1 2-24-16,-5 8-22 0,-1 2-21 0,-6 2-16 15,0 4-6-15,-2 2-9 0,-2 2-3 0,-1 7-7 16,-1 6 3-16,-5 9-3 0,-5 12-4 16,-7 9 0-16,-10 12-9 0,-5 7-1 0,-13 5-5 15,-3 3-10-15,-11 5-20 0,-10 3-35 0,-8 6-74 16,-9 6-146-16,-11 5-903 0,-14-3-576 15</inkml:trace>
  <inkml:trace contextRef="#ctx0" brushRef="#br0" timeOffset="141974.4488">27978 9803 1 0,'0'-16'0'0,"-1"-3"0"0,-2-6 43 16,2 6 334-16,0 5-5 0,0 0-8 16,-2 1-35-16,0 2-69 0,1 4-47 0,2 0-42 15,-2 3-34-15,0 3-20 0,1-1-31 0,1 4-29 16,0-2-19-16,0 1-25 0,-1 1-9 0,1 0-1 16,-3 5 5-16,2 6 12 0,-3 4 8 0,-4 5 7 15,-1 8 4-15,-3 5 4 0,-6 5-2 16,-1 9-1-16,-1 6-2 0,-4 8-9 0,-5 5-1 15,-1 3-3-15,-1 4-5 0,0 7 2 0,1 1-3 16,0 3-3-16,4 3 2 0,1 3 2 0,4-3 15 16,-3 3 5-16,-2 3 0 0,-1 1-6 0,-2 7-15 15,-1 1 2-15,0 5-4 0,0 0 3 16,4 3 4-16,-1-1-7 0,-1 2-2 16,1 1 0-16,-3 5-3 0,-1 3 0 0,0-1 0 0,0 0-2 15,-4 0-4-15,1 0 2 0,4 1-2 0,-2 4 3 16,2 2 4-16,-2-1 0 0,0 4-1 15,-2 2 0-15,-1 0 1 0,-3 2-7 0,1-2 5 16,-3-3-1-16,0 3-6 0,3-3 7 0,-2 3-6 16,3-2 0-16,-2-1 2 0,0-3-2 15,3-5-5-15,1-6 2 0,0-6 2 0,3-10 0 16,4-5 2-16,3-6-3 0,5-9-3 0,3-4-2 16,1-8 1-16,4-5 3 0,1-5 0 0,0 2 0 15,-1-9-1-15,2-3-4 0,0-5 2 16,-1-5 1-16,3-1 2 0,-3-4 0 0,0-4-5 15,1-1-11-15,2-7 3 0,-4-2 4 0,3-4 0 16,1-2 0-16,0-4-19 0,1-3-21 0,3-5-25 16,-1-3-31-16,3-4-50 0,-2-6-65 0,2-5-157 15,2-11-551-15,2-6-681 0</inkml:trace>
  <inkml:trace contextRef="#ctx0" brushRef="#br0" timeOffset="142549.2976">28833 10801 880 0,'-3'-17'429'0,"0"-4"23"0,3-4-90 15,1 6-117-15,5 7-41 0,-3 2-54 0,1 5-55 16,-1 3-45-16,-2 2-30 0,0 2-15 0,0 5 0 16,-1 1 8-16,2 7 8 0,0 2 8 0,-1 7 3 15,-1 4-3-15,-3 4-3 0,0 3-3 0,-5 6-2 16,0 1-4-16,-1 0-3 0,-2 1-2 16,-2 3-6-16,0 2 4 0,-5 4-1 0,3-3-4 15,-2-1-6-15,-1-6-21 0,3 0-38 0,-2-2-57 16,6-4-64-16,0-4-116 0,3-9-307 0,7-8-702 15</inkml:trace>
  <inkml:trace contextRef="#ctx0" brushRef="#br0" timeOffset="144017.3055">29105 10851 1090 0,'15'-18'880'15,"-2"0"-655"-15,6-1-29 0,-8 7-76 0,-1 8-48 16,-1 4-19-16,-2 3-19 0,-2 3-9 0,3 3-7 15,0 4 0-15,1 6 1 0,-4 6 0 16,3 6 2-16,-5 4-1 0,2 4-2 0,-2 1-2 16,-3 1-5-16,1 0-4 0,0-4-2 0,2-3 1 15,1-7-4-15,-1-5 2 0,2-6-3 16,-2-1-2-16,-1-4 3 0,2-4 0 0,-2-2 1 0,-1-4 1 16,1-1 5-16,-2 0 3 0,1-2 1 15,2-2-3-15,2-5-10 0,2-4-7 16,3-6-4-16,3-4-4 0,0-3 1 0,6-1-2 0,-3-1-2 15,0-3 0-15,2 2-3 0,1 2 4 0,1 0 1 16,-4 3 8-16,0 2 4 0,-2 2 2 16,0 8 0-16,-3-3-4 0,0 7-2 0,-1 1-6 15,-2 4-8-15,1 3-5 0,2 3-4 16,0 4 2-16,1 1 8 0,2 5 6 0,3 1 8 0,3 3 5 16,2 1 2-16,5 0 0 0,5 1 2 15,6 0 1-15,2-2 1 0,4-5 3 0,-1-7-3 16,4-2-2-16,-4-6 0 0,-2-2-3 0,0-2 2 15,-2-6 3-15,-6-3 2 0,2-3 2 16,-8-3 2-16,1-1 1 0,-2 0 4 0,-10-6 6 16,2 2 1-16,-5-3 5 0,1 0 4 0,-7 2 3 15,1 3 9-15,-1 2 8 0,-3 3 10 0,1 6 6 16,-4 2 2-16,0 6-5 0,-1 3-21 16,-1 3-17-16,0 0-31 0,-1 3-17 0,-1 3 0 15,0 6 4-15,-5 10 15 0,-2 10 10 0,0 6 1 16,-5 8-1-16,-1 8-3 0,-4 8-1 15,-2 10-1-15,-1 3 0 0,-3 7-5 0,5-5-3 0,0-6-7 16,8-10-10-16,3-13 3 0,3-17 1 16,6-10 8-16,1-12 5 0,-1-2 7 0,1-4 5 15,-1-6-3-15,0-5-7 0,1-6-16 0,0-14-8 16,2-6 0-16,0-11 5 0,5-5 13 16,-2-3-1-16,3-9 3 0,0-5 4 0,1-8-5 15,4-3 0-15,0-6-2 0,6 0-1 0,2-1 1 16,0 4 0-16,5 7 1 0,-1 9 2 0,2 11 8 15,-1 11 8-15,-1 10 8 0,-1 7 9 0,1 6-2 16,-1 6-3-16,-2 6-7 0,-2 6-7 16,1 5-5-16,-2 6-2 0,5 5 1 0,-6 7-4 15,-1 6 2-15,0 7 0 0,-7 8 0 0,-4 5 5 16,0 6 0-16,-5 4 1 0,-4 3 0 0,-6 1-2 16,-1-6 0-16,-1-4 0 0,-5-7-3 15,5-10-2-15,-1-6 2 0,-1-4 0 0,-2-6-1 16,2 0 5-16,-4-5-1 0,6-4 2 0,1-5 5 15,0-2 1-15,5-2 6 0,0-2 0 16,4-1-2-16,-1-3-8 0,0-4-10 0,3-1-6 16,1-5-6-16,0 0 3 0,5-4-1 0,1 1 3 15,-2-1 3-15,3-3-3 0,1 2 4 0,2 2 1 16,-1 2 0-16,3 2 2 0,-4 2-1 0,1 3-1 16,0 2 0-16,-1 3 0 0,-1 0-2 0,3 3 2 15,-4 1-1-15,-3 1-3 0,4 1 5 16,-1 3-3-16,1 1 3 0,-3 1 2 0,2 1-3 15,1 1 0-15,-2 0-1 0,-3 1 1 0,2 1 0 16,-2-2 3-16,2 0 1 0,-3-1-1 0,-1-3 3 16,-1 0-1-16,0-2 1 0,2-1 2 15,-2-1 0-15,0 0 2 0,-1-1 0 0,1 1 1 16,0-1 2-16,0 0 1 0,1-2-2 0,3-1-3 16,-2-2-1-16,3 1-1 0,-2 2-1 15,-3 0 3-15,4 0-7 0,-3 1 4 0,0-1-2 16,-1-1 0-16,3 2 2 0,-3 0-2 0,0 2-2 15,0 0-5-15,0-1 0 0,0 2-4 16,0 1 3-16,5 0 7 0,-2 2-4 0,1-3 8 16,0 1-1-16,2 0 1 0,2-1 3 0,-3 2-1 15,2-1 0-15,2 0 0 0,1 1-2 0,-1 0 0 16,1 2-2-16,4-1 1 0,-2 1-4 0,-1 0 5 16,5 3 0-16,-4-1-2 0,-1 2 4 15,3 2-3-15,-2-1-1 0,-3-2 2 0,1 4-3 16,-3-2 1-16,0 1 0 0,-4-2 0 0,-2 1-3 15,2-2 4-15,-2-1 0 0,-1 0-3 0,-1-1 8 16,1-3-4-16,0 0 0 0,-1-2 3 0,0 0-5 16,1-1 1-16,0-1 2 0,2 1 2 15,-2-1 3-15,1 0 5 0,0-2 2 0,4-1-2 16,2-3 2-16,0 0-8 0,1-2-1 0,0 0 1 16,2 0-9-16,-2 2 4 0,0-2-2 0,-2 3-1 15,-1 1 5-15,1 1-3 0,-4 1 2 16,2-1-2-16,-4 4 0 0,0 0 0 0,-1 0 0 15,0 0 0-15,0 1-5 0,-1-1 1 0,1 0-2 16,0 0-4-16,0-1 5 0,-1 1-1 16,1 1 2-16,0-2 3 0,1 2 1 0,-1-1 0 15,0 0 0-15,0 0 2 0,0 0-2 0,0 0 2 16,1 0 2-16,-1 0-4 0,0-1 4 0,0 1-2 16,0 0 0-16,0 0 1 0,0 0-1 0,0 0-2 15,0 0-1-15,0 0 3 0,0 0-5 16,0 0 3-16,0 0 0 0,0 0-2 0,0 0 4 15,0 0-4-15,0 0-2 0,0 0 1 0,0 1-4 16,-1-1-3-16,1 0-2 0,0 0-3 0,0-1-5 16,-1 1 0-16,1 1-9 0,0-1-13 0,-1 0-4 15,1 0-11-15,0 0-1 0,-4 0 3 16,3 3-8-16,0-2-10 0,-2 0-24 0,-2 0-50 16,2 0-68-16,-4 2-133 0,4-1-293 0,-4 0-196 15,3 3 740-15</inkml:trace>
  <inkml:trace contextRef="#ctx0" brushRef="#br0" timeOffset="145242.8157">31340 10146 1961 0,'-3'-13'155'0,"0"1"-15"0,0 2-14 0,-1 7-46 15,3 5-67-15,1 3-16 0,-1 5 13 16,-1 9 29-16,-5 10 23 0,-3 9 12 0,-2 9-3 16,-7 15-15-16,-4 10-12 0,-5 9-3 0,-2 10-4 15,-1 5-1-15,1-1-9 0,4 0-8 16,6-9-8-16,10-10-5 0,10-14-1 0,6-10 0 16,11-12 3-16,5-4 2 0,1-9 1 0,6-5 7 15,3-5 3-15,3-11 3 0,1-4 2 16,4-5-7-16,1-6-2 0,4-4-4 0,-3-5-5 15,0-7 1-15,0-2-1 0,-2-5-2 0,1-3-3 16,0-6 1-16,0-3-4 0,-2-2 4 0,-6-1 0 16,-4 4-2-16,-8 7 2 0,-4 5-2 0,-7 8 5 15,-7 4 5-15,-3 6 1 0,-3 2 1 16,-4 4-5-16,-4 3-9 0,-1 1-4 0,-9 8-2 16,-6 2 4-16,-8 11 1 0,-10 5 2 0,-2 3-1 15,0 4-1-15,4 4 2 0,6 1 0 0,6-1 1 16,7 4-3-16,8-1-3 0,7-4-2 0,10-3 1 15,7-6 6-15,8-2 2 0,8-6 4 16,5-5 2-16,3-1-3 0,7-7 7 0,4-5 0 16,6-5 1-16,-1-5 2 0,-4-3-7 0,-1-5-2 15,-3-1 1-15,0-4 1 0,1-4 3 0,-4-1-1 16,0-1-4-16,0-1-5 0,-4 3 2 16,-4 5-4-16,-3 5 3 0,-6 6 1 0,-6 4-5 15,-4 3 0-15,-4 3-4 0,-2 2-2 0,-4 1-3 16,1 4 2-16,-1 2-2 0,0 3 0 15,3 7 5-15,0 3 3 0,-1 8 4 0,0 3 0 16,3 1-6-16,0 2 0 0,4 0-3 0,0-2-1 16,4-3 8-16,4 0 0 0,2-8 2 15,-4 0-4-15,7-4 2 0,2-4-2 0,-1-3 4 0,3-5 8 16,0-1-9-16,-3-6 1 0,5-1-2 16,1-2-7-16,-2-3 9 0,2 0 1 0,-3-4 0 15,0 0 2-15,-3-2-3 0,0-2-1 0,-3 1 2 16,1-2 2-16,1 1-3 0,-7 3 2 15,-2 1-4-15,-3 5-3 0,-2 3 5 0,0 1-1 0,-6 2 1 16,0 2 0-16,-3 0-8 0,-1 2-2 16,2 4 1-16,2 3 4 0,0 5 2 0,-2 2 3 15,2 5-2-15,-2 4-6 0,0 0 10 0,3 2-2 16,2-5 4-16,4 0 8 0,2-3-4 16,2-5 10-16,7-2 4 0,5 0 6 0,-9-9 21 15,5-1-3-15,5-2-8 0,4 0-14 0,1-1-16 16,7-2-5-16,-1-4 3 0,4 0 5 0,0-1-9 15,-2-3-1-15,-3 0 1 0,-3-3-2 16,-1 0 3-16,-6-3 1 0,-1 0-6 0,-4-2-8 16,-3 1-2-16,0 0-13 0,-4-1-16 0,-3 5-26 15,-3 1-82-15,-1 4-103 0,-6 2-155 0,-3 5-574 16,-7 6-653-16</inkml:trace>
  <inkml:trace contextRef="#ctx0" brushRef="#br0" timeOffset="145815.0641">28986 12057 2553 0,'-7'-23'119'0,"-1"-2"-6"0,-1-1 1 16,3 17-43-16,2 8-32 0,2 4-20 0,-1 8-7 15,-4 9 11-15,-5 10 13 0,-6 15 9 0,-3 7-5 16,-1 5-7-16,2 3-9 0,-1-3-6 16,8-4-4-16,0 0-4 0,8-2-2 0,3-4-2 15,5-4-1-15,7-6-1 0,5-7 1 0,9-5 3 16,2-6 0-16,10-6 4 0,3-5-3 0,4-7-3 15,3-5-5-15,0-6-4 0,4-5-1 16,-8-3-3-16,2-4 2 0,-6-3 1 0,-2-2 0 0,-4-3 4 16,-4 0-2-16,-5-1 1 0,-4 6 2 15,-6 4 1-15,-4 6 6 0,-4 5 0 0,-2 5 2 16,-3 5-2-16,-1 0-9 0,-1 1-2 0,1 3-3 16,-3 5 2-16,2 4 2 0,-5 4 4 15,4 6-2-15,-2 1 0 0,4 0 2 0,2-1-2 16,5-2-2-16,2-1-2 0,2-5-2 0,4-2 4 15,4-5 3-15,3-4 4 0,1-7 1 0,1-4 2 16,2-4-3-16,0-2 4 0,2-4 0 16,-4-3-3-16,3-1 4 0,-5-3-5 0,1-4-1 15,-1-1 1-15,-1-2 0 0,0-6 1 0,1 0-1 16,-2-3-1-16,1 0-4 0,-2 1-3 0,-4 1 3 16,3 4-3-16,-5 3 1 0,-2 6 3 15,-3 10-2-15,-1 5 1 0,-4 5 0 0,1 3-10 16,-6 2-10-16,3 2-10 0,0 6-5 0,0 8-11 15,3 8-25-15,-2 8-67 0,1 3-113 16,1 2-361-16,6 1-1006 0</inkml:trace>
  <inkml:trace contextRef="#ctx0" brushRef="#br0" timeOffset="145994.1903">30459 12290 2176 0,'-1'2'311'16,"0"-2"-116"-16,-3 1-93 0,3 4-35 0,1 2 7 15,-3 7 11-15,-4 5 1 0,2 5-16 0,-2 7-25 16,-1 1-15-16,4 4-12 0,-4 1-7 16,0 0 0-16,-1 3-4 0,3 4-4 0,-3-2-6 15,2-3-10-15,3-6-31 0,0-7-45 0,4-3-72 16,0-5-113-16,3-6-323 0,-1-3-971 0</inkml:trace>
  <inkml:trace contextRef="#ctx0" brushRef="#br0" timeOffset="146168.6093">30561 11515 2180 0,'-7'-10'78'16,"-2"1"-20"-16,-2-2-16 0,7 7-38 0,2 4-33 16,-1 4-12-16,3 7-9 0,3 5 16 15,-1 10 1-15,1 5-18 0,5 7-62 0,0 4-203 0,2 8-480 16,1 5-102-16</inkml:trace>
  <inkml:trace contextRef="#ctx0" brushRef="#br0" timeOffset="146344.975">31077 12164 1916 0,'0'0'332'0,"-4"0"-105"0,3 1-111 0,1 1-34 15,-1 6-12-15,-1 2 6 0,-4 4-3 16,1 8-16-16,-2 3-16 0,-1 2-19 0,3 4-9 15,-1 6-3-15,3-1-7 0,0 3-7 0,-1-2-20 16,3 1-71-16,3 1-72 0,5-4-98 0,2-6-212 16,3-6-476-16,7-7-99 0</inkml:trace>
  <inkml:trace contextRef="#ctx0" brushRef="#br0" timeOffset="146494.6974">31427 12208 323 0,'12'-37'825'0,"3"-6"-135"0,1-6-183 16,-3 14-161-16,-7 16-99 0,3 6-67 15,-6 5-56-15,1 5-42 0,-4 3-40 0,0 2-21 16,1 5-11-16,0 4-3 0,0 10 7 0,-1 10-5 16,-3 10 4-16,-3 6-3 0,1 4-2 0,-4 2-1 15,0 5-5-15,-2 2-15 0,-6 7-44 16,3 5-114-16,-4 3-327 0,-1 1-1216 0</inkml:trace>
  <inkml:trace contextRef="#ctx0" brushRef="#br0" timeOffset="147058.0391">32335 11869 2871 0,'2'-4'143'0,"-2"-2"-41"16,0 2-57-16,-2 8-23 0,0 5-8 15,-1 8 12-15,-7 12 9 0,-3 7 3 0,-8 8-4 0,1 8-9 16,-5 1-6-16,2 5-8 0,1 1 0 0,-1 0-8 15,0-2-2-15,6-5-1 0,3-1-8 16,4-11 3-16,9-5-4 0,1-8-2 0,2-7-1 16,5-6-4-16,1-3-1 0,2-6 0 15,3-2 4-15,-1-8 4 0,8-6 8 0,5-5 3 16,1-7-2-16,5-5 1 0,0-4-1 0,1-3-3 16,2-5 5-16,-1 1-1 0,-1 2 0 0,5 2 0 15,-4 5 1-15,3 3 5 0,-3 6 1 0,-7 8 3 16,1 4-6-16,-8 7 1 0,-2 2-3 15,-2 4-4-15,-5 4 4 0,0 4-2 0,-2 7 0 16,-3 1 3-16,-2 8-4 0,-2 1 2 0,-4 4-3 16,-1 5-1-16,-3 3-5 0,0 2-3 15,1-4-8-15,2-5-3 0,1-7 1 0,6-6 2 16,0-4 7-16,1-5 2 0,3-3 0 0,1-3 4 16,0-6 1-16,5-7 5 0,6-4 8 15,3-5-3-15,2-3 3 0,1-1 3 0,1-4 2 16,5-2 1-16,0-1 4 0,5-2 21 0,-17 18-2 15,4-8 6-15,0 2 2 0,6-2-17 0,-1-1 0 0,5 2 1 16,-1-1 0-16,0 1-4 0,-6 3 3 16,0 3 1-16,-9 4-2 0,-4 3-1 15,-5 2-10-15,-5 3-5 0,-4 1-5 0,-6 6-1 0,-2 1 7 16,-3 5 0-16,-4 2 2 0,-6 5-4 16,-1 3-4-16,-1 2-1 0,-1 3-4 0,4 0 2 15,3 1-3-15,3 0-3 0,7 0-3 0,6 0-8 16,6 3-11-16,12-1-34 0,6 2-56 15,9 3-109-15,6 1-206 0,8 4-1090 0</inkml:trace>
  <inkml:trace contextRef="#ctx0" brushRef="#br0" timeOffset="147703.9413">29630 14018 3040 0,'-28'-13'5'0,"-10"0"11"15,-15-2 15-15,5 10 20 0,0 3 19 0,0 2 8 16,-4 1-13-16,-3 6-13 0,-8 6-17 15,-3 8-7-15,-6 5-1 0,-7 4-11 0,0 7-2 16,-6 1-6-16,-6 5-1 0,4 0 3 0,2-1 0 16,12-1-2-16,13-5-5 0,17-3 2 0,14-1-6 15,18-8 0-15,12 1-3 0,11-7-5 16,14-3 3-16,12-10-1 0,13-11 5 0,13-12 3 16,11-10 1-16,7-11 0 0,7-9-2 0,1-6 2 15,-2-7-4-15,5-11 3 0,-4-10 1 16,1-9-4-16,1-9 5 0,-1-11-4 0,-5-3-1 15,-8 2 5-15,-8 3 2 0,-14 18-1 0,-8 12-2 16,-15 19 2-16,-13 18 1 0,-10 14 6 0,-9 10 8 16,-9 9-4-16,-8 4-3 0,-9 12-7 15,-13 9-7-15,-12 16 8 0,-10 15 2 0,-11 13 3 16,-6 8 4-16,2 5-5 0,4 2-1 0,8 3 1 16,12 0-1-16,11-3-1 0,12-3-1 0,18-4-4 15,11-8-7-15,12-1-1 0,16-9 0 0,13-7 0 16,10-11 3-16,14-11-2 0,12-12-2 15,4-10 2-15,6-8 2 0,0-8 0 0,1-6 2 16,-4-7-1-16,-3-7-4 0,0-2 6 0,-8-3-1 16,-1 2 2-16,-7 4 4 0,-10 5-4 0,-8 9 0 15,-16 10-1-15,-11 7 0 0,-11 6 0 0,-6 3 4 16,-4 3 1-16,-2 5 2 0,-4 8 5 16,-5 7 0-16,-5 9 1 0,-5 8 1 0,-4 4-9 15,0 4-4-15,-1 2-1 0,-3 3-2 0,1 1 0 16,2 6-3-16,-2 1-6 0,0 0-16 15,6-8-13-15,-1-9-20 0,11-8-22 0,3-10-35 16,-1-6-59-16,4-9-72 0,3-7-183 0,2-10-643 16,-2-11-452-16</inkml:trace>
  <inkml:trace contextRef="#ctx0" brushRef="#br0" timeOffset="147826.0444">30127 13446 958 0,'1'-32'338'16,"4"-8"-56"-16,-1-6-109 0,0 16-104 0,1 11-63 15,0 6-64-15,2 5-48 0,9 4-52 16,4 8-137-16,5 3-368 0,10 6 118 0</inkml:trace>
  <inkml:trace contextRef="#ctx0" brushRef="#br0" timeOffset="148021.2789">31080 13359 1972 0,'1'0'282'0,"-1"0"-55"16,-1 1-65-16,-1 4-22 0,-4 4 6 0,1 8 0 15,-6 10-12-15,-5 9-24 0,-7 11-27 16,-6 9-19-16,-2 6-16 0,-7 8-14 0,0 5-12 16,1 8-5-16,-4 3-7 0,0 6-6 0,-3 10-3 15,3 0-8-15,6 3-6 0,5 1-10 0,2-10-17 16,7-6-21-16,7-15-27 0,4-15-30 0,4-13-29 16,6-11-20-16,7-11-51 0,2-11-139 15,3-13-457-15,7-10-734 0</inkml:trace>
  <inkml:trace contextRef="#ctx0" brushRef="#br0" timeOffset="148369.0529">31184 13804 1670 0,'20'-28'440'0,"7"-8"-79"15,3 0-115-15,-13 14-69 0,-4 14-38 0,-8 5-35 16,0 5-34-16,-3 2-18 0,1 7-8 0,3 6 3 16,-3 8-1-16,-1 8-6 0,2 8-6 15,-3 5-9-15,0 5-7 0,-2 2-4 0,0 4-5 16,-2 0-9-16,1 0-3 0,2 1-3 0,0 0-11 15,1-3 2-15,5-6-7 0,3-8-6 16,2-9 4-16,2-8-4 0,7-9 2 0,1-4 5 16,9-10 2-16,9-6 6 0,3-9 1 0,6-7 3 15,3-4 1-15,4-8 4 0,5-4 0 0,-1-4 1 16,2-7 4-16,-7 1-2 0,1 2 5 16,0 6 6-16,-3 7-3 0,-1 5 5 0,-8 8-2 15,-7 6 1-15,-8 11 3 0,-5 2 2 0,-9 5 2 16,-1 3-2-16,-8 2 2 0,0 5-2 0,-3 1 1 15,-1 4-4-15,-1 3-6 0,-1-1-1 16,3 1-6-16,-1-2-1 0,7-3 4 0,3-2-4 0,5-4 0 16,6-2-4-16,5-7-3 0,7-1-11 15,3-7-18-15,5-3-35 0,1-6-73 0,-3-3-163 16,-5-4-883-16,-5-6-492 0</inkml:trace>
  <inkml:trace contextRef="#ctx0" brushRef="#br0" timeOffset="148813.8959">26702 11384 1 0,'3'-5'336'0,"2"1"-136"0,5-1 58 0,-1 4 47 15,1 0 40-15,5 1 28 0,2-1-42 0,3-1-76 16,5 2-59-16,5-1-42 0,4 1-35 15,4 0-24-15,6 0-21 0,2 0-18 0,4 0-10 16,0 0-8-16,2-4-10 0,1 3-10 0,6-2-3 16,-3 0-7-16,3-1 0 0,5 1 6 15,0-2-14-15,3-2-1 0,1 1-5 0,1 0-6 16,2-4 6-16,4 1 0 0,-4-1-3 0,1-3-4 16,0 1-9-16,-6-1-13 0,0-1-17 15,-8 2-22-15,-2 0-12 0,-12-1-11 0,-5 0-15 16,-8 0-21-16,-6-1-47 0,-9 0-72 0,-7 0-148 15,-8-1-221-15,-6 1-148 0,-8-1 383 0,-7 1 386 16</inkml:trace>
  <inkml:trace contextRef="#ctx0" brushRef="#br0" timeOffset="148989.6855">28137 10942 15 0,'-28'-14'796'0,"-6"-6"-85"0,-8-1-174 16,14 4-152-16,16 5-107 0,2 4-66 0,9 4-58 16,1 0-53-16,1 4-46 0,3 1-26 0,2 2-9 15,5 5 11-15,9 6 14 0,8 5 1 0,2 8-1 16,4 6-8-16,1 9-8 0,1 6-4 15,-1 8-3-15,-6 4-5 0,-8 1-6 0,-5 5 1 16,-10 0-4-16,-7-4 2 0,-7-2 4 16,-10-3-8-16,-6-2 1 0,-12 1-7 0,-5 0-11 15,-10 1-14-15,-8-2-42 0,-4-2-80 0,-4-3-184 16,-4 2-1368-16</inkml:trace>
  <inkml:trace contextRef="#ctx0" brushRef="#br0" timeOffset="152490.426">25682 15877 1 0,'-55'3'0'0,"-17"-1"0"0,-13 0 184 0,15 3 42 0,18-5 39 16,7-2 71-16,7-1 34 0,8-1 5 16,4-1-29-16,8 0-45 0,5 1-53 0,5-1-55 15,5 4-50-15,3 1-49 0,2 0-30 0,-1 0-22 16,2-1-6-16,4 1 7 0,6 0 3 16,5-2 6-16,10-1-1 0,7-2-4 0,9-1-4 15,7-3-8-15,9 2-8 0,4 2-12 0,5-3-5 16,3 3-6-16,0 2 2 0,-1-1 3 15,-1 3-6-15,-2 0-2 0,-3 0-5 0,-1 1-8 16,-3 0 9-16,-3 0-7 0,-2 1-4 0,-4 0-14 16,-2-1-21-16,-4 0-21 0,-3-1-27 0,-4-1-32 15,-8-3-59-15,-4-1-100 0,-8-5-206 0,-4 0-467 16,-6-3-307-16</inkml:trace>
  <inkml:trace contextRef="#ctx0" brushRef="#br0" timeOffset="152722.5059">26191 15615 1192 0,'-11'-7'472'0,"-3"-4"-86"0,-1-2-126 0,8 8-84 16,7 1-45-16,2 2-46 0,3 2-34 0,3 0-19 16,7 3-3-16,6 2 6 0,6 3 10 0,7 7 4 15,3 1-3-15,2 10 0 0,3 4-15 0,0 2-8 16,0 4-5-16,-6 3-9 0,-3 3 5 0,-4-1 0 16,-7-1-3-16,-4 1 0 0,-9-6 2 15,-5 1 4-15,-5-3 5 0,-6-1 8 0,-6-5 0 16,-5-3-1-16,-8-2-2 0,-4-2-5 0,-5-5-3 15,-4 0-3-15,-3-3-6 0,1-1-5 0,1-6-5 16,6-1-6-16,7-2-9 0,3-4-18 16,7-3-41-16,3-2-54 0,8-3-134 0,3-4-482 15,10-1-922-15</inkml:trace>
  <inkml:trace contextRef="#ctx0" brushRef="#br0" timeOffset="153875.7707">27494 16049 1361 0,'-7'-10'120'16,"0"-4"36"-16,0-2 28 0,5 1-10 0,5 1 4 15,4 0-22-15,3-2-34 0,4 0-25 0,3 1-19 16,2 0-9-16,6 0-7 0,0 1-6 0,3 6-4 16,3 1-9-16,-1 8-8 0,1 6-10 15,-3 5-3-15,-2 5-5 0,-3 4-6 0,-3 4 5 16,-4 2-3-16,-3 5 3 0,-3 4 0 0,-5 1-5 15,0-1-2-15,-5-3-3 0,-2 0 0 0,-3-6-3 16,1-2 3-16,-1-4-2 0,-1-4-1 16,1-1 3-16,-4-4-4 0,2-3 6 0,2-2 4 15,1-5 1-15,3 0 9 0,1-4 1 0,0-1-2 16,0-3-9-16,1-6-5 0,2-5-8 16,-1-8-3-16,7-5 2 0,1-2-1 0,2-7 4 15,1-1 0-15,4-1-2 0,4 0 1 0,-1 5-3 16,0 6 0-16,1 5 4 0,-3 3-1 0,0 4 0 15,-2 4 0-15,2 5-2 0,-3 4-1 16,-1 5 0-16,-2 5 3 0,0 3 0 0,-1 5 4 0,1 2-3 16,-2 4-2-16,1 3 3 0,-4 3-1 15,3 1 2-15,-1 2-3 0,-1 2-1 0,-1-1-4 16,-1 1-1-16,-1-3-1 0,-1 0-8 0,-2-3-5 16,2-4-10-16,-1-4-9 0,-1-8 2 15,1-2 5-15,1-6 12 0,0-3 10 0,4-4 4 16,2-6 2-16,7-6 0 0,7-4-2 0,1-2-2 15,5-4 1-15,5-1-1 0,2 2-2 0,3-2 6 16,0 4 0-16,0 1 4 0,2 0 3 0,-2 3-3 16,-2 0 3-16,-1 4-2 0,-5 3 2 15,-9 4 1-15,-4 3 2 0,-9 3 3 0,-2 3 6 16,-7 2 14-16,-2 1 7 0,-2 3 4 0,-3-1-6 16,-1 3-12-16,0 3-9 0,0 5-10 15,-3-2 1-15,2 4-2 0,5-3 2 0,3 0-3 16,3-2-2-16,5 1 4 0,4 0-1 0,6-4 5 15,5 0 3-15,6 2-5 0,2-3 1 0,2 2-5 16,5 1 0-16,3 3 1 0,-2 4-1 16,-2 1 1-16,-2 1-2 0,-5 1 1 0,-1-1-3 15,-6 4 0-15,-2-2 4 0,-7 1-8 0,-4-1 5 16,-4-1-3-16,-4-1 0 0,-4-2 5 0,-2 0-1 16,-5 1 3-16,-1-4-2 0,-3-3 1 0,2-1-2 15,-2 0 2-15,3-5 2 0,6-2-6 16,1-1 0-16,5-4-15 0,1-1-12 0,5-2 4 15,5-7-2-15,9-3 14 0,9-6 6 0,8-3 1 16,5-1 2-16,5-5 2 0,4-1 3 0,1-2-1 16,0-7 3-16,-2-2 0 0,-3-3-1 15,-1 0 8-15,-6 3 2 0,-2 6 9 0,-7 6 7 16,-6 4 4-16,-8 7 8 0,-5 5 4 0,-5 6 11 16,-6 4 1-16,-2 2 5 0,-2 4-9 0,0-2-11 15,-1 2-5-15,-5 4-15 0,2 3-2 16,-8 5-4-16,-2 7-8 0,-6 6 1 0,-1-2-3 15,-3 4 1-15,9 1-1 0,-2-2-1 0,6-2 0 16,5 2-4-16,6-4 3 0,4 0-3 0,7 0 0 16,10-1 4-16,8-1-6 0,6-4 0 15,8-4-8-15,7-3-8 0,9-4-13 0,3-3-25 16,4-1-45-16,5-3-91 0,1-4-248 0,4 0-1210 16</inkml:trace>
  <inkml:trace contextRef="#ctx0" brushRef="#br0" timeOffset="155244.535">30980 15837 1911 0,'6'-7'173'16,"-1"-1"-68"-16,4 0 3 0,-2 8-1 0,-3 6 3 15,3 4 32-15,-2 10 4 0,3 6-8 0,-2 11-21 16,-4 8-39-16,-4 7-21 0,-3 2-18 16,-5 1-13-16,1-2-6 0,-1-5-3 0,-5 4 0 15,-2-5-8-15,-4 1 4 0,-1-6-9 16,3-4-6-16,-2-8 8 0,3-5-6 0,4-4 9 15,-2-6 7-15,6-5-4 0,3-6 7 0,-2-4-1 16,0-7-1-16,1-9-8 0,-1-5-7 0,4-12-2 16,-2-9-5-16,4-7 5 0,2-6-4 0,2-7-2 15,3-6-1-15,8-7-6 0,4-6 8 16,5-7-4-16,3-2 6 0,10 2 7 0,1 5-3 16,4 12 1-16,-1 13-2 0,-3 12-1 0,-3 13-3 15,-1 4 4-15,0 9 0 0,-2 5-3 16,1 5 4-16,-3 8-1 0,-3 8 0 0,4 8 5 15,-6 8 1-15,0 10 4 0,-4 7-2 0,-5 8 2 16,-5 6-10-16,-6 5 0 0,-4 4 3 0,-6 2-2 16,-6 3 6-16,-4-2-6 0,-10-2-1 15,4-6-2-15,-6-6 1 0,5-12 3 0,-1-8-1 16,7-9 1-16,0-6 0 0,7-7 2 0,1-4 9 16,8-3 3-16,1-3 1 0,3-2-7 15,3-8-10-15,4-4-2 0,4-9-6 0,6-7 5 0,6-5-1 16,11-5-3-16,2 0 2 0,7-2-1 15,3 3 4-15,3 1-4 0,6 7 3 0,-2 6 3 16,-2 6-4-16,-3 8 8 0,-6 6-4 0,1 7 2 16,-7 7-1-16,-1 4-2 0,-10 5 2 0,-3 4-3 15,-7 3 4-15,0 2 0 0,-6 2 0 16,-2 4 2-16,-1 3-5 0,-7-1 5 0,-3-1-3 16,-6 0 0-16,-3-2-1 0,-4 1-7 0,2-3 3 15,-5-4-1-15,1-4 1 0,-3-4 4 0,1-6 0 16,5-4 2-16,-1-3-2 0,7-4 5 15,5-6-6-15,3-1-4 0,4-4-2 0,6-7-9 16,9-4 5-16,5-6-2 0,8-2 3 0,5-4 5 16,4 3-1-16,5-1 1 0,4 0 0 15,0 1 0-15,3 0 0 0,0 5 5 0,-1 0 1 0,-4 5-3 16,-1 4 5-16,-7 2-4 0,-7 7-1 16,-9 0 7-16,-8 7-4 0,-9 2 9 0,-4 5 7 15,-7 2 6-15,-3 4 5 0,-7 6 0 16,-10 6-6-16,-3 4-6 0,-5 0-2 0,0 1-5 0,0-4-3 15,2-2 1-15,1-1-4 0,3-1 1 16,7-2-3-16,4-1-4 0,7-3-2 0,4-6-4 16,6-2 1-16,9-2-1 0,1-3 7 0,8-3 1 15,8-5 2-15,7-3 5 0,6-6-6 0,6 0 2 16,1-3-1-16,2-1-4 0,-1-1 1 16,-4 0-1-16,-3-2 4 0,-1-1-2 0,-7 5 2 15,-2 4 0-15,-7 4-5 0,-8 6 5 0,-1 1-3 16,-9 2 1-16,-1 3 4 0,-3 3-6 0,1 0 5 15,1 4-1-15,-4 3 4 0,0 3 4 16,-1 2-2-16,1 4-1 0,1 0-6 0,1-2-1 16,0 0-2-16,3-1 2 0,0-1 2 0,5-3-6 15,1-1 1-15,1-3-4 0,3-4 1 0,-4-3 5 16,-1 0 0-16,3-5 2 0,3 0-4 0,-2 0-3 16,5-5 5-16,1-2-1 0,2-2 5 15,0-2-3-15,2 0 2 0,-1-3-3 0,-1 0 18 16,-2-2 2-16,-7 9-4 0,0-1 4 15,0-1-20-15,1-1-2 0,0 1 1 0,1-1-1 16,0 1 6-16,-1 1-1 0,-3 1 1 0,-1 2-3 16,-2 3-5-16,-5 3 7 0,0 3 1 0,-3 8 4 15,-1 1 3-15,-3 7-4 0,-1 0 2 0,-6 3-4 16,4 2 1-16,-1 4 2 0,-1-2-3 16,-1-2-2-16,3 0-5 0,3-5 0 0,4 0-1 15,2-2 3-15,7-2 2 0,2-1-5 0,4-5 4 16,1-2-4-16,3-2 4 0,2-4 4 0,0 0-3 15,0-5 0-15,-2-1-1 0,-1-3 0 16,0 3 1-16,-3-3 3 0,0 1-1 0,-2-2-2 16,-1 3-2-16,-3 1-9 0,-1 1-13 0,1 3-23 15,-6 2-41-15,-1 2-45 0,-2 4-79 0,-4 6-235 16,-10 6-914-16</inkml:trace>
  <inkml:trace contextRef="#ctx0" brushRef="#br0" timeOffset="155787.0837">28613 17062 3083 0,'-1'-11'35'0,"0"3"-5"0,1 0 3 0,2 6 10 16,3 6 12-16,2 4 16 0,2 10 3 0,0 10-8 15,-2 12-6-15,-3 10-11 0,0 9-16 0,-3 1-12 16,-5 1-11-16,2 1-7 0,-1 1 3 16,-4 1 3-16,-1 1-5 0,2 1-2 0,0 0-12 15,1-5-2-15,8-6-6 0,5-10-3 0,4-7-4 16,6-11-18-16,7-6-4 0,6-9-6 0,9-13 4 15,2-10 14-15,7-13 2 0,0-1 7 16,1-9 0-16,-4-7 5 0,3 1 12 0,-5-6 4 16,2-3 11-16,-7 5 1 0,-2 0 0 0,-2 5-3 15,-5 3-2-15,-6 8 5 0,-4 7-1 0,-7 11 1 16,-6 5 5-16,-5 3-1 0,-3 7 10 0,-4 3 4 16,-5 9 7-16,-6 9 0 0,-5 5-6 0,-2 9-8 15,-5-3-5-15,4-1 3 0,2-2-5 16,3-5 6-16,4-6-6 0,5-4-9 0,8-1 4 15,2-7-10-15,2 0 6 0,7-1 3 0,1-7-1 16,6-1 0-16,2-7-5 0,6-7 2 16,0-2 1-16,4-3 5 0,-2-2 0 0,-1 4-7 15,-3-5 3-15,-3-3-5 0,-6 0 5 0,-3 0 3 16,-2-2-3-16,-6 3 2 0,-2-1-7 16,-4 0-6-16,-5 6-5 0,-5-5-24 0,-7 6-28 15,-4-1-41-15,-6 6-66 0,-4 3-92 0,-3 3-163 16,-8 8-391-16,-3 3-737 0</inkml:trace>
  <inkml:trace contextRef="#ctx0" brushRef="#br0" timeOffset="155938.9868">28337 17733 1870 0,'-1'4'123'0,"3"-3"-8"16,4 2 10-16,13-3 28 0,10-4 7 0,10-3-10 16,11-8-50-16,13-5-35 0,10-2-25 15,11 0-12-15,8-4-10 0,2 2-10 0,6-1-10 16,3 2-20-16,0-3-31 0,5 2-38 0,-1 0-63 15,2 0-76-15,2 4-144 0,-2 0-383 0,-4 3-422 16</inkml:trace>
  <inkml:trace contextRef="#ctx0" brushRef="#br0" timeOffset="156424.5463">30642 17276 1 0,'5'-3'678'0,"3"-4"30"0,-1 0-114 16,-8 0-172-16,-5 0-155 0,-4 0-81 15,0 4-44-15,-4-2-34 0,-5 2-14 0,-3 5-17 16,-7 0-11-16,-4 7-1 0,-5 2-8 0,-4 3-4 15,-3 5-11-15,1 5-5 0,-3 1-13 0,4 0-9 16,2 4 6-16,2-1-12 0,9 1 0 16,7 0-7-16,10-3-9 0,7 0 3 0,7 3 0 0,8 0 5 15,8-1-4-15,6 1 0 0,8-4-5 16,1-4 3-16,8-4 0 0,2-4-3 0,5-3 5 16,0-5-8-16,-2-4-3 0,-2-2 3 0,-4-4-8 15,-8-4 6-15,-2 3 5 0,-8-3-6 16,-4 4 12-16,-6-1 0 0,-7 3 9 0,0 3 6 15,-8 0-1-15,1 3-2 0,-7-1-7 0,-2 2 2 16,-8 8 0-16,-1 3 7 0,-7 3 3 16,-2 3-7-16,0 2 5 0,1 0-5 0,6 0 2 15,4 1-5-15,5-6-1 0,7 0-1 0,5-4-7 16,5-2 7-16,8-1-5 0,7-2 3 0,4 1 5 16,9-9-6-16,10-1-1 0,5-7-2 0,5-6 3 15,2-1 1-15,-1-3 6 0,-1-1-2 16,0-1-7-16,-1-2 3 0,-3-1-4 0,-4-4 4 15,-2 7 3-15,-8 4 1 0,-2 0 0 0,-1 3-7 16,-6 0 2-16,-1 6 2 0,-8 1 0 0,0 5 1 16,-5 4-6-16,-1-1 2 0,-4 1-4 15,2 3 6-15,-3 1 7 0,2 2-10 0,-2 7 7 16,2 1-5-16,-3 0-3 0,-2 5 6 0,3-5-4 16,-3 3 4-16,0-1-3 0,1-2-9 0,0-4 2 15,3 1-7-15,1-3-2 0,3-1-20 16,1-1-26-16,2-2-63 0,5-5-100 0,2-1-248 15,5-4-1173-15</inkml:trace>
  <inkml:trace contextRef="#ctx0" brushRef="#br0" timeOffset="156549.3604">32140 17516 2329 0,'8'-10'265'0,"0"0"-49"0,2-4-53 0,-5 7-37 15,2 0-33-15,-5 4-44 0,-2-3-32 16,3 5-31-16,1 1-92 0,-2-2-288 0,4 1-1303 15</inkml:trace>
  <inkml:trace contextRef="#ctx0" brushRef="#br0" timeOffset="231323.3858">5351 15066 1 0,'1'-4'0'0,"-1"-6"38"15,1 0 403-15,2 1-37 0,-2-1-27 16,1 3-63-16,-1 2-48 0,-1-1-44 0,1 1-40 16,-1 2-22-16,0-2-13 0,0 1-13 0,0-2-7 15,0 1-2-15,0 2-18 0,0 2-13 0,0 1-18 16,0 0-27-16,0 0-15 0,0 2-11 16,0 0 4-16,0 7 9 0,1-2 6 0,0 4-2 15,1 1-13-15,-1 1 12 0,2 5 4 0,-2 4 7 16,1 5 7-16,4 0-17 0,-3 4-7 15,-1-3-8-15,3 3 0 0,0 5-2 0,3-1-1 16,-1 2-4-16,1-1-5 0,0 0 2 0,0-5-6 16,2 0 3-16,-4 1 2 0,0-1-10 15,2 0 7-15,-5-1-5 0,3-2-1 0,-4-2 5 16,-1-2-6-16,-1-2 3 0,1 0-4 0,-2-4-1 16,0-1-2-16,1-3 0 0,-1-3 4 0,0 0-6 15,-2-6 6-15,0 0-5 0,2-1-1 16,1-4 7-16,0 0-8 0,-1-2 4 0,1 1-4 0,0 0-14 15,-1-2-19-15,-1-3-31 0,-3-2-50 16,2-3-92-16,-4-3-258 0,4 3-1309 0</inkml:trace>
  <inkml:trace contextRef="#ctx0" brushRef="#br0" timeOffset="231553.5358">5624 15404 1901 0,'-5'-3'194'0,"0"-1"-124"0,0 1 6 16,5 2 11-16,0-1 2 0,1 2-3 0,0-1-37 16,-1 1-21-16,0 0-19 0,0 0-13 0,2 0 3 15,-1 0-6-15,-1 0 2 0,2 0-4 16,3 1-10-16,-1-1-17 0,-1 2-63 0,4 0-232 15,-4 2-558-15,3-1-299 0</inkml:trace>
  <inkml:trace contextRef="#ctx0" brushRef="#br0" timeOffset="233151.4635">4832 15394 943 0,'-13'-15'263'0,"1"-8"24"0,-2-9 41 0,7-2-28 16,4 1-31-16,6-5-40 0,4-1-60 0,5-4-38 16,6 0-13-16,7-1-24 0,5 2-16 15,7 0-20-15,5 3-19 0,4 1-12 0,-1 7-1 16,0 5-5-16,-1 7-10 0,-3 7-2 15,-1 6-7-15,-6 5-2 0,-3 5 0 0,-2 7 0 16,1 4 1-16,-2 7 0 0,1 5 5 0,-4 7-5 16,-1 7 1-16,-3 8 4 0,-7 5-7 0,-5 6 7 15,-9 3 0-15,-3 4 0 0,-8-1 3 0,-5-1-4 16,-4 0 1-16,-6-8-2 0,1-2 1 16,-5-5-1-16,0-6 2 0,3-6 4 0,-3-6-4 15,0-7 2-15,0-2-3 0,-1-4 1 0,1-6 3 16,3-2 2-16,4-7 3 0,5-3 1 0,1-3-4 15,5-7 1-15,2-6-4 0,3-3 2 16,0-6-7-16,5-2 1 0,0-5-3 0,4 1-4 16,2-6 6-16,3 5-4 0,0 1 2 0,2 5-2 15,2 4 0-15,-1 5 1 0,0 3-1 16,-2 6 3-16,0 1-3 0,-3 6 1 0,3 4-2 16,1 5-1-16,3 4 5 0,-1 8-4 0,5 6 6 15,-3 2-1-15,2 6-5 0,0-2 4 0,-2 3-5 16,1-1 3-16,3-2 4 0,0 4-4 15,3-3 1-15,1 0-5 0,4-7-1 0,1-3 3 16,1-6 2-16,1-7 3 0,1-3-1 0,1-7 0 0,0-5-3 16,-1-5 4-16,0-7 3 0,-5 1-4 15,2-5 3-15,-4-3-7 0,-1-1-1 0,-2-4 4 16,-3-1 1-16,-2-2 6 0,-2 1-3 0,-2-1 1 16,-1-1-2-16,-3 2 0 0,-1 0 4 15,-4 5 0-15,0 2 2 0,-2 1-1 0,0 8 0 16,-4 0 1-16,0 3 4 0,0 4 2 0,-1 2-5 15,-1 3-1-15,-1 3-8 0,1 4-2 16,-2 2 4-16,-2 9-5 0,-3 4 4 0,2 4-2 16,4 1-3-16,3 0 2 0,4 0-2 15,3 0 4-15,6 0-1 0,2-2 1 0,2-3-3 16,4-5-1-16,1-3 1 0,6-6-3 0,1-2 8 16,2-4-3-16,0-2-6 0,0-4 5 0,1-4-2 0,1-2 6 15,0-6 3-15,-4 2-5 0,-2-2 0 16,-3-2-5-16,-2 0 5 0,-6 2 0 15,1 1 1-15,-4 5 1 0,-4 2-4 0,2 5 0 0,-5-1 0 16,0 5 1-16,0 0-1 0,-1 3-3 16,0 4 3-16,0 1-5 0,1 6 2 0,-1 4 5 15,2 2-1-15,-1 1 0 0,2 2-1 0,2 0-3 16,1-2-1-16,0-1 2 0,3-4 5 16,3-6-3-16,2 2-2 0,3-7-4 0,-1-2-9 15,5-5 7-15,0-4 4 0,1-4 3 0,1-3 6 16,0-3-4-16,-4-2-3 0,1-1 2 0,-3-2 2 15,-2-2-5-15,-3 1 5 0,1-2-2 0,0 0-4 16,-1-2 6-16,-1 2-4 0,0 2 6 16,3 0 2-16,-4 4-4 0,-3 5 2 0,1 2 0 15,-5 3 2-15,0 5 1 0,0 4 0 0,-3 2-4 16,1 2-5-16,0 3 4 0,1 5 0 16,1 3 5-16,-1 3 2 0,-1 5-3 0,-1 2-2 15,-1 2-2-15,-4 6-1 0,2 1 0 0,-4 2 2 16,4 0 1-16,-1 0-10 0,0-6-1 15,4-4-5-15,4-5-7 0,0-4-3 0,-1-5-24 16,5-4-25-16,1-2-31 0,1-10-40 0,1-3-38 16,8-6-68-16,-2-5-119 0,6-3-211 0,-1-4-247 15,0-5-53-15,4-5 573 0,0-7 305 0,4-3 0 16,0-4 0-16,7-5 0 0,2-3 82 0,2-4 635 16,0 0-46-16,-3 2-291 0,-1 10-32 0,-6 9-29 15,-4 7-51-15,-5 10-43 0,-3 3-47 16,-9 10-54-16,-1 7-37 0,-5 3-30 0,-3 6-15 15,0 7 1-15,-1 3 5 0,-2 8 1 0,-3 6-7 16,-5 4-12-16,-4 5-10 0,-1 5-3 0,-6 1-4 16,-3 2-4-16,-1 0 1 0,-6-1-7 15,-1 3-7-15,-6 1 8 0,-2 0-7 0,0 1-3 16,2-9-1-16,5-6-12 0,3-10 0 0,8-5 2 16,0-8 4-16,4-3 8 0,3-7 3 15,2-4 1-15,6-6-5 0,1-4 3 0,4-6-2 16,2 1 3-16,2-6 4 0,6-1-3 0,0-1 1 15,6 0 0-15,-1 1-3 0,5 4 7 16,2 2-2-16,1 3 3 0,-1 6 1 0,3 4 0 16,3 2 2-16,-2 4 2 0,4 2 6 0,0 3-11 15,5 2 8-15,-1 3-5 0,3-1-7 0,1 3 12 16,2 0-6-16,-3 2 3 0,2-2-1 16,-6 1-2-16,0-1-3 0,-1-3 1 0,-1-1 4 15,-4-2-3-15,3-3 5 0,-1-2-3 0,-2-3-1 16,-1-2 8-16,-6-3-2 0,0-1 4 0,-1-4 2 15,-3-1-5-15,-4-2-2 0,1-1 1 0,-2-1 0 16,-2 1-3-16,-3-3 0 0,2 0-3 0,-3-1-10 16,4-3 8-16,-5 2 1 0,-1-2-1 15,-1-2 7-15,0 2-9 0,0-1-5 0,-2 1 1 16,-4 1 0-16,4 1-1 0,1 3-1 0,-1 4-11 16,1 2-20-16,-2 1-18 0,3 5-45 0,-1 2-83 15,1 1-210-15,4 2-1371 0</inkml:trace>
  <inkml:trace contextRef="#ctx0" brushRef="#br0" timeOffset="235337.3678">7952 16300 2647 0,'-18'-14'152'0,"-3"-2"-115"15,0-6 11-15,11 0 11 0,9-3 12 16,3-6 7-16,7-6-8 0,6-6-10 0,2-4-17 15,6-3-8-15,2-2-3 0,7-3-6 0,0-1 0 16,6-1-4-16,-2-3-5 0,-1 1-1 0,5-6-1 16,-7 3-4-16,-3 1-3 0,-3 4 3 15,-9 2-4-15,-3 5 4 0,-6 2 6 0,-2 4-8 16,-4 9 6-16,-2 3 0 0,-2 6 2 0,-2 5 7 16,-4 4-1-16,0 5 0 0,1 5-4 0,-5 4-7 15,1 4-5-15,-6 5-2 0,1 12 2 0,-8 7-6 16,-2 10 4-16,-4 8-5 0,1 6-4 15,2 4 9-15,1 3-2 0,3 1 2 0,3-2-1 16,3 1-3-16,2-1-2 0,7-3 2 0,3-3 2 16,10-9-3-16,5-5 2 0,3-7-3 0,5-9-4 15,4-1 8-15,2-5-3 0,5-9 5 16,3-4-2-16,4-7-3 0,-1-6 0 16,3-5 0-16,-3-4 3 0,-2-1-1 0,-2-2 3 15,-2-2-5-15,0 1-4 0,-6 0 6 0,1 1-4 0,-3 4 6 16,-4 1 1-16,1 4-5 0,-5 4 1 15,-2 4 1-15,-1 1 1 0,-3 6-1 0,1 1 3 16,-2 4-7-16,-1 2-3 0,3 4 6 0,3 3-3 16,-2 2 5-16,3 3 2 0,0 2-6 15,-1-1-1-15,-1 2-2 0,-1 1 1 0,0-4 3 16,1 1-1-16,-1-4-1 0,2-7-4 0,3 1 1 16,-4-5 2-16,1-3 1 0,0-3 3 0,2-7-1 15,-1 0 2-15,1-8-2 0,2-3 0 0,-3 1 1 16,4-5 0-16,-4-4 1 0,3 0-1 0,-2-2 0 15,3 1-2-15,-3-2 4 0,3 5 2 16,-4 3-3-16,4 4 2 0,-3 0-2 0,-2 5-2 16,2 4 6-16,-3 2 0 0,-1 6-1 0,-1 1-1 15,-3 4-3-15,5 4-2 0,-3 4 2 16,1 4 3-16,-1 5-3 0,-2-1 2 16,1 4-4-16,0 0-1 0,-3-1 4 0,2 2-2 0,-2-2 3 15,6-2-2-15,-1-1-7 0,2-3-7 0,5-3-9 16,-1 1-16-16,7-7-20 0,4-2-22 15,4-5-34-15,2-5-38 0,2-2-45 0,5-6-56 16,2-2-57-16,3-2-35 0,0-3 22 0,-3 0 76 16,-4-3 98-16,-3-1 98 0,-2 0 80 0,-4-2 80 15,-5 1 78-15,-3 0 57 0,-5 0 24 16,-3 4-17-16,-3 0-36 0,-3-1-35 0,-2 1-29 16,-2 0-32-16,-2 4-20 0,0 1-12 0,-3 6-10 15,0-2-8-15,2 4-12 0,-2 3-8 0,0 1-14 16,0 3-11-16,1 1-7 0,-3 5-8 15,0 4-5-15,-3 7 0 0,-5 7-2 0,-5 3-1 16,1 3 5-16,2 1-2 0,-3 0 1 0,7 0-1 16,2-1-2-16,3 1-2 0,1 0 0 0,8 2 4 15,4-5-5-15,3-2 2 0,6-6-1 16,7-5 0-16,0-3 3 0,6-6-1 0,1-3 2 16,-1-5-2-16,1-5-1 0,0-3 0 15,0-3 0-15,-4-3 3 0,3-1-3 0,-1-1 2 16,-2-4-1-16,1 0-4 0,1 0 6 0,-2-3-2 15,0 1 3-15,-4-1-3 0,3 1 1 0,-3 0-4 16,1 0 3-16,-2-2 5 0,3 1-3 0,-1 2 6 16,-3 4-2-16,-5-2-1 0,2 3 7 0,-5 3-3 15,-2 0 4-15,-1 1 0 0,0 3-4 0,-6-1 1 16,1 2-2-16,-2 3 5 0,-2-1-5 16,-3 2 2-16,0-2-3 0,0 2-7 0,-4 0 4 15,1 0-3-15,0 0-1 0,-2 3 6 0,2-2-8 16,0 2 1-16,-3-2 2 0,3 1-3 0,0 2 1 15,-2-2 3-15,2 2-4 0,-1-3-2 16,0 2 6-16,1 1-6 0,1 2 3 0,-1-1 4 16,1 0-7-16,0 1 4 0,1 0-5 15,0-1 3-15,-2 1 2 0,4 1-1 0,-3 0 1 0,0 0-6 16,2 0 3-16,-2 4-2 0,2-1 3 16,-4 3 2-16,3 2-5 0,-4 1 6 0,0 0-7 15,4 2 4-15,-2-1 2 0,5 2-3 0,1-1 5 16,1 1-5-16,5-1 1 0,3 2-2 15,3 0 0-15,1 3 4 0,8-4-4 0,2 2 4 16,2 3-2-16,1-2-2 0,1 3 3 0,0 1-2 16,-3-1 3-16,-1 1-2 0,-2 0 1 0,2 2-3 15,-7 0 0-15,0-2 3 0,-5 1-2 0,-6-4 4 16,0 4-4-16,-6-2-2 0,-4 1 3 16,0 1-1-16,-7 0 3 0,-4 1 0 0,0 1-3 15,-2-1 1-15,1-2-2 0,2-1 4 0,0-2-4 16,3-1 4-16,3-4-1 0,3-3-5 0,2-4 7 15,4-2-5-15,4-2 2 0,0-2 4 16,5-3-6-16,7-4 2 0,10-2-2 0,7-7 1 16,7 1 0-16,7 0 2 0,-4-3-1 0,-1 1-2 15,1 3 4-15,-1-1-4 0,-1 2 3 16,2-1 3-16,-6 1-6 0,-3-1 2 0,-3-1-1 16,-7 2 0-16,-3 0 3 0,-3-1 2 0,-4 1-1 15,-6-1-1-15,0-3 4 0,-4 3-2 0,0-3 2 16,-2 4 4-16,-2 2-7 0,-2 0 4 0,-1 4-3 15,0 0-1-15,0 4 5 0,-1 0-4 16,1 2 1-16,0 2-3 0,-1-2 0 0,-2 3-4 16,-2 1 2-16,-2 2 4 0,-3 5-8 0,-2 4 6 15,-4 1-5-15,3 5 0 0,-3 2 5 0,4 3-3 16,2-2 3-16,2 1-3 0,7-3 0 0,4 1-4 16,7-1-1-16,9 0 4 0,5-1-9 15,12-4 10-15,13 0-3 0,9-4-3 0,8-3 11 16,8-1-7-16,0-3 4 0,4-1-1 0,-5-3 0 15,-4-2 0-15,-4 0-3 0,-2-2 6 16,-3-1-6-16,-5-3 6 0,-3-2-1 0,-4 0-6 16,-4-4 8-16,-8-1-6 0,-5-1 4 0,-12 0 3 15,-5 0-4-15,-8 0 4 0,-3 2-3 0,-7 0 3 16,-2 4 3-16,-4-2-5 0,-6 6-1 0,-3 3-3 16,-7 1 3-16,-4 6-2 0,-7 3 3 15,1 4 1-15,-1 3-8 0,3 3 2 0,5 1 0 16,3-2 0-16,7 3 1 0,7-3 2 15,5 2 3-15,5 0-7 0,5 0 8 0,3-2-8 0,6 1 2 16,5-2 3-16,5-2-7 0,6-5 6 16,4-2-3-16,4-5 1 0,0-6 1 0,0 0-2 15,-2-4 3-15,0-1-1 0,-1-3 0 0,-4-1-1 16,-2-1 0-16,-5 0 3 0,-1 0-7 0,-3-1 7 16,0 0-2-16,1 1-4 0,-2 0 12 15,-2 3-8-15,2 1 2 0,-4 3-1 0,0 0-1 16,-3 5 0-16,-2 1-1 0,3 3 3 0,-2 2-8 15,1 2 8-15,1 5-2 0,1 2-5 0,-2 4 13 16,0 1-9-16,0-1 1 0,-2 1 1 16,0-4-2-16,1 4 0 0,0-3 0 0,2 1 1 15,-1 0-6-15,-1-3 8 0,4 0-3 0,-1-4-2 16,2-5 10-16,3-1-9 0,-3-2 2 0,4-2 2 16,0-1-7-16,2-4 4 0,2 1-2 15,1-2 2-15,2-3-3 0,-2-1 5 0,4 1 2 16,-3-3-5-16,2-1 11 0,0-1-12 0,2-3 2 15,0 2 5-15,0-3-13 0,-1 1 11 0,1 5-2 16,0 1-2-16,-4 0 6 0,0 6-3 0,2-2 0 16,0 4-2-16,-3 3 4 0,-5 1-5 15,-5 5 2-15,-3-1 3 0,-3 4-12 0,0 3 10 16,-3 0-2-16,2 4-1 0,-3 1 7 0,0 0-5 16,-2 5 3-16,1-1-4 0,0 1 4 0,-1-1-5 15,0-4-1-15,2-1 6 0,0-1-9 16,1-1 8-16,2-2-3 0,-1-1-3 0,3-1 9 15,3 0-14-15,-1 1-3 0,3-1-12 0,2-1-19 16,2 1-8-16,4 0-29 0,3 0-60 16,1-1-88-16,2 2-374 0,0-2-1191 0</inkml:trace>
  <inkml:trace contextRef="#ctx0" brushRef="#br0" timeOffset="235466.9654">13194 15299 2790 0,'4'-15'245'0,"4"1"-67"0,2-6-47 15,2 4-14-15,-2 7-20 0,-2 0-30 0,-5 5-27 16,4 1-28-16,-3 2-12 0,3 1-30 0,-1 2-64 16,0 3-240-16,1 0-1454 0</inkml:trace>
  <inkml:trace contextRef="#ctx0" brushRef="#br0" timeOffset="243691.4412">29625 11561 115 0,'-21'-10'387'0,"-6"-4"-39"16,-5-5-71-16,9 4-55 0,4 4-26 0,2-2-33 15,4 3-16-15,-4 0-17 0,7-1-12 16,0 4-18-16,2 1-14 0,0-1-17 0,3 2-13 16,4 3-8-16,-1 0-22 0,2 2-18 0,1 0-23 15,1 2-9-15,0 0 3 0,7 0 9 0,7 3 19 16,6 1 7-16,11-1 11 0,13-3 6 16,15-1 1-16,12-2 7 0,18 0-4 0,10-3-3 15,14-3 3-15,9 0-6 0,7-2 2 0,1-5-5 16,7-2 1-16,2-1-1 0,5-3 2 0,-1 0 2 15,4 1 2-15,-5-1 1 0,5 3-5 16,3 0-2-16,3 1-2 0,-1 3-9 0,-1 1-2 16,-2 1-6-16,-2 2-2 0,-5 3 0 0,0 0-2 15,-73 5 16-15,18 0-7 0,-5 0-2 16,17 0-7-16,-1 2-20 0,11-1 3 0,-8 3-8 16,-46-2 9-16,1 2 6 0,-2-1-3 0,0 2 4 15,-6 0-5-15,4 1-6 0,-10-2-1 0,0 1 0 16,-9 2-12-16,1 0-28 0,-8-1-19 0,0 1-50 15,-28-6-73-15,33 16-136 0,-33-16-227 0,0 0-425 16,-2 41 415-16</inkml:trace>
  <inkml:trace contextRef="#ctx0" brushRef="#br0" timeOffset="244089.6831">29140 12946 670 0,'-8'-5'440'0,"-2"-3"-48"0,1 2-124 16,8 2-125-16,6 3-65 0,3 1-52 15,7 0-10-15,7-1 18 0,8-1 19 0,9 1 16 0,6-1 8 16,10 0 2-16,9-1-6 0,8-1-6 16,8 1-2-16,10-1-14 0,5-1-6 15,15-1-11-15,5-1-8 0,14-3-4 0,4 2-2 0,9-3-5 16,5-1-5-16,2-1 0 0,10-1-2 0,1-2 1 16,-2 0 4-16,5-2-6 0,4 1 1 15,1-2-1-15,5 0 0 0,-2 0 3 0,-5 4-3 16,-4 0-5-16,-9 1-7 0,-4 4 0 15,-8 2 12-15,-76 6-1 0,14-3-1 0,-1 3-8 0,6 0-19 16,-4 2-7-16,6 2-20 0,-9 0-32 16,5 3-93-16,-12 1-180 0,-12 2-261 0,-14 3-469 15</inkml:trace>
  <inkml:trace contextRef="#ctx0" brushRef="#br0" timeOffset="244423.9553">29105 14198 2215 0,'-13'-12'58'0,"-2"-3"11"0,0 3-54 0,13 8-40 16,9 6-13-16,7 1 8 0,14 1 23 0,11 0 12 15,10-2 2-15,11-1 8 0,7-1 8 16,14-1 13-16,9-1 10 0,10-1 7 0,5-1 3 16,14-2-6-16,6-2-4 0,14 0-5 0,4-2-9 15,9-1-5-15,10-2-8 0,3-1-8 0,6-1-1 16,1 2-4-16,0-4-3 0,-5 4-4 0,5 1-2 16,-7 2-3-16,-3-1-2 0,-1 6 1 15,-8-1-6-15,-2 3-2 0,-7 0-6 0,-5 3-14 16,-12 3-12-16,-68 0-99 0,12 1-214 0,-3 3-516 15,8 4-328-15</inkml:trace>
  <inkml:trace contextRef="#ctx0" brushRef="#br0" timeOffset="245240.6576">27964 16991 1 0,'-23'-4'0'0,"-7"-3"0"15,-9 2 0-15,9 3 0 0,8 1 0 0,6 1 0 16,1-2 47-16,6 1 154 0,3-1 34 0,0-2 12 16,3 2-11-16,1-1-35 0,0 0-33 15,4 2-33-15,-2 1-33 0,2 0-31 0,1 1-21 16,-1-1-15-16,8 1-2 0,0-1 6 0,8 2 10 16,4 1 6-16,5 0 4 0,8 1 0 15,5 0-2-15,5 1 2 0,9-1-3 0,4 1-2 16,9-1-3-16,6 0-10 0,8-1-9 0,8-1 2 15,11 0 1-15,6-4 2 0,11 0 5 0,7-2-4 16,4-4-9-16,9-3-5 0,13-1-7 0,4-3-3 16,9-2-3-16,8-4-1 0,4-2-3 15,8-4-1-15,0-2-1 0,5 0 1 0,2 1 6 16,0-1-4-16,1 7 3 0,-6-1 2 0,-6 4 0 16,-3 1 8-16,-9 3 2 0,-8 1-2 0,-6 3-5 15,-10 1-3-15,-1 2-6 0,-11-1 2 0,-11 4 7 16,-10 1-3-16,-15-1 17 0,-54 4-8 15,9-3-10-15,-9 2 3 0,2 0-18 0,-8 0 5 16,1 1 1-16,-8 0-4 0,0 0-1 0,-9 1 0 16,-9-1-3-16,-7 2-5 0,-6-1-14 15,-9 2-30-15,-7 2-55 0,-37 9-99 0,-15 5-254 16,-13 3-580-16,-2 6-3 0</inkml:trace>
  <inkml:trace contextRef="#ctx0" brushRef="#br0" timeOffset="245645.1344">27912 18485 2635 0,'-4'-2'-22'0,"-1"0"19"16,-1 1-27-16,2 2-20 0,3 1-1 0,1 3 23 15,6 4 3-15,7 4 24 0,8-1-15 16,9 2 9-16,6 1 18 0,10-1-27 0,5-1 37 16,13-1-8-16,4-7-1 0,12-2 23 0,5-3-10 15,12-2 7-15,6-4-6 0,13-6 5 0,4-2-15 16,12-5-1-16,9 0 13 0,6-4-10 15,7-1 4-15,3-1-12 0,6-2-14 0,0 1 18 16,6-1 6-16,-4 2 12 0,3-1 2 0,-5 1-6 16,135-19-11-16,-53 6 1 0,-46 10 3 15,-53 7-14-15,-22 6 10 0,-5 1-12 0,-11 4-10 16,-6 2 6-16,-12 2-7 0,-6 1-2 0,-10 5-8 16,-8-1-27-16,-13 1-42 0,-11 0-85 15,-12-2-159-15,-12 4-361 0,-15-7-804 0</inkml:trace>
  <inkml:trace contextRef="#ctx0" brushRef="#br0" timeOffset="246690.0293">26660 15019 1 0,'-2'-4'273'0,"-4"0"55"16,2-2-104-16,0 5-80 0,1 1-42 0,0 3-37 15,-2 1-14-15,-2 1-7 0,-4 2 9 0,-3 4 16 16,-4 0 8-16,1 2 11 0,-7 2 9 15,-1 1 8-15,-3 1 5 0,-5-1 5 0,-1 0 5 0,-4 2-2 16,-3-4 3-16,1 3-8 0,-1 0-10 16,-5-2-11-16,-1 2-20 0,-5 3-9 0,-3 1-11 15,-5 3-9-15,-3-2-7 0,-1 0-7 0,-6 2-6 16,-6-3-8-16,-2 2 5 0,-6 2 0 16,-3-1 1-16,-3 1 2 0,-1 3-5 0,-3 0 0 15,-3-1-1-15,-6 1 3 0,2 0-1 0,-1 0-1 16,1-3 0-16,2 1-10 0,1 0 8 0,3-3-4 15,6 0 2-15,1-2 4 0,6-4-10 16,2 2 0-16,5-4-1 0,6 1-1 0,6-5 2 16,5 0 1-16,5 1-4 0,4-5-2 0,5 1 1 15,4 0-3-15,5-3 3 0,8 1 0 16,1-1-4-16,7 0 0 0,6-1-4 0,2-1 2 16,2-1-4-16,5 0-2 0,0-1-8 0,3-1-15 15,1 0-12-15,0 1-16 0,2 1-16 0,2 2-17 16,0-1-27-16,2 0-31 0,-1 1-52 15,5-3-68-15,-1-1-113 0,7-3-218 0,1-1-269 0,4-7 509 16</inkml:trace>
  <inkml:trace contextRef="#ctx0" brushRef="#br0" timeOffset="247181.7052">24360 14965 1023 0,'-4'-26'395'0,"1"-6"-232"0,-2-2-6 16,1 12-43-16,0 9-50 0,3 6-19 0,-3 3-28 15,3 2-17-15,1 2-22 0,0 2-10 0,-1 2 2 16,-3 6 9-16,-3 6 20 0,-5 8 12 16,-5 10 15-16,-4 8 9 0,-7 10 11 0,-1 5 13 15,-5 10 3-15,-5 5 5 0,-5 6 5 0,-5 7-8 0,-3 2-5 16,-2 7-14-16,-3 3-15 0,-3 8-8 15,0 1-5-15,-2 5-3 0,1-2-1 16,-1 0 2-16,1-7-5 0,0-6-2 0,0-5 0 0,1-5 2 16,6-9 6-16,5-11 10 0,10-13 5 0,7-13 0 15,5-10 0-15,13-9-9 0,3-8-7 16,9-6-8-16,3-6-7 0,8 0 8 0,5-1 5 16,8-1 11-16,13-4 6 0,7-3-6 15,9 0-6-15,5-3-9 0,4 2 1 0,6 3-9 16,-3 3 4-16,2 3-1 0,3 1-4 15,1 2 7-15,-2 3-5 0,2 0-2 0,0 4 1 16,-5 0 0-16,2 2 2 0,-5-2-1 0,-1 4 3 16,-6 0 1-16,-2-1 0 0,-5-4 7 0,-3 2-4 15,-4-2 2-15,-5-1 3 0,-3 0-2 0,-6-3 5 16,-4-3-5-16,-1 0 2 0,-3-1-3 0,-7-1 1 16,2 0 1-16,-7-1 2 0,0-1 4 15,-3 1-5-15,-1-1 0 0,0-3-7 0,2-3-14 16,-3-2-12-16,0-2-39 0,-1-1-65 0,0-2-139 15,0 1-448-15,-2-6-899 0</inkml:trace>
  <inkml:trace contextRef="#ctx0" brushRef="#br0" timeOffset="248728.3935">24535 14477 604 0,'-10'-29'603'0,"-1"-4"-440"16,-6-11 39-16,11 16 7 0,0 7-23 0,-1 5-9 15,4 5-28-15,-2 4-27 0,1 3-36 16,3 4-38-16,0 0-40 0,1 3-19 0,1 4-4 15,0 5 13-15,-1 12 19 0,-1 12 7 0,0 14 8 16,-1 18 0-16,-1 13 1 0,0 12 0 0,1 11-1 16,0 9-3-16,-1 9-3 0,1 13-2 15,2 6-4-15,0 6-1 0,4 6-4 0,-3 6-6 16,2 8 3-16,-2 1-1 0,-2-2 5 0,-2 0 1 16,-4-9-5-16,-2-1-1 0,3-7-6 0,-2-8-1 15,0-6 0-15,-1-11-1 0,0-5 1 0,4-8-4 16,-3-9 0-16,-1-7-2 0,1-5-1 0,2-9 6 15,-1-5-5-15,-2-6 4 0,5-10-5 16,-2-11-6-16,6-8 3 0,-1-9-4 0,2-9-5 16,-1-14-16-16,1 0-47 0,6 0-98 0,2-11-177 15,2-13-659-15,2-14-265 0</inkml:trace>
  <inkml:trace contextRef="#ctx0" brushRef="#br0" timeOffset="249258.9052">22584 14591 2444 0,'-12'-20'95'0,"-5"-3"-17"0,0 4-21 15,11 13-38-15,0 9-29 0,5 7-8 0,-2 5 9 16,-2 15 10-16,3 7 13 0,-2 11 6 15,-1 12 0-15,3 11 4 0,-1 9-5 0,0 16 0 0,1 10-6 16,4 8-1-16,3 6-2 0,-2 4-7 0,6-2-4 16,1-2-12-16,1 1-15 0,1-2-27 15,2-4-57-15,-2-15-81 0,-2-17-98 0,-1-21-71 16,-4-26-3-16,1-17 90 0,-6-13 58 0,-2-13-157 16,-5-8-150-16</inkml:trace>
  <inkml:trace contextRef="#ctx0" brushRef="#br0" timeOffset="249662.1367">22375 14710 27 0,'-7'-45'340'0,"-6"-11"59"15,0-16 10-15,5 9-74 0,6 9-52 0,4 2-57 16,6-2-56-16,4 4-34 0,3 0-41 0,5 4-20 16,4-1-18-16,4 4-15 0,2 4-10 15,2 8-12-15,1 6-7 0,-1 5-9 0,3 9-3 16,-2 6-7-16,-2 9-2 0,0 6 3 0,-3 7-3 15,0 8 6-15,-3 9 1 0,-5 7-1 0,1 9 5 16,-2 9-3-16,-8 8 4 0,-1 7 1 16,-5 7-1-16,-9 4 2 0,-5 0 0 0,-2-5 2 15,-5-6-2-15,-8-7 5 0,3-9 0 0,-8-7 1 16,-2-6 2-16,-1-6-3 0,-7-4 4 0,3-5 4 16,-2-5 5-16,1-10 5 0,8-4 3 0,4-6 3 15,3-6 3-15,4-3 2 0,5 0-3 16,3-3-6-16,3 2-5 0,5 1-7 0,1 1-8 15,2 1-5-15,1 1-9 0,5 0-1 0,3 1 1 16,5 0 4-16,5 1 3 0,8 5-1 16,3 2 2-16,6 6-2 0,4 3-1 0,1 3 2 15,2 1 1-15,1 3 1 0,1-1-2 0,0 0 0 16,0 3-3-16,2 3 0 0,-3 0-1 16,2-2-3-16,-3-1-4 0,0-3-8 0,-3-3-16 15,0-5-27-15,-6-4-50 0,2-4-94 0,-4-2-135 16,-2-5-406-16,1-5-789 0</inkml:trace>
  <inkml:trace contextRef="#ctx0" brushRef="#br0" timeOffset="249862.1901">23531 14711 1673 0,'-3'-11'465'0,"1"-5"-205"16,-2-2-41-16,4 11-88 0,1 6-57 0,3 1-41 15,0 4-22-15,5 3 3 0,3 5 10 16,3 5 12-16,5 9 4 0,-3 5 4 0,8 3-5 15,-4 7-8-15,0 2-5 0,-6 3-11 0,2 3-4 16,-5 5-4-16,-1 6-3 0,0-3-2 0,-3-3-6 16,1-10-14-16,-1-7-21 0,-5-9-28 15,3-6-41-15,-4-9-46 0,-1-7-17 0,-1-6-77 16,-2-9-360-16,0-4-845 0</inkml:trace>
  <inkml:trace contextRef="#ctx0" brushRef="#br0" timeOffset="250040.5344">23537 13858 288 0,'-7'-6'148'0,"-1"0"-189"0,-1-2-126 16,7 10-33-16,8 4 173 0,-2 4 27 0,6 6 0 16,8 4 0-16,1 2 0 0,5 1 0 0,6-2 0 15,6-3 0-15,0-2 0 0,5-7 0 16,-3-1 0-16</inkml:trace>
  <inkml:trace contextRef="#ctx0" brushRef="#br0" timeOffset="250261.9854">23995 14068 1 0,'-3'16'0'0,"-1"6"202"0,-5 9 245 15,-2 0-78-15,0-1-59 0,1 4-47 0,-2-3-48 16,4 0-42-16,1-3-38 0,4-2-39 0,4 0-28 16,8-3-18-16,2 1-4 0,9-1-1 0,6 1-1 15,7-2 3-15,6-1-7 0,6 0-5 0,5-5-3 16,1 2-9-16,-1 0-4 0,1-2-5 15,-6-1-5-15,-3-1-2 0,-8-2-4 0,-5-1-1 16,-7 1-1-16,-10 1 0 0,-4-1 2 0,-7 3 2 16,-6-1 7-16,-9 4 2 0,-6 0-1 15,-2-3-5-15,-8 0-10 0,-1-2-11 0,1-4-19 16,-1-7-27-16,5-4-41 0,3-9-79 0,7-6-114 16,6-7-169-16,6-14-262 0,9-7-163 15</inkml:trace>
  <inkml:trace contextRef="#ctx0" brushRef="#br0" timeOffset="250439.7012">24527 14015 12 0,'21'-32'770'16,"10"-11"-81"-16,5-6-128 0,-6 11-145 0,-9 15-134 16,-8 4-93-16,1 8-64 0,-7 4-42 0,-1 4-30 0,-4 3-18 15,0 5-8-15,1 3-2 0,3 2 7 16,2 6 9-16,0 6 6 0,0 5 1 0,1 10-7 16,0 6-9-16,0 7-12 0,0 6-3 0,-3 5-7 15,-1 6-4-15,-3 10-3 0,0 5-10 16,1 0-8-16,-1-4-23 0,1-12-27 0,7-13-26 15,-1-13-41-15,1-10-61 0,0-12-130 0,0-6-325 16,2-15-933-16</inkml:trace>
  <inkml:trace contextRef="#ctx0" brushRef="#br0" timeOffset="250712.4716">25247 13451 1545 0,'2'-15'548'0,"-2"-1"-269"0,2-1-81 16,-4 15-92-16,2 4-63 0,-1 4-25 0,-2 5-17 15,-3 8 8-15,-5 10 9 0,4 5 5 0,0 12 3 16,-2 6-4-16,1 3-2 0,-1 8-2 0,2-1-3 16,-1 4-1-16,0 2-6 0,1-7-1 0,3-2-2 15,2-4-2-15,0-8 0 0,2-3-3 16,2-8-1-16,0-1-2 0,1-4 0 0,0-4 4 16,2 0-3-16,0-6 2 0,3-1 2 0,2 0-6 15,2-1 1-15,4-3 1 0,4-3 2 16,1-2-8-16,6-3 1 0,2-2-4 0,5-2-13 15,6-3-10-15,3-1-23 0,-1-3-22 0,8-6-15 16,0-6-32-16,1-6-61 0,-2-5-123 0,-5-5-207 16,-6-3-263-16,-7-2 101 0</inkml:trace>
  <inkml:trace contextRef="#ctx0" brushRef="#br0" timeOffset="251138.039">25541 12989 509 0,'-37'-41'360'0,"-16"-12"-48"0,-12-12-35 0,2 13-41 16,6 9-28-16,-1 8-21 0,-7-1-31 0,-2 6-39 16,-1 5-29-16,-6 5-24 0,-3 5-10 15,-10 8-7-15,-4 6-8 0,-4 8 2 0,-6 9-10 0,-8 7-9 16,-4 9-3-16,-10 13-11 0,-8 12 1 16,-9 9 0-16,-1 16 4 0,-2 11 2 0,-4 11 1 15,-3 14 5-15,-4 10-3 0,2 15 2 0,4 17 3 16,4 3 0-16,4 7 1 0,7 7 0 15,10 3 1-15,9 6 1 0,14 2 4 0,13 0 0 16,12 2-2-16,14-1 0 0,17 1-5 16,15-6-1-16,21-1 1 0,21-1-2 0,23-8-2 0,17-4-4 15,25-9 0-15,17-15-1 0,24-9-4 16,20-18 7-16,19-21-6 0,19-20 4 0,11-26-1 16,11-25-3-16,6-21 6 0,8-26-1 0,10-21 8 15,2-18 0-15,2-27 1 0,6-17-3 16,-1-26 2-16,0-20 3 0,-3-13-12 0,2-20 6 15,-5-16-3-15,-4-13-10 0,-11-15 8 0,-8-13-7 16,-16-12 0-16,-15-8 6 0,-20-7-4 0,-27 5-2 16,-30-2-4-16,-34 12-3 0,-41 5 1 0,-39 15 0 15,-50 15-2-15,-53 20-3 0,-61 28 2 16,-67 31-5-16,-77 37-3 0,-80 43-28 0,-80 48-55 16,-85 51-124-16,-78 55-766 0,-80 59-787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3:43:29.9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1010 1177 1 0,'0'-4'0'0,"1"-4"76"15,-1 1 385-15,0 0-25 0,0 2-54 0,0 0-68 16,2 3-81-16,2 0-79 0,-2 2-57 16,-1 2-26-16,-1-2-15 0,1 1-1 0,-1 0-1 15,0 0-3-15,0 3 7 0,2-1 8 0,2 3 8 16,-2 2 2-16,0 3-8 0,1 0-2 0,1 5-1 15,-2 3-5-15,-1 0-2 0,-1 4-7 16,0 4-5-16,-2 5-7 0,0 3-3 0,-2 4-4 16,1 3-7-16,-1 1-2 0,-1 2-8 0,1 3-1 15,-2-1-1-15,3 2-6 0,-1-4 3 16,3 0-5-16,1-4-1 0,0-3 1 0,1-3-1 16,3-1 0-16,-2-3 0 0,-1-2 2 0,1-2-2 15,2-4 1-15,-3-1-1 0,-1-1-3 0,-1 0 4 16,1-4-4-16,0-5-1 0,0-1 5 15,1-2-3-15,-2-1 0 0,1 0 2 0,0-1-3 16,0-3 1-16,0-3-2 0,-4 0 5 0,4-1 2 16,0-1 9-16,0 0 9 0,0 0 6 0,0 0 12 15,-1-1-2-15,0 1-2 0,-2-3-12 16,-5-6-8-16,6 4-3 0,-6-1-7 0,1-6 1 0,0-1-6 16,-4-3-6-16,-3-5 1 0,3-1-2 15,-4-7 4-15,-2-3-5 0,4-2 0 0,-3-4 0 16,4-3-3-16,0-2 0 0,-3-5-6 15,5-3 5-15,0-1-4 0,0 2 8 0,3-4 1 16,0 3-4-16,0-2 10 0,5 4-9 0,-2 2 2 16,3 3 0-16,1 3-4 0,2 2-1 0,2 2 2 15,3 6-1-15,3 1 0 0,0 2 4 0,3 5 0 16,3 2-8-16,1 4 5 0,4 0-11 16,3 3-1-16,-2 4 8 0,1 1-5 0,23 5 2 15,-9 7-3-15,-9 11 0 0,-6 6-2 0,-2 5 13 16,-3 3 4-16,1 3-1 0,-5 2 10 15,0 5-8-15,-3 1 1 0,-4 1 1 0,-4 1-7 16,-4 2 9-16,-4-5-1 0,0-2-1 0,-3-2 3 16,-6-4-3-16,2 0 4 0,-5-6-3 0,2-1 9 15,-1-4-8-15,1-4 0 0,2-3 4 16,1-1-10-16,-2-3 12 0,11-4-1 0,-5 0 6 16,-1-1 9-16,1 1-5 0,0-2 3 0,0-1-10 0,-2 0 2 15,2-3-8-15,4 0-3 0,-3-2-1 16,4 0-12-16,-1-6 10 0,4 1-7 15,1-3-2-15,6-1 7 0,0-1-8 0,14-17-1 0,9 0 0 16,3 6 1-16,3 5-2 0,-4 6 8 16,2 0 1-16,4 1-3 0,-5 2 7 0,-1 4-3 15,-2 1-1-15,-4 6 7 0,2 1-9 0,-4 6 4 16,1 2 2-16,-3 3-7 0,-3 1 6 0,2 3-4 16,-4 0 2-16,-2 1-1 0,-3 4 5 15,-2-2 1-15,0 2-1 0,-3 0 6 0,-4 2-5 16,-2 2 2-16,-6-3 0 0,2 4-3 0,-6-3 5 15,1 1-2-15,-4 2 1 0,-2-7 1 16,3-1-3-16,-6 0 4 0,6-4-1 0,0-3 4 16,-1-1-6-16,3-1 0 0,-4-5 1 0,4 1-8 15,-2-2 8-15,3-1-2 0,3-2-2 16,-1-1 3-16,-2-1-5 0,5 0 0 0,-2-3-5 0,5-2-6 16,3-3-8-16,6-3-6 0,4-1 2 15,6-6 3-15,3 1 7 0,4-4 5 0,3 1 3 16,1 3 1-16,-2 0 1 0,-4 1 4 0,4 5 1 15,-6-2 1-15,1 5-1 0,-9 1 1 16,3 2 1-16,-5 2-3 0,-1-1 6 0,-2 3-3 16,-1-1 0-16,0 1 2 0,-4 2-4 0,1 2 2 15,-3-1-2-15,-1 3-1 0,0-2-2 0,0 1-2 16,-1 1 3-16,1 0-5 0,-2 4 10 0,2 2 0 16,-2 3-1-16,0 3 5 0,1 2-5 15,-2 2 2-15,-2-2-1 0,3 4-2 0,1-4 0 16,0 2-1-16,1 0 2 0,1-3-2 0,0 3 0 15,1-3 1-15,4-1-2 0,-2 1 3 0,4-5-6 16,-3-1 4-16,2-3 1 0,-1 0-5 16,-1-2 10-16,2-2-5 0,0-1 0 0,0-6 1 15,1 4-1-15,0-3 3 0,3-1-2 0,-1-2 1 16,2-2-4-16,0-1-3 0,2-4 4 16,1 0-7-16,-4-3 10 0,4-3 0 0,-1 0-4 15,2-2 3-15,-3 5-6 0,-1-5-2 0,2 0-2 16,-1 0 2-16,1-3-6 0,4-2 1 0,2 0 3 15,3-6-2-15,-2 1 9 0,1 1 0 0,-4 0-2 16,-1-1 6-16,-5 6-5 0,2 0 3 0,-1 1 2 16,-5 4-2-16,-2-1 1 0,-2 1-1 15,0 4 3-15,-2 0 0 0,-2 3 8 0,0 0-3 16,-1 1-2-16,-1 2 4 0,-1 1-8 0,0 6 7 16,2-2 0-16,1 4 0 0,-1 1-7 15,1 1-8-15,-1 1-5 0,1-1-15 0,-1 6 7 16,0 3 4-16,-5 8 5 0,3 6 10 0,-1 7 0 15,-1 4-1-15,0 5 0 0,1 5 2 0,-1 3 1 16,-1 5-6-16,-1 1 6 0,3-2-2 0,-2 2 0 16,4-12 4-16,0-4-5 0,1-9-1 15,0-7-2-15,1-5 3 0,0-6 0 0,0-3 1 16,0-2 4-16,1-4 5 0,-1-1 11 0,0-5 10 16,1 5 8-16,-1-3-4 0,2-4-12 0,-1-4-11 15,5-6-15-15,-3-1 0 0,4-4-1 16,3-1 1-16,2-4-2 0,4 1-4 0,1 2 1 15,6-1-3-15,0 6 3 0,1 1 2 0,1 4-3 16,0 1 1-16,-2 5-3 0,-3 2 2 0,0 4-2 16,-2 3 4-16,-6 4-5 0,4 1-4 15,-5 1 3-15,-2 4 0 0,-2 4 6 0,1 2 6 16,-2 4 1-16,-3 2 2 0,-3 1 0 0,-2 0-1 16,-5 2 3-16,-3-2 1 0,-1-1 2 0,0-3-4 15,-7-1 4-15,4-6-3 0,-3 1 1 16,2-6 7-16,-1 0-3 0,4-2 3 0,0-3 1 15,3-3-3-15,1-1 3 0,4-3-2 0,-4 0-2 16,3-4-6-16,2-2-11 0,3-5-9 0,6-5-6 16,4-2 0-16,3-3 1 0,6-1 0 15,2-6-1-15,2-2-7 0,4-5 0 0,0-8 2 16,1-5 6-16,1-3 11 0,-1 3 4 0,-3 2 5 16,-4 4 1-16,0 2 1 0,-5 5 7 15,1 4 4-15,-10 21 14 0,0-3 2 0,1 3 11 16,-4 0-3-16,2 2 3 0,-2 0 3 0,1 2-12 15,-2 2 4-15,-3 2-20 0,1 3-5 0,-1-1-9 16,0 4-4-16,0 1-6 0,0 4 0 16,-2 11 1-16,-1 9-4 0,-3 12 13 0,-2 8-4 15,4 4 4-15,-4 4 1 0,1 5-1 0,-2 2 3 16,-2 2 4-16,5-4-2 0,2-6-1 0,4-8-1 16,3-4-4-16,0-7 0 0,0 0 2 0,3-3 1 15,-3-3-5-15,3-2 2 0,-3-7-2 16,4-2 2-16,-4-2 4 0,5-4 1 0,-5-2-1 15,4-2-2-15,-1-2-1 0,1-1-1 16,4 0 3-16,2-3 3 0,4 0-1 0,5-2 2 0,6-1-6 16,2-2-2-16,1-2 4 0,-1 0 1 15,-1-3 1-15,-1-1-2 0,-3-1-2 0,2-4-2 16,-3 3 2-16,0-4 0 0,2-2 0 0,-2 3 0 16,0-3-1-16,-2-4 2 0,-2 4 2 0,0-4 3 15,-7 3-2-15,1 0 4 0,-6 0 0 16,-1-1-3-16,-3 2 2 0,-1 2 0 0,-2-1 1 15,-1 2-1-15,-3-3-1 0,1 1-4 0,-2 3 1 16,-4-2-2-16,2 3 2 0,-1 2-1 0,-1 1-1 16,1 3-3-16,-2 0-1 0,-3 3 0 0,0 4-3 15,-3 2 7-15,-6 4-4 0,-2 5-2 16,-3 3 3-16,-1 5-2 0,4 6 2 0,2 3 3 16,1 3-3-16,2 1-2 0,4 0 2 0,1 0 2 15,3-2-1-15,1-2 4 0,5-3-6 16,4-4-6-16,3-1 6 0,2-4-4 0,1 1 4 15,3-3 3-15,-1-1-2 0,2 0-3 16,7-4 5-16,-1-2 1 0,4-5 4 0,4-1 4 0,1-2-2 16,0-6-7-16,2-1 2 0,0-1-5 0,1-3 4 15,-3 1 6-15,-2-1-3 0,1-1-5 16,-1-1 1-16,1 1 0 0,0 0-2 0,-2 2 9 16,0 2-5-16,-4 2-2 0,-4 0-1 0,1 2-5 15,-4 3 3-15,-2 0 1 0,1 1 0 16,-2 2-1-16,0 0 0 0,0 2-5 0,0 2 3 15,-1 1 5-15,-1 3-4 0,4-1 2 0,-2 1-2 16,-3 2-5-16,1 1 6 0,-3 1 2 0,1 0 3 16,-1 1 5-16,0-3-7 0,0-3-1 15,2 3-1-15,-4-3 2 0,1-3 2 0,-1-2-2 16,0 1-2-16,1-1-6 0,-1-2 6 0,-1 1 2 16,0-1 4-16,1 0 3 0,-1-1-4 0,0-1-2 15,1 1 0-15,-1-1 1 0,0 2 3 16,1 0-3-16,-1-2-2 0,3-1-4 0,3-3 2 15,2-2 2-15,1-1 0 0,2 2 9 0,0-4-7 16,0 1-1-16,2 0-2 0,-1-2-5 0,-1 1 7 16,3-1-2-16,-3 5-2 0,-1-2-2 0,-1 5-1 15,-4 0 3-15,1 2 2 0,-4 2 5 16,4-1-8-16,-3 1-4 0,0 1-2 0,3 1-2 16,-1 2 7-16,0-1-3 0,0 3 2 0,1 1 2 15,1 0-2-15,0 4 4 0,0 1 0 0,1 3 8 16,-2-3-3-16,2 1-3 0,0-1 2 15,-2 0-11-15,2 1 9 0,2-2 2 0,-2 0-4 16,2-3 6-16,-1-1-6 0,-3-2 0 0,1 3 2 16,-1-3 2-16,-2-1 0 0,0-3-2 15,-1-1 0-15,-1 0-4 0,-2 0 4 0,3-1 8 16,1-2-1-16,-1-1 4 0,5-5-3 0,0 2-5 16,0-2 2-16,2-2 1 0,-2 1 0 0,1-3 1 15,0 4-2-15,-1-4-2 0,2 3 2 0,0-1 2 16,-1 0-1-16,2-1 2 0,2 1-1 15,0-2 0-15,3 5 1 0,-1-3 1 0,2 1 4 16,-3 2-1-16,1-2-2 0,-3 3-4 0,-2-1-2 16,2 3 2-16,-2-1 0 0,1 1 3 15,-3 2-4-15,0 0-7 0,1 2 4 0,-2 0-2 16,-1-2 0-16,-2 2 4 0,2-3-4 0,-2 2-1 16,1-1 2-16,1 1 2 0,-2 0 1 0,0-1 2 15,-3 1-3-15,0 0-8 0,-1 2-7 0,0 0-26 16,-2 2-28-16,-2-2-57 0,-5-2-108 15,-4 4-288-15,-7 3-1208 0</inkml:trace>
  <inkml:trace contextRef="#ctx0" brushRef="#br0" timeOffset="765.4433">732 2293 330 0,'-9'0'263'0,"-2"0"-20"0,-2 0 34 0,0 0 38 16,0 0 7-16,-4 0-26 0,5 0-50 0,1 0-48 15,2 0-42-15,1 0-33 0,5 0-41 0,0 0-31 16,-1 0-18-16,4 1-10 0,0-1 3 16,0 0 2-16,1 1 1 0,2 0 0 0,-2-1-7 15,-1 0-3-15,1 0-3 0,0 0-2 0,-1 0-3 16,1 0-1-16,-1 2-2 0,2-2 1 15,-1 0 6-15,4 0 15 0,0 0 8 0,6 1 7 16,5-1 0-16,5 0-12 0,7 0-5 0,5-1-5 16,8 1-7-16,11 0-11 0,45-2-4 15,-5 1 0-15,-11 0 3 0,-17 0 10 0,4-1 6 0,5 0-2 16,8 1-1-16,3 0 1 0,8-4-4 0,5 1 0 16,-1-1-2-16,4-1 0 0,1 1 2 15,3 0-3-15,4 0 4 0,-3-1 0 16,4 2-1-16,-6-3 5 0,-1 2-2 0,-3 0 1 15,-3-1-1-15,-3-1-4 0,-2 1 2 0,-5 2-4 16,-9 0 1-16,-9 0-3 0,-4 1 1 0,-10-1-2 16,-12 2 1-16,-10-2 2 0,-8 1-1 0,-5 1 3 15,-4-1 1-15,-4 1-2 0,0 1 0 0,0-3-3 16,-6 4-5-16,0 0 2 0,-3 0 0 16,-2 0 3-16,0-1 0 0,0 0 2 0,0 1-6 15,0 0-2-15,0 0 0 0,0 1-2 0,0-1 3 16,0 0-3-16,-2 1 0 0,2-1-1 0,0 0 1 15,0 0-1-15,0 0 2 0,0-1 0 16,0 1-2-16,-1 1 0 0,1-1 2 0,0 0-7 16,-1 0 7-16,1 0-1 0,0-1 4 0,0 1-1 15,0 0-2-15,0 0 0 0,0 0-3 0,-1-2 4 16,1 2-3-16,0 0 1 0,-2 1 0 16,2 0-5-16,0-1 6 0,-1-1-2 0,1 1 0 15,1 0 2-15,-1 0-4 0,0 0 2 0,0-1 0 16,0 0-2-16,0-1-2 0,0 4-8 0,2-2-9 15,-4 2-24-15,2-3-30 0,-1 1-58 16,-2 3-94-16,-3 4-675 0,-6 3-918 0</inkml:trace>
  <inkml:trace contextRef="#ctx0" brushRef="#br0" timeOffset="5989.699">4715 1045 1 0,'0'-3'85'0,"1"-1"302"0,-1-1-15 0,1 2-16 15,1-1-49-15,-1 0-42 0,-1-1-55 0,1 3-50 16,0 0-31-16,0-1-19 0,1 1-15 16,-2 0-9-16,1-1-10 0,-1 1-11 0,0 2-11 15,0 0-17-15,0 0-17 0,0 0-12 0,0 0-8 16,0 0-8-16,-1 1-1 0,1 0-10 0,0-1-19 16,0 0-9-16,1 3 6 0,-1-1 7 0,2 4 11 15,1 4-24-15,-1-1-77 0,3 6-136 16,0-1-193-16,2 2-267 0,-4 2-279 0</inkml:trace>
  <inkml:trace contextRef="#ctx0" brushRef="#br0" timeOffset="6209.9511">4689 1513 1 0,'-2'7'0'0,"1"0"117"0,-2 0 294 16,2-2-34-16,0-2-45 0,0 0-53 0,1 1-54 15,0-1-49-15,0 0-34 0,-1-1-31 0,1-1-26 16,0 1-20-16,-2 1-15 0,2 0-11 0,-1 1-9 16,1 1-6-16,-1-2-9 0,1 0 0 15,-2 1-2-15,2 0-4 0,0-1-1 0,0 4-9 16,0-4-19-16,2 2-46 0,0-2-104 0,1 2-210 16,-1 0-476-16,5-1-174 0</inkml:trace>
  <inkml:trace contextRef="#ctx0" brushRef="#br0" timeOffset="6740.4899">5643 1108 545 0,'1'-6'436'16,"-1"-1"-29"-16,1-3-96 0,-1 3-47 16,1 3-32-16,-1-2-46 0,1 3-54 0,0 3-64 0,1 0-49 15,-2 0-29-15,4 4-10 0,-2 3 11 16,3 4 14-16,0 5 6 0,4 7 3 0,0 4 4 16,-4 4 0-16,2 7 5 0,-4 3 0 0,2 3-3 15,-3 0 1-15,-2 0-5 0,0-2-1 16,0 1 1-16,-2-6 1 0,-3-3-2 0,2-5-2 15,-4-2-2-15,-1-4-3 0,-2-2 12 0,0-5 12 16,-1-3 13-16,-1-6 13 0,-1 1 6 0,-1-3 3 16,-1-2-3-16,-4-1-4 0,-2-4-17 0,-1 0-12 15,-1-1-9-15,-5-3-12 0,-1 0 1 16,3 0 0-16,-1-3-4 0,-1-2 0 0,6 2-4 16,-4-3-6-16,2 3 0 0,2-3-8 0,2 1-19 15,0-2-27-15,6 0-43 0,0-2-62 16,4 2-96-16,7-1-248 0,4-2-553 0,10 0-131 15</inkml:trace>
  <inkml:trace contextRef="#ctx0" brushRef="#br0" timeOffset="7274.1359">6011 1128 830 0,'5'2'247'0,"1"1"-112"0,2 1 18 0,-2 6 70 0,-1 2 41 16,-2 3-1-16,2 5-54 0,-4-2-45 15,-1 5-43-15,-1 1-21 0,-1 1-25 0,-2 5-16 16,1-3-16-16,-3-2-12 0,3-2-3 0,-4 0-12 16,3-1-3-16,0-3-7 0,1-3-1 0,3-5-2 15,0-5-1-15,1-3 1 0,3-2-3 0,-3 0 0 16,2-1 2-16,1-1 5 0,2-3-4 16,3-4-3-16,5-4-6 0,2-4-4 0,0 1 3 15,0-2 4-15,2 0 0 0,-5 0 2 16,4 0-4-16,-5 0 1 0,1 3 0 0,0 1-7 15,-3 5 5-15,-2 1-5 0,-1 3-5 0,-2 2-1 16,0 5-3-16,0 4 4 0,0 1 8 0,4 6 7 16,-4-1 3-16,3 4 3 0,2-1 1 0,1 1-2 15,0 1 3-15,5-2-1 0,0 2-1 16,3-2 3-16,1 0-1 0,5-6 6 0,0 0 4 16,3-6-2-16,-4-2 0 0,3-2-2 0,-5-3 2 15,4-3-1-15,-4 0 0 0,-1-2 0 16,-3-4-1-16,-1-1 7 0,-1-1-8 0,2 2 2 15,-6-3 0-15,-1 0-5 0,-1 0 7 0,-1-1-4 16,-3 0 4-16,-1 1 2 0,-4 0 0 0,-1 2 1 16,-1 2-1-16,-4 3 2 0,-1 1-5 15,-2 1-1-15,-2 2-2 0,-2 1-5 0,-5 3 2 16,0 4 1-16,0 2 0 0,-4 6 4 0,1 0-2 16,0 2-1-16,1 2-3 0,1-2-6 0,6 3 3 15,2-2-5-15,2 0 3 0,5 1-3 0,1 0 2 16,4 0-1-16,7 1 0 0,1 0 4 0,4-2-7 15,9 1 1-15,3-2-10 0,4-2-26 16,1-4-58-16,4 2-129 0,2-3-472 0,3-3-1008 16</inkml:trace>
  <inkml:trace contextRef="#ctx0" brushRef="#br0" timeOffset="8959.2947">8102 1387 1 0,'1'-10'0'0,"0"0"359"0,-1-2 71 0,1 2-37 16,0 2-25-16,3 1-55 0,-3-1-53 15,-1 1-50-15,0 1-35 0,-1 2-35 0,-3 0-25 16,2 0-24-16,0 1-24 0,-3-1-10 0,2 3-13 16,-4 0-4-16,-1 1-5 0,-1 2-11 0,-5 2-3 15,-1 1-8-15,-4 5 0 0,0 2-1 16,-4 3-1-16,0 1 2 0,0 2-5 0,1 1 2 0,2 1-4 16,5 1 0-16,-2-4 2 0,5 1-4 15,4-2 0-15,-1-3-7 0,7 0 0 0,1-3-1 16,3-1 2-16,3-2 2 0,0-1 0 0,4-3 4 15,1-1-2-15,5-2 6 0,4-4 0 0,9-2-1 16,1-7 2-16,3 0-6 0,4-5 0 16,-2-1-1-16,-3-2-2 0,2-3 5 0,-4-3-3 15,2-3 4-15,-1-5-5 0,0-4 2 0,0-6 1 16,-2-3-6-16,-3-3 6 0,1-4-6 16,-5 0-1-16,-2 1 5 0,-14 29 4 0,4-6 6 15,-1 1-5-15,-3-4 3 0,1 6-11 0,-4-6 1 16,4 5 7-16,-5-3-5 0,-2 5 9 0,-5 2-3 15,3 6-2-15,-3 2-2 0,2 5 0 0,-3 2 0 16,2 3-4-16,-3 3 1 0,-2 4-6 0,0 4-4 16,-2 4 8-16,-5 8-1 0,2 5 7 15,-3 4 1-15,-3 9-2 0,0 11-8 0,-16 42-5 16,8-3 3-16,15-4-2 0,9-20 10 0,9-1-1 16,2-2-4-16,11-1 2 0,11-3-6 0,5-13 4 15,7-5 1-15,2-10-5 0,6-7 5 16,1-3-1-16,3-4 1 0,1-5 0 0,-2-5 2 15,-1-5-4-15,-6-4 0 0,2-1 3 0,-5 0 0 16,-7-4 2-16,-2-3 1 0,-4 1-2 16,-1-3 6-16,-6-3-4 0,-4 1 1 0,-1-2 4 15,-5-2-4-15,0 3 5 0,-5 0 1 0,-5 2-1 16,-1 2 0-16,-5 3 4 0,0 0-1 0,-5 1-3 16,0 3 1-16,-3 2-7 0,-3 2-2 15,-2 1 2-15,0 3-5 0,-6 2 5 0,1 3-1 16,-4 5-3-16,1 1 4 0,0 7-4 0,-2 1 2 15,4 3-2-15,3 3 6 0,3 2-7 0,3 0-1 16,5 0 3-16,4 4-6 0,4-4 3 16,4-1 2-16,4-3-3 0,2-1 3 0,7-3 0 15,2-3 0-15,2-5 3 0,5-2 2 0,-3-3-3 16,1-3 0-16,0-1 1 0,-2-4-5 16,-1 1 7-16,1-4-1 0,-7-2 0 0,4-2 4 0,-4 3-3 15,0-5 3-15,-1 0 0 0,-1-3 1 16,-3 0-1-16,-1 2-3 0,1-2 1 0,-4 1-3 15,1 3 5-15,-4-3 0 0,0 2 2 0,-1 0 5 16,-1 3-4-16,1 1 4 0,-1 2 0 0,-1 2-3 16,-1 0 2-16,1 2-3 0,0 1-5 15,2 2-10-15,0 0-1 0,0 2-14 0,-1 1-1 16,-1 1 10-16,-1 6-3 0,-1 8 14 0,-1 2 1 16,1 2-2-16,3 0 3 0,2-1-4 15,5 0 1-15,-1-2-1 0,5 1-1 0,4-3 3 16,2-4-1-16,4-3 5 0,1-2-5 0,3-2 0 15,1-3 2-15,2-1-4 0,-2-5 6 0,3-3-2 16,1-1-1-16,-1-5 4 0,-2 1-5 16,0-3 3-16,-3-2 0 0,-1-4 2 0,1-3-3 15,0-4 1-15,0-5-1 0,0-5-7 0,2-3 8 16,0-5-2-16,-1 1 1 0,1-5 5 0,-4 1-5 16,0-4 3-16,-13 28 10 0,1-6 1 15,-2 0-7-15,0-5 1 0,-4 4-3 0,1-4-8 16,-3 2 14-16,-1 0-3 0,-2 1-3 0,-3 4 4 15,2 5 0-15,-4 2-1 0,-1 5-3 0,2 1 5 16,-1 5-7-16,3 2-3 0,-3 3-6 0,-3 4-6 16,0 3 4-16,0 6 4 0,-4 6 4 0,-3 6 6 15,0 5-10-15,2 8 14 16,-4 6-5-16,8 11-10 0,-8 43 0 0,15-5-9 0,8-12 4 16,9-22 9-16,3-3 4 0,4-3-2 0,1-1-3 15,9-8 3-15,2-4-10 0,8-8 4 16,2-5 2-16,5-6-2 0,-2-8 5 0,3-3-1 15,-5-5-1-15,-1-6-1 0,-3 0 4 0,-5-5 3 16,-6-3-3-16,1-1 7 0,-8-2-9 16,4-2 4-16,-7-4 0 0,2 1-6 0,-2-3 7 15,0 0-2-15,-2 0 3 0,-4 4 0 0,-1 1 9 16,-8 2 0-16,0 2-1 0,-3 1 5 0,-2 1-7 16,0 4-1-16,-3 2 0 0,-3 0-9 15,0 2 0-15,-2 1-5 0,-5 3 0 0,-1 3-4 0,-6 6 3 16,-5 5 1-16,-3 2 0 0,3 4 7 15,4 1-9-15,2 1 0 0,8-1 0 16,4 2-10-16,3-1 9 0,4 1-1 0,4-1 1 16,3-1 7-16,4 2-6 0,5-3 6 0,1-1 0 15,4-2 4-15,2-6-2 0,1-1-2 0,-1-3 2 16,-1-5-5-16,-3 0 6 0,-1-4 1 0,-2 3-1 16,0-5 1-16,-3 2 1 0,-1-1 1 0,0 2 0 15,-6-1 1-15,1 1-1 0,-3 1-2 16,-1 2-1-16,0-2 1 0,-1 2-4 0,0 1-4 15,0-1-4-15,0 1-10 0,-1-1-7 0,2 2 5 16,-1 2 6-16,3 3 6 0,2 0 10 0,-3 1-2 16,5 2-1-16,-3-4-3 0,2 3 3 15,-3 0-6-15,0-2-12 0,1-2-23 0,-1 2-36 16,-2-2-41-16,3-3-60 0,-2 2-76 0,-1-4-95 16,-1-3-172-16,0 1-481 0,0-5 100 15</inkml:trace>
  <inkml:trace contextRef="#ctx0" brushRef="#br0" timeOffset="9119.8584">9892 800 1025 0,'-4'-8'444'0,"-1"-5"-25"16,1 0-131-16,-2-2-96 0,2-2-50 16,0 1-58-16,2 0-43 0,2 1-40 0,6 5-26 0,1 0-13 15,2 3-5-15,5 4 7 0,3 1-20 16,2 3-241-16,6 3-651 0,0 3-244 0</inkml:trace>
  <inkml:trace contextRef="#ctx0" brushRef="#br0" timeOffset="9834.9295">10988 1038 1326 0,'-8'-4'323'0,"-1"1"-7"0,-1 0-74 0,5 3-51 16,1 2-30-16,-1-2-43 0,-1 1-32 15,-2 2-23-15,0 3-11 0,-3 3-8 0,2 2-11 16,0 3-6-16,1 1-9 0,-2 3-5 0,4 3 0 16,2-1-3-16,3 5-2 0,1-1-1 0,3 2-3 15,3 2-2-15,3-2 1 0,3 0 1 16,2-3-3-16,4-3 0 0,3-4-1 0,2-4 0 16,0-2 4-16,0-3-1 0,-3-2 3 0,2-4-4 15,-2-3 0-15,-2-2 0 0,-1-4 0 0,1-1 1 16,-4 0-1-16,0-4-3 0,-1 0-2 15,-1-4 0-15,0-1 2 0,-5-5 1 0,-1 0 0 16,-3-2-1-16,-1-2-1 0,-2 1-2 0,-1-3 4 16,-3 2-2-16,-2 3 0 0,1 0 2 15,-4 2-2-15,1 3 1 0,-1 4 4 0,3 2 1 16,-1 2 2-16,5 4-2 0,1 1-8 0,2 3-11 16,1-3-14-16,8 4-5 0,4 0 1 15,7 0 9-15,10 1 9 0,5 0 7 0,9 2 5 16,1 0 4-16,3 0 1 0,-2-2 1 0,2-1-3 15,-1-2 1-15,-7-5 0 0,-2-2 1 0,-5 1 4 16,-4-4-1-16,-3 3 1 0,-17 3 7 0,2-1 4 16,-3-2 12-16,1 1 2 0,-4-1 3 0,2-2-1 15,-7-1-6-15,0-1 0 0,-3-1-1 16,-3 3 4-16,-1-1 0 0,-6 1 9 0,-1 3-5 16,-1 1 1-16,-1 1 0 0,-1 3-11 0,0 3 0 15,-2 2-11-15,1 3-8 0,-1 3 0 0,1 8-2 16,1 3 4-16,-14 29-6 0,4 5-1 15,10 4-4-15,11-1-1 0,3 2 14 0,2 1 2 16,3 5-2-16,-1 3 1 0,1 1-5 0,-1 2-3 16,2 0 5-16,-3-1 1 0,0-3-2 0,-1-1-1 15,-1-7-6-15,1-2-5 0,0-5-5 16,0-6-10-16,0-4-28 0,-1-1-32 0,0-6-49 16,-2-3-81-16,2-6-150 0,0-2-334 0,0-1-710 15</inkml:trace>
  <inkml:trace contextRef="#ctx0" brushRef="#br0" timeOffset="10019.4446">11424 1519 1294 0,'4'-6'155'0,"6"0"-59"15,3-6-57-15,11 3-13 0,1 3 4 0,7-3-6 16,7 3-8-16,3 1-6 0,7 3-2 15,3 0-4-15,7 1-10 0,3-1-42 0,5 0-142 16,0 2-158-16,3-2-289 0,0-1 165 0</inkml:trace>
  <inkml:trace contextRef="#ctx0" brushRef="#br0" timeOffset="10450.8166">12993 1251 1 0,'14'-9'378'0,"3"-6"80"0,5-3-78 16,-6 4-19-16,-4 0-32 0,-2 1-44 15,-4-1-54-15,-1 2-50 0,-1 0-37 0,-3-2-23 0,-2 4-23 16,-2-4-17-16,0 4-11 0,-5-2-12 16,-1 1-11-16,-2-2-9 0,0 4-6 0,-5 2-1 15,0-1 1-15,-5 3 1 0,-3 3-5 0,0 3-5 16,-2 4-4-16,-3 4-5 0,-2 2-2 16,1 7-2-16,-1 3-4 0,3 0-6 15,1 5 2-15,5 0 1 0,8 4 1 0,1 4 5 0,4 4-6 16,4 1-4-16,5-3-2 0,6 1-5 15,7-3 4-15,1-5 0 0,11-4-2 0,3-5-1 0,3-6 1 16,3-5 5-16,-2-2 1 0,-3-5 6 16,-2-4-2-16,-2-2-4 0,-2-6 3 0,3 0-3 15,-4-5 2-15,-1 0 4 0,-2-1 1 0,-2-2-1 16,-1-1 1-16,-2 1 1 0,-3 1 2 16,-1-2 6-16,-1 1-3 0,-3 0-4 0,-2 0 0 15,0-1-4-15,-3 5 6 0,-1 2 4 0,0 3-1 16,0 3 8-16,-1 3-7 0,1 2-6 15,-1 1-3-15,1 1-8 0,-2 2-3 0,1 2-1 16,-2 5 1-16,1 5-2 0,-3 7 5 0,2 1 6 16,2 2-3-16,-1-3 4 0,2 0-3 0,2 0-4 15,-1-1 2-15,5-2 0 16,-3 1-2-16,6-3-15 0,-1 1-41 0,5 3-110 0,-3-5-312 16,5 0-1289-16</inkml:trace>
  <inkml:trace contextRef="#ctx0" brushRef="#br0" timeOffset="12791.9948">14759 990 1 0,'-4'-7'0'15,"-1"-5"259"-15,-4 0 209 0,5-1-47 0,-3 4-49 0,3-2-63 16,-2 2-61-16,4 2-40 0,-3-1-37 16,3 2-26-16,1 2-32 0,0 4-26 0,1 0-27 15,0 0-32-15,0 0-16 0,1 2-18 16,-1 3-5-16,0 5 10 0,-1 5 13 0,-1 10 10 0,-4 7 10 16,2 8 2-16,-4 8-4 0,-1 6 0 15,-2 7-2-15,-1 5-8 0,-5 1 2 0,4 1-5 16,-3-3-6-16,3-3 0 0,3-7-2 0,1-4-5 15,6-10 0-15,-1-5-4 0,2-8-5 0,2-6 4 16,2-7 2-16,0-2 4 0,-1-5 4 16,0-4 1-16,-1-4 12 0,0 0 17 0,0 0 17 15,0-2 4-15,1-4-11 0,0-4-20 0,-1-8-19 16,2-4-1-16,3-2-1 0,-4-2 2 16,-2-5 2-16,-4-5-10 0,3-2-3 0,-1-3 0 15,-4-2-3-15,1-3 2 0,1 1 4 0,-4-3-4 16,3-4-1-16,0 0 1 0,-1 2 0 0,4 2 2 15,-5 3 5-15,5 5-2 0,1 0-5 16,-2 4-2-16,4 4-6 0,0 2 3 0,2 19 9 16,0-6-2-16,0 4 2 0,0-4-5 0,7 2-8 15,-3-2-1-15,2 0 1 0,7 0 1 0,0 1-1 16,4 4-3-16,1 0-8 0,4 7 4 16,2 1 4-16,2 5 5 0,-3 5 7 0,3 5-5 15,-6 4 0-15,5 6 2 0,8 25 2 0,-8-1 3 16,-9-2 1-16,-14-10 0 0,0 3-1 0,-2 0 1 15,-4-2 1-15,-2 0 1 0,0-2 3 0,-6-5-2 16,2 1 0-16,-2-3-1 0,0-3-1 16,0-3 2-16,0-6 2 0,1 0-1 0,-1-5 1 15,2 0-1-15,2-2 3 0,-2-2 1 0,0-1 2 16,5-1-2-16,-1-2-1 0,2 0 1 0,2 0 6 16,0 0 2-16,2 0-4 0,0-3-4 15,-1-3-11-15,2-2-2 0,1-2-3 0,4-5 0 16,7 0 1-16,0-4-2 0,9 0-1 0,1 1 1 15,4 1-4-15,3 1 5 0,1 2 6 0,3-1-6 16,3 3 7-16,-3 4-6 0,2 2-1 16,-5 1 5-16,-2 3-4 0,-2 2 4 0,-3 1-3 15,-4 4 0-15,-2 1 0 0,-5 1-2 0,1 1 2 16,-5 3 0-16,-2 0 0 0,-4 3 1 16,2 3 1-16,-5-2 3 0,4 3 0 0,-10 2 4 15,1 0-2-15,-1 1-1 0,-3-2 3 0,-3 0-2 16,-3-3 0-16,-2 1 2 0,2-3 0 0,0-2-1 15,-4-2-1-15,6-2 0 0,0 1 1 16,0-6-1-16,4 1 2 0,2-2 0 0,0-2-5 16,5 2 4-16,-1-2 1 0,2 0 0 0,-1-2-1 15,0 1 2-15,1 0-6 0,0-1 0 16,2-1 1-16,-2 1-5 0,0-6-2 0,1 2 2 0,-1-1-4 16,4 1-2-16,1-1 4 0,2 1-6 0,1 0 0 15,2-4 6-15,7-1-3 0,-2 2 3 16,2-4 4-16,4 4-1 0,-2-1 1 0,5 1 3 15,-1-2 2-15,-3 3-5 0,-1 0 5 0,0 0 2 16,-2 3-7-16,-5 0 6 0,-1 2-8 16,-2 2 0-16,-2 1-4 0,-1 3 3 0,-4-1 2 15,-2 0-2-15,1 3 6 0,2-1-3 0,-4 1 2 16,0-1 4-16,0 2-1 0,0-1 1 0,-4 0-1 16,4-3-1-16,-1-1 0 0,0 0 1 15,1 0 7-15,-1-1-1 0,1 2 3 0,0-4 0 16,0 2 2-16,0 2 2 0,0-2 3 0,-1-2 2 15,0 2-6-15,-1-1-3 0,-3 0-7 16,3 0-1-16,-1-1 3 0,-1-1 0 0,3 1 1 0,-1 0-3 16,2 0-4-16,-1 1 2 0,1 1 1 15,-1-3-1-15,1 0-2 0,-1 1 0 0,-3 0-2 16,4-1-1-16,-1 2 6 0,1 0-3 0,0 1-4 16,0-3 6-16,0 3-5 0,1 0 1 0,-1-1-4 15,0 2-3-15,5-2-2 0,-3 0-4 0,1 0 8 16,4 0-2-16,2-1 5 0,1 0 4 15,1-2-1-15,1 1 2 0,4 0-2 0,-3-2 1 16,2 2 1-16,3 0-1 0,1-1 1 0,1-2-3 16,-2 1 2-16,2-1-3 0,-5 2 3 15,5 0 2-15,0-1-4 0,-1-3 4 0,2 1-4 16,0 0 3-16,-1-2 2 0,0 4-3 0,0-1 3 16,-7-1-5-16,0 0 2 0,-2 2-1 15,-6 1 4-15,0 1 5 0,-3 2-1 0,-1-2 8 0,-1 1-8 16,0 1 3-16,0-3 0 0,-2 3-5 15,1 0 2-15,-4 0-6 0,2 0-5 16,-5 2 1-16,-3 1-2 0,-2 4 3 0,-6 0 2 0,-2 2 2 16,-1 2 0-16,-2 2-2 0,7 1 2 15,-1 3-3-15,2-2 2 0,5 1-2 0,1-1-1 16,5 1 1-16,-2 0-3 0,7 1 3 0,1 0 2 16,6-3-1-16,-1-2 2 0,7 0-4 0,1-1 1 15,-1-2 0-15,7-3 4 0,0-2-1 0,5 0 2 16,-1-3-3-16,-2 0-3 0,-1-1 4 15,3-2-5-15,-4-2 4 0,-4 0 1 0,3-1-4 16,-3-3 4-16,-2 1-4 0,-2-2 4 0,5-3-2 16,-6-2-4-16,1-2 4 0,-3 0-2 0,1 0 2 15,-2 0 2-15,-3 1-2 0,0-3-2 16,-4 3 0-16,-2 2 0 0,0 2 0 0,-4 3 4 16,2-1 2-16,-3 3-4 0,3 2 4 0,0 0-7 15,-2 2-2-15,4 3 0 0,1 0-15 16,1 0-3-16,3 3-5 0,-2 2 2 0,3 2 11 15,5 3 11-15,8-1 5 0,4 2 2 0,9-1 3 16,5-2-6-16,4 1-1 0,4-4 0 16,-3 2-4-16,2-5 8 0,-3-2-1 0,-3-2-4 15,-4-2 2-15,-3 0-2 0,-3-6 2 0,-4 1 2 16,-4-3 3-16,-2 0-2 0,-4-2-2 0,-3 0 4 16,-4-1-4-16,-1 1 4 0,-4-2 1 15,-3-1 2-15,-4 5 1 0,1-2-2 0,-6 2 1 0,0 1-1 16,-5 0 3-16,2 2-3 0,-3 4 1 15,0 2 0-15,1 5-5 0,-1 1 5 0,-2 2-3 16,5 7-4-16,-4 2 3 0,4 4-3 0,-1 5 2 16,4 5 0-16,2 4 4 0,5 3-6 0,2 4 1 15,3 6 1-15,1 4-4 0,-1 3 8 16,5 4-3-16,-3 1 1 0,-1-1 3 0,-2 1-4 16,1 4 1-16,0-4-1 0,-1-1-6 0,0-3 2 15,0-4-2-15,3-6 0 0,0-6-1 0,-1-6 1 16,0-7-2-16,2-4-5 0,-2-2-1 15,-1-4-18-15,-1-3-14 0,1 0-25 0,0-3-26 16,2-3-13-16,-1 0-15 0,-1-9-30 0,2-3-63 16,3-1-127-16,2-6-272 0,5 0-499 15</inkml:trace>
  <inkml:trace contextRef="#ctx0" brushRef="#br0" timeOffset="14145.2241">16691 1055 1 0,'0'-1'7'0,"0"0"530"15,-1 0-76-15,0 1-96 0,0 1-127 0,0 1-78 16,-1 1-50-16,-1 2-15 0,-1 2 3 0,-2 3-21 15,5 0-18-15,1 0-18 0,0-1-13 0,1-1-1 16,6 2 1-16,-1-3 5 0,1-2 4 16,1 1 5-16,3-2-1 0,-1-1-6 0,1-1 1 15,0-2-7-15,-1 0-2 0,-1-1 2 0,2 0-3 16,-4-2 2-16,-3 1 1 0,2-1 1 16,-3-1-1-16,2-1 0 0,-1 0-2 0,-3-1-2 15,0-2-1-15,-1 1-8 0,0 0 1 0,0 1-3 16,-1 0-4-16,-1 0 1 0,-3 2-3 0,2-2-1 15,-1 1-2-15,-2 3 1 0,-2 0-2 16,1 2-2-16,-3 0 4 0,-2 5-7 0,-1 3 2 0,1 1 3 16,0 3-6-16,1-1 3 0,2 3 1 15,2 2-3-15,3 1 2 0,2 2 2 0,6 2-2 16,5-1 1-16,3 0 3 0,8 0-3 0,5-3 2 16,6-2 2-16,4-5-3 0,-2-1 3 0,4-4-3 15,-4-3-1-15,1-3 2 0,-2 0-2 16,-7 0-1-16,-1-6 1 0,-6 3 4 0,-3-3 2 15,-3-4 1-15,-2 1 3 0,-4-1-5 16,1 1 5-16,-4 0 0 0,1 2-1 0,-3 0 4 16,-4-1-4-16,-2 1 3 0,1 2-5 0,-4 2-3 15,-4 1-6-15,-4 1 0 0,-2 0 0 0,-2 4-3 16,-5 1 8-16,-3 2-2 0,3 2 0 0,-2 3 1 16,7-1-4-16,3 4 1 0,4-2-3 15,8 5 1-15,4-1 1 0,6 1-1 0,6-1 4 16,9-3-2-16,6 0 2 0,8-3 0 0,5 2-1 15,1-4 0-15,4-3-2 0,3-2 3 16,-4-4-3-16,-1-1 2 0,-3-4-1 0,-7-3-4 16,-3-1 3-16,-4-5-1 0,-7 2 2 0,1-5 1 15,-5-2 0-15,-2-3 0 0,1-1-3 0,-1 0 4 16,-1-5-1-16,1 5 0 0,-4-6 3 0,-3 3-4 16,-4-3 0-16,-4-1 1 0,-1 4 2 15,-6 1 1-15,-1 0 2 0,-1 6 3 0,4 10 0 16,-1 0 4-16,-1 2 10 0,-1-2 1 0,0 3 2 15,-1 1-3-15,-2 3-10 0,1 0-4 16,-8 10-4-16,8 9-2 0,3 9-1 0,3 5 1 16,7 3 0-16,0 5 4 0,5 4 1 0,-1 4 0 15,4 0 2-15,-2 1-5 0,1 2 0 0,1-1 1 16,-6 2-5-16,4-2 6 0,-4-6-4 0,0-3-2 16,0-5-3-16,5-7-3 0,-2-1-4 15,0-7-13-15,-3-1-12 0,2-5-15 0,-1-2-15 16,-2-5-11-16,0-1-19 0,-1-2-26 0,-1-1-18 15,1-1-3-15,0-3-25 0,0 0-78 0,1-3-124 16,0-4-197-16,0 0-265 0,2-1 248 16</inkml:trace>
  <inkml:trace contextRef="#ctx0" brushRef="#br0" timeOffset="14474.3631">17286 1162 45 0,'-5'-3'616'0,"0"-2"-124"0,-3-2-81 0,4 1-62 16,4 1-93-16,1 2-76 0,2 0-52 16,5-1-35-16,2 0-20 0,5-1-12 0,9 0-4 15,2 1-3-15,6 1-2 0,6-1-7 0,-2 0-7 16,1-1-3-16,0 3-4 0,-4-1 2 0,2-1-1 16,1-1-2-16,-3 1-4 0,0-1-1 0,-3-1-4 15,-2 3-2-15,-6 1 3 0,-4-2-5 16,-3 3 3-16,-7-1 2 0,-2 2 4 0,-5-2 2 15,-1 2 4-15,-1 0-4 0,0 0-4 0,0 0-7 16,-5-1-8-16,1 2 0 0,-2-1-2 16,-2-1-1-16,-1 2 1 0,-2-1-5 0,3 2-2 15,0-1 3-15,4 0-2 0,-1 0 1 0,3 0-2 16,0 2-3-16,2-1-3 0,-1 3-6 0,2-1-25 16,-1 3-56-16,1 2-118 0,1 1-364 15,-1 1-1133-15</inkml:trace>
  <inkml:trace contextRef="#ctx0" brushRef="#br0" timeOffset="15657.3171">5119 2732 1301 0,'-4'-4'293'0,"-4"-3"-26"0,1 0-59 0,3 3-36 16,3 3-19-16,-1 1-25 0,1 0-34 16,1 0-29-16,-1 1-29 0,1 1-19 0,0-1-7 15,0 2-4-15,-2 2 3 0,1-1 1 0,0 4 1 16,1 3-2-16,0-4-1 0,2 2 3 0,2 0 2 15,1-3 8-15,3 0 11 0,2-3 8 16,6-3 2-16,4-3-4 0,7-4-11 0,5-7-7 16,4 2-6-16,0-5-3 0,0-4 0 0,-3-1 0 15,1 0 1-15,-4-4 0 0,-1 0 3 0,-1 0 0 16,-7-2-1-16,1 1-1 0,-3-3-2 16,-1-1 0-16,-5 3 5 0,-3 0 2 0,-2 1 0 15,-1 4 3-15,-3 3-5 0,-3 4 4 0,0 3 2 16,-1 2 2-16,-1 4 4 0,1 4-5 0,0 3-12 15,-1 0-15-15,1 2-12 0,0 2 0 16,-1 4 3-16,-2 9 12 0,-1 6 1 0,1 5-2 16,2 6 2-16,-2 2-8 0,3 2 9 0,2 1 0 15,0-1 0-15,3 0 2 0,1-6-4 0,4-2 1 16,0-5 0-16,2-5 1 0,4-5-1 0,-3-5 2 16,-2-1 0-16,6-6 3 0,-5 0 3 15,0-5-1-15,6-2 2 0,-2-6 1 0,2-1-1 16,0-4 1-16,0-3-2 0,0 3-1 15,-3-7-1-15,4-1-2 0,-3-2 1 0,0-1-1 0,4 0 2 16,-5 1-2-16,3 1-2 0,-1 2 0 16,-1 4-2-16,-2 2 1 0,-3 5-1 0,-3 2-1 15,-4 3-2-15,3 3-4 0,-4 3-3 0,3 1-3 16,-1 5 3-16,2 4 3 0,2 4 1 0,0 4 6 16,0 5-4-16,-2 4 2 0,0-2 2 15,1 4-3-15,-3 0 3 0,1-2-1 0,-3-2 1 16,3-5 0-16,-4 1 0 0,-2-1-1 0,0-2-6 15,0-2-5-15,-1-3-10 0,-3-3-14 16,-1-3-15-16,-2 1-20 0,-1-2-33 0,0-2-70 16,-7-4-164-16,0-5-445 0,-4-2-822 0</inkml:trace>
  <inkml:trace contextRef="#ctx0" brushRef="#br0" timeOffset="15800.0815">5638 2032 490 0,'-3'-10'667'0,"1"-3"-548"0,-4-1-64 0,6 6-101 0,6 5-54 0,-1 1-27 16,4 3-27-16,6 4-76 0,1 3-403 15,5 6 593-15</inkml:trace>
  <inkml:trace contextRef="#ctx0" brushRef="#br0" timeOffset="16558.7739">7251 2333 1746 0,'-9'-8'191'15,"-4"-2"8"-15,-4-2-17 0,5 5-18 0,0 0-18 16,0 1-27-16,-3 3-33 0,-1-1-24 16,-2 4-14-16,-3 4-7 0,-4 3-5 0,0 4-3 15,-4 5-1-15,-2 5-3 0,1 3 0 0,-2 5-2 16,2 2-5-16,0 4-3 0,0-2-4 0,6 0 0 16,2 2-8-16,5-4-3 0,4-3-5 0,8-5-8 15,5-5 6-15,3-4 1 0,7-1 3 16,4-1 2-16,4-4 3 0,7-1 3 0,6-6 3 15,1-4 2-15,8-4-1 0,1-5-2 0,-1-1-1 16,-1-3-7-16,-6-3 6 0,-2 1 2 16,-3-3 2-16,-5 0 6 0,-4 0-6 0,0-1 0 15,-8 1 1-15,0-2 1 0,-2 1-2 0,-3 2-1 16,-3 1-2-16,-2 1 0 0,-1 4-1 0,-2 1 3 16,-3 3 2-16,2 2-2 0,0 1 0 15,-3 0-3-15,4 2-3 0,-4 3 1 0,3-1-2 16,0 3-3-16,-2 0-4 0,3 4-5 0,-5 3 0 15,2 3 2-15,-6 7 3 0,1 2 4 0,-1 5-2 16,1 2 0-16,2 0 0 0,2-1 2 16,5-1 0-16,2 0-1 0,4-4-1 0,-1 2-6 15,7-2 3-15,4-3 3 0,0-4 0 0,9-2 9 16,0-5-5-16,3-4-1 0,2-4 1 0,0-2-5 16,1-1 4-16,0-5 0 0,0-1-1 0,-1-3-1 15,-4 0 1-15,-2-5 3 0,-2 3 0 0,-7-2 3 16,3-3-1-16,-7 0-3 0,1-3 0 15,-4 0-2-15,-2-2 1 0,1 2 2 0,-5 1-2 16,0 3 0-16,-1 0-1 0,-1 5-2 0,0 3 3 16,0 0 4-16,-1 6-5 0,2 0 0 15,0 2-2-15,0 2-8 0,0 1 3 0,2 2-10 16,-2-1-4-16,3 4 0 0,4 1 2 0,0 6 8 16,6 5 6-16,2 3 3 0,1 4-2 15,-1 5 1-15,2 1-1 0,-3 4-4 0,1-2 6 16,-2 1 3-16,-3 2-1 0,-2-2 4 0,-4-2-5 15,3-1-4-15,-4-3 3 0,-3-2 0 0,-3-3 0 16,-4-5-1-16,3 0-2 0,-3-5-9 16,-1 0 2-16,1-3-11 0,1-1-16 0,-2-1-18 15,6-4-38-15,0-1-53 0,1-2-89 0,2-2-309 16,2-2-1070-16</inkml:trace>
  <inkml:trace contextRef="#ctx0" brushRef="#br0" timeOffset="16943.5408">9157 2198 562 0,'-16'-20'465'0,"-5"-3"-64"0,-3-7-57 16,4 4-57-16,1 5-38 0,2 2-37 0,-4 2-37 15,0 5-23-15,1 2-27 0,-1 4-33 16,1 5-18-16,1 3-23 0,-1 5-19 0,-1 8-7 16,1 7-5-16,-4 8-3 0,-2 4 4 0,3 3-3 15,4 2-1-15,-1 3-3 0,8 0-5 0,2 8-3 16,1 4 1-16,6 5 4 0,2 3-1 0,2 1 1 15,1 4-3-15,1-2-5 0,5 0-1 16,-2-1-3-16,-1-3-5 0,1-6-5 0,-3-7-16 16,-1-9-15-16,2-5-16 0,-4-8-18 0,-4-4-14 15,-1-2-18-15,-6-6-39 0,-5-3-61 16,-3-3-128-16,-1-6-243 0,-1-4-414 0,-1-7 256 16</inkml:trace>
  <inkml:trace contextRef="#ctx0" brushRef="#br0" timeOffset="18160.4151">8518 2694 1 0,'34'-18'0'0,"16"-5"319"15,12-5 159-15,0 3-62 0,-3 3-81 0,-4 6-66 16,0 2-67-16,-7 4-59 0,-4 5-39 0,-6 3-40 16,-8 3-29-16,-6 2-16 0,-6 5-1 0,-4 3 12 15,-4 2 12-15,-2 3 22 0,-4 4 17 0,-2 3 6 16,-4-1 3-16,-2 4-7 0,-3-1-16 15,1 1-10-15,-3-3-15 0,-3-1-11 0,4-2-9 0,1-4-8 16,1-1-4-16,3-5-4 0,1-2-1 16,4-1 1-16,3-2 0 0,-2-1 3 0,4-2 6 15,3 1 5-15,4-3 1 0,5-3 1 16,3-3-7-16,4-1-4 0,-1-2-3 0,-4-3-1 16,5-2 0-16,-6 3 3 0,-2-6 0 0,-2 2 0 15,-4-2-1-15,0 3 1 0,-5 0-2 0,0-1 1 16,-4 1 0-16,1 0 0 0,-2 4 2 15,-2-2 0-15,-2 4 1 0,-2-1 2 0,3 3-1 16,-2 1-4-16,-2 2-1 0,3 0-4 0,0 2-1 16,1-1 0-16,0 2-5 0,-1-2-8 0,2 4-10 15,0 0-1-15,0 2 3 0,-2 2 7 16,1 1 9-16,1 4-1 0,0 0 0 0,5 4 0 16,-1-2-1-16,4-1 3 0,3-2 1 0,1 0-1 15,6-5 1-15,1 0 1 0,3-4 0 0,6 0 3 16,-2-5-1-16,4 1-3 0,0-2 0 0,-3-5-2 15,-3 1 2-15,3-4 2 0,-4 0 1 0,-2-5 2 16,-1 0 0-16,1-4 0 0,-2-2 1 16,2-2 0-16,-1-6 0 0,-1-1-1 15,-1-3-2-15,-3-4-2 0,-2 2 1 0,0 0 3 16,-3 2 3-16,-3 2 1 0,-1 4-1 0,-2 3-1 16,-1 2 3-16,-3 3 0 0,-1 4 2 0,-3 4 4 15,2 2-1-15,-1 5 0 0,1 2-1 16,-1 1-4-16,2 4-6 0,1 1-12 0,-2 3-1 0,-5 6-3 15,-4 8 3-15,-2 7 9 0,-4 6-1 16,4 3 2-16,-3 4-1 0,5 0-1 0,7 3 0 16,0 2 0-16,8-1 2 0,2-1 1 0,6-5-1 15,6-3-2-15,5-4 0 0,2-6-1 16,6-1 0-16,0-9 2 0,4-2 1 0,0-4-1 16,1-3 1-16,-2-4-1 0,1-4-1 0,-3-3 1 15,-4-4 1-15,-1-2-1 0,-6-5 0 0,3-3 0 16,-4-3-2-16,1-3 3 0,-5-2-2 0,4-6 1 15,-2-1-1-15,-4-5 0 0,4-1 3 16,-6-1 0-16,-3 1 0 0,-1 0-1 0,-5 1-1 16,-3-1 0-16,-2 3 0 0,-4-2 4 0,0 2 2 15,-2 7 1-15,-1 4 0 0,-3 3-3 0,2 4 3 16,0 4 1-16,1 2 1 0,2 4 4 16,2 5-4-16,1 2-7 0,1 4-6 0,3 3-10 15,0 1 0-15,-3 9 7 0,-4 5 2 0,2 12 6 16,-1 7 2-16,0 4-3 0,5 6 2 15,1 0 0-15,4 1-3 0,-1 1 5 0,4-2-4 0,0 3 0 16,0-2 2-16,2 6-2 0,0-2 4 16,2 1-5-16,0-4-4 0,7-5-9 0,1-9-8 15,4-6-1-15,1-8-1 0,4-8 4 0,1-3 3 16,-4-6 3-16,4-2 0 0,-3-6 3 16,-1-3 3-16,-1-6 1 0,-2 0 3 0,-3-5 4 15,-1 0-2-15,-3-4 6 0,-1 1-2 0,-3-5-1 16,-1 1 2-16,-2-2-2 0,1 1 3 15,-5 1 3-15,-2 1 1 0,-1 0 2 0,-2 5 1 16,-4-1 3-16,2 5-1 0,-4 0 2 0,0 4 0 16,1 0-1-16,-2 4 1 0,1 1-3 15,1 4-4-15,-4 2-5 0,0 4-3 0,-4 4-4 0,-1 6 0 16,-1 2 0-16,2 7 0 0,2 1 4 0,1 4-1 16,4 2 1-16,4-1 2 0,3 2-2 15,2 2-2-15,5-4 0 0,4-2-5 16,3-4 3-16,5-4 2 0,2-2-1 0,3-5-1 15,1-4 2-15,-2-3 3 0,0-4 1 0,0-3 4 16,-1-2-6-16,-4-1 2 0,-1-2-1 0,-2-3 2 16,-1-2 0-16,-3-1 0 0,-2 0 0 0,1-2-3 15,-3-2 4-15,-2-1 1 0,0-1-1 0,-1-2 2 16,-4 0-6-16,2-1 1 0,-4-1 2 0,-1 0-2 16,-1 0 1-16,-1 1-1 0,-2 1 0 15,-1 2-1-15,-3 0 1 0,0 2 0 0,-1 3-3 16,-1-1 2-16,1 5-5 0,-3 1-1 0,4 1-3 15,1 3-9-15,1 3-11 0,1 1-26 16,4 3-28-16,2 4-36 0,2 2-55 0,2 3-111 16,6 1-230-16,4 3-566 0,5-2-88 0</inkml:trace>
  <inkml:trace contextRef="#ctx0" brushRef="#br0" timeOffset="19075.2171">11068 2331 1270 0,'-4'-1'534'0,"1"-3"-154"0,0-1-96 16,0 2-59-16,1-1-40 0,0 2-44 16,1 0-33-16,1 2-35 0,0 0-32 0,0 2-28 15,0 0-14-15,0 3-1 0,-3 3 2 0,0 5 4 16,-1 3 2-16,2 5-1 0,2 2 0 16,0 1-2-16,2 0 2 0,3 0 0 0,3-1 0 15,0 0 6-15,4-2-7 0,-2-3 1 0,5 0-2 16,-1-4-8-16,3 0 8 0,2-3 0 0,-5-3 1 15,6-3 2-15,-3-4-1 0,-3-2 1 16,5-1 2-16,-5-6 5 0,4 0-5 0,-4-2 3 16,1-3-1-16,-1 1-8 0,-2-5 9 0,-2 1-2 15,0 1 1-15,-1-2 0 0,0 1 0 0,-3-1-1 16,-2 0 0-16,-2 1 7 0,1 0-6 16,-2 5 3-16,0 1 5 0,-2 2-4 0,0 1 6 15,0 1-4-15,-1-1 0 0,1 6 0 0,0 0-6 16,1 1-4-16,0 1-10 0,0 0-5 15,-2 4-4-15,-1 4 3 0,-1 3 7 0,0 5-2 0,-2 2 7 16,2 1 0-16,3 1-3 0,1 0 7 16,3-2-5-16,1 1 0 0,1 1 0 0,2-3-3 15,2-2 2-15,2-3 0 0,1-5 0 0,1 1-1 16,-1-5 3-16,3-2 0 0,-2-2 1 16,-1-2 7-16,3 0-4 0,-3-4 2 0,-1 0 0 15,0-3-2-15,1-2 0 0,-2-3 0 0,0 2-1 16,0-3-1-16,0-1 3 0,-1 2-3 0,0-3-2 15,0 0 5-15,0-1-7 0,-1 1 2 16,0-1 1-16,1 0-4 0,-1 0 4 0,-1 2 0 16,0 0-1-16,-2 2-1 0,-2 3 5 0,0 1-1 15,1 1-1-15,-3 4 6 0,0 2-9 0,-1 2 1 16,0-1-2-16,0 4-10 0,0-2-2 0,0 2-6 16,0 2 4-16,0 3 4 0,2 6 8 15,-2 0 5-15,2 3-3 0,2 3 4 0,0-3-4 16,3 2 0-16,3 0 2 0,1-1-6 0,1-2 6 15,7-2-3-15,1-2 1 0,2-3 4 16,4-2-2-16,4-3 0 0,0-2 0 0,-1-1 2 16,1-1-6-16,-1-6 3 0,-2 0 0 0,-1-2-5 15,-4-3 8-15,1-2-1 0,-4 1-1 0,-2-3 7 16,0-1-4-16,-5-1 2 0,-1 1 0 16,-2-3-3-16,-3 0 0 0,-3 1-1 0,-1 1 1 15,-3 2-4-15,0 0 6 0,-4 3-3 0,-2-1-1 16,-2 1 6-16,0 3-8 0,-4 2 1 0,-2-2 1 15,0 4-3-15,-4 1 0 0,0 1-1 0,-2 3 1 16,2 2-9-16,5 3 7 0,3 0-2 0,2 4-1 16,3 6 7-16,1 3-6 0,3 1 5 15,0 4-2-15,5 2 0 0,1 1 1 0,2 0-1 16,-1 3 3-16,4-1-6 0,-2 1 7 0,2 0-1 16,0-1-2-16,0 0 6 0,3-1-6 15,3-2 1-15,-4-1 0 0,-1 0-3 0,1-5 0 16,-2-1 0-16,-4-2-1 0,0-5 2 0,-3-2 0 15,2 0 1-15,-3-4-2 0,1-1 2 0,-2-1 0 16,0-3 1-16,0 1 0 0,-2 0-5 16,1-1 1-16,-2-2-4 0,0-1 1 0,-5-6 0 15,-2 2-2-15,-1-3-1 0,1 1-9 0,0 0-22 16,-2-1-38-16,3 1-64 0,4-4-130 0,1-2-464 16,4 0-966-16</inkml:trace>
  <inkml:trace contextRef="#ctx0" brushRef="#br0" timeOffset="19296.0444">12449 2275 1724 0,'4'-3'519'0,"-2"0"-318"0,3-1-52 16,-1 1-1-16,-3 1 19 0,1 2 0 0,-2 0-49 0,0 0-50 16,0 0-37-16,0 2-23 0,0-2-8 0,0 2-6 15,0-2 1-15,2 1-2 0,-2 1 5 16,1 1 2-16,2 0 0 0,-1 0 3 0,-1 1-3 15,2-1 2-15,-1 3 0 0,1 0-4 0,-2-2 0 16,4 2-13-16,-3 1-33 0,1-2-54 16,-2 2-75-16,1 2-114 0,0 1-192 0,-2 0-376 15,0 2-448-15</inkml:trace>
  <inkml:trace contextRef="#ctx0" brushRef="#br0" timeOffset="19537.0233">12416 2598 1 0,'0'4'63'16,"0"2"398"-16,0-1-17 16,0-2-51-16,2-2-53 0,-2 1-71 0,0 0-53 0,1-2-43 15,-1 1-25-15,0-1-10 0,0 0-7 0,0 0-6 16,0 0-15-16,0 3-13 0,1-3-12 0,1 0-11 16,-2-2-7-16,1 1-4 0,-1 1-6 0,0 0-8 15,0 0-7-15,0-1-11 0,0 1-6 16,0 0-6-16,0 0-5 0,0 0-5 0,1 0-4 15,1-2-3-15,2 0 0 0,-3 1 1 0,1 1-5 16,-1 0-5-16,-1 0-11 0,1 0-31 0,0 0-57 16,0 5-140-16,1 0-619 0,-4-1-888 15</inkml:trace>
  <inkml:trace contextRef="#ctx0" brushRef="#br0" timeOffset="23029.7168">4835 1670 1 0,'0'-1'0'0,"0"-3"0"16,0 1 0-16,0 0 0 0,-1 2 248 0,1 0-24 15,0 1-43-15,0 1-57 0,1-1-55 16,-1 1-32-16,0-1-20 0,2 0-5 0,-2 0 2 16,1 0-4-16,-1 0 7 0,3 0 17 0,-1 0 8 15,3 0 6-15,3 0-2 0,0 0-11 0,2 0-13 16,1 0 0-16,0-1-3 0,1 1-2 15,3-1 4-15,-4-1-3 0,5 2-1 0,0 0-3 16,3 0-3-16,2 0 0 0,-1 0-3 16,3 0 0-16,1 2-6 0,-1-1 3 0,3 0-3 15,0 0-1-15,3 1 4 0,-2 1-6 0,1 2 3 16,1-3 1-16,0 3 1 0,-2-2 0 0,2-2-2 16,-4 3 4-16,4-2-3 0,-1 3 5 0,1-5 1 15,1 3-3-15,1-3 1 0,1 1-2 16,0 1 2-16,1-2 3 0,6 1 0 0,-2-1-1 15,3 0 1-15,1 0 3 0,3-1 1 0,-2 1 5 16,5 0-1-16,0 0-3 0,2-2 6 0,-1 2-5 16,0 0 3-16,-2-1-1 0,4 2-1 0,-1-2 3 15,-1 1-2-15,3 0 3 0,1-1-4 0,-3 1 1 16,3-2-1-16,-1 2-2 0,1 0 3 16,2 0-4-16,0 0 1 0,3 0-2 0,-3 0-2 15,2 0 2-15,-2 0 0 0,1 2 0 0,0-2 2 16,0 0 0-16,2 1 0 0,1-1-4 15,-2 0 2-15,3-1-7 0,0 1-1 0,1 0 3 16,1 0-3-16,0-2 2 0,1 2 1 0,-3-3-3 16,-1 0 2-16,3 1-5 0,0-2 4 15,0 2-4-15,-1 0 5 0,5-1-3 0,-4 1-4 0,3-2 4 16,-1 1-6-16,4-1 4 0,-3 3 0 16,-1 0-1-16,2-2-1 0,-2 2 2 0,-1 0 0 15,0 1 0-15,-1 0 2 0,2-2-3 0,-1 0 1 16,5 0 1-16,-3 0-1 0,5 1 5 15,-1-2-4-15,-2 2 2 0,1-2 0 0,-2 0-3 16,4 1 5-16,-1 0-3 0,-2 2 1 0,4-3 1 16,1 1-4-16,1 0 3 0,2-1-1 0,0 1 2 15,0-1 1-15,-2 1-3 0,3-1 1 0,-2 1-2 16,-1 1 3-16,2-1 1 0,1 2 1 0,0-1 0 16,1 1-1-16,2-1 2 0,-5-1 2 15,3 1 1-15,0 0 1 0,-1-1-2 16,2-1 2-16,-2 1-2 0,3 2 4 0,0-1 0 0,2-1 0 15,-2 1 1-15,2-1-3 0,-3 2 2 16,-1-2 0-16,1 2 1 0,-1-1 0 0,0 1-2 16,2 0 1-16,1-2 0 0,-4 4 2 0,3-2 0 15,-2 0-3-15,-2 1-1 0,0-1 0 16,-2 0-5-16,2 0 1 0,-2 1 2 0,1 0-3 16,1-1 1-16,2 1 1 0,0-1-5 0,-4 1 3 15,0 2 0-15,3-2-2 0,-1 1 2 0,-2 0-4 16,0-1 1-16,1-1 0 0,2 0 1 15,-1 2 1-15,-1-2-1 0,5 1 1 0,-5 0-1 16,1-1 0-16,2 0 3 0,-1 1 0 0,2-2 4 16,-1 0-2-16,3 0 0 0,2-4 3 0,0 3 1 15,2-2 4-15,-2 2-3 0,0 0 2 0,2-1-1 16,-1 0 0-16,0 1 1 0,5-1-1 16,-2-1 0-16,5 1-3 0,-2 1-2 0,-4-2 3 15,0 3-2-15,2-1-2 0,-3 0 1 0,-3 0-4 16,0 0-1-16,-4 1 0 0,2 0 1 0,-5 1-1 15,-3-3 1-15,-7 3-1 0,-3-1-3 0,-2-2 2 16,-8 2-1-16,-6 0 2 0,-5-1 1 16,-8 1-1-16,-7-3 1 0,-5 3 1 0,-3 0 1 15,-8-2 4-15,-3 3 1 0,-4 0-2 0,-1 0-5 16,0-1-4-16,0 1-9 0,-1 1 0 16,1-1-3-16,-1 2-1 0,1-2 1 0,-2 0 0 15,-2 0 5-15,1 1 2 0,0 0 3 0,-4 1 0 16,4-1-4-16,-3 2 1 0,2-1-3 15,-2 0 0-15,1 0-4 0,-4 4-6 0,1-3-13 16,-1 2-25-16,0 0-37 0,-1-1-61 0,0 5-131 16,-2-1-330-16,2-1-916 0</inkml:trace>
  <inkml:trace contextRef="#ctx0" brushRef="#br0" timeOffset="24242.7138">4757 3196 120 0,'2'2'235'0,"0"-4"-152"16,-1 2-51-16,0 2 10 0,0-2 42 15,3 0 33-15,-1 0 9 0,3 0-12 0,1-2-24 16,2 2-11-16,1 0-4 0,1 0-1 0,3 0-7 15,-3 0-11-15,3 2-8 0,-4-1-1 0,6 1-1 16,-1 0-2-16,5-1 0 0,-4 1-3 16,4-1-1-16,0 2 0 0,1-1-1 0,3 2-4 15,-1-3-5-15,0 1-5 0,2-1-5 0,-2 2-2 16,4-2 2-16,0 0 3 0,5 0 0 16,2 0-1-16,2 0-1 0,0 1-1 0,1-1 0 0,-3 0 2 15,6 1 0-15,0-2 1 0,0 0-1 16,4 0-1-16,0 1-2 0,3 2-2 0,1-1-2 15,3 1 0-15,1-2 0 0,-2 0 0 0,3 0 0 16,5 1-1-16,-4-1 1 0,3 0-1 16,1-1 0-16,-2 0 1 0,5 0 0 0,-1-1 1 15,2 0 3-15,3-1 0 0,1 1-2 0,-2-1-1 16,6-3-2-16,0 2 1 0,0 0 2 0,1-1 0 16,-2 2-1-16,0 0 0 0,0-1-1 0,2 2-2 15,0-1 3-15,3 1-1 0,0 0-1 16,0-3 1-16,6 3-2 0,-3 0-1 0,0 0-1 15,1-1 0-15,-3 1 3 0,3 0-1 0,1 0 0 16,-3 0 0-16,5-1 0 0,0 0 1 0,2-1 2 16,2-2 1-16,-1 2-2 0,-4 0-1 15,4-2-1-15,-1 2-1 0,3-2 0 0,0-1-1 16,4 3 0-16,-1-1-1 0,-1 1 1 0,1-1 2 16,-1 1-2-16,-3-1 3 0,4-1-4 15,-1 2-1-15,3-1 2 0,-1 1-2 0,3-2 2 0,-1-1-1 16,-3 1-1-16,0 0-1 0,1-1 0 15,-2-1 0-15,-1 0 0 0,2-2-1 0,2 2 0 16,-3-3-1-16,-3 2 0 0,-3-1-3 0,-5 1 1 16,-1 2 1-16,-3-3-1 0,-1 0 2 15,-5 0-2-15,6 0 1 0,-7 1 1 0,-2-2-1 16,-1 2-1-16,-5 0 0 0,-3-2-2 0,-4 3 1 16,-1-1 1-16,-3-1-1 0,-7 1 1 0,-3 0 3 15,0-1-2-15,-5 1 2 0,-2 0-1 16,-3-3-1-16,-2 2 1 0,-1 1-2 0,-4-1 1 15,-3 4-1-15,2-1 4 0,-7-1 3 0,-2 3 5 16,0-1 6-16,-4 2 2 0,-3 0 4 16,-2 2-1-16,0-3-5 0,1 1-2 0,-2 2-7 15,-2-1-3-15,2 2-3 0,-1-1-2 0,0 1-1 16,0 0-1-16,-2-2 0 0,2 2-2 16,-1-2-2-16,1 1 1 0,1 1-4 0,-1-1 1 15,1 1-4-15,0-1-10 0,0 2-22 0,0 0-15 0,-1 2-44 16,-8 2-106-16,0 7-406 0,-2 3-1069 15</inkml:trace>
  <inkml:trace contextRef="#ctx0" brushRef="#br0" timeOffset="28284.4029">1781 4484 1 0,'0'-2'0'0,"0"0"152"0,-1 1 296 0,1-3-38 16,0 4-69-16,0 0-66 0,1 0-82 15,-1 1-69-15,0-1-55 0,1 3-43 0,-1-3-23 16,0 1-20-16,1 0-2 0,-1 2 8 0,0 3 13 16,0 2 19-16,1 4 7 0,0-1 5 0,-1 5 8 15,0 0 6-15,-1 2 8 0,0 2 3 16,-2 1-2-16,-4 2-6 0,2 2-5 0,-2 2-8 16,-1 0-7-16,3 1-6 0,-5-2-2 0,1 0-3 15,0-4-4-15,1-4-1 0,1-2-2 16,3-3-1-16,1-5 4 0,-2-2-2 0,4-3 5 15,0 1 6-15,0-4 13 0,1 0 14 0,1 0 15 16,-1-3 12-16,1 2 5 0,-1-1-19 0,0-4-19 16,1-3-26-16,1-6-17 0,1-2-1 15,0-1-1-15,1-2 0 0,1-2 0 0,-2-3 0 16,4-1 2-16,-3-5-2 0,4 0-2 0,3 0 4 16,-3-4-4-16,2 1 1 0,1-2 3 15,0 0-4-15,3 2 1 0,1 5 0 0,-2 4-2 16,2 4 3-16,-4 5 0 0,2 3 0 0,-4 1 0 15,1 3-1-15,-1 3-1 0,0 1 0 0,-1 3-2 16,1 2-3-16,-1 2-2 0,1 3 1 16,1 3-2-16,0 4 3 0,1 0 3 0,-2 4-1 15,1 1 2-15,0 4 2 0,-2 0 3 0,-3 6 1 16,3-1 2-16,-1 0-1 0,-3 1-1 0,3-3 2 16,-4 0-2-16,-2-1 0 0,2 1 1 15,-1-3 0-15,-1 0-1 0,1-1-1 0,-1-1 0 0,5 1-1 16,-4-2-1-16,0 0-3 0,2-3-6 15,0 2-16-15,-1-3-31 0,3-1-43 0,-4-2-53 16,-1-1-70-16,-1-4-86 0,0-1-89 0,-2 0-130 16,-5-4-308-16,0 0 363 0</inkml:trace>
  <inkml:trace contextRef="#ctx0" brushRef="#br0" timeOffset="28847.7911">1607 4673 1 0,'-7'-2'0'0,"-3"-3"268"16,1 2 164-16,7 1-103 0,2 1-177 0,2 0-142 16,7 0-84-16,3 0-15 0,9-1 50 15,9 0 34-15,7 1 6 0,9 1 5 0,8-2 2 16,4 2 0-16,7-1 2 0,-1 0 2 0,4-4-1 16,-1 1-1-16,-2 0 1 0,-8-1-4 15,-4-1 1-15,-9-1 3 0,-9 0 2 0,-4 1 12 0,-5 0 22 16,-8 0 36-16,-4 1 46 0,-5 2 46 15,-2 0 31-15,-5-1 7 0,-1 3-8 0,-1 0-27 16,-1 0-35-16,1 2-36 0,-2-2-41 0,-2 1-33 16,-1 0-20-16,-5 1-12 0,-3 3 2 0,-3 1 5 15,-5 2 6-15,0 2 5 0,-1 1-1 16,1 3-4-16,1-2-5 0,3 3-4 0,2-1-5 16,0 4 0-16,5 1-4 0,7-2-1 0,2 3 2 15,4 0 0-15,6-1 5 0,3 0 3 16,8-2 4-16,3-5 2 0,5-1 1 0,5-4 0 15,2-4-1-15,-2-2-4 0,2-4-1 0,-1-2-4 16,-3-2-1-16,-4-3 3 0,-1-3 1 16,-2-2 6-16,-2-4 0 0,-3 0 1 0,-3-3 3 15,2-1 5-15,-5-1 0 0,1-1-1 0,-2-1 0 16,-2-1-4-16,-2-1 7 0,-1-2 3 0,-4 1 1 16,0 0 2-16,-2 0 0 0,-1 3 7 0,-2 4 8 15,-1 4 2-15,0 3 0 0,-2 2-8 0,1 3-7 16,0 0-2-16,0 5 1 0,1 2 0 0,1 1-4 15,2 4-11-15,-1-1-17 0,1 0-17 16,0 6 0-16,-1 1 1 0,-4 8 8 0,4 6 11 16,-1 2 0-16,1 4 0 0,3 2-1 15,0 3 0-15,3-2 2 0,-1 3 0 0,5 0-1 16,-3 0 0-16,0 3-4 0,2 1-16 0,-3 1-31 16,-1-2-35-16,-1 2-60 0,-2-5-75 0,1-4-114 15,-2-4-214-15,0-3-376 0,0-3-182 0</inkml:trace>
  <inkml:trace contextRef="#ctx0" brushRef="#br0" timeOffset="29197.7728">2533 4604 1 0,'2'-2'199'0,"6"-2"-67"16,1 1-103-16,5 0 2 0,8 1 23 0,3-1 29 15,3 2 6-15,4-1-13 0,1 0 8 0,0 1-25 16,3-1 6-16,-2-1-3 0,-1-2-1 16,-3 1-2-16,-2 0-22 0,-5 0 3 0,-7 1 15 0,-3-1 37 15,-5 0 32-15,0-1 26 0,-5 1 12 16,2 1 5-16,-3-1 2 0,-1 0-5 0,-1-1-12 16,0 1-21-16,0 1-17 0,-1 0-12 0,-1 0-12 15,2 0-15-15,0 2-20 0,2 1-22 0,-2 3-22 16,0-3-21-16,1 1-18 0,-1 1 2 15,1 3 8-15,1 2 9 0,0 5 14 0,2 2-1 16,-1 0-3-16,1 2 2 0,1-1 0 0,2 2 0 16,-2 3 2-16,-1 0 0 0,2 0-2 0,0 0-3 15,-2-5-2-15,4 1-8 0,-3-7-20 16,1 2-44-16,-2-2-78 0,-2-4-143 0,1-1-268 16,-2-1-711-16</inkml:trace>
  <inkml:trace contextRef="#ctx0" brushRef="#br0" timeOffset="29368.7627">2830 4086 1749 0,'-4'-7'258'0,"-2"-4"-71"16,1 2-67-16,3 2-44 0,4 1-37 0,-2 6-45 15,1-1-98-15,0 2-10 0,4 3-26 0,1 2-172 16,5 4-514-16,3 4-100 0</inkml:trace>
  <inkml:trace contextRef="#ctx0" brushRef="#br0" timeOffset="31103.662">2970 4386 1 0,'0'-2'0'0,"1"-3"361"16,-1 0 92-16,0 1-83 0,0 1-66 16,0 0-44-16,0 1-44 0,0 1-19 0,0 1-36 15,0 0-42-15,2 0-36 0,-2 1-37 0,2-1-27 16,-2 1-15-16,0-1-17 0,0 1-26 0,0 1-18 15,1 1 6-15,1 2 14 0,-1 5 24 16,0 1 34-16,0 3 3 0,0 4-1 0,1 2-1 16,0-3-15-16,2 3-1 0,-2-6 4 0,4 2 4 15,-2-1 6-15,6-1 0 0,-2 0-1 0,2-3 2 16,2 0 1-16,2-4 4 0,2-2 0 0,-1-1-4 16,4-3-8-16,-2 1 0 0,2-2-7 15,-5-2-2-15,-2 1 3 0,-1-2 2 0,-1 0 8 16,-3-2 8-16,2 0-1 0,-1-3-1 0,1-2-4 15,-3 1 2-15,-1-1 7 0,-2 3 6 16,0-1 1-16,-2 0-6 0,1 0-7 0,-2 1-10 16,1-1 0-16,-1 1 6 0,0 3 12 0,0 1 10 15,-1 1 0-15,1 1-6 0,0-2-17 16,0 6-16-16,0-3-19 0,0 1-25 0,0 0-27 0,0 0-13 16,0 4 19-16,0 4 22 0,0 6 30 15,2 1 16-15,0-1-5 0,4 0-3 0,0-1 2 16,2 2 3-16,2 1 1 0,1-2 3 0,3 1 3 15,1-3-2-15,0-2 0 0,2-1 1 0,1-2-3 16,0-5 3-16,-2-1 1 0,1-2 1 0,-2-2 1 16,-1 0 0-16,-3-2 1 0,1 1 3 15,-1-1 4-15,-3-3 2 0,1 2-3 0,-3-3 0 16,-1-3-6-16,1 4 0 0,-2-4-2 0,-2 2-1 16,2-4 1-16,0 3-3 0,-3 0 0 15,1 1 0-15,-2 2 0 0,2-1 2 0,-2 1-1 16,0 3 1-16,0-2-3 0,0 2 1 0,0 0 0 15,1 0-1-15,-1 2 0 0,0 2-3 0,0 0-3 16,-1 0-8-16,1 2-8 0,0-2-14 16,0 4-2-16,0-1 6 0,0 2 7 0,0 3 14 15,1 5 5-15,-1-2-2 0,1 2 2 0,2-1 0 16,-1 1 0-16,1 0 2 0,2 1-2 16,-1-1 0-16,5-1 0 0,-1-2 1 0,1-2 0 0,3 1 2 15,1-5 1-15,-1 1 2 0,3-3 1 16,1-1 0-16,2-2 0 0,1-2 0 0,0 0-2 15,-3-2 2-15,1-2 1 0,-4-3 0 0,1-2 1 16,0-2 0-16,-2 0-2 0,0-2-1 16,0-3 2-16,-1 1-4 0,-1-4 1 0,1-6-3 15,0 2 0-15,-2-4-1 0,2-3 0 0,-2-3-2 16,-3 0 2-16,2 3 2 0,-6 3 0 0,-2 1 6 16,0 3 1-16,-2-1-1 0,-1 0-1 0,-3 2-6 15,4 0 0-15,-3 3 0 0,1 5 1 16,1 3 3-16,1 3 0 0,1 2 2 0,-1 5 2 15,1 2-4-15,0 3-3 0,-1-1-21 0,2 1-10 16,-2 6-2-16,1 3 3 0,-1 7 18 16,-2 4 7-16,2 6 3 0,0 2-1 0,3 3 0 15,2 1-1-15,-1 2 1 0,5 4-1 0,2-5 0 16,1 2 1-16,4-6 2 0,1-3-1 0,1-7 1 16,2-1 1-16,3-8-1 0,-1-3 1 15,0-1 0-15,1-2-1 0,-4-4 0 0,2 1-2 16,-2-3 0-16,-2-1 2 0,0-3 2 0,-1-3-1 15,-2 1 0-15,1-2-2 0,-3-2 3 16,-1 1-1-16,-3 1 0 0,-3-2 0 0,0-2-3 0,-3 4-2 16,0 0 2-16,0 2 0 0,-1 2 0 0,-1 0 0 15,0 4-7-15,-1 0-7 0,0 2-6 16,2 3-7-16,-4 2 2 0,0 2 6 0,0 4 1 16,1 3 5-16,2 0 0 0,4-1 4 0,0 1 4 15,5-4 4-15,3 3 1 0,4-3 0 16,4-1 0-16,3-1 1 0,4-3 1 0,-1-3 1 15,-3 0 0-15,-1-3-1 0,1-3 2 0,-6 1-1 16,2-2 2-16,-3-1 2 0,-2 0-1 0,0-1-1 16,-5 2 3-16,-1 1-2 0,2-1 2 15,-5-1-1-15,2 2 0 0,-3-1-2 0,0 2-2 16,-1 1-6-16,-1 1-12 0,0 0-11 0,2 2-4 16,3 4 4-16,-2 2 7 0,5 7 11 15,-2 1 4-15,-2 8 2 0,1 7 2 0,-3 2 3 16,-2 8-2-16,-2 4-1 0,-3 1 3 0,-4 4-4 15,-3 2 4-15,-3 2 1 0,-4 0-2 0,0 2 1 16,-2-1-2-16,-2-2 4 0,0-5 1 16,3-6 7-16,0-9-2 0,0-4 1 0,-1-9 4 15,0-3-2-15,2-5 7 0,-2-4 3 0,3-3-2 16,-1-4 2-16,1-1 1 0,2-3-1 0,-1-3 0 16,3-4 5-16,2-4-11 0,-1-6-6 0,3-3-5 15,1-5-11-15,3-7 4 0,2-3 0 0,2-1-1 16,3 0 2-16,2 0-5 0,4 0 0 15,1 1 2-15,3 3-4 0,1 2-1 0,2 6-3 16,0 4-5-16,3 5-6 0,2 2 1 0,3 4 0 16,6 0 3-16,1 5 5 0,4 2 1 0,-1 4 2 15,-2 3 1-15,0 3 3 0,0 1 0 16,0 2-1-16,0-1 0 0,1 1-9 0,-5-1-8 16,-2-1-25-16,-2-2-47 0,-3-1-66 0,-6-2-93 15,0 1-115-15,-4-2-159 0,-2-2-323 0,-1 0 11 16</inkml:trace>
  <inkml:trace contextRef="#ctx0" brushRef="#br0" timeOffset="31465.8166">3861 4187 1 0,'-8'-7'230'0,"-3"0"318"0,-2-5-96 0,7 4-69 16,1 1-54-16,2 1-68 0,1 0-60 15,2 3-52-15,0 1-51 0,1 0-56 0,2 1-36 16,4 0-21-16,6-1-2 0,7 0 13 0,3 0 6 16,9 1 4-16,4-1 0 0,5 0 2 0,-2 1 1 15,3-3 3-15,-4 2 2 0,-1 0-3 0,1-1 8 16,-2-4 2-16,-2 4-1 0,-4-1 5 15,-2 0-7-15,-4 0-1 0,-5 2 2 0,-1-2-2 16,-6 1 0-16,-4 1 3 0,-2 1-1 0,-3 1-2 16,-1-1 6-16,0 1-2 0,-4 0-2 15,2 1 4-15,-2-1-13 0,1 0-7 0,1 0-10 16,-2 0-21-16,1 1-5 0,0 4-13 0,-4 0-31 16,-1 4-62-16,-3 3-161 0,0 2-396 0,-1 4-867 15</inkml:trace>
  <inkml:trace contextRef="#ctx0" brushRef="#br0" timeOffset="32320.9762">1304 5413 1 0,'0'0'0'0,"0"0"0"0,0 2 0 0,0-2 0 16,1 0 0-16,-1 1 0 0,0-1 0 0,1 0 0 15,0 1 0-15,2 0 0 0,1 1 111 0,-2-1 106 16,2 2-29-16,2-1-30 0,2 1-17 15,4 2-25-15,0-2-20 0,5 1-16 0,-3-1-20 0,5 1-1 16,0-2 18-16,8 0 10 0,-1 1 6 16,4 0-8-16,5-2-24 0,0 0-17 0,6 0-6 15,1-1-3-15,7 2 4 0,0-2-2 0,3 0-2 16,5-2-6-16,-1 1-7 0,5-1-2 16,-1 1 0-16,5-3-4 0,2 1 2 0,0 1-4 15,-2-1 0-15,5 0 3 0,-1-1-1 16,0 1 0-16,3 0 7 0,-1-2 2 0,1 2 2 0,2-1 3 15,2 1-6-15,-1-1-1 0,2 2-2 16,0-2-4-16,-3 0-2 0,1 1-4 0,-4 1 0 16,1 0 1-16,-3-1 1 0,-1 0 1 0,0 0-2 15,-3 1 3-15,0-1-1 0,-5 0 0 0,-3 1 2 16,-6-1-1-16,-3 1 0 0,-5 0 1 16,-5-1 2-16,-5 1-2 0,-5 0 3 0,-4-1-1 15,-7 0 6-15,-2-1 9 0,-6 3 13 0,-3-1 17 16,-4 2 14-16,-2-1 4 0,0 1-9 15,0-1-17-15,0 0-17 0,-2 1-17 0,1-2-9 16,0 0-6-16,-2 1-8 0,0-2-4 0,-1 1-6 16,-1 1 0-16,-2-1 0 0,1 0-2 0,-1 1-2 15,2 1-8-15,-1 0-17 0,-1 1-26 0,1 3-58 16,-2-1-153-16,-1 3-615 0,0 1-646 16</inkml:trace>
  <inkml:trace contextRef="#ctx0" brushRef="#br0" timeOffset="37067.4592">5762 4521 1 0,'1'0'0'0,"-2"0"261"0,1 0 154 16,0 0-57-16,1 1-91 0,-1 0-82 15,0 0-69-15,2 2-48 0,-2-2-31 0,0-1-26 16,1 0-21-16,-1 1 1 0,0 1 14 0,1 2 24 15,-1 2 30-15,1 3 12 0,1 0 3 0,1 4-8 16,1 0-3-16,-3 4-6 0,1 0-3 16,1 1-3-16,-2 3-9 0,1 0-4 0,-1 2-5 15,-1 0-6-15,1 2-6 0,1-1-6 0,0 2-2 16,-2-1 3-16,0-1 9 0,1 0 2 16,-1 0-7-16,0-3-3 0,2-2-10 0,-2-3-1 15,0-2 4-15,1-1-2 0,-1-2 1 0,0-3-1 16,0 1-1-16,0-3 3 0,-1-2 2 15,1 0 0-15,-2-2 8 0,2 1 9 0,-1-3 23 16,1-3 24-16,0 2 21 0,-2 0-12 0,0-3-22 16,-2-1-26-16,-2-5-31 0,-3-1 2 0,2-4 6 15,-3 0 0-15,-1-4 3 0,1-1-7 0,-2-3-6 16,-1-2-3-16,3-2-3 0,-1-1 2 0,0-3-2 16,-2-3-1-16,2 2 0 0,2-4-1 15,3 1-2-15,-2 0 3 0,5-1 0 0,-2 3 0 16,2 1 1-16,2 1-1 0,1 1-4 0,4-1-1 15,2 3-3-15,2 2-2 0,0 4-5 16,5 3 1-16,-1 3 1 0,6 1 2 0,-4 1 5 16,5 4-3-16,-1 0-2 0,2 2-2 0,2 2-4 15,-3 4-2-15,2 3-1 0,-4 3-1 0,5 4 2 16,-3 4 3-16,0 1 2 0,1 4 5 0,-1 3 4 16,-2 5 1-16,1 0 1 0,-6 4 3 15,-3 3-3-15,-5 0 4 0,-3-1 0 0,-2 0 1 16,-3-1 2-16,-3-4-1 0,-2-1 1 0,1-3-1 15,-2-5 1-15,3-4-1 0,-1 0 3 16,1-5 0-16,3-1 3 0,-3-4 10 0,5-2 13 16,1-1 15-16,1 0 17 0,0-1-9 0,0-3-14 15,0 0-20-15,1-6-19 0,3-1-8 0,3 0-5 16,2-4-3-16,2 3-4 0,8-1 3 16,-1 1 1-16,1 1 3 0,3 3 4 0,-2 1-1 15,1 1-1-15,-3 2 1 0,-1 3-2 0,1 2-2 16,-1 2 1-16,-2 2-3 0,1 4 1 0,-1 1 6 15,1 4 3-15,-2 2 3 0,2 0 5 16,-3 4-3-16,-2 0 0 0,1 2 1 0,-4 2 0 16,-1 2 2-16,-5-1-2 0,-2 3-1 0,-1-3-6 15,-5-3 4-15,2-4 0 0,-5-4 1 0,1-2 7 16,-1-3-4-16,-1-3 1 0,-2-1 3 0,0-4-4 16,1 2 3-16,0-4 0 0,1-1-2 15,-3-2-2-15,3-3-3 0,0 1-5 0,1-3-6 16,0 0-7-16,2 1-14 0,4-1-9 0,-2-1-10 15,4 0-10-15,2-1 0 0,4 0-10 16,0 0-9-16,4 2-3 0,9 0-1 0,0-1 12 0,5 3 20 16,7 1 24-16,1-2 10 0,6 4 14 15,-2-2 5-15,6 1-1 0,-2-1 10 0,1 1 0 16,0 1 1-16,-5-2 4 0,1 0-2 16,-5 0-1-16,-2 0 5 0,-5 0 4 0,3 1 3 0,-5-3 3 15,-1 1 2-15,0 0-1 0,-7-2 9 16,0 3 9-16,-4 0 8 0,-1 1 14 0,-6-3 9 15,0 4 9-15,1 0 3 0,-4-1-1 0,-2 2-14 16,0-3-12-16,0 1-10 0,-1 2-17 16,-3-1-3-16,1 1-5 0,-2-3-5 0,-3 2 5 15,0 2-8-15,0-1 0 0,-3 2-1 0,-2 1 0 16,2 0 0-16,2 0-1 0,0 1-3 0,0 2-7 16,0 0 0-16,-2 3-2 0,4 1-1 0,1 3 3 15,0 0-4-15,-2 1-2 0,5 4 0 16,1-1 1-16,3 2 0 0,2 1 2 0,5-2 0 15,2 2-3-15,3 0 3 0,3-1 2 0,5 0 1 16,2 1 5-16,5-4-7 0,1 1-3 16,5-1-4-16,5-2-10 0,-3-4-22 0,4 0-30 15,-5-5-47-15,5-2-76 0,-4 0-58 0,4-1-129 16,-3-2-259-16,0-4-224 0,-4 1 415 0</inkml:trace>
  <inkml:trace contextRef="#ctx0" brushRef="#br0" timeOffset="37732.233">7343 4704 1 0,'0'-6'326'15,"-1"-3"238"-15,1 0-126 0,-2 1-99 16,-3 0-72-16,2 2-52 0,-4 0-45 0,2-1-31 16,-4-1-32-16,0 3-20 0,-1-1-11 0,0 1-8 15,-1 0-9-15,1 0-9 0,-2 1-11 0,0 2-15 16,-4 0-1-16,4 2-7 0,-7 1-5 0,3 2-1 16,-3 2-4-16,0 1-3 0,0 5-1 0,0-2-3 15,6 5-1-15,-2-2-2 0,2 2-2 16,4 0-3-16,5 3 0 0,-1-1 1 0,5 2-1 15,5-3 4-15,0 1-1 0,5-2 1 0,7-2 2 16,-3-5-1-16,5 0 3 0,1-4 2 0,0-3-1 16,1-4-2-16,-2 0 3 0,0-2 0 15,-4-2 1-15,0-2 5 0,-2-2-4 0,0-1-1 16,0 0 2-16,0-3-2 0,-3-2 3 0,0 1 0 16,0-5 0-16,0-2 1 0,-2-1 0 15,-3-1 2-15,4-1-1 0,-1-1 5 0,1 1-2 16,-3-3 1-16,2 2 5 0,-5-2-2 0,1 1 3 15,-4 3 0-15,-1 2 1 0,-3 4 0 0,2 4 1 16,2 4 1-16,-2 5-1 0,1 3-1 16,0 3-9-16,-3 1-13 0,4 0-15 0,-1 3-5 0,0 6 4 15,0 5 9-15,-2 7 11 0,-4 5 1 16,6 7-2-16,0 2 1 0,3 0 1 0,1 3 2 16,4-4-1-16,3 0-1 0,0-1-2 0,2-3-1 15,7-2 2-15,2-3 1 0,1-2 0 16,6-2 0-16,-4-1 0 0,5-5 1 0,1-3-1 15,0-2 0-15,0-4-1 0,0-3-2 0,-1-3 2 16,-1-4-3-16,-3-2 4 0,1-2-1 16,-1-2 2-16,2-3 2 0,-4 1 0 0,-2-3 0 0,-3-1 2 15,-6 2 2-15,-1-1-3 0,-1-3 1 16,-3 3 2-16,-3-5-3 0,-2 5 4 0,-2 1 0 16,-1 0-1-16,-1 2 1 0,-3-1-1 0,-2 4-3 15,-2-2-1-15,-1 4-2 0,-1 1 0 16,1-1-2-16,-4 4-2 0,-1 0 0 0,1 3 0 15,-5 1 2-15,0 3 0 0,-1 3 1 0,1 1-1 16,3 4-2-16,0-1 0 0,5 4-4 0,1 1 1 16,1 3 1-16,6 2-1 0,-1-1 2 0,4 5 0 15,5-2-2-15,2 2-3 0,4-1-5 16,3-2-11-16,7-2-21 0,4-5-15 0,1-1-33 16,5-5-12-16,1-2 2 0,6-2-18 15,0-3-47-15,1-2-134 0,1-1-230 0,-3-2-218 0,1-2-38 16,-5 0 654-16</inkml:trace>
  <inkml:trace contextRef="#ctx0" brushRef="#br0" timeOffset="39049.5927">8377 4648 1 0,'1'-10'171'0,"0"-2"383"15,-1-4-87-15,0 4-72 0,-1 1-80 16,0 4-76-16,-1-2-59 0,-3 2-40 0,3 0-28 16,-2 2-18-16,-2-3-10 0,2 2-10 0,-1 2-9 15,2-1-8-15,-3-1-10 0,2 2-6 0,2 2-6 16,-4-1-7-16,5 1-4 0,-1 0-7 15,0 1-6-15,-3-1-7 0,3 5-3 0,-5-1-5 16,-3 3 2-16,-1 1 0 0,0 6 0 0,-4 0 2 16,0 2 0-16,2 2 0 0,1 2-2 15,-1 0 1-15,5 1-2 0,1 4 0 0,1 0-1 16,4-1-3-16,2 2 1 0,1-3-4 0,6-2-1 16,1-3 2-16,5-1 1 0,1-4 2 0,5 1-1 15,1-4-2-15,2-2-1 0,2-1 1 0,-1-5 3 16,5 0 0-16,2-5 1 0,4 2 2 15,0-5 1-15,3 1 3 0,1-4-1 0,-5 0 1 0,-2-4 1 16,-2-2 0-16,-3 2-1 0,-2-4 2 16,-3 0 1-16,-1 1 1 0,-5 1 2 0,-1-2 2 15,-4 3 7-15,-4 2 4 0,-2 0 2 16,-3 3 0-16,-4-1-5 0,0 3-3 0,0 0-1 16,-4 4-1-16,5-1-3 0,-2 4-3 15,-2-1-4-15,-1 3-4 0,0 0 0 0,-7 1 1 0,2 3-2 16,-6 3 2-16,2 1 1 0,-1 2-1 15,2 1 0-15,-1 3-2 0,6 2 0 0,-2 0 0 16,2 3 2-16,2 0 0 0,4 0-1 0,0-2 0 16,8 2-2-16,0-2 0 0,4 0-1 0,2-4 0 15,2-1 1-15,0-3 0 0,6-4 1 16,-1-1 1-16,4-3 2 0,1-2-1 0,0-3 2 16,-1-1 1-16,3-3 0 0,-2-3 1 0,1 1-1 15,-1-2 0-15,-1 0 3 0,-2-3 1 0,2 1 1 16,-5-2 4-16,-1 0-3 0,3-1 3 0,-4 0 0 15,4-1-2-15,-6 1 1 0,3 3-1 16,-1 0-2-16,-4 4 0 0,1 0 1 0,-3 4-2 16,-3 1-2-16,0 2-3 0,-2 3-5 0,1 0-4 15,-3 1 0-15,1 2-1 0,-1 2 3 16,2 7 3-16,1 1 2 0,-3 4 1 0,-2 3 3 16,-3 1-2-16,1-1-1 0,-3 1 2 0,0 1-2 15,-1 0-1-15,6-2 0 0,0 0-2 0,2-3 1 16,1-3 0-16,3-4 0 0,-1-3 0 0,4-4 2 15,1-1-1-15,2-3 2 0,5-2 1 16,1-1-1-16,3-3 1 0,4-1-1 0,0-2 0 16,-1-3 2-16,3-2 0 0,-4 0 1 0,-2-2 1 15,-5 2 1-15,2-4 0 0,-2 0-1 16,-2-1 1-16,-1 0-1 0,-3 5 3 0,-5-3 1 16,2 3-2-16,-4 3 4 0,-2 0-1 0,0 3 1 15,-2 3 2-15,-1-2-4 0,0 3-1 0,2 2-3 16,-1 1 1-16,1 0-6 0,0 2-2 15,1 2-6-15,-2-2-8 0,2 2 1 0,-2 3 0 16,0 2 6-16,1 3 5 0,0 1 2 0,2 2 0 16,0 1 1-16,5 2 1 0,-2 2 0 0,3-1 0 15,-2-3 0-15,4 4-2 0,-1-2 3 0,1 0-2 16,-3 0 0-16,3 2 3 0,-1-4-3 16,0 2 2-16,1 0-1 0,-5-4 0 0,1 1 1 15,-3-2 0-15,-1 2 1 0,0-1-2 0,-2 0-2 16,-1-3 0-16,-3-1-1 0,4 0 6 0,-2-2-6 15,-4-2-1-15,6-1 1 0,0-2-5 16,0-1 6-16,1 0 3 0,2-1-3 0,-1-3-8 16,7-2-7-16,0-5-4 0,3 0 1 0,3-3 15 15,4 1-1-15,0-3 3 0,2-1 2 0,0 0-6 16,5-3 5-16,2 3 2 0,-3-2 0 16,1 5 4-16,-7-2 4 0,-1 4 4 0,-5-2 7 15,-3 4 8-15,-1-1-2 0,-5 4 1 0,-1 3 1 16,-1 0-3-16,-2 0 1 0,-1 1-5 0,1 1-5 15,0 1-6-15,0 1-7 0,0 1-7 16,-1 0-5-16,0 1 4 0,-2 4-2 0,2 1 1 16,-2 0 3-16,2 1-4 0,1 0 5 0,1 1 1 15,1 0-2-15,1 1 2 0,2 0 0 16,-1 3 2-16,4-2 0 0,-1 4 4 0,0-3-4 16,1 2 0-16,0 0 0 0,1-3-6 0,-1 2 7 15,-1-2 0-15,0 3-1 0,5 0 6 0,-3 2-7 16,-2 2 0-16,0-2 2 0,1-1-1 15,-2 0 0-15,2-1 1 0,-2 0-1 0,0-2-4 0,-3-1 4 16,3-2 0-16,-1-1-2 0,-2-2 2 16,1-1-3-16,0-1-1 0,-1 0 1 0,-1-3 1 15,-1-1 3-15,0 0 5 0,0-1 5 0,0-1-2 16,0-2-2-16,0-3-3 0,3-3-6 0,0-3 3 16,0-3 0-16,4-1 0 0,-1-4 0 15,5 0-3-15,0-4 2 0,6-1-3 0,-2-4 2 16,1 2 1-16,4-1 0 0,0 3 2 0,3 3-2 15,-1 2 5-15,1 3-6 0,-1 4 1 16,-1 0 0-16,-4 6-7 0,-2 1-1 0,-3 3-5 16,-1 4-6-16,-3 1-10 0,3 7-35 0,-3 0-123 15,2 1-301-15,-4 6-1085 0</inkml:trace>
  <inkml:trace contextRef="#ctx0" brushRef="#br0" timeOffset="40018.9925">5887 5244 1 0,'-8'0'0'15,"-2"0"0"-15,-1-1 0 0,1 1 0 0,0 0 148 16,0 0 130-16,3 0-3 0,3 0-2 0,-2-1-14 15,3 0-18-15,2 1-24 0,0-3-28 0,-2 3-29 16,3-1-31-16,0 1-20 0,0 1-23 16,0-1-18-16,3 3-16 0,-2-3-16 0,0 0-15 15,-1 0-14-15,3-3-3 0,3 3-3 0,1 0 2 16,3 0 4-16,6 0-1 0,4 0 5 0,5-1 0 16,2 1 2-16,8 0 0 0,-1-1-1 15,4 1 0-15,-2 0 0 0,1-1 1 0,1 0-3 16,-2 1-1-16,3-2 1 0,1 1-2 0,4 0 2 15,2-1 0-15,2-1-2 0,2 2-1 0,3-2-1 16,0 0-2-16,-1 0 0 0,8 1 2 0,1-1-2 16,2 1 2-16,3 1-2 0,-1 1-3 0,-4-2 3 15,2 2 2-15,-2 0 3 0,-1 0 0 16,-1 0 1-16,-1 0-2 0,-4 0 0 16,-1 0 2-16,2 0 0 0,-4-1 0 0,0 0 2 0,-5 1-2 15,2-3 1-15,-5 1 3 0,6-1-1 16,-2-1 5-16,0 0-5 0,3 2-1 0,2-1-1 15,4 2-2-15,-1-2-1 0,4 1 1 0,1 0 0 16,2 2-5-16,-1-1 4 0,0-1-2 16,-1 2 0-16,-1 0 5 0,-3 2-6 0,2-2 3 15,0 1 1-15,-1 0-3 0,1 0 3 0,0 0-1 16,-2 0 1-16,1 0 0 0,1-2 0 0,0 1 1 16,1-2-3-16,-1 0 5 0,-4-2-4 15,-2 1-1-15,3-1 1 0,-3 1-6 0,-5 0 6 16,1 0-1-16,1 1 0 0,-3-1 0 0,0 1 1 15,-6-2-2-15,-1 0 1 0,-5 1 6 0,2 1-4 16,-6-1 1-16,-5 1 2 0,-4 1-5 0,-9 0 11 16,-4-1 4-16,-2 1 0 0,-3 1 3 15,-2 0-3-15,-1-1-2 0,-1 1-5 0,1-1 2 16,-1 1-6-16,1 1-2 0,-1-1 0 0,0 0-8 16,1 0 4-16,0 1-3 0,-2-2 2 0,2 2 0 15,0-1-4-15,0 0-2 0,0 0-2 16,0-1 2-16,0 1-4 0,0 0-1 0,2 0-6 15,-2 0-14-15,0 0-13 0,0 0-21 0,-2 1-38 16,1 2-72-16,-2 1-221 0,-1 2-848 0</inkml:trace>
  <inkml:trace contextRef="#ctx0" brushRef="#br0" timeOffset="41757.0999">11520 4387 1 0,'-1'-1'0'0,"1"-1"0"0,-3-3 111 16,1 2 284-16,0 2-42 0,2 0-38 0,0 0-58 15,-1-1-31-15,1 2-22 0,0-1-25 0,0 2-32 16,0-1-29-16,0 0-28 0,0 2-29 0,0-2-20 16,0 0-19-16,0 1-18 0,0 0-15 0,0 0-4 15,0 4 2-15,0 3 16 0,0 3 23 0,-1 6 17 16,-1 3 0-16,1 2 3 0,-1 3-5 15,-2 0-3-15,2 1 0 0,0 2-8 16,0 0-6-16,-2 4-5 0,2-3-6 0,-2 0 0 0,0-1-2 16,2-5-3-16,0 0 1 0,1-4-1 15,1-2-2-15,-1-3-1 0,0-2 2 0,-4-3-2 16,4-1 5-16,1-2 1 0,-2-3-2 0,2-1 3 16,0-1-7-16,-1-1 0 0,1 0-1 0,-1-1-6 15,1 1-5-15,0-2-11 0,0 1-32 16,0-1-60-16,0-4-50 0,-1-2-81 0,1-2-87 15,-2-4-123-15,2-3-245 0,-1 0-189 0,0-1 857 16</inkml:trace>
  <inkml:trace contextRef="#ctx0" brushRef="#br0" timeOffset="42158.339">11430 4485 1 0,'2'-6'411'0,"-1"-4"81"16,-1 2-109-16,1 5-129 0,0 2-138 15,2 2-107-15,-2 2-47 0,5 4 3 0,0 5 49 16,2 1 34-16,1 7 12 0,3-1 2 0,-3 4-7 15,1-2-10-15,1-1-13 0,0 2-10 16,0 1-6-16,2-1 4 0,0 0 9 0,2-1 10 16,2-2 10-16,4-3-1 0,-3-4-7 0,4-1-4 15,-1-4 0-15,0-5 0 0,0-2-2 0,3-2-2 16,-3-3-8-16,-1-3-3 0,-1 0-1 0,-2-5 3 16,-3 1 0-16,-3-3-2 0,-1-2-3 0,-1-1-9 15,-3-1 2-15,-1-2 1 0,-2 0 2 0,-1 0 1 16,-4 3 0-16,0 0 3 0,0 0 8 15,-2 3 11-15,1 3 5 0,0-1 8 0,-1 3 5 16,-1 0 3-16,2 0 10 0,1 2 4 16,2 2 1-16,-2 0-2 0,2 2-17 0,0 3-19 15,0 1-16-15,2 1-20 0,-2-1-14 0,0 3-5 16,1 1 2-16,3 3 3 0,1 4 11 0,1 5 6 16,0 3 0-16,4 0 4 0,-2 4-5 15,2-1 0-15,-1 2 0 0,-1 1-3 0,-2-2 1 16,2 0 0-16,-3 1-1 0,3-3-3 0,-1 0 6 15,-2-1-1-15,0-2 0 0,0 0 0 0,2 1-20 16,1-3-49-16,0 0-63 0,0-1-79 0,3-4-167 16,3-1-365-16,4-2-811 0</inkml:trace>
  <inkml:trace contextRef="#ctx0" brushRef="#br0" timeOffset="43632.6105">12287 4599 1358 0,'-6'-8'436'0,"-4"-1"-63"0,0-2-150 0,1 4-56 0,5 3-36 0,-3 2-36 15,4 1-42-15,-2 3-29 0,2 2-17 16,-4 2-9-16,0 6 4 0,-2 0-2 0,2 4 1 16,2 1 2-16,0 2-1 0,4 0 3 0,1 2 1 15,1-1-2-15,5-1-2 0,1-1 2 16,6-3 1-16,-1 0 2 0,6-5 6 0,-3 1-2 15,3-4 2-15,-3-2 0 0,3-1-1 0,-2-3 2 16,-1-4 5-16,-1 1 0 0,-1-1 1 0,-1-4 2 16,-5 1 2-16,2-3 1 0,-2 0 1 15,-2-3-7-15,-1 1-3 0,-3-2-3 0,2 2-6 0,-2-3 1 16,2 0-1-16,-2 0-2 0,0-1-1 0,1 3-2 16,2-1-1-16,0 2 0 15,-2-1 2-15,5 3-4 0,0-1 0 0,-1 1-2 16,4 2-4-16,-1 0 2 0,2 1-1 0,1 2 0 15,0 1-1-15,0 3-2 0,0 0-2 0,-1 2-1 16,0 4 3-16,0 3 1 0,4 0 2 0,-4 5 3 16,2 3-2-16,-2-1 4 0,-1 4-1 0,-1 0 1 15,-1-1 1-15,-4 5 0 0,1-2-2 16,-2 0 0-16,-2 0 2 0,-1-5 1 0,1 0 0 16,-1-7 5-16,0-1-4 0,0-5 1 0,0-1 1 15,0-2-2-15,1-3 7 0,-1 2 10 0,0 0 12 16,0-2 15-16,0 2-7 0,1-4-11 15,2-4-13-15,0-2-15 0,-1-2-1 0,2 0 3 16,1-5-1-16,-2 1-1 0,4-1 3 0,-3-1-4 16,3-1 0-16,4 1 0 0,-3 3-1 0,-1-2 1 15,2 2-1-15,2 0 0 0,-1 1-2 16,0 2 0-16,2 1-1 0,1 3-6 0,0 2 3 16,0 1-3-16,-3 2-1 0,2 1 0 0,-4 4-5 15,-1 1-2-15,2 2 2 0,2 1 5 16,-1 1 4-16,2 6 3 0,0-1 1 0,2 3 0 0,-3 1 3 15,0 0 2-15,2 1-1 0,-1-1 2 16,-2 1-4-16,1 1 1 0,-1 0-1 0,-3-1-2 16,2-2 0-16,-4 2-1 0,-1-3-6 0,-1-3-4 15,0-3-3-15,0-1-1 0,-2-3 2 16,-1 0 2-16,0-2 6 0,0-1 3 0,0-1 7 16,0-1 9-16,-1 0 9 0,1-1-4 0,-1-1-6 15,1-1-7-15,-2-1-6 0,2-2 0 0,-1 0 4 16,-1-4-1-16,1 1 0 0,1-3 1 15,0 0-2-15,1-1 2 0,2 0-2 0,0-4-2 16,-1 2 2-16,5 0-2 0,-2 1 0 0,3-1-1 16,2 2-1-16,1 0-1 0,0 2 0 0,2 0 0 15,2 2-1-15,0 0 1 0,1 0 1 16,-3 5-2-16,4 0 0 0,-5 1-4 0,5 4-4 16,-3-1-2-16,1 3-3 0,-1 4 0 0,4 0 2 15,-6 3 4-15,5 3 3 0,-3 2 5 16,1 1 2-16,0 1 3 0,-1 0 0 0,2 0 0 15,1 0 2-15,-2-5 0 0,5 3 1 0,0-7 0 16,1-2 1-16,4 0 0 0,0-3-2 0,1-4 2 16,-2 0-1-16,-1-1-1 0,0 0 2 0,-3-3 0 15,-1 1 1-15,-1-4 1 0,0 0 0 16,-5 0 0-16,-2-1 6 0,-1 1 3 0,-1-2 5 0,-4 2 5 16,-1 0 2-16,-3 1 1 15,-1 0-1-15,-2 2-4 0,-1-1-2 0,-1 3-4 0,1-1-3 16,-6 0-4-16,2 1 0 0,-1 1-3 0,-3 2-1 15,-1 1 1-15,-1 4-4 0,-2 2-1 16,1-1 0-16,1 2-2 0,2 4 0 0,2-1 1 16,0 2 0-16,2-1-1 0,5 2 2 0,2 0 2 15,4 1-2-15,2-1 0 0,4 2-2 16,4-2 0-16,3-2 2 0,2-4 0 0,3-3 4 16,2-1-4-16,2-3 2 0,-5 0-3 0,1-4 2 15,-2 1 1-15,-2-2 0 0,-1-1 3 0,-5-3-1 16,0 2 0-16,-2-3 5 0,-1-1-1 0,0 0 3 15,-4 0-1-15,2 1-1 0,-2-3 0 0,-1 1-1 16,-3-1 2-16,-1 5 0 0,0-2 2 16,0 3-2-16,0 0 2 0,0 2 0 15,-2-1-3-15,-1 1 4 0,0 3-5 0,1-1-3 0,2 3-5 16,0 0-14-16,-2 1-3 0,1 3-1 16,-4 3 2-16,2 4 6 0,-4 1 7 0,4 2-1 15,2 3 1-15,2-3 5 0,1 6-3 0,5-2-1 16,0 2 1-16,5-3-7 0,1-3 3 0,0-2 1 15,6-2 0-15,0-3 0 0,3-2 1 0,0-3-1 16,3-2 2-16,-3-5 4 0,-1 0-2 16,-3-3 0-16,1-1 1 0,-3-3-2 0,2-3 4 15,-3 2 0-15,-1-5 2 0,0 1 1 0,2-1-3 16,-4-3 1-16,6 0-2 0,-2-4 2 16,3 1 0-16,4 0 1 0,0-1 2 0,-8 0-1 15,0 0 3-15,-7-1 4 0,-1-4 0 0,-1 4 5 16,-4 0 0-16,-3 2-4 0,-3 4-1 15,-1 0 4-15,-2 5 0 0,2 2 1 0,-3 3 1 16,2 3-8-16,0 0 0 0,0 5-3 0,4 2-6 16,-5 1-5-16,2 5-4 0,-4 5-3 0,0 2 4 15,1 6 0-15,1 4 4 0,0 3 2 16,3 5 0-16,0 1-2 0,3 3 2 0,0-3 0 16,1 2 0-16,1 0 6 0,1 0-5 0,3 3-2 15,-2-3-1-15,-1-2-7 0,5 0-4 0,-1-3-13 16,0-4-21-16,4-1-27 0,7-5-23 0,-2-5-70 15,4-1-97-15,1-5-219 0,2 0-694 0</inkml:trace>
  <inkml:trace contextRef="#ctx0" brushRef="#br0" timeOffset="43871.4138">14802 4307 1844 0,'-5'-13'390'0,"0"-4"-97"15,2-3-96-15,1 8-31 0,-1 2-6 16,3 6-31-16,0 2-47 0,-1 2-39 0,2 1-37 16,-1 1-17-16,0 7 1 0,0 3 6 0,-1 8 9 15,1 3-1-15,1 4 0 0,3 3-1 0,-1 4 1 16,0 1 6-16,4 2-6 0,-5-1-1 16,1 0-1-16,0-1-8 0,0 2-8 0,-2-4-28 15,5-3-39-15,-3-1-51 0,2-6-52 0,-1-5-68 16,-1-2-86-16,3-9-119 0,-2 0-187 0,2-6-197 15,-4-1 509-15</inkml:trace>
  <inkml:trace contextRef="#ctx0" brushRef="#br0" timeOffset="44090.6771">14839 4579 1 0,'1'-12'505'0,"1"-3"46"0,0-3-108 0,5 3-105 16,-3 3-85-16,6 1-59 0,-1 2-58 15,2 3-35-15,4-1-23 0,-2 2-15 0,0 0-8 16,2 4-12-16,-1 2-7 0,2 3-10 0,-2 2-5 15,4 4-5-15,-3-1-3 0,1 7-2 0,-2-1 0 16,1 5 0-16,-2 0 0 0,-2 0 1 16,-2 2-4-16,-1 1 2 0,-3-2 0 0,2 1 0 15,-5-3 0-15,2-1-5 0,-1-2-3 0,-2-4-5 16,0 0-7-16,-1-5-23 0,1-2-34 16,-1 0-49-16,0-3-74 0,-1-2-53 0,1-1-146 15,0-2-516-15,0-4-122 0</inkml:trace>
  <inkml:trace contextRef="#ctx0" brushRef="#br0" timeOffset="44220.355">15023 4134 135 0,'-2'-13'437'0,"-3"-2"-175"0,2-2-177 16,3 8-78-16,2 4-75 0,-1 4-93 0,4 2-159 15,-1 5-56-15</inkml:trace>
  <inkml:trace contextRef="#ctx0" brushRef="#br0" timeOffset="45087.0609">15422 4413 1545 0,'-2'-9'349'0,"0"-2"-35"0,-3-1-101 0,9 4-46 16,-3 2-40-16,1 1-37 0,0 3-28 0,-1-1-23 15,3 3-20-15,-1 3-14 0,0 0-9 16,5 3-1-16,4 5 1 0,-2 5 3 0,1 4 2 16,3 3 0-16,-2 1 0 0,-1-1 1 15,-2 3 1-15,-4-3 0 0,2 0 1 0,0-2 1 16,-4-2-2-16,-1-1 0 0,0-2 0 0,2-5-1 15,-3 1 1-15,0-6 0 0,-1-1 0 0,1 0 0 16,-1-4 1-16,0 0 3 0,0-1 7 0,0 0 16 16,0 0 16-16,0-1 14 0,-1 0-2 15,1-3-17-15,-1 0-16 0,1-2-18 0,-1-3-3 16,0-3-1-16,-2 2-1 0,3-4-1 0,0 1 0 16,4-2 1-16,-1-1-1 0,-1 0-2 15,6-4 1-15,0 1-4 0,-2 1 1 0,7-1 1 16,-1 4-1-16,-1 1 1 0,1-1 0 0,0 1 0 15,2 3 0-15,-3 0 0 0,-1 5-2 0,-1 1-1 16,-4 4-3-16,4-2-5 0,-2 6-1 0,-1 0-2 16,2 5 3-16,1 4 3 0,-2 0 6 0,-1 6 1 15,2-3 1-15,2 2 2 0,-2-1 0 16,-3 2 1-16,3-2 1 0,-2 0 0 16,-1 1 0-16,3-3 0 0,-5 0-1 0,2-2-1 0,-2-1-1 15,-2-4-2-15,1-1-2 0,1-1-2 16,-1-3-2-16,-1-1 2 0,1-2 1 0,0-4-2 15,5 0 1-15,2-3-5 0,2-1 0 0,0-1 3 16,-1-2 0-16,3-2 3 0,0-1 1 16,-2 1 2-16,1-1 1 0,0-3 3 0,0 2-1 15,2-2-2-15,-3 3 2 0,1 0 0 0,-2 0-1 16,-1 5 1-16,3 0-4 0,-2 4-4 0,-1 3-6 16,1 4-4-16,0 3-4 0,0 5 2 0,1 4 5 15,0 4 6-15,0 1 6 0,2 0 1 16,2 3 0-16,-1 0 1 0,1-3-1 0,-1-1 2 15,1-1 3-15,1-4 3 0,1-2 1 0,4-3 1 16,0-3 0-16,0-2-1 0,0-4 4 16,-1-1 2-16,-3 0 2 0,-1-3 5 0,-1-3-2 15,-1-2 0-15,-2 0-1 0,1-4 0 0,-1 0-1 16,-2-1-2-16,0-2-4 0,-3-3 0 0,1 0 1 16,1-4-1-16,-1 2 3 0,-3 0 0 15,0 3 0-15,-4 5 3 0,-2 2 2 0,-4 3 0 0,1 3-1 16,-4 2-2-16,3 2-5 0,-4 3-3 15,-7 5-3-15,-3 5-1 0,-3 3 0 0,-1 5 1 16,2 4 0-16,0 2-1 0,2 0-1 0,2 2-1 16,6-1 1-16,6 0-1 0,1-1 1 0,8-1 0 15,0-2 0-15,7-2 2 0,1 2 1 16,8-1 0-16,6-4 0 0,-2 1-3 0,6-4-12 16,6-1-29-16,-2-1-84 0,3-1-262 0,0-3-1244 15</inkml:trace>
  <inkml:trace contextRef="#ctx0" brushRef="#br0" timeOffset="77804.1241">11735 5228 1 0,'0'0'0'0,"0"0"0"16,0-3 0-16,-1 3 0 0,1-1 41 0,-1 0 74 15,1 1-28-15,0-1-28 0,0 1-20 0,0 0-13 16,0 0-10-16,0 0-12 0,0 1-6 0,-2-1-3 16,2 0 0-16,0 0-2 0,-1 1-2 15,0-1 0-15,0 1-4 0,-4 1 5 0,2-1 5 16,-2 0 1-16,3 0 11 0,-1 0-3 0,1 0 2 16,-1-1 4-16,2 2-1 0,-1-2 4 15,2 0 1-15,-2 0-6 0,2 0-4 0,0 0-4 16,-1 0-4-16,1 0-4 0,0-2 4 0,0 4-6 15,0-2 1-15,0 0 3 0,0 1-3 0,-1-1 5 16,1 0 4-16,-1 0 2 0,-1 0 7 0,1 0 8 16,0 0 24-16,1 0 34 0,0 0 42 15,0-1 28-15,0 1 11 0,0 0-8 0,-1-2-18 0,-1 1-11 16,2-1-11-16,-1 1-9 0,-1 0-10 16,1-1-7-16,-1 1-7 0,0 0-9 15,2-1-1-15,-2-1-6 0,1 2-5 0,1-2 0 0,-1 3-8 16,1-1-5-16,0 1-10 0,0-2-9 15,0 2-6-15,0 2-7 0,0-2-5 0,0 0-2 16,1 0 3-16,-1 0-6 0,1 1-3 0,-1-1 0 16,2 0-8-16,-2 1 0 0,0-2-2 15,0 1-3-15,0 0 4 0,2 0-3 0,0 0 5 16,-1 1 6-16,4 1 9 0,-2-2 1 0,4 1 1 16,-2 1-3-16,1-2-5 0,2 1 7 0,1-1-1 15,0-1 4-15,0-2 2 0,2 1 0 16,3 1 2-16,-2 0 0 0,3-1-1 0,4 0-3 15,-3 0-1-15,4 0-1 0,-4 1-5 0,1 0 1 16,1 0-1-16,-1 1-2 0,2-2 3 16,-4 4-4-16,4-1 0 0,-2 0 1 0,2 0-1 15,0 2 1-15,-2-1 0 0,3 2 0 0,-3-1-1 0,2 1 2 16,-1-2 0-16,0-1 0 0,2-1 4 16,-3 1-1-16,2 1 1 0,-2-2 1 0,1 0-1 15,1 0 0-15,-5 0-1 0,4-2 0 0,-3 1-1 16,1 1-1-16,2-1 1 0,-2 0-4 15,0-1 5-15,1 0-3 0,-3 1-1 0,3-1 1 16,-3 2-4-16,4-1 2 0,0 1 1 0,0-1-1 16,1-2 0-16,-1 3-1 0,2 1 1 0,-4-1 0 15,0 0 1-15,7 0 2 0,-2 0-2 16,3 0 2-16,0 2-2 0,1-2 0 0,0-2 0 16,3 2 1-16,-2-3-1 0,2 2 1 0,0-1 0 15,1 2 1-15,-2-1 0 0,-1-1 0 16,3-1-1-16,-2 1 2 0,0 0-2 0,2-3 0 15,-1 2 1-15,-1 0-1 0,0 1 2 0,0-1-2 16,-2 1-1-16,1 1-1 0,-4 0-1 0,3 0 1 16,0 0 1-16,-1-1 0 0,4 1-1 0,-3 1 1 15,1-3 0-15,2 2-1 0,0-1 1 0,2 1-1 16,1 1 1-16,2-1 0 0,-1 1 0 16,1-1 0-16,4-1 0 0,-6 0 2 0,0-1-1 15,0 1 0-15,0-1-1 0,-2 1 1 0,1-2 1 16,0 0 0-16,-4 2-2 0,3 0 2 0,0-1-4 15,0 0 2-15,1-1 0 0,0 1 0 16,2-2 0-16,-2 2-1 0,5-1 1 0,-1 1-1 16,0 0 1-16,3 1 0 0,-3-1-1 0,5 2 1 15,0-2-2-15,1 1 1 0,-4 1 1 16,1-1-1-16,-5-2 0 0,-1 2 1 0,1 0 0 16,1 1 0-16,-1-1 1 0,-6 0-1 0,3 1-1 15,-2-2 1-15,-3 1-1 0,-2 1 0 0,2-1 1 16,-1 1 0-16,-1-2 1 0,-2 2 0 15,2-1 0-15,-1 0 0 0,0-1 0 0,3 1 1 16,-3 0-2-16,-1-3 1 0,1 4-1 0,0-2-1 16,-1 1 0-16,2 0 2 0,-1-2-2 0,6 3 1 15,-2 1-1-15,0-2-1 0,-2 2 2 16,-2-1-1-16,-1 1 1 0,1-1 1 0,1 1-2 16,3 0 0-16,-1 0-1 0,3 0 0 0,-1-1 1 15,3 2 1-15,1-1-1 0,-1 1 0 16,-1 2 3-16,-1-3 4 0,3 0 2 0,2 0 2 15,5 0-3-15,1-2-2 0,-3 2-1 0,3 0-1 16,-4-1-1-16,3 1-1 0,0 0 0 0,-2 1 0 16,4 1 0-16,-5-2-1 0,-2 0 1 0,3 1-1 15,-3-1 1-15,0 0 0 0,-2 1 0 16,1-1 0-16,0 1 0 0,-1-1 2 0,0 0 0 16,-3 0 0-16,-4 0 2 0,2-2 1 0,1 1 0 15,-3-1 0-15,4 0 2 0,-6 0-1 0,2 1 1 16,-2-3-1-16,3 1 0 0,-9 0 1 0,4 0 0 15,-6 0 0-15,2 2 0 0,-3-1-3 16,-3-1 2-16,0 1-3 0,-3-2 0 0,0 3-2 16,1 1-2-16,-3-1-2 0,-2 1-1 0,5 0 2 15,-4 0-1-15,2 0 1 0,-1 1 1 16,-2-1-1-16,2 0 1 0,-1 0 0 0,-1-1 0 16,5 1 1-16,-5 0-1 0,0 0 0 0,2 1-3 15,-2-1 3-15,-1 0 1 0,0 0-1 0,0 0 3 16,-1 0-2-16,0 0 1 0,0 0 1 0,0-1 3 15,-1 1 3-15,1 0 5 0,0 0 3 16,0 1 4-16,-1-1 3 0,1 0-1 0,-1 0-4 16,1 0-7-16,-1 0-9 0,0-1-15 15,-2 1-43-15,1-3-85 0,-1 4-238 0,-7 2-1053 16</inkml:trace>
  <inkml:trace contextRef="#ctx0" brushRef="#br0" timeOffset="81850.8571">17933 4269 1 0,'1'-2'0'0,"-2"-1"0"0,-1-1 0 15,2 1 0-15,-1 1 0 0,0 0 0 0,1 1 117 16,0-1 49-16,-1 0-7 0,0 0-23 16,-1 1-1-16,1-1-31 0,0 1-20 0,1 0-5 15,0 1-11-15,-2-1 4 0,2 1 2 0,0 0-4 16,-1-3-4-16,0 3-9 0,0-1-8 0,0 0-1 15,-2 1-5-15,1-1 1 0,1 1-4 0,0-2-5 16,-3 1-3-16,1 1-6 0,1 0-4 0,1-1-2 16,-1 1-4-16,0 1-4 0,-1-1-1 15,1-1-1-15,-1 1-1 0,1-1 0 0,-3 1 1 16,3 0-1-16,-1 0-1 0,-1 1 2 0,0-1-1 16,-1 1 0-16,2-1-1 0,1 3 0 0,0-3-3 15,-3 1-2-15,4 0 0 0,-3 0-2 16,-2 2 2-16,4-1-1 0,-1 1 1 0,-2-2 1 15,3 2 2-15,-4 1 1 0,2-2 2 0,-3 3 2 16,3-1 1-16,-3 0 0 0,3 1 0 16,-3-3-1-16,0 3-2 0,1 0 0 0,-1 2-2 15,2 0 0-15,0 0-1 0,-1 1-1 0,1-1 0 16,2 2-1-16,-1 0 0 0,-1 0-1 16,3 0-1-16,-3 2 3 0,4 1 0 0,-1 3 1 15,1-1 6-15,-1 2-4 0,0 1 7 0,1-1-4 16,-1-3 0-16,2 2 5 0,0-1-5 0,0 3 3 15,-1-2-2-15,1-2-1 0,0 2 0 0,0-1 1 16,1-3-5-16,-1 3-1 0,2-3 2 0,-1 0-3 16,1 0 3-16,1-1 2 0,-1 1-4 15,1-1 3-15,2 0 1 0,0-3 0 0,1 1 2 16,0 1-1-16,0-1 2 0,1 1 3 0,1 0 1 16,2-2 3-16,-1-2-1 0,1 2 1 0,2-2 1 15,0 0 2-15,-1-4 3 0,1 2-4 16,1-2-2-16,4-1-1 0,-3 0-2 0,3-1-4 15,0-2 1-15,-1 2-2 0,1-2 0 0,0-1 1 16,0-2-3-16,1-1-1 0,-1 1 0 0,4 0-1 16,-2-4 1-16,1 0 2 0,-1-1 0 15,-3 2 1-15,0-4 0 0,-3 1-2 0,5-4-5 16,-5 1 1-16,5-3-1 0,-2-1 1 0,-2 0 2 16,-3 1-1-16,1-3 2 0,-3 1 2 0,-2-2 0 15,0 2 0-15,-2-3-1 0,-2 0-1 16,3 0-2-16,-4 0 3 0,-1 4-1 0,-1 5 2 15,0-1 0-15,0 2-5 0,-1 2 3 0,-1 1 0 16,1 1-2-16,-4 1 1 0,5 2-3 16,-1 2-2-16,0-1-1 0,0 1-1 0,2 3-3 15,-1 1-1-15,0 0-6 0,1 1-10 0,-1-1-10 16,1 0-10-16,2 2 1 0,1-1 12 0,-1 3 10 16,7 0 13-16,2 1 2 0,3 1 1 0,1 0 0 15,0 4-1-15,3 1-1 0,-4 2-2 0,3 0-1 16,-5 3 1-16,1-1 0 0,-4 1 4 15,1 3-4-15,-4 1 1 0,-1 3 0 0,-3-3-1 16,0 3 3-16,-2-2 0 0,-2 2 1 0,-1 1 0 16,0-4 3-16,-1 0-1 0,1-1 1 15,-1-5 3-15,0-3-4 0,3 0-2 0,-1-6 0 16,1 1-2-16,0-1 3 0,1-2 1 0,2 2 1 16,0-2 0-16,2-2 4 0,1 2-1 0,5-3 0 15,4-1 0-15,5-2-5 0,5 0-1 16,-2-4-1-16,5 1-7 0,-1 0 6 0,-1-4-2 0,-2 0 2 15,-3-1 4-15,1 0-2 0,-4-1 0 16,0-1 0-16,-3 0 4 0,-2 0-3 16,1-2 1-16,-4 2 1 0,0-1-3 0,0 1 5 0,-3-1 2 15,-3 0 3-15,0 1 4 0,-2 0 0 16,-1-1-1-16,-2 0 1 0,0 2 1 0,-1 1 2 16,-1 2-2-16,2 3 0 0,-3-2-6 0,-2 3-1 15,3 1-1-15,-1 1-5 0,0 1 1 0,-1 2-8 16,0 0-6-16,-3 4 0 0,0 1-4 0,-2 4 5 15,-2 4 1-15,0 3 4 0,2 0-5 16,0 4 5-16,3-2 1 0,3 0 0 16,1-1 7-16,2 1-5 0,2 1 1 0,2-1 0 0,-1 0-3 15,4-3 2-15,1 1-2 0,1-4-1 16,1 0-2-16,2-4 2 0,-2-3 1 0,1 1 1 16,-2-2 3-16,1-1-1 0,-1-3 2 0,1 0 4 15,2-2-3-15,0-1 4 0,2-2-1 16,-2-1-2-16,3-1 1 0,-3-3-1 0,0 1 0 15,2-1 0-15,-1-1 4 0,-2-2-5 0,1 0-2 16,1-2 0-16,0-2-6 0,-1 2 7 0,-3-2 0 16,3 3 1-16,-3-1 3 0,-1 4-1 15,-1-1 3-15,-2 3 1 0,-2 0 5 0,-1 4-2 0,-1 2-2 16,0 0-4-16,-1 3-14 0,1 0-11 16,0 1-15-16,0 2-2 0,-3 2 8 15,1 3 7-15,-2 2 15 0,0 4 4 0,-1 0 0 16,1 2 2-16,0 0-1 0,1-2 2 0,2 2-5 15,1-1 4-15,3-4 2 0,-1 2 0 0,3-3 4 16,2-1-1-16,1 1 0 0,2-3 2 0,3-1 1 16,-1-1 0-16,1-2-1 0,2-2-2 0,-2-2-2 15,2-2 0-15,1-1 1 0,-2-1 1 0,-1-1 2 16,1-2-2-16,-3-1-1 0,2 0 1 16,-2-2-3-16,-1 2 0 0,-3-1-1 0,1-2 2 15,-3 1-2-15,1-2 4 0,0 3 0 0,2-1 0 16,-3 2 5-16,-3-2-5 0,2 1 0 15,-2-1 2-15,0 3-3 0,-2-1 4 0,-2-2 0 16,1 3-1-16,-1-1-1 0,-1 2-1 0,2 3-1 16,0-1 3-16,1 3 2 0,-2 0-4 0,2 2-4 15,2 0-8-15,-2 2-7 0,1-1 2 16,0 2 1-16,2 3 6 0,0 3 4 0,2 2 0 16,2 4 1-16,0 0 2 0,2 2 0 0,-3-1 0 15,3 0 0-15,-1 2-2 0,-1-2-2 16,-1 0 3-16,3 0 0 0,-3 1 0 0,-1-3 2 15,0 1-3-15,0 0 0 0,-4-3 0 0,2 3 2 16,-1-3-1-16,-2-1 0 0,0-1 0 0,-1-2-2 16,0-2 3-16,-2 0 2 0,2-1-1 15,-3-2 5-15,-1 1-1 0,1-1 0 0,-3-2-1 16,1 3-2-16,-3-4-4 0,1 0-6 0,-1-1-18 16,0-3-30-16,2-2-45 0,1 1-82 0,2-4-156 15,2 0-248-15,2-4-318 0,2-2 244 0</inkml:trace>
  <inkml:trace contextRef="#ctx0" brushRef="#br0" timeOffset="82275.646">19573 4264 1 0,'6'-11'398'0,"1"-1"25"0,1-2-55 0,-1 5-17 16,-2 5-33-16,-2 3-53 0,-3-1-88 16,0 2-76-16,0 2-62 0,0 2-37 0,0 1-9 15,0 4 11-15,-1 6 15 0,-2 1 6 0,-1 6 1 16,1 1-1-16,3 2-3 0,-3 4 0 15,1-1-1-15,-1-1 1 0,2 1 1 0,0-3-1 16,2-2 1-16,1-2-4 0,2-2-3 0,2-1-3 16,2-4-1-16,-1 1 1 0,0-5 1 0,0 0 3 15,2-3 0-15,-1-2 0 0,-3-3 2 0,2-1-3 16,0-1 3-16,-1-2 0 0,2-1-3 0,2-3-1 16,1-2-4-16,-2-1-5 0,1 0 1 15,3-1 0-15,-3 0-2 0,-1-2 0 16,1 1 0-16,0-4-3 0,-1 6 1 0,1-3 0 0,-4 4-1 15,-1 2 0-15,0 2 0 0,-1 0-3 16,-3 3-4-16,0 2-4 0,0 3-2 0,2-2 0 16,-1 2 3-16,1 3 3 0,-2 4 3 0,1 1 2 15,1 1 3-15,1 0-1 0,-3 0 1 0,4-1 0 16,0 1 1-16,2-2 5 0,3 1 3 16,-1-4 6-16,5 0 1 0,-1-2 1 0,7-1 2 15,0-3-5-15,4-2-3 0,1 0-4 0,-3-1-3 16,1-3-3-16,-1 1-3 0,1-4-4 0,-6 1-4 15,-1 0-8-15,-1-1-13 0,-2-2-18 16,-3 1-34-16,-2-1-50 0,-2 0-137 0,0-1-430 16,-5 0-871-16</inkml:trace>
  <inkml:trace contextRef="#ctx0" brushRef="#br0" timeOffset="84015.1104">20444 4618 1 0,'-1'-1'367'0,"1"0"-132"16,-1 1-109-16,1 1-68 0,0 0-12 0,0 0-4 15,0 1-9-15,0 0 16 0,0 0 21 0,0 2 19 16,-1-1 9-16,1 2-5 0,0 0-7 0,1 1-4 16,-1-2 5-16,2 0 4 0,1-1 9 0,2-1 13 15,-3 0 13-15,5-1 4 0,-1-1-10 16,2-3-23-16,5 0-29 0,2-2-23 0,3-1-14 15,1-4-7-15,1 0-2 0,0-1-3 0,0-1 1 16,1-2 1-16,-5 0 2 0,3-2 0 16,0-2 0-16,-5-3 0 0,3-1-5 0,-4-2 0 15,0-3-5-15,0-5-6 0,-2 0 3 0,-2-3-4 16,0 3 1-16,-1 0 2 0,-1 1-4 0,0 0 5 16,-4 2-1-16,4-2 1 0,-5 5 0 0,1 1 0 15,2 2 1-15,-4 5 0 0,0 3 7 16,0 1 1-16,0 6 7 0,-1-2 4 0,2 3-2 15,-2 3-6-15,0 2-7 0,0 1-12 0,0 2-16 16,0 0-13-16,-2 3-1 0,1 4 1 16,0 5 16-16,-1 5 9 0,-5 7 3 0,2 4 1 15,-2 2-5-15,-2 5 3 0,1-1 0 0,4 2 0 16,-4 0 2-16,5 0-2 0,0-3 1 16,2 1 0-16,2-5 2 0,3-1-3 0,-1-5 2 0,6-3 0 15,-1-3-2-15,3-2 6 0,1-3 0 16,2-2 4-16,3-1 2 0,0-5 0 0,3 1 1 15,-3-4-2-15,1-2 3 0,3-1-4 16,-2-3-1-16,2-1 1 0,-2-1-5 0,0-2 6 16,1-5-2-16,-2 1-2 0,0-4 3 0,-1-2-6 0,0-1-1 15,-1-3-1-15,0-2 1 0,-3 0-2 16,-1-1 0-16,-4 1 0 0,1 6-3 16,-3-1 5-16,-4 3 1 0,-1 0 1 0,-1 4 5 0,0-1-3 15,-1 2 0-15,-1 2-3 0,-1-1 1 16,1 3 0-16,0 1 1 0,2 2 0 0,-2 1-7 15,1 3 2-15,-1 0-6 0,2 0-9 0,0 0-8 16,0 0-16-16,0 3 2 0,-3 6 6 0,2 2 12 16,-1 3 13-16,2 4 2 0,-2 0 1 15,2 3 1-15,-2 2-1 0,2-1 1 0,-1 4-1 16,1-2 3-16,0-1-1 0,0 1-1 0,3-5 1 16,-1-3-5-16,-1-2 6 0,4-1-3 15,0-3 2-15,0 1 2 0,0-2 0 0,0-1 2 16,0 0-1-16,0-3 5 0,1-1-2 0,3-1 1 15,-3-1 1-15,0 1-4 0,2-1 3 0,3-2-2 16,-2 0 1-16,1-2 0 0,0-1 1 0,0 0-1 16,1-2-1-16,2-1 5 0,2-4-6 15,-2 1 0-15,4-4-1 0,-3 2-6 0,1-3 3 16,0 1-1-16,-3 1 0 0,4 0 2 0,-5 1-3 16,0 2 2-16,0-1-1 0,-1 1 0 0,-1 1 0 15,0 1-1-15,-2 0-1 0,-1 3-10 16,1 1 4-16,-3 2-6 0,2 1-6 0,-3 3 7 15,2 1-7-15,0 4 6 0,3-1 3 0,-4 6 1 16,5-1 2-16,-2 1 2 0,-3-1 2 0,3 0-1 16,-4 2 4-16,5-1 1 0,-5-2-2 15,4-1 6-15,-1 1-4 0,-1-2 0 0,3 0 2 16,-4-2-5-16,3-1 3 0,-4-1-1 0,4-2 1 16,-3-1 0-16,4 1 0 0,0-3 1 0,-1-2 0 15,0 0 1-15,4-2 0 0,-1-1-2 16,2-1 2-16,-1-1-1 0,2-2-1 0,-2 0 0 15,0-4-1-15,0 3-3 0,2-3 3 0,-1 1-2 16,1 1-1-16,-2 2 4 0,0 0-5 0,0 0 3 16,-1 1 0-16,1-1-3 0,-1 2 5 15,-3 1-2-15,-3 1-2 0,3 1-2 0,-5 3-8 16,5 0-8-16,-4 3-7 0,6 2 2 0,-3 4-1 16,3 4 8-16,-1-1 6 0,1 4 1 0,1-1 8 15,1 2 1-15,-2 0 1 0,2-1 2 0,5 2 0 16,-3 0 0-16,1-4 1 0,3 1 2 15,0-6 0-15,-3-2-2 0,4-2 3 0,-4-1-2 16,4-2 3-16,-3-1 2 0,1-4-1 0,1 0 3 16,-2-2-1-16,4-2 4 0,-2 1-2 0,-1-4-1 15,2-1 1-15,1-2 2 0,-2-1 4 16,-2-1 1-16,1-2 1 0,-2-1-2 0,2-2-3 16,-3-3 3-16,-2 3-2 0,-1 1 0 0,-2 3 3 15,-5 3-1-15,-1 4 3 0,-2-1 1 0,0 4-1 16,-1 1-1-16,0 1-4 0,-2 2-6 15,-2-1-4-15,0 3-4 0,-3 1-6 0,0 2-1 16,-5 4 1-16,-4 4 1 0,-3 5 5 0,0 2-3 16,-3 6 2-16,2 0 0 0,2 0 0 15,2 2 2-15,4-2-1 0,2 0 2 0,8-2-2 16,0-1 1-16,6-1 2 0,1-1-1 0,8-3 2 16,2-2 1-16,2-2 0 0,4 0 4 0,4-3-4 15,2-3-3-15,5 0-4 0,4-2-10 16,-1-5-12-16,2 0-12 0,-5-4-18 0,-1-2-21 0,-6-2-22 15,-2-2-51-15,-3-2-94 0,2-1-241 16,-3-2-454-16,-4-3-54 0</inkml:trace>
  <inkml:trace contextRef="#ctx0" brushRef="#br0" timeOffset="85426.286">18116 4995 1 0,'0'-1'0'0,"0"0"0"16,-2-1 0-16,2 0 0 0,0 2 0 0,0-1 185 15,0 1-28-15,0 0-40 0,0 0-39 16,0 0-34-16,0 1-23 0,2-1-19 0,-2 0-12 16,0 0-8-16,1 0 1 0,1 2 16 0,0-1 18 15,0 0 13-15,2 1 14 0,1 0 7 16,-2 0 11-16,4 1 21 0,-2-2 24 0,2 0 15 16,3 2 10-16,0-2 4 0,1-1-5 0,5 0-15 15,1 0-14-15,0 0-19 0,4-1-17 0,2-1-9 16,2 1-9-16,4 0-3 0,1 0-1 0,3-2-3 15,2 1-4-15,4-1-5 0,1 1-4 16,3-2-4-16,4 1 0 0,-1-1-2 0,4 0-8 16,0 2-2-16,2 0 2 0,3-1 0 0,-2 0 1 15,0 0-3-15,-2 0-4 0,-1 2-3 0,-2-2 1 16,1 2-2-16,-3 0-3 0,-3-1 0 0,0 1-3 16,0-1 2-16,0 1 2 0,1 0-2 15,-1 1 4-15,-1-1-4 0,2 1-1 0,1 0 1 16,2 0-2-16,-3 1 2 0,3-1-1 0,-1 0 0 15,1 0-2-15,2 0 4 0,-2-1-5 0,0 1 2 16,1-1 0-16,-5 1-2 0,5 0 4 16,-5-1 0-16,5 1 0 0,-6-2 1 0,1 1 0 15,0-1-2-15,-1-1 0 0,3 1 2 0,-1 1 0 16,3-1 2-16,3 1 2 0,2-3-4 16,0 2-1-16,4 0 0 0,-2 0-4 0,-1 1 4 15,4 1 3-15,-3-2 2 0,4-2 1 0,-1 3-1 16,-1-3 1-16,1 0 0 0,-2 1 8 15,-3-1 1-15,-3 0 2 0,0-1 3 0,-6 2-5 16,-1-2-1-16,-2 3-2 0,-3-2-2 0,-3 2-2 16,-2 0 2-16,-2 1-1 0,1-1-1 0,-2 2 1 15,0 0-3-15,0-1-1 0,-4 1-1 0,1 0-1 16,-2 0 3-16,2-1-1 0,-2-1 0 16,1 2 1-16,-4-1 0 0,-4 0 0 0,1 0-2 0,-4 1 3 15,2-1-4-15,-5-2 0 0,-1 3-1 16,1-1-2-16,-1 1 1 0,-1 1 0 15,1-1 0-15,-1-1 1 0,-1 2-1 0,-2-1 0 0,3 0 1 16,-1 3 0-16,-1-3 2 0,-2 1 1 16,5-1 1-16,-1-1-1 0,1 1 2 0,1 0 0 15,7 0 0-15,-1 0 3 0,1 0-3 0,4-3 0 16,-5 3-2-16,2 0 3 0,-1 0-3 0,-4-1 1 16,4 1-1-16,-5-2-6 0,5 2 2 15,-3-1 1-15,0 1-1 0,-3 0 2 0,1 0 0 16,0 0 0-16,-3-1 4 0,-1 1 0 0,-3-2-1 15,0 1 1-15,-2 1-1 0,1-2-3 16,-1 1 3-16,0 0 1 0,2-1-1 0,-4 1 4 16,1 1-3-16,1-1 0 0,-2 1-1 0,-2-1 0 15,1 1 1-15,0 0 2 0,-1 0-1 0,0 0-3 16,0 0 2-16,0-1-4 0,0 1 0 16,0 0 2-16,-1 1-4 0,1-1-2 0,0 0 1 15,0 0-3-15,-1 0 3 0,1 0-1 0,0 0 1 16,0 0 0-16,0 0-1 0,0 0 0 15,-1 0-1-15,1 1-2 0,-1-1-4 0,1 0-3 0,0 0-4 16,0 0-9-16,0 0-10 0,0 1-2 0,-1 0-3 16,1 1-22-16,-1 1-64 0,-1 1-140 15,2 0-269-15,-2 3-442 0,1-2 258 0</inkml:trace>
  <inkml:trace contextRef="#ctx0" brushRef="#br0" timeOffset="89196.1496">24436 4182 1 0,'-1'-2'0'0,"1"0"0"0,0-1 0 0,0 1 0 16,0-1 0-16,0 0 0 0,-1 0 0 0,1 1 0 15,-1 0 0-15,1-1 116 0,0 2 77 0,0-1 1 16,0 1-5-16,-1 0-9 0,1 1-9 15,0 0-25-15,0 0-29 0,1 1-38 0,-1-1-37 16,0 1-30-16,0-1-24 0,0 2-2 0,0 1 9 16,0 1 17-16,0 4 21 0,-1 0 10 0,0 6 6 15,-4 0 6-15,3 4 3 0,-3 3 4 16,0 2 3-16,-4 2-1 0,2 2-3 0,-3 2-5 0,-4 5-7 16,4-1-7-16,-2 2-9 15,-3-3-9-15,2-2-2 0,2-2-5 0,0-3-1 0,1-2-1 16,0-2 0-16,1-2-1 0,6-6-2 0,-3-1-2 15,4-4-1-15,-1 0 2 0,-1-4-1 16,1 1-1-16,3-1-2 0,0-2-5 0,-1-1-5 16,1 0-5-16,0-1-11 0,0 0-8 0,0-1-11 15,0 0-25-15,0-1-78 0,1-4-118 0,1-1-147 16,3-6-187-16,-1-3-121 0,2 0 702 16</inkml:trace>
  <inkml:trace contextRef="#ctx0" brushRef="#br0" timeOffset="89607.7045">24375 4217 1 0,'6'-8'0'0,"-1"1"0"16,1-1 0-16,-3 3 147 0,2 4-75 0,-1 2-57 15,1 5-15-15,1 1 24 0,1 5 24 0,-3 4 16 16,5 4 16-16,-1 4 0 0,-2 1 1 0,1 3-5 16,2-1-8-16,2 3-8 0,0 0-1 0,5-3 4 15,-3-4-2-15,2-1 7 0,1-5 5 16,2-3-5-16,0-3-1 0,1-4 11 0,0-1 2 15,2-4 0-15,-1-2 2 0,-2-2-16 0,2-2-14 16,0-2-2-16,-2-1-4 16,0 0 2-16,-4-4-2 0,3-2-8 0,-4 0-7 0,2-6-12 15,-1-3-8-15,-1-1-6 0,0 2 1 0,-1 0 4 16,-1 2 7-16,-4 3 10 0,0 0 8 16,-3 1 5-16,0 2 7 0,-3 2 2 0,-1 0 8 15,-1-1 7-15,-1 3 11 0,-1 2 12 0,0-2 1 16,2 4-2-16,-1 2-12 0,2-1-18 0,0 2-19 15,0 2-17-15,1 0-16 0,0 1-21 16,-1 0-18-16,1 2-5 0,2 0 3 0,0 2 14 16,2 6 20-16,0 3 6 0,0 3 0 0,1 1-1 15,-2 3-1-15,1 1 2 0,-1 2-1 16,-2 1 0-16,3 4 4 0,-4-1-1 0,1 1-2 0,-1 1 3 16,0-3-10-16,-1 0-12 0,3-3-40 0,-1-2-90 15,1-2-93-15,-1-2-145 16,7-2-253-16,0-1-478 0</inkml:trace>
  <inkml:trace contextRef="#ctx0" brushRef="#br0" timeOffset="91165.8951">25337 4403 187 0,'-1'-8'602'0,"-3"-6"-111"16,0 0-118-16,1 2-76 0,-2 5-48 0,3 2-48 15,-3 0-69-15,2 3-52 0,-2 0-39 16,-1 4-29-16,-2 1-13 0,-1 6 0 0,-5 3 3 16,1 4-2-16,-3 4 4 0,1 2-1 0,0 2-5 15,2-2 6-15,0 0-2 0,0-1-2 0,5 1 5 16,1-1-4-16,0-3-2 0,4 0-1 16,3-2-3-16,5-6 3 0,0 1 2 0,0-5 4 0,2-1 1 15,4-1 7-15,2 0 2 0,0-1 2 16,1-3 4-16,3-2-5 0,0 0-2 0,-2-1-2 15,2 0-4-15,-4 0 1 0,0 0-1 0,0-2 1 16,0-1-1-16,-3 2 2 0,-1 0 1 16,0-1 1-16,-2 0 5 0,0-2-6 0,-4 3 0 15,4-3 0-15,-2 2-5 0,1-1 3 0,-2-2 0 16,1 0-1-16,-2-3 0 0,2 1-1 0,-1-2 1 16,3 0-3-16,-2-2 3 0,1 2-5 15,-1-4-2-15,3 3 0 0,1-3-5 0,0 1 2 16,0 2-2-16,3 2 0 0,-2 1 0 0,0 1-1 15,1 2 0-15,0 2 1 0,-2 2-3 0,0 0-3 16,-2 3-4-16,1 0-6 0,0 3-2 0,2 2 5 16,-3 3 4-16,0 2 3 0,0 3 6 15,0 2 1-15,-1 4 0 0,-1 1 4 0,-3-1 1 16,3 2 0-16,-3-1 1 0,0-1 0 0,-1 1-3 16,2-4 1-16,1-2 2 0,-3 0-2 0,-1-4 5 15,0-1-2-15,0-1-1 0,0-3 0 16,-1-1 0-16,1-1 1 0,-1-2 2 0,1-1 3 15,0 0 6-15,0 0 8 0,0 0 14 0,0-1 6 16,1-2-5-16,-1 0-10 0,1-4-16 16,1-2-11-16,-1 0-1 0,5-3 1 0,-2-1-2 15,5-1-1-15,1-1-3 0,0-1 0 0,1 0 0 16,6 1 0-16,-2-1 0 0,2 0-3 0,2 2 1 16,-2 1-2-16,4 1-1 0,-3-1 4 15,2 2-1-15,-2 3 1 0,-2 1 1 0,-1 3-1 16,-3 2-2-16,-2 2-6 0,-1 0-2 0,-1 3-2 15,0 0 0-15,-1 5 5 0,2 4 1 0,1 1 4 16,-2 2 5-16,1 3 1 0,-3-1 2 0,2 0 2 16,-1 3 0-16,-3-2-1 0,2 1 4 15,-3-1-3-15,-2 0 0 0,2-1 1 0,-1 1-4 16,-1-4 2-16,0 0-2 0,1-3 0 0,-2-5 2 16,0-1 1-16,1-1-1 0,-1-2 1 15,1 0-1-15,-1-2 2 0,0-1 3 0,0 1 8 16,0-1-1-16,0-1-1 0,0-2-7 0,2-3-9 15,1-1-4-15,0-1 1 0,1-3 0 0,1 3 0 16,-1-4 0-16,2 0-1 0,0-3 0 16,1 0 0-16,4 0-2 0,1-1 1 0,-1 2-3 0,2 4-1 15,0-2-3-15,1 4-2 0,-1 0-2 16,3-1-2-16,-2 5 2 0,1 0 1 16,1 1 2-16,-1 2 1 0,0-1-4 0,0 3-5 15,0 4-5-15,-1 0-1 0,3 4 8 0,-1 5 5 16,2-1 10-16,-2 5 6 0,-2 0 0 0,3-1 1 15,-1 2 3-15,2 1-2 0,-1-4 2 0,-1 0 1 16,2-4 0-16,0-1 1 0,1-3-1 0,-1-2 2 16,2 0 1-16,-3-4 1 0,2-2-1 15,-3-2 1-15,-1-1 3 0,-3-1 2 0,4-1 8 16,-3-1 0-16,-1-3 1 0,0 1 0 0,-1-2-3 16,-3 0 1-16,0 0-2 0,1-1 2 0,-1 0 1 15,-3 0 5-15,-1 0 2 0,-2 3 2 16,0 0 0-16,-2 1 0 0,-2 2-1 0,0 1-3 15,0 3 0-15,-1-1-6 0,0-2-5 0,-2 4-7 16,-3 1-5-16,-1 1-5 0,-3 5 2 0,-5-1 0 16,3 1 1-16,-1 5-2 0,1-2-2 15,3 2-1-15,4 3-3 0,3 0 1 0,1-2 2 16,4 3 0-16,2-3 4 0,3 2 0 16,4-2 2-16,6-2 1 0,3-3 2 0,2-2 0 0,3 1-2 15,2-3 1-15,0-2-1 0,-3-1 1 16,-2-2 2-16,-3-3 2 0,-3-1 4 0,0 1 3 0,-2-2-2 15,-1-1 2-15,0-1-4 0,0 0 1 16,-1-2 0-16,-1 3 0 0,-1-3 0 0,0 0 1 16,-4-1 1-16,0 2 2 0,-2-2 4 0,-1 5 0 15,0 0-1-15,-2 1-1 0,0-1-5 16,0 2 0-16,0 3 0 0,0-1-4 0,-2 3-4 16,2 0-11-16,-1 1-15 0,1-1-22 0,0 0 0 15,-1 4 6-15,0 2 14 0,-1 4 22 16,1 2 0-16,0 1 2 0,0 2-2 0,2-2 2 15,3 2-1-15,1-3-2 0,2 1-1 0,6-2 0 16,-1-1 4-16,3-1-1 0,4-3 1 0,-1-3 3 16,3-1-2-16,0-4 2 0,0 0-1 0,-3-3-1 15,2 0 2-15,1-3 3 0,-1-1 1 16,0-2 4-16,-1-4 1 0,-4 0 0 0,0-1 0 16,0-3-1-16,1-4-4 0,-1-2 2 0,0-2 0 15,0-4-2-15,1-1 2 0,-1 0-4 16,1 0 2-16,-2 3 7 0,-1 1 2 0,-4 2 6 0,-2 2 0 15,-5 1 0-15,-2 3-5 0,-2 2 4 16,-1 3 1-16,-2 0 2 0,0 5 6 0,-1 2-3 16,1 3-2-16,2 2-6 0,1 1-10 0,1 3-8 15,-2 1-5-15,-2 5-2 0,-3 7 3 16,-1 2 2-16,-5 4 1 0,4 2 0 0,-1 3 3 16,2 4-2-16,1 2 0 0,0-1 0 0,2 4-3 15,-2-1 3-15,2 2 1 0,-1 1 1 0,-2-4-2 16,4 0 2-16,0-5-2 0,1 1 0 15,1-3 7-15,2 1-7 0,2-2-4 0,3-2-4 16,0-1-19-16,2-3-20 0,-1 0-27 0,5 0-47 16,-1 2-153-16,0 1-177 0,3-1-558 15,2-4-206-15</inkml:trace>
  <inkml:trace contextRef="#ctx0" brushRef="#br0" timeOffset="92585.4328">27818 4281 349 0,'0'1'245'16,"-2"1"-103"-16,0 0-97 0,0 5 45 0,0 2 53 15,0 2 18-15,-2 0-14 0,0 3-34 0,1-2-31 16,1 2-28-16,-1-2-19 0,3-1-9 16,3 0-2-16,-1-2 8 0,1-2 18 0,2 0 23 15,1-3 15-15,3-1 11 0,2 0-6 0,1-3-15 16,2-2-13-16,0-2-11 0,-4 0-3 0,1-3-4 15,0 2 3-15,-3-4-1 0,1 1-3 16,-3-3 0-16,0-1-11 0,0-1-7 0,0-1-8 16,1-3-10-16,-4 0 1 0,2 0-3 15,-2-1-2-15,-2-2 0 0,-1 1-3 0,0-1 0 0,0 2-1 16,0 1 4-16,-2 4-2 0,-2 2 2 16,0 4-1-16,0 1-5 0,-2 3-2 0,3 1-6 15,-5 4-3-15,-1 4 0 0,-4 2 4 0,-6 6 6 16,-2 5 2-16,-4 4 5 0,1 4-3 0,2 4-1 15,-1 0 1-15,0 2-5 0,-1 5 3 16,6 2 0-16,1-1-4 0,3-3 3 0,4-2-2 16,7-4-2-16,3-3 2 0,6-2 1 0,3-2 0 15,3-7 3-15,4 0 2 0,2-5 2 16,7-2 3-16,2-3 4 0,3-2-2 0,1-4 0 16,0-4-1-16,4 1-3 0,-4-4 2 0,2-1 1 15,-3-3-1-15,-3-3 1 0,-1 0 0 0,-3-4-2 16,-1-2 2-16,0 2 0 0,-5 0 2 0,-2-1 3 15,-2 4 2-15,-7 2 4 0,-2 1 1 16,-3 5 3-16,-2-1-5 0,0 3-6 0,-3 0-8 16,-1 0-8-16,-4 1-2 0,0 2-2 15,-2-1 0-15,-1 3 2 0,-4 4-1 0,0 0-1 0,-1 4 2 16,-1 3-1-16,3 0 1 0,-3 3 1 16,7 0-2-16,-1 2-2 0,2 0-2 0,1 0-1 15,3 0 3-15,3 1 4 0,3 0-1 0,2-1 2 16,3 1 0-16,2-6-3 0,0 1 3 0,3-4 2 15,3-2 2-15,2-3-1 0,0 0 3 16,1-3 0-16,4-1 0 0,-1-2 1 0,-1-3 0 16,1-1-2-16,1-2 0 0,-2 0 0 0,1-1 0 15,-2-3 0-15,-2 2 1 0,1-3-1 16,-3 1 0-16,-3 3 1 0,-1 3-1 0,-1 0 3 16,-3 2-1-16,-2 2 3 0,0 0-1 0,-3 3-4 15,0 0-8-15,-2 0-17 0,1 0-19 0,0 2-1 16,-2 2 7-16,-1 4 12 0,-4 1 21 0,3 5 2 15,-1-2-1-15,-1 2 0 0,3-2 0 0,-2 1-2 16,4-1 1-16,2 1 1 0,0-1-1 16,2-2 4-16,4 0-2 0,-2-2-2 0,4 2 2 15,-2-3-2-15,4-3 0 0,4-2-1 0,-2 0-7 16,7-6-2-16,-1 1-2 0,0-4-1 0,3-4 4 16,-3 0 4-16,3-3 2 0,-5 0 1 15,4-3 1-15,-1-2 0 0,-2-1 0 0,1-1 3 16,0-1 1-16,2-2 0 0,-2 1 1 0,-4 0 0 15,4 1 0-15,-7 2 4 0,1 3 1 0,-3 2 3 16,-2 4 5-16,-5 3 2 0,0 2 4 0,0 2 2 16,-2 1-6-16,0 2-9 0,0 1-16 15,0 1-28-15,0 1-15 0,-2 3 4 0,1 1 11 16,0 4 20-16,-3 5 14 0,2 2 0 0,-1-1 0 16,2 4 2-16,1 1 0 0,0 2 0 15,1 2 0-15,0 0-1 0,2 3-5 0,1 0-11 16,-1-2-30-16,5-1-39 0,3-8-27 0,-1-5 4 15,8-7 29-15,-1-5 42 0,0-5 35 16,1-3 13-16,-2-2 5 0,-2-4 4 0,-2 0 3 16,2-3 4-16,0-4 4 0,-2 0 5 0,0-3 0 15,2-1 1-15,1-1 2 0,0-2 3 0,0 0 4 16,-2-1-1-16,2-3 3 0,-3 4 5 16,-2 0 10-16,-5 6 10 0,1 4 1 0,-4 4-3 15,0 3-10-15,-1 3-12 0,2 6-14 0,-3 1-16 16,0 1-19-16,0 1-26 0,0 1-6 0,-3 5 2 15,0 4 13-15,0 6 19 0,-5 7 5 0,2 6 2 16,-2 0-5-16,-1 3 1 0,1 1-3 16,-2-1 0-16,0 3 0 0,1 0-1 0,1 3 0 15,-5 0-3-15,3 4-9 0,0-1-27 0,0 0-52 16,2-6-59-16,3-1-87 0,-2-5-109 16,5-5-118-16,1-6-198 0,2-5-147 0,3-4 645 15</inkml:trace>
  <inkml:trace contextRef="#ctx0" brushRef="#br0" timeOffset="92884.1882">28894 4599 1 0,'0'-6'176'0,"1"-1"232"16,1 1-83-16,0 0-73 0,6 0-73 15,-2 2-63-15,6 0-34 0,1 1-9 0,-1 1-3 16,7-1-3-16,-2 3-5 0,4 0-5 0,1 0 0 15,-1-2-4-15,3 2-4 0,2 0-5 0,-1 0-7 16,2 0-7-16,-6 0-5 0,0 0-4 16,-2-2-3-16,-5 2 5 0,-2 0 5 0,-4 0 2 15,-2-1 3-15,-4 1 3 0,0 0 6 0,-2 1 13 16,0-1 14-16,0 0 13 0,-2-1 5 0,2 1-3 16,-2 0-10-16,2-2-14 0,-1 2-17 15,0 0-18-15,1 0-11 0,0 0-15 0,0 0-17 16,0 2-27-16,1-2-58 0,-1 0-64 0,-1 3-168 15,-2 0-526-15,-1 3-595 0</inkml:trace>
  <inkml:trace contextRef="#ctx0" brushRef="#br0" timeOffset="95023.9588">30254 4348 1 0,'0'-3'0'0,"0"1"0"0,0-2 0 0,1 1 0 15,-1-1 0-15,0 2 0 0,1 1 0 16,-1-1 6-16,0-2 108 0,0 2 19 0,0-1 14 16,0 2 11-16,0 0 12 0,-1 1-3 0,1-2-11 15,-4 2-18-15,4-1-26 0,-2-1-23 16,2 2-18-16,-1 0-18 0,-1-2-18 0,0 2-13 16,-3 2-12-16,2 0-4 0,-5-1 3 0,-1 1-2 15,4 1 5-15,-3 1 2 0,0 0 1 0,3 0 0 16,-3 1 6-16,1 0 2 0,2 0 4 15,-4 1 7-15,1 3-4 0,-1-1 0 0,-1 3 2 16,0 1-4-16,0 1 2 0,-1 1-1 0,-1 2-6 16,2-2 3-16,0 0-4 0,-1 3 1 15,0-1 0-15,0 1-2 0,1 0-3 0,1 1-3 16,-2-2 1-16,3 2-6 0,0 2 2 0,2-4-2 16,1 1-2-16,-1-2-1 0,3-1-3 0,2 0 2 15,1-3-1-15,2 2 6 0,4-2 0 0,-2 0 2 16,4-3 8-16,0 3 2 0,3-4 11 0,1 0 8 15,4 0 2-15,-1-5-3 0,5 0-5 0,1 0-6 16,5-5-5-16,-2 2-3 0,3-4-3 16,-1 1-1-16,0-1 0 0,-2-2-2 0,1-4 1 15,-4 1-1-15,-1-4-1 0,0-1 0 16,-3-2-4-16,1-2-1 0,0-2-2 0,-1 2-2 16,-2-4-2-16,-3 1-2 0,5 0-1 0,-5-3-4 15,-2 3 3-15,2 1 0 0,-2 3 0 0,-1 2 3 16,1 3-4-16,-3 0-1 0,-2 5-1 15,2 2-3-15,0 0-2 0,-4 1-3 0,0 2-11 16,1 2-16-16,0 2-8 0,-1 2-4 0,2 6 7 16,-1 1 16-16,3 6 9 0,-4 2 7 0,2 1 8 15,-5 6 0-15,-1-2 4 0,-4 2 3 16,1 0 0-16,-5-1 1 0,1 4 0 0,-1-2 0 16,1-2-3-16,2-4 1 0,-1-4-1 0,5-2-2 15,1-3 0-15,1 0-2 0,0-4 3 0,2-2 3 16,-1-1 5-16,7 1 8 0,0-2 7 0,3 1 2 15,2-3-3-15,7 0-1 0,1-2-9 16,5-3-3-16,-1-3-1 0,5 1-6 0,1-2-1 16,0-4 1-16,-1 1-3 0,0-6 2 0,-1 2-3 15,-2-2-1-15,-1-1 2 0,0-1 0 0,-4 2 2 16,-2-1 0-16,-1 1 1 0,-6 3 1 0,-1 2 6 16,-3 2 4-16,-6-2 5 0,1 3 3 15,-3-1-1-15,-1 4-3 0,-2 0-2 0,-3 3-5 16,3-2-4-16,-4 2-3 0,1 0-5 0,-5 2-2 15,-1 2-2-15,-6 2 0 0,2 4 2 16,-4 0-1-16,1 2 0 0,-1 4 1 0,3 2-1 16,-1 2-2-16,5-1 0 0,1 2-1 0,2 1 0 15,2-1 1-15,4 0 1 0,1 1-1 16,5-5 2-16,0-1 1 0,4-2 1 0,1-1 4 16,3-3 1-16,0 0 3 0,2-4 2 0,3 1 2 15,-2-3-1-15,5-2 1 0,-2-1 0 0,-1-3-1 16,2 1 2-16,-5-2 0 0,4-4-1 0,-4 3 2 15,-3-2-1-15,3-1 0 0,-4-1 1 0,0-2-3 16,1 1-2-16,-2-5 2 0,0 1-4 16,-3 1 0-16,3-2 0 0,-4 5-1 0,2 0 0 15,-4 2-2-15,3 2 0 0,-4 4-1 0,0-1 0 16,0 3 0-16,-1 0-1 0,0 1-3 0,0 1-10 16,0 0-18-16,0 1-13 0,-1 3 0 15,0 1 7-15,0 4 17 0,0 0 14 0,-3 4 2 16,3 0 2-16,0 2 0 0,2 1-1 15,-1-1 2-15,2 1 3 0,2-3-2 0,-1 1 2 0,-1 0-3 16,5-2 2-16,-3-2 1 0,3 0 0 16,-3-4 2-16,2-1 1 0,-2-2 0 0,3-1 2 15,-4-2 2-15,4 1 1 0,-4 1-1 0,3-4 1 16,1 2-2-16,0-2-2 0,2-1 1 16,2 0-4-16,5-3 1 0,-2 0-3 0,6-4 0 15,1 1-1-15,0-1 0 0,3-1 0 0,-2-3 1 16,-1 0 0-16,1 0-1 0,-1 0 1 15,-2-1 0-15,-2 1 1 0,-3 3 1 0,-4 2 1 16,-3 3 6-16,-4 0 4 0,-2 3 6 0,-1 1 0 16,0 0-4-16,0 1-8 0,0 2-11 0,0-1-12 15,0 2-8-15,-2 0 0 0,-4 2 7 16,0 4 8-16,-5 4 6 0,-3 0 2 0,2 5-4 16,2-2 4-16,0-1-1 0,4 2-1 0,0 1 2 15,0-2-4-15,4 3 0 0,0 1-5 0,2-4-10 16,1 1-17-16,1-3-14 0,6-3-12 15,1-3-6-15,0-4 0 0,3-2-10 0,0-4-7 0,3-1-5 16,0-1 8-16,-3-5 18 0,4-2 21 16,-4-4 21-16,-1 0 8 0,1-4 8 0,3-1 4 15,-3-1 0-15,0-3 2 0,-1-1 0 0,6-1 1 16,-4 0 6-16,4-1 2 0,-4 0 2 0,2 4 13 16,-4 4 18-16,0 1 17 0,-4 2 14 15,-1 6 7-15,0 1-6 0,-3 3-3 0,-1 3-10 16,3 2-18-16,-5 2-24 0,0 1-46 0,0 2-8 15,0 4 3-15,0 2 11 0,-4 5 34 0,3 6 0 16,0 1 1-16,-1 3-4 0,-2 2-2 0,1-1 0 16,0 3 1-16,-3-2 1 0,3 2-1 15,-4-2-3-15,4-2 0 0,-1 0-3 16,-1-3 1-16,5-2 1 0,-2-2-1 0,2-5-2 16,-1 0 0-16,1-5 0 0,1-2 1 0,0-4 8 15,-1 0 6-15,1-1 11 0,0-2 7 0,7-1-2 16,1-1-4-16,2-3-12 0,2-4-5 15,6 1-2-15,-2-2-4 0,0 1-1 0,-1-2 0 16,-3 0 0-16,4 0-2 0,-5 0-1 0,-1 0-1 16,4 5-6-16,-5 0 4 0,-1 1-2 0,-2 4 1 15,0 0-3-15,-4 3-12 0,3 0-5 0,-3 3-3 16,4 3 4-16,-4 5 8 0,3 1 8 0,-3 4 3 16,-1 3-3-16,4 2 7 0,-3 2-1 15,4-2 1-15,-3 0 3 0,-1 0-4 0,2-1-1 16,-2 0-1-16,3-2-1 0,1-2-2 0,-1-1-7 15,4-5-17-15,-1-1-55 0,3-3-90 0,1-2-111 16,4-3-202-16,1-2-380 0,3-3 135 16</inkml:trace>
  <inkml:trace contextRef="#ctx0" brushRef="#br0" timeOffset="96099.5878">32455 4282 1 0,'2'-12'318'15,"-2"-4"204"-15,-2-2-132 0,2 7-50 0,0 4-40 16,-1 0-59-16,1 2-62 0,-1 1-60 16,-1 4-52-16,0 1-37 0,-6 5-20 0,-1 4-2 15,-7 5 7-15,-2 6 6 0,-8 5 3 0,3 6 1 16,-5 5-6-16,-1 5 4 0,-1 3-3 0,-1 2-3 16,1-1 2-16,2 1-5 0,3 2-3 0,4-3-2 15,6-4-2-15,7-4-6 0,5-6-3 16,6-7 1-16,2-4-3 0,3-4 2 0,1-2 8 15,1-5 0-15,2-1 6 0,0-1 3 0,7-4-1 16,2 0 0-16,-1-3-3 0,6-2-5 16,-3-3-1-16,-2-3-1 0,0-4-3 0,0 0 0 15,0-1 0-15,-3-4 0 0,2 0 5 0,-5-4-4 16,0-1 0-16,-3-1 1 0,-2 0-5 0,0 4 5 16,-3-1 1-16,-4 3 2 0,-2 5 0 0,-1-1 5 15,-1 5 0-15,0 0 0 0,-1 1 2 16,-1 3-9-16,0 1-5 0,1 2-3 0,-6 2-6 15,3 3 4-15,-5 4 3 0,-3 2 3 16,-1 3 1-16,-2 3 0 0,2 1 0 0,5 2 0 16,1-1 2-16,2 0-3 0,0 1-2 0,5-2-2 15,1 0-1-15,7-3 0 0,0-2 2 0,2-3 3 16,3-4 0-16,3-1 2 0,1-1-1 0,0-3-1 16,1-2 3-16,-1-2-1 0,-3 0-1 0,-1-4 0 15,-2-1-2-15,-1 0 1 0,3-1 0 0,-2-4 0 16,0 1 2-16,-2 0 0 0,-3-2 0 15,2 0-1-15,0 4 2 0,-3 1-3 0,-2 3 1 16,1 2 0-16,-6 1-7 0,3 3-10 0,0 1-14 16,-1 2-4-16,1 0 1 0,-2 3 14 15,-3 3 14-15,2 2 2 0,-1 2 0 0,3-1-1 16,1 1 0-16,0-1 1 0,3 0 0 0,5-1 4 16,2-2-1-16,1 0 2 0,3-3 2 15,5-3 0-15,-1-1-1 0,-1-2-1 0,0-3 2 16,2-1-4-16,0-3 2 0,1-3 1 0,1-2 0 15,-3 0 2-15,0-4 2 0,-1-2-1 0,4-4 3 16,-4-2-5-16,2-4-3 0,0-1 0 16,-3-2 13-16,4 0-1 0,-10 14 2 0,0-4 0 15,1 3-17-15,-1-6 6 0,-1 2 1 0,2-3 3 16,-1 2 6-16,-2-2-1 0,-4 1-1 0,2 6 1 16,-4 1-4-16,-1 5-2 0,-2 1-3 0,0 4-9 15,-2 2-9-15,2 4-1 0,-2 2 1 0,0 4 8 16,0 3 6-16,-3 3 2 0,-6 17-1 15,1 3 2-15,1 1-2 0,5-2 1 0,3-2 1 16,0 1-1-16,2-1 1 0,-3 4 1 0,3 0-2 16,3 0 1-16,-2 2 4 0,-1-3-4 15,-1 2 1-15,-3-1-17 0,-1-2 12 0,1 0-13 16,-3-2-2-16,-2-1 13 0,-1-2-19 0,-1-3 7 16,1-2-15-16,0-3-13 0,3-3-18 0,0-4-19 15,-1-3-14-15,0-1-5 0,5-5 17 16,2 0 15-16,1-3 12 0,-1-3 6 0,-1-2-10 15,1-3 2-15,-1-4 8 0,2-1 14 0,0-3 11 16,2-3 9-16,2-2 5 0,-2-1 4 16,0-1 3-16,5-2 8 0,2 2 7 0,1 0 16 15,2 3 17-15,-1 1 12 0,1 2 11 0,0 3 13 16,-2 4-9-16,-2 6-9 0,3-2-9 0,1 1-19 16,3-1-4-16,1-1 0 0,2 1-1 0,4 1-2 15,3-3-3-15,-1 4-5 0,1 0-7 16,1-1-3-16,-2 3-4 0,1 0-1 0,-1 2 1 15,-1-1 1-15,-3 0 1 0,-1 2 1 0,0-1 3 16,-3 0 0-16,-1-1 1 0,-1 2-4 0,-4-2-1 16,2 2-2-16,-3-1-4 0,1 0 2 0,-1-1 2 15,-3 2 1-15,0-1 3 0,-1 1-1 16,1-1-4-16,-5 2-4 0,5-1-9 0,-6 1-14 16,0 0-4-16,0 3-17 0,-2-1-31 0,-2 3-61 15,1 0-129-15,-4 4-241 0,-1-1-525 0</inkml:trace>
  <inkml:trace contextRef="#ctx0" brushRef="#br0" timeOffset="96936.2611">30022 4895 1 0,'-11'-2'0'15,"1"-3"0"-15,-4 1 341 0,7-1-16 0,1 3-39 16,3 0-43-16,2 2-45 0,-1-1-38 0,4 2-42 15,-2-1-36-15,1 0-33 0,0 2-23 16,0-2-17-16,0 0-16 0,0 1 5 0,2 0 8 16,2 1 14-16,-1 2 16 0,4-1 7 0,2 2 1 15,6 0-1-15,-2 0 3 0,4 1-3 0,3-1 3 16,1-1-5-16,4-1-6 0,0 1-3 16,4 0-3-16,2-1-1 0,5 1 1 15,0-1 2-15,3-1-5 0,3 0-1 0,1 1-1 0,6-1-6 16,0 2 4-16,0 0 0 0,4 0-1 15,2-1 5-15,0 1-5 0,5-1-2 0,0 2 0 16,5-1-6-16,-4-1 2 0,2 1-2 0,-2 1 0 16,5-1-3-16,-3 1 0 0,5 2-2 0,2-3-1 15,-1 2 2-15,2-1-3 0,2 3 1 16,-2-2 0-16,5 0-2 0,-2 2 4 0,-4-2-2 16,0-1 1-16,0 1-1 0,-3-2-1 0,-5 1-1 15,-3-2 1-15,0 0 5 0,-6-1-4 0,4-2 3 16,-6 0-2-16,0-2-4 0,-1 2 4 0,-5-1-2 15,0 1 1-15,-3-2 2 0,1 1 0 16,-2 0-2-16,-2 0 0 0,-4 1 17 0,-18 0-4 16,6 0-1-16,-2 0-1 0,2 0-23 0,-2 0 8 15,4 0 1-15,-1 0 1 0,1-1 4 0,-3 1-2 16,-2-2 0-16,-3 2 2 0,0-2 1 16,-4 1-2-16,-3 1 4 0,-2 0 5 0,0-2-1 15,-4 1 7-15,-1 1-1 0,-3-1-1 0,0 1-2 16,-1 0-7-16,0 0-6 0,0 0-4 0,-1 0-4 15,0 0-1-15,2 0-4 0,-1 0-2 16,0 0-2-16,-1 0 2 0,0 1 2 0,-4-1-2 16,5 0 2-16,-3 1-12 0,-2 1-16 0,1-1-22 15,-1 3-34-15,0-2-62 0,-1 0-120 0,-1 1-298 16,-1 1-937-16</inkml:trace>
  <inkml:trace contextRef="#ctx0" brushRef="#br0" timeOffset="98718.9011">2566 6168 1 0,'2'-3'0'0,"-1"-1"0"0,1-2 17 0,0 1 271 16,-2 2-20-16,0-1-9 0,1 0-13 16,0 3-18-16,0-3-23 0,-1 3-36 0,0-1-33 15,0 1-33-15,0 2-37 0,0-1-34 0,0 2-27 16,0-2-24-16,0 1-5 0,1 1 12 16,-1 3 13-16,2 4 23 0,-1 2 9 0,2 6-6 15,-2 2-3-15,0 2-1 0,0 5 1 0,-1 3 1 16,-1 2 2-16,0 4-1 0,-3-2-1 15,1 1 3-15,1-2-6 0,-2-3-2 0,-1-2-3 16,2-4-8-16,-1-4 2 0,1-3 2 0,2-7 1 16,1-5 7-16,-1-1 15 0,0-3 14 0,1-1 24 15,-1 1 26-15,1-2 9 0,0 2-20 16,-3-6-27-16,3-1-35 0,-3-7-32 0,2-2 0 16,1 0 0-16,0-4 0 0,0-1 2 0,1-3-1 15,5-2-4-15,-3-1 2 0,5-5-4 0,-2 2 2 16,4-3 3-16,0 3-4 0,0 0 5 0,1 1-1 15,-1 3 1-15,4 1 0 0,-3 2-2 16,0 3-3-16,1 1 0 0,1 0-1 0,-1 2 0 16,0 3 3-16,0 0 0 0,-1 3-5 0,0 3 3 15,4 2-3-15,-3 2-6 0,-1 4 2 0,1 2-5 16,-2 6 2-16,3 1 7 0,2 5 4 0,-2 1 5 16,5 4 2-16,-3 0 1 0,3 1-2 15,2-1 2-15,0 2 0 0,0 2 0 0,-1 1 6 16,0 3-4-16,-1 0 3 0,-2 1 0 0,1 2-1 15,-4-1 6-15,0-1-1 0,-5 0-2 16,1-1 1-16,-2-3-2 0,-4-1 3 0,2-1 1 16,-2-3 0-16,-2-2 0 0,1-2-1 0,-2-1-3 15,2-1 0-15,-1-3-2 0,-1-1-4 0,1-1-5 16,1-2-8-16,-2 2-24 0,0-1-34 16,0-2-50-16,-2-2-72 0,1-1-65 0,-2-1-100 15,1-2-254-15,-4-1-493 0</inkml:trace>
  <inkml:trace contextRef="#ctx0" brushRef="#br0" timeOffset="99113.3594">2464 6477 1 0,'-4'-3'0'0,"-3"2"94"0,-2-1 333 15,6-1-59-15,2 2-64 0,0 1-59 0,1 0-65 0,0 0-72 16,1 0-60-16,-1 0-42 0,1 1-23 16,0-1-20-16,0 2-6 0,0-2 24 0,6 1 29 15,0-2 36-15,4 1 25 0,4 0 0 0,5-4-5 16,4 1-8-16,6-1-11 0,4-3-10 0,0 1-8 16,7 0-5-16,-3 0 0 0,2-1-1 15,0 0-1-15,-1 2-1 0,-2-1-2 0,2 0 0 16,-4 2 1-16,0-1 2 0,-6 0 2 0,-3 1 0 15,-1-2 4-15,-5 1-2 0,-3 1-2 16,-1-1 1-16,-5 1-2 0,-2 0 7 0,-2 1 8 16,-3 2 14-16,-4 0 14 0,0 2 10 0,0-1 6 15,0 0-4-15,0 0-8 0,-1 0-14 0,-1 0-19 16,-1-1-16-16,-1-1-15 0,3-1-7 16,-1 2-1-16,1-2-4 0,-2 2-3 0,3 2-15 15,-1-1-30-15,1 0-71 0,0 2-58 0,0 0-168 16,-2 3-515-16,2 6-592 0</inkml:trace>
  <inkml:trace contextRef="#ctx0" brushRef="#br0" timeOffset="101065.0024">2576 7500 1 0,'-1'-4'159'0,"-1"-1"325"0,-2-2-55 0,1 1-68 16,2 4-74-16,1 0-85 0,0 2-86 16,0 0-73-16,0 1-69 0,0-1-43 0,0 2 2 0,1 3 23 15,1-1 38-15,3 5 42 0,-3 4 12 16,2 1-4-16,1 5-3 0,-1 3-8 0,1 3-10 15,-3 0 3-15,2 0-6 0,0 0 1 16,-1-4 1-16,0 1 0 0,0 0 3 0,-1-1 1 0,0 0 0 16,-2-3-1-16,0 2-1 0,0-1 0 0,0 0-5 15,-1-1 3-15,-1-3-1 0,1-1-3 16,-2-4 0-16,0-1-7 0,3-4-1 0,0-2 0 16,0-1 3-16,-1 0 2 0,1-1 5 0,0-1 14 15,0-1 14-15,0 1 22 0,0-2 15 16,0 2 0-16,-1-2-18 0,-2-1-27 15,-2-3-23-15,3-4-15 0,-4-2-2 0,1-2 3 0,-3 0 0 16,-2-2 0-16,3-2 0 0,-2-3 1 16,0 0 0-16,-1 0 0 0,1-1 3 0,1-1-7 15,-1-1 0-15,3-1-1 0,1-1-5 0,0-2 6 16,2 1-2-16,2-1 0 0,1 0-3 0,3 3-1 16,1 1-2-16,3 1-3 0,2 0 4 15,5 1-4-15,-1 0-6 0,6 2 1 0,-1 2-2 16,2 1 5-16,-2 3 3 0,0 3 2 0,2 1 0 15,-2 2-5-15,-3 2-6 0,1 2-5 0,-4 4 2 16,3 5-1-16,-1 1 6 0,0 3 4 0,0 2 1 16,-3 0 5-16,1 6 3 0,-3 1 3 15,-3 1 1-15,-1 6 0 0,-4 4 3 0,-2-1-1 16,-4 2 0-16,-1 0 3 0,-3 2 1 0,-1-3 0 16,1-5-1-16,-1-3-1 0,2-4 1 0,-1-5 0 15,3-3 2-15,-2 0-1 0,3-2-1 0,-1-2 2 16,4-2 3-16,0 0 3 0,2-3 9 15,0 0 9-15,0-3 2 0,1 2-2 0,1-2-12 16,-1-3-14-16,5-2-9 0,-1-2-9 0,4-1-4 16,2-2 1-16,4 2 0 0,1-4 6 15,4 2 2-15,1-2 4 0,2-1-2 0,1 4 3 16,0 0 2-16,-1 2-2 0,0 3 0 0,-3 2-5 16,-1 1-3-16,-3 3-2 0,1 3 4 0,-4 1 1 15,1 3 3-15,0 2 1 0,-1 3-1 16,0 3 4-16,-2 5 1 0,3 2 4 0,-4 1 3 15,-1 3-3-15,-1-1 1 0,-1 1-1 0,-2 1-1 16,-4 2 1-16,-2 1 1 0,-4 2 0 0,0-2 0 16,-4-1 0-16,1-5 2 0,-1-5 2 0,-2-2 4 15,0-1 0-15,-1-5 0 0,-6 3 0 16,-2-4-3-16,0 2 3 0,-3-4-2 0,1-3 2 16,-3 0-2-16,-2 0-1 0,2-1-1 15,-2-2-2-15,3 2 3 0,2-2-4 0,3-1-1 0,-1 0-1 16,8-1 1-16,-3-1 0 0,2 1 3 15,2 0-3-15,1-2 1 0,0 0 1 0,3 2-1 16,0-2 1-16,1 2 0 0,3-2-4 16,0 2 0-16,0-1-4 0,3 0-4 0,0 2-7 0,0 0-20 15,0 1-18-15,3 2-60 0,0 1-181 16,1 6-608-16,6-3-701 0</inkml:trace>
  <inkml:trace contextRef="#ctx0" brushRef="#br0" timeOffset="101948.8981">2858 8772 1 0,'-2'-1'0'0,"0"-1"0"0,-2-3 139 0,2 2 206 16,0 2-47-16,-1-3-36 0,0 1-37 16,2 1-37-16,-1 0-29 0,-2 0-27 0,1 0-25 15,2 0-18-15,-1-1-14 0,-1 1-13 16,2 1-7-16,-2-2-6 0,0 1-11 0,1 1-1 16,-1-2-9-16,0 3-8 0,1-1 1 0,-2 1-9 15,0-1-3-15,-3 2 0 0,1-1-3 0,-2 1 2 16,1 0 1-16,-1 2 0 0,-1-1-1 15,-3 1 2-15,4 0 1 0,-3 0 1 0,1 1 4 16,-1-1-2-16,2 0 0 0,0 2-3 16,-1 0-1-16,-2 1 0 0,0-1 3 0,-1 2-3 0,1 2 2 15,-1 1 1-15,0 0-4 0,0 4 2 0,2 1-2 16,-2 0-2-16,0 5 2 0,-1 1-2 16,4 2 0-16,0 1 0 0,0-1-1 0,3 1 0 15,1 2-3-15,1-1 2 0,2-1-2 0,2 0 0 16,2-2 2-16,0 1-4 0,4-1 2 15,-1-1 1-15,6-2 0 0,1-4 4 0,2 4 1 16,5-4 8-16,1-2 7 0,8-1 3 0,1-6 5 16,6-2-6-16,2-2 3 0,3-4-6 0,1-2 1 15,0-3-4-15,1-3-6 0,0-1 1 0,-3 1-3 16,-3-1 0-16,-5 0 0 0,-3 3-2 16,-5-2-1-16,-2 1-1 0,-3-1 3 0,-4 3 0 15,-3 0 7-15,-5 1 6 0,-1 3 3 0,-2-1 6 16,-2 0 1-16,-1 1-5 0,0 1-3 0,0 2-8 15,-2-3-6-15,1 2-4 0,-1 0-4 16,-2-1-1-16,0 2-2 0,-2 1-2 0,2-1-1 16,-2 2 4-16,5-1-4 0,-1 2-1 0,0-2-2 15,0 5-7-15,3-2-5 0,0 0-11 16,0 3-40-16,3 0-69 0,1 1-158 0,-1 2-410 16,5 2-915-16</inkml:trace>
  <inkml:trace contextRef="#ctx0" brushRef="#br0" timeOffset="102501.4563">2629 10221 1 0,'1'-7'0'15,"-2"-2"0"-15,-2-4 178 0,3 4 262 0,-1 1-30 16,-1-1-37-16,1 1-52 0,-1 2-59 0,1 0-56 16,1 0-51-16,0 3-46 0,0 2-48 0,0 1-36 15,0 0-30-15,1 2-10 0,1 0 4 16,1 4 2-16,-1 5 13 0,3 1 5 15,0 4 5-15,-1 2 7 0,1 2 3 0,-4 0 5 0,2 0-4 16,0 3 4-16,-2-3-2 0,0 0-2 16,-1 0 2-16,0-3-6 0,0 1-4 0,0 0-1 15,0 0-2-15,-1-4 0 0,0 1-2 0,0-1 0 16,1-5-6-16,0 4 2 0,-2-2 0 16,2-2-2-16,0 0 2 0,0-2-5 0,2 0-3 15,-2-2-5-15,0 1-5 0,0-2-13 0,0-2-27 16,0 0-48-16,-2 0-79 0,1-1-102 0,-1 0-152 15,-1 1-353-15,-1 1-238 0</inkml:trace>
  <inkml:trace contextRef="#ctx0" brushRef="#br0" timeOffset="103030.5091">2464 10174 1 0,'-1'-8'0'0,"-1"0"0"0,-1-4 97 16,3 3 187-16,2 2-28 0,0 0-13 0,0 1-27 16,1 0-30-16,2 1-39 0,3-1-39 15,0-1-31-15,6 3-11 0,-1-1 0 0,3 2-1 16,2 0 3-16,1-2-9 0,5 2-9 0,1 1-5 16,5 1-5-16,1 1-3 0,4 0 0 15,-3 1-5-15,2 2-5 0,2 4-1 0,-1 0-1 16,0 2 2-16,-1 3 1 0,-3 1-5 0,-1 1-4 15,-8 2-2-15,2 0-3 0,-4 1 0 0,0 0 0 16,-4 1-1-16,0 0-4 0,-2 3 1 16,-3-1 3-16,0 2-2 0,-1-1 4 0,-3-1-2 15,-4-4-2-15,2 1 3 0,-2-1 1 0,-2-2 6 16,-2 2 3-16,-2-3 4 0,-2 2 4 16,-1 1-2-16,-4 0 1 0,-4 3 2 0,1 1-2 15,-6-3 1-15,0-2-2 0,-2 0-8 0,-2 0-3 16,-4-1-2-16,5 1-1 0,-6-2 1 15,0-1-5-15,-2-1-1 0,0 1 0 0,4-1-2 0,-1-2 4 16,5-1-2-16,2-1-1 0,2-1-1 0,2 0-1 16,2-1 4-16,1-2 3 0,2-2 3 15,1 0 2-15,1-1-1 0,5 0 0 0,-2 0-4 16,1-1 2-16,2 1-4 0,0-1-1 0,2 1-2 16,1 0-4-16,0 0 1 0,0 0-1 0,0-1-1 15,0 1-1-15,0-2-2 0,0 2-2 16,0 0-2-16,0 0 2 0,0 0-4 0,0 0-3 15,0 0-6-15,0 0-16 0,1 0-22 0,-1 0-45 16,2 0-71-16,2 2-173 0,1-1-466 16,4 3-781-16</inkml:trace>
  <inkml:trace contextRef="#ctx0" brushRef="#br0" timeOffset="103647.0097">2659 11261 1 0,'-2'-4'86'0,"1"0"411"16,-1-1-65-16,1 1-67 0,0 2-72 0,-1 1-66 16,1 0-61-16,1 2-60 0,-2 0-49 0,4-1-32 15,-2 2-30-15,0 1-7 0,1 0 3 16,-2 4 3-16,1 5 17 0,0 0 2 0,-2 6 7 15,2 4 4-15,-1 0 3 0,-1 4 2 0,-1 2 1 16,-1 3 4-16,1 1-6 0,-4 2 0 16,0-3-2-16,1 0-10 0,-2-5 1 0,5-3-5 15,-5-5-1-15,5 2 1 0,-3-1 2 0,3-1 0 16,-3 1-5-16,3-1 4 0,0-3-7 0,1 0-1 16,1-4 3-16,2-3-9 0,1-1 5 0,0-4 2 15,-1 0 0-15,1-2 8 0,1 1 6 0,4-2 1 16,0 0 0-16,4 0 6 0,2-2-3 15,8-2-1-15,3-1 2 0,4-4-13 0,2 1-1 16,1-2-2-16,0-1-2 0,0 1 2 0,1-1-1 16,-4 2 0-16,2-1-3 0,-2 2 1 15,-4 1-4-15,-1 1-1 0,-9 0 3 0,3 1-6 16,-6 2 4-16,-1-1 1 0,-1 2 0 0,-5-2 7 16,2 2 3-16,-4 0 6 0,-1 2 4 0,-1 0-1 15,0-1-3-15,0 0-7 0,0 0-5 16,0-1-8-16,0 1-4 0,-1-1-6 0,1-1-20 15,-1 2-27-15,-3-1-52 0,1 0-61 0,2-1-98 16,-1 0-213-16,-2 0-438 0,-3 1-54 16</inkml:trace>
  <inkml:trace contextRef="#ctx0" brushRef="#br0" timeOffset="104015.9585">2452 11316 1 0,'-8'-6'0'0,"0"1"177"16,-1-1 292-16,5 3-83 0,4 3-79 0,0-2-79 16,1 1-99-16,4 0-68 0,-1-2-26 0,6 0 2 15,8-3 23-15,4-2 22 0,6 0 5 16,5-5-2-16,6 1-15 0,-2-1-15 0,5 1-12 15,-2 0-11-15,-1 1-8 0,-3 0-6 0,-4-1-1 16,-1 2-4-16,-1-1 0 0,0 0 2 0,-2 1-4 16,-5 1 0-16,-3 0-2 0,-3 4-1 15,-5-2 0-15,1 4-1 0,-6-1 0 0,-4 2 2 0,0 1 7 16,-1 1 3-16,-4 0 6 0,1 1 1 16,-2 0-8-16,3-1-7 0,-1 0-14 0,0 1-8 15,-1 1-2-15,-3 1-6 0,2 0-3 16,-5 3-7-16,5-2-16 0,-2 1-29 0,1 1-51 15,2 1-78-15,-1-1-116 0,2 3-178 0,-1 1-322 16,1-2 370-16</inkml:trace>
  <inkml:trace contextRef="#ctx0" brushRef="#br0" timeOffset="104416.8153">2595 11586 1 0,'0'3'0'0,"0"-1"0"0,0-1 0 0,0 0 0 15,1 0 110-15,2 1 84 0,1-1 14 0,-1 3 7 16,5-1-9-16,3-2 1 0,1 1 3 15,5-2-7-15,4-1-28 0,2 0-39 0,2-3-35 16,0-3-28-16,4 3-18 0,-1-3-13 0,-3-1-12 16,4 1-8-16,0 0-5 0,-5 0-3 0,3 0-1 15,-5 2-2-15,-3-1-2 0,-4 2-3 16,1 0 0-16,-6 1-2 0,-2 1 1 0,-2 1 4 16,-4 0 2-16,1-1 10 0,-3 2 8 0,0 2 11 15,-1-2 8-15,1 0 2 0,-2 1 1 0,1 0-6 16,0-1-5-16,-2 0-11 0,3 0-10 15,-1-1-11-15,-1 1-10 0,1 0-5 0,1 0-11 16,-2 1-17-16,2 0-11 0,-1 0-17 0,1 2-30 16,-2 1-92-16,4 1-173 0,-2 0-386 0,4 0-377 15</inkml:trace>
  <inkml:trace contextRef="#ctx0" brushRef="#br0" timeOffset="106405.7985">2617 12428 1 0,'-1'-6'0'0,"0"-2"0"0,0-3 0 0,-1 4 0 16,0 2 0-16,2 3 0 0,0-3 53 0,0 4 23 16,2-2-5-16,-2 2 7 0,1 0 9 0,0-1 20 15,1 1 23-15,-2-3 28 0,3 2 22 0,-2-2 13 16,2 1 8-16,-1 1-2 0,-1 2-19 0,-1 0-33 15,0 1-43-15,0 0-41 0,0-1-33 16,0 2-19-16,0-1-12 0,0 0 2 0,0 3 6 16,0 1 12-16,0 2 12 0,0 2 6 0,0 3 2 15,0 2 0-15,1 1-1 0,1 3 1 0,-1 0-2 16,-1 3 0-16,0 2-5 0,0 2-3 16,0 3-4-16,0-1-5 0,0 1 0 0,0 2-1 15,0-2-3-15,0 0 0 0,0 1-4 16,-1-2-1-16,-1 4 2 0,1-2 3 0,-3 0-2 15,-1-2-1-15,4-4-4 0,-1-3-7 0,0-6 5 0,0-3-1 16,2-6 1-16,-1-2 4 0,2-3 6 16,-1 0 11-16,0 0 14 0,0-1 9 0,0 1-3 15,2-2-7-15,-2-1-16 0,1-3-15 0,1-4-3 16,-1-1-6-16,-1-3 3 0,0 0 3 16,0-1-5-16,-2-2 0 0,1-1-1 0,-2-2-2 15,0 0 3-15,2-4-2 0,-1-1-4 0,1-3-3 16,-1 0 4-16,2 1 3 0,0 2 5 0,-2 6 4 15,4-1-7-15,0 0-1 0,-1 2-2 0,0 1 0 16,0 0 0-16,2 2 1 0,1 1-1 16,-1 0-3-16,0 1 3 0,0 3-1 0,1 0 2 15,-1-2 3-15,2 2-5 0,-2-2 0 0,1 3-2 16,1-2-2-16,-1 4 1 0,1 0-2 16,-1 0-1-16,4 1-4 0,-2 1 2 0,-1 1-2 15,3 0 1-15,-3 0 4 0,2 2-4 0,0 0 0 16,1 0-2-16,-1 2-2 0,4-1 8 0,0 0 3 15,2 0 3-15,1 0-1 0,3 0 1 16,2-2 1-16,2 0 2 0,3 0 4 0,-2-2-4 16,5 1 1-16,-1-1-1 0,-2-1-5 0,-2 1 6 15,-1-1-1-15,-1 1 0 0,-4 2 4 0,-1 0-6 16,-3 1-1-16,-1-1 1 0,-4 2-1 16,0 0 1-16,-4 1 0 0,4 0-3 0,-5 1-2 15,-1 0 3-15,2-1-2 0,-2 2 2 0,-1-2 1 16,0 1-5-16,-1 0 0 0,2 0-1 0,-1 2-2 15,-1-1-5-15,1 2-15 0,-3-1-34 0,3 3-71 16,-1 0-102-16,0 0-158 0,0 2-245 16,-2 1-470-16</inkml:trace>
  <inkml:trace contextRef="#ctx0" brushRef="#br0" timeOffset="106789.497">2704 12789 1 0,'-3'-1'0'0,"0"0"285"0,2-1 98 16,0 1-55-16,2 0-57 0,0 0-72 0,-1 1-68 15,2-2-42-15,0 1-31 0,3 0-17 16,2-2-10-16,0 0-1 0,4 0-1 0,3 0-3 15,2 2 7-15,0-2 2 0,5 2 3 0,-1-1 2 16,1 0-4-16,2-1-5 0,3-1-1 16,-3 1 0-16,3-2-3 0,-4 0 3 0,0 0-2 15,-3-1-4-15,1-3 1 0,-2 4-4 0,-2 0 0 16,-1-1-1-16,-4 2-5 0,-1 0 0 0,-3 0-2 16,-2 3 0-16,-4 1 5 0,1 0 9 0,-4 0 6 15,2 0 6-15,0 0 0 0,-1 0-4 16,1 1-6-16,-1-1-7 0,1 0-8 0,0 0-6 15,0 0-8-15,0 1-6 0,0-1-8 0,0 0-14 16,0 0-16-16,1 0-11 0,0 3-47 16,-1-2-133-16,6 5-270 0,-2-2-487 0,4-1 283 15</inkml:trace>
  <inkml:trace contextRef="#ctx0" brushRef="#br0" timeOffset="107894.7448">2668 13405 1 0,'-1'-3'0'0,"1"1"0"16,-2-3 98-16,0 0 291 0,-1-1-53 0,0 2-42 15,1 1-56-15,0 1-47 0,-2 0-48 0,2 1-39 16,0 0-26-16,0-2-17 0,-1 3-9 0,0 0-11 16,1 0-5-16,-1 0-9 0,0-2-1 15,0 2-3-15,0 0-4 0,-1 0 4 0,0 2-3 16,-1-2 3-16,0 0 4 0,-5 3 2 0,4-2 3 16,-3 1 1-16,2-1 1 0,-1 1-6 0,1 0-4 15,1 1-5-15,-1 0-9 0,-3 2 1 0,5 1-4 16,-2-2 1-16,-1 2 0 0,1 2-1 15,0-1 1-15,0 0 0 0,0 1 5 0,1 1-5 16,-2 3 0-16,2 0 2 0,1 2-3 0,-2-1 5 16,2 0-1-16,-2 1 0 0,4 2-1 15,-1 0 1-15,1-3 1 0,1 3-2 0,1-2 5 16,0 3-5-16,1 1-2 0,0 1 3 0,1 2-7 16,0-3 5-16,1 1-1 0,4-2-1 0,-2-1 4 15,6 2-3-15,0-1 0 0,-1-2 2 16,3-5 0-16,2-2-1 0,2-1 1 0,0-2 0 15,2-1-4-15,-1-1 7 0,4-3-2 0,-1 0-2 16,1-4 6-16,-1 0-10 0,1-3 0 0,-4 0-1 16,-2 0-1-16,0-4 1 0,-2 3-1 15,-4-4 3-15,0-1 0 0,-3-1 4 0,0 0 1 16,-3 1-2-16,-1-1 7 0,-2 0-5 0,-1 1-2 16,0 1 3-16,-2 2-7 0,0 0 3 0,0 4-2 15,-1 1-1-15,1 0-4 0,-3 0 1 0,4 2 0 16,-1-1-2-16,0 2 4 0,0-1-2 15,2 2-2-15,-1-1 2 0,1 0-6 0,2 1-3 16,-1-1-4-16,3-3-4 0,-2 2-4 0,2-1 0 16,3-1-1-16,1 0 1 0,5-1 6 0,0 1 1 15,1 0 4-15,5-2 1 0,2 0-3 16,0 0 8-16,3 0-1 0,2 1 2 0,-2-1 2 16,-1 3-2-16,-1 0 1 0,0 1-1 0,-4 2-1 15,1 1-1-15,-5 0-1 0,3 1 0 16,-3 1-2-16,-3 2 3 0,1 0-1 0,-2 1 0 15,0 1 4-15,1 0-1 0,-3 1 2 0,1-1-1 16,0 3 2-16,2-2-1 0,-1 0-2 0,-2 1 2 16,-1-1-4-16,2 0 1 0,-3 1 3 0,3 0-2 15,-2-2 5-15,-2 4-2 0,2 0-1 0,-3-1 1 16,3 5-1-16,-3 0 0 0,-3 3 1 16,2 1 1-16,-2 0-3 0,-2 0 2 15,2-2 0-15,0 1 0 0,-2 0 5 0,0 4-4 0,-4-1 1 16,2 1 0-16,-2 4-3 0,0-4 1 0,2 0-2 15,-3 0 2-15,2 2-2 0,-4 3 2 16,3-4 1-16,1 0-3 0,-1-4 6 0,3-5-4 16,-1 2 0-16,-2-5 1 0,3 2-1 15,0-4 1-15,1-1 2 0,0-1 0 0,0-5 1 16,1 1 2-16,0 0 0 0,1-2-1 0,0 2 3 16,0-2-4-16,0 0-1 0,0 0 0 0,0 1-3 15,0-1 2-15,0 0-1 0,1-1 0 0,-1-1 1 16,0 1-2-16,0 1-1 0,0-1-4 15,1 1-4-15,-1 0-15 0,0 0-38 0,0-2-58 16,1 2-126-16,2-1-453 0,3-1-870 0</inkml:trace>
  <inkml:trace contextRef="#ctx0" brushRef="#br0" timeOffset="109873.3517">4083 6406 1 0,'3'-4'0'15,"-1"-1"0"-15,1 1 0 0,-2 2 0 0,-1-1 0 16,0 3 0-16,0 0 37 0,0-2 109 0,-1 2-43 15,1 0-45-15,-2 0-35 16,0 0-27-16,-1 2-6 0,1-2 5 0,0 0 1 0,-2 1 5 16,1-1 6-16,1 2 4 0,1-2 14 0,1 0 17 15,0 0 25-15,0 0 31 0,0 0 38 0,0 0 29 16,0 0 18-16,0 0-2 0,0 0-24 0,0 0-26 16,1 0-27-16,-1 0-19 0,0 0-13 0,0 0-14 15,0 0-14-15,0 0-17 0,0 2-8 16,1-2-9-16,-1 0-4 0,0 0 0 0,1 0-5 15,-1 0-1-15,0 0 2 0,2 1-3 0,-1-2 0 16,1-1 1-16,3 0-1 0,1 1 1 0,2-4 1 16,1 2-2-16,1 1-1 0,-2-2 5 15,2 2-3-15,3 0 2 0,1-1 1 0,-1 1-4 16,0 1 3-16,2-2 2 0,2 0-2 0,0 1 1 16,0 0 0-16,3 1-2 0,0 1 3 15,1-1 5-15,1 1-3 0,5-2 3 0,-2 2-1 16,5 0-3-16,1 0 6 0,-1 0 1 0,4-1 2 15,-2-1 3-15,1 0 0 0,0-2-3 0,3 2 1 16,2-3 4-16,3 0-3 0,1 1 4 16,1-3-1-16,0 4-6 0,-2-5-1 0,2 4-3 15,-1-1-2-15,-5-1 0 0,-1 3-1 0,-2-2 1 16,-4 1 0-16,1 1 3 0,0-1-2 16,-2 2 0-16,-2-1 1 0,-2 1-8 0,-4-3 7 15,3 3 1-15,-3-1-3 0,-1-1 5 0,-3 2-3 16,2-2 1-16,-2 1 0 0,-3-1-1 0,0 3 1 15,-2-2-2-15,-3 1 2 0,-3 1-3 16,-2 0 7-16,0 1 5 0,-4-2 9 0,0 2 12 0,0 0 1 16,0 0 1-16,-2 0-2 0,2 2-5 15,-2-2-1-15,1 0-3 0,-1 0-6 0,0 0-11 16,1-2-4-16,-3 2-7 0,0-1 1 0,1 1 5 16,0-1-5-16,-2 1 0 0,3-1 0 0,2 2-2 15,-3-2 1-15,2 1 1 0,0 0-1 16,-1-1-1-16,1 1 0 0,1 0-1 0,-1 0-2 15,1-2 3-15,0 2-2 0,-1 0-1 0,0 0 1 16,-3 2-4-16,2-2 2 0,1 0-2 16,0 0-1-16,1-2 1 0,0 2-2 0,0 0-1 15,0 0 0-15,0 0 0 0,-1 0-1 0,1 2-2 16,-1-2 1-16,1 1-8 0,-2-1 3 0,2 1-3 16,-1-1-3-16,1 0-1 0,0 1-6 15,-3 0-5-15,3 2-9 0,-1-1-16 0,1 0-33 16,0 1-52-16,-1 2-94 0,2 0-149 0,-1-1-340 15,0 3-155-15</inkml:trace>
  <inkml:trace contextRef="#ctx0" brushRef="#br0" timeOffset="111476.0176">7017 6246 1 0,'0'-2'0'0,"1"-4"0"16,0 3 0-16,0 0 235 0,-1-1 16 0,3 2-22 15,-3-1-24-15,0 2-33 0,0 1-30 16,0 0-29-16,0 0-29 0,0 1-27 0,0-1-21 16,0 2-14-16,0-2-11 0,0 0 1 0,0 0 0 15,0 0-1-15,0 0 5 0,0 0-4 0,0 0 0 16,0 0 0-16,0 1 2 0,0-1 7 0,1 0 6 15,-1 0 6-15,0 0-1 0,0 0 2 16,0 0-2-16,0-1-2 0,0 1-1 0,0 0-8 16,1 0-3-16,-1 0-5 0,1 1-7 15,-1-1 2-15,0 1-6 0,0-1 0 0,0 0-1 16,0 0 1-16,0 0 0 0,0 0 0 0,1 0 5 16,-1 0-4-16,0 0-2 0,1 0-2 0,0 1 9 15,4-1 12-15,-1 1 5 0,2 1 7 0,0-1-12 16,2-1 1-16,5 1 0 0,0 0 0 15,-1-1 9-15,2 1-4 0,4-1 5 0,1 0 1 16,4 0-4-16,3 0 0 0,1-1-4 0,7 1-4 16,-2-1 3-16,1 0-5 0,3 0 0 15,0-2 0-15,3 2 1 0,0-1-1 0,-3-1-2 16,1 1 0-16,-6-2-3 0,-1 0 1 0,0-1 2 16,-2 2-2-16,-4-2 0 0,1 1-2 0,-4-1-1 15,-4 1 2-15,-1 2 2 0,-4 1-3 0,-3-1 0 16,-1 0-2-16,-5 2-5 0,0-1 6 15,0 1 2-15,-3 0 6 0,0 0 8 0,-3 0 1 16,3 0 4-16,0 0-1 0,-1 1 0 0,1-1-2 16,-1 0-2-16,0 0-6 0,1 0-7 0,0 0-1 15,0-1-3-15,0 1-2 0,0 0 1 16,0 0-9-16,0 0-2 0,0 0-10 0,0 0-19 16,0 0-28-16,0 1-28 0,0 2-78 0,1 1-167 15,-1 5-426-15,1 0-779 0</inkml:trace>
  <inkml:trace contextRef="#ctx0" brushRef="#br0" timeOffset="113258.7547">3872 7801 1 0,'0'0'0'15,"-2"-2"0"-15,0 1 0 0,2 0 0 0,-2 0 21 16,4 0 114-16,-2-1-34 0,0 1-26 0,1-1-18 16,2 0-8-16,-2-1-7 0,3 1-1 15,-2 1 2-15,2-1 2 0,0 1 1 0,-3 0 2 16,3 0-2-16,-1 1-6 0,1-2-6 15,0 2-4-15,-1-1-6 0,0 1 1 0,1 0 2 16,-1 0 6-16,3 0 10 0,-2 0 8 0,5 0 8 16,-1 0 6-16,0 0 3 0,3-3 0 0,1 2-2 15,3-3-2-15,0-1-8 0,1 2-3 16,2 1-8-16,1-2-10 0,-1 2-2 0,0-2-4 16,2 2-4-16,-1 1-2 0,3-3-1 0,-1 3-9 15,1-1-4-15,-2 2-3 0,2 0 1 0,-1 0 6 16,3 2 6-16,-1-2-1 0,2 0-1 0,-1 0-4 15,5 0-2-15,-1 0 0 0,2-2-1 0,1 2-1 16,2-3 0-16,-3 2 3 0,2 0 0 16,5-1 0-16,-2 1 2 0,3-2-1 0,-1 2 2 15,0-2-1-15,2 2 0 0,-2 0-2 16,-2-1-2-16,3 0 1 0,-1 1 1 0,1 0 1 0,1 0 1 16,1 0-1-16,0-1 0 0,2 1 0 15,0-1 2-15,2 0-2 0,-2 0 0 0,-3-1-2 16,0 0-3-16,-2-1 0 0,-1 1 1 0,-1 0-3 15,0 0-1-15,-1 1 2 0,-3-2 0 0,-6 2-2 16,3-2 4-16,-6 1-4 0,1 0-2 16,-3 1 2-16,-3-1-4 0,-3 2 2 0,-3-1 0 15,-1 1-2-15,-3 1 0 0,-1 0-1 0,-4 0-2 16,-1 0-1-16,0 0 4 0,1 0-1 16,-2 1 1-16,0-1 2 0,0 0-3 0,-2 0 4 15,2 0 4-15,0 0 6 0,0 0 8 0,0 0 7 16,0 0 3-16,0 0 1 0,0-1-2 0,0 1-5 15,0 0-6-15,0 0-5 0,0 0-10 0,0 0 0 16,0 0-4-16,0 0-3 0,0 0 2 16,0 0-4-16,0 0 1 0,0 0-3 0,0 0 1 15,0 0-1-15,0 0 1 0,0 0 2 0,0 1-2 16,0-1 4-16,0 0 0 0,0 0 1 0,0 0 4 16,0 0 0-16,0 0-1 0,-1 0 2 15,1 0 1-15,0 0-1 0,0-1 2 0,0 1 0 16,0 0-1-16,0 0 4 0,-1 0-2 15,1 0-3-15,-1 0 1 0,1-2-4 0,-1 2-1 0,0-1 1 16,-1 1-2-16,1-1 0 0,-1 1 1 16,1-1-1-16,1 1-1 0,-1 0 2 0,1 0-2 15,0 0 0-15,0 0 7 0,0 0-5 0,0 0 0 16,0 0 1-16,0 0-6 0,0 0 3 0,0-1 0 16,0 1-3-16,0 1-1 0,0-1 1 15,0 0-2-15,0 0 0 0,0 0 3 0,0 0-5 16,0 0 1-16,0 0 0 0,0 0-1 0,0 0 1 15,0 0 3-15,0 0 1 0,0 0-1 16,0 0 4-16,0 0-1 0,0 0 0 0,0-1 4 16,0 1-3-16,0 0-1 0,0 0 3 0,0 0-5 15,0 0 5-15,0 0 0 0,-1 0-1 16,1-1 2-16,0 1-3 0,0 1 0 0,0-1-2 0,0 0-1 16,0 0-3-16,-1-1-2 0,1 1 1 15,0 1-10-15,0-1 2 0,0-1-7 0,0 1-13 16,0-2-17-16,0 0-34 0,0 2-54 0,0-1-75 15,0 1-85-15,1 0-105 0,-1-1-269 0,2 2 155 16</inkml:trace>
  <inkml:trace contextRef="#ctx0" brushRef="#br0" timeOffset="114223.4709">7497 7468 1 0,'0'-1'0'0,"0"-2"0"0,4 1 0 16,-8-1 370-16,4 2-34 0,0 0-29 15,0 1-28-15,0-1-49 0,0 1-58 0,0 1-67 16,0 0-58-16,-1 2-27 0,-1 0-2 0,-1 4 11 16,-4 5 19-16,-2 0 3 0,-2 6-1 0,2 0-2 15,-1 1-3-15,-1 0-4 0,1 1-3 0,0-1-6 16,-1 1-6-16,1-1-5 0,0-1-4 15,-1 0-3-15,1-2-2 0,6-3-4 0,-1-1-2 16,2-4-1-16,-3-2-2 0,5-1 2 0,0-2-3 16,1-2 3-16,0-1 7 0,0 0 12 15,0 0 19-15,0 0 0 0,1-3-8 0,3-3-12 16,1-2-18-16,-2-3-3 0,4-2 1 0,1-3-1 16,-3 2 1-16,3-4-1 0,2-1 0 0,0-1-1 15,3-4-1-15,2-4 0 0,0-3 1 16,4-2-1-16,2-2-1 0,1 2 0 0,2-3-2 15,-2 0 1-15,0 1 3 0,-1 4-1 0,-2 2 1 16,2 7-2-16,-3 0-1 0,-4 4 3 16,3 1-2-16,-5 5 0 0,3 0 1 0,-4 3-3 15,-1 2 1-15,-4 1 2 0,3 3-6 0,-1 1-3 16,-5 2-6-16,3 3-5 0,-3 1 3 0,2 4 4 16,0 3 5-16,-2 3 7 0,4 4 0 0,-1 0 3 15,-2 7 2-15,-1 1 0 0,4 2 3 16,-4 0 1-16,3 0 0 0,-2 1-1 0,3 0 0 15,0-3-1-15,-3-1 1 0,3-2 1 0,-4-5-3 16,0 0-1-16,2 0-1 0,-3-3-2 0,-2-2 2 16,2 1 3-16,-1-3-1 0,2-2 1 0,-1 1-3 15,0-2 1-15,-1 1-2 0,2-3-1 16,1 2-4-16,-2-1-7 0,-1 2-12 0,0 1-34 16,-1-3-49-16,1 1-78 0,-1 1-104 0,0-2-127 15,-1 0-221-15,0-2-248 0</inkml:trace>
  <inkml:trace contextRef="#ctx0" brushRef="#br0" timeOffset="114575.2978">7505 7588 1 0,'0'-2'21'0,"-2"0"352"16,2 0-75-16,1-1-68 0,1 1-59 0,6-1-39 16,1 0-14-16,5 1-11 0,4 0-11 0,2 2-15 15,4-2-17-15,4 2-13 0,0-1-13 16,2 0-3-16,-2 0-5 0,-2-2-4 0,3 0-1 16,-2 0-7-16,-2-3-4 0,-4 3-1 15,-2-2-1-15,-1 2-1 0,-5-1 0 0,-1 2 1 16,-2 0 0-16,-1-2 6 0,0 2 5 0,-7 1 10 15,0-1 14-15,-2 2-2 0,0-2-4 0,-1 0-10 16,0 1-13-16,0-2-8 0,-2 2-5 0,-2-1-3 16,2 1-6-16,0 0 1 0,-4-1-2 15,5 2-9-15,-3 2-14 0,3-1-38 0,1 2-66 16,-2 2-150-16,2 1-317 0,0 2-540 0</inkml:trace>
  <inkml:trace contextRef="#ctx0" brushRef="#br0" timeOffset="115807.9768">3740 9117 1 0,'-1'-2'0'0,"-1"-2"0"0,1 1 0 0,0 0 0 0,-1-1 0 16,1 0 0-16,-1 2 0 15,0-1 3-15,2 1 93 0,-1 0-12 0,1-1-10 0,0 2-11 16,-1 0 0-16,1 1 2 0,0-1-4 0,0 1-7 16,0 0-17-16,0 0-21 0,1 1-24 15,-1 0-13-15,0 0 3 0,1 1 8 0,1-1 14 16,-1 1 13-16,0 0 7 0,2-1 10 0,-1 0 12 15,4 0 14-15,-1 0 4 0,1 0 1 16,5-1-3-16,2 0-9 0,2 0-2 0,3 0-5 16,-2-1-2-16,4 1-2 0,1-2-3 15,0 1-5-15,3 0-3 0,1-1-4 0,1 1-4 0,0 0-1 16,0 1-1-16,0 0-1 0,2 1-1 16,-2 0-3-16,1 1-3 0,2-1 0 0,-2 0 2 15,4-1 6-15,2-1 2 0,2 0 4 0,-1-1-1 16,5 0-2-16,3-1 6 0,2 0-4 15,3-1 3-15,2 0-4 0,-2 0-5 0,2 1 0 16,2-2-4-16,1 1 0 0,2 1-1 0,-1-2 1 16,1 2-2-16,-2-1 0 0,4 0-1 0,-2 2-6 15,-2-2 4-15,2 1-1 0,-1-2 0 0,-2 2 7 16,-1-3-1-16,-4 1 4 0,4 1 2 16,-3-2-1-16,3 1-4 0,-4 1-3 0,3 0 1 15,-6 1-7-15,2-1 3 0,-2 1-2 0,-5 2-5 16,-1 0 3-16,-2 0 1 0,-5 0-1 15,0 1 1-15,-4-2-3 0,-4 2-3 0,-2 0 0 16,-6 0 2-16,-6 2 1 0,-1-2 9 0,-5-2 8 16,2 2 0-16,-1-1 3 0,-1 0-6 0,0 0-3 15,2 1 0-15,-2-1-4 0,0 0-2 0,0-1-4 16,0 2-1-16,1-1-5 0,-1 1 1 16,-1-1 1-16,4 0-3 0,-1 0 4 0,2 0-2 15,1-1 0-15,1-2 2 0,-1 3-2 0,-2-2 0 16,4 1-1-16,-1-1 0 0,2 1 0 0,-1 1 0 15,0-3 2-15,2 1-1 0,1 1 2 16,-1-2-4-16,1 3 1 0,5-1 0 0,-5 0-3 0,1 0 2 16,0 2 0-16,0-1-1 0,-1 1 1 15,-2 0 0-15,0 0 2 0,0 1-4 16,-2-1 5-16,-3 0-3 0,2 2-1 0,-5-2 5 16,2 1-6-16,-2-1 4 0,-1 0 4 0,-1 0 1 15,0 0 11-15,0 0 8 0,0 0 7 0,-1 0 9 16,1 0 5-16,-2 0 2 0,2 0-1 0,-2 0-5 15,0 0-16-15,0 0-12 0,1-1-10 16,-5 1-10-16,3-2 3 0,-4 2 1 0,4 2-2 0,-1-2-3 16,-1 1-6-16,3 1-8 0,0-1-11 15,-3 2-21-15,3 3-64 0,-1-1-128 0,-1 0-273 16,3 1-749-16</inkml:trace>
  <inkml:trace contextRef="#ctx0" brushRef="#br0" timeOffset="116510.0774">7625 8790 1 0,'0'-7'0'0,"1"0"378"15,0 0-27-15,1-2-33 0,3 5-53 16,-3 1-65-16,-1 1-73 0,-1 4-63 0,1-2-41 15,0 4-15-15,4 2 10 0,-2 3 15 0,-2 4 19 16,3 5 6-16,-4 1 2 0,0 4 1 16,-4 3-5-16,2 2-3 0,-5-1-6 0,2 1-12 15,-2 1-9-15,-1-2-7 0,2-1-5 0,-1-5 0 16,4 0-2-16,-3-4-3 0,4-2-3 0,0-4 2 16,-3-3-1-16,5-5 2 0,-1 0 8 15,1-2 13-15,0-2 24 0,1 1 16 0,-1-3-5 16,5-3-17-16,-3-5-21 0,0-3-18 0,5-4-2 15,-4-3 3-15,4 1-4 0,-2-4-1 0,3-1 1 16,2 0-5-16,0-4 1 0,2-3-4 16,4-3 2-16,-3 1 2 0,3-3 0 0,-1 0 3 15,2 2-5-15,-2 3 2 0,0 1 0 0,-2 3-2 16,3 3 4-16,-3 4-8 0,-1 5 4 0,-1 3-3 16,0 3 0-16,-3 1 1 0,1 3-1 0,-2 1-1 15,-1 3-1-15,3 2 3 0,-3 1-5 16,-1 3 1-16,3 2 3 0,-1 1-5 0,-3 4 8 15,5 0 3-15,-5 2-3 0,4 2 8 0,-1 1-3 16,-3 4-1-16,3 2 4 0,0 2-3 0,-1-1 5 16,2 4 0-16,0-2 1 0,-3 0-3 15,4 4-1-15,0-1-1 0,-2-1-2 0,-3 1 3 16,3-2 1-16,-2 0-2 0,0 1 1 0,-2 0-4 16,-2-4-3-16,5-3 3 0,-3-4-4 15,4-4 0-15,-2 0-4 0,2-2-8 0,-3-2-14 16,2-1-25-16,-3 1-32 0,2-2-66 0,-3-1-91 15,3-1-135-15,0-2-242 0,-3 1-326 16,-2-3 680-16</inkml:trace>
  <inkml:trace contextRef="#ctx0" brushRef="#br0" timeOffset="116820.9303">7656 8965 1 0,'-4'-1'0'16,"-1"-1"385"-16,2-2-11 0,1 0-91 0,2 4-84 16,1-1-65-16,0 1-54 0,1 0-42 0,1-2-11 15,5 1-3-15,3 0 8 0,1 0 5 16,6 1-6-16,2-1-1 0,1-2-2 0,7 1-4 15,2-1 1-15,-1-1-2 0,3-2-4 0,0 2-4 16,-1 0-2-16,0 0-2 0,0 0-4 0,-1 1 2 16,-3-1-6-16,-3 1-1 0,-5 2 0 0,1 1-4 15,-5 0-1-15,2 1-15 0,-7 2-32 16,0 1-93-16,-1-1-147 0,-6 1-271 0,3 1-227 16</inkml:trace>
  <inkml:trace contextRef="#ctx0" brushRef="#br0" timeOffset="118027.9158">3537 10354 1 0,'0'-1'0'16,"1"-3"0"-16,-1 2 0 0,0-2 70 15,0 3 82-15,0 1-50 0,0 0-37 0,0 0-30 16,0 1-22-16,0-1-20 0,0 1-12 0,0-1 1 16,0 2 5-16,1-1 11 0,-1 0 11 0,0 0 4 15,1 0 5-15,1-1 5 0,-1 1 8 0,1 1 10 16,2-2 6-16,-1 1 5 0,5-2 1 16,-3-1-2-16,3 1-6 0,2-1-9 0,2 0-9 15,2-2-9-15,-1 1-7 0,3-2-4 16,3 2-4-16,0 1 1 0,4 1 0 0,-1-2 0 0,0 2-2 15,2-3 2-15,1 2-2 0,1-1 2 16,1 0-1-16,2 2-1 0,1-3-1 0,1 2 0 16,3 0-3-16,-1-1 0 0,1 2 2 0,0 0 1 15,-1 0-1-15,2 0 0 0,1-1 1 16,1 2-2-16,0-1 6 0,-1 1-1 0,2 0 1 16,-3-1 2-16,6-2-3 0,-2 2 4 0,1-1 2 15,1 1 3-15,-2-3 3 0,-1-1 0 0,1 1-1 16,2-1-2-16,0-2-2 0,0 3 1 15,1-3 1-15,-2 1-1 0,0-2-2 0,1 2-1 16,-2 2-1-16,-1-1-1 0,-1 0 1 0,-2 1-3 16,-1 0-2-16,0 1 1 0,0 0 0 0,-1 1 4 15,2 0 3-15,-3-3 5 0,-1 0 3 16,2 2 4-16,-3-1 4 0,2 0 1 0,-1 1 4 16,1-3-1-16,0 2-5 0,1-1-2 0,2 4-1 15,-1-3 1-15,-2 1 0 0,4-1 0 0,1 0-5 16,2 0-5-16,1 1 1 0,-1-1 0 0,-2-1 0 15,1 0 0-15,3 1-2 0,-2-1-2 16,1-1 2-16,-2 0 0 0,-3-1 1 0,2 0 3 16,-5 0-4-16,3 1 1 0,-2 1 2 0,-1-1 1 15,-1 2 7-15,0-1 0 0,-1-1 0 0,-1 2-1 16,-2 0-3-16,-1 1 0 0,-1-2 0 16,-2 0 0-16,-1 1-4 0,-2 0-1 0,-2 1 1 15,-4 0 1-15,-2 2 6 0,-4-2 1 0,0 1 2 16,-6-1 3-16,0 1 1 0,-1 2 5 15,1-1 7-15,0 1 6 0,-2 0 2 0,-2 0 2 0,2 0-1 16,0 0-1-16,-2 0 5 0,2 0-1 16,0 0-8-16,-1-1-6 0,1 1-15 15,-1-1-5-15,0 1-3 0,1-1-2 0,0-1-2 16,-1 2-5-16,1-1-1 0,0 1-5 0,-1-1 4 0,1 1-3 16,0 0 0-16,-1 0 2 0,1-1-5 15,0 1 0-15,0 0 1 0,0 0 1 0,0 0 0 16,0 0-2-16,0 0-3 0,-3 0-6 0,6 0-2 15,-3 0-13-15,0 1-6 0,0-1-5 16,1 2-23-16,-1 1-74 0,0 0-183 0,1 3-390 16,0-2-683-16</inkml:trace>
  <inkml:trace contextRef="#ctx0" brushRef="#br0" timeOffset="120666.0825">7301 10066 1 0,'0'-3'0'0,"-1"1"0"16,0-2 0-16,1 0 0 0,-1 1 0 0,1 0 0 15,0 2 0-15,0-3 130 0,0 1 23 16,0 2-11-16,0 0-7 0,0 0 0 0,0 0-1 16,0-1 0-16,0 1 7 0,0 1-1 0,-2-1-5 15,2 1-15-15,0 0-17 0,0-1-31 0,0 2-26 16,-2-1-24-16,2 1-16 0,-1 2 0 16,0-1-2-16,0 3 6 0,-1 0 2 0,-4 4 0 15,5-2 3-15,-1 1 1 0,1 3 2 0,1-3 3 16,0 5 3-16,1-1 4 0,0 2 1 15,0 0 3-15,0 1-2 0,4 2 0 0,-3-2 1 16,-1 6-3-16,0-1 0 0,-1-1 0 0,0 2-4 16,0-4-2-16,0 1-4 0,0 0-4 0,0-2 0 15,0-1 1-15,0-1-3 0,0-2 0 0,0 0 0 16,0-3-3-16,0 1 1 0,0-4 2 0,0-3 2 16,0 1 1-16,0-4 4 0,0 1 9 15,0-1 10-15,0 0 19 0,0 0 4 0,0 0-6 16,-1-2-13-16,-1-1-20 0,-1 0-10 0,-3-3-2 15,3-1 0-15,-3-1-3 0,2-2 0 0,-2-3-3 16,-3 1-3-16,5-2 3 0,-4-1-2 0,3 0-3 16,1-4 1-16,0-1-5 0,0-1 2 15,1 0 3-15,3-2 1 0,0 1 0 0,0 2-1 16,5-3-2-16,0 0-3 0,0 2 0 0,3-2 0 16,3-1-2-16,3 1 3 0,1-1-4 15,3-2 1-15,3 2 2 0,0-2-1 0,6-1 2 16,-4 2-1-16,5 2-2 0,-3 3 1 0,3 2 1 15,-1 3 1-15,-4 2 1 0,-1 2-1 0,-1 3-3 16,-2 3-2-16,0 3-2 0,-5 3-4 16,1 4 2-16,-5 2-1 0,0 4 2 0,-4 3 3 15,1 4 2-15,-4 2 6 0,-3 6 2 0,-2 1 2 16,0-1-2-16,-7 1 1 0,1-4 1 0,3-3 1 16,-3-2 2-16,-1 0-1 0,-2-4 1 15,2 0-1-15,1-3 1 0,1 0 1 0,-2-1 1 16,0-2 1-16,1 0 0 0,4-3 1 0,-3-1 0 15,5-1 1-15,0-2 3 0,-1-1-2 0,3 0 2 16,0 0 2-16,3 0 3 0,-3-1-1 16,1-2-3-16,0 1-5 0,0-3-10 0,1-2-6 15,5-1-3-15,-2 1-5 0,4 0 2 0,2-2-3 16,5 2 0-16,-1 2 2 0,3-1 0 16,1 4 3-16,0-1 2 0,0 3 0 0,0 1 1 15,-2 2 1-15,3 3 0 0,-2-1-1 0,1 3 5 16,0 2-2-16,-4 1 2 0,3 3 1 0,-7 1-3 15,-1 3 4-15,1 2 1 0,-1 4 2 0,-3 1 0 16,-4 2 0-16,-2 2 1 0,-2 3-1 0,-2-2 3 16,-4-1 0-16,-3-4 3 0,1-4 3 15,3-3 1-15,-3-6 8 0,-3 1 0 0,-2-2 4 16,3-2 1-16,-1-3 0 0,0-3 0 0,0 0 2 16,3-2 0-16,-1 0-3 0,-1-2 0 0,3-1-4 15,-1-2-3-15,0 0 2 0,-1 0-7 16,1-2-3-16,0 0-3 0,2 0-6 0,-1 2-3 15,0-1-3-15,-2-1-4 0,2 3-13 0,4 1-13 16,-2 0-29-16,4 1-51 0,1 0-102 16,1 0-110-16,1 1-160 0,4 1-332 0,0 1-80 15</inkml:trace>
  <inkml:trace contextRef="#ctx0" brushRef="#br0" timeOffset="120928.5215">8256 10210 237 0,'0'-2'472'0,"0"0"-52"15,0 0-141-15,0 2-129 0,0 1-96 16,1 0-37-16,0 1-5 0,3 2 18 0,-2-1 19 16,0 2 8-16,0 1 11 0,4 1 9 0,-3 0 4 15,0 5-1-15,2-2-8 0,-3 3-13 0,0 0-14 16,3 2-6-16,-3 1-8 0,-1-2-4 15,1 2-5-15,3 0-8 0,-4-2 1 0,1 1-8 16,-1-2-2-16,0-2-6 0,0-1-17 16,3 2-35-16,-2-2-95 0,-1 1-128 0,2-3-167 15,4-2-322-15,1 0 51 0</inkml:trace>
  <inkml:trace contextRef="#ctx0" brushRef="#br0" timeOffset="121433.3531">8875 10058 1 0,'3'-8'0'0,"3"0"162"0,3-3 147 0,-5 1-19 16,3 2-8-16,-3 2-25 0,1-2-24 0,-1 1-34 15,-3 1-28-15,0 2-29 0,-1-3-16 0,0 1-14 16,0 1-17-16,0 2-10 0,-1-1-9 15,0 1-9-15,-2 0-9 0,-2 1-11 0,3 0-12 16,-4 0-13-16,0 2-6 0,-2 1-7 0,-3 2-1 16,1 0 2-16,0 2-5 0,-4 1 4 0,0 1 1 15,1 1-1-15,-4 1 2 0,3 2-3 16,-1 2-1-16,-1 1 0 0,3 4 2 0,-3 1-1 16,2 1 0-16,-1 2 0 0,4-1-4 0,1 3 2 15,0 0-2-15,5 0 2 0,-1 2 2 16,5 0-4-16,1-1 1 0,1-1 0 0,5-1 1 15,0 0 4-15,9-1 1 0,-1-3 2 0,6-3-1 16,3-3 6-16,5-2 0 0,3-1-1 0,1-5 0 16,6 1-6-16,0-5 2 0,2-2-2 15,2-2-1-15,-2 0 0 0,-1-2 0 0,-6-1 1 16,-1 1-4-16,-3-1 3 0,-6 1-2 0,-1-1-2 16,-4 0 4-16,0 1 0 0,-6-2 0 0,-1 0 4 15,-4 3 2-15,-3-2 5 0,0 1-1 0,-2 0 3 16,-1-2-6-16,-1 3 2 0,0 1-3 15,-1-3-5-15,-1 3 2 0,0-2-8 16,-1 1-1-16,2 2-2 0,-2 2-3 0,-1-2 0 0,3 2-5 16,0 2-3-16,-1-1-8 0,0 4-8 0,-5 4-31 15,4 3-89-15,-3 5-199 0,3 1-725 16,-1 0-595-16</inkml:trace>
  <inkml:trace contextRef="#ctx0" brushRef="#br0" timeOffset="122912.8389">3565 11614 1 0,'-1'-2'0'15,"0"0"0"-15,-1-3 0 0,0 1 0 0,1 0 0 16,-1 0 0-16,-1 1 0 0,2 0 0 16,1 1 0-16,0 0 0 0,0-1 0 15,-2 1 40-15,2-1 45 0,0 0 10 0,-1 1 6 0,1 1-2 16,0 0 2-16,0 0-6 0,0-1-10 16,1 1-9-16,-1 1-14 0,2-2-18 0,-2 1-16 15,4 0-9-15,-2 0-6 0,0 1-3 16,1-2 2-16,1 1-3 0,-1 1 3 0,1 0 4 0,1-1 8 15,0 1 8-15,3-1 8 0,3-1 3 16,-1 1-2-16,-1-1 0 0,3 2 1 0,2-1 4 16,2 1 6-16,-1 0-7 0,2 0 0 0,2 0-1 15,-2-1-4-15,2 0 6 0,1-1-2 0,1 2-6 16,1 0-7-16,-1-1-5 0,1 1-5 16,-1-1-2-16,2 1-2 0,-2 1-5 0,0 0-3 15,0-1-2-15,-1 3-1 0,1-1 2 0,1 1 0 16,-3 0 0-16,3-1 2 0,-1 2 1 0,2-1 2 15,-1-3 5-15,5 1 4 0,-3-1-4 16,4-1-2-16,-2 1-3 0,-2-3-5 0,3 1 3 16,-2 0-2-16,2 0-1 0,2-1-1 0,0 0-2 15,0 1-1-15,3 1 1 0,-3-1 1 16,-1 1-2-16,2-1 1 0,-3 0-3 0,-2 0-1 0,4 0 2 16,1 0-1-16,-2 0 1 0,5-1-2 15,-1 0-1-15,3 0 2 0,0 0 0 0,1 1 2 16,1 1-2-16,2-1-1 0,3 0-3 0,-2 1-1 15,2 0 3-15,0 0 0 0,1 1 3 16,0 0-1-16,0-1-2 0,-2 1 1 0,-1 0-2 16,1 0 2-16,-2-1 0 0,-2 1-1 0,-1-2 1 15,1-1-2-15,-3 2 4 0,-1-2 1 0,0 2 1 16,-2-2 3-16,0-1-7 0,2 0 0 0,-2-1 1 16,0 0-1-16,-1 1 2 0,1 1 0 15,-2-1-1-15,-2 0-1 0,0-1 2 0,2 2 1 16,-7 0 0-16,2 0 2 0,-4 0-1 0,-5 1 0 15,-4 1 4-15,-3-1 5 0,-5 1 12 0,0-1 9 16,-2 1 9-16,-1-2 4 0,0 2-4 16,0 0-4-16,-1 1-8 0,-1-1-6 0,0 0-8 15,1-2-8-15,0 2-3 0,-2 1-3 0,0-1 0 16,1 0 2-16,2 1-1 0,-2-1 0 16,2 1-1-16,0 0-2 0,0 0-1 0,0 0-2 15,2 0-3-15,-2 0-4 0,0 0-4 0,0 1-2 16,0-2 0-16,0 2 3 0,1-1 3 0,0-1 3 15,1 2 4-15,-1-1 0 0,2 1 1 0,-2 0 2 16,0-1-2-16,1 1 1 0,0-1-2 0,1 0 2 16,-1 0 0-16,-2 0 2 0,2 0 1 15,1-1-1-15,-2 1-1 0,1 0 0 0,-2 0 0 16,0 0 2-16,0 0 1 0,0 0 1 0,0 0-3 16,0 0-1-16,0 1 1 0,0-1-2 15,0 0 4-15,0 0-2 0,0 0 0 0,0 0-1 16,0 0-1-16,0 0 0 0,0 0-1 0,0 0-2 15,0 0-2-15,0 0-3 0,0 0 1 0,-2 0-5 16,2 0-10-16,0-1-12 0,-1 2-49 16,1 0-112-16,-2 2-208 0,2 3-482 0,0-3 50 15</inkml:trace>
  <inkml:trace contextRef="#ctx0" brushRef="#br0" timeOffset="125363.1996">7513 11344 1 0,'0'-5'406'0,"0"-4"-11"0,0 0-36 0,1 0-46 15,0 4-42-15,-1 0-55 0,0 1-62 0,1 2-29 16,-1 0-39-16,0 1-35 0,0 2-34 16,0 1-25-16,0-2-7 0,0 5 4 0,0 1 12 15,0 6 15-15,-1 2 2 0,0 6 0 0,0 0-1 16,0 4-1-16,0 1-1 0,-2-3 1 0,2 2-3 15,0-2-3-15,1-3-1 0,0 0-3 16,0-1 3-16,0 1-2 0,0 1 1 0,0-1 1 16,0-1-4-16,0-2 1 0,0 0 1 0,-1-1 0 15,1-2 0-15,-1-2-2 0,1 0 1 0,-1-3-5 16,1-3 2-16,0 3 0 0,-1-5-1 16,1-1 1-16,0 0-2 0,0-1 3 0,0-1 9 15,0 0 17-15,0-1 18 0,0 1-2 0,0-4-7 16,-1-1-16-16,-3-4-15 0,2 0-1 15,-1-5-1-15,-2-1 1 0,2 0-3 0,-1-3-2 16,-2-3 2-16,4 2-2 0,-5-6 2 0,6 1-2 16,1-4 0-16,0 0-3 0,1-5 0 0,6-2 1 15,-3-2-1-15,4-2 3 0,2 4-3 16,2-3-1-16,4 1-2 0,4-2-1 0,3-2 1 16,5 3-1-16,2 5 4 0,-4 1-3 0,8 7-1 15,-3 3 2-15,1 2-3 0,-1 6 2 0,-3 5-2 16,-3 2-1-16,-4 5-3 0,-1 5 3 0,-3 4-2 15,-4 5 3-15,-4 5 4 0,-1 6 0 0,-5 2 1 16,-3 6 1-16,-3 1 1 0,-5 6 2 16,-4 0 0-16,-3 3-1 0,-1 1-4 0,-2-3 0 15,-2-1 0-15,1-6 0 0,1-1 4 0,4-7-1 16,1-8-2-16,0-2 4 0,5-6-1 0,0-2 4 16,1-1 4-16,5-4-1 0,1 0 2 15,1-1 0-15,0-1-1 0,0 0-1 0,1 0-5 16,0-6-5-16,1 3-7 0,5-3-1 15,2-3 1-15,3-1 0 0,0-1 4 0,7 1-2 16,1-2 1-16,-1 2 0 0,2 2 0 0,-2 1 2 0,1 3 1 16,-1 2-3-16,-2 3-1 0,1 1 1 15,0 4-3-15,-4 1 3 0,2 4 5 0,-2 1-4 16,-3 6 2-16,3 2-1 0,-3-1 1 16,-1-1 2-16,0 4 0 0,-5-3 1 0,1 3-1 15,-3-2 0-15,-3-1 2 0,0 1-1 0,-1 0 5 16,-3-2-2-16,-1-2 2 0,-3 0 0 0,1-4-1 15,-2-1 8-15,-1-3 1 0,-1-1 2 0,-3-1-1 16,2-2-5-16,-2 0-1 0,-1-2 0 16,1-1 0-16,-1 0-2 0,1-1 1 0,0-1-5 15,-2 1-4-15,5-1 4 0,-3 1-5 0,1-2 1 16,2 2 2-16,-2 1-8 0,2-1 0 0,-1 1-3 16,2 0-6-16,1 0-12 0,1 1-28 15,3 0-48-15,0 2-81 0,5-2-90 0,0 1-135 16,6 1-220-16,1-1-277 0,7-1 665 0</inkml:trace>
  <inkml:trace contextRef="#ctx0" brushRef="#br0" timeOffset="125608.1187">8430 11451 1 0,'8'-4'0'0,"-1"-2"342"0,-1-3 50 16,1 6-39-16,-5 3-79 0,-2 0-85 0,0 0-83 15,0 2-39-15,0 2 9 0,0 2 26 0,0 0 29 16,0 3-1-16,0 4-20 0,-1-1-25 16,0 1-20-16,0 2-8 0,0-2-11 0,1 2-7 0,-4 0-6 15,4 0-10-15,0 1-5 0,4-1-5 16,-3 1 0-16,0 2-6 0,0-1 1 0,0 1-8 16,0-1-10-16,1-1-7 0,5-2-31 0,-4 0-76 15,4-3-103-15,0 1-173 0,2-4-417 16,2-2-219-16</inkml:trace>
  <inkml:trace contextRef="#ctx0" brushRef="#br0" timeOffset="126030.1952">9196 11236 8 0,'0'-7'592'0,"0"-2"-186"0,0-4-60 0,-2 2-51 16,2 2-40-16,-2 0-41 0,1-2-38 0,-1 2-32 16,-4 4-30-16,4-4-22 0,-1 5-14 0,-3-1-14 15,3 3-22-15,-3 0-11 0,0 5-15 16,-4 2-3-16,-7 6 0 0,1 1 0 0,-6 7 6 16,1 3-6-16,-1 1 4 0,0 5-3 0,-1-1 0 15,4 4 0-15,-1 1-6 0,3 4 0 16,4 3-4-16,1 1-6 0,2-1 6 15,4-2-3-15,4-5 2 0,3-3 2 0,6-4-4 0,5-4 0 16,1-3 2-16,7-3 4 0,2-6 1 0,2-2 4 16,1-4-1-16,3 0-2 0,1-7 3 15,-1 0-1-15,0-3 1 0,3-3 2 0,0-2-7 16,-1-2-1-16,-1 0-1 0,0 0 1 0,-3 2-2 16,-4 0-1-16,-1 2 0 0,-8-1-6 15,1 5 7-15,-2-1-2 0,-4-1 2 0,-1 3 1 0,-1 2-5 16,-4 2 0-16,-1 0-4 0,-1 2-4 15,0-1-11-15,0 0-7 0,0 1-21 0,-2 2-33 16,-1 5-45-16,-1-1-86 0,-3 2-147 16,1 3-300-16,-4-2-847 0</inkml:trace>
  <inkml:trace contextRef="#ctx0" brushRef="#br0" timeOffset="127227.5311">3639 12861 1 0,'0'-3'0'0,"0"1"0"0,-1 0 0 16,1 1 0-16,0-1 108 0,0 2 93 16,-2 0-41-16,2-1-33 0,2 1-28 0,-2 0-12 15,0 0 3-15,1 0 8 0,-1 0 9 0,2 0-10 16,-1 0-12-16,-1-2-14 0,2 1-13 0,-1 0-5 15,2 0-11-15,0-2-9 0,0 2-14 16,-1 0-6-16,2 1-3 0,0-3-4 0,1 2 2 16,0 1-1-16,4-1 2 0,-1 1-2 0,1 0 1 15,-2 0 0-15,2 0-3 0,1-1 3 0,-1 1-5 16,0 0-1-16,0 1-1 0,0 0-3 16,1 0 1-16,0 2 0 0,0-1 4 0,0-1-1 15,3 2 6-15,1-2 3 0,2 2 3 0,2-2 5 16,1 1-4-16,3 0-2 0,-1-1 0 15,2 1-3-15,2-1 3 0,2 1-1 0,1-1 6 16,-1-1 3-16,1 0 1 0,-1-1 4 0,2-2-3 16,3 2 2-16,0-2-4 0,1 0 0 0,0 0-3 15,-1 0-4-15,2 0 2 0,-2-2-1 16,6 2 1-16,-5-2 0 0,5 2-2 0,0-2 1 16,-1 1-2-16,1 1 2 0,2-1-4 0,1 1-1 15,0 0 3-15,3 1-4 0,-1-2 4 16,1 2 1-16,-1-1-4 0,-2-2-1 0,3 4-3 0,-2-2-1 15,-1 1-1-15,1-1 2 0,0-1 0 16,-1 1 0-16,2-3 2 0,0 2-4 0,-1 1 3 16,-1 0-2-16,-1 0-1 0,0 0 3 0,1 0-3 15,-1-2 2-15,0 3-2 0,-3-1 0 16,3 1 0-16,-1 0 1 0,-1 1 2 0,1-2-1 16,0 2 0-16,0 0 1 0,0-1-3 0,2-1 6 15,0-2 0-15,-1 2 0 0,2-2 0 0,-3 2-2 16,-2-2-1-16,-2 1-3 0,1 0 2 0,-1-1 0 15,-1 1 0-15,1 2 0 0,-7-3-4 16,-1-1 3-16,1 2-2 0,-5 1 1 0,3 0 0 16,-3 1-3-16,-2-2 3 0,-1 2-2 0,0 0 5 15,-3-3 0-15,1 3 3 0,-3-1 1 0,-2 1-4 16,0-1 2-16,-1 1-2 0,-7 1-1 16,3 0 4-16,-5-1-1 0,2 1 6 0,-4 0 7 15,0 1 11-15,-1-1 11 0,-1 1 6 0,1 0 6 16,-1 0-2-16,1 1-5 0,-1-1-12 0,-3-1-14 15,2 0-10-15,1-2-11 0,-2 2-1 16,-2 1 0-16,3-1-2 0,0 0 3 0,-2 1-1 16,2 0 0-16,1 0-1 0,1 1-2 0,0-1-1 15,0 0-2-15,1 0 2 0,-1 0-4 0,0 0-1 16,0 0-5-16,-1 0-4 0,2-1-7 16,-1 1-1-16,0 1-4 0,0 1-21 0,0 4-42 15,0-1-107-15,0 0-219 0,0 0-539 0,0 1-87 16</inkml:trace>
  <inkml:trace contextRef="#ctx0" brushRef="#br0" timeOffset="129597.6376">7741 12453 1 0,'-2'-1'0'0,"1"0"0"0,0-2 0 15,0 1 0-15,0 0 0 0,0-2 0 16,2 1 0-16,-1 1 0 0,1-3 1 0,-1 2 126 16,1 0-11-16,-1-2-8 0,1 2-12 0,-1-1-2 15,0 1-1-15,1-1 3 0,-1-1-1 16,1 2-6-16,0 0 2 0,-1 0-1 0,3 2 1 16,-3-2 1-16,0 1-3 0,0 0-2 0,0 1-8 15,2-2-5-15,-2 2-6 0,0 0-5 16,1-1-5-16,-1-1-1 0,2 0-2 0,-2 0-2 0,1 1 7 15,0-1 1-15,0 2 0 0,2-2 2 16,-2 3-12-16,-1 0-11 0,1 0-14 0,-2 0-15 16,1 0-8-16,0 2-3 0,0-1 1 15,0 1-1-15,1 3 5 0,-2 0 1 0,1 2 1 16,0 1 3-16,-1 2-1 0,-2 0 3 0,2 2 0 16,-1 1-1-16,0 3 3 0,-1 3 0 0,-1 0-1 15,2 4-1-15,0 0 2 0,-3 0-5 0,3 2 1 16,1-1 1-16,0-2-6 0,-1-4 1 15,1 4-4-15,1-4 0 0,0-2 0 0,-3-4 0 16,6 1 2-16,-2-5-1 0,0 0 1 0,0-1-1 16,0-1 1-16,1-1 3 0,3-2 4 15,-2 1 5-15,5 1 4 0,2-3 2 0,0-1-1 0,3 0-2 16,4-1-3-16,0-1-5 0,1 1-2 16,1-1-3-16,-1 0-1 0,1 1 0 0,1-1-2 15,0 1 1-15,-3-2-3 0,2 1-1 0,-2 1 2 16,-3 0 0-16,3-2 3 0,-4 1 1 15,2-2 0-15,-2 1 1 0,-1 0 0 0,-2-1 1 16,3-1 0-16,-3 0 1 0,0-1-2 0,1-1-1 16,3 2 1-16,-4-1-2 0,-1 0 1 15,-3-1-2-15,1 2-1 0,-4 1-1 0,2 2 1 0,-3 0-1 16,-1-1-4-16,-1 1-3 0,-1 0-15 16,0-2-31-16,0 3-56 0,0-2-99 0,-3 1-160 15,2 1-274-15,0 0-544 0</inkml:trace>
  <inkml:trace contextRef="#ctx0" brushRef="#br0" timeOffset="129973.2406">7738 12439 1 0,'0'-4'0'0,"0"-6"129"0,1 1 14 0,7 2-31 0,1-1 18 15,1 3 23-15,3-2 2 0,3-2-18 16,0 4-29-16,2 0-8 0,2 0-7 0,-2 1-6 16,3 0-5-16,2 1-9 0,0 0-4 0,2-1-5 15,-2 1-3-15,0 0-3 0,1-1-6 16,-1 0-7-16,-2 1-7 0,0 1-6 0,-3-2-4 15,2 2-5-15,-5-1-3 0,2 1-6 0,-5 1-6 16,0-3-4-16,-4 4-1 0,-1 0 1 0,-5 0 2 16,-1 0-1-16,-1-1 6 0,0 2 3 0,-1-1 3 15,1 0 0-15,0 0-8 0,-1 0-10 0,-1 2-3 16,-3 0-6-16,3 0-6 0,-2 2-19 16,-1-1-55-16,1 2-101 0,-2 0-157 0,4 3-296 15,-1-3-121-15</inkml:trace>
  <inkml:trace contextRef="#ctx0" brushRef="#br0" timeOffset="130347.3313">7816 12578 1 0,'-3'1'68'0,"1"-2"286"0,1 1-60 16,1 0-49-16,0 1-64 0,0 0-63 0,0 1-54 16,0-2-27-16,0 0-19 0,0 0-6 0,1 0 15 15,1 0 23-15,3 3 35 0,-1-3 27 0,5 1 7 16,2-1-7-16,3-1-21 0,2-2-20 0,5 0-15 16,6-4-17-16,0 1-8 0,1-1-8 15,2-1-5-15,-2 3-4 0,1-1 0 0,-5 3-2 16,0-1 0-16,-1 1-2 0,-4 0-5 0,-4 2 1 15,2 1-4-15,-5 0 1 0,-3 2-2 0,-2 0-3 16,-3 0 0-16,-2-1-2 0,-2 1 2 16,0-2 8-16,-1 3 8 0,0 0 7 0,-6 0 3 15,1 0 0-15,-1 1-5 0,-3 0-4 0,2-1-3 16,1-1-7-16,-1-1-7 0,2 2-8 16,4-1-16-16,0-1-40 0,1 0-96 0,2 2-201 15,1-1-446-15,5 0-187 0</inkml:trace>
  <inkml:trace contextRef="#ctx0" brushRef="#br0" timeOffset="131626.767">3630 14023 1 0,'1'-2'0'0,"-1"-1"0"0,0 0 0 15,-1 0 0-15,1 2 0 16,0-2 0-16,-1 0 119 0,1 1 17 0,0 2-22 0,-1-1-12 16,2 1-15-16,-1 0-8 0,0 0-7 0,1 0-6 15,-1 0-10-15,0 0-19 0,0 1-15 0,0-1-12 16,0 2-9-16,0 0 3 0,1-1 9 15,0 0 13-15,1 1 11 0,2-1 10 0,0 1 1 16,-1 0 2-16,4 0 0 0,-2-1 0 0,2 1 2 16,-1-2-1-16,3 0 0 0,1 2-2 15,-2-1-3-15,1-1-5 0,2 1-3 0,0-2-3 16,2 1-8-16,0-1-2 0,4-1-3 0,0 0-7 16,2 1-3-16,0 1-4 0,2-2-6 15,0 1 2-15,-1 0-1 0,5 0 2 0,0 0-1 16,-1 0 0-16,4-1-2 0,-1 1 2 0,2-2 5 15,0 1-2-15,2 1 2 0,0 0 3 0,3 0-1 16,4-1 6-16,-2 0 11 0,3-1-1 0,-1 0-2 16,3-1 1-16,1 1-6 0,-1-2 0 15,2 2 3-15,1-2-4 0,-2 0 0 0,2 1 0 16,-1-2-6-16,5 2 2 0,-3-1-3 0,2 2 1 16,0-2 0-16,0 0-3 0,2 2-4 0,1-1-2 15,1 1 3-15,-2-1-3 0,0 3 0 0,2-2-2 16,-1 2-5-16,1 0 3 0,-3-1 1 15,-1 2 1-15,3-2 4 0,-2 2-5 0,1-1 0 16,-3 0 0-16,4-1 3 0,-7 0 0 0,3-1 2 16,-3 0-2-16,-3-1-4 0,-3 0 6 0,-1-1 2 15,0 0 3-15,0 1 6 0,1-1-3 16,-3 0-2-16,-1-1 1 0,-1 2 0 0,-1-1 1 16,0 1 1-16,-4-1-1 0,1 0-4 0,0 1 3 15,-5 1-2-15,-2-1 4 0,-2 2 4 16,-5-2-2-16,-2 3 3 0,-5-2 2 0,1 2 3 15,-6 0 10-15,-1-1 3 0,1 2 4 0,-2 0-1 16,-2 0 0-16,1 2-4 0,1-2-3 0,-1 0-6 16,0 0-13-16,1 0-8 0,-4 0-8 15,-1 0-5-15,2 1 4 0,-3 0 1 0,3 2 1 16,-3-3-1-16,3 0 0 0,0 0 0 0,-1 1 0 16,1-1 5-16,2 2-5 0,-1-2-2 15,1 0-4-15,1 1-13 0,-2-1-5 0,2 1-11 0,-2 0-19 16,2 0-36-16,2 0-84 0,0 0-150 15,0 2-252-15,-1 1-597 0</inkml:trace>
  <inkml:trace contextRef="#ctx0" brushRef="#br0" timeOffset="133451.6007">7741 13541 1 0,'-3'-6'285'0,"0"-3"145"16,-3-3-71-16,4 1-34 0,1 5-29 0,0-1-57 16,0 1-41-16,-2 1-41 0,2 0-31 15,0 3-27-15,1 2-26 0,0 0-29 0,0 0-24 16,0 2-15-16,0 3-2 0,0 1 6 0,0 4 7 15,0 3 12-15,0 5 6 0,0 3 6 16,1 0-1-16,-1 4-7 0,1-3-4 0,-1 4-8 16,0 1-1-16,-2 2-2 0,1-1-3 0,-1 0-3 15,-4 1-4-15,4-6-1 0,0 1-1 16,-1-5 0-16,-1-1 2 0,3-4-3 0,1-1 2 0,-1-5-4 16,1-2 0-16,-1-2 3 0,1-1-4 0,0-3 10 15,0 0 7-15,0 0 11 0,0-1 8 16,0-3-4-16,0-1-8 0,0-1-12 0,-1-6-5 15,0-1-4-15,-2-1-1 0,1 0 1 0,1-2-3 16,-2-4 1-16,-2-1-2 0,2-2-1 0,1-2 1 16,-3 0-1-16,2-2 3 0,1 1-2 15,-3-1 0-15,5 1-2 0,0 0-2 0,5 1 2 16,-2 1-3-16,5-1 2 0,3 1-1 16,0 3-3-16,4 1 4 0,0 2-3 0,6 4 2 15,-2 2 2-15,3 1-1 0,-1 2 1 0,0 4-3 16,0 1 2-16,3 4-3 0,-5 0 0 0,-2 3 0 15,2 2-2-15,-2 6 2 0,-3 1-1 0,-2 5 2 16,-3 1 2-16,0-1-1 0,-3 4 1 16,-3 0 1-16,-5 1 0 0,-5 2-2 0,-2 2 6 15,-3-1-2-15,-3-3-2 0,0 0 5 0,0-3-4 16,-1-5 2-16,5-4 3 0,-1-3-3 0,2-1 1 16,-1-1-1-16,3-1 1 0,0-2-1 0,6-1 2 15,-1-1 4-15,0 0-3 0,3-1 4 0,3 1-7 16,-1-2-2-16,0 0-1 0,5-4-7 15,2 1 5-15,4 1-2 0,0 1 1 0,6 1 4 16,1 2-2-16,-1 2 2 0,2 1-1 16,-2 2 1-16,1 3-2 0,-1 2 1 0,-2 0 1 15,1 5-4-15,0 0 5 0,1 0-2 0,-6 2 0 16,5-2 2-16,-6 1-2 0,-2 0 3 0,-2 1-3 16,-5-3 5-16,-1 3-4 0,-2-1 0 0,-2-2 3 15,0 2-6-15,-5-1 6 0,2-3 0 16,-4-1-1-16,-1-1 4 0,-5-2-2 0,2 1 2 15,0-2 0-15,-5-2 0 0,1-1-1 0,0 1-1 16,0-4 2-16,-1-1-5 0,2-1 5 16,0-1-1-16,-3-1-3 0,6-1 6 0,0 1-8 15,-2-2 1-15,5 1-4 0,0-3-12 0,5 3-31 16,-1 0-52-16,4-1-84 0,1 2-184 0,3-1-410 16,5 0-784-16</inkml:trace>
  <inkml:trace contextRef="#ctx0" brushRef="#br0" timeOffset="133725.6689">8521 13798 766 0,'-2'-3'628'0,"0"-3"-217"0,-2 3-155 0,4 1-82 16,4 3-66-16,-3-1-45 0,0 1-26 0,1 2-8 15,0 2 7-15,5 1 5 0,0 2 1 0,-1 2-6 16,5 1-7-16,-3 1-3 0,1 0-8 0,-1 4-3 16,-4-3-3-16,1 1-4 0,-3-2 2 15,-1 2-3-15,-2 0 0 0,-1-2-6 0,-3 1 1 16,0-1-3-16,-4 1-8 0,0-4-7 0,-1-3-29 16,1 1-33-16,-1-3-42 0,1-1-74 15,0-3-118-15,2 0-256 0,0-2-573 0</inkml:trace>
  <inkml:trace contextRef="#ctx0" brushRef="#br0" timeOffset="134158.7195">8927 13635 525 0,'1'0'497'0,"2"-1"-123"16,1 0-138-16,-3 2-69 0,0 2 6 0,0 2 0 15,4 4-6-15,-3 1-22 0,1 3-29 0,-1 1-23 16,2 2-16-16,-1 3-13 0,-2-2-13 0,3 1-8 16,1 1-6-16,-2-2-12 0,6 0-2 15,-2-1-6-15,-1 1-4 0,0-4 0 0,2 2-5 16,-3 2 0-16,3-5-2 0,-4 1 0 0,1-4-1 16,-2-2-3-16,2 1 2 0,-1-2-4 0,-3-3 2 15,1 0-1-15,0-2 1 0,-2-4 6 16,0 3 5-16,0 0 9 0,0-1 2 0,0 0-4 15,0-2-4-15,0-3-10 0,-2-2-3 0,-1 1-3 16,3-1 0-16,-3-2 1 0,1 4-1 0,-2-2 3 16,2 0-1-16,1 2 1 0,0 0-2 15,-1 1-1-15,-2-1-1 0,3 3 0 0,0-1 2 16,1 0-2-16,-1 3 2 0,-1-1-1 0,1 0 0 16,-1-1 3-16,0 1-2 0,2 1 0 0,-1 1 0 15,1 1-4-15,0-1 2 0,1 0-3 0,-1-1 2 16,0 0-2-16,0 1-4 0,0 1-4 0,0-1-6 15,0 0-1-15,2 3-4 0,0-2-13 16,1 3-32-16,-2-1-57 0,0 0-85 0,2 2-153 16,0 0-337-16,-1 0-810 0</inkml:trace>
  <inkml:trace contextRef="#ctx0" brushRef="#br0" timeOffset="134999.4226">7774 13546 1 0,'-3'-4'0'0,"2"1"0"0,0-2 0 0,1-2 124 0,-1 1 95 16,1 1-32-16,-1 1-24 0,2-1-17 0,-1-1-11 15,0 2-11-15,1 0-9 0,-1 0-9 0,0 2-8 16,0 0-10-16,0-3-5 0,1 2-8 15,0 0 0-15,2-2-2 0,-2 1-4 0,1 0-5 0,0 0-12 16,-1 0-10-16,4 1-8 0,0-1-3 16,3 1 1-16,0 1 3 0,3-2 5 0,0 0 3 15,2 0 6-15,-1 0 5 0,2 0-1 0,0 2 3 16,2-2-2-16,-2 1-6 0,3 3-1 16,-2-3-6-16,4 3-7 0,-2 3-7 0,-2-1-5 15,2 0-7-15,-3 2-1 0,1-1 2 0,-1 2-4 16,-3 3 4-16,3-1 0 0,-1 2-1 0,-2 1 6 15,0 2-3-15,1 1 1 0,2 1-1 16,-1 3-2-16,-2 0 0 0,0 0 0 0,2 2 1 16,2 1-2-16,-1 2 2 0,1-1-2 0,0 3-4 15,-3 1 2-15,2 2 0 0,-4-1-1 16,-3 1 0-16,6-3-3 0,-7-2 0 0,2-1-1 16,-5-3 4-16,2 2-2 0,-4-2 1 0,0-2-2 15,-2 1-3-15,-1 1 3 0,-3-3 0 0,2 1 3 16,-5 0 1-16,-1-2-4 0,-1 1 0 15,-1-1-2-15,-1 2 3 0,-2-1-2 0,-4-2 1 16,0 0-3-16,-2-1-5 0,3-1 5 0,0-3-1 16,-1-2 1-16,-1 0 3 0,4-3-4 15,-1-1-1-15,1-1-2 0,0-1 1 0,3 0 0 0,0-1 0 16,2-1-2-16,0 0-5 0,1-3 3 16,1 2-3-16,-2-2-2 0,1 1 0 0,3-1-11 15,-1-3-8-15,-2 2-9 0,0 0-14 0,4-4-29 16,-1 2-47-16,4 0-70 0,1-1-126 0,2-1-301 15,1 2-786-15</inkml:trace>
  <inkml:trace contextRef="#ctx0" brushRef="#br0" timeOffset="135533.9163">7789 13558 1 0,'-4'-2'0'0,"-2"-3"0"0,2 1 97 16,-2 0 183-16,6 1-20 0,-1 0-10 0,1 1-24 15,0 0-36-15,1-1-42 0,1 0-40 16,6-1-12-16,0 1 4 0,3-1 1 0,1 0-1 16,5 1-9-16,-1 1-12 0,2 0-7 15,3 2-5-15,-1 0-9 0,2 3-5 0,4 1-7 0,-3 3-12 16,4 2-1-16,-2 3 1 0,1 0-1 16,-1 4 2-16,2 1 3 0,0 5-8 0,-4-1-4 15,-1 2-3-15,-2 2-6 0,0 2-2 0,-7 2 0 16,-1 0-5-16,-5 0 5 0,-1 2 1 0,-5-2-1 15,-1-1-3-15,-1-2-2 0,-3 0-3 16,0-1 3-16,-4-1 1 0,0-2-3 0,-2 0 2 16,0-4-2-16,-2 1-3 0,1-6 6 0,0 0 1 15,1-1 0-15,-1-3 3 0,-1-2-4 0,-4 1-2 16,3-1 2-16,0-2 2 0,-4-1-4 16,4-1 2-16,-3 0-4 0,1-1-4 0,0-1 3 15,2 2 0-15,-2-2 0 0,3-1 1 0,2 0-1 16,1-1-1-16,3-2 2 0,-1 2 1 0,4-1-4 15,-2-1 1-15,3 0-5 0,2-1-6 0,-1 0-6 16,1-3-24-16,1 2-53 0,1-4-101 0,6 2-248 16,4 0-650-16,5-2-129 0</inkml:trace>
  <inkml:trace contextRef="#ctx0" brushRef="#br0" timeOffset="136202.9137">9000 13484 1 0,'-2'-4'0'0,"-1"-1"134"0,-3 1 180 16,5-1-14-16,-1 1-5 0,0-1-28 15,-1 0-26-15,1-1-33 0,2 2-37 0,-1-1-25 16,1 0-29-16,0 0-28 0,1 1-25 0,-1 0-19 15,2-1-12-15,4 3-4 0,-1-3 1 16,1 3-2-16,1-2 0 0,1 3-3 0,0-2-5 0,2 1-1 16,6-1-2-16,2 2 0 0,3-1-2 0,3-2-1 15,5 2-3-15,2-1 0 16,1 0 3-16,6-1-5 0,0-1 1 0,-2-3-4 0,2 2-6 16,-4 0 6-16,1 2-2 0,-4-2 3 15,-3 0 2-15,-1 2-4 0,-4 1 0 0,-2-1 0 16,-3 2 2-16,-2 1-1 0,-5-3-1 0,-5 4-1 15,-1-2-6-15,-4 2 7 0,-1 0 0 0,0 0 5 16,-1 0 6-16,1 0-7 0,-1 2 0 0,-1 0-3 16,-4 2 1-16,2-2-1 0,-5 2-3 15,0-1-4-15,0 0-10 0,-1 0-10 0,4 3-30 16,0-1-50-16,-2 0-85 0,4-1-156 0,-3 2-309 16,-1 1-811-16</inkml:trace>
  <inkml:trace contextRef="#ctx0" brushRef="#br0" timeOffset="136624.0322">9126 13793 1 0,'0'0'45'16,"1"0"555"-16,-1 1-165 0,1-2-140 15,0 1-98-15,0-4-59 0,2 2-28 0,2 0-3 16,-2 0-5-16,4-2-17 0,1 1-17 0,1-1-13 16,4-2-10-16,0 3-7 0,5-1-5 0,-4 2-7 15,6-2-3-15,0 2-3 0,1-1-3 0,2 1-4 16,0-2-1-16,-3 3-2 0,0-1 0 15,-2-1 2-15,0 1 0 0,0 0-2 0,0 0 4 16,-4 1-1-16,-1-2 4 0,2 1 1 0,-5-3-1 16,-1 4 0-16,-4 1-2 0,1-2-1 15,-4 2 3-15,-1-1 2 0,-1 2 2 0,0-1 0 16,0 0 2-16,-1 0-5 0,1 0 1 0,-1 2-2 16,1-4-6-16,-1 2-2 0,0 0-4 15,0 2-4-15,-3-1-5 0,3 2-4 0,-1-2-12 0,0 1-23 16,-1 2-44-16,0 0-96 0,2 0-193 15,-1 1-501-15,1 3-349 0</inkml:trace>
  <inkml:trace contextRef="#ctx0" brushRef="#br0" timeOffset="137334.8722">9148 13962 1 0,'0'0'0'0,"1"-1"0"15,0-2 0-15,0 2 0 0,-1 1 0 0,0 0 0 16,0 0 102-16,0 0 18 0,0 1-24 16,0-1-5-16,0 1 7 0,0 1 0 0,0-1-3 15,0-1-14-15,0 0-13 0,0 0-10 0,0 1-10 16,0-1 1-16,0 0-1 0,0 0 1 15,0 0 0-15,0 1 1 0,-1-1 1 0,1 0-11 16,0 1-3-16,0-1-12 0,0 0-9 0,0 0-4 16,0 0-5-16,1 0-1 0,-1 0-3 15,0 0 3-15,0 0-2 0,0 0-1 0,0 0 2 16,0 1 0-16,0-1 8 0,0 0 6 0,0 0 8 16,0-1 10-16,0 1 4 0,0 0 3 0,0 0 1 15,0 0-1-15,0 1-4 0,0-1-7 0,0 0-8 16,0 2-12-16,0-2-2 0,0 0 9 0,0 1 13 15,0 0 16-15,0 1 4 0,1 1-3 16,0 0-9-16,3 3-2 0,-2-1 0 0,0-1 2 16,4 1 4-16,-2 5-5 0,0 0 7 0,2-1-2 15,1 7-1-15,-4 1 5 0,2 1-9 16,0 2-5-16,-2 0-3 0,3 0-9 0,-3 0-1 16,3 1-3-16,-4-2-1 0,3-1-3 0,-1 3 4 15,-3-3-3-15,-1 1-4 0,-1-4 1 0,1-2-6 16,0-1 0-16,0-3 2 0,-2 0-3 0,2-5 1 15,0-1 1-15,-2-1 8 0,2-2 11 16,0-2 11-16,0 2 13 0,0 0-1 0,0-3-9 16,0-1-13-16,-3-2-17 0,3-2-5 0,0-2-5 15,3 0-1-15,-1-1-2 0,1 0-3 16,-1 1-4-16,3 2-12 0,-2 1-25 0,-1 1-69 16,3 2-157-16,-1 0-461 0,3 1-866 0</inkml:trace>
  <inkml:trace contextRef="#ctx0" brushRef="#br0" timeOffset="145776.1319">13022 5839 1 0,'1'-4'0'0,"-1"-2"0"16,0-1 0-16,2 1 0 0,-1 0 227 0,1 3 13 16,-2-1-24-16,1 0-12 0,1 0-4 0,-2 1-10 15,1 0-10-15,-1-1-16 0,0 0-20 0,0 1-17 16,1 0-12-16,-1-1-8 0,0 1-11 16,0 2-10-16,-1-3-13 0,1 4-17 0,0 0-21 0,0 0-22 15,0 0-21-15,0 4-5 0,-1 0 4 16,1 2 4-16,-2 5 12 0,-1 1 4 0,2 4 1 15,0 0 2-15,0 0 1 0,1 2-2 16,0-3-4-16,0 0 2 0,1 0-2 0,0-1 2 16,0 3 4-16,2 0 0 0,0 0 1 0,-2 0 0 15,2-1-3-15,3-1 0 0,-3 2-1 16,1-1 0-16,1-2 2 0,-3 3 3 0,4-1 1 0,-3-2 2 16,2 2-1-16,0-3-1 0,-1 0-1 15,1 1-1-15,-3-2-2 0,1 4 0 0,0-5-1 16,-2 2 0-16,0-3 0 0,-1 0 0 0,1-2-2 15,0-1-1-15,0 0 1 0,-1-2-3 16,0-1 0-16,2-2 0 0,-2-1 0 0,0 0 6 16,0 1 5-16,0-4 5 0,0 2 9 0,0-1 4 15,0 1 2-15,0 0-2 0,0 0-4 0,0-1-12 16,0 0-4-16,-2-2-8 0,2 2-5 16,0-1 0-16,0 0-2 0,-1 0-2 15,1 1-2-15,1-1 2 0,-1 0-2 0,0 0-3 0,0 0-1 16,0 1-7-16,0 0-4 0,2-2-11 0,-2 2-17 15,1-2-23-15,2 3-43 0,-1-3-66 0,3 1-111 16,1-1-220-16,4-1-484 0,2 1 16 0</inkml:trace>
  <inkml:trace contextRef="#ctx0" brushRef="#br0" timeOffset="146896.9008">13460 5800 1 0,'-1'-1'0'0,"0"-3"0"0,-2-2 0 0,0 1 0 16,2 1 233-16,0 2-10 0,1 0-33 0,-1 1-33 15,1-1-21-15,0 2-15 0,0-1-7 16,0 0-5-16,1 1-8 0,-1-1-11 0,0 1-14 15,0-2-20-15,2 0-18 0,1-3-7 0,2 1-8 16,0 1 2-16,0-2 6 0,4 1-4 16,-2-2 5-16,2 1-1 0,2 2 0 0,0-1 5 15,1-1 3-15,1 1 0 0,1-1 0 0,0 0-3 16,-2-1-7-16,4 2-4 0,-2 0-3 16,-2-2-6-16,3 3-1 0,-1 0-5 0,-3 1-6 0,1 1-3 15,-3 1-2-15,1 1-4 0,-1 0-1 16,-2 2 3-16,0 1-3 0,1 2 3 0,0 2 2 15,-2 0-7-15,0 3 3 0,3 0 0 16,-4 2-3-16,0 1 13 0,-4 3 1 0,1 2 9 16,0 1 7-16,-4 0-1 0,-1 0 6 0,0 3 1 15,-5 1 5-15,-2 2-8 0,1-1 0 0,0-1-5 16,-3-2-5-16,3-1 3 0,-1-3-2 16,-1-3 5-16,0-1-1 0,0 0 1 0,-1-4-1 0,0 2-3 15,-2-3-1-15,3-1-5 0,1 0 1 0,-2-2-2 16,1-2-2-16,-1 0 5 0,3 1-5 15,1-2 0-15,-1-1 1 0,1 0 0 0,4-1 0 16,-2-1 2-16,3 0-2 0,-1 0-1 0,-1 0 0 16,2 0 0-16,-4 0 0 0,5-1 5 15,-2 1-2-15,1 0 2 0,1-1-1 0,1 1-3 16,0-1 1-16,-2-1-2 0,2 1 0 0,-1-2-5 16,1 1 2-16,1 1-2 0,0 0-1 15,-1 0 3-15,2-1-3 0,-1 2-2 0,1-1-2 16,1 2-5-16,-1-2-1 0,1 1-1 0,0-2-1 15,-1 0 3-15,3 1 0 0,1-1 1 0,1 1 1 16,-1 0 2-16,0 0 0 0,1-2 0 0,3 2 3 16,2 0-4-16,-1-2 2 0,0 1 2 15,2 2-2-15,1-1 4 0,2 0-3 0,-3 1 2 16,5 0-1-16,-2 0 5 0,3 0-4 0,0 0 2 16,-1 0-1-16,2 0-1 0,0 0 3 0,1-1 0 15,2-2 1-15,-3 0 2 0,2 0-2 0,0 0 1 16,0 0 0-16,0 2 1 0,-2-3 0 15,-2 1-1-15,0 1 0 0,-3 0-3 0,0-1 1 16,1 1 1-16,-5 0-2 0,1-1 3 0,-3 2-3 16,-4 1 1-16,2-1 0 0,-4 2 0 0,-2-1 4 15,0 0 1-15,0 0 2 0,0-1-2 16,0 1-1-16,0 0 0 0,0 0-1 0,0-1 3 16,0 1-3-16,0 1-2 0,0-1 0 0,0 1-3 15,-1-1 0-15,1 0 0 0,0 0 0 16,0-1-2-16,0 1 1 0,0 0-2 0,0 0-1 15,0-1 4-15,0 1-1 0,0 0 1 0,0 1 0 16,0 0-1-16,0-1-1 0,0-1 2 16,-1 1 0-16,1-1 1 0,0 1-1 0,0 0-2 0,0 0-1 15,0 0 0-15,-1 0-1 0,-1 0-2 16,2 0-1-16,-3 1-3 0,3-1 1 0,0 0 0 16,0 0 1-16,0-1 0 0,0 1-1 15,0 0 2-15,0 0-1 0,0 0 0 0,-1 0 2 0,1-3-3 16,0 3-4-16,0 3-6 0,0-3-11 15,0 0-18-15,1 0-39 0,-1-4-86 0,-1 4-73 16,1 1-149-16,0 3-434 0,-1 2-193 0</inkml:trace>
  <inkml:trace contextRef="#ctx0" brushRef="#br0" timeOffset="151558.6735">9569 7467 1 0,'2'-2'0'0,"-2"1"0"0,2 0 0 0,-1 0 0 0,0 0 0 16,1-1 0-16,-1 1 0 16,2 1 0-16,1 0 0 0,-1-1 0 0,5 1 0 0,-5 1 0 15,5-1 0-15,-1 1 0 0,-2 1 0 16,5 0 0-16,-3-1 0 0,-1 2 0 0,0-2 0 16,0-1 0-16,-1 2 0 0,1-2 0 0,-2 1 0 15,0-2 0-15,0-1 0 0,-2 2 0 0,-1 0 0 16,2-1 0-16,1-1 0 0,-2 0 0 0,-1 0 0 15,2-1 0-15,1 1 0 0,-1-1 0 16,-2 1 0-16,4-1 0 0,-2 1 0 0,3-1 0 16,-1 1 0-16,3 1 0 0,-2 0 0 0,1 0 0 15,2-1 0-15,-3 2 0 0,-1 0 0 16,2-1 0-16,-4 1 0 0,3-2 0 0,-1 2 0 16,0 0 30-16,-2-1 100 0,-1 1-13 0,4 0-18 15,-3 0-16-15,2-2-13 0,1 2-10 16,1-1-6-16,2 0-6 0,0 0-5 0,2-1-2 15,1 1-4-15,1-1-3 0,3 0-3 0,-1 0-2 16,4 1-6-16,0 0 4 0,1-1-1 0,1 1 4 16,1-1 8-16,1 0-1 0,0 0-5 0,1 1 6 15,-2-1-1-15,4 2 3 0,-4-1 4 16,2 0-9-16,2 0-6 0,1 1 0 0,2-1 0 16,1 0-2-16,2-1 1 0,1 2-9 15,0-1-7-15,-3 1 0 0,2 0-2 0,4 0-2 0,-2-1 1 16,1 1-1-16,2-1-4 0,-2 0 1 15,2-1-1-15,-1 1-2 0,-3 0 5 0,1 0-4 16,-3-1-1-16,0 2 4 0,-1 0-4 0,-2-4 4 16,2 3 0-16,-1-1-1 0,0 0 0 15,-3 0 1-15,2-1 2 0,-1 1 3 0,-1-1 5 0,0-1 1 16,-2 2-1-16,1-3 0 0,-4 2-5 16,0 1 4-16,1-2-3 0,2 2-2 0,2-2-2 15,-4 2-1-15,5-2 1 0,-4 1 0 0,0 0 4 16,-2 1-6-16,0 0 0 0,0-1-1 15,2 3-7-15,-2-2 3 0,4 0-1 0,-3 2 0 16,3 0 2-16,-1 0 0 0,-2 0-1 0,2 0 0 16,-5 2 1-16,4-2 0 0,-2 1-1 0,2 0 4 15,-3-1-2-15,2 0 2 0,-1 0 3 16,-1-1-1-16,1-2 6 0,3 1 0 0,-4 0-1 16,2-3 2-16,-1 3-4 0,2-2-1 0,-3 1-3 15,2 0-3-15,2 0 1 0,1-1 0 0,0 0 1 16,1 3 1-16,-3-1 1 0,0-2 1 0,-3 2-1 15,-2-1 0-15,2 1-2 0,-2 0-2 16,-1 0 0-16,2 1-1 0,-2 0-1 0,3 0 3 16,-2-1-1-16,2 0 2 0,-4 0 3 0,0 1-2 15,0 0 2-15,-1 0-1 0,0-1 0 0,0 1-2 16,-3-1 2-16,0 0 1 0,-2 1-4 16,-4 0 5-16,-1 0 4 0,-1 0 4 0,-2 1 12 15,-1-2 3-15,-1 2 5 0,0 0 5 0,0 2-4 16,0-2-5-16,0 0-6 0,-1 0-11 0,1-2-7 15,0 4-6-15,-1-2-4 0,1 0-3 16,0 0 2-16,0 0-5 0,-1 0 0 0,1 0-4 16,0 0-10-16,0 0-10 0,0 0-4 0,-1 1-29 15,-2-1-75-15,-1 2-154 0,3 1-357 16,-2 0-430-16</inkml:trace>
  <inkml:trace contextRef="#ctx0" brushRef="#br0" timeOffset="153680.1359">13768 7032 1 0,'-2'-6'0'0,"1"0"0"0,-2-2 205 0,-3 2 129 15,5-2-42-15,-1 2-34 0,-2 0-19 0,1 2-26 16,1-1-35-16,0 1-28 0,-1 1-26 15,-1-1-25-15,3 2-17 0,-1-1-18 0,0 2-17 16,-1 0-11-16,1 2-11 0,1-1-8 0,-1 0-6 16,-2 1-2-16,-1 1-1 0,1 1 1 0,-1 1 3 15,-3 1 3-15,2 1 3 0,-2-1 4 0,-1 2 2 16,0 1-2-16,0 0-1 0,4-2-6 16,-2 3-4-16,-1 0-1 0,2-2-4 0,-1 5 0 15,5-4-1-15,-3 2-3 0,4 0 2 0,2-2 0 16,2 0 2-16,1 2 3 0,5 1 4 15,1-1 4-15,0-1 3 0,3 2 1 0,5-2-4 16,0 0-1-16,4 0-4 0,-2 1-3 0,3 1 1 16,0-2-3-16,3 2 0 0,-4 1-3 0,3 1 1 15,-4 1-5-15,1-1 4 0,-4 1 1 16,0 0-3-16,0 0 5 0,1 1-3 0,-5 1-1 16,3-2 1-16,-4 0-2 0,0-1 0 0,-5 1-2 15,0 0 3-15,0-1-3 0,-5 1 3 0,-2-3-1 16,-2 1 2-16,0 0 5 0,-7 0-2 0,4-3 2 15,-4 0 2-15,-1 0-1 0,-2-3 3 16,0 0 1-16,-2-3 0 0,-2 2-5 0,1-5 4 16,-2-1-3-16,3-4-3 0,-5 1 3 0,4-3-6 15,-5-2 2-15,-1-2-2 0,1 0-3 0,0-3 0 16,5-2 0-16,-4 2-1 0,7 0 0 0,0-1 1 16,3-1-1-16,5 0-2 0,1 0 1 15,3-3-6-15,1-1 0 0,5 1-1 0,0-1-4 16,5-2 3-16,3 0-1 0,5 1 0 0,0 2 5 15,0 0 1-15,2 0 1 0,-2 0 3 16,0 1 2-16,0 0-2 0,-1-2 2 0,-1 2 1 16,-3 2-1-16,1 0 0 0,-5 0 3 0,0 3-1 15,-3 1 5-15,-3 0-1 0,2 1 1 0,-4 2 1 16,1-2-1-16,-2 3 1 0,-1 0 0 16,-1 2-1-16,0 0-1 0,-1 0 1 0,-1 1-4 15,-2-2 0-15,0 2-1 0,-3-3-1 0,-1 1-3 16,0-1 1-16,-6 1-1 0,1 0-1 15,-6 0 2-15,2 1-2 0,-3 1-1 0,-1 0 2 0,0 2 0 16,-1 0-3-16,-1 2 4 0,-1 1-5 16,1 1-1-16,1 2-2 0,0 2-9 0,2 3-18 15,0 4-47-15,0 1-135 0,1 4-368 0,3 4-988 16</inkml:trace>
  <inkml:trace contextRef="#ctx0" brushRef="#br0" timeOffset="155016.5376">9243 8893 1 0,'0'0'0'0,"1"-3"0"15,1 1 0-15,0 0 0 0,-1-1 0 0,1 2 0 16,-1-1 0-16,1-1 0 0,4 1 0 0,-4-1 76 16,1 2 11-16,4-1-15 0,-1 0-8 15,-1-1-9-15,4 2-3 0,-1-2-3 0,1 1 0 16,2 1-1-16,-2 0 0 0,1-1 5 0,1 2-1 15,1-1 1-15,-4-1-3 0,-2 1-7 0,3 0-6 16,-1 0-4-16,2 0-1 0,0 1-4 16,-1 1-4-16,1-1-5 0,2 1-9 0,-2 1 0 15,1 0-1-15,0-2-1 0,3 1 1 0,1-1-3 16,-2 2-2-16,6-2 0 0,-1 1 0 16,3-1 3-16,0 1 0 0,0-1 0 0,3 0-5 15,3 0 4-15,1 0 0 0,2 0 0 0,1-1 4 16,1 0-7-16,0 1 0 0,-2-2 0 0,1 2 0 15,2-1 4-15,1-2-2 0,-3 2 2 0,2-1-3 16,1-1 2-16,0 1 3 0,-1 0 1 16,3 1 1-16,0-3-5 0,2 1-9 0,-1 0 6 0,4 1-3 15,-2-1 2-15,2 0 17 0,4 0 11 16,1-1 7-16,3 0 2 0,1 0-9 0,1 0-16 16,0 2 7-16,-1-1 4 0,2 1 2 0,-1-1-2 15,-1-1-4-15,1 2-1 0,-3-1 1 16,2 1 3-16,-2 0-2 0,0-2 0 0,-1 1 0 15,0 1 1-15,3-2 1 0,-3-1-3 0,-1 1-5 16,-2 0-2-16,1-1-4 0,-4 0 1 16,0-1 0-16,3 1 0 0,-7 0-6 0,0 2 0 15,-2-1-2-15,-2-1 0 0,-2 2 7 0,0-1-6 16,-4 0 0-16,1 1-1 0,-2 1-5 0,-1 0 3 16,2 0 2-16,0 0 0 0,1-1 3 15,2 1-4-15,-3 1-2 0,-1-1 2 0,1 0 2 16,-5 0 0-16,-1 0 2 0,-2-1 0 0,-2 1-2 15,-3 0 4-15,-1-3-1 0,1 3 1 0,-2 0 0 16,0 0-6-16,-2 1 0 0,-1-1-3 0,-1 2 4 16,-3-1 1-16,0 0 0 0,-2 1 0 15,0 0-5-15,-1 0 3 0,-2 0 0 0,0 0-1 16,0 0-2-16,0 0-3 0,0 0-1 0,0 0-1 16,0 0 3-16,0 0-2 0,0 0 3 15,0 0 1-15,0 0-1 0,0 0 2 0,0 0 1 0,0 0 0 16,0 0 5-16,0 0-4 0,0 0-2 15,0 0 0-15,0 0-2 0,0 0 4 0,0 0 1 16,0 0 3-16,0 0 2 0,0 0 8 0,0 0 12 16,0-2 15-16,0 4 14 0,-2-2 1 15,2 0-4-15,0 0-6 0,0-2-7 0,0 2-2 16,-1 0-3-16,0 0-5 0,1 0-9 0,-1 0-5 16,1 0-6-16,0 0-5 0,0 0-3 15,0 0-5-15,0 0-2 0,0 0-6 0,1 0-4 16,-1 0-1-16,1 0-8 0,-1 0-10 0,0 0-23 15,0 0-41-15,1 0-13 0,-1 2-35 0,3 0-137 16,-2 1-271-16,2 3-518 0</inkml:trace>
  <inkml:trace contextRef="#ctx0" brushRef="#br0" timeOffset="157331.1788">13611 8290 1 0,'-1'-5'0'16,"1"-1"326"-16,-2-2 3 0,4 0-41 0,-2 1-40 15,1 0-36-15,0 0-30 0,0 1-27 0,0-1-22 16,0 2-17-16,1 0-13 0,-1-1-16 16,1 3-22-16,0 1-15 0,-2 2-20 0,0 0-15 15,0 0-11-15,0 0-11 0,0 1-7 0,0 0 1 16,0 0 6-16,0 3 4 0,0 3 9 0,-1 0 0 15,0 2 1-15,-2 2 4 0,0 1 2 0,1 3 4 16,-5 2 6-16,3 1 3 0,-5 3 1 16,-1 0-2-16,0-2-1 0,0 1-4 0,0-2 0 15,-1 1-1-15,-1-2-4 0,2 1 0 0,1-4-4 16,-1 0-4-16,2 0 1 0,4-3-4 16,-2-1-1-16,4 0-1 0,-1-2 0 0,-2 0 0 15,3-3 3-15,2 0 1 0,-1-1-2 0,0-1 1 16,1-1-1-16,0-2 0 0,0 0 1 0,0 0-3 15,0 0 0-15,1 0-6 0,-1 0 0 0,1 0 1 16,0 2 3-16,1 0 4 0,4-1-1 16,-3 1-1-16,4 0-2 0,0-1 0 0,3 2 0 15,0 1-2-15,3-1 2 0,0 1-2 0,5 1 1 16,-1-2 2-16,2 0 3 0,0 0 1 16,4-1 0-16,-3-2 2 0,5-1-2 0,-3-2-1 15,5 1 2-15,-4-1-4 0,5-3 1 0,-5 1 0 16,2-2-1-16,0 1 3 0,-4-2 0 0,-1 1 4 15,-1-1 1-15,-6-1 1 0,-1 1 2 0,-3 0-1 16,-1-1 6-16,-3 2-1 0,0 2 3 16,-4-4 3-16,1 4-5 0,-2-1 3 0,0-1-3 15,-2 0 0-15,1 0 0 0,0 1 0 0,-3-3 0 16,3 2-3-16,-2 0 7 0,2 2 0 16,-2-3 6-16,-1 3 4 0,3 0-2 0,-1 1 4 15,2 0-2-15,0 1-4 0,-1 3-4 0,1-2-10 16,0 4-9-16,0-1-5 0,0 1-4 0,-1 3-1 15,0 1 3-15,-3 3 2 0,1 5 0 0,-1 2 5 16,-1 1-3-16,1 5 2 0,-2 1 0 0,3 2-6 16,-4 3 3-16,2 2-3 0,-3 4 3 15,-1 0 4-15,-2 4 1 0,1 1 0 0,1-1-6 16,3 1-13-16,2 0-43 0,-3 0-73 0,3 1-161 16,-1 1-593-16,0-1-759 0</inkml:trace>
  <inkml:trace contextRef="#ctx0" brushRef="#br0" timeOffset="158316.3123">10041 10049 1 0,'-2'0'0'0,"1"-2"0"0,-2 1 0 0,3 1 36 15,-1 0 140-15,1 0-29 0,-2 0-27 0,2 0-17 16,0 0-5-16,0 0-9 0,2 1-15 16,-2-1-17-16,0 0-16 0,0 2-6 0,1-2-6 0,-1 0-6 15,0 0-6-15,0-2-8 0,1 4 3 0,1-2 8 16,2 1 13-16,-1-1 11 0,2 1-1 15,-1-1-3-15,4 0-8 0,-4 2-6 0,4-2-3 16,0 0-5-16,0 0-3 0,-2 0-5 0,3 0-2 16,-1 2-3-16,2-2 4 0,-1 0-1 15,-1 0-1-15,5 0 2 0,1 0-4 0,3 0 5 16,2-2 1-16,2-1 1 0,3 2 0 0,1-2-4 16,1 3-3-16,1-3-2 0,2 2 1 15,0-1 0-15,3 0 1 0,0 0-2 0,2-1-4 16,3 1 3-16,-2 0-1 0,2-2 2 0,-2 2 3 15,1 0-4-15,3-1 0 0,2 1-2 0,0-1-1 16,2 1 1-16,-1-2 0 0,2 2 1 0,1-2-3 16,-2 2 1-16,5 0 2 0,-2-1-1 0,1 1 5 15,-1 0-3-15,4-1-3 0,1 1-2 16,-2 1-2-16,2 0 4 0,-3 0 2 0,2-2 2 16,1 2-1-16,-2-2-2 0,-1 1 0 15,0-1 1-15,1 0 4 0,-1-1-3 0,0-1-1 0,0 0 0 16,-2 2-3-16,2-2 5 0,0-1 3 15,1 2 0-15,-2-5 2 0,-3 2-1 0,-1 0 2 16,0 1-2-16,-2 0 5 0,-1 0-3 0,-2 2-3 16,-2-3 0-16,-3 2-3 0,-3 0 6 0,-1-1 2 15,-5 2 2-15,-2-2 2 0,-2 3 0 16,-4 0 1-16,-1 1 3 0,-6 0 3 0,0 0 4 16,-5 1 2-16,1 0 5 0,-2 0 3 0,-1 1 6 15,-2-2 1-15,0 2 2 0,0 0 2 16,0 0-2-16,0 2 4 0,0-2 0 0,0 0 5 15,-1 0 1-15,1 0-4 0,-1 0-4 0,1 0-10 16,-1 0-10-16,1 0-7 0,0 0-7 0,0 0-4 16,0-2-7-16,0 2-6 0,-2 0-11 15,2 0-16-15,-1 0-36 0,1 0-59 0,0 2-101 16,-1-1-198-16,-2 1-458 0,2 2 179 0</inkml:trace>
  <inkml:trace contextRef="#ctx0" brushRef="#br0" timeOffset="160042.8326">13657 9624 1 0,'0'-6'0'0,"-2"-1"259"16,1 1 183-16,0-3-48 0,0 3-44 16,0 1-45-16,-2-2-56 0,0 1-52 0,1 3-55 15,2 1-45-15,-2 2-41 0,2 0-27 0,-2 1-17 16,1 3-9-16,-3 3 6 0,-1 1 7 0,-2 2 7 15,2 5 11-15,-1 2 3 0,-1 3 0 16,1-1-3-16,0 3-2 0,-2 0-3 0,6 1-4 0,-2-1-3 16,3 2-7-16,1-2 1 0,1 1-1 15,1 0 0-15,-1-1 1 0,0-1-2 0,0-1-2 16,3-2-1-16,0-1-1 0,-3-1-1 16,3-1 0-16,0-1 1 0,-2-1-5 0,-1-3 2 15,1-2 1-15,0 1-2 0,1-2 5 0,-2-2-3 16,0 0-3-16,0-1-1 0,-1-1-2 0,0-1 0 15,0 2 0-15,1-3-1 0,-1 1-5 16,0-2-5-16,0 1-12 0,0-1-23 0,-1 1-35 16,1-1-57-16,0 0-78 0,0-2-133 0,0 0-256 15,0 0-437-15</inkml:trace>
  <inkml:trace contextRef="#ctx0" brushRef="#br0" timeOffset="160584.4508">13862 9700 116 0,'3'-12'614'0,"-1"-2"-194"0,6-4-90 16,-3 2-67-16,4 4-70 0,-1-1-44 0,3 5-22 16,-1-3-24-16,-1 3-23 0,2 1-13 0,-1 0-10 15,2 2-12-15,5 2-11 0,-5 0-8 0,5 5-10 16,-2 0-4-16,2 3 0 0,-3 3-9 0,4 1 2 15,-1 4-1-15,-1 0-2 0,2 4 3 0,-6 2-2 16,5 4 1-16,-5 0-1 0,0 2-1 0,1 3-1 16,-3 1 3-16,-4 4 0 15,1 2 1-15,-3-1 2 0,-3-3-1 0,-1-1 2 0,-4-2 3 16,-5-1-3-16,-1-2 1 0,-2-1 0 0,0-4 0 16,-3-2 0-16,-2 1 3 0,2-5 0 15,-4-1-2-15,1-3 5 0,2 1-2 0,-2-4 3 16,6-2 6-16,0-2-3 0,2-2 1 0,0-1-1 15,2 0-2-15,0-1 2 0,6 0 3 16,0-1-2-16,2 1-4 0,0-1-5 0,2-1-10 16,3-2-5-16,4-3 1 0,7 1-6 0,1 0 4 15,5-2 1-15,1 2-2 0,7 3 4 0,1-2 2 16,0 0 2-16,4 2 0 0,0 0 1 16,4 1-3-16,-4 0-1 0,0 1 3 0,-1 1-3 0,-4-2 3 15,-1 3 1-15,-5-2-4 0,1 0 2 16,-7 1 2-16,-1-1-1 0,-3 1 3 0,-6 0-1 15,0 1 0-15,-4 0 0 0,-1 0 5 0,-3 0 2 16,-3 0 5-16,3 1 4 0,-2-1-1 16,1-1 4-16,0 2-6 0,0-1-4 0,-1 0-4 15,-5 0-7-15,4 1-6 0,-4 1-9 0,3 1-15 16,-3 0-41-16,-3 2-86 0,2 1-204 0,0 2-677 16,0 1-488-16</inkml:trace>
  <inkml:trace contextRef="#ctx0" brushRef="#br0" timeOffset="161511.0963">10013 11449 1 0,'0'0'0'0,"-1"-1"0"16,0-1 0-16,1 0 0 0,0 2 0 15,1-1 81-15,0 0 0 0,0 0 11 0,-1-1 11 16,3 1 13-16,-2-1 8 0,2-2-13 0,1 3-10 16,-3-1-12-16,2 1-17 0,0-1-7 0,0 2-10 15,0-1-11-15,0 1-4 0,0-1-2 0,-1 1-1 16,4 0 2-16,-2-1 2 0,3 1 1 15,-1-1 10-15,4 0 13 0,3-1 4 0,-1 1 1 16,0-1-12-16,5 1-19 0,-3 0-9 0,6-1-10 16,0 1-5-16,4 1-1 0,-1-1-4 15,2-1 0-15,4 1-3 0,-1-1 4 0,2 0-3 16,2 1 0-16,1 0-1 0,7-1-6 0,2 0 6 16,4 1-3-16,2-2 3 0,1 1 1 0,2-2-3 15,2 0-2-15,4-1-1 0,-1 0 0 16,1 2 1-16,2 0 2 0,-1-3 0 0,0 2-2 15,2 2 6-15,2-2 3 0,3 2 3 0,-2 0 5 16,5-2-2-16,-5 2-1 0,3 0-2 16,3-3 0-16,-1 2-6 0,1 0-1 0,-3 1-1 0,5-1-3 15,0-1 5-15,-4-1 0 0,3-1 1 16,-2 0 1-16,-3 0-4 0,0-2 0 0,-6 2-1 16,0 0 0-16,-3 1 4 0,-3-2 4 15,0 1 1-15,-5 2 0 0,-1-1 2 0,-5 0-1 16,0 0 4-16,-2 1 5 0,-1-1-1 0,-6 1 0 15,-3 0-2-15,-2-1-1 0,-4 2-1 0,-1-1 1 16,-6 1-1-16,0 0-2 0,-5 1 2 0,-2-1 3 16,-5 2 10-16,-3 0 15 0,0 0 4 15,-2-1 4-15,0 2-9 0,0-1-14 0,0 0-5 16,0 1-10-16,-2 0-4 0,2 1-4 0,-1-1-7 16,1 0-3-16,-1 0-1 0,1 0 0 0,0 0-5 15,0 0-5-15,0 0-8 0,0 0-15 16,0 1-1-16,0 1-5 0,1-1-14 0,-1 3-45 15,0-1-113-15,3 1-203 0,-2 0-480 0,4-1-103 16</inkml:trace>
  <inkml:trace contextRef="#ctx0" brushRef="#br0" timeOffset="162027.7636">13707 10771 96 0,'-3'-9'706'0,"-1"1"-351"0,-1 0-97 16,3 3-65-16,2 3-44 0,-1 2-37 0,1 0-45 16,0 0-35-16,0 2-25 0,-2 1-6 0,0 2 8 15,-1 2 10-15,1 2 9 0,1 5 8 0,-2 0 4 16,0 1 4-16,1 3 4 0,0 2 0 15,-1 1 4-15,0 1 0 0,1 1-2 0,-5 2-3 16,2 2-2-16,-3-1-4 0,-1 2-4 0,-1 0-6 16,2-1-8-16,-1 1-6 0,3-3-5 15,0-1 1-15,2-5-6 0,4-1 1 0,0-2-3 16,4-5-2-16,2 1 6 0,-1-3 3 0,3-2-1 16,1 0 8-16,5-2 0 0,1-3 1 0,5-3 3 15,2-3-6-15,2 0-5 0,1-6-4 16,1 1-2-16,-1-1-4 0,-2-1 4 0,-3-2 0 15,3 1 2-15,-4-2 0 0,-2 1-2 0,-2 0 1 16,-4 1 2-16,0 0 6 0,-4 0 0 0,0 0 2 16,0 0 1-16,-4-1-1 0,1 2 7 0,-1 0 5 15,0 3 3-15,-2-1 4 0,-1 2-1 16,2 1 0-16,-2 3-2 0,0-1-2 0,0 1-2 16,0 2-7-16,-2 1-7 0,2 1-13 0,0-1-4 15,0 3-2-15,0 2 2 0,-1 3 5 0,-4 5-3 16,0 5 1-16,3 6-1 0,-4 3-1 0,4 3 2 15,0 1 0-15,-3 4-1 0,3-2-5 16,1 4-13-16,-3 3-68 0,-4 6-116 0,0 2-368 16,-2 0-1117-16</inkml:trace>
  <inkml:trace contextRef="#ctx0" brushRef="#br0" timeOffset="163346.7541">9794 12612 1 0,'-3'-1'0'0,"0"-3"12"16,-4 1 297-16,3-1-49 0,1 1-31 16,0 0-32-16,2 2-22 0,1 0-19 0,0 1-17 15,0-1-24-15,0 1-22 0,0 0-26 0,1 0-22 16,2 0-11-16,0 0-10 0,1 0 0 0,0 0-3 15,1 0-5-15,0 0 3 0,1 1-1 16,4 0 2-16,-1 0 2 0,2 1 1 0,0-2-1 16,0 1 1-16,3 0 0 0,-1-1-5 0,-1 2-2 15,0-2-4-15,4 1 0 0,-1-1 8 16,3-1 2-16,2 1 1 0,2-2 0 0,-2 2-9 0,7 0 2 16,-3-1-2-16,6 1-3 0,0-1 2 15,1-1-3-15,3 1-1 0,3 0-2 0,3-1 2 16,1-1-2-16,-1 1-1 0,1 0 2 0,0 1-5 15,2-2 1-15,-1-2 0 0,2 3-1 0,-2-2 1 16,-1 2-1-16,0-2 1 0,0 1-2 0,3-2 6 16,1-1-4-16,-1 2-2 0,3 0 2 15,0-1-6-15,1 2 3 0,2-1 2 0,-1 1-2 16,0-1 1-16,0 2 0 0,1-2-1 0,0 1 1 16,0 3 2-16,-2-2-3 0,0-1 0 15,-2 0 0-15,1 2-6 0,-2-2 5 0,1 1 1 16,-1-2-1-16,2 2 5 0,-2-1-3 0,0 0 0 15,1 0-1-15,-1-1 2 0,1 1-2 16,1-1-1-16,0 0 2 0,2 1-5 0,-6-1 4 16,1 0-1-16,1 0-1 0,-4-1 7 0,2 1-4 15,-1 0 0-15,-3-1 0 0,-1 2-1 0,0-2-1 16,-4 1 1-16,-3-1 1 0,-1 2 0 16,-1 0 1-16,-7-2 0 0,2 2-2 0,-3-1 6 15,0 2-5-15,-4-2 0 0,2 2 2 0,-2 0-4 16,-4-1 2-16,4 1 0 0,-4 0-1 15,-1-1-2-15,3 2 3 0,-4-1-1 0,-3 1 1 0,0 0 2 16,1-1-1-16,-2 2 0 0,-4-1 0 0,1 1-2 16,-1 0 0-16,-3-1 0 0,2 1 0 15,-1-1-1-15,2 1 2 0,-2-1 0 0,-1 1-4 16,3 0 6-16,-3 0-3 0,0 0-1 0,0 1 2 16,0-1-7-16,0 1 6 0,0-1 0 15,0 0-1-15,-3-1 9 0,3 1-3 0,0 0 3 16,0 0 1-16,0 0-1 0,0 0 0 0,0 0-3 15,0 0 1-15,0 1-7 0,0-1 2 0,0 0 0 16,0 0-2-16,0-1 4 0,0 1-1 16,0 0 2-16,0 0-1 0,0 0 2 0,0 0-2 15,0 0 0-15,0 0 3 0,0 0-5 0,0 0 1 16,0 0 0-16,0 0-2 0,0-1 2 16,0 1-1-16,0 0 0 0,0 0 0 0,-1 1-2 0,1-1 2 15,0 0 0-15,0 0 3 0,0 0-1 16,0 0 0-16,0 0-1 0,0 0-5 0,0-1 1 15,0 1-5-15,0 0-3 0,0 0-3 0,-1 1-8 16,1-1-8-16,0-1-9 0,0 1-1 0,0 0 0 16,-2 0 6-16,2 1 3 0,0 0-6 0,0 0-2 15,0 2-5-15,0-2-7 0,0 0-2 16,-1 0-6-16,1 0-8 0,0 0-10 0,-1 2-19 16,1-3-33-16,0 0-59 0,0 1-79 0,0 0-138 15,0 3-236-15,0-3 373 0</inkml:trace>
  <inkml:trace contextRef="#ctx0" brushRef="#br0" timeOffset="164087.6842">13559 12093 1 0,'1'-7'120'15,"0"-4"452"-15,0 0-100 0,1 2-85 0,1-2-81 16,-2 4-64-16,2 2-50 0,-2-2-38 0,-1 4-37 16,1 1-32-16,-1-1-29 0,0 3-23 15,0 0-20-15,0 0-13 0,1 2-3 0,-1 0 0 16,1 3 6-16,1 4 6 0,-1 3 8 0,-2 5 7 16,-1 2 5-16,-1 5 5 0,1 2 0 0,-5 5-2 15,3-2-4-15,-2 3-7 0,3-2-4 0,-1-1-6 16,2-4-2-16,4 1-2 0,2-4-2 15,-1-2-1-15,4-1-2 0,1-5 2 0,1-2 2 16,1-4 5-16,6-1 6 0,-1-6 1 0,5-2 1 16,4-4-6-16,-1-4-2 0,6-2-2 0,1-4-2 15,0-3-1-15,0 3-2 0,-3-5 0 16,-1-1-2-16,1-1 1 0,-4-1 3 0,-3 1-2 16,0 1-2-16,-4-2-1 0,1 2 1 0,-4 6 0 15,-4 0 2-15,-1 4 1 0,-1 4 0 16,-5 1 0-16,0 3-1 0,-2 1 2 0,2 0 2 15,-2 2-4-15,-2 0-3 0,2 0-7 0,0 3-4 16,-1 1 6-16,0 3 1 0,-1 6 6 0,-5 6-1 16,4 1 0-16,-3 2-1 0,4 4 0 0,1-3 0 15,-1 4 0-15,2-2 1 0,0 3-2 16,0 3-6-16,-3 3 0 0,-2 4-16 0,3-1-46 16,-4-1-103-16,4 0-281 0,-7-1-641 0,-2 5-301 15</inkml:trace>
  <inkml:trace contextRef="#ctx0" brushRef="#br0" timeOffset="166783.464">10618 13748 1 0,'-2'-2'0'0,"-1"-2"0"0,-3-1 0 0,3 3 0 15,0-1 0-15,-1 0 159 0,1 3 24 16,1-3-5-16,1 1-5 0,0 0-5 0,0-2-16 16,-1 2-15-16,2 1-18 0,2-1-26 0,-2 2-15 15,1-2-24-15,-1 2-18 0,1 2-13 0,-1-2-11 16,0 0-6-16,1 0-3 0,1 0 6 0,1 0 0 16,3 1 5-16,-2-1 4 0,3 0 1 0,1 1 5 15,0-1-2-15,-4 0 3 0,5 0 0 16,-2-1 3-16,0 1 1 0,1-1-2 0,2-2 2 15,0 2-6-15,2-1 1 0,4-1-2 0,-2 1-5 16,3 1 3-16,1 0-3 0,0-1-1 16,3 2 1-16,-1-1 0 0,3 1 0 0,-2-2-1 15,0 0 2-15,1 0-3 0,1 0 1 0,2 0-1 16,-1 0-6-16,0 0 5 0,2-1 0 16,-1-1-2-16,1 1 2 0,1-2-1 0,-1 1-2 15,0-1-1-15,5 1 2 0,1 0-5 0,0 0-2 16,2 0 1-16,0 1-6 0,0 0 5 15,-3 0-2-15,1 1-1 0,-1-1 4 0,2 2-5 0,-5 0 3 16,2 1-2-16,0 0 2 0,-1 0-2 16,-2-1 0-16,1 1 1 0,0 0-3 0,1-3 5 15,2 3 1-15,0-1-1 0,-1 1 3 0,0-2-2 16,0 1-1-16,1 0 1 0,-1-2 1 0,2 3-3 16,4-2 0-16,0 0 1 0,2 1-4 15,0-1 4-15,0-2 0 0,1 2-2 0,1-3 6 16,0 2-4-16,4 0 3 0,-3 1-1 0,0-2-3 15,3 2 5-15,-3-1-3 0,0-2 3 0,2 1-1 16,-2 1-1-16,-2-4 1 0,1 3-1 16,-1-2 4-16,1 1-3 0,-2-1 1 0,2 0 0 0,-3 0-4 15,-2 0 0-15,0 2-2 0,0-2 0 16,-3 2-1-16,0-2 2 0,-4 4 2 0,-3-2-2 16,-2 1 5-16,-3 0-5 0,-6 0 3 15,-2-1 1-15,-1 1-3 0,-4-1 2 0,0 2 0 16,0 0-2-16,-3 1 1 0,2-2-1 0,-5 3-2 15,2 0-1-15,0 0 2 0,-1 0-3 0,-1-2-1 16,-1 4 1-16,1-2-5 0,-1 0 5 16,1 0 0-16,0-2-1 0,0 2 4 0,2 0-2 15,-1 0-1-15,-1 0-1 0,-1 0 4 0,1 0-5 16,-1 0 0-16,0 0 1 0,0 2-7 0,0-2 5 16,0 0 2-16,0 0-1 0,2 0 4 0,-2 0-3 15,1 0 1-15,-1 0-2 0,0 0 1 16,1 0-1-16,-1 0-2 0,0 1 4 0,0 1-6 15,2-1 7-15,-2 1-2 0,0 1-3 0,1 0 4 16,-1 2-9-16,2 0-17 0,-2 1-65 0,1-1-156 16,0 2-326-16,1-1-900 0</inkml:trace>
  <inkml:trace contextRef="#ctx0" brushRef="#br0" timeOffset="167332.776">14052 13212 1 0,'0'-6'0'0,"0"-2"105"0,0-5 301 16,2 4-36-16,1-1-26 0,-2 3-32 16,-1 1-42-16,-1-1-40 0,-2 4-38 0,1-1-40 15,1 2-40-15,0 2-43 0,1 1-30 0,-1 1-18 16,-1 5 0-16,-3 4 9 0,2 4 7 0,-4 3 9 16,1 2-10-16,0 1-1 0,3 1-6 15,-3 1-10-15,5 1 1 0,0 1-7 0,2-3-3 0,0 1-2 16,6-2-5-16,-2-4 3 0,3 0 3 15,1-1 4-15,3-5 0 0,5 2 0 0,-4-5 1 16,6-2-2-16,-1-3 3 0,1-2-2 0,1-1 0 16,-4-4-3-16,5 0-1 0,-2-1-2 15,0-5 1-15,1 0-1 0,0-2 1 0,0-1 0 16,0-1-2-16,-3-1-1 0,-2 0 5 0,1 1-3 16,-2-4-1-16,0 0 2 0,2 4-7 0,-5-4 2 15,-1 2 0-15,2 4 1 0,-3-2-1 16,0 4 4-16,-2 0 3 0,-4 4 1 0,0 2 10 15,1 0 1-15,-3 3-3 0,-1 1-4 0,0 2-12 16,0 2-2-16,0 2 0 0,0 6 6 16,-1 2 5-16,-1 5 5 0,-1 4 3 0,2 1-5 15,0 1 0-15,1 0-5 0,0 3-3 0,1 2 1 16,-1 3-4-16,1 0-1 0,0 2-9 0,3 1-47 16,-2 1-106-16,2 1-451 0,3-1-1113 0</inkml:trace>
  <inkml:trace contextRef="#ctx0" brushRef="#br0" timeOffset="169724.6287">14619 5878 1 0,'-1'-1'0'0,"1"-3"0"16,-1 2 0-16,1 1 0 0,0-1 0 15,0 1 0-15,1 0 0 0,-1 0 43 0,1 1-5 16,-1 0-6-16,0-2 2 0,0 2 5 0,0 2 10 16,0-2 0-16,0 0 2 0,0 1 1 15,0-1 7-15,0 1 9 0,0-1 13 0,0-1 17 16,0 1 10-16,0 0 7 0,0 0 0 0,0 0 0 15,0 0 5-15,0 0 1 0,0 0-3 0,0 1-8 16,0-2-18-16,1 1-28 0,-1-1-25 0,1-2-19 16,1 2-19-16,0 0-2 0,-1-2-3 0,0 2-7 15,0 1 1-15,0-1-2 0,0 1 0 16,2 0 2-16,0-1 1 0,0 1 3 0,-1 0 0 16,5-1 6-16,-3 1 0 0,2 1 3 0,-2-1 1 15,3 0-3-15,-4 0 5 0,3 0 2 16,-3-1 7-16,2 1 6 0,-1-1 4 0,3-1 5 15,-3 1 3-15,4-1 2 0,-1 0-4 0,-1-1-4 16,4 0-4-16,1 0-8 0,4-1 2 0,-2 1-3 16,5-2-2-16,-3 2 1 0,2-1-8 15,0 1-1-15,-3-1-2 0,4 2 0 0,-4-1-1 16,3 2-1-16,-4 0 0 0,3 1-3 0,-4 0 3 16,2 1-2-16,-3 0 2 0,2 1 3 0,0 0-4 15,-3-1 2-15,2 3 1 0,-2-3 0 0,1 0 3 16,3-1 1-16,-1 0 1 0,0 0-1 15,-1-1 6-15,2 0 1 0,1 0 0 0,2-3 0 16,-1 3-6-16,3-2-3 0,0 2-2 0,0 0-4 16,-2 1 3-16,3-1 0 0,-5 1 0 0,5 0-1 15,1 0 1-15,-1 1 0 0,5-1-1 16,-3 1 4-16,2 0-2 0,-3 1 2 0,4-2 1 16,-1 0-1-16,-1-2 3 0,6 1-1 0,0 0-2 15,-1-2 1-15,3 2 1 0,-1-1 0 0,0-2-1 16,2 3 2-16,-2-2-5 0,-1 2-2 0,1-1 0 15,-2 1-1-15,2 2 1 0,-2-1 1 16,0 2-1-16,-4-1 2 0,2 1 0 0,-1-1-1 16,-4 1 0-16,6-1 1 0,-5 1-1 0,4-2 1 15,-3 2 2-15,-1-1 0 0,1-2 2 16,1 1 1-16,-4-2 1 0,0 0 2 0,-3 0-2 16,1-2 1-16,2 0 0 0,-1 0 1 0,-1 1-3 15,2 0-1-15,-5-1-1 0,2 1-5 16,-4 1 4-16,-1-3 0 0,-1 3 0 0,2 0 4 15,-7 0-5-15,3 1 0 0,-5 1 1 0,0-1-3 16,-2 1 1-16,-1-1-3 0,0 1 2 0,-1 0-4 16,0 0 3-16,0 0 1 0,0 0 0 0,0 0 4 15,0 0-1-15,0 0 0 0,0 0 1 0,-1 0-1 16,1 0-1-16,0 0-1 0,0 0-4 16,0-2-3-16,0 2-9 0,0 0-33 0,0-1-106 15,1 0-222-15,4 1-554 0,-1-1 34 0</inkml:trace>
  <inkml:trace contextRef="#ctx0" brushRef="#br0" timeOffset="173314.5822">17836 5349 1 0,'0'0'0'0,"0"-2"0"0,0-1 0 0,-1 1 136 0,1-2 106 16,-2 0-28-16,1 1-16 0,1 1-20 15,-2 0-9-15,2 0-7 0,0 1-16 0,-1 0-15 16,1 1-20-16,0 0-20 0,0 0-17 0,-1 0-13 15,1 0-8-15,0 0-9 0,0 0-3 16,0 1-6-16,-1-1-6 0,1 0-3 0,0 0-1 16,0 0 1-16,0 1 1 0,0-1 2 0,0 0 2 15,0 0-2-15,0-1 0 0,0 2-3 16,0-1-4-16,0 0-2 0,0 2-3 0,0-2-1 16,1 0-4-16,-1 0-1 0,0 0-4 0,0 0-3 15,0 0-2-15,0 0-3 0,1-2 1 0,-1 2-1 16,0 0 0-16,0 0 2 0,0 2-2 0,0-2 1 15,0 1-2-15,0-1 2 0,1-1-3 16,-1 1-1-16,0 0-2 0,0 0-1 0,0 0 3 16,2 0 6-16,2 1 6 0,-1 0 5 0,4 2 1 15,1-1-3-15,1 1-1 0,4-2-1 0,-1 0 1 16,0-1 0-16,5 2-1 0,-3-2 0 16,2 1-3-16,-2-1 2 0,5 0 0 0,0 0 3 15,2 0 0-15,2 0-1 0,1-1-2 0,1 1-3 16,-3-2-1-16,2 2 0 0,-3 0-2 0,-2-1 0 15,-1 1-1-15,0 0 1 0,-3 0-1 16,0 0 2-16,-1 1-3 0,-2 1 1 0,1-2 0 16,-3 0-1-16,-4 0 2 0,0 0-2 0,-4 1-2 15,2-1 0-15,-4 0-2 0,0 0-2 0,-1 1-2 16,1 0 4-16,-3 3 2 0,3 0 4 16,-1 5 5-16,-1 1-1 0,-2-2 1 0,1 8-3 15,-1 0 0-15,-3 0-3 0,1 5 0 0,-1 1 2 16,0 0 1-16,0 4 1 0,-2 1 1 0,0 2-2 15,0 2-1-15,0 0 2 0,-1 0 1 16,-1 2 2-16,2-1 0 0,-2-1 0 0,1 1-4 16,1-3 2-16,-1-3-1 0,3-1 0 0,2-4 4 15,-1 0-6-15,2 0 2 0,-2-4-2 0,3-1-2 16,0 1 3-16,0-5-2 0,1 1 2 0,2-5-4 16,-1 0 2-16,0-1 1 0,0-2-2 0,1-1 8 15,-1 1-7-15,1-2 1 0,0-1-1 16,0 1-4-16,0-2 5 0,0 0 2 0,0-1 4 15,0 0 9-15,0 0 6 0,1-1 3 0,-1 1-3 16,1 0 0-16,-1-1-9 0,0 1-1 16,1-1-6-16,-1-2-11 0,1-1-9 0,-1 0-20 15,2 0-33-15,-1-2-54 0,3-1-121 0,0 1-265 16,4 0-516-16,-1 0 72 0</inkml:trace>
  <inkml:trace contextRef="#ctx0" brushRef="#br0" timeOffset="174094.292">18110 5626 1 0,'0'0'0'0,"0"0"0"16,0 0 0-16,0 0 0 0,0 0 0 16,0 0 0-16,1 0 0 0,-1 1 263 0,0-1 62 0,1 0-47 15,-1 0-50-15,1-1-56 0,-1 1-51 16,1 0-43-16,-1 0-35 0,0 0-20 0,2 0-12 15,-1 0-5-15,3-1-4 0,0-1-1 0,1 2-1 16,0-3-1-16,2 3 1 0,1-2 1 16,5 1 3-16,-1 0 2 0,6 0 1 0,1-1 1 15,2 0-1-15,2 1 0 0,2 0-1 0,1-1 3 16,3 0-2-16,-1 1 0 0,-1-1 0 0,0 0-4 16,-4 2-1-16,-3 0-1 0,0 0-1 0,-4 0 5 15,0-1 0-15,-1 1 1 0,-3-2 3 16,0 2 4-16,-3-2 7 0,-2 2 8 0,-2-1 11 15,-1 0 12-15,-3 0 18 0,0 1 12 0,-1-1 8 16,-1 1 4-16,0 0-10 0,1 0-9 16,0 0-13-16,-2 1-11 0,2-1-10 0,0 0-10 15,-1 0-8-15,1-1-12 0,0 1-4 0,-1 0-7 16,1 0-3-16,0 0-2 0,0 0-10 0,0 0-12 16,0 0-27-16,0 1-68 0,-2-1-131 0,2 0-114 15,0 2-253-15,0 3-419 0</inkml:trace>
  <inkml:trace contextRef="#ctx0" brushRef="#br0" timeOffset="180007.5029">20701 4052 1 0,'3'0'0'0,"-6"0"0"16,3 0 0-16,0-2 0 0,0 2 0 0,0 2 0 16,0-2 0-16,0 0 0 0,0 0 0 0,0-2 0 15,0 2 0-15,0 0 0 0,0-2 0 16,0 0 0-16,0 2 0 0,0 0 0 0,0 0 0 15,0 0 0-15,0 0 0 0,0 0 0 0,0 2 0 16,-1-2 0-16,1 0 0 0,-2 2 0 16,1-2 0-16,0 3 0 0,0-2 0 0,-2 0 0 15,0 0 0-15,2-1 0 0,0 1 0 0,0-1 0 16,1 0 0-16,0 0 0 0,0 0 48 0,0 0 26 16,-1 0 2-16,1 0-2 0,0 0-4 15,0 0-5-15,0 0-12 0,0 2-8 0,-1-2-11 16,1 0-11-16,-2 1-3 0,2-1-7 0,-1 0-3 15,-2 0 4-15,2 0 10 0,0 0 13 16,0 0 15-16,1 0 9 0,0 1-1 0,-1-1 0 0,0 0 1 16,-1 0 1-16,2 0 8 0,-1 0 0 15,1 0-4-15,0 0-7 0,0 0-10 0,1 0-10 16,-1 0-7-16,0 0-4 0,0 0-7 0,2 0-3 16,-2 0-9-16,1 0-8 0,0 1-7 0,-1-1-8 15,0 0-4-15,0 0 5 0,1 0 5 0,1 1 9 16,2 0 5-16,0-1-1 0,-2 2 2 15,4-1 3-15,-4 1 3 0,3-2 4 0,1 2 3 16,3 0-1-16,0-2-1 0,0 0-3 0,0 0-6 16,3 0-1-16,-2 0-3 0,1 0 0 15,1 0-3-15,2 1 2 0,1-1-2 0,0 1 0 16,2 1 5-16,-2-2-5 0,2 0 0 0,1 1 1 16,-2-1-2-16,-1 0 3 0,0 0 3 15,1 0-3-15,-5 0 3 0,-1-1-1 0,1 1 0 16,-2-2 4-16,-1 1 5 0,-3 0 1 0,2-3 4 15,-5 3 4-15,3 0 5 0,-4 1 15 0,0-1 14 16,-1 1 8-16,0-2-1 0,-1 2-11 16,0-1-15-16,1 1-15 0,-2-1-8 0,1 0-9 15,-1 0-5-15,1 0-1 0,0-1-5 0,1 1 4 16,-1 1-2-16,0-1 1 0,-1 0 1 16,2 1-3-16,-2-1 0 0,1 0-1 0,1 1-1 15,-2 0-3-15,2 0-5 0,-1-2-7 0,1 2-16 16,0 0-16-16,0 0-33 0,0 0-43 15,0 2-44-15,0-1-106 0,0 1-216 0,-1 2-344 16</inkml:trace>
  <inkml:trace contextRef="#ctx0" brushRef="#br0" timeOffset="223393.9306">14765 7151 1 0,'0'1'0'16,"3"-2"0"-16,-3 1 0 0,1 0 0 0,-1 0 0 15,0 0 0-15,1 0 0 0,-1 0 0 16,1-2 0-16,-1 1 0 0,1-2 0 0,0 1 0 16,3 1 0-16,-3 0 0 0,-1 0 0 0,0 0 0 15,0 0 53-15,0-1 87 0,0 2-17 0,0-1-17 16,-1 1-8-16,1 0-8 0,0 0-5 15,0-1-3-15,-4 1-5 0,4-1-5 0,0 1 4 16,0 0 3-16,0 0 0 0,0 0 6 0,0 1-4 16,4-1-6-16,-4 0-6 0,0 0-11 0,0-1-10 15,0 1-7-15,0 1-3 0,0-1-12 0,1 1-4 16,-1-1-6-16,0 0-10 0,0 1 1 16,0-1-6-16,0 0-1 0,0 0-3 0,0 2-2 15,1-2 0-15,-1 0-2 0,1 0 4 0,0 0 0 16,-1 1 3-16,0-1 4 0,1 0-2 0,1 1 5 15,3-1-1-15,-3 1 1 0,-1-1 5 16,4 1-4-16,-2-1 2 0,-1 0 1 0,2 0 0 16,0 0 2-16,-2 1-1 0,2-1-1 0,1 0 0 15,-3-1 2-15,3 1 4 0,-1-1-1 16,-1 1 3-16,3 0-4 0,-4-1-2 0,5 1-2 16,-4-1-1-16,3 1-3 0,-1 0-3 0,2-1-1 15,-4 1-7-15,4 0 6 0,-3 0 0 16,4 0 0-16,-1 0 3 0,-2 0-3 0,3 0-2 15,-1 0 0-15,-1 1-1 0,2 0 1 0,0-1 1 16,1 1 1-16,0-1-2 0,-2 1 2 0,2-1 1 16,2 1 0-16,-3-1 2 0,2 0-2 15,0 0 0-15,-1 0 0 0,2 0 0 0,0 0 2 16,0-1-1-16,0 0 0 0,5 0-1 0,-6 1 1 16,0 0-1-16,2-1 2 0,-2 1-2 0,0-1 3 15,2 1 1-15,1-2-2 0,1 2 2 0,-3-1-1 16,2 0 0-16,-1 0-2 0,2 0 1 15,0 0-1-15,-2 1 0 0,4-2 1 0,-4 1 2 16,4 0-3-16,-3 1 2 0,-1-1-2 0,4 0-2 16,-3 0 5-16,0 1-1 0,3-2 2 15,-3-2-2-15,3 4 0 0,-1-1 0 0,-3-1-3 0,4 2 3 16,-3-1-3-16,4 1-2 0,-4 0 4 16,5-1 1-16,-4 1 3 0,5 0 3 0,-2-1-2 15,-1 1 0-15,3 0-1 0,0 0-4 0,1 0 1 16,0 1 2-16,-1-1-2 0,1 0 2 15,-1 1-1-15,2-1-1 0,0 1 0 0,-1 1-1 16,2-1-1-16,-1-1 2 0,-1 0-2 0,0 2 1 16,0-2 1-16,-3 2 0 0,-1-4 1 15,2 0-1-15,0 2 2 0,-3-1-4 0,3-1 4 16,-2 1-2-16,-1 0 1 0,2-1-1 0,-2 0-1 16,2 0 0-16,-4 1-2 0,4 1 1 0,-3-2 0 15,3 1-1-15,1-1 0 0,-2-2-1 16,2 2 3-16,-2 0 1 0,-2 0 1 0,3 1 1 15,-3-1-4-15,5 0-1 0,-1 0 0 0,-2 1-2 16,2-1 0-16,1 0 0 0,0 1 1 0,-2-2-2 16,0 2 0-16,2-1 1 0,-2 1 0 0,-2 1 1 15,3-1-1-15,-2-1 0 0,0 2 0 0,3-1-1 16,-1 0 0-16,0 1 1 0,-1-1 0 16,4 0-1-16,-1 0 1 0,-1-1 1 0,1 1 1 15,-1 0 0-15,-2-1 1 0,0 1-2 0,1-2 1 16,0 1-1-16,0 0 0 0,-2-1 0 0,3 1-2 15,-2-1 0-15,-2 2 1 0,0 0 0 16,0 0 1-16,-4-1-1 0,6 2-1 0,-5-1 0 16,-2 1 0-16,3-1-1 0,0 1 2 0,-2-1-1 15,0 1 1-15,0-1-1 0,-1 0 1 16,0 1 0-16,0-2-1 0,1 2 3 0,-1-1-1 16,0 1 0-16,-1-2 1 0,2 1-2 0,-2-2 3 15,-2 2 1-15,1-2 0 0,0 3 1 0,0-3 0 16,-3 2-1-16,2 0 2 0,-1 0-1 0,0 0-2 15,-1-1 0-15,-1 0-1 0,0 1-1 16,1 1 2-16,-2-4 0 0,2 3 1 0,-4 1 3 16,1-3-1-16,-1 3 1 0,-1 0 3 0,0-1 2 15,0 1 2-15,0 0 1 0,0 0 0 16,0 0-2-16,0 0-1 0,0 0-4 0,0 0-4 16,0 0-2-16,0 0-4 0,0 0-2 0,0 0-1 15,0 0 1-15,-1 1-3 0,1-1-1 0,0 0-1 16,0-1-7-16,0 1-2 0,0 0-18 0,0 0-26 15,0 1-10-15,0-1-62 0,0 1-136 16,1 2-231-16,-1 1-637 0</inkml:trace>
  <inkml:trace contextRef="#ctx0" brushRef="#br0" timeOffset="225243.7715">17927 6648 1 0,'-2'-2'0'0,"0"-4"0"15,-1 2 0-15,2-1 0 0,0 2 0 0,1-1 178 16,-1 0 18-16,1 1-26 0,1 0-24 15,-1 0-20-15,1 1-16 0,-1 0-16 0,1-1-3 16,-1 2-5-16,0 1 5 0,0-1 1 0,1 1-4 16,-1-2-5-16,0 2-16 0,0 0-19 0,0 2-20 15,0-2-17-15,0 0-12 0,2 1-7 16,-1-2 5-16,2 1 7 0,0 0 9 0,4 0 15 16,3 0 10-16,3-2 7 0,5 1 10 0,2-4 3 15,4 1 3-15,5 0 1 0,3-1-8 16,1 1-7-16,2-3-8 0,-1 2-8 0,-1 2-6 15,-5 0-1-15,2 0-5 0,-2 0 0 0,-3-1-3 16,1 1-1-16,-4 0-5 0,-3 2-2 0,-1 0-3 16,-4 0 1-16,-1 1-1 0,-3 0-2 15,-2 0-1-15,0 0-3 0,-5 2-2 0,0-2 0 16,-1 1-2-16,-2-1 1 0,0-1-4 0,0 2-1 16,-2 1 0-16,2 0-2 0,-1-1 2 0,-1 4-5 15,1-2-19-15,-1 2-38 0,-3 1-56 16,2-2-88-16,-3 3-111 0,1-1-194 0,-2-1-361 0</inkml:trace>
  <inkml:trace contextRef="#ctx0" brushRef="#br0" timeOffset="225993.2682">18018 6639 1 0,'-5'-3'181'0,"2"0"262"0,-2-2-32 0,2 1-53 16,1 3-81-16,2 1-85 0,0 0-81 15,0 1-59-15,0-1-50 0,0 1-32 0,0 1-5 16,-1 1 5-16,0 2 17 0,-3 1 20 0,0 5 4 16,-1 1 3-16,-1 5 1 0,-1 2-1 0,-3-1 3 15,5 2-3-15,-4-2-1 0,2-1-2 0,0-2-3 16,1-1-1-16,-1-2 0 0,1-1 3 15,1 2 4-15,-5-4 2 0,6 1 1 0,-2 0-4 0,2-4-1 16,-1 0 1-16,1 0-1 0,2-3 2 16,-1 0-4-16,1-1 0 0,1 1-1 0,0-2 0 15,-3 0 1-15,4 0 1 0,-1 1-1 16,1-1 1-16,0-1 4 0,-1 0 8 16,1 0 11-16,1-1 10 0,-1 1 3 0,0 0-1 0,1 0-5 15,-1 0-8-15,0-2-5 0,3 2-7 0,-2-1-11 16,1 1-9-16,3-1-7 0,1-3-3 15,1 1 2-15,3-2 3 0,2-1 0 0,-1 2 2 16,4 0 0-16,-1 0-1 0,1 1 4 0,0 0 1 16,0 0 2-16,2 2 1 0,-1-2-2 0,2 2 0 15,2 0-3-15,0 0 1 0,0 3-1 16,-1 1-1-16,-2 0 0 0,-5 3-2 0,5 0 0 16,-6 2 0-16,1 2 0 0,-1 0 2 0,-1 2-3 15,0-1 1-15,-2 2-1 0,-2-2 1 0,0 3 2 16,1-1-1-16,-4-1 2 0,0 0-2 15,-3 1 3-15,0-3 2 0,0 2 1 0,-2-4 4 0,-1 4-2 16,-4-3 3-16,0 0 2 0,0 0 4 16,-5-2 4-16,-3 2 1 0,-1 0 1 0,-3-2-3 15,-5 0-1-15,0 1 0 0,-4-3-2 16,-2-1 3-16,2 1-5 0,0-2-2 0,-1 1-1 16,0-2-2-16,3 0 3 0,1-1 1 0,2 0-1 15,1 2 0-15,5-3-2 0,0 0 1 0,6 0-1 16,1 0 2-16,4-2-2 0,1 2-1 15,1 0-1-15,-2 0-1 0,4 0 5 0,0 0 3 16,-1-1 4-16,1 1 2 0,2-1 0 0,0 1 0 16,0-1-2-16,-1 1 2 0,1 0-8 0,0 0-3 15,-1 0-3-15,1 0-6 0,0 0 4 16,0 0-1-16,0 0-1 0,0 0-1 0,0 0-1 16,-1 0-3-16,1 0-1 0,1 0 1 0,-1 0-11 15,0 0-12-15,0 0-18 0,0 0-32 0,-1 1-79 16,1 3-191-16,0 1-552 0,1 2-618 0</inkml:trace>
  <inkml:trace contextRef="#ctx0" brushRef="#br0" timeOffset="238353.1492">14604 8663 1 0,'0'-2'0'0,"0"1"0"0,0-3 0 0,-3 1 0 16,3 2 0-16,0-1 0 0,0 1 0 0,0-3 0 15,-1 3 0-15,1 0 25 0,0 0 68 0,0-1-4 16,-1 2-4-16,1-1 0 0,-1 0 3 0,1 1 1 15,0-1 1-15,0-1 2 16,-1 1-10-16,0 0-6 0,1 0-3 0,-1 0-3 0,-1-1 4 16,0 1 7-16,0 0 3 0,1-1 4 0,1-2 3 15,-1 2 2-15,-1 1-2 0,0 0-3 16,2-2-7-16,-3 2-5 0,3-1-5 0,3 2-8 16,-3-1-10-16,0-1-10 0,2 1-11 0,-1 0-10 15,1-1-7-15,-2 1-3 0,2-1-4 0,1 1 3 16,1 0-4-16,-3-1 0 0,5 1 2 0,-2 0-9 15,4-1 7-15,-4 1 0 0,4-1-1 16,-1 0 5-16,-2 1-1 0,4-1-1 0,0 2 0 16,-1-1 2-16,-3 0-2 0,4 0 0 0,-2 1 1 15,0-1-3-15,-1 0 2 0,4 0 1 16,0-1-1-16,-1 1 4 0,3-1-3 0,0 0-3 16,4 1 1-16,-2 1-1 0,3-1 0 0,-1 0 3 15,3-1 0-15,1 0-3 0,4 1 4 0,0 1 0 16,-2-1-1-16,4-2 4 0,-3 3-3 15,4-2-2-15,-2 2 4 0,5-1-1 0,-2-2 1 16,0 2 1-16,-4-2 0 0,3 2-3 0,-2-1 1 16,-2 2-1-16,3-1-3 0,-1 0 2 0,1 1-1 15,-2 0-2-15,4 0 2 0,1 0-2 16,-1 1 1-16,2-1 0 0,-2 0 0 0,2-1-1 16,1 1-1-16,4 1-1 0,-2-1-3 0,-1-1 4 15,4 1-1-15,-3 0-1 0,0 0 3 0,4 0-6 16,-4-1 2-16,4 0 0 0,-4 0 1 15,3-1 0-15,-4 1 1 0,-1 0-1 0,1 0-3 16,-1 0 3-16,0 1-1 0,-1-1 1 0,0-1 1 16,0 2-4-16,-2-1 2 0,-1 0 0 0,2-1 0 15,-1-3 1-15,1 5 0 0,0-3 0 0,-4 2 0 16,4 0 1-16,-1-1 0 0,-4 0 1 0,4 0 0 16,-4 1-4-16,1 0 3 0,-2-2 0 15,0 1-2-15,3-1 4 0,-4 1-1 0,0 0-1 16,-2 0 1-16,-1 0 1 0,-2-1 0 15,-1 3 0-15,-1-3 0 0,-2 1-2 0,-1-1 1 16,-2 1-1-16,2 1 0 0,-2-4 2 0,2 4-1 16,1-2-3-16,-3 2 0 0,0 1-2 0,2-1-1 15,-3 1 2-15,-2 0 1 0,1-1-3 0,-1 1 2 16,-4 0-1-16,4 0-2 0,-5 0 4 16,-1 0-2-16,3 0 0 0,-3 0 1 0,1 1-3 15,-1-1 0-15,-1 0 2 0,0 0 1 0,0-1 0 16,0 1 0-16,0 0-2 0,0 0 0 0,0 0 3 15,0 0 1-15,0 0-1 0,0 1 1 16,0-1-4-16,0 0 3 0,0 0 0 0,0 0 0 16,0-1-1-16,0 2-1 0,0-1-1 0,0 0-2 15,0 0 1-15,-1-1 1 0,2 1-2 16,-1 0 2-16,0 1-1 0,0-1-1 0,-1 0 2 16,1 1 1-16,0-2 0 0,0 2 0 0,0 0-1 15,0 1-1-15,-2-1 1 0,2-1 1 0,-1 1-1 16,1 0 2-16,0 0-3 0,-2 2 2 15,2-2-1-15,0-1 0 0,0-1 3 0,0 1 0 16,0 0-4-16,0 0 2 0,0 1-2 0,0-1-1 16,0 0 3-16,0 0 0 0,0 0-3 15,0 1 1-15,2-1 0 0,-2 1-4 0,1-1 3 0,1 1-5 16,-2 1-5-16,0-1-5 0,1 0-10 16,-1 0-13-16,0-1-22 0,0 0-39 0,0 2-67 15,0-1-105-15,-1 1-199 0,-1 1-433 0,-3 0 25 16</inkml:trace>
  <inkml:trace contextRef="#ctx0" brushRef="#br0" timeOffset="240419.6759">17914 8149 1 0,'-2'-2'0'0,"0"-3"0"16,-7-2 0-16,6 1 289 0,-2 2-29 0,1 0-45 15,-1-1-29-15,2 2-23 0,-2-1-17 0,1 1-11 16,1-1-15-16,-3-1-5 0,3 2-15 15,-1-1-10-15,-1 0-6 0,3 3-7 0,-2-3-2 16,-1 0-7-16,4 2-1 0,-2-2-9 0,2 2-6 16,-2-2-8-16,1 2-5 0,1-2-1 15,0 2-1-15,0-1-1 0,0 0-4 0,2 0-7 16,0-2-5-16,0 1-5 0,2-2-3 0,3-2-2 16,1 1-2-16,4 0-1 0,3-3 0 0,2 2 5 15,1 0 1-15,4-3 6 0,2 3 2 16,-2 0 0-16,1-1 1 0,0 2-3 0,-1-1-1 0,2 0 0 15,1 2-2-15,-3 0-2 0,-3 1-6 16,-2 0 0-16,-1 5-3 0,-1-1-2 0,-3 2 3 16,-1 1-6-16,0 3 0 0,0-1 0 0,-1 3-3 15,1 0 4-15,-2 4 1 0,-1 0 0 0,3-2 0 16,-4 5-1-16,-2 0 2 0,0 2 0 16,-3 2 7-16,-3 2 1 0,-2 1 4 15,-4 1 1-15,-6 1 3 0,2 0 1 0,-7 0-1 16,-1-2 1-16,2-3-5 0,-3 0 0 0,0-2 1 15,0-4-1-15,-1-1 2 0,-2-3-1 0,-1 1-4 16,2-4-1-16,-1 0-1 0,2 0-1 0,2-3 0 16,3 1-2-16,1-2-3 0,2 1 2 0,3 0-2 15,4-2 1-15,1 0 6 0,5 0-3 16,-1 0 1-16,2 0 0 0,2-2-2 0,-1 0-1 16,3-2-2-16,0 1-2 0,6-2-3 0,0-1 0 15,7-1 0-15,-1 1 0 0,5 0 0 0,2 1 2 16,2-1-1-16,0 2 0 0,0-1 0 15,4 1-1-15,-4 1 1 0,0 1 1 0,-4 1-2 16,0 2 1-16,-1 1 1 0,-1 1-3 0,-1 2 5 16,-3 1-3-16,3 3-2 0,-3 0 2 15,0 3-2-15,-3 2 0 0,-1 0 3 0,-2 1 0 16,-2 3 0-16,-3-1 1 0,-2-1-4 0,-2-1 2 16,-2 3 2-16,-1 0 1 0,-4-2 1 0,-1 0 1 15,-4-1-1-15,2-3 5 0,-4 1 3 0,-3-2 2 16,0 0 2-16,-3-1-1 0,-2-3 0 0,-2-1 0 15,0-1 4-15,0-2-2 0,-2-1 0 16,0 1 1-16,-1-3-6 0,4 1 3 16,2-2 0-16,0 0 0 0,6-1 2 0,0 0-1 0,3 0-1 15,3-1-1-15,-1 0 4 0,3 0 0 16,3-2-1-16,-1 1 0 0,1-1-5 0,-3-1 0 16,4 0 0-16,0 1-1 0,0 1 1 0,0-3-3 15,3 3-1-15,-1-2-3 0,0 1 1 0,1 1 0 16,-1-1-1-16,1 2 1 0,-1-2-4 15,1 3 1-15,0-2-1 0,0 1 0 0,0 2 2 16,0-2-5-16,0 3-5 0,1 0-7 0,0 3-10 16,1 1-33-16,4 7-80 0,-2 2-232 15,6 9-1178-15</inkml:trace>
  <inkml:trace contextRef="#ctx0" brushRef="#br0" timeOffset="246386.7853">14995 9775 1 0,'-1'-1'0'0,"0"0"0"16,0-2 0-16,-2 1 0 0,1-2 0 16,0 3 175-16,2 0-9 0,0 0-20 0,0 0-16 0,0-1-13 15,0 2-11-15,-1-1-14 0,1 2-12 16,0-1-13-16,-2 0-7 0,2 2-3 0,0-2 2 16,-1 0 3-16,1 0-3 0,-1 0 3 0,-2 0-2 15,2 1 1-15,1-1 5 0,0 0 2 0,0 0 2 16,0 0-1-16,0 0-4 0,0 1-6 15,0-1-2-15,0 0-4 0,0 0-7 0,0-1-5 16,0 1-9-16,0 0-7 0,1 0-2 0,-1 0-4 16,0 0-4-16,0 0-2 0,0 1-1 15,0-1-2-15,0 0-1 0,3 0-1 0,-3 0-4 16,0 0 3-16,1 0-4 0,-1 0-1 0,1 0 2 16,-1 0-2-16,2 0 3 0,-1 1 1 15,1-1 0-15,2 1 3 0,-2 2 0 0,1-3 0 16,2 1-1-16,-1 0 1 0,2 0-4 0,-1 0 0 15,2 1 3-15,1-1-6 0,-2 0 4 0,5 0-1 16,2 1-1-16,0-2 4 0,-1 1-1 16,0 1 2-16,3-2-1 0,-2 0 3 0,0 0-4 15,2-2-1-15,-2 2 4 0,4-1-6 0,-1 1 3 16,1-2-1-16,2 0-4 0,1 1 4 0,-1-2-2 16,3 2 1-16,-3-1-1 0,2-1-1 15,0 2 0-15,0-1-3 0,0 1 5 0,-1-1-3 16,-1 1 4-16,1-1-1 0,-5 1-2 0,6-2 2 15,-1 2-3-15,4-1 0 0,-7-1 1 0,4 1-1 16,3-1-2-16,-4 2 0 0,2-2 1 0,-2 2-2 16,1-1 3-16,-1 1 1 0,2-2-4 15,-2 2 5-15,3 1-3 0,2-2 1 0,-1 1 1 16,-2 1-4-16,2-1 1 0,-1 1 0 0,-2-2 0 16,0 2 0-16,-1 0 2 0,2-1 0 0,-2-1-3 15,5 0 6-15,-2 1-4 0,0 0 0 16,-3-1 4-16,3 2-7 0,1-1 2 0,-2 0 0 15,0 0-1-15,-1-1 1 0,1 1 1 0,0-1 3 16,2 0-5-16,-2 0 5 0,-1 1-3 16,0 0-1-16,-1-2 3 0,-1 2-5 0,1-1 4 15,-1-1-2-15,-5 2-1 0,5 0 2 0,-3-1 1 16,0 1 1-16,0-2 0 0,-2 2 0 0,1 0-3 16,-3 0 0-16,-1 0 2 0,0-1-4 0,1 1 3 15,-2 0-1-15,-1-1-2 0,2 2 5 0,-1 0-2 16,-2 0 2-16,1-3-3 0,-4 3 1 15,3 0-2-15,1 0-1 0,-4 0 2 0,2 0-3 16,1 0 4-16,-4 0 0 0,3 0-1 0,-4 0 3 16,4 0-1-16,-4-1 2 0,2 1 0 15,-3 0-1-15,-1 0 1 0,0 0-2 0,-1 0 5 16,0 0-2-16,0 0 3 0,0 0 2 16,0 0-3-16,0-1 4 0,0 1-1 0,0 0-2 15,0 0 1-15,1 1-6 0,-1-1 0 0,0 0-4 16,0 0 2-16,0-1-3 0,2 1 3 0,-2 0 0 15,0 0-4-15,0 0 3 0,0 0-1 0,0 0 0 16,2 0 3-16,-2 0-3 0,0 0 0 0,0 0 1 16,0 0 0-16,1-2 2 0,-1 2 1 15,0 0 1-15,0 0-3 0,0 0 5 0,0 0-1 16,0 0 3-16,-1 0 6 0,1 2-2 0,0-4 0 16,0 2-3-16,-2-1-3 0,2-1-1 0,-2 1-3 15,1 0 0-15,1-1-4 0,-1 1-3 16,-1 0-6-16,1 0-10 0,-2 1-16 0,0 0-34 15,0 1-54-15,-4 1-126 0,2 3-301 0,-3 0-918 16</inkml:trace>
  <inkml:trace contextRef="#ctx0" brushRef="#br0" timeOffset="256473.3395">17884 9383 1 0,'4'-2'0'0,"-1"-5"0"0,0 0 113 15,1 0 183-15,-2 2-42 0,1 0-43 0,-2 0-30 16,2 2-14-16,0-1-14 0,-3-1-8 16,0 1-5-16,0 0-12 0,0 1-10 0,0 0-10 15,-3-1-12-15,3 0-10 0,-3 0-11 0,2 2-9 16,-2 0-8-16,3-2-6 0,-2 0-8 16,0 1-5-16,-1-2-6 0,0 1-3 0,0 0-3 15,-1 1-4-15,0 1 2 0,-3-3-3 0,3 1 0 16,-4 0 2-16,1 1-5 0,-1-2 1 15,0 1 0-15,-1-1-3 0,-1-2 6 0,-1 2-6 0,1 2-1 16,-1-1-2-16,-4 1-3 0,2 0 1 16,0 0-1-16,-1 0 3 0,1 1-5 0,1 1 1 15,-4-1 2-15,3 2-6 0,0-1 5 0,-4 2-5 16,5 1-2-16,-3-1-1 0,1 4 0 16,3 0-1-16,-1-2 1 0,1 3 0 0,-5 0-5 15,5 2 2-15,-1 1 0 0,1 2-2 0,0-1 6 16,0 3-1-16,1 1-4 0,0 3 3 15,1 0-5-15,1 0 2 0,0 0 2 0,4 2 1 0,-3-3 2 16,6 2-2-16,-1 0 0 0,4 0-6 16,-1-5 3-16,7 1 2 0,-1-4-3 0,3 0 9 15,3-2-4-15,3-1 4 0,6-2 5 0,3-2 0 16,4-2 6-16,2-2-6 0,1-2 1 0,-1-2-6 16,-1-1 1-16,-5 0 0 0,-2-2 1 15,-3 2 5-15,0 0-4 0,-6-3 4 0,1 1 0 16,-3 0-1-16,-3-4 7 0,-3 3-2 0,1-2-2 15,-2 1-1-15,-1 1 1 0,-2-2-1 16,1 3 0-16,-2-2 0 0,2 3-6 0,-3-1 1 16,0 0 2-16,0 3-3 0,0-3 8 0,-3 5 0 15,3-1-2-15,0 0 0 0,0 3-4 16,0-1-1-16,0 2-1 0,0 2-1 0,-1-1-7 16,1-1-3-16,0 2-4 0,1-1 0 0,-1 2 7 15,3 2-1-15,-3 3 0 0,0 2 0 0,1 3-3 16,0 1 5-16,0 1 2 0,1 6 3 15,1-2-3-15,1 3 0 0,-2 3-1 0,1 1 0 16,1 2 6-16,-1 4 0 0,0 0-1 0,0 4 1 16,-1-1-7-16,-1 3 5 0,0-3 2 0,1-1 0 15,1 0 7-15,1-4-9 0,-3-1-2 0,-1-2-2 16,0-6-1-16,0 1 5 0,0-2 0 16,0-3 1-16,0 1-4 0,-1-4 1 0,-2 1 2 15,0-1 1-15,0 0 5 0,2-1-6 0,-1-2-3 16,1-3-2-16,0 0-1 0,1-3 5 15,-2-2 1-15,2-1 2 0,0 0-4 0,-1-2 4 0,1 1 4 16,0-1 4-16,0-1 6 0,0 1-2 16,0 0 1-16,0-2-2 0,-2 2-5 0,2 0 6 15,0-2-4-15,0 0 0 0,0-3-6 0,-2 0-7 16,1-2 0-16,-1 2-3 0,0-2 7 16,-1-1-8-16,3 2-12 0,0 0-27 0,0 4-74 15,2 0-131-15,3 4-574 0,4 1-986 0</inkml:trace>
  <inkml:trace contextRef="#ctx0" brushRef="#br0" timeOffset="257717.3549">14476 11140 1 0,'1'-5'0'0,"1"1"0"0,2-1 68 16,-3 2 137-16,0 0 52 0,0 1 42 0,-1 1 7 15,0 1-47-15,0 0-63 0,0 1-63 0,-1 0-43 16,1-1-20-16,0 1-11 0,0-1 0 16,0 0-2-16,0 0 8 0,1 1 2 0,-1-1 1 15,0 0 1-15,0 0-6 0,0 0 1 0,0 0-3 16,0 0 1-16,0 0 0 0,1 0-6 0,-1 0-4 16,1-1-10-16,0 1-5 0,3-1-10 15,-3 0-5-15,2-2-7 0,-2 2-7 0,4-1-1 16,-2 0-5-16,0 0-2 0,3 0 2 0,1 1 0 15,-1-1 2-15,3-1-2 0,-1 1 1 16,3 0 0-16,1 2 2 0,-1-3 5 0,5-1-4 16,-2 2 2-16,4 0-4 0,1-1-1 0,1 0 8 15,1-1-3-15,2 0 5 0,0 0-3 0,4 1-2 16,1-3 1-16,-2 3-3 0,3-1 3 16,0 2-3-16,-1-1-2 0,3 1-1 0,0 0-1 15,2 1 2-15,4-1 0 0,-3 0 3 0,5 0 3 16,-1 0-3-16,-3 0 0 0,3-3-1 15,-5 4 3-15,4-1 0 0,-4-2 0 0,4 2-1 16,-2-1 0-16,1 1 6 0,-1 0-2 0,3-2 4 16,2-1 0-16,-3 2-6 0,2-1 1 0,-1 2-1 15,-5 0 4-15,1-2 0 0,-3 0-1 16,0-2 0-16,1 2-8 0,-4-1 7 0,-2 0 2 0,2-2 0 16,-4 1 1-16,1 0-5 0,-2-1-2 15,-4 0 0-15,1 3 3 0,-6-2 1 0,3 1 1 16,-5-3-1-16,-1 2-5 0,-1 2 0 0,-1-1 1 15,-1 1 1-15,-4-2 7 0,2 4-5 0,-4-1 0 16,-1 3-3-16,-1-1 0 0,0 1 1 16,0-1-3-16,0 1-1 0,0 0-3 0,-1 0-1 15,1 0-2-15,-1 0 2 0,0 0 2 0,1 0-7 16,0 0-5-16,-1 0-11 0,-2 1-9 16,1 0-14-16,-1 1-31 0,-4 1-55 0,2 3-131 15,-3 0-445-15,-2 2-956 0</inkml:trace>
  <inkml:trace contextRef="#ctx0" brushRef="#br0" timeOffset="262199.3208">17708 10643 1 0,'2'-2'0'0,"-2"-1"0"0,1 0 272 0,1-1 34 15,-1 1-20-15,0 0-20 0,0-1-26 0,0 1-31 16,-1 1-28-16,1-2-24 0,-1 2-24 0,0-1-12 16,0-1-18-16,0 2-15 0,2-3-9 15,-1 3-12-15,1 0-6 0,-2-1-5 0,2 2-7 16,-2 0-6-16,0 1-1 0,0-1-5 0,0 1-2 16,1-1-2-16,-1 2-5 0,0-1-4 15,0 0-1-15,0 1-11 0,0-1-2 0,0 1-6 16,0-1-3-16,0 0 2 0,0 0 0 0,0 0 0 15,0 1 0-15,1 2 3 0,-1-1 0 0,0 1 2 16,1 3 5-16,-1-1-5 0,1-1 4 16,1 1 1-16,1 2 1 0,-2-1 3 0,2 2 1 15,0-2 2-15,1 4-1 0,-1 0 2 0,0 2 0 16,0-2-2-16,1 4 5 0,-1-1-5 0,0 3 0 16,-1 1 1-16,0-1-3 0,-2 1 1 15,0 4 2-15,-1 0-1 0,0 1-4 0,-1 1 2 16,-1-2-6-16,0 0-2 0,1 1 4 0,-3-1-5 15,2-1 0-15,2-1-2 0,0-2-3 16,-1-3 2-16,0 1 0 0,2-2 2 0,-1-1-1 16,1 2-2-16,1-3 2 0,-1-1-1 0,0-2 3 15,2-1 3-15,-2-1-2 0,1-2 0 0,-1 1-4 16,0-2 1-16,0-2 3 0,1 2 1 16,-1-3 3-16,0 1-2 0,0-1 2 0,0 0 0 0,0 0 4 15,0-3 3-15,1 3-5 0,-1-1 2 16,0 1-2-16,0 0-2 0,0 0 0 0,0 0 1 15,0-1-1-15,0 3-3 0,0-3-2 0,0 0-3 16,0 0-2-16,0-2 0 0,1-1-1 16,-1 2 0-16,0-2-3 0,0 3-1 0,0 1 1 15,0-2-2-15,0 0-1 0,0 2-12 0,0-3-31 16,2 2-51-16,-2 1-74 0,1-1-125 0,1 2-334 16,2 3-1051-16</inkml:trace>
  <inkml:trace contextRef="#ctx0" brushRef="#br0" timeOffset="263280.6236">16060 12102 1 0,'-6'-3'0'15,"0"1"164"-15,-3-1 212 0,2 2-13 0,1-1-52 16,1 0-45-16,0 1-41 0,0 0-41 0,2 1-29 16,-2-1-25-16,3 1-19 0,1-1-19 15,1 2-14-15,-2-1-13 0,2-1-13 0,0 2-9 16,0-1-11-16,0 0-10 0,0 0-6 0,0 0-8 16,0 0-4-16,0 1-3 0,2-1 0 0,-2 1 1 15,1 0 2-15,-1 1 3 0,2 1 0 0,3-1 3 16,-2 0-2-16,2 3 4 0,0 0 4 15,3-2 0-15,1 0 2 0,3 0 1 0,0-1-1 16,4 1 1-16,4-2-2 0,-3 1 1 0,9 0 1 16,-3-2-2-16,6-2 1 0,1 0-1 0,1 0 0 15,4-2-2-15,2-1-1 0,2 1-2 16,1-1-4-16,-1-1 2 0,2 3-2 0,3-1-1 16,-3 1 0-16,5-1-1 0,-5 3-2 0,-3-3-1 15,0 0 0-15,2 2 0 0,-1 0 1 16,0-2-2-16,-4 2-2 0,4 0 3 0,-4 0-3 15,-1-2 4-15,-1 2 0 0,-2-4-1 0,0 2-1 16,-2 1 0-16,-4 1 2 0,-3-2-1 16,-4 1 1-16,-2-3 1 0,-4 3-3 0,-2 1 2 15,-1 1 0-15,0 0 0 0,-7-1 1 0,1 1 1 16,-1 1 2-16,-2 0 2 0,-2 1 3 0,2-1-1 16,0 0 1-16,-1 0-2 0,1 0-2 0,-2 0 0 15,2 0-1-15,0 0-1 0,-1 0 1 0,1 0-5 16,0 0-1-16,0 0-2 0,0 0-2 0,0 0-2 15,0 0-4-15,0 0-10 0,1-1-23 16,-1 0-41-16,0 1-53 0,2 1-74 0,-1 0-149 16,2 2-341-16,1-1-833 0</inkml:trace>
  <inkml:trace contextRef="#ctx0" brushRef="#br0" timeOffset="263676.5362">17921 11797 1264 0,'-2'-8'478'0,"1"1"-79"0,0-3-143 16,-1 3-64-16,4 2-38 0,-2 3-26 16,0-1-19-16,0 3-23 0,0 0-25 0,0 0-29 15,0 2-19-15,0 1-8 0,0 2 0 0,1 4 6 16,-1 2 7-16,0 3 6 0,1 1 2 0,0 4 4 15,0 0 1-15,1 4 1 0,0 2-2 0,1 1-4 16,-3 3-4-16,1 1-3 0,-1-1 1 16,-1 3-5-16,0 0-1 0,-1-2-2 0,0-1-3 15,0 1 1-15,2-3-1 0,-1 0-2 0,0-7 0 16,0-4-1-16,1-1-2 0,0-2-1 16,1-1-1-16,-1-1 2 0,0-1 1 0,0-1-2 15,1-3 0-15,0-2 0 0,-1 0 0 0,0-1 2 16,0-3 1-16,2 0-3 0,-2 0-1 15,0 0 0-15,0 0 0 0,0 0-2 0,0 0 1 16,0 0-1-16,1 0-8 0,-1 0-8 0,1 0-24 16,1 3-37-16,-2 0-56 0,1 0-105 0,-1 1-232 15,-1 3-733-15,-3 0-222 0</inkml:trace>
  <inkml:trace contextRef="#ctx0" brushRef="#br0" timeOffset="264369.0678">16308 13276 1 0,'-3'-3'42'0,"3"2"323"0,-2 1-124 0,1-1 15 0,1 2 13 16,0-1-6-16,0 0-37 0,0 1-54 15,0-1-45-15,0 0-24 0,0 2-12 16,0-2-12-16,0 0-6 0,0 0-13 0,0 0-10 16,0 1-7-16,0 0-4 0,1-1-2 0,-1 0 0 15,1 0-2-15,0-1-2 0,0 1 0 0,4 0 3 16,-1-1 1-16,3-1 6 0,2 2-4 0,5-1-3 15,3 0-3-15,0-1-9 0,7 1-2 16,-4 1-3-16,4-2-4 0,1 2-5 0,2 0 0 16,3 2 0-16,3 1-1 0,5-2 2 0,1 0 1 15,1 1 0-15,2 0 1 0,3-1-3 0,2 1-1 16,-1 0-2-16,-2 0 0 0,-2-1 3 16,3 0-1-16,-1-2 2 0,0 0-1 0,-4-1 1 0,-3 0 0 15,-5 0 1-15,-1 0 4 0,-5 1-2 16,-2-2 6-16,-4 0 2 0,-6-1 1 15,-2-1 5-15,-4 3 4 0,0-1 5 0,-6 2 4 16,-1-1 2-16,-1 2-3 0,-1-1-5 0,1 1-4 16,-1 0-11-16,0-1-3 0,0-2-6 0,-1 2-4 15,-4-4 1-15,5 4-3 0,-2-1-2 16,-3 1-2-16,5 2 1 0,-2-1-3 0,0-1 0 0,0 1 1 16,3-2-7-16,0 2-4 0,0 0-10 15,0-1-21-15,0 0-27 0,0 0-37 0,0 1-43 16,1 0-54-16,1 1-107 0,2-1-297 0,5 0-953 15</inkml:trace>
  <inkml:trace contextRef="#ctx0" brushRef="#br0" timeOffset="264975.8556">17921 13062 522 0,'-2'-6'798'0,"-5"-2"-379"0,1-1-125 16,4 3-78-16,2-2-48 0,3 1-48 16,2 0-46-16,1-3-19 0,1 2-17 0,4-1-8 15,2 0-8-15,5 0-6 0,3-1 1 0,2 2 2 16,3 1-2-16,1 3 1 0,0 0-1 0,-4 1-1 15,1 3-1-15,-5 0-1 0,-1 5-3 0,-1 0 0 16,-4 2-4-16,0 2-1 0,-2 1-1 0,-4 1-1 16,1 0 3-16,0 1 2 0,-5 2-1 15,-2 0 2-15,-2 1 2 0,-4 0 3 0,-3 2 4 16,-1 1 1-16,-1-2 1 0,-4 2-5 0,1-5 1 16,-1 0-3-16,0-2-2 0,0-2-1 15,4 0-2-15,1-4-3 0,4 0-3 0,0-1-2 16,3-2-1-16,1 0 1 0,2-2-2 0,-1 3-2 15,2-3 2-15,1 3 1 0,3-1 2 0,2-1 4 16,4-1-4-16,5 2 1 0,-3-1-3 16,3 1-2-16,-1 2 3 0,0 0 0 0,0 1 0 15,0 0-3-15,-2 2 0 0,0 0 0 0,-3 1 1 16,-1-1 3-16,-1 1-2 0,-3 1 2 16,1-1-3-16,-2 3-1 0,-3-1 3 0,-2 3 0 0,-5-1 4 15,2 2 1-15,-6-2-2 0,5-1 3 16,-5-1 6-16,-2 0 7 0,-2-1 5 0,-3 0 3 15,0 0-1-15,-1 0 1 0,-1-2 3 0,-2 2 1 16,0-3 2-16,0 1 1 0,-2 0-7 0,-5-2-3 16,5-2-1-16,-3 1-2 0,1-1-2 15,3 0-1-15,2 1-7 0,0-2-8 0,4 1 2 16,1-2-2-16,3 0 2 0,1-1 2 0,3 0-6 16,0 0-3-16,1-1-8 0,3 0-26 0,-2 0-64 15,2-2-178-15,1-1-894 0,1 3-591 16</inkml:trace>
  <inkml:trace contextRef="#ctx0" brushRef="#br0" timeOffset="286307.0419">19332 5742 1 0,'2'0'0'0,"-2"1"0"0,0-1 0 16,1 0 0-16,-1 0 0 0,0-1 0 0,0 1 0 16,0-1 0-16,0-1 0 0,0 1 0 0,0-1 0 15,0 2 0-15,0 0 0 0,0 0 0 16,0 2 0-16,0-2 0 0,0 0 0 0,0 1 0 0,0-1 0 15,0 0 0-15,0 2 0 0,0-2 0 16,0 0 0-16,0 0 0 0,0 0 0 0,0 0 0 16,0 0 0-16,0 0 61 0,0 0 24 0,0 0 7 15,0 0 3-15,0 0-13 0,1 0-15 0,-1 0-4 16,1 0 1-16,1 0 1 0,-1-2-5 16,3 2-18-16,-3 2-22 0,3-2-13 0,-2 0-7 15,-1 1-1-15,1-1 3 0,1 1-3 0,-2 2 0 16,2-1 2-16,1 0-1 0,-3 1 2 15,4-1 2-15,-1 2-1 0,0-2 2 0,1 0 2 16,2 2 3-16,-2-1 1 0,1-2 5 0,-1 0 0 16,3 0 3-16,-2 1 1 0,-1-2-1 15,0 1-1-15,1-1-1 0,-1 0-1 16,0 1 0-16,2-1 0 0,-3 0-1 0,4 0 0 0,-2 0 2 16,4 1-3-16,-3-1-1 0,2 0-1 0,0 1-5 15,2-1 3-15,-1 0 1 0,0 0 0 0,2 0 3 16,2 0 0-16,0 0-1 0,-1-1-2 15,4 1 0-15,-4-1-2 0,5 1 1 0,-2-1 1 16,0 1-5-16,3-1 3 0,1-2-2 0,1 2-1 16,-4 0 0-16,3 1-1 0,1-3-2 0,-2 2-1 15,1-2 1-15,-3 3-2 0,3 0 1 16,-1-1 0-16,0 1-4 0,-2 0 2 0,-1 0 1 16,3 0 0-16,-4 0 3 0,2 0-2 0,-3 0 1 15,2-1 2-15,3 1-1 0,-3-1 2 0,3 0 1 16,-3 1 1-16,3-2-1 0,-2 2 2 0,2-1 2 15,1 0-2-15,-3 0 3 0,2 0-3 16,-2 1 0-16,2-1 2 0,1-1-2 0,-3 1 1 16,4 0 0-16,-3 0-3 0,4-1-1 0,-2 2 2 15,1-2 2-15,-3 1 1 0,3 1 5 16,-5-1-2-16,1-1 0 0,1 1 2 0,2-2-3 16,-1 2 3-16,-3-1-1 0,2 1 1 0,-1-1-2 15,-1 0 0-15,-1 1-2 0,1-2 0 16,-2 2 2-16,2 0-3 0,-1 0 0 0,-2 1 0 0,4-2-3 15,-3-1 1-15,4 1 0 0,0-1-2 16,-2 1-1-16,2-1 1 0,0 1-2 0,2-1 2 16,-1 2 0-16,0 0 1 0,0-2-1 0,1 0 2 15,-1 0-5-15,3 2 1 0,-1-1 0 0,2 0-2 16,-3-1 5-16,2 1-2 0,0 1 2 16,1 0 0-16,2-2 0 0,1 1-1 0,0 1 0 15,0-3 1-15,1 2-3 0,-2 1 3 0,-1-1-2 16,1 0 1-16,1-1 3 0,1 1-2 0,-4 0 2 15,7-1-1-15,-1 1-2 0,-2-3 2 16,1 4-1-16,0-1-1 0,0 0 1 0,-2-1 1 16,2 0 0-16,0-1 1 0,0 1 1 0,-1 1-4 15,1-1 1-15,3 1 1 0,-1 0 0 0,1-1 0 16,0 1 1-16,8 0 0 0,-1-1-2 16,0 0 7-16,0 0 0 0,1 0 2 0,-5-1 6 15,3 0-5-15,-5 1 0 0,2-1 0 0,-1 2-2 16,-2-1-1-16,-1-2 3 0,-2 1-1 0,-1 1-6 15,1-1 1-15,0 2-5 0,-4-2-1 16,5 2 6-16,-1-1-5 0,-2 1 1 0,3 0-1 0,2 1-3 16,0-1 2-16,0 1-2 0,5-1-1 15,-3 1-1-15,-2 0 1 0,3-1-1 16,-1 2 0-16,-5-1 4 0,0 0-4 0,1-1 0 0,-2 2 3 16,-2 0-3-16,4-3 4 0,-1 1 0 0,-4-1-1 15,4-1 0-15,-6 2 1 0,0 0-1 16,-1-1 0-16,-1 1 4 0,0 0-2 0,1-1 0 15,-3 1 1-15,3 1-6 0,-4-3 3 0,-1 3 3 16,2 0-2-16,-2-1 3 0,-3 0-2 16,1 1-1-16,-1 1 1 0,-3-1 3 0,0-1-1 15,-4 2 0-15,2-1 0 0,1 1-4 0,-5 0 3 16,4-2 1-16,-3 2-1 0,-2-1 4 16,-1 0-3-16,0 1 1 0,-1 0 3 0,-1 1 4 15,0-1 7-15,-1 0 7 0,-1 0 3 0,2 0 1 16,0 0 1-16,0 0-4 0,0 0-4 0,-1-1 1 15,1 1-10-15,-1 0-4 0,1 0-4 16,0 1-6-16,-1-1-3 0,1 0-4 0,0 0-2 16,-1-1-9-16,0 1-7 0,-2 1-19 0,1 0-28 15,-1 1-52-15,-3 2-143 0,3 3-305 0,-6 4-939 16</inkml:trace>
  <inkml:trace contextRef="#ctx0" brushRef="#br0" timeOffset="289581.6976">24515 5300 1 0,'-1'-1'0'16,"-3"-2"0"-16,2-1 0 0,1 1 128 0,0-1 66 16,-1 1-26-16,1 2-13 0,0-1-10 15,-4 0-8-15,4 1-5 0,1-1-14 0,-1 1-13 16,1 1-12-16,-1-2-11 0,1 2-6 0,-1-1-6 15,1 1-6-15,0 0 2 0,-1 0-1 0,1 0 0 16,-1 0 2-16,1 0 0 0,-2-2-3 16,0 1-1-16,1 0-3 0,1 1-4 0,0-1 2 15,0-1 1-15,-1 0-3 0,1 1-4 0,0-1-11 16,0-1-15-16,0 1-9 0,1-2-14 0,4-1-7 16,-1-1 0-16,4-1-4 0,3 1 0 15,-1 1 4-15,3-5 1 0,3 4 1 0,-1-2 3 16,3-1 0-16,1 4-4 0,-6 1 2 0,4 1 0 15,-5 1-3-15,-1-1 0 0,-2 3-7 16,-1 1-2-16,2 1 1 0,-4 1 1 0,3 3 5 16,-1 1 0-16,0 2 0 0,-3 1-2 0,3 2 5 15,-2-1 1-15,-3 3 3 0,-1 0 4 0,-1 3-1 16,-2 2 1-16,-1 1 0 0,-3-3-2 0,-1 4 1 16,-3-2 0-16,-2 0 1 0,1 0 0 0,-1-3 0 15,-1 0 1-15,1-5-1 0,0 0 7 16,3-3-2-16,-1-1 2 0,0-2 1 0,0-1 0 15,1-1 5-15,4-2 4 0,0-1 5 0,0 0 1 16,1 0 3-16,0 0 0 0,0-1-4 16,3-1 0-16,-1 1-11 0,0-3-6 0,1 0-4 15,-1-1-8-15,2 2-1 0,-1-2-5 0,2 2-8 16,1-3-3-16,4 0-6 0,3 2-2 0,0-1 4 16,4 1 5-16,1 2-1 0,3 0 5 0,-3 2 1 15,5 1-4-15,0 2 7 0,-2 2 1 16,-2 1-2-16,0 2 7 0,-1 2-2 0,-2 4 2 15,1 1 1-15,-4 3 2 0,-1-1-1 0,-1 1 2 16,-4 2 0-16,1-1-1 0,-5 1 2 16,-1-1 0-16,-4 2 0 0,0-3 4 0,-2 1-1 15,-1-2 0-15,-2-2 1 0,-1-2 1 0,1-2 2 16,-1-1 5-16,-3-3 3 0,-1 0 4 0,2-3 1 16,-2-1 0-16,2-1 1 0,0-2 2 0,-4-2-1 15,6 1-1-15,-2-1-2 0,-3-1-5 0,2-3-3 16,-3 1-2-16,4-1-2 0,-4 1-1 15,5-2-2-15,-1 1-3 0,2 1 0 0,1 0 1 16,0 1-1-16,1 0 2 0,0-1 2 0,1 3-4 16,5-3 1-16,0 2-3 0,1-1-7 15,0-3-6-15,2 4-19 0,2-1-23 0,1 0-35 16,1-1-56-16,4-2-107 0,3 4-193 0,1 0-400 16,6-1-119-16</inkml:trace>
  <inkml:trace contextRef="#ctx0" brushRef="#br0" timeOffset="291188.3101">25345 5393 555 0,'-3'-7'475'15,"1"-2"-82"-15,0-2-107 0,1 2-54 0,0 4-39 16,0-2-34-16,-1 3-36 0,1 0-28 0,-2-1-28 16,3 4-22-16,-1 0-21 0,0 2-17 15,0-1-6-15,0 1-4 0,-4 4 2 0,-2 0 5 16,1 3 2-16,-5 0 4 0,1 4 1 0,-2-3 2 16,-3 2 1-16,5-1-1 0,0 3-1 0,-1-2 0 15,1 1 2-15,3-1-3 0,0 0 0 16,0-1-2-16,5 4-4 0,0-4 0 0,2 2 0 15,1-1 1-15,1-2-1 0,2 1 2 0,1 1 0 16,1-2 1-16,1 2 2 0,2-2 0 16,3-2 0-16,0 1-1 0,3 0-2 0,0-2 1 0,0 0-1 15,-1-2 0-15,2-1-1 0,0 1-2 16,0-1-1-16,0-3 0 0,-1 2-1 0,-1-2 0 16,-1-2 1-16,0-1 0 0,-3-1 2 0,2-1 0 15,-2-1-2-15,0 0 1 0,-2-4 1 16,2 2 0-16,-4-3-1 0,0-1 1 0,-1 1-2 0,-1-2 0 15,-2 0 1-15,2 2 0 0,-1-3-1 16,-2 2 1-16,-2-2 1 0,0 2-2 0,-5-1 2 16,5 2 0-16,-2-2 0 0,-3 2 0 0,3 0-2 15,-4-1 1-15,-3 2-1 0,5 1 0 16,-3-1 0-16,0 2-1 0,-2 1 1 0,0 1-1 16,1-1-1-16,-2 2 1 0,0 1-2 0,-1 1 2 15,0 2-2-15,-1-3 1 0,0 3 0 16,3-1 0-16,3-1-1 0,1 3 0 0,-2 2-2 15,6-1-1-15,0 1-3 0,-1-1-1 0,1 3-2 16,2-1 0-16,0 0 0 0,0 2 2 0,2-1 1 16,2 2 1-16,2-1 4 0,2 0 2 0,5 0 3 15,5 2 0-15,5-2 1 0,4-2 0 16,5 1-2-16,1-3 0 0,4 1-1 0,2-2 1 16,-1-1-2-16,3 0 0 0,-3-1 1 15,-1-1-1-15,1 1 0 0,-6 0-1 0,-3-1 0 0,0-1 2 16,-5 0-1-16,-1 1 1 0,-3 1 0 0,-2-1-2 15,-3 1 3-15,-2 0-2 0,-3-2 3 16,-4 3 1-16,-1-1 1 0,-3 0 4 0,-2 2 2 16,0 0 4-16,0 0 4 0,0 0 0 0,0 0-1 15,-1 0-4-15,1 0-5 0,-1 0-4 0,-1 0-2 16,-1 0-4-16,1 0 0 0,-3 2-1 16,0 0-2-16,-3 0 2 0,0 1-1 0,0-1 0 15,0 0 2-15,1 3-2 0,-1 2 0 0,-1 2 0 16,2 0 0-16,-2 3 3 0,3 1-1 15,-2 3 1-15,1 0 0 0,1 1 0 0,2 1 0 16,2 1 0-16,1-2 3 0,2 0-2 0,1 1 0 16,1-2-1-16,2 0-1 0,2-1 0 0,-2-1 2 15,4-6 2-15,-2 3-1 0,0-2 2 16,3-2 0-16,2 1 1 0,0-2 5 0,2 0 0 16,2-3 0-16,-1-1-1 0,3-1-6 0,0-2 4 15,-1-2-3-15,1 0 0 0,2-1 2 0,-1-3-5 16,-1 0 2-16,-2 0-1 0,0-1 1 15,-2-1-1-15,-1 2 2 0,-2 0 0 0,-4-2-3 16,3 0 3-16,-4-3 0 0,-2 3 0 0,2-2-1 16,-4 2 1-16,0-1-1 0,-2 0-1 0,0 1 4 15,0-3-4-15,-3 3-1 0,0-5-1 0,-3 4-2 16,2-4 2-16,-4 3-1 0,1 0 1 0,1-1 3 16,-5-2-3-16,-2 2-3 0,3-1 2 15,-6 0-2-15,0-1 0 0,-1 3 1 16,1 0 3-16,0 1-4 0,2-2 5 0,-1 4 1 0,3 0-3 15,2 0 5-15,0 3-4 0,4 2-3 16,-2 0 0-16,4 2-1 0,0-1 2 0,4 1 1 16,0 1-2-16,0 1-1 0,0-1-3 0,0 0-3 15,0 0-3-15,0 0-2 0,2 0-7 16,-1 0 5-16,2 2 3 0,1 1 2 0,4 0 12 16,3 2 0-16,3-2 1 0,4 3-3 0,3-4 0 15,4 1-1-15,-1-1-3 0,3-2 9 0,-2 1-5 16,1 0 0-16,0 0 3 0,0-1-9 0,-1 0 6 15,-2 0-1-15,1 0 1 0,0-1 4 16,-3 0-4-16,1 0 0 0,-3-1 2 0,2-1 0 16,-3 2-1-16,0 0 0 0,-1 0-1 0,-6 1-6 15,-1-3 7-15,-2 3-1 0,0-1 0 0,-6 1 5 16,1-1-5-16,-1 1 1 0,-2 0 0 16,0-2 1-16,0 4-2 0,-1-2 0 0,1 0-2 15,-1 1-4-15,0-1 2 0,-1 1-1 0,2-1-2 16,-1 3 5-16,0-2-2 0,-2 2 1 0,1 1 4 15,-4-1-3-15,2 2 4 0,0 0-2 16,0 2-2-16,0-1 2 0,0 1 0 0,-2 2 0 16,-1 1 1-16,0 1 2 0,2 0-3 0,0 0 0 15,-1 3 0-15,-1 0-4 0,3 0 4 0,0-1 2 16,-1 0-3-16,2 2-1 0,2-1 3 16,0-1-1-16,2-2 2 0,2-1 5 0,-1 0-7 15,2-1 1-15,3 0 0 0,2 0-3 0,1 0 5 16,2-2 2-16,2 1-1 0,1-2 3 0,5-1-1 15,2-1 1-15,1-1 0 0,2-1 4 0,1-2-6 16,-3 0 1-16,0-2 0 0,-2-1-5 16,-1-1 6-16,0-1 2 0,-4-1-1 0,1-3 6 15,-2 2-3-15,0-3-1 0,-3 2 3 0,-1 0 4 16,-3-3-3-16,-3 2 2 0,2-4-1 0,-2 3-8 16,0-2 6-16,-1-1 0 0,-1-1-4 0,-1 1 6 15,-2-3-6-15,-2-1-3 0,-1 0-1 16,-1 1 0-16,-3-3-2 0,1-1 0 0,-1 1 0 15,-4-2-10-15,-3 0 7 0,-2 2 1 16,-2-1-4-16,1 1 7 0,-2 2-6 0,-5-2-2 16,1 3-2-16,-2 4-6 0,-3 4-1 0,1 2-8 15,-3 5-10-15,-1 3-28 0,-3 6-54 0,-2 7-168 16,0 7-792-16,-1 2-619 0</inkml:trace>
  <inkml:trace contextRef="#ctx0" brushRef="#br0" timeOffset="306021.0506">30297 5373 1 0,'0'-2'0'15,"0"-2"0"-15,-1 1 0 0,0-1 0 0,-2 1 168 16,2 1 38-16,0 0-37 0,1 1-19 16,0-1-10-16,-2 2-8 0,2 0-4 0,-1 0-9 15,1 0-8-15,0 0-15 0,0 2-16 0,0-2-18 16,0 0-15-16,1 0-4 0,-1 1 0 15,0-1 4-15,0 0 1 0,0 0-6 0,2 0-4 16,-2 0-5-16,0 1 3 0,0-2 1 0,0 1 0 16,0 0 0-16,0 0-10 0,0 1-8 0,0-1-11 15,0 0-14-15,0 1-4 0,1-2-3 0,0 2 7 16,3 1 13-16,0-1 12 0,2 2 10 0,4-1 3 16,3-1-2-16,3-1-4 0,1 1-2 15,7-1-5-15,-1 0-3 0,1 0-2 0,5 0-2 16,2 0-3-16,-1 0 1 0,1 0-2 0,-1 0 0 15,1 1 0-15,-2-1 0 0,1 0-1 0,0 0 0 16,-2 0 1-16,-2 0 0 0,2 0 0 16,-7 0-1-16,1 0-2 0,-2 0-1 0,-3 0 0 15,-4 0 0-15,-1 0 1 0,-3 0 0 0,2 0 0 16,-3 0 5-16,-1 0 0 0,-4-1 4 0,2 1 4 16,-1 0 1-16,-3 0 1 0,0-1 3 15,-1 1 0-15,0 0-1 0,-1 0-2 0,0 0-6 16,1 0-6-16,-1 0-6 0,1 0-14 15,-2 0-22-15,1 0-30 0,-2 0-29 0,1 1-57 16,0 1-114-16,-5 3-194 0,2 0-385 0,-4 0 134 16</inkml:trace>
  <inkml:trace contextRef="#ctx0" brushRef="#br0" timeOffset="306803.7449">30356 5360 1 0,'-3'-3'289'0,"2"-1"126"0,-1 1-80 16,2 3-54-16,0 0-49 0,0 0-59 15,0 0-70-15,2 0-49 0,-2 2-37 0,0-1-32 16,0 0-6-16,0 0 1 0,0 4 11 0,-2 1 18 15,1 2 6-15,-1 2 3 0,-4 2 4 0,2 2 5 16,-3-1 5-16,-4 3 8 0,1 3 1 16,-3 0 3-16,-4 1-3 0,-1 1-6 0,3-1-6 15,-3-1-7-15,0-2-6 0,3 0-2 0,-3-3 1 16,0 1-1-16,6-3-1 0,-3 2 2 16,2-3-6-16,3-1 3 0,-2 1-1 0,3-3-4 15,3-2 6-15,0 1 0 0,-2-4 2 0,5 0 2 16,-1 0-1-16,-1-2 3 0,5 0 5 15,-1-1 9-15,1 0 9 0,0 0 13 0,1 0 10 16,-1 0-5-16,0-2-12 0,0-1-17 0,5-2-17 0,-4 0-9 16,2-2-2-16,-1 0-2 0,3 0-3 15,-1-2 4-15,3 0-5 0,-3 2-2 0,5-2 0 16,2 1-10-16,-1 2 4 0,1-3 0 0,5 2-2 16,-1 1 5-16,5 1-2 0,3-2 1 0,-1 3 2 15,1 1 1-15,-1 0-1 16,0 1 2-16,-2 1 1 0,4 0-3 0,-6 0 5 0,2 1-2 15,-1 0-1-15,0 1 1 0,-1 1 0 0,-5 0-2 16,2 1 0-16,-3 0-1 0,-1 2-2 16,-1 2 1-16,-1-2 2 0,0 1-1 0,-4 0 3 15,3 2 1-15,-1-1-1 0,-3 0 6 0,3 3-5 16,-4 0 1-16,-1 1 2 0,-1 0-5 0,-1 2 6 16,-1 1 1-16,0 0 0 0,-3 3 1 15,-4 1 0-15,-2 2 0 0,0 0 3 0,-3-2 4 16,-3-2-2-16,1 1 0 0,-2 0 0 0,-2-3-4 15,-1 1 2-15,1-5-1 0,3 2 1 16,-2-4 0-16,-1 2 1 0,1-5 0 0,-2 1-1 16,4-2 4-16,-2-3-3 0,0 1 1 0,0-2 0 15,-1 1-5-15,1-1 2 0,-2-1 1 0,1-2 0 16,1 0 4-16,-1 0 0 0,7-1 2 0,-4 0-1 16,4-1 2-16,1-1-1 0,0 0-1 15,2 1 0-15,1-3-3 0,1 2 4 0,0 0-1 0,-1 1-1 16,2-5-1-16,0 4-3 0,3 1-1 15,-2-1-1-15,3 1 0 0,0 1-2 0,0 0 1 16,0 1-1-16,0-1-3 0,2 1-4 0,0-1-7 16,2 1-14-16,0 1-24 0,0 0-38 15,0-1-64-15,5 2-138 0,4 1-287 0,2 0-706 16</inkml:trace>
  <inkml:trace contextRef="#ctx0" brushRef="#br0" timeOffset="308493.9216">31089 5625 1 0,'0'-5'310'0,"-1"-3"117"16,1-1-80-16,0 1-31 0,0 2-36 15,0-1-43-15,0 3-49 0,-1-3-43 0,-2 1-39 16,2 2-27-16,0 0-12 0,1 0-15 0,-2 1-12 16,1 3-7-16,0 0-10 0,0 0-14 0,-3 0-7 15,3 0-7-15,-1 3-6 0,-5 1 8 16,1 2 3-16,-3 1 2 0,0 1 3 0,-4 0-4 16,3 1 0-16,-3 1 1 0,0 2 1 0,1 0 0 15,0 1 0-15,2 1 1 0,0 1-2 16,2-2-1-16,-1 0 1 0,6-1-2 0,-3 1 4 15,4 0 0-15,1 2-1 0,0-3 1 0,1 2-2 16,2-4 2-16,-1 1 1 0,5-1 4 0,-1-1 2 16,5-1 2-16,1-1 1 0,4 1 1 15,0-4 1-15,5 1-1 0,-1 0-2 0,1-3 0 16,1 3-5-16,-1-5 1 0,0-4 0 0,1 2-1 16,-3-3 1-16,1-1 0 0,-3 1-2 15,3-4 0-15,-3 1 2 0,-2-3 0 0,1 1 1 16,-1 1 0-16,-3-3-1 0,0 1-1 0,-2-2 1 0,-1 0-1 15,-4-1 4-15,1 3 0 16,-3-2-1-16,-1 1 1 0,1 0-2 0,-4-1-1 0,1 2 1 16,-2-2-1-16,-2 2-1 0,0-3-1 15,-3 1-2-15,-1 0 3 0,1 0-3 0,-2 0 4 16,1 1-1-16,-1 0-1 0,4 2 3 0,-1 1-2 16,-1 1 2-16,3 0 2 0,-1 1-3 0,2 2 0 15,-1 2 0-15,4-1-1 0,0 1-1 0,2 3-2 16,-1 0-2-16,1 0-5 0,0 1 0 15,3-1-5-15,2-1-1 0,5 2 1 0,6 1-1 16,4-1 5-16,6 2 2 0,3 3 0 0,3-1 1 16,0 1-1-16,5 0 0 0,-1-1 1 15,-2 0-1-15,2-1 0 0,-5-1 2 0,-8 0-2 16,4 0 0-16,-5-1 0 0,2-1 1 0,-3 0-1 16,-3-1 3-16,0 0-1 0,-4 1-1 0,-3-1 1 15,2 3 0-15,-4-3 0 0,-5 0 0 16,0 0-1-16,-2-1-1 0,-2 1 0 0,0 0 1 15,0 0-1-15,-1 0 1 0,0 0 0 0,-1 0 0 16,1 0 1-16,0 2-3 0,-1-2 2 0,0 1-1 16,-2 1 2-16,-2-2 1 0,0 4 0 15,-7 1 2-15,0 0-1 0,0 1 1 0,0 2 0 16,1 0-2-16,-1 0 1 0,3 3 1 0,-1 0-4 16,1 1 0-16,0 1 1 0,1 0-2 0,3 0 1 15,-1 1 1-15,2 0-2 0,1 0-1 0,3-1 3 16,2 1 0-16,0 0 1 0,1-3 0 15,5 0 0-15,-1-1 1 0,0 1 0 0,3-4 4 16,4 1-2-16,-3-1-1 0,3-1 1 0,-4-3-4 16,3 1 5-16,2-2 0 0,-3-2 1 0,4 1 3 15,-4-2-5-15,2-1 1 0,-4-2-2 16,1 0 0-16,4-1 0 0,-4-1 1 0,1 0-1 16,-2 0-3-16,0-2 5 0,-1-1 0 0,-4 0 1 15,4-2 2-15,0-1-5 0,2-1 1 16,-4 1-3-16,-4 0-3 0,2 1 4 0,-3 2-1 15,-1-1 1-15,-1 2-1 0,-2-2 1 16,1 0 0-16,-5-1-1 0,-2 0 6 0,-1 0-8 0,1 1 1 16,1 0-1-16,-1-2-4 0,-3 3 4 15,1 0 0-15,-2 0 0 0,0 2-1 0,-3-2 0 16,3 0 1-16,1 1 1 0,1 0 2 0,-2 1-2 16,3 1-1-16,0 2 0 0,0-2-1 0,5 1 1 15,-2 2 1-15,1 0 0 0,0 1-1 16,3-1 1-16,0 1 0 0,1 0-1 0,1 0 2 15,0 2-2-15,1 0-1 0,-1 0-1 0,0 0-3 16,0 0-2-16,1 2 0 0,1-2 0 0,0 3 3 16,5-1 0-16,4 1 2 0,0 0 2 0,6-2 0 15,3 2 0-15,-2 0 0 0,4-1 0 16,-4 1-3-16,0 1 3 0,1-3 0 0,1 1 1 16,-2 0 1-16,1-2-2 0,-2 0 0 0,2 0-1 15,3-2 1-15,-4 1 0 0,3 0-1 0,-2 0 1 16,0 1-1-16,-6-1 1 0,2-3 1 15,-4 2 1-15,-3 0 0 0,-3 0 1 0,-2 1-3 16,-1 1 1-16,0-3 0 0,-1 2 1 0,0-1 2 16,0 1-2-16,-1 1-2 0,0-1 0 15,0-1 0-15,1 1 0 0,3-1 4 0,-3 0-4 16,1-1 0-16,0 2-1 0,-1 0-2 0,-1 0 3 16,0 0 1-16,0 1 0 0,0 1-2 0,0-2 1 15,0 1 1-15,0 0 0 0,0-2 3 16,0 2-4-16,-1 0 1 0,1 0-3 0,0 0 0 0,-2 0 2 15,4 0 0-15,-2 0 0 0,0 0-3 16,-3 0 1-16,2 0-1 0,0 0-2 0,-1 0 4 16,0 2-5-16,1-1 0 0,-1 0-2 0,0 2 0 15,-3 1 4-15,4-1 0 0,-2 1 5 0,-1 1-2 16,0-1-1-16,-3 0 0 0,3 3-1 16,-1-1 5-16,1 2-3 0,0-1 1 0,-1 2-1 15,0 2-4-15,0-1 5 0,4 0 1 0,1 1 0 16,0-1 3-16,-1 2-2 0,2-2-3 15,-1 3 0-15,1-4-1 0,5 2 2 0,-1 2 1 16,3-3 2-16,0 2-3 0,5-2 2 0,-3 0 0 16,6-3-1-16,4 2 6 0,-2-1-5 0,5-1-1 15,1-1-1-15,0 1-1 0,2-1 2 16,-1-2 1-16,1-1 0 0,-2-2-4 0,1-2 3 16,-1 1 0-16,-1-2 0 0,-3-2 5 0,2 0-5 15,-7-2 1-15,3-1 2 0,-5 0-3 0,4-1 4 16,-4-2 0-16,-2 1-1 0,-1-4 2 0,-3 1 1 15,-4 0 1-15,5-1-1 0,-7-3 3 0,-1 2-5 16,-2-1-1-16,-5 0 1 0,3 2-1 16,-3-1 0-16,-2 1 0 0,-2 1-3 0,0-1-4 15,-1 2 4-15,-3 2-1 0,2-2 0 0,0 5 5 16,-1-1-6-16,0 0 1 0,0 2 0 16,-2 1-7-16,2 1 6 0,1 1 0 0,-1 2-1 15,3 0 4-15,-5 3-8 0,3 3-2 0,-2 4-14 16,-2 5-44-16,-2 2-126 0,0 2-424 15,-1 3-1065-15</inkml:trace>
  <inkml:trace contextRef="#ctx0" brushRef="#br0" timeOffset="330077.6392">19270 6814 1 0,'-1'0'0'0,"-3"-1"0"16,-1-2 0-16,2 2 0 0,0 1 0 0,2-1 0 15,-2 1 84-15,2 0 83 0,0-1 1 16,1 1 1-16,-2 0 5 0,4 0-3 0,-2 0-7 15,0 0-7-15,1 0-10 0,-1-1-10 0,0 1-14 16,1 0-15-16,-1 0-18 0,0 0-19 16,1-2-9-16,-1 1-13 0,2 1-9 0,-2 0-9 15,0-1-11-15,1 1-5 0,2-1-3 0,-1-1-4 16,0 1-1-16,2 0 0 0,0 1-2 0,0-1-1 16,-1 0 8-16,4-1-1 0,-2 1 3 0,3-1 3 15,0 0-2-15,3-1 4 0,-2 1-1 0,2 0 0 16,-1 0-1-16,3 0 0 0,-1 1-3 15,2-2-2-15,0 2 1 0,1-1-4 0,1 0 0 16,1 2 1-16,0 0-5 0,2-1 1 0,-2-1-2 16,3 2-1-16,0-2 1 0,1 2 0 15,2 0 1-15,0 0-1 0,-3 0 4 0,3 0-5 16,-3 2 1-16,-2 0 0 0,1-1-6 0,-3-1 4 16,3 2 0-16,-3-1 0 0,1 1 2 0,1 0-1 15,-1-1 0-15,2-1 1 0,-2 0 6 0,5 0-3 16,-3-1 1-16,4-1 1 0,-1 0-7 15,1-1 6-15,-2 0-1 0,3 0-3 0,-1 0 3 16,2 0-4-16,3 0 0 0,-5 1 0 0,2 0 0 16,0-1 0-16,0 1-2 0,0-1 2 15,-4 0-4-15,0 1 1 0,0 1 2 0,0 0-3 0,-1-2 6 16,3 2-4-16,-2-1 2 0,0 1-2 16,-1-2 1-16,0 2-2 0,-3-1 2 0,3 1-1 15,0-1-3-15,1-1 3 0,2 2-1 16,-2-2-1-16,2 2 5 0,-2-1-3 0,1 1-1 15,0 0 2-15,2-1-4 0,1 1 2 0,-2-2 0 16,3 3 0-16,-5-1 0 0,2-2 0 0,0 2 0 16,3 0-1-16,-4-1 4 0,4 1-3 0,-2 0 0 15,1 0 2-15,0-2-4 0,4 2 2 0,-6-2 0 16,6 0 0-16,-1 0 0 0,3-1 2 16,1 0-2-16,0-1-1 0,0 2 2 0,3-1-1 15,-2 2 0-15,3-2 1 0,0 1-5 0,1-1 3 16,-3 1 1-16,5 1 0 0,-4-1 2 15,3-1-2-15,-1 1-1 0,-2-1 0 0,4 1 1 16,1-1 1-16,-3 1-1 0,0-1 1 0,2 0-2 16,2-2 2-16,-1 1-1 0,1 0-1 15,0 0 1-15,-1 0 1 0,-3 1-1 0,-3-2 1 0,3 1 3 16,-3 1-4-16,-1-1 1 0,2 2 1 16,-1-3-4-16,-2 1 1 0,-1 2-1 0,0-1 0 15,-1 1 3-15,0-1-1 0,-1 1 1 0,-1 0 0 16,-6 2 0-16,5-3 0 0,-4 2 1 15,-2-2 0-15,0 2-1 0,0 0 1 0,5-2-1 16,-2 1 0-16,4 0 1 0,-5 1-1 0,4 0 1 16,-3-1 2-16,-3 2-4 0,0 0 3 0,-1-2-1 15,0 1 0-15,-4-1 4 0,-2 0-1 0,3 0 1 16,-3 1 0-16,-2 0 1 0,5-1 0 16,-6 1 0-16,-1 2 1 0,3-2-2 0,-4 1 3 15,0-1 1-15,1 1 1 0,-3-2 2 0,-3 1-2 16,3 2 0-16,-5-1-1 0,-1 1 2 15,0 0-1-15,-1 0 3 0,0 0 2 0,0 1-1 16,-1-1 2-16,1 0-1 0,-1 0 1 0,1-1 2 16,0 1-2-16,-1 1 0 0,1-1-3 0,-1 0-3 15,1 0-4-15,0 0-4 0,0-1-6 16,-1 1-17-16,1-1-32 0,0-1-69 0,1 1-165 16,-1-1-562-16,2 1-731 0</inkml:trace>
  <inkml:trace contextRef="#ctx0" brushRef="#br0" timeOffset="332742.3147">24169 6407 1 0,'-4'-3'0'16,"-2"-1"0"-16,-1 1 107 0,4-1 236 0,1 0-49 0,-2 3-48 16,3-2-36-16,0-2-34 0,1 2-30 15,0 0-22-15,1 0-20 0,3-1-7 0,-1 1-12 16,0-1-9-16,4 0-10 0,1-2-13 16,0 2-6-16,3-1-6 0,1-2-2 0,2 1 0 0,3 1-5 15,-2 0 0-15,4 2-1 0,-1-3-2 0,0 1-1 16,2 1-5-16,-5 1-6 0,5-1-5 15,-3 3-2-15,0 0-4 0,-2 1-4 0,-2 1-3 16,2 0-4-16,-4 3 1 0,-1 1 0 0,-1 2-1 16,-3 1 1-16,3 1-4 0,-3 4-1 15,-2 0 3-15,-1 5-1 0,-1 0 5 0,-4 4 2 16,-1 1 2-16,-5 3 1 0,-3 3 4 0,0 0 1 16,-4 2 1-16,-4 1 1 0,1-2-2 0,-2-1 0 15,0-4-3-15,0 0 0 0,-1-4 1 16,1 0 1-16,0-2 0 0,5-4 1 0,-3-2 1 15,2-1 1-15,2-5 2 0,1-1 2 0,0-2-5 16,2-1-3-16,5 1-1 0,-2-2-5 0,4-1 4 16,1 0-1-16,2-1-1 0,1 0 1 0,-2 0-2 15,4 0-3-15,-2 0 0 0,1 0-4 16,-1 0-9-16,3 0-1 0,1 2 3 0,2-1 3 16,1 1 11-16,8 0 5 0,0 1 2 15,6-1 2-15,4 1-2 0,0-1-1 0,4 1-3 16,0-2 2-16,1-1 0 0,-1 1 1 0,-3-1-2 15,3-1-3-15,-4 1 2 0,-3-1 0 0,-2 1 1 16,-4 0 0-16,-1 0-1 0,-1-3 0 0,-3 3 1 16,-3-1 0-16,0 1 3 0,-4-1 3 0,-1 1 6 15,-2-2 5-15,-1 2 8 0,-1 0 4 16,-1 0 0-16,2 0-4 0,-1 0-9 0,0 0-6 16,0 0-7-16,0 2-5 0,0-4-7 0,-2 2-8 15,1-1-13-15,1 0-24 0,0 0-44 16,-1 0-80-16,1-2-173 0,0 2-401 0,1-1-785 15</inkml:trace>
  <inkml:trace contextRef="#ctx0" brushRef="#br0" timeOffset="334132.137">25142 6499 1366 0,'-5'-5'329'0,"3"-1"-49"16,-3-2-47-16,1 2-43 0,1 3-32 0,-3-1-45 16,2 2-37-16,-1 0-23 0,0 1-22 0,-2 1-15 15,2 3-7-15,-5-1-3 0,1 3 0 0,-1 3 2 16,-2 1 1-16,0 2 2 0,-1 3 1 16,1-1-2-16,2 0-1 0,1 3 0 0,-1-1-1 15,3 2 0-15,3-1 1 0,0-2-2 0,0 2-2 16,3-2 3-16,1-1-1 0,3 1 0 15,1-1 3-15,-1-1 1 0,6-2-2 0,-2 2 6 16,3-3-3-16,1 1 0 0,3-1 1 0,1-2-3 16,1 1-1-16,4-2-1 0,0 0 0 15,3-1-3-15,-5-2 0 0,2-2 2 0,-2-3-1 16,0 0 3-16,-3-2-1 0,-2-2 1 0,1 1 3 16,-3-3 0-16,-2 1 3 0,-2-1 2 0,-1-1-1 15,0 1-1-15,-2-4 0 0,-3 1-4 16,2 1-2-16,-1-2 0 0,-2-2-2 0,0 2-2 15,-2-3 1-15,1 2-3 0,-1-2-2 0,-2-2 2 16,-3 2-2-16,4 1 2 0,-5 0-1 0,0-1-1 16,0-1 0-16,-5 4 0 0,3-2 1 0,-2 2 0 15,0 0 0-15,-1 2 0 0,1 0-2 0,0 0 0 16,0 3-2-16,2 0 2 0,1 2 0 16,0 2-2-16,3 1 4 0,-1 0-3 0,2 1-2 15,2 1 0-15,1 0-5 0,1 0-8 0,0 1-2 16,0 0 0-16,1 0 1 0,0 3 6 0,2 0 2 15,1 2 3-15,4-2 4 0,4 1 3 16,5 0 3-16,8-1 0 0,3 0 1 0,9-1-2 16,2-1-1-16,4-1 2 0,1-2-4 0,1-1 1 15,1 2-1-15,-5-1 2 0,-4-1-1 16,-1 0 1-16,-5-1-1 0,0 2 1 0,-4-1-2 16,-2 1 0-16,-3-1 1 0,-7 0 1 0,2 1 0 15,-8-1 4-15,-1 2 0 0,-2-2 1 16,-3 2 2-16,-2-1 4 0,-1 2 3 0,0-1 2 0,-1 0-2 15,1 0-1-15,-1 0-2 0,2 0-3 16,0 0-5-16,-3 0-3 0,-1 0-2 0,-1-1-4 16,-4 2-1-16,-1-1 1 0,0 3-2 0,-1-1 2 15,-1 2 1-15,0 1-3 0,1 2 0 0,0 1-1 16,-1 0 1-16,3 4 2 0,1-1 1 0,0 4 2 16,0 2 0-16,-2 0-2 0,4 3 1 15,1 0 0-15,0-1 0 0,1 4 2 0,4-4 0 16,0-2 0-16,6 2 1 0,-2-5 0 15,4 0 3-15,1-1-2 0,3-2 1 0,0-2 0 16,1-2-1-16,4-1 1 0,3-2-2 0,0 1 2 16,1-3-1-16,2-4 1 0,-4-2-1 0,0-1 2 15,0 0-1-15,-2-2 1 0,-2-3 2 0,-2 0-3 16,1-1 1-16,-1-2-1 0,-3-1-1 16,1 1 1-16,-2-1 0 0,0 1 1 0,-4 1 0 15,0-4 1-15,-3 5-1 0,-1-2-1 0,-1 2 1 16,0-2-2-16,-1 2 1 0,-1-2 0 0,-3 1-1 15,1-1 1-15,-2 3-1 0,-1-2-2 16,-1 2 0-16,-1-2 0 0,-1 2 0 0,0 2 0 16,-3-2 1-16,0 3-3 0,0-1 1 0,-2 0 0 15,0 0 0-15,3 2 4 0,-1 1-2 0,1 0-1 16,3 2 2-16,2 0-2 0,-1 1 0 0,5-1 2 16,1 3-2-16,2 0 0 0,0 0-2 15,1 0-4-15,0 0-8 0,0 0-4 0,5 0-1 16,-1 2 4-16,5 1 8 0,7 0 4 0,5 0 1 15,5 1 0-15,4 1 0 0,5 0 1 0,2-3 2 16,1 2-2-16,1-1 3 0,-4-1 0 16,2-1-3-16,-5 0 1 0,-2 2-1 15,0-3-1-15,-1-3 2 0,-5 2 0 0,0 1 0 0,-4 0 0 16,-1-1 0-16,-5 1 1 0,-3-1 0 16,1 0 3-16,-6 1-4 0,-3-2 1 0,0 4 2 15,-3-2-6-15,-2 0 8 0,1 0 0 0,-3 0-2 16,2 1 5-16,0-1-7 0,1 1-4 0,-4 0 2 15,-1 4 1-15,-4 0-1 0,-3 3 1 0,0 2 0 16,-1 2-6-16,-1 3 5 0,0-2 1 16,4 4-2-16,-1 1 6 0,1 0-6 0,3 3 0 15,3 0 2-15,2 1 0 0,3-2 0 0,3-3 0 16,1-2 1-16,5 2-2 0,3-3 2 0,-2-2 1 16,7 1-1-16,2-3 5 0,-1-2-2 15,4-1 0-15,1-4 3 0,1-3-4 0,0-3 3 16,-2 0 1-16,2-5-1 0,-3 0-2 0,-1-4 4 15,-3 0-1-15,1-1-1 0,-5 0 7 0,1-2-5 16,-2 1 1-16,-3 0 1 0,1-3-3 16,-4 2 0-16,-1-3 1 0,-2-1-1 0,-1 0-3 15,-3 0 3-15,-3 0-2 0,-2-1-1 0,0 0 4 16,-3 1-5-16,-4 2-1 0,-2-2 0 0,-1 2-5 16,-1 0 1-16,-5 3-1 0,-3-1-1 15,-3 7 0-15,-3-1-2 0,1 3-1 0,-1 4-3 16,2 2-3-16,3 3-13 0,0 7-32 0,4 1-78 15,3 5-192-15,2 4-786 0,5 1-580 16</inkml:trace>
  <inkml:trace contextRef="#ctx0" brushRef="#br0" timeOffset="337004.604">29623 6420 1 0,'-3'-2'0'16,"2"-1"0"-16,-2-2 94 0,0 1 239 0,0-2-45 15,1 3-56-15,2-1-39 0,-1-1-30 0,0 2-24 16,0-2-21-16,1 3-10 0,-1-2-9 0,1 2-15 16,0 0 3-16,0-1-16 0,0 1-1 15,0 0-2-15,1-3-8 0,0 1 3 0,0 0-12 16,0 1-3-16,-1-1-5 0,2 1-6 16,5-3-1-16,-5 0-4 0,5 0-3 0,-2 0-7 15,4-3-2-15,3 2-3 0,3-1-1 0,4 0 1 16,-3-1-3-16,9 0 2 0,-2 0-3 0,1 1 2 15,1 2 0-15,-4 1-1 0,-1 0-1 16,1 1-4-16,-5 1-1 0,2 2-4 0,-3-1-1 16,-2 2 1-16,-2 0-5 0,-1 0-1 0,0 2-1 15,-2 0-4-15,-4 0 1 0,2 3-3 0,-2-1-3 16,2 2 0-16,-4 2-4 0,-1 3 2 16,-2 1 2-16,-1 5 8 0,-7 0 2 0,0 3 4 15,-4 1 2-15,-6 4-1 0,-2 0 3 0,-5 0 1 16,4-1 2-16,-2-1-1 0,3-4-1 15,2-2-1-15,1-4 1 0,7-3 2 0,-2-3-2 16,4-2 1-16,2-1 0 0,0-2-1 0,3 2 3 16,2-4 2-16,1 1 5 0,2-2 2 0,-1 1 2 15,2 0 0-15,-2-1-8 0,4 1-5 0,3-4-9 16,2 1-5-16,4 0 3 0,6-1-2 0,7 1 4 16,-3 1 0-16,0 0 1 0,3 2 0 0,-3 0 0 15,2 2 0-15,-1 0-2 0,-6 4 0 16,-3 0-1-16,-3 3-1 0,-2-2 0 0,1 2-3 15,-4 4 3-15,0 2 1 0,-4 0 0 0,-1 5 4 16,0-1 0-16,-4 4 1 0,-1 0 3 16,-6 2 0-16,-2 1 0 0,-3-2 2 0,-1-2 1 15,-5-4 0-15,6-3 3 0,-3-1 2 0,-3-4-2 16,5 1 5-16,-4-4-2 0,3-1 2 16,1 0 1-16,-1-2 0 0,2-1-4 0,-3-2 1 15,3-1-4-15,-1 0-3 0,2-1-2 0,3 0-6 16,1-1-14-16,-1-2-33 0,5-2-55 0,0 0-95 15,3-1-261-15,2-1-587 0,5 0-126 0</inkml:trace>
  <inkml:trace contextRef="#ctx0" brushRef="#br0" timeOffset="337375.2023">30584 6366 853 0,'2'-6'405'0,"3"-4"-38"15,-4 0-66-15,-2 1-43 0,-1 4-58 0,-3 1-55 16,2 0-56-16,-4 4-40 0,-2 0-23 0,0 3-15 16,-1 3-2-16,-3 5 2 0,0 0 4 15,1 5 8-15,-2 0 1 0,8 3 1 0,-1 2 2 16,4 3 0-16,4-1-4 0,2 4 5 0,5-1-1 16,1 2-4-16,5 2 1 0,3-2-6 0,3 1-5 15,0-1 1-15,-1 2-3 0,3-2-2 16,-3-1-2-16,-2-5-2 0,2 0-4 0,-2-5 1 15,-4 0-2-15,-3-3-1 0,-2-2 4 16,-5-1-3-16,4-2 0 0,-5 0-1 0,-2-2-1 16,0-3 1-16,-2 1 2 0,0-1 2 0,-4 0 5 15,3-1 5-15,-5-2 4 0,-1 0 3 0,-6-1 3 16,-1-1-6-16,-4 0-2 0,-1-2-4 0,0-2-6 16,-2-1-1-16,-4-1-1 0,-1-2-5 0,-3 1-7 15,0 0-7-15,0-3-19 0,1 0-24 0,0-2-33 16,4 0-57-16,1 0-92 0,4-3-223 15,2 5-528-15,5-5-156 0</inkml:trace>
  <inkml:trace contextRef="#ctx0" brushRef="#br0" timeOffset="337887.1912">30640 6374 594 0,'13'-8'386'15,"6"-2"-43"-15,5-3-92 0,3 2-42 0,-4 2-40 16,4 2-41-16,-1 0-51 0,3 4-33 0,1-1-20 16,2 1-15-16,4 2-7 0,-2 0-2 0,4 2-1 15,-4 1 0-15,2 2 1 0,-4-1-2 16,-1 1-1-16,-2 3 1 0,-4-3 0 0,1 1 1 16,-5 0 0-16,0-1 1 0,-8-1 0 0,2-1 2 15,-4 0-1-15,-7 0-2 0,1 0-3 16,-4-1-5-16,-2 0-2 0,-3 0 7 0,2 2 11 15,-6 2 14-15,-2 4 14 0,-2 1 8 0,-6 4 8 16,1 1 7-16,-4 1-3 0,1 3 1 0,-1 2-3 16,-3 1-7-16,3 3-5 0,0 1-13 0,1 1-12 15,2-1-8-15,6-4-2 0,6 2-1 16,2-2 5-16,4-2 9 0,6 1 1 0,-1 2 6 16,6-4 5-16,5 2-6 0,3-4 4 0,4-3-3 15,-1-2-4-15,6-5 0 0,-1 0-3 16,0-3 0-16,2-3 0 0,-2-3 2 0,-1-3-3 15,1-2 0-15,-1 1-2 0,0-4-4 0,-5-1 4 16,5-2 1-16,-7-3 0 0,1-3 4 0,-5-3-3 16,1 1-2-16,-5-2-3 0,0-2-2 15,-3 1-3-15,-3-1-3 0,0 0-1 0,-4-1-6 16,-7 1 4-16,3-1-1 0,-5 2-2 0,-2 2 4 16,-1 0-4-16,-5 2-3 0,1 3 2 15,-4 1-2-15,-1 2-2 0,-1 3-1 0,2 2-6 0,5 4-20 16,0 2-23-16,7 4-47 0,2 3-57 15,5 5-75-15,5 2-109 0,5 4-208 0,6 3-447 16,13-2 272-16</inkml:trace>
  <inkml:trace contextRef="#ctx0" brushRef="#br0" timeOffset="338283.4206">32147 6521 70 0,'2'-4'590'16,"1"-2"-114"-16,2-1-80 0,-3-1-38 15,-2 1-59-15,0-1-61 0,-1-1-53 0,-1 2-45 16,-2-1-30-16,1 0-27 0,-1 2-19 0,-2 2-23 16,-2-1-14-16,2 4-10 0,-4 0-13 15,-6 2 7-15,2 2-1 0,-5 3 0 0,0 2 5 16,-1 4-5-16,4-1-1 0,0 4-3 0,-2 3 3 16,4 1-4-16,-3 4 0 0,6 5 0 0,1-1-6 15,0 3 4-15,7-1 0 0,4 3-2 16,4-3 3-16,8 0-3 0,1-3 0 0,7-2-1 15,5-1-2-15,2-3 1 0,5-2 0 0,-2-6 2 0,2-1-4 16,0-2 5-16,4-2 0 0,-4-3 0 16,4-4 5-16,-2-2-2 0,-2-3 1 0,0-2 2 15,-5-1 3-15,-3-4 2 0,-3-2 5 0,-2-1 0 16,-3-5-2-16,-2-1 1 0,0-3-3 16,-2-3-2-16,-2-4 3 0,-3-3 0 0,-2 1-3 15,-5-2 1-15,-5 5-6 0,-4-2 1 0,-4-1 0 16,-6 4-3-16,-2 1 0 0,-4 3-2 15,-6 1-3-15,-3 2 0 0,-6 2 0 0,-1 6-6 16,0 3-8-16,0 8-22 0,-1 3-71 0,1 3-183 16,-1 10-903-16,-1-1-524 0</inkml:trace>
  <inkml:trace contextRef="#ctx0" brushRef="#br0" timeOffset="347604.1364">19162 8304 1 0,'0'-1'0'16,"-1"-1"0"-16,1-2 0 0,-2 2 0 15,1 0 22-15,1 1 168 0,-1-1-16 0,0 0-18 16,1-1-12-16,0 2-8 0,0 0-8 0,-2 0-2 15,2 1-4-15,0 0-5 0,0-1-3 16,0 1-3-16,0-2-13 0,0 1-8 0,0 0-11 16,0 0-8-16,-1 1-2 0,1-1-8 0,0 1-3 15,0 0-12-15,0 0-9 0,0 0-10 0,0 0-7 16,0 1-3-16,0-1-1 0,0 0 3 0,0 0 2 16,0-1 3-16,0 2 1 0,0-1 1 15,0 0 0-15,0 0-3 0,0 0-1 0,0 0-3 16,0 0-7-16,0 0-2 0,0 0-2 0,0 0-3 15,1 1-1-15,-1-2-3 0,0 2-4 0,0-1-1 16,0 0 0-16,0 0 1 0,0 0 2 0,0 0 2 16,0 0-1-16,0 0 4 0,0 0 1 15,0 0 2-15,0 0 1 0,-1 0-2 0,1 0-2 16,0 0-3-16,0 0 1 0,0 0-4 0,0 0 2 16,0 0 0-16,1 0-4 0,-1 0 2 0,0 0-3 15,0 0-2-15,-1 0-1 0,1 0-3 16,1 1 0-16,-1-1-2 0,0 0 2 0,0 0 2 15,0 0 3-15,0 0 2 0,0 1 1 0,0 1 4 16,0-2-1-16,0 0 0 0,0 0 3 16,0 0-2-16,0 0 3 0,0 0 3 0,0 0 4 15,0 0 2-15,0 0 5 0,0 0 1 0,0 0-4 16,2 0 2-16,-2 0-5 0,0 0-4 16,0 0 0-16,0 0-4 0,0 0-1 0,0 0-1 15,0 0-3-15,0 1 1 0,0-1-1 0,0 0-3 16,1 0 2-16,-1-1-1 0,1 1-3 0,-1 0 1 15,0 0 1-15,0 0-6 0,1 0 3 0,-1 0-3 16,0 0-6-16,0 0 3 0,2 0 1 16,-1 0 4-16,0 1 6 0,2-1 4 0,3 1 0 15,-1 0 1-15,1 0-1 0,0 1-2 0,1-1 2 16,0-1-1-16,0 2-1 0,0 0 1 0,3-2 1 16,-1 1-2-16,3 1 2 0,1-2 0 0,5-2-1 15,-2 2 2-15,3-1-2 0,1 1-2 16,0 0 2-16,-1-2 2 0,4 0-4 0,-3-1 5 15,4 1-2-15,-3 1-2 0,2-2 3 0,-1 2-3 16,1 0 0-16,1 0 1 0,1-1-2 0,-2 0 1 16,2 0 0-16,0 1 0 0,0-1 0 15,0-1 4-15,-3 1-4 0,5-1 0 0,-3 2 2 16,3 0-3-16,-1 0 0 0,0-1 2 0,0-1-2 16,1 2-1-16,1-1 2 0,-3 1 0 15,1 0-1-15,-4 0 6 0,3-1-6 0,-1 1 2 16,-1 1 1-16,1-2-7 0,0 2 4 0,-4 0 2 15,3 0-3-15,-2-1 6 0,1 1-3 16,-2 0-1-16,2 0 2 0,-3 0 0 0,2-1-1 16,-1-1 1-16,1 2 0 0,0-1-6 0,0-1 4 0,-2 1-1 15,1 0-1-15,0 0 5 0,-1 0 0 16,0-1-1-16,0 1-1 0,1-1 3 16,1 0-5-16,-1 0 1 0,3 1 2 0,-1-3-5 0,2 3 4 15,-3-2 1-15,4 2-3 0,-1-1 6 0,-2 0-7 16,-2 0-1-16,1 0 1 0,0 1-4 15,0 0 6-15,0 0 2 0,2-1-2 0,-3 1-1 16,2 0 2-16,-2-1-3 0,4 1 2 16,-4-2 5-16,2 0-3 0,-1 3 0 0,3-3 1 15,0 1-4-15,0 2 1 0,5-2 1 0,-2 0-1 16,1 0 0-16,-1 1 1 0,1-2 1 0,0 0-2 16,0 2 3-16,0-2-1 0,3 2-1 0,0 0 2 15,2-2-7-15,-1 2 5 0,1-1-1 0,-2 0 0 16,0-2 4-16,0 3-2 0,1-1-2 15,4-2 1-15,-3 3 1 0,-1-1-2 0,4 0 2 16,-2-1 0-16,3 2 0 0,-2 0-1 0,5 0-1 16,-1 0-1-16,0-1 0 0,-2 1 3 15,1 0-2-15,2 0 2 0,0 0 0 0,1 0-1 16,-1-3 3-16,0 1 0 0,-1 2-4 0,1-1 2 16,-2 1-1-16,0-2-1 0,1 1 5 15,1 0-3-15,-3 0-1 0,-1 0 2 0,2 1-3 0,3 0 1 16,-2-3 2-16,0 2 0 0,-3 1-3 15,4-2 3-15,-2 1-2 0,0 0-1 0,-2-1 5 16,4 1-2-16,-2 0-2 0,-3 0 1 0,2 1-2 16,-5 0 0-16,0-2 1 0,-1 2 3 0,-1 0-5 15,-1 0 3-15,-3-1-1 0,-2 1-1 16,-4-1 8-16,-1 0-3 0,-4-1 1 0,-1 2 3 16,-3 0-3-16,-1 0 6 0,-6-1 5 0,2 1 2 15,-3 1 1-15,-2-2 2 0,-1 2-1 16,0 0 2-16,0 0 9 0,0 0 0 0,0 0 3 15,0 0 0-15,0 2-7 0,0-2-4 0,-1 0-4 16,1 0-6-16,0-2-3 0,-1 2-5 0,1 0-4 16,0 0-2-16,0 0 0 0,0 0 0 0,0 0-2 15,0 0-1-15,0 2-7 0,0-2-3 16,0 0-6-16,1 0-7 0,-1-2 3 0,0 4-3 16,0-1-3-16,0 3-14 0,-1 1-37 15,1 1-72-15,-1 2-139 0,-1 1-272 0,-2 1-844 0</inkml:trace>
  <inkml:trace contextRef="#ctx0" brushRef="#br0" timeOffset="350457.941">24953 7546 1 0,'1'-5'0'0,"-1"-3"0"0,2-3 0 15,-1 2 139-15,2 0 145 0,0-1 11 0,-2 2 7 16,0-1-16-16,3 0-19 0,-2-2-38 0,0 1-36 15,-1 1-29-15,0-1-26 0,1 0-20 0,1 2-18 16,-3 0-13-16,0 2-18 0,0 3-15 0,-3 0-14 16,3 3-19-16,-2 0-12 0,2 0-14 15,-1 1-4-15,0 3 1 0,-3 2 3 0,-5 4 5 16,-4 3 2-16,-2 2 1 0,-4 4 2 0,-3 5 2 16,-2 2 0-16,-2 4-1 0,-2-1-1 15,2 1 1-15,-3 1-2 0,1-1 4 0,-1-2-4 16,5 1-2-16,-1 0 0 0,2-3-3 0,2-1 2 15,0-1 2-15,5-3-2 0,2-3 0 0,4-2-1 16,2-4-1-16,6-3-1 0,1-2 4 16,0-1-4-16,0 0-2 0,2-2 1 0,0-1-4 15,0 1 6-15,0-1 0 0,5 0 5 0,-2 1 2 16,5-1 2-16,5-3 3 0,3 0 0 0,4-2 0 16,6 0-3-16,3-4-3 0,1 0-2 15,1-2-4-15,-2 0 5 0,1 0 0 0,-2-1-1 16,-1 0 3-16,-2 0-2 0,1 1 0 0,-6-3 2 15,1 2 3-15,-6 0 0 0,-2 0 3 0,-3 1 0 16,0-3-1-16,-2 3 1 0,-1-2-1 0,-2 2 0 16,2 0 1-16,-2 0-2 0,-3 1 2 15,2 1 2-15,-2 0 2 0,-1 0 1 0,-2 2 0 16,1 1-1-16,1 1-5 0,-2 2 1 0,0 0-7 16,0 0-6-16,-2 1-2 0,2 0-9 0,0 3 3 15,-1 4 2-15,1 2 6 0,-3 5 4 16,-3 0 1-16,2 7 2 0,-3 3-4 0,-4 2 4 15,0 4 3-15,-2 0 1 0,-3 3 3 0,-1 4-5 16,0 1-2-16,-4-1-5 0,3 0-1 0,0-6 0 16,5 0-1-16,2-4 2 0,2-5-7 15,2-3-4-15,4-4-9 0,0-2-24 0,3-3-33 16,3-2-48-16,-1-2-83 0,7-4-131 0,2-2-292 16,10-3-875-16</inkml:trace>
  <inkml:trace contextRef="#ctx0" brushRef="#br0" timeOffset="351662.5504">25467 7801 1349 0,'0'-6'332'0,"1"-3"-7"16,0 2-71-16,-1 0-42 0,0 1-43 0,0 1-49 15,-1 3-33-15,1 1-36 0,-1 1-20 0,1 1-18 16,-2 0-10-16,1 3 3 0,-2 2-5 15,-5 2 3-15,-2 4 3 0,-1 2 0 0,-1 4 2 16,-1 2-1-16,-1 1-1 0,0-3-5 16,1 4 4-16,-1-1 1 0,2 0-2 0,4-1 3 15,-1-2-7-15,4-1-2 0,-1 0-1 0,4-3 2 16,4-2 0-16,1-1 0 0,2 0 1 0,3-1-2 16,2-2 4-16,1-2 4 0,6 0 2 0,0-4 4 15,6 1 0-15,2-6-2 0,3-1-3 16,2-3 1-16,0 0 0 0,1-5-1 0,-2 2 1 15,-4-4-2-15,3 2 0 0,-3-4 2 0,-1 0-1 16,-3 2 4-16,-7-2-2 0,-1 0 0 0,1 3-3 16,-6-2-1-16,-3-1 4 0,2 2 0 0,-4-1 2 15,-3 2-2-15,0-1-1 0,-2 3-1 16,-3-2 0-16,1 3 0 0,-2-2-3 0,0 3-1 16,-3-1-1-16,-1 2-4 0,0 0 4 15,-1-1 0-15,-5 0 0 0,3 1 2 0,-3 0-2 0,0 2 0 16,0 1-1-16,2 2 3 0,2-1-3 0,1-1 0 15,2 4 0-15,1-1-5 0,1 1 5 16,3 1-2-16,2 0-2 0,0 0-4 0,1 1-5 16,1 0-1-16,-1 1-1 0,1 4 6 0,1-2 1 15,2 2-1-15,0 1 1 0,5 1 3 16,4-2 2-16,2 0 2 0,11-1 3 0,5-1 0 16,6 0-3-16,6-3 1 0,2 1-2 0,-1-2-2 15,-1 0 2-15,0 0 1 0,-3 0 0 16,-2-2-3-16,-3 2 2 0,-6-1 1 0,-4 1 1 15,-2-1 2-15,-4 1-4 0,-2 0-2 0,-5-1 0 16,-1 2 1-16,-5-1 1 0,-3 0 0 0,0 0 2 16,-2 0-4-16,0 0 3 0,0 0 0 0,0 0 0 15,-2 1 3-15,1-1-5 0,0 0 0 0,1 0-2 16,-2 1-1-16,1 1 4 0,-2-1 0 16,-1 3 2-16,-5 0 0 0,1 3-1 0,0-2 0 15,-2 2 0-15,0 0 2 0,0 2-4 0,-1 1 1 16,2 0-1-16,0 1-2 0,2-1 3 15,-2 2 0-15,4-1 1 0,2 1-1 0,1-2-2 16,2 4 3-16,3-5 0 0,2 2 3 0,4-3-2 16,-1-2-1-16,2 2 0 0,4-3 0 0,2-1 4 15,3-2 1-15,1-2 1 0,0 0-3 0,-1-1 1 16,-1-2-2-16,2 1 0 0,-3-3 5 16,0-2-5-16,0 2 2 0,-2-1-1 0,0-2-4 15,1-1 2-15,-1-1 0 0,0-1 1 0,1 1 0 16,-3-3-1-16,0 3-2 0,1-3 0 15,-3 2 2-15,3 0-1 0,-2 1 1 0,-3-1 2 16,-2 0-3-16,-2 2 3 0,-1-1 1 0,0 2 0 16,-3 0 2-16,0-3-3 0,-1 2-1 15,-2-2 1-15,2 2-1 0,-3 0 0 0,2-2-1 16,0 4 0-16,-1-4-2 0,1 4 3 0,1 0-3 16,1 1 0-16,1 0 1 0,0 1-5 0,3 1-3 15,2 0-2-15,1 2-1 0,2 1 0 0,4 1 2 16,2 2 1-16,0 1-2 0,3 2 5 15,0 1-1-15,-3 5 3 0,4-2 2 0,-4 3-2 16,1-2-1-16,-2 4 0 0,-2-3 0 0,2 4 2 16,-3-1 0-16,-1 2 1 0,-1-1-2 15,0 1 0-15,-2 2 1 0,-3 1 0 0,1 1 2 0,-2-4-2 16,-4 4 1-16,0-2 1 0,-1-2 0 16,-2 0-1-16,-1-3 3 0,2-2 0 0,-1 0-2 15,1 0 1-15,1 0-1 0,-1-4-3 0,2 2 6 16,2-2-2-16,0-4 1 0,2 1 5 0,3-2 1 15,4 0 7-15,4-2 1 0,5-2-2 16,6 0-6-16,0-5 1 0,5 0-5 0,0-2 2 16,-1 0 3-16,-3-3-2 0,2 1 1 0,-6-2 0 15,1-3-1-15,-5 4 3 0,-2-4 2 16,-3-1 1-16,1 0 3 0,-7-3-3 0,0-1-1 16,-3 2-2-16,-4 0-2 0,-1-1-1 0,-1 2-2 15,-5 0-1-15,-1-1-3 0,-4 5 0 16,-1-3-1-16,-3 5 1 0,-3-1-2 0,2 2 0 15,-5 1-2-15,-3 2-2 0,1 2-2 0,-1 2-1 16,-1 4-6-16,3 4-12 0,0 3-37 0,-1 4-75 16,0 6-170-16,7 4-748 0,-1 1-652 0</inkml:trace>
  <inkml:trace contextRef="#ctx0" brushRef="#br0" timeOffset="355760.3422">29379 7595 1 0,'-3'-2'0'0,"1"-1"0"16,-2-1 0-16,-2 0 279 0,4 0 44 0,-2 0-27 16,0 0-32-16,3 1-23 0,-3-1-29 0,0 0-25 15,3 1-28-15,-4-1-24 0,1-1-21 16,2 2-22-16,-3-1-12 0,1 2-10 0,2-1-8 16,-2 0-6-16,0 1-3 0,2 0-6 0,-2-1-7 15,1 2-1-15,2 1-8 0,-1 0-6 16,1 0-7-16,0-2-7 0,1 4-5 0,1-2-3 15,-1 0-2-15,1 0-3 0,1 0 0 16,-2 1-1-16,4-1 3 0,1 4 8 0,4-2 4 0,5 3 6 16,11-2 2-16,8 1-4 0,9 0-2 15,6 1-4-15,3-1-2 0,0 1-2 0,0-2 1 16,-2 0-2-16,-5 0-1 0,-2-2 0 0,-4 0-2 16,-7 1 2-16,-3 0-1 0,-3-2 0 15,-5 1 3-15,0-1-2 0,-3-1 0 0,-5-1 3 0,-2 0 0 16,0 1 2-16,-6 0 1 0,2 1 3 15,-4 0-2-15,-2 0 6 0,0 0 1 0,0 0-4 16,0 0 6-16,0 0-7 0,0 0-4 0,0 0-1 16,0 0-3-16,0 0-3 0,-1 0-2 0,2 0-3 15,-1 0-3-15,-1 1-2 0,1 0 1 16,-1 4-1-16,0 0 6 0,-2 2 2 0,-1 3 0 16,2 1 3-16,-5 4-2 0,2 3 0 15,-2 3 4-15,-1 4-2 0,-3 3 2 0,0 2 1 16,-2 1-2-16,-3-1 0 0,4 1 5 0,-4 0 0 15,2 0 3-15,1-3 1 0,-2 1-8 0,2-1 1 16,3-6-2-16,-1-1-3 0,1-3 4 0,2-1 0 16,2-2-3-16,0-1-1 0,-2-3 8 15,4-1-6-15,0 0 4 0,0-7 0 0,3 2-8 16,0-2 6-16,0-2 0 0,0-1 1 0,1 0 5 16,0 0 4-16,0-1 0 0,0 1 0 0,0 0-3 15,0-1-7-15,0 1-10 0,0-1-16 16,-2-3-33-16,2 0-32 0,0-4-45 0,2-2-63 15,0-2-104-15,1 0-282 0,5-1-519 0,4-3 225 16</inkml:trace>
  <inkml:trace contextRef="#ctx0" brushRef="#br0" timeOffset="357156.8517">30503 7759 1 0,'8'-7'175'0,"-1"-2"386"15,0-3-81-15,-1 5-61 0,-4 0-89 16,-1 2-64-16,-1 0-65 0,0 1-49 0,-1 0-42 16,0 2-27-16,0 1-23 0,-1 0-21 0,-4-2-4 15,3 3-8-15,-4-1 0 0,-2 1 2 16,0 4-1-16,-2-2-2 0,-2 3-2 0,1 0-1 16,-5 2-4-16,4 3-1 0,-3-1-3 0,1 4-6 15,-1-2 1-15,4 2-1 0,0-1-4 16,-1 2 1-16,4 3 0 0,-1-1-2 0,1 2 1 15,0 0 1-15,2-2 0 0,5 0 1 0,0 1 1 16,3-2-5-16,1 2 0 0,3-3 3 0,0 0-2 16,4-2 7-16,2 2-1 0,4-2 0 0,1-2 0 15,3 1 0-15,4-2 1 0,4-4 0 16,-3 1-1-16,4-2-5 0,-1-3 1 0,-3-1-2 16,-2-1-2-16,2-3 3 0,-2-2-1 0,-1 1-2 15,0-3 1-15,0-1-1 0,-3-1 2 16,2-1 1-16,-6-1 1 0,2-3-2 0,-2 1 1 0,-3-2-2 15,-2 0-2-15,-2 0 6 0,-3 2-5 16,3-1 2-16,-5 3 0 0,-2-1-6 0,-1-1 2 16,-1 1 1-16,-5 0 0 0,3 0-3 0,-3 1 2 15,-2-2 0-15,-2 2-3 0,-1-4 8 0,-3 4-6 16,3-2 1-16,-1 1 3 0,-3 2-7 16,3 2 4-16,-4-2 0 0,5 2 0 0,1-1-2 15,2 5 4-15,-1 2-3 0,7 0-3 0,-3 2 7 16,5 0-5-16,0 1-4 0,1 0-2 0,0 1-9 15,0 0 2-15,0-1 1 0,0 2 2 16,1-2 6-16,0 2 3 0,3 1 1 0,-1 1 2 16,1 1 5-16,9 0-3 0,2-1 1 0,6 2 2 15,8 0-7-15,10 1 5 0,1-1-1 16,3-2-3-16,5 0 4 0,-2-2-3 0,4 1 0 16,-2-1 0-16,-5-2 3 0,-3 0-2 0,0-2 0 15,-9 0 2-15,-4 0-3 0,-3 1 1 16,-6-2 1-16,-5 1 0 0,-1-1 2 0,-4 2 1 0,-2-1 1 15,-4 2 2-15,-1 0 0 0,-1 0 0 0,0 0 0 16,-1 0-3-16,1 0-5 16,-1 0 1-16,-1 0-2 0,-2 0-1 0,1-2 4 0,-4 2-4 15,-4 2 0-15,1 0 2 0,0 1-2 16,-1 2 1-16,0-1 0 0,-1 3 0 0,2-1-3 16,-2 2 5-16,-2 2-3 0,3 0 0 0,0 1 5 15,-1 1-4-15,2 4 1 0,0-2 1 0,0 5-3 16,1-1 2-16,4 1 0 0,0-4 0 0,4 2 2 15,1-1-3-15,1-2 0 0,1 1-1 16,4-4 2-16,3 2 0 0,-1-2 2 0,3-2 2 16,1 1-4-16,2-2 4 0,3-4-1 0,2 0 1 15,0-4 5-15,-2 0-3 0,3-1-1 16,-2-2 0-16,1-1 1 0,-5-3 2 0,4 0 1 16,-1-1 1-16,-3 0-3 0,3-3-1 0,-3-1 1 15,0 0-2-15,1-3 4 0,-4 3-7 16,-1-2-1-16,1 2 1 0,-2-3-5 0,0 0 6 0,-2 1-1 15,-3-1 1-15,-2 2-1 0,2 0 0 16,-4 0-1-16,0 2 0 0,-4-2 3 0,3 2-1 16,-2 2-3-16,-3-2 0 0,1 3-2 15,-2-3 1-15,-3 1 2 0,0 2 0 0,0 0-2 0,-1-1 1 16,-2 1-1-16,2 1 1 0,1-1 3 16,0 2-1-16,0 0 0 0,4 2-1 0,2 3 0 15,-1 0 2-15,5-1 2 0,-1 2 2 0,1 0-3 16,1 0-1-16,0 0-3 0,3-1-4 0,0-2 3 15,5 1-3-15,8 2-2 0,4-1 1 16,10 3-1-16,9 0 2 0,4 1 5 0,5 1-2 16,2 1 1-16,3 2 0 0,3-2-1 15,-2 1-1-15,0-4 2 0,-7 3-1 0,-3-1 1 0,-8-2 2 16,-5-1-1-16,-6 0-1 0,-6-1 1 16,-1-1-2-16,-8 1 2 0,0 0-1 0,-5-1 0 15,-3 1 0-15,-3 0 2 0,0-1 2 0,0 1 0 16,0 1-1-16,0 0-3 0,-1-1 0 0,-1 0-1 15,-4 0 0-15,0-1 3 0,-2 2-2 16,-3 0 0-16,-5 0-2 0,2 1 1 0,-2 0 1 16,3 1 0-16,0 2 3 0,-1 3-4 0,3-1-1 15,-4 1 2-15,1 2-2 0,2-2 4 16,1 4-2-16,2 1-1 0,-1 2 0 0,4-1-1 16,-2 4 2-16,1 2 1 0,1 0 2 0,3 1-3 15,3-3 2-15,6 1 0 0,2-1-3 0,0-3 9 16,7 1-6-16,1-1-1 0,7 0 1 0,1-2-7 15,-2-1 7-15,4-6 0 0,-2 0 1 0,3-2 5 16,-3-1-5-16,1-3 0 0,-1-1 0 16,-2-4 2-16,1-1 1 0,-1 0 0 0,1-4-2 15,-4 2-4-15,-2-4 7 0,0-1 4 0,-4-2 1 16,3 0 8-16,-4-2-15 0,-1-2-1 16,-2-2-2-16,0 1-4 0,-3-2 7 0,-2 0-1 15,-3 1-2-15,-1-1-2 0,-3-1 2 0,-4 3-2 16,-3-3 1-16,-3 4 2 0,-4-1-6 0,-4 4 0 15,-9-3-4-15,-4 2 0 0,-10 1 1 16,-10 3-4-16,-7 3-14 0,-5 5-43 0,-10 4-87 16,-2 5-279-16,-7 7-1236 0</inkml:trace>
  <inkml:trace contextRef="#ctx0" brushRef="#br0" timeOffset="361817.0246">18966 9606 1 0,'-1'0'0'0,"0"-1"0"0,-2 1 0 0,2-2 203 15,1 1 66-15,0 1-52 0,0 0-41 16,0 0-30-16,0 0-19 0,1 0-9 0,-1 0-16 15,0 0-23-15,0 0-29 0,2 1-34 0,-2-1-25 16,0 0-21-16,1 2-9 0,-1-2 1 0,1 0 9 16,3 1 14-16,-3-1 13 0,4 0 6 0,-1 0-2 15,6 0 2-15,-3 0 1 0,2 0 1 16,4 0 3-16,-1-1-3 0,-2-1 0 0,5 2 0 16,-2-1-3-16,1 0 2 0,1-1 4 15,0 0 1-15,1 1-1 0,2-1 1 0,-2 0-2 0,2-1-3 16,-1 2 2-16,0-1-2 0,1 1 0 15,-1-1 0-15,2 1 0 0,-2-1 2 0,2 1 0 16,0-2 0-16,-1 1-2 0,1 0-2 0,-2-1-2 16,3 2-1-16,-2 0 3 0,3 0-2 0,-1 0 0 15,0-1 1-15,1 1 0 0,0 0 0 16,-1 0 3-16,2-1 2 0,1 0-2 0,2-1 2 16,-4 0 1-16,4 1 1 0,-2-1 6 0,1 1 0 15,-2-1 2-15,5 2 3 0,-3-3-1 16,1 3 5-16,3-2 2 0,-2 0-2 0,4 1 0 15,0 0-2-15,0-1-3 0,-4 2-3 0,2 0 1 16,1 0-3-16,1-2 1 0,1 2 3 0,1-1-3 16,3 0 1-16,-2-1-2 0,3 2-3 15,0-2 0-15,1 1-2 0,2 0-3 16,2 1 1-16,0 0 0 0,0 0 0 0,-1-1 3 0,0 0 2 16,-2-1-2-16,3 2 4 0,0-1 0 15,-1 1-1-15,3-1 4 0,1 0-2 0,-2-3-3 0,3 3 2 16,0-1-2-16,-1 0 1 0,-2 0 0 15,2-1 0-15,2 1-4 0,2 0 1 16,-3-1-1-16,2 0 0 0,-4 2 1 0,2 0-4 0,1-2-1 16,-1 4-2-16,1-2-1 0,-3 0 1 0,3-1 2 15,-3 2 1-15,6-2-3 0,-6 3 1 0,1-2 0 16,1 1 0-16,-2 0 5 0,5-1-1 16,-5 0 1-16,1 1 0 0,0-1 0 0,-4 0 2 15,1 0 2-15,-2 0 4 0,3-2-2 0,-1 1 2 16,-4 0-1-16,1 1-2 0,1 0 4 15,-2-1-3-15,0-1-1 0,2 3 1 0,-2-3-2 16,-3 1 0-16,4 0 2 0,-4 0-2 0,2 1 0 16,-1-1-2-16,1 0-2 0,-2 0-3 15,-3 1 2-15,-2-1-1 0,-1 1-2 0,-3 0 0 16,1-1-2-16,-2 2 2 0,-3-1-1 0,-1-1 2 16,0 2 0-16,-3 0-3 0,-3 0-1 0,-3 0-2 15,0 1 1-15,0 0 0 0,-3-1 2 16,0-1-2-16,-4 2-3 0,4-1 3 0,-5 1 0 15,4 0-1-15,0 0 3 0,-3-1-1 0,2 1-2 16,-2 0 1-16,-2 0 3 0,2 0-1 0,-1 0 0 16,-2 0 3-16,1-2-4 0,2 2 2 0,-2 0 0 15,0 0-1-15,-1 0 3 0,3 0-3 0,-3 0-2 16,0-1-1-16,1 1-1 0,-1 1 2 16,-1-1 0-16,0 0 1 0,0 0-2 0,0 0 0 15,0-1 0-15,0 1 1 0,0 1 5 0,0-2 0 16,0 1 3-16,0 0 1 0,0 0 0 0,0 1 1 15,0-1-1-15,0 0-1 0,-1 0-3 16,1-1-2-16,0 1-4 0,-2 0-2 0,2 0-2 16,0 0-5-16,0 0-6 0,0 0-13 0,0 0-20 15,-1 1-8-15,1 1-48 0,-1-1-120 16,1 2-217-16,0 0-443 0,2 1-32 0</inkml:trace>
  <inkml:trace contextRef="#ctx0" brushRef="#br0" timeOffset="363400.0031">24699 9022 1 0,'1'-6'0'0,"-1"-4"352"16,0-6 64-16,-1 7-47 0,0 0-40 0,-2 1-63 16,-2 1-52-16,2 0-44 0,-5 2-40 0,3 2-29 15,-1 0-27-15,0 1-27 0,-1 0-11 16,-2 2-12-16,-1 0-9 0,0 3 1 0,-3 1-1 15,-2 2 2-15,0 0 7 0,0 5 0 0,1 2 1 16,-1 1-3-16,3 4-5 0,2-2-1 0,-1 2-2 16,1 2-1-16,3 0-1 0,3-1 1 15,1-3 2-15,3 2 2 0,2-1 4 0,3-2 1 16,3 3 2-16,7-2 6 0,-1 2 2 0,5-3-1 16,4 1 0-16,5 0-5 0,3-2-4 0,1 2-5 15,-1 0-7-15,-1-4-5 0,1 2 0 16,-4-1-2-16,-6 0 0 0,0-1 0 0,-4 0-6 15,-2-2 4-15,-2 2 0 0,-2-3-1 0,-4-1 4 16,1 2-4-16,-1-3 0 0,-3 2-3 0,-2-1 0 16,-2-2 5-16,0 1 0 0,-1-1 6 15,-1 1-1-15,-4-1 0 0,-1-2 6 0,-2 3 0 16,-3-3 10-16,-4-1-1 0,-3-1-5 0,2 0 1 16,-6-1-8-16,1-1 4 0,0-1 1 15,-6-2 2-15,4-1-2 0,-3-1-4 0,4-2-4 0,1 1-3 16,-1-1-2-16,3-3-7 0,5 2-12 15,-3-1-26-15,7-2-39 0,0 2-61 0,2-5-98 16,0 1-273-16,7-3-579 0,1 1-81 0</inkml:trace>
  <inkml:trace contextRef="#ctx0" brushRef="#br0" timeOffset="363734.0748">24666 8935 836 0,'-6'-2'380'0,"2"-4"-10"0,-3 1-63 0,4 2-55 0,2-1-41 15,1 0-65-15,1 0-45 0,1 0-33 16,2 2-29-16,6-3-15 0,4 1-12 0,9 0-2 16,7-1-3-16,3 2-1 0,7 0-1 0,5 2 0 15,0-1 3-15,2 0-3 0,-5 2-2 16,-5 0 1-16,-1 2-3 0,-5-1 2 0,-3-1 1 15,-5 0 1-15,-2 1-2 0,-4-1 3 0,-4 0-2 16,-4 0 2-16,-5-1 11 0,-1 1 6 0,-3 0 9 16,0 1 8-16,-2 0-2 0,1-1 1 0,-1 0-8 15,1-1-8-15,0 1-11 0,-2-1-10 16,-3 0-5-16,-1-1-4 0,1 2 0 0,-1 0-8 16,4 0-16-16,-4 2-25 0,4 3-46 0,-1-1-65 15,-1 2-113-15,5 0-177 0,0 1-264 0,7 4-302 16</inkml:trace>
  <inkml:trace contextRef="#ctx0" brushRef="#br0" timeOffset="364118.9938">25514 9018 1 0,'0'0'238'0,"-2"1"262"16,2 1-83-16,0-1-94 0,0-1-95 15,-1 2-63-15,1-1-40 0,0 3-24 16,-2-2-14-16,-1 4 3 0,-1 0 9 0,-2 5 2 15,1 0-6-15,-4 2-8 0,1 1-14 0,2 1-14 16,-1 0-10-16,-1 3-14 0,3-1-5 0,-2 3-4 16,5 0-3-16,0-1-3 0,3 2-2 0,2-1 0 15,4-2 1-15,3-1 7 0,2-2-1 16,2-1-2-16,4-4 1 0,1 1-5 0,1-6 2 16,1 0 1-16,1-2-1 0,1-2 1 0,0-2-4 15,-2-2 2-15,0-3-1 0,-3-2 4 0,0-2-3 16,-1-1-5-16,0-3-4 15,-4-1-5-15,-1-1 4 0,-2 1 3 0,1-3 0 0,-5 1 3 16,-3 0-7-16,-1-4-3 0,-2 0-1 0,-2 0-2 16,-3-2 1-16,-2-1-2 0,-3 0 0 0,-2 1-9 15,-5 0 4-15,-1 2 0 0,-2 2 0 16,-5 2 4-16,-1 0-6 0,-1 5-2 0,0 1-5 16,4 2-5-16,0 5-2 0,4 0-13 0,4 4-18 15,4 4-32-15,4 0-39 0,4 3-45 16,5 4-67-16,5 0-101 0,5 5-168 0,12-1-347 15,5 2-151-15</inkml:trace>
  <inkml:trace contextRef="#ctx0" brushRef="#br0" timeOffset="364512.8333">26205 9050 1 0,'2'-3'462'15,"0"-2"119"-15,-2 0-122 0,-2 0-109 0,0-1-75 16,-1 2-63-16,-2-1-55 0,0 1-37 0,-1-1-39 15,-1 3-23-15,-2-2-17 0,-3 4-11 16,-2 4-4-16,-2 1-2 0,-3 2-1 0,-1 5-4 16,-1 0 2-16,3 4-1 0,0 0-5 0,4 2 1 15,1-2-10-15,1 1-4 0,6 1 0 16,2 0 1-16,3 0 5 0,5 0 2 0,2-1 2 16,7-1-4-16,2 0 4 0,3-2 5 0,3 0 3 15,5-4 4-15,1 0-7 0,3-5-3 16,-1-1-2-16,-1-3 0 0,-1-2 4 0,-2-3 1 15,-2-1-1-15,0-4-1 0,-3 0 1 0,0-2-1 0,0-1 0 16,-4-1 5-16,1 0-5 0,-2-1 0 16,-1-2-4-16,-3-2-2 0,-3 0 5 0,0 1-4 15,-4-2 0-15,-3 1-5 0,-1-1-3 0,-4-1 2 16,-2 1-1-16,-2 1 1 0,-2 1-3 0,-3 0-4 16,-2 3-1-16,-1 1-4 0,-4 1 4 15,0 1-1-15,0 3-1 0,2 0-5 0,-3 4-7 16,4 3-12-16,-1 2-21 0,1 5-34 0,4 1-59 15,0 2-88-15,6 4-163 0,3 1-276 16,8 2-810-16</inkml:trace>
  <inkml:trace contextRef="#ctx0" brushRef="#br0" timeOffset="364925.1901">26856 9031 124 0,'0'-6'712'0,"-1"-1"-264"0,1-1-115 0,-3 2-41 16,2 1-45-16,-1 0-30 0,-2 0-47 16,0 1-35-16,-1-2-35 0,3 4-25 0,-2 0-22 15,0-1-19-15,2 5-12 0,-1-2-11 0,-1 2-9 16,1 1-2-16,-6 4 0 0,0 0 2 0,-1 2 1 16,-1 4 0-16,1 2-3 0,0 2 1 15,0 1 2-15,3 2-1 0,0 0 4 0,3-4-2 16,0 1-4-16,4 0 0 0,2-3 0 0,4 1 2 15,2-1 4-15,3-2 3 0,3-3 0 0,2 1 2 16,0-3 2-16,3-3-1 0,0 2 6 16,3-5-3-16,-1-1 0 0,2-1 0 15,-1-2 1-15,0-4-1 0,1 0 2 0,-2-1-1 0,3-3-2 16,-4 0 2-16,-3-1 2 0,0-3 1 16,-5 0 2-16,0 0-3 0,-2-3-1 0,-1 1-6 15,-4-3-1-15,0-2 1 0,-4 1 0 0,-2 1 1 16,-5 3-4-16,1 0-2 0,-4 2-4 0,-2 1-3 15,-3 0 3-15,-1 1-3 0,-5 1-3 16,0 5 0-16,-1-2-7 0,-3 3-1 0,-1 3-5 0,1 3-17 16,1 5-41-16,-1 3-68 0,2 0-116 15,4 2-260-15,5 4-523 0,7 1-219 0</inkml:trace>
  <inkml:trace contextRef="#ctx0" brushRef="#br0" timeOffset="365380.0516">27556 8974 457 0,'0'-7'726'0,"0"0"-347"15,0-5-116-15,0 6-47 0,0 2-32 0,-1-3-18 16,-1 3-15-16,1-1-21 0,0 1-30 0,-1 2-23 15,0 0-19-15,0 1-10 0,2-1-6 16,-1 1-11-16,-2 1-10 0,0 1-10 0,0-1-7 16,-5 3-3-16,-3 1 4 0,0 2-1 0,-6 3 2 15,0 2-1-15,0 2-3 0,3 0 1 0,-2 2 3 16,4-1-1-16,-1 3-1 0,1 0-2 0,3 0-2 16,4 1 0-16,0-3 4 0,3-2-1 0,4 1 1 15,2-5 3-15,1 3-1 0,5-1 3 16,4 0 5-16,1-2 2 0,8 0 0 0,0-3 0 15,3-1-5-15,1-2 0 0,2-1-2 0,-2-5-1 16,-1 0 1-16,-1-3-2 0,1-1 3 16,0 0 1-16,-2-2 6 0,-3-1 5 0,-1-1 3 15,-8-3 0-15,0 2-3 0,-1-3-5 16,-5-4-2-16,0 3-3 0,-2-3-2 0,-2 0 1 0,-2-1-4 16,-2 4 0-16,0 0-2 0,-6 0-3 15,-2 5-1-15,-5-2-4 0,-1 3-4 0,-5 1-3 16,-4 3-2-16,-2 3-9 0,-3 5-24 0,0 1-60 15,0 6-126-15,-4 2-361 0,-2 4-1078 0</inkml:trace>
  <inkml:trace contextRef="#ctx0" brushRef="#br0" timeOffset="366047.857">25878 9529 1 0,'5'-4'285'0,"0"-1"127"0,1-1-52 0,0 2-35 15,-2 0-39-15,2 1-53 0,-2 1-38 16,-1 2-41-16,-2 0-47 0,-1 0-38 0,1 0-36 16,-1 2-21-16,0 0-5 0,0 0-3 0,0 1 3 15,0 1 11-15,0 3 9 0,0 4 11 16,0-1 11-16,0 3 4 0,-2-1 1 0,-1 2-1 15,-1 0-6-15,-1 2-5 0,0 1-1 0,-1-2-8 16,-4 4-1-16,-3 0-4 0,-3 3-8 16,-4 1-12-16,-3 4-46 0,-3 1-106 0,-2 1-221 15,-3-3-591-15,-3 0-573 0</inkml:trace>
  <inkml:trace contextRef="#ctx0" brushRef="#br0" timeOffset="371254.9621">29262 8769 1 0,'-2'-8'0'0,"-3"1"0"16,2-2 285-16,-2 3 38 0,2 1-5 0,2 0-5 15,-3 1-43-15,0 0-49 0,1 0-39 16,1 0-31-16,-1 1-19 0,-1 1-15 0,3 0-18 15,-1 2-11-15,1 0-14 0,1-2-10 0,0 2-14 16,0-1-12-16,1 2-12 0,-1-1-13 16,1 0-2-16,0 0-5 0,1 0 3 0,5 2 2 15,2-2 4-15,6 0-4 0,6-2 3 0,8 2 0 16,5-1-3-16,4-1 6 0,8 1-2 0,2 1-3 16,-2-1 0-16,2-1-1 0,-4 0 0 0,3-1 2 15,-5-1-1-15,0 2-3 0,-4-1-2 16,-4 1-2-16,-4-2-1 0,-2 1 6 0,-4 1-1 15,-4-1 0-15,0 1-1 0,-8 1-1 16,-2 0 1-16,-3 1 3 0,-5 0 2 0,-1 0-6 16,-1 0 5-16,-1 0-2 0,1 0-1 0,0-1 3 15,-1 1-8-15,1 1-4 0,0-1-2 0,-1 6-1 16,-2-3 3-16,-2 2 5 0,1 2 0 0,-4 2 2 16,-1 0-3-16,-1 6 0 0,0-1-2 0,-1 3 5 15,1 3 1-15,-4 2 0 0,0 1 2 0,1 4-4 16,1 0 1-16,0 3 2 0,-4 0 1 15,3 4 1-15,-5 0-4 0,3 5-1 0,-2-5-1 16,-1 1 0-16,4-3 2 0,-3-4-1 0,4-1 0 16,-3-1-4-16,5-6 1 0,2-2 0 15,5-6 1-15,-4-2 3 0,6-3-3 0,-2-2-3 16,1-1-2-16,3-1 2 0,-1-2 3 0,1 0 3 16,1-1 5-16,-1 0-1 0,0-1 6 0,0 1 0 15,0-1-4-15,1-2-6 0,1 1-25 16,3-3-29-16,-2-1-49 0,5-4-73 0,1-1-108 15,2-3-257-15,6-3-559 0,-1-1-48 0</inkml:trace>
  <inkml:trace contextRef="#ctx0" brushRef="#br0" timeOffset="371561.5776">30409 8660 973 0,'2'-2'410'0,"0"-2"-19"16,2 2-109-16,-3 1-83 0,-1 1-62 0,0 1-54 16,0-1-38-16,0 1-23 0,-1 0-6 0,1 3 4 15,-3 2 17-15,0 4 15 0,0 3 11 16,-3 4 5-16,1 5-9 0,-1 1-6 0,1 2-4 16,-3 4-9-16,1-1 1 0,2 4-8 0,0-2-5 15,-3-1-3-15,4-1-7 0,0 1 1 16,-1-1-3-16,1-2-1 0,-2-2-4 0,3-2 0 15,-5 0 0-15,-1-4 1 0,1 2 6 0,2-3-5 16,-3-1-5-16,1-1-3 0,-2-1-7 16,2-2 4-16,1 0-2 0,0-1-5 0,0-2-16 0,4-1-38 15,1 0-53-15,-2-1-93 0,4-1-158 16,3-2-383-16,0-3-838 0</inkml:trace>
  <inkml:trace contextRef="#ctx0" brushRef="#br0" timeOffset="372056.2166">31049 8811 1 0,'3'-5'307'0,"3"-4"137"0,0-2-45 16,-1 2-21-16,-2 3-30 0,-2-2-60 15,3 1-66-15,-3 2-56 0,-2-1-43 0,1 3-27 16,0 1-23-16,-4 1-21 0,4 2-19 0,-1 1-18 16,0-1-7-16,-3 3-1 0,-5-1 9 15,-2 5 2-15,-5 4 2 0,-3 0-2 0,2 3-4 16,-6 3 2-16,3 2 1 0,-2 3 0 0,2 5-4 16,-1 1-2-16,5-1-2 0,0 4 0 0,6 0 3 15,1-2-4-15,8-2-3 0,2-3 0 16,1-2-4-16,7-4 7 0,0-1 3 0,2-5 4 15,5 1 4-15,-2-3-2 0,7-2 3 0,1-3-1 0,5-2 4 16,-1-3-4-16,0-3-2 0,1-1-2 16,-3-5-6-16,4-2 5 0,0 0 0 0,-3-4 0 15,0 0 0-15,-3-2-1 0,-2-1-2 0,-6-2-2 16,5-2 3-16,-7-5-2 0,4 0-3 16,-4-2-3-16,-3 1-3 0,-3 0 3 0,0 2 1 15,-4-2 1-15,-2 3 1 0,0 2-7 0,-3-1 0 16,-3 4-3-16,0 0-1 0,-1 2 2 15,-4 3-4-15,-1 1-1 0,-3 3-8 0,1 2-1 16,-3 1 0-16,3 3-7 0,-3 4-7 0,4 3-22 16,0 3-36-16,-2 3-55 0,4 2-72 0,2 1-96 15,7-1-112-15,4 1-145 0,8 1-310 16,6-2 173-16</inkml:trace>
  <inkml:trace contextRef="#ctx0" brushRef="#br0" timeOffset="372493.3452">31700 8812 1 0,'7'-2'89'0,"-2"-5"498"15,3-1-100-15,-4 0-74 0,2 1-71 0,-3-1-83 16,3 3-66-16,-5-2-40 0,1 3-30 16,-2 1-23-16,0 1-19 0,-1 2-29 0,1 0-17 15,-2 2-16-15,-4-2-6 0,2 4 1 0,-5 2 4 16,-8 3 5-16,2 0-2 0,-4 5 2 0,1-1-6 15,1 3-3-15,4 2-5 0,1 0-4 16,3 2-2-16,1 1-1 0,5 0 7 0,1-1-3 16,2 1 1-16,3-1 2 0,3-2-3 0,3-1 5 15,2 1 3-15,1-5 4 0,1 1 2 16,4-5-3-16,3 0-1 0,-3-6-1 0,5 1 2 16,-1-4-1-16,-3-3-1 0,1 0-1 0,-1-3-4 15,3-3 2-15,-1-2 0 0,-1-2-1 0,0 2 1 16,0-4-4-16,-4 2-1 0,-1-3 0 15,0 0 0-15,-3-2 2 0,-2 3-2 0,-1-3-1 16,-4-2-5-16,1 1 1 0,-3 2 3 0,-3-1-2 16,-2 2 4-16,0-1-5 0,-4 2-1 15,1-2-4-15,-3 2 1 0,1 1 1 0,-2 1-1 0,-1 2 1 16,1 2-2-16,0 1-3 0,-2 2-1 16,1 3-6-16,3 1-10 0,3 2-19 0,0 2-29 15,3 2-39-15,0 1-49 0,-1 2-65 0,6 0-101 16,1 0-170-16,7 3-394 0,5-2-169 0</inkml:trace>
  <inkml:trace contextRef="#ctx0" brushRef="#br0" timeOffset="372896.4916">32413 8760 1 0,'6'-4'198'0,"-3"-1"316"16,1-1-65-16,0-2-57 0,-1 3-51 0,-2-2-75 15,1 3-63-15,-2 0-56 0,0 1-40 16,0 3-27-16,0 0-20 0,0 0-17 0,-2 0-14 16,1 0 1-16,-2 3 0 0,-3 0 4 0,-1 3 10 15,-4 1-1-15,-2 2 1 0,-1 2-3 0,0 0-8 16,2 2-5-16,-2 3-7 0,4-1-7 16,0 2-4-16,2 2 2 0,4 2-3 0,1 0 0 15,3 0 1-15,3 0-6 0,1 0 2 0,4 1 3 16,2-1 2-16,2-2 2 0,3-1-3 0,0-3-1 15,2-1 0-15,-2-2-2 0,3-1 3 16,1-5 1-16,2-1 1 0,1-3-3 0,-2-1 0 16,2-1 0-16,-2-3 0 0,1-1 5 0,2-3-3 15,0-3-4-15,-1 0-3 0,1-4 0 0,2 2 1 16,-1-5 6-16,-2 1 3 0,-5-1 0 0,-5-5 2 16,2-1-4-16,-4 0-5 0,3 1 4 15,-3-2-5-15,-6 0-2 0,0-1-1 0,-7 0-4 16,2 0 2-16,-3 3-1 0,-2 0 2 0,-3 4-9 15,-4 3-6-15,-4 1-11 0,-3 5-18 16,-9 2-31-16,-5 6-74 0,-9 2-238 0,-12 8-1199 16</inkml:trace>
  <inkml:trace contextRef="#ctx0" brushRef="#br0" timeOffset="378190.6287">19044 10701 1 0,'-4'0'0'0,"0"0"0"0,-2-1 0 0,3 1 0 15,1 0 0-15,1 1 0 0,1 0 0 0,0-1 0 16,0 0 17-16,0 1 65 0,0-1-9 0,1 1-14 16,-1-1-1-16,0 0 18 0,0 1 15 0,0-1 19 15,1 2 12-15,-1-1-8 0,0-1-7 16,1 2-12-16,0-2-6 0,1 1 5 0,-1 0 3 15,3 0 7-15,-1 1-2 0,0-1-2 0,3-1-5 16,2 0-7-16,-3 0-10 0,3 0-14 0,1 0-10 16,2-1-10-16,2 1-6 0,3-2-5 15,2 2-4-15,5 0-1 0,2-1-3 0,2 0-1 16,4 0-4-16,2-1-4 0,2 2-3 0,1-1-2 16,3 1-1-16,0 0-1 0,1 0 0 15,0 0-2-15,2-2 0 0,1 2 0 0,0-1 2 16,2 0 3-16,-2 0 1 0,0-1 2 0,-2 1 2 15,1-1 1-15,6-2 2 0,-6 2-3 16,4 0-4-16,1-1-2 0,1 1-1 0,4 1 1 0,-2-2 0 16,5 1-1-16,2 0-3 0,-1 1-1 15,0 0-1-15,4 1 0 0,-3 0 1 0,2 0-2 16,-2 0 0-16,2 0-3 0,-3-1-2 0,2 1 3 16,-2 0-1-16,2 0 6 0,0 0-2 0,2-3 1 15,0 3 1-15,1-1-2 0,1 0 3 16,-1 0-1-16,1-1 0 0,0 0-1 0,1 0 0 15,2 1 1-15,-1-2 0 0,-2 2 2 0,0-1-1 16,1-1-2-16,-2 0-1 0,-2-1-1 0,0 2 0 16,1 1 2-16,-2-1 1 0,-3 0-1 15,3 0-3-15,-5 0 1 0,-1 0 1 0,1 0 0 16,-4-1 3-16,1-2-3 0,-1 1-1 0,-5 0 0 16,4 2 2-16,-5-2 0 0,3 0 2 15,-4-2 0-15,-3 1-1 0,-3 0 1 0,3 1-1 16,-6 0 2-16,1-1 3 0,-7 0-1 0,2 0 1 15,-5 1 0-15,-2-1 1 0,-7 0 4 0,1 2 3 16,-3-2 4-16,-4 2-1 0,-2-1 1 0,-1 2 0 16,0-1-2-16,-3 2 1 0,-1-3-5 15,2 3-2-15,-3-1-2 0,0 1-1 0,-1 1 0 0,1-2 2 16,-1 2 1-16,0-1-4 0,0 1 1 16,-1 0-3-16,1 0-2 0,0 0 3 0,-1-1-3 15,1 1-3-15,0 0 0 0,0 0-2 0,0 1 0 16,-1-1 1-16,1 0-1 0,0 0-2 15,0-1 1-15,0 1-4 0,0 0-2 0,0 1 0 16,-3-1-8-16,6 0-5 0,-3 0-8 0,0-1-13 16,1 2-11-16,-1 0-6 0,0 2-20 15,-1 0-40-15,1 1-64 0,0 1-123 0,2 1-171 16,0 0-389-16,4 3-112 0</inkml:trace>
  <inkml:trace contextRef="#ctx0" brushRef="#br0" timeOffset="378857.1267">24746 10183 535 0,'-3'-4'447'16,"0"-3"-55"-16,1-3-111 0,-1 5-70 15,-2 0-32-15,1-1-47 0,-4 3-33 0,-1-2-16 16,-2 3-8-16,-1-1-2 0,-4 3 3 0,3 0-4 16,-4 2-9-16,3 0-6 0,-1 1-9 0,1 1-7 15,2 4-5-15,2-2-7 0,1 2-5 0,0 2-5 16,0-2-3-16,6 4-3 0,-1-1 2 0,2 3 0 15,2-2 1-15,2 1 0 0,1-2-3 16,0 3 7-16,7 1-2 0,4 2 7 0,3 1 0 16,8 1-6-16,-1-1-3 0,4 4-6 15,2-1-3-15,-5 1-3 0,4-2 2 0,-5 1-1 0,-3-2-3 16,0-2 4-16,-5 1-4 0,1-1-1 16,-4 1 3-16,-1-3-6 0,-4 0 2 0,-1-1 0 15,-2 0-2-15,0 0 4 0,-2-2 0 0,-2-3 1 16,-1-1 0-16,-1-1 4 0,-2-1-2 15,-2 1 3-15,1-2 9 0,-2 0 0 0,-1 0 8 16,-2-3 4-16,-1 1-5 0,-4 0 0 0,1-3-1 16,0 0-2-16,-5 0-5 0,1-4 1 0,-1 1-7 15,2-1-3-15,-4-1 1 0,0 0-7 16,2-2 2-16,-3-1-3 0,1-2-4 0,0 0-2 16,4 0-8-16,-2-3-14 0,1 0-26 0,6-1-38 15,0 1-60-15,2-3-96 0,6 1-262 0,0-2-767 16</inkml:trace>
  <inkml:trace contextRef="#ctx0" brushRef="#br0" timeOffset="379414.2855">24710 10228 733 0,'2'-5'319'0,"3"-3"-30"16,-2 0-77-16,6 1-49 0,0 0-31 0,1 1-39 15,1 1-38-15,3 1-23 0,3-1-15 16,4 0-10-16,2 3-6 0,5-1 2 0,8 2-1 16,0 1-2-16,3 0 3 0,0 1-4 0,-1-1 0 15,1 2 0-15,-1-2-3 0,2 1 2 0,1-1 0 16,-4 0 0-16,-1 0 0 16,-2 0 2-16,-1-1-3 0,-2-2 3 0,-1 2 2 0,-5-2-1 15,-1 2 5-15,-4-3 7 0,-2 2 7 0,-4-3 21 16,-2 3 25-16,-2 0 27 0,-6 0 18 15,0 2 6-15,-3 0-10 0,-1 0-21 0,-1 2-25 16,0-2-26-16,0 1-18 0,-1 2-1 0,-1 1 7 0,1 3 23 16,-6 3 11-16,1 4 5 0,-3 2-6 15,-1 0-10-15,-3 5-8 0,2 1-11 16,0 1-5-16,0 2-10 0,2 0-2 0,3 1-3 16,0 0-4-16,6-3 6 0,1 1-2 0,4-2-2 15,2-3 6-15,2 0-4 0,4-5 3 0,3-1 5 16,2-3 3-16,6-2 1 0,2-4 3 0,0-2 0 15,1-4-5-15,-3-2 4 0,5-4-4 16,-3 0-2-16,-1-2 1 0,-1-1-5 0,-5-2-2 16,-2 1 0-16,-1-1 2 0,-2-2 2 0,-3 0 0 15,0-2 2-15,-2-1-7 0,-3-2 3 0,-3 1-2 16,0-1-1-16,-4 1-1 0,-2 1-5 16,-1 1 0-16,-2 2-3 0,-2 2-1 0,-2 0-1 15,-2 2 2-15,-3 0 1 0,-2 0-5 0,-5 3 5 16,0 0-8-16,-4 3-3 0,5 3 3 15,1 1-13-15,5 1-8 0,3 2-20 0,3 0-30 16,6 2-35-16,2 3-48 0,4 0-47 0,4 1-77 16,8 3-115-16,4-3-179 0,14-3-306 0,4 3 139 15</inkml:trace>
  <inkml:trace contextRef="#ctx0" brushRef="#br0" timeOffset="379758.431">26163 10226 6 0,'11'-2'653'0,"-1"-1"-166"0,5-1-78 0,-4 0-59 15,-5 2-41-15,-1 1-48 0,-4-2-43 0,0 3-38 16,-1 0-39-16,-1 0-44 0,1 0-31 16,0 1-25-16,-1 1-22 0,0-1-5 0,-2 2-6 15,-1 4 3-15,-4 0 4 0,-1 5 0 0,-3 4 0 16,2 1-4-16,-3 3-1 0,3-2 0 16,1 4-4-16,1 0 0 0,1 1-4 0,3 0-1 15,4 0 1-15,1-1 1 0,7-1 3 0,4-3 0 16,2-3 1-16,6-2 3 0,2-1 1 0,5-3 4 15,2-2-3-15,1-4 2 0,3-1-4 16,1-4 1-16,2-1 1 0,-1-4 1 0,-3-4 5 16,-1-1-4-16,-3-3 0 0,-3-2-3 0,-3 1 1 15,-3-4 5-15,-2 1 0 0,-4-2 3 0,-5-1-5 16,0-1-2-16,-3-1-2 0,-3 1-3 0,-2-1 1 16,-2 0-4-16,-7 4-2 0,1 0-1 15,-4 0-4-15,-3 0 2 0,-3 4-2 0,-4 4-3 16,-5 1-8-16,-3 5-7 0,-5 4-23 0,-3 4-51 15,-3 6-116-15,-2 4-473 0,2 4-1060 0</inkml:trace>
  <inkml:trace contextRef="#ctx0" brushRef="#br0" timeOffset="381585.3851">29604 10160 139 0,'-4'-8'406'0,"2"-2"32"0,0-3-54 0,1 2-61 16,1 3-50-16,1-1-58 0,0 1-45 0,0 2-35 16,-1 3-26-16,0 0-24 0,1 1-29 0,-1 2-26 15,1 2-24-15,-1-1-17 0,2 1 0 0,-2 1 1 16,2 3 9-16,0 5 10 0,0 0 3 16,-1 5 7-16,5 2 0 0,-3 0 1 15,0 2-1-15,2 1 2 0,-2 5 1 0,1-2 4 0,0 3 1 16,-2 0-2-16,0 3 0 0,3 0-4 0,-4 0-4 15,-1-1-2-15,0 1-4 0,0-3 0 16,-1 0-2-16,1-2-1 0,0-2 2 0,0-5 0 16,1-2-1-16,-1-1-2 0,2-2-1 0,-1-1-1 15,-1-3-4-15,2 0 2 0,1-2-12 0,-2 0-18 16,1-1-26-16,-1-5-52 0,-1 2-64 16,0-4-88-16,1-1-129 0,0 1-442 0,3-6-460 15</inkml:trace>
  <inkml:trace contextRef="#ctx0" brushRef="#br0" timeOffset="381852.526">29945 10205 873 0,'7'-8'413'0,"-2"-3"-53"16,2 1-52-16,1 0-63 0,-2 4-41 15,0 2-33-15,-3 0-36 0,1 3-38 0,-3 1-38 16,0 0-27-16,-1 1-17 0,1 2-9 0,0 0 0 15,1 2 4-15,3 5 7 0,-2 0 6 0,3 4 5 16,-2 1-3-16,2 2 1 0,-2 0-5 16,-2 2-3-16,4 3 1 0,-4 2-9 0,0 1 1 15,3 1-2-15,-1 1-1 0,1-1 1 0,-1-1-1 16,2-2-2-16,-1-1-5 0,1-2-2 16,-1 1-16-16,2-1-22 0,-3-1-30 0,4-1-59 15,1-2-67-15,0-3-132 0,1 0-284 0,3-5-527 16</inkml:trace>
  <inkml:trace contextRef="#ctx0" brushRef="#br0" timeOffset="382238.9131">30716 10373 1125 0,'6'-8'383'15,"-2"-4"-58"-15,-1-5-25 0,1 7-53 0,-3 2-46 16,-1 1-35-16,-1 3-43 0,1 2-40 0,-4 2-41 15,2 2-23-15,-2 2-10 0,-6 4-3 0,-2 2 7 16,-5 4 4-16,-1 0-1 0,2 3-1 16,1 2-4-16,1 0-4 0,5 3-1 0,0 0 2 15,6 1-1-15,-1-1-1 0,8-1 2 0,0-2-3 16,5 1 4-16,1-2 4 0,4-1 0 0,5-2 1 16,2-2 0-16,5-2-1 0,-2-4 1 15,2-1 2-15,-3-3 0 0,0-3-3 0,2-3 6 16,-4-3-3-16,-1 0 1 0,-1-4 0 0,-4-4-6 15,4-1 2-15,-6-1-3 0,2-2 2 0,-3-2-2 16,-4-1 0-16,-2-2-2 0,-1-2-4 16,-2 2 5-16,-3 0-7 0,-1-2-1 0,-2 3 2 15,-3-1-9-15,-4 5 4 0,1 1-1 0,-2-2-2 16,-1 4 2-16,0 1 0 0,-3 2-2 16,4 4-5-16,0-1-8 0,1 3-18 0,1 5-25 15,4-1-40-15,-1 5-67 0,5 0-69 0,0 1-119 16,3 4-180-16,7-1-335 0,9 4-152 0</inkml:trace>
  <inkml:trace contextRef="#ctx0" brushRef="#br0" timeOffset="382596.2576">31530 10326 35 0,'6'-5'682'0,"-3"-1"-150"15,4-2-89-15,-5 4-90 0,-1 0-78 0,-1 1-67 16,-1 1-60-16,-1 0-41 0,0-1-36 0,-4 3-24 15,-1 3-14-15,-1-1-3 0,-5 2-4 0,0 3 7 16,-4 5-4-16,3 0-4 0,-4 5-2 16,6-1-12-16,-1 4 0 0,2 3-3 0,4 1 0 15,3 1 4-15,2-3 1 0,7 2 2 0,0-3-1 16,8-1 4-16,2 1-2 0,3 0 0 16,5-5 6-16,3 0-5 0,0-5 0 0,5-2-2 15,3-3-1-15,-2-5 3 0,1-2 0 0,2-2 0 0,2-4-4 16,1-2 0-16,-4-3-6 0,1-2 1 15,-6-2 3-15,-1-1-4 0,0-2 8 0,-7-1 2 16,-3-2-1-16,-4-1 5 0,-1-2-3 0,-6-1-2 16,1-1-3-16,-5-1-3 0,-4 2-4 15,-2-1-2-15,-5 3 2 0,-2 2-6 0,-5 1 1 16,-5 4 1-16,-4 5-7 0,-2 0 0 0,-5 7-4 16,-5 4-14-16,1 5-42 0,-10 7-85 0,1 3-225 15,-3 6-828-15,5 4-518 0</inkml:trace>
  <inkml:trace contextRef="#ctx0" brushRef="#br0" timeOffset="384143.5384">18774 12125 1 0,'-1'-3'139'0,"-2"0"206"0,0 0-133 0,2-1-51 16,1 1-28-16,-1 1-29 0,1-1-22 0,0 1-25 16,0-1-15-16,0 1-5 0,0 2-4 15,0 0 1-15,1 0-3 0,-1 0-7 0,0 1-7 16,0-1-7-16,0 0-7 0,0 1-5 0,0-1-2 16,1 0-2-16,-1 0 3 0,1-1 8 15,3 2 9-15,-3 2 12 0,2-2 8 0,1 0 7 16,0 0 6-16,3-2 4 0,0 0 0 0,3 0-3 15,0-2-6-15,3 1-7 0,3-1-7 0,-2 0-4 16,2 1-4-16,-1 0-4 0,1 0-2 16,-1 2-5-16,1-2-2 0,0 1-2 0,0 1-1 15,2 0 1-15,-2 0 0 0,5-2 1 0,-1 1 0 16,4 0 0-16,2-2 1 0,0 2-1 16,4 0 1-16,1 1-2 0,0-1 1 0,3 0-2 15,2-1 3-15,1-1-1 0,2 2-1 0,-1 0 0 16,1 1-2-16,1-2 1 0,2 2 1 0,2 0-2 15,2-1 2-15,-1 2 0 0,2-1 1 0,2-1 1 16,0 0 1-16,2-2 1 0,1 1-2 0,0 1 0 16,0-3 0-16,3 2-1 0,2 1 2 15,2-2 0-15,-2 1-1 0,3 1-2 0,-2-1-1 16,3 0 1-16,-1 0 1 0,-3 0 2 0,2-1-1 16,-3 2 0-16,0-2-3 0,0 2-2 15,0-2 5-15,0 1 1 0,0 1 4 0,-1-2 0 16,5 2-3-16,0 0-1 0,-1 1-1 0,5 0 2 15,-3-2 0-15,1 0-1 0,-1 1-1 0,1 0-1 16,0-3 0-16,0 2 1 0,-2-1 0 16,-1 2 1-16,1-1-4 0,-5 0 1 0,3-1-1 15,-7 0 2-15,0 1 0 0,-4-1 0 0,-3 2 0 16,-3-1-2-16,-2 1 2 0,-1 0 1 0,-7-1-1 16,0 1 3-16,-5 0-2 0,-1 1 2 15,-1 0 2-15,2-1 2 0,-5 0 0 0,-2 1 2 16,-2-1 0-16,-1 2-4 0,-2-2 1 0,-2 1-1 15,-5-2 1-15,2 2 2 0,-7-1 0 0,2 1 1 16,-2 0 2-16,-2-1 5 0,0 1 4 0,0 0 4 16,0 0-1-16,-2 1-4 0,2-1-1 0,0 0-1 15,0 0 1-15,-3 0 3 0,3 0-3 16,0 0 0-16,0-1-2 0,0 1-3 0,0 0-2 16,-1 0-2-16,1 0-4 0,0 1-8 0,0-1 0 15,0 0-3-15,0 0-2 0,0-2 4 0,0 2-8 16,0 0-4-16,1 0-13 0,-1 0-22 15,3-1-38-15,-3 1-68 0,0 0-103 0,2 1-200 16,-1 1-484-16,1 2-63 0</inkml:trace>
  <inkml:trace contextRef="#ctx0" brushRef="#br0" timeOffset="385827.2266">24674 11379 1 0,'4'-3'0'16,"4"-1"302"-16,-4 0 138 0,3 0-28 16,-5 0-46-16,-1 1-47 0,0 2-56 0,-2 0-51 15,1 0-40-15,-1 0-44 0,0 1-32 0,0 0-27 16,-3 1-22-16,0 0-9 0,-6 3-8 16,0 1 2-16,-1 1 0 0,-5 3 3 0,-1 3 2 15,-2 0 0-15,0 3-4 0,1-2-8 0,3 3-2 16,4-1-6-16,1-1-3 0,2 3 1 15,3-2-8-15,2 0 0 0,2 1 0 0,3 0 0 16,5-1 7-16,2 1 1 0,4 1 0 0,6-2-2 16,2 3-1-16,5-1-2 0,-1-1-3 0,2 1 2 15,-2-2-5-15,-2 1-2 0,1-1-1 16,-7 0-2-16,-1-1 3 0,-1 0-1 0,-3-2-1 16,-3 1-5-16,0-2 3 0,-4-1-1 0,-3-1 3 15,1 1 2-15,-3-4-2 0,-2 0 0 0,1 1 0 16,-3 1 0-16,-3-1 5 0,-4 1 4 15,2 1 3-15,-2-6 0 0,-5 2 1 0,3-1 0 0,-5-1-3 16,1 0 2-16,-3-1-5 0,-1-1-3 16,3-1 1-16,-4-1-2 0,2-1-1 0,0-1 0 15,0 0-7-15,2-1-9 0,-1-1-19 16,3 0-32-16,0-2-49 0,-1 0-84 0,4 0-171 0,1-3-594 16,3-2-654-16</inkml:trace>
  <inkml:trace contextRef="#ctx0" brushRef="#br0" timeOffset="386333.5385">24587 11446 785 0,'1'-5'269'16,"5"-5"-158"-16,1 0-53 0,3 3-26 0,5-2-20 15,3 3-3-15,1 3-7 0,7-1-5 0,1 3-2 16,5 1 0-16,1 2 3 0,6 2-1 15,2 2 1-15,2 3-1 0,2-3-3 0,-3 0-3 16,-1 0 0-16,-5 0-1 0,-2-1 4 0,-2-3 4 16,-1 1 2-16,-2-2 2 0,-5 0 3 0,-1 0 6 15,-6 0 12-15,-1 0 27 0,-5 1 42 0,-7-2 35 16,1 1 25-16,-4-1 4 0,-1 1-18 0,-1 0-9 16,1 3 8-16,-3 0 3 0,-1 2 4 15,-2 3-9-15,-7 3-23 0,3 0-18 16,-2 3-22-16,0 2-16 0,-1-3-13 0,3 2-11 0,0 3-2 15,3 1-4-15,-1-1-4 0,3 2-5 16,4-3-5-16,1 2-3 0,4-1 0 0,0-3 4 16,6 2 1-16,1-2 1 0,3-3 3 0,2-1-2 15,0-3 0-15,1-1 0 0,0-3-1 0,3-3-1 16,0-2 2-16,0-1-3 0,0-1-2 16,-2-3 5-16,1-2-4 0,-4-3 3 0,1-1-2 15,-2-2-5-15,2-2 3 0,-5 1-1 0,1-2 2 16,-4-1-1-16,-2-2-2 0,-2 2-2 0,-2-1-3 15,-3-1 0-15,0 0 0 0,-5 0-2 0,2 0 0 16,-5 1-3-16,-5 0 0 0,0 3-1 16,-4-1 0-16,2 0-2 0,-2 5-3 0,-1 0-3 15,3 3-7-15,0 3-12 0,5 1-21 0,3 2-39 16,2-1-67-16,5 3-68 0,2 4-80 0,5-1-108 16,4 2-231-16,10 2-350 0,5 2 433 15</inkml:trace>
  <inkml:trace contextRef="#ctx0" brushRef="#br0" timeOffset="386676.5914">25896 11464 1103 0,'1'0'536'0,"-1"-2"-169"15,-1 1-102-15,0 1-87 0,0 0-51 0,-4 3-35 16,0-2-13-16,-5 5 7 0,-6 4 5 0,1 1-5 16,-4 4-6-16,-1-1-18 0,1 1-11 15,0 1-12-15,4 1-12 0,0 1-8 0,3 4-7 16,3-2-3-16,5 2-3 0,1-1-2 0,6-1 3 15,2 0 0-15,6 0 5 0,6-1 1 16,3-2 2-16,5-3-1 0,3-3 1 0,4-3-3 16,0-3-3-16,-1-1 0 0,-2-4-6 0,-2-1 5 15,-3-3 2-15,0-2 0 0,-7-3 6 0,3 1-2 16,-4-5 0-16,0-2 0 0,-2-2-1 0,-1 1-1 16,-2-1-2-16,-4-1 1 0,-1 0-1 15,-3-1 1-15,-3-1 0 0,-1 0-5 0,-5-3 1 16,-2 2-2-16,-2 0-2 0,-2 2 1 15,-3 2-5-15,-4 0 0 0,1 2-2 0,-2 3 0 0,0 2-1 16,-1 2-2-16,0 3-2 0,-1 1-12 16,3 2-15-16,-1 4-39 0,2 2-62 0,3 4-116 15,-1 3-305-15,7 1-710 0</inkml:trace>
  <inkml:trace contextRef="#ctx0" brushRef="#br0" timeOffset="388977.0576">29621 11469 481 0,'-1'-5'486'0,"0"-5"-41"0,1-1-58 16,0 5-92-16,0-1-67 0,1 1-43 15,2 1-37-15,-3 3-30 0,2 0-25 0,-2 2-28 16,0 0-24-16,0 1-15 0,0-1-21 0,0 2-3 16,0 2-2-16,1 2-2 0,-1 3 11 15,1 1 7-15,1 3 7 0,-2 0 7 0,4 5 3 16,2-1 2-16,-1 0-1 0,0 2 3 0,2 1-10 15,-2 0-2-15,3 2-6 0,3 0-7 0,-2 1 5 16,0 1-4-16,1-1-2 0,-2-1-3 16,0 0-2-16,-2 0-4 0,2-1 0 0,-5-1 5 15,3-3-7-15,-4 1 1 0,0-5-4 0,-1 0-7 16,0-3-7-16,3 1-23 0,-3-4-24 0,0-2-34 16,1-1-44-16,3-3-49 0,-1-1-96 15,3-3-247-15,1 0-489 0,6-4 63 0</inkml:trace>
  <inkml:trace contextRef="#ctx0" brushRef="#br0" timeOffset="389215.1467">30061 11454 1369 0,'2'-6'380'16,"1"-1"-49"-16,3-4-71 0,-2 4-62 0,-3 5-41 15,0-1-30-15,0 2-37 0,2 2-31 0,-3-1-32 16,0 3-12-16,0 0-1 0,1 3 3 15,1 5 14-15,0-1 9 0,3 6 4 0,-2 0-3 0,0 0-6 16,6 6-5-16,-3-1-10 0,-1 2 0 16,4 1-7-16,0 1-5 0,-1-1-2 0,3-1-6 15,-1 2 3-15,2 0 0 0,-1-1-1 0,1-1-9 16,3-1-16-16,0-3-26 0,2-1-35 0,2 0-47 16,0-4-93-16,-2 1-140 0,7-6-295 15,-3-2-724-15</inkml:trace>
  <inkml:trace contextRef="#ctx0" brushRef="#br0" timeOffset="389567.7994">30788 11564 1276 0,'2'-9'439'16,"2"-2"-67"-16,-1-1-99 0,-1 3-57 0,-1 3-37 16,2 1-35-16,-3 4-33 0,0 0-38 15,-3 2-32-15,2 0-25 0,0 5-5 0,-4 2 4 16,-3 7 6-16,-3 0 5 0,1 2-5 0,2 6-1 15,-1-1-6-15,6 3 0 0,2-1 2 16,2 0-7-16,2-1 2 0,6-1-3 0,0-1-1 16,2-4 3-16,2-4 2 0,3 0 2 0,2-3-1 15,-2-1 3-15,3-5-2 0,1-1-1 16,-2-1 3-16,-2-4-4 0,1-2 4 0,-1-1-3 0,-3-6-1 16,0 1 2-16,-2-3-5 0,3-1 2 15,-3-2-3-15,-6-1-3 0,1-2 1 0,-4 0-1 16,-1-1-1-16,-2-1-2 0,-1-1-2 0,-5-1 0 15,3 0-2-15,-5 2 2 0,-4-1 3 0,0 2-2 16,1 3-4-16,-1 0-1 0,0 1-4 16,0 4-7-16,3 2-11 0,3 3-21 0,2 2-27 15,3 2-52-15,2 2-72 0,2 1-59 0,8 3-108 16,5 2-223-16,8 0-386 0,9 4 100 0</inkml:trace>
  <inkml:trace contextRef="#ctx0" brushRef="#br0" timeOffset="389872.6782">31444 11496 1 0,'4'-3'665'16,"1"0"-87"-16,0-1-175 0,-5 3-125 16,0 2-104-16,-1 0-52 0,-6 4-11 0,1 1 18 15,-9 4 18-15,-2 0-8 0,-3 3-24 0,-3 0-22 16,6 0-23-16,-1 0-14 0,5 1-8 0,3-1-14 16,0 2-5-16,4-1-5 0,3 1-3 0,2-1 0 15,4 0-1-15,4 1 2 0,3 0 0 16,2-3 2-16,5 0 1 0,0-2-4 0,9-1-2 15,-2-3-6-15,4-1-2 0,-3-3-1 0,0-2 0 16,-1-1 4-16,-3-4-3 0,0-2 0 0,-2-3-2 16,1-1-2-16,-3-1 1 0,-3-3 2 15,1 1 1-15,-4-2-2 0,-6-4 0 0,1 2-1 16,-3-2-3-16,-3-2 3 0,-1-1-6 0,-3 0 0 16,-3 1-2-16,-4-1-2 0,-3 1 3 15,-1 1 0-15,-3 1 0 0,-2 2-2 0,4 3-6 16,-5 5-14-16,-1 3-32 0,-1 7-64 0,2 7-154 15,-4 4-672-15,-1 6-790 0</inkml:trace>
  <inkml:trace contextRef="#ctx0" brushRef="#br0" timeOffset="391240.1365">19591 13284 1 0,'0'-1'0'0,"0"-2"0"16,0 1 1-16,-1 1 270 0,2-1-46 0,-1 0-2 15,0 1-46-15,2-2-4 0,-2 2-10 0,0-1-28 16,0 1-29-16,0 1-29 0,0 0-34 16,1 1-28-16,0-1-12 0,0 0-10 0,1 2 0 15,-1-2 1-15,5 0 5 0,-3 0 4 0,-1 0 4 16,3 1 4-16,-1-1-1 0,1 0 6 0,0 0 3 15,3 0 3-15,1 0 6 0,-1-1 2 0,-1-1 4 16,4 1-4-16,-1 1 3 0,5-1-4 16,-2 1-1-16,2 0-1 0,2-2-9 0,2 2-4 15,0 2-3-15,0-2-5 0,4 1 5 16,-3 0-1-16,5-1 1 0,0 2-1 0,3-2-1 0,1 1-1 16,2-1 2-16,1 2 3 0,2-2-4 0,5-2 1 15,-2 2-3-15,3-3 2 0,-2 2-2 16,3 0 0-16,3-2 0 0,1 1-2 15,1 0 1-15,0-1 0 0,1 0 0 0,-1 0 1 16,3 1-1-16,-1-3-1 0,2 3-2 0,0-2-4 16,-1 2 2-16,1-1 0 0,2 1 2 0,3-2 3 15,-2 2-2-15,2-2 0 0,2 1-1 0,0 0 1 16,1 2-1-16,0-1 2 0,1 0-2 0,0-2-3 16,0 2 3-16,1 1 0 0,1-1 1 15,-2-1 2-15,1 0-4 0,0 1 0 0,2 1 0 16,2-1 0-16,-3 1 1 0,3-1 0 0,-4 1 0 15,-1-2-3-15,0 2 3 0,0 0-2 16,1 0 3-16,-2-1 3 0,2-2-4 0,-4 3 1 16,4-1 0-16,-1-1 0 0,0 2 3 0,-3-1 3 15,4-1-1-15,-3 1 0 0,-1-1 2 16,2 1-2-16,-5 0-1 0,4-2 1 0,-3 2-2 0,-3-1-2 16,1 1 2-16,-1 1-3 0,-2 0 3 0,0-1 0 15,-4 2 1-15,3-2-1 0,-6 1-1 16,-2-1 0-16,-1 2 1 0,-2-1 2 15,-5 0-1-15,1 0 0 0,-3-1-1 0,-1-1 0 0,-5 2 2 16,-4-2 4-16,0 3 0 0,-3-3 2 16,-4 2 4-16,-4-2 1 0,-2 2 7 0,-2 0 9 15,-4 0 2-15,0 1 6 0,-1 0-1 0,0 0-9 16,-1 0-7-16,0 0-11 0,1 0-8 0,0 0-8 16,0 0-8-16,0 0-9 0,0 0-10 15,-1 1-10-15,1 0-16 0,-2 0-36 0,-2 0-81 16,1 2-174-16,2 0-363 0,0 1-633 0</inkml:trace>
  <inkml:trace contextRef="#ctx0" brushRef="#br0" timeOffset="392925.1848">24827 12762 1 0,'-2'-7'21'0,"-1"-2"551"0,1-5-120 16,2 1-86-16,1 3-44 0,0 1-61 15,2 0-44-15,1 0-28 0,-2 1-24 0,1 0-23 16,0 1-25-16,-1 2-21 0,-1 3-30 0,-1 1-26 16,0 2-18-16,1 0-18 0,0 3-2 0,0 1 0 15,5 7 5-15,-2 1 8 0,3 5 11 0,0 4 8 16,-1 4 2-16,0 0 4 0,-2 4-8 16,2 2-5-16,-3 0-2 0,0 4-7 0,0 2-3 15,0-2-2-15,-1-3-4 0,1-6 2 0,2-1-5 16,0-3 1-16,0-3-3 0,0 1-1 0,1-2 1 15,-1-2-3-15,0-1 2 0,-1 0-6 16,1-5 0-16,-2 2-6 0,3-4-17 0,-2-2-23 16,2 3-36-16,-2-4-53 0,5-4-77 0,2-1-164 15,0-4-515-15,8-3-694 0</inkml:trace>
  <inkml:trace contextRef="#ctx0" brushRef="#br0" timeOffset="393267.2329">25425 12714 1006 0,'2'-8'493'0,"-2"-4"-163"0,0 1-41 0,-2 5-56 15,1 2-47-15,-2 0-28 0,3 3-48 16,-1 1-42-16,-1 1-30 0,0 5-24 0,-3 1-6 16,1 1 1-16,-4 5 3 0,3-1 3 15,0 6 4-15,2 2 0 0,3-1 1 0,2 3 4 16,4-1 0-16,3 1 0 0,2 3 1 0,5 2-5 0,3 0-3 15,0 0-2-15,3 0-4 0,-3-3 0 16,3-1-2-16,-3 0-2 0,-2-2-2 0,0 0 0 16,-5-3-2-16,-2-2-1 0,0-2 2 0,-4 0-3 15,-4-1 3-15,1-5 0 0,-3 2 2 0,-1-7 5 16,-1 3 2-16,1-3 4 0,-2 0 3 16,-1 0-1-16,-2 0 3 0,-1-1-4 0,1-2 0 15,-1 0-4-15,-3 0-4 0,-4-3-2 0,1 0-5 16,-2-2 0-16,-2 1-5 0,-2-1-6 0,-1-2-18 15,3 1-28-15,-3-2-39 0,2-3-72 16,0-1-127-16,2-1-413 0,3-1-933 0</inkml:trace>
  <inkml:trace contextRef="#ctx0" brushRef="#br0" timeOffset="393451.0525">25387 12747 132 0,'7'-11'678'0,"5"0"-427"15,3-5 31-15,3 7 4 0,5-1-36 0,-3 2-45 16,8-3-68-16,0 2-44 0,-1 2-37 16,5 2-25-16,4-1-15 0,-1 3-11 0,3 2-5 15,2 3-12-15,-6 0-20 0,3 1-50 0,-1 4-93 16,-1-1-171-16,-1 0-243 0,-1 2-272 16,-4-2 537-16</inkml:trace>
  <inkml:trace contextRef="#ctx0" brushRef="#br0" timeOffset="393775.8581">26220 12748 1 0,'0'2'0'0,"0"-1"356"0,0 2 16 16,0 0-27-16,0 0-24 0,-1 2-28 15,-2 2-37-15,0 3-25 0,-1 1-36 0,-4 0-32 16,2 5-32-16,-4-1-24 0,3 4-20 0,-1-1-18 16,-1 1-16-16,2 2-13 0,2-3-9 15,1 2-9-15,3-1-3 0,1-3-3 0,5-1-2 16,0-1 1-16,6-4 1 0,2 0 3 0,4-1 3 15,3-4-3-15,2-2 0 0,5 1-5 0,0-4-3 16,0-5-1-16,-1 2 0 0,-1-4 2 0,1 0-1 16,-3-2 2-16,-5-1-1 0,-3-3 1 15,-2 1 3-15,-4-1-1 0,-3-2 1 0,-4-1-6 16,1-1-2-16,-3-2-2 0,-3 0-1 0,-1 0 3 16,-4-1-5-16,-2 2 0 0,-2-1-2 15,-5 1-2-15,0 1 1 0,-3-1 0 0,-2 5 0 16,2 0-3-16,-2 4-2 0,3-1-5 0,5 6-5 15,-1-2-17-15,8 4-40 0,4-1-74 0,2 2-67 16,4 4-81-16,5-2-147 0,9 2-348 16,8 1-618-16</inkml:trace>
  <inkml:trace contextRef="#ctx0" brushRef="#br0" timeOffset="394101.9916">26845 12706 505 0,'1'-1'665'0,"0"0"-184"0,1 1-175 16,-2 1-107-16,0 2-73 15,-3 1-10-15,0 0 6 0,-6 5 16 0,0 1 6 0,-1 5-25 16,-2-3-30-16,-1 5-28 0,2-3-20 0,1 0-12 16,2 0-6-16,2 0-5 0,4 2-5 15,2-1 1-15,1-2-1 0,3-1 2 0,1-2 7 16,3 1-3-16,5-2 4 0,1-1-2 0,4-2-3 16,4-2 0-16,2-2-4 0,1-1-2 0,-1-2-6 15,-1-1 2-15,-5-2 0 0,1-2 3 16,-4-2 6-16,-4-1-4 0,-3 0 5 0,-1 0-3 15,-2-3-6-15,-4-3 5 0,0 1-4 0,-2-3-1 16,-1 2-4-16,-6-2-1 0,0-2-3 16,-3 0 1-16,-1 0 4 0,-3-1-6 0,-1 1 0 15,0 2-2-15,-1 5-8 0,-1-1 5 0,3 4-4 16,0 2-7-16,4 1-15 0,2 4-34 0,2 0-46 16,4 2-53-16,4 0-43 0,4 3-67 15,5 1-113-15,4 4-268 0,11 1-347 0,2-2 401 16</inkml:trace>
  <inkml:trace contextRef="#ctx0" brushRef="#br0" timeOffset="394407.5243">27322 12693 1 0,'2'-5'634'0,"1"0"-48"15,1 0-116-15,-2 1-117 0,-4 1-88 16,2 1-67-16,-2 2-53 0,1 0-41 0,-1 2-39 16,-2 1-19-16,0 1-12 0,-2 1-1 0,-3 5 11 15,-3 3-5-15,0 3-1 0,1 3-9 16,1 0-10-16,4 3-4 0,2-1-3 0,4 2-2 15,3 1 0-15,4-1 1 0,5 0 0 0,0 2 2 16,3-4 4-16,5-1-8 0,1-3-2 0,3-3-1 16,-1-5-6-16,5-2 7 0,-1-5 0 15,-1-2 2-15,3-3 1 0,-3-5-1 0,-3-2 1 16,-1-2 3-16,-1-4 9 0,-3-1-1 0,-2-4 1 16,-5-1-2-16,0-1-8 0,-4-1 7 0,-3-3-1 15,-2 1-2-15,-5-2-2 0,-2 0-2 16,-5-2-4-16,0 4 0 0,-1 0 3 0,-8 4-4 15,2 1 2-15,-8 4-5 0,-4 3-2 16,-3 4 2-16,-8 2-4 0,1 3-5 0,1 4-35 0,0 3-85 16,2 3-237-16,6 7-1127 0</inkml:trace>
  <inkml:trace contextRef="#ctx0" brushRef="#br0" timeOffset="395313.9332">28488 12879 1 0,'-2'-1'0'0,"-1"-3"0"16,1 1 73-16,0 1 217 0,-2-1-55 16,0 1-38-16,2-1-16 0,-1 1-14 0,1 0-14 15,-1 1-18-15,1-1-5 0,-1-1-19 0,0 2-1 16,0 1-3-16,1-2-10 0,-1 2-1 16,0-1-12-16,1 0-10 0,2 1-7 0,0-1-9 15,-1 1-10-15,2 0-12 0,-1 0-8 16,0 1-14-16,0-1-7 0,2 1-1 0,-1-1-2 0,4 1 9 15,-1 1 7-15,5-2 9 0,5 0 5 16,4 1 5-16,5-1-1 0,5-1-6 0,3 1 1 16,7-2-10-16,4 1-2 0,7-1-1 0,3-1-6 15,2-2 2-15,3 3-2 0,3 0 0 0,1-2 0 16,2 1-3-16,1 0 1 0,3 0-1 0,-6 0 2 16,0 2-1-16,-7 0-1 0,0 0 0 15,-7-1-4-15,-2 1 2 0,-8-1-3 0,-8 1 2 16,-3-2 3-16,-7 2 0 0,-7-1 4 0,-4 1 2 15,-4 0 11-15,-2-1 3 0,-2 2 2 16,-1 0 1-16,1 0-16 0,-1 0-6 0,1 0-7 16,0 0-9-16,0-1-1 0,-1 1-12 0,1 1-8 15,0 1-18-15,1 1-57 0,-1 3-133 0,5 0-422 16,2 2-986-16</inkml:trace>
  <inkml:trace contextRef="#ctx0" brushRef="#br0" timeOffset="397465.3926">30433 12587 659 0,'0'-5'337'0,"-1"-5"12"0,1-1-80 0,2 2-52 15,3 1-29-15,-2-1-36 0,4 2-23 0,-4-1-14 16,3 0-17-16,-2-1-19 0,2 2-6 0,-1-2-12 15,5 2-7-15,1 0-6 0,5 1-6 0,2 1-3 16,-1-2-6-16,8 4-5 0,-2 1-8 0,4 2-5 16,-2 3-3-16,4 3-6 0,-1 2 3 15,-3 2-5-15,0 5-1 0,-5 2 1 0,1 0-4 16,-6 4 0-16,2 3-1 0,-6 1 1 0,-3 5 0 16,-4 1 4-16,-5 3 5 0,-7 5-1 0,-2 0 8 15,-4 2-5-15,-6-1 0 0,-6 1 1 16,2-2-5-16,-5-3 3 0,-1-5-2 0,7-6 2 15,-4-6-2-15,6-2 0 0,0-3 2 0,2-1-3 16,0-3 8-16,6-2-4 0,0-2-3 16,4-1 1-16,2-1-6 0,5-4 7 0,2 1 1 15,0-1 4-15,1-1 9 0,0 1 2 0,5-2 0 16,3 0-1-16,3-1-2 0,2 0-11 0,7-2-4 16,3 0-1-16,1 0-10 0,5 1 7 15,1-1-3-15,5 0 0 0,-3-2 3 0,-1 2-1 16,-2 0 1-16,0 2-2 0,-1 0 2 0,-6-2-2 15,4 2-2-15,-3 0 2 0,-4-1-3 0,-2 1 2 16,-4 0 0-16,-3 1-1 0,-3-2 2 0,-2 3 2 16,-2 0 0-16,-3-1-2 0,0 4-2 0,-1-4-1 15,0 2-4-15,0 0-6 0,0-1-17 16,1 1-21-16,2-1-27 0,0 1-37 0,0-1-50 16,5 1-73-16,3-1-157 0,5 1-398 0,-1-2-746 15</inkml:trace>
  <inkml:trace contextRef="#ctx0" brushRef="#br0" timeOffset="397833.4133">31394 12606 1 0,'10'-9'394'0,"3"-3"48"0,6-1-61 15,0 5-39-15,2 3-54 0,-1 1-56 0,-1 3-74 16,-3 4-54-16,2 0-35 0,-5 5-25 0,1 6-7 15,-3 0-2-15,-6 6 1 0,1 3 6 0,-4 2 1 16,-2 1 0-16,-3 3-1 0,-4 2-1 0,-5 1-1 16,-4 0-1-16,0 1-2 0,-5 0-8 15,-4-1-1-15,2-4-4 0,0-4 0 0,2-4 2 16,-3-4-2-16,8-1 3 0,0-3-2 0,1-2-1 16,5-2 0-16,2-3-5 0,1-1 3 0,5-3 1 15,2 0 5-15,0-1 9 0,2-1 2 0,1-3 2 16,4 3-9-16,3-4-10 0,10 0-11 15,6 0-8-15,4-2-1 0,5 1-2 0,3 0 0 16,1 0 0-16,-3-1-1 0,5 1 1 0,-1 0-4 16,5-1 1-16,-4-1-9 0,0-1-14 0,0 1-21 15,-6 0-34-15,3-1-41 0,-4-3-51 16,2 3-54-16,-5-4-72 0,-2 3-107 0,-4 2-127 16,-4 0-177-16,-2 0-69 0,-5 0 779 0</inkml:trace>
  <inkml:trace contextRef="#ctx0" brushRef="#br0" timeOffset="398976.8933">32159 12779 1 0,'0'-6'103'0,"1"-3"350"16,3-1-57-16,-4 2-53 0,1-1-52 0,-1 4-42 16,0-2-31-16,0 1-20 0,-3-1-24 0,0 4-32 15,0 1-30-15,-3 1-30 0,0 2-18 0,-5 1-6 16,-3 3-2-16,2 3 0 0,-2 2-6 16,-2 0-2-16,0 4-5 0,1 1-5 0,2-3-2 15,0 5-7-15,1-2-5 0,2 2-6 16,4 1-6-16,0-1-2 0,2-1-1 0,3 3 0 0,4-2-1 15,1 0 3-15,6-3 2 0,7 0 0 16,1-6 4-16,6 3-5 0,3-5 0 0,3-1-3 16,0 1-5-16,-4-4 0 0,4-1-3 0,-2-1 3 15,0-2-1-15,-3-2 0 0,3 0 0 16,-7-4-1-16,-1 0 2 0,-1 0 1 0,-6-4 1 16,4 1 0-16,-6-3-4 0,-1-2 3 0,-1-3-1 15,-2 1 1-15,-1-3 1 0,-1 4-3 0,-1-3-1 16,-3 2-1-16,-2-1 1 0,-1 3-1 15,-4 2 3-15,2 0-2 0,-2 2-2 0,-4-2 1 16,-1 1-2-16,0 1 3 0,0 0 2 0,-4 0-3 16,2 1 1-16,-2 1-4 0,-2 1 0 0,1 1 4 15,2 0 0-15,1 1 1 0,5 6-3 16,0-1-1-16,4-1-1 0,1 3 0 0,0-2 3 16,4 2-6-16,1 1 0 0,1 0-1 0,-1 0 2 15,1 3 4-15,3 0 0 0,4 1 2 0,6 3-4 16,1-1 1-16,10-2-1 0,-2-1 2 0,5 2 2 15,1-3-2-15,-1 1 1 0,1-3-3 16,-1 0-1-16,0-1 2 0,0 0 0 0,-2 0 3 16,-4 1-2-16,-2-1-2 0,1-1 0 15,-2 1 0-15,-3-2 4 0,2 0-2 0,-3 1 0 16,0 1 1-16,-7 0-5 0,0 0 5 0,-4-1-1 16,1 1 4-16,1-1 1 0,-5 1-2 0,-2-1 0 15,-1 1-1-15,2-4 2 0,-2 4 1 0,0 0 1 16,1 0-3-16,-2 4-6 0,-1-4 3 15,1 0-2-15,0 1 1 0,2-1 3 0,-2 2-6 16,-1 2 3-16,-5 2 0 0,0 1-1 0,0 4 4 16,-1 0-1-16,0 1 1 0,-2 2-5 0,-1 1 3 15,0 1 0-15,1-4 0 0,1 4 7 16,5-1-7-16,-2 0 0 0,5-1 0 0,-1 0-4 16,1 0 6-16,1-2-1 0,4 0 1 0,3 1-2 15,-1-3 2-15,6 0-1 0,1 0 3 0,5-4 7 16,2-1-4-16,-2-3 1 0,0 1-3 15,2-3-4-15,0-1 4 0,1-1 0 0,2 1 1 16,-3 0 22-16,0-4-6 0,-2 0 1 16,-8 2-2-16,-1-3-11 0,2 0-5 0,0-1 2 0,1 0-2 15,2-3-9-15,-3 1 10 0,1-4 1 16,0 2 2-16,-4-2-1 0,-1 1-3 0,-2-1-2 16,-2 1 0-16,0-1 4 0,-2 2-3 0,-1-2 0 15,-2 2-3-15,-3-2-9 0,1 3 9 16,-1-3 0-16,0 2 4 0,-2 0 3 0,0 3-7 0,-1-1 0 15,1 0-2-15,2 2 4 0,2 2-2 16,1-1 1-16,0 4-2 0,-1 0-9 0,3 1 7 16,-1 0-4-16,4 0 2 0,0 2 7 0,1-1-11 15,4 0 2-15,2 1-2 0,7 1 5 0,2-1-1 16,5 5 0-16,-1-3 1 0,3 2-10 16,1-1 9-16,-1 1 1 0,2 2 1 0,-4-2 8 15,-2-1-9-15,0 2-1 0,-3-1-1 0,-3 1-3 16,-1-2 4-16,-2-1 1 0,-3 2-1 0,-6-2-5 15,2 1 5-15,-4 0 0 0,-1 0 2 16,-1-1 6-16,-1 2-4 0,-3 1 1 0,-2 3-2 0,1-3-4 16,0 2 8-16,-1 1 1 0,-3 0 0 15,-2 2-2-15,2-1-2 0,1 1-2 0,-1 0 2 16,4-1 9-16,1 2-9 0,3-1 2 0,2 2-2 16,1-2-7-16,5 2 10 0,4-3 1 15,2 2 3-15,5-2 0 0,-1-2-2 0,5-1-2 16,0-2 0-16,0-2 7 0,4-2-4 0,-2-1 1 15,-1-1 0-15,-1-2-4 0,0-2 10 16,-4-2 3-16,-1-1 2 0,1-2 5 0,-4-4-8 16,-3 0-2-16,-1-2-1 0,-2-2 0 0,-1-1-3 15,-3-1-2-15,-2 0-2 0,-7 1-13 0,0-2 10 16,-2 1-2-16,-6 1 1 0,-4 3 7 0,-8 0-11 16,-3 4 0-16,-5-1-8 0,-3 4-18 15,-4 1-46-15,-3 5-99 0,-2 3-357 0,2 3-1268 16</inkml:trace>
  <inkml:trace contextRef="#ctx0" brushRef="#br0" timeOffset="433513.9321">2502 14937 1 0,'1'1'0'16,"-2"0"0"-16,1 0 0 0,0-1 306 0,0 0 3 16,0 0-56-16,1 0-34 0,-1 0-15 0,0 0-12 15,1-1-10-15,-1 2-13 0,0-1-15 16,0 1-15-16,0 1-16 0,1-1-9 0,-1-1-13 16,0 1-10-16,0-1-7 0,0 1-6 15,0-1-8-15,0 0-7 0,0-1-4 0,0 2-8 16,0-1-6-16,-1 0-4 0,1 1-4 0,0-1-2 15,0 0 2-15,0 1-3 0,0-1-5 0,0 0-6 16,0 0-6-16,0 2-3 0,0-4-3 0,0 4-3 16,0-2-3-16,-1 0-5 0,1 4-2 15,0-4 2-15,-1 4-1 0,-1 1 5 0,-1 0 1 16,0 2-5-16,1 2-1 0,1-1-2 16,0 1-1-16,-2 3 7 0,1 0 0 0,1 2 1 0,0 4-3 15,-1-1 1-15,-2 2 0 0,3 1 3 0,-2 0 5 16,2 2-6-16,-1-2 0 0,-3 0-1 15,4 0-5-15,-1-2 4 0,1-1 4 0,-2-3-3 16,0 2-1-16,1-2 1 0,1-3-3 0,0 2 1 16,0-4 7-16,1-2-5 0,-3 3 0 0,3-4-4 15,3-1-6-15,-3-1 10 0,0-2-1 16,1-1 1-16,-1 0 3 0,0-1-6 0,1-1 6 16,-1 0 4-16,1-1 9 0,-1 1 0 0,2-3-2 15,1-3-4-15,0-4-11 0,0 0 4 16,2-3 0-16,-3 2 2 0,0-1 2 0,1-1-6 15,2-1-3-15,-3 0 3 0,0-1 2 0,1 1-3 16,1 0 1-16,-2 1-3 0,2 0-8 0,0 3 9 16,-2-2 0-16,-1 3 3 0,1-1 2 0,2 3-7 15,-3 0-1-15,1 2 1 0,-1 0 1 16,-1 1 1-16,1 2 2 0,-1-1-5 0,0 1-6 16,0-1 8-16,0 3-2 0,0 0 2 0,0 1 7 15,0-1-13-15,0 1-3 0,-1 0-5 16,1 0-13-16,0 0-10 0,-1 1-18 0,0-1-36 15,-1 0-56-15,-1 0-63 0,0 1-132 0,2 3-398 16,-3-1-864-16</inkml:trace>
  <inkml:trace contextRef="#ctx0" brushRef="#br0" timeOffset="434562.2373">2494 14821 868 0,'-4'-3'269'0,"-3"-3"-39"16,-3-2-6-16,2 1 16 0,5-1 0 0,-2 2-34 16,-1 0-55-16,-1 1-44 0,4-1-35 0,-4 2-16 15,4 1-10-15,-4-1 1 0,3 1-2 0,-4 1-7 16,4-1 1-16,-2-1-6 0,0 1-2 15,0 0 0-15,-2 0-8 0,-1 1-3 0,-1 0-4 16,2-2-1-16,0 3-3 0,-1 0-1 0,0 1-2 16,-3 0-9-16,2 1 6 0,-2 0-2 15,-1 0 3-15,3 2 5 0,-2-1-4 0,2-1 1 16,0 2-1-16,-1-1 2 0,0-1 3 0,0 1 2 16,-4 0 1-16,3 1-3 0,0-2 2 0,-3 2-2 15,0-1 0-15,2 0 6 0,-4 1-8 0,6-1 0 16,-1 1-2-16,1 0-6 0,-2 2 4 15,1 0-2-15,0 1-2 0,1-1-4 0,0 2 2 16,2 0-1-16,-1 1 1 0,1 0 8 0,-2 2-9 16,2 0 0-16,0 1-1 0,2 1-4 0,-2 0 5 15,1 0 1-15,-2 2 0 0,1-2 1 16,0 2-2-16,0 1-2 0,0-1 0 0,2 0 3 16,-2-1-4-16,2 0 3 0,-1 2 0 0,4-2-1 15,-1 1 4-15,1-1-1 0,1 1 2 0,-2-1-6 16,3 1 4-16,-1 0-3 0,2-1 1 15,0 5 6-15,-3-4-2 0,2 0 0 0,2 1-2 16,0-3-3-16,0 4 5 0,0-4 1 0,0 3 0 16,0 1-1-16,2-4-1 0,0 3-3 15,1 0 0-15,1 0 5 0,-3 1-2 0,5 0 3 16,-3 0-3-16,1 0-3 0,1-2 6 0,0-1-2 0,2 1 4 16,-1 0 1-16,-1-3-4 0,3 4 2 15,0-2 0-15,2-2 1 0,-1 0 0 0,-2-1 2 16,2-2-3-16,0 1-1 0,2-1 4 0,2-1-1 15,-3 1 0-15,0 1 2 0,4-3-6 16,-4 2-1-16,0-3-1 0,1-1 0 0,1 2 2 16,-2-1-1-16,2 1 1 0,3-3-2 0,-1 0 2 15,-1 1 1-15,4-2 0 0,1 2 1 16,-1-3-3-16,0 0 1 0,1-2-2 0,0 1 1 16,-3 1 0-16,4-2 4 0,-1 0-3 0,1-3-2 15,2 1 3-15,-4-2-4 0,4 2 2 0,-4-2 1 16,3-1-4-16,-1 2 1 0,-3-1-1 0,2 0-1 15,-2-2 4-15,2 0 2 0,-4 0-3 16,3-1 0-16,-1 1 2 0,1-3-4 0,1 1 4 16,-4 0 2-16,4-2-5 0,-1 0 0 0,-2 1-1 15,1-2-1-15,-1 2 3 0,1-2 0 16,-2-1 2-16,0 1-3 0,1-1 2 0,-4 1-2 0,-1-2 0 16,1-1 6-16,-2-1-7 0,-1 2 5 15,1-2-4-15,-2 2 0 0,-1 1 5 0,-2 0 1 16,0 1 0-16,-2-1 0 0,-1 1-1 0,0-2-2 15,-1 2 1-15,-1-3 3 0,0-2-5 0,-1 3 2 16,-2-4-2-16,0 0-5 0,-1 3 5 16,1-1 0-16,-2-1 0 0,-1 4 1 0,-1-3-4 15,-1 0 0-15,-2 2 2 0,1 0 2 0,-1 2 1 16,-4-3 1-16,1 4-4 0,-1-3-4 16,0 1 2-16,-3 2 1 0,2 0 0 0,-3 0 4 15,0 2-6-15,0-1-4 0,-1 0 2 0,1 2 2 16,-1-1 0-16,0 1 3 0,-3 0-4 0,3 1 0 15,-1 1 1-15,-1 1-1 0,1 0 2 16,-3 1 1-16,0 0-3 0,2 2-3 0,0 1 1 16,0 2-2-16,-1 0 1 0,0 2-2 0,2 2-15 15,1 1-30-15,-3 5-54 0,2 4-120 16,1 5-578-16,2 0-998 0</inkml:trace>
  <inkml:trace contextRef="#ctx0" brushRef="#br0" timeOffset="437382.7146">3599 15208 368 0,'-3'-3'270'16,"-1"-1"18"-16,2-3 23 0,-1 2-10 0,1 2-25 15,0 1-59-15,0 0-49 0,2 0-38 16,-1 2-26-16,0-3-17 0,1 3-15 0,0 0-5 16,0 0-7-16,1 0-8 0,-1 0-4 0,0 0-8 15,0 0-10-15,0 2-8 0,0-2-8 0,0 1-5 16,0-1-1-16,0-1 0 0,0 1-3 0,-1 1-4 15,1 0-1-15,0 1 4 0,-1 2 3 16,1-1 6-16,-1 6 3 0,-1-3-4 0,1 1 3 16,0 3-2-16,-1-1 3 0,2-2 4 0,0 4 0 15,-1-1 4-15,0 3-4 0,0-1-6 16,0 3 3-16,-1-4-3 0,2 2 1 0,-1-2-1 16,0 0-5-16,-1-1 1 0,2 1 0 0,-1-2 3 15,0 0 0-15,1 2-2 0,-1-2-1 0,1 3-5 16,0-4 4-16,0 0-1 0,0 0 3 15,0-1 1-15,0-2-5 0,0 1 0 0,0 0-3 16,0-2 1-16,-2 0 0 0,2-1 2 0,0-1-2 16,-3 0-5-16,3 1 6 0,0-1-4 0,0-2 3 15,0 2 4-15,0-1-5 0,-1-1 2 16,1 1-1-16,0-1 0 0,0 0 1 0,0 0 6 0,0 0 2 16,0 0-1-16,0 0 9 0,0 0 0 15,0-1 0-15,0-2 4 0,-2 1-11 0,1-3-8 16,-1 0-2-16,0 1-7 0,1-2 2 0,-1-1 5 15,2 1-3-15,0 2-2 0,-2-2 4 0,2 0-4 16,-1 2 4-16,0-2 5 0,1-1-6 16,-1 3-1-16,-1-3-2 0,1 2-3 0,1 0 3 15,-1-1 2-15,1 1 1 0,-2 0-3 0,2 1 1 16,0-1-4-16,0-2 4 0,0 1 6 16,0 1-9-16,2 1 5 0,-2-2-4 0,1-2-7 15,-1 3 9-15,1-3 0 0,1 2 0 0,-2-4 2 16,0 1-1-16,0-1-3 0,1-1 2 15,-1 0 5-15,0 2-6 0,1-3 1 0,-1 2-1 16,0-1-7-16,1 0 9 0,-1 2-2 0,0-2 1 16,0 4 3-16,2 0-5 0,-2 0-1 0,0 0 2 15,0 2 3-15,0-1-2 0,0 1 1 16,1-1-3-16,-1 1-7 0,0 0 9 0,0-3-1 0,0 3 4 16,1-1 1-16,-1 0-3 0,0 0-3 15,0-1-1-15,0-2 1 0,0 0 1 0,1 0 4 16,-1 1-4-16,0-2-4 0,0 1 4 0,2-2 0 15,-2 2 2-15,1-2 9 0,0 1-11 16,-1 1-3-16,3 0 1 0,-2-1-3 0,4 3 5 16,-2-1 2-16,0 1-1 0,1 2-8 0,1-5 6 15,1 5-3-15,0-1 2 0,3-1 3 0,0 0-4 16,1 1 2-16,-1 2-1 0,3-1-1 0,2 0 3 16,0 3 0-16,-1-2 1 0,4 1-5 15,-3 1 3-15,2 0-1 0,-2 0 2 0,2 2 7 16,-3-3-8-16,3 2 1 0,-3 1-2 0,1-1-3 15,1-1 5-15,-1 2 1 0,-2-1 1 16,2 1-2-16,-2-2 0 0,-2 0-2 0,3 2 1 16,-7-1 7-16,0 0-6 0,0 1 0 0,1-1-1 15,-4 1-5-15,4 0 6 0,-5 0 0 16,1-1-1-16,-1 2 1 0,-1-2-4 0,1 1-2 16,0 0-1-16,1-2 2 0,-3 2-10 0,2 0-4 0,-1 0-10 15,2 2-16-15,2-2-2 0,-2 2-16 16,1 0-16-16,-1 3-20 0,1 0-53 0,-2 2-73 15,-1 1-148-15,-1 4-434 0,-2-2-766 0</inkml:trace>
  <inkml:trace contextRef="#ctx0" brushRef="#br0" timeOffset="438738.2687">3603 15288 943 0,'0'-2'247'0,"-2"0"-48"15,2 0-26-15,2 2-33 0,0 1 2 0,3-1-3 16,-1 0-31-16,4 0-28 0,0 0-22 0,4 0-10 16,2 1-6-16,4-1 3 0,1 0 4 15,1-1-1-15,3-1-6 0,1-3-7 0,2 1-10 16,2-2-9-16,0 2-1 0,-1-2-3 0,2 1-1 15,-4-1-3-15,1-1-2 0,-4 2 0 0,1 0-2 16,-6 0 3-16,2 0 1 0,-4-2 0 16,0 1 1-16,-4 1 1 0,0-1 3 15,-2 1-1-15,0-1 4 0,-2 2 2 0,-1-4 1 0,-1 3 8 16,-2 2 0-16,-2-1 3 0,1 0 0 0,0 0-6 16,-2 0 1-16,0 0-2 0,-2 2 1 0,2-2-1 15,-1 3-2-15,0-3-2 0,0 0-4 16,1 1 2-16,-2 0-2 0,1 1 1 0,0 1-1 15,-2 0-3-15,2-1-3 0,0 2 1 0,1 0 0 16,-2 0-2-16,2 0 1 0,0 0-5 16,0-1-3-16,-2 2 3 0,1-1-3 0,0 2 2 15,-2 0-1-15,1-1-4 0,1 3 2 0,-3 2-2 16,1-1 3-16,1 2 2 0,-2 1-1 0,0 1 0 16,1 0-1-16,0 3 1 0,2 1 0 15,1 1 0-15,0 0 2 0,0 0-4 0,1 1 1 0,0-1-1 16,3 2 1-16,0-1 0 0,1-2 3 15,-1 1 0-15,1-5-3 0,-2 0 3 16,4-2-1-16,0-1 3 0,-2-1 4 0,2 1-4 0,1-2 3 16,0-3-3-16,1 1-1 0,0-2 2 15,-1 0-1-15,1 0 1 0,0 0-3 0,1-3 2 16,0 0-3-16,0-1 1 0,-1 1 4 0,1-1-6 16,-3-2 3-16,1-1-3 0,0-2-2 0,0 1 5 15,1-4-2-15,-2 1 0 0,1-2-1 16,0 0-2-16,0 1 0 0,0 2 2 0,1-2 1 15,2 2-2-15,-1 0 1 0,4 0-4 0,-2 2 0 16,0-1 1-16,3 2 1 0,0 2 1 0,-3 2-1 16,2 0 0-16,-1 1-4 0,-1 2 2 15,-4 2 2-15,2 2-3 0,0 1 3 0,-1 0-2 16,2 5-1-16,-2-1 3 0,2 1-1 0,0 2 2 16,-2-2-1-16,0 3-1 0,2 0 0 0,-4 1 0 15,1 1 1-15,-1-1-2 0,-2 1 2 16,2-3-6-16,-4-1-1 0,2-2 1 0,-2-1-4 15,-1-2 1-15,1-5-2 0,-1 1-3 0,1-4 2 16,2 1 0-16,1-1 0 0,1-3-2 0,1-2-1 16,2 0 0-16,0-1-2 0,-2-2 6 0,3 1-1 15,1-4 5-15,-2 2 2 0,4-5-2 0,-3 4 1 16,1-1 2-16,3 3-1 0,-2-1 2 16,3 4 0-16,-2-1-1 0,-3 1 0 15,0 3 1-15,0 2-3 0,1 2-1 0,1 1 1 16,1 1-3-16,-2 1 5 0,6 3-2 0,-4 1 2 15,3 0 1-15,2-1 2 0,-2 3-1 0,3-3-2 16,0 1 0-16,1 0-2 0,-1-3 0 0,2 1 2 16,-1-3-5-16,1-1 3 0,-1 0-2 15,0-2 0-15,-1 0 6 0,1 0 1 0,-1-3 1 16,-5 2 0-16,0-2 2 0,-2-2-2 0,3 2 3 16,-4-1 1-16,-3-1-1 0,2-2 4 0,-5 2 0 15,-1 1 1-15,2 0 5 0,-5-1 0 0,-1 2 3 16,0-1 1-16,-1 1 0 0,-1 1-3 15,0-2-2-15,-1 1 0 0,-3 2-8 0,-1-1 2 16,-1 4-6-16,-5 1 0 0,-4 4 4 0,-2-1-2 16,-2 3 2-16,-5 2-1 0,0 1-2 15,-1 1 0-15,0 1 1 0,6 1 0 0,1 0-2 16,6 1 1-16,4-3-3 0,3 2-1 0,-1-3 2 16,6 1-1-16,1-4 1 0,5 0 1 15,0-2-3-15,4-2 0 0,2-2 0 0,1-2 1 0,6 0-1 16,-3-2 2-16,2-2 1 0,1 0-4 15,-1-5 6-15,1 2-4 0,-1-2 2 0,-1-1 1 16,-2-3 0-16,-2-2 1 0,3-1-2 0,-2-1 4 16,-1 1-1-16,0-3 3 0,1 0 0 0,-2-3-2 15,-1 1 5-15,3-2 0 0,-5 2 4 16,-2-2 4-16,1-2-3 0,-4 1 3 0,3 1-2 16,-5-1 3-16,-4 4 1 0,-1 1 3 0,0 1 3 15,-4 3-1-15,2 2 4 0,0 1 2 0,-2 1 2 16,5 2 3-16,-1 3-4 0,0 1-5 0,3 2-7 15,-2 1-8-15,1 4-2 0,-2 1-5 16,2 4-1-16,-6 3-1 0,3 5 4 0,-2 2-2 16,-2 5 5-16,4 3 1 0,-1 0-5 0,3 3 4 15,1-1-5-15,0 1 1 0,1 0 1 16,2 1-2-16,2 0-1 0,1-2-2 0,2-3 2 16,0-1-3-16,3 0 1 0,1-3 1 0,1-1-10 15,0-2-5-15,4-2-27 0,-2-5-38 0,-1 1-58 16,6-2-148-16,-4-4-809 0,3-1-639 0</inkml:trace>
  <inkml:trace contextRef="#ctx0" brushRef="#br0" timeOffset="444473.1239">3580 15097 1 0,'-1'-1'0'15,"-1"-2"0"-15,-1-2 0 0,0 0 0 0,3 2 39 16,-1-3 173-16,0 2-37 0,1 0-16 0,-1 0-12 15,2 1-7-15,-1-1 1 0,1 0 1 0,0 0 7 16,-1 1-4-16,0-2 1 0,2 2-5 16,-1 0-14-16,0-2-12 0,1 2-13 0,0-2-8 15,0 3-16-15,0-2-7 0,0 2-12 0,2 1-17 16,-1-2-6-16,0 2-9 0,3-1-6 0,-3 1 5 16,1-1-2-16,1 1 4 0,0 0 6 15,1-1 7-15,2-1-1 0,1 2 1 0,2-2-4 16,2 1-9-16,1 1 3 0,3-1-5 0,0-2-3 15,-2 3-3-15,1 0-7 0,-2 0-2 16,4 1-3-16,-2 0 5 0,0 2-4 0,2 1 1 16,0 1 2-16,1 3-6 0,0 0 7 0,2 3 0 15,-4-1-6-15,3 3 0 0,-4-2-4 16,1 2-5-16,-1 1 3 0,-3 0 1 0,0 1-2 16,2 2 3-16,-5-2-3 0,1 0-4 0,-2 2 7 15,-2-5 0-15,-2 4 2 0,0-2 5 0,0 1-11 16,0 0 3-16,-1 0-1 0,-2 1 0 15,1 0 4-15,-3 1 1 0,0 2-3 0,-3-2-1 16,1 0 5-16,-2 0-2 0,-1-3 4 0,0 1 0 16,-1-3-3-16,0 2 0 0,-3-3-1 0,-2 1 2 15,0-1 3-15,-1 0 1 0,-1-2 0 0,0 0-4 16,-2 0 2-16,3-2-3 0,-3 0 3 16,1 0 3-16,0 0-8 0,2-1 2 0,-2-1-3 15,1-1-2-15,3 1 5 0,-1-3 1 0,0 1 1 16,1 0-3-16,2-2 1 0,-3 0-2 0,0 0 3 15,1 0 2-15,2-2-4 0,-1 0 0 0,3 1-2 16,0-1-1-16,-3 1 2 0,4-1 0 16,0 1 0-16,1-2-2 0,2 2 1 0,-1 0-3 15,1-1 2-15,0 2 3 0,1-2-5 0,1 1-2 16,0 1-4-16,0 0-10 0,1-1-10 16,-1 1-27-16,0-1-39 0,2-1-47 0,2-1-77 15,0 0-156-15,9 0-483 0,3 0-674 0</inkml:trace>
  <inkml:trace contextRef="#ctx0" brushRef="#br0" timeOffset="445768.6387">4189 15359 902 0,'-6'4'279'15,"2"-2"-21"-15,-3 1-20 0,6-2-36 0,2-1-33 16,1 0-61-16,1 0-33 0,-1 1-13 16,4-1-2-16,4 0 8 0,4 0-14 0,1-1-13 15,5-2-9-15,0 0-10 0,2-1-1 16,-1 0-4-16,0-1-2 0,-2-2-4 0,1-2-1 0,-3 4-2 16,0-4 1-16,-2 2 2 0,0 1-1 15,-4 0 2-15,-1 0 2 0,-5 0 6 0,0 0 8 16,-3 0 3-16,0 1 1 0,-2-3-4 0,-2 2-1 15,0-1-3-15,-2-1 1 0,2 2 1 0,-6 1-4 16,1-1 1-16,-1 2-5 0,1-2-2 16,-4 5 5-16,2-2-2 0,-1 1-2 0,-1 1-1 15,1 1-3-15,0 1-5 0,-4 1 0 0,3 2-1 16,-3 3-3-16,2 2 1 0,-1 1-1 16,0 3-2-16,-1 2 2 0,3-2-1 0,1 5 1 0,0 0-3 15,1 0 0-15,2 2-2 0,2 0 2 16,1-1 2-16,0 0-3 0,3-1 1 0,2-1-2 15,3-1-1-15,0 0 5 0,4-1-1 16,5-2 3-16,-3-1 1 0,4-1 1 0,3-1-2 16,0-3 4-16,3 0 3 0,3-5 1 0,1-2 1 15,4-2-2-15,3-4-7 0,1 0 3 0,-1-1-4 16,-1-2 0-16,-1-1 0 0,1-2-3 0,-1-1 0 16,-3 0 1-16,2-3 1 0,0-1-2 15,2-2 1-15,0-3 0 0,-4-1-4 0,0-2 7 16,0 0 0-16,-5-1 3 0,0-2 2 0,-2 0-5 15,-4 2 1-15,2-1-2 0,-4-3 3 0,-2 2 0 16,-1-1 1-16,-1-1 0 0,-2-1-5 16,-2 2 4-16,0 0-3 0,-2 2 2 0,-2-1 3 15,-1 1-5-15,-1 2 3 0,-1 0-3 0,0 2-2 16,-3 1 3-16,1 3 2 0,-2-1 1 0,1 1-1 16,0 2 1-16,-1 3-1 0,2 1 1 0,1 3 5 15,-1 0-4-15,1 2 4 0,2 3 0 0,0-1-3 16,-2 1 6-16,2 3-4 0,-1 2-3 15,2 0-2-15,0 1-10 0,-1 0-3 0,1 4 3 16,0-1-2-16,-1 6 5 0,1 2 1 0,0 2-2 16,0 3-1-16,1 3 4 0,-1 3 0 15,1 0 2-15,1 4 1 0,-1 2-2 0,-1 3-2 16,1 3 1-16,1 2 2 0,-1 3-3 16,0 1 2-16,2 2-4 0,1-2 0 0,-1 1 3 15,3 0 1-15,2-2 0 0,-2-1-1 0,4-1 1 16,1-6-3-16,2-4 1 0,0-3 3 0,0-4-4 15,4-3 4-15,-2-2-2 0,3-2-1 0,0-1 4 16,1-3-4-16,2-1 2 0,-1-3-2 16,3 1-1-16,-1-4 0 0,-1 0 0 0,-1-2 2 15,0-2-2-15,-5-1 3 0,1-2-2 0,-2-3-2 16,1 2 5-16,-3-5-2 0,4 0 4 0,-4-3-3 16,-1 0-1-16,0-2 0 0,-4-1 0 0,1 1 3 15,-3 0-1-15,1-5 2 0,-2-1-3 0,-3-1-2 16,-1-3 4-16,0 3-4 0,0 1 4 15,-1 2 0-15,-2-1-5 0,-1 6 3 16,2 3-3-16,1 2 2 0,-1 2 1 0,-1 2 0 0,0 1 0 16,2 2-3-16,0 1 1 0,0 1-3 15,-2 1 1-15,0 4 2 0,0 2-5 0,-5 4 3 16,4 4-4-16,-4 3 2 0,4 5 3 0,0-2 0 16,3 4 0-16,2 0-2 0,2-1 4 15,1-1-5-15,1-2 4 0,1-5 1 0,4-1-6 16,0-1 5-16,1-3-3 0,1-2-1 0,1-2 4 15,1-2 0-15,-2-3 1 0,4-2-2 0,-2-2 2 16,3-3-2-16,1-2 1 0,0-3 2 0,1-1-5 16,0-4 3-16,-2-1-2 0,-3-1-1 15,0-1 4-15,2-3 0 0,-6-2 1 0,3-1-2 16,0-2 2-16,2 4-6 0,-4 1 3 0,0 3 2 16,2 3-6-16,-5 2 7 0,-1 2-2 0,-1 3-1 15,-1 1 6-15,-4 1-3 0,1 2 4 0,1 2-2 16,-1 1-2-16,-1 0-1 0,-1 2-3 15,0-1 2-15,0 3-7 0,0 0 8 0,0 4-2 16,0 4-2-16,0 2 7 0,0 3-5 0,0 2 3 16,-1 3 0-16,2-3-1 0,0 5-2 15,1 0-1-15,2-1 3 0,1 0-4 0,4-2 6 16,0-5-2-16,1-1-3 0,3 0 6 0,1-2-6 16,2-2 3-16,3-2 1 0,-2-2-4 15,2-3 0-15,1 2-4 0,-1-5-4 0,-2 1-9 16,1-2-9-16,-5-1-15 0,-3-2-17 0,-2-1-12 15,-5 0-34-15,1-3-41 0,-4-2-78 0,-2-3-178 16,0-1-525-16,-3-2-698 0</inkml:trace>
  <inkml:trace contextRef="#ctx0" brushRef="#br0" timeOffset="446110.5213">4863 15070 108 0,'-19'1'466'0,"-3"1"-14"0,-5-1-63 15,8-1-38-15,9-1-44 0,1-1-68 0,5 1-68 16,2-1-45-16,3 2-32 0,3-2-26 0,3-2-16 16,6 1-9-16,6-4 3 0,8 1-6 0,5 1-1 15,7 0-3-15,6-4-8 0,4 1 5 0,5 0-6 16,-2-3 0-16,3 3 1 0,-2 0-4 15,1 0 0-15,-8 1-5 0,-1 1-1 0,-5 3-5 16,-4-2 0-16,-4 2-1 0,-2-1-4 0,-1 0 2 16,-7 1-4-16,-4 2-1 0,-5 0 0 0,-5 1-5 15,-5 0 4-15,-1 0-1 0,-2 0 6 16,-2 1-2-16,1-1 5 0,-1 1-4 0,0 1-7 16,-6-1 6-16,-2 2-10 0,1 0 0 0,-2 1-8 15,-1-3-31-15,1 4-35 0,-1-2-77 16,1 0-139-16,5 2-397 0,-1-1-962 0</inkml:trace>
  <inkml:trace contextRef="#ctx0" brushRef="#br0" timeOffset="447742.8734">5749 15405 213 0,'-2'-5'314'0,"2"-4"29"16,-2-1-28-16,3-1-27 0,2-2-10 15,4 0-37-15,2 1-37 0,3-4-36 0,-1 1-31 16,7-4-27-16,-3 1-17 0,7 3-15 0,-2 0-18 16,5 6-9-16,-3 0-12 0,4 3-9 0,-2 1-2 15,-3 4-10-15,0 2-5 0,-1 3-4 16,-2 3-6-16,-1 3-1 0,-2 0-1 0,-3 5 3 0,-2 2-4 16,-1 2 4-16,-1 4-1 15,-4 0-1-15,-1-1 4 0,-3 0-2 0,-4-2 1 16,0-1 1-16,-3 2-2 0,-2-6 1 0,0 1 1 0,0-3 1 15,-2-3-1-15,3-1 4 0,-3-4 0 16,5 1-2-16,-1-4 9 0,4-2 1 0,-1-1 2 16,0-1 0-16,2-3-8 0,0 0-3 0,0-4-4 15,-1-3 1-15,3-1-2 0,1-2-1 16,3 1-2-16,0-5-3 0,1-2 4 0,1 0-4 16,3-3 4-16,3-1-1 0,1-1-4 0,0-3 3 15,4 0-2-15,-2 4 3 0,6 0 0 0,0 3 2 16,-1 6-1-16,4-2-1 0,-3 4 2 0,0 4-2 15,-2 2 2-15,-1 1 0 0,0 6-5 16,1 2 2-16,-6 3-2 0,4 3 0 0,-4 3 3 16,2 5 1-16,0 2-2 0,0 1-2 0,-1 3 0 15,-2 2 0-15,-1 2 2 0,-2 2 1 0,-3 2-3 16,-2-3 1-16,1-1-2 0,-2-4 1 0,-2-5 2 16,0-2-2-16,-1-2 1 0,0-4-3 15,0-2 2-15,0-4-1 0,-1-1 2 0,1-1 3 16,0 0-2-16,1-2 0 0,-1-3-6 0,1-4-3 15,1-3 0-15,2-1 1 0,0 1 0 0,4-4-3 16,-3 1 0-16,4-5-1 0,1-2 4 16,5-2 5-16,-3 0 2 0,0 2 1 0,2 3 0 15,0 0-2-15,-2 4 4 0,-1 2-1 0,4 5 2 16,-3 1 1-16,-1 4-4 0,0 2 1 16,-2 1-1-16,2 5 2 0,0 2 0 0,1 3 0 15,4 5-2-15,-3 3-2 0,3-1 2 0,-2 4 0 16,2 3 1-16,-1-1 0 0,2 3-3 15,-4-2 2-15,5-3-2 0,-5-3 2 0,7-7 2 0,-2 1 1 16,4-6-2-16,-2-4-3 0,2-2 1 16,-3-3-3-16,2-2 5 0,-3-2 0 0,-2-1-3 15,4-3 3-15,-3-4-3 0,1-2 4 0,-6-1 2 16,-2-2-2-16,-1-1 1 0,-5-1-3 0,4 1 0 16,-7 1 2-16,1-1 2 0,0 3 1 0,-4 4-1 15,-1 2 2-15,1 0-1 0,-5 4 0 16,1-2 4-16,-1 4-3 0,-1 4-3 0,-3 1-2 15,-7 2-4-15,3 1 1 0,-9 4 3 0,3 4 2 16,0 0-1-16,2 1 2 0,3 0-4 16,-1 3 0-16,4-2 2 0,2 4-1 0,2 1 1 15,2-1-2-15,3 3-3 0,3-1 1 0,2-3 2 16,2-1 2-16,4-2 1 0,3-3 3 16,0-2-3-16,4-2 4 0,3-4 3 0,1 3-4 15,2-2 1-15,0-2-3 0,3 3-7 0,1-5 5 16,-5 0-2-16,5-3 2 0,0 1 3 0,-2 1-6 15,2-2 1-15,-1-1 0 0,2 1-3 16,-3-1 4-16,1 1 1 0,-3 0-2 0,2 2 0 16,-6 1-3-16,3 3 1 0,-6 0 4 0,4 2 1 15,-3 2-1-15,1-1-2 0,-4 0-4 0,0 0 3 16,-2 1 0-16,-1 0 2 0,-1 1-1 16,1-1-3-16,1 2 1 0,-5-2-1 0,3-2 3 0,0 1 2 15,-4-1-4-15,4 0-2 0,-4-2 1 16,3-1-4-16,-1-1 4 0,5-3 2 0,0 0-1 15,1-2-1-15,5-4 0 0,-4 3-1 0,2-3 3 16,4-3 4-16,-1 1-3 0,-4-2 2 0,4 2-3 16,-6 0-3-16,1 1 7 0,-1 0-1 15,-2 2 1-15,1 1-1 0,-2 2-3 0,-2 2-1 16,2 0 2-16,1 1 3 0,-2 3-2 0,-3 2-1 16,4 1-2-16,-4 1-4 0,5 1 4 15,-2 2 2-15,-2 1 2 0,4 0 2 0,1 2-4 16,0 0-2-16,1 1 0 0,1-4 4 0,2 3-2 15,-1-2 2-15,0-2-2 0,5-3-4 0,-1-2 2 16,3-2 1-16,3-3 2 0,-2-1 4 0,2-2-4 16,2-1-2-16,-3 0-1 0,-1-5 2 15,0 3-2-15,-4-2 4 0,-2 0 1 0,1-2-6 16,-3-1 8-16,-1 0-1 0,-1 0 3 0,-2 1 5 16,-1 0-3-16,0 4 2 0,-6-2 4 15,1 3 3-15,-3 0 4 0,-2 2 0 0,1 2-5 0,-2 0-7 16,-4 0 2-16,-1 3-6 0,-1 2 2 15,-4 1 5-15,-4 5-11 0,-1 2 5 0,-7 3 0 16,4 2-3-16,-2 2 13 0,2-1 1 0,2 1 0 16,6-2-4-16,4 1-1 0,2 2-2 15,-1-4 2-15,7 2 4 0,1-3-9 0,6 2 2 16,-1-1-3-16,4 0-1 0,1 1 4 0,6 0-5 16,-2-3-3-16,5 1-4 0,0-2-11 0,0-3-16 15,2 3-16-15,0-3-34 0,2-1-65 16,4 0-99-16,3-1-248 0,1-3-873 0</inkml:trace>
  <inkml:trace contextRef="#ctx0" brushRef="#br0" timeOffset="448831.1511">8865 15573 956 0,'-12'0'304'0,"-5"-1"26"0,3 1-34 0,4-2-47 16,2 0-14-16,2-2-44 0,3 0-38 15,0 1-31-15,1-3-25 0,-1 0-16 0,6-1-25 16,1-2-13-16,0-1-13 0,6-2-12 0,4-2 2 16,1-2-5-16,10 0-1 0,-1-4-4 15,7 1-1-15,2-3-2 0,5 0 1 0,0 0 2 16,-4-3-7-16,-2-2 3 0,3-3-2 0,-5-1-2 16,0 1 7-16,-5 0 2 0,-1 1 0 15,-6-3 6-15,1 1-6 0,-8 0 0 0,0-1 2 16,-3 2 1-16,-2 3-1 0,-3 3 4 0,-3 5 0 15,-1 4-3-15,-1 2 9 0,-3 4-1 0,2 1-1 16,-1 3-3-16,1 3-8 0,1 2-6 0,-3 5-2 16,-1 6 5-16,-5 4-5 0,-2 7 3 15,-2 4-1-15,1 5-5 0,-1-2 10 0,5 4-3 16,1 2 3-16,3 0 0 0,0-1-7 16,7 1-1-16,7-3-1 0,2 4 4 0,2-5 0 15,8-2 0-15,0-7-3 0,8-5-4 0,1-3 4 16,3-6-4-16,1-2 2 0,6-4-1 0,-2-2-5 15,0-2 1-15,1-4-2 0,-4 0 2 0,-3-6-1 16,-3-1-1-16,-2-3 1 0,-3-6-2 0,-2-3 3 16,-3-1 1-16,-1-2 4 0,-1-1 2 0,-4-5-3 15,-2 1 2-15,-2-3-4 0,-4 1 4 16,-1 0 1-16,-3 2-1 0,-1 3 1 0,-2 5-2 16,0 3 4-16,-1 3 0 0,-2 4 3 0,0 3 0 15,2 3-5-15,-2 5 1 0,2 1-4 16,2 3-4-16,-3 3 4 0,1 3-1 0,-4 4 3 15,0 5 0-15,1 4-4 0,-1 2-1 0,0 2 2 16,7 2 4-16,0 0-3 0,2 6 3 16,1-3-4-16,3 1 0 0,-1 1 3 0,2-1-1 15,-2-1-2-15,6-4-6 0,1-6-4 0,4-2-7 16,0-2-1-16,-2-4 0 0,4-4-3 0,-2-5 1 16,1-2-3-16,1-2 1 0,2-3 3 15,-1-2-1-15,-2-3 6 0,4 0 2 0,-4-3 1 0,0-1 5 16,0 1 5-16,-2-2 3 0,-4 4 0 0,2-5 2 15,-3 1-1-15,0 1-2 0,-1 3 5 16,-1 1 1-16,-1 2 1 0,1 3 2 0,-4 0-3 16,2 3-2-16,-1 1-1 0,0 3 1 0,0 0-1 15,0 3 2-15,4 3-1 0,0 5-2 16,2 2 5-16,-2 3-2 0,4 2 4 0,2 0-2 16,-1-2-3-16,3 3 0 0,3-1 0 0,2-1 0 15,2-2 0-15,0-1 1 0,2-3 0 0,-2-4-3 16,3-4 3-16,-2-4-1 0,-4-4 2 0,1 0 3 15,0-5-3-15,-1 0 2 0,0-4-1 16,1 0 1-16,-1-2 2 0,-1 1 1 0,-5-4 0 16,0 2 0-16,-4-1 0 0,1 2 1 0,-4-3 1 15,-1 3 3-15,2-1-2 0,-4 3 2 16,-2 4 2-16,1 4 3 0,-6-1 1 0,1 2-2 16,-1 2-5-16,-2 1-9 0,-1 2 0 0,-3 4-3 15,-5 3 1-15,-4 3 4 0,-2 2-3 0,-2 2 1 16,3 2-2-16,1 2 0 0,4-1 0 0,1 0 0 15,3 1 0-15,6-2-3 0,2 0 2 16,3-3-3-16,1-1 0 0,5 1 1 0,2-2-7 16,2 0-5-16,1-2-9 0,2-3-12 0,4-1-12 15,1-4-15-15,0 1-12 0,-2-5-22 16,-1-2-25-16,0-1-32 0,-4-2-60 0,0-2-113 16,-1 1-268-16,-4-2-391 0,-2-2 188 0</inkml:trace>
  <inkml:trace contextRef="#ctx0" brushRef="#br0" timeOffset="449100.5679">8937 15194 729 0,'-13'-1'359'0,"-4"-2"26"0,-2 0-34 0,11-1-54 16,6 2-48-16,2 0-90 0,5-1-69 0,3-2-32 15,2 2-22-15,7-2-6 0,6 1-5 16,5 0-9-16,7-2-4 0,2 2-9 0,2 0-5 16,1 0-5-16,3 0-18 0,1-1-39 0,1-1-97 15,5 2-297-15,1-1-967 0</inkml:trace>
  <inkml:trace contextRef="#ctx0" brushRef="#br0" timeOffset="450270.0124">11114 15144 1 0,'-2'-3'0'0,"1"-2"320"16,-1-4 113-16,1 0-45 0,1 2-33 0,2-3-54 15,2 2-58-15,2-3-48 0,2-2-30 16,5 2-31-16,2-3-20 0,4 3-18 0,6-4-13 0,0 2-11 16,3 2-12-16,1 4-10 0,0 0-16 15,-5 4-8-15,3 3-10 0,-4 3-8 0,-1 5 1 16,-1-1-6-16,-2 3 0 0,-1 4-2 16,-1-1-2-16,-3 1-1 0,-2 2 1 0,-1 2 2 0,-3 2-4 15,-4-1 5-15,-3 3-1 0,-3-1-1 16,-2 0 6-16,-3 1-5 0,-4-1 3 0,-1-4 1 15,-2 2-3-15,0-4 2 0,1-2 0 0,1-1 3 16,-3-4-1-16,5-3 5 0,-1-2 0 16,0-2 2-16,4-2 8 0,0-4-7 0,0 0 3 15,3-3-4-15,0-5-7 0,1-1 0 0,2-2-5 16,2-3 1-16,2 3-4 0,2-2 2 16,1-2 0-16,6-1-4 0,0 0 9 0,4-1-7 15,0-1 3-15,3 1 1 0,2 1-8 0,0 1 6 16,3 0 0-16,2 1 0 0,0 4 4 0,1 1 0 15,-2 3 0-15,3 3-3 0,-5 2 5 0,1 6-7 16,-1 2 0-16,-1 2 4 0,-2 6-10 16,-1 1 8-16,-2 3-3 0,1 2 0 0,-1 1 4 15,-4 2-3-15,1-1 1 0,-4 4-3 16,0-1 6-16,-4 0-6 0,-1 0 1 0,0 0 2 0,-4 1-10 16,-1-2 9-16,-1-4-4 0,-1 1 1 0,-3-3 4 15,0-3-4-15,1 1 4 0,-2-5-2 16,0 0 2-16,-1-1-2 0,1-2 2 15,0-2 1-15,-1-2-5 0,1-2 7 0,3-3-3 0,-2-1-1 16,1-3 5-16,3-1-7 0,-1-2 1 0,4-2-5 16,0-1 1-16,4-4-1 0,4-3-1 15,3-1 6-15,1 0-6 0,2-1 7 0,3 2-1 16,-1 0-1-16,3 1 9 0,-2 3-7 0,5 2 4 16,-2 1 0-16,3 4-6 0,0-1 5 15,-4 6-1-15,1 2 3 0,-1 4 0 0,-3 3-1 16,2 4-1-16,-4 5-4 0,1-1 7 0,0 6-5 15,-4 2 1-15,4-2 0 0,-4 2-5 16,1 2 5-16,2-1-3 0,-1-2 2 0,2 0-1 16,3-2 1-16,-1 2-1 0,3-5 0 0,2-3 4 15,0-3-5-15,5-3 3 0,-2-4 0 0,1-3-7 16,1-2 6-16,-1-3-2 0,-4-3 1 16,-1-2 4-16,-2-2-1 0,-2-1 2 0,-3 0-2 0,0-4 3 15,-2 0-1-15,-3-2 2 0,-2 1 3 16,-2-1-4-16,-3 0 7 0,1 1-2 0,-1 1 3 15,-3 1 7-15,1 4-2 0,-2 3 11 0,-1 2 1 16,0 1 8-16,1 3-3 0,-1 1-4 0,-1 3-4 16,0 1-19-16,1 2 0 0,1 0-10 15,0 2 0-15,1 4 1 0,3 2-1 0,-1 7 3 16,5-1-4-16,2 7 5 0,2 2-2 0,6-2 1 16,-1 3 1-16,-2-1-5 0,3 0 5 0,-6-1-5 15,3-1-2-15,-2-3 4 0,-2 0-8 16,-1-5-3-16,-3 2-11 0,-1-1-19 0,1-4-22 15,-5-1-28-15,-1-2-42 0,-2-5-77 0,0 1-142 16,-7-3-510-16,-1-2-750 0</inkml:trace>
  <inkml:trace contextRef="#ctx0" brushRef="#br0" timeOffset="450412.6328">12470 14676 299 0,'-3'-4'180'0,"1"2"-34"16,-1-2-128-16,5 4-63 0,-1 3-48 0,3 0-125 16,1 3-68-16,0 2 286 0</inkml:trace>
  <inkml:trace contextRef="#ctx0" brushRef="#br0" timeOffset="451619.6349">13003 15036 1 0,'-1'-3'0'0,"-2"-2"0"0,-2 2 8 16,4-1 276-16,1 2-19 0,0-2-30 0,0 1-10 15,0-2-20-15,1-2-13 0,3 1-4 0,-1 1-18 16,-1 0-10-16,2 0-21 0,3 0-13 15,-1-1-18-15,2 1-15 0,0-1-14 0,6 0-13 16,0 0-6-16,2 1-8 0,1 2 0 0,1-1-11 16,3 3-4-16,-3 1-11 0,2 4-9 0,-2 0 1 15,2 1-6-15,1 2-1 0,-2 4-3 16,1-1-4-16,-4 3 0 0,4-1 0 0,-2-1 2 16,-4 2-3-16,3 2-1 0,-5-1-3 0,-2 4-4 15,0-1 5-15,-4-1 0 0,-2 0 2 16,-4 0 2-16,0-1-2 0,-1 1 0 0,-3 0 1 15,-1-3 5-15,-5 0-3 0,1-4 3 0,0 1 0 16,-2-3-1-16,2-3 2 0,-1-2 4 0,3 1 3 16,0-3 2-16,-1-1 0 0,3-3-3 0,0-1-1 15,3-5-1-15,-4 0-4 0,3-2-1 16,2-4-5-16,1 0-4 0,1 0 3 0,5-3 0 16,-2-2 1-16,4 0 3 0,1-1-6 0,2 1 0 15,2 1-2-15,3 0 0 0,2 0 2 0,3 1 2 16,1 1-3-16,2 3-2 0,5 0 6 0,-2 0 2 15,3 3 3-15,1 1 4 0,-4 1-6 16,1 3 1-16,-4 1-3 0,-2 3 1 0,1 3-2 16,-4 1 0-16,0 6-2 0,-3 1-4 0,2 3 2 15,-4 3-5-15,-1 1 5 0,0 0 4 16,-1 4-7-16,-1 3 7 0,-2 0-4 0,0 1-4 16,-2 0 8-16,1-1-3 0,0-1 2 0,-1-3 0 15,0-1-2-15,0 0 1 0,2-5 1 0,1 0 6 16,1-3-4-16,-1 1 4 0,4-4 2 15,2 0-7-15,3-4 9 0,1-2-1 0,1-1-4 16,1-3 1-16,0 0-5 0,4-2-2 0,-3-3 2 16,-1-1 4-16,1-3-6 0,-5 0 3 15,2-2-4-15,-3 1-6 0,-3-2 12 0,2-2-3 16,-5 2 3-16,-1 0 3 0,-2 0-5 0,-3-1 0 16,2 3 3-16,-6-3 3 0,1 4-2 0,-2-1 3 15,-2 2 0-15,1 0 1 0,-2-1 5 0,-2 4-2 16,3-2 6-16,0 4-3 0,-2 1 4 0,3 1 3 15,1 3-4-15,-1-3-4 0,1 7-8 16,1 1-8-16,-1 0-2 0,1 4-3 0,3 3 5 16,-1 2-3-16,3 6 2 0,-2-1 5 0,5 4-7 15,1 4 2-15,0-2 0 0,2 3-3 0,-1 0 5 16,-1 1 0-16,1-2-1 0,-1 1-4 16,-1-3 3-16,1-2-3 0,-3-2 2 0,-3-1-1 15,2 0-15-15,-3-2-20 0,2-2-31 0,-2-1-51 16,-1-3-65-16,-2-3-130 0,1-2-387 15,-1-6-913-15</inkml:trace>
  <inkml:trace contextRef="#ctx0" brushRef="#br0" timeOffset="451797.9495">14063 14588 1149 0,'-5'-4'397'0,"-3"-4"-119"0,2 0-78 15,3 3-57-15,2 4-46 0,1 1-54 16,0 2-47-16,0 2-22 0,1 1 1 0,0 6 9 0,3 0-20 16,0 3-68-16,6 0-181 0,0 3-428 15,2 0-384-15</inkml:trace>
  <inkml:trace contextRef="#ctx0" brushRef="#br0" timeOffset="453750.2938">14528 15075 1 0,'-2'-5'0'0,"-7"0"239"0,5-5 181 16,-2 1-28-16,6 1-54 0,0-1-57 0,0 1-52 15,6 0-38-15,-2-3-38 0,7 2-26 0,-1 0-28 16,6-1-19-16,-1 2-7 0,5-1-11 16,1 3-5-16,4 2-8 0,-1 1-9 0,-1 4-6 15,4 1-10-15,-4 3-5 0,2 6-8 0,-2-1-5 16,-4 5-2-16,-4 1-4 0,3 5 3 0,-7 1-1 15,-1 4 2-15,0 2 3 0,-3-1-3 16,-4 1-1-16,-2-2-1 0,-1-1-1 0,-1-3 2 16,-1-1 0-16,-4-3 0 0,3-3-1 0,-5-1 2 15,4-4 1-15,-3-4 6 0,3-1 0 0,-3-3 5 16,3-2 5-16,-2-1-2 0,0-2 3 16,2-2-7-16,-2-2-4 0,1-6-4 0,-2-2-6 15,4 0 3-15,2-4-4 0,0 2 0 0,1-1 2 16,2-3-3-16,-1-2 3 0,6 1-4 15,-3-1 2-15,4 1 1 0,0 0 0 0,1 3 1 16,1 2-2-16,0 1 0 0,4 2-1 0,-3 1 1 16,5 4 2-16,-1-1-1 0,5 3 1 0,-2 3-2 15,3 2-1-15,-2 2 2 0,1 5-1 0,0 4 1 16,1 2-2-16,-1 3 0 0,1 3-1 0,-3 0 0 16,-2 4 4-16,0-2-3 0,-3 5 2 15,-1-2-1-15,2 0-3 0,-8 0 3 0,1 2-1 16,-5 1 0-16,-1-2 0 0,-2 1-3 0,-1-2-2 15,-5-1-1-15,2-2 1 0,-4-7-1 16,-1-1 2-16,1-6 3 0,-1-2 0 0,1-3 5 16,1-3-1-16,2-2 0 0,0-4-1 0,-1-2-2 15,3-4 0-15,3-2-2 0,0-3 2 0,3-1-2 16,0-1 1-16,7-1-3 0,1-3-3 0,6 0 3 16,0-3-2-16,9-1 2 0,-3 1 2 15,6 2-2-15,-2 3 3 0,2 3 0 0,0 1 3 16,-3 6 1-16,2 1 2 0,-4 3 3 0,2 1-5 15,-3 5 4-15,-1 3-4 0,-3 4-1 0,-1 6 3 16,1 1-5-16,0 7 2 0,-4 2-2 0,5 1 0 16,-7 5 1-16,5 1 1 0,-5 0 1 15,0-1-2-15,-1 0 2 0,5-2-1 16,-5-2-1-16,0-1 3 0,1-2-4 0,-1 0 1 0,3-4-2 16,-3-3 2-16,2-2 1 0,-1-3 2 0,3-4-1 15,0-3 0-15,1-1 1 0,3-4-3 16,-4-2 2-16,4-1 2 0,-2-5-4 0,-4-1 4 15,-2-1-2-15,1-4-1 0,-3 0 4 0,1-1 0 16,-3-2-1-16,-2-1-1 0,3-4 1 16,-2 1-2-16,-2 0 0 0,-1 1 4 0,2 0-3 15,-2 5 8-15,-3 3 0 0,0 2-1 0,0 4 4 16,-3 2-2-16,2 3 2 0,-3 1-2 0,3 2-7 16,0 4-11-16,0 3-3 0,-1 4 0 0,-3 5 1 15,2 4 7-15,-4 5-2 0,4 1-1 16,-1 2 3-16,3 3 1 0,2 2 3 0,3-1-1 15,2 0-2-15,4 0 0 0,0-1 0 16,3-2 1-16,1-1-2 0,4-3 4 0,2-6-2 0,0-1-2 16,1-3 2-16,0-3-3 0,-1-5 1 15,2-1 3-15,-1-6-3 0,2 1 0 0,-6-4 4 16,1-4-1-16,1 0 0 0,-4-4 2 0,0-2-3 16,-1-1-3-16,0-1 7 0,-2-1-6 15,-2-3 3-15,-1-1 2 0,-3-2-5 0,2 0 4 16,-1 1-3-16,-4-1 2 0,-2 3 1 0,-1-1 0 15,0 4 2-15,-2 1-1 0,-1 3 0 0,-3 2 1 16,3 2 1-16,-4 4 1 0,4 1 0 0,-3 0 0 16,3 2-1-16,1 1 0 0,-2 3-2 15,2 1-2-15,1 3-5 0,1 1-1 0,-2 4 1 16,-3 5 2-16,3 2 2 0,1 2 2 0,0 3-5 16,0 1 5-16,1 0-4 0,1 2 0 15,1 1 6-15,-2 2-4 0,2 0 2 0,4 0-3 16,-1-1 3-16,4-1-3 0,5-3 1 0,0-3 2 15,2-3-5-15,0-2 5 0,2-1-1 16,2-4-1-16,-2-2 3 0,-2-2-2 0,4-3 2 0,-2 1-4 16,3-5 3-16,-2 0-2 0,-1-3-1 15,-2-2 6-15,2-4-6 0,1 1 6 0,-1-3-2 16,-4-2 0-16,2 1 4 0,-2-3-3 0,3-1 0 16,-4 1-2-16,0-1-1 0,3 3 0 0,-5 1 0 15,1 2 3-15,-2 2-4 0,0 1 3 0,1 3 0 16,-2-1-4-16,0 4 2 0,0 2-2 15,-4 1 3-15,3 1-2 0,-1 1-1 0,-1 2-1 16,2 4-1-16,0 1 2 0,0 2-4 0,1 2 5 16,0 1-1-16,2 1-2 0,-1 0 10 15,-1 2-9-15,-1 2 1 0,0 1 1 0,2 0-6 16,-3-2 3-16,0-1-3 0,0-2 2 0,3-4-4 16,-2-1 5-16,0-2 1 0,-4-3-2 0,0-3 8 15,3 2-6-15,-3-3 2 0,2-1 3 0,2-2-10 16,0-1 7-16,0-3 0 0,-1 0-1 15,2-2 4-15,1-2-1 0,0 3-1 0,0-3-3 16,1-2 6-16,0 0-7 0,2-1 1 16,1 0 4-16,-2 0-8 0,1 0 6 0,1 0-1 15,-2 2 0-15,1 2 2 0,-3 2-1 0,1 2 1 16,-2-1-2-16,1 1 5 0,-2 2-8 0,1 3 2 16,-5-1 2-16,3 4-9 0,-4-1 7 0,2 2-1 15,-2 4-2-15,1 0 9 0,3 1-5 0,-3 3 2 16,2-1-2-16,-1 1 1 0,0 0-2 15,0 3-1-15,0-4 4 0,0 1-9 0,0-1 9 16,-2-2-3-16,3-2-1 0,-3 1 6 0,3-3-4 16,-3-3 2-16,-1 1 0 0,4 0-2 0,-3-4 1 15,7 1-1-15,-1-1 3 0,1-3-5 16,0-3 5-16,2 0 1 0,-2-1-4 0,0-2 12 16,1-2-8-16,2-1 2 0,-2 0 2 0,1 1-7 15,-4-1 5-15,5 1-2 0,-6 0 3 16,0 3 1-16,2 1 4 0,-2 4 0 0,-2 2-3 15,1 0 7-15,-3 3-8 0,1 3 1 0,0 0 3 16,-1 2-7-16,6 4 6 0,-1 1-1 0,0 3 2 16,-1-1-3-16,1 0 3 0,-1 0 0 15,0-2-2-15,0-1 11 0,8 1-7 0,-1-3 3 0,6-2-2 16,2 0-9-16,6-3 3 0,-5-2-5 16,6-2-1-16,-1-1 2 0,-4-4-2 0,5-3-3 15,-2 0-6-15,-3-1-1 0,-3-2-14 0,0-2-15 16,-1 0-26-16,-2-3-55 0,-2 0-85 0,0-1-387 15,1 0-1142-15</inkml:trace>
  <inkml:trace contextRef="#ctx0" brushRef="#br0" timeOffset="455598.2422">19018 14789 1 0,'3'-6'0'16,"1"-4"363"-16,1-2 112 0,-4 2-55 0,-1-1-75 16,1 2-70-16,-1-1-56 0,0 2-40 0,-1-1-31 15,1 0-27-15,-1 3-8 0,-2-2-18 0,-2-1-11 16,3 2-10-16,-5 0-13 0,0 1-9 15,0-1-13-15,0 3-8 0,-2 1-6 0,-1-1-7 16,-3 2-1-16,1 1-4 0,-5 0-2 0,-1 2-1 16,0 1-1-16,-5 3 2 0,-1 2-3 0,0 2 3 15,1 0-2-15,-1 3-3 0,3-1 3 16,1 4-2-16,3 0-1 0,0 3-1 0,2 2 1 16,2-1-3-16,-1 3 1 0,0 2 1 0,4 3-2 15,-2-2 1-15,3 2-4 0,4-3-3 16,0 1 5-16,4 1-2 0,4-1 3 0,1 0 4 15,4-1-4-15,3-2 3 0,-1-2 0 0,5-2 0 16,1-2-3-16,2-3 4 0,3-2-3 0,4-1-2 16,3-5 6-16,5-1-7 0,4-1 3 15,3-3 1-15,1-3-5 0,0 0 2 0,3-2-4 16,-1-4 1-16,2 2-3 0,-1-2 4 0,-2-3-1 16,-2 3-4-16,-4-3 11 0,-2 1-9 0,-3-3 3 15,-3 2 2-15,-3-1-6 0,-4 0 5 0,-2-1 0 16,-3 2 1-16,-3-4 1 0,-6 2 1 15,1 1 0-15,-5-1-1 0,0 1 5 0,-3 3-2 16,-1-1 2-16,-2 0 1 0,-1 0-5 0,0 2 0 16,-4 1-2-16,-1 0 1 0,-2 1-1 0,0 1 2 15,0 1 0-15,-5 4-4 0,2-2 3 0,-1 3-3 16,-1 0 0-16,-2 3 3 0,1-2-5 16,-1 4 3-16,0 1-2 0,1 1-1 0,1 4 4 15,0 0-2-15,1 0-2 0,1 3-2 0,1-3 0 16,3 3-1-16,2 2 1 0,3-1 5 15,2 2-8-15,1-1 8 0,2 1-1 0,2-1-2 16,1-1 8-16,2-2-6 0,3 1 1 0,-1-1-1 16,6-2 0-16,-3-1-3 0,3-1 2 15,1-2 1-15,2-3-5 0,2-1 6 0,4-3-1 16,0-2-1-16,2-1 6 0,0-1-5 0,-2-1 2 16,-1-1-2-16,-1-1-3 0,-1 0 2 0,-1-3-1 15,-1 0 4-15,-1-2-5 0,2 2 5 0,-2-3-1 16,0 2-2-16,1-3 6 0,-2 2-5 0,4-1 2 15,-5 3 0-15,2 0-4 0,-5 2 2 16,0 0 0-16,0 2 0 0,-1 0-1 0,3-1 4 16,-2 1-1-16,3 1-4 0,1 0 9 0,-1 1-8 15,2 0 3-15,-1 3 1 0,-2 1-8 16,4 0 4-16,-4 3-2 0,0 0 3 0,3 2-2 16,-5 3 4-16,0 2-1 0,4 0-2 0,-2 0 6 15,0 3-7-15,1-2 1 0,0 5 4 16,-3-4-8-16,0 1 5 0,0-2-2 0,-2 1 0 0,-1-3 6 15,-2 3-4-15,0-3 0 0,-2 0-3 16,-2 0 3-16,2-2-3 0,-4-1 0 0,1-1 4 16,-1-1-10-16,0 0 8 0,1-3-4 0,-1-1 0 15,0 0 7-15,0-1-3 0,0 1 3 16,0-1-2-16,0 1-1 0,0-4-5 0,0-2-3 16,0 0-1-16,0-2-10 0,0 0 1 0,-1-3-5 15,2-3-5-15,1 0 7 0,0-1-7 0,2 2 2 16,2-4 1-16,1 2-2 0,3 0 4 0,3-2 3 15,2 2 4-15,0 1-1 0,3 2 8 0,2 2-1 16,2-1 0-16,-1 2 6 0,4-1-3 16,-3 1 3-16,2 3 3 0,2 1-1 0,-3 2 0 15,5-2 1-15,-1 3 2 0,1 1-2 16,1-1 5-16,-2 1 0 0,3 1-2 0,-1 0 6 0,-2-2-6 16,3 2 1-16,-3-1 0 0,2 1-2 15,-2-3 2-15,-2 0 2 0,-4-4 3 0,1 0 1 16,-1-1 9-16,0-2 2 0,-4-1 2 0,-1-4 12 15,-2 3-5-15,-3-4 6 0,1-2-1 16,0 2-4-16,-4-2 1 0,0 2-3 0,-2 0 1 16,-2-1-2-16,-4 2 1 0,0-1-2 0,-1 2-5 15,-2-2 7-15,-1 5-11 0,1-3 1 0,-4 4 0 16,4 0-5-16,-2 5 3 0,2 1-6 0,1 3-4 16,1 1-7-16,0 2 0 0,-2 5 0 15,0 4 0-15,1 3 7 0,-1 5-5 0,0 4 2 16,1 4 2-16,2 5-9 0,3 1 8 0,1 5-1 15,-2 3-1-15,-1 1 2 0,2 3-1 16,0 1 2-16,-1 0-4 0,-1-1 2 0,1 0-3 0,1-2-1 16,0-1 3-16,-2-2-5 0,-1-1 0 15,1-2-8-15,0-1-6 0,0-7-5 0,1-3-16 16,-2-4-13-16,-2-4-20 0,1 0-30 0,-1-4-33 16,1-6-44-16,0 0-69 0,-4-3-96 15,4-3-161-15,-1-2-430 0,-2-2 47 0</inkml:trace>
  <inkml:trace contextRef="#ctx0" brushRef="#br0" timeOffset="456796.2619">20795 14926 1 0,'5'-18'10'0,"8"-2"495"0,3-5-87 16,4 7-42-16,0 4-30 0,5 3-62 0,1 3-58 15,2 2-60-15,0 5-50 0,2 2-29 0,-3 2-26 16,3 6-16-16,0 0-11 0,-3 7-11 0,-3 1-9 15,-6 1-8-15,-1 4-3 0,-4 0-2 0,-3 0 0 16,1 0 2-16,-7 1 0 0,1 0 0 16,-5-1 0-16,-2-4 0 0,-2-1 4 0,-2 0 0 15,-1-5 4-15,-2-1 0 0,-1-1-1 0,-2-2 3 16,-4-3-2-16,4-1 2 0,-4-3 0 16,1-1-2-16,0-1 0 0,4-1 1 0,0-4 4 15,5-2-1-15,0 0-3 0,4-3-7 0,3 0-6 16,5-4-6-16,-1 1 0 0,8-1-1 15,2 1 1-15,6-3-1 0,4-1 1 0,3 0 1 0,3-3 4 16,5 2 2-16,-1 0 2 0,3-3 2 0,-1 3 2 16,-2-3 5-16,2-4 9 0,-5 1 9 15,-1-3 7-15,-2 1 5 0,-6-5 0 0,1 4-2 16,-5-4 3-16,-2 4-6 0,-4 1-1 0,-3-1-3 16,-2 3-3-16,2-1 3 0,-5 1 0 15,-1 1 3-15,-3 3-2 0,-2 5-4 0,0 0-4 16,-4 6-7-16,2-1 1 0,1 5-4 0,-4 1-2 15,3 3-5-15,0 3-8 0,-3 2-4 0,0 4-3 16,-4 3 5-16,-2 6 0 0,-1 6 2 16,2 7 2-16,1 4-4 0,1 1 3 0,0 4-2 0,7-4 1 15,-1 6 2-15,1-1-5 0,2-1 2 16,2 0-3-16,1-2 2 0,5-5 2 0,-1 0-4 16,3-5 1-16,3-1-3 0,-1-5-3 15,1 0 9-15,5-5-4 0,1-2 3 0,-2-1 0 16,4-4-4-16,-2-2 0 0,0-4 3 0,1-4 4 15,-2 1-5-15,1-4 5 0,-4-3-3 0,2 1-7 16,0-4 12-16,-4 2-2 0,-1-1 1 0,3-2 3 16,-5-1-7-16,1 1 4 0,-1-1 1 15,-5 0 1-15,2 1 1 0,-4 1 0 0,1 3-3 16,-2-1-1-16,-1 3 1 0,-1 3-2 0,-1-1 2 16,1 3-1-16,-2 1-5 0,0 0-3 0,2 0-7 15,0 1 0-15,-2 3 0 0,0 3 3 16,0 4 5-16,-4 2-1 0,4 0 2 0,-1 0-2 15,-1 2 3-15,4 0 5 0,-2-1-4 0,4 2 2 16,2-4-7-16,-1-1-4 0,4-2 4 16,0-1 1-16,4-3 2 0,4-2 1 0,-1 0 2 15,3-4-2-15,4-2 3 0,-1-1 5 0,1-3-5 16,1 0-2-16,5-3 0 0,-3-2-3 16,0 0 8-16,0-4 0 0,-3 0 0 0,1 3 2 15,-2-7-2-15,1 0 1 0,-2-1 1 0,1-4-2 16,0 4 1-16,2-3-2 0,-4 1 0 0,2 2 0 15,-4-3 2-15,-1 0 1 0,-4 0 3 0,5 0-2 16,-6-2 1-16,-1 1-2 0,-3-1 4 0,3-3 1 16,-1-1-1-16,-4 0 1 0,2 0-3 0,-4 4 2 15,0 1 3-15,2 4 2 0,-4 2 5 16,0 7-3-16,0 0 3 0,0 3-4 0,-4 2 0 16,4-1 3-16,0 5-6 0,0 1-3 0,0 2-6 15,0 1-10-15,0 0 1 0,-1 3-2 16,0 4 2-16,1 4 4 0,-1 3 0 0,-1 7 1 15,-1 4 2-15,1 1 1 0,1 9-1 0,0 1 2 16,0 1-2-16,-1 3-4 0,-1-2 5 0,0-1-1 16,1 2 1-16,-4-1 2 0,2-1-4 15,4-3 0-15,0-5 0 0,1-1 1 0,7-4-4 16,-2-5 1-16,1-1-2 0,1-6-5 0,0-3 11 16,-4-6-2-16,-2 0 2 0,5-2 1 0,-1-4-3 15,2-2 0-15,5-3 0 0,1-2 3 16,2-3-2-16,-1-1 5 0,4-3-1 0,-1-2-2 15,1-1 2-15,-2-1-5 0,1-2 2 0,2 2 6 16,-2-1-9-16,-4 2 2 0,2 1-2 16,-4 4 0-16,-1 3 3 0,-2 3-1 0,-5 3 1 0,2 3-4 15,-4 0 0-15,0 2-1 0,3 2 1 0,-2 2 3 16,-1 2-5-16,7 3 2 0,-3 6-3 16,-2 3-2-16,2 1 8 0,-3 1-1 0,4 2 0 15,-4 1 1-15,0 0-3 0,3 0-4 0,1-1 2 16,-2-4 3-16,3-1-10 0,-4-2 3 15,2-4-10-15,-4-2-18 0,0-2-7 0,-1-1-21 16,3-4-18-16,-3-2-9 0,-1-1-22 0,1-3-45 16,1-4-80-16,2 0-176 0,-1-5-427 15,-1-1-670-15</inkml:trace>
  <inkml:trace contextRef="#ctx0" brushRef="#br0" timeOffset="456917.9223">22851 14456 329 0,'-1'-12'607'0,"-2"-4"-151"15,-3-2-159-15,5 8-84 0,1 3-52 0,-1 0-62 16,1 3-48-16,1 3-49 0,-1 0-59 16,0 3-33-16,1 0-82 0,-1 7-285 0,2 0-821 15</inkml:trace>
  <inkml:trace contextRef="#ctx0" brushRef="#br0" timeOffset="457667.4393">23353 14757 1289 0,'-5'-11'471'0,"-3"-3"-183"15,3-2-69-15,-3 4-25 0,5 1-15 0,-3 2-26 16,3 0-40-16,-4 0-33 0,3 4-21 15,-4 1-14-15,0 1-12 0,0 1-14 0,2 4-14 16,-4 1-1-16,-1 3-2 0,-5 2 2 0,3 5 4 16,-3 1-5-16,2 1-3 0,3 1 1 15,2 1 1-15,1 0-1 0,5 2 1 0,2-1 0 16,2-3-4-16,2 1 5 0,5-1 2 0,2-3 2 16,2-2 9-16,1-2-8 0,3-2-4 0,-2-2-1 15,4 1-1-15,-1-4 0 0,-2-1 7 16,4-1-1-16,-3-4-1 0,-1 2 4 0,2-4-3 0,-2 0 1 15,2-3 3-15,0-1-6 0,-2-1 1 16,3-1-2-16,-6 1-4 0,4 1 5 16,-6 0 0-16,1 3-3 0,-2-1-3 0,1 1 3 0,-4 3-2 15,3 1 3-15,-3 1 2 0,-1 1-4 16,3-1-1-16,-5 2-1 0,5 1-6 0,-2 0 5 16,-2 1 1-16,-1 2-2 0,3-1 2 0,-4 3-4 15,5 0 0-15,-4 3 2 0,3 1 2 0,-3 1-1 16,-1 1 2-16,4 1-2 0,-3-1-2 15,3-1 4-15,-2 1-1 0,-2-1 2 0,3-4 1 16,-1 2-3-16,1-3 0 0,-2-1 0 0,0 0 6 16,5-4-2-16,-1 0 1 0,-1-2-3 15,8 0 0-15,-3 0 0 0,0-2 0 0,2-1 0 16,-1 0-2-16,3-2 3 0,-4 1-3 0,1 1 4 16,-1-4 1-16,-1 2-3 0,0 0 3 0,1 0-1 15,-2-1-5-15,0 1 7 0,2-2-1 0,-1 1 0 16,0 0 2-16,-1 4-6 0,-4-1-1 0,1 4 0 15,-4 1 1-15,1 0 0 0,0 0 1 16,0 2-4-16,3 4-4 0,-1 1 5 0,3 4 0 16,0 2 5-16,1 1 3 0,3 2-3 0,-1 0 0 15,0-1-2-15,0-2 7 0,0-1 0 0,0-3 5 16,0-2 4-16,6-2 1 0,-3 2 5 16,6-3-2-16,4-2 0 0,1-1-4 0,-1-2-7 15,3-2 1-15,-1-2-5 0,-5-2 3 0,-1 1-1 16,-4-2-1-16,-1-2-1 0,-2 0-5 0,-1-3 1 15,-2 3-1-15,-1-3-2 0,0 1-2 16,-4-1-16-16,1-1-19 0,0 2-27 0,-2-2-43 16,-2 3-76-16,-1 4-193 0,-1-3-837 0,-3 4-420 15</inkml:trace>
  <inkml:trace contextRef="#ctx0" brushRef="#br0" timeOffset="458584.131">25032 14511 1332 0,'3'-18'658'0,"5"-4"-371"16,0-5-11-16,0 6-43 0,1 6-42 15,-2 2-17-15,-1 1-42 0,-2 6-28 0,-3 3-33 16,-1 3-31-16,-1 0-17 0,-1 1-17 0,1 3-2 15,0 3-1-15,-4 4 4 0,3 7 6 16,-4 4 4-16,0 5 4 0,0 2-5 0,0 1 1 16,1-1-5-16,1 2-5 0,-2-1 2 0,3 1-7 15,-1 3 2-15,1-1 1 0,3 2-5 16,3-2-1-16,1-3-7 0,-1-1-5 0,4-1-17 16,-3-6-11-16,4-2-13 0,-3-1-14 0,2-6 0 15,-2-1-16-15,-1-3-11 0,-1-4-11 0,0-3-5 16,-2-4 23-16,0-1 7 0,-1-5 6 0,2 1 3 15,-2-4-3-15,-2-3 14 0,1 0 22 0,-2-2 19 16,-1-2 9-16,2-2 10 0,-2-1 5 16,3 1 4-16,2 0 10 0,2 1 10 0,0-1 16 15,5 3 20-15,2 2 14 0,1-1 13 0,5 1-2 16,0 2-3-16,5-1-5 0,0 4-7 16,2 0-1-16,2 2-6 0,-2 3-8 0,0 2-14 15,-1 1-11-15,-3 5-7 0,1 0-10 0,-3 3 1 16,2 3-7-16,-5 2-2 0,0 6-5 0,-3 0 0 15,-1 3 2-15,-3 1-4 0,0 2 3 16,-2-1-1-16,-1 0-2 0,-2 0 3 0,3 0-3 16,-5-2 0-16,1-3-2 0,-2-1 0 0,0-3-5 15,-3-1-5-15,2-2-2 0,-1 1-22 0,0-4-13 16,2-3-28-16,-1-1-24 0,1-4-26 16,0-2-93-16,1-6-231 0,-2-4-605 0,-1-1-340 15</inkml:trace>
  <inkml:trace contextRef="#ctx0" brushRef="#br0" timeOffset="458737.0964">25332 14201 1153 0,'-3'-12'384'0,"3"-1"-48"0,0-3-61 0,3 8-72 16,2 2-61-16,-2 3-67 0,-1 1-60 0,2 4-30 16,-1 2-13-16,3 4 1 0,3 3-3 15,0 5-30-15,4 0-73 0,2 5-183 0,2 1-421 16,2 1-499-16</inkml:trace>
  <inkml:trace contextRef="#ctx0" brushRef="#br0" timeOffset="459585.2874">25865 14651 532 0,'0'1'903'0,"0"1"-455"0,1-1-116 16,0 0-62-16,0 0-75 0,1 0-58 0,-2-1-64 15,1 3-30-15,1 0-10 0,0 3 2 0,1 6 0 16,3 1 3-16,-1 6-4 0,2 0-8 16,-2 5-1-16,2 0-10 0,0 0-2 0,-1 2-2 15,0 0-7-15,-1-4 1 0,1-1-4 0,-2-5 3 16,2-1-3-16,1-2 4 0,-3-2-2 0,-1-1-3 16,1-5 7-16,-2 0-5 0,-1-1 1 0,1-3 4 15,-1 1-3-15,0-2 12 0,1-2 5 16,1-3 0-16,-1-4-3 0,4 0-6 0,-2-2-6 15,4-3-1-15,-3 1 4 0,2-2-3 0,-1-3-1 16,0 0-1-16,0-2-4 0,2 1 2 16,1-2-2-16,-1 0 0 0,1 4 1 0,-2 1 1 15,2 1 1-15,0 5-2 0,-3-1 9 0,1 4-9 16,1 0 1-16,-1 1 3 0,2 1-8 0,1 2 7 16,-3 0-4-16,1 2-1 0,-1 1 4 15,2 1-3-15,0 1 1 0,-1 1-1 0,1 3 2 16,1 0-5-16,0 0 0 0,-1 3 3 0,-2 3-7 15,2-2 8-15,0 3-2 0,-1-1-2 16,1 3 6-16,-3 1-3 0,0 0 0 0,0 2 0 0,-3 1 0 16,1-1-6-16,-3-2-2 0,2 0 2 0,-3-1-5 15,0-2 8-15,0-3-2 0,2-4-1 16,-2-3 5-16,0-2-1 0,1-1 5 0,-1 0 0 16,2 0-3-16,-2-2 1 0,2-1-2 0,2-3-2 15,1-2-2-15,2-1-2 0,1 0-1 0,-1-1-3 16,2-2 4-16,1 0-7 0,0 0 0 15,0-3 1-15,5 1-3 0,0-2 6 16,5 0 0-16,0-1 4 0,1 3-2 0,-1 0 4 0,-3 2 0 16,3-1-2-16,-2 4 5 0,-2 0-3 15,0 4 1-15,-2 2 2 0,1 3-3 0,-2 0 2 16,0 2 0-16,3 3 0 0,-2 1 1 0,1 4 2 16,-2 0-1-16,1 3-3 0,-4-1 5 15,5 1-3-15,-5-1 2 0,1-1 2 0,1-1-7 16,2-2 7-16,0-2-1 0,1-1 3 0,2-4 3 15,-1 0-1-15,6-1 3 0,0-2-3 0,2 0 4 16,-2-4-3-16,4-2 0 0,0-1 3 16,-2 0-3-16,0-4 5 0,-3 0-1 0,0-1 1 0,-1-5 2 15,1-1-5-15,-2 3 5 0,-4-1-3 0,0 0 5 16,-5 4-1-16,-4 0 1 0,-1 3 3 16,-1 1-5-16,-3 5 3 0,-1 1-2 15,-3 1-2-15,0-1 0 0,-5 1-8 0,-2 4-3 0,-7 2-3 16,-6 5 1-16,-4-1 1 0,1 6 3 15,-4-3 2-15,4 2-5 0,2 1 3 0,3 4-2 16,7-3-2-16,2 2 3 0,4 2-4 0,5-1 3 16,1 0-3-16,5 3-1 0,3-1 2 0,4-2-5 15,-1 1-2-15,6-1-12 0,3-1-13 16,2 0-22-16,4-1-35 0,2-1-29 0,7 0-36 16,6 1-123-16,9-1-604 0,4-1-766 0</inkml:trace>
  <inkml:trace contextRef="#ctx0" brushRef="#br0" timeOffset="460251.1938">28138 14724 2028 0,'-2'-11'219'0,"0"-4"8"0,-3-1-12 15,3 0-22-15,2 6-16 0,0-1-43 0,0 5-33 16,-1 0-27-16,0 4-19 0,-1 1-18 0,-1 0-12 16,-1 2-9-16,-1 1-9 0,-2 3 1 15,-3 2 0-15,-2 3 1 0,-4-2 4 0,4 6-4 16,2-1-2-16,-1 0-3 0,2 3-4 0,5-1 0 16,0 2 0-16,4-3 2 0,3 3-1 0,2 0-1 15,4-2-3-15,3 2-3 0,3-3-1 0,2-3-5 16,2 0-1-16,2-4-4 0,0 1-10 15,0-6 6-15,-3-2-3 0,-1-1 5 0,-2-4 7 16,0-1-8-16,-2-2 1 0,1-3-2 0,-3-3 3 16,-3 1 1-16,0-3 1 0,2 1 4 0,-6-3-3 15,0-1 6-15,-2-4 0 0,-1 0 1 0,-1-1 4 16,0 1-2-16,1 2 5 0,1-1-3 16,2 5 4-16,-1-3-2 0,7 2-1 0,2 3-3 15,4 3-2-15,5-1 2 0,1 3-1 0,8-2 5 16,3 1 2-16,4 1 0 0,3-1 3 15,1 1-3-15,-2-1 2 0,-1 0 1 0,-1-2 3 0,4-4 1 16,-2 0 3-16,-7-5-1 0,-3 2-1 16,-8 1 2-16,-7-2 3 0,1 0 1 0,-5-1 2 15,-1-1 1-15,-5 3 3 0,-1-3-1 0,-4 4 2 16,-3 4 1-16,-5 1-5 0,0 3-2 16,-3 0-4-16,-1 4-2 0,-5 0 1 0,-1 5-2 15,-2 6 0-15,0 5-3 0,1 3-2 16,-2 7 3-16,0 4 0 0,0 5 2 0,4 6 0 15,0 7-3-15,4 3 1 0,3 7-1 0,-2 2-1 16,5 3 1-16,3-1 1 0,0 1-5 0,1-1-2 16,3-2 3-16,1-3-1 0,2 0 3 0,4-4 3 15,-3-3-7-15,4-1 0 0,0-3 0 16,0-4-4-16,2-2 6 0,0 0 0 0,-1-5 0 16,0-2-5-16,-1-2 2 0,2-2-3 0,0-1-1 15,2-2-2-15,-2 0-24 0,1-1-16 0,-1-1-24 16,-4-3-35-16,2-3-44 0,-2-3-99 0,0-2-223 15,-4 1-561-15,-1-3-343 0</inkml:trace>
  <inkml:trace contextRef="#ctx0" brushRef="#br0" timeOffset="460532.0507">28574 15019 1350 0,'6'-6'303'0,"-3"-5"-23"0,6 1-44 0,6 2-37 15,3 0-12-15,4 1-35 0,2 1-33 16,-1-2-14-16,3 1-21 0,-1 3-17 0,3-1-13 16,0 3-20-16,1-2-8 0,-1 2-9 0,1 2-1 15,-4-2-3-15,0 2-1 0,-5 2-3 0,-1-2-2 16,-6 0 3-16,2 0-3 0,-6 0 3 16,-2 0 0-16,0-2-4 0,-4 2 1 0,-1-1 4 15,0 1 3-15,1 0 2 0,-3-1 1 0,1 0-4 16,0 0-7-16,-1-1 3 0,1 0-5 15,-1 1 1-15,0 0 2 0,0 0-18 0,0-1-15 16,0 2-37-16,-1-1-69 0,1 0-116 0,-1 1-247 16,0-1-786-16</inkml:trace>
  <inkml:trace contextRef="#ctx0" brushRef="#br0" timeOffset="462234.0595">29623 14405 578 0,'4'-12'311'16,"0"-6"55"-16,5-4 4 0,1 6-45 0,0 4-22 0,-1-1-51 15,3 3-57-15,-4 3-46 0,-3 1-45 16,0 4-39-16,-4 3-30 0,1 1-14 0,3 5-9 15,-2 3 5-15,0 6 13 0,3 4 5 16,-3 5 8-16,1 4 1 0,-3 6-2 0,-4 3-9 16,-1 5 0-16,0 1-6 0,-2 3-4 0,-3 4 2 15,4 1-9-15,-1 4-2 0,2 1-7 0,-1 2-2 16,2 1-3-16,2-2 0 0,2-3 2 0,1-2-5 16,0-2 3-16,2-3-3 0,-1-5 4 15,-1-7-3-15,4-6 0 0,-3-6 0 0,4-5-2 16,-3-3 4-16,-2-7-2 0,1-2 2 0,-2-4 1 15,0-3 2-15,-1 0 10 0,0-2-1 0,1-4 0 16,0-4-2-16,1-4-10 0,2-2 0 16,-3-3-3-16,0-4 2 0,0-4 0 0,-1-4 0 15,1-2 2-15,-1-6-5 0,0 2 3 0,1-6-1 16,0-1 0-16,1-1 2 0,2 1-5 16,-2 0 6-16,-1-1-3 0,1 2-4 0,3 4 6 15,-2 3-4-15,3 1 2 0,-2 5-1 0,7 2-2 16,-2 6-1-16,2 0-1 0,8 4 3 0,-1 3-4 15,3-1 2-15,2 3-3 0,6 3 0 0,1 2 4 16,2 3 0-16,-1 2 3 0,-1 6 0 0,-2 1-2 16,-4 3-3-16,-4 1 0 0,1 6 2 15,-2 0-2-15,-3 5 2 0,-5 2 0 0,0 0-2 16,-3 3 3-16,-3 1 1 0,-4-2 1 0,-2 1 1 16,-3 0-1-16,-3-3-1 0,-2-1 1 15,-1-3 0-15,3 0-1 0,-5-3 4 0,2-2-2 16,3-4-1-16,-1-1 2 0,0-2-2 0,-1-1 2 15,6-2 2-15,-1-2 3 0,2 0 6 0,1-2 1 16,0-3 0-16,1-1-4 0,-1-5-4 16,2-2-2-16,1-3-6 0,5-2 2 0,4-1-5 15,0-2 4-15,8 2 1 0,2-4-5 0,5 1 1 16,3 3-1-16,4 0-1 0,0 4 3 16,-1 3 1-16,3 1 0 0,-1 2 0 0,-2 3 0 15,5 3-1-15,-6 1 2 0,1 3 3 0,-1 0-4 16,-3 2 0-16,-4 5-3 0,-1 0-2 0,0 3 4 15,-1 3 1-15,-3 3 0 0,-2 0-1 0,-1 3 0 16,-3 1-1-16,-2 2 2 0,-3 1 2 16,-1-1-1-16,-5 2 0 0,-3-2-4 0,-6 0-2 0,2 0 2 15,-5-2 1-15,0-3 6 0,-5-1-2 16,4-6 2-16,-3-1-5 0,3-4 3 0,1 0 3 16,0-5-3-16,3 0 4 0,0-1-1 0,5-1-2 15,0-1 5-15,0-4-2 0,1 0-1 0,2-2-3 16,0-3 0-16,2 1-7 0,5-3 1 15,2 1 1-15,2-3-3 0,1-1 6 0,7 0-5 16,4-3-3-16,0-2 2 0,4 0-2 0,1 0 3 16,1 1 3-16,0 0-2 0,1-1 2 15,0 2 0-15,0 0 4 0,-5 4 0 0,2 0 2 16,-6 3 1-16,-4 3-1 0,-5 4 4 0,-3-1-1 16,-1 2 3-16,-2 1 0 0,-3 1-3 15,-3 1-1-15,-1 1-2 0,0 1-4 0,-1 2-4 16,1-1 2-16,-1 2-1 0,0 2-1 0,-3 2 8 15,-1 4-3-15,1 1 3 0,-2 2 1 0,1-1-5 16,-2 2 3-16,-1 0-2 0,4-2 1 0,-3 1 0 16,3-1 2-16,0-1-2 0,3-2-2 0,3-3 5 15,2-1-6-15,-1-1 5 0,3-1 2 0,-1-3-4 16,6 0 4-16,4-2-1 0,0-1-1 16,5-1 1-16,5-4 0 0,0 1-3 0,1-3 0 15,-1-2 2-15,-3-1-2 0,4-2 3 16,-4-3 3-16,0-3-4 0,3-2 3 0,-3-4-5 15,1-2-2-15,-2 2 4 0,4-3 0 0,-3 2 2 16,-2-2-1-16,-6-1 2 0,2 2-2 0,-5 0 3 16,-2 4 3-16,-4 2-2 0,-1 5 5 0,-2-1-3 15,-2 4 0-15,0 4 2 0,-2 1-2 16,2 2 3-16,-3 4-7 0,3 0-1 0,0 3-8 16,-1 0-5-16,1 2 1 0,-1 6-1 0,-1 3 5 15,-2 8 5-15,1 4-2 0,1 5 3 16,-1 4 0-16,-1 2 1 0,2 3 1 0,-1 1 0 15,-3 4-3-15,3 4 1 0,-4 1 3 0,2 5-5 16,-1 1 2-16,-2-1-2 0,1-3-3 0,2 0 2 16,0-3 1-16,0-1 4 0,1-1-1 15,-3-2 1-15,3-3-3 0,-2-2-3 0,1-4 2 16,0-2-6-16,2-6 5 0,-2-3-11 0,3-4-13 16,1-3-8-16,-1-3-22 0,1-1-16 0,1-3-31 15,1-5-41-15,1-2-32 0,1-4-76 0,4-3-165 16,1-4-523-16,2-2-403 0</inkml:trace>
  <inkml:trace contextRef="#ctx0" brushRef="#br0" timeOffset="462989.2791">31739 14784 1 0,'9'-11'380'15,"3"-3"102"-15,3-1-54 0,3 1-54 0,2 3-67 16,-2 2-79-16,1 0-57 0,2 0-41 15,2 0-24-15,-2-2-22 0,8 4-16 0,-1 0-9 16,-2 1-12-16,3 2-4 0,0 1-6 0,-6-1-4 16,3 2-8-16,-5 0-4 0,-1 1-2 0,-4-1-9 15,2 2 5-15,-6 0-4 0,-4 2-5 16,-1-2 3-16,-6 1-9 0,-1 0 0 0,-1 1 1 16,-1 2 5-16,-4 3 3 0,-5 4 5 0,-4 2 6 15,-3 2 2-15,-6 0 6 0,1 1-2 0,-6-3-3 16,3 3 2-16,-2-4-10 0,3 2-1 15,9-1-2-15,1 0-8 0,3 0-1 0,8 1-1 16,1 0 2-16,3-2-6 0,3 2 8 0,3 0 1 16,7-2 0-16,2 1 11 0,5 0-5 0,6-3 0 15,5 2-1-15,2-4-10 0,1-1 2 0,2-2-4 16,0-5 1-16,0 0 2 0,-4-5 0 16,1 1 2-16,-5-4-3 0,-1 0 5 0,-5-2-4 15,0 0 5-15,-2-2 2 0,-1 0-4 0,-6 0 13 16,-1 0-4-16,-2 0 2 0,-5 1-2 15,-3 1-3-15,-1 3 0 0,-1 1-7 0,-2 1 4 16,0 1-12-16,-5 3-1 0,-3 2-2 0,-1 3-3 16,-8 2 5-16,2 2 1 0,-2 4 1 0,1-3-2 15,7 3-1-15,4 0 1 0,5 2-5 16,3 2 7-16,5 3-2 0,2-1 2 0,10 0 4 16,6 0-8-16,3-2 8 0,11-1-5 0,1-5-1 15,-2-3 5-15,0 0-4 0,0-7 1 0,-4 0 0 16,-2-2 2-16,-3-4-1 0,-4-2 1 15,3-3 6-15,-3-4-7 0,-1-2 8 0,2-3-2 16,-2-4-4-16,4-4 8 0,2-2 13 0,-14 14 3 16,1-6-1-16,-1 0-1 0,2-4-19 15,-3-4-3-15,2-2 3 0,-2-2-10 0,2-4 11 16,-3-1-1-16,-3 4-2 0,-3-4 14 0,-1 6-8 16,-4-1 7-16,0 7 2 0,-5 1 1 15,0 5 4-15,0 3-3 0,-3 5 0 0,5 3-12 0,-1 5-1 16,0 2-6-16,-3 4-5 0,1 4 13 0,-1 6-10 15,1 3 4-15,-1 7 3 0,-1 3-8 16,1 5 5-16,-1 5-4 0,1 4 4 0,2 3-3 16,3 2 3-16,0-1 0 0,1 3-7 0,-1-2 6 15,0 0-5-15,3 1 2 0,-2-3 3 16,1 1-6-16,-2-7-1 0,1 1-7 0,1-4-4 0,-1-3-5 16,2-3-12-16,1-1-13 0,-2-5-22 15,0-2-22-15,0-3-28 0,2-1-42 0,0-2-77 16,2-3-134-16,1-2-304 0,-1-2-878 15</inkml:trace>
  <inkml:trace contextRef="#ctx0" brushRef="#br0" timeOffset="463296.1352">32893 14763 774 0,'-7'-6'556'0,"-1"-1"-96"0,0-3-113 16,8 7-60-16,7 0-83 0,-1 2-65 0,4-1-45 15,6 0-7-15,-7 0-8 0,4 1-10 16,8 0-3-16,6 0-23 0,2 1-6 0,5-1 3 16,3 1-7-16,3-2-2 0,3 2-4 0,-2-2-3 15,-3 1 0-15,-2-1-1 0,-3 1 3 0,0-3-5 16,-6 2 5-16,-2-2 0 0,-4 1-7 16,-4-1 13-16,-1-1-11 0,-3 2 2 0,-3-1-1 15,-3 2-11-15,-1 0 4 0,-2-1-8 0,-2 2 1 16,0 0-4-16,-1 0-2 0,1 1-1 0,-4 0-12 15,-1-1 0-15,3 1-15 0,0 1-1 16,0 0 0-16,-2 4-13 0,-1-1-18 0,-1 2-43 16,3 3-79-16,1 0-183 0,-4 4-838 0,-3-2-461 15</inkml:trace>
  <inkml:trace contextRef="#ctx0" brushRef="#br0" timeOffset="485103.5883">1967 16520 1 0,'0'-1'0'0,"2"0"0"0,-2-3 0 0,0 3 0 0,0 0 175 15,0 1 100-15,0 0-74 0,0 0-48 16,0 1-8-16,0-1 10 0,0 1 6 0,0 0-13 16,0-1-12-16,0 2-14 0,1-2-4 0,-1 0 1 15,0 0-2-15,0 1-1 0,-1-1-8 0,1 0-5 16,0 1-4-16,0-1-3 0,0 0-1 16,0 0-12-16,-2 0-16 0,1-1-22 0,1-2-16 15,-1 2-7-15,0-2-1 0,-1 1 5 0,-2-1-2 16,3-1 0-16,-1 2-2 0,1-1 1 15,1 0-4-15,-1 1 0 0,0 0 2 0,1-2-2 16,-1 2-2-16,1-3-1 0,1 1-2 0,0 1 0 16,0-2-2-16,0-1-3 0,1-1-5 0,3 0-1 15,-1 1 2-15,3-2-3 0,0 0 2 16,6 1-1-16,-1-4-2 0,2 3 5 0,5-1-1 16,0-1 2-16,2 3 0 0,0 1-4 0,0-1 0 15,-2 2-1-15,2 2 2 0,-1 2 0 16,0 0-1-16,0 3-3 0,-1 0-1 0,1 3 2 15,-1 3 0-15,1 0 3 0,-3 3 1 0,3 3-5 16,-4 1 3-16,1 2-1 0,-3 3 5 0,-3 2-3 16,-1-1 6-16,-3 6-7 0,-4-2-1 15,-3 4 6-15,-3 1-6 0,-4 1 7 0,-4 0-4 0,-2 0-3 16,-4-2-1-16,-3-1-2 0,0-1 5 16,0 0-2-16,-1-4-1 0,-1-1 2 0,-1-3-6 15,0-2 5-15,-2-2-2 0,2-1 2 0,-4-3-1 16,4-2-4-16,-4-4 3 0,3 0-5 15,-2-3 4-15,3 0 0 0,4-2 1 0,-1-2 0 16,7 1-4-16,2-2 4 0,1 0-3 0,4 0 2 16,4-1-2-16,1-1-8 0,1 1-2 15,1-1-6-15,0-1 0 0,1-1 1 0,4-2 2 16,0 4 4-16,3-2 3 0,2-1 3 0,0 3 2 16,5 2 2-16,1 2 4 0,4 1-5 0,0 2 5 15,1 2-1-15,-1 0 0 0,3 3 6 0,0 0-1 16,-1 2 1-16,0 2-3 0,1-1 1 15,-3 0-5-15,-1 0 1 0,0-1 4 0,0 2-5 16,-5-3 4-16,4 2-2 0,-3-5-3 0,-2 2 8 16,1-2-4-16,-1-1 3 0,-2 1-5 15,-2-4 1-15,1 2-2 0,-1-3 1 0,-2 0 4 16,-2 0-6-16,1-3 0 0,-1 1-7 0,-2-3-11 16,1 1-15-16,-1-2-33 0,0-1-43 0,1-2-74 15,-2 0-123-15,0 0-305 0,1-4-483 0,-2-2 282 16</inkml:trace>
  <inkml:trace contextRef="#ctx0" brushRef="#br0" timeOffset="486002.3657">2480 16283 1 0,'-13'-6'307'15,"-3"-3"42"-15,-4-2-12 0,2 3-26 16,5 0-52-16,-2 1-57 0,1 2-46 0,-4-1-28 16,4 0-21-16,-4 0-17 0,5 1-10 0,-4 1-11 15,3-2-8-15,-3 1-9 0,3 0-2 16,-4 0 2-16,1 1-5 0,-1-1-4 0,3 0-4 16,-4 0-5-16,-1 1-4 0,3 2 1 0,-1 0-1 15,1-1-4-15,-2-1 0 0,4 1-4 16,-3 2-2-16,-1-1 4 0,3 1-4 0,-2-1 1 0,1 2-2 15,-1-2-3-15,3 2-2 0,-2 0-1 16,3 0 1-16,-3 1-5 0,4-1 2 16,-5 3-5-16,3-1-3 0,0 1 3 0,-1 1-4 0,0 3 2 15,-2 0 0-15,1-1-7 0,0 5 0 0,-1-1-1 16,-2 1 1-16,0 1 2 0,0 2 3 0,-3 0 0 16,1 3-1-16,0 0 3 0,1 3-4 15,-2 0 2-15,3 1-2 0,-1 0-3 0,2 2 3 16,3 1-2-16,0-2 3 0,5 1-4 0,2 0 0 15,0-3 1-15,6 0-3 0,1 1 9 16,2-2-5-16,1 3 2 0,1-2 1 0,-1 0-4 16,5-1 6-16,-1 0-2 0,2-2 0 0,0 4 3 15,-2-3 0-15,5 3 1 0,-3 1-2 16,2 1 5-16,-1 0-6 0,1 3 0 0,1 1 4 16,4-1-8-16,-3 2 6 0,0-2-1 0,2-1 1 15,2-1 4-15,0-2-5 0,2 2 4 0,-1-2-5 16,2 3-3-16,3 0 4 0,0-4 0 15,3 1 7-15,-1 0-5 0,0 0 4 0,4-4-4 0,-3-1-4 16,3-4 9-16,-3-2-6 0,4 2 4 0,-2-1 0 16,0-2-4-16,1-2 1 15,-2-3 3-15,2 1 2 0,0-3-3 0,0-1 3 16,3 0-6-16,0-2 1 0,1-4 5 0,-1 1 0 0,1-2 1 16,0-1-3-16,-1-1-3 0,4-2-1 15,0-6 0-15,-1 1 6 0,0 2-5 0,2-3 4 16,-3 1-2-16,-1-5-4 0,0 0 8 0,-2 0-5 15,1 0 1-15,-3 1 0 0,-1-3-2 0,-1-2 2 16,-1-1 1-16,-1-1 3 0,-5 2-2 16,2-3 7-16,-4-1-3 0,1-2 3 0,-1-3 6 15,-1-1-8-15,-2-3 5 0,1 2-3 16,-3 1-6-16,-1 0 6 0,-1 1-5 0,-5 0 4 16,-1 1-2-16,-3 1 1 0,-3 0 0 0,0 5-6 15,-6-1 12-15,-2 3-7 0,-1 0 2 0,-5 2 0 16,-2 4-11-16,-2-2 3 0,-2 0-3 15,-5 1 0-15,1 2-2 0,-7-2-1 0,0 2 1 0,-4 3-6 16,-2-4 9-16,-2 3-8 0,2 1 0 16,0 0 4-16,-1 3-12 0,5-2 10 0,0 2-3 15,3 1-3-15,0-1 5 0,5 1 1 0,-2 0 0 16,0 4-1-16,1 0 4 0,0 1-9 16,2 3 2-16,2 0 1 0,2 2-9 0,-2 1 3 0,4 3-8 15,4 0-6-15,-1 3-7 0,1-1-14 16,-1 4-21-16,3 3-32 0,-4 3-34 15,0 4-79-15,0 4-253 0,-1 1-1265 0</inkml:trace>
  <inkml:trace contextRef="#ctx0" brushRef="#br0" timeOffset="500627.2619">3752 16530 661 0,'-4'-1'433'16,"0"-1"-28"-16,0-1-43 0,0 1-51 0,3 0-59 15,-2 1-75-15,2 0-39 0,0 0-37 16,1 1-18-16,0 0-14 0,0 1-17 0,0-1-5 0,1 0-6 16,-1 0-3-16,0 0-5 0,1 0-2 15,-1 0-5-15,0 0-6 0,1 0 0 0,-1 0-5 16,0 0 1-16,0 0 2 0,-1 1-6 0,1-1 5 15,0 1-6-15,0-2 0 0,0 1 4 16,1 0-4-16,-1 0 1 0,0 1-5 0,-1-1 2 16,1 0-5-16,0 0 2 0,0 0 3 0,0 2-8 15,0-2 7-15,0 0-2 0,0 0-1 0,0-2 6 16,0 2-2-16,0 0 1 0,0 2-5 16,0-2 3-16,0 0-4 0,0 0 1 0,0 0 4 15,0 0-7-15,0 0 4 0,0 0-4 0,0 0-1 16,0 0 5-16,0 0-4 0,0 0 3 0,0 0-4 15,0 0-1-15,0 1 1 0,1-2 0 16,-1 2 6-16,0-1-5 0,0 0 1 0,0 1-1 16,0 0-2-16,2 1 9 0,-2 1-5 0,0 1 4 15,0 2-1-15,1-2-5 0,-1 1 3 0,0 2 0 16,0-1 4-16,0 1-2 0,0 0 3 0,0 3-6 16,0-3-1-16,-1 1 4 0,1 4-5 0,0-2 6 15,0 3-1-15,-2 2-5 0,2-3 3 16,-1 5-3-16,0-2 5 0,0-1-1 0,-1 2 2 15,1 0-2-15,0-1-7 0,0-1 5 16,-1 2-3-16,2-1 3 0,-1 0 1 0,1 2-6 16,0-2 2-16,0-1 0 0,0-1 3 0,0-2-1 15,1 1 3-15,-1 0-4 0,2 0-4 0,-1-4 4 16,0 0-4-16,0-2 4 0,1 0 2 16,-2 0-6-16,1 0 4 0,-1-1-4 0,1-2 2 15,0-1 3-15,-1 3 0 0,2-2 0 16,-2 2-2-16,0-2-2 0,0-1 1 0,0 1 0 0,0-1 3 15,0 1-6-15,0 0 5 0,0-2-4 16,0-1 4-16,0-1 3 0,0 1-1 0,0 0 0 16,0 1-4-16,0-1 0 0,0-1 2 0,0 1 1 15,0-2 4-15,0 4-3 0,0-2-2 16,0 0-1-16,0 0 0 0,0-3 3 0,0 2 1 16,0 1 1-16,0 0-7 0,0 1-3 0,0-2-1 15,-2 0-2-15,2-1-2 0,-1-1-13 0,0 2-18 16,1-2-29-16,-1 1-40 0,1-4-58 0,-2 4-134 15,1-2-561-15,0 1-874 0</inkml:trace>
  <inkml:trace contextRef="#ctx0" brushRef="#br0" timeOffset="501647.5304">4683 16533 1 0,'-1'-4'0'15,"0"-1"0"-15,0 0 95 0,-3 0 296 16,1 0-49-16,1 0-49 0,0 1-39 0,0 1-40 15,-1 1-34-15,1 0-26 0,1 0-24 0,1-1-20 16,-1 1-8-16,0 0-13 0,1 2-9 0,0-3-6 16,-2 1-5-16,0 1-4 0,1 0-2 15,-1-1-4-15,1 2-5 0,-1 0-4 0,0 0-7 16,0-1-2-16,-1 1-2 0,0 0-6 0,-3 0-2 16,1 1-7-16,-3 1-2 0,0 0 0 15,1 3 2-15,-2 1 1 0,1 1-4 0,-1 0 1 16,-2 1-5-16,3 0 0 0,2 0 3 0,0 1-5 15,-2 1 0-15,3 0-4 0,0 2-4 0,0 0 6 16,0-1 4-16,3 3 0 0,-2-1 1 16,-1 1-3-16,3 0-3 0,1 1 3 0,-2 2 3 15,2-1-5-15,-2 1 0 0,2-1-5 0,1-1-4 16,0 3 7-16,0-3 0 0,1 0 3 0,2 3 1 16,-1-3-8-16,1 1-4 0,-1-1 3 0,3 2 3 15,-1 1-1-15,-2-4 0 0,2 4-6 16,-1-3-5-16,0 0 4 0,0 2 1 15,-2-1 3-15,2-4 3 0,-3 3-3 0,1-1-4 16,-1 0 0-16,0-2 3 0,-1 1 0 0,-1-3 3 16,1 5-5-16,-3-3-5 0,1 1 4 0,1-1-1 15,-1-3 4-15,0-2 4 0,2-1-5 0,-2 3-2 16,1-5 0-16,-3 1 1 0,3 0 2 0,-2 1 5 16,-1-3-3-16,1 1-7 0,-1-2 5 0,0 1-2 15,-1-1 3-15,1 1 5 0,-1-1-6 16,-2 0-5-16,2-4-4 0,-3 0-6 0,3 0-13 15,0 0-19-15,1 1-36 0,-3-4-51 0,2 1-77 16,0 0-158-16,0-3-544 0,1 2-768 16</inkml:trace>
  <inkml:trace contextRef="#ctx0" brushRef="#br0" timeOffset="502151.2371">4384 16849 1 0,'-3'-2'261'0,"0"-2"59"15,0-1 7-15,0 3 19 0,2 1-15 16,0-1-49-16,-1 0-71 0,1 0-65 0,2 2-46 15,-1-1-35-15,3 0-19 0,-2 1-6 0,2 0-5 16,-1-2 2-16,2 2-1 0,0 0 3 0,4-1 5 16,-1 1 6-16,1 0 0 0,0-1-2 15,2 1 1-15,0 0-5 0,0 0 3 0,1 1-2 16,-1-1-7-16,1 0-5 0,4 0-8 0,-1-1-5 16,-1 1-2-16,2-1-1 0,0 1-4 15,0-2-5-15,1 2-1 0,-1-1 1 0,1-2 4 16,1 2 4-16,0-2-5 0,-2 1-1 0,1-2-2 15,-2 2 0-15,2 0-1 0,-3-1 3 0,-2 1-2 16,1-1-3-16,-3 0 3 0,1 2-5 16,-4 1 3-16,-2 0 5 0,0-2-6 0,0 2 2 15,-3 0-5-15,-1-1-2 0,0 1 2 0,0 0 1 16,0 0 2-16,0 0-3 0,0 0 2 0,-1 0-4 16,1 0 0-16,0 1 5 0,0 1-3 0,-2-2 0 15,2 0-3-15,0-2-1 0,-1 2 2 16,1 2 2-16,0-2 0 0,0 0-2 0,0 0-2 15,0-2-2-15,0 2-2 0,0 0-8 0,0 0-35 16,1 2-69-16,-1-2-190 0,0 0-844 0,3 0-541 16</inkml:trace>
  <inkml:trace contextRef="#ctx0" brushRef="#br0" timeOffset="505795.8964">5777 16906 1 0,'0'0'0'16,"-1"-2"111"-16,-3 0 294 0,2 2-48 0,2-1-62 15,-1 1-43-15,1 0-33 0,-1 0-35 0,2 0-29 16,-1 1-22-16,0-1-21 0,0 0-14 16,0 0-13-16,1-1-6 0,-1 2-10 0,0-1-2 15,0 0-7-15,0 0-4 0,2 0 1 0,-2 0-3 16,0 0 3-16,0 0-5 0,0 0-2 0,0 0-4 15,1-1-10-15,-1-1-6 0,0 1-9 0,3-2-1 16,-3 1-1-16,1-1-5 0,0-4 5 0,-1 3-7 16,1-3 2-16,2-2 0 0,1-2-6 15,-2-1 2-15,2 0-3 0,1-1 1 0,1 0-1 16,1-2 0-16,1 0 0 0,1-3-5 16,1-2 8-16,1-1-7 0,-1-2 3 0,3-1 2 15,1-5-8-15,0 3 4 0,-3-3-1 0,1 1 0 16,4 7 1-16,-5-1 3 0,0 3-4 15,-1 2-2-15,-4 1 5 0,-1 3-3 0,0 0 6 16,0 5 5-16,-4 1-3 0,1 2 6 0,-2 0-5 16,0 2 1-16,0 2 3 0,0-1-3 0,0 1-1 15,0 1-6-15,-1 0-2 0,1 0-4 0,0 0 2 16,0 1 0-16,-1-1-6 0,1 3 2 16,-1-1-2-16,-1 4-1 0,-4 4 7 0,2 4-2 15,-4 1 3-15,-1 7-3 0,0-2 2 0,2 4-2 16,0 1-1-16,0 1 4 0,4 2-7 0,-5 0 5 15,6-1-2-15,0 1-1 0,2-3 6 0,2-3-5 16,1 0 2-16,5-3-3 0,2-1 2 16,0-2-2-16,1-3 1 0,4-1 4 0,0-3-5 15,0-1 4-15,5-4-4 0,-2-3 1 0,5-1 2 16,-2-2-2-16,2-5 1 0,-3 1-2 0,1-4-4 16,-4-1 3-16,0 0-2 0,-1-1 4 15,-3-2-3-15,2 0 4 0,-2-5-2 0,-3 0-1 16,0-3 7-16,1-3-7 0,-2-1 5 0,-2-3 0 15,0-3-4-15,2 1 2 0,0 0-2 0,-3 2 0 16,-1 4 1-16,1 0 1 0,-2 3 1 16,-2 3-3-16,2 4 5 0,-1 0-4 0,-2 4 5 15,0 0-1-15,1 2-3 0,-2 5 3 0,0-1-5 16,0 3 4-16,0 3-2 0,0-1-6 0,0 3 0 16,0 1-5-16,0 3 3 0,0 4 3 15,-2 6 6-15,2 5 1 0,2 1-2 0,0 4 3 16,-2 0-5-16,0 4 2 0,-4 3 0 0,3 0 0 15,-1 3 2-15,-3 1-5 0,2-3 2 0,1-4-8 16,0-1-6-16,2-8 0 16,4-5-11-16,-2-6 10 0,4-5 3 0,-3-4 5 0,5-1 10 15,-1-3-3-15,1-2 3 0,6-3-3 0,1-5 3 16,2-2-3-16,0 1 2 0,0-4-1 0,1 1-4 16,1-2 5-16,-3 0-4 0,1-2 0 15,-1 1 5-15,-2 3-4 0,-2 2 6 0,-2 2-5 16,0 1 1-16,-2 5-2 0,0 0-3 0,-5 1 5 15,4 4-9-15,-4 1 1 0,-2 4-3 16,5-1-1-16,-3 4 11 0,2 3-3 0,-1 3 6 0,1 3-1 16,1-1-5-16,2 3 3 0,-3 0-2 15,4-3 5-15,3 1-2 0,4-3 2 0,3-2-1 16,2 1-3-16,1-5 8 0,5-3-4 0,-3-1 2 16,5-3 0-16,0-4-3 0,-4 1 2 15,4-4-3-15,-7-3 4 0,5 2-6 0,-5-2 7 16,-1-2-2-16,0-1-1 0,-1 0 10 0,-3-3-10 15,-3-1 4-15,0 3 2 0,-2-3-6 0,-1-1 5 16,-1 1-1-16,-2 1 1 0,-3 2 3 16,0 2 2-16,-3 2 2 0,-2 2-2 0,-2 0 9 15,-3 2-8-15,2 2 4 0,-6 0-1 0,0 4-11 16,-2 2 5-16,-3 5-4 0,-2 3 0 16,-5 4 5-16,2 0-2 0,-2 4 2 0,0 0-6 15,2-1 7-15,6 1-10 0,3 0 1 0,2-2 5 16,0 1-17-16,7 1 12 0,2-3-3 0,7 0-2 15,1-1 7-15,2-1-4 0,4 0 1 16,3-4-4-16,6 0-6 0,-1-3-15 0,1-4-20 0,2 2-30 16,-2-3-53-16,2-1-65 0,-3-2-124 15,-3-2-286-15,0-2-579 0</inkml:trace>
  <inkml:trace contextRef="#ctx0" brushRef="#br0" timeOffset="506074.7333">5833 16607 363 0,'0'-1'225'0,"0"0"-15"0,5-4 11 16,0 3 1-16,2-2 19 0,4 1-25 0,2 0-57 16,3-1-49-16,3 0-42 0,4-1-22 0,5 2-21 15,1-2-11-15,4 0-11 0,-1 0-24 16,4-1-118-16,2 1-340 0,2-1-894 0</inkml:trace>
  <inkml:trace contextRef="#ctx0" brushRef="#br0" timeOffset="507514.9416">8223 16512 652 0,'-7'-3'825'0,"-1"-2"-606"16,1 1-6-16,2 4-29 0,5 1-46 0,-1 0-7 15,-1 2-32-15,-3 3-25 0,2 1-13 16,-3-1-12-16,2 3-6 0,1-2-10 0,-2-2-4 16,5-1-6-16,0 3-5 0,6-4 2 0,-4-1-3 15,2-1 4-15,2-1 5 0,-3 0 0 0,4-1-2 16,-1 0-2-16,-2-3 0 0,3-1-3 0,-2-1 3 15,1-1-1-15,-3-1-12 0,0-2 5 16,1-1-5-16,-2 0-1 0,-2-3 2 0,-1 2-3 16,0-3-1-16,-3 3-2 0,1-1 2 15,-1 0-3-15,-3 0 4 0,-3 0 1 0,1 3-6 16,-3-1 5-16,-6 2-3 0,4 3-1 0,-4 1 4 16,-2 2-1-16,2 3 4 0,-2 1-3 0,-1 1 4 15,-1 5 1-15,0 2-1 0,-1 1 3 0,0 4-4 16,0 2 3-16,2 2-2 0,1 2-2 15,2 0 3-15,2 1-3 0,0 4 1 0,5-1-3 16,1 3-4-16,5 0 1 0,0-3-1 0,5 2 5 16,5-1-1-16,1 0 0 0,5-3-3 15,4 0-3-15,2-2 4 0,5-2-1 0,3 0 1 16,2-3-2-16,3 0-4 0,2-4 0 0,0-2 0 0,2-2 3 16,6-5 2-16,-1-2-2 0,1-4-4 15,-2-3-2-15,-5-2 0 0,-1-1 1 0,-1-3 3 16,-1-2-2-16,0 1-4 0,-2-1 4 15,-3-4 0-15,-1 1 5 0,-2-1 6 0,-7-1-5 16,2-1-1-16,-6-1-6 0,-2 1 3 0,-1-2-1 16,-4 5 1-16,1-1 3 0,-4 5-3 0,-1 4 7 15,-4 0-2-15,1 4 6 0,-1 2 2 0,-3 1-7 16,-2 5-2-16,-1 3-6 0,-4 2-5 16,-2 7 6-16,-3 3 3 0,-1 0 2 0,6 4 0 15,-3-1 0-15,7-1-4 0,4 1 0 0,0-1 7 16,6 1-5-16,0 2 1 0,6-3-1 15,-2 0-7-15,6-2 5 0,7-4 0 0,-2-1 5 16,10-3-1-16,-1-1 0 0,4-3-8 0,-2-5 2 16,2-1 4-16,1-3-3 0,-2-1 4 0,-2-3-5 15,3 1-5-15,-4-5 3 0,3-1 3 0,-6 0 5 16,0-2 1-16,-3-2-2 0,-3-1-5 16,1-1 0-16,-5-2 2 0,0 2 2 0,-3 2 2 15,-4 1-4-15,1 5-2 0,-4-3 3 0,0 5 0 16,-2 0 5-16,-3 3 5 0,3 2-4 0,-1 2-5 15,1 1-3-15,0-1 0 0,-1 4-1 0,-3 0 3 16,1 5-1-16,-4 2-6 0,0 4 4 16,3 1 2-16,-1-1 2 0,1 1 4 0,0 0-4 15,4 2-1-15,1 2-5 0,2-2-1 16,3 1 3-16,-1 0 3 0,4-2 0 0,1 3-1 0,1-4 0 16,2-2-1-16,-1-2 2 0,6-4 5 15,-2-3-3-15,4-1-4 0,-1-4-2 0,-1-1-4 16,0-3 5-16,1-2 3 0,-2 0 3 0,0 0-4 15,1-4 2-15,-5 1-2 0,1-4 0 16,1 1 8-16,-3-2-6 0,2 0-2 0,-3-4-1 16,0 2-7-16,0 1 8 0,0-1 2 0,-2 0 3 15,-2 5 4-15,2-1-7 0,-2 3-3 0,-2 1 1 16,2 2 6-16,-2 1-2 0,3 0 2 16,-3 3-6-16,1 2-9 0,-1 1 6 0,2 1 2 15,-1 1 3-15,5 4 3 0,0 1-5 0,0 3-1 16,2 2 2-16,3 2 1 0,-3 2 0 15,-1 0 1-15,-1 2-8 0,1 0-6 0,-2-1 7 16,0 0 2-16,0 1 6 0,-1-3 5 0,-2 0-7 16,1 1-4-16,-4-4 0 0,-1-1-3 0,3-2 5 15,-4-2 2-15,0-2-1 0,-2 0-4 0,1 0 2 16,-1-2 0-16,-4-1 4 0,4-1 7 0,0 0-6 16,-1 1-1-16,0-2-1 0,-2 1 0 15,2-3-1-15,0 0 1 0,-2 1-5 0,0-2-11 16,2 0-5-16,0-1-17 0,-3 1-18 0,3-2-28 15,1 0-61-15,-1-1-90 0,2 1-187 16,0-2-542-16,2 1-554 0</inkml:trace>
  <inkml:trace contextRef="#ctx0" brushRef="#br0" timeOffset="508020.3612">9782 16345 1 0,'0'-4'0'0,"0"-3"184"16,0 2 251-16,-1 0-26 0,1 0-36 15,0 1-50-15,0 0-48 0,0 0-48 0,1 1-34 16,2 1-20-16,0 0-22 0,-2 1-21 0,0 0-23 15,0 1-26-15,-1 1-23 0,0 0-17 16,0 3 1-16,0 1 5 0,3 5 6 0,0 3 9 16,-1 5-5-16,0 1-8 0,3 2-4 0,0 2-10 15,-1 1-8-15,1 1-3 0,2 1-5 0,-3 0-9 16,3 1 1-16,0 1-6 0,-1-3-4 16,1 1 6-16,0-3-5 0,0-1 1 0,0-2-5 15,-3-1-3-15,1-1-1 0,-2 0-7 0,-1 0-7 16,1-3-24-16,0-3-27 0,-2-2-28 15,-2-3-25-15,-2 0-23 0,-1-3-37 0,1-1-48 0,-3-1-119 16,-3-2-256-16,2-3-399 0,-7-1 258 0</inkml:trace>
  <inkml:trace contextRef="#ctx0" brushRef="#br0" timeOffset="509292.6814">9741 16583 266 0,'16'-7'492'0,"3"-1"-52"0,6-1-48 0,-1 1-64 16,-1 3-79-16,0 0-72 0,-3 4-41 16,2-1-33-16,-1 2-16 0,1 2-15 0,-4-1-12 15,1 3-13-15,-4 2-11 0,-2-1-4 0,-2 2-6 16,-1 0 1-16,-2 0 0 0,0 2-7 16,-2-1-2-16,-4 3 1 0,3 1 3 0,-4 1 6 15,-1 0-2-15,-1-1 1 0,-4 1-5 0,3 0-2 16,-1 0-1-16,-2-2-4 0,3 1-4 0,1 0-5 15,2-3 2-15,3 3-6 0,2-3 2 16,1-1 3-16,5 0-5 0,2-2 8 0,4-2-2 0,2-2-1 16,1-2 2-16,-1-1-5 0,0-2 4 15,1 0-5-15,-4-3 1 0,1-2 0 0,-3-1-1 16,0 1 4-16,-1-3 0 0,-2 1 2 0,-3 0-1 16,-1-3-3-16,-3-1 4 0,2 2-2 0,-4-4 4 15,-1 4-5-15,-1-2-4 0,-1 0 1 16,0 3-3-16,0-1 5 0,0 2-2 0,-1 2 2 15,-1-1-2-15,2-1-4 0,0 1 4 0,2 1-3 16,0 2 4-16,1-1 1 0,0-2-5 16,2 3 0-16,0 0-4 0,4 0 4 0,2 2 1 15,-1 0 0-15,5 1 0 0,1 2-6 0,1 4 7 16,4 1-4-16,-3 6 3 0,3 1 2 0,-4 0-4 16,-1 2 0-16,-4 2-1 0,-2 0 2 15,-3 1 0-15,-4 3 1 0,1-1-1 0,-1 0-3 16,-3 3 5-16,-1 1-4 0,-2-1 2 0,-2 1-2 15,0-4-6-15,2-4 2 0,0-4-3 16,3-4 2-16,-1-1 3 0,1-1 0 0,0 0-1 0,0-4-3 16,0-3 6-16,0 2-2 0,1-2 4 15,1-2 3-15,0-3-7 0,4-3 4 0,-1 0-2 16,2-3-1-16,2 1 5 0,1-1-2 0,0-1 1 16,2-1-2-16,-1-3 2 0,3 1-4 0,1-3 1 15,2 3 7-15,0 0-9 0,1 0 7 16,-1 4-2-16,0 1-4 0,0 5 8 15,2-2-3-15,-4 4 1 0,2 1-1 0,-1 1-1 0,-1 1-1 16,-3 3 0-16,0 3 6 0,-2 1-6 0,2 2 3 16,-4 1-4-16,0 5-3 0,-1 0 6 15,0 4-4-15,-2 0 4 0,2 0-2 0,-4 0 0 16,0 1-4-16,-2-2 1 0,1 2 4 0,-1 0-3 16,-1-2 4-16,-3-1-2 0,2-2-5 15,0 1 2-15,1-5-6 0,0-1 1 0,0-4-2 16,1-3-2-16,0 1 5 0,2-3 0 0,0 0 5 15,4-4-2-15,2-1 1 0,2-3-3 0,0-1-3 16,1-1 4-16,-1 0-1 0,1-2 4 16,-1 0 2-16,-1-3-5 0,4 3 3 0,-1-2-2 0,0 1 4 15,-2 5 0-15,0-4 3 0,-1 3-1 16,0-2-2-16,-2 4 2 0,3 0-3 0,-3 4 4 16,-1 1 1-16,-2 2-5 0,1 3 3 0,0 2-3 15,-1 3 0-15,-1 1 4 0,1 1 0 0,-3 6 1 16,0-1-2-16,-1 2 0 0,0 2-3 15,-1-2 3-15,1 3 0 0,2-3-2 0,1-1 0 16,3-1-2-16,-1-2 1 0,3-2 3 0,5-3-2 16,-3-1 3-16,3-3-4 0,2-3 3 15,-1-1-1-15,3-2 0 0,0 0 2 0,-3-4-5 16,2 2 3-16,-3-5-1 0,0-2-1 0,-2-1 7 16,1 2-4-16,-2-4 5 0,-1 4-3 0,0-5 2 15,1 5 1-15,4-3 0 0,1 4 2 16,0 2-4-16,-2 2 9 0,-5 2-2 0,-4-1 5 15,-2 1 4-15,-1 3-6 0,-1 2-4 0,0 1-7 16,0 0-4-16,2 4-1 0,-2 2 0 16,1 1 5-16,0 3-6 0,-2 1 7 0,1 1-4 0,0-2-4 15,0 2 10-15,2-1-8 0,1 1 4 0,0-1-1 16,4-2-3-16,3 3 1 0,1-3-2 16,2-3 2-16,0-1-2 0,4-3 6 0,-2-1-4 15,1-4-4-15,-1 1 8 0,3-6-9 0,-3 1 6 16,2-3 2-16,-3 1-4 0,-2-1 3 15,0-4-2-15,-1 3 2 0,-2-3-3 0,0 2 6 16,0-3 0-16,-2-1-1 0,-2 0 10 0,-1-2-4 16,0 1 4-16,0 1 4 0,-2 0-6 0,1 2 7 15,0 4 5-15,-3 4 5 0,1 3 5 16,-1 0 2-16,-2 2-4 0,-1 0-13 0,2 0-4 16,-2 2-11-16,-2 3 2 0,-1 0 6 0,-2 4-4 15,0 3 7-15,1 2-6 0,4 1 2 16,-2 3-4-16,4 1 3 0,2-1 0 0,3-1-7 15,5 1 10-15,8-1-13 0,3 0 2 0,7-1 0 16,4-1-14-16,6-4-6 0,2-1-37 0,1-5-63 16,-2-1-112-16,-4-3-684 0,-3-4-899 0</inkml:trace>
  <inkml:trace contextRef="#ctx0" brushRef="#br0" timeOffset="512475.3605">12879 16493 106 0,'-3'-1'431'16,"0"0"-15"-16,1-3-41 0,2 1-30 0,0-1-68 15,0 1-80-15,0 0-54 0,0-1-31 0,2 1-24 16,1-2-12-16,0 0-7 0,-1 2-8 0,-1-2-1 16,3 1-4-16,1 0-1 0,-3 0-5 15,3 0-1-15,-2 2-5 0,-1 0-7 0,-1 0 4 16,1 1-9-16,-1 1-2 0,-1 0-5 0,0 3-11 15,-1-3-2-15,1 1-5 0,-2 0 5 0,1 1 6 16,-1 5 4-16,2-1 3 0,-3 0-3 0,-1 3 2 16,2-1-6-16,0 1-1 0,-2 1 1 0,0 3-5 15,3-2 0-15,0 0-2 0,0 0 0 16,-1 1 5-16,1 2-4 0,1-1-1 0,0 1-7 16,1-2-4-16,1 2 2 0,0-3 3 15,-1 2 1-15,3-2-1 0,2 1 0 0,-2-4-3 16,2 1 1-16,3-4 6 0,2 0-2 0,-1-2 2 15,5-3-2-15,1 0-7 0,3-3 4 0,-2-2 0 16,0-1 4-16,0-2 1 0,0 1-2 0,-3-2-3 16,1-1 0-16,0-2 2 0,-4 1-1 15,-1 0 1-15,0 0-3 0,-2 2-6 0,-3-2 4 16,2 2 2-16,-4 2 6 0,0 2 2 0,-1 1-3 16,-2 0-3-16,0 2-2 0,0 0 7 15,-2 2-5-15,2 0 0 0,-1 1-5 0,-1 2-11 16,-1 1 7-16,1 3 0 0,-4 0 5 0,2 1 5 15,0 4-3-15,0-3-5 0,4 4-1 0,0-2 2 16,0 0 0-16,2 1 5 0,4 1-3 0,1-1-6 16,1 0 4-16,5-3-1 0,3-1 3 15,2-2 5-15,2-2-4 0,-2-2 0 0,1-1-4 16,-1-1-4-16,-1-1 4 0,3-1 5 0,-6 0 1 16,-1-3-5-16,0-1 1 0,-2-2 0 0,-2-4 4 15,-3-1 7-15,3 0-6 0,-2-3-1 0,-4-1-4 16,3-4-3-16,-5 2 4 0,1-3 3 15,-1 3 3-15,-1 0-4 0,0-1 2 16,-1 1-3-16,-1 1 1 0,-3 1 6 0,0 1-6 0,-2 3 2 16,1 2-7-16,-1 2 0 0,2-1 2 15,0 4 0-15,-4 3 3 0,3 1-4 0,-1 1-1 16,-2 1-5-16,0 3-2 0,2 0-4 0,-1 2-20 16,2 5-31-16,-2-2-48 0,5 1-61 0,2 2-97 15,2 0-230-15,6 1-631 0,1-1-255 16</inkml:trace>
  <inkml:trace contextRef="#ctx0" brushRef="#br0" timeOffset="513845.4934">13925 16518 1577 0,'-3'-5'448'0,"0"-2"-126"0,1-1-78 0,-2 1-44 16,-1 0-42-16,-2 1-37 0,1 2-30 0,-4 0-22 15,0 2-10-15,-3 0-13 0,-1 2-12 16,-3 1-10-16,1 2-4 0,-5 2-3 0,0 4 0 16,-3 1-1-16,4 4-6 0,-3 0-3 0,3 2-3 15,3 0 0-15,2 0-3 0,4 4 3 16,3-4-3-16,5 1-4 0,2 2 3 0,4-4-2 16,4 0 3-16,3-2 2 0,2-4-3 0,3 1 3 15,1-5-5-15,3-1 4 0,3-2 4 16,-2-3-5-16,-1-1 1 0,0-2-1 0,-2-2-6 15,-1 0 6-15,-1-3 1 0,1-1 2 0,-4-4 0 16,3-1 0-16,-2 1-4 0,-2-5 1 0,0 1 5 16,-1-2-3-16,-1 2 3 0,0-1-2 15,-5-2-2-15,2 3 3 0,-5 3 2 0,0 1 3 16,-1 1 4-16,-1 3-4 0,0 1-2 0,-1-1 1 16,-4 4-2-16,3 0 2 0,-4 3-1 0,0 1-5 15,1 0-8-15,-2 5 6 0,0 0-2 0,-1 2 4 16,-2 4 6-16,-1 1-12 0,0 3 3 0,3 2-4 15,-1 0 1-15,0 0 3 0,6 3 2 16,-1-1-2-16,3 1-4 0,2 0 4 0,0 2-2 16,2-4 4-16,4 0 2 0,-2-1-1 0,5-1-3 15,1-4-3-15,0-1 1 0,3-2-4 0,3-1 9 16,-2-2-2-16,3-3-1 0,1-1 3 16,-3-2-4-16,4-2 5 0,1-1 1 0,-2-3-1 15,-3 0-2-15,2-2-4 0,1-1 1 0,-4-1-2 16,5-1 5-16,-6-1 2 0,3 3-4 15,-4-3 3-15,3 4-4 0,-3-2 2 0,0 5 5 16,0 1-2-16,-2 2-2 0,0 1-6 0,0 2-3 16,-2 1 3-16,-3 1 5 0,2 5 0 0,1-2-2 15,-3 4 3-15,2 1-5 0,0 0 3 0,-3 3 2 16,5-3-6-16,-3 1 7 0,0 2-6 0,2-3-2 16,-3 3 4-16,2-2 0 0,-3-2 2 15,1 0-2-15,-2-3-4 0,3-3 0 16,1-1-1-16,-1-1 5 0,3-3 1 0,1-2-2 15,1-1-3-15,-1-4-3 0,0 0 4 0,1-2 2 16,-2 2 5-16,0-3 0 0,1 2-1 0,-1-3-4 16,0 2 0-16,-3 1 5 0,2 0-5 15,-1 1 5-15,-3 2-3 0,2 0-2 0,-3 2 5 0,-1 0-5 16,-1 4 5-16,3 2-2 0,-4 1-9 16,1 2 4-16,0-1-3 0,0 5 6 0,0 0 4 15,1 1-1-15,2 4-1 0,-2-1-6 0,0 1 4 16,0 0-1-16,3 1 1 0,-2-2 3 0,5-1-2 15,-3-1 0-15,4-3-2 0,2 0 1 16,6-1-1-16,1-3 5 0,-3-1-5 0,4-2-8 16,-1-1 2-16,-1-2-5 0,-2-2 6 0,3 3 7 15,-3-5-1-15,3-1-1 0,1-3 1 16,-7 1 0-16,2-4 1 0,0-3 4 0,-4 2-1 0,-2-2-2 16,-1 0 0-16,1-2 1 0,-1-2 2 15,-4-1 9-15,3-2-7 0,-3-2 1 0,-2-1-4 16,-1 0-4-16,3-1 13 0,4-1-1 0,-1 2 3 15,-1 0 1-15,1 2-8 0,-2-1-1 16,-3 2 5-16,-1 1 2 0,1 1 2 0,-1 4 1 16,0 2-4-16,0 3-1 0,0 5 6 0,0 3-1 15,0 3 1-15,0 2-2 0,0-1-8 0,0 4-5 16,2 1-2-16,0 4 0 0,-1 7-2 0,2 8 6 16,-1 3-4-16,4 6 0 0,-2 1 3 15,3 3 0-15,-4 4 2 0,3-3 0 0,-4 4-3 16,-1 1-2-16,-1-1-1 0,-1 4 2 0,1-5-3 15,2-3 1-15,4-5-2 0,3-5-2 16,3-6 7-16,1-3-6 0,3-3 6 0,-3-4-2 16,-2-5-5-16,4-3 5 0,-3-2-6 0,1-2 6 15,0-1-2-15,3-5 4 0,-4-2-2 0,5-1-3 16,-6-3 6-16,-2 1-4 0,1-3 4 16,0 3 3-16,-5-1-5 0,3-1 0 0,1 1-4 15,-5-2 2-15,4 3 4 0,-2-3 2 0,-3 0-1 16,1 1-5-16,1-1 2 0,-3 0-4 0,-1 2 6 15,1-1 2-15,1 1-6 0,-1 0 3 0,-1 1-4 16,0 4-1-16,-1 2 6 0,1 0 0 16,-1 3-2-16,1 1-1 0,-1 3 0 0,1 0-2 15,2 1 1-15,-2 3 4 0,4 3-6 0,2 2 4 16,1 5-3-16,1 0 1 0,2 4 4 16,1 0-3-16,-1 0 3 0,1 3-2 0,-2-2-1 15,0 1-6-15,-1 1 8 0,-1-2 0 0,-2 1-5 16,3 1 8-16,1-1-8 0,-2-1-2 0,-2-1 8 15,-3-4-4-15,-2 0 3 0,-2-3-2 0,-2 0-1 16,-2-3-2-16,-3 1 1 0,3-3 6 16,-6 0-4-16,1-1 4 0,0-1-4 0,-6-4-5 15,4 1 7-15,-2-1-5 0,-2-3 2 0,-2 1-5 16,4-3-8-16,-5 1-12 0,1-3-15 16,-1 0-18-16,2-1-33 0,0-4-40 0,-2 0-80 15,6-3-161-15,-5-1-634 0,6-3-686 0</inkml:trace>
  <inkml:trace contextRef="#ctx0" brushRef="#br0" timeOffset="514209.8568">14869 16249 389 0,'-5'-2'813'0,"-1"-1"-352"0,0 0-91 0,4 2-58 16,1-2-62-16,0 2-54 0,-2-1-50 0,3 1-34 15,3 1-32-15,-1 0-21 0,1-1-15 0,6 0-11 16,1-1 0-16,2-1-1 0,7 1-3 16,2 1 3-16,1-2-4 0,6 2-1 0,2 0-4 15,1 0-4-15,1 0-4 0,1 0-1 0,-4-1 5 16,-1 1-6-16,-2 0 4 0,-3 0-6 0,-4-2-3 16,0 3 4-16,-5-1-4 0,4 0 1 15,-5 0-1-15,-2 1-1 0,-2 0-4 0,-2 0 3 16,-5 0 2-16,-1 1-3 0,-1-1 5 0,0 0-3 15,0-1-2-15,-1 2 7 0,0-1-1 16,0 0 0-16,-3 0-2 0,1 0-6 0,-1 0-2 16,-2 1-1-16,-3-1 4 0,4 1-3 0,-2-1 4 15,1 2-6-15,3-2-5 0,0 1 0 0,-1 0-16 16,0 0-21-16,3 0-41 0,-1 2-79 16,-3 0-175-16,3 2-850 0,0-3-558 0</inkml:trace>
  <inkml:trace contextRef="#ctx0" brushRef="#br0" timeOffset="515129.3477">15776 16701 1568 0,'-1'1'151'0,"1"1"-44"0,0 0 18 15,1 0 48-15,0-1 31 0,-1 1-21 16,1-2-25-16,-1 0-33 0,1 0-13 0,2 0-5 16,0-2-18-16,1-1-8 0,4-1-18 0,2-4-16 15,3-1-8-15,3-4-8 0,2-2-3 16,-1-1-6-16,6-3 6 0,-2-2-14 0,3 2 0 15,-2-4 1-15,4-2-12 0,-1-3 9 0,2-3-5 16,-2-1 1-16,2-5 2 0,-3-1-3 16,1-3 2-16,-4 1-2 0,-2 1 2 0,-4 1-3 15,0 4 3-15,-2 1 6 0,-5 0-7 0,-1-1 8 16,-1 5-3-16,0 0 2 0,-3 7 6 0,-2 3 2 16,-1 7 2-16,0-1-3 0,-1 5 1 15,1 5-7-15,-1 0-3 0,0 3-3 0,1 4-13 0,-5 4 5 16,1 5-2-16,-4 10-3 0,-3 6 11 15,-3 4-7-15,1 3 3 0,3 2-1 0,3-2 1 16,1 0-5-16,-2 2 2 0,6 0 3 16,2-3-8-16,0 1 8 0,7-5-4 0,3-2-2 15,4-3 7-15,2-2-5 0,6-3 3 0,1-3-2 16,7-6 1-16,1 0-5 0,5-4 2 0,-2-6 3 16,-2-1-9-16,3-3 8 0,-1-2-5 0,-2-3-3 15,-2-5 11-15,-1 0-8 0,-6-2 4 0,-2-1 1 16,-2 1-4-16,-3-2 2 0,-5 0-1 15,-1-2 5-15,-1 2-5 0,-5 4 5 0,-2-1 0 16,-2 4-6-16,-1-2 8 0,-1 6-6 16,-5 0 2-16,0 4 1 0,-3 3-9 0,-4 3 6 15,-2 3-2-15,-4 5 2 0,-4 1 2 0,2 2 2 16,1 3-2-16,3 0-3 0,5 2 7 0,3-2-6 16,6 3 2-16,1 2 3 0,8 0-10 15,5-1 6-15,3-2-1 0,5-3 0 0,5-4 4 16,4-4-1-16,-1-3 1 0,3-4-6 0,-1 0 3 15,-3-6-4-15,0 0 4 0,-5-1 3 0,-2-2-5 16,-3-5 6-16,-4 2-5 0,-1 0 0 16,-1-5 7-16,-3 4-5 0,-4-4 2 0,0 2-3 0,-3-3-1 15,-1-2-1-15,-4 0-1 0,1 1 5 0,-6-1-10 16,-2 0 10-16,1 2-5 0,-5 2-1 16,1 0 8-16,-5 1-8 0,0 4 2 0,1 2-5 15,0-1-9-15,1 2-14 0,1 2-20 0,3 2-29 16,-1 0-45-16,2 2-42 0,0 0-79 15,0 1-156-15,1 0-481 0,-2 2-760 0</inkml:trace>
  <inkml:trace contextRef="#ctx0" brushRef="#br0" timeOffset="515580.4425">15958 16254 741 0,'-11'-3'377'0,"-5"-1"-18"15,0-3-31-15,2 4-38 0,7-2-38 16,-1 0-62-16,1 2-57 0,-1-2-27 0,5 3-20 16,2 1-8-16,-1 1-14 0,2-1-14 0,0 2-12 15,1-1-19-15,-1 1-5 0,1-1-8 0,0 1-3 16,-1-1 9-16,3 2 1 0,5 2 9 15,-1-2 2-15,3 2 2 0,4-3 2 0,6-1 0 16,5 0 2-16,3-1-6 0,8-2 4 0,2 1-4 16,4-3-3-16,1 2 5 0,1-1-7 0,2 1 2 15,-1 0-6-15,2 2-4 0,-4 0 1 16,-1-2-4-16,-3 1 3 0,-2-2-4 0,-5 2 3 16,-2 1-4-16,-4-2-2 0,-2 3 6 0,-5-2-7 15,-6 0 5-15,-2 0-1 0,-1 2-4 0,-5-3 4 16,-2 3 1-16,-2-1 6 0,-1 1 2 15,-1 0 2-15,1 0-1 0,-1 1-8 0,1-2 4 16,0 1-8-16,0 0 0 0,-2 0-2 0,2 3-6 16,-2-3 1-16,2 0-4 0,-1 1 1 0,0-4 0 15,1 5-5-15,-1-1-5 0,1 1-17 16,-1 0-20-16,0 0-39 0,1 1-54 16,-1-1-98-16,-2 4-249 0,6-3-812 0</inkml:trace>
  <inkml:trace contextRef="#ctx0" brushRef="#br0" timeOffset="517039.6314">17807 16224 1 0,'0'-7'202'0,"0"-1"303"0,0-2-30 15,0 1-36-15,-2 2-90 0,-1 0-90 0,0-1-76 16,-1 2-40-16,-2-1-29 0,1 1-19 0,-2 1-14 15,1 1-14-15,-1-2-7 0,-1 4-5 16,-1-1-6-16,-1 1-10 0,0 0-6 0,-2 2-4 16,-2 4-4-16,-2-1 0 0,-2 2-2 0,-4 5-4 15,0 2 1-15,-2 1-1 0,1 1 2 16,0 2 1-16,2 0 0 0,0 3-3 0,2 2-4 16,0 0 0-16,5 2-3 0,-1 2 2 0,5 0-5 15,3 4-2-15,3-2-1 0,3 2-1 0,2-3 4 16,2-2 2-16,4-2-3 0,3-2-3 0,1-1-5 15,5-1-2-15,2-2 3 0,5-4 6 16,1-1-1-16,6-3-2 0,4-3 0 0,4-4-1 16,2-2 3-16,4-3 5 0,2-1-6 0,1-3 0 15,-1 0-4-15,-2-2-5 0,0-3 4 0,-3 0 0 16,-2-1 4-16,-3 0 0 0,0-1-2 16,-6-2-4-16,-6-2 1 0,-3 0 5 0,-1-2-3 15,-4 1 3-15,-3-1-6 0,-2-1-1 0,-3 3 3 16,1 0 2-16,-6 1 4 0,0 3-3 0,-3-2-1 15,-2 5-2-15,-1-1 1 0,-1 0 3 0,-3 4-1 16,0 0 0-16,-2 2-4 0,2 1-3 16,-4 1 2-16,-1 2 2 0,0-1 2 0,-2 4 1 15,-4 1-2-15,1 3-3 0,-4 2 0 0,3 1 3 16,-5 2-2-16,2 1 3 0,-1 3-2 16,3 3-7-16,2-2 5 0,1 4 1 0,0 0 3 15,4 0 5-15,2 2-6 0,0 0-1 0,3 1-2 16,2-2 0-16,1 2 1 0,2-3 4 15,4-2-3-15,2 1-4 0,1-5 4 0,2-1-3 16,1-3 6-16,3-2 4 0,1-1-3 0,1-1-4 16,-2-4-3-16,4 0 0 0,-2-2 1 0,5-1 6 15,2-3-2-15,0-1-3 0,1-1 1 0,0-4-2 16,1 3 4-16,0-3 5 0,1 2-5 16,-1-3-4-16,1 2-1 0,1-1-4 0,-1 2 4 0,1 1 6 15,-1 0-1-15,0 2-3 0,-2 1 1 16,1-2-3-16,-1 3 6 0,-2 1 4 0,-1-2-6 15,0 2-1-15,-1 0-4 0,-2 3-2 0,2 0 5 16,0 1 1-16,-2 2 2 0,-3 2-2 16,2 3 1-16,-3-2-3 0,0 2 1 0,-1 4 8 15,0 0-7-15,0 2 2 0,0 0-4 0,-2 4-7 16,-2-3 7-16,2 0 3 0,-2 2 1 0,-2-1 2 16,-1-1-1-16,1 0-6 0,-2-2 3 15,1 2 2-15,-3-3-6 0,1-1 5 0,0-3-5 16,2-3-3-16,-3 0 4 0,1-2 0 0,-1-2 4 15,1 0 3-15,-1-1-3 0,1 0-1 0,0-3-1 16,1 0 0-16,3-3 1 0,-2-4 0 16,4 0-5-16,-1-3-4 0,3 1 3 0,-1-1 0 15,0-2 3-15,3-1 2 0,-1-1-8 0,1 0 2 16,0-2 0-16,1 2-2 0,2-2 5 0,2 2 1 16,-2 4-3-16,3 2-4 0,-3 1 3 0,-1 4 0 15,1 1 5-15,0 1 6 0,-2 3-7 16,2 0-2-16,-2 4-2 0,1 0-3 0,0 3 7 15,2 0 1-15,1 1 2 0,2 2-1 0,-1 0 1 16,6-1-3-16,-2 2 4 0,4-4 5 0,2 0-5 16,3-3 0-16,-3-1-2 0,1-1-7 15,-1-2 6-15,-2-2 2 0,-4-1 2 0,2-4 2 16,-6 0-1-16,-1 0-3 0,0-4 1 0,-2-1 6 16,-1 0-7-16,0-2 3 0,-1 0-2 15,-3-4 0-15,-1 0 3 0,0-1 2 0,-6 0-1 16,1-2-5-16,-2 1 2 0,-2 1 2 0,-1-2 1 15,0 0 7-15,-6 5-5 0,2-1 2 0,-1 6-1 16,-2 4-8-16,1 3 11 0,2 0-2 16,-4 6 0-16,3 4 2 0,-1 2-10 0,1 4-1 15,-3 6 0-15,1 5 3 0,2 1-1 0,-1 3 4 16,5 0-2-16,-1 3-5 0,0 4 8 16,3 4-4-16,1 1 4 0,0 2 3 0,-2 5-8 0,2 0 0 15,0 2-4-15,-1 0 1 0,1 1 1 16,-1-3-1-16,-2 2-2 0,0-4-8 0,-1-2-11 15,1-5-9-15,5-8-14 0,-1-3-20 0,1-4-19 16,0-4-31-16,-2-5-52 0,0-2-72 16,0-6-101-16,2-3-117 0,-2-3-394 0,1-6-325 15</inkml:trace>
  <inkml:trace contextRef="#ctx0" brushRef="#br0" timeOffset="518133.2847">19366 16394 1 0,'7'-11'238'0,"2"-2"215"0,6-3-59 0,1 5-42 16,0 0-48-16,2 4-83 0,1 2-63 16,2 0-41-16,-2 5-21 0,3 0-18 0,0 3-8 15,3 2-16-15,-2 3-18 0,-1 5-6 0,-2-1-11 16,-1 5-5-16,-6 3-1 0,-3 0-7 0,0-1-3 16,-2 0-2-16,-3-1 2 0,-3-1-1 15,1-3 2-15,-3 1-2 0,-3-5-2 0,-2 2 7 16,-1-5 0-16,-1 0 5 0,-2-1 1 0,1-3-3 0,1-1 2 15,1-2-1-15,-1 0 2 0,4-1-1 16,3-1-2-16,0-3-6 0,0-2-7 0,2 0 0 16,5-4-3-16,1 0 2 0,2-2 1 0,5 0-1 15,4-2 1-15,3 1 1 0,3 2 4 16,0-1 1-16,2 0 1 0,-1 5 1 16,1-5 0-16,-5 3 9 0,-2 0 6 0,-1 1 14 0,-4 3 13 15,1-2 7-15,-6 3 8 0,-3 0 3 0,-1 1 1 16,-2 2 3-16,-3 1-4 15,2 0-9-15,-6-1-12 0,2 2-9 0,1 2-11 0,-2-1-7 16,-1 1-1-16,1-1-10 0,-7 3 1 16,1 0-3-16,0 2 0 0,-3 3 5 0,2 0-3 15,0 3 0-15,3-2-6 0,-3 3 1 0,7-1-2 16,1 3 1-16,2-1 1 0,1 0-3 0,6-2 3 16,0 1-2-16,4-2 0 0,4-1 6 15,-1-3-3-15,6-1 4 0,0-1-6 0,0-4 2 16,3-1-5-16,0-1 3 0,-2-4 3 0,-3 0-6 15,-1-3 5-15,-2-2-3 0,3-2 1 0,-2-1 4 16,0-1-5-16,-1-3 4 0,0-2-2 0,1-3-2 16,0-2 2-16,-1 1 1 0,-1-1 2 0,-3-1-3 15,1 5 1-15,-6 1 0 0,1 2-3 16,-2 4 6-16,-3 0 1 0,-1 2 1 0,-2 2 0 16,-1 0 1-16,-2 1-2 0,2-1 1 15,-2 4 2-15,0-2-4 0,1 2 3 0,-1 0-5 16,0 0-2-16,1 0 4 0,1 1-4 0,-1 0 4 15,0 2-1-15,0-2-2 0,1 2-1 0,-1 0 0 16,2 0 2-16,0 0-2 0,0-1 2 0,-1 0-1 16,1 2-5-16,0 0 6 0,0-1-3 0,0 2 1 15,0 2 2-15,0-4-7 0,0 4 2 16,0-2-2-16,0 0 2 0,0 0 0 0,0 0 3 16,-2 0-2-16,2 0-2 0,0 0 3 0,0 0-3 15,2 0 2-15,-2 0 4 0,0 0-5 16,0 0 1-16,0 0-1 0,0 0 1 0,0 1 2 0,0-1 1 15,0 0 0-15,0-1-4 0,0 1 2 16,0 0-2-16,0 0 1 0,0 0 3 16,0 0-3-16,1 0 3 0,-1 1-3 0,0-2 0 0,0 2 3 15,-1-1 0-15,1 0-2 0,0-1-1 16,0 1 0-16,0 0-1 0,0 0 2 0,0 0 3 16,0 0-5-16,0 0 3 0,0 0-3 0,0 0-2 15,0 1 5-15,0-1-2 0,0 0 1 0,0 0-3 16,0-1 1-16,-2 2-2 0,2-1 2 0,0 1 5 15,0 0-6-15,0-1 3 0,0 2-3 16,0-2 0-16,0 2 2 0,2-2 1 16,-2 1 0-16,0-1-2 0,0 0 0 0,0 0-1 0,0 0 1 15,0 1 1-15,0-1-1 0,0 0 3 16,0 0-3-16,0 0-4 0,0 0 6 0,0 0-5 16,0 0 3-16,0 0 0 0,0-1-4 0,0 2 2 15,0-1-2-15,0 0 2 0,0 0-2 0,0 0 4 16,0 0-3-16,0 0-1 0,0 1 5 15,1-1-6-15,-1 1 4 0,0-1-1 0,0 0-5 16,0 1 1-16,0-1-3 0,2 0 1 0,-1 2-1 16,-1-2 1-16,2 1-2 0,-2-1-5 0,1 0 3 15,0 0-4-15,-1 0-1 0,2 1 0 16,-1-2-7-16,-1 2-2 0,0-1-3 0,0-1 0 0,0 2-1 16,-1-1-3-16,1 0-3 15,0 0-9-15,0-1-7 0,-2 1-10 0,2-1-5 0,-1 1-3 16,-2 0-21-16,2 0-28 0,-1 0-66 0,1 0-114 15,-2 0-188-15,0-2-381 0,0 2 111 16</inkml:trace>
  <inkml:trace contextRef="#ctx0" brushRef="#br0" timeOffset="519566.8951">20173 15876 1 0,'-4'-7'76'0,"2"-5"465"0,-2 1-58 16,3 2-54-16,1 2-78 0,2 3-91 0,1 0-65 15,-2 0-28-15,1 0-17 0,0 2-17 16,-2 2-36-16,0 1-27 0,0 0-31 0,-2 0-15 16,0 6 9-16,0 1 6 0,-4 5 13 0,0 3 3 15,-1 1-6-15,-1 2-6 0,2 0-4 16,0 1-4-16,-2 2-4 0,2 1-2 0,0 2-7 0,1 2-6 15,0-1 5-15,1 0-5 0,2 0 4 16,0-1 1-16,1-1-8 0,1 2 2 0,0 2-5 16,1 0 2-16,-1 4-1 0,2-4-1 0,-1 4 0 15,0-1-5-15,2 1 6 0,-2 0-8 0,-1-3 2 16,2-1 4-16,2 0-13 0,1-6 7 16,4-2-2-16,-1-4-1 0,1 0 4 0,4-5-1 15,2-1 1-15,0-2-3 0,2-3 4 0,0-2-6 16,3-3 1-16,1 0 4 0,-1-1-8 0,4-3 5 15,0-3-3-15,3 0-2 0,-1-5 7 16,0 1-3-16,-3-2 1 0,-1-3-3 0,1-2 2 16,-3-1-1-16,-1-3 0 0,-2 1 3 0,0-4-7 15,-3 1 6-15,-2 0-2 0,-2 0 1 16,-2 4 6-16,-3-1-6 0,-3 5 3 0,0 0-4 16,-4 4 0-16,0 2-1 0,-3 2 1 0,4-1 2 15,-4 4-4-15,-1 1 5 0,0 1-2 0,2 2-2 16,-5 0 5-16,2 3-7 0,-3 4 6 15,-3 2-2-15,3 5-4 0,-2 1 4 0,-1 1-2 0,3 4 3 16,3 2-3-16,-2 0 3 0,7-2-2 16,-1 2-1-16,4 1 6 0,3-1-4 0,6 0 1 15,0-3 4-15,1 0-8 0,4-3 3 16,0 0-2-16,5-5 1 0,-1-1 2 0,2-1 1 0,0-4 0 16,1-1-3-16,-1-5 4 0,5 0-7 15,-4-1 6-15,0-3-1 0,-3-1-7 0,3 0 7 16,-1-2-6-16,4-2 3 0,-2 1 7 0,0-3-4 15,-1 2 1-15,-1-2-3 0,-3 2 5 16,2-4-5-16,-5 3 2 0,0-4 4 0,-4 3-10 16,-2 1 8-16,1-3-2 0,-5 3-1 0,0-3 2 15,-1 3 0-15,-3-2 1 0,1 2-1 0,-4-2 5 16,1 3-9-16,-2-4 3 0,2 3 1 16,-4 0-10-16,1 0 12 0,2 1-4 0,-3-2-2 15,2 1 8-15,1 1-5 0,1 1 2 0,-2 0-4 16,2-1 3-16,-1 3-5 0,1-1 1 0,1 2 5 15,-1 0-8-15,2 2 8 0,-1-2-2 16,1 1-3-16,1-1 7 0,-1 2-7 0,1-2 5 16,-1 3-2-16,0-1-1 0,-1 0 0 0,0-2 0 15,0 0 2-15,1-1-6 0,0-3 6 0,-1 0-1 16,1 1-3-16,1-1 10 0,-1-3-8 16,2 1 2-16,-2-1 1 0,-1 0-6 0,1 0 4 15,-1-1-2-15,0 1 1 0,-1-1 1 0,0 3 2 16,1-1 1-16,-3 2-1 0,2-2 6 0,-1 6-6 15,1-3 2-15,0 5 3 0,1 2-8 0,0 2 6 16,0 0-3-16,0 1-1 0,-1 1 1 16,1 2-4-16,-2 3 1 0,-4 9-3 0,2 1 6 15,-4 7-2-15,-2 2 1 0,4 2 5 0,-2 5-9 16,0 8 8-16,-2-1-4 0,0 0 3 16,2 0 0-16,6-3 0 0,3-1 0 0,4-3-5 15,3-4 4-15,8-2-4 0,-3-1 4 0,7-1 0 16,-2-4-7-16,2-2 5 0,1-2-3 0,0-4 0 15,0-4 8-15,1-2-7 0,-2-2 5 16,0-1-5-16,1-1 2 0,-3-6 0 0,3-1-2 16,-2-1 5-16,1-2-6 0,0-1 4 0,-3-2-1 15,0 0-1-15,0-4 6 0,-1 2-4 16,-5 0 3-16,0 2-3 0,-2-1-1 0,-3 2 0 16,0-1 2-16,-3 1 3 0,-3 2-5 0,0-1 5 0,-2 2-4 15,-4 2-3-15,2 0 6 0,-4 0-7 16,-2 4 2-16,-1 2-1 0,-3 5-3 0,-2-2 3 15,1 2-1-15,0 1 4 0,-1 2-5 0,2 2 4 16,3 2-4-16,0-1 0 0,3 2 6 16,6 1-6-16,0 2 4 0,4 0-2 0,1 4-4 15,6-3 3-15,2-2 1 0,2 2-1 0,3-4 5 16,3 0-3-16,-2-1-3 0,5-4-2 0,-4 0 3 16,4-1 0-16,-3-2 3 0,0-2 4 15,-1-2-9-15,0-2 3 0,1-2-3 0,-6-3 1 16,5-4 6-16,-5 0-4 0,3-2 0 0,-1 1-3 15,2-2 3-15,-1-3-3 0,1-2 4 16,2 1 0-16,-4-1-8 0,1-3 6 0,-5 2-2 16,3 1 1-16,-6-2 6 0,0 4-1 0,-1 4-1 15,-5 0-4-15,-1 2 3 0,0 0-2 0,-1 1-1 16,-1 2 6-16,-1 3-6 0,-4-1 4 0,2 2-4 16,-5 0-2-16,-2 1 4 0,-3 3-4 15,-2 4 5-15,-4 2-4 0,1 5-1 0,-1-2 1 0,7 3 2 16,1-1 3-16,-1 4-4 0,8 0 4 15,1 1-4-15,1-2-2 0,6 2 8 0,1 0-6 16,1-3 4-16,2 2-7 0,3-1-7 16,-1-6-1-16,1 1-9 0,1-3-8 0,-1-2-16 15,-2-1-28-15,-1-1-31 0,-2-1-37 0,2-4-54 16,-4-1-77-16,2-3-245 0,-1 0-795 0</inkml:trace>
  <inkml:trace contextRef="#ctx0" brushRef="#br0" timeOffset="519736.3111">21226 16142 1177 0,'-24'-8'634'15,"-4"1"-302"-15,-8-3-57 0,13 3-32 0,11 2-39 16,7 1-47-16,2 0-53 0,3 3-41 0,5 0-26 16,0-1-24-16,10 2-10 0,3-2-4 0,6 1-1 15,6 2-6-15,2 1-43 0,1 0-174 16,7-1-897-16,1-2-576 0</inkml:trace>
  <inkml:trace contextRef="#ctx0" brushRef="#br0" timeOffset="520693.0493">22148 16701 1040 0,'-2'0'387'0,"-5"0"-95"0,5 0 11 15,2 0 4-15,0-2-32 0,0 2-76 16,1-3-75-16,0 0-46 0,6-2-24 0,-3-3-10 15,6-2-5-15,0 1-4 0,6-1-3 0,-2-3-12 16,5-1-7-16,2 2-1 0,2-3-3 0,5 0 8 16,-1-1 3-16,-3-2-5 0,2-1-2 15,-3 1-1-15,0-5 3 0,-4 1 1 0,-1-4 2 16,-5 1-3-16,0-4-7 0,0 4 3 0,-7 2 0 16,2 3 5-16,-6 4 15 0,-1 4-2 0,-1 2 6 15,0 3-1-15,-2 2-7 0,2 2-3 0,-2 2-8 16,0 2-8-16,-4 4-9 0,2 0 1 15,-4 4 0-15,-3 7 2 0,-1-1 5 0,2 3-4 16,1 1-2-16,0 2-1 0,2 1-2 16,5 0 0-16,2-1 4 0,3-2-4 0,4-1-2 0,4 0 5 15,3-3-4-15,2-1 5 0,4-2 6 16,2-2-7-16,5-2 2 0,2 0-3 0,-2-5-2 16,3 0 3-16,-1-3 2 0,-1-3 1 0,-5 0-3 15,2-5-4-15,-1 1 1 0,-2-5 2 0,-3 1 5 16,1-3 0-16,-1 0-1 0,-6 1-2 15,1 0-3-15,-3 0 8 0,-5 2-2 0,1-3 1 16,-4 3 4-16,1 1-7 0,-1 1-1 0,-1 0-2 16,-2-3 0-16,0 2 2 0,0-2 0 15,0 1-3-15,1-2-6 0,-1 2 6 0,0-4 0 16,2 5 7-16,1-4 2 0,-1 1-6 0,0-1-2 16,4-2-1-16,-2-1 1 0,4-2 0 0,-3-1 2 15,3-1-4-15,2-2-5 0,-2-1 6 16,0-1 0-16,-3-1 4 0,3 0 8 0,-2 3-11 0,0 4 0 15,-4 3-3-15,2 4-2 0,-3 4 5 16,0 1 3-16,0 3-1 0,0 3-3 0,-1 0 2 16,0 2-6-16,0 0 5 0,-1 4 6 0,0 3-9 15,1 6 3-15,-1 6 0 0,-1 6-4 16,-1 3 11-16,2 2 2 0,1 1-1 0,0-3-2 16,0 5 0-16,0-1 1 0,0 2-1 0,1-1 10 15,4 1-9-15,-2 0-3 0,6-4-4 16,1 1-7-16,-1-4 5 0,2 0 2 0,0-3 2 15,0-1-2-15,0-2 2 0,1-3-6 16,-3-2-1-16,0-1-3 0,1-3-17 0,-3-3-12 0,-3-1-29 16,0-3-29-16,-2-1-22 0,-2-4-26 0,0-1-18 15,-1-2-48-15,-4-4-88 0,2-2-185 0,-4-1-308 16,-4-3-198-16,1-1 620 0</inkml:trace>
  <inkml:trace contextRef="#ctx0" brushRef="#br0" timeOffset="520851.8286">23024 16409 1 0,'1'-8'336'0,"5"-2"112"0,4-4-90 15,3 4-69-15,7-1-59 0,1 1-32 16,7 1-29-16,0-1-31 0,-1 3-28 0,3-2-29 16,-1 3-23-16,0 1-18 0,1 0-11 0,-2 1-7 15,-2-1-6-15,2 0-6 0,-5-1-7 16,1 3-1-16,-9-4-7 0,2 1-5 0,-7 2-16 16,-5-3-48-16,2-1-77 0,-5 1-146 0,-2-1-310 15,-1-1-379-15</inkml:trace>
  <inkml:trace contextRef="#ctx0" brushRef="#br0" timeOffset="521016.4282">22746 15942 993 0,'-16'-4'343'0,"5"-3"25"0,-3 2-39 16,7 1-46-16,6 1-57 0,1 1-86 0,1 0-60 15,0 1-34-15,4 1-15 0,-1-1-18 0,4 1-5 16,1 0-8-16,4 2-3 0,0 1 4 0,4 1-4 15,1 2-5-15,-3 0-31 0,4 1-102 16,1 0-270-16,-2 1-750 0</inkml:trace>
  <inkml:trace contextRef="#ctx0" brushRef="#br0" timeOffset="521937.2882">24459 16154 1981 0,'-4'-7'210'0,"-5"0"-27"15,-1-1 5-15,6 6-19 0,-2 1-34 0,5 2-41 16,-2 3-37-16,-3 4-15 0,2 6 1 0,-4 5 8 15,-1 1-2-15,5 3-7 0,-3 3-3 0,1 2-7 16,1-2-3-16,2 0-8 0,-3 0 0 16,3-1-4-16,-2-1-3 0,3 0 0 0,1-3-9 15,2-3 1-15,0-5-3 0,4-1 2 0,-1-2 6 16,4-5 3-16,2 1 2 0,2-5-1 16,-1-2 3-16,7-3-6 0,2-3 0 0,-1-3 1 15,3-3-5-15,-2-2 2 0,1-1-3 0,-2-4 0 16,1 1 1-16,-3-5-2 0,3 1 0 0,-4 2-5 15,1-2-2-15,-3 7 0 0,-3-1 2 0,0 4 3 16,-2 2-4-16,2 2 2 0,-1 2-4 16,-2 1-1-16,0 4 3 0,-3 1-3 0,3 2 2 15,-1 1-4-15,-3 4 1 0,4 4-1 0,-4 1 2 16,3 5 7-16,-2 1-6 0,1-2 6 0,-2 3-4 16,3 0-3-16,-3-2 4 0,1 1-1 0,1-1 2 15,-1-3 0-15,6-2-2 0,-3-2-1 16,0-3 0-16,1-1 5 0,2-3-3 0,2-4 4 15,-1-3-3-15,4-2-5 0,1-1 7 0,-1-3-4 16,3-1 3-16,-4-2 1 0,2 1-4 16,-1-3 0-16,-2 0-1 0,-3-1 2 0,6 0-1 15,-6-2 4-15,1 0-2 0,0 3-2 0,-3 0 3 16,-1 3-5-16,0 4 5 0,-3 1 0 0,1 0-5 16,-2 4 3-16,-1 0-3 0,0 2 2 15,-2 2 0-15,0 0 0 0,-1 0-3 0,2 0-5 16,-1 2 6-16,-1 3-5 0,3 4 4 0,1 1 5 15,1 3-7-15,2 0 5 0,1 1-2 16,4 1 2-16,-1 1-1 0,3 1 0 0,2-3-3 16,3 1-11-16,0 2-10 0,0-4-20 0,-3 0-14 15,2-2-27-15,-3 0-50 0,0-4-70 0,-4-1-140 16,-1-3-292-16,-4-2-746 0</inkml:trace>
  <inkml:trace contextRef="#ctx0" brushRef="#br0" timeOffset="522099.8531">24847 15798 1606 0,'-8'-10'121'0,"-2"-3"-13"16,1-2-15-16,6 6-36 0,4 2-24 16,3 4-43-16,3 1-38 0,6 3-40 0,6 2-139 15,6 4-457-15,8 0-276 0</inkml:trace>
  <inkml:trace contextRef="#ctx0" brushRef="#br0" timeOffset="522616.2479">25980 16112 2606 0,'3'-15'73'0,"3"-5"3"0,5-5 10 15,5 4 3-15,1 1 7 0,8 3-15 16,0 2-20-16,2 3-17 0,-2 3-17 0,-1 3-3 16,1 5-11-16,-2 2-4 0,0 5-3 0,-7 3-2 15,1 1-5-15,-6 4 1 0,-2 4 4 16,-3 1-6-16,-1 4 7 0,-6 1 0 0,-5 0 0 15,-4-3 8-15,-1 1-6 0,-8-1 5 0,0 0-1 16,-2-3-4-16,0-4 1 0,2-1-3 0,2-4 3 16,3 0-9-16,2-1 7 0,3-1-4 15,4-2-3-15,3-2 6 0,2-1-5 0,1-1 2 16,2 1 0-16,5 0 0 0,4-1 0 0,2 0-1 16,5 0 5-16,2 2-8 0,5-2 4 0,-3 5-2 15,2 2-2-15,-5-2 7 0,0 2-7 16,-2 3 3-16,-1-1 0 0,-1 3-8 0,-3 0 7 15,0 0-4-15,-2 1 2 0,-1 2 4 16,-5 0-4-16,-1-1 6 0,-3 1-9 0,-2-3 5 0,-2-1-2 16,-3 0 0-16,-3-1 8 0,-1 1-1 15,-2-2 4-15,-2-2 4 0,-2-1 0 0,-2-1 5 16,1-3-4-16,-2 0-3 0,2 0-5 0,-2-1-3 16,5-1-4-16,1-1 1 0,3-3-3 15,3 2-17-15,4-3-23 0,0-2-44 0,6-4-58 0,2-3-97 16,7-2-201-16,6-1-637 0,3-1-346 15</inkml:trace>
  <inkml:trace contextRef="#ctx0" brushRef="#br0" timeOffset="522940.6756">26763 16144 1723 0,'1'-1'326'0,"1"0"-128"0,0 1-83 0,-4 3 4 15,0 6 16-15,-2 1 11 0,-3 6-13 16,-4 3-31-16,0-1-21 0,1 3-15 0,-2 0-10 15,2 1-14-15,3-1-10 0,-2-1-2 0,7-1-14 16,-1-1-1-16,4-2-3 0,3 2-8 0,3-4 6 16,3-3-2-16,2-2 6 0,6-4-2 15,2 1 2-15,1-4-5 0,2-2-6 0,0 0 6 16,-1-7-7-16,1 1 6 0,-3-1 3 0,-2-5-4 16,-2 1 3-16,-2-3-5 0,-2-2 2 0,-2 0-2 15,-4-3 5-15,0-1-1 0,-3 0-5 16,-3 0 5-16,-5-1-9 0,-1 2 3 0,-2-2 3 15,-2 1-5-15,-2 4 2 0,-3-3-4 0,-1 3 0 16,-3 3-2-16,-3 1 4 0,-2 2 0 0,4 2-5 16,-4 2 0-16,4 3-8 0,2-1-12 0,3 4-22 15,3 2-46-15,3 0-60 0,4 3-99 16,6 2-197-16,7 3-646 0,6 0-305 0</inkml:trace>
  <inkml:trace contextRef="#ctx0" brushRef="#br0" timeOffset="526170.1291">27400 16250 1 0,'3'-2'0'0,"-1"-3"0"15,2-1 0-15,1 1 114 0,-3 0 204 0,2 1-45 16,-1-1-43-16,0 0-26 0,0 2-20 0,-1-1-9 16,0 0-5-16,-1 2-12 0,1-2-9 15,0 2-13-15,-2 1-16 0,1-1-13 0,0 1-8 16,-1 1-10-16,0 0-11 0,0 0-9 0,-1 0-12 15,1 0-13-15,0 0-9 0,0 0-14 16,0 1-9-16,0 1-3 0,-1 0 4 0,-2 3 2 0,1 0 6 16,-2 1 1-16,-1 2 0 0,3 4 4 15,-2 0 0-15,0 1 2 0,3 3 2 0,-2-2-7 16,1 1-6-16,0 0-3 0,4 0-2 0,-1 0 0 16,3-1 0-16,-2-1-3 0,5-2-6 0,-2 0 2 15,2-1 1-15,0-2 0 0,1-1 7 16,2-1-4-16,1 0-3 0,2-1-2 0,0-2-2 15,1-3-3-15,3 0 4 0,0-2-2 0,-1-3-3 16,0 1 2-16,3-1-2 0,-5-1 3 16,3-3 2-16,-5 1 4 0,3-3-5 0,-4-2-2 15,2-2-2-15,-3 2 2 0,1-4 3 0,-2 4 0 16,-3-2 1-16,-1 3-3 0,-4 1 2 0,0 3 5 16,-1 2 4-16,0 0-4 0,-1 1 2 15,-1 1-3-15,-1 1-3 0,0 1 6 0,1 1-3 16,2 1-1-16,0-2-2 0,-1 4-7 0,1-2-3 15,-1 2 1-15,1 2 3 0,-2 1-2 0,2 3 5 16,2 2-4-16,-1 1-3 0,1 2 7 16,5-2 0-16,-1 2 2 0,2-3-1 0,1 2-2 0,1-2-1 15,0 0 1-15,4 0 3 0,-2-4-4 16,2 3-1-16,-3-6-3 0,4-1-3 0,-2 1 7 16,-2-4-1-16,4-2 1 0,-3 1 0 0,2-4-4 15,-3 1 1-15,0-1-1 0,0-1 3 16,-2-2 0-16,0 1 0 0,0-2 0 0,-5 0-4 15,2 1 6-15,-4-2-1 0,-2 2 3 0,0-1 3 16,0 1-7-16,0 1 2 0,-2-2-2 0,-1 3 2 16,0 1 1-16,1 2 0 0,2 2 1 15,-1-1-5-15,1 3-1 0,-1 0-7 0,2 1 1 16,0 3 1-16,0-1-4 0,3 2 9 0,2 1-1 16,4 4 5-16,7-4 1 0,-1 0 0 15,6 1-1-15,1-1-4 0,1-3 4 0,4-1-4 16,-3 0 1-16,1-2 4 0,0-2-6 0,-2-1 2 15,-4-2-1-15,-2-1 0 0,-3-1 5 0,-3-1 1 16,-3-1 2-16,2-1-3 0,-3 0 2 0,0-2-2 16,-2 0 5-16,-1 2 5 0,-1-1-2 15,1-4 1-15,-3 3 1 0,-2-1 0 0,0 2 6 16,0 1 0-16,0 3 0 0,-1-1-3 0,0 3 1 16,1 3-2-16,-3-1-3 0,1 3-1 15,1 0-9-15,0 4 0 0,-2 2-3 0,-4 4 0 0,1 4 6 16,0 4-2-16,-1 1 2 0,3 1-1 15,0 0-2-15,-1-1-2 0,3 1 1 0,-1 1 1 16,-1 2-11-16,2 2-11 0,-2-1-38 0,0 0-55 16,0 0-77-16,4-5-105 0,1-2-173 15,4-6-369-15,3-3-499 0</inkml:trace>
  <inkml:trace contextRef="#ctx0" brushRef="#br0" timeOffset="526634.0446">28655 16179 454 0,'3'-7'636'0,"-2"-3"-140"0,1-1-108 0,-4 5-65 16,-3 5-93-16,3 0-66 0,-5 2-63 15,0 2-31-15,-2 4-17 0,-6 1-4 0,2 2 1 16,-4 4-8-16,3 1-2 0,-2 0-7 0,5-1-12 16,0 2-5-16,5-3-5 0,1 3-5 0,5 0 1 15,0-1-2-15,4 2-2 0,2-3-2 16,6 1 2-16,2 0-3 0,1-4 1 0,5 1 1 15,1-5-6-15,4-2 1 0,1-1-6 0,-6-3-1 16,2 0 1-16,-3-3-2 0,-1 0 3 0,-2-4-1 16,-2-1 6-16,-2-3-1 0,-1 1 4 0,-2-1 4 15,-1 0-2-15,-5 2 4 0,1-4-2 16,-1 2-2-16,-3-2 8 0,0 2-2 0,-2 0 4 16,-2 0-1-16,2 2-2 0,-3-1 2 0,0 3 1 15,-2 0 3-15,2 2-4 0,-2 0 0 0,0 1-5 16,2 3-3-16,1 0 2 0,1 1-7 15,1 2 2-15,1 2-1 0,1 1-4 0,1 3 3 16,3 2 1-16,3 1 4 0,7 3-3 0,1 1 3 16,4 0-2-16,4 2-4 0,-2 0 4 0,5 3-2 15,-2-3 1-15,-2 3-5 0,-2-2-3 16,-2 0-1-16,-6-1-1 0,1-2 7 0,-7 2-5 16,-2-5 5-16,-4 0-2 0,-3 0-4 0,-1-4 10 15,-7-1-8-15,-3 0 5 0,0-2-2 16,-7-3-11-16,0-1-13 0,-6 0-35 0,0-5-75 0,3 1-173 15,-5-2-771-15,5-2-478 0</inkml:trace>
  <inkml:trace contextRef="#ctx0" brushRef="#br0" timeOffset="546511.4699">30826 15557 1 0,'0'-3'0'0,"1"1"0"0,-1 0 0 0,1 1 153 15,-1-1 147-15,0 1-44 0,0 0-61 16,1 0-52-16,0-2-32 0,-1 2-24 0,3-1-10 15,-2 1-9-15,0-2-1 0,0 2 3 0,-1-2 5 16,1 2 3-16,0-2 1 0,-1 2-2 0,1 0-8 16,-1-1-1-16,1-1-7 0,3 0-5 15,-3 2-2-15,-1-1-8 0,0 0-5 0,1 1-2 16,-1-2-7-16,0 1 0 0,0 1-6 0,0-1-1 16,0 1-4-16,-1 0 2 0,1 0 0 15,-1 0-4-15,1-2 6 0,-4 2-5 0,3 0 4 16,0 0 3-16,1 0-4 0,-2-1 3 0,0 1-2 15,-2 0 0-15,2 0-2 0,-1-1 0 0,-3 2-1 16,3-2-6-16,-4-1 6 0,4 2-7 0,-4 0 1 16,4 0 1-16,-5 0-6 0,3 1 5 15,-4-2-3-15,1 2 0 0,-1 0 1 0,-2 2-1 16,1-1 1-16,0 1-3 0,-1 2-1 16,1 0-5-16,-1 1 0 0,2-1 0 0,0 3-5 15,1 0 3-15,1 0-2 0,-3 1 0 0,1 1 4 16,1 2-3-16,-2-1 2 0,3 1-5 0,2 0 3 15,-2 1-2-15,3 1-1 0,-3 1 5 16,5 1-11-16,-1-2 4 0,-2 0-3 0,4-1 0 0,0 1 8 16,1-3-3-16,1 0 3 0,0-2 0 15,0 2-2-15,5-2 2 0,-3-3 1 0,6 1 4 16,1-1 0-16,1-1 6 0,5-1-1 0,5-3-4 16,-1-3 6-16,5-1-8 0,2 0 2 15,3-2-2-15,-3 1-3 0,6-4 2 0,-6 1-1 16,3-2 3-16,0-3-2 0,-3 2 3 0,-3-1-2 15,0 1 3-15,-3-4 7 0,-6 2-6 0,2 1 3 16,-5-1-4-16,-2 3-4 0,-2 1 3 16,-3-1-1-16,2 0 2 0,-5 2-3 0,0 0 5 15,1 2-1-15,-2 0-2 0,0-1 10 0,-2 3-11 16,1-1 4-16,-1 0 0 0,1 3-8 0,-3 0 6 16,2-3-5-16,1 5 3 0,0-3-4 15,-1 2 1-15,1 0 0 0,0 1-4 0,0 0 7 16,0 0-11-16,-1 0-2 0,1 1 0 0,-1 3-11 15,-1 1 11-15,-4 2 4 0,3 2 1 0,-4 3 6 16,2 0-2-16,-1 2 0 0,3 0-4 0,-2 1 6 16,3-1-5-16,0-2 1 0,2 1 3 15,0-3-13-15,2 1 5 0,-1-3-1 0,4-2-1 16,-1 1 11-16,3-1-1 0,-1-1 1 0,3-1-1 16,1 0-1-16,2-2 0 0,2-2 2 0,1 0 1 15,2-1-3-15,-2-3 3 0,4 2-2 16,0-2-1-16,2-3 6 0,-2-1-4 0,3 0 2 15,0-1 2-15,1-1-2 0,-2 0-1 0,2-2-2 16,-2 2-1-16,5 0-7 0,-2 0 7 0,-2 3-4 16,-2-2 0-16,0 5 2 0,-2-1-2 15,-4 2 2-15,1 2-1 0,-6 2 2 0,-2-1-3 16,0 1-3-16,-4 0 3 0,3 1-5 0,-3 2 6 16,-1 0 0-16,3 4-2 0,-2-3 7 15,2 3-4-15,-2 2 0 0,0-1 0 0,5 0-5 16,-1 0 5-16,-2-2-6 0,5-1 1 0,3 1 3 15,2-1-2-15,3 2 5 0,5-1-2 0,-1-2-1 16,7-1 1-16,-1-1 2 0,-3 1 1 0,6 1-4 16,3-3 2-16,-1 2-2 0,0-3 2 0,2-2 0 15,0 2 2-15,0-1-2 0,0-1-2 0,-3 1 3 16,-1-4-5-16,-1 2 5 0,0 0 0 16,-3-1-3-16,-1-1 4 0,-6-1-6 0,3-1 4 15,-4-2 4-15,-1 0-3 0,-2 0 5 0,-3 2-3 16,0-1 3-16,-3 0-2 0,-2-2 0 15,-1 3 5-15,-3 0-5 0,2-2 7 0,-3 2 2 16,-3 0 1-16,-1 0 5 0,-3 0-4 0,0 2-2 16,-1 2-5-16,-2 1-3 0,-2 1-3 15,-9 0 1-15,0 3 2 0,-5 1-4 0,-2 3 5 16,-3-1-4-16,0 2-2 0,4-1 7 0,2 2-7 16,3 0 1-16,2 2-6 0,5 1-6 0,4-1 0 15,3-2-3-15,3-1 8 0,4 0 0 0,2-2 2 16,4 0 2-16,5 1-3 0,0-5 3 15,5 1-1-15,1-2 4 0,3-1 0 0,3 0-3 16,-6-4 3-16,2-1-1 0,-5-3 4 16,3 0 4-16,-2-3-3 0,-2 1 0 0,5-4-3 0,-4 0 3 15,5-3-2-15,-4-1 0 0,0-2-1 16,3 3-6-16,-3-5 3 0,3-3 0 0,-3 4 4 16,0-3 0-16,0 1 1 0,-6 3 2 0,0 0-6 15,-4 4 6-15,-2-1-2 0,-2 1 2 0,0 2 3 16,-1 3-4-16,-1 0 4 0,-1 2-4 15,0 3 6-15,-1 1 2 0,0 2-1 0,1 2-2 16,1 2-6-16,-2 1-2 0,1-2-6 0,-1 1-1 16,0 3 3-16,-2 1-1 0,0 6 4 0,-1 3 1 15,-4 3-1-15,0 2 4 0,4 0-3 16,-2 4 3-16,2 2-3 0,-2 1 0 0,4 0-2 16,0 1 1-16,2 3 3 0,1 1-2 15,1 0-2-15,3-2-3 0,-1 0-1 0,-1-1 3 16,5 3 0-16,0-2 2 0,-1 0-4 0,0 1-16 15,-2 0-24-15,-1-3-52 0,-1 2-99 0,1-5-233 16,0 2-820-16</inkml:trace>
  <inkml:trace contextRef="#ctx0" brushRef="#br0" timeOffset="548067.4176">31414 16106 335 0,'2'-4'252'0,"-1"-3"20"16,-1-1 10-16,1 1-3 0,0 0-21 0,2 2-51 16,-3 0-57-16,0 0-44 0,0-1-26 0,0 2-16 15,-3-1-9-15,3 1-5 0,0 1-4 0,-1 0-3 16,1-1 1-16,-1 1-6 0,1 0-5 16,-1 2 0-16,-1-2-11 0,0 1-1 0,-1-2-1 15,1 2-1-15,0 0-1 0,-2-2-1 0,-1 1-1 16,-2 2-5-16,2-1 2 0,-3 0-1 15,-3 1 3-15,0-1 3 0,-1 2 0 0,-4 0-2 16,3 0-1-16,-5 2 2 0,-4 2 0 0,-1 0 1 16,-3 4-3-16,-2 0-2 0,4 1-1 0,-4 4 0 15,1 2 3-15,2 0 2 0,-3 0-3 16,4 0-3-16,0 3-3 0,0 2-2 0,3 1 3 0,2-1-1 16,5 1-1-16,2 0-3 0,3-1 2 15,4 0-5-15,4 1 4 0,5 0 1 0,0 0-4 16,7-1 2-16,6-1-1 0,5-1 0 0,4-1 2 15,1 0 2-15,7-5-2 0,1-1-7 16,2-4-2-16,-1-2-6 0,4-5 5 0,-2 2 6 16,-2-7 0-16,2 0 5 0,-3-5-5 0,-3-2 2 15,-1-3-1-15,-2-1-1 0,-3-3 3 0,-4-2-2 16,-1-1 1-16,-4-2-1 0,-1 2 0 16,-3 0 6-16,-4 1-5 0,-3 0 4 0,-1 3-1 15,-4 1-2-15,-2 0 4 0,-4 4-2 0,0-1 0 16,-3 4-2-16,-3 2-2 0,1 2-2 15,-2 3-3-15,-3 5 2 0,0 1-2 0,-4 4 2 16,-2 4 0-16,-1 4-3 0,-1 2 5 0,0 2-2 16,6-1 2-16,1 2-1 0,6 1-3 15,2-2-1-15,5 2 0 0,1 0 4 0,3 1-2 16,3-4-1-16,4-3-2 0,2-2-2 0,6-4 4 0,-1 0 1 16,5-5 2-16,0-2 4 0,1-2-8 15,1-4 2-15,-1 0 0 0,3-4 1 0,-2-2 2 16,-1-1 1-16,0-1-1 0,0-5-4 0,0 2 5 15,-1-3-2-15,0 1 3 0,1-2 2 16,-3 2-5-16,2-1 0 0,-7 2-2 0,2 5 0 16,-5 2 3-16,-6 3 1 0,3 3-3 0,-6 2-3 15,0 1-2-15,-2 1-6 0,0 2 2 0,1 3 6 16,-5 3-1-16,3 2 5 0,1 5 0 16,-2-1-3-16,-1 2 6 0,2 0-1 0,1 0-1 15,1-2 0-15,2 1-2 0,-1 1-2 0,5-4 0 16,-3 1 2-16,7-5-6 0,-1-2 2 0,5-1-3 15,4-5 0-15,2-2 5 0,0-4-1 16,2 1 1-16,3-4-2 0,-1 1 0 0,-3-5 0 16,6 0 2-16,-4-2 6 0,3-4-4 0,-1 3 4 15,0-5-2-15,0-2-3 0,-2 0 4 0,4-1-1 16,-1 0 0-16,1 0 1 0,-6 2-3 16,2 5 1-16,-6 2 1 0,-4 5 4 0,-3 2 3 15,-4 3 5-15,-3 1-2 0,1 2-1 0,-4 1 0 16,0 1-6-16,-2-1-2 0,2 3-2 0,-3 0-2 15,0 5 2-15,-4 3 5 0,1 5 3 16,-2 0 0-16,-3 4 1 0,2 0-4 0,1-1-4 0,-1 5 2 16,1-3-3-16,1 3 2 0,0 2 0 15,-1-1-6-15,3 1-3 0,-2 0-8 0,4-4-8 16,3-4-5-16,3-7 1 0,4-3 3 0,2-5 5 16,1-5 8-16,3-4-1 0,3-2 3 15,7-1 6-15,-1-7-4 0,5-2 4 0,-2-3 1 16,3-2 1-16,3-2 1 0,1-3 2 0,0 0 0 15,5-2-1-15,-3-3 3 0,3 2-1 16,-5 2 5-16,-3 5 9 0,-5 3 2 0,-1 5 9 16,-5 3 3-16,-9 3 4 0,-1 4 9 0,-6 1 0 15,-1 5-6-15,-1 0-12 0,0 1-10 0,-1 3-9 16,-3 3 5-16,-1 5 7 0,0 1 2 16,-2 7 3-16,-6 3-7 0,2 0-6 0,-2 4 0 15,-1 0-6-15,2 3 2 0,-2 0-4 0,1-1 0 16,3 2-3-16,2-2 0 0,3-3 3 0,1-3-7 15,1-1-6-15,1-3-16 0,1-1-14 0,0-1-16 16,1-2-22-16,1-4-13 0,2-2-20 0,0-4-16 16,1-2-22-16,-2-2-26 0,1-2-31 15,1-3-71-15,-1-2-72 0,4-2-113 0,-3-2-147 16,1-2-47-16,0-3 656 0,0 2 0 0</inkml:trace>
  <inkml:trace contextRef="#ctx0" brushRef="#br0" timeOffset="548249.9292">32668 16310 1 0,'4'-6'358'0,"-2"-4"253"0,1-3-136 0,5 4-134 15,1-1-94-15,2 0-60 0,2 2-34 0,7-2-31 16,1 2-23-16,9 0-21 0,1 1-9 0,8 2-6 16,1 1 4-16,-20 3-5 0,6-1-14 15,0-1-8-15,6 2-18 0,-2 0-10 0,4 0-1 16,-1-1-5-16,2 2-3 0,-2-1 1 0,-3 1-5 16,-3 0 0-16,-5 1 0 0,-5-1 2 15,-4 0 0-15,-3 0-2 0,-1 2-4 0,-5-2-11 16,0 0-14-16,-4 0-35 0,-2 0-47 0,0 1-97 15,-1-1-219-15,-2 1-705 0</inkml:trace>
  <inkml:trace contextRef="#ctx0" brushRef="#br0" timeOffset="552018.0216">24348 13705 1 0,'2'-1'0'0,"-2"-1"0"0,-2-2 0 15,2 1 0-15,0 2 0 0,-2 0 0 0,2-1 0 16,0 2 0-16,-2-1 9 0,2 0 103 16,0 0-9-16,0 0-1 0,0 1-9 0,0-2-6 15,0 2 0-15,0-1-15 0,0 1-18 0,0 0-12 16,0 0-11-16,0 0-1 0,0-1 1 0,0 1 13 16,0 0 12-16,0 0 13 0,2 0 9 0,-2-1-2 15,0-1 0-15,2 2-2 0,-2 0-3 16,2-1 0-16,0 1-3 0,-1-2-9 0,1 0-11 15,3 0-6-15,-2-1-8 0,3-1-2 0,-1 2 2 16,5-1 1-16,0-2 0 0,0 1-1 0,1 0-2 16,4 1 0-16,-2 0-2 0,0 0-2 0,4 0-3 15,-4 1-3-15,1 0-3 0,1 0-2 16,-3 2 1-16,0-1-3 0,3 0 2 16,-1 1-2-16,2-1-1 0,4 0 1 0,-3-2 1 0,6 2 2 15,-1 0-1-15,2-1-1 0,-1 1-2 16,3-2-2-16,-1 3 0 0,3-1-4 0,1-2 1 15,1 2-2-15,1-1-4 0,0 1 3 0,2-1-1 16,-2 2-1-16,2 0 0 0,-1-1 0 16,1 1-2-16,3 0 0 0,-2 0 3 0,4 0-3 15,-3 0 2-15,1 0-4 0,-1 0-1 0,1 0 1 16,-1 0-1-16,2 0 6 0,0-1-1 0,-1 0 0 16,0-1-3-16,-1 2 0 0,-1-2 1 15,2 2-1-15,-2 0 1 0,4 0 1 0,-2-1-3 16,0 1 3-16,-1-1-2 0,0 0 2 0,-2 0 1 15,3 0-3-15,-3-1 1 0,1 1-1 16,-2 0 0-16,2 1 0 0,-1-1 1 0,0 0-1 16,1-1-2-16,0 2 5 0,1-1-4 0,1 1 2 15,-1 0 1-15,2-1-3 0,-2 1 1 0,5-1-1 16,0 1 1-16,-1-2 1 0,0 2 1 0,1-1 0 16,-1-3 0-16,0 2 2 0,2 0-3 15,-2-1 1-15,3 1 1 0,0 0-3 0,0-2 3 0,1 1 0 16,0-2-2-16,3 3 3 0,0-2-2 15,2 0 2-15,0 1-2 0,3-1 1 0,2 1-2 16,-1-1 0-16,0 2 1 0,0-1-2 0,2 1 2 16,-2 0-1-16,-1 1-2 0,3-1 1 15,-2 1 0-15,-1 0 0 0,3-1 2 0,-1 2 1 16,1-1-1-16,-3-2 0 0,2 0 2 0,2-1-4 16,-5 3 6-16,0-3-2 0,-3 1-2 0,-1-1 3 15,-1 0-2-15,-3-1-1 0,-1 1 1 16,0 0 1-16,-3 0-4 0,1 1 2 0,-3 0 0 15,-1 1-4-15,-4-1 4 0,1 0-2 0,-2 2-2 16,-4 0 4-16,0 0-3 0,1 1 2 16,-4-1 0-16,-3-1-1 0,0 2-1 0,-3-1 0 15,-4 1 3-15,-4 0-3 0,-3-1 5 0,1 0 0 16,-3 0 0-16,-1 0 6 0,0 0-4 0,-3 1 0 16,1-1 5-16,0 1-2 0,-1-1 2 15,0 1 0-15,-1 0-2 0,1 1-5 0,0-2-1 16,-1 1-3-16,1 0-9 0,0 0-11 0,0 0-20 15,0 0-17-15,0 2-35 0,-1 0-94 0,1 2-177 16,-1 2-474-16,1 2-231 0</inkml:trace>
  <inkml:trace contextRef="#ctx0" brushRef="#br0" timeOffset="561565.2077">29616 16577 1 0,'0'-2'0'0,"0"-1"0"0,1-1 0 0,0 2 0 16,0-2 0-16,-1 1 214 0,0-2 43 15,1 2-55-15,0 0-48 0,3 0-24 0,-3-1-9 16,0 3 1-16,0-2 4 0,0 0 8 0,1 3 7 15,0-1 2-15,0-2 2 0,1 2-5 0,-3 0-10 16,1 1-12-16,-1 0-14 0,0 0-12 16,0-1-5-16,-1 2-6 0,0 0-8 0,-1 0-8 15,-2 2-13-15,3-3-6 0,0 1-8 0,1 1-6 16,-2 0 0-16,0 0-9 0,-3 2-7 0,4 0-2 16,-2-1-1-16,0 0 0 0,0 3 3 15,1-1-3-15,2 0-7 0,-1-1 2 0,1-1-3 16,0 1 4-16,0-3 2 0,0 0-5 0,1 2-1 15,-1-2-3-15,1-1 1 0,3 0 4 0,-2 0 2 16,0 0 4-16,-1 1-2 0,0-2 4 0,3-2 0 16,0 0 3-16,-1-3 6 0,5 0-10 15,0-2-3-15,-3-2-7 0,3-1-5 0,-1 0 4 16,-2 1 5-16,4-1 7 0,-2 1 1 0,-3 0-2 16,2 0-2-16,-3 2-2 0,2-1 1 15,-2 0-2-15,-1 3-1 0,-1 1-4 0,-1 4 0 16,0-2 2-16,0 3 1 0,0 0-1 0,0 1-3 15,0-1 0-15,0 2-6 0,-1-2 3 0,0 1 3 16,-1 3-1-16,-3 2 1 0,3-1-4 16,0 4-3-16,-2-2 2 0,1 0 4 0,2 2-5 0,0 1-1 15,-1-2-1-15,1 1-4 0,1-2 7 16,0-1 5-16,0 0-2 0,1 0 3 0,0-1-6 16,-1-1-7-16,1-1 7 0,0-1 0 15,-1 0 7-15,1-1 2 0,0-1-4 0,1 0-1 16,1 0 0-16,-1-3 4 0,0 1 0 0,5-2 1 15,-3 0-1-15,2 0-10 0,0-3 6 0,0-3 1 16,1 2 11-16,-3-2 3 0,3 0-7 0,-4 1-3 16,1 0-9-16,0 2 3 0,-2 2 0 15,0-1 3-15,-2 3-2 0,0 2-2 0,0 1 1 16,0 0-2-16,-2 1 2 0,2-1 2 0,-1 0-5 16,-1 3-3-16,-1 1-3 0,0 1 3 0,1 1 3 15,-3 0 5-15,1 4-6 0,-3-2-8 16,3 0 3-16,2 1-3 0,0-2 11 0,-2 0 6 15,3 1-8-15,1-1 2 0,1-3-5 0,-1 0-3 16,4-2 8-16,-4 0 3 0,1-1 1 0,0-1 0 16,0 0 1-16,0-1-3 0,1-3 5 15,4 1 2-15,-3-2-6 0,-1-2 1 0,4-1-4 16,-3 1-4-16,3-2 12 0,-3 0 1 0,6 0 4 16,-6 1-2-16,3 0-9 0,-4 2-4 15,0 0 2-15,2 0 7 0,-2 1-3 0,-1 3-1 16,-1 0-4-16,0 1-7 0,0-1 5 0,0 2 4 15,-1 0 3-15,1 0 2 0,0 0-2 0,-1 0-5 16,1 0-1-16,0 0 1 0,0 0-6 0,0 0 3 16,0 0-8-16,0 0-11 0,0 0 1 15,-1 0-22-15,1 3-28 0,-2-1-60 0,2 1-135 16,-2 5-421-16,0-3-1007 0</inkml:trace>
  <inkml:trace contextRef="#ctx0" brushRef="#br0" timeOffset="565961.2219">26692 17087 1 0,'1'-4'0'0,"-1"-2"0"0,2-1 0 15,2 4 19-15,-1 0 347 0,0 1-80 16,1 1-55-16,-1-1-35 0,3 1-20 0,-4-3-6 15,1 1 2-15,-1 1-14 0,0 1-12 0,1 1-15 16,0-1-21-16,1 0-6 0,-1 0-10 16,0-1-5-16,-1 2-4 0,1 0-10 0,-2 0-8 0,0 0-11 15,-1 0-8-15,-1 0-13 0,1 0-7 16,-1 0-12-16,-2 2-10 0,3-2 2 16,-1 0-5-16,0 2 4 0,1 0 5 0,0 5-3 0,0-4 6 15,-1 2-2-15,1 0 1 0,0 1 4 0,0 5 3 16,0-2 3-16,0 2-3 0,0-4 2 15,0 2-8-15,0-1 2 0,1 0-2 0,-1 1-4 16,0 0 0-16,0-1-5 0,0-2 4 0,0 2-1 16,1 0-1-16,0 0-2 0,3 2-3 0,-3-3 1 15,2 1-4-15,-2-1 4 0,0 0 2 16,4 2-5-16,-2 0 3 0,2-2-5 16,0-2 2-16,1-1 6 0,-1 1-1 0,4-2 1 0,-1-1-4 15,2-1 1-15,0-1-1 0,0-2 0 16,4 0 3-16,-3 1-3 0,2-4 2 0,0 0-4 15,0-2 1-15,0-2 4 0,0 0-3 0,0 0 4 16,-3-1-4-16,0 2-1 0,0-3-1 0,-1-1 3 16,-1 3 4-16,-2 0-3 0,0 2 2 15,0 0-3-15,0-2-1 0,-3 2 4 0,2 0 0 0,-2 4 0 16,-2-3-4-16,0 4-2 0,0-1-1 16,1 2 2-16,-2 0 0 0,0 2 0 0,0-1-4 15,0 1-8-15,0 0-1 0,0 1 3 0,0 1 1 16,0 5 6-16,1-1 1 0,0 2-5 0,3 2 4 15,-3-4-1-15,4 3 0 0,0-1 7 16,0 0-2-16,0 1-1 0,5-2-1 0,-3-2-3 16,2 1-3-16,2-1 5 0,3 0-1 0,0-3-2 15,2 3 2-15,1-5-3 0,1-2 4 16,0-1 2-16,0-3 1 0,-1 2-1 0,-1-4-5 16,2-3-1-16,-2 2 1 0,-1-3 5 0,-1 0 3 15,2 1-3-15,-6-3 2 0,1 2-3 0,-1-2-1 16,0 1 4-16,-1 0-2 0,-2 2 2 15,-2 0-3-15,0-2-2 0,-2 2 1 0,-2 2 3 16,-1 1 2-16,0 4 0 0,0 0 0 0,-1 1-3 16,-1 2-2-16,1-2 1 0,0 2-4 15,0 2-1-15,-2 2-3 0,2 0-3 0,-2 3 3 16,1 1 3-16,2 3 4 0,0 0 0 0,4 0-1 16,-1-2-4-16,5 2 2 0,2-1 1 0,1-3 0 15,1 2 0-15,3-3-3 0,2-1-3 0,-1-3 0 16,0-1 1-16,0-2 2 0,2-1 3 0,-1-2 1 15,-1 0-2-15,2-6 1 0,-6 1 3 16,3-1 1-16,-2-2 5 0,-2 2-3 0,-1-4-6 16,0 0 4-16,0-2 0 0,0 0 5 15,-3 1 2-15,-1-2-4 0,2-1 1 0,-3 3-4 0,-2 0 2 16,0 2 1-16,-1 2 3 0,-2 2-1 16,-1 4-2-16,0 0 2 0,0 0-4 0,-1 3 3 15,1 0 3-15,0 2-7 0,1 0-5 0,0 1-5 16,-3 1-3-16,1 3 3 0,-1 1 4 0,-3 2 5 15,4 3-5-15,-1 1 3 0,2-3-3 16,0 4 1-16,2-1 7 0,2-1-8 0,0 3-3 16,3-1-6-16,1-3-9 0,1-1 3 15,0 0-3-15,3 0-3 0,-1 1-6 0,-1-2-4 16,4-1-5-16,0-3 5 0,-1-3 7 0,2 0 4 16,-2 0 6-16,2-1 0 0,0 0 2 0,3 0 9 15,-3 0 1-15,5 3 6 0,-3 0 0 0,4-1-1 16,0 3 0-16,1-2-2 0,2 2 3 0,1 1 1 15,1-2 2-15,1 1-3 0,3-2-4 16,0 1 2-16,2-1 2 0,1 1 6 0,1-2-1 16,0-1 1-16,-2 0-3 0,-2-3-2 0,-2 0 5 15,-6-1-1-15,-2 2 2 0,-1-1 1 0,-6-1 0 16,-3 1 2-16,-3 1 5 0,-1-1 7 16,-2 1 8-16,-1 0-2 0,-2 1 0 0,0-1-4 15,-2 1-1-15,1 0-4 0,-1 0-2 0,-3 0-9 16,1-2-7-16,-2 4 3 0,-1-1 0 0,-3 3 5 15,0-1 8-15,-3 1-5 0,1 3-4 16,1-2-6-16,1-1-6 0,4 2 3 0,-1 0 2 16,5 2-1-16,0-1-1 0,2 3 1 0,3-2-4 15,2-1 4-15,2 2 6 0,2-2-7 16,2-1 2-16,3-3-4 0,0-2-7 0,0 0 9 16,2-2 1-16,-2 0 2 0,0-1 2 0,-2 0-4 15,-1-2 0-15,-1-1 3 0,-3 2 4 0,-1-4-4 16,4 1 1-16,-3-1-2 0,-2-3-3 0,2 2 7 15,-3 0 0-15,2 0 6 0,-4 1 2 16,0 2-4-16,0-4-1 0,-1 3 3 0,-1 3 5 0,0 0-3 16,-1 2 0-16,1-2-8 0,-2 2-8 15,1 1 2-15,-1 1-2 0,0 2 2 16,-5 1 2-16,3 3-2 0,-3 1-3 0,4 0 0 0,-2 2 3 16,4 1 0-16,1 0 2 0,4 2-5 15,1-4-6-15,4 4 4 0,2-3 0 0,0 1 6 16,7-3 2-16,-4 0-6 0,4-1-4 0,-3-5 0 15,1-1 1-15,-2-2 3 0,2-1 6 16,-1 0 1-16,-1-5-5 0,-2 1 4 0,-2-4 0 16,2-1 4-16,0-1 6 0,-1-2-7 0,0-3-1 15,-2 1-4-15,3-2 2 0,-3-2 1 0,0 2 5 16,-3 0 0-16,3-3-2 0,-3 1 3 16,-1-1-2-16,-4 1 5 0,1 3 4 0,0 4-2 15,-1 1-2-15,-2 3-2 0,1 2-1 0,-2 3 2 16,1 1 1-16,0 1-4 0,1 2-7 0,-1 2-4 15,0 2-1-15,-3 3 0 0,-1 5 7 16,-1 4-1-16,1 3-2 0,1 2-4 0,0 1-1 16,3 2 4-16,-1 1 2 0,-1 2-1 0,0-3-2 15,1 2-9-15,-2 1-16 0,-2-1-16 0,0-2-25 16,2-3-42-16,-1-4-40 0,1-3-53 0,2-5-70 16,1-1-155-16,0-4-402 0,1-3-551 15</inkml:trace>
  <inkml:trace contextRef="#ctx0" brushRef="#br0" timeOffset="566123.2354">28854 17086 463 0,'0'-6'489'0,"0"-4"-72"0,1 1-70 0,1 0-74 16,0 5-57-16,4 1-61 0,-4 1-47 16,8-1-27-16,-3 0-27 0,1 1-16 0,5 0-17 15,1 1-9-15,4 1-13 0,1 0-20 0,3 0-44 16,3 3-86-16,2 2-142 0,3 1-452 0,0 2-652 15</inkml:trace>
  <inkml:trace contextRef="#ctx0" brushRef="#br0" timeOffset="566549.0143">29433 17143 908 0,'-5'-3'717'0,"0"0"-358"0,-2 1-71 0,5 0-33 15,1 2-70-15,0 2-59 0,-1-1-52 0,-1 1-23 16,1 1-7-16,-1 2-11 0,1 1 4 16,0 2-5-16,2-4-9 0,2 2 2 0,1 3-6 15,0-3-2-15,-1 2-4 0,3-2-3 0,-1 0-1 16,4-2 1-16,1 2 4 0,0-2-1 0,1 1 2 16,3-3-5-16,1-4-3 0,2 1 4 15,-3-3-4-15,3 2 3 0,-4-2-3 0,6-3-4 16,-5 1 0-16,-1-2-1 0,6 0 4 0,-6 1 1 15,5-3-1-15,-3 2-1 0,2-3-4 16,-4 3-1-16,-1 3 0 0,-1 0 3 0,-3 4 1 16,-3-3 0-16,3 4-4 0,-4-1-1 0,-1 2 3 15,2 3-4-15,-1-2 8 0,-1 3-4 0,2 0-4 16,-2 2 8-16,0 3-6 0,0-1 2 16,3 4 2-16,-3 0-2 0,-1 2-1 0,0-3-2 15,-1 3 1-15,0-3-3 0,-1 0 2 0,1 1 0 16,0-5-4-16,-1 2 7 0,0-1-6 15,0-3 5-15,-4 1 0 0,4-5-6 0,0 3-3 16,-1-4-16-16,-2 1-18 0,-1-1-30 0,-3-4-34 16,2 2-48-16,-3-5-69 0,1-1-91 0,-2-1-192 15,1-3-321-15,0 0-273 0</inkml:trace>
  <inkml:trace contextRef="#ctx0" brushRef="#br0" timeOffset="566675.0912">29604 16897 104 0,'2'-17'524'0,"0"-7"-79"0,5-4-101 15,-3 6-58-15,0 4-50 0,1 5-81 0,0 0-73 16,1 3-47-16,3 1-38 0,1 3-25 16,0 3-37-16,3-1-104 0,2 4-316 0,-1 1-837 15</inkml:trace>
  <inkml:trace contextRef="#ctx0" brushRef="#br0" timeOffset="567656.4328">30119 17399 1256 0,'0'2'131'0,"3"3"8"16,-2 3 84-16,3-2 53 0,6-2 7 0,-1-1-41 15,1-1-87-15,2-2-58 0,3 0-33 0,0 1-24 16,4-2-6-16,2 0-10 0,0-3-6 0,-1 0 0 16,1 1-4-16,1 0-2 0,-4-2-5 15,3-1 3-15,-4-2-6 0,-2-1 3 0,3-1 7 16,-1-3-10-16,-4 1 10 0,3-3-4 0,-6-2 0 16,2-1 4-16,-2-2-5 0,-4 2 4 0,1 0-2 15,0 0-1-15,-3 3 0 0,-2-3 0 16,2 3 5-16,-2 3 0 0,0 0 4 0,0 0 0 15,1 2-1-15,-2 1 6 0,-1 2 0 16,1 2 5-16,-1 3 0 0,-1 0-7 0,1 2-8 16,-1 0-9-16,-2 1-5 0,1 2-1 0,-2 4 3 15,-2 5-3-15,-4 0-1 0,2 4 5 0,3 0-5 16,-2 2 4-16,2 3 0 0,0-2-6 0,4 2 1 16,1-3 0-16,6-3 2 0,-2 0 0 0,4-3 1 15,0 1-3-15,-2-4-4 0,4-3 9 0,-1-1-7 16,2-1 2-16,0-1 4 0,3-2-13 15,0-1 8-15,-1-3-3 0,4-3 1 0,1-2 3 16,-3 0 1-16,4 0 1 0,-2-3-3 0,-3-2 7 16,4 0-3-16,-6-2 5 0,5-3 3 15,-2 2-8-15,2-3 3 0,1-4-5 0,-5-1 1 16,-2 6 2-16,0-2 2 0,0 5 2 0,-2 3-1 16,-2 0 3-16,-3 5-5 0,1 1 1 0,-3 1 0 15,-1 5-7-15,-1 0 3 0,-1 2-4 16,-1 1-1-16,-2 3 5 0,0 3-3 0,-4 5 6 15,4 0-4-15,-2 3 4 0,1 1-2 0,-1-3-2 16,1 4 4-16,0 1-8 0,4-3 3 16,1-1-9-16,1-1-8 0,0-2 2 0,5-3-9 0,-2-2 3 15,5 0-3-15,-1-2-9 0,1-3-1 16,1 0-1-16,2-1 2 0,1-1 1 0,-1-3 7 16,3 1 2-16,-2-2 5 0,-1-4 14 0,4 1 0 15,-2-1 6-15,3 0 1 0,-3 1-6 0,4-2 7 16,-5 1-2-16,5-1 6 0,-8 3 0 0,1-2 4 15,-3 4 3-15,-1-2-4 0,-3 0 13 16,-2 2-7-16,2-1 4 0,0 3 5 0,-2 1-3 16,-1 0 0-16,0 0-6 0,-1 0-6 0,0 1-7 15,0 3 2-15,3-1-1 0,-2 2-3 16,0 0 9-16,0 1-13 0,0 3 6 0,4-2 2 16,-2 1-9-16,4 0 13 0,0-4-4 0,2 1 2 15,0-2 4-15,2 0-3 0,-1 1 0 16,2-1-3-16,3-3 2 0,-1 0-2 0,-1-5 2 15,3 3 5-15,3 0-5 0,-4-1 7 0,3-1 0 16,-1-2 8-16,-4-2 8 0,-4 1 2 0,1-1 0 16,-1 1-6-16,-5 0 2 0,2 1-5 15,-4 0 6-15,-1 4 5 0,-1 1-14 0,-1 1 6 16,1 0-12-16,-1 0-7 0,-1-3 4 0,-3 6-7 16,2-1-3-16,-4 3-3 0,-3 1 1 0,4 0-4 15,-4 4 5-15,0-2 4 0,3 2-9 0,-2 0 8 16,7 1-8-16,-3 0-1 0,5-1 3 15,3 1-12-15,-1 2-8 0,2 0-16 0,2 1-30 16,1-2-32-16,-1-4-50 0,1 0-93 0,-2-2-224 16,1-2-628-16,-3 0-181 0</inkml:trace>
  <inkml:trace contextRef="#ctx0" brushRef="#br0" timeOffset="567825.0248">30550 17172 1066 0,'-6'-2'230'0,"3"-1"-87"0,2-1-19 15,7 2-13-15,9 1-45 0,7-1-16 0,2 0-33 16,9 4-23-16,3 0-55 0,5 3-147 0,7 0-353 16,1 0-409-16</inkml:trace>
  <inkml:trace contextRef="#ctx0" brushRef="#br0" timeOffset="568346.3619">31688 17141 540 0,'4'2'457'0,"3"0"-210"15,3 2-2-15,0 3 39 0,-1-1-13 0,-2 1-45 16,2 2-50-16,1 0-42 0,-2 5-27 0,3-1-19 15,-2 0-9-15,-1 1-15 0,3 3-10 16,-2 1-10-16,-2 3-18 0,1 1-5 0,1-3-9 16,-2 1-1-16,-3 1-1 0,2-2-3 0,-3 2-5 15,0-2-3-15,1-3 3 0,-3-1-1 16,1-3 3-16,-1-1 1 0,-1 1-5 0,1-4 3 0,-1-3-3 16,0-2 3-16,0 0 6 0,-1-3-2 15,1 2 5-15,0-2 4 0,0-1 12 0,0 1 5 16,-1-4-1-16,0 1-1 0,-1-1-15 0,-2-4-7 15,1-2-3-15,-1-4-1 0,-1-1 3 16,2-2 1-16,-4 1-3 0,5-2-5 0,-1-4-2 16,1-1-1-16,2-1 4 0,3 0 4 15,0 0-3-15,7-1 1 0,0-1-6 0,1-2 0 16,6 0 5-16,-2 2-3 0,3 4 3 0,3 3-6 0,-3 5-2 16,0 1 2-16,-3 2 0 0,1 3 6 15,-2 3-3-15,-4 2 0 0,1 3-2 0,0 0-2 16,-2 0 3-16,-1 3-2 0,0 4 1 0,-1 3-2 15,-1 1-2-15,1 4 2 0,-5 0-3 16,-1 1 8-16,-2 4-1 0,-1 1 1 0,-5 2-3 16,-2-4-5-16,-2-2 7 0,0-1-4 0,-3 0 6 15,-1 2-1-15,4-2-6 0,-3-1 2 0,2-5 0 16,1 1-1-16,3-4 3 0,-2-2-9 16,3 2-19-16,0-5-30 0,5 0-65 0,1-2-103 15,2 0-189-15,4 0-654 0,1-2-290 0</inkml:trace>
  <inkml:trace contextRef="#ctx0" brushRef="#br0" timeOffset="568823.9006">32525 17205 1 0,'5'0'0'0,"-1"-1"0"15,4 1 0-15,-4-2 13 0,3 2 314 0,-2 0-32 16,0-1-34-16,-3 0-25 0,6 1-20 16,-3 1-2-16,0-1-5 0,0 0-19 0,-4 0-18 15,1 0-15-15,-1 0-21 0,-1 0-17 0,1 1-20 16,-2-2-16-16,0 0-11 0,-2 1-13 16,1-1-8-16,2 2-12 0,0 0-12 0,0-1-8 15,-2-1-5-15,-1 1-2 0,-2 0 2 0,3 0-2 16,1 2 0-16,-3 0 0 0,0-2 2 0,-1 2 5 15,-4 1 6-15,0 5 3 0,-5 0-1 16,-1 2 1-16,-1-2-3 0,2 3 2 0,1 1 0 16,2 1-7-16,2 3-5 0,1-2-5 0,2 2-3 15,3 0 2-15,0-2 5 0,5 3 0 0,0-1-1 16,4 0-1-16,1-1-4 0,0-4 9 0,5 3 5 16,6-3-5-16,0 2-2 0,3-2-8 15,1-4-5-15,-2-1 4 0,0-2 6 0,1-1 1 16,-2 0-2-16,2-2-1 0,-3-2-6 0,-4-3 1 15,3-1 7-15,-4 0-3 0,0-1 2 16,1 1-6-16,-5-3-10 0,1 2 5 0,-5-3 3 0,1 3 4 16,-2 1 3-16,1 0-7 0,-2 1-6 15,-4 0-3-15,0 3-6 0,-2-1-13 0,3 0-33 16,0 4-62-16,-3-4-114 0,2 2-297 0,-3-1-1142 16</inkml:trace>
  <inkml:trace contextRef="#ctx0" brushRef="#br0" timeOffset="570855.1619">33468 17375 1 0,'-1'-3'0'0,"1"-1"206"16,0-1 237-16,0 1 6 0,-1-3-67 0,1 2-88 15,-1 0-63-15,1 0-43 0,1 3-22 0,0 0-24 16,-1-1-13-16,0 2-26 0,0 0-24 16,0 1-18-16,0 0-23 0,0 0-20 0,-1 0-12 15,0 0-2-15,-2 1-2 0,0 3 12 16,1-1 11-16,-3 2 0 0,2 2 10 0,-5 0-5 0,0 4-1 15,0-1-1-15,0 1-7 0,0 0-3 16,0 0-10-16,0 0-1 0,0-2-4 0,3 2 3 16,-1-3 4-16,2 0-8 0,-1 1 6 0,0-4-7 15,3-1 2-15,1 1 8 0,0-3-2 0,1 3 8 16,0-4-1-16,-1-2 4 0,1 1 3 16,1 0 1-16,0-3 2 0,0 2-11 0,5 0-2 15,-3-4-8-15,2 1-6 0,0-2 7 0,0-2-4 16,3 2 4-16,-1-2-4 0,0-2-3 0,-2 0 2 15,2 2 1-15,-2 0 7 0,0 0-6 16,0 2 2-16,-1-1-3 0,-3 1 2 0,0 0 3 16,-2 3-5-16,2 0 3 0,-1 1-7 0,-1 1-6 15,-3 1 3-15,3 0-2 0,-4 1 5 16,0 2 6-16,2 0-2 0,-3 1-2 0,-2 0-2 16,0 1 1-16,0-1-2 0,2 1 7 0,2 1-6 15,0-1-3-15,0-2 3 0,-1 2-4 0,4-2 11 16,0 0 2-16,1-1 0 0,1 0-6 0,-2-2-4 15,1 0 5-15,0-1 1 0,1 1 12 16,1 0 0-16,-1-1-5 0,2-1-1 0,1-2-7 16,-1-1 5-16,2 0 4 0,1-1-3 0,0 0-3 15,-2-2-5-15,4-1-2 0,-5 1-1 0,3-1 8 16,-1 1-1-16,-1 3-3 0,-1-1 0 0,1-1-6 16,-3 2 1-16,2 0-8 0,-1 1-32 15,0 4-49-15,-2-1-69 0,0 1-126 0,2 1-334 16,-2 3-1027-16</inkml:trace>
  <inkml:trace contextRef="#ctx0" brushRef="#br0" timeOffset="575790.2053">1840 17941 1 0,'1'1'0'0,"-1"-1"0"0,0 0 0 0,0-1 0 0,1-2 0 16,-1 3 0-16,0 0 0 0,0 2 0 16,0-2 136-16,0 0 2 0,0 0-3 0,0 1 1 15,0-1-6-15,0 1-1 0,0-1 4 0,0-1 3 16,0 1 5-16,0 0 11 0,0 0 0 15,-1 1-9-15,1-1-13 0,0-1-26 0,0 0-19 16,0 1-13-16,0-2-10 0,0 2-8 0,0-3 2 16,0 1 2-16,1 0-1 0,-1 0 2 0,1 0-10 15,0 1-12-15,-1-1-5 0,0-2-5 0,2 0-5 16,2-1 2-16,-1 3-5 0,-1-1-3 16,3-2 3-16,0 1 0 0,1-2 1 0,-1-2 4 15,3 3-5-15,0-1 0 0,2 0-5 0,0-1-3 16,-1-2 5-16,2 2-2 0,0 0-1 15,1 0 1-15,3 2-5 0,-2-1-4 0,1 1 2 16,1 2-2-16,-1 2-1 0,0 1-3 0,2 1 1 16,-4 0-4-16,6 0 2 0,-6 3 4 0,2 2-5 15,-1 3-1-15,-3 2-5 0,1-2-4 16,-4 3 3-16,2-2 5 0,-3 3 2 0,-1 4 0 16,-1-2 1-16,-4 2-2 0,-1 1 1 15,-5-1 2-15,4 1-1 0,-4-1 2 0,0-2-2 16,-1-4-3-16,3 1 2 0,-3-3 2 0,1 0 6 0,1-2 3 15,-3 1-1-15,3-3 1 0,-1-2 2 16,2 0 6-16,-1-3-2 0,3 1 3 0,0 1 0 16,-1-4-1-16,2 2 3 0,1-2 1 0,0 1-3 15,0-1-5-15,3-3-11 0,-1 1-8 16,0-4-5-16,6 0 3 0,1-2 1 0,2 0 5 16,1 2-2-16,5-2-3 0,-2 3 3 0,4-1 1 15,-1 2 5-15,-4 4 3 0,3 0-5 0,-4 1-3 16,1 2 0-16,0-1-2 0,-2 2 1 15,1 2 1-15,-2 3-4 0,3-1-4 0,-3 3 2 16,-1 1 2-16,0-1 2 0,-1 3 4 0,-2 1-2 16,-1-2-2-16,-2 2-3 0,2-1-2 15,-5-1 5-15,0-1 4 0,-2 3 1 0,1-3 0 0,-3 2 1 16,-4-2-3-16,3 0 8 0,-3-1 2 16,-3 0 0-16,6-3 13 0,-4-1-5 15,0 0 0-15,-1 2-2 0,-3 0-9 0,1 0 2 16,-2 0-13-16,-5 3 7 0,-1-2-14 0,0-1 6 15,1 3 17-15,2-5-10 0,-4 1 1 0,2-1-21 16,1 0-14-16,2-3-25 0,3 0-35 0,-4-2-57 16,8-3-121-16,1 1-255 0,0-4-510 0,4-1 181 15</inkml:trace>
  <inkml:trace contextRef="#ctx0" brushRef="#br0" timeOffset="576860.1819">2281 17823 1 0,'-4'-10'0'0,"-5"1"283"0,-3-4 73 16,3 5-4-16,0 1-32 0,-1-2-69 15,1 3-69-15,0 0-53 0,-1-1-33 16,2 0-14-16,2 0-10 0,-1 3-7 0,-2 0-11 0,5-4-11 15,-3 1-4-15,0 1-2 0,1 2 4 16,-2-2-4-16,0 3-2 0,2-1-7 0,0 1-5 16,-4 0 0-16,4 0-4 0,0 1 2 0,-2 2-4 15,2-5-5-15,-5 3-3 0,4 1-5 0,-2-1-3 16,-3 2-2-16,-1 0 1 0,2 2 2 0,2-1 6 16,2-1 9-16,0 0 2 0,-2 2-3 15,2-1-7-15,0-1-11 0,-2 3 0 0,-1 0 2 16,-2 0 2-16,2 2 1 0,-1-1-3 0,1-2-3 15,0 1 1-15,1 4 3 0,1-2-1 16,2-1 0-16,0 3-4 0,-1-2-2 0,-4 1 0 16,5 0 3-16,-1 0 4 0,-1 3 1 0,-2-2-2 15,0 0-4-15,4 0 1 0,-2 0 2 16,1-1 0-16,0 1 3 0,2 5-4 0,-2-5-3 16,2 4 1-16,-1-4 2 0,2-1 5 0,-2 1-2 15,0-1 2-15,2 1-4 0,-4-1-4 0,5-1 1 16,-2-1-2-16,1 2 4 0,1 1-2 0,-3 1 0 15,3-1 1-15,-2 0-3 0,2-1 6 16,1 5 0-16,-1-3 0 0,-1 2-1 0,2-2-5 16,0 2 1-16,-3-1 0 0,3 1 3 0,0 3-1 15,-1-2-4-15,-1 3 4 0,2-3-2 0,2 0 3 16,-1 0 3-16,-1 0-2 0,2 0 0 0,-1-1-5 16,1-2 2-16,1 2-2 0,-1-2 4 15,0 2 3-15,0 2-4 0,1-2 3 0,-1 0-2 16,1-5 15-16,0 1 7 0,-1-2-1 0,1 4-7 15,0-2-19-15,3 1 3 0,0 1-5 0,-3 1 18 16,4 1 1-16,-1 0-15 0,2 0 11 16,-2 1-14-16,0 0 6 0,3-1 12 0,0 3-4 15,-2-1-2-15,3 2-11 0,3-3-1 0,-2 2-2 16,1-1 17-16,1 3 14 0,-1-5-15 16,1 4 9-16,2-1-17 0,-1-1 1 0,2 1 14 15,-3-2-5-15,2 1 3 0,2-1-7 0,-3-2-4 16,1 3-4-16,3-3 8 0,-3 0 14 0,-2-1-8 15,3-1 11-15,-2 0-13 0,0-1-13 16,0-1 21-16,-1-2-11 0,3 0 13 0,-1-1-4 16,-1 0-11-16,4-2 9 0,-2 0-6 0,5-2 13 15,-4 0-2-15,4-1 2 0,-1 0-8 0,3-2-9 16,-2 0 7-16,0-2-19 0,1 2 22 0,-1 0-5 16,-2-1-7-16,1-2 17 0,1 2-16 15,-1-1 12-15,-4 1 0 0,6-1-5 0,-3 0 2 16,-1-2-7-16,1 1 5 0,-3 0-5 0,3 1 14 15,-1-2-6-15,-1 1-5 0,0 0 32 0,-2-3-29 16,-1 1 28-16,-1 0-4 0,2 1-26 16,-3-3 18-16,-1 0-17 0,3-3 11 0,-3 2-1 15,-2-1 12-15,3-2 1 0,-2 2-15 0,-2-2 7 16,0-3-26-16,5-12 4 0,-4 6 10 0,-4 2-11 16,-3 6 13-16,0 2-7 0,-1-6 1 15,-1 6 6-15,-4-4-1 0,3 4 0 0,-5 1-4 16,4-1 0-16,-4-1-3 0,-1 0 5 0,-1 2 2 15,0-3-6-15,0 3 3 0,-2 0-9 0,1-1-4 16,0 3 8-16,-6-3-4 0,3 2 6 0,-3 0 0 16,-3 0-8-16,0-2 2 0,-1-3 0 15,-1 4 5-15,0-2-10 0,-4 3 9 0,2 5-6 16,-4-4-3-16,-1 3 10 0,-1-4-10 0,-2 4 4 16,-4 3-4-16,0 3-1 0,-6 1-10 15,1 2-15-15,0 5-30 0,-3 2-74 0,1 1-140 16,1 6-905-16,-5-3-528 0</inkml:trace>
  <inkml:trace contextRef="#ctx0" brushRef="#br0" timeOffset="580748.9534">3234 17932 1 0,'0'0'0'0,"0"-2"0"0,0-2 0 16,0 1 0-16,1-1 0 0,-1 1 0 0,0 2 0 15,1-3 0-15,-1 2 0 0,0 1 0 0,0-1 0 16,0 2 56-16,0 2 83 0,0-1 7 0,0-1 1 15,0-1 0-15,-1-1 1 0,1 2-6 16,0 2-8-16,0-2-8 0,-1 0-2 0,1 0-2 16,0 0-5-16,0 0 0 0,0 2-11 0,0-1-3 15,1-1-6-15,-1 0-6 0,0-1-5 0,0 1-8 16,1 0-8-16,-1 0-7 0,0-1-3 16,0 1-7-16,0 0-2 0,0 0-3 0,-1 0-8 15,1 0-2-15,-1 0-5 0,1-3 0 0,-1 3-2 16,1 0-3-16,0 0-8 0,0 2-9 15,0-4-4-15,-1 2-5 0,1 0 2 0,0 3-1 0,0 1-4 16,-3 2 1-16,2-1-2 0,-1 1 4 16,0 2 3-16,0 1-3 0,-1 2 2 0,-1 0-3 15,2-2-2-15,0 3 2 0,-1-2 3 0,0 3 2 16,2 0-3-16,0 2 2 0,0 0-7 0,1-1 1 16,1 0 6-16,0 0-4 0,0 2 1 15,-1-2-3-15,2-1-5 0,-1 1 3 0,0-8 19 16,2 0 6-16,-2 1-1 0,0 1 4 0,2-2-30 15,0-1-2-15,0 1 13 0,0-2-8 16,0-1 15-16,2 0-4 0,-1-2-8 0,2-2 8 16,3 0 1-16,0-1 11 0,1 0-5 0,3-5-20 15,11-5-9-15,-2-2-5 0,-3 1 5 0,-8 0 20 16,-1 2 1-16,0-1 1 0,-1 1-9 16,-3 1 5-16,-2 0 2 0,2-1 3 0,-3 0 5 15,0 2-4-15,0 1-4 0,-1-1-1 0,-2 3 3 16,1-2 3-16,-2 1 2 0,1 4 0 0,-1-1-5 15,0 2 3-15,-2-1-2 0,2 1 3 16,-1 0 2-16,2 1-9 0,-1 2-3 0,1-1-10 16,0 0-6-16,-1 0-5 0,2 0 0 0,-1 5 4 15,0 1-1-15,1 3 7 0,-1 3-1 0,3-2 4 16,0 4 8-16,1-2-5 0,0 2-1 16,3-1-7-16,1-1-5 0,0-2 3 0,-1 0 6 15,1-3 2-15,3-1 0 0,-1 0 0 0,0-4-3 16,1-2 0-16,2 0 5 0,-1-2-3 0,-1-2 2 15,0 2-2-15,2-3-3 0,-3-1 3 0,-2 0 3 16,3-4 7-16,-2 2 2 0,-1 0-2 16,-2-1-5-16,1-1 2 0,0-1 3 0,-2-1-1 15,2 0 3-15,-3 3-5 0,1-1-3 0,-3 2 3 16,0-1 2-16,-2 0 4 0,0 3 1 0,0 1-4 16,-2 0-4-16,1 2 0 0,1-1-2 15,-1 2 3-15,1 2 0 0,0 0-8 0,0 0-6 16,0 0-6-16,0 1-2 0,1 2 3 0,2 2 8 15,0 2 3-15,4 1 0 0,1-1-2 16,3 0 6-16,3 0 0 0,2 3 3 0,3-2 0 16,0-2-6-16,2-1 4 0,0-4-1 0,1-2 3 15,0-1 6-15,-2-2-4 0,0-1-2 0,-3-2-3 16,-1-1 4-16,-1-2-2 0,0-1 8 0,-4 2-2 16,2-5-6-16,-4 1 6 0,1-2-4 0,-2-2 8 15,-2 2 4-15,-2-2-1 0,0 2-3 16,-2-4-3-16,0 1 0 0,-2-1 1 0,0-1 3 15,-2 4 3-15,0 2-2 0,-2 6 2 0,2 0-2 16,-1 0 0-16,1 5 7 0,-2 0-7 0,3 2-2 16,-4 2-8-16,1 0-9 0,-1 1 3 15,-1 4 2-15,-1 3 2 0,0 3-1 0,0 6-2 16,-1 1-3-16,1 1 2 0,-1 1 2 0,2-1-2 16,1 2 1-16,0 2-7 0,2-1-1 15,-2 2 2-15,2 1 1 0,0 0 1 0,0-2-4 16,3-1-6-16,2-6-6 0,2-5 1 0,-3-6 2 15,3-2 6-15,-1-2 5 0,0 0 0 0,2-5 0 16,0 1 3-16,1-2 5 0,3 0 2 16,1-2 6-16,-1-1-2 0,2 0-7 0,-2-3 0 15,2 3 0-15,-1 1 1 0,0 2 3 0,-2 1-1 16,5 0-6-16,-4 3 0 0,1 1-3 16,1 3 2-16,0 1 2 0,0 0-1 0,3 3-1 15,-3-1-5-15,6-2 5 0,-4 1 1 0,5-1 6 16,-2 2 0-16,1-4-3 0,0 3 0 0,1-2-3 15,0-1 5-15,-1 1 3 0,0-1 0 0,-1-2-3 16,2-1-5-16,-3-2 1 0,0-2-1 0,-4 2 8 16,-1 2 1-16,1-2-4 0,-4 2 3 15,-3-1-2-15,0-2 4 0,-1 3 9 0,-2-1 1 16,-1 2 4-16,-1-1-1 0,1-2 0 0,-2 1 0 16,1-2 1-16,0 1 1 0,-2 2-1 0,1-3-1 15,-1 1-2-15,-2-2 2 0,1 3 2 16,-3-2-1-16,2 2-3 0,-1 0-8 0,0-1-3 15,-2 3-2-15,-1-1 2 0,-1 3 3 0,2 2-5 16,1 1-2-16,0-1-5 0,2 0 2 16,3 1-1-16,0 3 3 0,2-2 0 0,0 4-8 15,2-1 2-15,1-1-2 0,0-5 17 0,1 3 11 16,0-3-10-16,3 1 4 0,0 0-26 0,2 1-2 16,2-2 23-16,0-2-9 0,1 1 9 0,0-3-14 15,-2-2-12-15,1 0 8 0,9-5-14 0,-4 0 14 16,-7 0 1-16,-2-2-3 0,0 2 15 15,-4-1-2-15,4-3 3 0,-6 1 0 0,1 1 4 16,0 0-2-16,-2-1-4 0,-2-1 3 0,2 0-1 16,-1-1 9-16,0 2 1 0,-2-2 1 15,-2 5-2-15,2 0-5 0,-1 1 4 0,0 1-2 16,2 2 4-16,-1 3-4 0,1-2-5 16,-2 4-3-16,3-2-5 0,-2 0 2 0,-2 7 1 0,3-2-3 15,1 5 0-15,-1 3-7 0,2-4 0 16,2 4 3-16,0-4 1 0,5 2 2 0,0-1-4 15,1-1 0-15,2-1 0 0,4-4 3 0,-1 0 5 16,0-1-3-16,0-2-3 0,0-1-5 0,-1-4 2 16,-2 0-2-16,1-1 8 0,-1-4 2 15,-3 4-4-15,3-2 8 0,-4-6-4 0,2 1 3 16,-1-3 7-16,0-1-4 0,0-2 5 0,1 1-8 16,-4-3 1-16,3 0 1 0,-3-2 5 15,3 2 7-15,-5 1-1 0,1-3 4 0,-1 2-5 16,-2-4 3-16,0 4 5 0,0-1 2 0,-2 3 2 0,-1 8 1 15,1 1 1-15,2 3 5 0,-1 1 1 16,1 3-1-16,-2 4-6 0,1-2-13 16,1 2-13-16,0 0-7 0,0 3 4 0,1 3-6 0,-1 4 12 15,0 8-4-15,2 2-7 0,-1 4 10 16,0 0-8-16,3-1 4 0,-2 1 0 0,2 1-2 16,2-1-2-16,-1-1-1 0,3 0 1 0,-5 3-5 15,4-2-9-15,-1 2-36 0,-2 0-42 0,-2-14-24 16,0 1-58-16,-1-1-88 0,-1 3-210 15,0-6-415-15,0 4-549 0</inkml:trace>
  <inkml:trace contextRef="#ctx0" brushRef="#br0" timeOffset="580920.5158">4539 18040 690 0,'-2'-5'412'0,"2"-3"-54"0,-2 3-91 0,4 0-65 15,1 2-63-15,3-2-58 0,-1 0-39 16,3-1-28-16,2 0-9 0,7 1-6 0,0 1-20 16,2 0-59-16,1 1-182 0,2 1-353 15,-1 0-615-15</inkml:trace>
  <inkml:trace contextRef="#ctx0" brushRef="#br0" timeOffset="581391.5753">5064 17998 867 0,'-3'-3'525'0,"-1"-1"-155"15,3 0-69-15,0 2-32 0,1 3-48 16,0 0-61-16,0 2-52 0,0-2-46 0,0 0-26 16,0 2-9-16,0 2-5 0,1 3 7 0,-1 1-1 15,1-2 4-15,3 3 1 0,-1-1-7 0,0 2-2 16,2 1-13-16,0-2-5 0,3-1 1 15,-2-3 3-15,1 2 1 0,1 1 0 0,-2-4 0 16,1-2-3-16,4 0 1 0,-1-3-4 0,2-2 5 16,3 1 2-16,-3-1-6 0,3-3 1 15,-1-1-6-15,-3-4 6 0,1 1 5 0,0-2 2 16,0 0 1-16,-2 0-9 0,0-3 2 0,1-1 6 16,1-1-5-16,-2 2 3 0,1 0-3 0,-4 0-3 15,3 3 0-15,-4 1-1 0,3 2 4 0,-5 3-13 16,1 2 8-16,-4 2-3 0,1 1-4 0,1 0 6 15,0 3-3-15,-1 3 2 0,4 4 0 0,-2 3 2 16,-2 1-6-16,1 1 3 0,1 2 5 16,-3 2-2-16,0-1-1 0,1 1-4 15,1-3-3-15,1-2 2 0,-3-1 2 0,4-1 2 0,-1 3-1 16,-2-5-5-16,1 2 2 0,1-5 2 16,-2-4 5-16,-2 2 1 0,0-4-2 0,0 2-3 15,0-3-9-15,0-3 13 0,0 1-8 0,0 2 6 16,0 0-3-16,-1 1-17 0,0-1-20 15,-5-4-32-15,3 0-39 0,-5 1-79 0,2-1-138 16,-3-1-386-16,-2 1-881 0</inkml:trace>
  <inkml:trace contextRef="#ctx0" brushRef="#br0" timeOffset="581569.1038">5160 17664 1613 0,'-3'-6'287'0,"0"-5"-44"16,-1-1-67-16,4 5-27 0,0 1-27 0,0 2-32 16,0 2-33-16,0 1-37 0,0 1-29 0,0 2-24 15,0-1-21-15,2 3-41 0,0 2-157 0,2 1-465 16,3 1-820-16</inkml:trace>
  <inkml:trace contextRef="#ctx0" brushRef="#br0" timeOffset="582848.9995">5808 18345 189 0,'-1'0'385'0,"1"2"-101"16,-1-1-19-16,1-1 17 0,0 0 15 15,0 1-23-15,0-1-64 0,1 1-45 0,-1-1-42 0,1 0-12 16,-1-1-37-16,0 0-9 0,1 0-3 16,1-3-23-16,1-1 3 0,1 0-14 0,1-2-4 15,2-4 9-15,2 1-9 0,3-4-4 0,1 2-11 16,4-8-17-16,14-13-3 0,0-1 4 0,-3 4 9 16,-8 6 5-16,-4 0 12 0,1-2-4 15,0-1 4-15,-3-4 8 0,-2 4-7 0,-2-2 3 16,-2 4-5-16,-1 2 3 0,1 2-3 15,-5 1 8-15,-1 5 4 0,1 4-5 0,-1-1 11 0,-2 2-3 16,0 2-1-16,0-1 7 0,0 7-11 16,0 2-7-16,-2 1-12 0,2 2-9 0,-1 4-6 15,-2 1-1-15,1 6 10 0,0 5-9 16,-5 1 9-16,5 1-6 0,-4 0-5 0,4 1 12 0,0 2-8 16,1 2 5-16,4 0-4 0,-1 2-7 15,4-5 7-15,3-3-3 0,-1-2 8 0,5-3-3 16,-1-4 3-16,7-1-3 0,-2-4-5 0,6-6 10 15,-1-2-7-15,-1-2 5 0,0-2-3 0,1 0-8 16,-3 0 5-16,1-5-6 0,-1-1 7 16,-2-3-1-16,-3 0 1 0,1-1-1 0,0-4-2 15,-5-2 11-15,0-1-6 0,0-2 8 0,-4 2-1 16,1 0-8-16,-1-1 6 0,-4-3 0 0,0 1 3 16,1 2 2-16,-2 2-1 0,-2 5-4 15,1 5-3-15,-3 1 4 0,1 1-2 0,2 4 3 0,-2 1 4 16,1 4-6-16,-2-2 1 0,1 3-4 15,1-1-1-15,1 1-2 0,-1 4 4 16,-1 3-4-16,-4 3-5 0,2 6 3 0,-3 1-3 0,4 6 3 16,-1 2 4-16,1-3-2 0,1 5-1 15,2-2-6-15,-1-1 1 0,0 2 2 0,0-1-1 16,1 1 0-16,1 1-11 0,1-2-13 0,0-4-7 16,4-5-7-16,-1-5 4 0,4 0-1 15,0-7 10-15,1-1 6 0,0-6 7 0,0-2 8 16,3-5-2-16,0 1 4 0,1-2-3 0,0 1 1 15,1-4 6-15,-1-3 1 0,0-1 7 0,0 1 1 16,-3 1 0-16,0 0-1 0,2-2-1 0,-2 3 2 16,-1 2 0-16,-1 2 1 0,0 3 0 15,-1 3-5-15,-3 0 1 0,1-1-1 0,-4 4 3 16,3 2-2-16,-3 1-1 0,0 6 0 0,3 0-4 16,-1 0 4-16,4 5-4 0,-5 1 3 15,5 1 0-15,0 4-5 0,0-3 5 0,5-2-5 16,-1-3 6-16,1 1 3 0,5-5 1 0,3-1-2 15,4-4-4-15,1-4 5 0,0-2-3 16,0-2 6-16,1-1 1 0,-3 2-7 0,-1-4 3 0,-3-1-3 16,-4-1 6-16,1-1 5 0,-5 1-3 15,-1 1 4-15,-2-2 0 0,0-1 1 0,-4 0 3 16,1 1 5-16,-4 0 1 0,-1 3 2 0,-2-1 3 16,1-1-4-16,-2-1 5 0,-3 4 6 0,2 0-3 15,-4 7-4-15,1 0-9 0,-2 2-6 16,-2 3-4-16,1 0 3 0,-4 6 2 0,0 6-8 15,-2 0 3-15,2 2-6 0,-2-3-4 0,5-1 8 16,4 1-6-16,-1 2 1 0,4 2-2 16,0-1-8-16,6 1 3 0,0-1 2 0,4-2 5 15,1 0-3-15,0-1 3 0,7-1-10 0,-2-5-5 16,2-1-1-16,-1-1-18 0,0-3-17 0,0 2-32 16,-1-5-34-16,5-1-46 0,-5-4-62 15,2-2-99-15,-2-1-259 0,0-1-458 0,-4-1 252 16</inkml:trace>
  <inkml:trace contextRef="#ctx0" brushRef="#br0" timeOffset="583144.9827">5946 17941 1086 0,'3'-1'218'0,"-2"-1"-34"16,4 2-26-16,5-3 27 0,3 0 18 15,-3 1-25-15,3-2-57 0,-3 4-42 0,3-2-27 16,2 1-22-16,1 1-12 0,2-1-6 0,6-2-7 15,1 1-3-15,2 1-20 0,0-2-93 0,6 1-238 16,2 0-640-16,1-3-74 0</inkml:trace>
  <inkml:trace contextRef="#ctx0" brushRef="#br0" timeOffset="584896.5945">7518 18105 1 0,'-3'-5'0'0,"-5"-1"136"0,4-2 167 16,-2 0-2-16,5 0 10 0,1 1-38 0,0 0-49 16,5-2-52-16,-2 2-40 0,0-2-29 0,5 0-18 15,2 1-4-15,7-1 0 0,-3-1 0 0,7 1-1 16,-1 1-5-16,2 0-11 0,2 3-13 15,-2 2-15-15,-2 0-14 0,-1 3-8 0,-3 1-3 16,0 3-2-16,-3 2 1 0,-2 1-5 0,-1 1-6 16,-1 0 2-16,-2 3 2 0,-3-1 0 15,-2 2 2-15,1 2-5 0,-3-1 2 0,-3 0 3 16,1-2 3-16,-1 2 5 0,-3-2 2 0,3 1-1 16,-6-5-1-16,-1 1 0 0,1-2 1 0,-3-2-3 15,3-1 4-15,0 2-8 0,-1-4-4 0,3 0 4 16,0-2-1-16,1-1 7 0,3 0 1 0,-1-1-3 15,0-2-5-15,3-2-4 0,1-2 0 16,2-2-1-16,4-3 3 0,-3 3 1 0,6-6-4 16,1 0 0-16,3-2 1 0,2 0 4 0,0 2 0 15,2-1 3-15,1 2-4 0,1 1-5 16,1 1 2-16,2 1 0 0,-2 3 2 0,2 3-1 16,-2 1 0-16,0 3-2 0,-1-2-4 0,1 5 2 15,-5 6 3-15,4 1-2 0,-7 2-2 0,4 2-3 16,-3 0-4-16,-1 4 1 0,-1-1 4 15,-3 3 1-15,0 3-1 0,-3 0-1 0,-2 0-4 16,-6-1 2-16,-1 2 2 0,-3-3-3 0,1 3-1 16,-2-3-8-16,-3-7-1 0,1 0 4 0,2-5 7 15,0-2 7-15,3-2 1 0,-1-3 2 16,4-1-5-16,0-4 0 0,0-1 0 0,-1-4-3 16,3 1-2-16,4-2-4 0,-1-4-4 0,3 0 5 15,0-3 6-15,3-2 3 0,4 3 5 0,2-2-1 16,-2 2-4-16,5-1 5 0,-5 2 0 0,5 3 0 15,1 0 2-15,-3 4-3 0,2-1-2 0,0 6 1 16,-4-1 2-16,1 4 2 0,-3 3-2 16,0 0-2-16,3 5-5 0,-3 2-1 0,-1 3 2 15,-1 1-2-15,3 4 2 0,-4 2-1 0,0-3-4 16,0 4 0-16,0-3 3 0,-3-2 2 16,2 2 1-16,2-3 3 0,-1-3-6 0,2-1-1 15,0-3 4-15,2-4 0 0,5-2 5 0,0-1-1 16,4-4-5-16,-2-1 2 0,0-2-5 0,1-4 1 15,-1 1 6-15,-1-3-2 0,-4 1 2 16,2-3 0-16,-4-3 1 0,0 3 1 0,0-1 4 16,-5 0 2-16,-2-1-2 0,0 4 2 0,-4-2-2 15,0 2 5-15,1 3 3 0,-3-4 3 16,-3 4 3-16,1 1-3 0,0-1 2 0,-2 8-2 16,-1-2 1-16,-1 3 1 0,3-1-4 0,-2 2 3 15,-1-1-5-15,2-2 2 0,-1 4 3 0,4-3-4 16,-2 3-3-16,-1 0-8 0,2 0-5 0,2 2-2 15,-1-1 2-15,-1 5 2 0,-1 2-3 0,-2 5 0 16,4 2-1-16,-1 1-2 0,-3 4 5 16,4-5-4-16,0 2 2 0,1 2-5 0,1-1-2 15,2-1 2-15,-1 1-1 0,0 1 7 0,0 0-3 16,-1-3 3-16,5 0-7 0,-2-5 2 16,2-2 5-16,-1-3 0 0,3 1 1 0,3-5-2 15,-1 0-4-15,0-2 1 0,1-4 6 0,4 0 1 16,0 0 2-16,-1-2-1 0,3-2-5 15,-2-1 1-15,0-2 2 0,-4 0 0 0,4-2 5 16,-1 0-3-16,0-4-4 0,2 3 6 0,-3-3-5 16,3 3 6-16,-3 2 1 0,5-2-5 0,-5 6 0 15,4 0-5-15,-4-1 5 0,3 2-4 0,-4 2 3 16,1 2 0-16,-4 0-6 0,1 3 2 16,-3 1-1-16,-1 2 0 0,2 4 3 0,-1 1-3 15,-3 4 1-15,2-3-5 0,-2 2 3 0,1 1 0 16,-2 0 3-16,-1 1 0 0,1 0-6 0,1 0 3 15,-3 1-3-15,0-2 4 0,0-1 0 0,-1-2-9 16,1-2 5-16,1-2-3 0,0-5 4 0,1 3 6 16,1-6 2-16,3 2 1 0,0-5-5 15,2 1 1-15,2-1-4 0,-1-4 2 0,0 1 5 16,1 0-4-16,1-3 6 0,-2 2-6 16,2-5 4-16,4 2 5 0,0-3-3 0,2-1 4 0,4 2-2 15,-1 1 2-15,-1 1-3 0,-1-3 3 16,-4 3 2-16,-2 1-3 0,-2 1 2 0,-1 6-4 15,0 0-4-15,-4 5 3 0,-1 0-4 0,-2 1 3 16,3 5-3-16,-3 6-5 0,-2 2 7 16,3 2-2-16,-4 2 9 0,0 0 0 0,1-2-2 15,-1 2-8-15,1-2-5 0,1-1-1 0,2 0 1 16,0-2 8-16,0-1-2 0,4-2 3 16,-1-2-4-16,1-4-1 0,5-2 4 0,-3-4 1 0,2 0 4 15,0-3-2-15,2-1-5 0,0-3 1 16,-2-1 3-16,-2-3 4 0,0 3 4 0,-1-4-4 15,-3 1 1-15,1-3-3 0,3 2 5 0,-1 0 4 16,-1-1 0-16,-2 2 0 0,1-2-2 0,-3-1-2 16,0 3 2-16,-1 0 6 0,-1 8 3 15,-1 0 4-15,1 1-6 0,-2 3-5 0,0 1-6 16,0 0-5-16,0 1 0 0,0 5-2 16,-2 1-2-16,1 7-5 0,-1 0 3 0,1 2 0 0,-1-1 4 15,1 1-1-15,1-1-2 0,-1 0-4 16,1 1-1-16,0-2-3 0,1 0-21 0,-1 2-38 15,-1 1-40-15,-1-5-70 0,-1 0-109 0,1-3-217 16,-1-3-576-16,-3-1 18 0</inkml:trace>
  <inkml:trace contextRef="#ctx0" brushRef="#br0" timeOffset="585063.6145">9393 17499 851 0,'-2'-2'244'0,"-1"-3"-61"0,1 1-106 0,1 2-78 15,1 3-27-15,0 2-44 0,0 2-174 0,3 3-761 16</inkml:trace>
  <inkml:trace contextRef="#ctx0" brushRef="#br0" timeOffset="586952.5102">9811 17962 1 0,'-3'-3'116'0,"-3"-2"246"15,3-1-24-15,1 1-24 0,-1 0-21 16,1 2-66-16,1 0-55 0,1 2-37 0,0 0-29 15,0 0-24-15,0-2-20 0,0 1-12 0,3 1-16 16,0-2 1-16,1 0-2 0,2-3 3 0,2 1 6 16,4 2-3-16,-2-2 2 0,2 4-6 15,-1-2-9-15,2 3-1 0,-3-1-8 0,3 1 0 16,1 4-7-16,-3-1 1 0,1 3-3 0,-1 1-7 16,-1-1 7-16,0 4-6 0,0-1 0 15,-1 4 0-15,0 0-4 0,-3 0-1 0,-1 0 1 16,-3 0 3-16,1 0-5 0,-1 0 6 0,-1-1-2 15,-2-1-3-15,-1-3 10 0,1-1-8 16,-2 0 7-16,0-1 4 0,-2 0-8 0,2-2 8 0,-1-3-1 16,-1-1 2-16,3-1 4 0,0-1 1 0,-1 1-3 15,0-1-6-15,2-5 5 0,-1-1-9 16,2-1 1-16,0-1 4 0,1 0-12 0,1-1 9 16,1-2-3-16,2-3 2 0,2 0 3 0,0-2-1 15,1 3 0-15,1 1-4 0,1-1 3 16,2 1-5-16,-1 3 3 0,4 0 3 0,-3 5-10 15,0 1 10-15,3-1-6 0,-2-1 1 0,0 2 7 16,1 2-4-16,1 2 2 0,-1 1-6 16,0 1 1-16,-2 2-5 0,-1 0 1 0,0 6 2 15,-3 2-6-15,0 3 5 0,-3 0-3 0,3 1 0 16,-5-4 9-16,2 3-9 0,-3 1 5 0,-2 0-3 16,-1 1-5-16,-2 2 3 0,-1-5-1 0,2-2 5 15,-2-2-3-15,0-2 5 0,4-2-2 0,0-4 0 16,-1-2 11-16,1-1-1 0,0 0 5 15,1 1-5-15,-1-3-8 0,3 0-2 0,0-4-1 16,0-3 3-16,1 1 0 0,1-1 0 0,0-1-3 16,2-2-1-16,4-1 8 0,-1 0-5 15,2-2 6-15,0 3-2 0,1 1-7 0,1 0 4 16,-1 1-2-16,3 2 2 0,-1 1 2 0,1 4 1 16,0 3-2-16,-1-1-3 0,1 2 5 0,1 1-7 15,-2 3 3-15,-2 2 0 0,3 4-7 0,-4 3 5 16,-2 3-6-16,-2 0 5 0,0 3 0 0,0 2 0 15,0 0-1-15,-1 0-5 0,-3-1 5 16,4-1-6-16,-2-2 7 0,1-2 4 0,0 1-9 16,-1-6 9-16,4-2-4 0,0-5-1 0,1-2 8 15,3 0-4-15,-1-1 0 0,6-2-1 16,-4-4-2-16,2-1-2 0,-1-2 0 0,-2-3 7 16,-1 2-5-16,0-3 6 0,-3 0 0 0,0-1-1 15,-1-3 9-15,-3 1-4 0,1 2 2 16,-4 0-1-16,3-1-2 0,-2 3 1 0,-3-1 4 15,2 1 5-15,-1 4-2 0,-2 3 6 0,0 1 2 16,0 1 5-16,-2-2 13 0,1 4-1 0,-1 1 3 16,2 1-9-16,0 0-17 0,0 1-6 15,0-1-10-15,-1 5 3 0,0 2-5 0,-2 1 4 16,1 4-3-16,1 1-2 0,2-1 6 0,1 2-4 16,1 3 1-16,1 0-2 0,2 2-5 0,2-3 2 15,-2-2 1-15,2-1 4 0,0-1-2 0,1-2 2 16,4 0-3-16,-3-5-6 0,0-2 7 15,1-5-4-15,2 1 4 0,-3 1 3 0,3-2-7 16,-5-1 5-16,4-7-3 0,-3 0 8 0,-1-1 3 16,0-1 0-16,0 1-2 0,-2-2-3 0,0-2 2 15,-2 2-1-15,1-3 3 0,-2 3 1 0,-1 3-5 16,1-2 3-16,-2 0-1 0,0 0 2 16,-1 3 9-16,1 1-3 0,-1 3 1 0,-1-2-2 15,1 1 1-15,-1 0 3 0,1-2 4 0,-1 1 3 16,0 7-7-16,1 0 1 0,-2 0-5 15,2 0-3-15,0-1 0 0,0 1-8 0,0 6 1 16,-2 4-7-16,0 2 0 0,1 3 3 0,-2-4 1 16,1 4 3-16,0 3-3 0,2-2 3 15,-2 1-8-15,1-1 4 0,1-2 4 0,-1 2-4 16,2 0 4-16,0 1-3 0,1-3-5 0,2-2 1 16,-1-4 4-16,2 1 4 0,1-2-1 0,1-3 4 15,0 0-5-15,0-4 0 0,2-4 5 0,2 0-4 16,1-2 6-16,0-1-7 0,2-1-3 15,-2 0 3-15,2-3 0 0,0-3 8 0,0 2 0 16,0-2 1-16,2 1-7 0,-2-1-2 0,4-3 6 16,-6 2-5-16,4 1 7 0,-5 3-3 0,1 1-6 15,-1 2 4-15,-1 0-5 0,-1 0 8 0,-3 5-2 16,-1 1 0-16,-1 4-3 0,-2-2-7 16,0 0 3-16,-2 1-4 0,3 3 7 0,-2 6-2 15,2 1-3-15,-2 3 4 0,0-3-3 0,1 3 3 16,-2-2 1-16,1 1 0 0,0 1-3 0,1-3-5 15,1 2 2-15,-1-2 0 0,1-3 1 16,-1 1 2-16,1-3-4 0,-1 0 0 0,0-3 1 16,0-2 3-16,1-2 7 0,0-1-3 0,0 1 1 15,2-1-7-15,1-3 1 0,-1-1 1 16,0-3 2-16,1 2 7 0,0 0-4 0,1-2 0 16,1 0-3-16,1-1 1 0,1 0 6 0,-2-1-3 15,0 2 2-15,0 3-5 0,2-4-3 0,-2 2 0 16,0 1 3-16,-2 3 4 0,3 0-3 0,-5 3 5 15,1-1-10-15,-3-2-1 0,2 3 5 16,-2 0-7-16,0 2 4 0,0 4-7 0,2-3-2 16,-1 3 3-16,0-1 2 0,1 1 8 0,-2 2 1 15,1 0-1-15,-1-1-4 0,2 0-1 16,0-3 1-16,1 2-1 0,1-3 5 0,-2 2-4 16,1-4-6-16,2 0 3 0,2-3-1 0,-1 0 8 15,0 1 4-15,1-4-4 0,-1 1-4 0,1 1-4 16,1-2 2-16,0-1 4 0,-1 3 4 0,-2 3-2 15,1 0-4-15,-1 0 0 0,-2-1-2 16,1 2 4-16,-3 2 7 0,1 0-6 0,-1 3 0 16,-1 2-6-16,-2 0-1 0,0 1 1 0,0 2 6 15,-4 1 0-15,0 1-3 0,2 0 1 0,-2-1-6 16,-1-2-3-16,4 0-29 0,-2-1-112 16,1 0-276-16,4-3-870 0</inkml:trace>
  <inkml:trace contextRef="#ctx0" brushRef="#br0" timeOffset="592140.7456">12263 17861 1 0,'0'0'0'0,"0"-3"0"0,0 0 0 15,-1-1 197-15,2 2 15 0,-1 0-6 16,1-7 1-16,2 4 2 0,-2-2 2 0,1 0-9 16,-1 4-20-16,-1 0-23 0,0 1-21 0,0-3-16 15,1 1-7-15,-1 0-11 0,2-2-4 0,-2 5-7 16,0 0-11-16,0-3 0 0,-2 2-9 16,2-1-2-16,0 2-6 0,-1 1-5 0,1-1-10 15,0 1-9-15,0-1-4 0,0 2-16 16,0-1-1-16,0 1-14 0,0-1-6 0,1 0 6 0,-1-1-7 15,0 2 5-15,2 3 0 0,-2-2-7 16,4 3 6-16,-3-1 1 0,2-1 5 0,-1 4 4 16,1-2 2-16,-1 7 0 0,1-3-1 0,-1 2 1 15,2-2 1-15,-1-2 6 0,-2 5-2 16,4-3-1-16,-3 5-1 0,1-2-5 0,-2 1 2 16,0 2-4-16,2 1 0 0,-2 1-3 0,-1 3-5 15,0-3 1-15,0 3-5 0,-1 2 5 0,-1 1 2 16,1 1-13-16,0 0 7 0,1-2-8 0,0-5 2 15,1 0 11-15,0-10 23 0,-1-1 1 16,2 0-7-16,-2 2 0 0,1-3-31 0,-1 0 8 16,3-3 10-16,-3 2-13 0,0 0 19 0,0-3-10 15,1-1 2-15,-2-1 24 0,1-1-18 0,0 0 10 16,-3-7-43-16,2-6-8 0,-3 1 4 16,3-4-7-16,-3-1 39 0,0 1-11 0,0-6 3 15,0-1 1-15,0-6-1 0,0 0 11 0,2-2-5 16,-1 2 3-16,2 0-6 0,1-4-3 0,-1 3 0 15,2 1 2-15,-1 0 5 0,1 7-6 16,2-2 6-16,2 1-5 0,-2-2 0 0,4-2 3 0,4 2-3 16,-1 2 4-16,1 3-6 0,3 2-2 15,1 2 0-15,3 3-2 0,1 2 6 16,1 3-9-16,0 5 7 0,0 0-6 0,-4 4-5 16,3 3 15-16,-5 3-14 0,1 6 6 0,-2 3 0 0,-3 6-7 15,0 3 5-15,-4 3-2 0,-3 2 2 16,-5 10 1-16,-3-1 1 0,-5 2-1 0,-2 0-7 15,-3-6 5-15,-1 0-8 0,3-6 7 0,-2 2 3 16,3-9-7-16,1-4 7 0,1-2-2 16,1-4 5-16,3-2 1 0,0-3 3 0,2-1 1 15,3-3-6-15,1-2 12 0,0-1-11 0,1-2 3 16,3-1 4-16,-2-1-17 0,4-2 16 0,-1-5-4 16,3 1 0-16,2-3 8 0,0 3-5 15,-1-1-1-15,2 4-4 0,1-2 4 0,2 3-3 16,2-5 2-16,0 1 4 0,1 3-13 0,2-3 8 15,0 8-4-15,2-1 1 0,0 1 8 16,2 1-5-16,0 2 3 0,1 2-5 0,-2 1-2 16,4 2 0-16,-4 0-1 0,-1 3 5 0,-1 7-8 15,0 2 7-15,-3-1-3 0,2 3-3 0,-3-3 10 16,-5-1-8-16,3 4 5 0,-4 1-3 0,-4-1-5 16,-2 0 2-16,-4-1-1 0,-1 1 3 15,-3-1-5-15,-3-1 4 0,2 0-3 0,-4-5-5 16,0-4 10-16,3 0-7 0,0-3 8 0,-3 2 0 15,4 0-8-15,0-4 7 0,-3-2-7 16,2-4 5-16,1 2 0 0,2 0 1 0,-1-2-4 0,0-1-4 16,3-2 2-16,1-1-9 0,1 0 0 15,3 1 1-15,1-3-6 0,5 0 10 0,2-2 3 16,3-4 2-16,2 0 8 0,3 0-1 0,-1 1 3 16,3-1-3-16,-2-1 5 0,2 0-3 15,-1 3 2-15,-2 2 3 0,-1 4-7 0,1 2 6 16,-8-1-4-16,1 0 5 0,-2 3 4 0,-1-1-4 15,-1 2 2-15,-2 2-7 0,-2-7 2 0,-3 8-2 16,0-1 2-16,0-3 1 0,-1 9-7 16,0-5 5-16,-1 2-6 0,1 5 5 0,-1-5 5 15,0 3-5-15,-2 2 4 0,0 2-6 0,1-2 0 16,-1 2-2-16,1-1 4 0,1 2 3 16,1 2-6-16,0-2 5 0,3 2-6 0,0-4-1 15,2-1 7-15,0 0-4 0,4 0 4 0,0 0-1 16,3-1-6-16,-1-3 3 0,6-3 0 0,-3-2 6 15,4-2 1-15,-2 0 1 0,0 1-5 0,1-4-4 16,0-1 6-16,-3-1-2 0,-2-2 7 0,0 2 0 16,-3-2-6-16,1-1 4 0,-2-4 0 0,-1 1 4 15,-1-3-1-15,2-3 1 0,-6 3-3 16,0 0-2-16,1 1 6 0,-3 1-4 0,0 2 5 16,0 1-1-16,0 2-4 0,-1-2 3 15,1 2-4-15,1-1 6 0,-1 4-1 0,3 3 0 16,-2 0 0-16,0 3-3 0,1-1 4 0,1 3-8 15,0 0 1-15,-2 3-3 0,1 7-6 0,5 0 6 16,-3 5 1-16,4 0 3 0,-1 2 6 16,1 4-1-16,-1 0 1 0,1 4-3 0,1 3 3 15,-2 1 0-15,-2 4-1 0,3-1 4 0,-2 2-9 16,-1 3 0-16,4-1-3 0,-6-1 2 0,2 0 2 16,-1 0-2-16,-2-18 20 0,-1 4-4 15,-1-2-2-15,2 6-1 0,-4-3-22 0,0 4-5 16,0-2-18-16,-2 4-15 0,-1-4-42 0,3-5-32 15,-5-1-13-15,5-4-101 0,0-3-110 0,-1-2-187 16,1-7-551-16,2-2 170 0</inkml:trace>
  <inkml:trace contextRef="#ctx0" brushRef="#br0" timeOffset="592873.2443">13784 17847 1 0,'2'-1'0'0,"5"0"371"0,0-2 9 16,3 1 4-16,-1 2-19 0,1-2-73 15,2 2-74-15,2-1-64 0,-3-3-48 0,2-3-27 16,0-1-11-16,-1 0-11 0,-1 1-12 0,-1 3-1 16,3 0-4-16,-3-3 2 0,0 3 1 15,1-1-10-15,-2 2-3 0,-2-4-5 0,-3 2 2 16,2 0 8-16,-2 1 4 0,-4 2 6 0,0-1-7 15,-3 1-7-15,-3-2-7 0,2 2-6 0,-3 2-1 16,-4 2-9-16,-4 3-1 0,0 2-5 0,-3 1-1 16,4 2 6-16,-4 2-3 0,3 6 0 0,0 1-5 15,4-2-3-15,0 2 2 0,2-5 2 16,5 3 3-16,-1-1-3 0,5-2-2 16,5-1 1-16,-1-3-3 0,6-1 9 0,8-1 2 15,-2-1 4-15,3-1-3 0,4-5-7 0,2-1 1 0,-1-4-2 16,4 0 4-16,1-2-2 0,0 0 0 15,0-1-1-15,-4-5-2 0,1 3 4 0,-2-6-1 16,-5 4 3-16,2-3-1 0,-1 2-4 0,-2-1 4 16,-6 1-1-16,1-4 4 0,-4 3 6 0,0 1-1 15,-2 2 1-15,-5 7 3 0,-2-1-2 16,-2 3-2-16,-5 1-4 0,-1 2-4 0,-1 9-8 16,-4 1 1-16,1 2-1 0,-4 0 4 0,4-1 2 15,2 0 0-15,2 1-3 0,3 1-6 16,4-3 2-16,1 4-1 0,4-4 4 0,4 1 2 15,1-2-5-15,2-3 3 0,5-1-4 0,0-5 8 16,4-1 5-16,2-2-5 0,-1 1 2 0,1-3-10 16,-4-3-4-16,0-1 6 0,0-4 4 15,-3 1 3-15,4-1-1 0,0-1 2 0,0-2-4 0,-2-5 2 16,0 2 7-16,1-7-2 0,0 1 2 16,-5-3-4-16,5-1 0 0,-1 5-1 0,-1-6 5 15,0 1 4-15,-3 2-2 0,-5 3 5 0,-4 1-4 16,-3 5 5-16,-1-1 7 0,-1 7 3 15,0 1 4-15,-2 5-4 0,-2 2-6 0,3 1-2 16,-1 1-6-16,-2 1 0 0,2 6-2 0,-4 2-4 16,3 4-2-16,-3 2-1 0,3 0 1 0,-2 7-1 15,5 1 3-15,-1 3-6 0,1 2-5 16,1-3 2-16,1-4 0 0,1 5 5 0,3 0 1 16,-1-1-2-16,-1 1-7 0,3-4-4 0,-3 0-4 15,2-1-9-15,-1 0-23 0,-1 0-35 16,4-1-50-16,-5-1-74 0,4-5-102 0,-3-2-183 15,4-3-505-15,-4-1-245 0</inkml:trace>
  <inkml:trace contextRef="#ctx0" brushRef="#br0" timeOffset="593194.5842">14506 17713 901 0,'0'-3'354'0,"1"-2"-47"0,6-4-65 16,4 1-32-16,1 0-28 0,5 0-44 16,-1 2-26-16,5 3-24 0,6-2-15 0,-4 3-9 15,5-1-5-15,2-2-2 0,-3 4-3 16,-1-1-4-16,2 1-5 0,-4-2-2 0,3 0 1 16,-5 1-5-16,4-1 0 0,-4 1-9 0,-4 1-7 15,-5-1 6-15,-4-1 5 0,-5 1 8 0,1 1 3 16,-5 1-6-16,0 1-9 0,0-1-5 15,-1 0-2-15,-2 0-5 0,0 0-1 0,-2 0-6 16,-1 0-11-16,-3 1 2 0,-1-1-3 0,0 0 4 16,1 4 4-16,0-3-7 0,4 1-11 0,-2 0-18 15,4-1-29-15,-3 0-47 0,4 0-76 0,-2 1-171 16,0 1-607-16,4-3-692 0</inkml:trace>
  <inkml:trace contextRef="#ctx0" brushRef="#br0" timeOffset="594664.7668">15493 17649 1 0,'6'-5'4'0,"-3"-2"498"16,4-1-29-16,-3-1-51 0,-1 4-107 0,3 0-78 15,-4 0-59-15,2-1-38 0,-3 2-25 0,0 0-17 16,-1 1-15-16,0 1-8 0,0 2-13 16,0-3-10-16,-1 3-7 0,1-1-3 0,-4 1-8 15,2 1-9-15,0 1-9 0,-4 1-11 0,1 0 1 16,-4 3 4-16,-1 2-1 0,-1 2 5 16,0-1-4-16,0 3-3 0,1 3-2 0,0-2 0 15,2 4 6-15,0 4 0 0,3-4 1 0,-3 1-4 16,2-1-6-16,4-4 6 0,1 1-6 0,1-3 5 15,1 7 0-15,1-4-8 0,4 0 5 0,3-1-3 16,0-5 7-16,2 3 1 0,3-5 0 16,4-1-2-16,2 0-5 0,3-5 1 0,3 1-2 15,-2-2 5-15,5 1-1 0,-4-2-6 0,3 1 1 16,1-3-3-16,-5 1 5 0,4-1 2 16,-2-2 0-16,-2 1-3 0,-1-1-4 0,-3-6 4 15,-1 0 0-15,-6 0 3 0,1-2 1 16,-1 5-4-16,-4-1 4 0,-2 0-3 0,-2-3 2 0,1 1 3 15,-2-2-4-15,-2 3 3 0,-1-4-3 0,-1 0 0 16,-1 4 0-16,0-1 1 0,-1 4 0 16,-5 1 0-16,3 3-1 0,-3-1-3 0,1 1 3 15,-7 3 1-15,2 0-1 0,0 2 0 0,-2 2-5 16,-3-1-3-16,3 4 1 0,-6 0 4 0,4 2 2 16,-1 3-2-16,1 0 3 0,2 3-8 15,5-2 0-15,-1 3 5 0,2-4-5 0,0 4 5 16,4-3-2-16,0 1-6 0,-1 0 2 0,3-4 2 15,6 5 5-15,-3-2-2 0,0-5 1 0,5 4-3 16,1-7 1-16,-2-1 6 0,6-1-1 16,2-1 3-16,2 1-5 0,1-4-4 0,3 4 1 15,-3-5 1-15,-2 0 6 0,5 1 2 16,-4-3-5-16,0 2 0 0,1-2-3 0,-3-2 3 16,2 1 3-16,-3 1-1 0,-1-2-2 0,5 4-7 15,-5 1 8-15,3-2-4 0,0 0 3 0,2-1 5 16,3-1-6-16,-4 2 4 0,2 0-6 0,2-3 4 15,-3-2-1-15,2 3 5 0,-3 3-2 0,3-2-4 16,0 3 1-16,-2 0-4 0,-1 0 3 0,0 2 2 16,-3 0-2-16,-2 2-1 0,-2 2-5 15,1-2 2-15,-2 2-2 0,-4 2 4 0,4 3 3 16,-1 2-8-16,-3-1 6 0,-2 4-4 0,2 0 1 16,-2 0 4-16,-2-1-10 0,0-2 7 15,-1 1-5-15,0-2 2 0,-2 1 12 0,2-4-8 16,0 0 5-16,1 1-7 0,-1-4 1 0,1 0-3 15,0-4 3-15,0 0 7 0,0 2 0 0,1-2-1 16,-1 0-5-16,0 0-1 0,2-6-6 0,3 2 8 16,-1-3 2-16,4 3-2 0,1-2 4 15,-1-2-6-15,0-3-2 0,-1 1 6 0,4-2-4 16,0-1 4-16,3-1-2 0,-2-2-4 16,2 3 2-16,3 2-3 0,-1 0 4 0,0 4 0 15,2-2-1-15,-2 3-2 0,0 3 1 0,-4-2 0 16,5 3-1-16,-5 1 2 0,-2 1-2 0,2 1-5 15,2 0 7-15,-2 1-3 0,0 2 3 0,3 0 3 16,1 1-4-16,2 0 0 0,1-2 0 0,2-2 3 16,2-2-2-16,0 1 6 0,5-2-3 15,1 1-4-15,1-3 3 0,-5-2-2 0,4 0 5 16,-5-3 3-16,0 2-5 0,-2-3-1 0,-1-4-4 16,-4-2 3-16,0-1-1 0,-2 0 6 0,-2 1 0 15,0 0-2-15,0 2 2 0,-6-5-3 16,-1 2 4-16,-2 1 5 0,0 1-1 0,-4 0-1 15,-4 0-4-15,1 0 0 0,-2 2-1 0,-2 2 6 16,-1 3 0-16,-2 2-5 0,1 1 0 16,3 2 1-16,-2 2 1 0,0 2 2 0,5 3-4 0,-4 6-1 15,3 3-3-15,-5 0-2 0,1 7 5 16,2-2 0-16,1 6 2 0,0 2-2 0,2 3 5 16,-1 3-9-16,0 2 1 0,1 1 1 15,0 1-4-15,1 1 3 0,-3-1-7 0,4-3-2 16,-2 3-3-16,-1-5-3 0,2 2-11 0,2 1-24 15,-1-5-35-15,1-2-44 0,0-3-50 0,1-6-34 16,0-1-15-16,4-11-12 0,-1-1-36 0,1-5-87 16,0-4-182-16,3-2-235 0,-2-4 699 0</inkml:trace>
  <inkml:trace contextRef="#ctx0" brushRef="#br0" timeOffset="595686.7825">17093 17744 1 0,'5'-9'0'0,"6"-4"42"15,0-4 381-15,5 3-45 0,0 6-57 0,0 2-63 16,3-1-49-16,1 6-34 0,1 1-38 0,1 3-27 16,-1 2-28-16,-1 4-20 0,-1-2-9 15,0 5-11-15,-6 1-8 0,1 2-10 0,-4-1-7 16,-3 2-7-16,0-1-2 0,-5 5 4 0,-1 2-9 16,-2-2 3-16,-1 1-4 0,-5-4-4 15,3-3 5-15,-4-1-4 0,-1-1 1 0,2-3-2 16,1-3 1-16,-1 0 2 0,2-4 2 0,-1-1 9 15,5 0-3-15,0-2 6 0,2 0-9 0,1-6-7 16,5-2 2-16,1-4-5 0,4 1 5 16,2-3 0-16,4 1-1 0,3-2 1 0,1-6 1 0,4-1 7 15,-3 0-5-15,4-2 7 0,-3 0-3 0,3-3-3 16,-2-4 14-16,1-2-9 0,-2 2 5 16,-3 3 1-16,2 2-5 0,-6 3 9 0,0 6 7 15,-7-1 15-15,-1 5 8 0,-3 1 17 0,1 1 8 16,-4 3 0-16,-1 2 11 15,-1 2-14-15,-1 1-9 0,-1 4-16 0,-1 1-26 0,-1 2-11 16,-2 2-8-16,-1 2 2 0,-4 4-2 0,-1 6 4 16,-1 1-1-16,1 3-9 0,1-3 8 0,3 5-6 15,0 0-1-15,3 5 4 0,3 1-10 16,4 0 5-16,1-3-5 0,4-1 3 0,2-3 4 16,3-3-5-16,4-3 3 0,-1-2-10 0,3-3 4 15,3 0-8-15,1 1 5 0,-2-3 3 0,3 0-6 16,-2-7 8-16,1-2 0 0,-2-2 1 15,0-2 9-15,-3-5-2 0,-1-1 2 0,0 1-2 16,-2-4 3-16,2 6-3 0,-1-4 2 16,-2 1 1-16,0 2-5 0,-1-5 7 0,-2 3-2 15,-1-5 3-15,-5 2 6 0,0-3-6 0,-2 7 3 0,-3-1-5 16,0 3 1-16,-2 3-1 16,-1 0 1-16,-3 3 3 0,3 1-9 0,-5 1 3 0,0 3-5 15,-1 3 0-15,0 5 6 0,-4 1-5 0,2 3 1 16,4 2-2-16,1-4-4 0,2 3 1 15,2-3-1-15,7 3 5 0,0 1-7 0,4-2 7 16,5 0-6-16,3-7-1 0,4-4 11 0,5-1-13 16,-1 0 8-16,0-3-2 0,0 1-4 15,2-2 4-15,0-5 0 0,-2-1 2 0,-4 1 5 16,-1-9 3-16,-5 1 2 0,-1-4-5 0,-2-3 7 16,0 4-5-16,-2-1 5 0,3-2 3 0,-2-5-8 15,-1-2 9-15,0-2-5 0,-1-4 5 16,-1 3 2-16,0 0-2 0,-2-3 0 0,0 5-6 15,-3 0 7-15,1 5-4 0,-2 3 5 0,-1 7 3 16,1 4-8-16,-1 2 6 0,-1 2-8 0,1 1-5 16,-1 2 2-16,0 2-8 0,0 6 1 0,0 4-2 15,-1 3 4-15,0 4-3 0,-1 4 3 0,0 3 1 16,-2 2-10-16,2 2 9 0,-2 0-7 16,-3 0 1-16,2 1 8 0,-2 0-7 0,1 1 1 15,3-4-6-15,3-4 2 0,0-6-2 0,5-2 4 16,0-1 5-16,0-1-9 0,1-1 10 15,0-5-2-15,0-7-1 0,1-2 10 0,0-7-2 16,4 1 1-16,-1 1-2 0,1-2-4 0,4 1-2 16,-2-2 2-16,1-1 8 0,-2 2-5 0,4-6 3 15,-3 4 0-15,1-6-6 0,1-2 7 16,-1 3-7-16,2 0 5 0,-4 7-3 0,4 2-5 16,-5 3 2-16,2 1-5 0,-4 3 7 0,-1 1-2 15,-1 4 0-15,2 3-1 0,-4 1-5 0,-2 4 7 16,0 0-4-16,-2 3 2 0,2 2 1 15,-2-2-8-15,1 2 5 0,0-3-4 0,2 3 4 16,0 1 1-16,0 0-3 0,2-1-2 0,1-7-8 16,-2 1-4-16,3-4-15 0,0-2-20 15,-2 1-41-15,0-1-77 0,2-4-104 0,-2-2-224 0,0-4-550 16,-1-4 77-16</inkml:trace>
  <inkml:trace contextRef="#ctx0" brushRef="#br0" timeOffset="595838.9444">18756 17400 927 0,'-2'-7'310'0,"0"-3"-24"0,1 1-80 0,2 3-53 16,1 0-42-16,0 4-59 0,-1 0-43 0,0 3-27 16,2 0-22-16,1 6-68 0,1 0-270 0,2 0-755 15</inkml:trace>
  <inkml:trace contextRef="#ctx0" brushRef="#br0" timeOffset="596506.7332">19239 17751 1515 0,'-1'-3'344'16,"-2"-1"-113"-16,2 3-47 0,-1 0-11 0,0 1-4 15,1 0-25-15,-3-2-34 0,-2 2-28 16,-1-2-22-16,-5 4-27 0,0-2-8 0,-3 1 2 0,-1 1-4 16,1 4 3-16,-4 3-9 0,4-1-11 15,2 4-2-15,-1-3 0 0,1 6 2 0,3 1-2 16,-1-1-3-16,4 1-4 0,2-7-3 0,2 2 5 15,3-3-1-15,3 0 2 0,2 1-2 16,5-2-4-16,2-2 6 0,3-3-3 0,4-1 8 16,1-1 0-16,1-1-1 0,3-1-2 0,-2-3-5 15,0-2 7-15,0-2-1 0,-3 1 2 0,1 1-1 16,-2-2-6-16,2-1 6 0,-4-1-2 16,0-5 5-16,-1-2 3 0,-1 3-3 0,-3 1-3 15,-1 1-1-15,1 4 0 0,-3 2-2 0,-2 0 3 16,-2 3-2-16,-2 4-3 0,2-1 0 0,-4 2-3 15,1-1 1-15,-1 1 5 0,0 4-1 0,0 3-1 16,1 0-5-16,-1 0 0 0,0 3 0 16,1 2 3-16,-1 1 4 0,2 4-6 0,-2-4 1 15,1-4-2-15,3-2 3 0,1-2 5 0,-1 2-1 16,1-4-1-16,1 0-6 0,0-2 1 16,1-2 1-16,2-1 3 0,3 0 5 0,0 0-3 15,-2-2 2-15,5-1-7 0,-4-4 2 0,4 2 7 16,-3-1-3-16,3-1 1 0,-1 1-1 0,3-4-6 15,-2-2 3-15,3-1 2 0,-3 0 2 0,0 7 1 16,-4-1-2-16,3 3-3 0,-5 2 1 16,0-1 1-16,-1 3-1 0,-3-1 2 0,1 5-5 15,-2-1-4-15,-2 0 3 0,2 1-1 0,-4 3 6 16,2 3-2-16,-2-1 2 0,2 6-5 16,-2-1-1-16,-2 2 1 0,2-3-1 0,-1 1 3 15,1-1-3-15,0 3-2 0,3-1 1 0,0 0-4 16,1-1-7-16,6 1-33 0,0 0-80 0,1-2-145 15,5-1-388-15,2-4-931 0</inkml:trace>
  <inkml:trace contextRef="#ctx0" brushRef="#br0" timeOffset="597833.7717">20259 17622 1017 0,'0'2'103'15,"0"4"4"-15,0 1 34 0,0 0 47 16,0 2 22-16,1-4-21 0,0 2-24 0,0-2-29 16,2 2-31-16,-2-2-27 0,2 1-19 0,-2-3-9 15,3 1-3-15,0 2-3 0,2-5-5 0,-1 1-8 16,0-1-3-16,1 0-5 0,2-1-1 0,3-2-5 16,-1 0-2-16,1-4-2 0,1-2-4 0,2 0 2 15,-2-2 2-15,0 2 3 0,-1-1-2 16,0-2-2-16,-1-2 0 0,-2-1 2 15,0 1 3-15,-3-1-1 0,2 0 0 0,-5 2-7 16,0-2 0-16,0 1 2 0,-2-2 1 0,-2 7 5 0,0-1-5 16,-6 3 0-16,3 0-8 0,-3 1-1 15,-2 1 1-15,-3 3 2 0,-4 3 2 0,-3 3-3 16,-4 2 4-16,-1 1-1 0,-1 4 5 0,0 2 2 16,3 4 2-16,0 0-4 0,2 3-4 0,1-2-5 15,5 0-5-15,1 2 2 0,4 4-1 16,5-3-1-16,4-1 1 0,6-1-1 0,5-4 2 15,5 0 4-15,6 5-1 0,3-3-1 0,6 1-4 16,2-4-3-16,6-4 4 0,2-2-6 16,-1-3 3-16,0 0-5 0,-6-6-6 0,2 0 7 15,-4-1 0-15,-1-4 8 0,-1 2 3 0,-4-2-1 16,2-1-3-16,-2-2 1 0,-5-2 3 16,-2-3-2-16,-5-2 4 0,-3-1-4 0,-3 0-2 15,-4 2 5-15,-2 0-2 0,-1 2 6 0,-2 2 2 0,-2 0-1 16,-1 4-6-16,-4-1-3 0,-2 0 2 15,-2 5-7-15,-5 0 9 0,0 6-2 0,0 3-5 16,1 2 3-16,-3 0-3 0,1 1 0 0,0 3 5 16,4-2-3-16,4 3-3 0,4 0-4 0,0-1-2 15,5 5 1-15,3-2 3 0,4 1 5 16,2-6-3-16,3 2 1 0,4-4 0 0,2-4 0 16,3 1 5-16,0-6-1 0,3 3 0 0,-1-6-3 15,0-1-3-15,-1 0 4 0,1-3 1 16,-4-2 2-16,4 1-1 0,-6-1-1 0,1-1 1 15,-2-6 1-15,1 1 5 0,-4 0-4 0,0 1 2 16,-1 2-4-16,-3-1 0 0,-2 0 1 0,3 4 3 16,-5-2 1-16,-1 5-1 0,-1 3 1 15,-2-1-4-15,-1 2 0 0,-1 2 2 0,-2-1-7 16,-1 3 2-16,-3 4-3 0,-1 1-4 0,-5 5 3 16,2-3 2-16,1 2 1 0,3 1-1 0,2 1 2 15,3 3-5-15,3-1 0 0,1 3 4 0,1-4-2 16,6-4 3-16,2-1-5 0,4-4-1 15,5 3 0-15,4-7-2 0,0 2 3 0,5 0 0 16,-5-5-1-16,1 1-1 0,1-3-2 16,-4-4 3-16,3 2-1 0,-2-1 5 0,0 1-2 15,-2-4-2-15,2-2 4 0,-4-2 1 0,3-1 4 0,-3 2 3 16,-1-1-4-16,-3 3 1 0,-2-4-3 16,-1 3 4-16,0-4 2 0,-2 1 0 0,-5 2 1 15,0 1-6-15,-2 4 0 0,-1 2 0 16,2 1 0-16,-2 3 3 0,-2 2-5 0,1 4-4 15,-2 1-3-15,1 0-1 0,-3 5 3 0,1 3 3 16,0 3 2-16,1-1-5 0,1 0 1 0,4-4 1 16,2 1-1-16,1-2 5 0,4 1-3 15,2-3-3-15,5 4-3 0,0-4-2 0,5-1-2 16,3 0-4-16,-2-6-9 0,3-1-8 0,0-1-3 16,-2-7 0-16,4 0 12 0,-5-3 9 0,-1 0 3 15,0 4 8-15,-2-2-1 0,1-2 0 0,1-1 7 16,-2-3 6-16,-1-1 5 0,-4-3 3 15,3-2 2-15,-5 0 2 0,1-3 3 0,0 3 8 16,0-2 3-16,-3 3 7 0,-1 0 1 0,-4 1-2 16,3 6-3-16,-5 2-4 0,3 3 1 15,-3 5-5-15,-1-2-1 0,0 5-10 0,1 0-8 0,-3 4-2 16,-3 0-9-16,3 4 4 0,-2 6-3 16,0-1-1-16,1 7 6 0,-2 1-2 0,-1 3 2 15,2 5 0-15,1 1-6 0,-5 2 1 0,2-2-4 16,2-3 3-16,-2 4-5 0,0-1 6 15,3 1-1-15,0-3 0 0,2-5 3 16,1-1-8-16,4-3 2 0,-3 0-3 0,5 0 1 0,-5-2-8 16,4-1-14-16,-3-5-9 0,3 0-16 0,-4-6-9 15,3 1-17-15,-4-2-23 0,0-4-30 16,1 0-36-16,1-4-46 0,-2 0-77 0,2-2-165 16,0-1-228-16,-2-3-190 0,0-3 804 0</inkml:trace>
  <inkml:trace contextRef="#ctx0" brushRef="#br0" timeOffset="598075.2245">21747 17779 1 0,'2'-5'46'0,"-1"-5"491"0,2 1-89 16,4 2-80-16,-1 0-78 0,3 0-58 0,3 0-47 15,3-1-41-15,4 2-18 0,1 2-22 0,4-2-17 16,4 0-3-16,-1 1-7 0,0 1-3 0,3 2-5 16,-3-1-8-16,3 3-6 0,0-1-2 15,-4 0-2-15,3 1-3 0,-3 0-5 16,-4 1-10-16,-3-1-7 0,-5 0 0 0,-3-1 2 0,-3 1 6 15,-4 0 1-15,-2-1-3 0,-2 2-3 16,-2-2-8-16,1 0-1 0,0-1-12 0,-2 1-1 16,-4 1-5-16,2-3-5 0,-4 3 2 0,-1-1-5 15,-1-1 5-15,2 5-4 0,0 1-11 0,0 1-54 16,3-1-97-16,-1-2-276 0,0 2-1225 16</inkml:trace>
  <inkml:trace contextRef="#ctx0" brushRef="#br0" timeOffset="603222.1726">22942 17699 1 0,'0'-3'0'0,"0"-1"62"16,1-1 335-16,-1 0-16 0,0 3-65 0,0-1-77 16,0 3-41-16,0-4-41 0,0 1-19 15,1 2-25-15,-1-2-17 0,0 2-10 0,0 0-13 16,0-2 1-16,4 1-11 0,-4 1-6 0,1 1-2 16,-1 0-9-16,0 0 2 0,0-2-2 15,0 1 0-15,0 0-2 0,0 0-1 0,0-1-3 16,-1-1-6-16,1-1 5 0,-4 1-9 0,4-1 1 15,-1 2-1-15,0 1-12 0,-1-2 1 0,0 1-5 16,-2-3 1-16,2 3 0 0,-3-1-2 16,-1 1-2-16,2 0-5 0,-2-2 1 0,-1 2-6 15,-1-2 7-15,0 3 1 0,-1-1-8 0,1 1 10 16,-2-1-9-16,1 1 2 0,0 0 5 0,1 0-2 16,0 1 2-16,-2 0-4 0,2-1 2 0,-2 2-4 15,2-1-1-15,2 1 5 0,-4 4-10 16,-1-1 8-16,1 1-4 0,-4-1-1 0,2-1 11 15,3-1-9-15,-4 3 2 0,1 4-2 0,-1-2-4 16,1 1 3-16,2 1 1 0,0-2 4 16,3 5-8-16,-2-1 4 0,2 3-3 0,-1-3-3 0,4 2 9 15,-2-5-6-15,4 1 3 0,1 3-3 16,1-3-2-16,1 1 1 0,2-1 1 16,4-4 7-16,1 6-5 0,1-2 9 0,3 1-3 15,3-2-1-15,3-11 10 0,4-2-10 0,2-1 4 16,1 5-2-16,-5-1-7 0,6-1 2 0,-4-1-1 15,1-7 3-15,-2 5 1 0,0-2 2 0,1-2-3 16,-3 1-2-16,0-2 6 0,1-2-6 16,-7-1 6-16,4 2 1 0,-6-4-9 0,-1 3 9 15,0-3-4-15,-3 0 6 0,-3 4 1 0,1-1 2 16,-3 7-3-16,-1-1-5 0,0-3 10 0,-1 4-9 16,0 1 9-16,-1 3-1 0,-1-1-8 15,1 3 3-15,-3-1-6 0,3 0-2 0,0 1-1 16,-1-1-1-16,1 3 0 0,-3 2-6 0,2-2 4 15,-2 5-5-15,-2-3 3 0,4 6 7 0,-2-1-10 16,0 1 9-16,3 0-6 0,-1 0 0 0,1 1 7 16,0 0-5-16,1 4 2 0,0-1-3 0,1-1 0 15,-1 1-1-15,2-7 2 0,0 0 3 16,3 1-9-16,-1-1 7 0,2-1-1 0,0-2-2 16,3-2 10-16,0 1-5 0,2 1 0 0,-1-1-2 15,5-1-1-15,-2 0-1 0,-1-2 2 0,0 0 3 16,2-1-7-16,-2-1 10 0,1 1-6 15,3-4-4-15,-3-1 13 0,-1 1-8 0,5-1 4 16,-4 1-1-16,0-1-6 0,5 0 2 0,0 0-1 16,0 0 5-16,-1-3-2 0,1 2 2 15,2 1-3-15,1-1-6 0,-2 0 11 0,-1 3-8 16,-2 0 5-16,2 4 1 0,0 3-11 0,-1-1 9 16,-1-2-5-16,3 1 4 0,-2 2-1 0,-3 2 0 15,4 3 1-15,-4 0-4 0,5-1 5 16,-2 1-5-16,-1-1 0 0,3 6 3 0,-1-2-8 0,3 0 5 15,-2 0-4-15,1-5 2 0,0-1 6 16,3 2-3-16,-2 3 2 0,8-2-5 0,2 0 3 16,0-1-4-16,0-6 4 0,4 2 3 0,-1-1-7 15,-2-2 6-15,-2-1-2 0,0-3-1 16,-2-5 6-16,-3 1-4 0,2-1 2 0,-4 2-2 16,-1 3-4-16,-1-3 5 0,0-1 2 0,-3 1 5 15,0-3-3-15,-1 2 0 0,-3-3-4 0,-2 0 2 16,2-3 9-16,-4 1-5 0,1-2 2 15,-5 3-5-15,0-1 0 0,-4 5 3 0,0-3 3 16,-2 5 6-16,-2 2-6 0,1 2 2 0,-6 0-9 16,1-1-5-16,-10 2 8 0,2 1-7 0,-7 2 4 15,-5 5-4-15,1 2-2 0,-3 0 3 16,0-1-1-16,1 1 4 0,3 4-5 0,3-2 3 16,8 2-3-16,2-4-4 0,5-1 8 0,4 0-8 15,5-1 5-15,6 1-1 0,1 0-7 0,6-3 8 16,7-4-1-16,3-1 3 0,3 0 2 15,1-3-1-15,0 3-4 0,-1-3-5 0,-3-4 7 16,-5 0-7-16,0 0 11 0,-4 1 0 0,0-1-7 16,-3-4 8-16,0-1-1 0,-2-4 1 0,-1-2 2 15,0 0 2-15,-1 0-5 0,3 0-1 0,-6-3 3 16,1 1-3-16,-1-2 5 0,-2 0 5 16,3 3-7-16,-3-2 6 0,0-1-2 0,-3 0 1 15,2 1 9-15,-2 1-3 0,-2 2 4 16,0 1-4-16,-2 0 4 0,-2 3-3 0,4 1 6 15,-1 2 2-15,0 6-9 0,0-1 5 0,1 3-7 16,0 2-2-16,-1-2 6 0,1 3-7 0,0 0-5 16,0 0-7-16,0 2-3 0,-1 1-4 0,1 3 8 15,-2 4 4-15,0 9-5 0,1 0 4 16,1 2-6-16,1 2 0 0,3-2 9 0,-1 3-5 16,0 3 5-16,4 2-6 0,-3 2-5 0,4 1 3 15,-1-2-1-15,2 2 9 0,-3 6-4 0,3-4 1 16,1 2-3-16,3-5-1 0,-3 2-2 15,0-3 1-15,1 0 6 0,1 1-6 0,-1-5-1 16,-1-1 2-16,0-5-5 0,2-2 10 0,-2-3 1 16,0-2-2-16,0-2-2 0,0-6-5 15,-2-1 5-15,0-1-3 0,0-3 5 0,1 3-4 0,0-3-7 16,1-1-1-16,0-4-7 0,1-4 3 16,2 0-6-16,2-2-18 0,0 1-31 0,4-5-63 15,4-1-105-15,3-3-500 0,2-1-1043 0</inkml:trace>
  <inkml:trace contextRef="#ctx0" brushRef="#br0" timeOffset="608608.9583">25589 17644 1 0,'0'0'0'0,"0"-1"0"16,0 1 0-16,-2-1 0 0,4 2 0 0,-2-1 0 15,0 0 0-15,0 0 31 0,0-1 85 16,0 1-8-16,0 0-10 0,0 1-5 0,0-1-9 16,0-1-2-16,0 2 1 0,0-2-5 0,0 2 8 15,0 0-3-15,0-2-5 0,-2 0-11 0,2 0-5 16,0 0-1-16,-1 1-1 0,1 0 6 15,0 0-3-15,-2 0-3 0,2 0 2 0,0-2-4 16,0 2 1-16,-1 0-1 0,1-1-1 0,0-1-3 16,0 1-2-16,0 1-3 0,0 1-6 15,0 0-1-15,0-1-7 0,-1 0-5 0,1 0-2 0,-1 0-6 16,1 0 0-16,-1 1-2 0,0-3 0 16,-2 2 7-16,2-1-3 0,-1 0 3 0,2 1-1 15,-1 0 3-15,-2-2-1 0,1 1 2 0,1 0 0 16,-2-3-6-16,3 3 4 0,-2 0-5 15,0-2-2-15,-1 2 0 0,0-1-3 0,1 0 3 16,0 2-3-16,-2 0 3 0,1 0-7 0,0-3-3 16,-1 2 2-16,1-1-4 0,-1 1 3 0,-1 1-2 15,2-2-4-15,-3 2 1 0,2-1 0 0,-2 1 1 16,2 0 3-16,-1 0-2 0,1 1 0 16,-3-1-1-16,3 2 2 0,-1-1-3 0,0 1 1 15,-3 2-2-15,3-1-3 0,-4 3 9 0,-1 1-8 16,2 2 4-16,-2 2-1 0,1 0-4 15,2 4 3-15,-1-2-3 0,0 2 1 0,1-3-4 16,3 2 6-16,-2-2 0 0,3 3-1 0,-2 0 5 16,2 2-7-16,-1-1 5 0,1 4 1 0,2-3-9 15,-1-2 5-15,2 0-5 0,2 2 0 0,1-1 5 16,0-2-3-16,2 4 1 0,1-4-2 16,1-1-1-16,3 1 4 0,3-1 5 0,4 0 5 15,1-1-3-15,6 0 1 0,-2-1-8 0,3-4 1 16,2 0 3-16,0-2-2 0,1-2 2 0,1 0-6 15,-1-3 1-15,1-3-5 0,-5 0 1 16,1-3 7-16,-1 1-5 0,-3-1 4 0,1-1-1 16,-1-2-7-16,2-2 8 0,-5-1-3 0,4-1 5 15,-4 0 0-15,-1-4-5 0,1 4 2 16,-5-2 2-16,1 2 3 0,-4 2-1 0,-1 0 3 0,-1 0-4 16,-1 1-1-16,-4 1 9 0,3 0-5 15,-4 0 6-15,-1 5-1 0,-1-4-5 0,0 3 1 16,-1 0-1-16,-1 1 1 0,-1 1-5 0,0-1 2 15,1 1-4-15,-2-1-5 0,0-3 5 16,0 1-7-16,-3 1 3 0,1 9-1 0,-2-1-6 16,-3 3 3-16,1 1-3 0,-2-3 7 0,0 4-1 15,0-2 1-15,1 1-2 0,-2 2-3 0,0-1 4 16,1 0-2-16,0 3 1 0,0 1 3 16,0 1-9-16,3 0 5 0,0-1-4 0,2-3 4 15,-1 2 3-15,5-2-2 0,2 2 2 0,1-3-8 16,1-2 8-16,1 1-6 0,3-2 5 15,0 1 3-15,3 0-9 0,2-2 10 0,2-2-6 16,5-3 1-16,0 0 6 0,3-3-4 0,-2 1 2 16,1-1-2-16,0-3 1 0,-2 0-5 0,2-2 4 15,-2 1 7-15,0 1-11 0,0 1 9 16,-4-1-5-16,2-2-2 0,-1 2 7 0,-1-1-3 0,1 1 0 16,-1 2-2-16,0 0 2 0,0 2-4 15,1-1 1-15,-3 1 4 0,-1 4-7 0,2 0 6 16,-4 3-3-16,-1-1-2 0,2 0 9 15,-3 0-8-15,2 4 4 0,-1 3-4 0,0-2-2 0,1 4 0 16,-3-2-1-16,1 2 6 0,-2 1-9 16,2 1 9-16,-2-2-6 0,0-1-3 0,-2-2 16 15,-1 1-12-15,-1-2 5 0,1 2-2 0,-1-1-6 16,2-2 5-16,-2-3-3 0,0-2 8 16,0 0-3-16,0-2 3 0,1 0-1 0,-1 0-5 15,1-4 10-15,2 0-7 0,0-1 4 0,1 1 2 16,4-3-12-16,2 1 5 0,-2-3 0 0,1-2 5 15,2 2-2-15,2-2 4 0,-1 2-3 16,3-1-5-16,4-1 7 0,-3 0-4 0,5 2 2 16,-1 4 3-16,-2 0-10 0,1 2 8 0,-3 1-6 0,1-1 4 15,-5 0 5-15,2 1-3 0,-4 4 2 16,-4 1-9-16,2 0 5 0,-2 1-7 0,-1-1 3 16,1 4 3-16,-2 3-9 0,0-1 7 0,1 2-4 15,-3-3 0-15,3 0 7 0,-3 1-4 16,0 1-1-16,-1 1-2 0,0 0 2 0,-1 0-7 15,-1-2 1-15,0 1 2 0,1 1-14 0,-3-3 6 16,0 1-7-16,-1-1-5 0,1-2 9 16,-2 0-11-16,3 2 6 0,1-2-4 0,-2-2 3 15,2-2 9-15,1-2 7 0,1-2 10 0,2 2-4 16,-1-4 4-16,6 0-7 0,0-4-1 0,3-3 9 16,1 1-5-16,6 1 5 0,-1 0 0 15,1-1-5-15,2-2 4 0,2-2 0 0,0 0 9 16,-1 1-6-16,0 2 8 0,-1 1-3 0,-3-2-4 15,2 1 13-15,1 1-12 0,-3 3 6 0,-3 2-1 16,-2 2-9-16,-3 0 7 0,-1 1-7 16,-2-1 4-16,-1 2-3 0,1 1-2 0,-2 3-4 15,-3-2-6-15,0-1 7 0,-1 2-7 0,0 2 9 16,-2 2 3-16,-1 5-9 0,-4-1 6 0,1 2-6 16,-2-2 2-16,1 3 3 0,0 0-2 15,-1 3 0-15,0 2-6 0,1-3 3 0,0 0-10 16,3-5 0-16,4-1 3 0,1 0-7 0,4-4 12 15,0-1-1-15,0-4 5 0,2-2 8 0,1-2-2 16,3 2 3-16,0-1-6 0,4 0 2 0,-2-3 0 16,1-2 2-16,2 1 6 0,-4 0-9 15,2-2 7-15,0 0-2 0,-3-3 2 0,0-3 8 16,-2 3-3-16,3 2 1 0,-5 0-5 0,2 0-2 16,-1 1 1-16,-1-1 2 0,1 3 5 15,-6 4-2-15,1-1 5 0,-2 1-4 0,0-1-3 16,0 0 6-16,-1 2-8 0,0 1 2 0,0 2-8 15,0 1-6-15,0-1-4 0,0-1 0 0,2 2 5 16,-2 2-2-16,1 0 4 0,0 2 0 16,2 1-6-16,-1 0 6 0,2 0-6 0,-2 3 5 15,2 2-1-15,0-1-9 0,1 1 8 0,1-3-7 16,3 0 8-16,-3-3 2 0,3 0-3 0,1 2 2 16,2-6-2-16,-2 1 6 0,4-1 1 0,-3-4 2 15,3 2-1-15,-1-1-7 0,0-3 4 0,-1-4 0 16,-2 0 4-16,-1-3 5 0,-1 2 0 15,-1-1 2-15,-1 0-5 0,-1-1 6 0,-1-1-4 16,0-2 6-16,-2 1 3 0,-1 3-8 0,1 1 4 16,-4-2-4-16,1 1 0 0,-1-1 2 15,-1 3-5-15,1 1-2 0,-2 3-5 0,1-1 2 16,1 2-2-16,2 1 1 0,-1-1-2 0,1 7-10 16,1-3-3-16,-1 0-5 0,1 1 3 15,2 0 5-15,0 4 5 0,1 0 3 0,2 5-5 16,3 0 2-16,0 1-3 0,2 0 4 0,0 3 2 15,-1 3-4-15,0-2 3 0,2 0-8 0,-1 1 1 16,-1-3 9-16,-1 2-4 0,0 1 3 16,-3-3-3-16,-1 1-4 0,-2-2 2 0,-2-4-3 15,-1 1 10-15,-1-7 16 0,1 3 4 0,-4-1-9 16,0-1-5-16,-1 0-7 0,-1 1-4 0,-3-1 15 16,-1-1-9-16,2-1-1 0,-2-1-15 0,-3 0-16 15,5-1-27-15,0-1-87 0,3-1-223 16,-2-4-673-16,8 0-392 0</inkml:trace>
  <inkml:trace contextRef="#ctx0" brushRef="#br0" timeOffset="609159.6755">28044 17873 837 0,'-5'-3'797'0,"0"0"-665"16,3-1 18-16,2 4 27 0,1 3-4 0,-1-2-27 16,0 2-46-16,0 0-32 0,-1 3-13 15,0 2 3-15,-2 4 8 0,0 2-2 0,2 8-3 16,-1 3-10-16,-1 2-13 0,0 5-7 16,1-4-8-16,0 3-2 0,-2-15 8 0,1 5-7 0,1-2-8 15,0 6-3-15,-1-2-11 0,0 3-4 0,1-3 13 16,0 2-11-16,-1-2-13 0,2-4 13 15,-1-4-6-15,0-4 17 0,2-2 11 0,0-4 3 16,0 0-5-16,0-5 4 0,0-3-2 0,2-2-10 16,0-1 8-16,0-2-15 0,1-4 0 15,-1 0-3-15,2-5-2 0,1-2 13 0,0 0 2 16,2-4-15-16,9-20-9 0,-3 1-7 0,-1 8-1 16,0 10 17-16,2 1 8 0,-2 5-3 15,3 2-4-15,1 2 2 0,-1 2-3 0,0 0 3 16,2 7 7-16,-3 1-4 0,4 4-3 0,-4 1-3 15,1 3 0-15,-1 0 0 0,-2 5 5 0,-2 1 1 16,-2 1-7-16,1 2 1 0,-3 3-3 0,-4 0 4 16,0 1 4-16,-2 2 0 0,-2-10 14 0,0 4-17 15,-2-3 2-15,1 4-1 0,-4 0-1 16,1 0 15-16,1 1-16 0,-4-1 9 0,0 0-18 16,1-2 4-16,-1 0 18 0,1-4-7 0,0 0 2 15,-1-3-7-15,3-1-7 0,-3-3 5 16,3-1 5-16,0 0 11 0,1-3-14 0,0 0-12 15,1-1-31-15,3-5-36 0,1 0-14 0,0-1-51 16,2-2-56-16,3-2-111 0,9-12-204 0,5 2-271 16,-3 2-207-16,2 7 877 0</inkml:trace>
  <inkml:trace contextRef="#ctx0" brushRef="#br0" timeOffset="610334.9366">28553 18049 1 0,'7'2'0'16,"0"-2"159"-16,0 1 298 0,-1-1-37 0,-4 0-54 15,-2 0-55-15,0 0-62 0,0-1-58 16,-1-1-43-16,1 1-28 0,-1 1-28 0,-4-1-21 16,3 0-17-16,0 0-13 0,-6 1-2 0,2 1 0 15,-2 2-3-15,-4 2-3 0,-2 1-2 16,1 0-3-16,-4 1 3 0,2 0-6 0,-2 4-7 16,5-2-8-16,0 1-11 0,4 0 3 0,4-4 19 15,0 2-1-15,2-2-5 0,-1 2 2 0,1 2-24 16,0-1 3-16,4 1 17 0,0 0-8 15,2 0 8-15,4-2-11 0,1-2-12 0,3-1 5 16,0-1 9-16,5-1 10 0,-4-2-5 0,6-1 3 16,-4-4-16-16,2 0 8 0,0 1 11 0,-2-2-10 15,3-2 8-15,-2-1-12 0,1 0-11 16,2 0 14-16,15-8-22 0,-4 0 10 0,-6 5 5 16,-9 1-9-16,-2 6 11 0,-1-1-2 0,-1 1 1 15,-3 2 1-15,-1 1 3 0,1 1-3 0,1 0-6 16,-1 1 3-16,2-1 2 0,1 1 3 0,0 4 5 15,1 0-4-15,6 1-7 0,-4 1-1 0,-5-5 23 16,5 1-6-16,-1 1 6 0,0 2-4 16,6 0-32-16,-1 0 17 0,3-1-3 0,2 2 9 15,-1-2 5-15,5 0-9 0,-3 0-5 0,0-4-10 16,1 2 17-16,-4-3 1 0,0 0 14 16,0-1-3-16,-3-2-18 0,-5-1 3 0,3 0-1 15,-3-3-4-15,4-5 8 0,-4-2-1 0,-6 3 0 16,-5 4 11-16,-1-4-2 0,0 3 3 15,-2-2 1-15,1 3 1 0,0 1-4 0,-2 0-2 16,1 0-5-16,-2-1 0 0,-1 3 5 0,1 0-4 16,-5 1-1-16,0 1-7 0,-2 1-5 0,-3 4 3 15,-6 1 4-15,-1 2 1 0,-4 2 4 16,1 1-4-16,0 0-3 0,5-1-1 0,1 3 0 16,7 1 1-16,4-5 21 0,4 0-14 0,1 1-3 15,1 2 3-15,2-2-16 0,0 2 11 16,6 0-2-16,3 0 6 0,5 0-14 0,-1-4 4 0,5 0 9 15,3-1-5-15,3-1 9 0,0-2-8 0,1-2-6 16,2-3-2-16,-2-1 12 0,1 0 6 16,-2-3 0-16,1-1 9 0,16-11-30 0,-5-4 5 15,-11-1 0-15,-4-1-3 0,0 1 23 0,0 2 1 16,4-3-5-16,-5 1 5 0,-3-3-2 0,-7 0 6 16,-3 2 1-16,-3 0 2 0,-3 5-6 15,-3-1-1-15,-1 5 4 0,-4 1-5 0,2 6 7 16,-4 4-5-16,5 1-8 0,-4 3-1 0,1 0-4 15,-4 1 1-15,-2 5 0 0,-2 2 0 16,-4 5-3-16,5 1-4 0,-4 2 0 0,5 1 0 16,2 2 4-16,4 2 1 0,-3 1-4 0,7 0 0 15,2 0-1-15,1-2 3 0,7 2 2 16,0-1-2-16,2 0 0 0,2-2-3 0,4-5-3 16,3 0 2-16,1-4 1 0,-2 1 4 0,1-3-4 15,-1-4 4-15,-4-1-5 0,3-4-2 0,-5 0 8 16,4-1-2-16,-6 1-1 0,-1-5 0 0,1-2-2 15,-1 1 1-15,-3-2 9 0,-3 2 2 16,2 2-1-16,-3-3-2 0,-1 2-5 0,-1-2 1 16,2 1 4-16,-3 2 0 0,-3 1-2 0,2 5-9 15,-1-3-4-15,-1 6-5 0,-4 1-1 0,3 2 7 16,-4 5 3-16,-1 1 2 0,-1 1-2 0,7-1-3 16,-2 4 7-16,4-2-5 0,2-8 21 15,3 4-11-15,-1-1-5 0,2 0 3 0,3-3-17 16,5 4 13-16,1-4-5 0,2 1-2 0,5-2-2 15,0-1-6-15,3-2 20 0,0-2-3 0,2-2 16 16,-3 0-5-16,-1-4-19 0,4 1 11 16,16-6-22-16,-11 0 16 0,-11-1 12 0,-8 1 1 15,-3 2 11-15,-1-5-3 0,-4 4 3 16,1 0 0-16,-2 2 4 0,-2 2-2 0,0 3-3 0,-1 0-5 16,0 1-5-16,0 2 1 0,0 2-3 15,-1-1-5-15,1 2-2 0,0 3-5 0,-1-1 3 16,-2 8 0-16,-2-1 4 0,4-4 19 15,0 1-6-15,-1 1-2 0,-2 4-4 0,1-1-14 16,2 5 6-16,-3 0 3 0,-1 3-10 0,4 1-11 0,-2 1 5 16,2-1 2-16,0 1 10 0,-2 0 7 15,3 0-16-15,0-2 4 0,0 0-11 0,3-2-4 16,-3 1-3-16,0-2-43 0,0-3-35 0,0 0-112 16,-3-1-237-16,3-1-702 0,0-2-107 0</inkml:trace>
  <inkml:trace contextRef="#ctx0" brushRef="#br0" timeOffset="610942.7229">30804 17926 498 0,'-1'-6'739'0,"1"-1"-441"15,0-1-22-15,2 4-14 0,0 2-14 0,3 0-24 16,-2 0-45-16,-1 0-41 0,-2 4-38 0,1-2-37 15,-1 3-24-15,0 2-16 0,0 0 2 0,1 7 1 16,3 1 2-16,-2 8 6 0,0 2-12 0,-1 4 4 16,0 3-9-16,0-2-7 0,3 0 0 15,-3-15 16-15,-1 4 2 0,0-2-10 0,1 6 0 16,-1 2-27-16,0-1-5 0,0 1 12 0,0 2-15 16,0 0 13-16,0-2-17 0,0-4-20 15,0 0 6-15,0-4-3 0,0-4 17 0,-1 0 11 16,1-6 5-16,0 0-4 0,0-4 0 0,0-1 9 15,0-3-15-15,0-1 13 0,1-4-4 0,1-4-7 16,-1 1 23-16,5-4-12 0,-2-2 10 16,3 0-1-16,3-2-16 0,2-2 16 0,1 0-7 0,23-19-9 15,-3 10 12-15,2 5-9 0,-9 9 0 16,0 7 15-16,-3 0 4 0,0 3 3 16,-3 3 5-16,1 3 4 0,-2 3-1 0,-3 5-9 0,-4-2-8 15,0 2 3-15,-9-2 17 0,5 0 6 16,-2 3-1-16,0 4-16 0,1 2-19 0,-1 2-13 15,-1 1 6-15,2 3 11 0,-1 0-11 0,0-2 12 16,-4 1-16-16,3-2 5 0,-3-2 17 16,-1-3-12-16,0 0 7 0,-1-4-32 0,0-2-11 15,0 2-42-15,-1-5-34 0,1-1-27 0,0-2-113 16,-1-1-220-16,1-3-603 0,-1-2-2 0</inkml:trace>
  <inkml:trace contextRef="#ctx0" brushRef="#br0" timeOffset="611099.4814">31084 17769 1166 0,'0'-10'292'0,"3"0"4"15,-2-3-41-15,2 7-36 0,-1 2-72 0,0 4-67 16,2 0-49-16,-3 1-30 0,1 4-9 0,4 3-3 16,0 3-9-16,8 4-29 0,-2 2-79 0,2-1-230 15,5 3-623-15,-1-2 50 0</inkml:trace>
  <inkml:trace contextRef="#ctx0" brushRef="#br0" timeOffset="611893.3409">31605 18168 1818 0,'0'1'149'0,"1"-1"-19"0,0 2 1 16,1 0 18-16,-1 1 3 0,1 1-38 0,3 0-40 16,-2 0-4-16,-1 3-19 0,5 3 1 15,-4-1-10-15,2 3-16 0,-1-2-1 0,2 3-8 16,-2-2 5-16,1 3-5 0,-2-3 3 0,-1 1-11 16,3-4-8-16,-2 0 7 0,-1 1-4 15,-1-3 9-15,0 0-9 0,3-2-13 0,-3 1 1 16,0-3-1-16,0 1 24 0,0-2 4 0,0 0 0 15,2-1-4-15,0-1-20 0,1-3 8 0,1 0-4 16,0 0 1-16,5 1 9 0,-2-3-17 0,1 0 7 16,2-3-1-16,-1 0 9 0,2 1 11 15,0-4-3-15,-1 2-2 0,5-3-18 0,-5 1 6 16,-1 0-8-16,1 3 11 0,-1 0 1 0,-3 1-10 16,-2 3 10-16,2 0-13 0,-4 1 6 0,0 2 13 15,0 1-13-15,-2 2 6 0,0 1-16 0,0 2-6 16,-1 1 5-16,1 2 4 0,-1 1 16 15,0 2-13-15,1 1 1 0,4 0-8 0,-4 1-4 16,1-1 8-16,5 0-14 0,-3-1-5 0,4-1-15 16,0-1-8-16,1-1 8 0,2-2 1 0,1-2 16 15,1-1 0-15,2 0 7 0,-1-4-4 16,-2-1 2-16,3-2 19 0,-1-2-8 0,-3 1 21 16,5 0-4-16,-5-1-10 0,-1-2 10 0,2 0-11 15,-1-1 12-15,1 2 3 0,-2 0-1 16,0-1-9-16,1 1-11 0,-1 1 17 0,-1 1-9 15,-1 0 11-15,0 4-5 0,-3 1-16 0,0 2 7 16,-2 0-2-16,1 2 8 0,-1 4 3 0,2-2-5 16,0 2-3-16,-1 0-11 0,3 2 12 0,0-1-9 15,1 2 17-15,2-1 1 0,2-2-17 16,4 1 9-16,-1-2-11 0,3-2 10 0,1-1 5 16,2 1 3-16,0-3-5 0,0-1-2 0,3-3 1 15,-2 0-2-15,2-1 15 0,-1-1 10 0,-3-3-9 16,3 0 18-16,-4-1-13 0,2-4 9 0,-5 3 17 15,2-4-3-15,-3 0 2 0,-1-1-13 16,-2-3 3-16,-1 2-9 0,-4 1 11 0,-3-1 8 16,2 6-21-16,-6-10-17 0,-6 7-11 0,-4 5-12 15,-1 4 9-15,-4 4 15 0,6 2 19 16,-5 1-7-16,1 1 6 0,-6 4-3 0,-1-2-11 16,-1 5 11-16,-2 1-13 0,1 2 5 0,-1 3-17 15,5 0-5-15,2 1 12 0,4 1-8 0,5 2 9 16,7-1-14-16,4 0-13 0,5 1-6 15,4-3-14-15,6 0-32 0,2 1-78 0,4-1-166 16,4-2-638-16,0-2-655 0</inkml:trace>
  <inkml:trace contextRef="#ctx0" brushRef="#br0" timeOffset="613974.2273">17048 18617 1 0,'0'1'0'0,"-1"-1"0"0,1 0 0 16,0 1 0-16,0 1 225 0,-2-1-9 16,2 0-32-16,0 0-32 0,0 1-11 0,2-2 18 15,-2 0 13-15,0 0 19 0,1 0 6 0,-1 0 23 16,1 0-6-16,1 0-22 0,1-2-31 0,-1 0-60 15,-1 1-18-15,6-2-18 0,-4 0-7 16,4-1-3-16,0-2-18 0,0 0-1 0,1-1-18 0,3 1-8 16,0-4-4-16,0 0 10 0,3-1 12 15,2 0-1-15,0 0 8 0,1-3-17 0,1-1-2 16,-1 1 19-16,0 1-5 0,-2 0 9 0,0-1-1 16,-3 4-12-16,-1-1 4 0,-6 3 3 0,1 4 15 15,-3-1-9-15,-2 3-6 0,1 0-22 16,-2 2-20-16,-2 0 12 0,1 2-4 0,0 3 7 15,-2-2-8-15,-3 2-11 0,3 3 0 0,-5 3 2 16,2 0 18-16,0 2 2 0,-2 0 0 0,3 0-8 16,0-1-9-16,3 2 4 0,2-3-7 15,1 0 14-15,0-2-6 0,6 0-9 0,0-2 10 16,1-3-8-16,5-1 15 0,0-2 6 0,1-1-3 16,4-1-8-16,1-2-15 0,-2-3 12 15,1-2-6-15,3 0 15 0,-3-1-3 0,3-3-17 16,-4 2 15-16,2-5-6 0,-4 1 14 0,3-2 9 15,0-2-8-15,-4-1 2 0,2-3-13 0,-4 1 2 16,0-2 3-16,-1-1 5 0,-1 1 11 16,-2-1-14-16,0 1-3 0,-3 0-33 0,2-15 5 15,-4 13 14-15,-1 5-2 0,-4 11 23 0,2-1-8 16,0 1-6-16,-1 3 4 0,1 1 4 16,-1-1 6-16,0 5 0 0,0-1-3 0,1 4-7 15,0-4-4-15,-1 5 2 0,-1 2-1 0,-1 1 5 16,0 8-6-16,-5 3-8 0,6-6 26 0,-2 1 10 15,0 3 6-15,-2 1-4 0,2 3-24 0,-3 4-19 16,1 1 1-16,-2 5 14 0,-1 4-6 0,-2 0 13 16,1 3-16-16,0-1-13 0,0 2 8 15,-1 1-3-15,2-3 19 0,4 0 1 0,-2-2 3 16,5-6-12-16,3-2-11 0,1-3 22 0,5-6-12 16,0-2 15-16,5-3-1 0,1-4-21 0,-1-3 9 15,7-3-5-15,-4-1 16 0,2-3 2 16,2-2 5-16,-1-3-12 0,-1 0-7 0,0-2 14 15,0-1-15-15,-3 0 20 0,1-2-1 0,-2-1-18 16,-2 1 14-16,0 0-10 0,-3 0 15 16,-2 0 7-16,-1 0-4 0,0-1-12 0,-1 3-16 15,-3-3 18-15,-2 0-6 0,-1 1 23 0,-3 0 1 16,2 0-22-16,-2-1 6 0,0 0-15 16,-2 3 10-16,1-1 10 0,0 1 1 0,-2 2 1 15,1 1-18-15,1 0 2 0,-3 3-10 0,3 3 19 16,0 1 8-16,-1 1-22 0,-1 2 17 0,2 2-22 15,-1 2 8-15,4 2 19 0,-1 0-14 0,1 2-2 16,2 2-12-16,2-1-1 0,2 1 6 0,4-2 6 16,3 2 20-16,4-2-15 0,2-1 2 15,4 0-19-15,2-5-7 0,5 1 14 0,-4-3-9 16,4 1 2-16,-3-3-32 0,2-2-36 0,-2 0-32 16,-4-2-41-16,0 1-54 0,-3-2-104 15,-2 0-212-15,-3-1-514 0,-3-2 212 0</inkml:trace>
  <inkml:trace contextRef="#ctx0" brushRef="#br0" timeOffset="614196.6596">17152 18140 1018 0,'-5'-6'414'0,"-4"-2"-263"16,6 1 47-16,3 2 13 0,2 1-17 16,1 2-62-16,2-3-69 0,-1 3-40 0,3 1-22 15,1 2-7-15,1 6-25 0,3-6-62 0,2 5-218 16,2-1-650-16,-1 1-41 0</inkml:trace>
  <inkml:trace contextRef="#ctx0" brushRef="#br0" timeOffset="616963.9024">18246 18802 1 0,'-1'0'0'16,"0"0"0"-16,1 0 298 0,-1-1 64 0,0 1-43 16,1-1-115-16,0 0-31 0,1-1-39 0,1-1-25 15,3 0-2-15,-1-2-14 0,0 2 9 0,2-2-15 16,0 0-19-16,3-1-1 0,-1 1-2 16,1 1 10-16,0-3 5 0,0 1-17 0,0-1-17 15,1 0-15-15,-1 0-6 0,0-2-6 0,0 0 2 16,2-2-3-16,0 0 0 0,1-2-3 15,-1 0-8-15,1-1 21 0,-1-1-6 0,0-2 6 16,-1 0-9-16,0 0-14 0,0-1 17 0,-3-1-10 16,-1 1 15-16,0 0-4 0,-2 1-10 15,2 1 5-15,-4 0-6 0,2 4 12 0,-1-3 11 16,-2 5-3-16,0 2-4 0,0 0-21 0,-1 1 5 16,0 3-9-16,0 0 10 0,0 3 5 0,0-1-22 15,-1 2 5-15,1 0-15 0,-1 2 12 0,0 2 1 16,-2 1 10-16,1 2 2 0,-1 0-17 0,0 4 12 15,-2 1-19-15,2 2 13 0,0 3 6 16,-1-1-19-16,2 2 17 0,1 0-14 0,0 0 3 16,0-1 11-16,1 2-4 0,1-1 3 0,1-2-10 15,1 1 3-15,2-1-5 0,-1-3 9 0,3 1 11 16,-1 0-24-16,2-4 17 0,-1-1-13 16,3 0 6-16,-1-5 20 0,2-1-10 0,0 1 7 15,0-4-13-15,1-1 9 0,4-2-12 0,-2 0 6 16,-1-2 9-16,2-3-23 0,0-1 24 0,0 0-16 15,0-3-3-15,-1 1 31 0,1-4-18 16,-3 0 13-16,2 0-6 0,-2-2-19 0,0 1 4 16,0-1 0-16,-2 3 9 0,1 1-6 0,-1 1 3 15,0 3-7-15,-2 0-7 0,3 4 17 16,-3 2-14-16,0 3 18 0,0 1-13 0,-1 3-19 16,0 3 15-16,1 2-16 0,-2 1 19 0,1 4 0 15,-1 0 3-15,-2 2-9 0,0 1-6 16,1-1 15-16,-2-1-12 0,1 0 16 0,2-1 3 0,-4-2-19 15,2-1 9-15,0-2-10 0,1-3 9 0,0-2 11 16,4-2-3-16,-1-2 3 0,2-1-16 16,0-3 9-16,2 0-8 0,1-2 11 0,2-2 7 15,-2-1-18-15,4 2 12 0,-2-5-12 0,0 0 6 16,1 0 15-16,0 0-7 0,-2-1-4 16,4 0-14-16,-3 3 6 0,3 0-11 0,-3 1 19 15,0 3 7-15,-2 3-20 0,2 2 18 0,-2 2-20 16,-1 2-1-16,-1 1 15 0,2 3-8 0,0 3 6 15,0 1-15-15,3 0-2 0,-2 0-16 16,6 3 5-16,-1 0 5 0,2 0-26 0,0 0-3 16,2-4-30-16,-1-1-14 0,3-1 9 0,-2-3-11 15,-2-1 11-15,2-2 4 0,-2-2 2 0,0-1 24 16,-3-3 18-16,0 1 32 0,0-2 9 16,-1-2 12-16,-2 0-4 0,1-2-9 0,-3-1 21 15,-1 1-1-15,-3-2 18 0,0 2 2 0,-4-2-8 16,1 1 10-16,-5 1-2 0,0 0 13 0,-1 2 7 15,-1 0-13-15,-2-1-8 0,-1 2-15 16,-1 0-1-16,-2 2-4 0,0 0 5 0,-2 2 3 16,-2 1-19-16,1 1 3 0,-2 1-8 0,-2 0 7 15,4 2 4-15,-4 1 1 0,-1 2-8 0,3 0-16 16,1 0 8-16,-2 3-13 0,-1 0 11 16,4 1-1-16,2 1-19 0,-1 2 18 0,3-1-7 0,1 1 6 15,1-1 14-15,3 0-14 0,1 0 0 16,2 0-14-16,3-3 1 0,2 0 5 0,1-4 7 15,3-2 12-15,1-1-14 0,4-2 2 0,-2-3-9 16,3-1 7-16,2-2 12 0,-2-2 1 16,3-1-2-16,-4-3-14 0,4 0 1 0,-4 0-6 15,0-2 14-15,1-2 11 0,-2 0-2 0,-3-1 11 16,2-3-16-16,-4 0 3 0,-1-3 19 16,-2-1-17-16,2 1 18 0,-3 0-16 0,-1 0-13 15,-1 0 13-15,-3 0 0 0,0 2 15 0,0 4-8 16,-1 0 5-16,-1-1-9 0,0 4-2 0,1 0 15 15,-3 1-10-15,1 5 16 0,1 0-13 0,-2 1-11 16,2 4 6-16,0-1-12 0,-1 2 13 16,1 2-7-16,1 0-1 0,-1 2-13 0,1 1-3 15,0 1 15-15,0 3-8 0,-1 2 17 0,1 4-6 16,0 1-11-16,-3 2 4 0,3 1-9 0,0 0 12 16,-1 3-2-16,1-1 4 0,0 1-6 0,0 0-8 15,-1-2 9-15,1 2-13 0,0-1 14 16,0 2-2-16,0-1-13 0,1-2 12 15,-1-2-8-15,5-1 8 0,-3-1 12 0,2-1-3 0,1-3-14 16,1-1-11-16,3-2 16 0,0 0-10 16,1-2 24-16,0 0-8 0,0-1-15 0,1-1 10 15,2-2-15-15,-1 1 19 0,-1-4 5 0,1 2-4 16,1-1 2-16,-2-2-13 0,-1 2-4 0,1-2-7 16,2-2 19-16,-3 2 13 0,0-1-16 15,2-2 17-15,-2-1-24 0,-1-1 5 0,1-1 14 16,-3 2-8-16,2-2 4 0,-4 0-11 0,1 0 1 15,-1 0-1-15,-1 0 10 0,-2 0 12 16,1 1-7-16,-1 0 3 0,-2-2-16 0,2 1-8 16,-2 0 15-16,0 0-4 0,0 2 11 0,-2 0-8 15,2-1-11-15,0 2 0 0,-1 0 6 0,1 2 12 16,0-1-3-16,-1 3 6 0,-1-1-17 16,2 1-6-16,0 1 7 0,-1 1-6 0,1 1 13 15,-1 1-7-15,1 1-11 0,-1-1 2 0,1 4-1 0,-1 0 13 16,-1 1 5-16,0 2-4 0,0 0-2 15,0 0-10-15,2 2 7 0,-1 0-3 0,1 3 9 16,-2-2-8-16,2 1-17 0,0-1 15 0,0-1-10 16,3 1 25-16,-3-1 9 0,4-2-11 15,-2 0-4-15,2-2-15 0,2-2 6 0,-1-1 9 16,4-2 4-16,1 0 3 0,-1-2-15 0,1-3 0 16,3-1-8-16,1 0 19 0,1-2 13 0,0-2-4 15,1-1 1-15,-1 1-25 0,1-4 3 16,-1 1-2-16,-1 1 11 0,-2 1 5 0,1 1-9 15,-5 0 8-15,0 1-9 0,1 1 2 0,-3 1 14 16,-1 1-12-16,-3 3 2 0,1 1-14 16,-2 1-11-16,1 3 6 0,-2 3 11 0,-2 0 9 15,2 2-7-15,-1 2 4 0,1 1-14 0,-2 0 6 16,2 1 13-16,0 0-10 0,2 0 12 0,-1-2-6 16,2-1-16-16,-1 1 6 0,3-4-1 15,0-2 9-15,5 1 6 0,-2-3 0 0,0-2-13 0,3-1-3 16,2-3 12-16,-3 1-7 0,3-3 12 15,1 1-4-15,0-3-13 0,-2 1 9 0,1-3-4 16,1 1 13-16,-4-2 1 0,2 0 2 0,-2 0-10 16,1-2-9-16,0 2 20 0,0-3-20 15,3 3 14-15,-4-1-5 0,0 3-14 0,1-1 16 16,-1 1-1-16,-2 1 7 0,-2 1 1 0,3 2-5 16,-6-1-10-16,3 2-9 0,-3 0 10 15,1 1-3-15,0 1 17 0,-2 4-1 0,3-1-4 16,-2 2-10-16,-1 2-9 0,-1 1 11 0,2 1-6 15,1 2 13-15,-2 1-6 0,0-1-9 0,3 0-2 16,-1 0-1-16,5-1 12 0,-3-1 5 0,4-1-11 16,3 0 7-16,-1-2-21 0,6-3 6 15,-2 0 13-15,6-1-10 0,1-1 10 0,0-1-14 16,5-1 1-16,-4 0-2 0,4-2 11 0,-5 1 8 16,4-3 1-16,-7 1 8 0,1-1-12 0,-6 0 1 15,0 0 10-15,-5 0-2 0,-3 0 5 16,-2 0-9-16,-3 1-6 0,0 0 1 0,-4 1 4 15,0 1 10-15,-6 1-6 0,3 2-1 0,-3 1-10 16,-2 0-4-16,-1 3 7 0,0-1 1 0,-2 4 7 16,0 0-13-16,3 1-5 0,-1 0-5 15,4 2 9-15,0 0 14 0,1 2 0 0,4-1-1 16,2 1-16-16,0 0 0 0,5 0 5 0,2-1-1 16,3-1 11-16,4-1-6 0,2-2-14 0,3 1 10 15,4-3 0-15,-1-3 20 0,4 1 5 0,-3-5-5 16,5 0-17-16,-5-1-5 0,3-3 7 15,-4-4-5-15,-1 1 17 0,-4-2-8 0,-2-2-3 16,-3-2 6-16,-3 0-4 0,-2-2 13 0,-2-1 8 16,-1-2 1-16,-3 0-8 0,-1-4-17 15,-1 1 5-15,-1-1-5 0,-2-1 22 0,1 0 6 16,-1-1-11-16,0 0 9 0,1 3-3 0,-1 0 11 16,0 3 10-16,1-11-24 0,2 23 19 0,-1-2-16 15,2 5-5-15,0 0 8 0,0 5-22 16,0 2 5-16,0 2-20 0,0 3 14 0,2 3-12 15,-1 2 7-15,0 5 14 0,0 4-10 0,1 3 6 16,3 2-21-16,-2 1-7 0,0 2 6 16,2 3 4-16,-3 0 16 0,3-1-11 0,-2 4-2 0,-1-3-23 15,-2 0-7-15,1-1-7 0,1-3-25 16,0-3-9-16,0-2-39 0,0-5-37 0,-1-2-37 16,4-5-79-16,-1-2-103 0,-2-2-186 0,0-5-416 15,1-2 501-15</inkml:trace>
  <inkml:trace contextRef="#ctx0" brushRef="#br0" timeOffset="617119.7931">21458 18483 1 0,'1'-1'0'0,"0"0"451"16,5-1-23-16,-4 0-49 0,0-2-78 0,5 2-109 16,0-2-67-16,-1 1-47 0,3-2-23 0,1 2-18 15,2 1-29-15,1-1-22 0,2 0-85 16,0-1-257-16,1 2-494 0,4-2 115 0</inkml:trace>
  <inkml:trace contextRef="#ctx0" brushRef="#br0" timeOffset="618482.8131">22092 18483 928 0,'-2'-2'273'0,"1"2"-97"16,0-1 23-16,1 0 17 0,-1 1-2 16,0-1-40-16,0 2-79 0,1-1-38 0,0 1-7 15,0-1-22-15,0 1 6 0,0-1-8 16,0 0-15-16,1 1 22 0,0-1 14 0,0 0 12 16,0 0-2-16,2-1-12 0,1 1-20 0,1-3-9 15,2 1 7-15,-2-2-6 0,1-1 11 0,1-1-10 16,-1-1-15-16,1-2 6 0,-1-1-10 15,-2 1 19-15,-2 0 0 0,2-3 0 0,-3 2-9 16,-1-2-13-16,0 1 16 0,-3-1-7 0,0 3 12 16,1-1-6-16,-3 2-15 0,-1 1 7 0,-2 0-10 15,0 1 13-15,0 3 4 0,-2 1-3 16,-4 2-2-16,3 1-11 0,-3 3 7 0,-2 2-6 0,-1-1 12 16,3 5 2-16,-5 3-11 0,5 0 8 15,-4 3-12-15,6 3 5 0,-2 2-1 0,1 0 6 16,4 3-8-16,4 0-10 0,-1-1 19 15,4 0-17-15,3 0 19 0,6-1 6 0,0-4-16 16,6-1 9-16,1-2-8 0,5-4 5 0,3-2 10 16,4-2-2-16,-1-4 0 0,4-1-16 15,-2-2-8-15,1-2-6 0,-1 0 15 0,-1-4 14 0,-2 0-12 16,-2-1 16-16,-2-2-21 0,-1-1 4 0,0-1 18 16,-2-2-18-16,-4 0 9 0,-1 0-6 15,-2 0-4-15,-3 1 7 0,-4 0 2 0,2 2 12 16,-3 3-12-16,-4-1 7 0,-3 5-17 0,1 0-9 15,-4 4 19-15,-2 3-6 0,-3 3 8 16,-2 1-11-16,1 1-9 0,-3 4-1 0,3 1 8 16,0 2 12-16,2-1-3 0,3-1 3 0,5 2-12 15,2-2-2-15,3-2 10 0,2-3-6 0,3 0-1 16,5-2 7-16,2-3-11 0,1-2 4 16,3-2 10-16,4-2 2 0,-2-2 1 0,3-1 7 15,0-1-12-15,-1-3-9 0,0 1 8 0,-2-4-6 16,-1 1 15-16,2-2-7 0,-3 1-14 0,-3-2 12 15,2 1-5-15,-5-1 18 0,1 2 4 16,-2 1-8-16,-2 3 3 0,-4 0-17 0,1 2 6 16,-3 1-8-16,0 4 8 0,-2 1 0 0,-1 3-12 15,-1 0 18-15,-2 4-24 0,1 0 20 0,1 4 3 16,-3 0-4-16,3 2 3 0,0-1-21 0,1 1 6 16,0 1-4-16,1-1 7 0,1 0 0 15,2-2-14-15,-1 0 2 0,5-3-13 0,2-1-1 16,1-2 9-16,2-1-20 0,4-3 11 0,-2-2-13 15,6-2-10-15,-2 0 9 0,1-2 8 0,-1-2 20 16,1-1 9-16,0-1 1 0,0-2-6 16,1-1 8-16,-2 0 7 0,-2-3 7 0,2 1 5 15,-1-2-9-15,-3 0-9 0,2-1 0 0,-2-3 10 16,1 0 12-16,-1-1 3 0,-2 1 7 16,-1 2-8-16,-1 0 1 0,-1 3 17 0,0 4-6 15,-3 1-3-15,-2 7-12 0,-3 2-13 0,-1 5-7 16,-2 2 12-16,-4 5 10 0,2 2-9 15,-4 4-5-15,4 1-4 0,-3 2-10 0,-1 1 18 16,5-2-4-16,1 1-1 0,1-1-5 0,1-1-22 16,2 1 7-16,1-4-26 0,6 0-13 0,-1-1-19 15,4-5-27-15,0-2 7 0,4-2-5 16,3-5 36-16,-3-5 26 0,4-2 21 0,0-1 24 16,0-6-13-16,0 0 18 0,-3-2-8 0,2-4 9 15,-4 1 14-15,-2-2-13 0,1-1 25 0,-2 0 3 16,-1-1 11-16,-1 1 24 0,0-1-1 0,-6 6 12 15,3 0-10-15,-2 5-13 0,-2 1-13 0,-2 4-12 16,1 4-9-16,-2 1-11 0,-2 6-4 16,0 1-16-16,0 2 12 0,-3 4-2 0,1 1 5 15,-2 7 11-15,3 1-23 0,-3 1 4 0,3 4-10 16,-3 0-7-16,6 0 19 0,0 3-6 0,5-3-2 16,-3 2-17-16,5 0-18 0,-3 0-43 15,4-3-30-15,-1 1-61 0,-1-1-107 0,4-3-180 16,-3-5-393-16,-2 0-342 0</inkml:trace>
  <inkml:trace contextRef="#ctx0" brushRef="#br0" timeOffset="618649.548">23296 18541 1 0,'0'-1'222'0,"0"-3"203"15,1 1-37-15,-1-1-85 0,6-2-54 0,-2 1-82 16,3 0-68-16,4-2-22 0,3 3-50 0,4-1-10 15,3 0-1-15,0 1-38 0,7-2-46 0,2 2-165 16,0-1-446-16,3 1-309 0</inkml:trace>
  <inkml:trace contextRef="#ctx0" brushRef="#br0" timeOffset="619110.3764">23929 18415 1325 0,'2'0'233'0,"-2"0"-32"15,0 0-39-15,2 1 16 0,-1 1 16 16,1 1-39-16,-1 3-27 0,0 1-37 0,2 3-10 16,2 0-25-16,-3 2-1 0,-1 0-6 0,4 1-19 15,-3-1 16-15,0 1-20 0,0 0 0 16,4-2-3-16,-3 0-16 0,3-1 9 0,0 0-8 15,1-3 16-15,2 1-2 0,3-3 0 0,-1-2-10 16,3-1-31-16,1-3 18 0,1 0-25 16,-1-2 22-16,2-2 10 0,-3-2-19 0,2-1 20 15,-2-3-12-15,-1-1 8 0,1 0 10 0,-2-2 0 16,0 0-2-16,-3-2-11 0,0 2 0 0,1-1-6 16,-1 1 10-16,-2 0 5 0,-1 3-14 0,2 3 16 15,-3-2-13-15,3 3 8 0,-3 1 14 16,-1 3-13-16,0 1 2 0,0 1-13 0,-1 2-2 15,4 2 2-15,-4 1 6 0,1 3 15 0,2 2-21 16,0 1 10-16,-2 2-14 0,3 2 3 16,-3 2 20-16,1-2-11 0,-1 3 7 0,0 0-16 15,0-2-4-15,-1 1 1 0,-1 0 1 0,0-3 15 16,-4 2-9-16,0-4 10 0,-1 1-15 0,-4-3-10 16,0-1 7-16,-1-1-54 0,-6-2-19 15,1 1-62-15,-3-4-81 0,2-2-87 0,-5-1-206 0,5-3-394 16,-5-2-19-16</inkml:trace>
  <inkml:trace contextRef="#ctx0" brushRef="#br0" timeOffset="619244.1343">23975 18128 158 0,'3'-9'276'0,"-1"-4"-100"0,5-1-45 0,0 5-25 15,-2 3-19-15,5 3-42 0,-3 2-66 0,-3 1-123 16,4 0-461-16,-1 3 397 0</inkml:trace>
  <inkml:trace contextRef="#ctx0" brushRef="#br0" timeOffset="620266.2672">24848 18518 1033 0,'-1'-1'505'0,"1"1"-362"16,0-1-21-16,0 1 18 0,0 0-15 0,0 1 29 16,1 4-23-16,-1 2-29 0,1 1-11 15,-1 3-15-15,1 2-2 0,-1 4-16 0,1 1-15 16,-1 3-20-16,-1 0-11 0,1 0 5 0,-1 3-12 16,1-2 17-16,-1 0-11 0,1-22-8 0,0 0 10 15,0 32-15-15,0-32 23 0,0 0-1 0,-1 31-6 16,1-31-9-16,0 0-15 0,0 27 10 0,0-27 4 15,0 0 24-15,0 0 2 0,2 27-13 16,-2-27 4-16,0 0-13 0,3 3-4 0,0-8-3 16,0-5 0-16,-1-5-7 0,0-3 2 0,-1-4 11 15,3-4-12-15,-3-4 12 0,1 3 4 16,1-4-17-16,-2-1 14 0,5-4-8 0,-3-3 9 16,4 1 11-16,3 0-7 0,-1 2-7 0,1-2-11 15,2 3 5-15,1 2-4 0,-1 5 17 0,4 6 1 16,-1 2-24-16,1 6 10 0,-2 2-15 15,2 5 4-15,-4 3 15 0,4 7-11 0,-4 3 2 16,0 3-11-16,-3 5-2 0,0 5-3 0,-1 4 15 16,-2 3 10-16,-3 6-13 0,0 1 13 15,-4-1-20-15,-2 3 4 0,-2-3 17 0,-3-1-11 0,3-3 10 16,-3-1-10-16,1-6-5 0,0-2 3 16,3-3 4-16,1-5 21 0,3-1-9 0,1-4 7 15,1-3-17-15,6-3-11 0,2-1 21 0,3-2-10 16,3-4 15-16,2-1-12 0,5-2-9 0,-1-2 0 15,1-3 6-15,-1-1 13 0,3-2-2 0,-2-1 10 16,-3-2-20-16,0-1-2 0,-1-2 11 16,-4 3-8-16,2-1 24 0,-5 2-7 0,1 2-12 15,-4 3 6-15,-2 0-4 0,-3 4 12 0,-1 2 4 16,-4 4-5-16,-2 0-9 0,-2 2-10 16,-3 0 1-16,-2 2-6 0,-1 2 11 0,0 2-5 15,-5 0-12-15,4 3 9 0,-1 1-5 0,-1 3 15 16,6 0 8-16,-1 4-12 0,4 0-7 15,3 1-6-15,2 3-7 0,6-3 8 0,1 4 11 16,3 0-7-16,5 2 2 0,1-2-4 0,1 2-7 16,4-1 16-16,2 1 10 0,-3 1-3 0,-1-2 0 15,0-1-25-15,-1-1-2 0,-3-2 3 16,-5-1 8-16,-3-2 12 0,0-1-8 0,-4-2 6 16,-4-1-10-16,-1-3 0 0,-5-1 24 0,0 0-15 15,-3-1 8-15,-3-1-24 0,1-2 7 0,-3-1-15 16,-2-1 5-16,0-1 7 0,3 0-50 15,-3-3 0-15,5 2-57 0,1-1-67 0,1-2-154 0,3-1-472 16,5-2-665-16</inkml:trace>
  <inkml:trace contextRef="#ctx0" brushRef="#br0" timeOffset="620563.0587">25949 18392 1593 0,'0'-1'286'0,"0"0"-14"0,0-1-28 0,2 1-11 15,-2 1-53-15,0-2-84 0,0 4-26 0,0-2-23 16,2 1 1-16,0 3 14 0,-1 0-6 16,0 2-11-16,1 1-7 0,0 2-6 0,0 2-1 15,2 2 10-15,-2 1 3 0,0 4-21 0,2 0 1 16,-1 2-26-16,-1 1 10 0,0-1 14 0,0 1-9 15,1 1 3-15,-1 0-23 0,-1 1 2 16,1-3-2-16,-1 2 11 0,3-4 11 0,-2-2-14 16,-1 0-8-16,-1-16-20 0,0 0-33 0,0 0-18 15,9 28-71-15,-9-28-90 0,0 0-200 16,0 0-614-16,0 0-417 0</inkml:trace>
  <inkml:trace contextRef="#ctx0" brushRef="#br0" timeOffset="620923.3257">26362 18527 932 0,'-3'-1'665'0,"2"-1"-339"0,0 0-73 16,-2-1-32-16,0 2-45 0,-2-1-62 16,2 2-32-16,-2 2-11 0,-1 2-9 0,-1 0 4 15,-1 5-10-15,-2 0 0 0,3 3 1 0,-4 1-8 16,3 2-17-16,3-2-26 0,0 2-5 0,1 2-6 15,3-5 18-15,1 2 6 0,1-2-10 16,4 1 0-16,1-2-7 0,4-2 10 0,4-1 4 16,1-3 1-16,3 0-8 0,1-2-13 0,1-3-7 15,3-2-8-15,-4 0 16 0,0-3 15 16,-1-1-11-16,-3-2 13 0,-3 0-19 0,-1-3 3 16,-3-3 20-16,1 2-9 0,-5-4 3 0,0-2-16 15,-1 0-8-15,-3 1 7 0,0-3 13 0,-3 1 8 16,-1 1-11-16,0 2-2 0,-4 0-20 15,1 2 8-15,-1 3 13 0,-2 0-6 0,-4 3 9 0,0 1-23 16,0 1-8-16,-1 2-10 0,-1 1-14 16,3 1-24-16,1 2-62 0,2 0-74 0,5 1-134 15,2 2-289-15,6 1-561 0</inkml:trace>
  <inkml:trace contextRef="#ctx0" brushRef="#br0" timeOffset="621239.0975">26829 18512 1254 0,'-2'1'246'0,"0"-1"-45"0,1 2 35 0,-2-1-9 0,-2 2-18 15,0 1-47-15,-2 0-28 16,-1 2-25-16,2 1-16 0,0 0-25 0,-3 1-34 16,3 1 1-16,1-1-23 0,2 3 15 0,1-3 6 15,2 0-14-15,1 3 6 0,2-2-17 0,0 1 5 16,4-1 0-16,1-1-1 0,1 0-5 0,2-3-15 15,0 1 11-15,1-1-7 0,-1-3 9 0,3-1 10 16,-3-2-11-16,0 0 8 0,-4-1-13 16,1-2 3-16,-2-2 11 0,-2 1-5 0,-1-2 8 15,-2-2-15-15,-1 2-4 0,-1-2-7 0,-2-1 12 16,2 0 8-16,-3 0-11 0,-1-1 16 16,-1-1-22-16,1 1-2 0,-3 0 6 0,2-1-25 15,0 1-13-15,1 2-43 0,0-2-62 0,-2 4-87 16,4 0-171-16,2 2-314 0,1 0-480 0</inkml:trace>
  <inkml:trace contextRef="#ctx0" brushRef="#br0" timeOffset="621597.1091">27242 18561 303 0,'1'0'399'0,"0"-1"-43"0,1 1 7 16,0 0-19-16,1-1-45 0,-3 1-66 15,2-1-68-15,0 2-46 0,-1-1-46 0,0 1-17 16,-1 0 3-16,-1 2-9 0,0 0 8 0,-2 3-14 16,1 0-3-16,-2 3 2 0,-1-1-1 15,-3 5 3-15,3-1-21 0,-2 0-10 0,-1 1-13 16,2 2 6-16,1 0 10 0,3-1 2 0,-1-1-2 16,5-1-21-16,0 0 0 0,4-1-7 0,2-1 12 15,-8-10 29-15,13 7-6 0,-13-7 7 16,16 6-32-16,1-2-5 0,4-2 23 0,-3-2-10 15,3-2 24-15,-3-2-30 0,0-2-4 0,-3-2 6 16,-4-2 8-16,-1-3 23 0,1 0-15 0,-3-1 1 16,-5 0-13-16,2-3-5 0,-2 1 11 15,-2 1-5-15,-2-1 16 0,1 2-20 0,-5-1-19 16,0-1 4-16,-3 3-6 0,1 1 25 0,-7 3-2 16,2 0-2-16,-5 4-36 0,1 0-55 15,-1 2-77-15,-1 1-233 0,1 2-843 0</inkml:trace>
  <inkml:trace contextRef="#ctx0" brushRef="#br0" timeOffset="624578.684">28024 18595 1 0,'0'0'0'0,"1"0"0"15,-1-1 0-15,0 1 0 0,0 0 0 0,0 0 0 16,0 0 0-16,0 0 0 0,0 0 0 0,0-2 0 16,0 2 0-16,0 0 0 0,0-1 0 15,-1 0 0-15,1-2 0 0,0 2 0 0,0-1 0 16,0-1 0-16,-1 0 0 0,1 1 0 0,-1-1 0 16,1 1 0-16,-2 0 0 0,2-2 0 0,0 0 0 15,0 2 0-15,0-2 0 0,2 0 0 16,-2 1 0-16,0-1 0 0,0 2 0 0,1-2 0 15,-1 1 0-15,0 1 0 0,0-2 0 0,0 1 0 16,-1 0 0-16,1 1 0 0,0-1 0 0,0 1 93 16,0-2 40-16,0 2 15 0,1-2 12 15,-1 1-2-15,1 1 6 0,-1-1-9 0,1 2-3 16,2-1-6-16,-2-1-2 0,1 2-8 0,-1 0-21 16,0-1-7-16,-1 1-21 0,1-1 0 15,0 0-1-15,-1 1-12 0,2 1-6 0,-2-1-17 16,0 1-10-16,0 0-1 0,0-1 5 0,0 2-2 15,0-2-13-15,0 2 0 0,0-1-18 0,0-1 0 16,0 2 6-16,0 0-9 0,-2 2 9 0,1-1-7 16,0 1-2-16,-1 1 4 0,-1 0 5 0,-1 2 6 15,-1 1-9-15,1 1 2 0,1 2-12 0,-4 1 4 16,3 0 17-16,-3 4-9 0,2 0 9 16,-1 1-10-16,-3 3 1 0,5-1-5 0,-3 2 2 15,-2-2 6-15,2 2-11 0,-2-2 14 16,3 1-19-16,6-19 4 0,0 0 8 0,-10 33-21 15,10-33 20-15,0 0-25 0,-11 36-12 0,11-36 13 16,-8 24-6-16,8-24 22 0,-5 25-4 0,5-25 0 16,-4 25-10-16,4-25-13 0,0 0 18 15,-2 33-6-15,2-33 4 0,0 0-16 0,0 29-44 16,0-29-29-16,0 0-62 0,0 0-74 0,0 0-144 16,12 26-365-16,-12-26-408 0</inkml:trace>
  <inkml:trace contextRef="#ctx0" brushRef="#br0" timeOffset="625352.7752">28378 18641 1 0,'0'-1'0'16,"1"-2"365"-16,-1-1 35 0,0 0 2 0,0-2-52 15,0 1-70-15,0 0-68 0,0 1-44 16,0-1-44-16,0 0-15 0,-1 3-5 0,1-1-19 16,-1 1-12-16,0 1-27 0,1 0-27 0,-2-1-8 15,1 4-4-15,-2 0 15 0,1 1 1 16,-5 3 3-16,4 2-6 0,-5 2-8 0,-2 3 15 16,1 1-7-16,-1 3 8 0,-1 0-18 0,1 0-12 15,2 1-5-15,-2-1 4 0,3 0 18 0,-1-1-2 16,8-16 13-16,0 0-16 0,0 0-14 15,-5 33 11-15,5-33-10 0,0 0 15 0,0 0 0 16,6 28-17-16,-6-28 6 0,0 0-10 0,0 0 19 16,29 21 3-16,-29-21-2 0,0 0-6 15,32 6-17-15,-32-6 18 0,41-1-23 0,-12-6 24 0,-1-5-10 16,-3 1-23-16,-2-3 26 0,-3 1-10 16,-5-1 17-16,-4 0 10 0,-2 5 2 15,1-1-13-15,-6 0-10 0,3 3 4 0,-4 2-8 0,0-4 18 16,0 4 7-16,-2 2-12 0,0 0 2 0,-1 0-18 15,0 0 14-15,-1 1 11 0,0-1-4 16,0 3-1-16,-1 2-16 0,-2-1 0 0,2 4-7 16,-3-2 12-16,1 1 4 0,-5 1-12 0,5 2 16 15,-2-1-11-15,3 3 1 0,-1-1 19 16,1 1-15-16,2-2-1 0,3-1-10 0,1 4-9 16,1-3 11-16,4-1 17 0,2-2 6 0,0 1-13 15,2-3 0-15,1 0-17 0,5 0 1 16,-2-2 18-16,1-2-6 0,1 1 15 0,0 0-17 15,-4-2-10-15,3-1 2 0,-5 1 8 0,0-2 16 16,-1-1-4-16,-2 2 9 0,0-3-20 0,1 0-7 16,-1 0 16-16,-3 0-13 0,0-3 18 0,3 4-7 15,-1-4-12-15,-3 0 9 0,3 1-6 16,0 0 18-16,-2-2-2 0,1-1 3 0,2 1-14 16,2 0-6-16,-2 0 11 0,1 2-10 0,1-2 18 15,-1 3-6-15,-1 0-9 0,0 2 7 0,-5 2-6 16,2 0 4-16,-3 3 7 0,-1 1 1 15,-2 3-11-15,0-1-13 0,-1 4 15 0,-2 5-12 16,-1-1 27-16,0 5 2 0,-2 0-19 0,0 2 7 16,-2 2-16-16,1 1 16 0,0-3 3 0,-1 1 4 15,-1 0-5-15,9-18-7 0,0 0 3 16,-10 27-16-16,10-27 15 0,0 0-1 0,-11 32-34 16,11-32 12-16,0 0-47 0,-10 35-46 0,10-35-44 15,0 0-130-15,-5 33-189 0,5-33-410 0,0 0-182 16</inkml:trace>
  <inkml:trace contextRef="#ctx0" brushRef="#br0" timeOffset="625628.2476">29182 18550 1 0,'0'-2'53'15,"0"-2"452"-15,1 1-43 0,-1-1-28 0,1 1-77 16,-2 0-123-16,0 1-89 0,1 2-54 0,-4 4-18 15,-3 0-6-15,-2 3-13 0,0 2 3 16,-3 3-11-16,1 1 16 0,-6 3 2 0,5 2-15 16,-5 1-4-16,3-1-27 15,4 2 8-15,-1-3 8 0,1 2-16 0,3-5 3 0,5 2-19 16,1-2-4-16,2-2 4 0,3-1 17 0,3-2 6 0,4 0-12 16,-11-9 13-16,0 0-28 0,28 9-12 15,-28-9-15-15,27 4-15 0,-27-4-16 0,51 3-51 16,-17-3-37-16,5-4-69 0,-1 1-77 0,-2-2-91 15,1-3-240-15,-9 1-332 0</inkml:trace>
  <inkml:trace contextRef="#ctx0" brushRef="#br0" timeOffset="626117.4656">29576 18712 1 0,'0'-1'243'16,"0"0"66"-16,1 0 57 0,0 1-5 0,-1 0-53 15,0-1-71-15,0 2-78 0,0-1-37 0,0 0-24 16,0 2-31-16,0-1-28 0,0 0 6 0,0-1-2 16,0 0 19-16,0 2 4 0,-1-2-3 0,1 1-17 15,0-1-10-15,0 0-4 0,0 0 6 16,0 0 9-16,0 1-10 0,1-1 5 0,-1 0-24 15,0 1-19-15,0-1 23 0,0 0-18 16,0 0 10-16,0 0 1 0,1 0-24 0,-1 1 16 16,0-1-8-16,0 0 14 0,0 2-5 0,0-2-6 15,0 1-2-15,0-1 2 0,-1 0 8 0,1 0 1 16,0 0-1-16,0 0-10 0,0 0-11 16,0 0 18-16,0 0-9 0,0 0 15 0,0 0-2 15,0 0-25-15,0 0-23 0,0 0-79 0,0 0-148 16,0 0-410-16,1 0-910 0</inkml:trace>
  <inkml:trace contextRef="#ctx0" brushRef="#br0" timeOffset="691524.0692">616 17866 1 0,'0'0'0'16,"0"-2"0"-16,-1 2 0 0,1-1 0 0,-1 1 58 15,1-2 145-15,-1 2-51 0,0-2-20 0,1 2-32 16,-1 0-16-16,1-1-16 0,-1 1-6 15,1 0 3-15,0 0-8 0,1 0 5 0,-1 0-3 16,0 0-9-16,0-2-2 0,0 2-4 0,1 2 2 16,-1-2 2-16,0 0 6 0,0 0 1 0,0 0-1 15,0 1-1-15,0 1-7 0,0-2-2 16,0 0-6-16,0 0-2 0,1 0 0 0,-1 0-3 16,0 2 4-16,0-1 12 0,0-1 1 0,1 2 6 15,-1-1-1-15,1 1-12 0,1-2-8 0,3 1-3 16,-3 2-6-16,1 0-5 0,3 0 4 0,-2-1-4 15,2 2-3-15,-3 2 2 0,3 0-3 16,-2 0 0-16,4-3 3 0,-4 6 5 0,4-2 10 16,-1 1-7-16,-2 2-4 0,4-2-11 0,-1 2-7 15,-1-2-1-15,0 2 8 0,1 0 2 0,1-2-6 16,-2 2 2-16,-1-3-3 0,4 2 2 16,0-5 0-16,-1 3 4 0,2 0 0 0,-1-4-3 15,5 1 8-15,8-1-8 0,-1-3 4 0,-1-2 7 16,-1-6-6-16,2 0 13 0,3-2-5 15,-3-4 3-15,2 0 2 0,3-5-2 0,-4 2-1 16,3 1-10-16,-5 2 1 0,0-2-11 0,-2 5 2 16,-1-1 1-16,-3 3-1 0,-4 1 4 0,6-1-4 15,-5 1-1-15,-2 1 2 0,4-3-1 16,-1 4 1-16,-2 2-4 0,-1-2 6 0,-5 2-9 16,3 0 1-16,-1 1 4 0,-3 0-7 15,-2 1 6-15,3 0-3 0,-2-2-1 0,-2 1 0 0,4-1 0 16,-4 0 0-16,0 4-5 0,1-2-6 15,-2 2-16-15,1-1-27 0,0 0-41 0,-1-1-67 16,3-1-116-16,0 1-255 0,-3-4-506 0,0-3 236 16</inkml:trace>
  <inkml:trace contextRef="#ctx0" brushRef="#br0" timeOffset="692174.5446">361 16575 1 0,'0'-2'119'0,"-1"-1"195"0,0 0 4 0,-1-1-28 0,-3 0-17 15,4-3-26-15,0 6-36 0,0-3-47 0,0 3-47 16,1 0-46-16,0 1-38 0,0 0-23 16,-1 0-22-16,1 0-11 0,0 1-17 0,0 0-12 15,1 0 12-15,-1 0 22 0,2 2 30 0,-2 1 18 16,3 1 4-16,4 2-11 0,-4 0-7 16,4 2 5-16,-1 0 0 0,0 2 0 0,3-2 0 15,-2 1-3-15,-2 2-2 0,3-2-5 0,0 0-4 16,1 1-3-16,-4-1-2 0,3 0 7 0,2-1 0 15,-1-2 1-15,1 0-5 16,1-2-1-16,-1-1 7 0,1-2 6 0,2 0 10 0,2-4 5 16,0-1 11-16,3-5-4 0,3 1 4 0,2-5 0 15,5-2-16-15,-2-3 1 0,1-1-9 16,1-1-12-16,2-2 2 0,-1 3-3 0,21-16-9 16,-15 9 6-16,-8 7-3 0,-9 5-1 0,-4 1 5 15,-1 4 1-15,1 1-3 0,-7 0 3 0,2 2 0 16,-2 0-3-16,0 3 0 0,-4 0-3 0,-2 1 2 15,0 1-1-15,-1 0 0 0,0 0-3 0,0-1-9 16,0 1-10-16,-1 0-27 0,1 1-39 0,0-1-35 16,0 1-40-16,0 3-59 0,0-1-124 15,0 2-266-15,0 6-282 0</inkml:trace>
  <inkml:trace contextRef="#ctx0" brushRef="#br0" timeOffset="692637.4485">194 17087 1 0,'0'0'0'0,"0"0"0"16,0 0 0-16,1-1 123 0,-1 1-8 15,0 0-49-15,1 0-55 0,-1 0-64 0,1 0-43 16,-1 1 17-16,0 0 84 0,2 1 100 0,3 1 65 16,-1 1 31-16,2 0-32 0,-1 1-34 0,4 2-2 15,2 0-20-15,-2 2-16 0,2-2 0 16,1-2 9-16,2 0 1 0,0 1-4 0,-2-4-12 15,4-1-30-15,-3-2 4 0,4-4 6 0,-2 2 6 16,6-3 4-16,0-5-20 0,6-5-7 16,1 1-17-16,-2-3-8 0,5-1-2 0,3-2-17 15,-4-1 10-15,1-1-2 0,-4 1 1 0,0 1 14 16,-4 1-13-16,1 1 2 0,-4 1-9 0,-3 0-4 16,1 3-4-16,-5 3-2 0,2 0 3 15,-6 5-10-15,-3 1 6 0,1 1-2 0,-5 4-4 16,0-2 1-16,1 3-24 0,-3 0-38 0,0 0-70 15,-3 2-68-15,3 0-20 0,-1 1-134 16,0 2-346-16,-1 3-35 0</inkml:trace>
  <inkml:trace contextRef="#ctx0" brushRef="#br0" timeOffset="693254.2345">389 17741 1 0,'0'-4'120'0,"-1"2"104"0,0-1 51 0,-3-2-11 15,3-2-37-15,0 2-18 0,1-1-42 0,0 1-19 16,-1 2-24-16,1-3-37 0,0 2-21 0,0 1-22 15,0 3-9-15,1 0-7 0,-1 0-12 0,0 0-3 16,0 0-12-16,0 0-6 0,1 2 2 0,-1-1 13 16,5 1 12-16,-3 0 11 0,0 2 7 15,4 0-3-15,-2 2 4 0,4 1-3 0,-3 3-12 16,8-2-5-16,-7 1-6 0,3 2-3 0,1-1 7 16,0 2-4-16,0-3-2 0,1 1-2 0,-1-3-4 15,0-1-2-15,3-1 3 0,0 0 3 16,-1-3 7-16,0-3 26 0,1-5 16 0,4-1 10 15,3-3 3-15,0-3-20 0,2-6-15 0,5-2-12 16,-1-3-6-16,3-3-1 0,0 1 2 16,2-3-6-16,19-20-5 0,-10 9-2 0,-11 7-8 15,-13 11 7-15,2 2 4 0,-5 1-1 0,1 6 0 16,-3 2-5-16,-6 3-4 0,2 2 3 0,-5 1 1 16,-1 2 8-16,2 3 1 0,-3-2 1 0,0 4-8 15,0-4-2-15,0 0-3 0,-3 2-9 16,3 0-9-16,0 1-33 0,0 2-76 0,0-2-101 15,3-1-205-15,-2 2-632 0,2-1-28 0</inkml:trace>
  <inkml:trace contextRef="#ctx0" brushRef="#br0" timeOffset="833408.1402">604 15141 1 0,'-1'-4'62'0,"1"1"337"16,0-3-3-16,-1-1-26 0,1 0-24 0,-2-1-40 0,2 0-61 15,-3 1-47-15,3 0-36 0,-1-1-35 16,0 2-22-16,0-1-11 0,0 3-16 0,-1-1-3 16,1-1-4-16,-2 3-13 0,3 1-7 15,-1 1-14-15,1 0-13 0,0-1-7 0,0 2-4 16,0 2-9-16,0-2-2 0,1 1-3 0,-1 0-8 15,3 2 15-15,-2 2 4 0,2 2 7 0,-1 1 8 16,5 1-10-16,-4 3-2 0,4 1-1 16,1 0-2-16,-3 3 5 0,5-2-1 0,-1 1-4 15,0 1-3-15,1-2 3 0,0 2-1 0,1-4 1 16,0 4 5-16,-1-5-9 0,0 3 0 0,2-3 1 16,-2-2-1-16,1 0 7 0,3-1 3 0,-3-3 2 15,2-2-2-15,-1-1 7 0,6-5-1 16,-1-2 2-16,20-15-7 0,7-5-12 0,-1-6-1 15,-2 0-4-15,1 0 4 0,-1 0 6 0,-1-3-1 16,2 1-1-16,-2 1-2 0,1 2 3 0,0 3-1 16,-4 4 0-16,-5 2 4 0,-6 1-8 15,-2 4 0-15,-5 0-1 0,-3 2-5 0,-1 4 6 16,-3-1 1-16,-3 3 0 0,0 1-3 0,-5 2 1 16,2 1-3-16,-4 3 2 0,-2 0 7 0,0 2-9 15,-1-1 2-15,1 0-4 0,0 0-6 0,0 1 5 16,0-1-5-16,-1 2-5 0,-4 0-2 15,5 2-16-15,-2 3-19 0,2 5-17 0,-1 0-31 16,-6 6-46-16,1 1-70 0,-3 5-186 0,-7 3-605 16,1 3-649-16</inkml:trace>
  <inkml:trace contextRef="#ctx0" brushRef="#br0" timeOffset="833873.6156">362 15729 1889 0,'-2'-2'165'0,"-5"-3"21"16,4-2-4-16,-4 0-20 0,4 0-16 0,-5-2-22 15,5 1-30-15,1 2-20 0,-3 0-23 0,3 0-21 16,2 3-9-16,-1 1-12 0,1 1-4 0,1 0-5 16,-1 2 0-16,2 0 4 0,4 3 5 15,-3-1 12-15,6 4-1 0,-1-1 4 0,2 4-4 0,1 0-5 16,0 2 7-16,2 0-2 0,1-1 3 16,-1 2-2-16,-1-3 0 0,0 1-5 0,3-1 2 15,-2-2 5-15,4-1-4 0,-4-1 6 16,7-1-3-16,-2-3 1 0,3-1 5 0,1-2-5 15,2-3 5-15,5-6-6 0,1-2-6 0,3-5 0 16,4-4-4-16,10-7-6 0,30-26-4 0,-6 1 1 16,-10 7-7-16,-15 10 7 0,-4 6 6 0,-2-2-6 15,0 0 7-15,-6 3-1 0,-2 0-3 16,-3 2-1-16,-2 3-1 0,-6 2 0 0,-1 6 1 16,-7 2 1-16,-1 3-1 0,-3 1-5 0,-2 2 3 15,-5 3-4-15,5 3 1 0,-4 0-6 0,0 2-23 16,5 0-61-16,2 9-157 0,1 5-986 15,-1 8-583-15</inkml:trace>
  <inkml:trace contextRef="#ctx0" brushRef="#br0" timeOffset="1.35219E6">30553 5900 1 0,'1'0'0'0,"-1"2"0"0,-1-1 0 0,1-1 0 16,-1 1 0-16,2-2 0 0</inkml:trace>
  <inkml:trace contextRef="#ctx0" brushRef="#br0" timeOffset="1.35276E6">30549 5915 1 0,'1'1'0'16,"-1"-1"0"-16,0 0 0 0,-1 0 0 0,2-1 0 15,-1 1 0-15,0 0 0 0,0 0 0 16,0 1 0-16,1-1 0 0,-1 0 0 0,1 0 0 16,0 1 0-16,0-1 0 0,1 1 0 0,2 1 0 15,-1-4 0-15,-1 4 0 0,5-2 0 16,-5 0 0-16,3 1 0 0,-2-1 0 0,0 0 0 15,3-1 0-15,-3 1 0 0,4-2 0 0,-3 1 0 16,4 0 0-16,-4-1 0 0,5 1 0 0,2-2 0 16,-1 1 0-16,6-2 0 0,-3 3 0 0,4-2 0 15,1 3 0-15,-2-3 0 0,4 2 0 16,0 0 0-16,2 0 0 0,-2-1 0 0,5 2 0 16,-2-2 0-16,-1 1 0 0,0 0 0 15,5-2 0-15,0 2 0 0,-2-1 0 0,1 1 0 16,-2-1 0-16,-3 2 0 0,1-1 0 0,0 0 0 0,0 1 0 15,1-1 0-15,-1-2 0 0,-1 3 0 16,0-1 0-16,0 0 0 0,1 0 0 0,1-1 0 16,1 1 0-16,-2 1 0 0,2-1 0 0,-2 1 0 15,3-1 0-15,-3 1 0 0,7-2 0 16,-2 1 0-16,-4 0 0 0,6 0 0 0,-2-3 0 16,-2 2 0-16,2 1 0 0,-2-2 0 0,1 1 0 15,-2 1 0-15,4-1 0 0,2-1 0 0,0 0 0 16,-1 0 0-16,0-1 0 0,-1 2 0 15,0-1 0-15,2 0 0 0,-1 0 0 0,-2 0 0 16,1 1 0-16,-2 1 0 0,-2 0 0 0,3-3 0 0,-4 3 0 16,0 0 0-16,-2 0 0 15,2-2 0-15,-2 2 0 0,-1-2 0 0,3 3 0 16,2-3 0-16,-1 3 0 0,-2-2 0 0,1 0 0 0,-2 1 0 16,4 0 0-16,-6-1 0 0,2-1 0 15,-6 2 0-15,5 0 0 0,-3-1 0 0,-4 0 0 16,2 1 0-16,-2 0 0 0,-2 1 0 0,-1-1 0 15,0 0 0-15,-2 0 0 0,0-1 0 16</inkml:trace>
  <inkml:trace contextRef="#ctx0" brushRef="#br0" timeOffset="1.54781E6">24690 13898 1 0,'-1'-1'0'0,"0"0"0"0,0-2 0 16,0 1 0-16,1 1 0 0,-1 0 4 16,1-2 160-16,0 3-19 0,-5 0 0 0,5-2-4 15,0 1 2-15,-1 0 9 0,1-1-2 0,0 1-9 16,0 1-10-16,-1-1-19 0,0 0-12 0,1 0-5 16,-1 1-6-16,0-1-2 0,0 1-2 0,-1 0-3 15,0-2-2-15,1 1 0 0,1 0-2 0,-1 1-5 16,0 0-3-16,0-1-9 0,0 0-12 15,-1 1-7-15,2-1-7 0,0 1-2 0,-1 0 0 16,1 0-3-16,0 0-2 0,0 0-4 0,0 0-3 16,0 0-1-16,0 0 1 0,0 0-4 0,1 0 3 15,-1 0-4-15,0 0-2 0,2 0 2 16,-2 0-4-16,1 0-2 0,-1 0-2 0,2 0-1 16,-1-2 3-16,5 2 3 0,4 0 5 0,1 0-2 15,3-1 0-15,4-2-3 0,2 0-3 16,2 2 2-16,0-2 1 0,7-1 0 0,-1 0 0 15,4 1-2-15,0-3-1 0,1 1 0 0,-2 2 2 16,0-3-2-16,1 1 0 0,-1-1-3 0,-3 0-4 16,0 1 2-16,0-1-1 0,-5 0 1 15,0 2 1-15,-3 1-1 0,-2 0-3 0,-5 1 0 16,-4 1 3-16,-2 0 0 0,-1 0-2 0,-2-1 3 16,-3 1-3-16,-1 1 6 0,0 0 1 15,-1 0 3-15,1 1-1 0,0-1-4 0,0 0-4 16,0 0-2-16,0 2 0 0,0-2-2 0,0 0 2 15,0 0-2-15,0 0-1 0,0 0 1 16,0 0 3-16,0 0-5 0,0 0 7 0,0 0-8 16,0 0 1-16,0 0 5 0,0 1-4 0,0-1 3 15,0 0-2-15,0 0 0 0,0 0-1 0,0 0 1 16,0 0-1-16,-1 0 1 0,1 0 0 0,0 0-2 16,0 1 0-16,0-1-3 0,0 0 1 0,-2 0-2 15,2 0 2-15,-1 1 2 0,1 0-2 0,-2 2 5 16,0 1-3-16,0 0 1 0,2 4 3 15,-2-1-3-15,0 2 3 0,-3 1-2 0,2 0-2 16,-2 4 3-16,-1 2 0 0,-2 0 1 0,-1 4 0 16,-1 1 0-16,1 2-1 0,-2 1 1 15,1 3 2-15,0-1-4 0,-1 3 2 0,1-1-2 16,0 0-3-16,-1-2 3 0,2-1 0 0,1-3 1 16,1-3-1-16,-1-1 1 0,1 2-2 15,3-4 1-15,0-3 0 0,1 1-2 0,-1-4 4 16,1 1-1-16,0-5 1 0,2 1-1 0,1-2 0 15,0-2 0-15,0-2 0 0,0-1 1 0,0 0-2 16,0 0 1-16,0-1 1 0,1 1-3 16,-1-1 1-16,3 0-6 0,0-2-5 0,1-2-9 15,3-3-23-15,1 0-35 0,2-5-63 0,2 1-113 0,0-1-322 16,3-1-676-16</inkml:trace>
  <inkml:trace contextRef="#ctx0" brushRef="#br0" timeOffset="1.54829E6">25833 13771 1116 0,'-3'-6'415'16,"1"0"-98"-16,-1-2-69 0,2 3-9 0,-3-1-26 15,1 2-56-15,2 1-48 0,-2 0-39 0,-3 2-21 16,4 1-11-16,-2 0-8 0,0 0-4 0,-3 1-7 16,2 3-6-16,-3 1-2 0,4 2 0 0,-3 0-4 15,-1 3 4-15,3 2 1 0,-2-2-1 16,3 2 6-16,-2 0 1 0,5 1 1 0,0-2 2 16,2 2-2-16,0-2-1 0,1 1-1 0,4-3-1 15,-2 3-2-15,4-2-1 0,2 1 2 0,0 0-3 16,3 0 2-16,2 3-1 0,1-2-3 15,5 1 2-15,-1 1-3 0,0-2 0 0,1 1 0 16,2-3-1-16,-3 3-1 0,2 0-2 0,-2 1 1 16,-2 0-2-16,-1 1 1 0,-5-2-3 0,1 0-3 15,-6 0 4-15,1-2-6 0,-4 1 2 0,-1-4 3 16,-1 1-9-16,-2 1 8 0,-3-5-1 16,-1 2 4-16,2 0 1 0,-4 1 2 0,-1-2 0 15,-1 0-1-15,-4-1 8 0,0 0-7 0,-5 0 0 16,1-2 0-16,-2 0-8 0,-3-1 5 15,2-1-4-15,-2 0-1 0,0-1-4 0,-2-1-6 16,2-1-15-16,-2-1-26 0,5-1-26 0,-2-2-46 16,2 0-64-16,1-2-113 0,1 0-357 15,4-2-825-15</inkml:trace>
  <inkml:trace contextRef="#ctx0" brushRef="#br0" timeOffset="1.54966E6">25723 13856 1 0,'2'-3'304'0,"2"-3"72"15,5-1-49-15,4-1-10 0,1 2-24 0,3 1-54 16,4-1-72-16,4-1-37 0,0 1-26 16,6-1-19-16,3 0-12 0,-1 3-18 0,2-2-10 15,-2 3-4-15,-1-2-7 0,0 0-3 0,-3 3-5 16,0-2-4-16,-1 3-7 0,-2-2-2 15,-4 1 0-15,0 1-2 0,-3-1 5 0,-4 0-4 16,-2 2 4-16,-1-1 3 0,-3 0-1 0,-2-2 6 16,0 3 0-16,-5-1 3 0,-1 2 5 0,-1-1 7 15,0 3 4-15,-1-3-3 0,0 0 0 16,0 0-13-16,-1 1-4 0,1-1-5 0,0 1-10 16,1-1-1-16,0 0-4 0,0 0-2 0,0 2-1 15,-3-1-1-15,1 3 2 0,-2-1-1 0,2 2 3 16,-3 2-3-16,0 0 2 0,-2 0 1 15,0 2-4-15,1 0 6 0,1 0-2 0,0 2-2 0,-1-1 2 16,2 2 0-16,-5-3 0 0,5 4 0 16,0-1 2-16,0 1-3 0,2-1 0 0,1 1 2 15,0-3-7-15,1 3 8 0,2-2-2 0,0-2-1 16,-1 1 7-16,3-2-4 0,1 1 2 0,1 0 0 16,0-3 0-16,1 1 4 0,1-1-1 15,1-2 2-15,3-1 0 0,1 1 2 0,0-3 0 16,3-1-2-16,2-1 3 0,0 0-4 0,5-2 1 15,1-2-2-15,-2 1-2 0,1-3 0 16,-5 0-3-16,0 0 1 0,0 0-3 0,-4-2 5 16,2 0 0-16,-3 0-1 0,-2-1 8 0,-4 2-8 15,0-1 5-15,-1 1 1 0,-1 1-5 0,-3-3 3 16,-2 3-3-16,0-1-1 0,0-2-1 16,-3 2-2-16,-2 0 2 0,0-3-5 0,-2 4 5 15,0-2-4-15,-4 1-2 0,1 1 2 0,0 0-8 16,-4 0 6-16,3 1 0 0,-4 0 0 15,4 0-2-15,1 2 4 0,-1 1-1 0,1-1-1 0,1 1 7 16,4 0-9-16,-1 1 3 0,3 1 2 16,2 1-9-16,0-1 8 0,1 1-4 15,0 0 1-15,1 0 1 0,0 0-3 0,0 0 1 0,1 0-2 16,0-3 5-16,3 2-3 0,0 0 0 16,6 0 4-16,2-3-10 0,2 1 7 0,4-1 1 15,0 0 0-15,4-2 5 0,-2 3-6 0,3-1 2 16,-2 1-1-16,2 0 1 0,-1 0 0 15,0 1-1-15,-5 0 2 0,4-1-8 0,-6 2 6 0,2 1 0 16,-6 0-1-16,0 0 9 0,-3 1-8 16,1 2 2-16,-3-3-1 0,-2 1-1 0,0 0 1 15,-1-1-2-15,0 1 2 0,-2 0-7 0,1-1 7 16,-3 1-1-16,0-1-2 0,1 0 9 16,-1 2-9-16,0-2 3 0,0 1-1 0,0 2-6 15,0-1 5-15,-1 0-1 0,1 3 1 0,-2 1 1 16,0 1 2-16,-2 1 0 0,2 1-1 0,-3 1 7 15,0-2-6-15,-1 4-1 0,1-1 2 16,-3 1-6-16,4-3 2 0,-2 2 0 0,2-3 0 16,0 3-1-16,0-2 2 0,2 0 2 0,1 0-2 15,0-2 5-15,2 0-6 0,0 2 1 16,1-4 2-16,2 2-8 0,1-3 6 0,-1 3-1 16,3-3-1-16,-2-1 6 0,3 0-4 0,1 0 3 15,0-1-1-15,-1-1 2 0,5-1-2 16,-4-2 1-16,1 1 1 0,1-3-2 0,-1 1 3 15,0-2 0-15,-2-3 1 0,0 2 4 0,-2 0-2 0,0-1 2 16,1-2-3-16,0 3-1 0,-3-4 0 0,1 0-4 16,-3 0 2-16,2 0-5 0,-2 1 2 15,0-2 2-15,-1 1-4 0,2-1 6 0,-2 3-4 16,2-1 1-16,0 1-1 0,-1 3-3 0,1-2 2 16,-1 2-3-16,1-2 2 0,1 2-1 15,-1-1-1-15,1 1 0 0,1 2-2 0,0-3 3 16,1 4 0-16,2-1 0 0,-3 1 2 0,6 2-2 15,-2-1-1-15,-1 0 1 0,5 2 0 16,-5-1 0-16,1 1 2 0,-1 2 0 0,0 1-2 16,0 1 2-16,-2 0-1 0,-2 2 0 0,1 0-1 15,1 3-3-15,-4-2 4 0,1-1-1 0,0 3 1 16,-2-1 1-16,-1 1-1 0,0 0 2 16,-1 1-2-16,-1-3 4 0,-2 1-3 0,2 2 1 15,-2-1 2-15,2 2-5 0,-1-4 0 0,2-2 2 16,1 3-2-16,3-4 4 0,-2 0-1 15,4-1 1-15,-3-1-2 0,2 5 3 0,2-5-1 0,2 0-1 16,3-1 4-16,0-1-4 0,2-1 3 16,2-1-1-16,-2-1 0 0,2-2 4 0,-1 0-2 15,-1-2 3-15,-1 1-1 0,-1 1 2 0,0-4 1 16,-3-2-1-16,-2 2 4 0,2-3-5 0,-5-1 1 16,1 1 0-16,-2 0-3 0,-4-2 3 15,-1 3-4-15,0 1-1 0,-4-1-2 0,0 2-4 16,-1-2 1-16,-1 2-1 0,-3 1-2 0,1-3 0 15,-1 4-3-15,2 2-5 0,-2 1-11 0,0 2-15 16,1 3-29-16,-4 3-43 0,0 1-77 16,-2 3-153-16,0 1-616 0,-1 0-728 0</inkml:trace>
  <inkml:trace contextRef="#ctx0" brushRef="#br0" timeOffset="1.55041E6">25194 14639 1 0,'-6'-1'16'0,"2"1"349"16,-2 0 24-16,1 0-38 0,2 1-51 0,0 0-95 15,2 0-68-15,0 2-37 0,0-2-11 0,0 1-5 16,0 1-2-16,1-1 0 0,-2 3-8 0,2-1 6 16,0 0-4-16,0 0 0 0,2-1 0 15,-1 2-7-15,0-3-2 0,1 1-6 0,-1-1-1 16,2 0-1-16,1-1-2 0,0 2 1 0,1-2-8 15,0 0 4-15,4-1-1 0,0 1-1 0,5-2 4 16,5-1-14-16,0-2-9 0,8-1-9 16,3-1-6-16,3-3-1 0,7 1 2 0,6 0-4 15,2-2-5-15,9 0 4 0,4-2-3 0,4 2 2 16,6-2 4-16,0 2-7 0,5-1 0 16,2 0-2-16,-1-2-4 0,3 3 5 0,-1 0 0 0,0-1 0 15,2 5 7-15,-3 0-4 0,-2-2 1 0,-4 1 1 16,1 0-2-16,-6-3-1 0,-2 4-2 15,-1-1-3-15,-4-1-6 0,0 1 6 0,-4 0 0 16,-4-1-1-16,1 2-2 0,-4 0 3 16,0 1-4-16,-7-1 2 0,-3 3 5 0,-7-2-7 15,-1 1 1-15,-3 2-1 0,-8-1-1 0,1 0 4 16,-6 1 2-16,-5-2 1 0,0 2 3 0,-4-1-4 16,-1 0 2-16,-1 1 1 0,-3 1 6 15,0-2-5-15,0 3 0 0,-2-2-5 0,1 2-8 0,-1-3 6 16,1-1 0-16,0 2-1 0,-1-1 1 15,-1 0-6-15,1 2-3 0,-2-1-2 0,2 0-5 16,-1 1-13-16,1-2-19 0,0 2-44 0,-1 0-90 16,2-2-233-16,-1 3-1179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29:34.7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709 4564 1 0,'0'0'0'16,"-1"-1"0"-16,1 1 200 0,-1 1 145 16,1-1-37-16,-1 0-65 0,1 2-66 0,0 0-56 0,-1 1-25 15,0 1-1-15,0 1-17 0,-3 0-11 16,2 0-10-16,1 1-12 0,-1 1-4 0,0 0-3 15,1-3-3-15,-2 1 2 0,3 0 2 0,3-2 1 16,-3 1 1-16,1-3 6 0,2 2-4 0,-2-1 1 16,1-1-2-16,3 0-6 0,-2 1 3 0,0-1 0 15,2-1 1-15,-1 0-2 0,3-1-1 16,-4-1-1-16,3 0-1 0,-3-1 3 0,3-1-5 16,-2-1-4-16,2-3 0 0,-2 1-8 0,3-1 3 15,-4-2 2-15,0 0-3 0,2 2 2 16,-3-3-2-16,-2 0 0 0,1 0-2 0,-1 0 3 15,0-1-4-15,-1 1-2 0,0 0-2 0,-1-1-7 16,-3 1 6-16,3 0 0 0,-2 4 0 16,-2-3 3-16,-2 2-5 0,5 2-3 0,-4-1-2 15,2 2 1-15,-2 2-4 0,-1 1-3 0,2 1-1 16,-2 1-6-16,0 1 5 0,-2 4 0 0,0 4 1 16,-1 2 5-16,-1 6-5 0,0 0 1 15,-5 5 0-15,5 2 3 0,-4 4-1 0,3 2 2 16,1 4-1-16,0 2-5 0,3-1 5 0,1 4 1 15,-1-1-1-15,7 3 3 0,-1-1-6 0,3-1 0 16,1-1 0-16,1-3-1 0,1-2 2 0,5-4 0 16,1-3 0-16,1-4 0 0,3-2 2 0,3-7 2 15,3 0-3-15,-2-5 4 0,7-1-5 16,-1-3-1-16,1-4-3 0,4-3-3 16,-2-4 0-16,-1 0-2 0,3-3 2 0,-4-5-2 0,3 0 1 15,-4-3 0-15,-2-3-10 0,0-5 4 0,14-18 0 16,-11 3 1-16,-11 5 10 0,-6 9-1 15,1 2 1-15,-6 0 2 0,-2 4 1 0,-2 2 6 16,-3 4-1-16,1 4 1 0,-3 2 2 0,2 3 1 16,0 4-7-16,2-1 6 0,-3 3-4 15,-2 0-6-15,0 3 4 0,-2 0-7 0,-2 2 1 16,-3 6 1-16,1-1-2 0,-1 5 2 0,0 2-1 16,3 3 5-16,-1 0-5 0,2 0-1 15,6-1-2-15,-1 3-3 0,5-3 5 0,2 0 3 16,4-1-1-16,0-1 2 0,7-2-1 0,1-2 0 15,2 0-2-15,2-2-11 0,15 2-1 0,-1-6-2 16,-7-8 3-16,-7-6 10 0,0 0 3 16,-5-1 2-16,-1-2 0 0,-2-3 0 0,0-2 0 15,-2 0-2-15,0-1 1 0,-1 2 2 0,-2-1-2 16,-4 0 1-16,1-1 1 0,-1 1-4 0,-1 0 2 16,-2 3 3-16,-3 1-2 0,3 3 4 15,-5 2-2-15,5 0-4 0,-5 5-1 0,5 1-6 16,-3 0-1-16,2 2-3 0,-4 5-1 0,4-1-1 15,-2 6 3-15,-2 3 2 0,6 1 0 0,0 0 1 16,3 0-5-16,1 0 2 0,8-2 0 0,-1 2 2 16,5-1 3-16,3-1 0 0,1-7-2 0,1-2-3 15,-2-2 1-15,3-4 1 0,-1-3 1 16,0-2 4-16,-4-5 1 0,-1-2 1 0,-2-1 2 16,1-2-1-16,1-1 3 0,-3-1 1 0,-2-4-2 15,0-4 2-15,-4-1-1 0,4-1-2 16,-5-1 1-16,3 0 1 0,-3-3-2 0,1 0 0 15,-3 3 1-15,5 1 3 0,-7 1 3 0,0 7 5 16,-6 2 5-16,4 4 6 0,2 6 1 16,0 2 1-16,-1 5-4 0,0 1-10 0,0 2-7 15,0 0-8-15,1-1-11 0,-2 1-10 0,2 1 5 16,-3 7 4-16,1 5 11 0,-1 8 11 0,-2 5-1 16,4 2-3-16,0-2-2 0,1 3-1 0,1-3-1 15,0 3 1-15,1 1-1 0,3-2-8 16,-1 2-9-16,4-5-23 0,1-2-24 0,-1-6-32 15,1-7-38-15,-2-6-26 0,7-3-33 0,-3-5-17 16,0-2 1-16,-1-3 4 0,0-7 25 0,2-2 30 16,-4-4 31-16,-1-3 32 0,-2 0 27 15,-2-4 21-15,3-5 17 0,-3 1 13 0,1-4 10 16,0-3 27-16,-3-1 23 0,0 1 28 0,-1-1 50 16,1 3 32-16,-2 2 45 0,0 10 39 0,-1 5-17 15,-3 8-19-15,2 5-40 0,1 4-41 0,-2 1-26 16,4 2-29-16,-2 1-29 0,1 0-24 15,0 1-12-15,0 4-3 0,-2 6 1 0,-2 6 0 16,3 1-1-16,0 5-1 0,-1 4 0 0,3 2 3 16,3 2 5-16,-1 4 0 0,1 2 1 15,1 3-5-15,-1 3-10 0,-1 2-17 0,1 3-30 16,1-1-62-16,-3-2-113 0,-1-2-208 0,0-3-404 16,0-5-627-16</inkml:trace>
  <inkml:trace contextRef="#ctx0" brushRef="#br0" timeOffset="161.5671">1447 4705 1 0,'2'-10'99'16,"3"-6"75"-16,-2-2-57 0,7 5-40 0,-1 0-25 16,2 3-22-16,1-1-21 0,0 2-9 0,6 0-11 15,1 2-27-15,2 2-84 0,-2 3-265 0,-1 2 387 16</inkml:trace>
  <inkml:trace contextRef="#ctx0" brushRef="#br0" timeOffset="559.2558">855 5144 1642 0,'-7'-1'218'0,"-5"1"-44"0,0-1-18 0,-4 2 3 16,1 3-10-16,-4-2-25 0,1 6-37 16,-1 5-28-16,4-1-25 0,-1 6-12 0,5 3-10 15,0 3-7-15,2 1 1 0,2 4-1 0,6 2 1 16,5 2 1-16,1 0 3 0,5-1-3 0,3 3 1 15,4-2 0-15,3 0-7 0,1-2 4 16,0-2 1-16,0-2 1 0,1-3 3 0,-4-2-5 16,1-2-1-16,-7-2-1 0,0 0-2 0,-2-5 6 15,-3-1 4-15,-5-1 3 0,1 1 6 16,-6-5 5-16,1 1-1 0,-5 0-1 0,0 0-2 16,-3-1-7-16,-1 4-4 0,-4-3-1 0,0 0-2 15,-1 0-2-15,-3-1-1 0,4-1-2 0,-1-1-8 16,0 0-7-16,1-4-32 0,4-1-63 15,-1-3-108-15,4-4-256 0,1-1-569 0,5-6-193 16</inkml:trace>
  <inkml:trace contextRef="#ctx0" brushRef="#br0" timeOffset="1181.5653">1074 5191 1795 0,'2'-2'307'0,"0"-2"-50"16,-2 1-60-16,0 3-27 0,0 0-27 0,0 2-44 15,-2-1-43-15,2 1-26 0,-2 2-16 0,1 5 1 16,0 4 9-16,-3 9 12 0,-2 4-3 16,3 6-4-16,-3-1-7 0,4 2-12 0,0 0 1 15,2-2-2-15,1 0-1 0,2-1 2 16,5-2-4-16,0-4-2 0,1-5 0 0,2-2-1 16,2-2-1-16,0-5 0 0,6-1 1 0,0-3-8 15,1-3 4-15,3-3-4 0,1-2-3 0,-1-4 4 16,-2 0-7-16,0-5 0 0,-3-2 4 15,-3-1-1-15,0-1 4 0,-2-2 4 0,-1 0 1 16,-2 0 0-16,-1 2 0 0,-3-1 0 0,-3 1 1 16,-2 2 7-16,-1 2-2 0,-1 2 1 0,-1 3 3 15,-3 0-2-15,3 1 0 0,-2 3-1 0,-3 0-3 16,1 2-6-16,-2-2 2 0,-1 4-1 16,0 0 0-16,0 0 4 0,0 3-3 0,-2 2-1 15,1-1 0-15,2 1-3 0,3 1 1 0,-2-1-2 16,6-1-3-16,0-1-3 0,2 2-1 0,0-1 1 15,5 1 0-15,-1 0 10 0,5 0-4 0,4-2-1 16,4-2 2-16,7-2-11 0,0-2-2 16,4-3-9-16,-5-3-13 0,2-3-1 0,-5-2 1 15,0-2 7-15,-1 1 8 0,1-4 8 0,-2-2-7 16,-2 0-2-16,-3-3-2 0,-3 4 0 0,2-2 11 16,-4-4 10-16,-2 1 6 0,0 0 4 15,-4 0 2-15,-3 3 4 0,0 0 4 0,-1 6 9 16,-4-3 0-16,0 3 6 0,-2 4 3 0,-1-1-1 15,1 3 11-15,0 2 1 0,-1 2 2 16,4 2 1-16,-3-1-10 0,4 3-8 0,0 3-12 16,-1 1-11-16,2 1-4 0,-2 2-2 0,-1 8 0 15,2 4 0-15,-1 3 2 0,2 4 0 0,4 2-2 16,2 2 3-16,-1 5-3 0,2 0 2 0,-1 5 1 16,2 0-1-16,-2 3 0 0,-2 1-3 0,2-1-7 15,-1 1-18-15,-1-4-25 0,-1-3-27 16,2-6-30-16,-1-4-41 0,-1-5-55 0,-1-2-88 15,-1-3-227-15,-3-4-418 0,3-4-44 0</inkml:trace>
  <inkml:trace contextRef="#ctx0" brushRef="#br0" timeOffset="1626.6892">1549 5353 1 0,'8'-12'0'16,"2"-6"271"-16,2-2 55 0,3 3 17 0,1 7-10 15,0 4-69-15,-2 2-71 0,4 3-50 0,-5 3-45 16,5 4-32-16,-4 3-16 0,3 6-1 16,-5 4 7-16,0 2 1 0,-3 5-5 0,-1-2-4 15,-3 5-3-15,-1 2-9 0,-1 1-6 0,-3-1-8 16,0-1-5-16,-1-6-1 0,-1-4 1 0,-2-4 3 16,1-6-3-16,2 0 1 0,-1-4-2 15,2-1-7-15,0-5 0 0,0 0-2 0,1-2-5 16,1 0-2-16,4-2 2 0,4-6 0 15,1-4 5-15,3-7 0 0,5-4-5 0,2-1-1 16,1-3-1-16,-2-1 3 0,3-1 3 0,-3-1 4 16,-2 2 4-16,1 2 9 0,-5 2 8 0,2-2 9 15,-4 5 11-15,3 0 5 0,-4 3 3 0,-4 4 3 16,-1 8 1-16,-2 3-1 0,-2 3 8 0,-4 2-3 16,0 1-6-16,0 1-11 0,1 2-19 15,-1-2-11-15,-4 3-6 0,-2 6-6 0,-3 4 2 16,-2 4-4-16,0 3 1 0,-4 0-1 0,7-1 0 15,-1-3-3-15,1 1-1 0,2-1-1 16,5 2 0-16,1-2-1 0,3-3 0 0,1 2 1 16,5-2-1-16,2-1-1 0,3 0-3 0,1-4-6 15,7-1-10-15,0-3-18 0,7-3-28 0,-1-3-43 16,4-5-80-16,3-2-99 0,1-4-468 0,-3-2-897 16</inkml:trace>
  <inkml:trace contextRef="#ctx0" brushRef="#br0" timeOffset="1767.6719">2507 5128 1250 0,'-7'1'918'0,"-3"-1"-733"0,-3 2-54 15,5 1-4-15,1 0-22 0,-1 1-32 16,-2 2-37-16,5 0-28 0,-1 2-24 0,2 4-26 16,-2 0-84-16,2 3-312 0,-4-1-960 15</inkml:trace>
  <inkml:trace contextRef="#ctx0" brushRef="#br0" timeOffset="2294.0228">610 6363 292 0,'-3'0'282'0,"3"-2"-22"0,-1 2 41 0,0 0 33 16,0 0-18-16,1 2-64 0,-1-2-62 0,1 0-46 15,0 1-33-15,0-1-21 0,0 1-16 0,0-1-7 16,1 0-3-16,-1 0-5 0,0 0-8 0,0 0-8 16,1 0-7-16,1 0-6 0,1-1 1 15,0 0-1-15,-1-2-7 0,5 0 2 0,1-2-3 16,3 1-4-16,1-2 5 0,1-2 0 0,6 0 2 16,2-2-2-16,8-3 1 0,3-2 0 0,39-19 1 15,7 0-9-15,-2-2-2 0,2 4 0 16,-5 0 1-16,7-4 8 0,2-2 2 0,5 0-1 15,-2 0 0-15,-2 0-2 0,-2 0 5 0,0 0-1 16,0 2-3-16,-2-2 3 0,-3 3-10 0,1 1-4 16,-5 2-2-16,-2 3-6 0,-7 0 5 15,-4 5 0-15,-11 2 0 0,-6 3 1 0,-9 4-4 16,-11 4 1-16,-3 4 0 0,-10 3 6 0,-7 3 0 16,-3 1 0-16,1 1 0 0,-1-1-13 0,-1 2 3 15,1-1-7-15,-4 0-8 0,-2 2-14 16,-7 1-50-16,0 6-91 0,-7 3-404 0,-4 4-1243 15</inkml:trace>
  <inkml:trace contextRef="#ctx0" brushRef="#br0" timeOffset="7205.8229">1153 6326 1 0,'0'-3'0'0,"-1"-2"0"0,1 0 397 15,-1-1-44-15,0 2-40 0,0 0-35 0,1 0-38 16,0 1-41-16,-1-1-31 0,1 0-26 15,0 1-19-15,0 0-14 0,-3 0-16 0,3 2-16 16,-1 1-13-16,0 0-19 0,1 0-16 0,0 0-10 16,0 1-17-16,0-1-6 0,0 3 1 0,-3-1-3 15,0 3 9-15,-1 2 5 0,1 0 3 16,-5 4 6-16,0 1 1 0,2 4 3 0,-3-2-4 16,1 5 3-16,0-1-5 0,1 3 0 0,1-2-1 15,-3 4-8-15,2-3 3 0,3 3 1 16,-2 0-2-16,4-2 3 0,1 0-2 0,1-2-1 15,0-4 0-15,3 0-1 0,4-4 2 0,1-1 3 16,2-2 1-16,-1-3-2 0,2 1 3 16,2-3-1-16,0-3 2 0,5-5 3 0,0-1 0 15,1-1-4-15,2-4-1 0,-3-1-3 0,0 1-2 16,-2-1 1-16,-2-1 0 0,0-1-1 0,-4-1 1 16,0 1 0-16,-5 0-1 0,4-1 3 15,-1 2-2-15,-5 3 1 0,-2-2 1 0,-1 6-1 16,1-3 0-16,1 3 2 0,-2 0-2 0,0 0-2 15,0 3 1-15,-2-1-1 0,2 2-1 0,0 1 4 16,-1 1-5-16,1 0-4 0,0 1-3 0,-1 1-10 16,2-2-2-16,-1 1-1 0,0 3 2 0,0 1 2 15,-1 2 7-15,1 2 3 0,0 4-1 16,0 1 4-16,0 1-3 0,-1 2 0 0,0-1 2 16,-3 2-2-16,1 0 0 0,2 1 1 0,0-1 0 15,1-2 1-15,-1 2 0 0,0-4 0 16,0-1-2-16,1 1 0 0,1-2 0 0,-1-1-2 15,1 2 0-15,-1 1-13 0,1-3-28 0,0 1-46 16,3-3-67-16,1-1-99 0,-4-2-177 0,3 0-300 16,1-1-717-16</inkml:trace>
  <inkml:trace contextRef="#ctx0" brushRef="#br0" timeOffset="7592.5916">1539 6403 63 0,'0'-3'609'0,"-2"-1"-74"16,-2 1-137-16,1 1-71 0,2 2-94 0,0 0-85 15,-1 3-71-15,-5 0-39 0,3 3-18 0,-3 7 1 16,-2-2 10-16,0 4 2 0,1 3 0 16,0-3-5-16,2 4-8 0,-1 0-4 0,3-1-3 15,4-2-4-15,-1 2 1 0,2-2 2 0,0-2 1 16,6 1 5-16,-2-4 4 0,7-1 0 15,-2-3 2-15,4-3 2 0,-2 2-3 0,5-4-1 16,-4 0-3-16,1-2-3 0,1-3 4 0,-3 0-1 16,-2-3 3-16,1 1-2 0,-1-2-1 15,-1-3-1-15,-2 1-1 0,-3-1 1 0,0-1-3 16,1 1-3-16,-3-1-2 0,-2 1-4 0,0-2 0 16,-2 1-1-16,-3-1 0 0,1 3-1 0,0-4-3 15,-2 3-1-15,-2 1 0 0,0-2-1 16,-2 3 0-16,2-1-2 0,-3 1 0 0,2 2-4 15,-2 0 2-15,2-1-4 0,-1 3-6 0,2 2-10 16,0 0-25-16,5 2-41 0,-4 2-67 16,5 0-83-16,1 2-153 0,1 2-215 0,1 0-305 0,8 1 345 15</inkml:trace>
  <inkml:trace contextRef="#ctx0" brushRef="#br0" timeOffset="7924.8396">1783 6410 1 0,'-1'1'211'0,"0"0"127"0,1-1-127 0,0 1-19 16,0 1 29-16,-1 0 9 0,-5 1-30 0,4 4-31 15,-4 2-50-15,2 2-35 0,1 2-6 16,0 0-6-16,0 3-5 0,3 2-17 0,0-3-11 16,0 2-6-16,3 0-6 0,-1-2 8 0,1 2-7 15,-1-3 0-15,5-2 0 0,2-1-8 0,-3-1 8 16,2-4 3-16,2 1 5 0,-2-2 6 15,2-2 2-15,-1-3 3 0,1 0 1 0,0-3 3 16,0-2-4-16,1-2-7 0,-4 1-3 0,1-4-7 16,1-2 2-16,-3-1-1 0,-2-1-6 0,0-2-1 15,0 2-10-15,-3-3-4 0,-2-1 1 16,0 3 0-16,-4-3 0 0,1 2 0 0,-3 1-1 16,1 0-6-16,-3 0 4 0,0 3-2 0,-3-1-2 15,-2 4 1-15,3-1-8 0,-1 4-6 0,1 2-12 16,-2 3-20-16,-3 7-47 0,-3 5-172 0,-1 9-796 15,-4 4-586-15</inkml:trace>
  <inkml:trace contextRef="#ctx0" brushRef="#br0" timeOffset="17286.5093">1149 7604 1 0,'0'-3'0'0,"1"-5"0"0,-1 3 0 16,0-2 88-16,1 2 191 0,-1 0-8 0,0 2-17 15,-1-1-23-15,1-1-25 0,-1 2-23 0,1-1-21 16,-1 1-25-16,-2-1-16 0,2 2-20 0,0 0-20 16,-1 1-8-16,1 0-11 0,0 1-14 0,-1 1-12 15,2 0-14-15,0 1-10 0,-2-2-7 0,2 1-4 16,0-1-1-16,-2 2 1 0,1 4 3 16,-2-2 1-16,-4 2 3 0,5 0-3 0,-3 2-1 15,2-1 1-15,1 2-4 0,0 1 2 0,-1-2-1 16,2 1 2-16,1-3 0 0,0 4 1 0,1-1 0 15,3 3-1-15,-1-3 4 0,0 2 0 16,4-1 1-16,0 1 1 0,-1 0-2 0,3 1 2 16,0-3 4-16,2 0 3 0,1-1 2 0,3 0-1 15,-3-1 0-15,2 2-2 0,1-4 0 16,-2 1-3-16,4-1-3 0,-2 2-4 0,2 1-3 16,-4-2-1-16,5 2-1 0,-5-1-1 0,2-1 1 15,-4 0-1-15,0 3 0 0,-5-2 0 16,1 1 1-16,1 0 0 0,0 0 2 0,-5-3 0 15,-2 2-2-15,0-1 1 0,1-1 2 0,0 1 0 16,-2-1 8-16,0 2 8 0,-4-1 11 0,2 1 10 16,-2 1 4-16,-6-2-2 0,0 0-7 15,-6 0-7-15,1 3-8 0,-2-3-6 0,-1 0-2 16,0 0-5-16,1-1 0 0,-4 1-1 0,1-2-6 16,-4 2 0-16,2 0-9 0,0-3-7 0,-1 0-15 15,2 0-33-15,1-2-51 0,-1 0-82 0,3-1-161 16,-1-1-271-16,6-2-436 0</inkml:trace>
  <inkml:trace contextRef="#ctx0" brushRef="#br0" timeOffset="17511.9643">971 7704 1 0,'-2'-2'171'0,"2"-2"286"16,0 1-120-16,0-4-81 0,0 1-60 15,0-1-75-15,8-5-46 0,-2 0-42 0,8 0-22 16,2 4-6-16,8 1 0 0,-3-3 1 0,3 3 1 16,3 1 1-16,-3-3-2 0,4 3 0 15,-4-1-1-15,1 0-1 0,-1 3 0 0,-2-1-4 16,3 1-9-16,-4 1-34 0,2-1-92 0,0-2-142 16,3 3-249-16,-6-1-197 0,0 1 723 0</inkml:trace>
  <inkml:trace contextRef="#ctx0" brushRef="#br0" timeOffset="17865.8964">1519 7497 1 0,'0'2'0'0,"0"0"0"0,0 0 0 15,0-1 151-15,1 1 50 0,-2-1 61 0,0 3 31 16,1 2 19-16,-3 5-16 0,-1-3-78 16,1 5-46-16,1 0-22 0,-1 2-30 0,0 1-32 15,2 0-18-15,1 0-14 0,0 0-9 0,0 3-3 16,0-2-12-16,4 1-11 0,1-6-3 15,2 0-1-15,-2-2 4 0,5-3 4 0,0 1 3 16,0-1 3-16,5-4 3 0,-1-1 3 0,-1-1 2 16,2-5 2-16,-1 2-5 0,2-4-6 0,-2-1-4 15,-3-1-1-15,-1 0 1 0,0-1 1 16,-3 0-1-16,-3 2-1 0,2-4-5 0,-4 2-1 16,-1-1-1-16,-1 1 1 0,0 0-4 0,-1-1-4 15,-1 1-1-15,-4 0-4 0,2 1 1 0,-3 1-2 16,-3-2-2-16,3 2-5 0,-1 0 1 0,-3 0-1 15,1-1-2-15,1 2 4 0,0 1-4 16,0 2-4-16,0 2-4 0,3 0-12 0,2 1-12 16,-1 1-16-16,0 2-28 0,3 0-36 15,-1 5-63-15,1 1-96 0,2-1-137 0,3 0-123 0,0-1-143 16,6-2-80-16,1-2 758 0</inkml:trace>
  <inkml:trace contextRef="#ctx0" brushRef="#br0" timeOffset="18181.8611">1764 7521 1 0,'2'-4'111'16,"0"0"338"-16,0-2-59 0,0 3-54 0,-1 3-76 16,-1 0-112-16,0 0-75 0,0 2-69 0,0-2-35 15,0 3 4-15,1 1 12 0,5 2 25 0,-3 4 19 16,4 0 4-16,-3 4-2 0,5 0-1 16,-3 1 6-16,-1 0-4 0,4-1 1 0,1 2-3 15,-1-2-4-15,1 3-4 0,2-3 2 0,-2-1 4 16,0-1 2-16,1-2 7 0,0-3 2 15,1 0 4-15,-1-4 2 0,1-2 1 0,-1-1-4 16,-1 0 0-16,0-3 4 0,-2 0 0 0,5-5 4 16,-3 0 0-16,0-5-3 0,-4 1 1 15,2-1-3-15,-2 0-3 0,-5-1 9 0,0 0-3 0,-2-1-5 16,-3-1-5-16,-1-1-15 0,-4-2 7 0,3 1-2 16,-2 0-2-16,-1 1-4 0,-4 2-6 15,0 0-4-15,0 3 2 0,-5 1-1 0,3 3-12 16,-3 3-3-16,-1 3-10 0,0 5-10 15,-6 7-16-15,-2 9-93 0,-2 9-498 0,-3 12-1014 16</inkml:trace>
  <inkml:trace contextRef="#ctx0" brushRef="#br0" timeOffset="26672.1491">747 9215 1 0,'-1'-1'0'0,"1"-2"0"0,0 2 0 0,-1-3 0 15,0-1 0-15,1-1 0 0,1 0 53 0,1-1 31 16,4-1-8-16,-1-3 4 0,5 1 6 0,1-1 2 15,5-1 3-15,-2-1-3 0,4 3-3 16,-1-2-11-16,0 4-13 0,1-2-16 0,0 3-17 16,-4 1-10-16,1 3-13 0,-1 0-4 0,7 5-2 15,-3 2 2-15,-7 4 8 0,-1 3 11 0,-1-1 10 16,0 3 5-16,-4 0 7 0,2 4 4 0,-3-1-1 16,1-3 14-16,-4 3 0 0,-1-4 0 15,-1 2 13-15,-4 0-2 0,1-3 2 0,0 1 1 16,-1-4-12-16,-3 0-5 0,4-1-3 0,-3-2 1 15,2 1-2-15,0-3-6 0,2-1-8 16,0 0-5-16,-3 1 5 0,4-1-9 16,-3 0 8-16,1-1-15 0,3 0-12 0,0 0-17 0,1-1-26 15,0 0 8-15,1-1 0 0,8 1 16 0,0-1 11 16,2 0-2-16,3 1-2 0,3 0-2 16,-1 1 5-16,2 1-1 0,-1 2-2 0,-2 1 2 15,2 1-4-15,-3 3 2 0,4-2 0 0,-5 3 2 16,1 1 2-16,-3 2-2 0,1-1-1 15,-4-1-1-15,-4 0 5 0,-3-1 4 0,-1-1 4 16,-1-2 7-16,0 1 9 0,-1-1 14 0,-6-2 8 16,-3 1 6-16,-1 0-3 0,-5 2-7 15,3-5-6-15,-4 2-6 0,0-1-1 0,1-1-6 16,0 0-5-16,-2-2-2 0,2-1-10 0,2 2 2 16,6-2-2-16,-1 0 4 0,1-2 0 0,-2 1-8 15,0-1-8-15,0 1-18 0,0 0-12 0,-1-1-34 16,-1-2-46-16,6 2-66 0,-2-1-155 0,3-2-299 15,5-1-497-15</inkml:trace>
  <inkml:trace contextRef="#ctx0" brushRef="#br0" timeOffset="27038.9058">1346 9118 1 0,'0'0'243'16,"-3"-1"218"-16,-3 0-133 0,3 2-63 0,-3 1-61 15,1 3-41-15,-2 0-27 0,-3 2-17 0,5 0-22 16,-2 3-23-16,0 0-13 0,3 4-16 16,-2-1-10-16,4 1-6 0,1 0-12 0,1 0-11 15,1 0-1-15,5 0-4 0,-2-2 5 16,2-1 8-16,2-1 6 0,6-2 5 0,-2-3-1 16,6 0 3-16,-1-4-4 0,0 1 3 0,1-4-2 15,1-2 1-15,-6 0 0 0,5-3 1 0,-6-2 4 16,0-1 3-16,1 0-1 0,-6-1 1 0,2-1-3 15,-6 0-4-15,1 1-2 0,-2 2-1 0,-3 0-6 16,0-2-1-16,-4 3-3 0,2-1-6 16,-4 0 1-16,2 0-4 0,-5 2 0 0,1-2-1 15,-2 0-4-15,1 1-2 0,-4-1-1 0,1 3 1 16,2 1-3-16,-1 1 1 0,3 0-4 0,0 3-14 16,5 1-16-16,-3 0-30 0,6 4-36 15,-1 1-50-15,1 0-63 0,1 6-98 0,2 0-157 16,5 1-319-16,5-2 156 0</inkml:trace>
  <inkml:trace contextRef="#ctx0" brushRef="#br0" timeOffset="27356.5514">1708 9031 1 0,'-1'1'393'0,"-4"2"-93"0,2 0-86 0,-4 2 24 15,-1 2 31-15,1 3-5 0,-2 0-43 0,0 3-51 16,1-1-49-16,-1 4-37 0,5 2-23 0,-2-3-25 15,4 1-13-15,2-1-8 0,0-2-5 0,4 2 1 16,1-3 0-16,2 0 4 0,2-1-1 16,1-3 7-16,4-2 7 0,-1-2 5 0,5-4 10 15,-4 0-2-15,5-4-4 0,-2-1-5 0,-3-2-8 16,3 0 3-16,-4-1 2 0,-4-1 3 0,0 0 1 16,-2-1-4-16,-2-2-5 0,-3 1-5 15,0-2 0-15,-2 2-8 0,-3-3-4 0,1-1-2 16,-6 2-5-16,4-1 1 0,-4 3-1 0,-1-2-2 15,-2 4 0-15,1-3-4 0,-1 5-4 0,-1 0-7 16,2-2-4-16,-1 5-8 0,1 1-11 16,1 2-18-16,1 0-30 0,1 2-39 0,3 2-70 15,1 0-115-15,2 4-122 0,1-1-222 0,3 0-310 16</inkml:trace>
  <inkml:trace contextRef="#ctx0" brushRef="#br0" timeOffset="27670.4269">2122 8864 147 0,'-4'1'466'0,"-2"1"-202"15,-4 3-49-15,0 0 31 0,0 6 34 0,-5 1-22 16,2 2-59-16,-3-1-59 0,3 4-52 0,2 1-33 16,1-2-25-16,2 2-11 0,4 1-8 0,-1 1-4 15,5-2 0-15,0-2-1 0,7 0 0 16,-3-1-2-16,6-4 3 0,3-1 1 0,3-4 4 15,2-2 8-15,-2-5 0 0,5-3 4 0,1-5 2 16,0-1-4-16,1-2 6 0,-3-1-2 16,-4-2 3-16,-3-3 3 0,-3 2 2 0,-4-2 2 15,-1-1-2-15,-3 1 5 0,-2 1-4 0,-2-2 2 16,-1 1-4-16,-4 0-1 0,-2 0 0 0,-2 1-2 16,-1 0-2-16,-5 3-10 0,-3 0-10 15,-2 6-11-15,-2 4-16 0,-3 5-14 0,-4 9-36 16,-3 9-65-16,-5 9-244 0,-7 15-1143 0</inkml:trace>
  <inkml:trace contextRef="#ctx0" brushRef="#br0" timeOffset="33209.3002">828 10358 1 0,'-1'0'0'0,"-1"-1"0"0,-3-1 287 0,3 1 29 16,-3-2-38-16,-1 1-35 0,2 0-31 0,-1 1-35 16,3-1-46-16,0 1-37 0,-2 1-34 0,3 0-30 15,0-1-19-15,1 2-19 0,0-1-14 0,1 0 1 16,0 0 11-16,3 0 23 0,-1 0 30 16,7 0 19-16,1-3 2 0,2 2-9 0,7-3-13 15,3-1-18-15,24-4-8 0,0-1-7 0,-7 3-4 16,-11 4 0-16,-6 1 0 0,-2 1 1 15,-1 1 0-15,-6 0-2 0,2 2-5 0,-4 2 0 16,-2 0-5-16,0 2 4 0,-3 0 1 0,-3 2 2 16,1 3 8-16,-3 1 15 0,-1 4 18 0,-1 4 13 15,-1-2 9-15,-5 5-3 0,2-1-10 0,-4 3-7 16,-2 2-6-16,0 0-8 0,-2 0 0 16,0 0-10-16,1-2-1 0,1 0-9 0,1-2 0 15,2-3-1-15,1 1-1 0,0-7 3 0,0 3-5 16,3-4-5-16,1-1 1 0,-3-2-2 0,4 2 0 15,1-3 2-15,1 0-4 0,4-2-11 16,-2 1-24-16,5-1-52 0,-2-1-87 0,1-3-138 16,5-2-229-16,4-3-355 0,2-4 297 0</inkml:trace>
  <inkml:trace contextRef="#ctx0" brushRef="#br0" timeOffset="33563.2949">1387 10399 30 0,'-4'-3'609'0,"-5"0"-130"16,-3 0-162-16,2 5-68 0,1 0-54 16,-1 4-40-16,0 2-42 0,0 4-26 0,-4 4-26 15,2 3-20-15,2 2-14 0,3 3-10 0,0-1-7 16,5 0-4-16,2-1-5 0,4-2 3 0,4 0 0 16,3-3 2-16,0-4 3 0,7-3 3 15,-3-2 6-15,5-2 6 0,5-4 5 0,-4-3 4 16,2-4 1-16,-3-2-1 0,0-3-6 0,-3-1 4 15,-3-2 0-15,-2 0 3 0,-4-2 4 16,0 1-7-16,-5 1-1 0,3-2-4 0,-6 3-2 16,-7-1-1-16,4-1-4 0,-4 2-4 0,-1-2-7 15,-3 1-2-15,-1 2-1 0,-1 0-1 0,-5 1-1 16,-1 1-6-16,-1 1-3 0,-2 3-1 0,-1 2 1 16,-3 2 3-16,6 1-3 0,5-1-3 0,2 2-15 15,7-1-22-15,-1 2-37 0,6 0-53 16,1 3-66-16,2 0-101 0,7-1-139 0,1 2-193 15,11-4-185-15,5-2 594 0</inkml:trace>
  <inkml:trace contextRef="#ctx0" brushRef="#br0" timeOffset="33865.3741">1655 10328 1 0,'-4'0'163'0,"-6"2"249"0,1 2-88 15,-1 2-27-15,-2 4-17 0,-2 2-23 0,-3 4-34 16,-1 2-44-16,3 0-39 0,0-1-35 0,2 3-35 15,3 0-23-15,1 1-19 0,6-2-10 0,-1-1-8 16,4-3-3-16,5 1 0 0,1-5-1 16,2-1 5-16,7-2 9 0,-2-1 6 0,5-6 8 15,3-1 1-15,1-3-3 0,4-2-5 0,-1-3-2 16,-3-2-2-16,4 0-4 0,-6-3 0 16,-3 2 1-16,-2-1 3 0,-5 0 5 0,-3 1 3 15,-3-1-2-15,-3 0-4 0,-1 1-2 0,-3-1-7 16,-3 0-3-16,1 0-7 0,-3 1-3 0,-4 1 0 15,-4-1-7-15,4 2 3 0,-6 1 0 16,2 2-3-16,0 1 2 0,-5 1-4 0,7 0-3 16,-2 3-4-16,4 1-5 0,3-2-18 0,1 2-46 15,6 2-62-15,1-1-90 0,2 3-130 0,0 1-169 16,8 1-256-16,2-2-35 0</inkml:trace>
  <inkml:trace contextRef="#ctx0" brushRef="#br0" timeOffset="34164.8786">1945 10275 1 0,'-3'0'264'0,"-3"0"206"16,2 3-147-16,-4 0-70 0,0 4-21 0,-2 4-9 15,-1 1-17-15,-1 3-31 0,0-1-45 0,1 1-39 16,3 3-26-16,2-1-23 0,4 0-11 0,2 0-10 16,2-2-6-16,4 0 2 0,0-2 3 15,6-2 8-15,-2-1 6 0,2-4 5 0,3-3 2 16,4-3-1-16,1-1-1 0,3-6 0 0,0-1-5 15,-3-4-1-15,1 1-1 0,-5-4-3 0,1 0-1 16,-6-3 2-16,0 0-4 0,-7-2-1 16,0 1 0-16,-5 0-5 0,-2 2 1 0,-3-3-4 15,-5 1-3-15,-6-1-4 0,-1 2-5 0,-4 3-4 16,0 1-5-16,-2 6 4 0,-2 3-6 0,1 4-3 16,-1 5-3-16,1 5-10 0,-2 7-3 0,3 4-19 15,2 7-70-15,7 5-193 0,5 5-659 0,4 1-652 16</inkml:trace>
  <inkml:trace contextRef="#ctx0" brushRef="#br0" timeOffset="38554.873">952 11699 1 0,'-1'-2'0'0,"0"-3"0"0,0 2 0 16,-1-2 228-16,-3-1 31 0,3 0-27 15,-1 0-37-15,1 0-26 0,-2 0-29 0,3 1-23 16,0-1-24-16,1 0-23 0,1 1-20 0,1-2-14 16,3-1 1-16,-1 0-8 0,4-2-3 15,3-2 3-15,10-8-7 0,2 0 4 0,2 8-4 16,-7 3-10-16,-1 4-4 0,1 1-4 0,-1 3-4 15,-2 3-2-15,2 2 1 0,-3 2 0 0,2 4 2 16,-3 1 7-16,3 4-2 0,-4 4 5 16,-2 3 2-16,-2 1 3 0,-4 4 13 0,-4 2 6 15,0 1 5-15,-3 3-1 0,-5 0-5 0,-1-1 0 16,-4 0-4-16,-5-3 0 0,1-1-4 16,1-3-3-16,-3 0 2 0,2-3-5 0,2-4 0 15,0-1 0-15,2-5-1 0,2 0 1 0,1-4-1 16,1-2 0-16,5-3-4 0,0-1-3 0,3 1-3 15,2-3-4-15,-1-3-5 0,3 3-9 16,-2 0-3-16,2-1 5 0,1-1 7 0,5-3 8 16,2 1 4-16,7-2 0 0,-2-4-3 15,4 3-2-15,1 0 1 0,0-4-1 0,1 3 0 16,0 1-1-16,-3-1 0 0,1 1-3 0,-2 1 1 0,-4-1 1 16,3 3-1-16,-4 0 0 0,-3 0-3 15,3 2-3-15,0 0-5 0,-6-1-9 0,5 0-28 16,-2-1-65-16,-2 1-77 0,2-2-132 0,-1 0-196 15,2-4-235-15,2 1 241 0</inkml:trace>
  <inkml:trace contextRef="#ctx0" brushRef="#br0" timeOffset="38902.4533">1567 11648 1 0,'-7'-4'198'0,"-3"4"316"0,1-2-124 0,3 2-101 16,-2 2-84-16,-4 5-51 0,2 1-29 0,-5 2-13 15,5 4-16-15,-2 1-18 0,3-2-18 16,3 4-19-16,-1-1-12 0,1 0-12 0,4 0-7 16,2-2-4-16,2-1-2 0,4-4 2 0,-3 1-1 15,5-3 6-15,1-1 7 0,1 0 9 0,2-6 10 16,3-1 3-16,-1-4 1 0,4-2-5 16,-4 0-5-16,2-2-1 0,-2 0-3 0,-2-2 4 15,-2 1-4-15,-1-1 5 0,-1-2 1 0,-5 2-1 16,-1-1-1-16,-2 2-4 0,-1-1-1 0,0 0-2 15,-2 0-1-15,-5 2-4 0,-1-1-3 0,2 2-3 16,-4 0-6-16,-1 2-3 0,0-1-3 16,-1 4-3-16,0-2 1 0,-2 4-3 0,5-1-2 15,0 2-3-15,0 3-8 0,0-2-14 0,7 0-25 16,-3 2-34-16,5-1-49 0,1-1-59 0,0 3-66 16,6-3-85-16,0-1-61 0,6 0-74 0,3-5-95 15,4 2 235-15,0-3 344 0,3-1 0 16</inkml:trace>
  <inkml:trace contextRef="#ctx0" brushRef="#br0" timeOffset="39180.7068">1701 11538 1 0,'0'0'240'0,"0"-2"283"0,0-1-123 0,0 3-109 0,-1 2-101 15,1-1-86-15,-2 1-45 0,-3 4-6 0,0 4 20 16,-1 1 15-16,-1 4-4 0,2-1-17 16,0 3-26-16,2-3-17 0,3 0-7 0,1 1-3 15,5-2 4-15,0 0 1 0,2-2 4 0,2-2 6 16,4-3 7-16,1-1 5 0,1-2 4 0,0-3 2 15,3-3-7-15,1-2-3 0,-1-1-5 16,-1-3 0-16,-3 0 2 0,-2-1 2 0,2-1 2 0,-7-1-2 16,-1 0 1-16,-2 0 0 0,-3 1 1 15,-2 0 0-15,-2-1-4 0,-3 0-4 0,-1 0-4 16,-3 0-4-16,-4 0 0 0,-3 1-7 0,1 1-4 16,-4 2-4-16,-1 2-5 0,-2 1-3 0,-2 4-3 15,1 2 1-15,-3 5-4 0,1 0 2 16,4 2-4-16,2 2-8 0,3 1-17 0,2 5-55 15,6 2-152-15,6 2-440 0,2 3-934 0</inkml:trace>
  <inkml:trace contextRef="#ctx0" brushRef="#br0" timeOffset="41328.8113">920 12851 1 0,'-2'-1'0'0,"0"-1"0"16,-4 0 52-16,3-2 212 0,-3-2-59 16,3 2-44-16,1-1-33 0,-2-2-26 0,3-1-20 15,1 1-13-15,1-2-8 0,3-2-3 0,-1 0 0 16,4-2 5-16,-1 2-6 0,3-5-9 15,1 3-21-15,5-1-14 0,5-9-11 0,1 8-5 16,-5 8 7-16,0 5-3 0,-5 2-1 0,3 1-5 16,2 3 3-16,-4 2 1 0,0 2 3 0,5 1 7 15,-6 3-2-15,2 0 4 0,1 4 2 16,-3 2 0-16,-1-3 6 0,-5 3 0 0,1 0 10 16,-4 2 7-16,-2 3 3 0,-1 1 4 0,-2 0-8 15,-3 0-2-15,-1 0-4 0,-1-1 1 0,-3-2-2 16,1 0 1-16,-2-3 2 0,5-2-3 15,-3-4 1-15,0-2-2 0,3-3-7 0,-1 0-4 16,4 1-6-16,-4-2-4 0,6-2-5 0,-3-1-5 16,4 0-3-16,1-1-2 0,0 1-1 0,1-1-1 15,4 0 3-15,-3-1 0 0,1 1 2 16,3-1 10-16,0-1 7 0,1-3 14 0,5-2 6 16,5-4 0-16,3-3-5 0,0-2-6 0,7-3-5 15,-1-1-3-15,3-1-3 0,2-1 0 0,-1 1-3 16,2 1-1-16,1 1-3 0,-5 2-3 0,1 0-11 15,-2-1-43-15,-4 3-86 0,-2-1-119 16,1 0-157-16,-1-2-227 0,-3 1-5 0,2 0 649 16</inkml:trace>
  <inkml:trace contextRef="#ctx0" brushRef="#br0" timeOffset="41645.589">1630 12633 1 0,'-2'-4'0'15,"-5"2"94"-15,-4-3 338 0,2 4-106 0,0 3-87 16,0 2-60-16,1 2-24 0,-5 3-24 15,1 2-13-15,1 3-10 0,1 3-6 0,-3 4-2 16,3 1-26-16,0-1-18 0,2 0-21 0,2 0-19 16,2 0-7-16,4-2-7 0,7 1-4 15,-2-6 0-15,4-4 0 0,2-2 5 0,5-1 5 16,-3-5 11-16,6 0 4 0,1-5 4 0,0 0 3 16,2-5-2-16,-2-1 2 0,0-3-2 0,-1 1 1 15,-5-3 0-15,0 1 0 0,-2-2 3 0,-3 0 0 16,-3 3 3-16,-1-2-2 0,-2 1-1 0,-3-1 0 15,-3 0-12-15,-4 0 4 0,1 3-6 16,-1 0-4-16,-4 2 1 0,1-2-7 0,-5 3-1 16,3 2-5-16,-2 0-5 0,-4 3-5 0,0 3-2 15,-2 2 2-15,2 3-4 0,2-2 3 0,-1 1-5 16,6 0-17-16,5 1-24 0,2 1-61 16,3-1-101-16,2-1-146 0,5-1-181 0,2-1-255 15,7-2 231-15</inkml:trace>
  <inkml:trace contextRef="#ctx0" brushRef="#br0" timeOffset="41965.8052">1976 12441 1 0,'-9'3'0'0,"-4"4"144"0,-5 2 226 16,4 2-31-16,-2 2-32 0,1 1-42 0,-1 2-49 15,3 2-40-15,-1-3-44 0,4 3-37 0,2-1-35 16,2-3-28-16,5 1-16 0,1 0-9 15,4-4-5-15,3 2 0 0,0-3 5 0,4-1 3 0,2 1 7 16,2-6 7-16,1 0 2 0,4-4 6 0,3-3 3 16,1-2-2-16,-3-3 1 0,1-2-5 15,-1 1-3-15,-1-2 0 0,-1 0 4 0,-4-3 4 16,-5 3 3-16,-3-4 6 0,-3 3 0 0,-1-1-1 16,-3 0 1-16,-4 2-6 0,-1 2-3 15,-3-1-4-15,-4 0-8 0,-1 4-5 0,-5 0-8 16,-1-1-4-16,-4 4-3 0,-3 0 0 0,1 3-4 15,-4 2-1-15,-1 2-1 0,1 3-6 16,0 3-4-16,5 0-14 0,4 3-32 0,4 4-70 16,5 2-210-16,9 4-487 0,2 0-647 0</inkml:trace>
  <inkml:trace contextRef="#ctx0" brushRef="#br0" timeOffset="45850.7195">543 13980 1 0,'-2'0'0'15,"-4"0"105"-15,4 0 242 0,-2-1-3 0,-2 1-28 16,2-1-49-16,-2 1-46 0,4-1-48 0,0 0-49 16,-3 1-55-16,4-1-52 0,1 1-47 0,1-2-4 15,5 1 10-15,-3 0 13 0,4-1 23 16,2-2 1-16,3 1 1 0,2-4-1 0,6 0 2 16,1 0-4-16,5-2-2 0,0 1 4 0,3 0-4 15,0-3 1-15,1 4-1 0,-1 0-1 16,-4-1 1-16,3 2 0 0,-3 0 2 0,-1 0-3 15,-4 0-2-15,-1 3-3 0,-4-1-12 0,1 0 1 16,-4 4-1-16,-3-1-1 0,-1 1 11 16,3 1-3-16,-7 2 4 0,2 2 5 0,-4 1 8 15,0 3 7-15,3 2 6 0,-3 3 4 0,0-1 1 16,-2 5 4-16,0 2 1 0,0 2-1 0,-2 2-3 16,0 1-11-16,-4 0-3 0,3 0-4 15,2-14-3-15,-3 5 1 0,2-3-3 0,1 2-3 16,0-1-5-16,0 2 1 0,-3-3 0 0,2 3 9 0,0-3-5 15,2 0 4-15,-2 0-9 0,1-1-2 16,1 0 5-16,-1-2-7 0,1 1-8 0,0 2-18 16,0-3-57-16,1 2-89 0,1 0-134 15,-1 3-236-15,8 8-315 0,-5-3 387 0</inkml:trace>
  <inkml:trace contextRef="#ctx0" brushRef="#br0" timeOffset="46244.1114">1206 13904 1 0,'-2'-3'212'15,"-2"0"347"-15,-2 1-165 0,3 2-104 0,-3 1-94 16,3 2-67-16,-3 2-33 0,2 8-6 0,-5 1 2 0,-2 6-2 16,2 1-20-16,0 4-20 0,5-2-20 15,-3 0-8-15,6-1-8 0,1-1-3 0,1 1 1 16,6-1-3-16,-4-1-2 0,7-5 0 15,-1-3 0-15,2-5 2 0,-1-2 6 0,2-3 4 16,3-2 1-16,-2-1 6 0,6-3 0 0,-5-3 2 16,3-4 1-16,-3-3-7 0,3-1 0 15,-5-1-2-15,2 2 0 0,-3-2 1 0,-6 1 3 0,2 0-1 16,-5-1-1-16,-2 3 0 0,-2-2-2 16,-5 4-2-16,3-2 3 0,-4 2-9 0,-2-1-3 15,-2 4-4-15,1-1-6 0,-6 4 0 0,4 0-2 16,-4 1-3-16,-1 3-5 0,-2 1-1 15,4 3-4-15,-3 0-3 0,1 2-3 0,4-1-18 16,0 2-20-16,4-1-35 0,7 0-55 0,0 1-56 16,4 0-73-16,1-3-57 0,6 0-21 0,5-3-20 15,3-2-30-15,5-2-35 0,3-2 442 16,-1-2 0-16,3 0 0 0,-3-2 0 0</inkml:trace>
  <inkml:trace contextRef="#ctx0" brushRef="#br0" timeOffset="46550.8409">1386 13898 1 0,'0'0'0'0,"0"2"0"15,0 1 0-15,0 3 0 0,0 3 305 16,-1 2-12-16,0 1-69 0,0-1-46 0,1 2-39 16,1-1-25-16,0 0-20 0,1-1-13 0,3 2-8 15,0-5-4-15,3 1-3 0,0-1-1 16,-2-2 1-16,3-3 2 0,1 0-2 0,0-3 0 16,0-2 2-16,1-1-2 0,0-3-3 0,-2-1-6 15,2-2-10-15,-3-1-9 0,1-1 4 0,-1 1 1 16,-4-2 5-16,-3 3 2 0,-1-1-7 0,0-1-4 15,-1 1-4-15,0 0 0 0,-7-1-1 16,5 1-2-16,-5-1-4 0,2 2-6 0,-2-2-3 16,-2 2-3-16,0-2-4 0,0 1 0 0,-2 3-6 15,1 0-3-15,-2 3-4 0,2 1-3 0,0 3-2 16,-2 3-1-16,-3 0-4 0,3 4-4 16,0-1-2-16,-1 1-8 0,8 4-7 0,-1 0-12 15,5-2-24-15,1 3-27 0,3-4-59 0,1 3-84 16,6-3-110-16,8-1-128 0,3 0-189 0,1-5 46 15,3-1 619-15</inkml:trace>
  <inkml:trace contextRef="#ctx0" brushRef="#br0" timeOffset="46867.4355">1669 13810 1 0,'-2'-3'0'0,"-2"-3"450"0,1-1-14 0,0 0-66 15,-2 4-58-15,2-1-56 0,-2 2-55 0,1 1-47 16,2 1-42-16,0 0-30 0,-2 1-30 0,3 0-22 15,0 3-17-15,-1 1-10 0,0 7 3 16,-2-1 1-16,3 4 3 0,1 2 2 0,0-2-2 16,0 4-1-16,5 0-1 0,-1-1 1 0,3-2 1 15,0 0 2-15,2-3 0 0,0-2-1 0,1-3 3 16,0 0-1-16,0-4 4 0,-1-3 5 16,2-1 4-16,-2-2 6 0,1-3-1 0,2-3 5 15,-3-2-3-15,0-2 0 0,-4-1-1 0,2-3-3 16,-5 0 3-16,2 0-2 0,-8 0 2 0,2-2-3 15,-5 2-3-15,1-3-8 0,-2 0 0 0,-2 2 0 16,-4 1-3-16,-2-1 0 0,1 3-3 16,-5 3-7-16,1 5-2 0,-7 5-7 0,3 5-5 15,-7 8-2-15,-4 12-17 0,-4 9-52 0,-5 11-174 16,-8 9-801-16,-7 6-597 0</inkml:trace>
  <inkml:trace contextRef="#ctx0" brushRef="#br0" timeOffset="840360.2619">18011 6153 1 0,'0'0'0'0,"0"0"0"16,0-1 0-16,0 1 0 0,0 0 0 0,0 0 0 16,0 0 0-16,-1-2 0 0,1 2 0 0,0 0 0 15,0 2 0-15,0-1 0 0,0-1 0 0,0 0 0 16,-1 0 0-16,1 0 0 0,0 0 0 15,0 1 0-15,0-2 71 0,0 1 22 0,0 0-6 16,0 1-8-16,0-1-8 0,0 0-10 0,0 0-2 16,0 0-7-16,0 0-3 0,0 0 0 15,0 0 1-15,0 0-1 0,0 0-2 0,0 0-4 16,-1 0-7-16,1 0-6 0,0 1-6 0,1-1-4 16,-1 0 1-16,0 0 3 0,0-1 0 0,0 2-3 15,0-1-6-15,1 0-7 0,-1 2-4 16,0-4-4-16,0 2 0 0,0 0 4 0,1 2 1 15,-1-2 2-15,1 0 0 0,-1 0-1 0,1-2-1 16,-1 4 0-16,0-2-1 0,0 0 1 0,0-2 1 16,2 2 0-16,-2 0 7 0,0 0 22 0,1 0 21 15,2 0 9-15,0 0 1 0,1 0-20 16,1 0-19-16,1 0-8 0,-1 2-3 0,0-2-1 16,1 0-1-16,2 0-2 0,1 1-2 0,2-1 1 15,-1 0 0-15,3 1-2 0,-1-1 2 0,2 1 0 16,-3-1-2-16,1 0 3 0,2 0-1 15,-3 0 0-15,3 0 2 0,-1 0-3 0,0 0-1 16,-2 0 0-16,2 0-2 0,1 0 2 16,-2 0 2-16,3-1-2 0,-1 1-2 0,0-1 2 15,-1 0-2-15,0 1-1 0,4-2 1 0,-4 2 0 16,4-1-1-16,-3 1 1 0,0-1-2 0,1 1 0 16,-1-1 4-16,-2-1-2 0,2 2 0 0,-3-3 2 15,0 2 0-15,3-1 0 0,-3 1 2 0,2 0-5 16,-4 1 1-16,1-1 2 0,-2-1-3 15,1 2 2-15,-1-1-1 0,-1 1-1 0,-2 0-1 16,3-2 1-16,-4 2-1 0,1-1-1 0,-2 1 1 16,-1 0-2-16,1 0 0 0,-2 0 2 15,0 0-2-15,-1 0 3 0,1 0-1 0,-1 0-1 16,0 0-1-16,0 0 0 0,0-1 0 0,0 2 0 16,0-1 2-16,0 0 0 0,0 0 4 15,0 0 6-15,-1 0 9 0,1 0 8 0,-1 0 5 16,0 0 0-16,1 0 0 0,-1 0-3 0,-1 0-4 15,0 0-12-15,0 0-13 0,-1 0-12 0,-2 0-6 16,-3 1 2-16,1-1 1 0,-2 2 6 16,-1-2 0-16,-1 0 0 0,-1 1 1 0,-1-1 0 15,0 2-1-15,1-1 3 0,0 0 4 0,2 0-3 16,-2 1 2-16,-3-1-2 0,4 1-2 16,-5-1 0-16,2-1 1 0,-3 2-1 0,2 0 1 0,-4-2-1 15,3 1 1-15,-1-1 1 0,-1 2 0 0,2-2 0 16,-2 1 0-16,1 0 0 0,-2-1 0 15,2 1 1-15,-3-1-1 0,-1 0 0 0,1 1 1 16,-1-2 0-16,-2 1-1 0,1 0 2 0,1 0-1 16,1 0-1-16,2 0 2 0,3-1 0 0,0 1-1 15,3 0 2-15,2-1-1 0,1 2 0 16,2-1 0-16,3 0 0 0,3 0 3 0,0 0 1 16,0 0 0-16,1 1 3 0,0-1 1 0,0 0 4 15,0 0 2-15,0-1 5 0,0 1-4 16,-1 0-4-16,-1 0-4 0,-1 0-7 0,1-1 0 15,-1 1 1-15,0-1-2 0,1 1-1 0,0 0 3 16,0 0-1-16,1 0 1 0,0 0 2 16,2-2-3-16,-1 2-2 0,1 0-4 0,1 0-17 15,-1 0-16-15,-1 0-7 0,1-1 5 0,5 1 18 16,0 0 19-16,4 0 12 0,5 0-1 0,0 0 1 16,4 0-3-16,1 0 0 0,5-1-2 0,0 1-2 15,2 0 1-15,-2-1 0 0,-1-1 0 0,1 2 2 16,2 0-2-16,-3 0-1 0,3 0-1 0,-2 0 2 15,3-1-2-15,-1 1 1 0,0 0-1 16,0 1-2-16,-1-1 2 0,-2-1-4 0,0 1 1 16,-3-2 1-16,1 1-1 0,1 1 2 0,-2-2 2 15,-4 1-2-15,2 1 0 0,-4-1-1 16,-3 0 0-16,0 1-3 0,-4 0 2 0,-2 0 1 16,0 0-1-16,-2 0 4 0,-1 0-3 0,-2 0 2 15,0 0 0-15,-1 0 0 0,-1 0 3 0,1 0 2 16,-1 1-1-16,1-1-2 0,-1 0 2 15,-1 0-1-15,0 0 1 0,2 0 4 0,-2 1-2 16,1-1-2-16,0 0-3 0,-4 0-4 0,0-1-3 16,-3 1 2-16,-3 0 0 0,-1 0 1 15,-2 0 1-15,-4 0 0 0,0-1 0 0,-5-1 3 16,-1 2-2-16,0-1 4 0,-3 1-2 0,1-2-4 16,-6 1 3-16,1 1-2 0,0-1 0 0,0 0 0 15,1-1 1-15,2 1 1 0,0 0-2 16,0 0 3-16,3 1-3 0,-2 0 0 0,2 0 2 0,2 0-5 15,0 1 3-15,3-1 1 0,7 1-3 16,-1-1 2-16,7 1-2 0,0 1 0 0,3-2-2 16,-1 1 2-16,4-1-7 0,1 0-4 0,0 0-4 15,1 0-10-15,-1 0-1 0,0 0-4 0,2 0-6 16,-1 0 2-16,1 0 4 0,0 0 8 16,0 1 12-16,1-1 9 0,3 0 3 0,1 0 2 15,4 0 2-15,1 0-4 0,6 0 5 0,2 0-1 16,1 0-1-16,4 0 6 0,1-1-5 15,1 0-1-15,0 1 0 0,2-2 1 0,1 1-2 16,0 0 1-16,-1 0-1 0,-2 0-4 0,0 1 2 16,-3 0 1-16,0-2-1 0,-7 2 1 0,0 0-4 15,-5 0 0-15,-2 0 1 0,1 2-2 16,-3-2 3-16,-2 0 1 0,-2 0 0 0,-2 0 0 16,1 0-2-16,-3 1 2 0,0-1 1 0,0 0 10 15,-2 1 4-15,-1-1 5 0,2 1 5 0,-1-1-8 16,-3 1-4-16,-1 1-5 0,-4-1-7 0,-4 0 3 15,0-1 5-15,-5 0-1 0,1 1 0 16,-4-1-1-16,1 0-5 0,-3 0 1 0,-1 0-2 16,0 0-3-16,-2 0 2 0,-1 0 0 0,1 0 1 15,0 0 1-15,-1 0-2 0,3-1 0 0,0 1 0 16,0 0 2-16,3 0-2 0,0 0 0 16,5-1 0-16,-1 2-5 0,7-1 4 0,-1 0 1 15,2 0-2-15,2-1 3 0,5 1-5 0,-1 1-3 16,3-1-6-16,1 0-11 0,1 0-18 0,0 0-34 15,1 0 1-15,1 0 9 0,1 0 20 16,6 0 36-16,3 0 6 0,2 0 2 0,8 0 1 16,3 0-1-16,4 0 0 0,1 0 0 0,0 0-1 15,-3 0 2-15,-1 0 0 0,-1 0-2 16,-1-1 2-16,0 1 0 0,-4-1-1 0,-2-1 4 16,-1 2-3-16,-5 0 1 0,1 0 1 0,-7 2-1 15,0-2 1-15,-3 0 3 0,-2 0 1 0,0-2 6 16,-2 2 17-16,0 0 16 0,-2 2 11 15,0-4 1-15,1 2-22 0,-2 0-22 0,-3 0-18 0,2 2-12 16,-5-2 5-16,-2 0 4 0,0 0 3 16,-5-2 2-16,3 2 0 0,-1 2 0 0,-2-2 0 15,-2 0 4-15,1 0-3 0,0 1 2 16,0-1 1-16,-3 1-6 0,0-1 4 0,5 0-1 16,-5 1 1-16,3-2 0 0,-2 1-1 0,5 0-1 15,-1 0 0-15,3 1 1 0,3-1 0 0,3 0-2 16,1 0-9-16,5 0-26 0,0 0-47 0,3 0-11 15,1 0 11-15,0 0 29 0,6 0 51 16,6 2 12-16,1-2-1 0,4 0-3 0,1 0-1 16,1 0 0-16,0 0 0 0,1 0-1 0,-2-2 1 15,0 2 1-15,-1 0 1 0,-2-2 1 0,-2 2-3 16,-2 0-1-16,-3-1 0 0,-2 2-1 16,-3-1 1-16,-1 0-1 0,-2 0 3 0,-3 1 6 15,-1-1 18-15,0 0 16 0,-4 0 10 0,1 0-4 16,-1 1-17-16,-3 1-16 0,-3-2-11 15,-4 4 0-15,-4-2 2 0,-3 1 4 0,-4 0 0 0,-1-3 0 16,0 3-1-16,-1-2 1 0,0-1-1 16,-2 0 0-16,1 0 0 0,2-1-2 0,-2 1 1 15,6 0-3-15,3 0 2 0,2-1-1 0,4-1 0 16,6 2-4-16,4 0-12 0,3 0-40 0,0 0-17 16,6 0 3-16,-2 0 15 0,6 2 42 15,6-1 19-15,1 1-3 0,5-2-2 0,4 0-1 16,2 0-4-16,-1-1 2 0,-2 1-1 0,0 0-1 15,-2-1 0-15,-1 0 0 0,-4-1 1 16,0 2-2-16,-2-1 1 0,1 1-2 0,-4 0-1 16,-2 0 1-16,-3 0 0 0,-5-2 1 0,0 2 13 15,0 2 22-15,-7-2 16 0,2 1-1 0,-2-1-15 16,-3 2-23-16,-3-1-16 0,-2 0 2 16,-6 0 2-16,0 1 4 0,-4-2 1 0,0 0 2 15,-1 1-1-15,0-1 1 0,1 0 0 0,3 0-2 16,-2 0 0-16,4 0-1 0,-1 0 0 0,3 0-2 15,5 0 1-15,1 0-1 0,3 0-2 16,4-1-9-16,2 1-24 0,1 0-28 0,2 1 2 16,3 0 8-16,-2 0 26 0,5 0 29 0,0 1 2 15,4-1-4-15,4 0-1 0,-4 0 1 16,4-1-3-16,-5 1 2 0,-2-1 0 0,0 1-1 0,0-1 1 16,-3 3-3-16,-2-2 2 0,-2-1 0 15,-1 0 2-15,-1 0 7 0,-1 1 14 0,-1-1 15 16,-1 0 7-16,1 0 0 0,-1 0-9 0,1 0-13 15,0 0-11-15,-2 1-7 0,-2-1-4 0,3 0 0 16,-3 0 3-16,1-1-2 0,2 1-4 16,1 0-5-16,1 0-12 0,0-1-22 0,0 1-39 15,1 0-74-15,-1-1-163 0,1 1-224 0,0 0-158 16,3-3 552-16</inkml:trace>
  <inkml:trace contextRef="#ctx0" brushRef="#br0" timeOffset="862603.2346">13376 7753 1 0,'0'-1'0'0,"0"0"0"16,0-1 0-16,-2 0 0 0,2 1 0 0,0 1 0 16,0-1 0-16,-1 1 0 0,1 0 0 0,0 0 0 15,0 0 0-15,0 0 0 0,0 1 0 0,-2-1 0 16,2 0 0-16,0 1 0 0,0 1 0 15,0-1 0-15,0 0 0 0,0 2 0 0,-1 0 0 16,1 0 0-16,0 1 0 0,0-1 0 0,1 1 0 16,1-1 0-16,2 0 0 0,-1 0 0 15,4-1 0-15,-2 1 0 0,4 0 0 0</inkml:trace>
  <inkml:trace contextRef="#ctx0" brushRef="#br0" timeOffset="864455.9017">13572 9097 1 0,'0'-1'0'0,"0"-1"0"0,-1 0 0 15,1 2 0-15,1 0 0 0,-1-2 0 0,0 1 0 16,0 0 0-16,0 0 0 0,1-2 0 0,0 2 0 15,-1 0 0-15,0 0 0 0,0 1 0 16,1 1 0-16,1 0 0 0,-1 1 0 0,3 0 0 16,-2 0 0-16</inkml:trace>
  <inkml:trace contextRef="#ctx0" brushRef="#br0" timeOffset="866536.8129">13527 8982 1 0,'3'-15'0'0,"-1"-4"0"0,5 0 0 15,-2 12 0-15,3 4 0 0,3 5 0 0,8-1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3:58:03.0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1873 1726 1 0,'0'-2'0'0,"0"-2"0"0,1-2 0 0,-1 0 0 0,0 3 188 16,0-1 78-16,1 1-38 0,-1 0-35 15,0 0-19-15,0 3-19 0,1 0-16 0,-1-3-20 16,2 3-16-16,-2 0-20 0,0 0-20 0,2 0-21 16,-2 3-14-16,0-3-11 0,0 0-7 15,0 2-1-15,0-2-2 0,0 0 3 0,0 0 1 16,1 0 1-16,-1 0 0 0,0 0 3 0,0 0 3 16,0 0 6-16,-1 1 4 0,1-1 1 15,0 0-1-15,0 0 1 0,0-1-3 0,0 2 0 16,0-1-3-16,0 0-5 0,0 0-3 0,0 0-4 15,0 0 1-15,0 0-2 0,0 1 2 0,0-1-2 16,0 0-7-16,0 0 0 0,0 0-2 0,0 0 0 16,0 0 3-16,0 0-3 0,0 0-4 0,0 0 0 15,0 0-2-15,0 0 1 0,0 0 1 0,0 0-5 16,0-1 1-16,1 2 0 0,0-1 0 16,1 2 2-16,0-1-9 0,3 0-16 0,-1 2-61 15,0 0-104-15,2 0-219 0,0 3-396 16,-1 2 200-16</inkml:trace>
  <inkml:trace contextRef="#ctx0" brushRef="#br0" timeOffset="1456.5886">1814 1592 1 0,'0'0'0'0,"0"-1"0"0,-1-1 0 15,1 1 0-15,-1 0 0 0,0 1 0 16,1-1 30-16,-1 1 106 0,0 1-15 0,-1-1-7 16,0 0-2-16,2 0-4 0,0 0-10 0,-1 0-10 15,1 1-7-15,0-1 1 0,0 0-4 0,0 0-7 16,0 0-13-16,0 0-13 0,0 0-3 0,0 1-3 16,0 1 10-16,0-1 9 0,-1 3 2 15,-1 0-1-15,1 0-9 0,-2 2-9 0,1 1-5 16,1 2 0-16,0-1-5 0,0 3 2 0,0-1 4 15,0 5 4-15,-2 0 10 0,0 2 5 16,2 4 3-16,-2 1-5 0,-3 1-9 0,5 1-10 16,-2 3-7-16,-1-1-3 0,0 2 0 0,1 0-4 15,-3 3-4-15,4-3-3 0,-1 3-2 0,-2-3-3 16,1-2-2-16,-1-1 1 0,3-3-6 0,-1-2-2 16,0-4 3-16,1-5-2 0,0 2 4 15,2-3 2-15,0 2-1 0,-1-3 0 0,-1-1 1 16,1-1-2-16,1-6-1 0,0 2 3 0,0-2-2 15,0-1 2-15,-2 1 4 0,2-1 6 16,2-1 12-16,-2 0 18 0,1 0 16 0,-1-1 9 16,1-1-18-16,-1-4-29 0,0-2-24 0,0-5-19 15,1-3 3-15,0-2 6 0,0-6 1 0,4-3-3 16,-1-4 2-16,7-4 3 0,-2-4 2 0,1-1 4 16,1-2-2-16,3 3 4 0,0 1-4 15,2 3 2-15,2 0-5 0,1 1-2 0,3-2 2 16,1 3 2-16,0 3 9 0,-2 3-1 15,-1 3 0-15,-3 2 0 0,-1 5-1 0,0 2 1 16,-3 2 4-16,-1 4-3 0,-4 4-2 0,0 2-1 16,-4 1-3-16,2 4 0 0,-2 1 4 0,4 1 2 15,-1 1 1-15,2 3 5 0,-1 6-1 0,2-1 3 16,3 8 4-16,-5 1 3 0,4 3 1 0,-4 4 1 16,4 2-3-16,-4 6-5 0,1-2 0 0,-1 1-6 15,0 0-5-15,0-3 0 0,-1-3-5 16,-1-4 0-16,-2-3 2 0,2-3-6 0,-3-6 3 15,5 1 0-15,-4-2 0 0,3 2 3 0,-2-3-4 16,1 0-6-16,-2-3-5 0,3 0-11 16,-3-1-12-16,0-3-21 0,-1 1-27 0,3-2-25 15,-4 1-47-15,0-1-81 0,4 0-200 0,-4-2-420 16,0 1 62-16</inkml:trace>
  <inkml:trace contextRef="#ctx0" brushRef="#br0" timeOffset="2400.1085">1873 1902 1 0,'-1'-1'0'16,"1"0"269"-16,-1-1 35 0,2-1-47 15,-1 0-65-15,1 0-59 0,0-1-36 0,3-1-26 16,0-1-20-16,0 0-11 0,3-2-3 0,2 1 1 16,1-1 11-16,1-2 5 0,1 1 7 15,2-1 0-15,1 1-8 0,-2 2 2 0,4-1-6 16,-5-1-5-16,3 4-4 0,0 0-11 0,-2 1-5 15,1 0-8-15,-1-1-2 0,-1 4 1 16,-1 0-6-16,2 0-2 0,-1 1-5 0,-1 1-5 16,-1 1 5-16,2 1 6 0,0 1 8 0,4 0 7 15,-2 2 0-15,1 0-12 0,-2 2-5 0,-1-1-8 16,-1 0-2-16,-2 1 6 0,0-2 0 0,-3 1 4 16,0-1 0-16,1 3 3 0,-4-1 0 15,2 0 2-15,-2 0 2 0,-1 1 0 0,-1-3 4 16,-1 1-3-16,0-3-1 0,0-1 8 0,0-2-7 15,0 0 2-15,0-1 0 0,0 0-4 0,0 0 10 16,0 0 4-16,0 0 6 0,0 0 5 0,0-1 7 16,1 0 2-16,-1-1 1 0,2 1-1 15,-1-2-25-15,1-2-19 0,-1-2-15 0,1-2-15 16,-1-4 10-16,5-1 5 0,-2-3 1 0,6-1 6 16,-2 2 0-16,1 0 1 0,2-2 0 0,1 3 0 15,-2 0-1-15,1 3 1 0,-2 1 4 16,-1 3-3-16,3 0 4 0,-5 2-2 0,1 2 1 15,1-1 1-15,1 3-4 0,-2-2-3 0,0 4-2 16,2 2 3-16,1 1-1 0,0 2 5 16,0 1 2-16,1 5-3 0,-1-1 5 0,-1 1-1 15,2 0-3-15,-3 0 3 0,-1 2-1 0,-1-2-3 16,3-2 3-16,-3 0 0 0,3-3-9 0,0 0 3 16,0-1 1-16,3-3 0 0,3 0 11 15,-2-5 1-15,3-1 4 0,-1-4 3 0,3-2-3 0,-3-3 5 16,-1 1-4-16,-1-4 1 0,-3-2 1 15,1-1-2-15,-3 0 1 0,0-2-8 0,-2-1 2 16,2-1-1-16,0 4 0 0,-2-2 5 16,-2 4 3-16,-2 2 5 0,0 2 3 0,-2 1 5 0,-2 3-1 15,0 1-2-15,-2 2 3 0,0 2-5 16,0 3 2-16,-3 0-6 0,3 0-10 0,-2 1 0 16,3 1-15-16,-1 2-1 0,0 1-1 0,-1 7-5 15,1-1 4-15,0 4-1 0,2 2 0 16,4 2-3-16,2 2 4 0,1 1 2 0,3-1-2 15,2 3 13-15,4-4-9 0,-2 4 1 16,3-1 7-16,1 1-8 0,0-1 7 0,-1-2-4 0,0-1-1 16,-2-3 2-16,-2 3-1 0,2-4 3 15,-4-2 1-15,-2 1-1 0,-2-6 1 0,-5 2 1 16,2-5 1-16,-2-1 2 0,-2 1 3 0,2 1 3 16,-4-1-1-16,0-1 1 0,-1 2-4 0,-3-1-4 15,1-1-5-15,0 0-6 0,-1-3-11 0,0-1-14 16,1 0-26-16,-1-1-53 0,2-2-84 0,0-2-182 15,2-1-447-15,1-2-347 0</inkml:trace>
  <inkml:trace contextRef="#ctx0" brushRef="#br0" timeOffset="2997.1835">3083 1597 1 0,'10'0'0'15,"7"-3"245"-15,6-2 47 0,2 2-33 0,2-2-48 16,-1 0-69-16,-2 1-31 0,-3-3-18 0,-1 2 0 16,-1-2 10-16,0-2 3 0,-6 0 1 15,2-1-4-15,0-2-4 0,-4 2 0 0,1-5 2 16,-1-1 0-16,-2 1-5 0,-1-3-15 0,-1 2-4 16,-4 0-3-16,0-3-7 0,-2 0-3 0,-2 0-9 15,-1 0-6-15,1 5-9 0,-2 0 8 16,-3 2-5-16,3 3-2 0,-2 0 3 0,1 5-5 15,1 0 1-15,0 2-8 0,2 2-8 0,-1 1-20 16,2 0-20-16,0 2-7 0,0 2-3 0,0 5 13 16,2 8 10-16,-1 4 4 0,3 7 4 0,1 3-5 15,2 3 2-15,-1 1 1 0,0 0-5 16,1 4-1-16,-1 1-9 0,1 1-15 0,-3 3-26 16,2 1-47-16,-2-3-57 0,2-2-49 0,1-3-61 15,-3-5-40-15,0-2-50 0,-2-7-120 0,-1-3-98 16,-1-8 5-16,-1-2 570 0,-2-3 0 15,-1-5 0-15,1 0 0 0,-4-3 0 0,1-3 0 16,-1 2 0-16,-1-2 0 0,-3-2 0 0,1 0 0 16,-1-3 0-16,-3 1 0 0,0 2 0 0,0-1 0 15,0 0 0-15,-2 1 10 0,1 2 339 16,1 1 12-16,-1 2 6 0,1-1-13 0,4 0-24 16,0 1-45-16,6 1-56 0,0-1-54 0,4 1-56 15,2-1-49-15,1-2-50 0,0 2-16 0,5-1 4 16,2-2 14-16,5 2 20 0,6-5-3 15,6 0-11-15,4 1-10 0,2-2-5 0,4 0-4 16,-3 1-3-16,-3 0-3 0,1 0-1 0,-3 0-1 16,-2 1 2-16,-1 1-1 0,-1 0-2 15,-3 1 0-15,0 0-1 0,-5 0 1 0,-4 2 0 16,-3-1-1-16,-4 1-1 0,-3 1-1 0,-1-2 0 0,-2 3-1 16,-1-1-5-16,0-1-25 0,-2 3-51 15,1-3-83-15,-2 1-195 0,-1 1-499 0,-1 0-472 16</inkml:trace>
  <inkml:trace contextRef="#ctx0" brushRef="#br0" timeOffset="3639.6622">1172 2893 1612 0,'-11'0'104'15,"-6"1"-8"-15,2 0 25 0,6 0 46 0,7-1 36 16,2 2 9-16,0-2-40 0,1-2-50 0,1 2-41 15,-1-1-37-15,2 0-22 0,4-2-7 0,1 0-1 16,4-2 1-16,2-1 3 0,5 0-1 16,2-1-3-16,7 0 5 0,1 0 2 0,4-2 0 15,6-4 0-15,3 2-1 0,2-1-1 0,3 0 1 16,3-4 0-16,8-1-2 0,3-1-4 16,3-3 1-16,9-1-4 0,5 1 2 0,3-1 0 15,2 0-3-15,6 2-3 0,-1-2-3 0,1 1 0 16,4 1 0-16,-3-4 8 0,6 2-4 0,-1-3 2 15,3 1-1-15,4-1-4 0,-1-2 2 16,3 3 3-16,0-1-1 0,-3 0 2 0,-2 0-1 16,-5 0-3-16,0 1 2 0,-3-1-2 0,-7 3 2 15,-7-2 1-15,-5 2 0 0,-9 1-2 16,-7 2 5-16,-10 5 1 0,-5-1 2 0,-10 4 7 0,-9 3-9 16,-5 1 2-16,-8 3 3 0,-5 2 1 15,-3 0 7-15,-1 2 2 0,0 2-5 16,-1-1 2-16,-2 0-10 0,2 0 1 0,0 1 0 15,-2-2-6-15,1 0 2 0,0 1-5 0,1-1-3 0,0 0-7 16,1 0 3-16,-2 0-1 0,2 0-1 16,-1 0 0-16,1 0-1 0,-2 1 1 0,-1-1 1 15,0 0 4-15,1 0-4 0,0-1-2 0,-1 1-2 16,2 0-7-16,1 0 5 0,-1 0-2 0,1 0-4 16,0-1 0-16,0-1-11 0,0 2-7 15,0-1-9-15,0 1-10 0,0 0-25 0,-1-2-32 16,1 0-76-16,-2 0-139 0,0 0-720 0,-4 1-674 15</inkml:trace>
  <inkml:trace contextRef="#ctx0" brushRef="#br0" timeOffset="8732.7202">3520 3392 1 0,'0'-4'0'15,"-2"-4"0"-15,-2 2 0 0,0 0 0 0,4 0 0 16,-2 0 0-16,0 3 0 0,0-1 170 0,0 1-3 16,0 1-5-16,1-1-17 0,-1 2-28 15,-3 0-14-15,4 0-15 0,-2-2-3 0,1 3-1 0,-2-1-1 16,1-1 3-16,0 1-3 0,-1 0 5 16,-1-1-2-16,-1 1-4 0,2 0-5 0,-2-1-14 15,1 1-6-15,-2-1-10 0,3 1-8 0,-5 1-5 16,2 0-7-16,0 0-5 0,-3 0-3 15,3 0-2-15,-1 1-4 0,-2 1 0 0,1 0-3 16,1 0-4-16,0 1 3 0,1-1 1 0,-3 1-1 16,1 0 2-16,2-1 0 0,-2 2 1 15,0-2-1-15,1 1 2 0,-1 1-2 0,-2-1 0 16,3 1-1-16,-3-1-2 0,2 1 1 0,0-1-1 16,-1 2-2-16,1-2 1 0,-1 4-1 0,1-3 1 15,0 1 1-15,1 0-2 0,-1-1 1 0,1 2-2 16,-2-1 0-16,3 0-4 0,0 0 3 0,-2-1-3 15,1 2 0-15,-1-2 4 0,2 1-5 16,0 2 1-16,-2 0 0 0,0 0-2 16,0 0 1-16,-1 3-1 0,2-3 1 0,-2 0 0 0,1 1 2 15,-1-2 0-15,2 1 0 0,-1-1 3 0,-1 0-2 16,0 1 0-16,1 0 0 0,0-3-3 16,-1 3 2-16,3-3-2 0,-1 1 0 15,-1 1 0-15,1 0 0 0,-2 0 2 0,0-1-2 0,1 1 4 16,2 2-4-16,-2-1 1 0,-2 0-1 0,4 1-3 15,-1-2 3-15,0 1 0 0,1 0-2 16,1 2 2-16,-3 0 0 0,1 1 0 0,-1-1 2 16,3 2 1-16,-1 0-3 0,-2-1-1 0,2-1 1 15,1 1-4-15,-2-1 5 0,2 2 0 16,-2-2-2-16,0 1 3 0,0-1-1 0,2 3-1 16,-1-2 0-16,-1 1 0 0,2 0 0 0,-1 0 0 15,1-1 1-15,-1-1-5 0,2 3 4 0,-1-2 0 16,1 2-1-16,0-2 3 0,0 1-3 15,0 1 1-15,1 2 0 0,0-1 3 0,-1 1-3 16,1-1-1-16,-2 2 2 0,3 0-5 0,-4 0 8 16,3 3-2-16,-3 1-1 0,4-4 1 0,-1 3-3 15,1-2 1-15,0 0 1 0,-2 2-1 16,2 0 0-16,0 0-1 0,0-4 0 0,0 4 4 16,2 2 3-16,-1 1 0 0,-2 2-1 0,1-1-2 15,3 0 0-15,0 1-1 0,0 1 1 16,0 2-1-16,0 1 1 0,1-1-1 0,2 1 0 15,2-1 1-15,-2 1 0 0,0-3-2 0,0-1 0 16,1 0 0-16,1-1 0 0,-2-1 2 0,3-1-2 16,-2 1-1-16,2-1 2 0,-1-1 0 0,5 1 0 15,-3-3 0-15,1 0 0 0,0-1 0 0,3 4 4 16,-1-2 2-16,2-2 3 0,0 1 3 16,1-2-3-16,4 2-5 0,-4-3-1 0,6 1 4 15,-2 3 5-15,2-3 4 0,2 2 4 0,2 0-2 16,0-1-4-16,6 1-3 0,0 0 4 15,-3-1 1-15,2 0 4 0,-1 0 6 0,-1-2-10 16,1 1 0-16,1-3-2 0,-1 2-1 0,2-1-1 16,2-4 0-16,-3 2-2 0,3 0-1 0,1 1 3 15,-3 1 8-15,1-2 6 0,1 0 5 0,1-2-5 16,-1-1-8-16,0-2-6 0,0-1-5 16,-4-1 2-16,3-1-2 0,-1 0 2 0,-3-1 2 15,4-4 7-15,1 0 0 0,-1-1-5 0,-1-1 2 16,0 0-7-16,1-3 5 0,-2-1 7 0,5-3-7 15,-2 0 0-15,2 2-2 0,1-2-2 16,-1 0-5-16,1 0 5 0,-2-1-2 0,1 1-1 16,-3-3 8-16,-1 0-7 0,1-2 0 0,-2 1 1 15,3-3-3-15,-3 0 1 0,1-3 3 0,-2-1-2 16,0 0 2-16,-1-2-1 0,0 0-1 16,1 0 2-16,-1-1-2 0,1-2 0 0,-6 3-1 15,2-3 1-15,-1 0-3 0,0-1 5 0,-3 0 1 16,1 0 2-16,-4-1 4 0,1-1-3 0,-3 0 1 15,-2 1 4-15,-2 0-5 0,0-3 0 16,-1-1-6-16,0-2-7 0,-3-2-1 0,-2 3 4 16,-2 0 2-16,1 5 3 0,-3 0 2 15,0-1-6-15,0-1 0 0,0 2-1 0,0-4-3 0,-1 1 1 16,-1 4-1-16,1 0 0 0,0 1-1 16,0-1 0-16,-2 0-1 0,0 1-1 0,0 2 2 15,-1-2 0-15,-1 0-2 0,1 1 2 0,-2-1 0 16,0 4 0-16,0-1 1 0,-2 4 2 15,0-1 2-15,0 1 1 0,1-2-1 0,-5-2-3 16,1 0-1-16,0 2-3 0,-5-1 1 0,3 5-1 16,-4-4 0-16,1 2 1 0,0 3 1 0,-1 1-1 15,0 2-1-15,1-2 1 0,-4 1 0 0,0 0 1 16,1-2 1-16,-1 5-1 0,0-3 0 16,3 1 0-16,-2 0-1 0,2 0-1 0,-4 3 1 15,1-1-2-15,-2 3-1 0,0-2 3 0,0 1-1 16,0 0 2-16,0-1-1 0,0 3 1 0,1 0-2 15,0-1 0-15,2 1 5 0,-4 0-6 16,2 1 2-16,-3 1-1 0,3 3-5 0,0 0 4 16,1-2 0-16,2 1 1 0,1 0 2 0,-1 0 0 15,1 1-1-15,2-1-1 0,-1 2 2 0,3-3-3 16,-2 2 1-16,-2-1 2 0,2 1-5 16,-1 1 4-16,1-2-1 0,2 2 0 0,-2-1 1 15,-2 0 0-15,4 2 0 0,-5 0-2 0,2 0 2 16,1 1-1-16,-1-1 0 0,1 2-3 0,-1 0-1 15,0 0 1-15,1 1 0 0,-1 2 0 16,0-2 1-16,3 3-1 0,-3-1 1 0,2-1 0 16,0 6 2-16,-1-6-1 0,3 2 0 0,1-2 2 15,-2 0-2-15,3 1 1 0,2-1-1 0,-3 1 0 16,-1-1 1-16,1 1-1 0,1 1 1 0,1-2-2 16,-1 5 0-16,1-3 0 0,2-2-1 15,0 2-1-15,2-4-3 0,-2 2 2 0,3 1-1 16,-3 2 3-16,0-2 1 0,2 2-1 0,-3 0 3 15,2 0-2-15,2-2-3 0,1-1 1 0,0 1-3 16,-1-2 1-16,2 0 4 0,0 1-4 16,0 1-1-16,-2-1 0 0,4-1-5 0,-2 2 4 15,0-2-4-15,-1 1-2 0,0 3-4 16,3-2-12-16,-2 0-13 0,0 1-21 0,-1-2-32 16,0 4-50-16,3-1-88 0,0 1-173 0,0 0-529 15,3 0-431-15</inkml:trace>
  <inkml:trace contextRef="#ctx0" brushRef="#br0" timeOffset="9465.6378">3382 3182 50 0,'-1'-1'418'0,"-2"-2"-21"15,-1 2-66-15,0-1-21 0,2 2-57 0,0 0-68 16,1 0-62-16,0 2-62 0,1-2-43 15,1 1-30-15,-1 1-5 0,-1 2 4 0,-1 1 11 16,0 4 6-16,-1 0 1 0,1 3-1 0,1-1 2 16,-2 2 7-16,2-1 3 0,-1 4 2 15,0 0-2-15,-2 0 6 0,1 4 8 0,1 0 3 16,-1-1-1-16,-1 3-11 0,1-3-9 0,1 5-1 16,-2-2 2-16,2 4 2 0,-1-2-3 0,1 0-3 15,1 2 5-15,-5 3 1 0,4 2 0 16,-2 8 8-16,-2-3-7 0,2 4 3 0,0 2 3 15,-2-1-9-15,0 4 2 0,0-1-6 0,0 6 1 16,-2 0 1-16,1 2-4 0,2 5 1 16,0-6-5-16,1 2 3 0,0-3 1 0,0-2-1 15,3-2 1-15,-1-1-5 0,-1-5-3 0,2-5 2 16,1-2-4-16,0-5 4 0,0-3 2 0,0-2-4 16,0-2-4-16,0-5-10 0,0-3-1 0,1-2 2 15,-1-2 9-15,0-1 13 0,2 4 9 16,-1 0 9-16,0 0 4 0,0 1-2 0,0-2-5 15,1-2-9-15,-2-4-8 0,0 2-2 0,0-2-2 16,0 1-1-16,0-1 1 0,0 2-1 0,0 0 0 16,-2 1-3-16,1 2-7 0,-1 3-12 0,-1-3-20 15,-2 1-27-15,3-2-42 16,-2 2-58-16,0-2-90 0,4-4-157 0,-1 1-293 0,2-5-221 16</inkml:trace>
  <inkml:trace contextRef="#ctx0" brushRef="#br0" timeOffset="9893.1903">3944 3195 1034 0,'-1'-2'281'0,"-3"-3"-1"16,3 3-48-16,-3 2-42 0,4 1-38 0,0 0-58 0,0 0-60 15,1-1-50-15,-1 5-4 0,0 0-2 0,-1 5 16 16,-2 6 29-16,1 5-3 0,-1 6 5 16,0 3 1-16,0 7-6 0,-1 1 7 0,3 9 2 15,-2 8 2-15,-1 3-1 0,0 10-3 0,-1 1-6 16,-2 2-2-16,2 1-6 0,0-3 2 15,0 3 2-15,0 1-2 0,1-2 6 0,0 1-3 16,2-5-4-16,1-4 1 0,-1-2 0 0,4-6 1 16,-1-3-2-16,0-6 4 0,0-4 2 15,1-7 4-15,-2 0 3 0,0-7-6 0,2-3-3 16,-2-4-5-16,0-1 3 0,0-2-2 0,-2-3 1 16,2-1-4-16,0-4-6 0,0 1-1 0,0-4-4 15,0-2-4-15,0-1-1 0,-2 0-12 0,2-1-29 16,-1-1-58-16,0-2-92 0,0-1-204 15,-2 1-510-15,2-3-317 0</inkml:trace>
  <inkml:trace contextRef="#ctx0" brushRef="#br0" timeOffset="10414.3086">2563 4194 1 0,'-1'-1'92'0,"-2"-3"132"0,0 2-52 0,3 3-66 16,0 0-45-16,2 1-4 0,-2 1-14 0,1-2-19 15,1-1-26-15,-1 0-13 0,1 1 67 16,-1 1 80-16,3 0 82 0,3 0 62 0,3-1-27 16,0-1-37-16,8 0-34 0,3-1-35 0,0-1-27 15,9-3-28-15,1-2-28 0,3 0-17 0,4 1-11 16,3-2-3-16,5 0-3 0,6-1 1 0,2-1 2 15,5 0-4-15,4-2-3 0,6 1-1 16,4-3-5-16,4-1 0 0,1-2-2 0,1-2-6 16,0 0 0-16,-3 0-1 0,-2 0-1 0,-4 0 1 15,-6 1-3-15,-6 2-5 0,-8 2-1 0,-2 0 1 16,-9 2 3-16,-4 1 2 0,-2 1 0 16,-8 2-3-16,-4 1 0 0,-5 2 1 0,-4 2 1 15,-7 0 2-15,-1 2 4 0,-4 1 2 0,0 0-1 16,-1 1-1-16,0-1-7 0,-1 1-9 15,1-1-15-15,0 0-24 0,-2 3-29 0,-3-2-64 16,-4 2-135-16,-1 5-311 0,-5-3-915 0</inkml:trace>
  <inkml:trace contextRef="#ctx0" brushRef="#br0" timeOffset="11057.1736">2851 3652 443 0,'0'0'164'0,"0"0"-60"0,-1 1-94 15,1 1-20-15,0 1 38 0,0 1 36 16,-2 7 27-16,1 1 13 0,-1 6-21 0,-1 0-22 0,0-1-9 16,2 2-9-16,-2-1-8 0,1-1 0 15,1-3-13-15,-1 0 1 0,2-2 10 16,-1 0 1-16,0-1 5 0,0-2-2 0,0 0-13 0,1-3-4 15,-2 0-3-15,2-3 2 0,-1-1 5 16,1-2 11-16,0 0 11 0,-1 0 18 0,1-1 21 16,0 1 17-16,0 0 25 0,-2-1 14 0,2 1 8 15,0-1-29-15,-3-2-42 0,1-3-37 16,-2-1-39-16,1-3 2 0,-2-2-1 0,1-1-1 0,2-2-2 16,0-1-6-16,-3-1 3 0,5-4 0 15,0-1-2-15,0-4 0 0,5 0-1 0,-1-1 2 16,2 0 3-16,0 2 7 0,3 3 2 0,1 1 0 15,0 3 1-15,4 1-1 0,-2 0 8 16,1 5 6-16,-2-1 2 0,-2 6 2 0,0 0-10 16,-2 0-7-16,-1 3-9 0,0 2-9 0,-4 2-17 15,-2 1-23-15,2 1 10 0,1 3 1 0,3 4 18 16,3-1 24-16,1 5 6 0,1 1 10 16,0 5-2-16,-1 2-1 0,-1 1-7 0,0 2-5 15,-2 1 1-15,-1 4 0 0,0-1-1 0,-2-2-1 16,3 2 1-16,-3-5-1 0,2-3 0 15,-2-4 3-15,0 1-6 0,1-4-4 0,-1-1-6 16,-1-2-23-16,0 0-40 0,-2-3-69 0,-1-1-106 16,0 0-178-16,0 1-361 0,-1-3-160 0</inkml:trace>
  <inkml:trace contextRef="#ctx0" brushRef="#br0" timeOffset="11302.0104">2771 3780 845 0,'0'-3'282'0,"-2"1"15"0,2 0-55 16,2 1-25-16,-1 1-33 0,1 0-59 15,0 0-45-15,-1 0-38 0,1 0-23 0,5-1 1 16,4-1 4-16,1 0 5 0,6-1 0 0,3-2-7 15,3-1-5-15,5-2-6 0,5-3-8 0,1 0-10 16,2-1-33-16,-1 0-105 0,3 2-415 16,-1 1-944-16</inkml:trace>
  <inkml:trace contextRef="#ctx0" brushRef="#br0" timeOffset="13980.653">2698 4337 1 0,'2'-3'0'0,"-2"-1"0"16,1-2 0-16,-1 3 10 0,1-1 286 0,-1 1-24 15,2 2-22-15,-2-3-15 0,1 4-19 0,-1 0-33 16,0 0-45-16,0 2-45 0,0 0-43 0,1-1-28 15,-1-1-15-15,0 2-10 0,0-1-13 0,0-1-12 16,0 0-9-16,1 2 20 0,-1 2 21 0,1 3 18 16,-1 2 16-16,2 1-8 0,-1 2-5 15,2 1 3-15,-2 3 1 0,0 2 2 0,0 1 5 16,-1 2-2-16,1 2 0 0,1 2 1 0,-1-2-5 16,1 3 0-16,-1-2-1 0,0-1-1 15,1 2-3-15,-2-5-5 0,1-1-5 16,-1-3-6-16,1-2-2 0,1-2 1 0,-1-1 2 0,2 0 2 15,-2-2 1-15,1-4-5 0,-2 0 3 0,0-1-2 16,0-1 1-16,0-2 2 0,0 0-2 16,0 0-1-16,0-1 0 0,0 0-1 0,1 0-1 15,-1 0-3-15,0-1-2 0,0 2-4 0,0-1-5 16,0-1-11-16,-1 1-30 0,1-1-67 0,0-1-124 16,0 0-187-16,0 1-288 0,0 1-69 15</inkml:trace>
  <inkml:trace contextRef="#ctx0" brushRef="#br0" timeOffset="14595.5579">2775 4336 134 0,'-1'-6'178'0,"1"0"-54"16,-2-2 44-16,4 0 40 0,-2 2 18 15,2 0-32-15,0 1-56 0,1-1-49 0,4 2-44 16,1-1-19-16,1 2-9 0,-1-1-8 0,5 2-1 16,-2 1-5-16,-1 1 2 0,2 1 1 15,-2 0 4-15,4 0 1 0,-1 1-2 0,0 1-1 16,1 0-6-16,-2 2-2 0,1 2 0 0,-4-2-4 15,1 3 4-15,-1 1 0 0,-1 1 2 0,-2 0 5 16,-2 4-2-16,0 1 0 0,-2-1 0 16,-2 2 15-16,0 1 9 0,-2 0 15 0,-2 4 6 15,-1 0-11-15,-2-2-2 0,3 0-10 0,-4-4-4 16,0-2 1-16,1-1-1 0,1 1-3 0,-1-4 0 16,-2 2 1-16,1-3-3 0,1 0 1 15,0 2 1-15,-1-3-1 0,2 0 3 0,0-1 0 16,2 0-4-16,-2-3-1 0,1 0-7 0,1 0-4 15,2 0-4-15,0-1-1 0,2 0-5 0,0-2-1 16,0 0 1-16,0 0-8 0,0 0 3 16,1 0-6-16,0-2-10 0,-1 1-14 0,4 2 30 0,3 1 20 15,2 0 18-15,4-2 21 0,7-4-23 16,3 0-10-16,2 0-2 0,0-2-1 0,1-2 1 16,4 0-3-16,-3 0-4 0,0 1-4 15,-2 0-6-15,-3 1 1 0,-2 2 0 0,0 0 5 16,-4-1 6-16,1 0-3 0,-1 1 0 0,-4-1-1 15,-2 2 1-15,-4 1 3 0,-3 1 16 0,-2 1 30 16,-1 0 18-16,-1 0 17 0,-2 0 0 16,2 0-19-16,-2 0-9 0,3 0-14 0,-1 0-12 15,0 0-10-15,1 0-17 0,-1 0-14 0,1 0-28 16,0 0-60-16,0 0-157 0,0-2-468 0,0 2-847 16</inkml:trace>
  <inkml:trace contextRef="#ctx0" brushRef="#br0" timeOffset="16094.239">4856 3988 1 0,'0'0'0'15,"0"0"0"-15,0 0 0 0,0 0 0 0,0 0 55 16,0 0-13-16,2-1-18 0,-2 1-10 0,0 0-4 16,1 0 2-16,-1 0 0 0,1 0 3 15,-1 0 4-15,0 0 7 0,0 0 11 0,2 0 15 16,-2 0 24-16,0 0 19 0,1-1 24 0,-1 1 16 15,0 0 3-15,1-1-2 0,0 1 41 16,3-3-16-16,0 0-22 0,0-2-19 0,2 0-69 16,0 0-10-16,0 2 2 0,2-2-3 0,-1-2-1 15,2 3-8-15,-1-2-9 0,1-1-3 0,1 0-4 16,1 0-2-16,-1 1-3 0,3 0-1 16,-1-2-2-16,2 2 1 0,0 0 1 0,0-3-3 15,1 0-1-15,1 2-2 0,4-3-4 0,-2 1 3 16,2-1 2-16,1-1 0 0,4-1 3 15,1-1 1-15,0-1 2 0,2 0 3 0,-2-3 3 16,1-2 4-16,1 0 3 0,3-1 4 0,-1 1-1 16,1 1 4-16,-1-1-1 0,1-1 0 0,1 3 0 15,1-2-7-15,-2-1-3 0,0 2-4 0,2-2-3 16,-1 3 0-16,-2 0-4 0,1-2 0 0,0 3-6 16,1-1 2-16,-1-1 1 0,2 0-1 0,3 2 4 15,-2-2-3-15,3-3-1 0,-1 3 2 16,0-2-1-16,1 1 2 0,-1-1-1 0,2-3 1 15,0 3-2-15,-2-2 4 0,5 2 2 0,-3-2 4 16,1 1 3-16,-2 1-3 0,-2 0-3 16,2 4-2-16,-2-3-2 0,-5 3 2 0,0 1-1 15,0-2 0-15,-4 3-4 0,0-1 1 0,4 0-1 16,-3 0-1-16,-2 1 3 0,2 0-3 0,-4 2-1 16,-3 2 0-16,1-3-1 0,-1 4 1 15,-5-1 1-15,1 2 0 0,-2 1-3 0,-2 0 3 16,-1 1 1-16,-5 1 1 0,2 0 7 0,1 1-5 15,-4-1-1-15,-1 3 1 0,-2-1-3 0,-1 2 3 16,-1 1 3-16,0 0 0 0,0 0 0 16,0 1 0-16,-1 1-1 0,1-2-1 0,0 0-1 15,0 0-7-15,-1 1-8 0,0-1-17 0,0 0-36 16,0 0-78-16,-1-1-127 0,0 1-297 0,2 0-908 16</inkml:trace>
  <inkml:trace contextRef="#ctx0" brushRef="#br0" timeOffset="17501.81">8517 1681 1 0,'-6'-1'0'0,"3"-3"0"0,-3-1 0 0,2-1 0 15,-1 3 204-15,2 0-17 0,0 2-26 0,-4-2-30 16,5 1-24-16,-4 1-17 0,3 0-17 0,-5 1-7 16,4 0-5-16,-5-2-6 0,0 2-2 15,1 0-2-15,-3-1-6 0,1 2 4 0,1-1 0 16,-2 2-3-16,0-1-2 0,1 0-5 0,-2 1-4 16,0 2-1-16,-5-1-1 0,4 0 0 0,-4 3 0 15,2-1 1-15,-2-1-2 0,-2 2 3 16,0 0-2-16,-1 1-1 0,0 0-1 0,3-1-3 15,-2 1 0-15,0-1-1 0,-1 0-4 0,1 0-3 16,0 1-6-16,4 0-6 0,-4 0-3 0,0 0-2 16,1 1 0-16,2 0 3 0,0 3-2 15,-3-1 0-15,6 2 1 0,-3-3-1 0,3 2 4 16,-1 0-4-16,0-2-3 0,3 2-2 0,-1 0-4 16,2 1 4-16,0 0 1 0,-3 1 2 0,-1 0 0 15,1 0 1-15,1 1 0 0,-1 0 0 16,-2 1 6-16,2 1-3 0,-4-1-2 0,3 3 0 15,-5 1-5-15,0-1 4 0,1 2 2 0,1 1-1 16,-1 1 3-16,-3 0-3 0,2 0 0 16,0-1-1-16,0-2 0 0,4-1 0 0,-2 1-1 0,5 0 0 15,-5 0-3-15,5 0 5 0,-1-1 0 16,-2 0 1-16,3 0 1 0,2-3-4 0,2 2 0 16,3 1 0-16,-5 1 3 0,2 1 1 0,-1 1-1 15,0 1 0-15,2 2-4 0,-2 2 4 0,1 0 1 16,-2 5 0-16,1-2 3 0,-1 2-4 15,1 3-2-15,3 0 1 0,-2 2-2 0,0-3 0 16,0-2 2-16,4 1 0 0,2-4-2 0,-2 1 1 16,3-2-1-16,0 0 1 0,1-2 2 15,0-4 0-15,2 1-2 0,2 0 0 0,0 1 2 16,1 1 1-16,0-1 2 0,0 1 0 0,1 0-2 16,3 4 1-16,1 3-1 0,0 1 2 0,0 3-1 15,2 1 2-15,0-1 1 0,5 0 0 0,-3-2 0 16,6 2-2-16,0-4 1 0,6-2 4 15,-3-3 3-15,4-1 5 0,-1-1-4 16,2-2 3-16,1 1 1 0,0 0 3 0,1-2 8 0,1-2 3 16,2 1 4-16,1-5-5 0,1 0-4 15,-2-1-1-15,0-3 2 0,3-1 7 0,-3-1-1 16,5-3-4-16,1 0 2 0,-2-5-2 0,3-1 1 16,5-2-2-16,-1-3-8 0,3 0-6 0,-1-1-3 15,4-2-1-15,-4-1 0 0,1-2 2 0,1 0-2 16,3-5-1-16,0 1 0 0,-1-5-2 15,1-2 0-15,-1-1-1 0,-1 0-2 0,-2-1 0 16,0 0 0-16,1 1-1 0,-4-2-1 0,-1 0 3 16,0-1-2-16,0 0 0 0,-2-1 1 0,-1-1-3 15,2-1 1-15,0-1 3 0,0 0 0 16,-2-2 2-16,1-1 5 0,-2-2 0 0,0 0 1 16,-4-2 2-16,4 2-3 0,-6-3 1 0,1 1 0 15,-5-2-3-15,-1-5 0 0,0-1-2 16,-6-2-2-16,5 2 0 0,-5 2 2 0,0-2-1 15,-4 3 1-15,-2 0 0 0,-2 4-2 0,-2-2-1 16,-1 0-2-16,-1 2-1 0,1-3 3 16,-1 4-2-16,-1-1 0 0,-2-1 0 0,-3 3-2 15,-3-1 2-15,-1-1 0 0,-1-2-1 0,-4-3-1 16,-3 0-2-16,-1 4 0 0,-1 1-2 0,-2 4 1 16,-4-1 0-16,2 2-4 0,-3 2 1 0,-1-1-1 15,-2 3 2-15,-1 1 2 0,-1 3 4 16,0 2-4-16,2 0 0 0,0 2-4 0,0 1-2 15,0 1 2-15,0 0 1 0,-2 0-1 0,2 2-1 16,-2-1 2-16,1 5-1 0,-1-1 2 0,-1 3 1 16,-2-1-4-16,2 1-2 0,-4 1-7 0,-3 2 3 15,1 0 4-15,-2 0 1 0,-1 3 4 16,0 2-4-16,-1 1-3 0,-3-1 6 0,-1 2-1 16,1-1-3-16,-2 2 1 0,-2 2-5 0,4 1-3 15,-2 0 6-15,3 0 1 0,1 1 1 0,-1-1 4 16,0 0-4-16,3 1 1 0,1 0 0 0,0 0 1 15,2 0 1-15,6-1-2 0,-3-1-4 16,5-2-2-16,1 1 2 0,5 0 3 0,-3 3 1 16,6-2 3-16,0-1-4 0,-3 2-4 0,6-1-1 15,-2 0-6-15,2 3 2 0,-1 2 0 16,3 1-3-16,-4 0-6 0,2 3-5 0,-1 0-14 0,0 3-13 16,2 0-22-16,0 1-41 0,3-1-48 15,-3 0-80-15,5 0-227 0,-3 0-497 16,6 0-204-16</inkml:trace>
  <inkml:trace contextRef="#ctx0" brushRef="#br0" timeOffset="18019.6251">8439 1494 1 0,'0'0'0'0,"-1"0"0"0,0 0 11 0,2 1-22 15,-1 1 60-15,0 2 83 0,-1 0 44 0,0 3 27 16,-3 0-32-16,3 5-34 0,0 1-15 15,0 1-5-15,-1 5 4 0,-4 1-1 0,4 4-5 16,-1 4-8-16,-4 1-14 0,3 3-21 0,-3 4-8 16,-2 1-12-16,1 5-11 0,1 1-1 0,-1 3-8 15,-2 3-3-15,0 2-1 0,-1 4-6 0,1 3-3 16,2-2 0-16,-1 2-3 0,4-6-1 0,-2 0 2 16,1-1-2-16,3 1 0 0,1-5 3 15,-3 1 0-15,2-4 0 0,1-1-3 0,0-3 3 16,-4-2 1-16,5 0 1 0,-2-1 8 0,-3 2-1 15,3-1-2-15,-2 2-5 0,2-1-8 16,0-3-3-16,-3 0-3 0,3-2 3 0,-3 2-2 16,3 0 0-16,0 3 1 0,-2 0-1 0,2 0 2 15,-3 0-6-15,2 1 3 0,-2-5-5 16,3 2-1-16,-4-3 3 0,4 1-5 0,-3-5 5 16,2-5-2-16,2-2-1 0,0-4-6 0,-4-3-1 15,6-2 1-15,-2-4-2 0,1-2 2 0,0-3-17 16,-2-2-27-16,3-3-53 0,0 0-76 0,0-2-118 15,3-2-325-15,-1-2-545 0</inkml:trace>
  <inkml:trace contextRef="#ctx0" brushRef="#br0" timeOffset="18439.2489">9040 1442 704 0,'-3'-3'358'16,"-4"0"-119"-16,4 0-1 0,1 1-51 0,0 4-69 15,4-1-64-15,-2 1-28 0,-4 4-4 0,2 5 15 16,-4 6 17-16,-1 4-9 0,-1 7-4 0,5 3-4 15,-3 3 0-15,5 2 5 0,-1 3-1 16,1 7-3-16,-3 3-1 0,2 10-1 0,-1 2 0 16,-5 7 3-16,2 3-5 0,-2 4-6 0,-2 1-6 15,1-1-2-15,-2-1-3 0,0 1 3 0,-1 1 2 16,-1 0-7-16,1 0 1 0,3 0-3 0,0-4-3 16,-1 2 7-16,2-5-4 0,1-5-3 15,0-7 1-15,-2-5-4 0,4-5 0 0,-3-3 0 16,1-3 1-16,2-3-2 0,-2-4-2 0,5-2-1 15,-4-5-2-15,4-3 2 0,1 0-3 16,0-2-2-16,1-4-6 0,0-3-17 0,1-2-46 16,0-5-83-16,-1-2-139 0,0-4-258 0,1-2-406 15,-1-2 239-15</inkml:trace>
  <inkml:trace contextRef="#ctx0" brushRef="#br0" timeOffset="18966.1838">7484 2739 1 0,'0'-2'121'0,"0"2"52"0,-1-1-47 16,1 2-15-16,1-1 47 0,-1 2 40 0,0 0-5 16,0-1-28-16,1-1-46 0,0 0-32 15,0 0-18-15,2 0-9 0,-1 0 39 0,0 0 15 16,6 1 13-16,-3-1 10 0,5 1-36 0,5-2-13 15,0 0-11-15,5-2-10 0,7-3-6 0,3 1-5 16,3-2-6-16,6-4-6 0,6-1-3 16,10-2-7-16,2 0-5 0,10-2-3 0,4 0-6 15,7 0-4-15,5-1-2 0,1 0-2 0,5 4-6 16,-3-2 0-16,1 0-1 0,-3 2-3 0,-4-3 6 16,-2 1-4-16,-4-1 0 0,-1-2 1 0,-4 2-4 15,-6 0 3-15,-4-1-2 0,-9 1 2 0,-6 2 0 16,-4 1 1-16,-4 1 0 15,-8 0-1-15,-5 5 2 0,-7 1-2 0,-2 0 1 0,-8 4 3 16,-1 2 2-16,-4-2 10 0,-2 4 0 0,0-2 0 16,-3-2-7-16,3 4-12 0,-1-2-15 15,-1 1-17-15,-3 1-27 0,-5 0-42 0,-1 2-57 16,-5 0-121-16,2-2-275 0,-4 3-871 0</inkml:trace>
  <inkml:trace contextRef="#ctx0" brushRef="#br0" timeOffset="19704.6344">7826 2170 1100 0,'0'0'75'0,"-1"0"-32"0,-2 0-48 0,3 2-60 0,3 0 24 15,-2 1 31-15,-1 4 42 0,0 4 53 16,-1 3 9-16,-2 3-7 0,1 3-8 0,1 4-6 16,-1 0-11-16,-3 2-5 0,2 0-11 0,-1 1-1 15,-1 2-1-15,2-1-6 0,-2-3 1 16,2-2-7-16,0 1-7 0,-1-7 0 0,3-1-4 15,0-2-1-15,1-4-1 0,-1-2-1 0,1 0 2 16,-1-5 0-16,1 0 4 0,-1-1 7 0,-1 0 16 16,2-4 27-16,0 2 30 0,-1-2 21 15,-2 1-21-15,1-2-30 0,0-5-39 0,-1-1-33 0,-2-2-4 16,1-4 0-16,-2-2-1 0,3-2-1 16,-3-3-3-16,5 0-1 0,0-5-2 15,1-1 2-15,1-1-2 0,1-2 3 0,4-2 0 0,-2 4-3 16,4-4 1-16,0 2-6 0,3 1 2 15,0 0-3-15,2 3 1 0,4 0 0 0,-1 1 5 16,-1 4 1-16,5 1 3 0,-2 1 3 0,1 5-1 16,-2 2 0-16,1 2 1 0,-3 4-9 15,-1 3-11-15,-5 3-13 0,-1 2-6 0,-3 6 2 16,2 3 8-16,-3 5 16 0,0 7 9 0,-7 3 9 16,1 5 5-16,-5 7 0 0,0-1 2 0,-3 2 1 15,-5-1 1-15,-1-4-2 0,0-2 0 0,2-5-3 16,-1-5-1-16,4-5 2 0,5-7 0 15,0 0 3-15,0-6 9 0,3 1 8 0,3-4 9 16,1-2 2-16,4 0-5 0,-4-1-17 0,2-4-12 16,4-3-8-16,1-2-5 0,5 0 4 15,0-3-2-15,5 4 1 0,-5-2 1 0,6 2-1 16,-3-1-1-16,-1 4 1 0,1 1-1 0,-2 0 1 16,-3 5 0-16,-1 0-1 0,-1 2-4 0,-3 6-1 15,-1-1 0-15,0 4 2 0,-1 5 9 16,-1 0 2-16,1 6 4 0,-4 0 3 0,-3 3-1 15,-1 0 2-15,-3 3 1 0,1-2 2 0,-4-1 1 16,-1 0 0-16,-5-3 0 0,3 2-2 16,-4-6 1-16,-2 0 0 0,4 0-6 0,-5-5-6 15,2 2-15-15,-3-2-32 0,0 0-71 0,-1-1-178 16,-2 0-501-16,0-1-496 0</inkml:trace>
  <inkml:trace contextRef="#ctx0" brushRef="#br0" timeOffset="20223.5824">6480 2767 1 0,'-2'-1'79'0,"-1"-5"362"16,-2 3-22-16,3-1-25 0,1 1-58 0,1 1-88 16,0-1-65-16,1 1-50 0,2-2-36 0,2 1-20 15,3-2-9-15,-1-1-5 0,6 0-9 16,4-4-4-16,2 2-5 0,5-1-9 0,2 1-4 16,2 1-9-16,3 3-8 0,-1 0-6 0,-2 1-3 15,0 3 0-15,-1 2-1 0,-5 1-1 0,0 3-4 16,-1 2-1-16,-2 3 0 0,0 2 2 0,-2 3 5 15,-3 1-3-15,2 0 0 0,-3 2 1 16,-4 2 0-16,0 0 5 0,-5 0 2 0,0-2 3 16,-4 1 1-16,-2-2 5 0,-1 3 1 15,-5-1-1-15,2 2 6 0,-4-2-10 0,-5-2-6 0,3 4-12 16,-4-1-39-16,2 3-67 0,-2-3-141 16,2 2-462-16,3 0-895 0</inkml:trace>
  <inkml:trace contextRef="#ctx0" brushRef="#br0" timeOffset="23044.0722">7886 2959 1 0,'-4'-3'0'0,"1"-2"0"0,-4 0 283 0,5 2 28 16,-2-1 3-16,0 2-55 0,2 0-49 0,2 2-56 15,-1-2-46-15,0 2-39 0,1 2-36 16,0-2-33-16,0 1-20 0,-1 1 5 0,0 2 4 16,-3 0 14-16,2 5 7 0,0-2-1 0,-3 1 1 15,2 0 0-15,2 1 3 0,-3 0 0 0,0 1 4 16,2 1-1-16,0 0-2 0,2-2 2 16,0 0-2-16,1 1 5 0,0 0 2 0,1-2 3 15,3-1 1-15,-1 0-1 0,2 0 2 0,-2-1 0 16,3 2 1-16,-2-1-2 0,4 1-1 15,2-2-7-15,-2 1-2 0,2-1-2 0,0-1-3 16,0 2-2-16,0-1-3 0,-2-1-2 0,1 3-1 16,0-2 0-16,-2 1 0 0,1 2 0 0,-5 0-1 15,2 2 2-15,-2-2-1 0,0 1 2 16,-1 1 1-16,-2-1 0 0,-2 1 3 0,-1-1 3 16,-2 0 3-16,1-2 5 0,-1 0 1 0,-3 2 3 15,0-3 0-15,0 1-2 0,-4-1 4 0,2-1 2 16,0-1 0-16,-1-2 1 0,0-1-8 0,0 1-5 15,1-2 0-15,0-2-3 0,-1 1 2 0,1-1-3 16,3-2-3-16,-1 2-6 0,-1-2-2 16,0 0-2-16,1-3 1 0,-1-1 4 0,0 0-3 15,1 1-2-15,3-2 0 0,0 1-4 0,0-2-1 16,3-2-4-16,1 1-3 0,1-1-5 16,4-1-2-16,-1-2-1 0,5 0 1 0,1-2 1 15,2 0 5-15,0 1 0 0,3-2 3 0,0 0 4 16,3 0 2-16,2-1 4 0,-2 0 2 0,-3 2 2 15,2 1 0-15,-6 0 2 0,1 1 3 16,-3 0 3-16,-2 2 2 0,-4 0 3 0,2 1 0 16,-4 0 1-16,-1 1-2 0,0-2-1 0,-4 3-1 15,2-2-2-15,1 2-1 0,-3-3-3 16,-1 3 0-16,-2-1-1 0,1 2 2 0,-2 2-2 16,0 1-2-16,-1-1 0 0,-3 2 0 0,1-1 1 15,1 2 1-15,-3 1 0 0,-2 0-3 0,2 1 0 16,3 1-2-16,-3 0-4 0,2 1-2 0,2 1-4 15,-2 2-8-15,1 2-14 0,1 1-26 0,1 3-76 16,-1 0-190-16,5 3-587 0,-3 1-109 16</inkml:trace>
  <inkml:trace contextRef="#ctx0" brushRef="#br0" timeOffset="25046.2234">8262 4874 1 0,'-3'-1'0'0,"0"-1"0"15,-4-1 0-15,4 2 0 0,0 0 189 0,-3-1-22 16,3 2-21-16,-2 0-18 0,2 0-17 16,1-1-7-16,-3 1-3 0,3 0 1 0,1-1 3 15,-3 1-3-15,0-1-5 0,1 0-15 0,2 1-14 16,-1-3-12-16,-3 2-11 0,3 0-5 0,-1 0-3 16,-2 0-5-16,2 0-5 0,-3-1-5 15,2 1-3-15,-3 1-4 0,3 0-2 0,-3 0 2 16,3 0-1-16,-4 0 3 0,1 0-2 0,2 1 0 15,-3-1 0-15,0 2-3 0,2-1 0 0,-1-1 2 16,-1 1 0-16,3 0 2 0,-4-1 3 16,2 0-2-16,-2 1 0 0,1-1-1 0,0 1-2 15,-2-1-1-15,1 3 1 0,-2-2-3 0,1 0 0 16,-3 0 1-16,5 0 0 0,-2 1-1 0,1-1 5 16,-1 2-4-16,-1-1-1 0,2 1-1 15,-1 0-6-15,2-1 1 0,-2 2 0 0,1-1-1 16,0 1 2-16,3-1-2 0,-2 0-1 0,0-1-1 15,0 1 2-15,4 0-2 0,-3 0 0 0,2 0-1 16,-2 2-3-16,-2-3 4 0,3 3 1 0,-1-2 0 16,-1 2 2-16,-1-1-2 0,4 0-2 15,-3-1 1-15,1 1 0 0,1-1-1 0,0 1-1 16,1 2-1-16,-1-2-4 0,-2 1 5 0,2 0 0 16,0-1-1-16,-1 1 5 0,2 0-4 15,-2 1-1-15,2 1 0 0,-1 1 0 0,-3-2 0 16,4 3 0-16,-2 2 2 0,-3-3-6 0,3 3 6 15,1-1-2-15,-2 0 0 0,-1-1 6 0,1 2-5 16,2 0 0-16,-2-1 2 0,-1 3-4 0,1-3 2 16,3 1-1-16,-2-2 0 0,3 4 1 15,-3-4-2-15,2 2 2 0,0 1-1 0,-2-1 6 16,4 3-6-16,-4-3 0 0,4 3-2 0,-1 0-3 16,-2-3 4-16,3 4 0 0,-3-1 1 15,2 0-3-15,-3 2 0 0,3-2 1 0,-2 2 0 16,3 2 5-16,-4 0-2 0,3 3 1 0,-3-1 0 15,-1 2-3-15,3 1 3 0,-2-2-1 0,-2 1 0 16,4 0 2-16,-1 2-3 0,2-2 1 0,-2-3 0 16,4 1-2-16,-4-4 0 0,4-4-4 0,1 2 2 15,1-3-1-15,0 1 1 0,0-1 5 16,0 3 0-16,-1 3 1 0,1-2 0 0,-1 1-2 16,1-1 0-16,1-2-3 0,0 1 0 0,0 2 3 15,0 0-1-15,4 4 1 0,-3-1 0 16,0-3 0-16,-1 4-2 0,1 2 3 0,1 3-2 15,-1 1-1-15,0-1 1 0,-2 4 0 0,2-3-1 16,2 2 3-16,-1-1-2 0,0-5 1 16,5 1 2-16,1-1-2 0,-1 0 0 0,3-1 1 15,-1-1 1-15,0-2 1 0,3 1-1 0,0 2 0 16,4 0 3-16,0 1 2 0,-1 0 4 0,2-2 5 16,3 1-4-16,0 1-2 0,4 1-1 0,-1 0-1 15,0 2 7-15,4-3 5 0,0 1-3 16,-2 1 1-16,1-3-9 0,-1 0 4 0,-1-4 11 15,4-2 9-15,0 1 5 0,4-1-5 0,0-2 1 16,3 0-5-16,-1-4 3 0,2 0 5 0,2-2-6 16,1 0-6-16,1-3 1 0,-1-1-4 15,-4-1-2-15,3 2-1 0,1-1 0 0,-2-1-1 16,-3-1 5-16,2-1-2 0,-2-3 3 0,4-3-2 16,-3 1-4-16,-1 0 0 0,-2-1-3 0,3-2 3 15,-4-2 1-15,1-3 2 0,-1 0-4 0,-4 0-4 16,1-3 0-16,0-1-4 0,1-3 4 15,1-2-2-15,1-3 2 0,0 1 3 0,3-3-6 16,-8-2-1-16,7 1-1 0,-3-4-4 0,1 1 4 16,0 1 0-16,0-5 2 0,5 2 1 15,-3-3 3-15,0-1 1 0,-1 1 4 0,1 0 2 16,-3 0-1-16,0 2-1 0,-1-1-1 0,-1-2-1 16,-1 0-1-16,-5 1 1 0,-2 0 0 0,-2 3-4 15,0-4 1-15,-5 4-2 0,1-4-1 16,0 0 2-16,-5 0-5 0,4 2 1 0,-2 0 0 15,0 0-1-15,-3 2 3 0,-4 2-3 0,2 1 2 16,-3 5-2-16,0-3 1 0,0-1 0 0,-3 3 0 16,1 0 0-16,-2-1-1 0,0 1 1 0,-2 0-2 15,1-2 3-15,-3 1-3 0,-2-3 0 16,1 2 0-16,-3 4-4 0,-2 0 4 0,-4 1-3 16,3 2 2-16,-3 1-2 0,1 1-2 0,-4-1 0 15,0 0-1-15,-3 4-1 0,-1-1 0 0,-2 0-1 16,1 2 1-16,-4 0-2 0,0 1 2 15,-2-1-1-15,4 4 0 0,-3-2-1 0,1 4 0 16,1 0 0-16,1 0-1 0,-2 1 6 0,6 1-5 16,-4 0 2-16,0 2 0 0,0 1-5 0,0-1 3 15,-2-1 0-15,1 1 0 0,-1 0 2 0,1 3-1 16,-2-1 1-16,0-2-1 0,1-2 7 16,-5 1-6-16,1-1-1 0,-5-1 1 0,3 3-7 15,0-1 7-15,1 1 0 0,-3-1-2 16,-2 0 1-16,4 2-3 0,-1 4 2 0,2-1-2 15,1 2 5-15,-1-1-3 0,2 3-1 0,0 1 2 16,-1 0-6-16,1 0 5 0,4 1-2 0,-1-2 0 16,4-1 6-16,0 1-4 0,4 3 1 0,-2-2-1 15,0 3-1-15,0-3 0 0,1 1-1 16,4 1 2-16,-4-1-5 0,0 0 4 0,0-1-2 16,-1 4 0-16,-2-1 1 0,2 2-1 0,-2 0-1 15,1 0 0-15,1 0-3 0,1 1-4 0,2 0-3 16,2 0-5-16,0-2-7 0,2 2-19 0,2 2-20 15,-1 2-29-15,3-3-32 0,1 2-70 16,1-2-118-16,5-2-232 0,3 0-433 0,6-4-52 16</inkml:trace>
  <inkml:trace contextRef="#ctx0" brushRef="#br0" timeOffset="25481.1871">8188 4861 440 0,'-2'-4'249'0,"0"1"26"16,-3 1-11-16,4-1 3 0,-1 2-13 15,2 1-74-15,2 0-62 0,-2 0-59 0,1 1-50 16,2 0-19-16,-2 2-2 0,1-1 4 0,-1 5 16 15,4 1 10-15,-2 3 6 0,-1 3 6 0,3 5 6 16,-2-1-1-16,-1 6 11 0,1 4 6 16,2 2 8-16,-5 8-1 0,0 1-12 0,-2 5-4 15,-2 3-7-15,1 6-6 0,1 2 1 16,-3 0-7-16,3-1-4 0,-1 2-1 0,1 1 1 16,-3 1-3-16,4 1-1 0,-2 1-1 0,-1 3-7 15,1-1 4-15,3 0-1 0,-2 3 2 0,1-4 3 16,1 1-5-16,-1-4-2 0,2-2 0 15,-1-2-2-15,1-1 1 0,-1 1-1 0,1-5 4 16,-1-5-4-16,1-3 3 0,-1-1 0 0,1-4-3 16,1-2 1-16,-2-8-4 0,0-4-1 0,0-4-1 15,1-2 1-15,-1-3-3 0,3-2 0 0,-3-4-5 16,1-3-12-16,0-1-24 0,-1-2-45 0,0-1-64 16,1-1-95-16,0-2-260 0,-1-5-585 15</inkml:trace>
  <inkml:trace contextRef="#ctx0" brushRef="#br0" timeOffset="25887.4404">8796 4975 906 0,'-2'-9'658'0,"0"-4"-416"16,0 0 10-16,2 5-46 0,0 5-28 0,-3-1-20 16,3 2-37-16,0 2-33 0,0 0-33 0,0 0-34 15,0 2-36-15,0-1-12 0,3 5 3 16,-3 2 8-16,1 7 20 0,-1 7 14 0,1 6 1 16,1 4 0-16,0 6-4 0,-2 1 0 0,5 4-1 15,-3 7 0-15,-1 2-4 0,0 4 8 0,-2 2-1 16,0 3 1-16,-1 4 5 0,-2 3-9 15,2 3-3-15,-2 0-2 0,0-1-3 0,2-3 0 16,2-2 1-16,-1-4-1 0,0-2-1 0,1-5 1 16,-1-4 0-16,2-6-1 0,-1-2 2 0,0-5-2 15,0 1 0-15,0-5 0 0,-1 2-2 0,0-6 2 16,1-4 2-16,-2 3-2 0,0-4 0 0,1 1-2 16,0-3-3-16,1-3-3 0,0 1-5 15,0-5-18-15,-1 2-34 0,0-5-52 0,0-2-86 16,0-2-152-16,-1 1-391 0,-1-3-654 0</inkml:trace>
  <inkml:trace contextRef="#ctx0" brushRef="#br0" timeOffset="26351.0541">7629 5897 1 0,'-3'-2'0'0,"-7"1"27"0,2 0 77 15,5 1 18-15,2 1 40 0,0 0 0 16,1-1-34-16,1 1-43 0,0-1-45 0,0 1 12 15,2 1 38-15,2-1 50 0,4-1 43 16,-3 3 6-16,4-2-8 0,7-1-12 0,1 0-9 16,5-2-11-16,5-1-15 0,6-4-21 0,5-1-23 15,3-3-21-15,8 0-19 0,2-2-11 0,6 3-8 16,4-4-8-16,6 3-5 0,0-3-2 0,8 0-4 16,-1 1-1-16,5 0 0 0,-6-1-1 15,5-1-2-15,-1-1 0 0,-3 1-3 0,-4 0 0 16,-1 0 1-16,-5 0-3 0,-4 0 3 0,-5 2-1 15,-5-1-3-15,-9 1 1 0,-5 2-1 16,-7 2-1-16,-6 0 1 0,-3 4 1 0,-5-1-3 16,-5 3 0-16,-6 1 0 0,-1 1 1 0,-6 1 4 15,0 0-3-15,0 0-17 0,-2 0-22 0,-4-1-38 16,-3 0-47-16,-5-1-61 0,2 2-129 0,-7 2-252 16,-2-1-476-16</inkml:trace>
  <inkml:trace contextRef="#ctx0" brushRef="#br0" timeOffset="26845.8631">7988 5293 1 0,'-3'-2'0'0,"1"1"164"0,0-3 40 0,-1 3 12 0,-1 1 23 16,2-1-9-16,-2 1-32 0,-2 0-46 0,1 0-41 16,0 0-34-16,1 0-17 0,-1 1-7 0,2-1-3 15,-3 1-4-15,3-1-5 0,-1 4-9 16,-2-3-4-16,-1 1-4 0,3 2 0 0,-4 1 3 16,2 0 2-16,-2 4-2 0,-1-3 1 0,1 3-1 15,-2 2 1-15,5 0 1 0,-3 3 0 16,0 0 1-16,-2 2 0 0,1 2-2 0,4-1-1 15,-2 3-1-15,-1 1-2 0,5 1-1 0,-3 0-3 16,4-1-4-16,2-1-4 0,1-3-3 0,6 0 0 16,0-3 1-16,5-2 5 0,2-2 4 15,5-4 1-15,2-2-2 0,8-3-10 0,4-5-11 16,7-3-25-16,6-5-50 0,1-4-108 0,4-3-266 16,4-2-582-16</inkml:trace>
  <inkml:trace contextRef="#ctx0" brushRef="#br0" timeOffset="30052.0753">7862 6067 1 0,'0'-2'0'0,"0"-2"0"15,0 1 0-15,0-1 0 0,0 2 0 0,0 0 77 16,-1-1 99-16,1 1-9 0,0 1-10 0,-1-1-2 16,1-1-2-16,0 2 3 0,0-3-6 0,0 1-5 15,0 1-7-15,-1 1-10 0,0 0-13 0,1-2-11 16,0 2-15-16,-1 1-11 0,1 0-6 16,0 0-6-16,-1 1-8 0,1-1-12 0,0 3-15 15,0-3-15-15,0 0-11 0,0 1-11 0,0-1-3 16,-3 3 3-16,2 4 3 0,0 0 4 15,-1 6 8-15,0-1-5 0,-3 1 3 0,3 2 0 16,-1-3-2-16,1 1 1 0,-2-1 0 16,3 0-2-16,1 0 1 0,0 0 0 0,2-4-2 0,2 1 2 15,-1-1 0-15,0-2-1 0,3 1 4 16,-4-4 4-16,5 1 1 0,-3-2 3 0,3-2-1 16,3 0-2-16,-2 0 0 0,-2-3-2 0,3 0 1 15,0 0 2-15,-5-2 2 0,3 0 3 16,-1 1 4-16,-2-3 1 0,-3 1 1 0,1 1-1 15,-1-1-3-15,2-2-3 0,-3 2-1 0,0-1-1 16,0-1-3-16,-3 2-2 0,2-1 0 0,0 0-3 16,0 2 1-16,1-1-2 0,0 1 2 0,0 1 1 15,0-2 1-15,0 2 2 0,0 1 6 16,0 0 1-16,1 2 0 0,-1 1-3 0,0 0-11 16,0 0-10-16,-1 1-13 0,1 1-7 0,1 0 3 15,0 3 6-15,0 3 10 0,3 2 7 0,-3 4 1 16,1 1 0-16,-1 2 0 0,0-1 1 0,3 0-2 15,-3 2-1-15,0-1 0 0,1 2-5 16,-1 2-26-16,0-1-85 0,2-2-184 0,2 1-460 16,-4-1-799-16</inkml:trace>
  <inkml:trace contextRef="#ctx0" brushRef="#br0" timeOffset="31888.4263">4685 4725 1 0,'-3'-1'0'0,"1"-2"0"0,-2 2 0 0,1-1 0 16,1 1 230-16,1-3-10 0,1 3-29 0,0-1-20 16,0 2-13-16,0-1-9 0,0-1-10 15,0 2-13-15,0 0-28 0,0 0-33 0,0 0-30 16,1 3-23-16,-1-2-15 0,1 0-13 15,0 0-13-15,1-1 7 0,0 4 10 0,1-1 14 16,3 3 15-16,0 0-2 0,4-1-1 0,0 5 2 16,1-2 4-16,3 3 3 0,1-2 5 0,4 2 3 15,1 2-2-15,-2-3 2 0,5 4-1 16,-2-1 0-16,4 3 0 0,0-1-7 0,5 2-5 16,0 1-6-16,-2 0 2 0,3 4 3 0,0 0-2 15,-1 0 1-15,2-1-5 0,1-1 4 0,2-2 3 16,0 3 0-16,-1-2 2 0,-1 1-2 0,1 2-3 15,-1-1-2-15,3 1 4 0,2-5 4 16,0 4 3-16,3-4 8 0,-1 2 1 0,0-3-6 16,1-1 3-16,-1 0-7 0,0-3-6 0,1 1 1 15,-2-4-7-15,-4 3 0 0,2 0-2 0,-3-2-1 16,4 4-1-16,-5-2-1 0,1 0-1 16,-1 1-3-16,-5-1 3 0,-1 2-4 0,0 0 2 15,1 2 0-15,-4 3-1 0,4-3 1 0,-3 4 2 16,3 0-2-16,0-1 3 0,-4 0 0 0,3-3-1 15,-2 1 0-15,0-1 1 0,-2-3-3 16,-1 1 4-16,4-3-1 0,-4 1-4 0,0-1 4 16,-1-1-3-16,0-3 2 0,-1 1 1 0,-2 0-1 15,1 0-2-15,-2 2 0 0,0-1 2 0,1-2 0 16,-2 1-2-16,0 1 4 0,2-1-2 0,-3 0 2 16,1-1 0-16,-2 0-3 0,0-1 2 15,-2 1-3-15,-1 0 0 0,1 2 0 0,2 1 1 16,-1-2-1-16,0 3-1 0,-2-3 2 0,-1-1-6 15,4 2 5-15,-6-2-1 0,1 1 0 0,1 1 9 16,-1-2-4-16,1 1 1 0,1-2 1 16,-2 1-5-16,0-1 0 0,0-2 2 0,-1 0-4 15,-2 2 0-15,1-2-2 0,-3-1 0 0,3 2 0 16,-1-1 3-16,0 3-3 0,1 0 0 16,-4-2 1-16,1 1-3 0,0-3 3 0,-1 1-1 15,1-2 2-15,-1 0-2 0,-1-1 2 0,1 1-1 16,1 0-1-16,-2-1 3 0,0 1-3 0,3-1 0 15,-3 0 1-15,1 3-4 0,-1-3 3 0,3 0 1 16,-3 3-1-16,0-4 3 0,1 0-3 16,1 1 0-16,-3 0 0 0,1 0 1 0,1 1-1 15,0-2 1-15,-2 1-1 0,0 0-3 0,2 0 3 16,-2 1-1-16,1-2-2 0,0 1 2 0,-1 1-3 16,-1-1 1-16,0 0-1 0,0 1 2 15,0-1 0-15,0 0 2 0,0 1 2 0,0-1 2 16,-1-1 5-16,-1-1 10 0,0 1 3 0,-2-2 0 15,2 1-7-15,-3 0-8 0,2 0-5 0,-4 0 0 16,2 0-1-16,-2-2 0 0,-4 2 0 0,1-2-2 16,-2 2 1-16,1 0 0 0,-4-1-1 15,2 1 3-15,0 1-1 0,-5-1 0 0,5 1 0 16,-4 0 0-16,0-1 1 0,3 0 2 0,1-3 2 16,-4 1 2-16,5-1 3 0,-2 1 3 15,1-1 4-15,3 0 7 0,0-2 1 0,0 2 2 16,0-2 0-16,0 2-2 0,2-2 1 0,-3 0 0 15,-1 3-2-15,3-4 0 0,3 4-3 0,-2 0 0 16,0 1-1-16,3-3 2 0,-1 4-3 16,1-2-2-16,1 1-1 0,2 2-4 0,0-1 0 15,-3 0-2-15,4 1-1 0,0-3-3 0,1 2-2 16,0 1-1-16,0 0-4 0,1 0 1 0,-1 0-4 16,1 1-3-16,-1-1-4 0,0 2-6 15,2-2 0-15,1 1 3 0,-1 1 1 0,-1-1 9 0,2 3 2 16,3 0 0-16,-1 3 2 0,3 0-1 15,1-1 1-15,1 5 1 0,0-3-2 0,3 4 0 16,0-3 0-16,-3 0 1 0,1 2-1 0,1-5 3 16,0 2-2-16,-2 0 1 0,2-2 0 15,1 1-2-15,-5-4 3 0,1 2-2 0,0-2 2 16,1 0-1-16,-3-2 0 0,-3 0-1 0,5-1 0 16,-4-1 3-16,0 0-2 0,3-2 2 0,-3 1 0 15,3-3 1-15,-1 1 2 0,-2-3 0 16,2 1 2-16,1-4-1 0,-3 0 1 0,1-4-1 15,-2 1-1-15,2-4 1 0,-3-2-1 0,3 0 0 16,-2-5 3-16,-2 0-1 0,3-4 0 16,-2-3-1-16,-2 0-3 0,0-5 3 0,1 3-5 15,-2 1 1-15,2 0-2 0,-2 3 0 0,-2 1-2 16,2 2 1-16,-2 2 0 0,0 3-1 16,2 5 0-16,-3-1 0 0,2 7 0 0,-3-1-2 0,3 4-3 15,0 2-6-15,1 2-19 0,-3 0-41 16,2 1-100-16,0 1-298 0,-3 1-659 0,3 1-301 15</inkml:trace>
  <inkml:trace contextRef="#ctx0" brushRef="#br0" timeOffset="36806.0714">13854 1930 1 0,'-5'-3'0'0,"2"-1"0"16,-6-2 0-16,5 2 53 0,-1-1 220 0,2-1-60 15,-3 3-46-15,3-2-26 0,-2 2-11 0,1 0-14 16,2-1-10-16,0 2-10 0,-4-2-9 15,4 2-3-15,-2 0-3 0,1-1-4 0,1 0-5 16,-1 0-9-16,-3 1-7 0,4-1-3 0,-1 2-9 16,-2-3-9-16,2 2-9 0,-4 0-11 0,3 0 2 15,-5 1 1-15,2-1 1 0,0 1-1 0,0 0-4 16,-3-1-3-16,1 4-2 0,0-2-2 16,-1 1 2-16,0 0 2 0,-1-1 1 0,0 2-3 15,1 1 0-15,-2-2 1 0,-1 1 0 0,3 1 3 16,-2 0-4-16,-1 0-1 0,2 2 1 0,-4-2-3 15,1 1 2-15,1 1 0 0,-1 0-2 16,-1-1-2-16,4 2 2 0,-3-1 2 0,-1 2 1 16,3-2 4-16,-2 0-4 0,0 0-2 0,0 1-1 15,1 1-2-15,-1 0 3 0,1-1-1 0,0 0-1 16,-2 0-1-16,2 1 0 0,-3 1 2 16,0 2 1-16,-2 1 4 0,-2 0-1 0,0-1-2 15,0 3 1-15,2-2-5 0,1 1 4 0,0-1 1 16,0 2-2-16,1-1-2 0,-1 2 0 15,0-2-2-15,4 3 3 0,-5-3 1 0,6-1-1 16,2-1-2-16,-3 1-2 0,2-2-4 0,0 2 3 16,3-2 1-16,-4 0 0 0,3 2 0 0,0-2-1 15,0 4-1-15,0-1 0 0,0 2 1 0,3-2 0 16,0 3-1-16,-3-1-1 0,2 1 0 16,-1 3 1-16,1 1 2 0,-2-1 1 0,-1 0 0 0,3 1 0 15,-2 2-3-15,3 1-1 0,-3 1 3 16,3-1-1-16,1 1 2 0,-2 0 0 0,0 0-2 15,1 2 0-15,0 0-1 0,1 0 1 0,-2-2 0 16,5-2 1-16,-3 1-2 0,2-3 2 16,1 0 0-16,0 0-1 0,-5 2 3 0,4-2-2 15,-1 2-2-15,1 0 2 0,2 0-1 0,1 2 2 16,0 0-1-16,0-1 0 0,0-1-2 16,0 0 2-16,1 1-2 0,2 0 2 0,-2 0 1 15,3 2-2-15,-1-2 0 0,4 4 1 0,-4-1-3 16,4 3 1-16,-4 1 1 0,3 2 1 0,-2 0-2 15,3-2-1-15,0-4-1 0,3 0-1 16,0 1 3-16,1-2 0 0,3-1 4 0,1-1 3 16,0 1 0-16,4-2 1 0,-3-1 3 0,3-2 0 15,0-1 0-15,2 0-1 0,3 1-3 16,-1-2 2-16,-1 2 2 0,4-2-2 0,-1 2 0 0,5-2 0 16,1 3-2-16,-2-3 0 0,3 1 0 15,3-1-2-15,1 0 3 0,2 0-2 0,0-2 1 16,2 1 0-16,2-2 4 0,4-2-1 0,2-1 2 15,-1-3 3-15,-1 0-3 0,1-2-1 16,0 0 0-16,2-2-3 0,1-1 4 0,-4-2 2 16,0-1-1-16,-3-1-1 0,2 0-4 0,-1-2 2 15,-3-1 1-15,1-2 6 0,-2 0-4 0,1-4 1 16,3-2-2-16,-1 0-3 0,0-3 1 16,-2-1-3-16,-1-1 0 0,-1 2 1 0,1-2 0 15,-6-3 1-15,3 0 0 0,-4-1 6 0,-1-1-3 16,0 0-1-16,-1-1 1 0,3-1-9 0,-1-2 7 15,-1-1 1-15,-2 0 1 0,-1-2 4 0,-1-3-3 16,-3-1-2-16,3-2-2 0,-1-3-3 16,0-2 0-16,2-1-2 0,-6 0 2 0,4 2-3 15,-5-2 3-15,0 1-1 0,-2 1 0 0,-1 1 2 16,-3-2 0-16,-2 1 0 0,-3 2 0 16,-2-2 4-16,2 7-2 0,-4 2 1 0,-4-1 1 15,2 5-4-15,-5-4 4 0,-3 3 0 0,0-4-1 16,0 3 1-16,-4-3-2 0,0 0-2 15,1 0-1-15,-2-2 0 0,-1-1-4 0,-4 2 0 0,1 1 0 16,-4 3-3-16,2 1 3 0,-3-1-2 16,3 2 2-16,-5-2 0 0,1 4-2 0,-3-1 1 15,-1 1-3-15,-2-2 3 0,2 1-1 0,0 0 0 16,-2 2 1-16,-1 4-3 0,0 1 1 0,-2 3-1 16,-2 0 2-16,-1 0 0 0,0 2-2 15,-1 1 0-15,0 3-4 0,1 0 3 0,-2-1 0 16,0 2-3-16,-5 2 1 0,3 0-2 0,-6 4 1 15,6-1 2-15,-3 1 2 0,-2 2-1 0,0-1-1 16,-1 1 1-16,-2 2-4 0,1-1 2 16,-1 2 1-16,5-1-2 0,1-1 4 0,-1 1-1 15,4 1 1-15,0-1 1 0,4 1-1 0,0-1 1 16,5 0-1-16,-1 0-1 0,6-1 2 0,2 2-5 16,-1 1 0-16,4 0-2 0,-1 2-7 15,5-1 2-15,2-1-3 0,0 0 3 0,3-2-2 16,2 0-5-16,-3 2-10 0,5 0-7 0,-1 1-12 15,-1-1-10-15,0 3-14 0,1-1-18 16,-1 0-13-16,-3 0-63 0,4 2-95 0,-1 0-122 16,-2 0-182-16,2 1-341 0,-1 1 537 0</inkml:trace>
  <inkml:trace contextRef="#ctx0" brushRef="#br0" timeOffset="37261.8503">13833 1845 1 0,'-2'-1'95'0,"0"-2"201"15,1 1-39-15,1 2-25 0,0 0-47 0,-1 1-81 16,1 0-67-16,0 0-25 0,0 5-1 0,-1 0 16 16,-1 5 17-16,-1 4 5 0,-1 1 3 15,2 3 0-15,-5 4 6 0,4 2 2 0,-4 4 0 16,2 6-6-16,-2 0-2 0,-2 5-5 0,0-1-5 16,1 2 5-16,-3 1-14 0,1 0 4 15,1 4 0-15,1 1 1 0,-3 4 8 0,2 5-5 0,1 4-6 16,-2 0-11-16,5 2 6 0,0-1-4 15,2 1 0-15,0 2 7 0,1-4-14 0,1-3 0 16,1-3-1-16,-1-5-6 0,1-3 4 0,0 1-4 16,0-2 0-16,0-4 0 0,0-2-5 15,0 1 0-15,0-7 0 0,0 5-1 0,0-5 0 16,0-1-3-16,0 1-1 0,0-3-3 0,0-1-4 16,0-4-9-16,0-1-20 0,0-2-23 0,0-2-29 15,-1-1-44-15,1-7-57 0,0-1-94 16,0-7-110-16,-1 0-205 0,2-2-59 0,-1-4 655 15</inkml:trace>
  <inkml:trace contextRef="#ctx0" brushRef="#br0" timeOffset="37712.0875">14454 1864 1 0,'0'-12'69'0,"0"-3"220"0,1-3 15 0,-2 5-7 16,1 6 11-16,0 0-19 0,-1 3-36 0,1 1-52 16,0 1-63-16,-1 2-61 0,1 0-52 0,0 4-51 15,1-3-14-15,-1 3 4 0,-1 5 14 0,-1 4 35 16,-1 5 9-16,2 7 3 0,0 2-1 15,0 3-5-15,1 2 4 0,-1 5 2 0,1 2-1 16,-3 7 1-16,-1 2-2 0,-3 5 0 0,2-2 0 16,-4 4 0-16,-1 5-4 0,0 3-2 15,-3 5 0-15,-1 1-6 0,1 2-2 0,2-1 2 16,-2 0-3-16,0 1 3 0,-2 0 0 0,3 0 0 16,-3-2-1-16,2-3 0 0,3-1-3 0,0-1 0 15,2-2-1-15,3-1 2 0,-2 0 3 0,1-5-1 16,1-2-1-16,-1-5 0 0,2-1 1 15,1-4 1-15,-3-6-2 0,4-5-2 0,-2-6-1 16,0-7-2-16,1-3-2 0,1-5 1 0,0-4-2 16,2-4-1-16,-2-2-2 0,2-2-7 15,0-1-16-15,-1 0-32 0,0-2-105 0,0 1-251 0,0-5-532 16,-1-3-125-16</inkml:trace>
  <inkml:trace contextRef="#ctx0" brushRef="#br0" timeOffset="38258.0754">12942 2842 1 0,'-1'0'0'15,"-3"-1"0"-15,0 1 0 0,3 0 0 0,0 0 23 16,1 1 279-16,0-1-52 0,0 1-63 0,1-1-59 15,-1 1-48-15,0-1-30 0,1 0-19 16,0 1-15-16,1-1-13 0,0 0 5 0,1 1 42 16,-1-1 47-16,6 2 44 0,2 0 24 0,1-2-14 15,5 1-24-15,7-3-26 0,1-1-20 16,7-1-19-16,8-1-13 0,1-2-7 0,2 0-5 16,8-2-4-16,3-2-2 0,6 3-5 0,3-4-4 15,8 3-3-15,1 1 1 0,-1-3-2 0,4 2 2 16,2-1-3-16,-1 1-5 0,-3-1-2 0,2 0-4 15,-2 1 0-15,-5-5 0 0,2 5 1 0,-7-2 0 16,-1 1-3-16,-3 4-1 0,-7-5 1 16,-5 2-1-16,-1 2 0 0,-9-4 1 0,1 4-1 15,-6-2-1-15,-7 3-1 0,-5 0-1 0,-3 2 1 16,-6 3 0-16,-6 0 0 0,-1 1-1 16,-5 0-3-16,0 0-14 0,1 0-18 0,-4 1-22 15,-1 0-35-15,-3-1-63 0,-5 4-108 0,-4-1-175 16,-3 1-376-16,-7 0 217 0</inkml:trace>
  <inkml:trace contextRef="#ctx0" brushRef="#br0" timeOffset="38832.7381">13318 2359 1 0,'0'-1'0'0,"0"-2"0"0,-1 1 259 16,0 2 6-16,1 0-20 0,0 0-74 15,0 2-78-15,0-1-71 0,0 1-56 0,0-1 7 0,-1 4 14 16,-2 1 23-16,0 2 33 0,0 6-12 16,-3 0-2-16,3 1 0 0,-6 4 1 0,6 0 1 15,-4-3 3-15,2 3 3 0,-1 0 3 0,1-1 1 16,-1 0-4-16,-3-1-3 0,3-1-2 16,0 2-6-16,0-2-3 0,2-4-4 0,0-1-5 15,0-2-2-15,3-3 1 0,1-1-4 0,0-2-1 16,0-1 0-16,0 2-2 0,2-2 7 0,-1-1 9 15,2 1 7-15,0-1 7 0,0 0-1 16,1 1-3-16,1-1-5 0,1-1-1 0,0 3-2 16,4-3-1-16,-1 1 1 0,1-1-1 0,2 0 4 15,1-1 2-15,-1 0 0 0,1-2 3 0,0 2-8 16,1-2-3-16,-1 0-4 0,-2-1-4 0,-1 1 0 16,-1 0-2-16,-3 2-2 0,0-1-4 15,0 1 3-15,-3 1 3 0,-1-1 6 0,-2 1 13 16,0 0 7-16,0 0 4 0,-1 0 0 0,1 0-6 15,-1 0-4-15,0 0-5 0,-1 0-5 16,2 0-6-16,-1 0-4 0,-1 0-2 0,2 0-5 16,0 0-1-16,0 0-6 0,-2 0-8 0,2-1-12 15,0 1-33-15,-1 0-68 0,0 0-149 0,0 0-168 16,-3 2-375-16,-1 1 102 0</inkml:trace>
  <inkml:trace contextRef="#ctx0" brushRef="#br0" timeOffset="39432.6261">13379 2265 1 0,'1'-6'0'0,"4"-1"0"0,-2 0 0 0,-1-1 0 16,2 2 188-16,0 1 50 0,-2 0-50 0,2 1-50 15,1-3-29-15,2 3-11 0,2-1-3 16,3 0 4-16,1 0 10 0,0-1-9 0,3 2-11 15,-3 0-16-15,4 2-23 0,-4 0-14 0,4 2-13 16,-3 0-10-16,1 2-7 0,-2 0-5 16,-1 3-2-16,-1 1 1 0,-1 4 3 0,-1-2 2 15,2 4 1-15,-2 1-2 0,-1 0-1 0,-2 0 4 16,1 3 2-16,-2 0 4 0,-1 0 3 16,-1 0-1-16,-1 2 3 0,-2-1 5 0,-2 2 8 15,-1 0 3-15,-2-1 2 0,1 1 0 0,-3-2-6 16,1 1 4-16,-2-2 0 0,1 1 2 0,-2 0 1 15,0-2-7-15,1-1 2 0,-2 1-2 16,-6 0 1-16,4-1 1 0,-1 2-2 0,-4-2-1 16,-1-2-2-16,3 2 1 0,-4-3-1 0,-1 1-1 15,2-3-2-15,1 1-4 0,1-3-2 0,1 0-1 16,2-2-2-16,1-1 0 0,2 0-2 0,1-1-1 16,3-1-4-16,-1 0 1 0,1-1 1 15,3 0 4-15,-4-1 3 0,5 0 1 0,1 0-2 16,0 0-1-16,0-1-1 0,1 1-4 0,0 0-2 15,0-1-4-15,0 1-6 0,1 0-4 0,-1-1-10 16,0 1-16-16,0 0-36 0,1-1-84 0,-1-1-139 16,1 1-238-16,3 1-427 0,1 1 327 15</inkml:trace>
  <inkml:trace contextRef="#ctx0" brushRef="#br0" timeOffset="41793.8286">13225 3052 1 0,'0'-1'0'0,"-1"-1"0"0,-1-2 0 0,1 2 0 15,-1-2 0-15,2 3 107 0,-1 1 37 0,1-1-6 16,0 0-1-16,0 1-3 0,0 1-21 0,0-1-27 16,-1 2-27-16,1 0-23 0,1-2-17 0,-1 0-16 15,0 0-12-15,0 1-5 0,0 0 11 16,-1 1 13-16,1 4 15 0,-1 0 8 0,0 3-1 15,0-1 2-15,-2 4 9 0,-1-2 8 16,3 4 3-16,-1 3 6 0,-3 1-4 0,1 3-3 16,-1 1-5-16,1 1-9 0,-1 3-5 0,1-1-5 15,2-2-5-15,-2-1-5 0,1-3-3 0,2-1-5 16,1-1-1-16,-2-4 0 0,2 0-3 16,-1 0 3-16,1-1 0 0,1-3 1 0,-1 1-3 15,0-4 4-15,2 0 0 0,-2-3 1 0,0 1 2 16,1 0-4-16,-1-2-2 0,1-1-3 0,-1 1-6 15,2 0-6-15,-1-1-9 0,1 1-30 16,-2 0-65-16,2-2-104 0,-2 0-149 0,2 0-255 16,2-3 224-16</inkml:trace>
  <inkml:trace contextRef="#ctx0" brushRef="#br0" timeOffset="42383.4619">13379 3058 1 0,'-2'-5'0'15,"1"-3"177"-15,-1 1 104 0,2 1-40 0,0 2 3 16,2 0-28-16,-1 0-48 0,1 1-42 0,-1 2-49 15,3-2-38-15,0 1-25 0,-2 1-11 16,2 1-2-16,1 0 0 0,1 0 0 0,-1 0 0 0,5 1 1 16,-1 0-1-16,-1 3 1 0,3-1-1 15,-4 2 0-15,3 2-1 0,-3-2 1 0,3 3 1 16,-1 3 0-16,-1 0 1 0,2 1-1 0,-3 1 3 16,-2 2-1-16,3 2 2 0,-5-3 0 15,4 1-2-15,-5-1 5 0,-1 2 11 0,-1 1 11 0,-1-3 7 16,-6 4 3-16,4-1-4 0,-4-1-5 15,0 0-1-15,-1-1-6 0,-3-1 1 0,1-2-1 16,-1 1-3-16,2-2 0 0,-1-3-1 16,1 2 0-16,-2-3 2 0,3 0 4 0,-1-2-3 15,1-1-4-15,2-1-4 0,-2 1-10 0,3-1 1 16,0 1-3-16,0-1-2 0,0 1 1 0,-1 0-2 16,3-3-2-16,2 1-2 0,1 0-1 0,-1-2-6 15,2 0-4-15,-1 0-6 0,1 0-10 16,0 0 6-16,4 0 12 0,-1 0 13 0,5 0 20 15,2-2 4-15,5 0-2 0,3-3-2 0,4-2-3 16,0 0-5-16,5 0-4 0,-6-1-2 16,-1 3-5-16,-1-1 2 0,-5 2-2 0,1 1 0 15,-6-2 2-15,-1 3-3 0,1-1 0 0,-4 2-1 0,-2 1-2 16,-3 0 1-16,-1-1-2 0,0 1-3 16,0 0-9-16,0 1-9 0,0-1-5 0,-1 2-9 15,-2 1-26-15,-1 2-60 0,1-2-128 0,-4 2-193 16,3-1-350-16,-4 0 391 0</inkml:trace>
  <inkml:trace contextRef="#ctx0" brushRef="#br0" timeOffset="44468.9555">10334 2989 1 0,'0'0'0'0,"-1"-1"0"0,-2-2 0 16,3 2 0-16,-1-1 0 0,1 0 0 16,0-1 0-16,-1 0 0 0,1 0 0 0,1-1 0 15,-1 3 0-15,0-3 0 0,0 1 28 0,0 0 47 16,0-2 9-16,0 2 5 0,-1 0 12 0,1 1 10 16,0 1-5-16,-1 0 2 0,1-1-13 15,-1 2-20-15,1 0-19 0,0 0-28 0,0 2-18 16,0-2-7-16,0 0-4 0,0 0-1 0,0 0 1 15,1 0 1-15,-1 1 1 0,0-1 9 16,0 0 12-16,1 0 19 0,-1-1 27 0,0 1 26 16,0 0 22-16,0 0 12 0,0-2 1 0,0 2-7 15,0-1-31-15,1 0-31 0,-1 0-33 0,0-2-19 16,1 0-3-16,-1 0 4 0,0 1 3 16,-1 0-5-16,1 1 2 0,1-1 0 0,-1-1-1 15,0 0 5-15,0 2 0 0,0 0 0 0,0 2 1 16,3 0-3-16,-3-1-11 0,0 0-9 0,1 0-3 15,-1 0-10-15,0 0-3 0,2 2-10 16,-1-2-13-16,0 0 11 0,3 0 17 0,2-2 20 16,3 2 18-16,4-2 1 0,6 0-2 0,3 1-1 15,6-2 5-15,4 0-1 0,3 0-1 0,2 2 1 16,3 0-2-16,0 1 3 0,2 0 4 0,2 0-4 16,2 0-1-16,2 0-2 0,-2 0-4 15,2 0 1-15,-2 0 0 0,3 1-5 0,-1-1-1 16,0 1-2-16,2-1-3 0,-4 1 3 0,2-1-1 15,-3 0 2-15,3 2 1 0,-2-4-2 16,-1 1 1-16,-1-1-1 0,4-1 6 0,0-2-3 16,2 0 0-16,0-2 0 0,3 0-5 0,1 0 3 15,3-1-2-15,-2 1-1 0,-2 0 2 16,2 0-4-16,-3 0 0 0,-4 1 0 0,-2 0 2 16,-6 2-1-16,-4-2 0 0,-3 3 0 0,-3 0 0 15,-1 1 1-15,-4-2-1 0,-2 1 2 0,-4 1-3 16,-1 1-1-16,-6-2-2 0,2 2 0 0,-6 0 1 15,0 0 0-15,2 1 1 0,-5-1 0 16,0 1-3-16,0 0 5 0,-1 0 0 0,-3-1-1 0,0 1 3 16,0 0-5-16,2 0 0 0,-2-2-2 15,1 2 2-15,1 0-1 0,-1 0-1 0,4 0 1 16,-2-1-4-16,4 0 2 0,4 0 1 0,-1 0 0 16,2 0 3-16,2-2-3 0,0 2-4 0,0-1 0 15,2-2-4-15,-1 0 5 0,3 0 1 16,-3 0 2-16,-1 1 0 0,-1 1 0 0,-3-1 1 15,-1 1 0-15,-3-2 4 0,0 2-6 0,-2 0-3 16,-1 2-11-16,-4 0-22 0,-2 0-26 16,0-1-36-16,1 1-30 0,-1 0-13 0,0-1-5 15,1 1-16-15,-5-1-33 0,2 1-57 0,-4-2-70 16,-1 2-81-16,1-1 84 0,-2-1 321 0,2-2 0 16</inkml:trace>
  <inkml:trace contextRef="#ctx0" brushRef="#br0" timeOffset="44689.9576">12534 2635 1 0,'-6'-3'0'0,"4"-1"0"0,-2-2 140 0,2 1 232 16,-1 2-46-16,3 1-57 0,3-1-66 15,-2 2-82-15,0 1-59 0,3 0-41 0,2 0-21 16,2 2 4-16,4 1 1 0,1 1 3 0,2 5 2 16,1-1 1-16,2 6 3 0,0-2 3 0,-1 5 2 15,1 2 3-15,-1 1 0 0,-1 1-1 16,-1-1 0-16,-3 3 5 0,-3 0 1 0,-4 2 6 15,-1 0 3-15,-4 3-5 0,-5 1-1 0,-4-2-12 16,-1 0-13-16,-2-3-30 0,-7 1-51 0,1-1-104 16,-4 1-155-16,1-1-274 0,-3 0-60 15</inkml:trace>
  <inkml:trace contextRef="#ctx0" brushRef="#br0" timeOffset="45576.9785">9964 5498 1 0,'0'0'0'16,"0"-1"0"-16,0 0 124 0,0-2-19 0,3 2 1 15,1-2-19-15,-1 0 2 0,1-1 2 0,2 1-10 16,0-2-17-16,2 2-11 0,-1-2-9 0,2 2-7 15,2-2-1-15,0 0 2 0,1 1 5 16,2 0 5-16,-1 0 6 0,2-1 2 0,0-2 0 16,3 2 1-16,-4-2 5 0,6 0 4 0,0-3 5 15,3 0 0-15,4-3-1 0,1 1-3 16,-1-4 0-16,6-2 0 0,0 0-2 0,2-4-2 16,3-2-8-16,3-2-7 0,1-2-6 0,4 1-5 15,-2 2-3-15,0 0-5 0,2-2-4 16,-2 2-4-16,3 1-2 0,-3-2-2 0,2 2-3 15,-3-1 1-15,2 1-3 0,0 0 1 0,0 1-1 16,0 1-2-16,2-2-1 0,-1 2 0 0,1-4-3 16,-1 3 5-16,5-3 0 0,-3 0 2 15,2-1 2-15,3-3-2 0,0 2 0 0,3 0 1 16,1-1-2-16,1 0 1 0,-3 0-2 0,4 1 0 16,-6 0-3-16,2 1 1 0,0 0 0 0,1 2 1 15,-5 1 1-15,0 1-2 0,-4 1 0 16,2-1 1-16,-2 1-1 0,-2 1 2 0,1-1-2 15,-4 0-1-15,-2 2-3 0,0 0 1 0,-4 2 1 16,2-1-1-16,-5 2-1 0,-1 1 1 0,0 1 0 16,-4-2-1-16,1 3 3 0,1 0-4 0,-4-1 2 15,-1 3-2-15,-5-3 2 0,0 5-2 16,-7-1 2-16,3 1 2 0,-4 2 4 16,-2 0-5-16,-3 0 1 0,1 3-3 0,-2-2-5 0,3 0 4 15,-2 0-1-15,-1-2-2 0,2 0 0 0,1 2-2 16,-2 0 0-16,-2 0 0 0,3 4 4 15,-5-1-4-15,3 0-3 0,-2 1-4 0,0-1-6 16,-1 2-3-16,-2 1-15 0,0 0-25 0,-1 1-46 16,-1-2-69-16,0 2-64 0,-1 2-49 0,1-2-37 15,-2 1-49-15,0 1-144 0,-4 3-95 16,0-3 610-16</inkml:trace>
  <inkml:trace contextRef="#ctx0" brushRef="#br0" timeOffset="45780.4343">12833 3826 1 0,'-2'-2'0'0,"-5"-1"0"15,3 0 396-15,4 1-40 0,0 0-97 0,4 0-92 16,3 0-62-16,1-1-33 0,2 2 2 16,2 2 8-16,3 2 3 0,1 3 0 15,0-1-1-15,1 5-9 0,0 1-6 0,0 0-9 16,-4 4-6-16,0 2-2 0,0-2-5 0,-4 3-3 16,-1 1-3-16,0-1-8 0,-3 1-3 0,0 1-4 15,-3-1 0-15,-1 0-2 0,-1-1 5 0,-2-2-8 16,-1 0-6-16,-5 4-11 0,-1-5-26 15,-3 2-40-15,-5 2-101 0,1-1-208 0,-1-2-508 16,-3 0-39-16</inkml:trace>
  <inkml:trace contextRef="#ctx0" brushRef="#br0" timeOffset="47412.1202">14029 5403 1 0,'-5'-3'0'0,"1"0"0"16,1-3 0-16,-5 0 0 0,6 0 0 16,-4 2 177-16,1-1 56 0,-1-2-22 0,2-1-25 15,-3 3-30-15,4 0-28 0,-4 1-19 0,1-1-18 16,1-1-11-16,2 3-13 0,-4-1-14 16,2 1-13-16,0 0-10 0,-4 1-10 0,3-1-4 15,-1 1-1-15,-1 1-7 0,-3-1 1 0,-2 1 2 16,-2 0 2-16,3 1 6 0,-5-1 7 0,3 1 7 15,-2-1 5-15,1 1 6 0,-3-1-2 16,5 1 0-16,-6 0-2 0,4-2-5 0,-2 2-1 16,0 0-1-16,2 2-4 0,-3-2-3 0,-2 0-3 15,0 1-4-15,1 1-4 0,-1-1 4 16,-1 3-7-16,0-1-1 0,0 1 1 0,-2-1-5 16,2 1 3-16,0 0 1 0,2 0-2 0,-2 2 1 15,3-1-1-15,-3 0-1 0,2-1 1 0,-1 2 3 16,-1 0-3-16,2-2 0 0,-1 2 1 0,2-1-6 15,-1 1 3-15,2 0-1 0,-2-1 0 0,1 1 1 16,2 1-2-16,-1-1-1 0,-1 0 0 0,-2 2 1 16,1 1-1-16,1-2 0 0,1 3 2 15,-1 0-5-15,-3-2 2 0,2 3-1 0,-1-3-1 16,3 3 5-16,-4 1 1 0,2 1-2 0,-2 1 1 16,-2 2-3-16,2-2-2 0,0 3 3 15,0 0-2-15,0 0-2 0,-3-1 1 0,0 0 1 16,1 0-1-16,4-1 4 0,-2 1-3 0,2 0 0 15,2-2 3-15,-1 4-2 0,0-1 1 0,-1-3 0 16,0 4-1-16,2-1 0 0,0-1 0 16,-1 2 1-16,2 0-2 0,1 0 0 0,-1-1-1 15,3 3-1-15,1-1-1 0,1 2 0 0,1 2 1 16,0 0 0-16,1 3 1 0,0-1-1 0,-1 0 2 16,3 1-1-16,-2 1-1 0,2 0 1 15,-3 1-2-15,1 1 2 0,4-1 0 0,0 5-1 16,-1-1 1-16,0 0-1 0,0-1 0 15,3 0-1-15,-2 1 2 0,2 0 0 0,1 2 1 16,2 0 0-16,-1 0 0 0,2-2 1 0,0-3 1 0,4 2 4 16,1-1-3-16,2 0 1 0,0-1-2 15,1-1 1-15,1 2 0 0,4-3-1 0,-3 0 3 16,3-2-4-16,-1-1 3 0,0-3 2 0,2 2-2 16,1 1 4-16,3 2-7 0,1-1 1 0,-3 3 0 15,6-3-2-15,-2 0 5 0,2 3-1 16,2 1 3-16,2-3 1 0,2 1 3 0,1-2 1 15,5 0 1-15,2 1 7 0,2-1 0 16,1-2 1-16,-1 1-3 0,-1-2-3 0,4 0 4 16,1-3 2-16,1-3 1 0,4 0-7 0,3 0-3 15,0-4 0-15,2-1 0 0,5-3 2 0,-5-2-4 16,3-1-4-16,1 2-3 0,1-3-1 0,-2-2 4 16,0-4 0-16,-4 1 1 0,-1-5 0 15,0 1-3-15,1-3 0 0,-3 0 1 0,1-1 2 16,1-1 0-16,-2-5-1 0,-1-3 0 0,-1-2-3 15,2-1 1-15,0-1 2 0,0-3 0 0,0 0 1 16,-3-1 2-16,3-1-2 0,-2-1 1 0,1-1 3 16,3 0-4-16,2-1 3 0,0-1 0 15,1 0-6-15,-3 0 9 0,0-1-4 16,0 0 1-16,-2 0 2 0,2-1-5 0,-3-1 0 0,-2 0-1 16,0-5 2-16,-4-2-1 0,-2-4-1 0,-5-3 2 15,2-1-7-15,-6-3 7 0,-1-1 1 16,-2-4-2-16,-4 2 5 0,-2-2-7 0,-5 3 3 15,-3 3-2-15,-3 1 4 0,-3 5-1 0,-1 3-1 16,-5 2 2-16,-3 2-3 0,-5 0 4 0,2 1 2 16,-4 1 0-16,-3 1-4 0,-2 2-6 15,-3-2-4-15,-3 2-2 0,-2-4 1 0,0 1 1 16,-3-1-2-16,-4 3 2 0,-1-1-1 0,4 2 0 16,-4 2 0-16,-1 0-2 0,1 2-1 15,-3 3 0-15,-5 0-1 0,2 3-1 0,-4 0 1 16,-1 2 1-16,0 3-2 0,-1 3 1 0,1 2-1 15,-4-1-1-15,-4 2 1 0,3 2 0 0,-2-2 1 16,-3 4 1-16,-1-3 0 0,2 3-1 16,-3 0 1-16,1 3-1 0,1-1 3 0,-2 1-1 0,-1 3 0 15,1-1 1-15,-1-1 0 0,4 2-1 16,0 0-1-16,-1 3-1 0,1 4-2 0,2 0 0 16,1 1 1-16,-2 3-1 0,4 0-1 15,-1 1 2-15,2 3-6 0,2 1-2 0,6-2-5 0,-3 5-13 16,6-2-15-16,1 3-24 0,2 2-35 15,4 0-53-15,6 1-76 0,5-2-127 16,7-1-236-16,4 0-502 0</inkml:trace>
  <inkml:trace contextRef="#ctx0" brushRef="#br0" timeOffset="47827.3012">13665 5398 1478 0,'-3'-6'180'16,"-5"-1"13"-16,4-1-22 0,-1 4-27 0,5 3-7 16,0 1-30-16,0 0-36 0,1 0-33 0,-1 1-33 15,0-1-28-15,2 1-14 0,-2 2 5 16,3 5 10-16,-1 5 23 0,0 6 15 0,1 5 3 0,0 6 2 15,-2 6 0-15,-2 5-3 0,-3 5-2 16,0 6 0-16,-5 2 1 0,-1 5-2 0,-2 4 1 16,-2 3-3-16,-2 2-8 0,-1-2 7 15,-1 2 3-15,-2 0 3 0,-1 0 10 0,-2 2-10 16,3 1-5-16,0 0-2 0,2-1-8 0,2-3 4 16,-2-2-2-16,6 2 1 0,-1-6-3 0,1-2 3 15,2-5 0-15,-1-5-1 0,-1 2 2 0,4-4-2 16,-2-1 0-16,4-5-2 0,-3 2 2 15,-1-1-3-15,4-7-1 0,0-2 2 0,-1-4-6 16,4 0-1-16,-1-2-2 0,1-4-6 0,1-3-6 16,2-5-19-16,-1-4-30 0,1-3-40 15,0-2-65-15,0-4-91 0,1-2-131 0,1-2-291 16,1-2-337-16</inkml:trace>
  <inkml:trace contextRef="#ctx0" brushRef="#br0" timeOffset="48194.2142">14413 5393 1005 0,'7'-14'122'0,"2"-1"49"0,4-4 39 0,-8 8 24 16,0 4 21-16,-3 3-31 0,-1 3-49 15,-1 1-56-15,-1 2-68 0,1-1-56 0,0 3-16 16,-2 5 7-16,-2 3 17 0,1 11 20 0,-4 4 4 16,-2 8 3-16,2 4-2 0,-3 7-8 15,0 4-5-15,-3 3 2 0,3 5-5 0,-1 4 4 16,-1 4 3-16,0 7-7 0,-1 5 2 0,-2 3 4 16,-1 3 0-16,-1 2 4 0,-4 1-3 0,0 3-6 15,-1-4-5-15,-2 2-2 0,2-3 1 0,1-3-1 16,-1-4 2-16,0-7-4 0,-2-4 1 15,5-6 0-15,-4-6-4 0,5-2-1 0,1-6 1 16,-1-1-10-16,3-4-4 0,-1-5-10 0,5-1-31 16,-1-5-40-16,3-7-58 0,1-4-85 15,0-1-135-15,4-2-413 0,-5-3-378 0</inkml:trace>
  <inkml:trace contextRef="#ctx0" brushRef="#br0" timeOffset="48703.0334">12200 6486 178 0,'-15'-8'234'16,"0"0"-171"-16,-1 1 28 0,4 5 21 0,10 2 9 16,1 0-1-16,2 0-40 0,0 0-56 0,2 1-9 15,1 2 15-15,4-2 36 0,2 4 70 0,5-1 30 16,6 2 9-16,7-1-5 0,4-1-22 0,8 0-26 15,6-2-23-15,4-1-17 0,6-1-15 16,2-1-8-16,7-2-6 0,6-2-9 0,4-5-7 16,4-1-5-16,5-2-5 0,4-2-3 0,6-4-3 15,6-1-6-15,5 0-2 0,4 0-3 0,1 0-3 16,1 2 0-16,-3 2-1 0,-5 1-3 16,-8 1 1-16,-3-2-2 0,-5 5 2 0,-5-4-2 15,-7 2 2-15,-5 0-3 0,-8 0-1 0,-5 1 0 16,-10 2-2-16,-4 0 2 0,-9 1-3 0,-4 4-1 15,-3-2 0-15,-9 2-4 0,-3 2-2 16,-5 1-3-16,-7 0 0 0,-2 2 3 0,-3 0-1 16,0-1-27-16,-4 0-34 0,-3-1-55 0,-3-1-84 15,-1 1-108-15,-8-2-216 0,-2 4-347 16,-6-1 471-16</inkml:trace>
  <inkml:trace contextRef="#ctx0" brushRef="#br0" timeOffset="49132.9712">12910 5838 453 0,'0'-13'520'15,"1"1"-447"-15,0-4 21 0,3 7 21 16,0 2 30-16,-2 3 32 0,-2 2-14 0,1 0-40 16,0 4-49-16,-1-1-51 0,0 1-49 0,0 0-5 15,0 3 7-15,0 4 17 0,0 5 23 16,0 6 10-16,-2 4 2 0,-6 2 0 0,1 6 4 16,0 2-2-16,-2-1 0 0,-2 3 1 15,0-5-3-15,3-4-7 0,-1 0-4 0,4-7-3 0,1 0-3 16,2-3 0-16,1 0 0 0,1-4-1 15,0 0 1-15,1-1 1 0,1 0 4 0,4-1 6 0,-2-2 3 16,5-1 5-16,1-1 3 0,1-3 3 0,4 1 1 16,0-4-1-16,4-1-7 0,1-2-8 15,0-3-5-15,3-1-6 0,4 1-7 0,-3-2-3 16,2-2-6-16,-2 2-4 0,0-1-5 0,-1-1-11 16,-6 0-17-16,0 0-14 0,-3 2-20 15,0 1-25-15,-3-4-31 0,-2 2-77 0,-4 0-128 16,0-2-218-16,-5 1-251 0,-3-4 635 0</inkml:trace>
  <inkml:trace contextRef="#ctx0" brushRef="#br0" timeOffset="49372.3853">12942 5818 1 0,'-4'-4'0'16,"2"-3"0"-16,-2-3 0 0,4 4 145 15,0-3 168-15,1 4-27 0,2-2-49 0,1 0-49 0,-2 1-72 16,3 1-57-16,5-1-22 0,1-4-23 0,4 2 2 16,4 0 2-16,2-4 1 0,2 1-2 15,1 0-7-15,5 2-5 0,-3-1-6 0,0 4-3 16,-2 1-5-16,-4 2-6 0,0 2-12 0,-2-1-20 16,-4 2-30-16,1 3-69 0,-7-1-99 0,-1 3-146 15,-2 1-127-15,-4 2 518 0</inkml:trace>
  <inkml:trace contextRef="#ctx0" brushRef="#br0" timeOffset="49569.3668">12852 5961 1 0,'-2'0'0'0,"1"0"108"0,-1-1-70 15,4 1-14-15,0-1 96 0,3-1 105 0,3 0 57 16,4-4-25-16,3 2-79 0,2-2-80 0,5 1-43 15,1-4-24-15,1 2-13 0,2 0-6 0,2-1-5 16,-1 4-11-16,0-1-13 0,1 2-25 0,-4 1-44 16,-1 2-92-16,-1 1-141 0,-3 1-259 15,-2 1 349-15</inkml:trace>
  <inkml:trace contextRef="#ctx0" brushRef="#br0" timeOffset="50148.5452">12754 6806 1544 0,'-2'-7'165'15,"1"-2"24"-15,0-3-29 0,0 5-10 0,2 3 2 16,-1 2-22-16,1 0-18 0,-1 2-31 15,0 0-31-15,0 2-28 0,0 0-19 0,0-1-13 16,-1-1-4-16,1 3 5 0,-1 5 6 0,1 6 9 16,-1 2 6-16,-1 5-5 0,1-1-2 15,2-2 0-15,2 2-1 0,-1-4 0 0,4-2 0 16,0 2 1-16,3-5 0 0,3 1 5 0,3-2 1 16,-3-3 1-16,3 1 0 0,4-2-3 0,-1-4-1 15,2-2 0-15,0-4-2 0,2-1 1 16,-4-3-2-16,2 0-2 0,0-1-1 0,-4-2-1 15,-1 1 2-15,-4-4 0 0,-1 3 2 0,1-2-1 16,-3 0 3-16,-4 1 2 0,1 3 2 16,-4-3 3-16,0 2 3 0,-1 3 3 0,0 1 1 15,0 2 5-15,-1 2 2 0,1 1-2 0,0 0-3 16,-1 2-10-16,1 0-9 0,0-1-10 16,-1 1-10-16,-1-1-4 0,1 5 0 0,-3 5 4 15,-1 4 8-15,-1 10 6 0,-5 2 1 0,3 1 1 0,1 3-8 16,-2 0-30-16,3 3-37 0,-3 3-97 15,4-4-228-15,-1 0-633 0,0-3-258 0</inkml:trace>
  <inkml:trace contextRef="#ctx0" brushRef="#br0" timeOffset="51462.974">9845 6207 1 0,'-3'-2'0'0,"-2"0"0"0,-1-1 0 0,2 1 0 16,-1 1 0-16,5 0 0 0,-2 0 124 0,2 1 41 16,0-2-12-16,0 4-10 0,0-2-16 15,0 0-29-15,2 0-31 0,-2 0-26 0,0 1-22 16,0-1-12-16,1 0-11 0,1 0-8 0,0 1 17 16,0-1 23-16,0 1 22 0,2 0 17 0,3 0-2 15,-1 1-7-15,1-2 1 0,3 1 1 0,1 0 1 16,2 1-3-16,0 1-7 0,4-1-6 0,-1 3-6 15,3 0 2-15,1 1-2 0,6 2 0 16,-3 0 1-16,5-1-2 0,2 1 0 0,-2 0-3 16,2 0-5-16,3 1-1 0,0 0-5 0,0-2 4 15,7 1 8-15,-1 1 9 0,1-3 9 16,2 0 4-16,3-2 5 0,3-2-7 0,0 2-9 16,3-2-5-16,-5-1-7 0,2 1-7 0,3 1-5 15,1-1-4-15,0 0-5 0,0 0-2 0,-2-1 0 16,1 3-2-16,0-3 0 0,0 2-2 15,-1 0-1-15,-1-3-1 0,0 2-1 0,-1-1-1 16,-4 2 0-16,-2 0-3 0,0-1 2 0,-3 1 2 16,0-2-1-16,0 0 2 0,-3 0-2 0,-2 3-5 15,-3-4 1-15,-3 1 0 0,0-1-2 16,-1 0 3-16,-4 2-1 0,0-2-3 0,0 1 4 16,-4 1 0-16,0-2 1 0,0 2-2 0,-1-1 1 15,-2 0-1-15,-4 0 0 0,2-1 2 0,-2 0 0 16,-2 0 1-16,3-1 0 0,-5 1-4 15,0 0 2-15,-2 0 0 0,1-1 2 0,-3 1 2 16,-1-1-4-16,-1 1 0 0,1 0-1 16,-3-2 1-16,0 2 2 0,0 0-1 0,0 0 1 0,0 0-7 15,0 0 1-15,0 0-3 0,0 0-2 0,0-2 1 16,1 1-8-16,0-1-4 16,2-1-4-16,1 0-11 0,2 1 0 0,-3-1-4 0,2 1-1 15,-1 0-2-15,2 1-4 0,-2-1-8 0,4 1-7 16,-7 0 5-16,0 1 2 0,-1 0 13 0,0 0 14 15,0 0 5-15,0 0 9 0,-1 0-3 16,1 0-6-16,0-1-77 0,-4-1-50 0,-1-3-44 16,3 0-27-16,-3 0 55 0,0-1 25 15,-3-3 33-15,0 1 19 0,-1-1 16 0,-1-1 27 16,-3-1 18-16,3 0 18 0,-2 1 23 0,1 1 17 16,-2 0 31-16,0 2 34 0,-1 1 30 0,3-1 29 15,-5 3 21-15,0-1 4 0,-1 1-1 0,-1 1-5 16,1-1-20-16,-1 0-16 0,1 2-15 0,1-1-25 15,1 1-13-15,2 1-14 0,3 0-13 16,1 1-12-16,3-1-14 0,3 1-14 0,3 1-21 16,2-1-26-16,-1 0-19 0,2 1 3 0,1 2 15 15,4 2 18-15,2 4 22 0,3-1-1 0,5 1-1 16,2 3 1-16,3-2-1 0,5 3 0 16,-3-2-5-16,2 2 0 0,-1-1 0 0,-1 1-2 15,1 1 3-15,-2-1-4 0,1 1-2 0,-3-2-1 16,-1 2-3-16,-4-3 5 0,-1 4 0 0,-6-3 1 15,-3 3 2-15,-3 3 2 0,-3-1 4 16,-6 5 3-16,-5 4 4 0,-7 6 1 0,-10 0-2 16,-5 4-1-16,-5-1-3 0,-2 0-2 0,-1 0-4 15,-1 0-4-15,2-1-11 0,0-4-32 16,6-3-87-16,4-4-256 0,4 0-767 0</inkml:trace>
  <inkml:trace contextRef="#ctx0" brushRef="#br0" timeOffset="54146.5219">18083 5318 1 0,'-1'-2'0'0,"-1"-4"0"0,-4 1 0 0,6 0 0 15,-2 1 0-15,1 0 0 0,-1 1 0 0,-1-4 0 16,1 4 0-16,0 0 0 0,0-2 112 0,-2 2 24 16,1 0-6-16,1-3 4 0,-2 1-8 15,0 1-7-15,1-1-2 0,-4 1-7 0,3-3-7 16,-2 1 1-16,1-1 2 0,-1 0-8 0,0 0-6 16,-2 2-9-16,-1-1-14 0,0-1-4 15,-2 0-6-15,1 4-8 0,-2-1-10 0,-2 0-9 16,2 0-5-16,-3 1-1 0,0 0 3 0,-1 1-6 15,-3-1-3-15,-2 2 0 0,-2 0-1 0,1 1 9 16,1 0 2-16,0-1 0 0,2 1 1 0,3 0-9 16,-3 0-2-16,0 1-2 0,0 0 0 15,0 1-2-15,4 1-2 0,-2 0-3 0,0 1-5 16,4 0 3-16,-3 1-3 0,2 0 1 0,2-1-1 16,0 1-3-16,1 2-1 0,-2 0 0 15,1 0-1-15,0 4 1 0,0-1-1 0,-3 2 0 16,1-2-2-16,-3 3 4 0,3-3-1 0,-5 3 1 15,5-1 1-15,-5 1-2 0,1-1 0 0,-2 2 2 16,-1-2 1-16,1 3 1 0,0 1-1 0,-2-1-1 16,2 2-2-16,-1 1 0 0,4-2 0 15,-1 2-1-15,1 2 2 0,0-1-2 0,-2 2 1 16,4 1 0-16,-3 3 0 0,0 0-3 0,3 0-1 16,-2 0 1-16,3-1-1 0,-1 2 2 0,2 1 1 15,2 1-1-15,0-1 0 0,2 1-2 16,-2 3 1-16,1-2 2 0,0 1 0 0,2-1 1 15,-1 1-2-15,0-3-2 0,6-2 0 0,-4 2 3 16,4-4 0-16,0 0 1 0,-2 0-2 16,2-2-2-16,0 0 0 0,-1-3 2 0,3 4 0 0,0 0 0 15,0 1 2-15,0 1-3 0,1-1 0 16,0 2 0-16,1 0 2 0,1 1-1 0,1 2 4 16,0 2-2-16,2 0 0 0,-2 2 0 15,2 4-3-15,0 0 0 0,1 1 3 0,5 2 0 0,-2 0 3 16,2-3 1-16,1 2-1 0,4-5 1 15,-2-1-1-15,3-5-2 0,2-1 4 0,0-3 4 16,3 0 0-16,1-2 2 0,4 0 0 16,-2 0 0-16,3-2 1 0,1-1 2 0,2 1-3 15,1 0-1-15,6 1 2 0,-1 0-3 0,1-1 4 16,1 0-3-16,2 1 0 0,-1-1 5 0,0-2-1 16,2-2-1-16,0 3 1 0,5-4 4 0,-3 0 3 15,5-3 5-15,0-4 2 0,2-1-13 0,-1 0 2 16,1-3 0-16,-2-1-1 0,1-4 9 15,0-3-5-15,1-2-4 0,-3-1 0 0,-1-4-5 16,-1 0 1-16,1-4 0 0,-1-2-6 0,1 2-3 16,0-4-1-16,1 1-3 0,-2-2 1 15,2 0 5-15,-1 0-4 0,2 1 0 0,0-3 1 16,0 0-4-16,2-2 2 0,-2-3 2 0,0 0 0 16,0-2-3-16,-3-4 5 0,0-4-1 15,-5-2 3-15,-1-2 1 0,-3-2-5 0,-2 3 1 16,-3-5 1-16,-5 1-2 0,1-2 1 0,-3-1 2 15,0 0-1-15,-3 3 3 0,-4-3-1 0,-2 2-1 16,0-1-1-16,-2 0 0 0,-4 2-1 0,-1 0 1 16,-2-1-1-16,-3-1-1 0,-3 1 1 15,-1 0 1-15,-3 2-1 0,-4 2 0 0,0-2-1 16,-2 1-1-16,-2 1-1 0,-4 0 0 0,-2 3-1 16,-2 2 0-16,-6 1 0 0,-1 2-2 0,-5 2-3 15,-1 0 1-15,-1 3-2 0,-2 2 0 0,-1 2 3 16,-3 1-2-16,-1 2 0 0,-1 1 0 15,0 1-1-15,-1 6-1 0,1-3 4 0,-2-1-3 16,-3 3-1-16,0 3-1 0,-4 0-4 0,1 6 3 16,-1 2 0-16,-1 0 0 0,-3 3 5 0,-3 1-2 15,2 1 1-15,-2 3 1 0,-2 1-4 16,3 4-1-16,-1-1 1 0,-1 2-1 0,2 1-2 16,2 1 0-16,2 1-2 0,6-1-3 0,4 2-6 15,4 0-11-15,2 1-16 0,0 2-26 16,5 0-38-16,4 0-47 0,5 2-74 0,4-2-123 15,4-1-150-15,6 0-317 0,4-2 197 0</inkml:trace>
  <inkml:trace contextRef="#ctx0" brushRef="#br0" timeOffset="54535.6657">18079 5242 315 0,'-6'-10'530'0,"-1"2"-459"16,0 1 24-16,3 4-18 0,2 4-37 0,2 1-34 15,0 2-31-15,0 3 4 0,-1 3 29 16,-2 5 31-16,-3 6 13 0,3 3 20 0,-4 5 16 15,2 5 6-15,-2 3-3 0,-1 7-13 0,0 3-17 16,-2 6 0-16,-1 5-1 0,-1 4-3 0,0 4-6 16,-1 3-8-16,0 5-3 0,0 4-6 0,2 2-5 15,-5 0-3-15,3-1-6 0,1 1-2 16,-3-1-1-16,3 0-1 0,0 2-1 0,2-4 2 16,-1 0 1-16,2-3-2 0,1-3 1 0,0-7-3 15,0-5-1-15,1-4-1 0,4-5-6 0,-2-5 0 16,2-6-7-16,1-3-3 0,0-4-3 0,1-4-24 15,-1-3-61-15,2-5-98 0,2-1-169 16,-1-4-322-16,2-2-230 0</inkml:trace>
  <inkml:trace contextRef="#ctx0" brushRef="#br0" timeOffset="54900.5478">18788 5261 1253 0,'8'-14'84'0,"-1"-8"-2"16,-1 0 27-16,-1 5 29 0,-2 7 40 0,1 1 9 0,-3 4-25 15,0 3-43-15,-1 2-50 0,0 1-49 16,-1 1-38-16,1 1-4 0,-1 5 8 15,-1 7 19-15,0 6 22 0,-1 10 8 0,-2 3 5 16,-1 4-2-16,-4 2 0 0,3 7-4 0,-3 3-2 16,1 9-4-16,0 0-5 0,-2 7-1 0,0 4-4 15,0 6-4-15,-2 7 0 0,0 3-1 0,0 3-5 16,-1 3 6-16,-3 0 0 0,2 2 0 16,-1 0-2-16,-1 0-5 0,3-4-5 0,0-1-6 15,4-9-10-15,2-9-15 0,4-14-21 0,1-12-23 16,2-10-31-16,2-9-48 0,2-5-112 0,-6 0-105 15,1-4-314-15,-3-3-373 0</inkml:trace>
  <inkml:trace contextRef="#ctx0" brushRef="#br0" timeOffset="55333.9919">16851 6220 1174 0,'-21'-5'79'0,"-5"0"-31"0,1-1 20 0,4 4 23 16,11 0 33-16,3 2 17 0,5 0-33 0,0 0-41 15,5 2-58-15,-2-1-48 0,1 0 9 16,6 1 36-16,3 2 51 0,8-1 42 0,4 2 3 16,7-3-11-16,7 0-14 0,3-1-17 0,6-1-9 15,5-1-7-15,8-1-4 0,3-5-4 0,7 0-4 16,3-3-4-16,5-3-7 0,6-2-2 16,2 1-2-16,6-2-6 0,8-4 2 0,1 4-3 15,5-3-5-15,3 0 2 0,1 0-3 0,-3 1-1 16,-3-3-4-16,-4 3-1 0,-5-2-3 0,-5 2-3 15,-6 6 0-15,-4-1-4 0,-8 3-1 16,-9 0-7-16,-6 4-9 0,-10 1-11 0,-8 4-21 0,-9-1-32 16,-9 2-56-16,-5 2-93 0,-10-1-73 15,-4 4-16-15,-6-1-10 0,-6 4-84 0,-7 1-152 16,-5-2 577-16</inkml:trace>
  <inkml:trace contextRef="#ctx0" brushRef="#br0" timeOffset="55655.6045">17467 5577 1642 0,'0'-2'42'0,"-2"1"-51"0,1 1-96 0,2 4-6 0,1 2 43 16,0 3 56-16,-2 3 75 0,0 3 16 15,-2 5-7-15,-1 3-12 0,2 2-13 0,-2 7-10 16,-2 0-5-16,3 1-3 0,-2 3-7 0,-2-2-2 16,0 1 4-16,2-2-5 0,1 0 4 0,0-3-5 15,0-3-9-15,2-5-8 0,0-4-12 16,0-3-19-16,1-4-52 0,0-2-101 0,0-2-122 15,0-3-186-15,0-1-217 0,1-2 585 16</inkml:trace>
  <inkml:trace contextRef="#ctx0" brushRef="#br0" timeOffset="55847.4002">17420 5568 1 0,'4'-11'0'0,"5"-5"27"0,7-5 1 16,-1 6 6-16,5 1 26 0,3-2 15 0,7 2 2 0,-1 0-11 16,8 2-23-16,-3 1-21 0,-3 4-19 15,2 2-9-15,-6 3-12 0,1 2-26 0,-3 1-67 16,-4 1-145-16,-3 5 256 0,-2-1 0 0</inkml:trace>
  <inkml:trace contextRef="#ctx0" brushRef="#br0" timeOffset="56040.0375">17472 5720 1 0,'-3'1'0'16,"-2"1"0"-16,3 3 0 0,1-1 0 0,3-2 0 16,-1 0 0-16,5 0 16 0,-2-1 227 0,6 1 8 15,3-1-21-15,4-1-36 0,4-1-43 16,5-1-44-16,4-2-40 0,2 0-25 0,1-1-23 15,-1 0-16-15,5 2-29 0,-3-2-144 0,3 3-345 16,-3 1-97-16</inkml:trace>
  <inkml:trace contextRef="#ctx0" brushRef="#br0" timeOffset="56908.2506">17369 6481 1 0,'1'-4'0'0,"-1"-2"0"16,-1 0 183-16,1-2 175 0,1 0-38 0,-1 4-25 16,0-2-39-16,1 0-42 0,-1-1-34 0,1 2-37 15,-1 1-17-15,0 2-15 0,0-1-18 16,0 1-9-16,0 2-26 0,0 0-25 0,0 1-22 15,0 0-22-15,0 0-4 0,0 4 10 0,-2 2 10 16,-3 6 16-16,0 5 8 0,-5 4-1 0,2 4-6 16,-2 1-1-16,5-1-4 0,-4 1-3 0,2-2 1 15,4 0-2-15,-1-3-2 0,4-1-1 0,0-3-1 16,4-2-2-16,-1 1 5 0,6-4 1 16,0-1 2-16,2-3 3 0,0 0 0 0,4-4 1 15,0-3 1-15,2-2 0 0,0-2-3 0,1-4-1 16,1-2-5-16,-2-2 0 0,-3-1 0 0,0 0-2 15,0-1 1-15,-3-2 1 0,0 1-2 16,-1 0 0-16,-1-1-1 0,-3 3 1 0,1-2-1 16,1 3 2-16,-5 0 1 0,0 1 1 0,0 2 4 15,-1 2 2-15,-1-1 0 0,0 3 1 16,-1 1-6-16,0 2-5 0,0 0-7 0,0 1-12 16,-1 0-12-16,1 0-6 0,-1 3 3 0,-1 5 9 15,-1 3 12-15,0 7 7 0,-2 3 1 16,-3 4 0-16,0 2-4 0,-1 8-1 0,0-1-8 15,-3-1-25-15,1-3-56 0,0-3-145 0,0 1-196 16,-1 0-504-16,1-5-274 0</inkml:trace>
  <inkml:trace contextRef="#ctx0" brushRef="#br0" timeOffset="57448.2204">15696 6429 1 0,'-3'-2'0'0,"-5"-2"0"16,0 2 127-16,5 1 163 0,2-1-4 0,1 2-45 16,1 0-65-16,0 0-60 0,-1 0-51 15,1 0-36-15,0-1-6 0,4 1 3 0,-2-1 9 16,4 0 6-16,-2 1 0 0,4-2 0 15,1 2 7-15,1-1 6 0,0 0 1 0,7 0 3 0,-1 1-3 16,5 0-4-16,1 0 1 0,7-1 4 16,0 1 2-16,2-3 2 0,4 0 0 0,1 0-5 15,7-1-8-15,1-1-4 0,3-1-8 0,-2-2-2 16,5 1-6-16,-1-2-5 0,5 0-4 16,-2 0-5-16,-1 0-3 0,3 1-3 0,-2 0-2 15,-2 5-3-15,-5-3 0 0,0 3-5 0,-10 1-6 16,-1 1 1-16,-7 1-3 0,-3 0-1 15,-5 0 0-15,-4 0-9 0,-3 0-10 0,-4-1-12 16,-4 1-20-16,-2 1-33 0,-3-1-40 0,-3 0-32 16,1 0-32-16,-4 0-38 0,-2 1-64 0,-3 1-113 15,-3-1-171-15,2 2 477 0,-7-4 109 0</inkml:trace>
  <inkml:trace contextRef="#ctx0" brushRef="#br0" timeOffset="57641.2863">16578 6236 1 0,'0'-4'0'0,"0"-3"0"15,1-2 0-15,3 0 74 0,3 2 111 0,0 3-13 16,1-2-21-16,-3 4-19 0,5 0-21 16,-1 4-26-16,1 0-19 0,1 5-26 0,0 0-7 15,0 4 7-15,5 3 3 0,-3 2-6 0,-1 0 2 16,2 4-13-16,-4 1 2 0,-1 0 16 0,-2 2-6 16,-2-2-11-16,-3 0 22 0,-2 0-7 15,-2-1 28-15,-3 3 16 0,-4-2-39 0,-3 1-19 16,-1-1-77-16,-5-2-107 0,-3 0-184 0,-4-2-385 15,-1 0 302-15</inkml:trace>
  <inkml:trace contextRef="#ctx0" brushRef="#br0" timeOffset="60553.8245">15901 2728 1 0,'7'-1'0'0,"-5"-1"0"0,5-1 0 0,1 2 0 15,-3 0 0-15,5 1 0 0,0 0 0 16,2 0 0-16,3 1 0 0,-2-1 0 0,5 1 0 16,-4 2 0-16,5-3 0 0,0 2 24 0,2-1 86 15,2-1-4-15,4 0-7 0,-2 2-10 0,2-1-9 16,4-1-15-16,1 1-7 0,4 2-11 15,0-1-11-15,4 2-1 0,5-1-1 0,-2 1-7 16,0-1-1-16,6 3-10 0,-1 3 0 0,-3-1 0 16,2 1 1-16,-2 4 3 0,2-1-4 0,-3 5 0 15,2 1 4-15,-3 1-6 0,-1 0 1 16,1 0-3-16,2 2-4 0,0 0 5 0,2 0 3 16,-1-2 2-16,3-2 2 0,2 2-1 0,0-2 1 15,3-1 0-15,0 0 2 0,-2-1-3 0,1 1-2 16,4-2-4-16,-2 2-2 0,1 2-2 15,-1-3 4-15,-2 2 2 0,5 0 2 0,0-2 5 16,1 1-1-16,4 1 1 0,-2-4 9 0,2 2-1 16,-2 1 0-16,2-2 13 0,3 1-4 15,1-4-1-15,1 2 9 0,2-3-1 0,0 1-1 0,-1-1 5 16,6-1 0-16,-2 2-5 0,1-1-1 16,-3 2-7-16,0-2-5 0,0 1-9 15,-3 1-6-15,1-1-3 0,-3 1-1 0,0 3 15 0,0-1 0 16,2 2 7-16,-2 0-3 0,-1 0-12 0,0 0 1 15,-3 0-5-15,2-1-2 0,-6 1-4 16,2 0-6-16,-7-2 5 0,0 2-2 0,-2-2 1 16,-3-1 1-16,1 1-1 0,-3-1 1 0,-1-3 1 15,-2 0 1-15,-2-2-5 0,-3 0 3 16,-3-1 0-16,0-1-2 0,-4-2 6 0,0 0-3 0,-3-1-2 16,-5-1 0-16,-1 0-2 0,-3 0-1 15,-3 0-1-15,-2 0 5 0,-4-1-5 0,-5 0 0 16,-1-1 1-16,-3 0-5 0,-1 0 5 15,0 0-4-15,-1 0-7 0,-1 0-18 0,1-1-33 0,0 2-31 16,-2 2-49-16,2 2-85 0,-3 1-165 0,-3 2-391 16,-1 3 62-16</inkml:trace>
  <inkml:trace contextRef="#ctx0" brushRef="#br0" timeOffset="60981.3564">19573 5253 244 0,'-3'-1'586'0,"2"1"-356"0,0 0-42 16,1-2-19-16,2 2 27 0,1-1 10 0,-1-1-42 0,2-2-36 16,1-2-30-16,1-2-31 0,5-1-18 15,4-3-14-15,0 1-7 0,8-2-6 16,2-1 1-16,4-1-3 0,4 1-2 0,4-3 2 0,4 0-5 16,2 0-1-16,0-2-1 0,3 2-7 0,-2-2 3 15,1-2 1-15,-3 2 1 0,-1-1 3 16,-1 0-1-16,-3-1 3 0,-2 0-3 0,-1-1 5 15,-3-1-7-15,-1 5 0 0,-3 0-2 0,-2 2-2 16,-5 0 1-16,0 2-2 0,-7 3 1 16,2 0-1-16,-7 3-2 0,1 2 2 0,-3 1-2 15,-2 1 2-15,0 0-4 0,-3 2-4 0,0 1-5 16,-1 1-10-16,1-2-8 0,2 4-16 0,-1-2-51 16,1 1-123-16,3 1-284 0,-1 2-884 15</inkml:trace>
  <inkml:trace contextRef="#ctx0" brushRef="#br0" timeOffset="61835.5292">22272 3157 1 0,'-2'-7'0'0,"-3"-4"0"0,1-1 0 16,1 1 0-16,-2 2 159 0,0 2 123 0,-2 0-28 16,3 0-54-16,-3 2-69 0,-1 2-46 15,2-1-30-15,-1 1-15 0,-2 2-13 0,1-2 13 16,2 2 16-16,-4 1 1 0,1-2-3 0,-1 2-6 15,0-1-11-15,-2 0 7 0,-2 1 3 16,2 0 0-16,-5 0 6 0,2 1-2 0,-4 0 3 0,0-1 0 16,1 2-2-16,-2-2-5 0,0 3-6 0,-3 2-5 15,1-1-6-15,-1-1-2 0,-5 3-1 16,4-2-3-16,-3 3 0 0,3 0-3 0,-3 0 0 16,4 0 0-16,-2 2-3 0,1 1 0 0,-1-2 0 15,0 4-2-15,3 0-1 0,-5 0-1 16,4 2-2-16,-1-1-2 0,0 2 2 0,4-1-2 15,-1 2 0-15,1-3 1 0,0 2 1 0,0 2 2 16,-2 0 1-16,2 1 4 0,-2 1-2 16,0 1-1-16,0 1 1 0,1 1 0 0,-3 2 0 15,3 3-1-15,0-1 1 0,-1 0-5 0,0 1 0 16,4 1 0-16,-2-2-1 0,2 2 2 0,0-3 1 16,-1-1 0-16,2 2 2 0,-2-2 0 15,4 1 0-15,-3 2-2 0,1-1-1 0,0 4-2 16,1-1 0-16,-1 2 2 0,4 0-3 0,-5 1 4 15,6-1-2-15,-6 0 1 0,7 2 2 0,-2-2-1 16,1 1 1-16,-2 4-4 0,3-2 1 0,1 3-5 16,-1-1 3-16,0 1 1 0,2 1 0 0,0 3 3 15,4 1-3-15,-2 2-2 0,2-2-1 16,2-2 0-16,1 1-1 0,3 0 1 0,0-2-1 16,5 2-2-16,0 1 2 0,1-1-1 0,3-3-3 15,1-1 0-15,6-2-3 0,-3-1 1 0,4 1 0 16,2 0 3-16,3-1 0 0,5 0 1 15,3-2-1-15,1 0-2 0,4-2 3 0,2 2-1 16,6-4 0-16,-2 0-1 0,2-7-4 0,3 1-1 16,-1-4-6-16,2-3-12 0,4-2-17 15,3-4-43-15,-1 1-26 0,1-3-38 0,2-2-93 16,4-3-156-16,0-2-406 0,2-1-448 0</inkml:trace>
  <inkml:trace contextRef="#ctx0" brushRef="#br0" timeOffset="62536.1154">22193 3101 1 0,'5'-5'0'16,"-2"-2"0"-16,5-2 0 0,1 0 0 0,3 1 255 15,-2 3-22-15,0-1-42 0,3 0-62 0,5 2-41 16,2-1-5-16,3 0-7 0,2 1-12 0,-2 2-9 15,-1 0-8-15,4 4-6 0,-3 0-6 16,-2 2-3-16,5 1-4 0,-3 2 0 0,1 5 1 16,3-1 1-16,-3 5 1 0,4 2-1 0,0 2-2 15,-3 2 3-15,2 1-1 0,-4 0 3 16,-3 5 1-16,0 0-2 0,0 0 3 0,-7 2 2 16,3 5 11-16,-4 0 10 0,-2 4 2 0,1 0 14 15,-4 5-9-15,-4 3-8 0,-1 3-6 0,-3 4-11 16,-2 1-4-16,-5 3-5 0,-3 1-5 15,-2 3-4-15,-4 4-5 0,2 2 0 0,-4 3-2 16,2-1-4-16,-4-2-3 0,3-1-3 0,2-3-2 16,-8-1 1-16,1-4 1 0,0-1-1 0,-4-5 0 15,3-1 2-15,-4 1 0 0,0-2 1 16,3-1 2-16,-3-4-1 0,-1-4-1 0,6-2 2 16,-6 0-1-16,5-4 1 0,-3-2 2 0,2-2-2 15,-1-3 1-15,3-1 0 0,-4 0-1 16,-4 1 2-16,-1-1 1 0,-5-3-4 0,4-3-5 0,-3-7-10 15,1-3-24-15,-3 0-49 0,-2-4-173 16,-4-2-313-16,-2-2-793 0</inkml:trace>
  <inkml:trace contextRef="#ctx0" brushRef="#br0" timeOffset="62927.47">20338 3371 794 0,'-3'-10'147'0,"0"-5"29"0,1 3 13 15,4 2-29-15,5 4-12 0,3 1-44 0,1-2-37 16,6 2-17-16,1 4-9 0,4 2-9 0,2 5-7 16,2 5-5-16,0 5-7 0,0 6-6 15,1 6-2-15,0 5 1 0,-1 4 3 0,0 2-2 16,-6 5 3-16,1 4 1 0,-3 4 1 0,-6 1 1 15,-4 1-2-15,-5-2-6 0,-3 3-15 16,-3 3-27-16,-7-3-68 0,-2 1-186 0,-4-1-262 16,-4-6-322-16,1-6 685 0</inkml:trace>
  <inkml:trace contextRef="#ctx0" brushRef="#br0" timeOffset="63205.3102">20258 4434 784 0,'4'1'652'0,"4"0"-663"16,8 2 17-16,4 6 32 0,6 1 53 0,4 1 19 15,4 5-14-15,0 4-13 0,-2 4-40 0,-2 3-17 16,-4 1 0-16,0 4-3 0,-5 2 0 0,-2 0 4 15,-3 3 2-15,-7-1 2 0,-4 2-3 0,-5-3 1 16,-1-1-5-16,-7 0-1 0,-2-3-3 16,-3-1-10-16,-5-4 0 0,-2-3-9 0,-1-2-12 15,0-7-24-15,-6 0-70 0,2-3-166 0,-3-3-394 16,-2-3-469-16</inkml:trace>
  <inkml:trace contextRef="#ctx0" brushRef="#br0" timeOffset="63787.7854">21915 3038 1 0,'-1'-1'289'0,"0"-1"-134"0,-1-1-67 0,2 4-84 16,2 2 13-16,-4 0 81 0,0 3 74 0,-1 5 61 15,2 2 10-15,-2 4-27 0,-2 6-38 0,0 6-37 16,-3 6-21-16,-3 4-25 0,-1 9-19 0,-4 6-12 16,-2 5-17-16,1 6-9 0,-2 8-9 15,-1 3-9-15,-1 3-1 0,2 3-5 0,-2 0-2 16,2-1-4-16,0 0 0 0,1-2 0 0,4 2 1 16,-4-4 3-16,4-1-3 0,-4-2 3 0,3-5-2 15,0-5-5-15,2-5 2 0,-2-4-2 16,5-3-1-16,-2-1-1 0,1-2-11 0,1-2-17 15,-2 0-40-15,1-3-83 0,-2-3-142 0,3-5-178 16,4-5-322-16,-1-7 116 0</inkml:trace>
  <inkml:trace contextRef="#ctx0" brushRef="#br0" timeOffset="64103.9206">22411 3105 1098 0,'2'-6'217'0,"0"0"-7"0,2 0-51 16,-2 5-66-16,-1 3-54 0,0 0-31 0,-1 4 8 15,1 4 39-15,0 7 35 0,-1 5 25 16,-2 7 12-16,-1 8-14 0,-4 7-25 0,-3 8-21 15,0 5-16-15,-2 4-17 0,-4 8-4 0,1 7-7 16,-3 6-6-16,-3 2 0 0,2 4-4 16,-1-2-1-16,0 0-4 0,0 3 0 0,-2-3-7 15,2-3-2-15,-2 1-3 0,1-6-11 0,-1-2-20 16,4-4-40-16,-1-5-62 0,2-6-92 0,4-1-121 16,1-7-143-16,4-6-223 0,-1-4 63 15</inkml:trace>
  <inkml:trace contextRef="#ctx0" brushRef="#br0" timeOffset="64468.6241">20893 4202 1552 0,'-14'-8'63'0,"-5"-1"36"16,3 0 24-16,7 6 35 0,6 0 14 15,4 3-36-15,4-1-52 0,1-2-51 0,7 0-24 16,8-1-2-16,10-2 6 0,10-1 8 0,14 0 2 16,10 0-2-16,9 1-5 0,5 1-5 0,4 0-1 15,-1 2-6-15,5-2 1 0,-2 2 0 16,1 0-4-16,0-1 3 0,-4-2 0 0,0 1-3 0,-1-2 0 15,-8-2-1-15,-2 0-1 0,-4-3-3 16,-7 1-2-16,-6-1-2 0,-5-1-1 0,-7 2-2 16,-6 1-8-16,-9 2-10 0,-6 0-16 0,-4 3-23 15,-6 0-22-15,-5 2-40 0,-5 0-101 0,-4-1-98 16,-2-1-137-16,-5 2-296 0,-4-1 395 16</inkml:trace>
  <inkml:trace contextRef="#ctx0" brushRef="#br0" timeOffset="64993.2862">21551 3331 702 0,'-1'-7'259'0,"-1"-1"20"0,-2-1-28 15,0 3-19-15,2 3-14 0,-2-1-46 16,0 1-53-16,1 1-52 0,-4 2-35 0,3 3-19 16,-8 1-5-16,-1 2 2 0,-2 5 4 0,-5 1 6 15,-3 7 2-15,-3 1 3 0,0 4 4 0,-2 4-1 16,0 1-2-16,1 7-8 0,2-1-4 0,2 2-5 15,6 1-4-15,4-2-1 0,8-5-4 16,4-4-1-16,3-5 0 0,5-4 1 0,2-1 2 16,2-2 1-16,0-3 1 0,1-2 4 0,-1-1 0 15,0-4 6-15,2 0 3 0,-1-4 3 16,-4-1 5-16,3 0 1 0,0-3-1 0,-1-2 1 16,1-1-2-16,0 0-3 0,1-4-1 0,-1-1-5 15,0-1 0-15,2-2-5 0,-2 1-2 16,-1 0 2-16,2 0-1 0,-6 1 0 0,2 0 2 15,-1 4-3-15,-5 0-1 0,0 4-1 0,2 1-2 16,-2 2-3-16,-2 1-6 0,0 1-9 0,0 1-14 16,1 1 3-16,0 2 3 0,1 2 9 0,2 6 15 15,1 3-1-15,-1 4 1 0,2 3-1 0,-4 4-1 16,3 0-1-16,-3 2-1 0,-2-1-5 16,0 3-20-16,-2 1-30 0,-5-1-60 15,-1 2-97-15,-2 1-175 0,-3 2-384 0,-4 2-468 0</inkml:trace>
  <inkml:trace contextRef="#ctx0" brushRef="#br0" timeOffset="65468.7297">21108 4314 820 0,'-3'-5'694'0,"0"-1"-347"15,2 2-76-15,-2 3-82 0,3 1-43 16,2 1-59-16,-2 0-56 0,0 1-24 0,1 2-3 16,-2 3 4-16,1 4 8 0,0 4 1 0,-2 2 2 15,2 6-8-15,0-2 2 0,2 1-2 0,-1 3-1 16,0-4 3-16,1-2-5 0,2 0 0 0,2-6-3 15,3-1-2-15,1-4 2 0,1 0-1 0,-1-3 1 16,-1-2-1-16,2-1 3 0,-1-1 2 16,0-2 1-16,1 0 5 0,-1-2-4 0,-1-2-1 15,-1 0 2-15,2-3-4 0,-2-3 1 0,2 0-2 16,1-4-2-16,-1 1-2 0,1-6 0 16,3 1 1-16,-3-2-2 0,4 1 5 0,-2 1-3 15,-2 4-1-15,0 2 0 0,-3 4 0 0,-2 3 7 16,-1 1 4-16,-4 0 1 0,0 4-2 0,-1 1-5 15,0 0-7-15,-1 1-5 0,1 3 3 16,0-1 1-16,-1 4 4 0,-1 4 9 0,-1 7 2 16,-1 3 3-16,-2 2 0 0,1 2-6 0,-4 1-1 15,1 2-3-15,2 4-3 0,-5-1-6 16,0 4-32-16,1 1-117 0,-1 6-286 0,-2 2-1159 16</inkml:trace>
  <inkml:trace contextRef="#ctx0" brushRef="#br0" timeOffset="67806.1261">2897 7160 774 0,'-1'-7'350'16,"-2"1"13"-16,1-5-72 0,1 4-58 15,0 5-29-15,1 1-57 0,0 1-55 0,0 1-39 16,1 0-36-16,-1-1-19 0,0 1-19 0,0 2 5 16,1 1 3-16,-1 5 13 0,5 3 15 15,-2 5 2-15,-1 4 0 0,1 4-1 0,0 3-1 16,-3 2-2-16,-1 6 3 0,-4-1-3 0,2 2 1 16,-4 1 0-16,0-1-5 0,-4-3-1 0,1 2-4 15,1-6-8-15,0-3-2 0,-1-7-10 16,2-4-9-16,0-7-17 0,0-2-23 0,2-2-17 15,0-1-17-15,-1-6-33 0,3-4-54 0,-3 0-72 16,2-5-81-16,-2-3-66 0,3-3-96 16,-2-4 19-16,4-4 482 0,-1-1 0 0,1-5 0 15</inkml:trace>
  <inkml:trace contextRef="#ctx0" brushRef="#br0" timeOffset="68172.0577">2777 7190 1 0,'1'-7'0'0,"2"-4"272"0,0-3 135 0,1 7-45 0,-3 3-92 16,2 4-140-16,1 1-82 0,-1 2-47 0,5 3 2 15,5 2 32-15,2 4 0 0,3 2 7 16,2 4 5-16,6 5-4 0,2 1-3 0,-1-1-10 16,3 0-7-16,-2-1 6 0,-3-3-1 0,0 0 0 15,-3-4 1-15,2-3-5 0,-1-2-4 16,-3-3-2-16,0-3-2 0,0-3-1 0,-4-2-2 16,3-3-3-16,-3-2-7 0,-2-1-1 15,-1-4 0-15,-1 0-3 0,-2-2 2 0,-2 0-1 16,-1-4-2-16,0 0 0 0,-3 0-1 0,0-3 2 15,1 2 5-15,-2-2 8 0,-1 5 5 0,0 0 6 16,-2 0 11-16,-2 4 13 0,1-2 19 0,0 4 12 16,-1-1 9-16,1 1 1 0,-1-1-2 15,1 3 1-15,-2 2-6 0,2 1-11 0,1 3-18 16,0 1-24-16,0 1-25 0,0 0-19 0,1 2-2 16,0 4 1-16,1 4 10 0,0 5 12 15,0 4-3-15,2 0 2 0,1 3-2 0,-1 2-2 0,4 2 3 16,-2 1-1-16,-2 0 3 0,-1 4-1 0,1 0-3 15,-2 6-13-15,-2 0-36 0,1-1-78 16,-1-1-147-16,6-8-190 0,-2-3-300 0,3-7-402 16</inkml:trace>
  <inkml:trace contextRef="#ctx0" brushRef="#br0" timeOffset="68444.7774">3895 7109 1268 0,'-5'-3'646'0,"0"-2"-387"0,-2-1-89 15,2 4-42-15,-2 2-27 0,0 0-14 0,-4 3-18 16,-2 5-13-16,-5 3-10 0,-3 6-4 0,1 2-6 0,-4 1-5 16,3 0-5-16,-1 4-5 0,3 6-2 15,-2-4-6-15,4 3-2 0,1-1-6 16,5 0 3-16,4 1-5 0,3-4-1 0,5 0 0 0,5-6-7 15,3 1 4-15,5-4 0 0,6-3-1 16,5-1 1-16,1-3-3 0,3-3-15 0,3-3-14 16,-1-3-21-16,2-1-47 0,2-2-51 0,-2-2-105 15,0-3-185-15,1 0-356 0,0-3-380 0</inkml:trace>
  <inkml:trace contextRef="#ctx0" brushRef="#br0" timeOffset="68664.3447">4254 7238 1 0,'-3'-4'647'0,"-2"-1"-131"0,0 0-140 16,2 1-70-16,-1 2-69 0,3-2-51 0,0 2-55 15,2 1-42-15,2 1-38 0,1-2-33 0,2 1-11 16,4-1-2-16,5-1 3 0,3 1 0 16,3 1-1-16,4 0-2 0,1-1-1 0,0 1 4 15,4 1-5-15,1 0 1 0,-2 0-3 0,1 0-6 16,-4 0 0-16,-1-1-11 0,0 0-7 15,-2-2-20-15,0 0-56 0,-1 0-107 0,-1-1-178 0,-3 1-339 16,-2 2-390-16</inkml:trace>
  <inkml:trace contextRef="#ctx0" brushRef="#br0" timeOffset="68865.4036">4447 7236 195 0,'-10'6'505'15,"0"0"-149"-15,-2 3-81 0,7 1-39 16,0 0-32-16,1 2-27 0,-1 2-15 0,2 3-31 16,1 2-27-16,-2 3-27 0,3-2-30 0,2 3-19 15,0 3-9-15,2 1 0 0,-2 4-2 0,0 1-1 16,-1 2-7-16,-1-2-16 0,1-1-43 16,-1 1-156-16,-2-3-271 0,3 0-552 0,3-1 222 15</inkml:trace>
  <inkml:trace contextRef="#ctx0" brushRef="#br0" timeOffset="69025.9946">4804 7390 1652 0,'0'-2'299'0,"-1"-4"-110"0,1 3-82 15,0 2-35-15,-1 1-11 0,1 0-25 0,0 1-30 16,-1 0-21-16,-1 5-24 0,-2-1-37 0,1 4-140 15,-3 2-364-15,0 2-891 0</inkml:trace>
  <inkml:trace contextRef="#ctx0" brushRef="#br0" timeOffset="69558.625">2662 8085 1 0,'-5'-2'0'0,"2"1"0"0,-4 0 322 0,6 1 33 16,-1 0-28-16,-1 0-40 0,2 0-37 0,1 0-48 16,0 0-39-16,0 0-43 0,1 0-38 15,1 0-26-15,-1 0-19 0,0 0-8 0,0 1 3 16,3 0 15-16,2-1 12 0,8-1 9 0,3 0 0 15,10-1-16-15,3-2-10 0,5-1-8 16,10-1-6-16,5 1-1 0,7 0-3 0,1 0 0 16,5 3-5-16,-2-2 2 0,3 1 0 0,1-2-3 15,-1 1 6-15,-2-3-7 0,6 2 0 0,-6-1-2 16,1-1 3-16,4 0 3 0,-2-2-1 16,2 1 1-16,-1 0-5 0,-4-1 4 0,-1-3-1 15,-4 2-2-15,-3-2-2 0,-7 2-1 0,-4 1-2 16,-8-1 4-16,-5 2-1 0,-6 0 3 0,-10 3 3 15,-4 1 4-15,-6 4 3 0,-4-3 1 0,0 3-5 16,-3-2-11-16,2 0-13 0,-6-1-18 0,1 3-31 16,-5 2-71-16,-5 0-221 0,1 4-1084 15</inkml:trace>
  <inkml:trace contextRef="#ctx0" brushRef="#br0" timeOffset="71398.2943">1019 4581 1 0,'-1'-4'0'0,"0"-1"341"0,-4 0 30 15,4 2-18-15,1 2-26 0,0-1-63 16,0 2-85-16,0 0-80 0,0 2-76 0,0-1-22 0,0 4 4 16,0 3 10-16,0 2 17 0,0 3-2 15,1 0-1-15,0 4 3 0,3 0-6 0,-2-1 0 16,-1 2-2-16,1 1-1 0,-1 1-2 0,3 1-1 16,-2-3-2-16,-1 3-5 0,3-2 4 15,0 0-1-15,-2 0-1 0,-1-1 1 0,0-1-8 16,0-1-7-16,0-1-20 0,2 0-56 0,-3-1-144 15,-3-1-263-15,2-1-475 0,1-2 364 0</inkml:trace>
  <inkml:trace contextRef="#ctx0" brushRef="#br0" timeOffset="71676.7863">824 4324 216 0,'0'-2'248'0,"-3"-1"-11"16,2 1-76-16,0-1-28 0,0 3-36 0,1-3-47 15,-1 1-80-15,1 1-98 0,0 1-11 0,0 1-13 16,0 3-37-16,0-1-155 0,1 2 185 0</inkml:trace>
  <inkml:trace contextRef="#ctx0" brushRef="#br0" timeOffset="71854.5666">1030 4295 1 0,'0'0'0'0,"0"0"0"16,0 0 0-16,0 0 0 0,0-1 0 0,0 1 0 16,0 1 0-16,0 0 0 0,3 2 0 0</inkml:trace>
  <inkml:trace contextRef="#ctx0" brushRef="#br0" timeOffset="72187.7491">1226 4346 1 0,'0'-2'0'15,"0"0"334"-15,0-1-80 0,0 3-74 0,1 0-45 0,2 2-36 16,-2-2-33-16,0 2-18 0,1 1-3 16,6 3 15-16,1 4 7 0,1 2-1 0,3 4-4 15,0 3-9-15,2 1-13 0,-1 6-20 0,1 1 2 16,-1 2 6-16,-2 3 12 0,-2 4 21 15,0-1-10-15,-3 1-14 0,-5 0-18 0,-1-2-24 16,-3 1-21-16,-5-2-30 0,-4-1-45 0,0-4-73 16,-8-2-88-16,4-2-122 0,-5-4-235 15,2-2 459-15</inkml:trace>
  <inkml:trace contextRef="#ctx0" brushRef="#br0" timeOffset="72447.1111">636 4581 93 0,'-6'3'62'0,"-1"4"12"0,-2 2 39 16,1 2 63-16,-3 3 64 0,0 4 45 0,1 3-16 15,0 7-42-15,2 3-67 0,3 3-70 16,-3 4-34-16,6 4-13 0,2 1-14 0,2 1-10 16,7 0-4-16,2-4-9 0,9-3-4 0,3-4-35 15,7-4-234-15,6-5-619 0,5-3 114 16</inkml:trace>
  <inkml:trace contextRef="#ctx0" brushRef="#br0" timeOffset="75985.7534">1630 10185 1 0,'-1'-1'0'16,"0"-1"184"-16,-1 1 190 0,-1 1-31 16,3 0-61-16,0 1-66 0,-1 0-75 0,1-1-66 15,1 0-45-15,-1 1-26 0,0-1 3 0,0 2 6 16,-1 2 13-16,0 4 16 0,1-1-3 0,0 1 1 16,0 2-2-16,0-2 4 0,0 1 1 0,0 4 2 15,1 1 4-15,3 0-3 0,-2 3-1 0,0 2-6 16,0-1-6-16,2 2-2 0,-2 5-6 15,0-1-2-15,0 1-3 0,2 2 1 0,-3-1 0 16,1 0-4-16,-2 0 0 0,0-3-5 0,2-2-2 16,-2-3 0-16,0-4 0 0,0 0-1 15,-2-3 0-15,4-4-1 0,-2 2-2 0,0-3-2 16,1-1 2-16,-1 0-9 0,0-2-14 0,0 1-48 16,1-2-89-16,-1-2-141 0,2-1-179 15,0-1-356-15,0-3 213 0</inkml:trace>
  <inkml:trace contextRef="#ctx0" brushRef="#br0" timeOffset="76248.2428">1823 10261 1 0,'0'-3'372'0,"0"1"71"15,0 1-88-15,0-1-47 0,0 5-55 0,1-2-70 16,-1 0-83-16,1-1-59 0,-1 3-34 15,2 1-4-15,0 3 15 0,0 1 13 0,1 1 15 16,-1 3 10-16,3 2 0 0,-2-1-4 0,-1 5-11 16,2-6-10-16,-2 5-6 0,0 1-2 0,-2-4-2 15,1 2-5-15,2-2-3 0,-1 0-5 16,0-1-6-16,0-1 0 0,-1 0-7 0,-1-1-15 16,0 0-41-16,0-3-73 0,0-1-115 0,0-1-181 15,0-3-297-15,0 0-153 0</inkml:trace>
  <inkml:trace contextRef="#ctx0" brushRef="#br0" timeOffset="76466.8892">1530 9994 613 0,'-1'-4'208'0,"-1"-2"-41"0,-5 0-46 0,6 1-25 16,0 1-16-16,1 2-21 0,0-1-41 0,0 1-106 15,1 2-57-15,5 2-20 0,-3 1-25 16,2 0-24-16,1 3-224 0,4 3 317 0</inkml:trace>
  <inkml:trace contextRef="#ctx0" brushRef="#br0" timeOffset="76646.5626">1775 9989 100 0,'-1'-4'479'0,"0"1"-60"0,1-3-80 16,-3 1-26-16,2 2-44 0,-2-2-55 16,-1 2-62-16,3-3-49 0,-1 4-38 0,1 0-28 15,1-1-19-15,0 3-22 0,0-1-30 0,0 1-44 16,1 1-19-16,-1 2-18 0,2 0-44 0,1 1-142 15,5 2-318-15,1-1-481 0</inkml:trace>
  <inkml:trace contextRef="#ctx0" brushRef="#br0" timeOffset="77154.6074">2138 10055 1 0,'0'0'0'0,"-2"-4"0"0,-2 3 0 0,2 0 0 16,1-1 0-16,0 1 0 0,1-1 0 0,0 1 151 15,0 0 44-15,-1 1 6 0,1-2 7 0,-1 1 7 16,1 0 0-16,0-1-8 0,-1 1-16 16,1 1-24-16,0-2-21 0,-1 1-19 0,-1-1-13 15,0 1-15-15,2-2-15 0,0 2-10 0,0 1-18 16,0 0-15-16,0 0-18 0,-1 0-17 0,2 1-16 15,-1-1-16-15,2 3 2 0,1-1 4 16,-1 0 9-16,-1 3 14 0,6 0-2 0,-3 2 0 16,7 1-2-16,1 2 2 0,1 1 0 0,-2 2 1 15,1 2 2-15,0 1-6 0,1 1 4 16,-2 3 3-16,1 1 3 0,-4-1 3 0,-1 4-2 0,1 0-2 16,-3 1-2-16,-1 0-1 0,-2 0 2 0,-2 0-1 15,-2 1 0-15,-1 1-3 0,-1 1-4 16,-2 3-7-16,0-2-16 0,-3 0-40 0,-1-1-77 15,-1 0-122-15,1-4-197 0,-2-1-376 0,-5-3 134 16</inkml:trace>
  <inkml:trace contextRef="#ctx0" brushRef="#br0" timeOffset="77434.6356">1204 10296 644 0,'-9'1'201'0,"-3"2"-184"0,1 4-3 15,3 5 25-15,4 2 41 0,-4 3 33 16,5 4 18-16,-2 4-5 0,2 5-17 15,3 7-19-15,0 2-19 0,4 5-16 0,3 4-12 16,3 2-9-16,2 5-7 0,7-3-13 0,1-2-32 16,5-2-86-16,3-7-226 0,9-5-443 0,6-8 191 15</inkml:trace>
  <inkml:trace contextRef="#ctx0" brushRef="#br0" timeOffset="79271.5619">4865 10015 1 0,'-2'-4'0'0,"-2"-1"0"0,-1-2 0 16,0 2 0-16,0 0 0 0,3 0 145 16,-3-1-1-16,1 2-13 0,2 0-8 0,-1 1-5 15,-2 0-2-15,1 1-3 0,-1 0-7 0,2-1-13 16,-3 0-19-16,2 2-14 0,-3-1-12 15,1 1-9-15,-1-2-12 0,-2 2-2 0,1 0-4 0,-1 1 1 16,0 0 5-16,-1 0 0 0,0 0 2 0,1 1-1 16,0-1-3-16,1 1-3 0,-5-1-3 15,5 2-3-15,-2-1-5 0,-2 0 0 0,0 0-3 16,1 0-1-16,-1 1 0 0,0 1-1 16,0 1-2-16,2-2 0 0,0 2 1 0,-4-1 2 0,3 1 3 15,-2-1 1-15,2 2 0 0,0-1 0 16,0-1-1-16,1 1-3 0,-2 1 1 0,0 1-2 15,2-3-2-15,-1 1-1 0,-3 1-2 0,3 1 0 16,0 1 1-16,1-1 1 0,0 0-2 16,-1-1 0-16,2 3-1 0,1-2-1 0,-3 1 3 15,4 1-2-15,-1-1 0 0,0 0 2 0,-2 1-3 16,0 2 4-16,0 0 3 0,0-2 2 0,1 1 1 16,-2-1-1-16,0 1-1 0,-2-1 0 15,1 1 3-15,-4 2 1 0,2-2 1 0,-1 1 0 16,1-1-3-16,-2 3 0 0,2-1-2 0,-3 1 1 15,3 0-1-15,-3 1-1 0,4 0-3 0,0 2 0 16,0-4 2-16,2 3-3 0,0-1 2 0,1 2-1 16,2-2-4-16,-2 0 3 0,4 4-3 0,-1-4 2 15,2 5 3-15,0-2-2 0,-4-1 0 16,3 2-3-16,1 0 2 0,-2 2-1 0,1-3 2 16,0 2 2-16,0 1-4 0,0 0 4 0,-3 3-1 15,0-1-3-15,3 1 2 0,-2 2-4 16,0 1 4-16,-2 1-2 0,1-1 1 0,2-1 2 15,-2 0-1-15,3 0 3 0,-2 1-2 0,3-1 2 16,-1 0-3-16,0 1 0 0,1-1-1 0,2 0-2 16,0 0 2-16,-1 2 1 0,2-1 1 15,0 2 5-15,0-2-1 0,-1 0 0 0,2-3-2 16,2 2-3-16,2-1 0 0,-1 2 0 0,0-2 5 16,0 2 2-16,2-2 2 0,-1 0 0 15,0-1-3-15,2 0 1 0,1 0-1 0,1 1 1 16,1 0 0-16,-2 2-1 0,3 0-1 0,0 0-2 15,1-2 3-15,2 1 0 0,-2-3 4 0,3 2 2 16,0 2-5-16,2-2 2 0,1 2-1 0,2 0 0 16,0 1 1-16,3 0-3 0,0 1 1 0,1-1 2 15,1 1 4-15,1-4 0 0,0-1-1 0,2-1 0 16,-1-3-5-16,0 0 2 0,0-1 1 16,-2 1 3-16,1-1 3 0,-2-1-1 0,5-2-2 15,-5 2-1-15,6-3 1 0,0 0 3 0,-1-1-3 16,2 0 1-16,2-3-2 0,-1 1-2 15,0-2 2-15,4-1-1 0,1 3 0 0,-1-2 0 16,5-2-1-16,-2-1 1 0,2 0 0 0,1-4 4 16,3 2-3-16,-1-2-1 0,2-1-2 15,2-1-2-15,1-1 3 0,0 0 1 0,4-5 1 16,-1 1 0-16,0-4-1 0,-1-1-3 0,-4 0-2 16,2-1 2-16,-3 1 0 0,3-5 1 0,-3-2 1 15,3 2-5-15,-2-3 3 0,-4 0 0 16,2 0-2-16,-1-2 2 0,-3 1-3 0,0-1-2 15,0 1 1-15,-5-3 1 0,3 1 3 0,1 0-2 16,-2-3-1-16,1 1-4 0,-4 1 1 0,1-3-2 16,-1 2 3-16,-1 0-1 0,0-1 0 0,-1 2 1 15,-1-3-1-15,1-1 5 0,-1 1 0 16,-2-2 3-16,0-2-1 0,-2 3 0 0,3-4 3 16,-3-3 1-16,-1 4 4 0,1 0 2 0,-1-3 0 15,-3 0 2-15,4-4 2 0,-4-1 3 0,0-1 3 16,-1 1 2-16,-1-3-3 0,-3 3-7 0,-3-3-5 15,2 0-5-15,-6 0-2 0,-4 5-1 16,2 0 4-16,-6 3-1 0,-1-1-2 0,-1 1 4 16,-1-3-6-16,-1 1-2 0,-6 1 0 0,3-2-4 15,-3 4-1-15,-2-1 1 0,-1 0 2 16,-1 3-3-16,-3-4 2 0,2 4 4 0,-5-1-5 16,4 0 7-16,-5 2-4 0,-1-1-4 0,-1 1 1 15,-1 3-4-15,-5-1-1 0,5 6 0 16,-7-1 1-16,3 2-2 0,0 2 4 0,-2 2-2 15,2 2-4-15,-3 0 5 0,-3 3-4 0,-3 0 1 16,2 1 6-16,-4-1-8 0,3 3 3 0,-7 1-2 16,1 2-1-16,0-2 2 0,-3 1 3 0,0 0 2 15,1-2-3-15,-2 0 4 0,4 1-5 0,2-2 1 16,-2 2 3-16,3 0-6 0,-2 0 2 0,7 0-1 16,-5 2-1-16,4-3 3 0,-2 2 2 15,-2 0 0-15,3 2-3 0,-1-1 2 0,0 2-3 16,0 0 1-16,1 1 1 0,-4 1-5 0,1 1 3 15,-3 0 0-15,1 0-3 0,-3 1 5 16,2 4-2-16,2-1 1 0,-3 3 0 0,3 1-1 16,-1 1-3-16,4 0-1 0,-2 1 1 15,4-1-4-15,-1 0 4 0,3 2-2 0,0 0-1 16,1 2 7-16,3-1-2 0,-2 3 1 0,4 0-1 16,0 0-2-16,3-1-5 0,2 2-4 0,-1-2-3 15,4 2-14-15,4-1-12 0,-1 1-27 0,3-1-42 16,2-1-52-16,3 0-107 0,-2-2-204 15,7 1-445-15,2-3-195 0</inkml:trace>
  <inkml:trace contextRef="#ctx0" brushRef="#br0" timeOffset="79796.669">4853 10003 1 0,'-5'-4'0'0,"-1"0"235"0,1 1 106 0,1 0-22 15,3 0-11-15,0 2-42 0,1 1-78 0,-2 0-72 16,2 1-56-16,0-1-42 0,0 3-16 0,0 0 2 15,0 0 11-15,0 5 18 0,0 1 11 16,0 3 4-16,0 2 8 0,0 3 0 0,0 1 1 16,0 6 3-16,0 5-5 0,0 3-8 0,-1 6-9 15,-3 2-8-15,3 3-4 0,0 6-6 16,-4 2-1-16,2 1-6 0,1 6-5 0,-2 0 3 16,1 2-2-16,0-2 3 0,2 1 0 0,-2-5-2 15,0-3 0-15,1-4 0 0,1 0-1 0,1-3 0 16,0-1-1-16,1-2-2 0,0 0-1 0,0-2 6 15,2 2-1-15,0-2 5 0,-2 1 1 16,-1-2-5-16,0 1-2 0,1 1-3 0,0-1 0 16,-1 2-2-16,0 1 2 0,0-4-1 0,0-1-5 15,1-1 3-15,-1 0-1 0,0 2 2 0,0-3 3 16,0-1-5-16,0-3 0 0,0-1-1 16,0 0-2-16,-1 0 3 0,0-4 0 0,0-3-2 15,1-4 0-15,0-2 0 0,0-3-1 0,0-5 0 16,0-2-1-16,1-2-6 0,-1-3-7 0,0-2-12 15,1 0-23-15,-1 0-33 0,-1-1-63 16,2-2-99-16,0-1-203 0,2 0-456 0,1-3 118 16</inkml:trace>
  <inkml:trace contextRef="#ctx0" brushRef="#br0" timeOffset="80237.4732">5468 10130 1049 0,'-4'-7'214'15,"2"-1"9"-15,0-1-20 0,-1 4-27 0,1 2-5 16,0 1-23-16,1 2-38 0,1 0-44 15,0 1-38-15,0 3-27 0,0 3-3 0,-1 3 7 0,0 4 10 16,-1 5 2-16,1 2 4 0,-1 0 4 16,4 9 3-16,-2-1 7 0,3 4 2 0,-2 5 0 15,1 2 3-15,2 7-6 0,1 3-6 0,1 2 4 16,-1 6-6-16,-1 4 2 0,1 0 1 16,-2 2-10-16,1 1-3 0,-1-1-6 0,-2 1 4 0,-1 0-2 15,1-1 1-15,-1-2-2 0,0 0-4 16,-1-3 1-16,2 0-2 0,-1-4 2 0,1-3-3 15,3-4-2-15,-1-4 1 0,-1-4-3 0,0-4 6 16,1-1-2-16,0-2 3 0,-2 0-1 16,1-3-1-16,-1 0-1 0,2-2 1 0,0 2 1 15,-2-6-1-15,1 2-1 0,-1-4-4 0,-1 1-3 16,3-3-2-16,-3-1-10 0,1-2-15 16,-1-3-38-16,-1-5-55 0,1-2-79 0,0-3-129 0,0-3-210 15,-3-1-673-15</inkml:trace>
  <inkml:trace contextRef="#ctx0" brushRef="#br0" timeOffset="81089.798">3723 11264 1 0,'2'-2'0'0,"-2"0"0"15,1-2 0-15,0 2 43 0,2-2 181 0,-2 1-32 16,1 0-17-16,0 0-36 0,-1 2-39 16,2 0-31-16,-1-1-24 0,0 2-15 0,-1 0-12 15,1 0-3-15,0 0 4 0,2 2 7 0,-2-1 12 16,2 0 11-16,3 0 9 0,0 1 7 0,0 1 7 16,2-1 4-16,1-1 5 0,4 0-3 15,-2 1 1-15,3-2 4 0,3 0-4 0,3 0-4 16,2-2-5-16,2 0-13 0,4 1-5 0,2-1 0 15,3-3-6-15,2 3-1 0,4-2-4 0,3-2-6 16,6 0-4-16,4-2-6 0,0 1-2 0,7 0-3 16,1-2 0-16,2-2-2 0,3-1-2 0,-2 0-1 15,1-2-1-15,0 0 3 0,1-1-2 16,3 1 0-16,-2-3-1 0,3 0-5 0,-2 0 0 16,3-1-1-16,-1 1-1 0,1 0 0 0,-5 3-2 15,-1-1-2-15,-4 1-3 0,-3 3 2 16,-1-1-1-16,-6 4 2 0,0-1 1 0,-1 0-3 15,-3 1 0-15,0 1-1 0,-3-2 3 0,-1 2-1 16,-3 0 1-16,-4-2 0 0,-3 3-1 16,-5 0 1-16,-3 1 2 0,-2-1 1 0,-3 0 2 15,-1 0-1-15,-2 0-1 0,-2 1-2 0,-3 1 1 16,0 0 2-16,-5 0 1 0,2 0 0 0,-2 1 1 16,-3 1 2-16,1 0 4 0,-3 0 2 15,-1 1 7-15,-1 0-1 0,0 1 0 0,0 0 1 0,0 0 0 16,0 1 1-16,0-1 1 0,-1 0-2 15,1-1-8-15,-1 1-5 0,0-1-4 0,-1 1-7 16,0 0 2-16,2-1-4 0,-1 1-2 0,1 0 0 16,-2 0-4-16,2 1-2 0,-1-1-6 0,1-1-9 15,-1 1-23-15,0-2-31 0,-2 4-56 16,0 0-103-16,1 0-201 0,-5 4-465 0,4 0-174 16</inkml:trace>
  <inkml:trace contextRef="#ctx0" brushRef="#br0" timeOffset="87470.5756">9757 3128 1 0,'7'0'0'0,"0"-1"0"0,4 0 0 0,-2 1 0 15,-2 0 0-15,-1 2 0 0,2 0 0 0,-1 1 0 16,1-1 0-16,-3 2 0 0,5 2 0 0,-2-1 0 16,1 2 0-16,1 2 0 0,1 0 0 15,0 1 5-15,1 4 24 0,2-2 2 0,0 4-1 16,1 2-2-16,3-2-4 0,-1 1-3 0,2 4-2 15,-4-2-1-15,5 1-2 0,1 1-1 16,-1-2 1-16,1 1 2 0,2 1-5 0,-3 3-2 16,1-1 2-16,2 0-4 0,0 2 18 0,1-1 8 15,3 0 2-15,-2 1 9 0,4 0-5 0,-1-1 1 16,2 2-2-16,-1 0-5 0,1-3-7 0,0-2 0 16,0 0-1-16,2-1-4 0,-2-2 1 15,0 0-2-15,0 0 3 0,-3 0 2 0,3 1-4 0,-1-2-3 16,1 1-1-16,1 2-5 0,-1 1 0 15,2-2-2-15,-1 3-6 0,-2 0-2 0,-1 1 0 16,1 1-3-16,-3-1 1 0,1 3 3 0,0-1-2 16,-4 1 1-16,5 2 1 0,-2 0 0 15,0 1 1-15,-2 0 0 0,1 0 0 0,-2-3-16 16,0 1 6-16,3 1 6 0,-1 0 5 0,-3 1 14 16,3 0-4-16,-3-2-5 0,1-2-2 15,1-3-1-15,-1 0 6 0,2-2 2 0,-1 0 5 16,1 0 4-16,-3-1-4 0,3 1-8 0,-1 0-9 15,-2 1 3-15,2 1 2 0,-3-3 2 0,0 3 4 16,1 0-5-16,-4-1-2 0,4 0-4 16,-2-1 3-16,0 1 4 0,1-1 2 0,2 1 2 15,-3 1-2-15,1 3-4 0,0-2-2 0,-1 1 1 16,1 0 0-16,0 0-4 0,-2 0 3 16,3-1-1-16,-2 0 0 0,0-1 1 0,3 0-2 15,-2-1 2-15,-1 2 2 0,2 1 2 0,-2-1-1 0,1-2 1 16,-1-4 0-16,3-1-1 0,-5 1 2 15,2 1 0-15,-1-4-2 0,-3 2 3 0,3-3 0 16,-6-1-1-16,4-3 0 0,-6 2-2 0,1-2-4 16,-3-2 0-16,0 0-2 0,-3-1-2 0,-1-1 5 15,0 0-2-15,0-2 3 0,-4-1 2 16,2-1 1-16,-1 1 3 0,-1-1 2 0,2-1 2 16,-3 1-2-16,2 0 1 0,0 0-2 0,2 2-2 15,-2-2-1-15,3 0-2 0,0 1-5 16,-2 1 0-16,4 0-3 0,-4-1-1 0,3 1 1 15,-3-2 0-15,3 1-2 0,-2 1 1 0,0-2 0 16,-2 0 0-16,1 1 3 0,-2-1-1 16,2 0-1-16,-1 0 1 0,0-1-1 0,-1 1-1 15,-1-1-1-15,1 1 0 0,0-1-1 0,0 3 1 16,2-2-1-16,-1 0 0 0,1-1 2 0,-2 1 0 16,3 0-1-16,0 2 1 0,-1-2-2 0,1 1 0 15,0 0-1-15,-2-1-1 0,4 1 2 16,-3 0-2-16,2 1 0 0,-1-1 2 0,-3 1 0 15,4 0-1-15,-2-2 0 0,-2 3 1 0,5-1-3 16,-5-1 2-16,2-1-1 0,-2 2-1 0,0-2 2 16,0 0-2-16,-1 0 1 0,1 1-2 0,-1-2 1 15,0 0-2-15,0 0-2 0,0 0-2 16,0 2-8-16,-1-1-13 0,1 0-14 0,-2 0-15 16,1 1-15-16,-3-1-10 0,-2 1-14 0,1 1-13 15,-1-2-8-15,-2 1-2 0,-3-1-3 16,1-1 6-16,0 0 7 0,-1-2 12 0,-1 0 19 15,-1-2 18-15,-1-1 22 0,0 1 12 0,-3-1 14 16,-1-2 8-16,0 1 6 0,-1-2 6 0,2 1 5 16,-4 1 9-16,1 0 21 0,1-1 21 15,-1 2 30-15,4 0 27 0,1 1 20 0,5-3 10 16,-2 2 5-16,3 0-7 0,2 1-10 0,2-1-4 16,2 0-11-16,0 2-2 0,2 2-12 0,1 0-14 15,0 0-23-15,0-1-23 0,1 2-15 16,0 0-16-16,-1 0-9 0,2 0-3 0,-2 0-6 15,2 2 3-15,1-1-1 0,2 0 1 0,1 2-2 16,4 3 0-16,0 0 1 0,-1 3 1 0,1 3 3 16,1-1 0-16,0 4 1 0,0 1 0 0,-2 2-3 15,1-2 1-15,-1 3 1 0,1-4-4 0,-2 1 1 16,1-1 1-16,2-3-1 0,-1-2 5 16,2-4 10-16,0-1 10 0,-1-4 11 0,4-1 7 15,0-3-3-15,5-2-2 0,0-6-3 16,3-2-4-16,1-4-1 0,2-3-5 0,0-4-2 15,-3-1-1-15,3-1 2 0,-1-2-3 0,0-3-2 16,-2-1-6-16,0-2-7 0,-1 0 1 0,-2-1-2 16,-1-1-3-16,1 2 2 0,-5 0-5 0,1 3 0 15,-5 6-3-15,0 6-6 0,-3 4-20 16,-1 3-37-16,-3 4-98 0,0 3-264 0,1 4-531 16,-3 1-126-16</inkml:trace>
  <inkml:trace contextRef="#ctx0" brushRef="#br0" timeOffset="89017.1119">4217 10867 1 0,'0'-1'28'15,"1"-1"187"-15,1-2-60 0,0 2-17 16,-2 1 27-16,1 1-1 0,-1 0-14 0,1 0-13 15,-1 0-27-15,1 0-16 0,-1 0-10 0,0 1-8 16,0-1-5-16,0 0-4 0,0 0-4 0,0 0-6 16,0 0-5-16,0 0-11 0,0 0-11 15,0 0-12-15,0 0-12 0,0 0-10 0,0 0 1 16,2 2 1-16,-1 3 3 0,0-3 7 0,2 1 1 16,1 1-1-16,-1 0 4 0,1 2-2 0,-2 2 3 15,1 0 2-15,-1 3-1 0,1-1 0 16,-2 0-1-16,1 2-1 0,0 0 0 0,0 1 2 15,-1-1 0-15,-1 0-3 0,0-1-2 16,0 0-2-16,0-2-2 0,0-1 2 0,0 0-4 0,0-3 4 16,2 0-1-16,-2-1-2 0,0-3 2 0,0 2 0 15,0-2 2-15,0-1 7 0,0 0 15 16,0 0 14-16,0-1 15 0,0 1 16 0,0 0-6 16,0-2-12-16,0-2-18 0,-2-1-22 0,2-1-5 15,-2-3-4-15,1-2 0 0,-1-2 0 16,1-3-1-16,1-2-2 0,0-2 0 0,1-2 1 15,2 2-5-15,-2-5 4 0,2-1-1 0,1 2-5 16,0-1 6-16,3-1-3 0,-2 2 1 0,1-2 1 16,-1-1-1-16,3 3-3 0,-3 0-1 15,3 2 3-15,2 0-4 0,0 2 3 0,-1 2 1 16,-2 2-3-16,3 0 5 0,-3 4-4 0,0 2 0 0,0 1 1 16,-1 2-4-16,2-1-1 15,-1 4 0-15,-3 1-1 0,1 0-3 0,-1 3-1 16,3 0 0-16,-3 3-2 0,3 0 7 0,0 3 0 15,1 2 0-15,1 3 5 0,-1 1-3 0,-1 1 0 16,3 3 1-16,-1 1 1 0,-1 0 1 0,1 4 1 16,2 0 1-16,1 1-2 0,-2-1 3 0,-1 2-3 15,0 1-1-15,-1-2 4 0,2-3-3 0,-5-2 1 16,0 0-2-16,1-3-1 0,-1-2 4 16,1 0-1-16,-1-3 1 0,0-1-2 0,-1 1-3 15,1-1-5-15,-1-2-11 0,-2 4-28 0,1-2-58 16,1-1-94-16,-1 1-157 0,-2-3-242 0,0 0-348 15,1-1 603-15</inkml:trace>
  <inkml:trace contextRef="#ctx0" brushRef="#br0" timeOffset="89280.7907">4285 10907 639 0,'-2'-1'212'15,"-1"0"15"-15,1 0 8 0,0 0 12 0,4 1-7 16,-2 0-62-16,1-2-69 0,0 2-51 16,2-1-38-16,0-1-21 0,4-2-3 0,4 0-4 15,2-3 6-15,5 0-1 0,1 0-2 0,5-2-1 16,4 1-21-16,-1 0-69 0,2 0-173 0,1 1-363 15,-2 0-479-15</inkml:trace>
  <inkml:trace contextRef="#ctx0" brushRef="#br0" timeOffset="95154.0035">4244 11533 1 0,'0'0'0'0,"0"-1"0"0,-1 0 0 16,1 0 0-16,0-1 0 0,0 2 35 0,-2-2 68 16,2 2-10-16,0-1 7 0,-1 0-1 0,0 1-5 15,1 0-7-15,-1 0-16 16,1 0-4-16,-2 0-9 0,2 0-1 0,0 0-1 0,-2 0-2 16,2 0 0-16,0 0-9 0,0 0-5 0,0 1-8 15,-1-1-7-15,1 1-5 0,0-1-5 16,0 0-3-16,0 0-3 0,0 0 1 0,0 0 5 15,1 0 7-15,-1-1 15 0,0 1 9 0,2 0 5 16,-2 0-2-16,0 0-11 0,2 0-8 0,-2 0-8 16,0 1-4-16,0-2-6 0,0 1-3 15,0 0-3-15,0 0-4 0,1 0 3 0,-1 0-3 16,1 0-1-16,-1 0 1 0,0 1-4 0,1-1 0 16,-1 0 0-16,2-1 6 0,-1 0 11 0,3-1 6 15,1-1 5-15,2 1-5 0,0 0-5 16,2-2-6-16,-1 2-4 0,1 0 0 0,-2 0-4 15,0-1 0-15,1 2 0 0,2-2 0 0,0 2 3 16,0-2 3-16,1 0 2 0,4-2 0 16,-2-2 1-16,0 1 0 0,3 0-3 0,-1 1 0 0,-1-1-3 15,1 1-1-15,-5 2 1 0,0-1-3 16,2 1 0-16,-3 1 0 0,-1 0 0 0,-1 1-4 16,-2 0 0-16,-3 1-1 0,2 0-3 0,-1 0 2 15,-3 0-3-15,2 1 0 0,-2-1 0 0,1 1 0 16,-1 0 3-16,0 0 2 0,0 1 4 15,0-2 2-15,0 2-1 0,0-1 1 0,-1 2-2 16,1-2 1-16,0 1 0 0,0 1-1 0,-2-1 1 16,2 3-3-16,0-3 2 0,0 1-2 0,0 1 0 15,0 0 0-15,0 2-2 0,0 1 2 16,0-1-2-16,0 0 2 0,2-2 1 0,-2 4-1 16,1 0 1-16,1 0-2 0,-2 4 1 15,1-1 0-15,0 4 2 0,-1 1 1 0,0 2-1 16,0 0 0-16,0 2 2 0,0 2 0 0,0-1 5 0,-1 1-2 15,0 0 2-15,-1-3-1 0,1-1-2 16,1-3-1-16,-2-3-1 0,2 0 2 0,0-1-3 16,0-2 2-16,0-2-1 0,0 0 3 0,-2 0 3 15,2-3 2-15,0 0 2 0,-1-1-3 16,1-2 3-16,1-1 6 0,-1 0 6 0,0 0 7 16,0 0 1-16,0 0-1 0,0-1-2 15,0 1-3-15,0 0-4 0,0-2-9 0,-1 2-9 0,1 0-16 16,-1 0-24-16,0 0-35 0,1-1-56 15,-2 1-81-15,2 0-136 0,-1 0-221 0,0 1-286 16</inkml:trace>
  <inkml:trace contextRef="#ctx0" brushRef="#br0" timeOffset="95569.036">4427 11649 1 0,'-1'-3'0'0,"1"1"80"0,-2-1 169 0,2 1-59 15,0 1-32-15,2 1-25 0,-2 0-43 16,2 0-24-16,1 0-26 0,0 0-17 0,2-1-1 0,4 1 4 15,1-1 3-15,0 0 1 0,1-1 2 16,4 1-3-16,-2 1-4 0,0-2 0 0,1 0-3 16,0-1 3-16,-2 0 0 0,2 0-2 0,-3 0-1 15,-1 1-3-15,0-2 2 0,0 0-3 16,-3 2-2-16,0-1 1 0,-2 0-2 0,1 1 5 16,-2-1 5-16,-2 2 4 0,1 0 10 0,-3 0 4 15,0 1 6-15,0 0 0 0,0-1-3 0,0 1-8 16,0 0-9-16,0-2-9 0,0 4-11 0,0-2-6 15,0 0-7-15,0 0-9 0,0 0-9 16,0 0-21-16,0 0-3 0,1 1 2 0,0-1-5 16,2 1-35-16,2 0-135 0,0 0-363 15,1 3-181-15</inkml:trace>
  <inkml:trace contextRef="#ctx0" brushRef="#br0" timeOffset="97371.6191">6757 10591 1 0,'2'1'0'0,"-2"-2"0"0,0-2 0 16,-2 2 40-16,4 0 159 0,0 0-54 0,-1-1-47 16,0 2-35-16,-1-2-11 0,2 0 7 0,1 1 9 15,0-2 9-15,-1 2 1 0,1-2 4 0,2 1 0 16,-3 0-4-16,3-1-2 0,1 1-8 0,-2 0-3 15,1 0-2-15,-2 0-2 0,3 0-3 16,-2-2-6-16,4 2-5 0,-3-2-6 0,0 2-4 16,3-3-6-16,-1 2-5 0,3-2-4 0,-2 1-6 15,2 0-3-15,1-2 1 0,4-1-3 0,-2 0 2 16,-1 0 1-16,6-1-1 0,-3-2 1 16,2 3 1-16,3-2 3 0,1-2 1 0,5-1 3 15,-1 0 3-15,1-1-1 0,1-2 0 0,0 0-2 16,3 0-1-16,2 1-1 0,3-3-1 15,-2 1-4-15,0 0 0 0,4-1-3 0,-4 2-4 16,0-1 4-16,3 0-6 0,-4 2 2 0,0-2 1 16,3-1 0-16,-4 3 1 0,0-3-1 0,1 1 0 15,0 0-1-15,1 0 1 0,3-1-4 0,-2 2-1 16,2-2 4-16,-2-1-4 0,-1 2 4 0,3-2 0 16,-3 3-7-16,4-1 4 0,-4-2-3 15,0 1 1-15,2 0 1 0,-7-1-2 0,2 0 2 16,1 2-2-16,2-2 3 0,-5 2-3 0,-1 2 1 15,-1 0 0-15,-4 1-3 0,-3 3 7 16,-3-1-4-16,1 2 0 0,-3-1 0 0,2 2-3 16,-4 0 0-16,0-2 0 0,4 4 0 15,-4-1-2-15,-1-1 2 0,0 2 0 0,-2 1-3 0,2 0 1 16,-2 0-5-16,1-1-3 0,0 3-4 16,-2-1-15-16,-2 1-28 0,1 0-50 0,1 1-70 15,-5 0-104-15,2-2-144 0,-3 4-284 0,-1 0 199 16</inkml:trace>
  <inkml:trace contextRef="#ctx0" brushRef="#br0" timeOffset="97659.9647">8313 9385 372 0,'1'-4'404'0,"2"-2"-85"0,6 0-109 0,1 3-44 16,2 1 14-16,0-2-24 0,4 7-37 16,-1-1-15-16,3 4-23 0,3 2-21 0,-3 3-8 15,3 2-10-15,0 3-8 0,-1 2-2 0,1 2-5 16,-1 1-4-16,-1 0-4 0,-4 5-3 16,2-1-1-16,-6 5 2 0,-2 1-3 0,-1 1-3 15,-5 3-3-15,2-3-4 0,-5-2-4 0,-3 0-2 16,0-3-7-16,1-3-7 0,-3-5-11 0,2 1-10 15,-1-4-25-15,-1 1-60 0,-1-3-151 0,0 0-373 16,-2-2-644-16</inkml:trace>
  <inkml:trace contextRef="#ctx0" brushRef="#br0" timeOffset="98920.5907">10576 8867 1 0,'-4'-7'0'0,"-2"-2"0"0,-1 0 0 0,-2 0 103 16,-1 1 84-16,1 2 12 0,-2-2 2 0,-1 4-20 16,-3-2-28-16,3 1-29 0,1 1-3 15,0-1 0-15,-4 1-19 0,2 2-11 0,0 0-25 16,-2-1-17-16,0 2 12 0,0 0 2 0,-1-1 3 15,-1 2-6-15,-1 0-13 0,1 0-6 0,-3 0-6 16,-1 2-9-16,-1 0 0 0,-1 1-2 16,0 0-5-16,-3 2 5 0,1 1 0 0,0-2 1 15,-2 2 2-15,-1 1-2 0,1 1 0 0,1-1-2 16,-2 1-3-16,3 2 0 0,-1 0-1 0,0 1-4 16,1 0 0-16,-1 2 2 0,1 1 0 0,-2 3 4 15,-1 3-2-15,1 1-4 0,-2-2 3 16,-1 4-2-16,5 0-2 0,-2 1-1 0,3 5-1 15,-3 0-3-15,5 1-2 0,-2-3 3 16,0-1-3-16,3 2 1 0,0-2 4 0,0 0 0 0,0 2-2 16,2-1-2-16,0 0-2 0,5 0 3 15,-3 0-2-15,5 4 1 0,-3-2-1 0,2 2-2 16,0 3 3-16,3-2 0 0,0 1 0 0,1 2 0 16,3-2-5-16,2 2 2 0,-3-2-1 0,5-1 2 15,1 4 1-15,0 3 0 0,1 1-2 16,0 3-3-16,0-1 2 0,1 2 0 0,0-3 3 15,0 0 0-15,4 4-4 0,-1-1-2 0,1 1-2 16,-1-2 1-16,3-2 0 0,-1 2 0 0,3-1 1 16,2 0-4-16,3-3 3 0,-2-1 1 15,1-2 0-15,4-1 2 0,-3-2-1 0,5 1-1 16,2-1 0-16,3-1-1 0,1-1 5 0,1-3-1 16,4-3 4-16,1 0-4 0,6 0-1 15,1-3 3-15,4 1-3 0,3-2 3 0,1-1-2 16,3-3 1-16,-4-2-1 0,5 0 2 0,-1-5 1 15,2-1 0-15,0 0 0 0,-2-4-1 0,2 1-1 16,-1-1-1-16,-2-2 0 0,0-1 4 0,1-2-3 16,0-2 0-16,2-2-2 0,-2-2-1 0,0-1 4 15,-2-5 2-15,2 1 0 0,-3-6-2 16,1-3-1-16,0-1-2 0,-2-2-2 0,-1-1 4 16,0-2-3-16,-2-1-3 0,2-1 1 0,-1-4-2 15,1-2 2-15,2-3 2 0,3-3 1 0,2-2 1 16,-2 2-2-16,-2-4 0 0,-3 0 0 15,-1 0 3-15,-3-3 1 0,2-2 1 0,-4 0 1 16,-1 0-5-16,-3 0 6 0,-2-2 4 0,-5 0 2 16,-2 0 6-16,0-1-6 0,-6-3 0 15,-2-4-1-15,-2 1 1 0,-4 1 2 0,-5-2-4 16,-1 3 0-16,-2-2-5 0,-3 2 2 0,-1 3 2 16,-4 3 1-16,-2 1-2 0,0 6-3 15,-4 4-2-15,-2 2-4 0,1 1 4 0,-3 3 0 16,-3-2 0-16,1 1 0 0,-4 0-6 0,-2 1 1 15,-2 2 0-15,-3 2-1 0,-5 0 5 0,-3 2-6 16,-1 1-1-16,-3 1 2 0,-2 0-3 16,-4 4 3-16,-5 1-1 0,1-1-2 0,-3 4-1 15,1-2 0-15,0 2 2 0,-3 2-1 0,0-1 1 16,-2 4 1-16,0 4 0 0,-2 2-4 0,-2 3 4 16,-3 1-2-16,4 2-2 0,-4 4 4 0,2 3-7 15,0 1 0-15,6 3-2 0,2-2-1 0,7 0-2 16,2 1-7-16,1 3-12 0,6 2-12 15,2 1-9-15,2 4-34 0,4-2-43 0,4 3-59 16,3 2-138-16,7-1-274 0,4-1-412 0,5 1 316 16</inkml:trace>
  <inkml:trace contextRef="#ctx0" brushRef="#br0" timeOffset="99323.1554">10316 8888 1066 0,'-7'-9'463'16,"-1"-1"-394"-16,1-3 33 0,1 5 13 0,1 3 18 15,1 1 8-15,2-1-20 0,1 4-31 0,0 1-37 16,-1 0-38-16,4 1-20 0,-2 4-5 15,0 1-2-15,1 5 13 0,0 8 11 0,0 7 22 16,0 10 21-16,-2 8 3 0,0 10 1 0,-3 5-17 16,-1 7-13-16,1 4-1 0,-3 4-3 0,-2 4-3 15,-1 5-2-15,0 2-4 0,0 5 3 16,-1 1 2-16,0 3 5 0,0-1 0 0,-1-3-8 16,2-5-2-16,-2-3-7 0,4-2 2 0,0-5-1 15,0-1 1-15,4-4-3 0,-4-4-2 0,0-2 1 16,4-5-2-16,-3-3 3 0,1-6-3 15,1-7-1-15,2-1-1 0,-1-4-4 0,1-4 1 16,3-2-1-16,-1-1-3 0,2-3-7 0,0-4-15 16,1-4-30-16,2-1-47 0,-3-3-52 15,1-4-114-15,0-2-192 0,0-5-372 0,2-5-201 16</inkml:trace>
  <inkml:trace contextRef="#ctx0" brushRef="#br0" timeOffset="99662.2167">10939 9004 565 0,'11'-14'204'15,"0"-1"48"-15,3-3 22 0,-5 6-13 0,-3 7-3 16,-3 2-43-16,0 1-53 0,-3 2-52 15,0 2-52-15,-2-1-31 0,1 3-4 0,0 3 8 16,-1 6 17-16,0 6 15 0,-4 7 5 0,-1 6-3 16,-1 8-12-16,-2 5-13 0,-1 5-12 0,1 2-1 15,-1 7-1-15,-3 8-2 0,4 7-5 16,-2 7-6-16,1 5-4 0,0 2-3 0,1 4 1 16,-2-3 0-16,2-5-3 0,1-1 2 0,0-6-7 15,3-3 2-15,1-3 1 0,-1-4-2 0,1-6-2 16,-1-4-8-16,3-5-16 0,1-6-19 0,1-6-28 15,-2-4-35-15,2-5-56 0,-1-5-114 0,1-3-219 16,-2-5-440-16,-3-3 123 0</inkml:trace>
  <inkml:trace contextRef="#ctx0" brushRef="#br0" timeOffset="100001.5451">9456 10046 711 0,'-12'-6'256'0,"-7"-1"-98"15,0-1 37-15,14 5 2 0,4 2-26 0,3-1-33 16,2 0-63-16,7-2-26 0,7 1 0 0,12-2 13 15,10-1 12-15,8 1-1 0,13 1-6 0,8-3-15 16,10-3-13-16,11-1-13 0,2-1-8 16,2-1-5-16,2-2-3 0,0-4 1 0,1 0-2 15,3-1-3-15,-6-2 0 0,-1 1-1 0,-4-1-2 16,-6 1-2-16,-2 0-3 0,-7 1-7 16,-3 4-8-16,-10-2-15 0,-8 2-37 0,-6 1-55 15,-7 1-72-15,-8 4-96 0,-9-1-115 0,-10 5-249 16,-10 3-13-16</inkml:trace>
  <inkml:trace contextRef="#ctx0" brushRef="#br0" timeOffset="100699.2473">9781 9374 888 0,'-4'-2'475'0,"1"-2"-364"0,0 2-51 0,2 4-46 16,1 2-17-16,-2 5 38 0,-2 4 23 0,0 5 16 15,-2 2 4-15,0 5-10 0,-2 1-11 16,1 3-13-16,2 2-3 0,-3 2-8 0,1 1-4 15,1-4-2-15,-1-1-8 0,3-3-1 16,-2-6-2-16,4-6-3 0,-1-3 4 0,1-2 0 16,-1-4 2-16,2-2 1 0,1 0 11 0,0-1 16 15,0-2 26-15,0-1 24 0,0 0-10 0,-1-3-19 16,0-1-26-16,0-2-30 0,-3-4-1 0,1-1-5 16,0-3-1-16,-3-3-3 0,4-2-1 15,-4 1 0-15,2-5-2 0,3-4 1 0,-1-1-3 16,2 0 0-16,1-3-1 0,1-1-1 0,7 1 3 15,-3 0-5-15,3 1-1 0,2 1 2 0,5 3-5 16,0 2 5-16,2 0-1 0,6 3 1 16,0-2 2-16,-1 3 1 0,2 1 1 0,-2 3-1 15,-2 5 3-15,-2 3-4 0,-2 2-3 0,-6 6-5 16,-3 4-4-16,-1 5 4 0,0 2 5 16,-5 6 6-16,4 5 4 0,-6 1-1 0,-4 6 1 0,0 4-1 15,-4 4 0-15,-2 2 1 0,-1-1 0 16,0 1 0-16,-1-6-2 0,2-4 2 0,1-6 0 15,-2-6 0-15,3-2 1 0,4-4-2 0,-1 0-3 16,4-4-2-16,0-3 1 0,2 0-3 16,-1 1 4-16,4-2 3 0,1 0-2 0,2-1 7 15,3-1-3-15,0 0 0 0,1 0 0 0,0 0-5 16,2 0 0-16,-3 2-2 0,1 2 0 0,-1 2 0 16,2 2 1-16,-3 1-1 0,-1 1-2 15,-1 3 4-15,-3 2-2 0,-1 0 1 0,-1 2 4 16,-4 2-3-16,-1-2 2 0,-1 0 1 0,-4 0 1 15,-3 1 3-15,0-3 2 0,-5 1 2 0,3-3-3 16,-4 1 0-16,2 0-3 0,-1-3-1 0,-4 3 0 16,4 0-4-16,-2 0-8 0,0 0-24 15,1 0-75-15,-1 0-200 0,1 0-508 0,-3 1-553 16</inkml:trace>
  <inkml:trace contextRef="#ctx0" brushRef="#br0" timeOffset="101107.679">9597 10340 1830 0,'-9'0'64'0,"0"2"16"0,-1-1 18 0,1 2 7 15,5 0 17-15,-2 1-20 0,2 0-29 0,1 4-20 16,-2 0-19-16,4 1-10 0,0 5-7 16,1-3-2-16,1 0-1 0,3 1-2 0,2 2-1 15,0 0-5-15,-1 1-1 0,6-1 1 0,-1-1-1 16,0-1 2-16,3 0-1 0,-1-1 0 0,-1-2-1 16,-1 1 1-16,0-2-2 0,1 0 1 15,-2 1-2-15,-2-1-2 0,-1 1 1 0,-1-2-1 16,1 0 0-16,-4 0 3 0,3 2-1 0,-4-2 2 15,-1 1 1-15,-4 1 1 0,1-2 3 16,-2 0 1-16,-1 3 4 0,2-3-4 0,-4 2-2 16,0-2 0-16,-4-2-3 0,2 1 1 0,-1-2-3 15,0 0-1-15,-2 2-2 0,0-4-5 0,2 0-3 16,-1 1-10-16,-1-1-18 0,-1-1-32 0,1 0-57 16,2-1-103-16,0-2-215 0,0-1-475 0,3-4-76 15</inkml:trace>
  <inkml:trace contextRef="#ctx0" brushRef="#br0" timeOffset="101263.3021">9658 10268 1339 0,'10'-10'193'0,"4"-2"-9"16,9-6-47-16,-1 3-34 0,2 3-17 0,-1 1-41 15,4 3-22-15,3 1-18 0,0 0-9 0,5 2-47 16,3 0-252-16,2 3-723 0</inkml:trace>
  <inkml:trace contextRef="#ctx0" brushRef="#br0" timeOffset="102564.3684">10626 12323 1 0,'1'-11'0'0,"2"-2"0"0,-2-2 0 0,-1 1 0 16,-3 0 0-16,2-1 291 0,-3 1-51 16,-1-3-52-16,1 1-16 0,-3 2-19 0,1-1-6 15,-1 3-4-15,-3-2-14 0,-1 3-19 0,3 0-12 16,-4 2-6-16,1-2-12 0,-2 4-15 15,-4 2-11-15,3-1-13 0,-4 1-9 0,2 1-5 16,-3 1-5-16,4 1-3 0,-4 1-4 0,0 1 0 16,1-2 0-16,-4 2-1 0,-1 0 1 0,1 2-1 15,-4-2-1-15,1 0-3 0,-3 2 0 16,-2 1-3-16,2 0-1 0,0 0 1 0,-3 1-3 0,1 0 3 16,-5 1 0-16,3 0 1 0,-1 1 0 15,-1 2 1-15,4-3 1 0,1 1 1 0,0 3 1 16,1-3 0-16,3 2-1 0,-2 0 0 0,-1 0-2 15,-2 1 1-15,0 3 2 0,4-2 1 16,-4 4 0-16,1 1 1 0,0 1-1 0,-1 1 0 16,-1 2 0-16,1-1-1 0,-1 2 1 0,1 1 1 15,0-1 0-15,-1 1 3 0,1 1 0 0,-1 1-1 16,1 0 1-16,1 0-4 0,2 1-2 16,0 1-1-16,2 1 0 0,0 1-2 0,2 1 1 15,-2 1 1-15,4 3-3 0,-1 1 2 0,2 2-1 16,-2 3-3-16,2 1 2 0,-1-2-4 15,1 2 0-15,1 0-1 0,4 1 0 0,0 2 0 16,2-3 0-16,2-4 1 0,2 0-3 0,2-5 4 16,1 0-2-16,1 0 0 0,4-1 0 0,0-2-3 15,2 1 2-15,2-3-1 0,2 1 1 16,0-1 1-16,2 0-1 0,2-1 2 0,0 1-1 16,4 0 4-16,-2 3-1 0,6 2-1 0,-3 3 1 15,6-1-6-15,1 1 4 0,-2-1-1 0,3 0 0 16,-1 1 4-16,4 0-1 0,-2 1-1 0,4-4-1 15,-1-1 2-15,4-4-2 0,2-2 2 0,4-3 1 16,2 0-3-16,2 0 2 0,2-4-1 16,1 1-2-16,1-2 4 0,5-1-3 0,2 1 2 15,0-3 1-15,7 2-2 0,-5-3 1 0,6 0-2 16,0-3 2-16,-3-3-3 0,3 2 5 16,2-3-2-16,-2 0-1 0,2-4 5 0,-1 0-1 15,-1-2-1-15,0-3 1 0,0 1-4 0,1-3 0 16,-1-2 0-16,-2-4 4 0,0-2 0 0,-3-3 0 15,-2-4 0-15,4-3-3 0,-2-1 3 16,-1-3-1-16,1-1-2 0,-1-1 1 0,1 0-4 16,0-6 1-16,-3 1 1 0,2-1 1 0,-2-3 1 15,-1 1-1-15,0-3 0 0,-5-1 0 16,2-4 3-16,-3 3 2 0,2-7 1 0,-2 1 1 0,-3-3-3 16,-1-1 3-16,-5 1 1 0,-2-1 2 15,-3-1 2-15,-6-4 2 0,-1 1 1 0,-4 0-4 16,-3-2 7-16,-5 3-5 0,-4 0 0 0,1 4 1 15,-8 1-2-15,0 2-1 0,-6 4 0 0,-3 3-2 16,-4 4 0-16,-4 3-1 0,-1 2-1 16,-4 2-4-16,-4 4 3 0,-1-1-5 0,-4 1-3 15,-4-1 2-15,-4 2-8 0,-5 1 4 0,-6 3-1 16,-3 1-2-16,-3 4 3 0,-5 0 1 0,-1 2 0 16,-3 3-2-16,-1-1 4 0,0 5-4 15,0 0-3-15,-2 6 3 0,-1 3-8 0,0 4 4 16,1 3 2-16,-1 1-4 0,-1 2 3 0,-1 4-2 15,3 3-2-15,0 1-6 0,8 1-4 0,3 2-16 16,6 3-22-16,7 2-31 0,6 4-52 16,7-1-52-16,9-2-114 0,5-2-224 0,9-3-452 15,8 1-19-15</inkml:trace>
  <inkml:trace contextRef="#ctx0" brushRef="#br0" timeOffset="102932.1619">10257 12248 1186 0,'-10'-9'446'0,"-4"0"-303"15,-1-3 24-15,4 6 4 0,7 4-21 16,-2 1-12-16,3 0-42 0,0 1-32 0,0 2-27 15,2 3-15-15,0 7 1 0,-1 1 4 0,-1 8 9 16,-1 4 1-16,4 6-4 0,-1 2 2 16,-1 4-5-16,1 4-2 0,-3 6-2 0,1 6-4 15,-6 6-3-15,2 7-6 0,-4 6 1 0,-2 4-7 16,-1 7 2-16,-2 4 1 0,-2 1-2 16,-2 0 4-16,-2-2 0 0,0 1-2 0,1-2-2 0,-2 1-6 15,-1-6 1-15,4-3-3 0,3-6 2 16,-2-7 1-16,2-7-4 0,2-8-1 0,2-9-6 15,-1-4-4-15,5-3-5 0,0-6-13 16,4-5-19-16,1-3-35 0,1-7-51 0,3-4-79 0,1-3-107 16,4-5-202-16,0-4-386 0,5-4 166 15</inkml:trace>
  <inkml:trace contextRef="#ctx0" brushRef="#br0" timeOffset="103227.8015">10738 12344 1176 0,'18'-19'82'0,"5"-7"44"15,5-2 57-15,-7 7 22 0,-3 7 16 0,-6 5-26 16,-4 3-52-16,-6 3-43 0,1 6-24 0,-3 3-4 16,0 3 12-16,0 6 13 0,0 9 3 15,-3 4-22-15,1 9-11 0,-4 5-15 0,-1 5-14 16,-2 4 0-16,-1 9-10 0,-3 6-4 0,2 7-5 15,-2 7-7-15,-2 7-2 0,0 4-3 16,-2 2 1-16,2 0-1 0,-4 0-3 0,0-2-2 16,1-3-4-16,0-4-4 0,2-5-3 0,1-8-12 15,-1-6-11-15,3-8-15 0,1-8-17 0,-4-11-14 16,6-7-16-16,0-7-26 0,-3-3-81 0,2-5-172 16,-2 2-285-16,2-2-748 0</inkml:trace>
  <inkml:trace contextRef="#ctx0" brushRef="#br0" timeOffset="103623.2287">9015 13254 852 0,'-19'-2'118'0,"-7"-2"-16"0,4 1 40 15,5 3 31-15,11-2 27 0,4 2-29 0,2 0-55 16,2 0-46-16,4 0-31 0,6-2 19 0,4 1 27 16,12 0 14-16,4-3-4 0,5 1-10 15,6-2-15-15,8-4-10 0,7-1-6 0,7 0-10 16,6-4-6-16,10-1-7 0,6-1-9 0,5-3-1 15,3 0-7-15,1-1-3 0,1 1-2 0,-2-1-3 16,1 1-1-16,-2-2 0 0,-3-1 0 0,1 1-1 16,-1 2 2-16,-3 0-3 0,-3 2-3 15,-5 0 2-15,-7-1-3 0,-3 5 0 0,-7-1 2 16,-5 3-6-16,-8-1-2 0,-7 2-4 0,-7 1-7 16,-9 2-16-16,-5 0-29 0,-6 1-47 0,-6 1-61 15,-3 1-71-15,-7 1-203 0,-6 1-418 16,-1 0 19-16</inkml:trace>
  <inkml:trace contextRef="#ctx0" brushRef="#br0" timeOffset="104137.51">9668 12530 1 0,'-1'-2'0'15,"0"0"0"-15,-2-2 0 0,2 1 0 0,-1-1 0 16,2 1 0-16,-1 1 0 0,1-1 0 0,-2 0 0 16,1-1 107-16,-3 4 18 0,0-3-5 15,3 0 4-15,-2 3 7 0,-2-2 20 0,3 1 0 16,-5 0-4-16,4 0-10 0,-6 1-26 0,3 1-14 16,-1 0-15-16,-2 1-5 0,-2 2-1 0,0 0 1 15,-6 4-1-15,6-1-4 0,-5 2-6 16,1 1-4-16,-3 2-4 0,3 5-1 0,-4 1-3 15,1 0 1-15,-3 2-2 0,1 2-2 0,2 1-1 16,4 2-6-16,2-1-3 0,-3 2-7 16,7-4-3-16,3 0-7 0,2 1-3 0,3-4-1 15,3 0-9-15,2-6 2 0,3 2-2 0,7-4-3 16,-2 1 10-16,5-4 2 0,5-1 1 0,5-3-1 16,3-5-4-16,4-5-3 0,3-1-5 0,2-3-2 15,1-2-13-15,-2 0-12 0,2 0-38 0,-2-1-90 16,-3-2-189-16,0-1-543 0,-2 1-423 0</inkml:trace>
  <inkml:trace contextRef="#ctx0" brushRef="#br0" timeOffset="106711.013">9473 13452 1 0,'-4'-1'0'0,"0"-2"0"0,2 0 0 0,-4 0 0 16,5 1 0-16,-1-2 0 0,0 1 81 0,1 2 58 15,-1-2-7-15,0 2-15 0,2-1-4 16,0-1-5-16,0 1-15 0,4-3-11 0,-2 1-9 15,1-3-5-15,6 0 9 0,1 0 11 0,2-2 5 16,5 0 0-16,-1 0-12 0,5-2-12 0,-2 2-14 16,4-1-14-16,-4 3-7 0,0 0-5 15,-1-1-7-15,2 4-4 0,-4 1-4 0,-1 3-5 16,-2 1-4-16,-1 2-2 0,-3 4-1 0,0 2 3 16,-2 0 6-16,-3 8 7 0,-2 1 8 0,-4 3 3 15,-2 3-1-15,-6-1-2 0,0 4-11 0,-2-1-3 16,-3 0-7-16,-1 1-2 0,-1-2-1 15,1-3 1-15,1-1 1 0,-2-3 1 0,3-4 0 16,1-1 2-16,2-5 1 0,1-3 5 0,2-1 9 16,5-3 6-16,1-1-4 0,5-1-12 0,0-4-9 15,5-1-9-15,2-4 3 0,2-2 3 0,1 0-1 16,5-1 0-16,2 1 0 0,1-2 0 16,-1 4 1-16,1-1 1 0,-1 3-1 0,0 4 0 15,-1-1 1-15,-4 4-1 0,2 1 0 0,-4 2 3 16,0 5-2-16,-3 0 2 0,-5 3 3 15,1 3 7-15,-5 3 9 0,-5 0 8 0,-1 4 2 16,-6 2-5-16,-6-1-3 0,0 2-5 0,-7 0-6 16,-6 0-2-16,0 3-7 0,-2-2-6 15,-2-1-6-15,-4-1-8 0,-2-4-14 0,3-2-45 16,1-2-125-16,-2-5-359 0,6 0-801 0</inkml:trace>
  <inkml:trace contextRef="#ctx0" brushRef="#br0" timeOffset="108029.6932">6529 11517 1 0,'2'-5'75'0,"4"-4"128"16,-2-1 26-16,4 0 8 0,-4-1 6 0,3 3-31 16,0-1-48-16,-4 3-44 0,1 1-31 0,2 2-14 15,-3 1-7-15,3 0-3 0,-2 0-2 0,3-1-4 16,3 2 0-16,-1 1-10 15,1 4-3-15,1-1-3 0,1 2-1 0,0 3 3 0,5 5 0 16,2-1 3-16,-2 3-2 0,4 2-1 0,2-1-5 16,-1 3-5-16,0 0 2 0,7 1-6 15,0 1 3-15,2-2 1 0,3 5-3 0,5 0 7 16,6 4-3-16,-1 0-6 0,3 0-4 0,5 3-5 16,0-1-1-16,2-1 1 0,-2 2-1 0,5 0-3 15,-3 3 1-15,3 0-2 0,-3 3 0 16,-3 0 0-16,0 0-4 0,-2-1 2 0,-4-2-2 15,4-1 1-15,-3 3 3 0,-1-5-3 0,-2-1 1 16,5-3-4-16,-5-2-4 0,4-2 1 16,-2-3-2-16,2 0 1 0,3-2-1 0,-1 2 1 15,-4-3 1-15,2 0-1 0,-4 3 1 0,-2-2-2 16,-1-2 2-16,-1 2-3 0,-5-1 0 0,3 1-2 16,-6-1-4-16,-2 3 2 0,-4-1 1 15,2 0 1-15,-4 0 2 0,-3-2-2 0,0 2 1 0,-1 2-2 16,-3-1 2-16,-1-5-4 0,-3-2 3 15,-2-3 0-15,0-1-2 0,-2-3 5 0,-4-2-2 16,1-2 1-16,-3-1 2 0,-1-2 4 0,0 1 0 16,-1 0 5-16,0 0 3 0,0 0-4 0,1-1 3 15,-1-2-5-15,3 1-7 0,-2-1 3 16,0 0-7-16,1 0-1 0,0 2 0 0,0-3-2 16,3 2-1-16,-1-1-1 0,3 1 0 0,1-1-2 15,3-1 3-15,-1 1 1 0,1-1-3 0,0 1 7 16,0-1-7-16,0 2 1 0,-2 0 0 15,0 0-7-15,1 1 2 0,-1 1-4 0,-2-1-1 16,-1 2-3-16,1-1 0 0,-3 0-1 0,0 0-3 16,-1 0 3-16,-1 0-5 0,-1 0 0 15,-1 0 4-15,-1 0-2 0,-1 0-1 0,1-1-4 16,-3 1-6-16,2-2-6 0,-5 1-1 0,1-2 6 16,-3 0 2-16,-4-1 11 0,-1 1-1 15,2 2 5-15,-1 1 4 0,-4 1-1 0,-2 1 8 16,0 0 0-16,1 3 1 0,-4-1 6 0,-1-1-3 15,2 0 3-15,0-1 2 0,0 0-1 0,2 0 0 16,-1 1 2-16,4 1 4 0,0-1-1 0,-2 0 7 16,7 1 2-16,0-1-1 0,1 0 1 0,6 1-8 15,-2 1-2-15,5 2-3 0,1-1 0 16,0 2-2-16,0 2-2 0,2 0 2 0,4 2-6 16,-1-1 6-16,4 3 2 0,0-3-3 0,2 2 9 15,1-4-7-15,3 1 1 0,-1-2 1 0,3-2-4 16,-3 1 4-16,2-3 1 0,-2-3 1 15,2-1-1-15,-3-2-1 0,-2-2 3 0,-1-1-3 16,1 0 9-16,-2-2-4 0,2 0-2 0,-1-3 1 16,0-1-5-16,0-1 3 0,1-4 1 0,2-1 1 15,-1-5-1-15,0-1 1 0,-1-3 1 16,-1-1-1-16,-1-6 5 0,-2 1-3 0,0-6-3 16,3 1 1-16,-4-1-6 0,-3 1 2 0,3 1-1 15,-5 4 1-15,0 3-2 0,-3 0 0 16,-3 5 0-16,4 2-3 0,-2 5-2 0,-1 2-11 15,2 1-20-15,1 4-54 0,1 2-129 0,1-3-368 16,0 2-968-16</inkml:trace>
  <inkml:trace contextRef="#ctx0" brushRef="#br0" timeOffset="109810.3852">15319 8599 1 0,'0'-7'0'0,"0"-4"0"16,-1-4 0-16,0 3 211 0,2 1 3 0,-1 0-18 15,1 0 5-15,-1 3-5 0,0-1-17 16,-1 0-18-16,-1 1-15 0,1-2-13 0,-4 2-12 16,3 0-15-16,-4-2-17 0,2 2-15 0,-4 0-9 15,4-2-6-15,-4 4-7 0,1 0-2 0,2-1-9 16,-3 1-3-16,1-1-4 0,3 2-2 16,-4-4 0-16,0 5-4 0,2-2-2 0,-2 1-5 15,-1-1-1-15,-3 2-3 0,2 2-1 0,-1 0-3 16,-3 2-4-16,-2 0-3 0,-2 1-1 15,-1 0-1-15,-3 0 4 0,-1 2-3 0,-3 2 1 16,0-2-1-16,0 2 1 0,2 0 3 0,-3-1-1 16,5 3 3-16,-5 0-3 0,5-2 0 0,-1 1 4 15,-3 0-3-15,4-1 4 0,1 1-2 0,0 0-1 16,-1 3 0-16,3-1-2 0,-2 0 1 16,1 1 1-16,-1 0 1 0,-1 3-2 0,-3-3 0 15,3 1-1-15,-2 2-1 0,-2 0 4 0,2 0 0 16,-4 2-3-16,5 1 1 0,-5 0-3 15,5-2 1-15,-4 1 2 0,3 0 1 0,-2 3-2 0,1-3-2 16,1 1-2-16,1 0-1 0,2 0 2 16,1 0-2-16,3 1-1 0,1 1 0 0,0-1-4 15,3 2 2-15,-3 2 1 0,4-1 2 0,-1 2 4 16,-3 2-5-16,3 2-2 0,3 2-2 16,-2-1 1-16,2 2 4 0,0 0 1 0,1 1 0 15,-1 3-4-15,0 0 3 0,2-2 2 0,2 2 1 16,-2-1 5-16,-1-2-5 0,0 5-2 0,-2-1-1 15,3 1-2-15,1 3 6 0,1-3 0 16,-2 3 0-16,5-2-4 0,0 0-1 0,2-1 3 16,-1 2-1-16,4-3 3 0,-1 2-1 0,2-2-3 15,3-2 0-15,1-1-3 0,2-1 2 0,1-1 0 16,1 0 3-16,1-3-3 0,2 5 1 16,-1-2 2-16,-1-2-2 0,2 1 3 0,0-5-1 0,-1 2-1 15,3-2-2-15,-2 4-1 0,5 0 1 16,-3 1 2-16,3 0 1 0,-1 0-3 0,3 1 0 15,-1-1 2-15,6 2-1 0,-1-4 1 0,4 1-2 16,1-4 0-16,1 1-2 0,3-3 2 0,1 1 2 16,-1-4 0-16,3 2 2 0,2-2-1 15,-1-1 1-15,4-1-3 0,0 3 2 0,0-3 4 16,0-1-3-16,0-2 0 0,2-1-1 0,2 0-5 16,-5 0 5-16,2-2 0 0,4 1 0 15,-4-6 2-15,4 0-2 0,-4-1-2 0,-3 0-2 16,0 1 2-16,0-4 0 0,-1-4 4 0,4-1 0 15,-1-2-2-15,0 0 3 0,4-4 1 16,-2 0 0-16,-1-1 2 0,4-1-5 0,-3-2-1 16,1 0-2-16,-1 0 2 0,-1-2-1 0,4-1 1 15,-4 0 1-15,0-3-3 0,-2 0 3 0,-1 1-1 16,-1 0 1-16,-2-2 3 0,-1-1-1 0,1 0-3 16,-5-1-3-16,1-1 2 0,2-1 0 15,-3 1 1-15,-1-3 3 0,1 1-3 0,-2-2 2 16,1-1 2-16,-4-4-1 0,-1 4 3 15,0-6-3-15,-3 0-2 0,4-3-1 0,-4 0-1 16,-1 1 1-16,-2 0 3 0,-1 1 0 0,-2 0-3 0,-4 0 2 16,-3 3 0-16,1-3-1 0,-2 3 5 15,-1-1-4-15,-5-1-1 0,4 1 0 0,-6-1-5 16,-1 2 6-16,-1-1 0 0,-4 4 2 0,3-2-3 16,-3 3-3-16,-1 2 2 0,-3 0-2 15,0 1 5-15,-1-1-1 0,4-1-4 0,-3 3 1 16,-2-1-5-16,-1 2 4 0,-1 1 2 0,2-1 0 15,-2-1 1-15,-4 0-5 0,5 0 0 0,-2 0-2 16,-1 1 4-16,0-2-1 0,-1 2 0 16,-2 1-3-16,4 3-6 0,-5-2 6 0,0-1 2 15,-1 1 1-15,-1 1 2 0,-1 1-3 0,1 2-2 16,-6-2-2-16,3 2 1 0,-5 1 0 16,4-1 1-16,-4 3 1 0,-2-1-6 0,-5 2 3 15,2 0 3-15,-3 3 0 0,5-3 8 0,0 1-8 16,1 2-2-16,3-1 1 0,0 4-4 0,4-3 5 15,-3 0 0-15,3 3 0 0,-3-2-3 16,4 0 3-16,0 0-1 0,3 2 2 0,-5-1 4 16,4 3-7-16,-1 1-3 0,-1 2-1 0,-4 1-2 15,4 0 4-15,-4 0 1 0,1 4-1 16,-1 1-1-16,-3 3-4 0,-1-1 1 0,1 2 0 0,-2 3 3 16,-2 2 0-16,-2 0-2 0,2 3-1 15,-2-3-5-15,1 2 6 0,-2-2-1 0,4 0 0 16,-3-1 1-16,4 0-5 0,1-2 2 0,2-2-2 15,5 3-4-15,3-3-4 0,-2-1-11 0,5 5-10 16,1-3-12-16,-2-1-34 0,6 1-62 0,-3 3-81 16,9-4-164-16,0 1-397 0,4 3-746 15</inkml:trace>
  <inkml:trace contextRef="#ctx0" brushRef="#br0" timeOffset="110244.2593">15207 8410 598 0,'-10'-4'273'16,"-1"-1"-31"-16,0 1 43 0,3 2 8 0,5 0-12 15,0 1-57-15,1 1-91 0,1 1-70 0,1 1-36 16,0 0-17-16,-1 4 1 0,1 4 13 0,-4 3 8 16,-1 7 4-16,2 4-2 0,-4 4 0 15,1 6 0-15,-3 6-3 0,-2 8-1 0,-5 6-3 16,-1 5-5-16,-4 8-3 0,-1 2-4 0,1 5-6 16,-1 4-2-16,-1 1 1 0,2-1-2 15,-2 1 2-15,2-3-1 0,0 4-3 0,4-1 1 16,-1-5 3-16,3-3 3 0,4-2 2 0,2-7 1 15,5-1 0-15,-2-4-3 0,3-3 3 0,-4-4-4 16,4-3 3-16,-4-2-2 0,2-2-1 16,-3 0-1-16,0-1-2 0,4-3 0 0,-2-5-4 15,2 1 2-15,-2-3-3 0,3-2-2 0,-4-3 1 16,4-6-4-16,2-5-3 0,0-4-9 16,1-3-19-16,1-5-15 0,2-1-27 0,3-4-45 15,-1-5-113-15,5-3-246 0,5-5-465 0,0-5-86 16</inkml:trace>
  <inkml:trace contextRef="#ctx0" brushRef="#br0" timeOffset="110631.0247">15798 8492 992 0,'5'-14'226'0,"-1"2"45"16,-2-4-22-16,5 5-10 0,-5 7-15 15,-1-1-55-15,-1 4-62 0,-1 1-49 0,1 1-38 16,-1 5-16-16,-1 3 5 0,-3 5 15 0,2 4 12 16,-1 8 8-16,-2 4 5 0,-3 7 3 15,-1 5-4-15,0 6-6 0,-1 3-4 0,-1 8-10 0,0 3-10 16,-4 6-2-16,2 6-6 0,-3 6 0 15,2 2 1-15,-5 4-1 0,0-2-2 0,-5 2-2 16,3 1-1-16,1 0 0 0,1 0 3 0,0-5 3 16,1-1-3-16,4-7 4 0,0-6-6 0,5-5-2 15,5-8 2-15,-2-5-4 0,3-3 1 16,-1-9-3-16,4-3 2 0,1-8 0 0,1-3 0 16,0-3 2-16,-1-3-8 0,4-1-2 0,-3-3-20 15,0-2-31-15,0-1-52 0,0-1-68 0,0-5-167 16,0-2-325-16,3-3-867 0</inkml:trace>
  <inkml:trace contextRef="#ctx0" brushRef="#br0" timeOffset="111209.3777">14085 9453 1 0,'-3'-2'0'15,"1"-2"267"-15,0 1 115 0,-1 1-55 16,3-1-55-16,0 3-51 0,0 0-66 0,2-1-46 16,-1 1-40-16,0 0-32 0,0 1-13 0,1-1 5 15,5 0 9-15,4 0 16 0,-1 0 11 16,4-1-3-16,5 1 1 0,1 0-8 0,7 1-6 16,0-1-1-16,8 0-4 0,4 0-1 0,3-1-2 15,4-2 0-15,4 0-6 0,6-1-6 16,1-3-1-16,6 1-9 0,2-2 2 0,6 1-3 15,-1 0-5-15,3-1 1 0,7-1 0 0,2 0 0 16,-1-1-2-16,3 2-2 0,0-1-5 0,-6-1 1 16,2 2 3-16,-3-2-4 0,-3 2 2 0,-4-1-2 15,-2 2-3-15,-6 0 5 0,-5-2-1 16,-2 2 1-16,-10 0-1 0,-3 0 0 0,-6 1-2 16,-5-1-1-16,-6 1 5 0,-6 1 0 0,-1 0 11 15,-8 2 10-15,-4 0 9 0,-3 1 19 0,-2 1 6 16,-1-2 0-16,-1 3-9 0,0-2-17 0,-1 0-14 15,-2 0-10-15,1-2-5 0,-3 2-5 16,3-3 0-16,-5 2-1 0,3 2-5 0,-1 0 4 16,2 0-6-16,-2-1-8 0,4 2-9 0,-4 2-28 15,2-1-40-15,0 1-77 0,-1 5-140 0,2-1-329 16,-2 1-924-16</inkml:trace>
  <inkml:trace contextRef="#ctx0" brushRef="#br0" timeOffset="119630.3811">14544 8847 1 0,'1'-3'0'0,"-1"1"0"0,0-2 0 16,0-2 0-16,0 3 0 0,0 0 68 0,1-1 78 15,-1 1-21-15,0-1-7 0,1 0-6 0,-1 1-3 16,0 1-3-16,0-2 3 0,0 1 0 0,0 0-1 16,0 0 1-16,0-2-5 0,0 3-4 15,0-1-4-15,0 1-4 0,-1 1 1 0,1 0-7 16,0-1-11-16,-1 2-15 0,1 0-20 0,0 0-13 15,0 2-11-15,0-2-3 0,0 0-11 16,0 1-3-16,0-1 0 0,0 2-1 0,0 1 12 16,-1 0 8-16,-1 3 6 0,2 0 3 0,-2 1-4 15,1 1 0-15,1 3 0 0,0 2 2 0,0-1 2 16,1 4-1-16,-1 3 0 0,2-1-3 16,0 2 1-16,-1 0 2 0,-1 3-1 0,1-2 1 15,-1 2-5-15,0 2-4 0,0-1-2 0,0 0-2 16,0-2-1-16,-1-2-3 0,1-2-1 0,0-2-5 15,0-1 3-15,0-2 0 0,0-2 1 0,1 0 2 16,-1-3-2-16,0-1-1 0,0-1-1 0,0-1 2 16,0-2 2-16,0 1 1 0,0-3 0 15,0-1-2-15,0 1 0 0,0-1 3 0,0 0 1 16,0 0 3-16,-1-1-4 0,1 1-4 16,0 0-5-16,0 0-13 0,-1-1-23 0,-3-2-45 15,1 1-78-15,0 0-121 0,-3-2-182 0,4 2-365 16,-6-3 20-16</inkml:trace>
  <inkml:trace contextRef="#ctx0" brushRef="#br0" timeOffset="120116.0521">14576 8793 1 0,'1'-6'0'0,"0"0"0"16,-1-3 151-16,5 4 105 0,-1-2-11 15,-1 3-24-15,4-1-42 0,0 1-44 0,4 0-41 16,-3 0-32-16,2 2-14 0,4 2-8 0,-2 0-3 16,-1 1-1-16,3 3-3 0,0 1 2 0,-2-1 2 15,1 3 4-15,5 1-7 0,-6 0-2 16,3 1-8-16,-3 3-5 0,-3 0 4 0,1 1 1 15,-3 1 0-15,0 2-4 0,1 1 1 0,-2 2 3 16,-1-2-2-16,-2 2 7 0,2-1-2 16,-3 0-5-16,-2 0-3 0,1 1 2 0,-1 2 4 15,-1 0-1-15,-1-1 1 0,-3 1-5 0,1-3 0 16,-4 1 2-16,1-3 0 0,1-2 1 0,-2-1 2 16,-3-2 0-16,1 1 3 0,-1-4 4 15,-2 2-1-15,-2-2 1 0,-1-1 1 0,0 1-8 0,-2-1-5 16,-2-1-5-16,2-1-6 0,-5 2 2 15,3-1-2-15,2-1-3 0,2 0-2 0,1-1-1 16,1-1-1-16,4 1 0 0,0-2 2 0,0 0 0 16,6-1-1-16,-3 2-1 0,5-2-1 15,0 0 2-15,2-1 2 0,-2 0 0 16,2 0 2-16,2 0-2 0,-2 0 4 0,0-1-2 0,1 0-3 16,-1 1-13-16,0-1-33 0,1 1-63 0,0 0-121 15,0 1-279-15,5 0-864 0</inkml:trace>
  <inkml:trace contextRef="#ctx0" brushRef="#br0" timeOffset="122751.135">14651 9640 1 0,'-1'-3'0'0,"-3"0"0"16,-2 0 0-16,4 0 118 0,-1-1 112 0,-1 0-31 15,2 1-35-15,0 0-31 0,0 0-17 16,-3 2-20-16,3-2 1 0,0 1-1 0,-4-2-5 16,4 0-2-16,-2 2-14 0,-1 1-8 0,3 0-9 15,-2 0-7-15,0-1-10 0,1 2-7 0,-4 0-7 16,3 0-9-16,-3 0 1 0,1 3-3 15,0-1-1-15,-3 0 2 0,1 3-5 0,-1 0-2 16,1-1 0-16,-5 2-3 0,3 2 1 0,-1-1 1 16,0 1 2-16,1 1-2 0,0 2 1 15,3-3-3-15,0 4 0 0,-1-2 3 0,-1 1-4 16,5-1-1-16,-3 1-1 0,4 0-6 0,-2-1 2 16,3 0 0-16,2-2 0 0,0 1 0 0,0-1 0 15,3-1 1-15,3 1 2 0,-3-2 3 16,4 0 0-16,-2-1 2 0,4-3 1 0,-1 1 0 15,0-3 6-15,2 0 4 0,-1 0 3 0,1-4-1 16,0 1 1-16,-2 0 0 0,0-3 3 16,0 0 6-16,2-2 1 0,-3 1-1 0,-3-2 1 0,3-2-6 15,-3 3-1-15,3-2 0 0,-5 3-1 16,5-1 0-16,-5-1-3 0,0 3 0 0,3-2-3 16,-3 1 4-16,0 0 3 0,0 1 2 15,1 2 3-15,0 0-3 0,-1 2-1 0,-2-1-7 0,0 3-9 16,0 0-10-16,0 3-8 0,1-1-3 15,-1 2 4-15,2 1 7 0,2 5 6 0,-2 2 4 16,-1 0 2-16,1 4 0 0,3 1 5 0,-2 2 3 16,-2 0 4-16,0 3 4 0,-1 1-4 0,-1 0-1 15,0 2-3-15,-2-4-3 0,-1-1-2 16,2-4-1-16,1-2-1 0,0-2-6 0,0 0 1 16,0 1-4-16,-1-3 0 0,2 2 0 0,0-4-9 15,0 4-26-15,2-1-72 0,0 2-156 0,-1 0-402 16,-1 1-923-16</inkml:trace>
  <inkml:trace contextRef="#ctx0" brushRef="#br0" timeOffset="123856.1971">11814 9697 1 0,'-4'-1'0'16,"0"-2"0"-16,2 2 0 0,-2-2 289 16,3 2-30-16,-2 0-39 0,2 0-24 0,1 0-2 15,0 1-5-15,0 0-11 0,0 0-14 0,1-2-33 16,-1 2-35-16,0 0-34 0,0 0-29 15,2 2-25-15,-2-2-22 0,0 1-3 0,1-1 0 16,0 1 11-16,2 1 13 0,-1 2 6 0,3 0 7 16,2 0 7-16,0 1 14 0,1-1 14 0,5-2 12 15,1 2 4-15,2-3-2 0,2 1-6 16,5-4-11-16,3 0-9 0,1 0-11 0,3 0-8 16,2 1-2-16,0-1-5 0,1 1-2 0,0 0-2 15,2-2-2-15,1 2 2 0,1-1 0 0,2-1 2 16,3 2-4-16,3-3 0 0,2 1-3 15,2 1-1-15,0 0 2 0,4-2-3 0,2 1-1 16,-2-3 0-16,3 2-2 0,-1 1 0 0,1 0 3 16,-2-1 0-16,-7 0-3 0,0 0 2 0,1-1-2 15,-4 0-3-15,0 2 6 0,-3-1-4 0,0-1 1 16,-2 1-1-16,-2-3-1 0,3 1 2 0,-3 0 2 16,-2-4 1-16,-1 3-3 0,-3 0 3 15,3-2-4-15,-2 3-3 0,-1 0 5 0,-2 1-5 16,-3-1 3-16,-1 1 1 0,-4 1-4 0,1 1 2 15,-2-1 1-15,-1 0-2 0,0 0 3 16,-5 0-2-16,4 2-2 0,0 0 0 0,-5-1 3 16,2 3-2-16,0-1 1 0,-4 0 1 0,6 0-5 15,-6 0 3-15,1-1 0 0,0 0 1 0,-2-1 1 16,0 0-3-16,-1 2-1 0,0 0-3 16,2-1 2-16,-2 2 0 0,1-2 0 0,0 0-1 15,1-1-8-15,-2 1-4 0,2-2-10 0,-3 2-10 16,0-3-11-16,-2 1-18 0,0 0-18 15,-2-1-23-15,-3 2-24 0,0 0-28 0,-2-2-39 16,-1 2-52-16,-4-1-38 0,-1 1-25 0,-5 0 3 16,-3 1 29-16,2-3 37 0,-6 1 34 0,1 0 181 15,-2-1 28-15,0 1 0 0,0 0 0 0,-2-1 0 16,-2 3 0-16,-1-2 0 0,3 2 0 16,1 1 0-16,2-2 94 0,8 2 151 0,1 0 10 15,4-1-24-15,3 2-59 0,3 0-78 0,2 2-59 16,-1 0-25-16,3 2 18 0,-1 1 45 0,3 3 35 15,1 1 11-15,1 2-7 0,7 1-7 0,-2 3-12 16,2-1-13-16,0 3-9 0,1 2-14 16,-1 1-8-16,0 0-8 0,-2 3-5 0,-2 2-7 15,-4 3-7-15,-2 2-2 0,-2 1-5 0,-5 1 1 16,-4 4-8-16,-5 1-8 0,-3 2-18 0,-7 2-61 16,-1-1-171-16,-7 2-395 0,-3-2-581 15</inkml:trace>
  <inkml:trace contextRef="#ctx0" brushRef="#br0" timeOffset="124684.3614">11456 12083 1 0,'-2'-1'148'0,"1"-1"126"16,-2 1-35-16,3 0-26 0,1 1-17 16,-1 1-51-16,2-1-50 0,-2 0-37 0,1 1-23 15,-1-1-11-15,2 0 6 0,0 0 13 0,1 2 10 16,2-2 16-16,3 0 8 0,-2 0 9 0,1-2 5 16,3 1-3-16,3-4-8 0,2 0-13 0,3-2-6 15,6-5-9-15,-1 1-6 0,5-7-3 0,2-1-8 16,1-1-3-16,3-4-4 0,6-1-3 15,3-3-1-15,4-1 0 0,3-1-1 0,6-2-2 16,3-3 4-16,3-2-1 0,2 0 2 0,1-2 2 16,-2 2-6-16,6-2-4 0,0 0-3 15,2 2-3-15,0-5 1 0,4 1-1 0,-1-2-4 16,5-2-3-16,0 0 1 0,2 0-1 0,-4-3 1 16,1-2 3-16,1 2-7 0,0-1-1 15,-1 2-1-15,0-2-2 0,2 1 4 0,-7 2 0 16,-3 2 0-16,-2 4-2 0,-4 5 2 0,-3-2-2 15,-9 5 3-15,-1 1 1 0,-6 1-4 0,-4 4 2 16,-5 3-1-16,-3 2-1 0,-3 2 3 16,-3 4 1-16,-4-1-1 0,-4 4-1 0,1-1-2 0,-5 4-2 15,-1 0 2-15,-3 1 0 0,-3 3-3 16,-3 2-5-16,0 2-11 0,-3-1-16 0,-3 2-19 16,0 0-21-16,-4 0-24 0,0 2-25 0,-3-1-34 15,-4-1-41-15,-6 4-41 0,0-2-28 16,-4 1-11-16,-1 1 9 0,-3-1 29 0,0 2 37 15,0-3 57-15,0-1 50 0,0 2 54 0,4-3 44 16,3 0 43-16,2-3 58 0,6 2 54 0,5-2 53 16,2 1 24-16,4-1-25 0,4 1-41 15,0-1-42-15,4 0-18 0,2-1 3 0,3 1 13 16,4 0-2-16,1 2-16 0,2 4-15 0,2-2-19 16,0 6-13-16,-2 0-11 0,1 3-5 0,-4 1-4 15,-1 3-7-15,-2 0-3 0,-6 1-5 16,1 3 0-16,-2 2 3 0,-2 2-5 0,0-3-4 15,-5 6-3-15,-1-1-3 0,-5 6-1 0,-3-2-4 16,-1 0-10-16,-1 0-21 0,-3-4-38 0,-3-1-92 16,-2 1-153-16,-2-3-339 0,2 1-743 15</inkml:trace>
  <inkml:trace contextRef="#ctx0" brushRef="#br0" timeOffset="125931.2217">15716 11914 1 0,'2'-2'0'0,"4"-4"0"0,-3 0 0 15,-1 0 55-15,2 1 223 0,-3-2-21 0,0 1-16 16,-1 1-20-16,-1-1-19 0,0 0-21 15,-3-1-23-15,2 1-18 0,-1 1-18 0,-4-2-18 16,3 2-16-16,-3 1-13 0,0-2-14 0,1 1-11 16,-2 0-8-16,0-1-9 0,2 2-3 0,-2 1-3 15,-1 0-3-15,0-1-5 0,0 1-5 16,-2 2-2-16,0-1-5 0,0 2 2 0,-2 0-1 16,-2 0 3-16,2-1 2 0,1 1-1 0,-5 1 2 15,3-1 0-15,-3 0 1 0,-2 0 1 16,3 2-4-16,-3-2 0 0,-1 2-3 0,-2 1-1 15,-3 3 1-15,2-3 0 0,-2 2 0 0,1-2-1 16,1 2-1-16,-2 2 0 0,2-1 1 0,1-1-4 16,-1 1 0-16,-1 2-2 0,1-1-1 0,-4 3 3 15,1 2-1-15,-3 0 1 0,-2 2 1 0,-1 1-3 16,-3 1 3-16,4 3-1 0,0-1-1 16,0 1 1-16,0-2-1 0,0 2 1 15,1-1 0-15,0 1 1 0,1-3-1 0,4 2 0 0,-4 0 2 16,0 0-2-16,1 0 0 0,3 2 0 15,-3 2 0-15,0 0 1 0,2 2-3 0,-2-2 2 16,5 1-1-16,-5 2 0 0,5 2 1 0,-4 1 0 16,-1 3-1-16,4-1-1 0,-5 2 3 0,4 5-3 15,-4 0 0-15,1 3 2 0,6 0-6 16,-2-1 2-16,3 3 2 0,-1-1-1 0,4 3 5 16,-2-3-4-16,5 0 2 0,2 1 0 0,0 1 1 15,4 1 0-15,3-3 1 0,0 3 4 0,3-2-7 16,3 1 6-16,3-2 1 0,3 1-4 0,-1-2 4 15,1 2-4-15,3-3 0 0,4 3-1 16,0 1-1-16,3-1 0 0,1 3 1 0,1 0 3 16,2 2-1-16,2 2 0 0,2 2 1 0,3-3-3 15,4-5 3-15,3-4-3 0,3-1 1 16,1-5 0-16,0-1-3 0,5-1 3 0,0-6-1 16,2-3 2-16,5-3 3 0,1-3 0 0,2-1-1 15,6-5 0-15,-3 0 0 0,1-2-3 16,3-5 1-16,2-2-1 0,3-2-1 0,-1-5 1 15,1-4-1-15,0-2 1 0,0-8 1 0,-2 0-1 16,3-2 0-16,-3-2-4 0,0-1 0 0,-1-4 2 16,4-3 0-16,-1-3 1 0,3-1-1 0,0-5 1 15,-3-2-2-15,-2 0 0 0,2-2 4 0,-4 2-3 16,-4 2 1-16,-1-1 0 0,-3-2-1 16,-2-2 2-16,-1-2 3 0,-5-2 1 0,3-4-1 15,-5-2 2-15,3-6-1 0,-6-2 0 0,-5-9 3 16,-2-2-3-16,-7-3 1 0,-3-2 0 15,-5 2 2-15,-5 3-1 0,-5 3-1 0,-2 3 1 16,-5 5-6-16,-3 4 3 0,-3 3 1 0,-4 2 0 16,-3 3 3-16,-1 4-2 0,-6 0 2 0,-2 5-3 15,-5 6-1-15,-4 0-5 0,-3 5-3 16,-8 2 1-16,0 2-7 0,-8 4 4 0,0 0 2 16,-2 1-3-16,-3 4 6 0,-3 0-2 0,-1 3-1 15,-7 1-1-15,1 1-1 0,0 2-3 16,-4 5-2-16,-1 2-2 0,-2 5-2 0,1 2 0 0,4 3-4 15,-2 5-8-15,5 4-2 0,-5 6-12 0,5 3-14 16,0 5-27-16,5 3-53 0,3 3-80 16,3 1-196-16,7 2-388 0,5 2-746 15</inkml:trace>
  <inkml:trace contextRef="#ctx0" brushRef="#br0" timeOffset="126308.3704">15483 12015 1474 0,'-10'-4'185'15,"-1"-3"17"-15,-1 1-61 0,2 4-15 0,3 3-17 16,3 0-28-16,-3 5-15 0,2 4-5 0,-4 2 3 15,1 5 0-15,0 5 5 0,0 4-3 0,1 8-6 16,-3 5 1-16,0 4-10 0,-2 5-6 0,-3 2-4 16,-3 5-10-16,2 7 0 0,-9 7-2 15,1 7-5-15,-6 8-1 0,-2 5-7 16,-4 5-5-16,3 2-2 0,-6 2 0 0,-1-5 0 0,4-2-1 16,-2 0-1-16,5-4-4 0,2-3-2 15,2-7 1-15,1-2 1 0,0-7 0 0,5-5 0 16,2-6-2-16,2-6-1 0,0-8 0 0,6-6 5 15,2-6-6-15,1-4-2 0,2-1-8 0,2-4-13 16,2-5-19-16,4-3-36 0,0-7-57 16,0-5-78-16,4-3-156 0,4-5-490 0,2-5-592 15</inkml:trace>
  <inkml:trace contextRef="#ctx0" brushRef="#br0" timeOffset="126608.6475">16099 12078 1400 0,'9'-8'219'0,"-2"0"25"0,6-3-61 0,-7 8-16 16,-2 3-34-16,-3 1-33 0,-1 4-21 0,0 2 7 15,-1 3 17-15,-4 8 3 0,0 8-6 16,-5 8-19-16,-3 6-20 0,-1 7-16 0,-5 4-7 15,-2 6-7-15,-2 5-6 0,-2 7-2 16,-1 7-10-16,-4 6-1 0,2 2-4 0,-2 4-3 16,-1 3 3-16,1-2-4 0,1-2-1 0,2-2-2 15,-1-8-4-15,5 0 2 0,0-5-5 0,3-4-8 16,4-3-12-16,-1-7-29 0,3-3-32 0,-3-7-44 16,4-3-83-16,-3-9-165 0,3-6-476 15,-3-4-651-15</inkml:trace>
  <inkml:trace contextRef="#ctx0" brushRef="#br0" timeOffset="126987.4686">14159 13043 1502 0,'-20'-3'180'0,"-4"0"4"15,0 0 6-15,13 2-41 0,9 2-32 0,3-1-36 16,5-1-27-16,8 1 2 0,2 0 18 0,10 0 6 16,5-1-6-16,9-1-7 0,11-1-10 15,7-1-10-15,4-1-10 0,5 1-10 0,8-3-6 16,4-3 0-16,9-2 0 0,9-1-5 0,3-2-3 15,6 0-5-15,2 1-6 0,4-2 3 0,1-2-2 16,-2-1 2-16,3 0 0 0,4-1-4 16,-6 1 0-16,-4 2 0 0,-1-4-1 0,-10 2 1 15,-3 0-1-15,-8 1-3 0,-5-1-4 0,-3 0 2 0,-11 1-3 16,-2 2-3-16,-10 0-5 16,-6 3-32-16,-9 2-51 0,-9 3-86 0,-10-1-205 15,-1 4-590-15,-9 2-367 0</inkml:trace>
  <inkml:trace contextRef="#ctx0" brushRef="#br0" timeOffset="130595.1567">14720 12446 1 0,'0'-3'0'0,"0"-3"0"0,0-2 159 0,0 1 156 16,1 0-27-16,1 1-13 0,1 0-19 15,-2 0-34-15,1 2-30 0,-1 1-27 0,6-2-25 16,-5 2-23-16,0 3-17 0,-2-2-19 0,0 2-22 15,0 2-22-15,0-1-22 0,0 0-11 0,0 2-3 16,0 2 5-16,-1 3 7 0,1 4 7 16,-2 1 2-16,-4 5 0 0,2 3 3 0,-4 1-2 15,1 4 1-15,-2 2 2 0,-1 0-4 0,-2 2-6 16,2 1-6-16,0 0-3 0,2-1-3 0,-3-3 1 16,5 0 1-16,-2-6-4 0,6-2 1 15,0-3-2-15,0-6 0 0,5-1 4 16,-1-3 3-16,3-2 12 0,1-1 9 0,5-3 4 0,0-3 4 15,4 0-8-15,0-4-10 0,4-3-9 0,1-1-6 16,5-2-8-16,1 1-5 0,2-3-5 16,-2-1-13-16,3-1-9 0,-1-4-16 0,-5-1-20 15,3 1-17-15,-3 0-24 0,0 0-16 0,-3 2-23 16,0 1-41-16,1 0-71 0,-5 1-147 16,-2 5-279-16,-5 2 67 0</inkml:trace>
  <inkml:trace contextRef="#ctx0" brushRef="#br0" timeOffset="130845.8307">14681 12347 1 0,'-1'-3'333'0,"1"-1"26"0,0-3-55 16,2 3-41-16,5-2-11 0,3-3-27 0,2 2-38 15,4-1-43-15,4 2-37 0,1-3-28 0,2 0-21 16,5-4-15-16,1 4-15 0,0-2-13 16,0 4-8-16,1-1-7 0,-1-1-4 0,1 1-9 15,-3 2-11-15,-2-1-23 0,-4 3-38 0,3 1-65 16,-9 2-101-16,0 2-213 0,-4 0-348 0,-4 4 258 16</inkml:trace>
  <inkml:trace contextRef="#ctx0" brushRef="#br0" timeOffset="131029.3778">14669 12582 1 0,'3'0'224'0,"3"0"117"0,0-3 20 0,6-2 34 15,2-1-60-15,4-1-137 0,5-2-86 0,-1 0-51 16,7-1-29-16,2 0-19 0,1-1-33 15,3 2-111-15,0 0-399 0,4 2-861 0</inkml:trace>
  <inkml:trace contextRef="#ctx0" brushRef="#br0" timeOffset="133979.3128">14667 13285 1 0,'0'0'0'16,"-2"-1"0"-16,-1 0 14 0,3-2 310 0,-1 2-43 15,1 0-45-15,1-1-30 0,-1 2-31 0,3-3-32 16,-2 2-1-16,0 0-9 0,1-1-2 0,-2 1-8 16,2 1-21-16,-1 0-15 0,3 1-23 0,-4-1-18 15,0 2-12-15,-4-2-10 0,4 1 4 16,4 0 5-16,-4 3 9 0,1 1 6 0,0 0-4 16,-1 5-3-16,0-1-1 0,1 3-3 0,-2-2 2 15,1 2-7-15,0 1-1 0,0 2-4 16,-1-3 0-16,0 5-4 0,1-2-1 0,-5 3-5 15,5 0-6-15,-2 3 4 0,1-2-5 0,0 0 3 16,-1-3-2-16,-2 2-1 0,2-2-3 16,0-1-1-16,-1-2 1 0,0-2-4 0,2 1 2 15,-1-4 0-15,0 2-3 0,-1-1 1 0,1-2-4 16,2-1-4-16,-1 1-14 0,2-3-43 0,-1 1-65 16,2-1-133-16,3-2-280 0,-1-2-783 15</inkml:trace>
  <inkml:trace contextRef="#ctx0" brushRef="#br0" timeOffset="134820.6104">11560 13185 1 0,'2'-3'0'0,"2"-1"107"0,1-1-35 16,-1 2-27-16,1 1 19 0,0 0 19 0,0 1 13 15,2 2-1-15,-1-1-14 0,2 3-3 16,-2-1 3-16,2 2 0 0,0-1-4 0,2 1 6 15,1-1-1-15,4 1 7 0,2-1 0 0,1 0-4 16,3 0-7-16,2-1-8 0,2 1-6 0,0-1-5 16,3-1-5-16,2-1-5 0,0 1-6 0,2-2-3 15,3 1-4-15,1-1-4 0,4 1-4 16,-1-2-5-16,2 0 0 0,1 1-3 0,2-3 2 16,2 3 0-16,5-2 4 0,4 0 2 0,2 0-4 15,4 1 2-15,2 0-4 0,5-1-3 0,3 0 0 16,1 0-4-16,1 0 3 0,2 1-2 0,0-1-2 15,-4 2-1-15,1-1-4 0,-1-1 0 16,-5 1-1-16,0 0 5 0,-3-1-2 0,1-2 0 16,0-1 4-16,-2 2-2 0,-2-3 7 0,1 0 4 15,-4 0 0-15,1 0 1 0,2-2-2 16,-4 2-3-16,0-1-4 0,-1 1 1 0,0-1-6 16,-3 0-2-16,-2 1 1 0,1-1-8 0,-5 1 2 15,-5 1 0-15,-5 0-2 0,-6 0 3 0,-3 1-1 16,-8 2 0-16,-5 0-2 0,-5 1 1 15,-6 1 0-15,-2 1-1 0,2-1 3 0,-7 1-6 16,3 0-7-16,-2 0-20 0,-4 0-36 0,-3 0-43 16,-3 0-67-16,-4 0-85 0,-4 0-129 0,0 0-226 15,-6-3-227-15,1 1 706 0</inkml:trace>
  <inkml:trace contextRef="#ctx0" brushRef="#br0" timeOffset="135009.7564">14019 12866 1 0,'10'-2'302'16,"0"-1"-78"-16,8 0 8 0,2 6 24 16,4 2 22-16,-2 2-13 0,3 2-53 0,-3 4-55 15,0 1-50-15,-2 4-22 0,1 3-19 0,-1 1-16 16,-2 2-8-16,-4-1-18 0,-1-1-3 16,-7 1-2-16,-3 2-2 0,-7 2 0 0,-6 0-7 15,-3 0-13-15,-6 0-42 0,-1-1-97 0,-2-6-211 16,-3 1-479-16,0 0-177 0</inkml:trace>
  <inkml:trace contextRef="#ctx0" brushRef="#br0" timeOffset="136118.9723">11083 10524 1 0,'-2'-5'0'0,"-1"-2"0"0,2-2 268 0,-1 2 43 15,5 0-36-15,0 0-41 0,3 0-38 0,4 1-51 16,3 0-41-16,1 1-22 0,7 2-14 0,1 2-6 16,5 2-8-16,7 4-6 0,2 0-4 15,1 4-9-15,3 4 1 0,-2 1-4 0,3 4-4 16,-1 3 2-16,1 4-6 0,0 2-1 0,0 3 1 15,-1 5 6-15,0-1 3 0,0 4 3 16,1-2 2-16,4 3-6 0,0 0-3 0,1-2 0 16,1 6-5-16,5-2 3 0,6 1-2 0,-1 1 1 15,3 4 1-15,-1-1 0 0,6 1 0 16,0 1-4-16,5 2-1 0,0-1-2 0,3 3-1 16,-2-3 0-16,0-1-4 0,2-1-1 0,-2-4 0 0,-1 1 2 15,-4 1 2-15,2-3-2 0,-1 1 1 16,-3 1-1-16,1-1 1 0,-1 3-1 0,-3-3 2 15,0 3-6-15,-1-3 0 0,-2 2-3 16,-1-5-2-16,1 4 3 0,-6-1-1 0,0-2-1 16,1-6-1-16,-4-1-1 0,1-7-2 0,-5-4 1 15,1-3 2-15,-5-2-3 0,-1-2 3 16,-5-4 1-16,-3-1-3 0,-4-2 4 0,-3-2-2 16,-3-2-1-16,-7-2 0 0,0-2 0 0,-6-1 2 15,-4 0 5-15,-2-2 3 0,-3 0-5 0,2-4-2 16,-4-3-5-16,2-1-6 0,-2 1 6 0,1-1-5 15,-1 2-1-15,1 0 0 0,-2 1-7 0,-3 1-2 16,1-1-9-16,0 0-8 0,-3 2-15 16,2 0-15-16,-2 1-15 0,-2 1-26 0,-1 0-20 15,0 3-37-15,-5 1-41 0,1 2-35 0,-1 0-46 16,-3 1-12-16,4 1 6 0,-3-1 10 0,-3 0 35 16,2 1 37-16,-2 1 40 0,1-1 47 0,1 1 44 15,2 0 26-15,2-2 25 0,0 1 20 16,1-3 0-16,4 2 0 0,0-2 0 0,3 1 5 15,2-2 37-15,-5 1 27 0,3 0 32 0,1 0 34 16,-1 3 22-16,-1-1 11 0,4 3 6 0,-3 2 6 16,1 2-7-16,0 2-4 0,-4 0-11 15,3 1-22-15,2 1-12 0,-2-2-18 0,0 0-15 16,2 0-9-16,-2 1-14 0,3-1-10 0,-2 0-6 16,4-2 3-16,-1-1-2 0,-1-3 8 15,2-2-5-15,2-2-10 0,-1 1-5 0,1-2-13 16,0 2-7-16,1-2-4 0,-1 1-5 0,2 0 4 15,-1-2-1-15,2-1 4 0,-2 1 1 0,0-1-3 16,0 1 0-16,1 0-2 0,4-1 5 16,-4 2 7-16,5-4 7 0,-3 2 3 0,5-2-5 15,0-3-3-15,2-3-8 0,2-4-6 0,3-1-4 16,-1-2-2-16,2-2-3 0,3-1-5 0,1-1-1 16,0-2-12-16,7-1-24 0,1-2-54 15,2-3-122-15,4 0-295 0,5-4-649 0</inkml:trace>
  <inkml:trace contextRef="#ctx0" brushRef="#br0" timeOffset="137108.0445">17166 12464 1 0,'-2'1'0'0,"-4"-1"0"15,0-1 0-15,2 2 0 0,-1-1 0 0,0 1 0 16,2 1 69-16,-1-1 115 0,1 1-4 0,0-2-2 16,-2 1-6-16,3 0-11 0,-1 1-19 0,-2 0-17 15,2-2-19-15,1 2-18 0,-4-1-14 16,4 3-13-16,0-1-8 0,-2 0-4 0,2-1-5 16,1 0-5-16,1 1-8 0,0 0-5 0,1-2 5 15,3 2 20-15,0 0 29 0,5 1 30 0,3-3 11 16,5 1-7-16,6 0-23 0,5-2-25 15,5 0-18-15,6 0-10 0,4-2-8 0,5 0-8 16,1 0-2-16,2-2-6 0,-3-2-1 0,1 0-1 16,1 1-3-16,1-1-2 0,0-1-4 15,-2 2 1-15,-3-2-3 0,0 2 1 0,-2-2-2 16,-3 1-1-16,-3 0-3 0,-1 1-1 0,-3-2-1 16,-3 1-2-16,-3 1-1 0,-4 0-7 0,-2-2-9 15,-6 2-11-15,0-2-18 0,-6 1-21 16,-2 1-25-16,-2 0-39 0,-4 1-43 0,0 0-69 15,-4-1-78-15,-1-2-78 0,-5 2-76 0,1-1-29 16,-3 3 485-16,-5-3 27 0,-3 4 0 16,-1-1 0-16,-3-1 0 0,-1 3 0 0,-2-3 0 15,1 2 0-15,7-2 0 0,0-2 0 0,4 3 0 16,5-2 146-16,2 1 305 0,5 1-96 0,2-1-112 16,0-2-85-16,6 2-51 0,2 0-4 15,2 1 16-15,5 1 1 0,1 4-8 0,6-1-15 0,3 2-16 16,4 3-11-16,2 3-10 0,-1 2-12 15,0 3-9-15,0 2-11 0,2 1-8 0,-5 2-5 16,1 1-7-16,-4-1-1 0,-6 1-3 0,-1-2 1 16,-8 1-1-16,0-1 1 0,-5-2-1 15,-3 2-4-15,-4-2-3 0,-3 0-5 0,1-2-8 16,-4-1-12-16,-1-6-22 0,-3 0-40 0,1 1-60 16,1-4-83-16,-1-1-149 0,1-1-370 0,2-2 55 15</inkml:trace>
  <inkml:trace contextRef="#ctx0" brushRef="#br0" timeOffset="138047.929">20163 11562 1 0,'-15'-6'0'0,"-1"-3"0"0,-5 0 114 16,1 2 181-16,4-1-35 0,-3 3-18 15,1-1-13-15,1 2-21 0,2-1-25 0,-1 3-30 16,0-1-27-16,-2 3-21 0,-2 0-17 0,2 1-14 16,-6 3-9-16,2 1-6 0,-5-2-5 0,4 3-1 15,-5-1-2-15,0 3-4 0,-1 0-2 16,-1 1-5-16,-2 3-3 0,-3 0 1 0,0 2-3 16,-2 4-1-16,-1 1-3 0,2 3-3 0,0 4-4 15,1 3-2-15,0-2 0 0,1 4-3 0,0-1 0 16,2 4-1-16,1 0-2 0,2 4 1 15,1-2-2-15,2 2-2 0,4-2 0 0,-1 0-3 16,6-2 1-16,0 2 2 0,-1-1 5 0,3 4-3 16,-1-4 1-16,1 2-2 0,2-3-5 15,-1 0 8-15,1 0-2 0,1 3 0 0,2-1 1 16,0 2-3-16,-1 0 0 0,1-1-1 0,2 2 1 16,0 0-3-16,4 1 0 0,0 3-3 0,3 0 1 15,2-1 1-15,3 1 1 0,1-2 2 16,6 1-2-16,0-2 1 0,3-1 1 0,2-1-3 0,3-4 3 15,1 0-2-15,3-4 2 0,5 1 2 16,2-3-1-16,3-1 4 0,5-2-4 0,1-1 2 16,4-2-1-16,2-1-4 0,1-2 0 0,3-3-2 15,3-2 4-15,2-3-1 0,3-4 3 0,6-2 0 16,-1-3-4-16,3-1 3 0,-4-4-3 16,4 0 0-16,-1-2-2 0,4-1-3 0,0-3 1 15,-1 0-3-15,3-2 2 0,0-3-1 0,3-2 1 16,0-4 0-16,-4-2-1 0,1-2 0 15,-3 1-2-15,-2-3-1 0,0-1 0 0,-4 0 0 16,0-2-1-16,-3-2 2 0,-2-4 0 0,1-4 1 16,-4-3 1-16,0-3 1 0,-1-5-1 0,-4 0 1 15,-2-1-2-15,-2 0 1 0,-4 1 1 16,-3 1-1-16,-4 2 2 0,-5 4-1 0,-5 0-2 16,-3 1 6-16,-6 2 0 0,1 0 1 0,-8 1 0 15,-1-1-4-15,-4-2-1 0,-3-1 0 0,-4 0 5 16,-1-3-5-16,-5 2 0 0,-4-1-4 15,2 2-4-15,-7 2 4 0,0-3 3 0,-2 4 1 16,-6-1-1-16,-2 0-3 0,-3 2-3 0,-7 0 0 16,0 2 4-16,-3 1-4 0,-7 4 3 0,-3 1-2 15,-7 1-10-15,0 3 9 0,-6 5-2 0,1 5 4 16,-5 0 7-16,-2 4-8 0,-2 1-2 16,-3 3 1-16,-1 3-3 0,-1 2 2 0,1 4 3 15,3 4-4-15,-2 2-5 0,7 4 5 0,6 2-3 16,-1 2 3-16,4 4 0 0,2 1-11 0,3 3-9 15,4 5-16-15,5 0-24 0,2 6-31 16,2-1-40-16,5 3-79 0,4 0-81 0,3 3-296 16,9 1-666-16</inkml:trace>
  <inkml:trace contextRef="#ctx0" brushRef="#br0" timeOffset="138342.4109">19977 11611 1581 0,'0'-1'209'0,"0"0"-24"15,0-1-91-15,0 4-53 0,0 1 14 0,-1 4 24 16,0 6 34-16,-5 7 18 0,1 4-1 0,-3 7-19 16,1 6-25-16,-3 4-12 0,1 8-15 15,0 4-7-15,-3 4-3 0,-4 8-11 0,0 5-10 16,-2 4-6-16,-6 2-6 0,1 2-4 0,-5 2 0 15,1 2-2-15,-2 3-3 0,-1 3-1 16,1-1 0-16,-3 0-2 0,3-3-1 0,-1-9-3 16,1-7-4-16,8-8-1 0,-1-6-3 0,3-6-8 15,0-6-9-15,4-6-25 0,0-7-38 0,3-3-54 16,5-9-103-16,3-4-160 0,6-8-370 0,5-5-674 16</inkml:trace>
  <inkml:trace contextRef="#ctx0" brushRef="#br0" timeOffset="138625.631">20785 11622 1435 0,'12'-13'459'0,"1"-4"-307"16,3 1 34-16,-4 9-26 0,-7 5-23 15,-1 2-32-15,-2 3-44 0,0 0-22 0,1 4 0 16,0 4 11-16,-2 7 14 0,-1 6 14 15,-1 8-1-15,-3 7-9 0,-1 5-12 0,-4 6-13 0,-2 7-6 16,-3 8-9-16,-3 8-4 0,-2 6-5 16,-3 5-2-16,-3 0-1 0,0 3-5 0,-4-2-1 15,2 1-5-15,-3 1-1 0,0-4-1 0,-1-3-2 16,2-5-8-16,3-4-3 0,4-10-9 16,2-6-13-16,0-10-9 0,2-8-21 0,2-6-27 15,-2-3-43-15,-1-8-71 0,3-2-142 0,1-6-374 16,2-5-831-16</inkml:trace>
  <inkml:trace contextRef="#ctx0" brushRef="#br0" timeOffset="138936.9199">19122 12483 1184 0,'-21'-7'643'0,"-4"2"-531"0,-1-2 26 16,14 5-27-16,9 2-32 0,4 2-13 15,3-1-13-15,6 1 18 0,5 2 29 0,8-2 15 16,11 3-8-16,8 0-19 0,16-3-23 0,4-1-18 16,12-3-12-16,5-3-11 0,6-1-4 15,2-1-6-15,-2-2-5 0,1 0-3 0,-3-1 0 16,-1 0-3-16,-3-2 0 0,1 0-2 0,-2-1-2 15,-1 1 2-15,-4 0-3 0,-4 2-4 0,-2 1-7 16,-11-1-16-16,-1 4-25 0,-9-3-39 0,-5 3-49 16,-10-1-82-16,-6 1-153 0,-10 1-383 15,-5 3-639-15</inkml:trace>
  <inkml:trace contextRef="#ctx0" brushRef="#br0" timeOffset="139220.5559">19483 11888 1419 0,'2'-5'193'15,"0"1"-85"-15,-1 0-14 0,1 5-32 16,1 5 8-16,0 0 14 0,-1 4 7 0,2 6-3 15,-2 2-9-15,0 6-13 0,-2 6-13 0,-3-1-11 16,-2 4-9-16,1 1-4 0,-3 0-5 16,-2 4-7-16,-1-2-4 0,1 2-9 0,-1-4-13 15,-1-2-19-15,1-5-44 0,3-4-59 0,1-6-74 16,1-2-108-16,2-2-129 0,2-4-226 16,1-3-32-16</inkml:trace>
  <inkml:trace contextRef="#ctx0" brushRef="#br0" timeOffset="139444.5323">19506 11935 605 0,'7'-15'338'16,"4"-5"36"-16,2-2-65 0,5 1-50 0,3 5-39 16,1 0-59-16,0 1-40 0,0 2-31 0,1-1-23 15,-3 3-22-15,2-1-19 0,2 4-13 16,-5 0-8-16,1 2-5 0,1 3-5 0,-4 0-1 15,3 3-10-15,-5 0-8 0,2 3-18 16,-4-1-30-16,-2 5-55 0,-2-2-98 0,0 5-119 0,-6 0-139 16,-2 1-196-16,-3 2 70 0,-3-1 609 15</inkml:trace>
  <inkml:trace contextRef="#ctx0" brushRef="#br0" timeOffset="139608.4299">19442 12048 1 0,'-2'6'0'0,"-2"-1"0"0,4 0 0 0,1 0 288 0,4-2 43 16,4 0 13-16,3 2-23 0,5-3-65 0,5-1-79 15,5-1-67-15,6 0-44 0,3-1-32 16,1 1-18-16,2-2-12 0,-3 2-26 0,1-1-72 16,-1 1-196-16,1 0-370 0,-3 0-221 0</inkml:trace>
  <inkml:trace contextRef="#ctx0" brushRef="#br0" timeOffset="139983.41">19372 12674 592 0,'-2'-5'345'0,"-2"3"-20"16,1-1-61-16,1 0-33 0,1 2-14 0,-1 1-42 15,1 0-47-15,1 0-27 0,-2 0-26 0,4 0-27 16,-2 0-22-16,0 0-14 0,0 0-7 0,0 2-1 15,0 2 5-15,0 1 4 0,1 4 8 16,-1 1 3-16,2 1 4 0,-2 2 0 0,0 2-1 16,0 2-2-16,-3 1-4 0,0 1-3 0,1 3-4 15,-4 1-2-15,2 0 0 0,-2 1-1 16,0 2-2-16,-3 1-4 0,0-1-11 16,1 0-27-16,-3 1-83 0,4-7-208 0,5-1-668 0,1-3-361 15</inkml:trace>
  <inkml:trace contextRef="#ctx0" brushRef="#br0" timeOffset="141328.551">22972 9188 1 0,'-2'-4'0'0,"-5"-2"0"15,2-3 0-15,-2 1 168 0,-1 1 104 0,4 0-28 16,-3 0-27-16,1 2-27 0,-1-1-21 0,-1-2-21 0,1 2-18 16,0 1-13-16,-1-3-10 0,0 1-11 15,-1 1-8-15,-1-1-11 0,0-1-8 16,-1-1-8-16,0 1-6 0,-2 0-10 0,0 2-7 0,-2 1-5 16,1-1-6-16,-3 0-3 0,-2 2-4 15,1 1-7-15,1 0-1 0,-6 2-4 0,0-1 1 16,-4 0 0-16,0 2 1 0,-1 0-1 0,-2 0 1 15,3 2 4-15,-1 0-3 0,-1 1 2 16,0 1 1-16,0 0-4 0,1 3 4 0,-1 0-2 0,1 1 0 16,-1 4 0-16,0-1-2 0,0 3-1 15,1 1-3-15,-2-1 3 0,2 3-2 0,-2 1 1 16,0 1 0-16,-1 3-5 0,1 4 5 0,-1 3-3 16,-3 4-1-16,-2 1 3 0,-3 6-4 15,2 3 0-15,-1 2 0 0,1 3-1 0,4 1 1 16,0-3 1-16,6 0 2 0,0-3-4 0,5-2 1 15,4-3 2-15,5-3-3 0,-2 1 5 0,2-3-1 16,5 1-1-16,-1-4 1 0,3 1 2 16,2-3 1-16,0 5 2 0,7-1 2 0,-2 3-2 15,4-1 3-15,2 3-1 0,0 0-1 0,6 3 5 16,0-1-3-16,6 1-1 0,0 3-2 16,4 2-4-16,-1-1 0 0,7 4 3 0,1-2 0 15,2 3 0-15,5-1-2 0,5-6 2 0,5-1 1 16,-1-3 2-16,4-4 1 0,-2-1-4 0,2-3-1 15,-2-1-1-15,6-5 2 0,-2-2 3 0,2-2 1 16,-1-7 0-16,5-1-2 0,1-6 1 0,0-5 0 16,3-3 0-16,-1-4 0 0,1-4-3 15,-3-1-1-15,1-4-3 0,-2 0-1 0,1-6 4 16,2 1-2-16,0-6 3 0,0 1-3 0,-1-3-2 16,0-4 1-16,-1 1 0 0,-2-6 4 0,1-1-2 15,0-5 1-15,-5-1-2 0,-3-2 1 16,-2-2 2-16,-2 1 1 0,-5-5 3 0,-1 1 0 15,-2-2-4-15,-5-5-1 0,-3 2 0 0,-1-4 0 16,-7 2 2-16,-1 2 2 0,-2-4-4 0,-8 1 1 16,-1 1-1-16,-3 0 2 0,-7 2 2 15,-6 3-2-15,-3 1-2 0,-3 3-4 0,-3 2-1 16,-6-1-3-16,-4 3 3 0,-5 1 1 0,-4 1-5 16,-7 3 4-16,-4 1-2 0,0 3-2 15,-6-3 5-15,-1 0-7 0,-5 2 2 0,3-1 0 16,-5 4-3-16,1 2 4 0,1 4-1 0,-4 5 1 15,1 3-2-15,-1 2 2 16,-5 1-6-16,3 9-3 0,-7 1 2 0,3 7-10 0,0 6-2 0,-3 3-8 16,7 6-20-16,0 1-30 0,5 7-45 0,6 2-61 15,3 5-116-15,12 3-247 0,2 2-477 16,6 5-59-16</inkml:trace>
  <inkml:trace contextRef="#ctx0" brushRef="#br0" timeOffset="141645.6173">22647 9042 2184 0,'-9'-5'102'0,"-1"-1"-45"0,-2 4-25 0,4 5-21 16,3 7 8-16,-3 4 18 0,-1 6 17 0,-1 4 21 15,-2 6 8-15,-4 5-3 0,3 10-10 0,-7 5-9 16,3 8-12-16,-1 4-7 0,-1 7-4 0,1 4-11 16,-2 2-1-16,1 4-5 0,2 1-3 0,0 0 1 15,-1-3-2-15,-1 0-5 0,6-2-3 16,-4-3 0-16,5-2-7 0,0-1 1 0,0-2 0 16,3-6-5-16,-1-1 7 0,2-5-6 0,1-4 1 15,4-4-1-15,-2-6-9 0,3-2-14 0,2-8-44 16,2-5-69-16,0-4-133 0,2-4-288 15,2-5-531-15,-1-8 85 0</inkml:trace>
  <inkml:trace contextRef="#ctx0" brushRef="#br0" timeOffset="141935.8946">23288 9064 2037 0,'4'-9'182'0,"-2"-2"0"0,0 3-35 0,-1 4-43 16,-1 4-34-16,0 3-42 0,0 1-22 0,0 5 5 15,0 8 17-15,-1 7 24 0,0 5 13 0,0 9 5 16,-4 5-6-16,3 8-11 0,-6 6-4 16,2 8-7-16,-5 8-8 0,-4 6-4 0,0 5-10 15,-3 5-7-15,-3 2-2 0,0 0 2 0,0 0-4 16,-3-3-1-16,2-3-3 0,2 0-10 15,-1-5 2-15,5 0-5 0,-2-7-9 0,2-8-14 16,5-5-33-16,1-9-32 0,-1-8-40 0,3-7-60 16,3-6-88-16,-3-8-197 0,-1-6-432 0,-1-2-185 15</inkml:trace>
  <inkml:trace contextRef="#ctx0" brushRef="#br0" timeOffset="142264.7186">21808 9874 1479 0,'-23'-6'129'0,"1"-4"38"0,-7 2 26 0,12 5-1 15,10 0-12-15,2 2-43 0,4 2-55 0,4-1-34 16,0 0-23-16,0 1 0 0,10-2 18 0,5 1 12 15,13-1 7-15,15-2-8 0,8 0-10 16,13-1-8-16,8 1-8 0,8-2-6 0,8 1-5 16,8-5-2-16,3 3-3 0,7-1-1 15,-4 0 1-15,3 0-7 0,-7 1 0 0,-6 1-5 16,-5-2-3-16,-7-2 3 0,-5 1 0 0,-7-2 2 16,-6 2-5-16,-4-2 1 0,-9-2-5 0,-2 3-7 15,-11-4-15-15,-10 3-40 0,-5-1-48 0,-8 0-62 16,-5-1-103-16,-7 5-198 0,-4-2-405 15,-5 0-124-15</inkml:trace>
  <inkml:trace contextRef="#ctx0" brushRef="#br0" timeOffset="142726.1701">22462 9082 875 0,'-2'-6'274'0,"-4"-3"-17"0,2 0-18 0,-2 5-46 15,-1 0-25-15,2 4-37 0,-4 3-50 0,-3 2-23 16,-6 7-12-16,-3 3 2 0,-2 5 2 15,-4 1 2-15,-3 3-4 0,-1 2-2 0,0 3-4 16,-1 3-8-16,-4 3-4 0,4 1-9 0,7 2-7 16,0-2-5-16,12-1-7 0,2-7-1 0,10-2 2 15,4-5 1-15,7-3 9 0,2-2 0 16,7-2 4-16,2-1 3 0,7-4 1 0,1-2 4 16,4-4-2-16,-2-3 1 0,1-1-5 0,-2-2-4 15,-1-2-2-15,-1 0-4 0,-5 0 4 16,-4-4-1-16,-2 4 1 0,-6 0-1 0,-4 0 1 0,0 2 6 15,-5 1-1-15,-2 2-3 0,0 0-8 16,-1 1-16-16,0 0-2 0,0 5 0 0,-8 2 6 16,1 5 10-16,-2 3-1 0,-3 4 0 15,1 3-4-15,-3 2 1 0,1 1 2 0,-3 3-1 16,3 3-7-16,-3-1-36 0,3 1-85 0,2 3-231 16,1-3-712-16,2-2-375 0</inkml:trace>
  <inkml:trace contextRef="#ctx0" brushRef="#br0" timeOffset="143780.5688">16933 9395 1 0,'-13'0'0'0,"-5"2"0"16,-6-1 0-16,8-1 0 0,3 1 0 0,2-1 157 16,6 1 151-16,-1-1-5 0,4 0-42 15,4 1-71-15,0-1-86 0,1 0-66 0,-1 2-28 16,6-1-2-16,1 1 14 0,3 2 4 0,1-2 0 15,6 1 2-15,-1 1-5 0,2 1 2 0,3-1 3 16,4 3 2-16,0-2 7 0,6 1-3 0,2 1 0 16,3 1-5-16,1-1-4 0,3 0 1 0,2 0-3 15,6 0 2-15,6-2 4 16,1 0 2-16,6-1 8 0,5 0 0 0,3-1 3 0,3-2-2 16,5 0-5-16,1 0 2 0,5 1-3 0,4 0-3 15,5-1-3-15,4 0-2 0,2 0-7 0,0 0-5 16,2 2 0-16,0-1-5 0,4 1 1 15,0-1 3-15,1-1-1 0,-4-1 1 0,1 1-1 16,0-2-1-16,-2 0-2 0,2-2 3 0,-1 0 2 16,-2 0 1-16,-2 0 3 0,-3-1-1 0,-1 2 1 15,-2-3 1-15,-4 2 3 0,-2-3-1 16,0 3-3-16,-4-1-3 0,-4-1-7 0,-2 1 2 16,-6-1-4-16,-5 1 1 0,-2 1-1 0,-4-1-2 15,-7 0 1-15,-3 1 0 0,-8 0 1 16,-6-2 0-16,-4 2-2 0,-9 0 0 0,-2 1-2 15,-7 0-1-15,-4-1 1 0,1 2-4 0,-5 0-3 16,-1-1-6-16,-1 4-4 0,-3-4-9 0,0 1-13 16,2-1-11-16,2 1-20 0,-4-2-15 15,3 3-15-15,-1-2-16 0,-1 1-5 0,-1 0-13 0,-1-1-25 16,0 0-29-16,-1 0-28 0,-1-3 0 16,-4-1 28-16,2 2 57 0,-3-1 53 0,1-1 40 15,0 2 38-15,-2-3 28 0,-1 2 42 16,5 1 44-16,-3-1 42 0,4 1 37 0,0-1 8 0,0 2-3 15,3 0-26-15,1 2-48 0,1 1-53 16,-1 1-51-16,2 0-35 0,-1 2-10 0,5 1 11 16,0 3 13-16,4 2 15 0,2 4 14 0,0 4 5 15,5 3 8-15,-1 1 7 0,-2 4-2 16,3 0-1-16,-6 6-5 0,-1 1-10 0,-1 3-3 16,-6 3-5-16,-1-2 4 0,-6 5-2 0,-2-2 2 15,-8 4-2-15,-4-3-6 0,-8 1-4 0,-2-4-7 16,-4-4-6-16,-4-2-12 0,1-4-22 15,3 1-42-15,1-6-75 0,-1-2-141 0,3-1-320 16,5-1-786-16</inkml:trace>
  <inkml:trace contextRef="#ctx0" brushRef="#br0" timeOffset="144230.0729">21058 11519 1071 0,'-6'-2'390'16,"-2"0"-20"-16,3-2-101 0,0 1-55 15,4-2-40-15,0 1-42 0,1 1-26 0,1-1-22 16,0-2-9-16,4-2-7 0,0 0-16 0,5-1-8 0,3-4-8 16,8 0-12-16,5-4 1 0,8-2-2 15,6-1 2-15,6 0-2 0,5-3-3 16,9 3-3-16,3-2-5 0,8 0-1 0,5-1-3 16,2 0-2-16,3 0 0 0,6-2-4 0,-3 2 4 15,1-1 1-15,0 0-1 0,-3 2-1 0,-3-2-2 16,-2 4 0-16,0-1-3 0,-5 1 2 0,-9 2 0 15,0 0-1-15,-5 0 2 0,-7 1-3 16,-4 3 3-16,-11-1-1 0,-5 4 2 0,-5-2 3 16,-6 6-6-16,-7 0 0 0,-3 0-5 15,-2 4 2-15,-5 0-2 0,-3 0-7 0,-1 0-11 16,-1-1-21-16,-6 0-22 0,-2 0-28 0,0 2-44 16,-5-1-59-16,-3 0-145 0,-2-1-399 0,-2 0-819 15</inkml:trace>
  <inkml:trace contextRef="#ctx0" brushRef="#br0" timeOffset="145111.8868">21997 9968 1 0,'0'-1'0'0,"-1"-3"248"0,0 1 64 15,1-2-18-15,0 2-34 0,1 1-45 16,-1-2-45-16,1 2-43 0,-1 1-26 0,1-2-13 15,0 2-19-15,1 1-11 0,1-1-5 16,-3 0-13-16,2 0 7 0,-1 0 8 0,-1-1 0 0,0 2 9 16,0 0 1-16,0 0-3 0,0-2-3 15,0 2-12-15,0-1-11 0,1 1-9 0,-1 0-5 16,1-1-2-16,0 0 1 0,1-1-4 16,0 1-3-16,1-1-2 0,-3 1-1 0,2 0 0 15,2-1 3-15,-2 0-5 0,0 1-2 0,0-2-3 16,5 2-1-16,-5 0 1 0,4 0-2 0,-2-1-1 15,0 1-4-15,2 1 0 0,-4 0-1 16,5 1-3-16,-5 1-1 0,4 0-6 0,-3 2-2 16,3-1 0-16,-2 4 3 0,0 2 5 0,2-1 3 15,-1 1 3-15,0 2-3 0,-2 1 2 0,1 0 2 16,-2 2 1-16,0 1 5 0,-2 1-3 0,-2-1 2 16,0 3 0-16,-4-1 1 0,0-2 6 15,-5 2 1-15,1-1 2 0,-2-2-3 0,0 0 1 16,0 1 0-16,-1-5 0 0,-2-1 5 0,3 0-1 15,0-2-3-15,1-1 2 0,-2-2-2 16,5 1 2-16,0-4 1 0,1 0 4 0,4-1-1 0,-3 0 1 16,4 0 0-16,2 0 0 0,0 0 2 15,0 0-3-15,1 0-4 0,0-1-5 0,1 1-8 16,2 0-3-16,-2-1-4 0,6-2 0 0,0 0-2 16,5 0 0-16,-1 1 2 0,4 2-1 15,0 1 5-15,3 3-1 0,-1 0-1 0,2 3-1 16,-2-2-3-16,-1 2 2 0,1 3 2 0,-2 0 1 15,-4 2 1-15,-1-2-3 0,-2 4 0 0,-4-2 2 16,1 5 4-16,-4-2 2 0,-5-1 5 0,-5 0 8 16,0-1 4-16,-3 0 10 0,-6-2 6 15,-7 2 2-15,-1-3-1 0,-7-2-7 0,-3-1-11 16,-4 0-7-16,-3 1-4 0,-4-1-7 0,-1-3-9 16,-6 2-53-16,-2 1-154 0,0-2-862 15,-6 0-611-15</inkml:trace>
  <inkml:trace contextRef="#ctx0" brushRef="#br0" timeOffset="147719.4226">3452 3293 1 0,'0'0'0'0,"-1"-2"0"0,-1 0 0 16,1 1 0-16,0 0 0 0,0 1 0 16,0-2 120-16,-1 1 0 0,1 1-1 0,1 0-4 15,-1-2-5-15,1 2-13 0,-2 0-14 0,2-1-4 16,0 2-11-16,-1-1 10 0,0 0 0 0,1 0 5 16,-1-1-4-16,0 1-11 0,-2 0-3 15,2 0-2-15,0 1-2 0,1-1-12 16,-3 0-14-16,3 2-15 0,-1-1-11 0,1 1-1 0,-1-2-6 15,-1 2-3-15,1 0-2 0,-2 0-2 0,2 3 1 16,-1-2-1-16,-1 4 4 0,1 2 3 16,-1 0 3-16,-3 3 3 0,2 0-2 0,0 2 3 15,0 0 0-15,1 2 1 0,-2 1 1 0,3-1 0 16,-1 0 0-16,2 2-3 0,0-3-1 16,2 1-1-16,0-2-1 0,0-2 4 0,2 0 1 0,3 0 2 15,-2-3 1-15,3 0 1 0,2-2-1 0,0 1 0 16,1-1 2-16,3-1-4 0,0-1 3 15,3 0 1-15,0-4-2 0,2 0 3 0,-1-2 0 16,1-2 1-16,-3-1-1 0,2-1-3 0,-3-1-3 16,3-1-4-16,-4-3 1 0,0 2-1 15,-1-2-1-15,0 2 4 0,-2-2-1 0,-3-2 3 16,0 1 4-16,-3-1 1 0,-1 3 3 0,-1-2 2 16,-4 1 2-16,-3 1-4 0,1 0-1 0,-2-1-3 15,0 0-2-15,-2 2-3 0,-2-1 0 16,-1 0-1-16,1 1-2 0,-1 1 2 0,0 0-4 15,-3 1-3-15,3 3 0 0,0-1-2 0,0 2-1 16,-1 0-1-16,1 2-4 0,-1 1-6 16,-2 1-4-16,0 2 0 0,1 0 1 0,-4 2-1 15,6 2-4-15,0 0-8 0,0 1-7 0,4 2-11 16,1-3-21-16,2 3-61 0,4-3-142 16,0 2-272-16,7 1-441 0</inkml:trace>
  <inkml:trace contextRef="#ctx0" brushRef="#br0" timeOffset="147998.2699">3787 3334 931 0,'-1'-2'379'0,"-3"2"-21"16,1-1-117-16,3 2-59 0,0 1-46 0,0-1-47 15,0 1-45-15,0 0-40 0,0 0-6 0,2 3 7 16,-2 5 18-16,0 5 23 0,1 6-1 0,0 4-8 16,2 1-11-16,-3 5-6 0,1 1-4 15,0 0-2-15,1 0-2 0,-1 1-2 0,0-8-4 16,1 2-4-16,1-5 1 0,1-1-4 0,0-1-5 16,2-2-10-16,-2-1-25 0,0-1-43 0,3-5-87 15,-4-2-151-15,5-2-285 0,-3-3-442 16</inkml:trace>
  <inkml:trace contextRef="#ctx0" brushRef="#br0" timeOffset="148308.2001">3948 3388 533 0,'2'-10'331'0,"2"2"-3"0,3-6-40 16,1 4-31-16,-1 4-51 0,2 0-78 15,-2 3-57-15,1 2-37 0,1 3-19 0,4 4-7 16,-1 0-6-16,1 4-1 0,0 5 3 0,-1 1 0 16,-1 4 1-16,-1 3 6 0,-2 3-1 15,1 4 5-15,-3 2 5 0,-4-2 1 0,-2 9-1 16,-2-2-2-16,-1-2-4 0,-2-2-7 0,0-5 1 16,2-8-1-16,-1-5 0 0,1-4 5 0,1-6-1 15,0-1 0-15,2-3 5 0,0-2 7 0,2 1 10 16,-2-2 6-16,2-1 0 0,3 1-9 15,4-8-10-15,5-2-8 0,4-5-9 0,6-1-4 16,5-2-20-16,1 2-36 0,1 0-61 0,1 1-116 16,3-1-302-16,-1 5-823 0</inkml:trace>
  <inkml:trace contextRef="#ctx0" brushRef="#br0" timeOffset="149027.8258">8517 1638 1 0,'-5'-5'381'0,"3"0"25"0,-2 0-56 0,0-1-24 15,2 3-44-15,2 3-84 0,0 1-88 16,0 1-80-16,-1-2-52 0,1 4-11 0,-2 2 11 16,-3 5 21-16,3 5 17 0,-1 2 5 0,-3 2-1 15,5 2-3-15,-1 1-5 0,2 0-2 16,0-2-4-16,1 1-1 0,0 0 4 0,0-2 0 16,0 2 3-16,3-1-2 0,-3-1 2 0,0 0-1 15,1 0 1-15,-1-3-3 0,1 0-4 0,2-1-5 16,-2-2-16-16,-1-3-33 0,1-1-79 0,-1-1-147 15,4 1-219-15,-2-2-341 0,3 0 431 0</inkml:trace>
  <inkml:trace contextRef="#ctx0" brushRef="#br0" timeOffset="149384.4092">8668 1681 1 0,'3'-8'77'0,"0"-1"247"0,-1 2-20 0,3-1-61 15,-4 6-37-15,0-1-36 0,1 3-74 16,2 1-50-16,-2 1-35 0,0 3-17 0,4 0 4 0,0 1 4 16,2 6 3-16,-1 0 3 0,-2 7 7 15,2 2 1-15,-4 4 5 0,-3 3 4 0,0 4 6 16,-2 2 5-16,-5 2-1 0,1-3-1 0,-1-3-9 15,-1-2-4-15,2-5-5 0,0-4-1 16,-1-1-3-16,4-2-1 0,-4-5-5 0,5 3-3 16,0-5 2-16,1-1-1 0,0-1 0 0,1-4 0 15,1-1 0-15,1-1 5 0,-1-1 8 0,5-1 15 16,-2 1 8-16,5-2 3 0,3-1-6 16,3-4-15-16,1 0-10 0,2-1-8 0,3-1-9 15,1 1-8-15,0-1-24 0,1-2-48 0,1 3-90 16,-2-1-186-16,7 1-381 0,0-1 117 15</inkml:trace>
  <inkml:trace contextRef="#ctx0" brushRef="#br0" timeOffset="150083.1396">9178 1659 1 0,'1'-4'184'0,"1"-2"138"0,0-2-113 16,6 2-35-16,0 3-9 0,1-1-49 0,0 4-40 15,2 2-29-15,0 2-21 0,0 3-2 0,2 4-3 16,2 0-1-16,-2 6-1 0,-2 1 1 0,-2 1 5 15,0 4 3-15,-5 2 8 0,-1 2 9 0,-3 7 4 16,-3 0 2-16,-1 0-8 0,-6-1-8 16,2-3-8-16,-1-7-4 0,0-5 4 0,4-2 5 15,-4-2 3-15,2-4 3 0,-2-3-4 0,5 1-3 16,0-4-3-16,1-2 1 0,2-1-4 0,1-1-7 16,1-1-15-16,2 0-30 0,1-1 8 0,3-3 2 15,4-2 9-15,4-4 22 0,7-1-14 16,5-2-9-16,-1-1-3 0,1 1-4 0,1-1 2 15,-3 0 6-15,2 0 3 0,0-1 4 0,-4 1 3 16,-1 1-1-16,-5 1 4 0,-2 1 8 16,-1 1 1-16,-8 0 8 0,3 0 9 0,-3 1 6 15,-4 0 13-15,0 1 17 0,-2 3 11 0,0 3 4 16,-1 0 0-16,-1 2-13 0,-1 1-16 0,1 0-13 16,1 0-22-16,0 0-18 0,0 3-13 15,-2 1-8-15,-4 4 4 0,-1 6 6 0,2 1 8 16,-3 5 2-16,1 1 0 0,2-2-1 0,3 4-1 15,3-1 1-15,3 0 1 0,2 1-1 0,4-3-1 16,2-3-3-16,0-3 3 0,3-1 1 16,4-3 4-16,0-6 3 0,2 0 0 0,0-4-2 15,1-1 0-15,0-2 0 0,0-1 2 0,-1-6 0 16,-2 1 1-16,-3-1-2 0,0-3 5 0,-3 1 3 16,-1-3 6-16,-3-2 7 0,-3 2 1 0,1-2-2 15,-4 0 1-15,-1-1-3 0,-2 2 0 16,-2-2 3-16,-3 0-3 0,1 2-2 0,-3 1 0 15,-2 1 1-15,-1 3-2 0,1-1 3 16,-1 4-9-16,-6-2-2 0,3 4-2 0,-6 0-6 0,2 4 3 16,-2-1-6-16,1 3-5 0,2 1-5 15,2 3-10-15,3 1-8 0,-1 4-25 0,6 2-103 16,-2 5-364-16,2 5-1074 0</inkml:trace>
  <inkml:trace contextRef="#ctx0" brushRef="#br0" timeOffset="151677.7719">8478 5208 1 0,'-2'-3'0'15,"-3"2"0"-15,2-4 0 0,-3 3 0 0,4-2 29 16,0 2 203-16,0 0-23 0,-3 0-9 0,3 1-17 15,2 0-20-15,-2 1-23 0,2 1-36 16,0 0-30-16,0 1-34 0,1-1-26 0,0 0-12 16,-1 1-3-16,0 0 24 0,1 0 19 0,1 3 16 15,3 1 13-15,-2 4-9 0,-2 1-9 0,4 4 0 16,-1 0 5-16,-2 2 0 0,2 2 3 16,-3-1-12-16,0-2-16 0,0 2-9 0,-1-1-3 15,0-2 1-15,-1 4 3 0,1-1 1 0,-1-2-3 16,1-3-2-16,0 2-5 0,0-2-3 15,0 0-7-15,0-2-1 0,1-1-10 0,0 0-18 0,0 0-44 16,-1-1-86-16,0 1-160 0,2-1-260 16,2 0-319-16,-2-2 706 0</inkml:trace>
  <inkml:trace contextRef="#ctx0" brushRef="#br0" timeOffset="152018.7104">8551 5279 1 0,'3'-8'0'0,"2"-2"0"16,0-1 246-16,2-1 31 0,2 6-18 0,-1 3-60 16,-2 1-85-16,2 3-53 15,-3 2-30-15,1 3-13 0,-1 5 0 0,-1-1 2 0,-1 2 6 16,2 2 6-16,-3 1 4 0,-1 2 4 0,-2-2 1 15,1 4-2-15,-3 3 0 0,-3-2-2 16,3 1-2-16,-4 1-7 0,3-4-2 0,-3 1-4 16,1-2-1-16,0-2 2 0,0-4-3 0,2-3-6 15,-2 0-4-15,3-3-3 0,2 0 2 0,0-1 1 16,1-3-3-16,0 0-1 0,0-1-5 0,1 0-6 16,0-1-6-16,0 1 13 0,5-1 14 0,-2-1 14 15,4 0 10-15,2-3-15 0,2 1-19 16,1-4-23-16,7 0-37 0,0-2-69 0,6-1-123 15,-2 0-289-15,4-2-328 0</inkml:trace>
  <inkml:trace contextRef="#ctx0" brushRef="#br0" timeOffset="152299.9973">9133 5005 799 0,'-3'-3'522'0,"-1"0"-172"16,-2 2-109-16,5 1-77 0,0 1-51 0,1 0-49 15,0 1-46-15,-1 3-8 0,0 2 9 0,-3 2 9 16,2 7 12-16,0 2 4 0,-2 3-4 0,0 3-4 16,2 2-8-16,0-1-9 0,-2 4-4 15,3-2-2-15,0 1-4 0,1 2-1 0,0-5 1 0,0 1 0 16,1-5-4-16,0 1-3 0,2-4-10 15,-1 0-23-15,1-3-37 0,3-3-61 0,-2-4-101 16,2-2-168-16,-2-2-359 0,4-3-226 0</inkml:trace>
  <inkml:trace contextRef="#ctx0" brushRef="#br0" timeOffset="152664.6269">9372 4979 1273 0,'-7'-2'296'0,"2"1"-51"16,-5 1-69-16,1 3-45 0,1 2-33 0,-1 2-41 15,-3 2-18-15,2 5-6 0,-1 3 2 0,0 2-5 16,1 4-3-16,1 2-3 0,0 0-12 16,3 2 2-16,2 2-5 0,1 2-5 0,2 2 2 15,2-1-3-15,2-3 1 0,5-3-2 0,2-4-3 0,3-4-4 16,3-6-3-16,-2-2 0 0,6-3-3 15,-3-2 3-15,1-2 1 0,-2-5 1 0,2-1 6 16,-4-2 0-16,3-3 4 0,-5-3 5 0,2 0 2 16,-4-3 1-16,-3 2 1 0,2-4 0 0,-4 1-2 15,0 1 6-15,-4-3 3 0,-1 4 4 16,0-1 9-16,-4 4-1 0,-2 0-3 0,2 3-2 16,-5 3-9-16,1 0-6 0,-2 1-4 0,-2 2-6 15,-2 2-5-15,-1 2 3 0,-1 3-2 16,0 1 0-16,-3 4 4 0,0 1-6 0,3 2-3 15,0 1-2-15,4 1-16 0,1-1-32 0,0 0-123 16,5 1-382-16,5-2-989 0</inkml:trace>
  <inkml:trace contextRef="#ctx0" brushRef="#br0" timeOffset="154016.5455">13938 2209 1 0,'-1'0'0'0,"-2"-3"0"0,-3 1 131 15,4 0 185-15,-1 1-44 0,0-1-29 16,3 1-15-16,-1 1-21 0,2 0-23 0,1 0-35 15,-1 0-33-15,1 0-27 0,1-2-17 0,6-1-17 16,0-3-12-16,3 1-5 0,3-1-9 0,0 2 1 16,-1 1-6-16,2-1-11 0,-4 2 0 15,-1 2-9-15,0 0-3 0,0 2-1 0,-3 3-4 16,1 0 0-16,-2 2-1 0,-2 5 1 0,2 0 4 16,-5 5 4-16,-1 3 4 0,-2 2 1 15,-4 2 6-15,-3 4-3 0,-2 0 0 0,-3-1 0 16,-3 1-4-16,4-3 1 0,-4-2-3 0,2-1 2 15,-3-3-3-15,6-1 2 0,-3-5-1 16,2 1 1-16,4-4 3 0,0-3-1 0,-1-2 0 16,6-1 4-16,0-4 1 0,3 2 1 0,0-2-1 15,0 0-1-15,0-2-2 0,0 2 2 0,1 0-1 16,-1-1-7-16,2 1-11 0,0-2-21 16,0 1-20-16,3-1 1 0,1-3 6 0,3-3 11 0,7 0 6 15,2-4-21-15,1 3-39 0,3-2-60 16,1-1-79-16,1 1-134 0,1-3-199 0,1 1-197 15,1-1 619-15</inkml:trace>
  <inkml:trace contextRef="#ctx0" brushRef="#br0" timeOffset="154338.1592">14325 2275 1 0,'-3'-3'0'0,"-5"0"382"0,-3 0 36 0,1 2-74 0,1 3-72 15,-3 0-71-15,2 1-63 0,0 1-47 16,-1 1-33-16,1 5-9 0,0 1-9 0,0 1-7 15,2 2-1-15,2 3 0 0,2 0 4 0,3-1-1 16,1 5-4-16,2-1-9 0,5 0-7 16,-1-2-1-16,4-4 0 0,4 0 5 0,-2-5-1 15,7 0-3-15,2-4 1 0,-2-3-2 0,2-2 1 16,-2-1 1-16,0-2-2 0,-4-4-2 0,1 0 1 16,-1-2 0-16,-5-2 4 0,0 2 2 0,-1-2 0 15,-1-1 1-15,-5 2-1 0,0-3-2 0,-1-1 0 16,-4 3-3-16,-1-1-4 0,0 1 2 15,-4-2-6-15,-3 2-3 0,1-1-2 16,-2 2-3-16,-1 0-1 0,-2 0-1 0,-2 2 3 0,4 1-5 16,-4 0 0-16,3 3-2 0,0 0-6 15,-5 1-4-15,6 0-14 0,-4 2-27 0,7 0-75 16,4 1-165-16,-1 1-267 0,4 3-450 0</inkml:trace>
  <inkml:trace contextRef="#ctx0" brushRef="#br0" timeOffset="154814.8612">14716 2027 1 0,'1'-7'171'0,"0"-1"142"0,1-2-42 15,1 3 9-15,4 0-12 0,2 2-49 0,-3 2-56 16,0-2-58-16,1 4-47 0,-3 1-33 0,5 3-16 16,-2 0-8-16,-3 2-1 0,2 1 1 0,-3 5 3 15,0 1 1-15,3 2 3 0,-4 3 3 16,-2 1 5-16,-1 2 4 0,0 1 4 0,-6 0 4 16,4-1 1-16,-5-2-2 0,3-3-3 0,-4 0-5 15,1-3-1-15,1-2-2 0,3-1-3 0,-3-1-2 16,5-1-3-16,0-3-4 0,2-1-2 15,0-1 0-15,1-1-1 0,1 0 2 0,5 0 8 16,-2-1 4-16,5 0 6 0,6 0-1 0,-4 0-7 16,3 0-7-16,0 1-3 0,-2-1-2 15,1 3 0-15,-4-2-1 0,2 2 0 0,-7 2-3 16,3-2 1-16,-3 2-1 0,0 3 2 0,-3 0 5 16,-1 0 2-16,2 2 5 0,-6 2 4 0,0-2 7 15,-1 3 6-15,-2-4 5 0,-2 1 4 16,2 0-7-16,-5-2 1 0,2 0-3 0,-1-2 2 15,-1-2 3-15,-1 1-4 0,2 0-4 0,1-2-7 16,1-2-6-16,0 1-6 0,-1-2-6 0,5-2-17 16,-2 2-50-16,4-4-99 0,0 0-243 0,2 0-573 15,1-3-34-15</inkml:trace>
  <inkml:trace contextRef="#ctx0" brushRef="#br0" timeOffset="155256.6941">15045 1984 541 0,'2'-3'436'15,"4"-1"-102"-15,-2 1-115 0,2 2-61 16,-3 2-34-16,-2 3-58 0,0 0-39 0,4 2-11 16,-2 4 9-16,0 1 9 0,3 6 8 0,-4-1-1 15,4 7-2-15,-4 4-3 0,-1 3 1 16,-2 0 1-16,-1 2-2 0,-4-1-2 0,3-1-7 15,-4 0-6-15,1-3 1 0,0-4-1 0,-1-3-1 16,3-1-2-16,-2-5-6 0,1 0-3 0,3-4-2 16,-3-2 2-16,4 1-2 0,1-4-2 15,0-2-2-15,0 1 1 0,2-3 3 0,3-1 8 0,0 0 5 16,5-1 5-16,6-4-3 0,0-1-7 16,4-1-4-16,6-2-5 0,3 1-2 15,-3 0 3-15,7-2-2 0,-5 2 1 0,1 1 3 0,0-1 1 16,-2 2 8-16,-4 1 5 0,-3-1 8 15,-2 0 3-15,-4 1 6 0,-1 2 4 0,-5 0-1 16,0 2 4-16,-6 0-8 0,-1 1-2 0,0 0-3 16,-1 0-3-16,0 0-3 0,0 0 0 0,-1 1-5 15,0-1-5-15,1 0-1 0,-1 0-2 16,1 0-1-16,0 1 2 0,0-1-7 0,0 0-5 16,0 0-3-16,0 0-7 0,0 0-1 0,-1 0-8 15,1 0-19-15,0-1-40 0,0 2-84 0,-1 2-185 16,0 0-725-16,-3 2-450 0</inkml:trace>
  <inkml:trace contextRef="#ctx0" brushRef="#br0" timeOffset="157074.4739">13754 5913 1 0,'1'-4'0'16,"1"-3"0"-16,3-1 0 0,-2 2 300 15,-2-1 2-15,3 2-49 0,0-1-54 0,-2 1-59 16,5-3-33-16,-2 1-13 0,3 0-9 0,1 0-3 16,3-1-10-16,-1 1-14 0,2 1-16 15,2 0-15-15,-5 4-16 0,1 0-7 0,-1 4-3 16,-1-1-7-16,-1 4 2 0,-3-3-2 0,2 3-4 15,-4 0 5-15,1 2-2 0,1 1 2 16,-1 0 5-16,-1 1 3 0,-1 4 4 0,-2-2 5 16,-3 2 4-16,-1 2 2 0,-1 0 5 0,-2 3 2 0,-2 0-1 15,-2-1 1-15,0 3-6 0,-7 0-2 16,5 1-5-16,-5-2-2 0,5-4-2 16,-2 2-1-16,1-3 0 0,4-2-4 0,0-4 0 0,6-2-2 15,-1-2-4-15,4-2-1 0,1-2-10 16,2 0-1-16,2 0 5 0,-2 0 11 0,3-1 13 15,2-2 7-15,3 0-1 0,2-3-8 0,6-1-5 16,2-2-5-16,-1-1-4 0,3 0-1 0,-1-1-10 16,3-1-13-16,1-4-35 0,3 4-68 15,-2-3-128-15,3 2-253 0,1-1-282 16,-1 3 580-16</inkml:trace>
  <inkml:trace contextRef="#ctx0" brushRef="#br0" timeOffset="157556.6873">14194 5756 1 0,'-1'-2'0'0,"0"1"0"0,-1-2 0 0,-3 1 112 15,3 1 187-15,-1 0-26 0,1 0-26 16,-3 1-41-16,3 1-60 0,-1 1-56 0,-2 0-40 16,2 2-20-16,-4 2-6 0,0 2 2 15,-1 0 1-15,1 2-4 0,-2 3-6 0,4-2-6 16,-1 4-5-16,4-1-3 0,0-3-3 0,2 2 0 15,1-4-3-15,2 0 3 0,3-1 6 0,0-4 12 16,3-1 16-16,1 0 10 0,2-2 6 0,0-1 2 16,2-1-4-16,-1-3-5 0,-2 1-3 15,2-1-4-15,0-2-4 0,-4 1 3 0,-2-1 2 16,1 0 2-16,-1-3 3 0,-4 2 0 0,3 1 3 16,-5-1 1-16,0 0-3 0,-2 0-5 0,-1 0-10 15,-4 0-9-15,3-1-12 0,-4 2-3 16,0 0-4-16,1-1-2 0,-3 3 0 0,0-1-4 15,-1 3-5-15,0-2-3 0,0 0-7 0,-1 3-5 16,1 0-9-16,1 0-22 0,3-1-51 0,0 2-109 16,2 0-186-16,3 2-266 0,4 0-175 0</inkml:trace>
  <inkml:trace contextRef="#ctx0" brushRef="#br0" timeOffset="158225.4077">14546 5700 64 0,'1'-1'488'0,"2"-3"-219"0,4-2-62 16,1 5-33-16,-1 1 6 0,1 0-23 0,3 1-60 15,-2 4-39-15,6-1-19 0,-3 1-10 16,0 3-6-16,3 2-3 0,-2 3-3 0,-1 1-2 15,-3 1 1-15,0 2 3 0,-5 3 6 0,-1 4 15 16,0 1 8-16,-8 3 1 0,1-2-5 16,-3 1-15-16,-2 0-7 0,4-3-4 0,-4-1-1 15,0-7 0-15,2-1-2 0,1-5-3 0,-1-2-2 16,5-3-1-16,0-4-1 0,2 0 0 0,0-1-2 16,1-1-10-16,2 0 0 0,1-2 1 15,5 0 3-15,4-6 7 0,2-1-1 0,5-5-5 16,1 1-2-16,7-1 1 0,-5-2 0 0,4 1 1 15,-4-1 0-15,-3 0 1 0,1-1 1 0,-3 4 3 16,-3-3 0-16,1 4 4 0,-4-1 9 0,-2 2 10 16,-2 1 13-16,-4 2 13 0,1 0 12 15,-2 3 6-15,-3 1 2 0,0 2-3 0,-3 0-7 16,1 0-13-16,-1 2-13 0,1 1-15 0,0 1-13 16,0 0-11-16,-3 4-5 0,2 1 2 0,-5 4 1 15,-1 4 2-15,3 1 2 0,0 2-2 16,3 0-2-16,2-1 1 0,2 0-1 0,3 2 0 15,5-2 1-15,2-2-2 0,3 2 0 0,5-5-1 16,1 0 1-16,5-6 2 0,-1 0-2 0,3-4 0 16,-4-2-4-16,-3-1 3 0,-1-3 2 15,-6-1 3-15,3-2 4 0,-3-1 3 0,-3 0 1 16,0-4 2-16,-2 2 3 0,-4-3 0 0,3 2 3 16,-2-3-3-16,0 2 1 0,-3 0-2 15,-1-1-1-15,0 3 6 0,0 2 0 0,-2 0 3 16,0 4 3-16,0-1-2 0,1 2 2 0,-1 2 0 15,0 2-3-15,1 0-8 0,0 0-9 0,0 0-12 16,-1 1-9-16,1 4 2 0,-1 1 3 0,1 4 8 16,-3 5 5-16,2 3 0 0,0 3-1 15,1-1 1-15,1 4-1 0,0 0-2 0,4 1 0 16,-3 4-1-16,1 1-21 0,2 1-45 0,-2 1-89 16,4-3-191-16,2-3-589 0,2-2-639 0</inkml:trace>
  <inkml:trace contextRef="#ctx0" brushRef="#br0" timeOffset="159707.2327">18275 5516 1 0,'-2'-3'0'16,"1"-1"0"-16,-2-1 23 0,3-2 324 0,0 2-20 15,1 1-39-15,1-2-35 0,-1-1-51 0,2 2-53 16,2-1-39-16,1 0-26 0,2 0-18 0,1 1-11 16,1 0-14-16,0 1-14 0,1 2-13 0,1 2-8 15,-2 1-6-15,-1 3-4 0,2 0 0 16,-4 3 0-16,-3 2 4 0,2 1-2 0,-3 3 3 16,-2 0 6-16,-1 6 3 0,-3 1 6 0,-4 3 3 15,-1 3 2-15,-7 0-2 0,1 3 0 16,-3-2 0-16,-1 4-2 0,-1-4 3 0,-2 0-5 15,4-3-1-15,1-3-4 0,2-3-1 0,4-4-2 16,2-3 0-16,2-4-2 0,2-4-4 0,2 0 1 16,2-2-1-16,2-1-3 0,0 0 5 15,2-1 5-15,1-2 9 0,5-1 4 0,2-2-4 16,7-3-6-16,3-1-9 0,3-4-5 0,4 0-2 16,0-1-5-16,1 0-7 0,0 2-3 15,-6 1-6-15,1 0-4 0,-6 0 3 0,-1 0 3 16,-2 1 8-16,0 0 9 0,-4 2 4 0,-1-1 4 15,-5 1 8-15,0-2 0 0,-2 2 6 0,0 2 5 16,-3-2 5-16,0 0 6 0,-2 1 3 0,0 0 2 16,-3-1-4-16,0 5 4 0,2-3 2 0,-3 3 1 15,4 2 4-15,-3 1-5 0,2 0-9 16,-1 2-11-16,1 0-15 0,-1 2-9 0,-2 3-2 16,-1 2 2-16,-1 3 2 0,-2 2 5 0,3 4-2 15,0-2-1-15,5 1 0 0,1-3-2 0,1 5 2 16,3-1 1-16,2-1 0 0,3-2 1 15,1 0 0-15,3-5-1 0,-2-2-1 0,1-2 3 16,3-2 1-16,-2-3 3 0,-2 0 3 0,1-4 1 16,2-2 1-16,0-1 4 0,-4 0 1 15,2-4 2-15,-1-1 0 0,-1-1 0 0,0 0-2 16,2-3 1-16,-4 1-4 0,0 3-2 0,1-1 5 16,-2 1-3-16,-1 3 3 0,-1 1 5 0,-2 3 2 15,-2 3 9-15,-1 0 3 0,0 1-3 16,0 1-10-16,0 0-14 0,0 1-17 0,0-1-17 15,0 2 0-15,0 2 1 0,0 2 8 0,0 4 14 16,0 0 0-16,0 5 3 0,0-1 1 0,0 4 1 16,0 0 0-16,0 2 0 0,0 1-2 0,0 1-11 15,-1 6-26-15,-3-1-84 0,0 0-213 16,1-1-574-16,2-4-459 0</inkml:trace>
  <inkml:trace contextRef="#ctx0" brushRef="#br0" timeOffset="160757.6526">19037 5448 1 0,'-5'-3'251'16,"1"0"158"-16,-3-1-87 0,2 0-5 0,2-1-24 15,-1 1-59-15,1 2-46 0,1-1-32 16,-1 0-30-16,3 1-20 0,0-2-14 0,3 2-16 16,-1-2-17-16,1 1-17 0,2-1-16 0,1 1-9 15,1-2-4-15,2 1-6 0,1 0-3 0,2 1-2 16,-3 3-3-16,0 0 0 0,0 3-3 15,-3 1-1-15,1 2 0 0,-2 1-1 0,0 3 0 16,0 1 4-16,-1 4 1 0,-3 2 4 0,-2 4 1 16,-3 3 0-16,-3 3 3 0,-3 1-1 0,-3 0 1 15,0-3-2-15,1-1 0 0,-2-3-2 16,4-6-1-16,1 0 1 0,2-6-2 0,0 1 0 0,3-5 0 16,2 0 0-16,1-3-3 0,1 0-3 15,1-2-2-15,1-2 1 0,4 1 2 0,2-1 0 16,2-2 4-16,6-1 0 0,4-5-3 0,0 0 2 15,4-2 0-15,-4 1-1 0,-1-3 4 16,-1 1 0-16,1-1 1 0,-3-1 0 16,-2-3 0-16,-1 3 1 0,0 0 1 0,-3 2 1 0,0-1 2 15,0 2 4-15,-5 3 8 0,-2 0 8 16,-1 5 6-16,-2-1 3 0,-2 3-2 0,0 0-6 16,-1 0-8-16,1 1-9 0,-2-1-7 0,-1 2-5 15,-1 2-2-15,0-1-1 0,2 0 1 0,-2 0 0 16,2 2-2-16,0-2-1 0,1 1-3 15,3 2-4-15,-2-1 2 0,4 1-1 0,0 3 5 16,2 0 4-16,1 3 2 0,2-1 3 0,2 1-2 16,3 1 1-16,1 1 2 0,0 2-2 0,2-1-1 15,0 0 1-15,0 0-1 0,1 1-2 0,-2 0 1 16,-2-3-1-16,0 4-1 0,-2-2 1 16,-4 0 0-16,1-1-1 0,-3 0 3 0,-1 1-2 15,-3 0-2-15,0-1 3 0,-2-2-4 0,-1-1 2 16,-3 0 2-16,2-2 1 0,-1-2 1 15,-3 0 1-15,1-2 2 0,-4-1-2 0,2-2 4 0,0 0-2 16,-1-1 1-16,0-1 1 0,2-2-2 16,-2-2 0-16,4 0-2 0,-1-5-3 0,3 1-2 15,1-4-4-15,3-1-1 0,2-4-3 16,3-1 6-16,0-3-6 0,3 0 0 0,3-2 3 16,3-1-4-16,0 0 3 0,2-3 0 0,1 3 1 15,-1 1 4-15,-1 3 1 0,0 2 2 0,-1 2 2 16,-4 3 5-16,0 3 4 0,-4 2 7 0,-3 1 6 15,-1 3 1-15,-2 1 2 0,0 0-2 16,-3 2-6-16,1 2-4 0,-2-1-8 0,-1 1-3 16,0-1-6-16,-2 1-3 0,-1 1 0 0,-4 1 0 15,-3 2 3-15,-1 0-1 0,1 0 3 16,-4-1 0-16,4 3 0 0,-1-2 1 0,2 0-1 0,1 0-2 16,2 0-1-16,0-1-7 0,3 0-17 15,1 2-44-15,2 1-108 0,3 1-261 0,-1-1-662 16,5 2-112-16</inkml:trace>
  <inkml:trace contextRef="#ctx0" brushRef="#br0" timeOffset="162204.1481">21920 3469 1 0,'-2'-2'0'16,"0"-1"0"-16,-1 0 0 0,-1 1 157 16,1-1 94-16,2 1-19 0,-1-2-17 0,-1 2-24 15,0 0-21-15,2-1-21 0,0 3-18 0,0-2-12 16,1 0-14-16,0 0-10 0,0-1-10 16,0 1-13-16,1-2-5 0,1 3-8 0,3-3-11 0,0 0-10 15,5-1-13-15,1-1-7 0,7-1-3 16,1 0-4-16,1 1 1 0,-1 2-1 0,2-2-4 15,-2 3-1-15,-3 3-4 0,1 0-4 16,-6 3-2-16,0 1-3 0,-2 2-1 0,-6 1-3 0,3 3-2 16,-4 1 5-16,-2 0 4 0,-1 3 4 15,-4 4 7-15,-2 1 5 0,-5 1 1 0,-3 0 3 16,3 0-1-16,-5-4-3 0,5-3-2 0,0 0-1 16,1-4-1-16,0 1 0 0,2-2 1 15,1-2-1-15,2-2-2 0,1 1-3 0,1-2-2 16,0 0-2-16,4-3-2 0,0 0-4 0,2 0 0 15,0 0 0-15,2 2 2 0,-3 2 5 0,5-2 0 16,-2 1 0-16,2 3 0 0,-1-1 0 0,4 2-1 16,-1-1 0-16,0 4 0 0,-2-2-2 15,3 0 1-15,-3 1 0 0,-2 0-1 0,0 2 1 16,-1-2 2-16,-2 0 0 0,-2 1 3 0,-2 0 5 16,-1 0 1-16,1-1 6 0,-4 0 5 15,-2-1 1-15,1-1 9 0,-4 0-3 0,0 0 5 16,2-2 3-16,-2 0-1 0,-3-3 1 0,2 0-8 15,2 0-2-15,-1-1-4 0,2 0-5 0,0-1-1 16,1 0-3-16,-1-1-3 0,1 0-4 0,2-1-6 16,0 0-9-16,0 0-24 0,2-1-42 0,-2 0-61 15,3-2-118-15,1-1-247 0,3 0-440 16,3-1 174-16</inkml:trace>
  <inkml:trace contextRef="#ctx0" brushRef="#br0" timeOffset="162592.3433">22222 3422 1 0,'1'-3'298'0,"3"-2"107"0,-2 0-62 15,0 3-27-15,-1 0-37 0,0 2-84 0,3 2-93 16,-3-1-62-16,1 2-37 0,0 0-6 0,4 2 2 15,-1 4-3-15,1 3 8 0,-3 2 0 0,3 1 1 16,-2 3 2-16,1-2 0 0,-4 2 3 0,-1 2 5 16,-1-1 5-16,-4 2 4 0,1 1 3 0,-3-1 1 15,3 0-2-15,-4-4 6 0,-1 1 0 16,0-5 0-16,-1-1 4 0,-1-3-1 0,2 0 1 16,0-3 1-16,-1-1-1 0,5-2-2 0,-2 1-3 15,3-3-3-15,-1 1-7 0,4-1-2 0,-2-1-7 16,3 1-5-16,0-2 1 0,0 1-6 15,0 0 1-15,1 0-1 0,-1-1-3 0,2 1-7 16,-1-1-11-16,2 1-3 0,1-2-1 0,0-2 4 16,5 1 4-16,7-2-6 0,-2-1-16 15,6 1-23-15,-2-2-25 0,3 1-30 0,0 0-55 16,-2 0-95-16,3 0-195 0,-1 1-326 0,-2 0 299 16</inkml:trace>
  <inkml:trace contextRef="#ctx0" brushRef="#br0" timeOffset="163107.0573">22565 3443 9 0,'-1'-2'540'0,"1"0"-145"0,0 0-74 15,1-1-35-15,1 3-63 0,1-3-58 16,1 0-51-16,-1 3-43 0,4-1-31 0,2-1-13 16,0 1-4-16,4 1-2 0,0 0-4 0,2 1-3 15,-1 1-3-15,-4-1-3 0,0 5-5 16,-2-2-1-16,-4 1-2 0,3 3-1 0,-4 2 5 16,1-1-3-16,-3 3 5 0,-1 0 6 0,-4 2 1 15,2 0 8-15,-2 0 1 0,-4 0-2 0,-1-2-3 16,1 2-1-16,2-2-2 0,-1-2-2 0,-2-1 4 15,1 0-8-15,4-2-2 0,-2-2-2 16,4 2-6-16,-1-3 2 0,3 0-2 0,-1 1 1 16,2-2 2-16,1 2 0 0,1-2 2 0,3 1 0 15,1 2 3-15,0-1-2 0,2 1-2 0,0-1 0 16,0 2-6-16,-1-3 4 0,-3 3 0 16,2-3 0-16,-4 1 2 0,2 1-4 15,-3 0 1-15,0 0 1 0,-2 1 1 0,0 1 1 0,0 0 3 16,-2 3 3-16,-1-2-3 0,-2 2 8 15,1-2 4-15,-4 1 6 0,-1-3 8 0,1 1-1 16,-1-1 1-16,-2-1-3 0,0 0-2 0,1-2-1 16,-2-1-2-16,2-1-2 0,1 1-6 15,0-2 1-15,3 0-4 0,0-1-5 0,0 0 2 0,2-1-10 16,1-1-21-16,2-2-43 0,1-1-68 16,1-2-119-16,3 1-212 0,4-4-418 0,2-5-139 15</inkml:trace>
  <inkml:trace contextRef="#ctx0" brushRef="#br0" timeOffset="163487.1494">22921 3464 1 0,'0'-3'619'0,"0"-1"-156"0,0-2-94 16,1 1-36-16,-1 4-39 0,0-1-67 0,0 2-71 15,-1 0-63-15,1 2-42 0,0-1-36 16,-1-1-23-16,0 2-4 0,-4 4 2 0,2 1 10 15,-6 2 9-15,-2 5 3 0,1-2-1 16,0 5-2-16,0 0-2 0,-1-1-2 0,2 6 1 16,-2 1 0-16,2 2-1 0,0 1-1 0,4 1-2 15,-1-1 0-15,4-3-2 0,2 0 2 0,0-5-1 16,5-1 2-16,1-1-2 0,2-4-2 0,2-2 3 16,0-1-1-16,0-3 2 0,0-3 3 15,2 1 0-15,-2-2 1 0,-1-2 0 0,2 0-1 16,-1-2 2-16,0-2 3 0,0-1 0 0,-1-1-1 15,0 1 0-15,-4-4 1 0,4 1 1 0,-6-1 4 16,2 0 1-16,-4 2 4 0,0-1 0 16,-2 3-1-16,-1-1 0 0,-3 0-6 0,1 0-4 15,-4-1-6-15,-2 3-6 0,0 1-3 0,-1 1 0 16,-2 0-2-16,-5 2-1 0,1 3-1 0,0 1-6 16,0 5-16-16,-1-1-66 0,3 4-228 15,-1 1-692-15,6 1-390 0</inkml:trace>
  <inkml:trace contextRef="#ctx0" brushRef="#br0" timeOffset="164691.6221">4902 7624 1 0,'-4'4'0'15,"0"-2"0"-15,0 1 111 0,3 0 197 0,1-3 39 16,1 2-26-16,1-2-66 0,-1-2-83 0,-1 2-52 16,2 0-19-16,2 0-2 0,2-3 8 0,6 0-1 15,4-2-18-15,2-1-21 0,6-2-21 16,0 4-18-16,2-2-11 0,0-3-4 0,-1 5-4 0,-2-2-2 15,1 3-4-15,-1 1-2 0,0 1-2 16,1 1-3-16,-2 0-5 0,0 0-15 0,-4 0-40 16,-4 1-80-16,0-1-142 0,1 1-196 0,-5 0-296 15,-2 2 244-15</inkml:trace>
  <inkml:trace contextRef="#ctx0" brushRef="#br0" timeOffset="164876.6712">4878 7877 1 0,'-6'5'75'0,"-3"1"261"0,0 0-31 16,8-4-17-16,1-1-58 0,1-1-55 15,1 0-60-15,2-1-30 0,1-1-12 0,5-2 1 16,7 0-11-16,4-3-22 0,4 2-21 0,6-4-11 16,4 0-9-16,4 0-18 0,3 0-53 0,0 0-174 15,7 0-333-15,-3-2-399 0</inkml:trace>
  <inkml:trace contextRef="#ctx0" brushRef="#br0" timeOffset="165336.1822">5680 7233 206 0,'0'-5'352'0,"4"-2"-136"16,-1-1-82-16,5 4-32 0,-1 1 2 0,3 1-15 16,4 1-22-16,-2 2-11 0,3 1-10 0,1 1-10 15,2 1-4-15,1 3-9 0,-5 0-6 16,3 2-6-16,-1 3-3 0,-1 1-3 0,-3 3 4 16,2 0 10-16,-4 0 9 0,-3 2 7 0,-1 0 2 15,-4 0-3-15,-2-3-2 0,0 1-5 0,-1-3-4 16,0 1-1-16,-2-3-6 0,0-2-4 0,3-1-8 15,0-1-1-15,1-1-2 0,2-1 2 16,1-2 5-16,1 1-1 0,3 0 0 0,2 1 1 16,1-2-4-16,4 1 0 0,-2-1-1 0,0 1-2 15,0 3-3-15,2 0 2 0,-3 1 1 16,0 1-2-16,2-2 5 0,-4 1-4 0,-1 2 2 16,-1-1 0-16,-2 3 4 0,1-1 2 0,-4 3 4 15,-1-2 12-15,0 2 13 0,-4-1 21 0,-1 0 12 16,-1-1 1-16,-3 1 9 0,-4-1-12 15,-2 1-6-15,-4-1-6 0,-1 0-19 0,-2-1-6 16,-1 0-5-16,-4 0-3 0,1-2-3 0,1-2-5 16,4-2-3-16,1-2-3 0,5-2 0 0,2-1-5 15,2-2-12-15,4-4-40 0,0 0-99 16,5-5-165-16,5-3-350 0,2-2-739 0</inkml:trace>
  <inkml:trace contextRef="#ctx0" brushRef="#br0" timeOffset="165682.3086">6368 7093 875 0,'-1'-4'611'0,"0"1"-220"0,-1-2-151 15,-3 3-48-15,4 3-43 0,0-1-32 16,0 3-48-16,0-1-27 0,-7 4-11 0,3 6-1 16,-3 3 7-16,-5 7 4 0,-2 5 5 0,-3 7-1 15,-2 7-3-15,-3 6-6 0,-2 5-16 0,0 3-6 16,3 3-6-16,5 2-4 0,4-5 2 0,8-5-3 15,5-8 1-15,7-8-5 0,7-8 0 0,3-9-2 16,8-2 0-16,3-7 3 0,3 0-6 16,4-7 1-16,-2-2-10 0,3-4-9 0,-4-1 6 15,-5-2-1-15,-2-4 10 0,-2-1 6 16,-3 0 1-16,-4-1 3 0,-2-2 1 0,-4-1 2 16,-2 3 1-16,-5-4 1 0,-3 0 0 0,-2 0-1 15,-4 0 2-15,-1 2-1 0,-9 2 0 0,4 1 2 16,-6 1-4-16,0 5-2 0,-3 4-1 15,-4 3-3-15,1 5 1 0,-5 5-2 0,-7 4-1 16,2 2 1-16,-5 7-3 0,4 1-5 0,0 0-49 16,2 3-172-16,-1 1-671 0,1 2-733 0</inkml:trace>
  <inkml:trace contextRef="#ctx0" brushRef="#br0" timeOffset="167300.6694">22603 4275 1 0,'-1'1'0'0,"-4"-2"0"16,1 0 0-16,-3 0 0 0,5-1 0 15,-4 2 0-15,4-1 16 0,0 1 126 0,0 0-4 0,-2-1-1 16,2 1 15-16,1-2 6 0,-1 2 0 16,1-1-6-16,-3-1-9 0,2-1-16 0,1 2-17 15,-1 0-12-15,0-2-22 0,-2 2-11 0,2 0-7 16,0 0-10-16,-3 0-7 0,3-1-4 0,1 2-13 16,-1-1-5-16,0 0-3 0,-3-1-3 0,4 2 3 15,1 0 4-15,0 0 1 0,0 0 6 0,0 0 4 16,0 0-1-16,0 0-1 0,1-1-2 15,0 1-12-15,3-2-8 0,-2 1-7 0,0-1-8 16,1-2 5-16,2 2 1 0,-1 0 1 0,2 1 2 16,-3-1-1-16,4 1-1 0,-4 0 0 0,3-1 0 15,-2 2-2-15,1 0-2 0,-1 2 0 16,4 0-4-16,-3 0 4 0,3 1 2 0,2-1-1 16,-2 3 4-16,-1 0-5 0,-1-1 0 15,2 3 0-15,-4 0 3 0,3 2 1 0,-5 0 4 0,3 2 3 16,-3-1 1-16,-1 3 8 0,-1 0 4 15,-2 1 7-15,-3-2 5 0,0 4 1 0,-5-1-1 16,-1 2-2-16,-5-2-4 0,2 3-4 0,-3-2-5 16,5 0-1-16,-5-2-6 0,5-3 1 15,2-1 1-15,-3-2 0 0,4-2 6 0,1-2-8 16,-1-1 1-16,6 1-2 0,0-3-7 0,0-1 2 16,3 1-4-16,0-2-7 0,3 1-12 0,-1 0-3 15,0-1 5-15,5 1 5 0,-1-1 15 16,6-2-1-16,4 1-1 0,-3-1-2 0,6 3-3 15,-2-2 3-15,-2 2 0 0,2-1-3 0,-2 2-1 16,-2 0-5-16,-1 2-1 0,-5 0-4 0,-2 2-1 16,1 1-3-16,-3 0 3 0,-2 0 4 0,2 3 6 15,-3 1 11-15,-2 0 5 0,1 1 7 16,-2 4 7-16,-5-3 3 0,-1 4 2 0,-4-1-2 16,-3-1-1-16,2 1-9 0,-4-3-1 0,4-2-2 15,1-2-2-15,-2-1 5 0,4-1 4 0,0-2 2 16,-3-1 3-16,6-2 0 0,-1-1-3 15,0 0-3-15,0-1-5 0,1 0-7 0,4-2-11 16,-4-3-25-16,2 2-64 0,2-2-126 0,3-2-280 16,1-1-521-16,2-1 269 0</inkml:trace>
  <inkml:trace contextRef="#ctx0" brushRef="#br0" timeOffset="167706.5864">23101 4213 137 0,'-5'-4'540'15,"1"-2"-155"-15,-3 2-83 0,2 0-20 16,-1 2-32-16,-3 0-70 0,4 0-61 0,-2 2-41 0,-3 4-22 16,0-1-13-16,0 3-4 0,0 1 1 15,-1 3 4-15,-4 3 3 0,0 3 2 0,-3 2-5 16,4 1 0-16,-3 3-10 0,4 2-8 0,-1 5-6 15,-1 1-8-15,3 2-1 0,0 4-4 16,2-2-2-16,2 1-1 0,1-3-3 0,5-4-3 16,4-1-3-16,7-4-1 0,0-3 0 0,7-5 4 15,-1-2 0-15,4-5 1 0,0-1 3 16,1-2 0-16,1-4 2 0,-2-2 2 0,0-2 3 16,-5-2 1-16,-1-3 1 0,2 0 5 0,-4-1-1 15,1-4 2-15,-4 1 2 0,1-3-2 0,-4 4 2 16,0-1 1-16,-4-1 0 0,-2-1 1 15,-3 3-3-15,1 1-5 0,-6 1-2 0,1 1-7 0,1 2-3 16,-7 2-4-16,2 1-4 0,-3 1-1 16,-3 3-1-16,-3 3 1 0,-1 0-3 15,-2 3-4-15,3 3-15 0,0-1-42 0,6 6-143 0,-3-1-476 16,3 5-923-16</inkml:trace>
  <inkml:trace contextRef="#ctx0" brushRef="#br0" timeOffset="168708.9627">21733 4414 1 0,'-1'-1'0'0,"0"-2"0"0,-2 2 348 0,1-1-11 16,0 0-72-16,2 1-41 0,0 0-23 0,0 0-18 15,0 1-17-15,2-2-27 0,0 1-32 16,1-2-33-16,-1 2-30 0,4-3-12 0,-1-1-10 15,4-1 2-15,2 1 2 0,0 0 2 0,2 1 4 16,1 0-8-16,-2-1-4 0,-1 3-9 16,-1 2-7-16,0 0-2 0,0 2-3 0,-3 3-2 0,-3 1 2 15,3 2 2-15,-5 1 2 0,0 4 9 16,-4 2 10-16,-2 4 5 0,-5 5 4 16,-7 1-3-16,1-1-10 0,-4-1-3 0,1-3-4 15,-1-2-1-15,5-2 1 0,-3-3 0 0,6-1 1 0,-1-2-2 16,2-1 1-16,1-3-3 0,1-2-6 15,6-2-2-15,1-1-9 0,1 1 0 0,1-1 0 16,0 0 0-16,2 1 6 0,3 0 1 0,2-1 3 16,-1 0 1-16,6 0 1 0,-2 1-4 0,-1 1-1 15,2-1-1-15,-3 1-5 0,-1 1 6 16,-3 3-1-16,3-1 1 0,-3-1 2 0,-1 2-2 16,-1 1 0-16,-2 0 3 0,1 1 0 0,-4 2 4 15,0-1 1-15,0 1 3 0,-4-4-1 0,3 1 4 16,-5 2 3-16,4-3 1 0,-4 0 11 0,-1 0-3 15,-2-1 1-15,1-2 1 0,1 0-6 16,-3 2 3-16,2-4-4 0,-1 0-5 16,-1-1-5-16,0-1-4 0,-2 0-4 0,4 0-3 0,1-1-3 15,-2-2-23-15,1 0-43 0,0-1-83 16,-1 0-172-16,2-1-357 0,-1-3-801 0</inkml:trace>
  <inkml:trace contextRef="#ctx0" brushRef="#br0" timeOffset="169117.73">22004 4392 933 0,'3'-1'366'0,"0"-3"-113"0,4 2-58 16,-5 1-39-16,2 1-45 0,-2 1-60 0,0 3-22 15,-1 2 0-15,4 2 2 0,0 3 3 0,-1 4-5 16,1 3-2-16,-2 1 1 0,2 0 1 15,-2 2-1-15,-1 0 0 0,-2-1-1 0,0 1-3 16,-1 1 1-16,-2 0-7 0,-1-2-3 0,-1 1 0 16,-4-2-1-16,-1-2 0 0,-1 0 3 0,-2 1-3 15,-2-5 1-15,3 2 0 0,-1-7-3 16,2 2-2-16,0-3-3 0,4-2-3 0,-1 1-3 16,6-1-1-16,0-1-4 0,1-1-2 0,2 0-3 15,1 0 2-15,0 1 2 0,6-1 4 16,2 0 7-16,1-3 1 0,10 0 5 0,-1-4 0 0,7-2-1 15,-2 2 0-15,5-1-3 0,0-1-3 16,-2-1 1-16,-3 2 0 0,1 0 1 0,-5 1 1 16,-1-2 1-16,-8 1 4 0,0 3 0 0,-4 0 0 15,-1 2 0-15,-4 0 1 0,-2-2 1 0,0 2 1 16,-2 0 1-16,0 0-7 0,1 2-6 16,-1-2-12-16,-1 0-19 0,1 1-11 0,-3 0-25 15,1 3-121-15,-4 3-399 0,1 0-970 0</inkml:trace>
  <inkml:trace contextRef="#ctx0" brushRef="#br0" timeOffset="169975.9919">18725 6427 1 0,'-2'-2'0'0,"1"-5"329"0,0 0 13 15,1 0 7-15,2 2-22 0,0 0-38 16,0-1-75-16,4-1-75 0,0 0-47 0,2 1-36 15,3 1-10-15,1-4-2 0,1 4-6 0,2-2-7 16,3 4-3-16,-3-2-8 0,2 3-6 16,-3 2-3-16,-1 0-7 0,-1 2-1 0,-1 3-3 15,-3-1-4-15,-1 3 2 0,-1 0 2 0,3 3 2 16,-7-2 1-16,2 3 1 0,0-1 4 16,-4 1 1-16,0 0 4 0,0-1 0 0,-2 1-2 15,-1-2 2-15,-1 2 0 0,-2-3 1 0,1 2 0 16,-1 1 0-16,-2-4 0 0,2 2-4 0,-3 1-3 15,0-3-1-15,3 4-5 0,0-3 1 16,0-2-1-16,2 1-4 0,3-4-5 0,2 1-1 16,3-2 0-16,2-1 5 0,3 1 8 0,3-2 3 15,5-2 1-15,3 0-1 0,0 0-4 0,3-1 0 16,-3-1-1-16,-2 0-2 0,1 2 2 0,-5 1-3 16,-1 1-2-16,-3 1 0 0,-2 1-1 0,-1 3 1 15,-3-2 0-15,0 2 2 0,-3 2 0 16,0 3 5-16,-2-2 3 0,-1 1 6 0,-2 0 6 15,-5 1 3-15,2 0 3 0,-2-1 1 0,-5-1 0 16,2 1 1-16,-2-2-3 0,-2 1-3 16,3 2-4-16,-1-4-4 0,-2-1-3 0,2 0-4 15,0-2 0-15,1 2-6 0,2-4-5 0,4 1-12 16,-3-1-35-16,5-2-77 0,-1-1-166 0,3-2-376 16,1-1-829-16</inkml:trace>
  <inkml:trace contextRef="#ctx0" brushRef="#br0" timeOffset="170344.6797">19153 6218 715 0,'9'-7'374'0,"2"-2"-52"0,4-3-56 16,0 4-25-16,-5 4-46 0,0 1-70 15,-1 2-50-15,2 4-26 0,-1-1-12 0,0 3-5 0,3 6-5 16,-1 0-2-16,-1 4-1 0,0 0 2 15,-3 5 2-15,-2 2-1 0,0 3 2 16,-4 3-2-16,-4 1-1 0,-2 2-2 0,-3 1-6 16,-2 4-5-16,-4-5-7 0,2-1-5 0,0-8-1 15,1-3 0-15,-2-3 4 0,2-5 0 0,-1 1 4 16,2-4 0-16,1-3-2 0,6-3 0 0,1-1-7 16,2-2-8-16,1 0-7 0,5-2 2 0,3 0 1 15,4-3 8-15,9-2 6 0,4-2 0 16,4-2 0-16,3 2-1 0,0-4 0 0,-3 1 0 15,0 0 1-15,-3 1 2 0,-1-1-3 16,-2 2 2-16,-2 0-2 0,0 2-1 0,-2 2 3 16,-6-2 0-16,-3 4 3 0,-2 0 0 0,-2 1-2 15,-5 2 0-15,0 0-1 0,-2-1-4 0,-2 3-11 16,0 0-50-16,-1 0-102 0,0 4-167 0,-1-2-509 16,-4 3-482-16</inkml:trace>
  <inkml:trace contextRef="#ctx0" brushRef="#br0" timeOffset="171293.9865">14377 2868 1 0,'0'-5'0'0,"2"-1"0"0,-2-2 100 0,4 1 74 16,-1 0 35-16,6-1-29 0,1 0-40 16,1-2-16-16,4 2-14 0,1 1-15 0,3-3-15 15,1 3-15-15,1 1-14 0,-2 2-18 0,-3 0-13 16,0 1-12-16,-4 3-5 0,-2 3-3 15,0 1 0-15,-2 0 2 0,-2 2 8 0,-2 1 16 16,-3 4 17-16,-1 1 15 0,-2 3 10 0,-5 1 0 16,0 2-5-16,-1-1-6 0,-3 1-5 0,-4 0-7 15,3-3-6-15,0 3-5 0,1-4-3 0,-2-4-5 16,6-2 0-16,0-1-7 0,-1-4-5 0,6 0-8 16,1-2-6-16,1-2-15 0,1 1-19 0,1 0 9 15,4 1 10-15,-2 0 18 0,4 0 23 16,0 0-3-16,4-1-8 0,-2 3-4 0,2-2-5 15,1 0-4-15,0 1-1 0,-1-2 0 0,-3 5-2 16,-1-3 1-16,-1 2 0 16,2 0-1-16,-1 1 0 0,-3-2 1 0,0 3 2 0,-3-1 2 15,4-1 4-15,-5 2 8 0,-1 1 8 0,-1 0 13 16,-5-1 11-16,4 2 6 0,-5 0 0 0,2 0-4 16,-2-1-6-16,-4 0-4 0,1 0-8 15,0-2-3-15,-1 2-5 0,1-1-8 0,-1-1-4 16,0-2-4-16,1 2-5 0,1-3-3 0,-2 3-4 15,3-4-12-15,0-1-35 0,2 0-80 16,-3-1-171-16,1-3-295 0,0 0-573 0</inkml:trace>
  <inkml:trace contextRef="#ctx0" brushRef="#br0" timeOffset="171605.5288">14797 2668 366 0,'9'-8'284'16,"6"2"-2"-16,3-2-29 0,-5 2-32 0,-1 4-75 16,-3 2-71-16,0 3-41 0,0 4-7 15,-4 0 12-15,4 6 14 0,-1 1 12 0,1 4 3 16,-5 4-3-16,1 1-2 0,-4 5-5 0,-3 0-5 16,-4 3-8-16,-2 1-11 0,4-1-11 15,-3-7-8-15,2-2-2 0,-2-4 3 0,2-5 2 16,-2 0 3-16,0-2-1 0,2-1 0 0,-2-2 0 15,-2-2 0-15,5-2-6 0,0-1-9 0,3-2-14 16,2-1-13-16,3 0 2 0,-1-1 5 16,4 0 9-16,5-2 10 0,1-1-3 0,6-2-2 15,3-1-3-15,3-1 0 0,-2-1-12 0,0 1-22 16,3-1-46-16,-5 1-72 0,-1 0-85 0,-4 1-121 16,-2 0-161-16,-5 1-200 0,-3-2 507 0</inkml:trace>
  <inkml:trace contextRef="#ctx0" brushRef="#br0" timeOffset="172263.1476">13833 2906 1 0,'-6'0'0'0,"0"-2"0"0,-1 1 222 0,-1-1 108 0,6 1-29 16,-4 1-33-16,5-1-49 0,2 1-50 0,-1 0-47 15,5 0-57-15,-3 0-29 0,0 0-18 16,6-1-5-16,0-1 13 0,3 1 8 0,3-3 0 15,4 1-5-15,0 0-1 0,-3 2-8 0,1 1-5 16,-5 1-4-16,0 2-5 0,-2 2-4 0,-4 0 2 16,2 3 4-16,-2 3 7 0,0 2 8 15,-2 1 8-15,-1 3 4 0,-2-4 10 0,-4 6 5 16,-5-1 2-16,2 1-2 0,-3 0-7 0,-1-2-6 16,-3 2-3-16,2-3-7 0,-5 1 2 15,1-2-4-15,0-2-2 0,-1-2-3 0,3-2-5 0,4 0-3 16,-1-2-2-16,2 0 0 0,1-2-5 15,6-1-3-15,0-2-4 0,1-1-6 0,1-1-2 16,0 0-2-16,0 0-1 0,1 0 2 0,0 1 3 16,0-1 5-16,0 1 5 0,3 0 9 15,1-2 3-15,4-1 1 0,2 0 1 0,1-3-7 16,6-2 0-16,0-2-2 0,2 2-3 0,0-5 2 16,1 3-6-16,0-1-4 0,-2 1-3 0,3 2-20 15,-2-3-41-15,0 3-94 0,0 0-155 0,0 0-243 16,-3 1-350-16,1 0 366 0</inkml:trace>
  <inkml:trace contextRef="#ctx0" brushRef="#br0" timeOffset="172616.8996">14183 2888 226 0,'-3'-1'520'16,"-1"-2"-121"-16,-1 2-57 0,2 1-78 0,-2 1-99 15,3 2-68-15,-1 0-39 0,-3 5-5 16,0 3 9-16,1 1 9 0,-4 4-3 0,3 3-11 16,1-2-14-16,-4 1-13 0,5 2-10 0,-3 1-5 15,2-2-4-15,2-1-5 0,2-2-2 16,4-2-4-16,3-2-3 0,1-2 3 0,0-1 3 16,4-4 2-16,1 0 3 0,2 0 1 0,2-4 0 15,0-1 1-15,2-3 3 0,0-2-2 16,1-2 2-16,-3-1-2 0,4-3-2 0,-3 2 2 15,-5-1 0-15,0-2-1 0,-3 0 1 0,-1 0-2 16,-4-2-1-16,0 2-1 0,-3-2 0 0,-2 1-1 16,-5-1 1-16,2 1-1 0,-3 2-1 0,-3 0-1 15,-2-1 0-15,-2 2-4 0,-2 0-1 16,-2 4-3-16,1 1-4 0,1 3-6 0,-2 2-7 16,4 6-9-16,-4 1-22 0,5 6-91 0,-3 1-371 15,3 3-996-15</inkml:trace>
  <inkml:trace contextRef="#ctx0" brushRef="#br0" timeOffset="174841.8101">18019 6453 1 0,'-3'0'0'0,"0"-1"0"15,1-2 0-15,-1 1 196 0,0 0 60 0,1-2-20 16,1 2-15-16,-2-1-39 0,2 0-30 15,0-2-27-15,-1 2-31 0,2-1-15 0,0 1-15 0,0 1-14 16,2-1-14-16,0 0-10 0,1-3-7 16,0 1 0-16,3-1 3 0,2-2 7 0,1-2 5 15,4 1 6-15,-1 0 1 0,5 2-2 0,-2 0-7 16,0 4-12-16,-4 2-9 0,-1 1-8 16,-1 3-1-16,-4 2 4 0,0 1 8 0,-1 7 13 15,-1 1 8-15,-2 3 8 0,-1 4 2 0,-2 1-5 16,-2 3-5-16,-3 0-6 0,0 1-7 0,-5-1-2 15,0 1-3-15,-3-3-1 0,-2 1 0 16,-2-2-4-16,5-2-2 0,-4-1 1 0,3-4-2 16,0-2 3-16,3-2 0 0,0-2 3 0,3-3-2 15,1-2 6-15,2-2 2 0,2-2 2 16,1 0 3-16,0-1-7 0,2-2-5 0,1 1-7 0,-2 0-6 16,2-1-2-16,0 0 0 0,0 0-2 15,0 0-3-15,0-1-1 0,0 2-2 0,2-1-3 16,-1-1 0-16,1 1-5 0,2 0-2 15,-2-1-1-15,3 2-2 0,0 1 3 0,1 0 2 16,-3-1 4-16,5 2 2 0,1 2 3 0,-1-2 3 16,5 1 2-16,0-1 0 0,1 0 2 0,5 0-1 15,2-1-3-15,3-2-9 0,0 1-38 0,2-3-87 16,-1 0-125-16,2-1-167 0,1-1-272 0,-2 0-95 16</inkml:trace>
  <inkml:trace contextRef="#ctx0" brushRef="#br0" timeOffset="175334.0865">18400 6311 1 0,'-6'-5'0'16,"-3"-1"163"-16,-4 1 194 0,4 1-31 16,2 2-50-16,1 1-56 0,1 1-57 0,-1 0-65 15,3 3-51-15,-3-1-28 0,3 4-10 0,0 1-2 16,-1 2 2-16,3-1 3 0,1 3 0 15,0 1 0-15,4 0-1 0,0 2 5 0,5 2 2 0,1-4 3 16,2 5 2-16,1-1-6 0,3 0-3 0,0 1-4 16,0 3-3-16,2-2 3 0,-6 0 2 15,3 1 0-15,-4 0 1 0,-3-1 0 0,0-2-2 16,0 1 2-16,-3 1 2 0,-2-5 0 0,-3 2 1 16,-3 0 3-16,-2-1-2 0,-3 0 7 0,0-3 2 15,1 2 1-15,-3-3-2 0,-3-1-7 16,1-2-4-16,-1-3-2 0,0-1 1 0,0-1-2 15,-1-4-1-15,3 1-3 0,-3-4-5 16,2-2 0-16,0-3-1 0,2-1-2 0,1-4-3 16,4-2-4-16,0-1-3 0,2-2-1 0,6-2 2 15,2-2-3-15,1-3 1 0,7 1 2 0,1-5 0 16,2 4 5-16,5-3 4 0,0 2 2 16,0-1 7-16,-2 0-8 0,-1 2 5 0,-3 2 1 15,-3 3 7-15,0 1 13 0,-5 3 10 0,0 1 17 16,-5 3 10-16,-2 1 15 0,-1 2 4 0,-3 2-6 15,-1 2-10-15,-2 0-21 0,-4 1-16 0,2 2-17 16,-3 3-7-16,-5 1-8 0,-1 4-3 0,-6 3-1 16,0 3-2-16,-3 1 3 0,1 2-1 15,-1 0-10-15,3 1-11 0,-1 2-47 0,2-1-168 16,2 2-447-16,1 1-847 0</inkml:trace>
  <inkml:trace contextRef="#ctx0" brushRef="#br0" timeOffset="176276.7012">14501 6608 1 0,'3'-2'77'0,"-1"-1"298"16,-1 0-31-16,0 3-27 0,0 0-48 15,-1 0-77-15,-1 2-65 0,1-1-34 0,-1 0-30 16,1 1-23-16,0-1 3 0,-1 1 14 0,-1 3 18 15,-3 1 10-15,3 1-9 0,-1-1-15 0,-4-1-14 16,5-1-5-16,-2 1-1 0,-1-2 4 0,4-1 5 16,0-1 6-16,0-1 7 0,1 0 0 15,-2-1-1-15,2-1-13 0,-2 1-13 0,1-2-13 16,-1-3-10-16,2 1-6 0,-1-2-3 0,1-3-3 16,1 1-7-16,-1-1-4 0,5-1-3 15,0-2-6-15,5-1 4 0,0 1-1 0,1 1 2 16,-1 1 3-16,3 4-2 0,-3 0 2 0,0 4-2 15,-1 1-3-15,0 2-3 0,-2 1 0 0,-2 2 3 16,2 4 2-16,-3 3 10 0,2 3 6 0,-4 6 1 16,0 0 6-16,-2 3 2 0,-2 5 1 15,-2-1 2-15,-6 3-1 0,-3-1-4 0,-2 0-3 16,-3 2-3-16,3 0-1 0,-5-3-2 16,0-1 1-16,1-5 0 0,0-4 1 0,2-4 0 0,2-3 0 15,-2-4-1-15,4 0 2 0,2-1 1 16,1-1 1-16,1-4 0 0,0-3-1 0,3 1 0 15,0-2-4-15,1 0-2 0,1-1-5 0,3 1-7 16,0-4-4-16,2 1-10 0,0 0-2 16,3-3-1-16,2 2 1 0,4 1 7 0,-1-1 5 15,1 2 7-15,1 1 5 0,0 1 3 0,1 3 3 16,4 0 0-16,-3 2 1 0,5 0 1 0,-1 2-1 16,-1-1 2-16,5 2-1 0,-2 0 0 0,3 0 0 15,-1 1-1-15,2-3 0 0,-1 1-2 16,1 0-2-16,-1-3-10 0,-1-1-76 0,5-2-158 15,-3-3-284-15,2-2-437 0,-1-2 241 0</inkml:trace>
  <inkml:trace contextRef="#ctx0" brushRef="#br0" timeOffset="176733.8832">14910 6427 1 0,'-15'0'376'16,"-1"-1"45"-16,-8 1-65 0,7 1-40 15,1 1-52-15,2 1-65 0,0 0-60 0,4 0-40 16,6-1-38-16,1 0-33 0,3 3-20 0,1 1-6 16,2 4 2-16,0 0 4 0,5 3 3 0,2 0-2 15,4 1 1-15,3 0 0 0,2 0-1 16,2 1 2-16,-1-1-2 0,0 2 0 0,1 0-3 16,-1-2-2-16,-2 3-1 0,-1-3-1 0,-2 0 2 15,-2 0-3-15,1 0 0 0,-8-3-2 16,3 3-2-16,-7-3 3 0,0-1 0 0,-4-1 2 15,0-1 4-15,-6 0 1 0,1 0 0 0,-8 1-2 16,2 0 0-16,-3 0-4 0,-1-2 1 0,-2-3-1 16,1-3 0-16,-2-1 2 0,2-1-1 15,2-3 0-15,-1-1-1 0,-3-2-1 0,2-2 0 16,3-2 0-16,-2-2-2 0,5 0-4 0,0-4-3 16,2-3-4-16,3-4-6 0,5-2 0 15,3-3-1-15,6-6 0 0,6-2 8 0,4-4 2 16,4 1 4-16,3 4 6 0,-2 4 4 0,3 3 6 15,-4 1 12-15,-6 5 11 0,1 2 11 0,-5 4 15 16,-3 2 7-16,-3 2 4 0,0 2 1 0,-4 0-2 16,-1 5-4-16,-4-1-9 0,1 2-14 15,-1 0-16-15,-3 2-16 0,-2 1-14 0,0 1-11 16,-2 2-7-16,-3 4-5 0,-4 4-8 0,-1 1-14 16,-4 4-44-16,-4 2-97 0,4 2-252 0,-5-1-550 15,5 3-71-15</inkml:trace>
  <inkml:trace contextRef="#ctx0" brushRef="#br0" timeOffset="177940.9839">13341 6895 1 0,'0'-3'0'0,"3"0"0"0,0-4 0 0,0 1 335 15,4 1-29-15,-4-1-53 0,5 0-49 0,0 1-57 16,1 0-46-16,1-1-28 0,-1 2-19 15,2 0-12-15,-1 3-10 0,0 0-11 0,-3 2-11 0,2 3 1 16,0-2-1-16,-1 4 5 0,-3 2 12 16,3 2 13-16,-4 3 14 0,0 2 12 0,-2 4 0 15,-2-1-5-15,-2 3-5 0,-4 1-9 16,2-1-7-16,-5 3-5 0,0-5-6 0,0 2-3 16,2-4 0-16,-3-3-2 0,3 1 5 0,-2-4 1 15,-1 2-4-15,3-5 2 0,2-1-4 0,0-2-2 16,2-3 1-16,3 0-5 0,0-2-5 0,0 0-4 15,0 0 0-15,0 0-2 0,0 0 0 0,0 0 0 16,0 0-7-16,1-2 0 0,0 2-3 16,3-2-1-16,1-4 5 0,4 0-1 0,6-3 0 15,1-3 0-15,4 1-2 0,8-6 1 0,1 2 1 16,3-2 0-16,-1-2-2 0,0-1 2 16,-3 1-1-16,-1 1 0 0,0 0 5 0,-6-1-2 15,2 1 3-15,-3 1 0 0,-2 1-2 0,-3-2 3 16,-1 3 4-16,-2 1 2 0,-4-2 1 0,-4-1 8 15,3 4 5-15,-6-2 9 0,0 4 13 16,-1 2-2-16,-1 3 3 0,0 1-2 0,-1 1-8 16,-2 1-3-16,1 2-8 0,1-3-8 15,-4 3-7-15,2 1-7 0,-4 3-6 0,0 1-3 16,1 3 2-16,0 2-2 0,-3 6 1 0,2 1 0 16,2 1-3-16,1 2 2 0,4-2 0 0,1-1-2 15,2-1 1-15,7-1-2 0,-1-1-2 16,4-2 3-16,0-4 3 0,7-3 0 0,-1-1 1 0,4-6 3 15,-2 0-5-15,0-4 5 0,-1-2 0 16,-2-1 0-16,-1-1 3 0,-4-2-2 0,4 2 1 16,-5-1 0-16,0-2 1 0,-2-1 2 0,0-1 1 15,-4 0 1-15,1 0-2 0,-2 1 1 0,-1 3 0 16,0 0 2-16,-2 1 6 0,0 3 3 0,-1 2 9 16,-1 2 5-16,1 3 4 0,0 0 0 15,-1 1-9-15,1 1-9 0,0 0-13 0,0 1-6 16,-2 0-3-16,2 3 0 0,-1 3 8 0,-3 6 0 15,1 5 1-15,-1 5 0 0,0 4-3 16,2-3-2-16,-1 3 1 0,-1 1-1 0,4-2-2 16,-1 4-7-16,1 2-34 0,0 5-85 0,-1 1-187 15,0 1-746-15,1 2-586 0</inkml:trace>
  <inkml:trace contextRef="#ctx0" brushRef="#br0" timeOffset="180002.4433">9148 2819 1 0,'1'-6'0'0,"-2"-1"0"15,1-1 0-15,-1 0 149 0,0 0 163 0,-3 2-31 16,4-1-47-16,-1 2-38 0,2-2-27 16,3 1-36-16,-3 1-20 0,0 0-28 0,1-4-28 15,0 4-26-15,5-3-15 0,1-2-6 0,0 2 0 16,5 1 0-16,-1-2 1 0,0 5 0 0,-1-2 0 16,5 1-3-16,-4 1-3 0,0 0-1 15,3 2-2-15,-3 2-1 0,-1-1-2 0,-1 2-3 16,2-1-1-16,-2 4-1 0,-2 2 0 0,-1 2 1 15,-1 2 5-15,0 2 5 0,-4 5 10 0,-2 1 8 16,-4 3 5-16,-3 5 3 0,-5 0-3 0,-3 5-2 16,-2 0-1-16,-1 2-3 0,-3 0-2 15,1-2-5-15,0-4-3 0,2-5-4 0,2-6 1 16,2-2 2-16,3-1-1 0,1-5 0 16,2 2-2-16,-2-4-2 0,6-1-1 0,-3 0 0 15,6-3 0-15,0 1 0 0,0-3-1 0,1 0 0 0,0 0 1 16,1 0 3-16,-1-2-3 0,1 1-2 15,0 0-6-15,2-2-1 0,3 1 1 16,3-2 3-16,1-3 2 0,3-1 3 0,5 0-1 0,0-2-2 16,-3 1 1-16,4-1-2 0,-1 3 0 15,-3-1 1-15,3 1 0 0,-5 1-4 0,6-1 2 16,-6 3 0-16,2-1 0 0,-3 0 1 0,-3 3-4 16,1-2-2-16,-2 1-8 0,1 1-24 15,-3 0-52-15,3 1-111 0,-3 0-159 0,-1 1-275 16,3-3-230-16</inkml:trace>
  <inkml:trace contextRef="#ctx0" brushRef="#br0" timeOffset="180396.8411">9507 2608 1 0,'0'-2'398'0,"-3"-1"9"0,-2 1-80 16,2 1-79-16,1 1-93 0,0 1-81 0,-3 3-45 16,2 1-20-16,-5 4-1 0,1 2 5 15,2 4 5-15,-2 0 5 0,3 3 6 0,-3 3-4 16,4 1-3-16,-4 1-5 0,6-1-6 0,0-3-2 16,2 1-2-16,0-2-3 0,6-2-2 0,-3 0 1 15,4-3 4-15,0-3 0 0,2 0 11 16,1-4 4-16,0-2 9 0,1-3 17 0,-1-1 7 15,6-3 6-15,-4-3-2 0,3-1-9 0,-2-2-6 16,2-1-2-16,-4-2 1 0,0-2 0 16,-2 0-2-16,-2-2-3 0,0 1-4 0,-4-3-2 0,2-1-2 15,-3 4-1-15,-2-4 1 0,-2 3-4 16,-2-1-1-16,-3 4-1 0,3 0-4 0,-3 1-3 16,-3 2-2-16,1 1-11 0,-2 3-6 0,-3 1-6 15,1 0-10-15,0 5-1 0,-6 0-8 16,2 1-8-16,-1 7-9 0,-1-2-38 0,-2 4-103 15,-1 5-317-15,2 3-769 0</inkml:trace>
  <inkml:trace contextRef="#ctx0" brushRef="#br0" timeOffset="180948.359">8253 2999 1 0,'-4'-1'123'16,"3"1"308"-16,0-3-147 0,1 3-103 0,0 1-91 15,1-1-52-15,0 2-36 0,-1-2-21 16,3 1 24-16,-3 4 37 0,2 1 26 0,0 2 60 16,-1 2 4-16,0 1-9 0,3 3 2 15,-3 2-30-15,0-2-13 0,-1 2-12 0,0-1-15 16,-1 2-9-16,0 0-11 0,-2 1-7 0,1 0-4 15,1 0-7-15,-3-1-4 0,0 1-4 0,3-1-2 16,-1-1-2-16,1-1-4 0,0-1-2 16,1-1-9-16,0-2-16 0,1 0-37 0,0-1-63 15,1-3-112-15,0 2-165 0,3-5-206 0,0 0-155 16</inkml:trace>
  <inkml:trace contextRef="#ctx0" brushRef="#br0" timeOffset="181446.3938">8378 2955 1 0,'7'-10'0'0,"-3"1"66"0,6-5 224 15,0 2-26-15,1 2-38 0,1 4-55 0,-2 0-60 16,-1 1-55-16,1 3-38 0,0 2-16 0,-1 3 0 15,-1 3 6-15,-3 2 14 0,2 1 16 16,0 4 18-16,-2 5 9 0,2 3 6 0,-5 1 1 16,-1 1-5-16,-2 1-2 0,0 3-3 0,-6-1-12 15,1 2-4-15,-1-2-6 0,-1 0-6 16,-2-2-2-16,4-3-4 0,-7 0-1 0,2 0 0 16,1-3-2-16,3-4 2 0,-2 0-1 0,-2-3 2 15,4 0 3-15,-1-6 1 0,5 0-1 16,-4 0-3-16,5-2-5 0,0 0-7 0,0-2-7 0,-1 0-5 15,3 0-3-15,3-2-4 0,-3 1-6 16,1 0-16-16,1-1 4 0,1 1 7 0,5-3 10 16,2-1 18-16,2-1-1 0,8-2-4 0,1 0-3 15,5-4-1-15,-2 1-1 0,4-3-1 0,0 4-1 16,-4-3 0-16,-1 3-1 0,-2 1 2 16,-3 2-1-16,0-1 2 0,-6 4 2 0,-3 0 1 15,-5 1 4-15,1 2 8 0,-4-1 11 0,-1 1 12 16,-1 1 12-16,1-2 1 0,-2 2-3 15,2-1-6-15,-3 0-12 0,2 1-8 0,1-1-8 16,-1 0-11-16,1 0-7 0,0 1-10 0,-1-1-12 16,2 0-7-16,-1 2-6 0,0 0-21 0,0 4-66 15,1 1-262-15,5 1-566 0,-2 1-138 16</inkml:trace>
  <inkml:trace contextRef="#ctx0" brushRef="#br0" timeOffset="184746.8484">8938 6184 1 0,'1'-2'0'0,"-2"-3"0"15,2-1 0-15,-1-2 0 0,4 0 0 16,-2 3 0-16,-1-3 0 0,2 1 11 0,0 0 112 0,0 1 4 16,-2 0 5-16,1-1 2 0,-2 0-3 15,1 0-5-15,-1 0-5 0,1 0-8 0,1 1-3 16,0-3-9-16,-1 2-11 0,0-2-9 0,1 1-13 16,-2 1-11-16,2 1-8 0,2-1-5 15,0 1-5-15,-3 0-8 0,4 1-1 0,-2-1-8 16,0 0-6-16,3 2-1 0,-2-2-10 0,5-1 1 15,-2 1-2-15,4-3 2 0,-2 0-1 16,2 2-2-16,0 0 1 0,0-1-5 0,0 1 4 0,0 2-3 16,2 1 0-16,-5 0 0 0,0 3-7 15,0 0-3-15,-3 1-5 0,2 1 0 0,0 1 0 16,-3 3 1-16,2 1 6 0,-3 2 1 0,2 5 8 16,-1 1 4-16,-3 4 3 0,-1 2 8 0,-2 2-5 15,-5 4 2-15,3-1-2 0,-3 2 0 16,-3-4 0-16,-1 1 0 0,0-2-1 0,0-2-2 15,-5-1 2-15,5-2 3 0,-1-2-1 0,-1-1 4 16,1-3-1-16,-2 2 2 0,4-3 1 16,-5-1 2-16,1-3 2 0,3 0 0 0,0-1 3 15,2-3 3-15,6 0 13 0,2 0 11 0,0-2 7 16,1-2 3-16,1 2-12 0,0-2-16 0,0 1-21 16,0-2-21-16,3-1-11 0,2-1-3 15,5-1 4-15,-1 0 8 0,1 0 2 0,4 0 3 16,-2-1 3-16,-1-1 3 0,3 1-1 0,-2 0-1 15,0 0 1-15,2 2-3 0,-1-1 2 0,0 0 2 16,0 0 0-16,-1 0 0 0,-1 1 0 16,2 0-2-16,-1-1 2 0,-1 2 1 0,-2-1-2 15,-1 2 0-15,3 0-1 0,-3-2-2 0,1 3 2 16,-1-3 1-16,-1 3-5 0,-1-1 0 0,0 1-11 16,2 0-22-16,-4-2-51 0,1 1-87 0,2 2-134 15,2-4-194-15,-2 3-267 0,-3-2 420 16</inkml:trace>
  <inkml:trace contextRef="#ctx0" brushRef="#br0" timeOffset="185098.5751">9423 5829 1 0,'-2'-4'0'0,"-4"1"71"15,2-1 299-15,-3 2-58 0,5 2-56 0,-5 0-68 16,5 1-66-16,-1 2-44 0,-2-1-25 15,3 4-1-15,-5 2 5 0,2 4 13 0,-2 3 1 16,1 1-7-16,-2 2-9 0,1 1-16 0,3 1-10 16,0-3-10-16,3 0-7 0,2-1-2 0,3-2-3 15,0-1 1-15,4-5 3 0,1 0 6 16,-1-2 8-16,0-2 8 0,6-1 9 0,-2-3 2 16,0-1-1-16,-1-2-2 0,-1-2-2 0,2-1 3 15,-2-1 4-15,-2-2 1 0,2 0 0 16,-3-2-6-16,-3-3-2 0,0 2-5 0,-1-4-4 15,-3 3 1-15,0-3-1 0,-3 0-2 0,-1 2-6 16,0-1-9-16,-3-3-6 0,-2 3-3 0,4 1-1 16,-4 1-1-16,1 1-1 0,-3 3-5 15,2 1-3-15,0 2-8 0,-2 2-11 0,2 3-13 16,-1 1-23-16,-3 4-32 0,-3 3-85 0,-3 4-176 16,0 5-378-16,-4 0-458 0</inkml:trace>
  <inkml:trace contextRef="#ctx0" brushRef="#br0" timeOffset="185544.4393">8539 5999 1 0,'-5'-3'0'0,"2"-1"0"0,-5 0 0 16,4 0 121-16,-2 2 244 0,3-1-20 0,1 1-51 15,0 1-50-15,-1 0-50 0,3 1-53 16,0 0-48-16,3 0-40 0,-3 0-29 0,0 1-18 15,0-1-14-15,1 1 3 0,0 3 5 0,1-1 8 16,0 2 11-16,3 1 1 0,-4 1 7 0,1 1 5 16,-1 3 7-16,-1 2 4 0,0-1 1 0,0 5-1 15,-1-2-4-15,-1 0-1 0,-4 2-4 0,4-2-2 16,-2 2-4-16,-2-1-4 0,3 0-4 16,-3-4-3-16,4 2-3 0,-1-2-2 15,-3-2-4-15,4 1-4 0,0-1-3 0,-2-3-4 0,2 3-3 16,2 0-3-16,-1-1-12 0,0-2-27 15,1 2-46-15,0-2-61 0,0-3-81 0,0 3-97 16,1-3-99-16,0-3-192 0,0 2 172 0,1-2 452 16</inkml:trace>
  <inkml:trace contextRef="#ctx0" brushRef="#br0" timeOffset="185965.1809">8620 6035 1 0,'0'-6'0'0,"-1"-1"0"0,0-1 384 16,1 3 6-16,-3 2-64 0,2 2-84 15,0 1-93-15,1 1-93 0,0 0-57 0,0 3-14 16,-2 2 4-16,-2 4 18 0,-1 2 13 0,-1 4 7 16,-2 0 6-16,1 3 4 0,-2 0 6 0,4 0 2 15,-2 0-1-15,0 1-4 0,2-1-11 0,-2 2-11 16,5-2-8-16,0 0-5 0,2-3 1 15,1 2 1-15,2-2 4 0,-1-5 5 0,5 1-1 0,0-3 3 16,-3-2-1-16,4 0 4 0,1-2 6 16,-3-3 9-16,4 0 6 0,0-3 3 0,0-1 1 15,0-2-7-15,4-1-5 0,-3-2-4 0,0-2-3 16,0 3-5-16,-2-4-3 0,0 0-4 16,-4-1-1-16,3 1 5 0,-5 1 1 0,2 0 4 15,-4 1 2-15,-1 1-2 0,-1-1-1 0,-3 2-3 16,2 0-4-16,-1 2-4 0,-4-2-1 15,3 1-3-15,-3 2-2 0,-2-1-1 0,-1 2-3 16,3 0-2-16,-4 2-2 0,3 0-3 0,-5 2-1 16,3 0-1-16,2 3-3 0,-1 0-2 0,0 1-4 15,2 1-6-15,-1 3-17 0,5-1-29 0,2 1-99 16,2 3-267-16,1 0-520 0,7 1 95 16</inkml:trace>
  <inkml:trace contextRef="#ctx0" brushRef="#br0" timeOffset="187405.4989">3954 4341 1 0,'-3'-3'0'16,"0"-3"0"-16,-1 2 63 0,1-1 205 0,1 0-25 15,1 1-40-15,2-4-62 0,0 1-54 0,4-1-37 16,3-3-21-16,3-1-6 0,2-2 1 15,5 1 2-15,-2 0 0 0,4-1-5 0,-2 5-5 16,0 0-8-16,-1 2-8 0,-3 3-6 0,1 3-4 16,-2 2-3-16,-2 2 0 0,2 5 3 0,-2 2 5 15,-3 3 5-15,1 2 7 0,-3 5 6 16,2 2 4-16,-7 1 0 0,1 1-3 0,-3 1 0 0,0-2 1 16,-3 2 2-16,0-3 2 0,-1 1 0 15,-1-2 0-15,-2-1 1 0,1-2 2 16,0-1 5-16,-4-3 2 0,4-3 1 0,1-1-5 15,0-5-4-15,3-1-2 0,1-1-1 0,1-3 1 16,-1 0 0-16,4 0 6 0,-1 0 11 0,-1 0 13 16,1 0 8-16,0-1-3 0,1 1-16 0,-2-3-19 15,1 1-19-15,4-1-7 0,0-4-3 16,4 1 3-16,3-2 1 0,1 1-2 0,1-2 0 16,0 2 1-16,1-1 2 0,-1-2 4 0,3 3-1 15,-4 0 3-15,4-2-4 0,-3 2-2 16,2 2-6-16,-2-3-12 0,2 2-22 0,-4 1-38 15,0 1-53-15,0 0-76 0,-3-2-126 0,-2 3-249 16,-3-1 221-16</inkml:trace>
  <inkml:trace contextRef="#ctx0" brushRef="#br0" timeOffset="187922.1488">3346 4292 1 0,'-7'-1'0'0,"1"0"45"0,-2 0 35 16,0 2-5-16,1 2 10 0,0 2 8 0,-2 0 1 15,0 5-4-15,-1-1-12 0,1 1-10 16,1 2-10-16,4-1-7 0,-2 4-7 0,3 0-3 16,1 3-4-16,2 0-7 0,1 3-3 0,1-2-8 15,4 1-6-15,0-3-1 0,2-1 0 0,2 1 9 16,1-4 15-16,5-1 15 0,-2-4 4 0,3-1 6 15,3-3 8-15,3-4-6 0,0-4 14 0,3-3-7 16,-1 0-18-16,0-5-2 16,-4 2-14-16,-2-3-3 0,-4 1 6 0,-4-3 9 0,-1 2 2 15,-3-2 8-15,-5 3 0 0,0-1-6 0,-2-1-6 16,-3 0-13-16,-4 2-9 0,1-1-7 16,-2 0-5-16,-2 1 7 0,-2 1-6 0,-2 2-5 15,-1 1-6-15,-1-3-10 0,-3 4-4 0,2 3-1 16,-4-2 1-16,0 4-6 0,-2 2-2 0,6 1-5 15,-2 3-8-15,4 1-10 0,1 2-14 16,1 2-27-16,1 4-67 0,3-2-226 0,2 6-360 16,0-1 122-16</inkml:trace>
  <inkml:trace contextRef="#ctx0" brushRef="#br0" timeOffset="188979.8303">4892 4300 1 0,'-4'2'0'0,"0"-2"0"0,-1 1 0 16,3 1 0-16,-1-1 2 0,2 0 200 0,1-1-30 15,0 0-34-15,0 0-50 0,1 1-48 0,-1-1-32 16,0 1-34-16,0-1-16 0,1 4 22 0,-1-1 20 16,2 3 31-16,0 1 18 0,2 2-12 0,-2-1-10 15,2 0 2-15,2 0 4 0,2-1 10 16,3 0 16-16,0 1 24 0,3-5 23 0,6 0 15 16,1-4 3-16,5-4-12 0,4-3-13 0,3-2-21 15,5-6-15-15,4-4-9 0,7-4-10 16,1-2-6-16,6-6-1 0,0 1-6 0,1-2-2 15,5-1 5-15,-1 0-5 0,4-2-2 0,0-1 0 16,1 1-4-16,0 0 1 0,3 2-2 16,0-3-1-16,0 3-4 0,-1 0-3 0,0 0 0 15,0-3 1-15,0-1 1 0,-2 0 0 0,2 2-3 16,-5 3-3-16,-1 4-2 0,-2 1 0 0,-1 3 0 16,-6 2 0-16,-3 3-2 0,-8 3-2 15,-4 3-2-15,-6 2 0 0,-4 3-1 0,-6 1 0 16,-3 2 0-16,-6 3-1 0,-3 2-1 0,-2-1 1 15,-4 4 0-15,-1-2 1 0,-1 0 5 0,-4 0 14 16,0 0 12-16,1 0 15 0,0 0 6 0,1 0-4 16,-2 0-5-16,2 0-7 0,-1 1-7 0,1-1-5 15,-1 0-8-15,1 0-8 0,-1 0-8 16,-3 0-10-16,3 0-16 0,1 0-37 0,0-1-106 16,0 2-164-16,1-1-318 0,0 2-734 0</inkml:trace>
  <inkml:trace contextRef="#ctx0" brushRef="#br0" timeOffset="189945.5532">10645 3149 1 0,'-1'-3'0'0,"-5"0"0"0,1-1 0 0,0 0 0 15,0 3 0-15,0 1 6 0,0 0 59 0,-1 0-22 16,2 1-15-16,0 2-11 0,-1 0-7 15,3 2-5-15,0-2-2 0,-1-1 1 0,3 2 3 16,-1-2 9-16,2 0 12 0,-1 0 19 0,3-1 31 16,-2 0 27-16,1 0 22 0,1 1 11 0,1 1-4 15,0-2-12-15,5 0-14 0,0 0-19 16,2 1-19-16,3 1-19 0,1-2-9 0,5 3-4 16,1 1-3-16,3-1 4 0,7 0 4 0,3 1 4 15,4-2-2-15,4 0 1 0,5-2-2 0,5 1-3 16,4-2-1-16,4-3-2 0,4 2-5 0,5-1-1 15,0 0 1-15,5-1 0 0,-1-1 3 0,1 1-3 16,-1-1 0-16,3 1 1 0,-2-1-6 16,-2 2 1-16,3-1-3 0,-2 1-4 0,-2 1-3 15,-2 0 0-15,-3 1-5 0,-7 0-2 0,-3 0-1 16,-1 1-5-16,-5 1-2 0,-5 1 0 16,1 0 0-16,-2 1 2 0,-2-2 3 0,-2 0-1 15,0-1 0-15,-4 1 2 0,0 0 2 0,-4-2 1 16,0 0 0-16,-4 0-8 0,-6-2-1 0,-3 2-4 15,-7 0 0-15,-3 0 2 0,-5 0 1 16,-3 0 3-16,-1 2 5 0,-1-2-3 0,1 0-10 16,-2 0-28-16,0-2-67 0,1 2-81 0,-4 2-216 15,-1 1-482-15,-3 2 71 0</inkml:trace>
  <inkml:trace contextRef="#ctx0" brushRef="#br0" timeOffset="190833.6789">15909 3277 1 0,'-4'-2'0'15,"-2"0"0"-15,3 1 0 0,1 1 0 0,2 0 0 16,0 0 0-16,0 1 103 0,1-1 50 16,0 0 0-16,0 1-25 0,-1-1-44 0,2 1-21 15,0 1 10-15,6-1 18 0,2 2 22 0,1 0-9 16,7 2-21-16,0 0-19 0,4 1-20 0,2 0 1 15,5 2-6-15,3-1-2 0,5 0 6 16,2 4-3-16,5-2 5 0,4 3 8 0,5 1 3 16,7 0-2-16,1 0 0 0,6 2 0 0,1-1-8 15,5 3 6-15,2 0-4 0,-1 1-10 0,-2-4 2 16,2 1-6-16,2 1 0 0,-2-2-1 16,1 3 4-16,5-4-2 0,5 2 0 0,0-4 1 15,5 0-4-15,1-1-1 0,0 2-7 0,1 1 0 16,1-1 1-16,4-2-7 0,3 2 5 0,1-3-1 15,4 3-3-15,-4-3 0 0,-2 0-1 0,2 1-2 16,-1-2-3-16,-2 3 0 0,1-1-2 16,-5 1 0-16,1-2-1 0,-9 0-5 0,0 1 1 15,-5-1 4-15,1 0 2 0,-4 0 5 0,-3-3 0 16,-4 1-4-16,-1-3-2 0,-8 1-1 0,-5-1 1 16,-6 0-1-16,-4-1 0 0,-4 0-1 15,-8-1-1-15,-4 0 2 0,-8 1-2 0,0-4 7 16,-8 1 5-16,-3-2 10 0,-4-2 9 0,-3 2 5 15,-3 0-3-15,0-1-8 0,-1 1-11 16,-1-1-10-16,0-1-6 0,0 2-5 0,-1 0-5 16,-2-1-6-16,2 1-12 0,-1 1-19 0,1-1-32 15,0 1-51-15,0 1-73 0,-3 0-121 0,-1 3-224 16,-2-2-394-16,1 1 200 0</inkml:trace>
  <inkml:trace contextRef="#ctx0" brushRef="#br0" timeOffset="191119.4816">20180 3576 828 0,'-12'-8'264'0,"-7"0"-71"0,-1-1-83 15,3 7-46-15,1 6-23 0,-3 2 6 0,-2 2 12 16,1 3 14-16,-5 1 12 0,0 3 3 16,-1 2-8-16,-1 2-16 0,-2 2-14 0,0 2-16 15,-1 2-11-15,1 1-3 0,-4 4-2 0,1 0-3 16,0 1-5-16,0 1-11 0,0-1-21 0,2-2-26 16,3-2-36-16,5-6-49 0,4-3-73 15,5-7-110-15,2-2-116 0,4-3-260 0,-3-3 461 16</inkml:trace>
  <inkml:trace contextRef="#ctx0" brushRef="#br0" timeOffset="191359.8857">19005 3299 803 0,'-10'-7'255'0,"-6"0"-63"0,-6 0-85 15,0 7-38-15,-1 4-12 0,-5 6 2 0,-4 4-5 16,-3 3-5-16,-1 4-8 0,2 1-14 0,2 1-5 16,0 4-5-16,1 0-5 0,0 3-1 15,1 2-2-15,-2 2-5 0,-2 5-4 0,1-1-11 16,3 1-26-16,4-7-35 0,1-7-47 0,6-6-40 16,5-7-18-16,1-6-61 0,4-4-193 0,-1-4-112 15,-3-2 543-15</inkml:trace>
  <inkml:trace contextRef="#ctx0" brushRef="#br0" timeOffset="191589.4134">17934 3101 860 0,'-7'-7'256'16,"-5"0"-55"-16,-3 0-97 0,4 7-62 0,-2 5-34 15,-4 4 1-15,-4 7 6 0,-8 1 6 0,-2 5 4 16,0 2 2-16,-6 2 0 0,0 2-5 15,-3 2-2-15,-5 4-6 0,2 0-9 0,-1 4-2 16,3 2-5-16,1 3-4 0,0-1-6 0,2-3-16 16,7-6-20-16,8-6-13 0,6-10 17 15,6-10 18-15,5-7 17 0,2-7-10 0,1-4-80 16,-3-4-133-16,5-3-176 0,0-3-195 0,0-5 542 16</inkml:trace>
  <inkml:trace contextRef="#ctx0" brushRef="#br0" timeOffset="191782.6374">17091 2904 87 0,'-7'-3'219'0,"-4"1"-61"0,-5 2-53 15,4 5-35-15,0 7 11 0,-7 2 27 16,0 5 10-16,-4 5-6 0,-3 1-26 0,2 5-26 16,-3-1-15-16,-2 3-13 0,-1 3-8 0,-1 0-3 15,3 5-6-15,-3 1-14 0,1 0-15 16,4 2-31-16,-1-4-66 0,6-3-107 0,6-7-123 15,5-11-89-15,2-5 248 0,6-11 182 0,1-8 0 16,3-6 0-16</inkml:trace>
  <inkml:trace contextRef="#ctx0" brushRef="#br0" timeOffset="191930.3903">16605 2933 1 0,'-8'-5'36'15,"-6"-1"270"-15,0 1-126 0,-6 5-54 0,1 5-18 16,-4 5-16-16,-6 4-9 0,-4 6-16 15,-6 3-19-15,-1 2-9 0,-2 3-9 0,1 1-10 16,-1 3-11-16,0 3-10 0,-3 4-21 0,2 1-70 16,-1 2-375-16,-2 0-95 0</inkml:trace>
  <inkml:trace contextRef="#ctx0" brushRef="#br0" timeOffset="192406.3727">11977 2648 1 0,'-4'-8'259'0,"-2"2"213"16,-2-1-112-16,5 3-72 0,-1 3-93 16,1 1-84-16,0 3-67 0,-4 0-34 0,-5 7-6 15,1 5 9-15,-5 3 9 0,-1 5 1 16,0 3 4-16,-1 2-3 0,0 1-3 0,-2 6-5 16,1 3-3-16,1 2-5 0,1-5-4 0,4-2-4 15,3-8-12-15,2-7-11 0,4-3-11 0,2-4-23 16,0-5-33-16,0 0-75 0,2-3-110 15,2-2-98-15,0-1-101 0,0-2 63 0,1-2 411 16</inkml:trace>
  <inkml:trace contextRef="#ctx0" brushRef="#br0" timeOffset="192575.4502">11516 2651 1 0,'-9'-3'109'16,"1"-2"168"-16,-4 3-142 0,2 7-62 0,-2 4-12 15,-2 9 28-15,-3 3 16 0,-4 6-7 0,-3 2-13 16,-2 5-21-16,-3 2-15 0,-1 4-15 16,-3 1-16-16,-2 3-18 0,1 1-24 0,1-3-64 15,3 0-174-15,2-6-299 0,5-7 299 0</inkml:trace>
  <inkml:trace contextRef="#ctx0" brushRef="#br0" timeOffset="192766.9708">10549 2699 1006 0,'-7'2'429'16,"-3"5"-482"-16,-1 6-16 0,-1 8 30 16,1 3 22-16,-2 3 22 0,3 2 5 0,-3 5 4 15,-2 5-4-15,-2 2-15 0,-4 3-51 0,-1 0-219 16,-3 2-448-16,3-2 487 0</inkml:trace>
  <inkml:trace contextRef="#ctx0" brushRef="#br0" timeOffset="193263.8779">5292 3703 186 0,'-4'1'61'16,"-5"5"-43"-16,-1 6-29 0,0 7 14 16,-2 6 26-16,-3 1 9 0,0 5 5 0,-4 2 8 15,-1 3-6-15,-1 3-3 0,2 1-2 0,-2 3-12 16,2 4-3-16,-2 1-8 0,2-2-6 0,4-3-11 16,0-9-11-16,8-9-6 0,2-6-5 15,3-6-4-15,0-6-28 0,4-3-41 0,-1-2-13 16,5-5-44-16,1-4 12 0,7-5 140 0,0-7 0 15</inkml:trace>
  <inkml:trace contextRef="#ctx0" brushRef="#br0" timeOffset="193477.5069">5260 3502 1 0,'1'-10'133'0,"-2"2"357"15,1-2-137-15,0 6-110 0,0 4-120 0,0 1-156 16,0 1-59-16,0 3 2 0,0 5 30 0,0 2 74 15,-1 5 7-15,1 4-7 0,1 0-8 0,3 0-5 16,1-2-7-16,4-2-3 0,3-3 4 0,7-5 1 16,2-5 9-16,9-5-3 0,2-7-8 15,7-5-14-15,3-5-34 0,1-3-54 0,4-1-66 16,-4-1-72-16,5-1-93 0,-5-1 180 0,1-1 159 16,-3-1 0-16,-5-1 0 0</inkml:trace>
  <inkml:trace contextRef="#ctx0" brushRef="#br0" timeOffset="193638.7779">6041 3152 1 0,'-5'4'0'0,"0"2"0"0,-3 4 0 16,-2 2 0-16,1 0 0 0,2 2 74 0,-1 1 57 15,0 3-41-15,5-2-26 0,0 2-22 16,1 1-16-16,5 1-5 0,1-5-4 16,4 0-7-16,3-2 6 0,2-5 7 0,6-4 0 15,1-2-10-15,8-6-46 0,1-1-90 0,4-3-146 0,-1-2 144 16,2 2 125-16,-1-4 0 0</inkml:trace>
  <inkml:trace contextRef="#ctx0" brushRef="#br0" timeOffset="193808.6173">6439 3078 1 0,'-1'3'0'0,"-6"2"0"15,3 3 0-15,-5 5 0 0,3 4 0 16,-1 0 138-16,-1 4 6 0,-1 1-41 0,6 0-42 15,-3 3-23-15,5 1-5 0,1 4-6 0,1-1-12 16,5 0-16-16,2-3-34 0,1-1-88 16,3-2-273-16,2-3 392 0</inkml:trace>
  <inkml:trace contextRef="#ctx0" brushRef="#br0" timeOffset="194623.3531">4273 2359 1 0,'-3'-4'0'0,"2"-1"201"0,-2 0 160 0,1 0-9 16,2 2-19-16,-1-1-29 0,1 3-56 0,-2 1-65 15,2 0-53-15,-1 1-55 0,0 3-36 0,-3-2-19 16,-1 3-5-16,-4 3 7 0,-4 6 7 15,-2 3 5-15,-1 2 3 0,-1 4-7 0,-1 0-3 16,3 0-7-16,1-2-6 0,4-1-4 0,4-4-7 16,2-1-1-16,3-1-3 0,1-1-1 0,1-1 0 15,4 0-1-15,0 0 1 0,3-1 2 0,4 0 1 16,2 0-1-16,0-1 4 0,-1 1-2 16,3-1 0-16,-1 1 3 0,-2-3-4 0,0 2 2 15,-3-2-2-15,-2-2-3 0,-3 1 3 0,1-2-1 16,-2-2 1-16,0 0 1 0,-3-1 1 15,-1 0 0-15,0-1 2 0,-1 0 7 0,1-1-1 16,-2 0 6-16,0 0 10 0,-1 4-1 0,-1-2 8 16,0 1-4-16,-4 1-6 0,1 0-3 0,-2-1-5 15,-3 3-1-15,2-2-4 0,-1-1 0 16,0 0-5-16,0-1-2 0,1 0-1 0,0 1-9 16,0-2-1-16,-1 1-19 0,1-1-35 0,1 0-75 15,2 2-150-15,-2-3-214 0,2-3-400 0,4 1 43 16</inkml:trace>
  <inkml:trace contextRef="#ctx0" brushRef="#br0" timeOffset="195156.9741">4351 2487 1 0,'6'-9'281'0,"7"-6"83"0,1 0-45 16,-2 1-60-16,2 4-62 0,-1 0-75 15,-3 5-51-15,3-1-41 0,-2 3-19 0,-2 1-10 16,-1 2-10-16,3 1 4 0,0 1-4 0,-1 3 3 15,-1 1 1-15,0 2-1 0,1 3 9 16,-2 1 6-16,-1 2 5 0,1 1 1 0,-6 5-3 16,2 0-6-16,-3-1-3 0,-4 1 0 0,1-4-7 15,0-2 0-15,-2-3 2 0,1-2-2 0,1-2 9 16,-1-3 5-16,2 0 7 0,-1-4 10 16,2 0 6-16,2-2 3 0,-1 1-16 0,2-4-23 15,0-1-13-15,4-4-9 0,3-4 5 0,5-2 12 16,0-1 3-16,3-2 1 0,-1 0 2 0,1 0 3 15,1 2-1-15,-4 2 6 0,1 0 7 16,-4 4 9-16,0-2 13 0,-1 0 17 0,-1 4 22 16,-1 0 19-16,-2 0 20 0,-2 4 8 0,-1 3-15 15,-4 1-26-15,0 1-34 0,0 1-30 16,0 0-23-16,-2 0-10 0,1 2 3 0,1 2 8 16,-2 3 12-16,0 3 8 0,1 0 0 0,0 3-5 15,1-1-4-15,0-2 1 0,0 0-4 0,2-4-2 16,1 2 0-16,1-2-3 0,1-3 4 15,2-2 8-15,3-1 8 0,-1-2 8 0,2-2 4 0,4-2-1 16,-1-3-4-16,-1-1 0 0,4 0-2 16,-6-1 8-16,-2-1 2 0,-5 1 0 0,0-1 0 15,-2-1-7-15,-2 1-4 0,-2 0-4 0,-2 0 0 16,1 0-5-16,-6 1-5 0,0 1 0 0,-2-2-8 16,0-1-2-16,-3 1 2 15,-2 1-6-15,0-2 1 0,0 2-5 0,-7-1-6 0,3 2-8 16,-2 1-19-16,2-2-30 0,0 4-51 0,4-1-76 15,-3-1-120-15,5 2-189 0,1 2-340 16,0-3 117-16</inkml:trace>
  <inkml:trace contextRef="#ctx0" brushRef="#br0" timeOffset="195573.4262">4421 1939 1 0,'-20'-6'0'0,"-5"1"0"15,-7-1 15-15,0 3 268 0,3 4-22 0,-1 1-26 0,-1 3-29 16,1 3-31-16,-3 2-25 0,0 5-18 16,-1 5-15-16,0 2-8 0,-1 6-14 0,1 2-15 15,1 8-15-15,3 1-19 0,9 5-9 0,1 2-9 16,7 4-3-16,3 1 2 0,5 7-4 0,6 2-4 16,4 4-9-16,7-3-6 0,7-1 0 15,5-7-2-15,8-9-1 0,7-5 1 0,3-11 4 16,4-7 5-16,4-9 7 0,3-3 5 0,6-7 4 15,1-6-4-15,2-6-3 0,-2-1-4 0,-3-5 0 16,2-6 1-16,-8-4-2 0,-3 1-1 16,-4-6-2-16,-2-3 1 0,-2 2 5 0,-4-5-1 15,-5 1 5-15,-4-2-1 0,0-1-5 0,-7 1 3 16,1-2 1-16,-5 2 4 0,-1-4 3 16,-6 2 15-16,-2-4-3 0,-3-1-7 0,-6-1 1 15,-5-1-10-15,-2 2-2 0,-4 4 3 0,-7 4-6 16,-2 4-10-16,-5 3-2 0,-4 2-4 0,-1 4 0 15,-7 4-3-15,-3 5-2 0,-6 5-7 16,-1 8-2-16,-2 5-3 0,-3 8-3 0,-3 6-3 16,2 6-14-16,3 2-43 0,2 4-109 0,8 1-282 15,7 4-510-15,5 1-9 0</inkml:trace>
  <inkml:trace contextRef="#ctx0" brushRef="#br0" timeOffset="196216.2501">9768 796 1 0,'0'-4'426'0,"-1"2"23"16,0-4-66-16,-1 1-62 0,-1 0-80 0,2 0-83 15,-2 1-77-15,-3 3-40 0,-1 1-32 0,-3 2 0 16,0 3 12-16,-4 2 5 0,1 2 9 0,-5 1-3 15,5 5-3-15,-4-3-8 0,5 4-8 0,1-1-2 16,2 1-7-16,1 2 1 0,5 12-11 0,5-2-3 16,8-5 7-16,2-4-4 0,3-2 15 15,3-2-1-15,-1 1-2 0,4-1 4 0,2 0-1 16,-1 0 1-16,-2-5-3 0,-2 4-4 16,-4-4-1-16,-4 1-1 0,-1-4-1 0,-4 0 2 0,0-2 0 15,-4-3 0-15,-1 1 1 0,0-3 5 0,-3 2 16 16,0 0 15-16,-2 1 7 0,-2 2 2 15,-3 0-10-15,-1 0-10 0,-5-1-4 0,2 0-6 16,-4-2 0-16,3 0 0 0,-2 0-1 0,6-2 1 16,0 0-3-16,1 0-4 0,2-3-3 0,5 3-8 15,-3-2-21-15,5 0-44 0,1-2-104 16,1-3-189-16,6 0-292 0,3-6-376 0,10-1 571 16</inkml:trace>
  <inkml:trace contextRef="#ctx0" brushRef="#br0" timeOffset="197005.5363">10042 854 82 0,'1'-2'546'0,"0"-1"-189"0,1 0-105 0,3-2-39 15,0 1-55-15,1-4-32 0,0 3-40 16,4 0-35-16,-1 1-20 0,3-1-18 0,1 0-2 16,1 3-6-16,3 1-7 0,-2 1 2 15,4 1-3-15,0 1 6 0,2 3 1 0,-2 2-1 16,2 0-4-16,-2 3-3 0,0 1 1 0,-4 1-9 15,0 1-2-15,0 4-25 0,1 11-15 16,-10-2-3-16,-8-1-3 0,-3-6 17 0,-6 3 1 0,-4 1 2 16,-1-4 5-16,-1 0 2 0,0-4 12 15,2-6 13-15,3 0 11 0,4-4 18 0,0-4 24 16,5-1 22-16,0 0 11 0,3-1-5 0,-2-2-25 16,2 1-29-16,2-4-25 0,-1 1-10 0,4-1-3 15,0-2 0-15,2 1 5 0,1 0-3 0,0 2-2 16,3-1 0-16,0-1 3 0,2 0 3 15,3 0 3-15,-1 1 3 0,4-2 0 0,0 0 2 16,1 1 3-16,2-4 1 0,2 1 1 0,1-1-2 16,-2 0-3-16,1-1 2 0,-14 6 6 15,4-2 4-15,-2-3 3 0,0 0 0 0,0-3-6 16,2-3-2-16,-2 1 3 0,-1-6 3 0,-1 0 1 16,-3-2 5-16,-3 1-3 0,-2-2-2 0,-4 2-4 15,-1-2-1-15,-4 3 7 0,0 0 0 0,-3 0 7 16,-3 1-6-16,-1 1-3 0,-3 2-1 15,-5 3 1-15,-1 0 4 0,-4 4 2 0,-3-1 3 16,-2 3-1-16,-4 2-1 0,-4 3 1 16,-4-1-1-16,1 4-1 0,-6 1-1 0,-3 3-6 0,-3 2 0 15,-2 4-1-15,-3-2 2 0,0 5 0 16,-2 2 4-16,2 3-5 0,3 0-4 0,3 5 5 16,3 0-3-16,8 1 5 0,1 4-2 0,5 2-1 15,6 3 0-15,4 5-2 0,3 7-7 0,-8 35-4 16,13-2 0-16,11-8 3 0,14-17 7 15,0 2 1-15,6-1 4 0,3 3-3 0,3-2-3 16,5-4 1-16,6-2-3 0,3-10 2 0,6-2 6 16,6-5 4-16,9-4 4 0,4-4 1 0,10-5 1 15,5-7 3-15,1-3-3 0,2-7 3 16,1-7-2-16,-2-3-2 0,1-6-4 0,-4-5-4 16,-3-4-1-16,3-6 0 0,-6-2 4 0,-1-5-2 15,-8-1 0-15,-7-5 4 0,1-5 2 0,-7-1 1 16,-1-5 1-16,-4-4-1 0,-2-1-4 0,-21 27 10 15,4-8 0-15,-1-1-2 0,-2-9-2 16,0-1-11-16,1-8-2 0,-5 4 3 16,-2-7 6-16,-7 4 1 0,-3 4 4 0,-6 5-7 0,-6 4-5 15,-8 7-12-15,-5 3-4 0,-7 5 6 0,-8 6-5 16,-8 6 5-16,-2 3-2 0,-11 8-6 16,-2 5 3-16,-8 5 1 0,-3 7 4 15,-4 6-6-15,0 4-8 0,-2 5-33 0,4 2-72 0,2 5-194 16,6 4-380-16,7 1-762 0</inkml:trace>
  <inkml:trace contextRef="#ctx0" brushRef="#br0" timeOffset="197698.0894">14670 1082 1 0,'-2'-6'409'0,"-5"-3"-40"16,0 0-110-16,-7 3-53 0,3 2-41 16,-1 4-44-16,-7 1-26 0,-1 3-8 0,-2 3-3 15,-4 1-9-15,2 6-9 0,-1-1-7 0,0 4-12 16,6 1-10-16,2-1-13 0,3 1-10 15,3 4-5-15,3-1-4 0,6 1 0 0,0 0-2 0,4 0 1 16,0 2-1-16,6-1 1 0,1-2 5 16,0-1-1-16,1-6 4 0,3 2-3 0,-2 1-3 15,-1-5-2-15,1 2 1 0,-3-4-1 0,2 0-3 16,-7-2 1-16,3-4-3 0,-4 2 1 16,-2-1 5-16,0-2 4 0,-2 2 8 0,0-1 8 15,-5 0 2-15,-2 0 4 0,0 2-6 0,-3 0 0 16,1-2-3-16,-5 0-7 0,2-1-2 0,2 1-7 15,-5-3-2-15,6-1-3 0,0-1-3 16,1-1-12-16,0-1-18 0,3 1-26 0,2-3-44 16,1-1-62-16,1-4-80 0,6 0-97 0,3-4-105 15,7-1-150-15,6-2 161 0,4-1 435 0</inkml:trace>
  <inkml:trace contextRef="#ctx0" brushRef="#br0" timeOffset="198494.9576">14657 1257 1 0,'5'-7'0'0,"5"-1"375"0,5-3-66 15,-4 3-63-15,0 5-80 0,-2-1-65 0,-1 1-51 16,3 2-35-16,-3 2-17 0,0 3 0 16,4 2 2-16,1 1 2 0,-1 4 3 0,0-2-1 15,0 3 1-15,5-1 4 0,-5 4-5 0,3-1-1 16,-2-1-3-16,-3 2-12 0,-2 0-12 16,-3 2-26-16,0-2-32 0,-8 3-28 0,0 1-18 15,-6 1-17-15,-2-1-5 0,-4 1-2 0,-3 1 0 16,-1-3 15-16,0-2 27 0,0-2 72 0,1-4 38 15,3-2 0-15,2-3 0 0,-1-3 36 16,8 0 75-16,0-2 32 0,4-3 18 0,-3 1-9 16,3-2-23-16,2 0-28 0,2-2-31 0,3-3-20 15,-2 1-16-15,5-2-14 0,1 1-9 0,3 2-7 16,0-3 2-16,5 2-4 0,0 0-3 16,-1-2-1-16,4 3-1 0,2-1 1 0,4-2 0 15,-1 2 1-15,7 0-1 0,1-4 0 0,3 2-3 16,2-2-4-16,3 0-7 0,-4-1-8 15,-3-3-3-15,-2-1-3 0,-1-2 7 0,-2-1 9 16,-2-1 7-16,-4 1 6 0,-4-3 4 0,0 1 1 16,-7 0 5-16,-3 0 4 0,-1-1 6 0,-6 0 7 15,-3 0 1-15,-6 0 6 0,-2 0 2 16,-1 2 4-16,-3 1 6 0,-3-1 5 0,1 2 11 16,-5 5-2-16,-2-1 8 0,-5 3 2 0,14 6 1 0,-8-1 6 15,0 2-4-15,-8-2 0 0,-3 0-7 16,-5-1-3-16,-3 2-9 0,-8-1-10 0,2 1-6 15,-3 2-10-15,0 0-4 0,-1 3-3 0,4 1-10 16,-3 2 0-16,0 1 0 0,6 2-5 16,-36 11-3-16,18-3-4 0,17 3 0 0,15-2-5 15,9-1 3-15,1 4-1 0,6 3 0 0,-2 3 4 16,2 3-1-16,2 4 6 0,1 0 0 16,-2 5 1-16,-2 0 2 0,3 4-1 0,-1 4 1 15,1 1-2-15,0-1 2 0,2 2-2 0,0-3-1 16,6-1-1-16,0-2-3 0,3 0 1 0,5-1-2 15,5-5-2-15,5 0 6 0,8-1 0 16,7-3 6-16,3-4 4 0,13-1 0 0,7-5 5 16,2-6 1-16,14-2 3 0,1-7 3 0,6-6 1 15,7-6 2-15,1-5-1 0,2-8 1 0,1-3-11 16,-4-3-2-16,-4-3-1 0,-7-4-4 16,-7-1 7-16,-4-3-1 0,-4 0 1 0,-7-3 3 15,-7-4 0-15,-4 1-1 0,-5-7 0 0,-5-1 1 16,-3-4-5-16,-5-1-1 0,-7 3 4 0,-4 0-4 15,-8 2 2-15,-3 27 0 0,-1-3-5 0,-7 3-3 16,-1-5-3-16,-9 2-2 0,-1-1-2 0,-6 3 2 16,-10-2-6-16,-6 5 0 0,-6 3 4 15,-5 6-4-15,-6 3 4 0,-4 5-4 0,-1 5 0 16,-4 4 0-16,-2 5-6 0,6 3-6 0,1 4-26 16,7 3-59-16,5 3-150 0,-22 24-221 15,33-2-439-15,31-2 59 0</inkml:trace>
  <inkml:trace contextRef="#ctx0" brushRef="#br0" timeOffset="198874.9339">15207 1151 737 0,'-10'-9'371'0,"0"-2"-31"0,-1 0-71 0,2 1-58 0,5 7-61 16,-1 1-68-16,4 2-52 0,-1 1-25 15,-3 3-12-15,2 7 1 0,-6 1 10 0,0 3 3 16,3 2-1-16,0 3-2 0,2 2 0 0,0 1 0 16,7 2-2-16,0-3 2 0,0-1 2 0,5-2 0 15,0-5 3-15,3-1 2 0,-1-2 6 16,1-4 3-16,1-4 6 0,-2-1 2 0,6-2 1 15,-4-2 3-15,0 0 3 0,5-6 7 0,-5-2 0 16,0-1 2-16,-2-6-1 0,-1-1-6 16,-2 0 0-16,-3-3-5 0,-3 3-2 0,-2-2-5 15,-1-1-4-15,-6 3-3 0,4-1-6 0,-6 2 2 16,0 0-5-16,-4 1-4 0,1 2 0 0,0 1-10 16,-2 4-3-16,4 4-10 0,-2 1-22 0,1 5-28 15,-4 6-71-15,3 5-197 0,-3 5-607 0,4 5-351 16</inkml:trace>
  <inkml:trace contextRef="#ctx0" brushRef="#br0" timeOffset="199693.6579">20777 1988 1 0,'-3'-3'48'0,"-2"-1"417"0,3-3-92 0,-4 3-64 0,1 2-70 16,-4 1-58-16,-2 1-35 0,-6 3-11 16,-5 1-1-16,-2 5-7 0,-8 2-12 0,-2 2-13 15,0 1-16-15,0 3-12 0,1 1-10 0,2 0-12 16,6 2-12-16,-2-1-14 0,5 0-10 0,7-1-8 15,3-2-3-15,4-1-3 0,3 2-2 16,6-5 0-16,4 4 1 0,4-1 2 0,1-1 4 16,4 1 1-16,3-2 1 0,4 3 1 0,-1-1-3 15,1 1-1-15,-1-1-1 0,-5-2-2 16,1 0-2-16,-2 1-1 0,-4-4-1 0,0-1 1 16,-5 0 1-16,-1-1-2 0,-3 1 1 0,1-5 1 15,-4 0 0-15,1-1 5 0,-3 0 5 16,-2-1 1-16,-4 1 2 0,-3 0-1 0,-4-1-3 0,0 0-1 15,-2-2 0-15,-1 1-1 0,-2 1-3 0,3-4-3 16,0 2-4-16,1-1-6 0,0 0-17 16,2 0-38-16,1-1-65 0,5-1-113 0,0 2-211 15,7-3-486-15,6-1-112 0</inkml:trace>
  <inkml:trace contextRef="#ctx0" brushRef="#br0" timeOffset="200493.5734">20898 2180 672 0,'2'-3'479'0,"2"-1"-154"0,1-3-117 0,-2 5-75 15,4 0-41-15,-2 0-38 0,1 2-25 0,2 2-17 16,0-1-5-16,1 5-4 0,4-1-2 16,-2 2 1-16,1 5-1 0,0-2 3 0,1 4-1 15,-2 0-2-15,-2 0-1 0,-1 1-6 0,0 3-12 16,-7 0-36-16,-1 1-44 0,-4 3-62 15,-3-3-85-15,-3 1-73 0,0-3-55 0,-4-3-23 16,-3-2 47-16,1-1 341 0,1-4 8 0,-3-3 0 16,4 0 0-16,-3-1 0 0,6 0 0 0,0-2 0 15,5-1 0-15,2 0 0 0,4-1 0 0,0 1 0 16,0-2 15-16,4 1-16 0,2-3-13 16,5-2 14-16,1 0 0 0,6-1 0 0,0 0 0 15,2-1 0-15,1 1 0 0,1-1 0 0,0 1 0 16,3-3 0-16,-3 3 0 0,0 0 0 15,-2-1 0-15,-1 1 0 0,-4 1 0 0,3-2 0 16,-6 0 213-16,1 2 104 0,1-1-54 0,-3 0-47 16,-1 2-36-16,0 1-33 0,-4 1-28 15,0-1-19-15,0 2-23 0,-2 1-27 0,-2 0-19 0,3 1-24 16,-3-2-14-16,-1 4-5 0,1-2-7 16,0 2-1-16,1 0 2 0,-1 1 2 0,-2 1 7 15,1 0 6-15,0 0 3 0,-2 3 4 0,0 0 2 16,0 0 3-16,-2 1 2 0,0 1 0 0,1-3-2 15,0 2-5-15,-1-1-1 0,2-1-3 16,1-1 3-16,1-1 3 0,2 2 5 0,-1-3 13 16,3 0 15-16,1 0 9 0,5-2 4 0,2 1-4 15,2-4-16-15,5 0-10 0,1 0-5 16,-1-2-7-16,0-1 7 0,0 0 1 0,-4 0 0 16,-1-1 2-16,-3 1 2 0,1-1 5 0,-6 0 8 15,1 1 15-15,-5 1 8 0,0 2 10 0,1-2 12 16,-3 1 0-16,-1 1-2 0,0-1-5 0,0 1-18 15,-1 0-14-15,-1-1-13 0,-4 1-14 0,4-1-2 16,-5 1-2-16,0-1-1 0,-1 0 2 16,-1 2 0-16,-2 0 6 0,1 2-3 0,1 0 0 15,0 1-2-15,-1 1-8 0,2-1 0 0,3 2-4 16,-3-1 0-16,3 3 0 0,-2 0 0 0,0 1 0 16,4 1-3-16,-1-1-1 0,1 2 0 15,3 0 4-15,0 0-2 0,3 1 5 0,0-2-2 16,1 2-3-16,4-2 0 0,-1-1 0 15,-1 0 2-15,2-4 2 0,1 0 3 0,0-2-2 0,-2-2 6 16,0 0 1-16,2-2 0 0,1 0 3 16,1-3-4-16,-1-1-1 0,1-1-3 0,-2-1-4 15,1 0 3-15,0-1 0 0,-3 0 2 0,-1-2-1 16,1 0-1-16,1-1-2 0,-4-1-3 16,-1-1-7-16,0 2-28 0,-3-2-52 0,0 1-91 15,-2 0-205-15,-2 0-572 0,0 2-362 0</inkml:trace>
  <inkml:trace contextRef="#ctx0" brushRef="#br0" timeOffset="200899.5789">21084 1707 1 0,'-22'-9'121'0,"-8"-4"355"0,-8-1-103 16,5 3-55-16,-3 8-35 0,-1 1-63 0,-3 5-36 15,0 3-29-15,0 6-37 0,3 4-30 0,1 4-25 16,-3 7-12-16,3 7-11 0,-2 6-7 16,0 6-3-16,-2 5 0 0,3 9-3 15,0 6-3-15,-1 4-3 0,7 0-7 0,5-1-3 0,8-4-1 16,11-5-3-16,14-6-3 0,10-6 1 16,8-4 2-16,7-7 2 0,8-3 6 0,6 0 2 15,6-6 1-15,9-2-2 0,5-5-7 0,5-4-3 16,4-5-2-16,2-9-2 0,4-6 2 0,-1-6-2 15,-3-6-2-15,-5-4-1 0,-2-4 4 16,-6-3 1-16,-1-4 0 0,-3-2 4 0,-3-1-1 16,0-4 5-16,-6-4 7 0,-1-5 3 0,-7-3 5 15,-4-3 1-15,-8-3-2 0,-5-1 3 0,-8-4 1 16,-7-4-2-16,-6-1 0 0,-8-2-7 0,-10 5-4 16,-5 1-3-16,-9 5 3 0,-11 3-4 0,-7 4-4 15,-12 8-6-15,-7 5-13 0,-14 10 2 16,-9 9 2-16,-13 11-3 0,-11 6-5 0,-6 10-37 15,1 8-110-15,0 9-396 0,6 10-1102 0</inkml:trace>
  <inkml:trace contextRef="#ctx0" brushRef="#br0" timeOffset="207565.8157">2157 8352 1 0,'0'-6'0'0,"0"-1"0"0,2-3 0 15,-2 2 150-15,0 1 72 0,0-1-34 16,0-1-28-16,0 4-8 0,1-5-1 0,1 2-1 16,-2-2-1-16,1 2-9 0,1-1-11 0,-1-2-10 15,0 0-12-15,1-1-10 0,-2-1-12 16,0-4-7-16,0 2-7 0,0-2 0 0,-1-2 0 15,0 0-1-15,-1-4 1 0,-1 0-9 0,0-1-3 16,0-2-10-16,0-2-5 0,-1-1-1 0,0 0-5 16,-2-1 0-16,2 1-4 0,-2-1-7 15,3 1-2-15,-3-1-7 0,3 1-1 0,-6 3-3 16,6 0-5-16,-3 1-2 0,4 2-4 0,-1-1 3 16,0 0-2-16,0-4 1 0,2 3-1 15,-1 0-2-15,1 0 1 0,-1 4 1 0,-2-4 4 0,2 1-3 16,0 0-2-16,-4 0 0 0,4 2-7 15,0 1 5-15,-3 1 1 0,3 1 1 0,0 2 3 16,0 3-3-16,-2 0-2 0,2 2 0 0,1-2 1 16,-1 2-1-16,1 1 1 0,-2 2 0 0,0-1-2 15,2 3 2-15,-1-2 0 0,1 1 2 0,-2 2-2 16,0 0-1-16,3 3-1 0,-1-5 0 16,-1 3 1-16,1 0 0 0,-1 1-1 15,2 1 0-15,-2 2-1 0,2-4 1 0,0 3 1 0,0-1-1 16,0 1-1-16,0 1-2 0,0-2-2 15,2 3-1-15,-2-2-3 0,2 1-2 0,-1 1-5 16,1-2-4-16,-1 1-4 0,7 1 2 0,-3-1 5 16,6 0 2-16,1-1 6 0,2 0 2 15,3 2 1-15,3 2 3 0,3-4 1 0,5 1 3 16,0 0-2-16,3-1 3 0,2-1-2 0,0-1 0 16,3 2 1-16,1-3 0 0,3 0 0 0,0-1-1 15,1 2-1-15,-2 0-2 0,0 1-2 16,0-1 3-16,-3 2-2 0,1-3 3 0,-5 4 0 0,0 0-1 15,2-2 2-15,1 1-1 0,-3-1 3 0,3 1-4 16,2 0 0-16,1-1 2 0,1 0-3 16,-2 1 2-16,1 0 1 0,2 0-2 15,-2 0 2-15,-1 2 0 0,0-3-1 0,2 1 0 16,-2-1 2-16,2 0-2 0,-1 2 0 0,2-3 0 16,0 1 0-16,1 0 0 0,0 0 2 0,-1 0-1 15,1 1-2-15,2-1 2 0,0 1-2 0,1 0 1 16,2-4 2-16,0 2 1 0,3-1-2 15,2-1 0-15,1-1-3 0,1 3 2 0,2-2 1 16,1-1 0-16,-2 1 4 0,3 1-4 0,-2 0-2 16,5 0 0-16,-4 0 0 0,3-2 2 0,0 1-1 15,-2 0 1-15,1 1-5 0,-1-2 2 16,2 0 1-16,-1 0 0 0,-1-1 4 0,2 2-5 16,-1-2 1-16,-1 0-1 0,1 1-2 0,1 0 4 15,-2 1 0-15,1-1 0 0,-3 5 1 16,-1-2-2-16,-2 1 2 0,1 1 2 0,-1 0 1 15,0-1-2-15,0 2-1 0,3 0-3 0,-3 1-4 16,-2-2 5-16,3 2 1 0,2 0 0 0,0 2 1 16,-2-2 0-16,3 1 0 0,-5-1 0 15,-3 0 4-15,1 1-3 0,-3-1 1 0,-2 0-1 0,-3 0-5 16,-1 0 7-16,-1 0-2 0,-5 0 1 16,1-1 1-16,-9 0-3 0,2-1 0 15,0 0 0-15,-7 1 3 0,2-1-3 0,-3 1 0 0,-2 0 0 16,-5-1-5-16,0 1 7 0,-3 0 1 0,1 0 2 15,-4 0 2-15,0-1-4 0,-5 2-1 16,3-1-1-16,-3 1-1 0,-2-1 0 0,0 2-2 16,0-1-2-16,-2 1-9 0,2 1 0 0,-2-1 0 15,0 2 3-15,1 3 10 0,-1 2-1 0,0 3 1 16,-3 2-2-16,3 0 0 0,0 4 1 16,1 0 3-16,1 0 1 0,0 1-3 0,1 1 4 15,1 2-2-15,2 1 3 0,1 1 2 0,-2 3-1 16,4 0 2-16,-3 2-1 0,1 3 7 15,-2 3 0-15,-1 2 5 0,0 2 0 0,0-1-8 16,-2 1 5-16,0-1-2 0,0 0 0 0,0 0 5 16,0-2-3-16,0 2-2 0,0-3-2 0,1 1-5 15,0-1-2-15,0-1 0 0,1-1 0 16,3-3-1-16,-2-3 0 0,-1-1-1 0,1-2 1 16,2 1 4-16,-3-5-1 0,4-1-1 0,-4-2 0 15,3 0-5-15,0-3 3 0,-4 0-1 16,1 0 2-16,-1-3 0 0,1-1-1 0,-2 1 0 0,2-2 0 15,-2 0 1-15,-2-2 0 0,2 0-2 16,-3-1 1-16,1-3-1 0,2 3 4 0,-3-3 3 16,0 1 3-16,0-2 3 0,-1 0-1 0,-2 1-1 15,-1-2-4-15,-5 1-1 0,0-2-3 0,-5 1-3 16,-2 0 0-16,-4-2-3 0,1 2 3 16,1-1-1-16,-1 0 1 0,-3 1-1 0,0-2-2 15,3 2 0-15,-6 2 0 0,2-1 1 0,-1-1-1 16,-3 1 0-16,1 1 0 0,-2-2-1 0,-1 1-1 15,-2 2 1-15,-1-1-1 0,-1 1 0 0,-7-2 2 16,1 4-1-16,-2-3 0 0,-5 2 1 16,0-1-2-16,-1 1 2 0,-2-2 0 0,0 1-4 15,1-1 5-15,-1 3-1 0,0-2 0 0,-2 0 3 16,0-1-7-16,2 1-1 0,-4-1-1 16,0 0-1-16,-2 2 4 0,4-1 4 0,-6 1 1 15,0-1-3-15,1 0 2 0,1 2-1 0,1 0 0 16,0 0 2-16,0 0-2 0,1-1-2 0,2 0 0 15,-4 1 1-15,3 1 0 0,-2-3 3 0,4 0 0 16,-2 0-4-16,0-2 6 0,3-1-4 0,1-1 0 16,0 0 4-16,5-1-4 0,0 1 1 15,2 0-1-15,1-2-1 0,3 3 2 0,0-1 1 16,-1 1 2-16,-2 1-4 0,0-1 2 0,-1 3-2 16,-3 1 0-16,0 0 3 0,-4 1-4 15,-4 0 1-15,0 1-2 0,-2 1 1 0,-1 1 1 16,4 2 1-16,0-3 1 0,-2 0-1 0,2 0 1 15,3 1-2-15,1 0 0 0,-1 2 1 16,0-1-2-16,3 0 1 0,1 1 0 0,-1-5-2 16,1 4 3-16,3-2 0 0,2-2 2 0,3-1 0 15,4 1 0-15,-1 1-2 0,0-2-3 0,2 1 4 16,0 0-4-16,-1-1 4 0,2 3 1 16,2-1-4-16,4-1 6 0,0 1-5 0,-2 0 0 15,3 1 0-15,1-2 0 0,3 1 0 0,1-1-1 16,3-1 3-16,-1 0-1 0,7-1 2 0,0 0 1 15,-4-2-3-15,6 2 2 0,-3 0-1 16,3-1-2-16,-1-1 5 0,2 1-3 0,1-2 0 16,1 1 0-16,0-1-2 0,-2 0 0 0,2 0 4 15,2 0-1-15,-1 0-1 0,0 0 2 0,0 0-2 16,-1-1-1-16,0 2 2 0,3-2-3 0,0 1 1 16,-2 0-2-16,4 0-1 0,-3 0 0 0,1 0 1 15,1 0 0-15,-2 0 1 0,2 0 4 16,-5 0-4-16,4 1 0 0,-2-1 2 0,2 0-5 15,-3 0 3-15,1-1 1 0,0 1-2 0,-2 0 2 16,3 0 0-16,-2 0-2 0,0 1 2 16,2-1 3-16,-2-1-3 0,4 2 0 0,-4-1 1 15,3 0-6-15,-3 0 4 0,4 0 1 0,-4 0-4 16,1-1 7-16,0 1-4 0,-3 0-2 16,4 0 3-16,1 1-2 0,1-1 1 0,-1 0 1 15,1 0 0-15,0 0-5 0,0 0 4 0,1 0-1 16,1 0-2-16,-1 0 6 0,2 0-3 0,0-1 2 15,-1 1-3-15,1 0 3 0,0-2-4 0,0 2-3 16,0 0-1-16,0 0-18 0,0 0-8 16,0 0-31-16,1 0-65 0,-1 2-50 0,0 1-127 0,0 4-362 15,-1 7-859-15</inkml:trace>
  <inkml:trace contextRef="#ctx0" brushRef="#br0" timeOffset="214320.6634">2351 5204 1 0,'1'-2'0'0,"0"-2"0"0,4 1 0 0,-3-2 0 16,0 2 24-16,-1 2 226 0,1 0-14 15,-2 2-25-15,0-1-25 0,0 1-23 0,0-1-7 16,0 0-13-16,0 2-29 0,-2-4-14 0,2 4-8 16,0-2-6-16,0 1 2 0,0-1-18 15,2 1-27-15,-2-1-22 0,0 0-13 0,0 2-8 16,0 0-2-16,0-2-2 0,0 0-2 0,0 0 0 16,0 0-4-16,0 1 9 0,1 0 13 0,1 2 5 15,2 1 5-15,-3-1-6 0,2 0-11 0,0 0-4 16,0 1-4-16,-2 0 1 0,2-2-1 0,0 0 4 15,-1 2 3-15,0 1 2 0,-1 2 5 0,4-1 2 16,-2 0 5-16,-1 2 1 0,5 2 1 16,-2 0-3-16,1 1-5 0,-2-1-2 15,-1-2 0-15,0 2-1 0,-1-3-1 0,3 0-2 0,-2 1-1 16,1 0-5-16,1-3 2 0,-1 3 3 16,2-4 0-16,-3 2 4 0,3-2-2 0,-2 3 0 15,4-2 2-15,0-2 2 0,0 1 7 0,2-2 8 16,3 0 10-16,-2-2 3 0,3-2 8 15,2-3-2-15,-1-1-5 0,4-4-1 0,2-1-11 16,5-3-5-16,-2-1-2 0,-1-2-5 0,3-6-1 16,-3 0-3-16,4-1-2 0,-5 2-4 0,1-1 0 15,-2 4 0-15,0 0-1 0,-2 2 4 16,-1 2-4-16,-1 2-1 0,-1 0-1 0,-2 2-3 16,-2-1 4-16,-3 4 0 0,-2 0 1 0,-1 2 5 0,-1 2 4 15,-2 1 5-15,-1 0 1 0,-1 1 0 16,-1 0-4-16,0 0-2 0,0 2-3 0,0 0-6 15,0 0 0-15,0 0-5 0,0 0-4 0,-1 4-7 16,1-3-17-16,-1 0-30 0,1-1-53 16,-1 0-52-16,-2 3-10 0,-2 3-27 0,-1 4-82 15,-4 6-188-15,-5 0-392 0,-1 3 367 0</inkml:trace>
  <inkml:trace contextRef="#ctx0" brushRef="#br0" timeOffset="214848.0755">2173 5552 1 0,'0'-5'111'16,"2"-1"128"-16,-1-1-59 0,1 4-24 0,0-1-9 15,3-2 27-15,-1 3 18 0,0 0-15 0,0-1-32 16,-2 3-46-16,-1 1-42 0,2-1-25 0,-2 2-22 16,2-1-3-16,-2 1-5 0,1 0 1 15,2 2 2-15,0-1 3 0,-1 1 6 0,3 2 4 16,-4 2 9-16,5-1 2 0,-3 1-1 0,3 1-2 16,-3 0-6-16,3 2 1 0,-4-1 1 15,5-1-2-15,-3 3 0 0,1-4-8 0,1 2-5 16,-2-1-1-16,4 1-1 0,-2 0 6 0,2 0 3 15,3-2 2-15,-2 0 4 0,2 0 7 0,2-3 5 16,1 0 4-16,-1-2 3 0,3-1-5 16,2 1-2-16,-2-2-5 0,5-2-1 0,0 0 0 15,2-3-3-15,3-4 2 0,-3-2-4 0,6-5-3 16,1-3-1-16,2-2-4 0,5-4 2 16,-1-2-4-16,-3 0-2 0,3-1 0 0,-3 1-1 0,-1-1 2 15,0 2 2-15,-4 0 0 0,-3 2-2 16,-2 2 4-16,-7 3 2 0,-3 1 6 0,-4 0 7 15,-1 4-2-15,-3 2 3 0,-2 2 0 16,1 3-2-16,-3 0 0 0,-1 2-3 0,-1 0-2 0,0 2-4 16,0 2-3-16,0-1-4 0,0 1-7 15,0 1-5-15,0 1-17 0,0-1-23 0,-1 0-51 16,1 2-31-16,0 2-50 0,-1 6-192 0,0 6-572 16,-4 4-218-16</inkml:trace>
  <inkml:trace contextRef="#ctx0" brushRef="#br0" timeOffset="222907.9489">1477 14437 1 0,'-2'-1'0'0,"-3"-2"20"0,2-1 343 16,0 1-21-16,-3 0-47 0,4 0-38 0,-1-1-38 16,0 1-34-16,1-3-18 0,2 1-27 0,-1 1-20 15,1 0-16-15,0-1-18 0,0-2-17 16,1 1-16-16,1-1-12 0,4-1-11 0,-1-1 3 15,4 0-1-15,5-2 1 0,-2 0 0 0,0-2-2 16,6 2-4-16,-3-2-3 0,4 2-1 0,0-1-1 16,1 3-2-16,0 2-4 0,-3 1-9 15,4 3 2-15,-5 1-5 0,4 4 2 0,-1-1 1 16,-1 3-2-16,1 3-1 0,-4 2 0 0,4 2-1 16,-1 1-1-16,0 2 0 0,-3-1-1 15,-1 3 0-15,2 2 1 0,-7 0 0 0,-1 4 3 16,-4 0 4-16,-1 1-1 0,-1 1 0 0,-4 0 0 15,-1 0 1-15,0 1 0 0,-4-5 2 0,2 0 0 16,-7-4 1-16,4-4 4 0,-4 2-1 16,-1-5 3-16,1-2 3 0,-1-1-3 0,0-2 1 15,0-3-5-15,1-2-1 0,2-1 3 0,1-4-2 16,-3-1 1-16,2-1-6 0,1-3-2 0,-1 0-2 16,6-4-1-16,-2 0 1 0,2-4-5 15,3 0 0-15,1-1-2 0,3-1-3 0,5 1 3 16,1-1 1-16,3 1 0 0,1-2 1 0,7-1 0 15,0 3-2-15,1 2 3 0,1 3 0 0,4 0-5 16,-2 2 4-16,-3 3-2 0,5 3-3 0,-5 2 3 16,1 2-2-16,-2 6 0 0,1 0 1 15,-1 3-1-15,1 5-1 0,-1 1 2 0,0 0 2 16,-2 3-1-16,-4 2 2 0,5 0-2 0,-5 3 1 16,-3 3 2-16,-1 0-1 0,-4 3 1 0,-2 2-1 15,-4 1-3-15,-4 1-1 0,1-5-1 16,-3-2 1-16,1-4 0 0,-1-8 3 0,2-2 0 15,-3-5 1-15,4-2 4 0,-2-1 0 0,3-1 2 16,-1-1 1-16,-3-5-3 0,4-2-2 0,-3-3-1 16,1-4-3-16,4-3 0 0,0-2 2 15,0-1-2-15,6-2-1 0,-1 1 1 0,4-1-2 16,1 0 1-16,2 2 1 0,5 0 0 0,-3 1-1 16,3 2 1-16,-1 3 0 0,-1 0 3 0,4 3 1 15,-4 3 0-15,2 0 0 0,1 4-1 16,-4 2-2-16,5 3 1 0,-2 5 2 0,0 0-2 15,0 4 2-15,2 6-1 0,-4 1 0 0,1 7 2 16,-2-1 2-16,1 4 0 0,-3 0-1 0,0 2 1 16,0-1-1-16,-1 0-1 0,-1 0 3 0,0-3-4 15,2-4 4-15,-3-4-1 0,1-8 2 16,-1 0 6-16,2-4 4 0,1-3 11 16,0-1 4-16,1-5 5 0,3-3-2 0,-1-2-2 0,3-3-1 15,-3-1-5-15,1-4-2 0,-2-2-3 0,-1 1-3 16,0 2 1-16,-2-2-2 0,0 2 0 15,-2 1 0-15,-2 3-1 0,-3-1-2 0,2 4 0 16,-2 1 0-16,-3 1-2 0,0 2 1 0,1 3-3 16,-2-2-2-16,0 3 2 0,-2 2-3 15,2-2 0-15,-1 2 1 0,1 0-6 0,0 0-1 16,0 0-2-16,0 2 1 0,-1-2-1 0,1 0 1 16,0 0-1-16,0 0-3 0,0 0 3 0,-2 0-1 15,2 0-1-15,0 2 1 0,-1-4-9 16,1 2-8-16,-1 0-19 0,1 2-31 0,-2-1-30 15,1 0-43-15,-2 3-90 0,-1-1-217 0,-2 4-675 16,-1-1-379-16</inkml:trace>
  <inkml:trace contextRef="#ctx0" brushRef="#br0" timeOffset="223436.3548">2738 14474 143 0,'0'-8'713'0,"0"-3"-240"16,0-2-78-16,0 2-67 0,1 3-49 0,-1 3-47 16,0 2-47-16,0 1-55 0,0 2-47 0,0 0-37 15,0 1-29-15,0 0-13 0,0 0-8 0,2 3 4 16,-2 4 6-16,1 4 10 0,1 4 4 16,0 2 0-16,0 3 1 0,1 0-10 0,1 2 2 15,-1-1-2-15,0-1-3 0,1-2 3 0,-2 1-4 16,0 2 1-16,0-3-1 0,-1 1-2 15,1-2-1-15,-2-2-2 0,1-1 0 0,0-2-9 16,-1 0-14-16,1-5-31 0,0 2-43 0,-1-6-53 16,1 0-79-16,-1-4-83 0,2-4-307 15,-1-2-825-15</inkml:trace>
  <inkml:trace contextRef="#ctx0" brushRef="#br0" timeOffset="223596.766">2643 14115 1147 0,'-6'-3'231'0,"3"-3"-7"0,-4-2-53 0,6 5-46 15,0 0-55-15,1 2-90 0,0 2-66 16,1 2-31-16,3 0-109 0,3 7-364 0,2 0-338 16</inkml:trace>
  <inkml:trace contextRef="#ctx0" brushRef="#br0" timeOffset="224339.6923">2915 14589 1060 0,'-7'-3'235'0,"-2"-4"23"0,0-3-23 15,4 2-33-15,5-2-39 0,2 2-38 0,0-2-38 16,3 0-21-16,1 1-14 0,5-3-8 0,3 1-5 16,-1 0-10-16,1 3-2 0,2 1-12 15,-2 4-8-15,0 0-1 0,2 6-6 0,-2 0 2 16,1 3 0-16,0 0 0 0,0 4 5 0,-3 0 1 15,2 4 4-15,-1 0-3 0,-2 3 1 16,2-1-2-16,-4 2-1 0,-2-1 2 0,-1 0-1 16,1 0 3-16,-5 0 0 0,1-2 0 0,-2 1 4 15,1-2-4-15,-2 1 0 0,-2-4-2 0,1-1-3 16,0-3-2-16,1-2 0 0,-2-3 5 0,2-1 3 16,0-1 16-16,0-1 5 0,2 0 7 15,-2-3-5-15,1-1-20 0,0-3-8 0,1-4-14 16,0-3-2-16,2 0 6 0,1-1 0 0,2-2 3 15,-1 2-4-15,3-3 4 0,0 0-2 16,3 0-3-16,-2-1 3 0,1 5-4 0,-1 2 1 0,2 4 0 16,-2 2-1-16,1 1 1 0,-3 2-2 15,2 3 0-15,0 1-2 0,-1 4 1 0,1 3 2 16,2 1 1-16,0 5 7 0,-1 3-3 16,2 3 1-16,-2 1 3 0,0 0-6 0,-1-5 3 15,0 3 0-15,1-3 0 0,-1-3 1 0,2 2 1 16,2-5 0-16,0-1 2 0,2-1 3 0,3-5 1 15,1-2 3-15,2-4 2 0,-1-3-6 0,3 0 5 16,-1-4-2-16,4-3-1 0,-3-3 4 16,-4 2-3-16,-1-4 3 0,-5 0 0 0,0-1 3 15,-4-3 0-15,1 0-1 0,-3 1 2 0,-3 2-3 16,-2 1 6-16,0 3-1 0,-2 0 1 0,-1 4 5 16,-1 5-3-16,-1-2 8 0,1 6-1 0,0 0-1 15,1 2-4-15,0 1-10 0,0 0-7 16,0 1-14-16,0 1 0 0,0 1-1 15,0 4 0-15,2 3 10 0,1 3-2 0,2 5 2 16,0 1-3-16,1 2 0 0,2 1-1 0,-1 1 0 16,-1-1 3-16,3 1-4 0,-4 0-4 0,1 0-15 15,1-5-26-15,-1 1-38 0,-1-4-66 0,2-2-106 16,-3-1-243-16,1-5-542 0,0-2-159 0</inkml:trace>
  <inkml:trace contextRef="#ctx0" brushRef="#br0" timeOffset="224490.8512">3538 14114 418 0,'-4'-1'112'0,"3"0"-244"16,-1 0-103-16,5 5 73 0,2 2 162 0</inkml:trace>
  <inkml:trace contextRef="#ctx0" brushRef="#br0" timeOffset="226259.6073">3973 14591 1 0,'-4'-4'0'0,"0"-2"0"0,-1-3 334 0,4 1 59 0,1 1-51 15,0-2-44-15,0 1-63 0,2 1-65 16,1-1-41-16,2 1-32 0,0-1-22 0,2 0-6 15,3 1-11-15,-1 1-12 0,2 3-9 0,4 0-7 16,-3 1-3-16,5 2 2 0,-1 2 3 16,2 3-1-16,1 2-1 0,2 1-8 0,0 5-6 0,-4-2-2 15,0 4-5-15,-1 0-1 0,-2 0-1 16,-1-1-2-16,1-2 1 0,-5 1-2 16,-1-4 3-16,-2 2-3 0,1-3 3 0,-4-2-1 0,1 1-1 15,-4-2 8-15,0-1 2 0,-2-1 5 16,-1 1 3-16,0-2-1 0,-3-1 0 0,3-1-1 15,-3-2-1-15,0-1-4 0,0 0-3 0,-4-2-5 16,2 1-5-16,2-5 2 0,0 1-1 0,-1-2-1 16,0-1 4-16,1 0-5 0,1-1-1 15,1 1 1-15,2-6-1 0,2 3-1 0,0 0-2 16,1-2-1-16,1 4-7 0,5-2 5 0,0 2-2 16,2 1 1-16,1 1 4 0,1-1-5 0,3 4 2 15,1 0-2-15,1 1 2 0,-1 3 1 16,0 2-2-16,2 2 2 0,-1 4-5 0,1 3 5 15,4 1-2-15,-4 5 3 0,1-1 2 0,-1 5-1 16,-1 2 0-16,-2 1 0 0,-2-2 0 0,-3 3 2 16,1-2 1-16,-4-1 1 0,-1 2-3 0,-1-7 2 15,0-2-1-15,-3-3 1 0,1-2 4 16,1-3-5-16,-3-3 4 0,1-1 3 0,-1 0 4 16,1 0 10-16,-1-2-1 0,2-3-4 0,-1-2-9 15,3-4-7-15,1-1 0 0,0-1 0 0,1-2 4 16,2 0-3-16,0-3 0 0,2-4-2 15,1 0-2-15,-1 0 3 0,-1 2 1 0,0 1-1 16,0 4 1-16,3 0-3 0,-2 4-2 0,1 0 1 16,-1 3 0-16,2 5-5 0,-3 1 0 15,0 5-3-15,0 3-4 0,3 2 9 0,-2 4 3 16,2 5 3-16,0 1 4 0,-1 3-3 0,0-1-1 16,-4 2 0-16,2-2 0 0,0-1 0 15,1-4 2-15,0 1 0 0,-1-3-4 0,3-2 6 0,-2-3-1 16,4 1 1-16,-2-6 5 0,7-1-4 15,-3-2 2-15,4-3-1 0,-3-2 0 0,3-2 0 16,-1-1-2-16,0-4 1 0,-2-1-5 0,-3-2 3 16,0 0 0-16,-2-4 2 0,-3 0 7 15,-1 0-6-15,0-1 1 0,-6 3-1 0,3-1-4 16,-2 0 5-16,-3 3 1 0,0 0 0 0,-1 2 1 16,-2 2 2-16,-1 0 2 0,2 1 3 0,-2 2 8 15,-1-1-5-15,2 3 1 0,-3 1-3 0,4 1-3 16,-2 2 2-16,0-1 0 0,2 3-6 15,-1 0-5-15,-1 3-4 0,-1 2-2 0,-1 1 0 16,2 4 3-16,-3 2-3 0,4 2 2 0,-3 1-2 16,2 2-5-16,3 1 6 0,-1 0 1 15,2 0 0-15,2 2 1 0,-1 0-2 0,3 1 0 16,0-1 2-16,1-3 3 0,2 0-4 0,0-2 0 16,3-4 0-16,-2 0-3 0,3-1 7 0,0-3-2 15,3-1 3-15,-1-2 5 0,4-3-4 0,0-2 1 16,0-3 2-16,2-1 0 0,0 0-2 15,2-2 1-15,-5-3-3 0,-1 1-4 0,-2-1 5 16,0-5-1-16,-3 3 2 0,1-2 4 0,-1-1-7 16,-2 1-1-16,-1 1-2 0,2 2 1 0,-3 1 0 15,-1 0 0-15,2 0-3 0,-3 3-3 0,3 2 5 16,-4 0-4-16,1 1 2 0,0 2 0 16,-1 2-6-16,3 4 1 0,-2-1-1 0,5 3 1 15,0 1 4-15,0 4 1 0,1 1-1 0,1-1-1 16,-1 2 2-16,1 2-1 0,-2-2 3 0,2 3 2 15,0-3-4-15,-1-4 2 0,0 1-3 16,1-2-2-16,-2-3 3 0,-3-2 1 16,-1 0 1-16,1-2 1 0,-1 0-1 0,2-1 1 0,-1 0 0 15,-1-2 5-15,4-1-5 0,-1-2 1 16,-1-1-1-16,1-3-3 0,3 0 6 0,-2-5-2 16,0 2 2-16,1-5 2 0,0 2-2 0,-3 0-3 15,2-1-1-15,-1 5 4 0,0-1-8 0,1 3 3 16,0 0 0-16,-5 3-7 0,3 2 8 15,-5 1-3-15,3 1-2 0,-2 1 3 0,-1 0-3 16,2 1-1-16,2 1 0 0,-2 1 1 0,0 0-2 16,-1 1 2-16,3 4-1 0,-4 0-2 0,1 1 5 15,4-1-1-15,-4 4 4 0,3-2 2 0,-1 2-4 16,2-1-1-16,-1 1 0 0,0 1 1 16,1-3 0-16,-3 2 0 0,3-4 1 0,-1-2-2 15,-1 1 1-15,0-2 0 0,0-1 2 0,-2-3 0 16,3 0-1-16,0-3 2 0,1-1-2 0,2-3 1 15,0-1-1-15,1-1 2 0,0-4-1 16,0 0-3-16,-1 0 3 0,2 1-1 0,-1 1 2 16,2-2 1-16,-1 2-3 0,-1-1 0 0,0 2-2 15,0 0 0-15,-2 1 1 0,-2 2 0 0,1 2 0 16,2-2-2-16,-1 3-2 0,-1 2 0 16,0 1 1-16,1 2 2 0,0 0-2 0,-1 2 2 15,2 0-2-15,-1 3 0 0,1 1 3 0,2 2 1 16,-3 0 1-16,1-2-3 0,-2 4 2 0,0 0-1 15,1-2 1-15,-4 1 2 0,3-2-1 16,1-2 2-16,-3 1-2 0,2-3 2 0,-2-2 4 16,0 0 2-16,1-4 5 0,-2 2 1 0,6-3 0 15,-6-2-3-15,3-1-2 0,1 0 1 16,-3 0-4-16,2 0-1 0,-4-1-4 0,4 1-2 16,-2-2 1-16,0 0-1 0,1 1-1 0,0 0-7 0,2-1-17 15,-2 2-45-15,4-1-85 0,-2 1-178 16,2-3-690-16,1 1-640 0</inkml:trace>
  <inkml:trace contextRef="#ctx0" brushRef="#br0" timeOffset="226855.861">6784 14462 1172 0,'-1'-7'389'0,"1"-1"-45"16,-1-2-74-16,1 4-56 0,1 2-35 0,-1 3-47 15,0 1-47-15,0 0-39 0,0 2-23 0,2 3-3 16,1 4 14-16,2 2 7 0,-2 7 5 15,4 1-4-15,0 6-7 0,-2 0-2 0,4 3-6 0,-4 0-1 16,0 5-7-16,0-3-2 0,-1 4-5 16,-3 0-2-16,-1 0 0 0,0-4-2 15,0-6-1-15,1-3-2 0,-1-5-3 0,1-2 1 0,-1-4-1 16,-1 0 2-16,1-4-2 0,-1-3 7 16,1-1 11-16,0-4 12 0,0 0 4 0,-2-3-3 15,-4-2-11-15,2-4-13 0,-4-4-5 0,-3-2 0 16,2-2-3-16,0-2 1 0,-2 0-1 0,1-5 1 15,0-4-1-15,1-2-2 0,4-5 2 16,-1-1-3-16,5-5 3 0,0-2 0 0,2-1-2 16,3 0 0-16,2 5-2 0,4 0 1 0,1 8 0 15,1 1 2-15,5 4-3 0,-2 5-1 0,1 5 3 16,3 3-4-16,0 4 5 0,-1 5 0 16,0 0-4-16,0 5 1 0,-1 4-2 0,-3 2 0 0,2 3 2 15,-2 5 1-15,-3 4 1 0,0 0-1 16,-2 2 2-16,0 2-2 0,-2 0 1 15,-5 2 4-15,0-2-5 0,-5 0 4 0,-2-1-4 16,0-3 0-16,-3 4 2 0,-1-4 0 0,-2-1 2 16,1-2 0-16,-2-1-1 0,0-1-1 0,0 3-1 15,-2-4 2-15,4-1-2 0,0-1 1 0,1-2-6 16,4 0-17-16,-3-2-32 0,3-1-69 0,1-1-115 16,2-2-281-16,2-1-661 0,1-1-58 0</inkml:trace>
  <inkml:trace contextRef="#ctx0" brushRef="#br0" timeOffset="227615.5444">7251 14584 1307 0,'-3'-2'341'0,"-2"-4"-62"0,2 0-87 0,3 1-60 16,6 1-19-16,-2-5-22 0,5 4-10 0,0-1-13 0,1 1-11 15,4 1-10-15,2-2-3 0,0 4-3 16,3 1-8-16,3 2 1 0,-2 2-9 16,0 4-3-16,4 1 0 0,-6 1-9 0,1 3 0 0,-1 0-3 15,-1 2-3-15,-5 1 2 0,-3 0-1 16,0 3 1-16,-5-3-1 0,-2-1 0 0,-1 4-1 15,-3-2 1-15,-2-1-1 0,-3 0-3 16,3-5 5-16,-2 0-1 0,-1-5 1 0,3-2 7 0,-3-2-4 16,2-1 3-16,0 0-1 0,2-1-3 15,2-2-3-15,0-1-4 0,1-3-2 0,2-1-8 16,1-3 2-16,5-3-1 0,4 1-3 0,3-2 7 16,1 0-6-16,2-2 3 0,3 2 0 15,-1-2-1-15,-1 5 2 0,1-2 0 0,-2 5 3 16,-4 0-2-16,1 2 3 0,-2 0 0 0,-1 2-1 15,-3-1 5-15,-1 4-6 0,-5 1 1 16,3 1 1-16,-2 1-5 0,-2 1 3 0,4 3-1 16,-2-1 1-16,-2 2-2 0,3 1 4 0,-3 3 0 15,-1-4-1-15,0 2 4 0,2 0-4 0,-2-1 0 16,0 0 3-16,1 1-7 0,0-2 5 16,3 0-3-16,0-1 1 0,2-3 4 0,2 3-1 15,-3-3 1-15,5 0-1 0,1-2 5 0,0 0-8 0,0-2 1 16,-2 1 1-16,-1-2-7 0,2-1 9 15,-2-1-2-15,-4-2-1 0,3-2 6 16,-2 0-5-16,-2-1 2 0,-1-4-1 0,3 1 1 0,-4 0-3 16,3-3 2-16,-3-1 0 0,0 0-4 15,-1-2 5-15,-2 0 0 0,-1 5-2 0,0-3 7 16,-2 4-4-16,2 2 3 0,1 0 1 0,0 3 1 16,0 2 3-16,-3 1 0 0,4 2 1 0,-1 1-10 15,1 2 0-15,0 2-7 0,1 1-1 16,3 3 8-16,-2 5-2 0,-1 3 4 0,5 6 0 15,-1 2-4-15,2 4 4 0,-2 0-1 0,3 3 5 16,2 2-4-16,-2-2 5 0,0 3-3 16,-4-1-1-16,3 3 8 0,-3 1-10 0,-3 3 3 15,-1-1-1-15,0 2-5 0,-1-4 0 0,-3-1-5 16,-1-3 3-16,3-5-5 0,-1-2-7 0,-2 0-26 16,3-4-39-16,2-3-50 0,-1-4-99 0,2-4-191 15,0-3-512-15,5-3-523 0</inkml:trace>
  <inkml:trace contextRef="#ctx0" brushRef="#br0" timeOffset="228314.8189">8113 14636 847 0,'1'-3'449'0,"1"-1"-111"0,4-2-107 16,3 1-70-16,0 2-7 0,3 1-27 0,-1-1-22 15,1 2-26-15,4 0-17 0,-1 1-14 0,5-1-14 16,1 1-2-16,-1 0-8 0,-1 0-4 0,-1 0-4 16,-5 1-6-16,-2-1 1 0,1 0-5 15,-4 1 1-15,-2-1-3 0,-4 1 2 0,-2-1 2 16,0 0 4-16,-1 1 14 0,-3 1 1 0,1 1 9 16,-5 4 3-16,-4 3-7 0,1 0 3 15,-3-1-5-15,-4 2-2 0,0 1-4 0,3-1-4 16,-1 1-4-16,4 0-8 0,2 2 1 0,1-2-6 15,7-1-3-15,2-1 3 0,2-2-3 0,8-1 6 16,0-1 3-16,4-3 2 0,5-2 3 0,3-1 0 16,4-1-5-16,-4-3-1 0,5 0-2 0,-4 0-2 15,-1-3 0-15,-1 0 0 0,3 0-3 0,-6-2 3 16,1 0-3-16,-1-2 1 0,-1 1 6 16,-4 1-4-16,-3-1 4 0,0 1-1 0,-2-1-1 15,-4 1 2-15,3-1-3 0,-5 2 4 16,0 2-3-16,-1 0 3 0,-1 3 1 0,0 0 1 15,-1-2 2-15,-1 5-5 0,2 0-3 0,0 2-5 16,-2 5-3-16,-4-1 1 0,1 2 1 0,-3 3 4 16,1-1-1-16,4 3-1 0,1-1-2 15,2 0 0-15,2 0 3 0,1 0-2 0,5 0 2 16,2 0 0-16,0-1-4 0,7-1 2 0,-1-4 0 16,4-1 2-16,5-5-2 0,0-3 0 0,4-3 0 15,1-3-2-15,0-1 3 0,-2-4-1 16,-3 0 1-16,-1-1 0 0,-1 2 0 0,-4-4 1 0,-2-2-1 15,-1 0 0-15,-4-4 2 0,-1 3-1 16,-1-1 3-16,-3-3-1 0,-4 0 4 0,-1-3 1 16,2 3 2-16,-4 5 2 0,-2 1 0 0,-1 3 0 15,1 6 2-15,-1 3 1 0,-2-2 1 0,2 7 0 16,0 1-4-16,-1 1-8 0,2 3 1 16,-1 3-4-16,-4 4-2 0,3 4 4 0,-2 6-4 15,1-1 0-15,0 5 1 0,4-1-1 0,1-1 2 16,0 1 0-16,0 1-1 0,1-2-2 0,-1 5-1 15,1-1-1-15,-1 1-7 0,1 1-9 16,-1 1-30-16,0-1-39 0,0-4-54 0,-1-1-63 16,0-6-59-16,1-5-116 0,-2-3-236 0,2-5-427 15,-2-1 333-15</inkml:trace>
  <inkml:trace contextRef="#ctx0" brushRef="#br0" timeOffset="228456.486">8832 14589 364 0,'1'-5'799'0,"1"-4"-403"0,0 0-209 0,6 4-81 16,3 0-49-16,-1 0-13 0,1 2-19 0,6 2-18 15,-4-1-14-15,7 1-82 0,3 1-332 16,3 0-962-16</inkml:trace>
  <inkml:trace contextRef="#ctx0" brushRef="#br0" timeOffset="229839.3617">10096 14544 1 0,'-1'-8'341'0,"-2"-4"147"16,-4-2-100-16,4 2-55 0,-4 5-44 0,0 0-74 15,0 2-60-15,-4 0-47 0,-3 3-27 0,-1 2-13 16,-2 1-9-16,-5 2-7 0,-1 4 1 0,-3 1-1 15,-4 4 0-15,5 1 3 0,-3 5-8 16,0-2-3-16,4 3-4 0,-1 0-6 0,3 3-1 16,1 0-3-16,1 2-6 0,6 1-8 0,-2-2-1 15,8-1-5-15,2 2-1 0,2-2 4 16,4 1-8-16,3 0-1 0,2-1-1 0,7-1-3 0,5-1 5 16,4-3 3-16,8-6-2 0,3-1-1 15,6-6 2-15,3-1-5 0,3-4 7 0,5-2 2 16,1-3-5-16,-1-3-1 0,-1 0-5 0,-2-1-3 15,-4 0 4-15,-2 0-1 0,-3 0 1 0,-5 0 0 16,-4-1-1-16,-4 0 1 0,-4 1 0 0,-3 0 6 16,-3-1-5-16,-4 2 3 0,-1-2-1 15,-4-1-5-15,-1 1 8 0,-3-3 1 0,-2 1-3 16,-4-2 3-16,1 3-5 0,-4 0-2 0,0-2 2 16,0 5-1-16,-1 0-1 0,0 0 2 15,-2 3-3-15,0 1-6 0,-1 2 8 0,-2 1-3 16,0 2 2-16,-2 1 5 0,-1 1-7 0,0 2 1 15,0 1-1-15,-3 4 2 0,4 0-1 16,-1 2 0-16,-1 2 0 0,6-2-6 0,-2 5 5 16,3-1 1-16,3 0 2 0,0 2 5 0,0-2-8 15,3-1 0-15,-1 2 0 0,3 0-1 0,0-2 2 16,0 0 0-16,4-2 0 0,1-1-4 0,2-2 5 16,-1-1-2-16,3 1 2 0,1-3 7 15,0-2-7-15,1-2 1 0,1-1-1 0,2-2-4 16,2 0 6-16,3-3 1 0,-1 0-2 0,5-1-3 15,-3-2 3-15,2 0-2 0,-4-1 4 0,4 0 4 16,-1-1-7-16,-5 0 1 0,5-3 0 16,-5 0-6-16,3 2 6 0,-2-3 2 0,1 2-2 15,-1 1 1-15,-2-1-3 0,2 3-1 0,-1 0 2 16,1-1 1-16,-1 1-2 0,4 0 2 0,0-1-2 16,0 4-2-16,0 1 2 0,2-1 0 0,-1 1 0 15,-1 1 6-15,0 2-7 0,1 1 0 16,-2 1 1-16,-1 4 0 0,0-1 0 0,-1 1 0 15,0 2-1-15,-1 3-4 0,0 1 5 0,-2 0 0 16,0 0 1-16,-3 2 1 0,-1 1-2 16,-1-2-2-16,-2 1 0 0,0 0 0 0,-2-1 2 15,-1-1 1-15,-1-1-1 0,-1-1-5 0,0-2 3 16,0-2-1-16,0-1 1 0,1-2 4 16,-2-2-5-16,4 0 2 0,-2-2-1 0,1-1-7 15,2-1-1-15,0-5-4 0,5 0-2 0,1-4-4 16,1 0 4-16,2 0 0 0,4-1 2 0,0-1 3 15,2 1-3-15,4 0 0 0,-3 1 1 16,4 1 0-16,3 0 5 0,-1 2 3 0,2 1-1 0,0 2 2 16,0-1 1-16,0 2-1 0,1-1 4 15,1 1 3-15,-2 0-4 0,1 2 1 0,0-1-1 16,-2-3-2-16,-2 1 5 0,-4-1 1 0,-4-2 1 16,-5 0 0-16,1-3 2 0,-4 0-1 0,-1-3 1 15,-3 1 2-15,0-5-2 0,-3-3 0 16,0-2 0-16,-2-1-2 0,-1 1 5 0,-2-2-2 15,0 3 4-15,-2-2-1 0,1 5 1 0,-2 1 2 16,0 2 4-16,2 4 4 0,-1 4 0 0,2 3 0 16,1 3-3-16,-1 3-11 0,3 2 0 15,-2 4-5-15,0 6 1 0,-3 5 3 0,-2 6-2 16,3 3 1-16,-2 3 0 0,5 4 2 0,0 4-1 16,2 4 2-16,-2 5-3 0,1 2-1 0,0 3 2 15,-1 2-3-15,1 0 3 0,-2 4-1 16,-1 1-8-16,0 1-5 0,-3-1-10 0,0 0-17 15,2-6-21-15,-1-7-20 0,2-7-23 0,2-10-12 16,-1-5 0-16,2-6-10 0,1-9-18 16,0-3-10-16,0-4-12 0,-2-2-74 0,0-5-109 15,1-2-128-15,0-6-158 0,-3-3 42 0,3 0 588 16,0-4 0-16,-1-3 0 0,1-4 0 16</inkml:trace>
  <inkml:trace contextRef="#ctx0" brushRef="#br0" timeOffset="230915.421">11189 14775 1 0,'5'-21'0'0,"2"-6"0"0,4-2 348 15,4 6 7-15,1 5-53 0,3 4-47 0,0 1-33 16,1 1-30-16,1 3-30 0,-2 4-21 0,2-1-26 16,-4 6-20-16,4 6-10 0,-2-1-9 15,0 4-8-15,1 5-9 0,-4 1-8 0,-1 3-12 16,-5 3-4-16,-2 1-6 0,-4 0-6 0,-3 2 2 16,-2 0-1-16,-2-1-2 0,-4 1 0 0,0-2-5 15,-1-1-3-15,-1-3-4 0,0-3-2 16,2-3-1-16,2-4 0 0,2-3 1 0,0-3 0 15,2-1 9-15,1-1 4 0,0 0 7 0,2-2-3 16,3-4-6-16,3-2-7 0,7-7-9 0,1 0 2 16,3-2-4-16,4-2-1 0,0-2 0 15,0 0-1-15,3-2 1 0,-1-2 0 0,1-2 2 16,-4-1 1-16,3-3-3 0,-1 1 1 0,-2-2-2 16,-2-5 3-16,-2 1 0 0,-3-5 2 0,1-1-2 15,-4 5-1-15,-1 1 4 0,-4 4-2 16,1 3 4-16,-3 3 3 0,-3 1 1 0,0 3 4 15,-1 3 3-15,-1 1 2 0,-1 2 5 0,-2 5 1 16,2 0 1-16,-2 4-2 0,1 2-1 0,-1 1-2 16,2 1-3-16,0 3-4 0,-3-1-8 0,1 2-5 15,0 2-4-15,-3 5 0 0,-1 5 2 16,-1 3 1-16,-2 6 1 0,-3 4-1 0,2 3 1 16,0 3 0-16,-3 3 1 0,2 5 1 0,-2 3-2 15,-1 3 0-15,3 2-1 0,0-3-2 16,5 1 2-16,3-6-1 0,4-1 1 0,5-7-2 15,5-3 1-15,6-4-2 0,3-7 1 0,2-1 3 16,3-6-2-16,-3-2 1 0,4-4-1 0,-3-4 0 16,2-2 2-16,1-4-2 0,-3-4 2 15,1 0 0-15,-2-3-1 0,-1-1 0 0,0-3-3 16,-3 2 4-16,-1-4-1 0,-3 1 2 0,-2-1-2 16,-2 2 1-16,-3-2 2 0,-2 1-2 0,-2 4 3 15,0 0-2-15,-4 5 2 0,0 0-1 16,-1 3-1-16,1 1 1 0,1 3-3 0,-3 0 1 15,-1 2-3-15,-3 0-3 0,0 7 7 0,-1-3-5 16,-1 2 4-16,-3 6-1 0,3-3-3 16,2 3 2-16,0 1-3 0,5 3 2 0,0 0 1 0,3-1 0 15,1 2-1-15,4 0-2 0,3-4 4 16,2 3-3-16,5-2 2 0,-3-4 3 0,4 0-5 16,3-1 3-16,0-3-3 0,-1-1 1 15,3-4 0-15,2-2 0 0,-3-2 0 0,2-3-1 16,2-2 2-16,-2-1-2 0,-1-2 0 0,2-1 4 15,-2-5-5-15,0 0 4 0,0-3-2 0,1-2-1 16,-4-1 2-16,2-2 1 0,-1-3 0 0,-4-1-1 16,5-4 1-16,-7-1-2 0,5-4 1 15,-7 0 1-15,0-3-2 0,-1 4 3 0,-1-2-1 16,-1 1-1-16,-5 1 3 0,3 1-2 0,-3 1 3 16,-2 2-2-16,0 5 0 0,-2 3 1 0,0 3 0 15,-3 6 2-15,-1 3-2 0,3 6 3 16,1 1-2-16,-2 5-4 0,2 1 0 0,-3 4-2 0,0 8 2 15,-3 3 1-15,-3 2 0 0,3 5-3 16,1 4 1-16,1 4 2 0,3 2-3 0,-1 3 5 16,1 1-3-16,-3 2-2 0,4 6 4 0,-3 1-3 15,0 0 2-15,2-2 0 0,-2 0-3 0,1-4 1 16,2-7-2-16,4-4 1 0,1-8-2 16,0-6 4-16,3-5 0 0,1-3-2 0,-3-4 4 15,0-3-2-15,3-2 2 0,3-3 1 0,2-5-2 16,0-2 1-16,3-3-3 0,3-2 2 15,-4 2-1-15,2-4 2 0,-1-1 0 0,2-1-2 16,1 0 3-16,-2 1-5 0,1 2 3 0,-1 1 1 16,0 2-4-16,-2 6 3 0,2 1-3 0,-5 3-1 15,0 8 1-15,1 0 0 0,-6 4 0 16,1 4 0-16,-3 1 6 0,1 4-5 0,-2 0 0 16,-2 4 4-16,-3 0-8 0,0-1 6 0,-3-1-2 15,3 0-1-15,-5 0 1 0,2 0 1 0,0-4-1 16,0 2-7-16,2 0-11 0,1-5-27 15,0-2-29-15,-1-3-35 0,2-3-50 0,0 0-64 16,2-3-106-16,0-1-263 0,0-4-506 0</inkml:trace>
  <inkml:trace contextRef="#ctx0" brushRef="#br0" timeOffset="231060.0389">12729 14161 1 0,'-4'-4'278'15,"-3"-1"39"-15,-1-2-216 0,6 6-89 16,-1 3-42-16,0 4-20 0,-1 1-52 0,-1 2-225 16,1 5 128-16</inkml:trace>
  <inkml:trace contextRef="#ctx0" brushRef="#br0" timeOffset="231741.5094">13075 14584 1374 0,'-1'-7'401'0,"-3"-2"-63"15,2-1-110-15,-1 2-45 0,2 3-26 0,1 2-28 16,-1 1-28-16,0 1-27 15,-1 1-23-15,1 1-24 0,-2 0-14 0,1 2-8 0,-6 3 4 0,-2 2-1 16,0 2 5-16,-1-1-3 0,0 2-3 16,1 1 3-16,4-1-6 0,1 1 0 0,0-1-2 15,2 0-2-15,2-1 1 0,1-2-2 0,1 0 1 16,2-1-1-16,2-1 3 0,-2-3 0 16,4 0 1-16,1-3 10 0,2 0-9 0,2-3 2 15,0 2 2-15,7-2-8 0,-4-2 4 0,2-1-3 16,0 0 1-16,-1-1 0 0,1 0 2 15,-2 0-2-15,1-1-2 0,-1 0 6 0,-1-2-5 16,1 1 2-16,0-1 2 0,-3 3-9 0,3 0 6 16,-2 0-3-16,-4 3 0 0,-2-1 3 0,-2 4-3 15,4 2 0-15,-7 0-3 0,3 3 5 0,0 2-4 16,-1-1 2-16,1 3 3 0,-1 2-8 16,1 1 8-16,-3 1-2 0,0-1-2 0,1-2 6 15,-2 2-4-15,2 0 2 0,-3 1 0 0,-3-2-2 16,3 1 0-16,-1-3 0 0,-1-2 1 0,2 1-4 15,-1-4 4-15,1 0-1 0,1-3-2 16,-1-2 8-16,0 2-2 0,2-1 1 0,2-1 1 16,0-3-3-16,3 0-2 0,3-4-2 0,0-1 3 15,-1 1-5-15,3 0 5 0,-3-3-1 0,0 3-1 16,0-2 5-16,2 0-6 0,-3 1 3 0,-1 1 0 16,2 2-5-16,0 0 6 0,-1 3-5 15,-3 2 2-15,3 2 2 0,0 0-4 0,-4 2 2 16,3 2-1-16,3 0 3 0,-4 4-1 0,0-3 2 15,2 4 1-15,-1 0-4 0,-2-2 6 16,3-2-3-16,-4 2 4 0,1-4 2 0,-2 1 1 16,3-1 2-16,-1-2-3 0,3 1 4 0,-2-1-3 15,7-2-1-15,-3-1-2 0,1 1-5 16,2-2-2-16,1-1-3 0,1 0-7 0,-2-2-9 16,1 3-20-16,-4-1-34 0,-1 1-66 0,1-1-108 15,-2 0-252-15,0-2-669 0,-1 0 23 0</inkml:trace>
  <inkml:trace contextRef="#ctx0" brushRef="#br0" timeOffset="232255.0341">13902 14407 1498 0,'-1'-11'305'0,"-1"-2"-62"16,4-1-89-16,3 5-12 0,-2 4 12 16,4 0 15-16,-4 2-17 0,1 3-40 0,-1 0-43 15,-2 1-28-15,1 3-10 0,1 3 7 0,3 5 8 16,-1 5-1-16,1 3-9 0,2 3-7 16,0 1-7-16,-2 1-2 0,2 3-2 15,-2-2-5-15,-3 1-4 0,-1-2-2 0,1-1-2 0,-3 2 2 16,0 1-2-16,-3 0-3 0,1-1-4 0,2-3-3 15,-1-5-1-15,1-6-1 0,0-4 1 0,0-2-3 16,0-3 1-16,-1-3 3 0,2 0 1 16,-1-3 3-16,0 1-1 0,1-3-4 0,0-5-3 15,3 1-2-15,2-7 5 0,-1 0 1 0,1-4 4 16,3 2 0-16,2-3 0 0,-1 2-1 0,2 1 0 16,6-4 2-16,-4 3 0 0,3 3 1 15,-1 3-1-15,-1 2 0 0,2 3 0 0,-3 1 1 16,1 1 2-16,-1 3 0 0,-2 3-2 0,1 1 0 15,0 3-1-15,-2 1 1 0,0 3 1 0,0 2 0 16,-1 4 1-16,0 3-3 0,-2-2 0 16,1 3 0-16,-3 0 2 0,2-1 2 0,-6 1-2 15,0-1-1-15,-2 1-2 0,-2-4 0 0,0 1-2 16,0-2-4-16,-6-5-10 0,6 0-27 0,-2-4-32 16,0 1-41-16,2-4-33 0,-2-2-30 15,0 0-52-15,1-4-106 0,-5-1-175 0,0 1-216 16,1-8-100-16,0 1 767 0</inkml:trace>
  <inkml:trace contextRef="#ctx0" brushRef="#br0" timeOffset="232357.2768">14128 14355 1 0,'1'-3'0'0,"1"-1"0"0,-1 1 0 0,5 3 0 16,-1 3 0-16,4 4 0 0</inkml:trace>
  <inkml:trace contextRef="#ctx0" brushRef="#br0" timeOffset="233144.8821">14494 14650 625 0,'1'0'538'0,"-1"0"-111"0,1 0-149 16,0 1-85-16,-1-1-46 0,0 1-44 0,2 1-15 15,2 1-4-15,-1 3 2 0,0 0-10 0,3 4-14 16,1 0-9-16,-2 1-10 0,0-1-5 16,0 4-7-16,-2-2-4 0,2 0-3 15,-3-1-3-15,-1 1 1 0,0-2-9 0,0-2 0 0,3 1-3 16,-3 0-7-16,0-4 5 0,-1-1-1 0,1 0 0 16,0-1 1-16,-1-2-3 0,1-1 2 0,-1 0 2 15,0 0 7-15,1 0 4 0,1-3 3 16,2 1-3-16,-2-3-11 0,5-1-2 0,1-1-1 15,-1-3-1-15,2 1 5 0,1-2-6 0,0-1-1 16,-1-1 1-16,0-4-1 0,1 1 1 0,1 1 0 16,-1-1-1-16,0 3-6 0,-2 1 3 15,0 2 1-15,-2 3-1 0,4 1 7 0,-3 3-10 16,-2 1-1-16,2 3-1 0,1 1-3 0,-4 2 4 16,3 1 2-16,-4 2 0 0,4 3 0 0,-4 0 2 15,5 0-1-15,-5 1 1 0,4-2 5 16,-5 1-6-16,4 0 0 0,-3 1 0 0,0-2-4 15,3 0 5-15,-3-2 0 0,3-2 0 0,-2 0-2 16,0 0 0-16,2-2-1 0,-1-2-1 16,0 2 6-16,1-3-9 0,-2-1 0 0,5-1-3 15,2-1-9-15,-2-3 11 0,0 1-1 0,0 0 4 16,-2-3 1-16,1-1-1 0,1-1-2 0,1-1 2 16,-1 3 3-16,0-2-1 0,0 2 3 0,-3 1-2 15,2 1-3-15,-1 0 3 0,-3 3-3 16,3 0-2-16,-2 3 2 0,2 1-4 0,0 3 1 15,2 2 3-15,2 0 4 0,0 2-1 0,0 0 2 16,2 3-1-16,2-2-4 0,0 3 6 0,1-3-1 16,-1 0 2-16,3 0 5 0,0-3-6 0,2 0 0 15,-5-3 0-15,3-2 0 0,-6-1 2 16,0-1 1-16,-1-1 0 0,-2-5 0 0,-1 2 2 16,1-5 1-16,-4 0 2 0,2-2 1 15,0-1-1-15,-4-2 0 0,4 1 3 0,-3 0 0 0,1 0 5 16,-2-2 3-16,-1 0 0 0,0 1-1 15,1 0 4-15,-2 4-2 0,-1 1 5 0,-1 5 7 16,-2 1-7-16,1 3-5 0,0 0-7 0,-5 3-11 16,-2 2 3-16,-4 3 2 0,-4 4 1 15,0 0 1-15,-3 5 0 0,3 0-2 0,-1 0-1 16,7 2 4-16,1 0-9 0,5 1 1 0,2-3-3 16,5 4-1-16,2-1 2 0,7-1 1 0,4 2-2 15,6-4-4-15,3 1-12 0,7 1-23 0,5-4-33 16,1 1-58-16,3-2-117 0,1-2-131 0,0-4-227 15,5-3-628-15</inkml:trace>
  <inkml:trace contextRef="#ctx0" brushRef="#br0" timeOffset="233385.5553">16048 14679 918 0,'-9'-3'616'0,"-2"-5"-133"0,1 1-151 0,4 1-80 16,5 2-60-16,1 0-53 0,1 2-46 0,4 0-29 16,-1-1-18-16,4 0-15 0,3 0-5 0,2 2-4 15,5 0-9-15,1 1-4 0,2 1-4 16,1 2-4-16,1 0 3 0,1-1-2 0,-3 2-2 16,1-1-5-16,-2 4-9 0,1-1-25 0,-2 1-53 15,-1 2-96-15,-3 0-175 0,-3-1-292 16,-3 2-428-16,0 0 275 0</inkml:trace>
  <inkml:trace contextRef="#ctx0" brushRef="#br0" timeOffset="233530.2572">16053 14891 1 0,'-4'1'600'0,"-4"0"56"0,0-1-120 16,7 0-113-16,1 0-115 0,1-1-121 0,4 0-70 15,0-2-44-15,6-1-21 0,7-1-13 0,8 2-17 16,1 0-12-16,9-1-7 0,2 3-9 0,3-1-33 15,2 1-110-15,1-1-350 0,5-1-1122 16</inkml:trace>
  <inkml:trace contextRef="#ctx0" brushRef="#br0" timeOffset="235091.9759">5221 10456 1 0,'-2'-2'0'0,"0"-1"272"16,-4 1 70-16,3 0-40 0,0-1-48 0,-1 2-48 15,1 0-32-15,2-1-39 0,-3 2-33 16,-1 0-22-16,3 0-14 0,-2 2-6 0,0 0-5 16,0 1 0-16,-1 0-1 0,1 2-2 0,-3 0 2 15,3 0-3-15,-1 1-3 0,2 1-5 0,-3 2-7 16,3-2-1-16,-1 2-1 0,-2 1-1 0,4 1-2 16,-4 1-5-16,4 0-3 0,0 2-1 0,-1-1 2 15,0 3-1-15,2 0-3 0,1-1-5 0,0 1-11 16,2-1 1-16,1 0-1 0,0-2 5 15,-1-1 6-15,5-1-5 0,-2-4 2 0,3-2-2 16,1 0 0-16,1-2 4 0,6-2-1 0,-1-2 2 16,5-1-4-16,1-4 0 0,-1 0-4 15,1-1 1-15,-1-2 2 0,-1-2-4 0,-2-2 0 16,-3 1-2-16,-1 0 1 0,-4 2 3 0,-1 0 3 16,-1 0 2-16,-3 1 2 0,-4-2 0 15,0 1 1-15,0 2-3 0,-4-5 2 0,-2 4-5 16,1-1 0-16,-2 0-5 0,-1 2-5 0,-3-1 4 15,-2 2-5-15,2 0 1 0,-4 2-2 0,2 1-1 16,-4 0-1-16,4 1 4 0,-5 2 1 16,5 0-4-16,-5 0 0 0,3 1-3 0,-1 0-5 15,6 1-4-15,-1 1-14 0,3 1-41 0,5-1-99 16,0 0-189-16,6 1-350 0,1 0-820 0</inkml:trace>
  <inkml:trace contextRef="#ctx0" brushRef="#br0" timeOffset="235463.6716">5599 10362 818 0,'-12'-4'468'0,"-1"1"-75"0,-6-1-79 16,6 2-64-16,3-1-30 0,0 0-42 0,2 0-39 15,3-1-23-15,1 2-27 0,3-2-19 0,1 2-28 16,2 0-28-16,4-3-13 0,3-1-9 0,5 1 4 16,6 0 1-16,7 0 4 0,4 3-4 15,1 2 0-15,4 1 5 0,0 1-3 0,-5 2 6 16,-1 3-5-16,-5 1-1 0,-2 0-3 0,-2 3-3 16,-7-2 6-16,2 1 1 0,-4 1 1 15,0 2 2-15,-2 2-3 0,-2 1 1 0,2 0 3 16,-7 2 2-16,0 2 4 0,-3 0 2 0,-3 1-1 0,0-3-6 15,-6 3 6-15,3 0-1 0,0-2-2 16,-1 1 2-16,0-2-4 0,2-2-1 16,1 1-3-16,0-1 2 0,2-3-8 0,2 0-8 15,0-2-18-15,-1 0-45 0,1-3-68 0,0-1-131 16,0-2-293-16,0 0-646 0</inkml:trace>
  <inkml:trace contextRef="#ctx0" brushRef="#br0" timeOffset="235736.9553">5695 10631 1698 0,'1'-1'369'0,"1"-3"-167"0,6-1-55 0,3 0-28 16,4-1 5-16,3 0-15 0,4-2-26 0,3 0-17 15,6 0-19-15,4-2-10 0,4 1-9 16,1-3-10-16,0 3 1 0,2-2-4 0,-4 0-2 15,1 1-4-15,-2-1-2 0,-1 2-1 0,2 0-1 16,-5 1 3-16,-3 1-5 0,-4 1 0 16,-4-1 0-16,-4 4-4 0,-3-1 5 0,-2 0-1 15,-4 4-1-15,-1-3 0 0,-7 3-2 0,0 0-2 16,-1 0-2-16,-1 0-4 0,1 0-19 0,0 2-18 16,-2-1-23-16,-1 2-61 0,-2 2-144 0,0 1-533 15,-1 1-793-15</inkml:trace>
  <inkml:trace contextRef="#ctx0" brushRef="#br0" timeOffset="236682.7129">10445 9320 1 0,'-3'-1'0'0,"1"-3"0"0,-1 0 21 0,-3 0 306 15,4 2-53-15,-6 0-26 0,5-1-17 0,-4 1-16 16,0 1-9-16,2-2-12 0,-2 2-13 0,3 0-9 16,0-1-14-16,1 1-13 0,2 0-18 15,1 1-24-15,1-1-26 0,2-1-25 0,2 0-23 16,3 0-14-16,4-4 0 0,8 1-2 0,4-2 2 16,8 0 2-16,6 0-4 0,1-2-2 15,-1 4 0-15,-2 0-4 0,0 0 0 0,-5 2-1 16,-3 0 0-16,-3 0-2 0,-2 1-1 0,-2 2-2 15,-5 1-3-15,-1 2 2 0,-2 1-2 16,-4 0 0-16,-2 2 2 0,-1 0-4 0,-4 3 4 16,-2 2 2-16,0 1 2 0,-6 3 8 0,-2 1 3 15,-2 3 3-15,-6 1 4 0,-2 0 3 0,0 1-1 16,1 1-1-16,-2-3-4 0,5 1-8 0,-1-2 2 16,3-4-3-16,1 2-2 0,0-1 0 15,2-1-5-15,0 1-1 0,2 1-1 0,1 0-2 0,-1 1 0 16,4-1 3-16,-1-1 1 0,1 2-5 15,1-5 4-15,0 5-14 0,-2-5-14 0,3 2-18 16,-1-1-42-16,1-4-39 0,0 0-54 0,0-1-90 16,0-2-146-16,-1-2-253 0,2 0-508 15</inkml:trace>
  <inkml:trace contextRef="#ctx0" brushRef="#br0" timeOffset="236870.5927">10466 9550 372 0,'0'-3'493'16,"-2"-1"-56"-16,0 0-104 0,4 0-81 0,0 1-74 16,2 0-72-16,1-1-49 0,2 0-32 0,6 1-12 15,3-1-6-15,4 0-5 0,5 0 5 16,1-1-1-16,5 2-2 0,1-1-3 0,5-1-13 16,-1 1-27-16,2-3-80 0,3 1-121 0,-3-1-184 15,-1 2-347-15,-1-4 84 0</inkml:trace>
  <inkml:trace contextRef="#ctx0" brushRef="#br0" timeOffset="237108.1741">11167 9238 455 0,'2'-2'631'0,"-2"-1"-190"0,-2 0-87 0,2 2-76 16,0 2-82-16,-1-1-76 0,1 1-49 0,-1 1-16 15,-2 3 7-15,-1 2 12 0,-2 1 6 16,0 3-9-16,0 1-14 0,-3 2-10 0,2 4-9 15,-1 2-5-15,1 3-6 0,-2 0-5 0,0 1-9 16,2 0-5-16,1 0 1 0,1-1-7 0,1 0 2 16,0-4-1-16,3-1-4 0,0 0 5 15,1-2-3-15,2 1-3 0,1-3-6 0,2-1-18 16,-3-5-21-16,2 2-33 0,0-3-44 0,0-2-70 16,0 1-126-16,3-4-243 0,-1 1-454 0,1-6 244 15</inkml:trace>
  <inkml:trace contextRef="#ctx0" brushRef="#br0" timeOffset="237497.4359">11301 9272 563 0,'6'-7'520'0,"1"-2"-76"16,2-2-121-16,-1 3-74 0,-2 3-55 0,-1 2-71 15,0 3-58-15,-2 1-30 0,1 4-9 0,-1 0 8 16,2 7 5-16,0 1 3 0,-1 3-3 15,-1 3-4-15,0 2-1 0,-3 3-7 0,0 3 2 16,-2 1-5-16,-1 4-6 0,-2-1 0 0,0 1-6 16,0-3-1-16,-2-3-3 0,3-4-2 0,-1 0 1 15,1-4-1-15,1-2 4 0,0-4-4 16,-1 2 1-16,2-4-3 0,0-2-4 0,2-5 3 16,0 1 0-16,1-2 4 0,2-1 4 0,3 2 4 15,5-5 2-15,8 0-2 0,6-3-1 16,3-2-6-16,5 2-2 0,0-1-1 0,1 1-6 15,-2-3 4-15,0 3 1 0,-5 0 0 0,-2 1 1 16,-5 1-2-16,-2-1-1 0,-2-2-1 16,-3 2 3-16,-2 1 1 0,-1 2-1 0,-1-1 3 0,-5 1-6 15,0-1 4-15,-3 0 3 0,-1 2 0 16,-1 0 2-16,1 2-5 0,-2-2-5 16,2 1-4-16,-1-1-4 0,0-1-4 0,-1 2-8 15,0 0-27-15,-4 2-64 0,3-1-136 0,-3 3-346 0,2 2-993 16</inkml:trace>
  <inkml:trace contextRef="#ctx0" brushRef="#br0" timeOffset="238347.1575">10244 12444 1 0,'-8'-3'0'0,"-1"0"0"16,-2-3 298-16,1 2 48 0,0 0-8 0,1 2-52 15,-1-1-39-15,0 1-30 0,1 1-31 0,5-1-32 16,-4 3-40-16,5 0-36 0,0 1-27 16,0 2-16-16,2-1-7 0,1 2-2 0,1 2 1 15,1-1 5-15,2 1 2 0,-1 0 3 0,5 1 2 16,1-2 3-16,1 1 2 0,4 0 3 0,6-1-2 15,3-4-7-15,5 1-6 0,6-5-7 16,0 1-8-16,2-2-3 0,3-1-4 16,-2 1-1-16,-1-1-3 0,-1 1-3 0,-6 2 0 0,-2 1-2 15,-5 1 0-15,-5 1-2 0,-4 0-1 16,-3 4 2-16,-3-1-3 0,-5 1 2 0,-1 0 1 16,-2 3 4-16,-2 1 5 0,-4 3 5 0,-2 2 3 15,-4 1 2-15,2 1 0 0,-2-2-4 0,-2 1 1 16,2 0-2-16,-3-2-4 0,3 2 2 15,1-1-3-15,-1-1-1 0,3 1-2 0,0-5-5 0,2 3 3 16,0-3-3-16,-1 1 1 0,3-1-3 16,0 0-1-16,2 0-2 0,-1-3-7 0,4 2-10 15,-1-2-32-15,2 0-38 0,-1 0-50 0,1-1-69 16,0-1-85-16,1-2-120 0,-1-2-181 0,1 1-230 16,0-2 409-16</inkml:trace>
  <inkml:trace contextRef="#ctx0" brushRef="#br0" timeOffset="238545.2863">10309 12673 207 0,'-1'-2'691'15,"-1"-1"-195"-15,-1 1-141 0,5 1-119 0,-1 0-82 16,2-2-50-16,0 1-18 0,3 0-6 16,2-2-6-16,4 1-11 0,0-3-18 0,5 3-10 15,2-2-6-15,0 1-11 0,7-1 2 0,2-1-7 16,1 1-4-16,4 0-2 0,-1-1-5 15,4-1-6-15,-3 1-13 0,2 0-25 0,0 0-64 0,0-2-105 16,0 1-170-16,-2-1-308 0,-1-1-485 0</inkml:trace>
  <inkml:trace contextRef="#ctx0" brushRef="#br0" timeOffset="238779.668">11043 12410 138 0,'0'-4'647'0,"1"-2"-141"0,0-1-124 15,1 1-63-15,1 1-46 0,-3 1-57 0,1 3-45 16,-1 0-52-16,0 1-41 0,0 1-37 16,0 0-25-16,0 0 1 0,2 4 7 0,-1 2 11 15,-1 0 6-15,1 4 6 0,-2 2-9 0,0 2-9 16,-1 0-5-16,1 2-11 0,-2 0 2 0,0 3-1 16,-1 1-1-16,0 0 4 0,0 4-6 15,0-2-4-15,0 0-4 0,3-1-7 0,0-2-12 16,2-1-26-16,0-2-31 0,4-5-50 0,-1 1-66 15,2-3-122-15,3-5-224 0,1-1-434 0,2-4-22 16</inkml:trace>
  <inkml:trace contextRef="#ctx0" brushRef="#br0" timeOffset="239115.6762">11367 12455 390 0,'0'-4'728'0,"0"-4"-170"0,-3 0-152 0,2 1-100 0,0 3-75 15,-2 3-77-15,1 2-56 0,-2 2-39 0,-3 2-15 16,-1 6 0-16,-2 3 5 0,-2 1 0 16,2 4-9-16,-2 0-4 0,2-2-13 0,3 2-8 15,3 1-3-15,3-1-10 0,2 0 2 0,3-1 0 16,3 1-2-16,2-5 4 0,2-1-1 0,1-2 0 16,5-5 0-16,0-1 0 0,1-4 1 15,0-1-2-15,0-2 2 0,-2-2-2 0,0-1-2 16,-2-4 3-16,-3 0 0 0,-3-2 5 0,2 0 1 15,-7-2 1-15,0-2-3 0,-2 1-1 16,-3-2-2-16,-1-1-2 0,-1-1 2 0,-5 3-6 16,2-2 4-16,-1 0-1 0,-2 3-1 0,-3-1 2 15,1 5-2-15,-3-1 0 0,-2 4-1 0,-1 4-3 16,0 0 1-16,-4 3-5 0,2 2 0 0,-2 2-9 16,3 2-19-16,2 2-42 0,2 3-78 15,3-1-153-15,5 3-514 0,6-1-833 0</inkml:trace>
  <inkml:trace contextRef="#ctx0" brushRef="#br0" timeOffset="240418.588">15407 8747 1 0,'0'-4'105'0,"0"-1"264"15,1-1 6-15,-1 2 6 0,0 2-35 16,0 0-68-16,0 2-97 0,-1 0-91 0,1 1-64 15,-1 0-31-15,-2 2-1 0,1 2 28 0,1 1 25 16,-1 4 20-16,-4 0 3 0,4 4-7 0,-4 0-7 16,2 4 0-16,1 0 2 0,-3 1-1 15,1 2-7-15,0 1-5 0,0 2-10 0,-2-5-2 16,3 5-5-16,-2-3-4 0,-1-1-5 0,4 0-5 16,-5-2-3-16,6-1-3 0,-1-1 0 0,-1 1 0 15,2-4-1-15,1 2-2 0,1-4-3 16,0 1 1-16,0-3-1 0,0 0-5 0,0-2-5 15,0 0-30-15,0 0-47 0,1 0-70 0,1-1-119 16,3-1-193-16,-2-2-395 0,7 1-184 0</inkml:trace>
  <inkml:trace contextRef="#ctx0" brushRef="#br0" timeOffset="240816.9303">15488 8776 56 0,'0'-4'549'0,"0"-4"-30"15,0 0-182-15,2 2-61 0,0 3-61 0,1-1-63 16,2 1-52-16,-3 3-48 0,0 2-28 0,6 1-19 16,0 3 0-16,1 3 1 0,2 3 0 0,-2 3 3 15,1 2 1-15,-4 3 1 0,3-1 2 0,-1 2 0 16,-5-3-1-16,3 3 1 0,-4-2 0 15,-1 1 2-15,-1-2 2 0,-1-3 0 0,-1-2 0 16,-3 1 6-16,2 0 3 0,-4-4 5 16,2 3 4-16,-3-5-3 0,0 1 0 0,3-2-4 0,-1 0 1 15,-4-1-1-15,7-1-5 0,-3-1-2 16,3 0-9-16,0-1-2 0,-2-1-3 0,4 0-2 16,0 3 0-16,0-3-2 0,0 1-5 0,2-2 0 15,-1 2 2-15,1-3 1 0,0 1 5 0,2 1 6 16,4-2-1-16,1 1 2 0,5-2-2 15,3-1-3-15,1 1-1 0,8-3-6 0,-3 0-7 16,4-2-12-16,-1 2-20 0,2-4-35 0,-3 1-55 16,-1-1-92-16,2-1-162 0,-1-2-318 0,2 1-612 15</inkml:trace>
  <inkml:trace contextRef="#ctx0" brushRef="#br0" timeOffset="241185.9903">15910 8829 1 0,'0'-4'498'0,"-2"-1"-85"15,0-1-63-15,4 2-65 0,-1 0-66 16,1-1-71-16,4 0-49 0,2 2-35 0,-2-2-18 16,8 3-1-16,-3 1-1 0,4 1-5 0,0 2-3 15,0 4-7-15,2 1-6 0,-2 1-4 0,1 2-3 16,-3 1-4-16,2 3-1 0,-3 0-1 0,-1 1 0 15,-2 5 4-15,-5-1 5 0,1-1 3 16,-4 3 2-16,-2 0-2 0,-5 0 1 0,2 0 1 16,-4-2-2-16,-2-1 2 0,-1 0-3 0,0-1-1 15,-3-2-2-15,1-4 1 0,4-1 1 16,-2-2 0-16,1-4 0 0,5 1-2 0,-1-3-2 16,3 1 1-16,2-3 2 0,1 0 4 0,1-1 4 15,0 1-1-15,1-3-5 0,4 0-7 0,-1 0-8 16,5-3-6-16,2 0 2 0,4-1-6 15,2 0 2-15,-1-3 0 0,7 3-4 0,0-2-1 16,-2-1-15-16,4 2-22 0,-3-1-44 0,0-1-64 16,2 3-84-16,-2-4-143 0,-2 2-260 15,1 0-402-15</inkml:trace>
  <inkml:trace contextRef="#ctx0" brushRef="#br0" timeOffset="241751.1387">16440 8790 1 0,'3'-3'0'0,"-3"1"0"0,0-1 0 16,1 1 0-16,-1 1 0 0,0-1 0 0,1 0 64 16,-1 2 79-16,1-3-8 0,-1 3 3 0,0 0 5 15,0 0 4-15,0 0 0 0,0 0-3 0,0 0 1 16,0-1 0-16,0 1 0 0,1-1 4 0,-1 0-2 15,0-1-7-15,1-1-9 0,-1 2-17 0,0-1-15 16,0 1-8-16,1 1-13 0,-1 0-7 16,0 0-9-16,0 0-19 0,0 0-11 0,0 0-17 15,-1 0-8-15,1 1-3 0,0-1-2 0,0 3 3 16,0 0 6-16,-1 1 4 0,1-1 2 0,0 2 1 16,-1-1-1-16,2 0-1 0,-1 3 2 15,1-1 2-15,-1 0 4 0,0 2 4 16,1 0-2-16,-1 2 0 0,4 0-1 0,-4 1 0 0,1 3-4 15,0-1 1-15,-1 3 0 0,0 1-5 16,0-1 1-16,0 3-2 0,-1 1-1 0,-3 1 1 16,2 0-4-16,1 1-3 0,-2 2 0 0,-2-2 0 15,4 0-2-15,0-3 2 0,0-2-3 16,1-2-4-16,0-4 2 0,0 1-1 0,1-4-1 16,0 0 3-16,-1 0-6 0,1-2-1 0,4 0-9 15,-2 0-38-15,0 0-80 0,3 1-206 0,2-3-704 16,2-1-585-16</inkml:trace>
  <inkml:trace contextRef="#ctx0" brushRef="#br0" timeOffset="245416.8776">15512 12546 1 0,'-1'-2'0'16,"-5"-1"0"-16,3 0 0 0,2 0 302 0,-1 0-29 16,-4 3-41-16,5-4-37 0,-1 3-24 15,1 0-32-15,-3 1-14 0,2-1-14 0,2 1-13 0,-2 0-1 16,1 0-3-16,-1 0-4 0,2 0-9 16,-4 1-16-16,4-1-20 0,-1 1-14 0,1-1-3 15,-1 3-2-15,1-1 7 0,0 1 1 0,-2-1 2 16,1 1 0-16,0 1-2 0,1 3 0 0,-1 0 1 15,-2 1 0-15,3 0-2 0,-1 3-1 16,1-2 0-16,-1 3-6 0,1-1 3 0,0 1-5 16,0 0-2-16,-1 1-1 0,0-1-2 0,0 2-1 15,0-1-1-15,1 1 0 0,-3 1-9 0,2-1 4 16,1 0-2-16,-1-4-1 0,0 1 1 16,1-2-4-16,0-1 0 0,0 0-2 0,1-2 0 15,-1-1-1-15,1-2-2 0,-1 1 2 0,1-2-4 16,2 1 0-16,-2-1 1 0,0 2-11 15,1-2-11-15,-1 0-40 0,0-1-57 0,2 1-88 16,-2-2-116-16,1-2-194 0,0-1-365 0,0-2 181 16</inkml:trace>
  <inkml:trace contextRef="#ctx0" brushRef="#br0" timeOffset="245789.3702">15563 12496 1 0,'0'-2'277'0,"0"-2"143"0,0-1-76 0,3-2-46 15,4 2-59-15,1 0-47 0,-3-1-33 0,4-1-28 16,1 3-27-16,-1 0-26 0,2 1-20 16,-1 3-15-16,0 0-10 0,1 0-5 0,4 3-8 15,-5 1-1-15,1 2-3 0,-1 1-2 0,1 0 2 16,0 1-1-16,-2 4-2 0,-3 0-1 0,1 0-1 15,-4 3 0-15,3-1 0 0,-5 2 3 16,-2-1-3-16,-5 1 4 0,2 0-1 0,-3-2-1 16,2-1 2-16,-2-3-4 0,-3-1 0 15,5-1-2-15,-2-1-3 0,1-1 1 0,4-1-3 16,-1-2 1-16,2-2-3 0,-3-1 2 0,4 0-2 16,4 0-2-16,-3 0 3 0,-1-1-3 0,2 1 2 15,-1 0 1-15,6-2-2 0,2-1 0 0,4-1-2 16,0-1-4-16,7-1-5 0,0 1-13 15,6-1-25-15,-3-2-57 0,1 1-94 0,0-1-149 16,0-1-234-16,-1-1-321 0,2 1 412 0</inkml:trace>
  <inkml:trace contextRef="#ctx0" brushRef="#br0" timeOffset="246080.7885">16278 12285 866 0,'-4'0'514'0,"2"-1"-155"0,-4 1-99 0,5 0-60 15,1 1-57-15,0 1-35 0,-1 3-17 0,-2 0-6 16,-3 1 4-16,4 2-13 0,-1 2-11 0,-1 1-10 16,1 1-9-16,1-1-6 0,1 4-5 15,-1 0-1-15,2 1-8 0,-2 2 2 0,1 1-3 16,0 0-7-16,0 2 2 0,-2 1-7 0,-1 1-2 15,1 1-2-15,0 0-6 0,-3-4 0 0,4-2-5 16,1-4-2-16,-1-2-1 0,-1-3-10 16,1 4-24-16,1-4-37 0,0-2-50 0,-1-1-61 15,2-3-73-15,1-3-91 0,1 0-206 16,1-5-352-16,7-5 219 0</inkml:trace>
  <inkml:trace contextRef="#ctx0" brushRef="#br0" timeOffset="246489.2676">16348 12327 1 0,'5'-6'216'0,"-2"-4"364"0,5 0-123 0,0 2-70 15,-3-2-69-15,5 2-75 0,-1-2-56 0,1 1-45 16,0 3-32-16,1-3-25 0,0 3-19 16,-1 1-14-16,0 0-18 0,2 3-13 0,-4 3-10 0,1 3-6 15,-1 0 1-15,-4 4 0 0,3 2 1 16,-4 2 3-16,3 4-1 0,-5 0 4 0,-1 1 0 15,-4 4 1-15,0-3 0 0,-3 1-1 0,2-1-2 16,-4-1-2-16,1-2 1 0,1-2-3 16,0-1-2-16,-1-2 1 0,5 1-5 0,-2-5 0 0,4-4-1 15,1 3 0-15,0-4 0 0,5 4 1 16,-2-4 1-16,5 1 1 0,2 0 1 0,0-2 0 16,5 0-1-16,1 0 0 0,2 1-3 0,-1-1 2 15,3 1-3-15,-4 0 1 0,-2 0 1 16,-4 3-2-16,0 0 2 0,-2 2-3 0,-4 1 2 15,4 0-1-15,-6 0 0 0,4 0 3 16,-5 2-3-16,-2 2 2 0,-3-1 1 0,0-1 1 0,-4 0 4 16,2 0 2-16,-3 0 1 0,-3-1-1 15,-3 2-5-15,0-2 2 0,-1-1-2 0,-4 0 1 16,3-1 1-16,1 2-6 0,-2-2 0 0,6-2-6 16,-2-3-9-16,1 1-27 0,7-1-62 15,-1 1-128-15,-1 0-372 0,7-4-1000 0</inkml:trace>
  <inkml:trace contextRef="#ctx0" brushRef="#br0" timeOffset="247235.7075">20423 11894 114 0,'1'-5'622'0,"1"-2"-170"0,0-1-71 16,1 1-64-16,-1 1-65 0,2 0-55 15,0 0-45-15,-3 1-31 0,1 2-24 0,4 2-26 16,-5-2-13-16,0 3-17 0,-1-1-13 0,0 1-12 16,0 1-6-16,0 3-4 0,0-1 3 15,1 4 9-15,0 1 8 0,-1 4 7 0,0-1 2 0,-1 3-1 16,0 2 0-16,-4 0-5 0,0 2-5 15,1 1 0-15,-3 1-4 0,0-2-4 0,1 2-5 16,-1 0-1-16,-3-1-3 0,4-2 2 16,0-2 2-16,-1 1-5 0,1-1-2 0,1-3-2 15,-1 0-3-15,1-1 3 0,1-4-3 0,-1 3-4 16,4-3-19-16,-2-2-28 0,3-1-42 0,0 0-50 16,0-3-54-16,2-2-99 0,0-2-212 0,4-3-421 15,3 0-113-15</inkml:trace>
  <inkml:trace contextRef="#ctx0" brushRef="#br0" timeOffset="247657.2787">20492 11834 1 0,'7'-8'550'0,"-1"1"-75"0,4-7-119 16,0 2-54-16,3 2-44 0,-5 1-59 0,1 1-52 15,0 2-39-15,-1 3-43 0,-2 0-27 0,-1 3-19 16,-3 1-11-16,4 3-3 0,-2 3 1 15,-2 3 7-15,1 0 3 0,-2 5 10 0,-2 1 6 16,0 0-3-16,-3 0 0 0,-2 3-6 0,-3 1-6 16,1-2 3-16,-2 1-2 0,-2-2-4 0,4-1-3 15,-4-3-2-15,4-1-3 0,0-2 0 0,3-2 3 16,1-1-6-16,2-3-1 0,1-1-3 16,1-1-5-16,1 0 6 0,0 0 2 0,3 0 2 15,1 0 2-15,3-1-3 0,0 2-1 0,3-2 1 16,2 2 0-16,-1 1-1 0,3 1-1 0,-1 1-1 15,-3 1-4-15,-1 0 4 0,2 0 1 16,-4-1 0-16,0 4 1 0,-5-2-2 0,1 1 0 16,-3-1 2-16,-1 1 5 0,-1 1 0 0,-4 0 5 15,0 0 2-15,-1 0-1 0,-4-3 6 16,-4 4 0-16,1-4 1 0,0-1 0 0,-1 2-6 16,-1-2-3-16,3-2-3 0,-2 0-1 0,3-1 1 15,4-2 1-15,-1-1-2 0,3-1-5 0,0-2 0 16,4 0-6-16,-2-1-14 0,3-2-28 15,0 0-71-15,3-3-112 0,3 0-226 0,1-4-486 16,3 1-288-16</inkml:trace>
  <inkml:trace contextRef="#ctx0" brushRef="#br0" timeOffset="247954.6054">21047 11829 629 0,'2'-3'681'0,"0"-3"-191"0,-1 0-118 0,0 1-89 15,-1 2-68-15,0 1-54 0,0 2-49 0,-1 0-37 16,1 1-29-16,0 0-13 0,0 2-5 16,-3 2 6-16,1 2 7 0,-2 4 0 0,1 1 5 15,-1 1-3-15,0 3-3 0,1 0-4 0,-3 0-10 16,3 1-6-16,-4 2-5 0,3 0-2 15,-2 0-3-15,0 1-1 0,0 2-2 0,1 0-5 16,-1 1 2-16,2-1-4 0,0-1 0 0,3-2-3 16,1-3-16-16,0 0-23 0,0-5-35 15,4 2-38-15,0-4-60 0,2-1-96 0,2-5-210 16,7-3-502-16,-1-3-362 0</inkml:trace>
  <inkml:trace contextRef="#ctx0" brushRef="#br0" timeOffset="248327.5862">21287 11897 750 0,'-1'-3'704'16,"0"0"-204"-16,0-3-177 0,0 3-103 0,1 3-80 15,0 1-52-15,-2 4-21 0,-1 0-8 0,1 2 9 16,-3 5 5-16,0-1-6 0,1 5-10 16,-1-2-10-16,3-1-12 0,2 1-9 0,-1 0-6 15,2 2-5-15,0-3-2 0,3 4 0 0,2-3-4 16,-1-2 1-16,2 1-3 0,3-3-1 0,5-1 3 15,-3-2 0-15,2-3 4 16,3-4-2-16,-1-1-2 0,-1-2-3 0,1-3-1 0,-2 1 1 16,-4 0-1-16,3-2 3 0,-5-3-4 0,-1 2 0 15,-3-1 3-15,2-2-1 0,-4 2 2 16,-1-1 0-16,0 1-4 0,-1 3 0 0,0 0-1 0,-1 4 1 16,1-1 2-16,-1 1 0 0,0 1-1 15,0-1-3-15,-1 2-1 0,0 2-4 0,0-1 0 16,1 3 2-16,-4 3-1 0,0 1 1 0,-3 2 2 15,0 6-1-15,0-1 1 0,0 1 1 0,-1 1-1 16,2 2-3-16,2 0 1 0,-2 3-2 16,4 1 2-16,-1 2-3 0,0-1-20 0,4-4-36 15,-1 0-67-15,1-2-109 0,1-1-264 0,1-3-841 16</inkml:trace>
  <inkml:trace contextRef="#ctx0" brushRef="#br0" timeOffset="249755.7563">22897 9275 1 0,'-5'-1'0'0,"1"-3"0"0,-3 2 0 16,3-1 0-16,-2 1 0 0,4-1 0 0,-2 3 0 16,0-3 140-16,2 1 32 0,0 0-4 0,-2 1-7 15,2-1-3-15,1-1-1 0,-1 1-15 16,0 0-16-16,-2-2-12 0,3 2-16 0,-1 1-2 16,0 0-6-16,-3-1-8 0,3 1-5 0,2 0-6 15,-1 1-2-15,0-1 2 0,1 1-3 0,0 0-1 16,1-1-6-16,-1 1-6 0,1 0-9 15,-1 0-9-15,0 0-11 0,1 0-16 0,3-2-7 16,0 1-6-16,-1 0 0 0,4 0 0 0,0-1-2 16,-1 2-4-16,2 0-2 0,-2 2-2 15,-2 1 3-15,2 0 2 0,-3 0 1 0,0 1 0 16,4 2 3-16,-4-2 1 0,-1 2 2 0,3 1 2 0,-4 0-2 16,0 1-1-16,-1 1 4 0,-1 4 0 15,-2-2 5-15,-4 5 3 0,-2-2 3 0,-1 1-1 16,-2 3 1-16,-5-1 1 0,4-2-2 0,-5 1 1 15,3-3-2-15,-2 1-1 0,-2 0-3 0,5-3-1 16,-4 1 1-16,4-2-1 0,-2-2 1 16,4 3-3-16,-3-3-1 0,2 1-1 0,2-1-3 15,-1 0 2-15,2 0-3 0,2-1 0 16,2-2 1-16,1-1-4 0,4-1 2 0,1 1 1 16,0-1 1-16,1-1 4 0,4-1 7 0,1 0 3 15,4 1 3-15,2-2 5 0,4-2-5 0,-2 1-1 16,5-1-2-16,0-2-5 0,-2 0 3 15,0 3-1-15,0-2 1 0,-3 1-1 0,0-1-2 16,-3 2-1-16,-3 0-3 0,-2 0 0 0,1 1-2 16,-3-2 1-16,2 2 0 0,-3-1-4 0,-2 1 4 15,0 0-2-15,2 0-1 0,-2 0 1 0,0 0-2 16,0 1-1-16,0 1-2 0,2-2 1 0,2 0-7 16,-2 1-3-16,5-1-15 0,-4 0-33 15,4 0-54-15,0 0-73 0,3-1-100 16,0-1-121-16,5-1-231 0,-1-3-211 0</inkml:trace>
  <inkml:trace contextRef="#ctx0" brushRef="#br0" timeOffset="250044.8592">23084 9319 1 0,'0'-2'27'0,"0"-1"488"16,-1-1-89-16,1 1-49 0,-2 1-46 15,2 0-64-15,0-1-46 0,0 2-35 0,0 1-38 16,-1-1-40-16,1 2-37 0,0-1-32 0,0 1-24 16,0 0-17-16,0 2-2 0,-1 0 3 0,-2 5 6 15,1 2 10-15,-2 1 4 0,-2 4 7 16,3 3-2-16,-4 3 0 0,-2 0-1 0,3 3-7 16,-4 1 3-16,1-2-1 0,2 1-2 0,-1 0-3 15,3-2 0-15,-2-4-4 0,-2 0-3 0,5 1 3 16,-2-3-3-16,3-3-1 0,-3 1-1 15,4-2-9-15,0-1-5 0,1-2-20 0,-1 1-45 16,1 0-72-16,2-2-136 0,2 0-249 0,1-2-577 16</inkml:trace>
  <inkml:trace contextRef="#ctx0" brushRef="#br0" timeOffset="250869.8048">23526 9329 1 0,'-7'-3'0'0,"-2"1"287"0,0-2 103 0,1 1-52 16,5 0-38-16,0 0-42 0,-2 2-29 0,4-1-32 16,1 1-45-16,0 0-36 0,1 0-37 0,4 0-29 15,-2 0-20-15,-1-1-17 0,6 0-6 16,0 1-3-16,3 1 1 0,0 1-2 0,2 1 0 16,3 2 2-16,-3 2-4 0,5 3 4 0,-6-1-2 15,1 2 1-15,0 2 3 0,-7 1 0 0,3 0 0 16,-4 3 0-16,-2-1 3 0,-2 3 2 0,-3-1 11 15,-4 1 9-15,1-3 1 0,-6 3 5 16,-4-3-5-16,1 1-3 0,-3 0-1 0,-2-1-4 16,4-3-3-16,-2 1-3 0,3-4 0 0,-2-3 0 15,5 2-1-15,-1-4-1 0,4-1-5 0,0-1-4 16,5-1-2-16,1 0-4 0,-2-1 1 16,4 1-5-16,4-2-1 0,-3 1 1 0,1-1-1 15,5-1 5-15,2 1 2 0,6-2-1 0,3-3-2 16,4 0-2-16,4-1-2 0,-1-1 0 0,3-4 3 15,-4 1-1-15,2-3-1 0,-2 0 1 0,3-2-2 16,-5 0 3-16,-2 1 1 0,-1-1 0 16,-6-1 1-16,4 3-2 0,-5-1 0 0,0 1 0 15,-4 2 3-15,0 1-1 0,-4 2 4 16,-3 2 7-16,3 0-4 0,-4 3 7 0,-3 0-1 16,2 2-4-16,0 1 1 0,-2 1-8 0,-2 0-4 15,2 1-2-15,-4 1 0 0,3 2-1 0,-5 0 3 16,2 4 1-16,2 2-2 0,-2 0 6 0,1 0-4 15,1 2 0-15,4-1 3 0,0 5-4 16,2-4 0-16,2 2 3 0,6-2-1 0,-1 0 6 16,2-2 3-16,2 0 2 0,5-3 5 0,-1 0-3 15,2-2 4-15,2-2 2 0,-2-1-1 0,-2-2-2 16,0-3-3-16,-4 0-1 0,2-1-1 0,-3-2 1 16,-1 2 2-16,-4-2-4 0,4 0-3 15,-3 1 1-15,-3-1 3 0,1 0 2 0,-3-1 4 16,-1 3-5-16,-1-2-2 0,0 1-3 0,0-2-4 15,0 3 2-15,-1 1-1 0,0 2 1 0,1 0-5 16,-1 3-2-16,0-2-4 0,0 1-2 16,-3 2 1-16,1 4-2 0,-4-1 5 0,-1 5-2 15,2 1 4-15,-2 0 1 0,0 4 1 0,1 3 0 16,0 3-3-16,-1 3-1 0,4 5 0 0,-2 0-5 16,-1 4-15-16,1 3-37 0,-2 2-57 15,-2 4-75-15,-1-1-127 0,0 1-246 0,-6-3-798 16</inkml:trace>
  <inkml:trace contextRef="#ctx0" brushRef="#br0" timeOffset="251335.5685">23316 10017 423 0,'-3'-4'667'0,"-2"1"-197"0,2-6-99 0,3 3-95 15,2 1-79-15,0-1-66 0,4 0-35 0,-2-2-19 16,5 2-15-16,2-1-11 0,0 2-16 0,5 2-13 16,-2 0-9-16,3 3-6 0,-5 1-2 15,5 3-3-15,-7 2 1 0,0 1-5 0,-3 2 2 16,1 2 3-16,-1-1 2 0,-5 4 2 0,0 0 1 15,-2 3 0-15,-2 2 2 0,-2 1 3 16,-3 0 2-16,-5 1-3 0,0-2 3 0,-4 1-6 16,1 0 0-16,-3-2 2 0,1-2-2 0,2-2 2 15,1-4-3-15,4 0-3 0,0-4-1 0,4 0-3 16,0-3 7-16,3-2 1 0,-2 0 5 0,5 1-1 16,0-4-3-16,0 2-2 0,3 0-2 0,-3 0 4 15,1 0-4-15,1-1-4 0,0 0-2 16,5-2-3-16,2 1 4 0,5-2 2 0,3-2-1 15,6 0 0-15,3 0-3 0,0 0 1 0,3 1-3 16,-6-3 6-16,5 3-7 0,-2-1-5 0,-1 0-8 16,-2 0-21-16,2-1-13 0,-3 2-31 15,0-2-49-15,-1-1-65 0,-2 0-92 0,1 0-133 16,-3-2-211-16,-4 2-227 0,-1 0 429 0</inkml:trace>
  <inkml:trace contextRef="#ctx0" brushRef="#br0" timeOffset="251646.6592">23781 9993 1 0,'-4'-6'248'0,"3"-3"317"0,0 1-111 0,-1 3-90 16,1 3-73-16,0 0-86 0,0 2-72 0,-3 1-65 16,3 1-42-16,-2 4-10 0,-4 3 11 15,4 2 15-15,-4 2 10 0,3 0-4 0,-1 0-9 16,4-2-8-16,1 4-6 0,2-2 1 16,4 1 10-16,1-3-1 0,4 0 6 0,0-3-1 15,2-2-2-15,4-3-1 0,-2 1-4 0,5-4-1 16,0-2-8-16,-2-2-4 0,1 0-3 0,-5 0 0 15,4-1 1-15,-7-1-1 0,1-1 0 0,-3 0-1 16,1 2-3-16,-4-3 6 0,-2 3 1 0,-3 0 2 16,0 2 1-16,0 0-4 0,-1 2-1 0,-1 0-1 15,0-1 3-15,1 2-7 0,-1 0-7 16,0 2-5-16,-6-1-8 0,3 3 4 0,-5 2 2 16,-1 4 3-16,-3 0-1 0,-3 4-2 15,4 0 0-15,0 3-3 0,-2 2-2 0,1 0-12 16,2 2-31-16,-3 2-55 0,-2 0-87 0,-2 1-195 15,0 2-413-15,-2-2-776 0</inkml:trace>
  <inkml:trace contextRef="#ctx0" brushRef="#br0" timeOffset="252204.3852">22703 10133 1 0,'-3'-3'398'0,"1"-2"156"16,-2-1-154-16,-1 1-54 0,4 2-54 0,0-1-64 16,-1 0-57-16,1-1-35 0,-2 0-25 15,3 2-26-15,3-1-22 0,-1 1-22 0,0 1-15 16,4-3-11-16,-2 0-7 0,5 2-4 0,0 1-3 16,1 2-1-16,2 1 3 0,1 2 0 15,1 5 1-15,0-3-3 0,-4 4-2 0,1 3-1 0,-1 1 3 16,-2 1 1-16,-1 1 2 0,-4 1 0 15,-3 3 0-15,-3 1 5 0,-5 3 1 0,-2-1-1 16,-6 3 2-16,1-2-3 0,-3-2-2 0,-2 3 0 16,1-6 0-16,-1 0-1 0,-1-1 2 15,3-6 1-15,0 0-2 0,0-2 0 0,0-2 0 16,5 0 0-16,3-2 2 0,3-3-1 0,4 0-2 16,0-2-2-16,3 0 0 0,0 1 1 0,0-1 1 15,2-1-1-15,-1-1-2 0,2 1 0 0,-1-2-3 16,6 2 1-16,3-3 1 0,6-2-2 15,3 2 0-15,3-2-1 0,1 0 2 16,3 0 0-16,-1 0 2 0,0 1 2 0,2-3-4 0,-4 0-2 16,3 2-6-16,-5-1-10 0,-1-2-14 0,1 4-38 15,-4-2-62-15,2-3-97 0,-1 2-175 16,-2 0-421-16,-2-1-511 0</inkml:trace>
  <inkml:trace contextRef="#ctx0" brushRef="#br0" timeOffset="252407.2057">23097 10103 86 0,'-3'-3'737'0,"1"0"-233"0,-4 2-154 0,3 1-97 15,-4 2-66-15,3 1-43 0,-3 2-17 0,3 1-11 16,-3 1-13-16,2 3-12 0,-1 1-9 16,2 4-4-16,-2-1-15 0,-1 6-9 15,3 1-12-15,-3 2-12 0,5 1-4 0,-2 1-7 0,-2 4-4 16,2 2-2-16,-2 1-2 0,-4 5-5 15,5 1-23-15,-1 2-77 0,-1 2-192 0,4 1-700 16,-2 0-653-16</inkml:trace>
  <inkml:trace contextRef="#ctx0" brushRef="#br0" timeOffset="253455.0053">15758 9628 1 0,'-2'-4'0'0,"-2"-3"381"16,-2 0-9-16,5 2-42 0,0-3-41 0,1 4-49 15,-1-1-31-15,1 0-29 0,0 1-32 0,0-1-29 16,1 2-31-16,1-1-27 0,6-1-20 0,-2 0-8 16,8-2-4-16,1 1 0 0,5 1 2 0,4 0-10 15,-1 2-3-15,-1 0-6 0,-1 1-4 16,-1 1-2-16,1 2-1 0,-5 2-2 0,-1 2-3 15,-4 0 1-15,-1 1-4 0,-1 5 1 0,-1 0 4 16,-6 4 0-16,-2 2 5 0,-2 1 7 16,-7 2 0-16,-2 3 10 0,-2 0 0 0,-5 2-2 15,0-2-4-15,-2 0-3 0,-1-2-3 0,2-2-1 16,-1-3 0-16,6-2-2 0,-4-1-2 0,7-3-2 16,1-2-5-16,1 0 0 0,7-2-2 15,0-1 0-15,2-1 2 0,1 0-2 0,1-2 2 16,0 1 1-16,5-1 6 0,0-2 2 0,3 0 2 15,2-2-2-15,2-1-5 0,2 0 3 16,4 0-4-16,0-1 0 0,3-1 0 0,-1 1-8 0,4-1-7 16,-2 0-21-16,-1 0-33 0,4-1-60 15,-5 1-103-15,4-4-167 0,-4 0-388 0,1-2-462 16</inkml:trace>
  <inkml:trace contextRef="#ctx0" brushRef="#br0" timeOffset="253638.7576">16274 9499 172 0,'-2'-1'680'0,"-3"-1"-170"0,3 1-197 16,-1 2-83-16,1 2-58 0,-4 4-41 15,2 1-7-15,-3 2-13 0,2 3-22 16,1-2-14-16,0 4-12 0,-1 3-9 0,1 2-7 0,-4 3-11 16,0 2-9-16,3 4-6 0,-2 0-5 15,-1 1-7-15,0 4-3 0,1-3-23 0,0 2-55 16,-1 1-118-16,2-3-255 0,0-2-551 0,1-4-169 15</inkml:trace>
  <inkml:trace contextRef="#ctx0" brushRef="#br0" timeOffset="254052.9076">15086 9708 71 0,'0'-1'629'0,"0"-1"-129"0,0 0-120 0,-1 1-68 0,1 1-75 15,0 1-77-15,0 1-63 0,0-2-42 16,-1 2-20-16,0 1-5 0,-4 4 1 0,1 4 5 16,-4 0-4-16,3 5-6 0,-3 2-2 15,-2 3-5-15,2 2-3 0,-2 0-2 0,2 4-3 0,2-2 1 16,-1-1-4-16,0-1 0 0,3-1-3 0,-2-4-5 15,1 1 1-15,-1-1-8 0,3 1-9 16,-4-3-25-16,4 0-47 0,-4-1-91 0,2-1-175 16,-1-2-308-16,2-1-716 0</inkml:trace>
  <inkml:trace contextRef="#ctx0" brushRef="#br0" timeOffset="254405.1637">15148 9729 329 0,'7'-7'430'0,"2"-4"-36"0,2 0-135 0,-2 1-47 16,-5 5-52-16,3 2-80 0,-3 2-52 0,1 5-26 16,-1 0-3-16,-2 4 9 0,3 5 7 0,-2-1 10 15,-2 5 10-15,0 2 2 0,-1 2 2 16,-2 2 2-16,0 1-2 0,-4 3-3 0,1 1 0 15,-4-2-7-15,1-2-7 0,3-2-4 0,-2-4-7 16,1-3 0-16,1-3 0 0,-1 1-1 0,4-5 4 16,-2 3-2-16,-1-4 4 0,3 0 3 15,0-2 0-15,-2-1 0 0,4-1-5 0,-1-2-3 16,2-1-4-16,-1 0 3 0,3 0 2 0,-1 0 13 16,0-1 12-16,5 0 3 0,4-1 5 0,2-2-13 15,6 1-7-15,4-3-8 0,5 1-7 0,0-1-2 16,4-1-5-16,0 2 2 0,1 1-2 15,1 2-2-15,0 2-21 0,3 0-92 0,-4 0-314 16,0 2-1093-16</inkml:trace>
  <inkml:trace contextRef="#ctx0" brushRef="#br0" timeOffset="255416.6013">20778 12706 1 0,'0'-3'0'0,"-1"-2"0"15,0-3 0-15,-1 2 192 0,2 4-48 16,-2-1-64-16,2 1-44 0,0 0-32 0,0 1-30 15,0 1-27-15,2 0-41 0,-2 0-63 0,0 1 31 16,2-1 126-16,-1 0 0 0</inkml:trace>
  <inkml:trace contextRef="#ctx0" brushRef="#br0" timeOffset="255947.5542">20692 12401 1 0,'2'-3'0'16,"-2"-3"32"-16,0-1 344 0,0 4-68 0,0 1-62 16,0 2-65-16,0 0-75 0,0 2-53 0,0-1-40 15,0 0-16-15,0 0-1 0,0 1 4 16,1 1 9-16,-1-1 4 0,1 2 4 0,0 0 3 16,2-1 3-16,2 1 6 0,-2 1 11 0,5-1 13 15,-2-1 12-15,1 1 10 0,3-2 6 0,6 1-2 16,-2-3-3-16,7-1-9 0,0-1-9 15,6-1-7-15,-4-2-7 0,5 0-4 0,2-2-5 16,0 0-1-16,1 0-3 0,4-1-1 0,4 0-4 16,1 0-5-16,0 1-2 0,1 0-6 15,-2 2-1-15,-4 1-2 0,1-2-4 0,-1 3 0 0,0 0-2 16,-3 0-2-16,1 2 1 0,-4-2 1 16,0 2 0-16,-3 0-1 0,-2-1 1 0,-4 0 0 15,-3 0-1-15,-2 1 4 0,-5-1-2 0,-2 0 2 16,-5 1 3-16,1 1 9 0,-3 1 11 15,-1-1 11-15,0 0 6 0,-1 0-6 0,-3-1-9 16,3 1-14-16,0 0-13 0,-3-1-7 0,-1 1-11 16,2-1-14-16,-2 1-38 0,2 0-69 0,-1 0-117 15,-1 1-176-15,3 1-353 0,-5 2-205 0</inkml:trace>
  <inkml:trace contextRef="#ctx0" brushRef="#br0" timeOffset="256657.765">20908 12583 648 0,'-3'-1'446'0,"0"1"-113"16,2 0-63-16,1 0-54 0,1 1-30 0,-1-1-36 15,0 2-55-15,0-2-34 0,0 1-17 0,-1 0-5 16,1 3-1-16,-1 1 2 0,1 3 0 16,-2 0-5-16,1 0 0 0,-3 1-5 0,2-1-1 15,1-1-2-15,0 3-2 0,-1-3 0 0,-1 0-10 16,0 0 3-16,1-2-2 0,2-1 0 16,-1-1 4-16,0-1-4 0,-1 0 0 0,1 0-1 15,1-2 5-15,-2 1 6 0,2-2 7 0,0 1 11 16,0-2-6-16,0 0-4 0,0-3-9 0,-2 0-11 15,1-3-2-15,1-1-3 0,-2 1-3 16,-2-2-2-16,1 3-1 0,2 0-2 0,0-1-1 16,-1 2 3-16,0 1-8 0,1-1 6 0,1 1 0 15,0 1-3-15,1 0 7 0,1 1-3 0,-1 0-2 16,0-1 1-16,2 1 0 0,4-4-2 16,-1 1 0-16,1-1 0 0,2-1-1 0,3 1 2 15,-2 1 2-15,3 1-3 0,-2 0 5 0,-2 4-2 16,-2 0-4-16,2 2 2 0,-1 4-4 0,-2 0 2 15,0 2 0-15,2 4 1 0,-3 1-2 0,2 3 4 16,-5-1 1-16,1 2 0 0,-4 2 5 16,-3 4-2-16,-3 1-1 0,-1 2 1 0,0 1-4 15,-5 1 1-15,-2-1 0 0,3 0-1 0,-6-3 2 16,2-1 0-16,1-2 1 0,0-2-1 16,-1-3 1-16,5-1 2 0,-3-4-1 0,1-2 2 15,2-1-4-15,0-1 2 0,1-1 0 0,0-2-1 16,0-2 2-16,4 1-2 0,0 1 2 0,0-3 0 15,4 0-1-15,2 0 0 0,0 0-3 0,1 0 0 16,0 0-6-16,1 0 2 0,1 0 0 16,-1-1-2-16,6-4 6 0,3 0-1 0,3 1 0 15,5-1 1-15,2-1-2 0,3-1 1 0,1 0-1 16,1-1 1-16,-1-1-2 16,0 2 1-16,0 3-1 0,-2-2 1 0,0 0 0 0,-2 4-2 15,-1 0-1-15,0 1-2 0,-3 2-6 0,0-1-7 16,-3 1-10-16,0-1-18 0,-2 0-28 0,1 1-40 15,-3-2-53-15,0 1-83 0,1-1-146 16,1-2-351-16,-2 2-707 0</inkml:trace>
  <inkml:trace contextRef="#ctx0" brushRef="#br0" timeOffset="256909.8145">21336 12544 658 0,'0'-6'599'15,"0"-4"-142"-15,0-2-100 0,0 5-75 0,0-1-56 16,0 3-50-16,0 1-38 0,-1 3-36 16,1 1-35-16,0 1-23 0,0 0-25 0,0 0-11 15,0 3 0-15,-1 2 0 0,-2 2 13 0,1 3 7 16,-1 4 0-16,3-1 7 0,-2 3-8 16,-1 3-3-16,2 0-1 0,-3 4-8 0,2 1 0 15,-5 1-4-15,3 4-1 0,-4 2-3 0,0-1-2 16,4 0-3-16,-2-2-4 0,4 0-11 0,-2-2-28 15,3-2-48-15,1-2-91 0,1 1-229 0,2-4-758 16,-1-3-331-16</inkml:trace>
  <inkml:trace contextRef="#ctx0" brushRef="#br0" timeOffset="261158.2773">19997 12736 1 0,'0'0'0'15,"-1"0"0"-15,1-2 0 0,-1 2 0 0,1-1 0 16,0 1 0-16,0 0 0 0,0-1 0 16,0-1 0-16,-1 1 58 0,-1 0 109 0,0 0 1 15,1 0-3-15,-2 0-12 0,2-1-10 0,-2 2-6 16,2 0-9-16,-3 0-8 0,2-1-5 16,1 1-6-16,-4-1-7 0,2 1-2 0,1-2-4 0,-2 0-9 15,0 2-5-15,2-1-4 0,-2 0-7 16,1 1-3-16,1-3-1 0,2 3-4 0,-1-3-4 15,1 1-8-15,-1 1-8 0,1 0-11 16,1-1-8-16,0-1-4 0,0 1-5 0,2-2 0 0,1-1-1 16,-1 0 3-16,5-1 3 0,-2-1 0 15,4 0 1-15,1 0 0 0,3 0-4 0,-3 0-2 16,4 1 1-16,0 2-5 0,-3-1-1 0,2 0-2 16,-3 3-5-16,-3 2 2 0,0 0-5 15,0 1-1-15,-2 4 1 0,0 0-4 0,2 2 2 16,-3 0 0-16,0 6 4 0,-3 2-1 0,2 1 6 15,-3 2 2-15,-2 3 0 0,-3 3 6 16,-1 0-2-16,-2 0 2 0,-4 0 0 0,-2-1-3 0,-1 0-2 16,1 0-1-16,-1-2 0 0,0-1-5 15,2-1 4-15,-3 0 1 0,2-3-3 0,2-2 5 16,1-1-3-16,-1-2 0 0,1-3 2 0,0 0-1 16,1-3-2-16,-2 1-1 0,4-2-1 15,-1 2-2-15,1-3 1 0,1 1-1 0,2-2-1 16,3 0 2-16,1-2-4 0,-1 0-1 0,2 0 0 15,-1 0-4-15,0-2 0 0,0 2 1 0,2 0 3 16,2 0 2-16,2-1 2 0,3-1 2 0,1-1-1 16,6-2 3-16,-2 2-3 0,2-1-1 15,-1-1-1-15,0 2-5 0,0-1 3 0,0 1 0 16,0 1 0-16,-1-1 1 0,0 1 0 0,0-1 0 16,-3 2-1-16,2 0 2 0,-2 1-4 0,-1 0 0 15,1 0-1-15,-1 0-7 0,-1 0-2 16,-1 0-11-16,2 0-25 0,-1-1-33 0,0-1-65 15,-2 1-102-15,2-1-161 0,1-2-322 0,1 1-526 16</inkml:trace>
  <inkml:trace contextRef="#ctx0" brushRef="#br0" timeOffset="261556.0617">20453 12747 26 0,'-1'-5'489'0,"-4"0"-13"16,0 0-118-16,0 0-36 0,-1 1-34 0,2 2-67 16,-1 0-59-16,1 0-41 0,0 2-37 0,2 0-26 15,0 2-21-15,-4 0-12 0,3 2-7 16,-1 1-3-16,-1 2 7 0,2 4 1 0,-5 1 1 16,3 3 2-16,-2 0-6 0,-1 3-2 15,2-3-4-15,1 3-5 0,1-4 0 0,3 2-3 16,1-4 0-16,2 1-2 0,2-2 3 0,0-1-3 15,2-2 0-15,2 0 4 0,-1-1-2 0,-1-2 7 16,3-3 6-16,0-1 2 0,2-2 8 0,-2-3-3 16,1 0 0-16,1-3-6 0,0-1-1 15,0 0-3-15,0-4 0 0,-2 2 2 0,1-4-5 16,-1 1 2-16,-3-1-1 0,-1-2-4 0,-1 1 7 16,-2-2-6-16,1 0 1 0,-4 1-1 0,-1-2-5 15,-2 1 2-15,0 3-1 0,-3 2-1 16,1 2-3-16,-5 0-1 0,1 3-1 0,-4 3-2 15,2-1 3-15,-6 4-3 0,3 2-2 0,-2 2-4 16,0 1-4-16,4 1-6 0,-1 2-17 0,3 3-51 16,4 0-149-16,2 2-509 0,7-1-913 0</inkml:trace>
  <inkml:trace contextRef="#ctx0" brushRef="#br0" timeOffset="263274.7953">15996 13128 1 0,'-3'-5'0'15,"1"1"0"-15,1-1 160 0,0 1 104 16,0 2 1-16,1-1-13 0,0 1-31 0,0-1-39 0,1 3-47 16,0-3-44-16,0-1-32 0,4 2-16 15,2-3 2-15,1 2 1 0,2-2 5 0,2 0 0 16,2 2-8-16,1 2-4 0,-3-1-4 0,5 2-5 15,1 0-6-15,-4 2-5 0,4 1-7 0,-3 1-6 16,0 2 4-16,-3-1-3 0,-1 3 1 16,-2-1 4-16,-1 1-4 0,1 1 1 0,-5 2 2 15,-2 0 1-15,2 2 8 0,-7-2 3 0,2 2 1 16,-2 0-1-16,-4-1 2 0,0 1-2 16,-1 1 2-16,-2-1 1 0,-1 1-6 0,-4-2 1 15,2-2-2-15,0 1 0 0,-2-1 0 0,3-3 0 16,1 2-2-16,-1-2-7 0,2 0 2 0,1 1-1 15,2-1-2-15,1-1 4 0,0-3-7 0,4 2-2 16,0 0-3-16,-2-3-3 0,4 0 4 0,0-2-2 16,4 0 4-16,-3 0 2 0,1 0 2 15,1 0 6-15,4-2 5 0,4-3 6 0,0 2-8 16,7-3-2-16,-3 0-7 0,9-2-6 0,-3 0 4 16,0 0-1-16,1 0-1 0,0 0 1 15,0 0-3-15,2 2-4 0,-2-2-2 0,0 2-3 16,-3 0-14-16,3-1-31 0,-2 0-69 0,-1 0-116 15,0-3-169-15,1 2-282 0,-5 0-295 0</inkml:trace>
  <inkml:trace contextRef="#ctx0" brushRef="#br0" timeOffset="263658.5881">16589 13004 1 0,'-3'-3'149'0,"-4"-1"295"15,-1 1-63-15,3 0-49 0,-2 3-61 0,-3 0-61 16,4 2-54-16,0-1-33 0,-2 3-31 16,4 2-24-16,-3 2-10 0,3 2-1 0,-2 1-8 15,-1-1-1-15,5 3-1 0,-2 1-5 0,-2 1-1 16,5 0-3-16,0 0-8 0,1-1-5 0,1 1-5 16,1 0-4-16,5-1 1 0,-3-2-2 15,4-1-2-15,2-2 2 0,2-2 0 0,2-3-2 16,1 2 5-16,0-5-1 0,0 0 0 0,0-3-3 15,-1 1-1-15,-2-4-2 0,-1 1 1 0,0-1 0 16,-2-2-2-16,0-1 3 0,-1 1-2 0,-2-1-1 16,-2-3 3-16,-2 2 1 0,-1-2-1 15,-2 0 2-15,-1-1-3 0,-2 1-2 0,-2-1 0 16,-3 1 1-16,0-2-3 0,-1 1 2 0,-1-1-3 16,0 3-2-16,-1 1 0 0,-4 0-2 0,2 1 0 15,-3 3-3-15,2 2-2 0,-3 3-4 16,0 2-3-16,3 4-5 0,-1 0-16 0,5 2-34 15,-2 2-89-15,2 1-204 0,2 1-581 0,1 4-571 16</inkml:trace>
  <inkml:trace contextRef="#ctx0" brushRef="#br0" timeOffset="264430.1638">15234 13316 882 0,'-4'-4'359'15,"0"1"6"-15,-2-1-82 0,3 2-51 0,1 0-47 16,-3 2-64-16,3 2-41 0,-2 1-24 16,-3 3-3-16,0 4-2 0,2 0 3 0,-2 4-2 0,-1 0-10 15,2 3-3-15,-1-1-9 0,0 3-1 0,4-2-4 16,-1 2-3-16,-3 2-3 0,5-1-3 16,-3-1-1-16,3 0-4 0,-1 0 4 0,1 0-3 15,-2-2-3-15,2-1 4 0,-1 0-7 0,-1-2 2 16,2 1 0-16,-1-1-7 0,-1-1 5 15,1-1-4-15,2 0-3 0,-1-1-3 0,1-1-14 16,0-1-29-16,1-3-56 0,1-1-88 0,1-1-154 16,0-4-274-16,6-3-447 0,3-1 360 0</inkml:trace>
  <inkml:trace contextRef="#ctx0" brushRef="#br0" timeOffset="264883.8246">15519 13309 467 0,'-4'-3'537'0,"2"0"-76"15,0-3-124-15,-4 1-70 0,3-1-46 0,0 2-56 16,-4 0-35-16,3 2-25 0,-3-1-17 0,-1 2-20 0,2 1-14 16,-2 0-7-16,-2 1-6 0,-1 2-5 15,-3 1-3-15,1 2-2 0,-6 3-7 0,3-1-5 16,-1 1-2-16,-2 2-4 0,6-1-1 0,-5 3 0 15,6 0-5-15,0 0 0 0,2-2-5 16,3 2-2-16,1-2 1 0,5 2-3 0,1-1 2 16,4-2-2-16,0-2 2 0,3-1 1 0,4-3 2 15,1-1 2-15,1-3 0 0,6-4 4 16,0-2-5-16,2-1 1 0,0 1 1 0,0-3-9 16,-2-1 5-16,0 0 0 0,-2-1-1 0,-3 2 5 15,-3-3 0-15,0 3-1 0,0-4 1 0,-3 2 1 16,1-1-4-16,-1 5 2 0,-4-1 0 15,-2 0-4-15,2 4 6 0,-3 1-2 0,0-1-1 16,-1 3 4-16,0 1-2 0,0 0 1 0,0 0-3 16,0 0-3-16,0 1-4 0,-1 3 2 0,0 3 3 15,0 3 0-15,-3 1 5 0,2 3 0 16,0 0 0-16,-5 2 4 0,5 0-2 0,-1 3 0 16,-3-2 0-16,4 4-7 0,0 2 2 0,-1 1-3 15,2 1 2-15,0 3-5 0,2-2-11 0,0 3-48 16,4-4-114-16,-2 0-340 0,5-3-1157 15</inkml:trace>
  <inkml:trace contextRef="#ctx0" brushRef="#br0" timeOffset="267377.1999">11079 9986 1 0,'0'-3'0'16,"0"-2"30"-16,0 0 380 0,0 0-47 0,2 0-46 16,0-1-52-16,3 0-50 0,0-1-39 15,1 1-27-15,0-1-15 0,-1 2-10 0,-3 1-11 16,0 1-12-16,-1 2-14 0,-1 1-23 0,0 1-22 16,0-1-18-16,-1 0-21 0,1 3-3 0,0-1 4 15,0 3 8-15,-2 3 14 0,1 2 12 0,-1 3 5 16,-2 2-2-16,-1 0-2 0,2 5-7 15,-1-5-3-15,0 4-3 0,2-1-9 0,-1-1 1 16,2 0-3-16,1 0-1 0,-2 0-2 0,2-1-1 16,2-2-5-16,-2 2-2 0,0-2 4 0,0 1-3 15,0 0 2-15,1-4 1 0,0 1-6 16,1-2 3-16,0-1-3 0,0 1-2 0,0-2 2 16,-1-1-13-16,0 2-21 0,1-5-46 0,-2 3-65 15,1 1-95-15,-2-2-130 0,1 1-244 16,-2-4-715-16</inkml:trace>
  <inkml:trace contextRef="#ctx0" brushRef="#br0" timeOffset="267715.2919">11245 10019 1 0,'7'-7'121'0,"7"0"303"0,-3-4-86 15,1 6-58-15,-5 1-46 0,-1 2-66 0,-1 1-91 16,0 1-36-16,-1 1-26 0,1 1-4 0,-1 2 10 16,0 1 20-16,1 4 35 0,-2 1 22 0,-1 6 12 15,0 1-1-15,-2 2-18 0,-3 1-16 0,0 2-18 16,0 1-15-16,-2 0-17 0,2 0-8 16,-2-2-8-16,2-3 0 0,0 1 1 0,1-4-4 15,-1-2 4-15,2 0-2 0,1-3-1 0,-1-1 2 16,1-4-3-16,1-1 0 0,0-3 4 0,4-1 10 15,1 0 7-15,3-4 4 0,5 0-3 16,4-5-11-16,6-2-2 0,1 0-9 0,4-1-4 16,1-1 0-16,1 1-9 0,-1-1-9 0,-1 2-24 15,-4-1-48-15,0 3-70 0,-6 2-91 16,-5 3-131-16,-4-1-230 0,-3 3-312 0,-5 2 683 16</inkml:trace>
  <inkml:trace contextRef="#ctx0" brushRef="#br0" timeOffset="268296.0974">10208 10272 1 0,'0'0'0'0,"-1"-1"55"0,-1-2 323 15,1 2-45-15,0-1-29 0,2 0-49 0,-1 0-49 16,1 1-54-16,1-1-39 0,2 1-26 16,2-1-9-16,1-2 1 0,0 0-1 0,4 1 0 15,2-2-9-15,-2 2-11 0,2 1-9 0,3 2-15 16,-2 1-5-16,-1 3-6 0,3 1-5 0,-4 2 1 15,0 0-5-15,2 3 1 0,-2 0 0 16,1 0 3-16,2 1-2 0,-2 0 0 0,-1 0-2 16,-2 1-7-16,3 1 2 0,-5-1-1 0,0 3 2 15,-4 1 5-15,2 3 2 0,-5 1 5 16,-2 2 3-16,-1 0-1 0,-4 0 2 0,-1 1-2 0,0-1-2 16,-2-1-5-16,-2-1-2 0,2-3-2 15,0 1-2-15,-1-3 0 0,1-4-2 0,2-1-5 16,2-1-1-16,1-2-4 0,-1-1-3 0,3-1-10 15,0 0-24-15,0-1-43 0,2 1-77 16,0 0-124-16,3-3-214 0,-1-1-410 0,2-4-9 16</inkml:trace>
  <inkml:trace contextRef="#ctx0" brushRef="#br0" timeOffset="268588.3071">10308 10523 1 0,'0'0'550'0,"1"-1"-72"0,-1-3-115 16,4 2-69-16,2-3-36 0,3-1-50 15,3 0-35-15,1-3-32 0,4 1-36 0,3-1-20 16,6-1-19-16,2-3-12 0,6 2-7 16,0-2-12-16,0 1-4 0,1 1-9 0,-3 1-5 15,-1-1-3-15,0 3-5 0,-3 1 2 0,-2 0-5 16,-1 2-3-16,-4 1-1 0,-1 2-2 0,-4-1 3 15,-1 1 0-15,-5 1 1 0,-1 1 1 0,-4-1-3 16,0 1-1-16,-2 0 0 0,-3-2 2 16,0 2 1-16,0 0-1 0,-1 0-7 0,1 0-13 15,0 2-8-15,1-2-27 0,-1 2-55 0,0 1-131 16,4 0-379-16,2 1-955 0</inkml:trace>
  <inkml:trace contextRef="#ctx0" brushRef="#br0" timeOffset="270749.4272">10898 13320 1 0,'-4'0'0'16,"-4"-2"173"-16,-1-2 242 0,0 2-28 15,5 2-57-15,-2 0-45 0,1-1-45 0,1 1-41 16,1 0-36-16,1 0-30 0,1 0-32 0,1 0-30 16,0 0-27-16,0 0-23 0,0 1-11 15,1 3 4-15,0 0 4 0,1 3 13 0,0 0 3 16,0 4 0-16,4 1 1 0,-2-1-5 0,1 1-4 15,-1 0-2-15,0-1-3 0,-1 2-3 0,1 0-1 16,-1 1-2-16,-1-3-6 0,0 3 4 16,-2-3-3-16,1 0-3 0,-2 0 4 0,1 2-4 15,-2-1 2-15,1 1-1 0,-2-4-1 0,2 2-5 16,-2 1 0-16,2-1-2 0,-1 0-6 16,-1 0-3-16,2-1-15 0,1-2-35 0,-1 3-53 15,1-4-97-15,1-1-138 0,0-1-220 0,3-3-351 16,1-2 195-16</inkml:trace>
  <inkml:trace contextRef="#ctx0" brushRef="#br0" timeOffset="271117.61">11078 13262 113 0,'0'-7'478'0,"1"-3"-16"0,-1-5-100 15,4 6-74-15,-2 0-37 0,4 0-64 0,2 1-55 16,-1 2-47-16,2 2-33 0,0 2-22 16,5 2-12-16,-2 3-3 0,0 2-2 0,3 4-1 15,0 3 1-15,-1 3-1 0,1 1-2 0,-1 2 3 16,-4 1-2-16,-2 2-2 0,1 0 4 0,-5 2-3 16,-2 0-1-16,-3-1 0 0,0 0-1 15,-5-1-2-15,-1-3-1 0,1-1 1 0,0-1-1 16,0-3 4-16,-1-1 1 0,1-5-1 0,1-1 4 15,3-3-5-15,2-2-1 0,0-1-4 0,1-1 1 16,4-1 5-16,-1-1 3 0,6-1 2 0,2-3-5 16,7-1 0-16,-1-2-4 0,5-1-2 0,-1 0 5 15,4-1-6-15,-4 1-1 0,4 0-1 16,-1 1-3-16,-3-1-3 0,2 2-5 16,-5 0-8-16,-2 0-19 0,-1 2-31 0,-2 0-73 0,-4 2-132 15,0-2-287-15,1 3-548 0</inkml:trace>
  <inkml:trace contextRef="#ctx0" brushRef="#br0" timeOffset="272906.303">10506 13346 1 0,'2'-2'0'16,"-4"-2"0"-16,2-2 0 0,-1 2 0 16,0 1 0-16,-1-1 0 0,1 0 194 0,0 1 5 15,-1-1-10-15,-1 3-13 0,0-2-17 0,3 2-19 16,-2-1-25-16,0 0-3 0,-2 2-7 0,2 0-10 15,1-2-2-15,-2 1-5 0,0-2-7 16,0 2-1-16,1-2-7 0,0 2-7 0,-2-1-7 16,2-1-8-16,-1 1-3 0,-3 1-5 0,3-1-4 15,0-1 0-15,-3 1-5 0,4 0-1 0,-2-1 0 16,0-1-1-16,0 1 0 0,-2 0-2 0,2 1-3 16,-2 0-2-16,2-1-6 0,-2 1-1 15,2 0-2-15,-3-1-3 0,1 2-1 0,1 0-2 16,-4 0 0-16,3 1-2 0,0 1 1 0,-2-1-2 15,2 4-1-15,-1-2 0 0,-3 0-2 16,1 2 1-16,0 0 0 0,-2 2-1 0,1-2 1 0,0 2-2 16,0-1 0-16,3 2 0 0,1 1-1 15,-1 0-1-15,-3 4-2 0,6-3 3 0,-2 1-2 16,0 3 1-16,1-2 1 0,-1 5-2 0,2-2 1 16,1 1-4-16,-3 0 0 0,5 0 3 15,1-1 1-15,0 0-1 0,3-1-1 0,3-1 1 16,0-3-2-16,0-2 4 0,4-3 6 0,-1-1-3 15,3-1 5-15,4-4 0 0,0-1-4 0,4-4 5 16,1 0 0-16,1-3-1 0,0 0 1 16,-2-1-4-16,-2-2-1 0,-1 1 1 0,1-2 1 15,-6 1 1-15,1 1 1 0,-3-1 0 0,-3 1-2 16,1 1 2-16,-5-1 2 0,0 1-1 0,-2 2 1 16,1 3 0-16,-4-1-1 0,1 0 0 15,-2 1 2-15,2 1-3 0,-1 1 2 0,-3 2-2 16,3-1-2-16,-1 0 1 0,1 1-2 0,0 1 1 15,1 1 2-15,-1 0-1 0,2 0 0 0,0 0-3 16,0 0-4-16,0 0-5 0,0 1-1 0,-1 2 0 16,1 4-1-16,-1 1 7 0,0 3 0 0,0 2 1 15,-2 1 3-15,0 2-1 16,3 2 1-16,-2 3 0 0,1 1-2 0,-4 3 5 16,2 1-1-16,3 3-1 0,-1 1-1 0,0 0-1 0,0 0-1 15,0 0 1-15,-1-2 4 0,2-2-5 16,-1-2 0-16,1-3-1 0,0 0-4 0,1-4 3 15,-1-1 0-15,2-1 1 0,-2-1 0 0,1-2-1 16,-1-2-2-16,0-2 3 0,0-2 2 16,0 0-4-16,0-3 3 0,1-2-2 0,-1 1-2 15,0-1 5-15,0-1 2 0,-1 0 4 0,1-1 4 16,0 1 0-16,1 0 3 0,-1-2-1 0,0 2 4 16,-1 0-7-16,1 0-2 0,-1-1-7 15,-2-1-10-15,1 0 3 0,1-1-2 0,-1-1-5 16,1 1-8-16,-2 0-21 0,2-1-32 0,-1 0-47 15,1-3-70-15,1 0-151 0,1 0-431 16,4-4-799-16</inkml:trace>
  <inkml:trace contextRef="#ctx0" brushRef="#br0" timeOffset="274727.2876">5736 11217 1 0,'0'0'0'0,"-4"1"0"0,-1-1 0 0,3 0 0 16,-1 0 0-16,0 0 196 0,1 0 37 0,2 0-31 15,-5-1-17-15,4 1-4 0,-1 0 1 0,1 0-5 16,1 1-6-16,-1-1-15 0,1 0-22 16,-1-1-16-16,1 1-9 0,0 0-10 0,0-2-9 15,-1 2-6-15,0 0-14 0,1 0-8 16,-2-1-7-16,1 1-7 0,1 0-5 0,-2 0-6 0,2 0-9 16,0 0-9-16,2 0-7 0,-2 0-11 15,1-2-11-15,1 2 2 0,0 0-4 0,3-2 6 16,6 0 6-16,3-3 0 0,6-1 5 0,3-3-2 15,6 2 1-15,0-1-3 0,0 0 2 0,4 1-2 16,-1 2 1-16,-2-2 0 0,0 3-3 0,-2 1 2 16,-6-1 1-16,-1 2-4 0,-2-1 6 15,-3 3-4-15,-3 0 1 0,-2 0 1 0,-6 3-2 16,2-1-1-16,-5 3 1 0,1 2 5 0,-3 4 2 16,-4 3 9-16,2 3 5 0,-6 4 0 15,-1 3 9-15,-2 4-6 0,-1-1-2 0,-1 3 0 16,-2-2-10-16,2 0-1 0,2-2-5 0,1-1-1 15,2-1-1-15,0-1-1 0,3-3 2 0,-1-3-3 16,4-4 4-16,0 0-4 0,-1-3 0 16,0-1 2-16,2 0-7 0,0-2 3 0,1 2-1 15,0-2-3-15,-2 2-5 0,2 0-11 0,-1 0-23 16,-2-4-38-16,1 4-48 0,-1-5-85 0,2 1-131 16,-3-1-255-16,-3-2-663 0</inkml:trace>
  <inkml:trace contextRef="#ctx0" brushRef="#br0" timeOffset="275388.6396">5266 11314 1 0,'-1'-2'0'16,"-3"1"0"-16,2-1 0 0,-2 0 207 0,-1 2-12 15,3 0-28-15,-2 0-21 0,0 0-26 16,2 1-23-16,-4 1-11 0,3 0-2 0,-1 3 5 16,-2-1 12-16,2-1 6 0,0-1-1 0,1 0-12 15,-2 0-18-15,1 2-17 0,0 1-12 0,2 0-3 16,-3 2-5-16,4 3-2 0,-3 1 5 15,1 2-3-15,2 1 0 0,0 4-5 0,1 0-7 16,0 0-10-16,0 1 1 0,1 1 0 0,2-2-7 16,2-2 1-16,-1 1-2 0,3-4-1 15,-1-1 6-15,1-1 2 0,1-4 1 0,2-1 1 16,-2 0 3-16,0-3 2 0,3 0 6 0,-2-3 6 16,0-3 5-16,2-2 3 0,0 0-3 15,-1-2-6-15,1-2-3 0,-3 1-5 0,0-3 0 16,-1-1 1-16,-3 1 1 0,1-4-1 0,-3 0-2 15,-2-1-2-15,0-3-6 0,0-1-3 0,-2 0-1 16,-1-1-3-16,-3-1-1 0,2 4-2 0,-2-2 0 16,-1 3-3-16,1 5 0 0,-2-1 1 0,0 5-1 15,1 3-1-15,-2-1-5 0,-1 5-3 16,1 1-2-16,1 2-5 0,-5 4 1 0,2-1-2 16,1 2 0-16,-3 4 1 0,2-1-3 0,2-1-2 15,2 3-8-15,3 0-18 0,4 1-41 16,4 2-101-16,3-1-214 0,5 0-379 0,3-1-467 15</inkml:trace>
  <inkml:trace contextRef="#ctx0" brushRef="#br0" timeOffset="276203.6711">6774 11020 1 0,'-2'-2'0'0,"-2"-2"0"0,-1-2 0 0,1 4 131 16,-2-3 84-16,3 3-24 0,-2 1-18 0,2-1-17 15,-3 0-17-15,3 1-16 0,-5 0-13 0,5 1-20 16,-2 0-21-16,0 1-23 0,0 2-18 0,0 0-7 15,2 1 0-15,-5 1 3 0,3 1 3 16,1-2 3-16,1 1 5 0,-3-2 8 0,4 1 9 16,0 0 11-16,-3-2 10 0,4-1 7 0,1 1-3 15,0-1-8-15,0-1-16 0,0 0-22 16,1 0-14-16,-1-1-14 0,5-1 3 0,-2 0 6 16,7-2 10-16,7-2 13 0,3-1 1 0,6-5 0 15,7-3-6-15,4-3-6 0,7-4-2 0,2-3-5 16,7-3 0-16,6-1 0 0,4-4 1 0,6-2 1 15,5-3-3-15,5-4 1 0,5-3-1 16,3-1 0-16,-5-1 0 0,1 3-3 0,-3 2-2 16,-9 3-2-16,-2 1 3 0,-6 6-1 0,-6 2 2 15,-6 5 2-15,-7 3-3 0,-6 3 2 16,-5 1-2-16,-4 2 0 0,-6 4 3 0,-1 2-4 16,-4 2-1-16,-2-2 0 0,-5 4 1 0,-4 0 2 15,0 4 4-15,-5-1 6 0,-1 2 3 0,-1 0 10 16,0 1-3-16,0 0-4 0,-1 0-5 0,0 0-13 15,0-1-3-15,-1 1-7 0,-3-1-1 16,1 0-1-16,2 1 1 0,0 0-1 0,-2 0-9 16,2 0-5-16,2 1-18 0,0 0-13 0,1 1-16 15,4 2-39-15,-1 0-67 0,7 3-160 0,2 1-343 16,12-2-819-16</inkml:trace>
  <inkml:trace contextRef="#ctx0" brushRef="#br0" timeOffset="276925.515">11364 10106 1 0,'-1'-1'0'0,"-2"1"0"0,1-1 172 15,1 1 193-15,1 0-66 0,0 0-46 0,1 0-38 16,-1 1-25-16,0-1-15 0,0 0-21 0,0 1-21 15,0-1-25-15,1 1-26 0,-1-1-25 16,0 1-24-16,0-1-20 0,0 2-21 0,1-2-1 0,2 1 4 16,1 1 5-16,2 0 14 0,6 1 3 15,3-1 10-15,6 1 6 0,8-3 5 0,8-2 1 16,6-1-6-16,7-1-3 0,6-2-2 16,6 1-5-16,3-6 0 0,7 4-1 0,5 0-3 0,2-2-1 15,3 3-1-15,2-1 2 0,-1-2 0 16,1 2 0-16,2 0-2 0,0-2-4 0,0 2 0 15,-4 1-3-15,3-4 2 0,-4 2 0 0,-5 0 1 16,1-2-1-16,-2 2-2 0,-3-4 0 16,-3 2 1-16,0-4 2 0,-3 1 1 0,-1 1-2 15,-3 0-1-15,-2 0-4 0,-6 1-1 0,-6 3 3 16,-6-2 0-16,-4 2 1 0,-7 3-3 16,-8-3 3-16,-4 4 4 0,-5 0 5 0,-7 1 9 0,-1 1 7 15,-5 1 1-15,-2 0-4 0,-2-1-8 16,0-1-12-16,1 2-8 0,-3 0-10 0,0 2-9 15,-4 0-6-15,-1 3-8 0,-2 1-11 0,-2-1-20 16,3 3-41-16,0 1-75 0,4 2-156 16,1 3-285-16,5 0-681 0</inkml:trace>
  <inkml:trace contextRef="#ctx0" brushRef="#br0" timeOffset="277794.7479">16722 9976 1 0,'-6'-2'0'0,"-2"-2"0"0,-2-1 0 16,4 1 0-16,3 0 351 0,1 1 11 0,0 1-32 15,0 0-42-15,4-1-49 0,-2 2-53 0,2 1-57 16,-1 0-45-16,1 0-38 0,0 0-21 16,5-1-4-16,3 1-2 0,0 1 2 0,3 0 1 15,4 2 1-15,0-1 6 0,5 0 3 0,2 1 3 16,0 0 3-16,8-2 1 0,2 0 5 16,3-1-1-16,7 0 3 0,1 1-9 0,6 0-5 0,2 0-3 15,4 2-6-15,5-1 5 0,6 1-2 0,4-1 2 16,2 1-3-16,6-3-2 0,0 1 0 15,5-1-2-15,3 0 4 0,2 0-4 0,4 0 0 16,0 0 0-16,5-1-2 0,0 1 6 0,2-2-2 16,0 0 0-16,1-1 0 0,5 1-4 15,1-2 1-15,3 2 0 0,0 0 1 0,-2-1-3 16,2 0-5-16,-1 2-1 0,1 0-8 0,-3 0 6 16,2 1 2-16,-2-1 1 0,-4 1 0 0,1 0-6 15,-5 0 0-15,-1-1-1 0,1 1 5 16,-7 0-1-16,-2 0-1 0,-5-1 0 0,-7 1-8 15,-5-2 5-15,-7 1 4 0,-1 0-1 0,-11 0 3 16,-4 0-4-16,-4 0-1 0,-10-1-1 0,-4 0 2 16,-9 1 3-16,-5 0 4 0,-8 1 5 15,-4-1 6-15,-6-1 8 0,-1 2 5 0,0-2-3 16,0 1-4-16,0 0-13 0,-1-2-9 0,-2 2-5 16,0-1-6-16,1 0 2 0,-2-1-2 0,-1 1-3 15,-1-1-6-15,0 0 1 0,-2 0-2 0,0 2-1 16,-1 0 1-16,2-1-16 0,-1 1-17 0,-1 1-26 15,-2 0-32-15,-1 0-38 0,-4 1-58 16,-1-1-129-16,-6-1-327 0,-2-1-848 0</inkml:trace>
  <inkml:trace contextRef="#ctx0" brushRef="#br0" timeOffset="278045.3045">20174 9439 1911 0,'-2'-10'173'16,"0"1"-19"-16,0 0-76 0,2 5-67 15,0 7-26-15,0-1-9 0,-1 4 7 0,-2 4 21 16,-2 4 21-16,-4 4 5 0,1 3 2 0,-4 3 0 16,-1 3-6-16,-1 3 2 0,-3 5-1 0,-3 5 1 15,-3-2-5-15,-2 3-7 0,2 1-5 0,-2 0-11 16,5-5-6-16,-1-4-11 0,6-6-18 15,0-7-22-15,2-4-39 0,2-3-72 0,0-4-112 16,0 0-173-16,0-3-304 0,1-2 74 0</inkml:trace>
  <inkml:trace contextRef="#ctx0" brushRef="#br0" timeOffset="278230.8096">19302 9507 228 0,'-21'-10'417'0,"-10"0"-50"0,-7-2-144 15,-1 9-76-15,1 3-38 0,-1 4-22 16,-2 5-6-16,-1 1-16 0,2 5-18 0,2 1-13 16,1 3-17-16,1 2-6 0,1 2-3 0,1 2-4 15,4 1 1-15,2 1-6 0,-2-1-1 16,5 2-10-16,-1-2-10 0,1 1-27 0,0-2-75 16,2-3-146-16,5-3-203 0,1-6-249 0,-1-3 548 15</inkml:trace>
  <inkml:trace contextRef="#ctx0" brushRef="#br0" timeOffset="278436.6667">18185 9519 1 0,'-10'-12'333'0,"0"-3"42"0,-7-3-121 0,4 7-54 16,-1 6-22-16,-3-1-26 0,0 5-18 16,1 3-32-16,-2 5-35 0,1 2-23 15,-1 7-14-15,0-1-10 0,0 7-6 0,0 3 1 0,1 0-2 16,-2 5 0-16,-3 1-2 0,2 0-6 0,-2 2-6 15,8-2-10-15,1-3-14 0,6-3-22 16,3-5-26-16,-2-3-32 0,4-4-47 0,-2-4-68 16,-1-2-118-16,2-3-205 0,-1-4 98 0,0-2 445 15</inkml:trace>
  <inkml:trace contextRef="#ctx0" brushRef="#br0" timeOffset="278772.428">17575 9543 1 0,'-13'-11'315'0,"-4"-6"192"0,-4 1-131 0,1 6-73 15,4 4-63-15,-2 2-56 0,0 3-47 0,-4 2-31 16,2 2-32-16,-2 3-19 0,-4 3-8 16,1 4-9-16,-2 2-2 0,-1 3-8 0,3 1-9 15,0 4-7-15,3 0-4 0,-2 2-2 0,2 3-2 16,-2 0 0-16,3 2-6 0,1 0-5 16,6-3-6-16,2-4-12 0,4-5-12 0,0-5-28 15,6-3-39-15,0-3-54 0,0-3-56 0,5-1-21 16,0-3-7-16,6-5 3 0,0-2 14 0,3-5 20 15,-1-2 35-15,7-5 51 0,-6 0 50 16,5-3 28-16,-3-2 17 0,-3 0 12 16,-2-3 9-16,1 2 15 0,-4 2 32 0,-2 3 50 0,-2 6 52 15,-2 2 45-15,-2 4 17 0,-1 1-28 0,-3 4-41 16,-3 3-47-16,-2 3-29 0,-7 5-4 16,-5 4 0-16,1 4 7 0,-6 4-5 0,2 1-9 15,-2 2-12-15,-1 2-13 0,4 2-8 0,-3 2-7 16,-3 3-5-16,-5 6-18 0,1 1-44 0,-2-2-166 15,3-3-405-15,-2-5-322 0</inkml:trace>
  <inkml:trace contextRef="#ctx0" brushRef="#br0" timeOffset="279316.2155">13283 9629 1196 0,'-7'-9'296'0,"-2"-1"-18"0,-5-3-74 0,4 8-57 16,4 3-54-16,-2 4-40 0,-2 2-25 15,-2 7-12-15,0 2 2 0,-5 7 4 0,0 3 5 16,0 2-6-16,-4 3-2 0,1 3-6 0,1 1-6 15,-1 4 1-15,2 2-9 0,0 1-13 0,4-3-25 16,2-4-44-16,3-9-50 0,2-6-66 16,4-1-98-16,-2-3-144 0,2-3-274 0,1-2 192 15</inkml:trace>
  <inkml:trace contextRef="#ctx0" brushRef="#br0" timeOffset="279501.8915">12632 9650 95 0,'-15'-2'430'0,"-7"-2"-110"0,-7 2-105 16,4 5-70-16,0 7-46 0,3 3-35 0,-5 4-16 15,1 4-16-15,1 2-11 0,1 4-3 16,2 2-9-16,1 1-5 0,4 0-7 16,6 3-5-16,1 0-8 0,1 0-34 0,7-3-81 0,2-6-129 15,4-5-142-15,4-4-209 0,2-4 593 16</inkml:trace>
  <inkml:trace contextRef="#ctx0" brushRef="#br0" timeOffset="279703.7247">12261 9756 1 0,'-10'-3'72'16,"-5"-3"418"-16,-4-1-178 0,3 7-97 15,4 5-73-15,-3 4-64 0,1 5-37 0,-4 3-15 16,5 4-10-16,-3 2-7 0,3-1 0 0,3 3-3 15,3-1-5-15,2-1-2 0,2-1 0 16,2-4-4-16,4-2 0 0,-1-1-7 0,4-1-22 16,0-3-35-16,2 1-64 0,2-5-93 0,-1-1-113 15,2-1-166-15,-1-4 418 0,2-2 87 0</inkml:trace>
  <inkml:trace contextRef="#ctx0" brushRef="#br0" timeOffset="279804.4516">12161 9961 1 0,'-4'0'0'0,"-5"-1"0"0,-1 1 0 0,-3 3 0 15,-1 2 0-15,2 3 0 0,-3 1 0 0,1 0 0 16,2 2 0-16</inkml:trace>
  <inkml:trace contextRef="#ctx0" brushRef="#br0" timeOffset="280332.2308">6936 10543 1 0,'-11'10'0'0,"-7"0"0"15,-2 6 3-15,6 2 247 0,3 2-23 0,-5 1-53 16,5 3-53-16,1 3-39 0,0 0-26 15,1 3-10-15,4-3-9 0,-1-2-16 16,5-5-12-16,3-5-7 0,3-2-3 0,0-5 5 0,4 0 8 16,2-4 4-16,2-2-7 0,3-4-23 0,3-4-71 15,4-1-128-15,5-4-247 0,3-5 164 16,0 0 296-16</inkml:trace>
  <inkml:trace contextRef="#ctx0" brushRef="#br0" timeOffset="280538.6884">7361 10246 1 0,'-6'-6'331'16,"3"1"104"-16,-5-1-108 0,6 5-74 0,-1 1-63 15,-2 0-54-15,4 0-65 0,0 3-39 16,1-1-22-16,0 1-3 0,0 1 7 0,0 3 0 16,0 1 3-16,2 0 1 0,4 4 0 0,-2-1 0 15,6 0 2-15,5-1-4 0,0 1-3 0,4-4-3 16,4-2-11-16,5-1-22 0,-2 1-30 15,0-4-62-15,0 1-83 0,-3-2-83 0,-1-3-99 0,0-2-156 16,3 0 173-16,-5-3 363 0</inkml:trace>
  <inkml:trace contextRef="#ctx0" brushRef="#br0" timeOffset="280684.539">7759 10061 1 0,'-3'-1'0'0,"-4"-1"0"0,-4 2 121 16,3 0-28-16,2 4-48 0,-1 1-28 15,-1 4-15-15,3 0-6 0,-1 0-4 0,6 3-2 16,0 1-2-16,2-1-5 0,6 1-14 0,1 1-45 16,2 0-44-16,8-3 120 0</inkml:trace>
  <inkml:trace contextRef="#ctx0" brushRef="#br0" timeOffset="280836.2926">8153 9978 1 0,'-2'-2'303'0,"-2"-1"87"15,1 1-128-15,0 2-70 0,-3 4-53 16,3 3-19-16,-5 0-1 0,-2 4-8 0,0 2-25 16,2 5-26-16,-1 0-25 0,2 1-18 0,2 2-11 15,5 3-9-15,4 5-19 0,3 4-96 0,4 3-407 16,6 4-647-16</inkml:trace>
  <inkml:trace contextRef="#ctx0" brushRef="#br0" timeOffset="284047.8347">17793 14641 1 0,'-1'0'0'15,"-2"-3"0"-15,-2 1 0 0,0-2 0 0,2 2 0 16,-2-1 0-16,2 0 0 0,-1-1 53 0,-1 2 124 15,4-1 2-15,-1 1 6 0,-1-2-3 16,0 0-5-16,1 3-3 0,2-5-17 0,-1 3-13 16,1-2-17-16,0 1-9 0,0 0-2 0,0-3-5 15,1 2-3-15,-1 0-9 0,0 1-10 16,0-1-7-16,0-1-9 0,0 3-6 0,0 1-10 16,0-1-7-16,2 1-10 0,-1-1-12 0,2 2-7 15,1-2-5-15,2 1 2 0,1-2 5 16,4 0 7-16,4 0 3 0,-1 0 3 0,4-1 0 15,-1-1-5-15,1 3 1 0,4-2-5 0,-5 2-4 16,3-1-2-16,-1 2-6 0,-1 2-2 0,0 1-5 16,-2 1-3-16,0 2-1 0,-3 2-2 0,3 2 2 15,-3 3-5-15,1 2 2 0,0 0 1 0,-3 4-1 16,-1-3 4-16,-4 1 0 0,-1 4 2 16,-3 0-2-16,0 0 1 0,-4 1 0 0,0 1 1 15,-3-1 2-15,0 1-1 0,-5 0 1 0,-1 0 1 16,-4-2-2-16,-1 1 3 0,-1 0-1 0,-1 0 0 15,1-1-4-15,0 0-1 0,0-3-1 16,2-2-2-16,0-2 3 0,2 2-2 0,-4-4-1 16,4 3 0-16,1-2 0 0,-3-3-1 0,5 0 4 15,1-1-3-15,3 0 1 0,2-2-5 0,1-3-1 16,3-2 3-16,0 0 2 0,3-1 5 0,-1 1-1 16,1-1 1-16,7-1 3 0,3-2-1 15,8-2 2-15,5-1 0 0,1 0-2 0,5 0-5 16,2-1 3-16,2 1-1 0,-2-2 1 15,3-1 4-15,-3 2-1 0,-1 0 0 0,-1 0 0 16,-3 1 3-16,-1-1 0 0,-1 2 0 0,-4 2 0 16,-3 1-4-16,-1 1-1 0,-5 0-3 0,-1-1 1 15,-3 1-1-15,-4 2-3 0,-1 0 1 0,-2 0-3 16,-3 2 0-16,0-2 2 0,0 1-1 0,-1-1 3 16,1 2-2-16,-2-1 1 0,2-1 0 0,0 0 0 15,-1-1 3-15,1 1-1 0,0 0 0 16,0 0-3-16,0 1-1 0,1-2-5 0,-1-1-1 15,2 2-5-15,-1 2-22 0,2-2-30 0,2 0-62 16,2 0-98-16,3-3-191 0,2 1-545 16,4 0-623-16</inkml:trace>
  <inkml:trace contextRef="#ctx0" brushRef="#br0" timeOffset="284390.1146">19253 14616 1629 0,'2'-8'375'0,"1"-4"-73"0,2-1-84 15,0 1-35-15,0 4-13 0,-2 2-31 0,1 0-35 16,0 5-33-16,-4-1-27 0,1 2-19 0,0 3-9 16,1-2 2-16,1 5 3 0,2 2 8 0,1 2 3 15,1 3-2-15,-1 2 3 0,0 0-2 16,0 4-2-16,-1 0-1 0,0 2-4 0,0 1-2 15,-1 1-4-15,2-2-1 0,-1 4-7 0,-2 0-2 16,-2 1-3-16,0 1-2 0,0 1 5 16,-1-3-3-16,0 1 1 0,0-2-1 0,0-4-5 15,0 1 2-15,2-1-2 0,-4-4 2 0,2 1-1 16,0-1 0-16,-1-5 0 0,2 1-9 0,-1-4 5 16,0-1-6-16,0 0-6 0,0-3-8 15,0-1-25-15,0-1-17 0,-1-1-22 0,1-1-26 16,-1 0-33-16,0-1-60 0,-2 0-124 0,0 0-362 15,0-3-885-15</inkml:trace>
  <inkml:trace contextRef="#ctx0" brushRef="#br0" timeOffset="284895.6076">19228 14597 524 0,'-5'-6'474'0,"-4"1"-29"16,0-5-88-16,2 3-60 0,1 1-59 0,1 2-59 15,0 1-49-15,0 2-42 0,0 2-33 0,0 1-18 16,-1 2-12-16,-3 4-4 0,-5 3 4 0,-2 1-3 16,-3 5 1-16,-1 2 1 0,-1-1 2 0,-1 3-1 15,2 1 0-15,-4 1-1 0,1 0-9 16,-1-1 4-16,4-1-8 0,-1-2 0 0,4-1 2 15,0-2-4-15,2-1 0 0,3-3-1 0,2-1-4 16,-1-3 2-16,4 0-1 0,2 0-2 16,2-4-3-16,1 2 2 0,1-4-3 0,0 0 3 15,2-1 5-15,0 1-5 0,2 1 2 0,1-2 3 16,3 0 0-16,4 1 8 0,3-1 1 0,4-1-2 16,4 0-8-16,3-1 3 0,3-1-3 15,5 0 1-15,2-1 9 0,3-2-12 0,6 0 2 0,4-1-2 16,1 0-5-16,1 0 6 0,-2 0 0 15,2 2 0-15,-1-3 1 0,-1 2-2 0,-4 2-1 16,-1-1 2-16,-1 1 2 0,-3 0-4 16,0 1 2-16,-5-1-3 0,-5 1-5 0,-1-1 6 0,-4 1 1 15,-3 0 0-15,-4 0 0 0,-3 1-1 16,-2 0-1-16,-4 0 2 0,-3 1 5 0,-4 0-5 16,0 0 1-16,-1 0-3 0,0-2-7 0,-1 2 7 15,1 0-2-15,-1 2-4 0,1-2-4 16,-4 1-32-16,0 1-57 0,2 0-115 0,-4 1-287 15,3 0-725-15,3-3-88 0</inkml:trace>
  <inkml:trace contextRef="#ctx0" brushRef="#br0" timeOffset="285066.7962">20413 14759 1864 0,'-2'-4'375'0,"-7"1"-103"16,4-3-88-16,-1 1-48 0,-1 2-42 15,0 2-40-15,-4 0-23 0,0-1-20 0,2 4-5 16,-2 0-7-16,3 0-9 0,1 4 0 0,0-1-20 16,2 2-47-16,-2-2-133 0,4 3-343 0,-1 2-911 15</inkml:trace>
  <inkml:trace contextRef="#ctx0" brushRef="#br0" timeOffset="285691.9397">17596 15659 18 0,'-8'-2'472'16,"-4"0"-91"-16,-3 1-54 0,5-4-16 0,4 2-13 16,2 0-21-16,-2 0-43 0,5 1-49 0,1 0-46 15,1-1-41-15,2 1-36 0,3-2-22 16,2 1-3-16,3-1 0 0,5 2 7 0,1-3 3 16,7 0-5-16,2 2 2 0,2-3-7 0,4 2-3 15,4 0-3-15,4-3-3 0,8 4 1 16,3-5-3-16,5 4 2 0,10-1-5 0,3 2-1 15,5-1-3-15,8-1-3 0,3 2 1 0,2-2-8 16,5 1 2-16,4 0 0 0,-1 0-4 0,3-2 4 16,-1 4-1-16,0-2 2 0,-2 0-2 0,-7 0 3 15,-3 1 1-15,-4-4-3 0,-3 3 5 16,-4-2-3-16,-5-2 0 0,-4 2 1 0,-5 0-5 16,-8 2 1-16,-4 0-3 0,-9 1-1 0,-6-1 0 15,-6 1-1-15,-7 0 2 0,-7 1-4 0,-7 1 7 16,-3 0-2-16,-3-1 4 0,-2 2 2 0,1 0-10 15,-3-1-1-15,0 1-8 0,-4-1-4 16,-6 3-2-16,-1-2-6 0,-6 2-15 0,-1 0-26 16,-2 0-32-16,-1 3-55 0,-1 1-83 0,0 1-208 15,-3 1-702-15,-2 1-374 0</inkml:trace>
  <inkml:trace contextRef="#ctx0" brushRef="#br0" timeOffset="286208.5953">17681 15873 228 0,'-5'-1'680'0,"-3"-2"-426"0,3 1-55 0,-1 2 24 16,6 0 34-16,0 0 21 0,0 0-9 15,0 1-80-15,0-1-62 0,0 0-38 0,0 0-27 16,2 0-7-16,-1 1-17 0,2-1-2 0,0 0 3 16,1 1-6-16,3-2 7 0,4 1-3 0,7-1 1 15,1 0 0-15,3 1-3 0,5-1 1 0,5 1-5 16,2 0 1-16,7 1-7 0,2 0 1 16,5 0 1-16,8 2-11 0,6-1 5 0,5-1-5 15,8 0-1-15,3-1 6 0,4-1-7 0,7 1 0 16,3-1-6-16,3 0-1 0,4-2-1 0,3 1 1 15,2-1 4-15,-1-2-6 0,-2-1 6 16,0-2-5-16,-4 0 0 0,-1-1 8 0,0 0-4 16,-7-2 3-16,-3 3 0 0,-4 1 2 0,-6-1-6 15,-7 1 2-15,-2 0 2 0,-7-2-8 16,-8 2 10-16,-3 2-4 0,-13 0-3 0,-7-2 9 16,-6 2-6-16,-10 3 7 0,-7 1 3 0,-4 1 0 15,-2 0 5-15,-1-2-4 0,0 2-2 0,-1 0-10 16,1-1-1-16,0 1-6 0,-1-2-3 0,-4 1 4 15,2-2-6-15,-5 1 4 0,2 1 0 0,1 2-6 16,0-2 3-16,2 1-1 0,-1 0 0 16,4-1 0-16,-1 1 0 0,1 0-7 0,1-2-14 15,0 1-12-15,0 0-40 0,0 0-56 0,0 1-105 16,0 0-369-16,0-1-1192 0</inkml:trace>
  <inkml:trace contextRef="#ctx0" brushRef="#br0" timeOffset="305934.7676">10035 5259 1 0,'0'1'0'0,"0"-1"0"16,0 0 0-16,0-1 0 0,0 1 0 15,0 0 0-15,0 0 0 0,0 1 0 0,0-1 0 0,0 0 0 16,0 0 0-16,0 0 0 0,0 0 0 16,0 1 0-16,0 4 0 0,0-1 0 0</inkml:trace>
  <inkml:trace contextRef="#ctx0" brushRef="#br0" timeOffset="309001.2654">9928 1667 1 0,'0'-2'0'0,"-2"1"0"16,-1 0 0-16,3 0 0 0,0-1 0 0,0 2 0 15,-1 0 0-15,1 0 0 0,0 0 0 0,0 0 0 16,0 0 0-16,1 2 0 0,-1-2 0 16,0 0 0-16,0 0 0 0,0-2 0 0,0 2 0 15,1 0 34-15,-1 0 28 0,0 0 4 0,0 2-6 16,0-2-8-16,0 0-10 0,0 0-6 16,0 0-2-16,0 0 4 0,0 0 5 0,0 0 6 15,0 0 6-15,0 0-1 0,0 0 1 0,0 0 4 16,0 0-1-16,0 0 3 0,0 0-6 0,0 0-8 15,0 0-6-15,0 0-9 0,0 0-7 16,0-2-6-16,0 2-9 0,0 0-6 0,0 0-7 16,0 0-5-16,2 2 1 0,0-2 10 0,-1 1 5 15,1 1 7-15,1 2 3 0,-3-2-7 0,3 0 1 16,0 1-4-16,-1-2 0 0,-1 2-3 0,0-3-1 16,-1 3 4-16,2-1-1 0,-1-1 4 0,2 0 1 15,-2-1 1-15,0 1-1 0,0 0-1 16,-1 2-1-16,0 0-2 0,1-2 2 0,-1 1 0 15,2 0-1-15,-1-1 0 0,1 1 0 0,-1 0 4 16,0 0 1-16,0-1-2 0,1 1 0 0,-2 1-5 16,3-1 0-16,0 2 3 0,-1-2-3 15,0 1-1-15,-1 0-2 0,1 0-1 0,1 1-1 16,-1 1 0-16,0-2 1 0,1 1-4 0,2 1 4 16,-2-1-1-16,0 1 0 0,1 3 1 15,-2-3 0-15,2 2-1 0,0-2-2 0,-2 2 1 16,1-1-2-16,0-1 5 0,-1 2 1 0,1-2 1 15,0 0 5-15,1 0-2 0,-1 0 2 16,-2 2 0-16,2-3-3 0,0 3-1 0,-1-4-3 16,-1 0-4-16,0 2 2 0,3-2-1 0,-3 0 0 15,1 1 3-15,1-2 1 0,-3 2 0 0,3-1 3 16,0 1 1-16,-1 1 2 0,-1-3 0 0,3 1-2 16,-1 0-3-16,0 1-3 0,1-1 1 15,0 3 1-15,-2-2 4 0,3-2 6 0,-1 1-1 16,-2 0 2-16,4-1 2 0,-3-1 0 0,-2 2 2 15,4-2 1-15,-3 0 4 0,1 1 6 0,4-2 5 16,-4-2 5-16,4 0-1 0,-1-2-5 16,1 1-7-16,4-2-7 0,1-1-6 0,-1 0-4 15,2-1 2-15,0 0-1 0,2-4 0 16,1-1-2-16,3-1-5 0,0 1 0 0,1-1-3 16,0 0 1-16,1-1 1 0,-2 1 0 0,2-1 2 15,0 0-3-15,0 0-1 0,0-1 2 0,1 0-2 16,-1 0 3-16,2-1 1 0,-2 2-1 0,2-1-1 15,-9 1 0-15,4 1 1 0,-5 0-2 0,-1 6 2 16,-2-1 2-16,-2 0 6 0,-1 4 7 16,-4 0 1-16,0 0 1 0,1 1-3 0,-2 1 2 15,-1 0 1-15,-1 1 4 0,1-1 1 0,-2 2-2 16,1 0-1-16,0 2 0 0,0-2-1 0,-1 0 0 16,1 0-2-16,0-2-1 0,0 2-1 15,0 2-4-15,0-2-2 0,-1 0-6 0,1 0-1 16,1 0-4-16,-1 0-1 0,0 0-1 0,0 0 0 15,0 0 1-15,0 0-2 0,0-2 0 16,0 2-3-16,0 0-2 0,0 2-2 0,0-2-3 16,0 0-5-16,0 0-3 0,0 0-5 0,0 0-4 15,0 0-6-15,0 0-9 0,0 0-15 16,0 0 2-16,1 1 5 0,-1 1 1 0,1 0-1 16,-1 2-33-16,0 0-48 0,0-1-73 0,2 1-83 0,-1 4-104 15,1-3-184-15,-2 3 174 0,0 3 402 16</inkml:trace>
  <inkml:trace contextRef="#ctx0" brushRef="#br0" timeOffset="310433.1741">9855 4616 1 0,'-3'1'0'0,"3"-2"0"0,-2 1 0 16,1-2 0-16,0 2 0 0,-1-1 0 0,2 1 0 15,0 0 0-15,-1 0 0 0,1 0 60 16,1 0 10-16,-1 0-11 0,0 0-5 0,0 0 6 16,0 0 0-16,0 0-5 0,2 0-2 0,-2 0-5 15,0 1-7-15,0-1-4 0,0 0-7 0,0 0-4 16,1 0-5-16,-1 2-5 0,0-2-4 16,0 0-6-16,0 0-4 0,0 0-4 0,0 0-1 15,0 0 2-15,1 1 5 0,-1 0 7 0,0 2 6 16,1 0 3-16,0-1-4 0,0 2-2 15,1-2-3-15,-1 3-1 0,1-1-1 0,-1 0-2 16,1 1-1-16,-1-2-2 0,2 3 1 0,1-1-3 16,-1 2 2-16,-2 0-1 0,2-1-1 15,1 1 2-15,-2 1 0 0,-1-1 3 0,2 1 1 16,0 1-2-16,-1-2-1 0,-1-1-2 0,2 1-1 16,-2-2 0-16,2-1 2 0,0 0-1 0,-2-1-1 15,0-1 0-15,4 1 0 0,-4-3 0 0,1 2 3 16,-1-2-2-16,-1 1 2 0,3-1 1 15,-2 0 4-15,3 0 5 0,-2 0 6 0,1-1 7 16,4-1 5-16,-1-1 5 0,1-1 2 0,1-1-2 16,3-2-3-16,1-4-6 0,0 1-5 15,3-4-5-15,-1 0-2 0,3-2-4 0,2-1-2 0,1-1-2 16,1-2-2-16,-3 1-1 0,2-1-1 16,-6 2 2-16,4 2 2 0,-3 0 0 0,-1-1 2 15,-1 4 1-15,-2-1 2 0,-1 3 2 0,-2 1 4 16,0 2 6-16,-3 2 3 0,1-1 6 0,-3 1-1 15,0 1 3-15,1 2 5 0,-2-1 1 16,-1 3 5-16,-1-1 1 0,0 1-1 0,0 1 0 16,0 0-3-16,0 0-4 0,0 0-6 0,0 0-2 15,0 0-5-15,0 0-1 0,-1 0-1 16,1 0-2-16,0 0-3 0,0 1-3 0,-1-1-4 16,1 0-4-16,0 0-3 0,0 0-4 0,0 2-1 15,0-4-3-15,0 2-1 0,0 0-1 16,0 0-1-16,0 0-3 0,0 0 1 0,0 0-2 15,1-1-2-15,-1 2-2 0,0-1-1 0,0 0 1 16,0 0 0-16,0-1 1 0,0 1-2 0,0 0 0 16,0 0 3-16,0 0-1 0,0 0 4 15,0 0 1-15,0 0 2 0,0 0 2 0,0 0 1 16,0 0 1-16,-1 0 1 0,1 0 1 0,0 0-1 0,0 0 1 16,0 0 0-16,0 0-1 0,-1 0 3 15,1 0-2-15,0 0 0 0,0 0 0 0,-1 0-3 16,1 0-2-16,0 0-5 0,-2 0-6 15,2 0-5-15,0 0-26 0,-1-1-24 0,-1 1-19 16,1 0-20-16,1-2-15 0,-1 1-24 0,1 1-44 16,-1-1-84-16,0 2-125 0,0-1-153 0,-1 1 553 15</inkml:trace>
  <inkml:trace contextRef="#ctx0" brushRef="#br0" timeOffset="323178.6656">1589 15800 1 0,'0'0'0'0,"-1"-1"0"0,0 0 0 15,1 0 0-15,0-2 96 0,0 2 145 16,0-1-11-16,0 0-13 0,0 2-39 0,0-1-36 16,1 1-38-16,-1 0-35 0,0 0-23 0,1 0-10 15,-1 0-16-15,0 0-6 0,1 0 3 0,-1 0 1 16,1 0 10-16,2 0 8 0,2-2 7 15,-2 0 4-15,5 1 0 0,2 0-4 0,-1 1-3 16,2 0 2-16,1 0-3 0,1 0 6 0,2-1 6 16,-2 1-10-16,4 0 2 0,-3-1-4 15,5 1-6-15,0 0 6 0,2 0-3 0,0 0 0 16,4 0-4-16,-2-1-5 0,1 1-4 0,3-2-1 16,-1 1 5-16,0-1-8 0,4 1 1 0,1 0-5 15,0-3-8-15,6 2 8 0,-3 2-5 0,1-1 1 16,2-1 0-16,1 0-5 0,1 1-1 15,-4 0 0-15,4-3 2 0,-1 3-3 0,-2 1 2 16,2-2-3-16,1 2-2 0,-1-1 4 16,0 0 1-16,0 0 1 0,3-1 1 0,-2 1 1 15,0-1-3-15,2 1 4 0,-1-3 4 0,2 2 1 16,1-2-1-16,1 2-2 0,2 2-7 0,-5-3 3 16,3 1 0-16,0-2 5 0,0 1 1 15,4-1-5-15,-2 2 2 0,3 0-3 0,1-1 1 0,-1 2 2 16,3-1-2-16,0 1 3 0,1 1-3 15,5 0-2-15,0 0 1 0,1 0 1 0,3 0 2 16,-1-2 0-16,2 1-3 0,-2-1 0 0,2-2-1 16,1 1 2-16,2-1 4 0,-1 0-2 0,3-1-4 15,1 2 5-15,0-4-3 0,6 3 4 16,-1-2 3-16,2 1-8 0,0-2 6 0,1 1-3 16,2 1-4-16,0 0 7 0,2-2-6 0,0 2-1 15,1 1 0-15,3 0-2 0,-1-1 1 16,0-2 0-16,-3 1 3 0,2 1-5 0,0 1 1 15,0-3 0-15,3 2-5 0,1-2 5 0,0 2 2 16,3-1 1-16,-4-1-1 0,2 3-1 0,3-2-1 16,-2 1-1-16,3 0 6 0,1 2-3 15,0 1-1-15,5-1-1 0,-3 0-7 0,1-1 6 16,-1 1-2-16,-2-2 4 0,1 3 3 0,3 0-4 16,-4-1-3-16,1 0 3 0,1 0 1 0,-3 0-4 15,1 2 3-15,-2 0-2 0,1-1-7 16,1 2 10-16,-1 0-4 0,2 0 2 0,-2 0 6 0,-1 0-4 15,0 2-2-15,-2-1-1 0,-1 1-5 16,-2 1 2-16,0-1 4 0,0-1-2 0,1 1-2 16,-4-1 0-16,-2 0-2 0,0-1 3 0,-4 0 7 15,1 0-4-15,-1 0 0 0,-1 0-1 16,2 0-3-16,-1-1 5 0,-2 0 2 0,-1 1-2 16,-3-2-5-16,-1 1 2 0,-3 0 0 0,-1 0 5 15,-4-2 5-15,6 1-7 0,-2 1 1 0,-1-3-3 16,0 3 0-16,-4-1 4 0,2 0 0 15,-4 1-1-15,1 0-1 0,-2-2-1 0,-3 1 0 16,0 0 1-16,0-1 4 0,-1 2-4 0,2-1 0 16,0 1-1-16,-1-3-3 0,-1 2 6 0,-1-1-1 15,0 1 0-15,-2 0 0 0,0-1-1 0,2 1 0 16,-2-2 0-16,2-1 6 0,1 1-8 16,0-1 3-16,4 2-2 0,-1-3-7 0,7 3 9 15,-4-2 1-15,4 1 1 0,-2-3 1 16,3 3-3-16,-1-3-4 0,0 2 2 0,1 0 3 15,0 1-3-15,0-3 2 0,2 0-1 0,1 0-7 0,1 0 8 16,1-1-1-16,-2 2 1 0,3 0 6 16,-5-2-8-16,1 2-2 0,2 0 3 0,-6 1-3 15,2 0 1-15,0-2 2 0,-1 2-2 0,4 2-4 16,-2-1 5-16,1 2-4 0,-2 0 3 16,0-1 7-16,-3 1-9 0,0 1 0 0,-2 0-3 15,-1 1 0-15,-3-1 3 0,0 1 1 0,-3-1-1 16,-1 0-2-16,2-1 3 0,-6 1-2 0,0 0 2 15,-7 0 3-15,-1 0-6 0,-3-2 3 16,-3 2-2-16,-3-1-2 0,-2 0 9 0,-4-2 1 16,-4 0-3-16,1 2 1 0,-5-1-4 0,-2 0 1 15,-1 0 3-15,-5 0 5 0,-3 0-5 16,-1 0 5-16,-3 0-2 0,-1 3-3 0,1-1 7 16,1-1-2-16,-3 1-1 0,0 0-2 0,0 0-4 15,0 1-3-15,-3 0 0 0,3 0 1 0,0 0-3 16,0 0 0-16,-2 0-3 0,2 0-5 0,-1 0-4 15,1 0-10-15,0 0-17 0,0 0-26 16,-1 0-30-16,0 0-41 0,-6 2-64 0,1 2-152 16,-11 0-485-16,-1 3-772 0</inkml:trace>
  <inkml:trace contextRef="#ctx0" brushRef="#br0" timeOffset="324956.6079">1661 16332 1 0,'0'-2'0'16,"0"1"0"-16,0-2 0 0,-1 1 0 0,0 1 0 16,1 0 0-16,-1-1 0 0,1 1 0 15,-1 0 0-15,-1 1 53 0,2 0 60 0,0-2-6 16,0 2-22-16,0 2-23 0,-2-2-23 0,2 0-14 15,0 0-17-15,2 0-3 0,-2 0 2 0,0 1-2 16,0-1 9-16,0 0 5 0,0 0 10 16,2 0 8-16,-2 0 4 0,1 0 4 0,-1 0-1 15,0 0 1-15,0 0-6 0,1 0-4 0,-1 1-7 16,0-1-10-16,1 0 8 0,0 2 2 0,3-2 7 16,1 0 6-16,0 0-7 0,2 1 5 0,1 0 5 15,2 0 18-15,2-1 16 0,-1 0 7 0,8 0 2 16,-1 0-14-16,5-1-8 0,1 1-13 15,3-1-6-15,4 0 5 0,-1-2-7 0,1 2 2 16,1-2-7-16,4 0-4 0,-3 1-10 16,5-1-3-16,2 1 0 0,0 1-8 0,0-1 3 15,1 1-4-15,2 0-1 0,-1-1 5 0,6-1 1 16,1-1 3-16,4 1-1 0,1 1-2 0,2-1-2 16,3-1-4-16,1 0 1 0,2 1-3 0,2-2 1 15,1 1-2-15,2 0 1 0,1 1 4 16,-2-2-5-16,3 1 3 0,0-2-1 0,-2 2-2 15,4-2 1-15,-2 0 0 0,4-2 0 0,2 1-3 16,2-1 3-16,2 1-1 0,2 0 0 16,-3-1 2-16,5 0-1 0,1-1 2 0,0 0-1 15,0-2-3-15,5 2 0 0,-3-1-4 0,3-2 1 16,1 1-1-16,-2 0 1 0,-2 2 1 0,3 0-2 16,-1 0 5-16,-1 0-4 0,3 2 1 15,1 1 1-15,1-1-2 0,4 0 5 0,-3 0 1 16,2 0 2-16,-2-1 1 0,2 4-2 0,2-1 1 15,1 0-4-15,0 2 4 0,2-3-4 0,-1 3 2 16,1-2 1-16,-1 1-5 0,1 1 4 0,6-2-2 16,0 0 1-16,5 0 2 0,2-2 1 0,3 0 0 15,-1-2-2-15,6 2 2 0,2-2-3 16,7 0 0-16,0 2 1 0,-1-1-5 0,6-1 3 16,3 1-3-16,4-2 1 0,6 2 2 0,-1 1-5 15,2 2 2-15,3-3-4 0,-1 2 1 0,2 0-3 16,1-1 2-16,-3 3 0 0,2-1-4 15,-2 1 6-15,1 1-3 0,0 1-2 0,-6-2 6 16,0 0-4-16,-3 3 2 0,-1 0 1 0,0 1-3 16,-6 0 1-16,-2-1-1 0,-1 1 0 15,-3-2-1-15,-2 1 4 0,-4 0-1 0,-2-1 0 16,-3-1 8-16,2 0-3 0,-4-1 5 0,0 0 4 16,-5 0-1-16,-1-2 2 0,-4 0 1 0,-1-3 2 15,-4 1-2-15,-1 2 0 0,0-2-1 16,-8 1-5-16,-2-1 7 0,-4-2-11 0,-3 2 2 15,-3 0 0-15,-6-1-7 0,2 2 3 0,-8-1-3 16,-1 0 1-16,-3 1-1 0,-4 1 2 16,-6 0-2-16,-2 1-3 0,-3 1 2 0,-2-1-2 0,-5-1 0 15,-1 3 2-15,-4-3-6 0,-3 2 4 16,-2-1-1-16,-5 0 1 0,-2 2 3 0,-1-3-1 16,-3 1 1-16,-4 1-1 0,-3 0 6 0,-2-1-3 15,-4 0 6-15,-1 2 3 0,-6-1-7 0,4-1 9 16,-5 1-6-16,0-2-1 0,-1 0 4 15,0 1-9-15,-1 1 1 0,0 0-5 0,-5 0-2 16,3 1-4-16,-5-1-5 0,0 2 3 0,-4 1-10 16,1 1 2-16,0 0-6 0,-6 1-15 0,5 0-22 15,-2 1-79-15,-2 1-206 0,0 2-738 0,1-2-397 16</inkml:trace>
  <inkml:trace contextRef="#ctx0" brushRef="#br0" timeOffset="610597.0766">3608 6403 1 0,'0'-3'0'0,"0"-3"0"0,0 0 55 0,0-1 250 15,0 4-32-15,0-1-25 0,0 1-11 0,0 2-26 16,0-2-26-16,-2 1-29 0,2 2-33 16,2-1-34-16,-2 2-29 0,0-1-27 0,0 0-18 0,0 1-11 15,0-1-6-15,0 0-2 16,1 2 13-16,0 1 10 0,0 1 14 0,2 2 11 0,3 4 3 16,-2-1-2-16,1 6-7 0,0-2 2 15,2 4-9-15,0-1-3 0,0-2 3 0,2 1-6 16,-3 3 3-16,2-5 1 0,1 2-4 0,-1-2-2 15,0 0-2-15,2-3-6 0,-1 2-2 0,2-5-3 16,0 4 0-16,2-4 8 0,4 0 3 0,-1-2 2 16,2 1 1-16,2-5 2 0,3-2 2 0,3-3 3 15,1-5 1-15,3-3-5 0,2-2-4 16,2-6-1-16,1-1-7 0,0-3 0 0,1 1-4 16,-4-2-3-16,1 3 0 0,-1 1-2 0,-3-1-1 15,-3 3 0-15,-3 0 2 0,-3 1 1 16,-6 5-1-16,3-1 0 0,-5 3 2 0,-2 1 0 15,1 1 2-15,-6 3-1 0,-2 0 3 0,0 1-1 16,-1 2-2-16,0-1-2 0,-1 2-4 0,0 1-2 16,-1-1-4-16,0 2-5 0,0 0-8 15,0 0-20-15,-1 0-32 0,0-1-51 0,-1 2-69 16,0-1-115-16,1 0-92 0,-1 2-81 0,-1 2-293 16,-2 2 121-16</inkml:trace>
  <inkml:trace contextRef="#ctx0" brushRef="#br0" timeOffset="611250.5971">3370 6662 1 0,'-2'-1'77'0,"1"0"372"0,0-2-233 15,1 3-68-15,1 0-21 0,0 0 5 16,-1 0-6-16,2 2-5 0,-2-2-19 0,1 0-32 15,-1 1-33-15,3-1-24 0,-3 1-19 0,0-1-11 16,1 0-4-16,-1 1-10 0,0-1 6 0,1 2 42 16,1 4 61-16,2 0 52 0,2 3 28 0,1 3-15 15,-1 1-45-15,2 2-34 0,1-1-22 16,-2 1-11-16,3-1-2 0,-4-1-4 0,2 2-2 16,2-2 0-16,0 2-6 0,1-1 0 15,0-1 0-15,1 0-3 0,2-5 4 0,-1 1 2 0,-1-1 0 16,2-4 1-16,0 0 4 0,-1-2 2 0,3-2 6 15,-2-1 4-15,4-2-8 0,3-2 5 16,1-4-3-16,3-2-4 0,2-3 1 0,1-4-6 16,4-5-4-16,1-1-3 0,5-4-3 0,5 0-1 15,5-4 0-15,3 0-2 0,2-3-3 16,5-1 2-16,1 1-1 0,0 1 1 0,1 0 3 16,-1 2-2-16,1 1 3 0,-3 0 0 0,-3 1 4 15,-4 3-2-15,-6 2 1 0,-4 3 1 16,-2 2-3-16,-3 1 3 0,-3 3-2 0,-2-1 1 15,-5 2 1-15,0 2-3 0,-7 2-2 0,0 1 0 16,-2 0-4-16,-2 3 1 0,-3 1 1 0,-2 3 0 16,-6 1 0-16,0-1 5 0,-2 3 1 15,-1 0 0-15,0-1 4 0,0 1-6 0,0 1-1 16,0-1-3-16,-1 0-6 0,-1 0 1 0,2 0-3 16,0 2-4-16,-1-2-6 0,1 1-11 0,-1-1-31 15,1 0-30-15,-1 5-72 0,1 4-248 0,1 5-943 16</inkml:trace>
  <inkml:trace contextRef="#ctx0" brushRef="#br0" timeOffset="614742.8741">7038 7262 1 0,'0'-9'0'0,"0"-4"237"0,-3-1 189 16,2 2-48-16,0 4-31 0,-2 1-41 0,2-2-38 15,-1 3-51-15,1 0-42 0,-1 2-37 0,-2 1-27 16,3-1-32-16,0 4-32 0,0 1-23 0,1 5-13 16,-2 3 2-16,-4 4 9 0,-2 6 13 15,1 8 6-15,-3 3 1 0,-1 4-2 0,3 3-11 16,1 0-6-16,4 1-4 0,1-2-5 0,2-2 0 15,1-3-4-15,2-1-2 0,4-5 0 16,1-2-5-16,1-4 2 0,3-5 2 0,-1-4 0 16,2-1 2-16,-1-5 1 0,3-1 2 0,-3-2 1 15,-1-4 2-15,3 0 0 0,-4-3-3 0,4-1 0 16,-2-1-5-16,-1-5 0 0,1-1 0 16,4-5-1-16,-3-1-1 0,0 0-3 0,3 0 1 15,-4-1-2-15,-2 0 1 0,1 1 0 0,-1 3 0 16,-1 1 1-16,-2 5-2 0,-4 2 2 0,-3 1 0 15,0 2-1-15,-1 1 2 0,0 1-3 16,0 4-2-16,-4 0-5 0,4 0 1 0,-1 4 0 16,-1 2-1-16,-3 5 4 0,-1 3-2 0,4 0 2 15,1-1 0-15,1 3 0 0,3-2 2 0,1 1-1 16,6 1-2-16,0-1 1 0,3-1 0 0,0-2 1 16,6-1 1-16,-2-3 1 0,1 0-4 15,0-7 1-15,3-5-1 0,1-1 1 0,-2-6 2 16,1 2 0-16,-1-4-2 0,0 1 0 0,-4-1 0 15,2-2 0-15,-3 2 2 0,-3-2 1 0,3 0-2 16,-7 2 1-16,0 0 0 0,1 0-1 16,-5-2 2-16,3 2 1 0,-3 2-2 0,-2 0 1 15,-1 3-2-15,0 0 2 0,0 1 0 0,0 0 3 16,-1 2-2-16,0 2-2 0,0-1 2 0,-4 3-2 16,4-2 1-16,0 3-1 0,1 0-4 15,-1 3-2-15,1 2 0 0,-1 3 2 0,-1 5 4 16,-3 3 2-16,3 1 0 0,2 2 0 0,0 0-2 15,1 1-2-15,4-1 2 0,-1 1 0 0,-1 2 0 16,5 3 1-16,-2 3-4 0,-2-1-2 16,3 2-20-16,-3-1-43 0,5-5-40 0,-1-6-45 15,3-7-37-15,2-5-10 0,1-5-6 0,-1-5-14 16,-1-3-8-16,0-5 8 0,3 0 28 0,-2-6 53 16,-1-4 61-16,0-3 43 0,3-4 20 15,-2-3 11-15,-3 0 7 0,3-3 8 0,2 0 20 16,-2 0 35-16,-3 4 50 0,-2 2 53 0,0 3 41 15,-5 6 18-15,-3 4-7 0,-3 3-30 0,-3 4-32 16,1 3-40-16,-2 3-31 0,-1 4-24 0,0 3-15 16,2 2-6-16,-3 3-2 0,-1 6-1 15,-2 4-5-15,2 2-9 0,-1 8-7 0,4-2-7 16,4 2-1-16,3 0-3 0,4 1-3 0,7-2 2 16,5-1-3-16,1-7 5 0,10-2 1 0,-1-7 0 15,0-3 0-15,4-6-4 0,1-3-2 0,1-4-2 16,4-8 1-16,-4-1 1 0,1-2 0 15,-5-2 1-15,1-1-3 0,-6-3 4 0,-3-3 1 16,0 3 3-16,-4-3 2 0,-3 1-3 0,-1-1-3 16,-4 3-1-16,-4 1 1 0,-4 4 7 15,-2 4 0-15,-6 4-2 0,-4 4-4 0,0 0-6 16,-7 4-2-16,-1 3 1 0,-3 5-1 0,-5 2-1 16,0 3 0-16,3 3-2 0,0 3 0 0,4 0 3 15,6 1-1-15,5 2 2 0,4 1-1 16,6 0-2-16,5 3 3 0,1-3-1 0,8 0 5 15,1 0-2-15,4 1-1 0,2 0-1 0,-1-2-4 16,2 1 4-16,-1 0 0 0,-2-1 2 0,-1 1-2 16,-6-3-1-16,0-2 0 0,-4-3 1 15,-7-2 3-15,-1-2-2 0,-2 1-1 0,-8 0 0 16,-1-2-6-16,-5 2 6 0,1-1-3 0,-5 1-3 16,1-3-11-16,-1 2-37 0,3-2-57 0,2-3-101 15,3-1-232-15,4-2-507 0,7-2-492 16</inkml:trace>
  <inkml:trace contextRef="#ctx0" brushRef="#br0" timeOffset="614885.0137">8510 7354 1471 0,'11'-7'427'0,"-1"-2"-102"0,0-3-106 0,0 7-47 16,-4 2-29-16,-5 1-49 0,-1 2-41 16,0 1-42-16,0 2-20 0,-1 2-4 0,-2 3 2 15,1 6-4-15,-2 4-36 0,-3 3-79 16,-3 4-176-16,0 3-430 0,-4 1-794 0</inkml:trace>
  <inkml:trace contextRef="#ctx0" brushRef="#br0" timeOffset="615111.1718">7286 8224 2008 0,'-13'-9'295'15,"1"0"-58"-15,1-4-70 0,9 5-60 0,4 1-36 16,7 0-33-16,3-3-18 0,8 2-4 16,2-3 0-16,9 3-1 0,8 0-2 0,3 1-3 15,7 2-3-15,-1 0-5 0,-2 3 2 0,0-1-2 16,-2 2-5-16,1 0-6 0,-1 0-23 0,-1 0-36 16,-3 1-70-16,-2-3-121 0,-5 3-197 15,-2 0-386-15,-10 3-378 0</inkml:trace>
  <inkml:trace contextRef="#ctx0" brushRef="#br0" timeOffset="615261.1489">7496 8324 122 0,'-32'8'704'0,"-8"4"-129"15,-2-2-116-15,13-2-79 0,16-7-76 0,6-1-70 16,7-1-72-16,7-4-55 0,6-1-51 16,9-6-27-16,16-3-3 0,6-5-7 0,14 4-4 15,7-1-8-15,7 0-4 0,6 2-15 0,11 1-81 16,4 3-365-16,8 3-1204 0</inkml:trace>
  <inkml:trace contextRef="#ctx0" brushRef="#br0" timeOffset="618745.5663">4128 12400 1 0,'-4'-3'406'0,"1"-1"-11"0,-2 0-70 16,1-1-33-16,2 3-19 0,2-2-38 0,-3 2-55 15,2-1-34-15,-2 2-27 0,3 0-17 0,0 1-15 16,0-1-20-16,0 1-22 0,0 0-12 0,0 1-16 15,0-1-7-15,0 0-6 0,0 1-11 0,3 0 1 16,-2 3 4-16,2 2 5 0,0 3 9 16,1 2 3-16,0 1 0 0,3 1-2 0,-1 3 2 15,3 1 0-15,1-2 1 0,-1 1 5 16,0-2-6-16,0-4 0 0,0 1 0 0,1-3 1 0,1 0 10 16,-1-5 2-16,3-1 7 0,3-3 4 0,-1-2 2 15,6-6-1-15,4-4-4 0,2-5-8 16,6-6-11-16,2-1-6 0,1-2-5 0,0 0-2 15,1 3 1-15,-5 1-1 0,-3 1 0 0,-5 2-3 16,1 5-1-16,-5 1 0 0,-4 2 2 16,-1 2 1-16,-5 2-3 0,-3 1 1 0,1 2-3 15,-7 4-4-15,1 1 2 0,-2 0-5 0,0 0-5 16,-1 0-8-16,1 2-3 0,-1 3-6 16,1 2-3-16,0 1-14 0,-1 3-39 0,-3 0-60 15,0 2-117-15,2-2-221 0,-2 3-416 0,-1-3-258 16</inkml:trace>
  <inkml:trace contextRef="#ctx0" brushRef="#br0" timeOffset="619303.8978">3959 12780 869 0,'-4'0'383'0,"2"0"-129"15,-2-1-55-15,4 1-27 0,0 1-14 0,1-1-5 16,-1 2-41-16,0-2-42 0,1 0-28 0,-1 1-8 16,2 3 1-16,0 3 8 0,2 0 7 0,-1 0 0 15,4 2-2-15,-1 1 1 0,3 0-6 16,2 3-3-16,1-5-3 0,6 3-5 0,-2-5 7 15,5 1-2-15,5-2-2 0,2-3 1 16,1-2-5-16,6-2-1 0,3-5-4 0,2-2-2 16,4-4-4-16,-1 0-3 0,4-7 0 0,-2-1-4 15,1-1-4-15,-4-1 0 0,-2-1-2 0,-4 1 1 16,2 1-1-16,-6 0-1 0,0-2-1 0,-4 3 0 16,-2 1 2-16,-2-1 0 0,-3 1 3 15,-6 2 0-15,0 1-3 0,-4 2 2 0,0 0-4 0,-2 5 2 16,-3 1 2-16,-2 3 3 0,-4 3 2 15,1 1 1-15,-1 1 0 0,0 0-4 0,-1 1-1 16,1 1-4-16,-1-1-3 0,1 1-1 0,-2-1-4 16,2 1 0-16,0-1-2 0,0 0 1 15,-1 1-1-15,-3 1 0 0,2-1 0 0,-1 2-1 16,1-1 2-16,-1 0 0 0,2-1 2 0,1 2-3 16,-1-3-2-16,1 1-2 0,0-1-2 0,0 0-3 15,0 1 0-15,0-2-6 0,0 1 1 16,0 1-4-16,1 0-2 0,-1 2-10 15,0-1-9-15,0-1-9 0,0 0-14 0,0 2-11 0,1-2-17 16,-1 2-29-16,0 0-44 0,0 0-93 16,0 1-173-16,1-2-385 0,-1 3-255 0</inkml:trace>
  <inkml:trace contextRef="#ctx0" brushRef="#br0" timeOffset="629707.8577">21306 15204 678 0,'0'-5'180'0,"0"-3"19"15,0 3-12-15,0 1-19 0,0 2 8 0,1 1-23 16,-1-1-37-16,1 2-39 0,1 2-33 0,-2-1-29 15,1 0-8-15,-1 0 1 0,2-1 12 16,0 2 21-16,-1 1 16 0,1 0 12 0,1 1 3 16,0 1-6-16,-1 0-6 0,0-1-5 0,-1 1-1 15,1 2-1-15,-2 2 1 0,-3-1 0 16,1 3-6-16,0 0-2 0,-2 2-7 0,0-1-5 16,1 4-8-16,-3-5-5 0,3 3-5 0,-1-3-2 15,1 1-1-15,-1-2-3 0,3 1 0 0,-1-2-3 16,2-3-2-16,0 1 3 0,2-1 0 15,0-2 7-15,4-1 7 0,0-2 2 0,3 2 6 16,2-3-1-16,9-3 3 0,5-1-6 0,8-6-2 16,5-3-9-16,8-3-9 0,2-2 4 0,4-1-5 15,2-2 8-15,0 0 4 0,0 1-3 0,-6-1 1 16,-2 5-4-16,-5 0 0 0,-6 5 0 16,-6-2-2-16,-2 2 1 0,-7-1-3 0,-2 5 2 15,-5-1-4-15,-2 2 3 0,-2 1 0 0,-4 1-2 16,1-1 3-16,-4 2-4 0,2-1 1 0,-3 3-1 15,1 0-1-15,-2-2 1 0,0 2-6 0,0 0 3 16,0 0-8-16,0 1-5 0,0 0-8 16,0 0-25-16,0 1-24 0,0 0-41 0,-2 3-54 15,1 4-76-15,-3-1-125 0,0 3-245 0,-3 3-379 16,-2 0 214-16</inkml:trace>
  <inkml:trace contextRef="#ctx0" brushRef="#br0" timeOffset="630140.7395">21193 15786 1792 0,'-1'-4'200'0,"-2"-1"-36"15,2 2-10-15,1 2-13 0,3 2 2 16,-2 0-18-16,-1-1-33 0,0 1-36 0,0-1-28 16,1 1-13-16,0 2-2 0,1 1 2 0,4 1 4 15,-1 5 10-15,3-1-5 0,-3 5 4 0,1-2 3 16,2 6-8-16,-2-1 6 0,0 1-5 0,2-1-2 16,-2 1 5-16,1-3-3 0,1-2 4 15,1 0 0-15,2-3 5 0,5-2-3 0,2-1 5 16,7-5 3-16,6-3-11 0,9-7 5 0,4-5-14 15,13-3-8-15,2-3 1 0,7 0-7 16,3-1 5-16,2-2-4 0,-1-1 3 0,-5-1-4 16,0-3 3-16,-8 1 2 0,-4-2-9 0,-4 3 8 15,-6 1-5-15,-5 4-2 0,-8 1 6 0,-8 6-5 16,-4 2 2-16,-5 3-3 16,-5 3 2-16,-6 4-2 0,0-2-3 0,-2 3 2 0,-2 0-11 15,2 1-4-15,-1 1-19 0,-1-1-27 0,-4 6-32 16,-2 3-83-16,-2 1-189 0,-3 5-741 0,0 2-572 15</inkml:trace>
  <inkml:trace contextRef="#ctx0" brushRef="#br0" timeOffset="632130.4854">20178 14765 1638 0,'-2'-10'391'16,"-2"-2"-214"-16,-1-2-10 0,1 4-42 0,3 6 3 15,-1-1 2-15,2 2-15 0,-1 0-17 16,1 1-18-16,-1 1-17 0,1 0-10 0,0 2-19 15,0-1-7-15,0 3-11 0,0 0-5 0,-4 4 10 16,-2 6-1-16,2 4 6 0,-3 5 1 0,0 6-5 16,2-1-1-16,-2 3-7 0,5-2-5 0,1-1-5 15,1-2 1-15,2-2-3 0,3-1-2 16,3-3 6-16,4 1-6 0,2-3 6 0,-1-4 1 16,4 0-5-16,1-5 3 0,1-1-3 15,-1-4 4-15,3-5 0 0,2-2 0 0,-2 0 0 16,3-4-4-16,-2-3 3 0,2 0-3 0,-3-6 2 15,2-1 2-15,-4 1-6 0,2-4 5 0,-2-1-2 16,1 1 0-16,-2-4 3 0,1 3-1 0,-2 3-2 16,-4 1-1-16,0 3 4 0,-6 3-4 0,1 4 0 15,-7 2 5-15,0 4-10 0,-1 2 7 16,0 0-4-16,-1 1-3 0,1 0 2 0,-4 4-2 16,-2 3 2-16,0 3 0 0,0 3 2 0,-1 1-3 15,5 0 0-15,0 0 2 0,3 1-5 16,1-2 2-16,3 0-1 0,5-3 0 0,3-1 5 15,0-2-1-15,6-2 2 0,1-2-1 0,3 0-3 16,3-6-1-16,-3 0-3 0,-1-4 3 16,2 1 1-16,-2-4-1 0,0-1 2 0,-2 0-4 15,2-4 8-15,-3 0-6 0,0-2 5 0,-2-1 1 16,-1 2-6-16,-1-3 3 0,-2 3 0 0,0 1 2 16,-4-1-4-16,-3 2 4 0,-1 1 0 0,-1 1-1 15,0 0 5-15,-3 2-3 0,-2 3-1 0,1 1 2 16,-4 3-6-16,1-1 4 0,1 2-4 15,-2 0 2-15,0 0-2 0,2 2-2 0,-2 1 0 16,1 3-5-16,2 2 4 0,1 1-4 0,1 2 4 16,4 3 1-16,0-2-3 0,5 3 6 0,8-2-3 15,2-2 1-15,2-2 4 0,7-2-4 16,-1-1-3-16,2-1-4 0,-5-3-2 0,3-2-1 16,-6-4 5-16,0-2 4 0,0 0-2 0,-3-4 8 15,-1 0-2-15,2-2 0 0,-3-3 5 0,1 1-5 16,-2 0 4-16,3 0-2 0,-2 0 2 15,-3 0-1-15,4 0 1 0,-7 1 2 0,-1 1-4 16,-1-1 6-16,-4 5 0 0,1 2 0 0,-4 0 5 16,-2 4-4-16,1 2 2 0,-1 1-4 15,-1 2-6-15,1 0 0 0,0 2-4 0,-2-1 3 16,-4 4-2-16,3 5 4 0,-3 1-2 16,3 3-2-16,2-1 4 0,2 2-4 0,6 0 2 15,-1 2 0-15,9-2-4 0,0 1 2 0,5-4-3 0,6 0 2 16,2-5 2-16,2-2 3 0,2-3-1 15,1-3-3-15,-1-3 5 0,-2-2-7 0,1-2 5 16,-2-3 0-16,0 0-2 0,1-3 2 0,0 1-1 16,-1-5 1-16,-1 2 0 0,0-1 0 0,0-2 0 15,-5 1 0-15,3-2 3 0,-4-1-3 0,1-1 4 16,-2-2-1-16,-2 4-2 0,-1-3 3 16,-5 2 0-16,-2 0 1 0,-1 2 4 0,-4 5-1 15,-4 5 3-15,-1 3 1 0,-2 3-2 0,-3 1-1 16,0 1-8-16,-5 3 1 0,-3 3-4 15,-5 3 1-15,-2 5 0 0,-2 0 1 0,4-4 1 16,0 2-1-16,7-4 0 0,2 0-4 0,6 2 1 16,2-5 0-16,1 2 0 0,4-1 5 0,-1 1-4 15,6-5 1-15,1 2 1 0,6 0-2 16,5-5 5-16,2-2-1 0,8-1 1 0,1 0-2 16,1-1-2-16,-3-3 2 0,5-3-3 0,-2 1 3 15,3 0 0-15,-3 0-1 0,-4 2 0 16,1 1-2-16,-2-1 3 0,-7 5-1 0,1-1 2 0,-4 2 0 15,0 2-3-15,-2 1 4 0,-5 1-3 16,-1 3 4-16,0 0-1 0,-4 2 0 0,-3 3 2 16,2-2-3-16,-4 5 6 0,-1 0-1 0,-2 2 1 15,-1 1 2-15,-5 2-4 0,-1-3 4 16,-4 2-1-16,-2-4 2 0,-5 0 1 0,-2 0-4 16,-4-1-1-16,0-2-5 0,-3 0-3 0,-2-1-4 15,-1-3-13-15,0 2-35 0,2-2-66 0,1-2-162 16,3-1-894-16,5-3-588 0</inkml:trace>
  <inkml:trace contextRef="#ctx0" brushRef="#br0" timeOffset="641936.0921">20198 6703 1 0,'-4'-1'0'0,"0"-1"270"16,1-1 96-16,-1 2-8 0,1 1-27 16,1-1-56-16,1 0-41 0,-2 1-40 0,2-2-34 15,0 2-26-15,-1 0-21 0,1-1-12 0,1 1-18 16,-1 0-6-16,1 0-9 0,0 0-8 0,0 1-4 15,1-1-10-15,-1 2-9 0,0-2-6 16,0 1-2-16,0-1-1 0,1 0 1 0,-1 0 1 16,0 0-4-16,2 0 1 0,-2 0-2 0,1 0-2 15,-1 0 1-15,3 0-1 0,-1 0 1 0,4 0 3 16,3 1 0-16,3-1 0 0,2-1-1 16,6 1-3-16,0-3-2 0,6 2-1 0,1-1-3 15,2-2-2-15,4 3-1 0,3-2-4 0,-4 0-3 16,1 1-3-16,1-2 0 0,0 2 1 15,-3-3 0-15,0 3 0 0,-1-1-3 0,1-1 1 16,-5 2-1-16,-1-2 2 0,-5 3 0 0,1-1-1 16,-2-2-1-16,-1 2 0 0,-5 1-2 0,-2-1 4 15,-1 0 0-15,-1 2 3 0,-4-2 0 0,0 1 1 16,-3-1 1-16,1 1 2 0,-2 2 1 16,1-2-1-16,-2 1-2 0,1 0-2 0,-1-1-2 15,0 1 1-15,1 0-1 0,-2 0-1 0,1-1 0 16,0 1-3-16,0 0-1 0,0 0-3 15,0 0-6-15,0 0-10 0,-1 0-14 0,1 0-17 16,-2 0-22-16,2 0-25 0,-1 0-39 0,-2 1-36 16,1 3-61-16,-3 1-128 0,-1 4-337 0,-4 3-844 15</inkml:trace>
  <inkml:trace contextRef="#ctx0" brushRef="#br0" timeOffset="642386.138">20239 7021 1 0,'-9'4'0'0,"-1"3"64"0,-2-3 199 15,2 3 68-15,2-4 37 0,1 3-38 0,1-4-60 16,-1 2-62-16,4-2-52 0,0 1-37 0,2-1-24 15,1-1-14-15,0 0-18 0,1-1-10 16,-1 1-4-16,2-2 0 0,-1 1 8 0,0 0 17 16,0 0 17-16,2 1 11 0,-1-1 1 0,2 2-9 15,2-2-17-15,3 0-10 0,1 0-10 0,0 0-9 16,5-2-6-16,2 1-8 0,3 0-5 16,5-1-4-16,2-1-4 0,2 1-6 0,2 0-2 15,0-2-4-15,-2 0-1 0,1 0 1 0,-1 0-1 16,-1 1 0-16,2 0 0 0,0-1-3 0,0-2 0 15,1 1-2-15,-2 2 1 0,-2-1-3 16,0 0 1-16,0 1 2 0,-5-4-4 0,-2 4 4 16,-1-1-2-16,-5 2 0 0,0 0 3 0,-5-1-1 15,-3 1 1-15,-1 1 3 0,-1 0 3 0,-3 1 2 16,-1 0 4-16,-1 0-1 0,1 0-4 0,-1 0-2 16,1 0-4-16,0 0-5 0,-3 0-6 15,3 0-21-15,0 1-48 0,-1 0-64 0,-1 5-185 16,0 4-874-16,-3 8-530 0</inkml:trace>
  <inkml:trace contextRef="#ctx0" brushRef="#br0" timeOffset="687263.9">10096 7377 1 0,'-4'-7'140'0,"-3"-2"374"15,0-3-106-15,2 4-35 0,0 2-41 0,2 3-57 16,1 0-72-16,0 2-65 0,2 2-63 16,-2 1-44-16,2 0-21 0,0 3 3 0,-1-1 9 15,-1 2 8-15,2 2 4 0,0-1-2 0,0 0 2 16,0-1-1-16,2-1-1 0,-1 2 3 0,2-2-2 15,-1-1-2-15,2 0 0 0,0-1-1 0,2 0 0 16,-1 1-1-16,2-1-1 0,-1-1-3 16,1-1 2-16,2-1 1 0,2-1 0 0,-1 0-1 15,0-3-8-15,3 0-2 0,-2-1-2 0,3-1-3 16,-2 0 4-16,-2-2 2 0,-2 2 2 0,-1-2-2 16,-1-2 1-16,-3 1-4 0,0 0-3 15,-2-3-1-15,1 0-6 0,-2-3-2 0,-3-1-2 16,0-1-1-16,-3 2 2 0,0-2-1 0,-2 3 0 15,-2 1 0-15,0 3-2 0,0-1-1 16,-1 4 0-16,0 1 0 0,-1-1-2 0,-2 4-1 16,-2 1 0-16,-3 2-3 0,-4 1 4 0,-3 2 1 15,2 4 2-15,-2 0 1 0,-4 3 0 16,4 3 0-16,-3 1-1 0,1 4 2 0,-2 3 0 16,5 1-1-16,-2 3 0 0,-2 3-2 0,7 5 2 0,-4 3 0 15,4 3 1-15,4 5 1 0,4 0-1 16,7-3-1-16,3-2-1 0,5-6 3 0,7-2-2 15,4-4 2-15,7-4 0 0,3-1-2 0,6-3 2 16,1-3 0-16,4-2 1 0,0-3 1 16,3-4-2-16,-2 0-2 0,3-4-1 0,-3-3 1 15,2-2-1-15,-2-3 1 0,-1-2 0 0,-4-1-2 16,0-1 3-16,-2-2-1 0,-2-1-1 0,-1-2 5 16,-4-1-4-16,-3 1 0 0,-3-2 1 15,-3 0-4-15,-2 0 5 0,-2-2 0 0,-3 0 1 16,-2 2-1-16,-2 1 0 0,-4 2-2 0,0 1-1 15,-2 4 4-15,-2-1-3 0,-2 4 0 0,-2 1 0 16,-1 3-2-16,-4 2 0 0,1 3 2 16,-5 2-2-16,1 4 0 0,3 1 1 0,3 4-1 15,3-2 1-15,2 5 2 0,0-1-3 0,6 1 2 16,4 0 0-16,2 0-3 0,5 3 4 0,-2-1-1 16,4 0-2-16,2-3 3 0,3-2-1 0,3-5 1 15,1-1-1-15,0-3 2 0,0-3-2 16,-2-1 0-16,1-3 1 0,-3 0-4 0,2-2 4 15,-2-3 0-15,1-1-1 0,-5-1 2 0,-1-2-2 16,-1 0 0-16,-1 1 1 0,-4-4 0 0,2 1-1 16,-3-2 0-16,4 1 0 0,-4-2-2 15,-2 0 3-15,2 0 0 0,0 2-1 0,-2 1 3 16,0 1-3-16,-2 3-1 0,0 3 2 0,-1-2-1 16,0 5-3-16,0 0 0 0,1 4-5 0,-1 0-4 15,-4 5 5-15,2 1 0 0,-1 6 5 16,0 0 1-16,3 1 0 0,0 2-1 15,5-1 0-15,0 2 1 0,4-1-1 0,3 0 3 16,0-1 1-16,4-3-4 0,2-2 4 0,0-2-1 16,5-3-1-16,1-4 3 0,3-2-4 0,-3-3 1 15,5-2 0-15,-3-4 0 0,2 2 0 0,-2-4 0 16,-3 0 1-16,1-3-2 0,-1 0 3 0,-2-1-2 16,0 0 0-16,0 1 1 0,-5-3-3 15,0 1 2-15,0-1 2 0,-4 0-2 0,1 0 3 16,-1 2-1-16,-4 0 0 0,-1 4 0 0,-4 1 1 15,0 3-1-15,-1 2-1 0,0 3 0 16,0 1-8-16,-1 2-6 0,1 1-2 0,-1 3-3 0,-3 4 9 16,-3 4 6-16,-1 3 3 0,-1 0 1 15,3 2-2-15,1 1 1 0,2 0 0 0,3-1 2 16,0 1-2-16,3 1 0 0,3-2 0 0,2-3-1 16,4-1 6-16,5-5-5 0,0-1 1 15,5-4-1-15,-2-3-3 0,5-2 1 0,0-3-1 16,2-4 1-16,1-1-2 0,-5-3 0 0,0-1 1 15,-1-5-1-15,-1 1 4 0,-2-1 1 0,2-4-2 16,0-2 3-16,1-2 0 0,1-3-1 0,0-3 2 16,-3-1 0-16,1-3-5 0,-3 0 4 15,-2 2 0-15,-4 4 1 0,-3 2 5 0,-3 2-2 16,0 3 3-16,-1 5 1 0,0 1-3 0,-3 8 3 16,0 0 3-16,-2 2-1 0,0 6-5 0,0 0-5 15,0 3-7-15,0 2-4 0,0 2 8 16,0 6-1-16,0 5 2 0,-2 7 4 0,1 2-4 15,0 6 3-15,0 3 1 0,-3 3-1 0,2 4 2 16,-2 0 2-16,-1 4-1 0,-1-1 1 0,-2-4 4 16,-2 2-5-16,1-3 1 0,1-3-3 0,1-5-7 15,2-7 1-15,5-5-2 0,-1-4-5 16,1-2-6-16,0-5-11 0,0 2-19 0,1-2-26 16,1-5-19-16,0-1-7 0,-1-3-13 0,1-5-21 15,0-2-42-15,2-6-66 0,5-1-76 0,-4-4-87 16,0-3-136-16,0 0-159 0,-4-3 317 15</inkml:trace>
  <inkml:trace contextRef="#ctx0" brushRef="#br0" timeOffset="687545.8048">11231 7586 1 0,'-8'-3'292'0,"1"-2"210"16,2-2-73-16,1 4-65 0,3 0-71 0,1 1-85 16,3 1-80-16,1-2-59 0,6 1-28 0,5-1-10 15,10 1 8-15,3-1 10 0,8 0 1 16,0 1 7-16,3-1 3 0,-1 1-1 0,2-1-1 15,-1-1-4-15,-4 0-6 0,-1-2-3 0,-3 1-3 16,-2 2-5-16,-4-2-4 0,0 3-5 16,-4-2-3-16,-1 1-5 0,-4 0 0 0,-1 1-1 0,-4 1 1 15,-3 1 8-15,-3-1 0 0,-4 1 4 16,-1 0 6-16,0-1-6 0,-1 1 0 0,1 1 0 16,0-1-11-16,-2-1 2 0,1 1-6 0,-3-2-8 15,1 0-3-15,-2 0-3 0,-1 0-1 16,1 0-1-16,0 1 2 0,1 1-8 0,0 0-9 0,2 0-13 15,-3 2-32-15,0 1-52 0,-3 2-96 16,1 1-252-16,-2 5-727 0,0-2-173 0</inkml:trace>
  <inkml:trace contextRef="#ctx0" brushRef="#br0" timeOffset="688224.7291">11875 7615 1 0,'-8'-4'0'0,"2"1"237"0,-3-2 236 0,2 1-42 15,4 1-58-15,0 0-54 0,1 1-61 0,2 1-63 0,2 0-53 16,-1-2-44-16,2 2-30 0,1-1-17 16,4 0-11-16,2-3-5 0,3-2-4 0,5 1 0 15,4 1-3-15,4 1-1 0,2 0-2 16,3-1-2-16,1 1-2 0,1 1-1 0,-3 1-5 0,-1-1-2 15,-1 1-5-15,-4 1-2 0,-2 0 0 16,-2 2-2-16,-3 0-2 0,-2 1-1 0,-4 3-2 16,-3-2-1-16,1 0 1 0,-7 0 0 0,1 0-2 15,-2 3-2-15,-1-1-6 0,-3 1-15 16,1-1-23-16,-6 4-40 0,0-1-64 0,-1 0-104 16,-1 3-175-16,-5-2-350 0,3 3-387 0</inkml:trace>
  <inkml:trace contextRef="#ctx0" brushRef="#br0" timeOffset="688413.157">11810 7835 1 0,'4'1'69'0,"-4"1"477"16,0-1-13-16,0-1-68 0,1-1-141 16,3-1-131-16,2 1-86 0,4-1-45 0,6 0-18 15,3-2-15-15,3 3-8 0,6 0-8 0,1 2-5 16,8 0-1-16,-1 0-6 0,5 0-7 0,2 2-45 15,1-1-137-15,-1-1-250 0,4 3-478 16,1-3 93-16</inkml:trace>
  <inkml:trace contextRef="#ctx0" brushRef="#br0" timeOffset="689022.3203">12572 7572 1 0,'-1'-3'0'0,"-3"-3"88"0,0-1 320 15,-1 0-59-15,2 2-34 0,-4-1-37 0,3 1-29 16,-3 0-34-16,2-2-29 0,-1 2-33 16,0 0-30-16,-2 2-26 0,3 1-23 0,2 2-15 15,0 0-17-15,0 0-9 0,2 0-9 0,2 1-10 16,-1-1-5-16,2 2-5 0,0-1 4 0,1 3 8 15,3-2 13-15,6 3 10 0,6-1 2 16,7 2-3-16,6-2-13 0,8-1-3 0,-1-1-6 16,1 1-2-16,0 0-1 0,-2 0-5 0,-4 1-1 15,-3-1-3-15,-2-2 0 0,-7 1 1 16,-1 2-2-16,-5 0 0 0,-4-1-3 0,-1 3 0 16,-4-3 1-16,0 2-1 0,-3-1 4 0,-1 1-4 0,-1 3 2 15,-1-3-1-15,-2 3 1 0,1 2 5 16,-2-2 4-16,-2 4 7 0,2 1 2 0,-5 1 9 15,-1 0 2-15,2 5 0 0,-2 1 3 16,1 2-12-16,-5 2-2 0,2-1-4 0,-2 3-5 0,2-1 2 16,0 2 0-16,-3-1-2 0,2 1 2 15,-3-2-4-15,4-2-1 0,-1-2-1 0,3-2 1 16,0-3-4-16,4-2 0 0,1-2-1 0,2 0-3 16,-3 1 5-16,2-3-2 0,3 2 0 15,1-4-2-15,6-1-10 0,-1 1-13 0,2-4-25 16,5 1-30-16,2-2-58 0,-1-1-87 0,5-4-145 15,0-3-340-15,2-2-813 0</inkml:trace>
  <inkml:trace contextRef="#ctx0" brushRef="#br0" timeOffset="689361.3057">13235 7635 1 0,'0'-5'641'0,"0"-1"-22"0,-2-3-177 16,1 3-104-16,-2 3-76 0,0 0-75 0,2 1-66 15,-2 2-50-15,-1 1-31 0,1 3-22 0,-3 0 3 16,-2 5 8-16,1 3 6 0,-1 0 4 0,4 3-2 16,2 2-5-16,0-1-3 0,2 5-5 15,2 0-1-15,3 3 0 0,1 1 0 0,5 0-2 16,3 1 2-16,-1 2-2 0,3-3-1 0,1 1 1 16,-2 0-5-16,-1-4-1 0,1 0-3 15,-5-2-1-15,0-2-4 0,-3 0-1 0,-2-2-2 16,-2-5 1-16,-1 1 2 0,-1-1 2 0,-2-3 3 15,-2 2-1-15,1-5 2 0,-3 0 5 0,0 0-2 16,-5-1 5-16,1-1-4 0,-2 0-4 16,-7-2-3-16,3-2-4 0,-7-1-1 0,1 0-1 15,1 0-1-15,0-2-3 0,-2-1-5 0,3 2-13 16,-5-3-18-16,3 1-30 0,0-4-39 16,0 1-52-16,0-3-84 0,4-2-155 0,2-2-386 15,-1-2-748-15</inkml:trace>
  <inkml:trace contextRef="#ctx0" brushRef="#br0" timeOffset="690656.7001">13267 7704 1 0,'30'-5'0'0,"6"-3"49"0,10 0 291 0,-3 1-59 15,-5 1-42-15,-2 1-37 0,1 0-31 16,1 1-24-16,-5 0-24 0,-2 3-20 0,-3-1-12 15,-5 2-10-15,0 0-10 0,-5 1-9 0,-3 0-3 16,-3-1-8-16,-4 2-1 0,-4-1-5 0,0 2-6 16,-2-1 3-16,-2 0 8 0,0 1 14 15,-2 0 17-15,-2 4 10 0,0-2 1 0,-5 2-8 16,-2 3-10-16,-2-3-14 0,-2 1-8 0,4 2-10 16,-4-1-8-16,1 3-6 0,1-1-6 0,-2 2-6 15,4 0-4-15,-2 0 0 0,4 1-3 16,0 2-4-16,3 0 1 0,0-1-4 0,5 3 3 15,-2-3 0-15,7 0 5 0,-2-1 1 0,6 0 3 16,0 0 1-16,2-3-3 0,2 2 6 16,-1-3-3-16,1-1 0 0,4-2 0 0,-3-3-2 15,3 1 0-15,-2-1 2 0,5-3-2 0,-3 0-2 16,1-3-1-16,2-2-3 0,-1-1-2 0,-2 0 3 16,1-4-2-16,1 0-2 0,-4 1 2 15,2 0-5-15,-3-2 3 0,-2 1 1 0,-1-3 0 0,-2 2-1 16,-2-3 2-16,0 2-1 15,-4-5-1-15,-1 3 0 0,-1-2-2 0,0 0 0 0,-1 0-3 16,-1-1 0-16,-4 3 1 0,0-2-1 0,-2 1 3 16,-1 3 0-16,-2-4 0 0,0 4-4 15,-7-2 1-15,4 3-3 0,-5-1 4 0,1 3 0 16,0 1 0-16,3-1 2 0,-2 2-2 0,4 3 0 16,2-1-1-16,2 2 2 0,1 1 0 0,5 0-2 15,-2 1-1-15,4 0-3 0,1 0-2 16,1 0-2-16,-1 1 2 0,3 0 0 0,0 0 4 15,2 3 2-15,7-1 4 0,8 2 1 0,5 0-2 16,11 0 1-16,0 1-2 0,4-3 1 16,1 1 3-16,-2-2 0 0,0-1 1 0,-5 0-4 15,3-1 0-15,-3-1 0 0,1 0-1 0,-3 1 2 16,-3-2-1-16,-2 0-1 0,-1 1 0 0,-4-1-2 16,-1 0 3-16,-3-1 0 0,-6 2 1 15,-3 0 1-15,-2-1-2 0,-5 2 0 0,-1 0-1 16,-2 0 1-16,1 0-1 0,-1 0-2 0,0 1 1 15,-5-1-1-15,0 1 1 0,-2 0 2 0,-7 0 1 16,3 2 0-16,-4-1-1 0,3-1-1 0,1 1-2 16,-1 2 0-16,3 1 1 0,-3-1 0 0,3 1-1 15,0 0 0-15,0 5 0 0,2-2 1 16,1 1-1-16,0 4 3 0,1-3-2 0,0 5-1 16,4-4-1-16,1 5 1 0,2-2 1 0,-1 2 1 15,5-2 2-15,3 2-1 0,1-3 2 16,2 1 1-16,4-4 0 0,-2 0 2 0,1-4 2 15,2 0 0-15,-2-1 0 0,2-3 0 0,-1 2-2 16,2-4 2-16,-2 0 0 0,0-2-1 0,-3 0 3 16,1-1-5-16,-3-3 1 0,3 1 2 15,-5-4-3-15,-1 1 1 0,1-2 0 0,0-1-1 16,-4 1 3-16,-1-4 1 0,0-1-1 0,-3 1-3 16,-1-2-1-16,-3 2-3 0,1-3 0 0,-3 2 1 15,0 1-3-15,-2-1 2 0,-2 4-3 16,-2-3-1-16,0 3 2 0,-4-1 0 0,4 3 3 15,-7 0-1-15,6 1-2 0,-4 1 2 0,6-2-6 16,3 4 6-16,5 2-2 0,1 1 0 16,0 1 2-16,4 0-5 0,-2 2 0 0,3-1-1 0,2 0-3 15,8 0 2-15,8 1 1 0,2 0 1 0,8 3 2 16,3 0-1-16,1 3 2 0,-1-2 0 16,1 1 2-16,-2-1-4 0,0-3 2 0,-2 3 1 15,-3-1-2-15,1-1 3 0,-1 1-1 0,-4-2-2 16,-1 0 2-16,2-1-1 0,-5 2-1 15,-4-2 1-15,0 0 0 0,-5 0-3 0,-3 3 3 16,-5-3-4-16,0 0-4 0,1 2 4 0,-4-1-3 16,0 2 2-16,-5 2 1 0,2 2 1 15,-5 1 0-15,-2 0 4 0,-1 3 2 0,-4-2-3 16,0 3 2-16,2-4-1 0,-1 3-2 16,7-3 2-16,1 1-3 0,5 0 1 0,3-2-1 0,4 0 1 15,3 1 2-15,4-2 1 0,5 0 0 0,3-3-1 16,3-1 3-16,4-2-3 0,-2-1 0 15,-1-1 3-15,0-3-4 0,0-1 3 0,-3-3 1 16,-2-1-3-16,-2 0 4 0,-5-1 1 0,-1-2-1 16,-2-2 3-16,-2-1-1 0,2 2-1 0,-7-4 0 15,2-1-1-15,-5 2-5 0,-5-2 3 16,2-1-2-16,-7 1 0 0,0 2 2 0,0-1-1 16,-2 2-1-16,-1 4 1 0,-3-2-2 0,2 5-3 15,-7 0 1-15,0 2 0 0,-4 4-4 0,1 1 0 16,-3 3-6-16,-4 5-15 0,0 2-37 0,-2 4-86 15,-4 2-190-15,-2 3-741 0,-2 1-616 16</inkml:trace>
  <inkml:trace contextRef="#ctx0" brushRef="#br0" timeOffset="691231.6554">12393 8310 1 0,'-20'-1'0'0,"-10"-1"222"0,-1-2 177 16,5 2-30-16,4-2-34 0,8 3-58 0,-3 0-44 15,7-1-39-15,4 2-30 0,1-1-25 16,3 1-23-16,2 1-23 0,0-1-15 0,0 0-17 16,2 0-18-16,-2 2-9 0,1-2-5 0,1 1-1 15,0 0 4-15,2 1 3 0,2-1 0 16,0 0-3-16,4 0 0 0,1 1-3 0,1 0-1 16,4-2 4-16,-1 1-4 0,5 0 0 0,3 0 0 15,5 1-6-15,-1-2 2 0,8 0-4 0,4-2 1 16,4 0-3-16,7-2 1 0,4 1-4 15,2-1-2-15,6 0 2 0,5 0-1 0,3 1 1 16,1 1-1-16,1 1-5 0,1 0 2 0,3-2 0 16,2 1-2-16,0-2 2 0,2 3-3 0,2 0 1 15,-2 0-2-15,2 0 1 0,-2-3-1 16,-5 3-1-16,0-1 4 0,-5 0-4 0,-5 0 2 0,-4-1 1 16,-8-1-4-16,-4 0 4 0,-8-2-2 15,-1 2-2-15,-6 0 2 0,-4 2-3 0,-4-1 1 16,-7 0 3-16,-6 1 1 0,-5 1 1 0,-5-1 5 15,1-1 3-15,-2 2 3 0,-2-1 2 16,0 0-5-16,-2 0-4 0,0 0-5 0,1-1-5 16,-1 1 0-16,0 0 1 0,-3-2-1 0,3 3-3 15,0-1 0-15,1 1-3 0,-3-1-1 0,2 1 1 16,0 2-5-16,1 2-13 0,-1 3-27 16,-3 3-69-16,2 3-149 0,-4 1-779 0,4 3-703 15</inkml:trace>
  <inkml:trace contextRef="#ctx0" brushRef="#br0" timeOffset="717101.9134">25702 551 319 0,'0'-2'336'0,"1"-3"32"0,-1 2-12 16,1-2-38-16,-1 0-41 0,1 2-48 16,-1-1-61-16,0 0-52 0,0 3-44 0,0-1-42 15,0 2-21-15,0 0-13 0,0 3-1 0,0-1 10 16,0 6 12-16,0 2 18 0,0 3 8 16,-1 4 3-16,0 4 2 0,0 5-8 0,-4 3-6 15,3 4-5-15,0 3 1 0,1-1-3 0,-4 36-12 16,2-7-4-16,1-12-5 0,2-12-1 0,0-9 7 15,1-1-1-15,0-3-1 0,-1-5-3 0,1-2 0 16,-1-4-1-16,2-3-1 0,-2-1-1 0,0-2 0 16,0-3-3-16,0 1 1 0,0-5-2 15,-2 1-2-15,2-2-8 0,0-2-15 0,0 0-25 16,0-1-34-16,-1-2-42 0,1 1-122 0,0-3-296 16,-1-3-486-16,1 0 101 0</inkml:trace>
  <inkml:trace contextRef="#ctx0" brushRef="#br0" timeOffset="717920.0574">25766 447 1 0,'1'-3'0'0,"1"-2"288"0,1-3 21 0,-1 0-29 16,1-1-33-16,4 0-29 0,-3 0-43 16,3 1-44-16,-1-1-43 0,2 4-39 0,0-2-27 15,5 3-15-15,-2 0-2 0,4 3 0 0,0 1 6 0,3 1 1 16,1 3 7-16,5 2 3 16,1 3 11-16,-2 4 10 0,4 2 5 0,-1 3 5 0,3 3-11 15,-2 2-8-15,-2 3-14 0,0 1-4 0,-1 3 1 16,-3 1-1-16,0 0 5 0,-5 3 0 15,-1 0 3-15,-4 1 6 0,0-1-3 0,-5-1 1 16,0 29-15-16,-10-15-3 0,-2-13 2 0,-8-9 3 16,3-7 15-16,-5-1 3 0,-2 0-1 15,-3-1 3-15,-3-3-3 0,2 0 7 0,-4-3 8 16,-1 0-11-16,-1-2-2 0,-2-3-8 0,-3 2-10 16,0-2 4-16,-3 1-1 0,-2-2-2 0,2-2 1 15,-1-2-4-15,1 0 0 0,1 0 0 16,2-2 1-16,1-1-2 0,2-2-3 0,4 2-2 15,4-2-2-15,7 2 3 0,1 0 6 0,7-1 1 16,2 0-3-16,1 1-2 0,3-2-8 0,1 2-5 16,1-1-4-16,3 0-12 0,1-2-3 15,1 0-7-15,8-1-1 0,0 2 8 0,4-3 4 16,4 3 4-16,4 1 7 0,-1 1-6 0,3 4-3 16,1 1 4-16,-2 3 0 0,1 6 2 15,0-4 5-15,-2 5-1 0,1 1 0 0,3-1 3 0,1 3 2 16,2-1 2-16,2 0 4 0,-1 0-1 15,3-4-1-15,-1 1 1 0,4-4 0 0,2-2 0 16,-2-3 2-16,0-2-3 0,1-2-3 0,-1-1 1 16,0-3-1-16,-3-1 2 0,-2-3 3 0,-5-1-6 15,0-2 0-15,-4-1 0 0,-4-1-4 16,-1-1 6-16,-4-3-1 0,0 1 0 16,-6-3 0-16,-2-1 1 0,1 0 2 0,-5 3 6 0,-3 9 10 15,-1-3-2-15,1 2 2 0,-2-4-4 16,-2 4-5-16,0-4 5 0,-2 1 7 0,2 0-4 15,-3 0 8-15,-1 3-2 0,-1 0 4 0,2 5 14 16,-1-1-3-16,1 2 4 0,-1 1-11 0,2 1-12 16,1 2-8-16,-1 2-6 0,1 2 3 15,0 4 2-15,0 0 3 0,0 3-7 0,0 2-2 16,-1 8-7-16,0 13 0 0,1 1 4 0,4-6-5 16,3-4 6-16,-3-2-6 0,0 4 2 0,2-2 2 15,-1-2-2-15,-1-1 0 0,0-5-9 0,1-2-13 16,-1-2-14-16,0 0-19 0,1-4-24 15,-2-1-24-15,0-3-40 0,-2-3-36 0,1-1-21 16,0-1-128-16,1-4-262 0,-3-1-365 0,2-3 331 16</inkml:trace>
  <inkml:trace contextRef="#ctx0" brushRef="#br0" timeOffset="718846.4893">27103 741 1 0,'5'3'0'0,"0"3"195"0,3 2 143 0,1 3-58 16,2 1-39-16,0 3-35 0,-1 1-19 15,-1 4-34-15,7 14-35 0,-8-4-28 0,-6-3-20 0,-3-8-7 16,-1 1-9-16,-2-1-7 0,-1-3-7 16,-5 0-2-16,4-2-3 0,-3-7 0 0,0-1 6 15,2-1 6-15,-1-2 9 0,2-2 9 0,1-2-6 16,0-2-1-16,0-2-14 0,1 0-16 0,2 0-13 15,2-5-10-15,0-2-7 0,1-2-12 16,4 0-7-16,5-3-5 0,6-1 0 0,4-1 2 16,-7 10 9-16,4-1 2 0,2-2-5 0,2 1 3 15,-1-1-4-15,7 0 1 0,-2 0 10 16,5 1-3-16,-1-2 4 0,-1 4-2 0,0 1 1 16,-2 1 6-16,-4 2-2 0,-1 2 6 0,-4 2-6 15,-6 2-1-15,2-1 4 0,-5 4 5 16,-4 1 14-16,-2 1 11 0,0 3-1 0,-4-1 4 15,-2 2-7-15,0 3-10 0,-6 10-3 0,-5-3-7 16,6-3 0-16,6-7-1 0,1 3-1 0,3-1 0 16,3 1-1-16,2-2 2 0,4-4 1 0,5 3-3 15,0-3 1-15,6-2 1 0,3-1 2 16,4-1 3-16,3-4-3 0,1-1-2 0,0-2-1 0,1 1-3 16,-1-2 4-16,-2-1-2 15,0-3 3-15,-2 0-1 0,-2 0-2 0,1-1 1 0,-4 0 2 16,-2-1 2-16,0 0 0 0,-13 5 10 0,3-4-6 15,-1 4 7-15,0-3 11 0,-1 0-4 16,2-1 8-16,-3-1-3 0,-1 0-2 0,-2-1 4 16,-1 2 9-16,1 2-6 0,-4 0-2 0,-1 1-7 15,-1 3-13-15,-4 0-1 0,1 1-6 0,0 3 0 16,-2 2-4-16,-2 2 0 0,0 0-5 16,1 4-1-16,-4 2 2 0,5 1-1 0,-1 5-2 15,-2 11-4-15,8-1-2 0,7-5 2 0,4-7 5 16,2 3 2-16,7-3-3 0,1-2 2 0,9-2-3 15,1-1-2-15,1-6 1 0,2-1-5 0,2-4 1 16,-2-5-4-16,-3 0 0 0,-5-5 5 16,1-1 5-16,-5-3 8 0,0-3 2 15,-11 10 10-15,1-5 2 0,1-2-1 0,2-1 1 0,-1-4-4 16,2-4 2-16,0-2-1 0,2-7 4 16,-1 0 4-16,0 0 3 0,-2 0 15 0,-2 1 2 15,-2 1 10-15,-1 4 2 0,-4 3 0 0,-1 5 3 16,-4 3-12-16,-1 4-3 0,-1 4-18 15,-1 2-10-15,0 4-15 0,1 3-7 0,-2 3 6 16,0 5 0-16,-1 3 8 0,0 5-1 0,0 4-5 16,-2 6-1-16,2 3 2 0,0 7 3 0,1 2 0 15,0 4-2-15,3 40-23 0,0-7-34 0,1-10-39 16,1-13-67-16,2-9-60 0,4-4-139 16,-1-6-347-16,0-5-881 0</inkml:trace>
  <inkml:trace contextRef="#ctx0" brushRef="#br0" timeOffset="719036.9411">28601 765 1731 0,'-1'-5'358'0,"-1"2"-97"0,1-1-80 0,-2 0-36 15,3-1-42-15,0 0-32 0,3-1-28 0,1 1-30 16,-2 1-17-16,6-1-15 0,3 1 3 0,4-2-8 15,1 2-24-15,7 2-86 0,4 0-209 0,4 2-591 16,2 2-449-16</inkml:trace>
  <inkml:trace contextRef="#ctx0" brushRef="#br0" timeOffset="719399.1888">29391 780 1395 0,'0'0'618'16,"-2"0"-323"-16,2-1-79 0,0 1-27 0,0 0-37 15,0 0-37-15,0 0-27 0,2 0-26 0,-1 0-19 16,0 1-22-16,0-1-9 0,0 0-2 0,4 0-5 16,0 0 8-16,2 1 3 0,0-1-2 15,7 0 5-15,-2 0 4 0,4 0 3 0,1 0-1 16,4-1 0-16,4 1-7 0,-2-1-2 0,5-1 5 15,2-1-2-15,2 1 1 0,0-1-5 0,6-1-6 16,-3 2-5-16,4-3 3 0,0 3 3 16,0-2 3-16,-5 1 2 0,-4 0-7 0,-1 2-3 15,-7 0 6-15,-2-1-4 0,-8 1 11 0,0 0-6 16,-5 0-5-16,-3 1 5 0,-1 0-6 0,-3 0 7 16,0 0 3-16,0 0-1 0,-1 0-12 15,-1 0-3-15,2 1-3 0,-2-1-6 0,1 0-1 16,1 0-7-16,-1 0-14 0,-1 1-34 15,-3 2-45-15,1-1-85 0,-4 2-253 0,-1 2-1113 0</inkml:trace>
  <inkml:trace contextRef="#ctx0" brushRef="#br0" timeOffset="721009.6805">26237 1537 498 0,'5'-7'428'0,"-1"-5"-55"15,3 2-27-15,-3 3-49 0,-1 2-45 16,-2 4-33-16,-1 1-64 0,-1 0-50 0,-2 1-45 16,2 4-33-16,-8-1 0 0,1 9 8 0,-8 6 14 15,-4 6 5-15,-3 5 4 0,-3 5-15 0,2 1-10 16,-1 1-8-16,4-2-10 0,1 3 5 0,3-3-2 16,-1 2-2-16,3-4-3 0,1 1-5 0,4-2-3 15,4-2-1-15,2 1 1 0,4-3-3 16,4-1 0-16,5 2 3 0,7-4 2 0,1-1 0 15,7-2 0-15,5-5 1 0,4-3-3 0,11-3 2 16,3-6 0-16,6-2-2 0,-2-3-3 0,3-6-2 16,0-2-2-16,-3-5 0 0,-2-1-2 15,-4-3 1-15,-4-4 0 0,-3 0-2 0,-4 0 1 16,-5-3 2-16,-2 5 1 0,-6 0 1 16,-2 0 2-16,-6 2 0 0,-4 0-1 0,-4 2 3 0,0-2-2 15,-3 1 3-15,-2 3-1 0,-3-1-3 16,-3 3 0-16,1 3-1 0,-3-1-1 0,-2 3 1 15,0 3-1-15,-3 0-1 0,-1 3-1 0,1 1 1 16,-4 2 0-16,3 4 0 0,-2 1 1 16,1 2-1-16,2 2-2 0,4 1 1 0,0-1-2 15,3 0 1-15,3-1 1 0,2 1-2 0,1 1 0 16,1 1 1-16,2-3-1 0,4 3 0 0,2-5 2 16,0 1 0-16,1-2 1 0,1-2 0 15,2 0 0-15,-1-4-1 0,0-2-1 0,4 0-1 0,0-1-5 16,0-1-3-16,0-4 0 0,-1 0 0 15,-1-1 3-15,2-3-4 0,-4 2-3 0,3-3-3 16,-1 0-1-16,-2 2 5 0,-1-3-1 0,1 2 5 16,-3 3 2-16,-1-1 1 0,1 0-2 15,0-1-1-15,3 1-1 0,0 0-1 16,5-2 2-16,1 0 0 0,2 1 3 0,5-3 2 0,4 0 5 16,-3 1 1-16,4-3 0 0,1 1-1 0,-4-2-1 15,1 0 0-15,-7-3 0 0,1-1 0 16,-3-1-1-16,2-4-1 0,-3-2-1 0,-1 0 2 15,-2-5 0-15,-5 3 3 0,0-2 2 0,-1 1-1 16,-2 1 3-16,-2 3 2 0,0 2 2 0,-2 4 6 16,-3 8 4-16,0 0 6 0,-2 3 6 15,0 5-2-15,1 0-6 0,-1 4-10 0,1 1-11 16,0 1-4-16,-4 7 3 0,-5 6 5 0,-4 6 8 16,1 4 0-16,-2 4-2 0,-1 4-2 0,0 4-1 15,2 3 1-15,-3 0-1 0,5 3-1 16,-1-3-1-16,5-7-2 0,3-1-3 0,3-10 0 0,4-3 0 15,0-5 0-15,2-4 5 0,0-3-3 16,-1-1 1-16,0-3 4 0,2-4 3 0,1 0 6 16,0-3 4-16,3-4-2 0,6 0-7 0,1-2-4 15,1-5-2-15,4 1-2 0,1-2 4 16,3 1-5-16,-3 3-3 0,1-1-1 0,-1 3-5 16,-2 4 3-16,-1 2 0 0,-3 1-3 0,-6 5-1 15,0 1-3-15,1 3 2 0,-7 4 2 0,1 1 5 16,-4 3 1-16,-2 4 0 0,-3-1 1 15,-2 2-4-15,-4 2 7 0,-3-1 3 0,-2-2 2 16,-3 2 1-16,-1-6-1 0,2-1 0 0,-1-2-2 16,4 1 3-16,-4-4-1 0,5-1-1 15,1-2-1-15,2-4-8 0,5-2 4 0,4 0-1 16,2 0-6-16,0 0-6 0,5-3-13 0,5-4-10 16,5-5-6-16,7-4-3 0,3 0-4 0,3-1-8 15,3-3-6-15,-4 0-8 0,3 1 4 0,-1-4 16 16,-4-1 17-16,0 1 23 0,-2 0 5 15,-3 1 3-15,-4 2 5 0,0 2 1 0,-6 1 12 0,-4 8 16 16,-3-1 21-16,1 4 12 16,-8 2 6-16,0 3-11 0,-1-1-22 0,-1 2-11 0,-4 3-15 15,-3 1-4-15,-1 5 1 0,-3 1-1 16,3 4 0-16,-4 1-1 0,5 3-3 0,2 0-4 16,1-3 0-16,6 0-1 0,-1 1 1 0,4 2 3 15,5-3-2-15,1 1-2 0,1-2 1 0,3-1-3 16,5-3 3-16,0-2 5 0,4-4-1 15,-1 0-3-15,0-3 4 0,-1-2 1 0,2-3 1 16,-1 0 7-16,-2-2-7 0,0-2-2 0,0 0 0 16,-1-1-4-16,-4 2 3 0,1-1 3 0,0-2-2 15,-2 3 0-15,-3-1-2 0,2 3-4 16,-4 0 2-16,0 3 0 0,-3 2-5 0,0 0-5 16,-1 0-7-16,-1 2-5 0,0 3 7 0,1 0 4 15,2 2 7-15,-2 1 5 0,2 4-3 0,-1 0-1 16,3-1 2-16,-4-1-1 0,3 1 1 15,0-5 0-15,-1 2-1 0,4-1-3 0,-2-4 4 16,2 1 3-16,-2-3 2 0,1-1 8 0,3-1-1 16,3-2-2-16,1-1 1 0,2-3-4 0,-3-1 0 15,6 2-1-15,-6-5-1 0,3 2-4 16,-1 0 2-16,-3-2-1 0,4-1 2 0,-2 0 2 16,0 1-5-16,-3-3-3 0,3 3-2 0,-4 0-4 15,1 0-10-15,-2 1-31 0,3-1-58 0,-1 2-92 16,-1 1-303-16,3 1-912 0</inkml:trace>
  <inkml:trace contextRef="#ctx0" brushRef="#br0" timeOffset="721696.2434">29294 1199 1220 0,'4'-7'234'0,"-1"-2"28"0,1 0 7 16,-1 6-28-16,-2 2-57 0,-1 1-68 16,-1 1-70-16,-1 2-29 0,0 5 2 0,-1 7 27 15,-6 8 32-15,-2 9 9 0,-7 8 6 0,-2 6-12 16,-2 6-8-16,-9 2-14 0,-5 9-18 0,0 3-6 16,-5 6-14-16,-1 2-4 0,2 2-1 15,-2-1-9-15,4-3-2 0,1 1-1 0,4-7-1 16,3-5 0-16,1-7 0 0,8-13 0 0,1-3-2 15,5-9 0-15,1-1-1 0,2-5-2 0,2-3 3 16,0-4-4-16,5-5-8 0,0-1-18 16,2-1-45-16,-2 1-67 0,4-4-77 0,1-4-104 15,4-3-262-15,2-5-849 0</inkml:trace>
  <inkml:trace contextRef="#ctx0" brushRef="#br0" timeOffset="722493.7382">29313 1567 691 0,'15'-9'267'15,"8"-4"-4"-15,2 0-26 0,2 4-27 0,-5 4-46 16,-2 2-43-16,-1 6-51 0,-3 2-26 0,0 4-9 16,-5 3 8-16,2 7-4 0,-4 3 16 15,-1 3 11-15,-4 9 1 0,-2-1 9 0,-4 2-17 16,-3 2-13-16,-3-1-10 0,-3 1-6 0,0-4-4 15,1-4-6-15,0-6-1 0,1-5-2 0,1-4 2 16,2-5 4-16,-1 0 0 0,1-3 4 16,2-2 5-16,2-2 12 0,1-2 14 0,0-1 5 15,1-2-8-15,-2-2-19 0,0 0-20 0,1-6-14 16,2-2-4-16,1-3-1 0,2-5 1 16,-1-2-2-16,4 0-1 0,3-2-3 0,0 1-1 15,1 1-2-15,1-1 3 0,2 0 1 0,2 4 0 16,-2 0 1-16,4 4-3 0,0-1 1 15,1 1 0-15,1 4 5 0,-1 0-1 0,1 5 3 0,-5 2-1 16,4 2-5-16,-6 3-1 0,3 1-4 16,-2 3 0-16,1 4-2 0,-3 5 3 0,1 5 4 15,-3 0 3-15,-1 4 3 0,1 0 2 0,-1 3-1 16,-5 1 0-16,1 0 0 0,-3 1-2 0,-1-3 2 16,-1-1-8-16,0-5 1 0,0-2-12 0,0-5-9 15,1-3-3-15,0-3-8 0,4-3 5 16,-4-2 2-16,1 0 8 0,1-3-5 0,4-3-5 15,3-2-9-15,2-3-7 0,1-2-3 0,3 0-4 16,-2-2 7-16,2-1 7 0,0 0 14 16,0-4 14-16,-1 1 3 0,1-3 3 0,2 2 2 15,1 4 1-15,-6 0 4 0,3 5 7 0,-6 0-2 16,-4 6 1-16,2 1-2 0,-5 3-6 0,2 1 0 16,-3 1 0-16,-1-1 1 0,2 3 3 15,1-1-2-15,-1 2 2 0,7 3 1 0,-2 1-1 0,2 2 0 16,2-1-1-16,5 2 1 0,2 2 2 15,2 0 3-15,1-2 4 0,1-4-1 16,-2-1 1-16,-2-2-1 0,0-4-1 0,-6-2 5 16,4-1 0-16,-5-3 3 0,1-3 2 0,2 1 1 0,-4-2 3 15,1-1 6-15,-1 0 7 0,0-3-5 16,0 0-6-16,2-3-5 0,0-1-5 0,-2-2 5 16,0 0 9-16,0 0 1 0,-1 0-2 0,-1 0 5 15,2 2 10-15,-4 2 11 0,-2 5 17 0,0 0 6 16,-2 4 3-16,-3 2-10 0,0 4-22 15,0 1-18-15,0 1-22 0,0 0-10 0,-1 3-1 16,-1 4 3-16,-3 4 12 0,0 9 5 0,-2 3 5 16,-3 4 0-16,2 0-7 0,2 4 0 15,-2 1-9-15,-1 0-1 0,4 3 1 0,-3 2-1 16,0 2 3-16,-2 1-2 0,-2 1-8 0,0 3-4 16,-3 2-28-16,2-5-52 0,-3 1-61 15,4-4-96-15,-2-5-194 0,2-5-447 0,4-6-493 16</inkml:trace>
  <inkml:trace contextRef="#ctx0" brushRef="#br0" timeOffset="722936.0412">30910 1556 1 0,'2'-4'0'0,"3"-2"0"0,-2 1 85 0,3-1 138 16,-2 3 31-16,4-2 25 0,-1 3-22 0,-2-3-48 15,2 3-52-15,-4-1-45 0,5 2-27 16,-5 0-15-16,2 0-8 0,-1 1-6 0,-2 0-5 16,2 0-17-16,-2 0-10 0,0 0-7 0,0 0-10 15,2 0 3-15,-1 0-4 0,-1 1-1 16,-2-1 3-16,2 1 2 0,1-1 7 0,-1 0 11 15,-1 0 15-15,-1 0 15 0,0 0 15 0,0 0 11 16,0 1 0-16,0-1-1 0,-1 0-7 16,1 0-14-16,-1 0-9 0,0 2-14 0,-2-1-5 0,1 1 6 15,-4 4 13-15,-4 2 7 0,-4 4 4 16,-6 6-7-16,-2 4-16 0,1 1-5 0,-2-1-10 16,1 1-6-16,-1-1 0 0,9-2-10 0,-4-1-3 15,8-1-3-15,2 0-4 0,5-2 1 16,2-3 0-16,2 1 4 0,2 0-3 0,5-1 8 0,6 0 1 15,2-2 0-15,5-1 0 0,5-1-13 16,3-4-14-16,6-3-30 0,2-2-42 0,-2-4-62 16,2-3-93-16,-4 0-192 0,-3-1-559 0,1-3-277 15</inkml:trace>
  <inkml:trace contextRef="#ctx0" brushRef="#br0" timeOffset="725159.146">26044 2699 1 0,'-1'-1'0'0,"-1"-2"0"16,-3 1 0-16,3 1 229 0,0-2 28 0,2 2-22 15,0 1-24-15,0 0-15 0,0 0-16 0,0 0-17 16,0 0-29-16,0 0-35 0,0 1-34 16,0-1-26-16,0 0-20 0,0 3-7 0,0-3-7 15,1 1-4-15,0 0-7 0,3-1 5 0,-1 0 8 16,1 0 10-16,1 1 14 0,4 0 4 0,5-1 1 15,1 2-7-15,3-4-3 0,5 2-4 16,0 0-4-16,3 0-1 0,1 0 1 0,1 0-3 16,2-1 1-16,1 1 1 0,0-1 3 0,5 0-3 15,2 0-1-15,4-3-3 0,2 3-6 16,0-1 2-16,-1 2 0 0,3-1-1 0,3 1 2 0,2 0 0 16,-1-1 1-16,2 1 0 0,0-1 5 15,1 1-2-15,3 0 3 0,2 0 0 16,4 0-3-16,2 1 5 0,3-1 1 0,4 0-1 15,1 1 3-15,4-2-1 0,3 1-7 0,3-1 1 16,2 0-1-16,2-2-2 0,5 2 5 0,0-1-4 16,1 0-4-16,3-1 4 0,1 1-2 0,-1-2 0 15,3 0 4-15,3 3-4 0,0-3 4 0,1 2 0 16,1-2 3-16,-2 3-4 0,0-4 2 0,1 2-3 16,-1 1-3-16,2-2 5 0,1 2-1 15,3-2 3-15,-3 1 2 0,3-1-6 0,-2 0-3 16,4 3-2-16,-3-2-1 0,6 0 1 15,-2 0-1-15,2 1 0 0,-2-1-6 0,-4 0 3 16,4 0-1-16,-4 0 1 0,0 1 7 0,-4-1-5 16,-1 0 0-16,-8 0 0 0,0 1-1 0,2 0 0 15,-4 0 1-15,-3 0-1 0,0-1-4 0,-5 1 3 16,-3 1 0-16,-7 0-2 0,-2 0 7 16,-10-1-5-16,-3 1 0 0,-7 0 0 0,-7-1-6 15,-3 2 6-15,-4-3 1 0,-8 2-2 0,-6-1 2 16,-4-1 0-16,-8 3 1 0,-3 0 8 15,-4-2 10-15,-4 2 5 0,0 0 4 0,0 0 0 16,0 0-7-16,-1 0-3 0,1 0-3 0,-1 0-1 0,1 0 1 16,-1 0-1-16,1 0 0 0,-1 0 0 15,1 0 4-15,-1 0-7 0,1-1-5 0,-2 1-2 16,0 0-10-16,2 0 5 0,0 0 0 0,-1 0 0 16,1 0 1-16,0 0-4 0,-1-2-5 15,-1 0-1-15,0-1 2 0,-3 1-5 0,3 0-2 16,-3-1-11-16,0 2-21 0,3 0-27 0,0 0-54 15,-3 1-83-15,1 1-184 0,-4 4-580 0,-5 1-516 16</inkml:trace>
  <inkml:trace contextRef="#ctx0" brushRef="#br0" timeOffset="729515.775">26502 2967 1 0,'-5'-1'0'0,"-1"-3"0"0,0-1 396 0,1-1-21 15,4 3-75-15,-2-2-55 0,2 1-34 0,0 1-30 16,0-1-26-16,2 0-19 0,-1 1-23 0,0 1-17 15,1 0-19-15,0-2-16 0,2 3-12 0,-1-5-7 16,4-3-5-16,1 1-5 0,5-4-2 0,1 1-2 16,5 0-1-16,1 0-1 0,5 0-3 15,1 2-7-15,2 1-3 0,3 1-4 0,-2 2-5 16,2 3 0-16,-5 4-2 0,3 6-3 0,-6-2 1 16,0 4-5-16,-3 4 4 0,4 3 1 0,-5 4 1 15,0 5 1-15,-1-1 2 0,-4 3 0 16,-1-1 3-16,-6 2 3 0,-2 2 1 0,-2 0 0 15,-4 0 2-15,-3 2-2 0,-1-4 5 0,-5-1 1 16,-1-4 1-16,1-4 5 0,-1-4 2 0,-2-3 5 16,3-3 7-16,1-3 7 0,0-3 2 15,-1-1 1-15,4-3 0 0,1 0-5 16,0-3-2-16,1 1-7 0,-1-3-6 0,2-2-5 0,-1-2-11 16,1-2-7-16,-1-2-5 0,3-2-2 15,0 0-1-15,1-2-3 0,4-1-2 0,-1-2-4 16,5 2 1-16,0-3 2 0,3 0 0 0,2 0 3 15,2 1-2-15,6-1 1 0,1 3 1 0,2 0-1 16,3 1 3-16,0 1 0 0,0 4-1 0,-1 0-6 16,-1 5 1-16,-6 3-2 0,2 3 1 15,-3 2 4-15,1 3-5 0,-2 2 0 0,-1 3 1 16,4 0 0-16,-4 2 6 0,0 2 1 0,-3 1 3 16,-3 0-1-16,1 1 2 0,-3 1 1 0,0 1 1 15,-2-2 4-15,-2-1-2 0,0 1-1 0,-2-2-1 16,-1-2-2-16,0 0 1 0,-1-4 2 15,0-1 0-15,-1-2 3 0,1-2-3 0,0 0 2 16,1-2 3-16,0 0 7 0,0 0 2 16,0-2 4-16,0 2 1 0,0-1-2 0,0 1 3 15,0-1-6-15,0-3-11 0,0-2-9 0,1 0-10 16,-1-3-2-16,1 0-1 0,2-2 3 16,2 1-5-16,0 2-3 0,1-1-3 0,3 2-4 0,3 2 8 15,2 0 5-15,0-1 4 0,3 3 7 16,2 1-6-16,2-1-2 0,3 3 2 0,2 2 1 15,2 0 5-15,2 1 1 0,5 2 2 0,0 1-10 16,4 2 3-16,3 0 1 0,-1 0 3 0,8 2 10 16,-2-2-4-16,3 0-1 0,-2-1 0 0,3-3-1 15,-2-3-1-15,-7-1 0 0,-3-4-3 0,-6-1-2 16,-1-1 3-16,-5-4 2 16,-6 2 3-16,-1-2 5 0,-5 1-1 0,-2 0 0 0,-1 0 3 15,-6-1 1-15,-1 2 7 0,0-2 7 0,-3 2 4 16,-2 3 4-16,-2 0-1 0,-2 0-4 15,2 0-8-15,-5 3-5 0,2-2-8 0,-7 4-5 16,0 0-2-16,-3 2-3 0,-7 3 5 0,-2 2 1 16,-2 4 0-16,-2 0 0 0,5 2 0 0,-3-2-1 15,8 2-2-15,3 0 2 16,4-2-6-16,6 1-4 0,3 0 0 0,5 0-4 16,3 3 7-16,7-1 3 0,2-2 3 0,3 1 3 0,6-5-1 15,2-3 0-15,2-1 2 0,1-3 1 16,1-2-2-16,-1-3 2 0,-3-1-2 0,-2-1-3 15,-2-2 6-15,-4-2 1 0,-2 2 0 0,-2-4 3 16,-1 0-2-16,-2-2 0 0,-1 0 4 0,0 2 3 16,-1-1 2-16,-4 2 2 0,0 3 1 15,-3 0 0-15,0 3 5 0,-2 1 1 0,0 0 2 16,0 3-1-16,-2 0-4 0,1 0-5 0,0 1-7 16,1 1-7-16,-1-1-3 0,0 0-5 0,-3 2-2 15,1 1-7-15,1 3 2 0,-3 3 1 0,0 5 4 16,1 0 3-16,3 3-2 0,1 1 1 15,3 0-1-15,-1 1-2 0,8-2 2 0,1 0 1 16,2-1-2-16,4-3 2 0,4-1 0 0,-1-3-1 16,4-3-1-16,0-3 1 0,0-5-5 15,4-1 0-15,-6-6 0 0,5-3-3 0,-3-2-2 16,1-4 1-16,-1 0 2 0,-1-1 2 0,3-2 5 16,-5-1 2-16,1-1 1 0,-2 1 3 0,1-2 1 15,-1-3-1-15,2-5 2 0,5-5-3 0,1-5 4 16,-2 0 2-16,-5 2 2 0,-2 1 2 15,-3 4 0-15,-2 2 2 0,-3 3 0 0,-2 5 4 16,-4 5 2-16,-1 5 3 0,-3 6 4 0,-1 5-3 16,-1 2-1-16,0 2-7 0,1 0-7 0,-2 0-10 15,-1 3-4-15,0 3-1 0,-6 8 3 16,-3 7 6-16,-1 5-1 0,-2 4 0 0,2 2-2 16,3 4-1-16,0-1 3 0,2 4 1 0,0 0 0 15,5-2 2-15,1 0-3 0,3-6 0 16,1-4-1-16,5-1-3 0,3-5-3 0,3-5 0 0,-1-3-1 15,7-2 0-15,0-5 2 0,2-4 3 0,0-3 0 16,-1-5 4-16,0-6-1 0,0-1 0 16,-1-2 2-16,0-2 0 0,1 0 1 15,-2-2 0-15,2-1 0 0,-4-2-1 0,-1 3 2 16,-3-1 2-16,-2 4-1 0,-4-1 6 0,1-1 0 16,-4 6 1-16,-1 1 4 0,-2 7-1 0,-2 1-2 15,0 2-2-15,2 2-9 0,-1-1-8 0,-1 3-3 16,-1 1-1-16,-3 7 4 0,-3 3 6 0,-1 4 0 15,-3 0-1-15,4 1 0 0,2-2-2 16,4 2 0-16,0-2 1 0,3-2-1 0,3-2-1 16,1 0-1-16,5-1 1 0,5-3 1 0,1-1 4 15,1-4 1-15,3-3 0 0,-1-1-1 16,5-3-1-16,-1-2 2 0,0 0 0 0,-1-2 0 16,0-2 1-16,-1 1 0 0,1-3-1 0,-2 3 0 15,0-3 0-15,-3 2-1 0,0 0 0 16,-4 2 0-16,1 1-2 0,-2 1 0 0,-3 2 0 15,3 0 0-15,-3 0-2 0,-1 2-3 0,-3 2-6 16,4 2 0-16,0 1 2 0,-3 0 2 0,3 2 4 16,0 1 3-16,-3 2-2 0,3 1 2 0,1 0 2 15,-1-2 0-15,-3 1 1 0,3 0 1 16,0-1-2-16,-1 0 0 0,1-2 1 0,1 0-1 16,0-2 3-16,2-1-1 0,2-2 1 0,2 0 0 15,-2-2 2-15,6-1 0 0,-2 0 0 0,-2-3-2 16,2 0-3-16,-4-1 1 0,0 0-2 0,3 0 2 15,-3-1 1-15,5-2-1 0,-4 0-1 16,2 3 0-16,-3-1 0 0,0 1 0 0,-1 2 1 16,-2 0 0-16,1 0-3 0,-4 1 0 0,0 3-1 15,1-2-3-15,-1 1 4 0,0 1-1 0,2 0-1 16,0 0 4-16,1 1-2 0,-1 1 0 16,2 1 1-16,0-1 0 0,2 0 0 0,4 2 0 15,1-1-1-15,4 2 1 0,1-2 1 0,3 1 1 16,-2 0 1-16,3-1 0 0,-5-1-2 0,0 0 0 15,-2 0 1-15,1-2 0 0,0 0-1 16,-1 0 1-16,0-2-2 0,-2 0 1 0,0 1 2 16,-5-3-1-16,-1-1 1 0,-2 0 2 0,-1-1 2 15,0 0 1-15,-1 1 4 0,-5-1-1 0,2 0-1 16,-2 1 2-16,-2-1-2 0,1 2 1 16,2 0 3-16,-3 0-1 0,0 1 1 0,-1-1 1 15,0 3-3-15,0 0-1 0,0 1-1 0,0 1-5 16,0-1-1-16,0 0-7 0,0 0-4 15,0 1-5-15,0-1-5 0,0 0-6 0,1 2-2 0,0-1 5 16,1 3 7-16,5 2 7 0,3 3 8 16,3 0 1-16,5 0 2 0,4 1-2 0,5-3 1 15,3-2 1-15,2 0-2 0,1-4 2 0,3-1 0 16,-5-4-1-16,1 0-1 0,-2-2-1 16,-5-1 0-16,4-3 2 0,-6-1 2 0,-1-3 2 15,0-1 0-15,-2-4 2 0,-4-1-1 0,2-3 0 16,-6-3 1-16,4-1 1 0,-6 2 0 0,0-2 1 15,-4 2 1-15,1 3 0 0,-5 1 7 0,2 2-3 16,-9 5 1-16,4 2 1 0,-3 2-5 16,-1 4-1-16,-4 2-3 0,4 1-7 0,-4 1 0 15,-3 4-4-15,-2 1-2 0,-1 5-1 0,-5 5 4 16,-2 5 0-16,-5 4-1 0,7 4 2 0,-3 2-4 16,3 4 1-16,2 7 1 0,3-1-2 15,0 3 1-15,4 2-3 0,0-3-7 0,0 1-24 16,-2 3-39-16,-1 0-72 0,0 4-161 0,-3 2-319 15,3-3-958-15</inkml:trace>
  <inkml:trace contextRef="#ctx0" brushRef="#br0" timeOffset="730221.3936">26463 3690 1036 0,'-2'-2'208'0,"2"-1"-36"0,0 2-65 0,4-1-11 16,0 1-4-16,3-2-2 0,0 0 13 15,-1 1 6-15,1-1-12 0,3 0-21 0,0 2-17 16,3-2-10-16,0 2-10 0,3 0-9 0,1 1-1 15,-1 0-2-15,2 2 1 0,2-2 0 16,2 1 0-16,1 1-3 0,3-2-6 0,3 1 4 16,5 1-2-16,-3-1-6 0,6 2 2 0,3-2-6 15,1 2-1-15,4-2 3 0,3 3-1 0,6-2-3 16,1 1 0-16,3-1-4 0,5 1 0 16,2 0 2-16,1-2 0 0,4 1 1 0,1-2-4 15,8 0-2-15,-2 0 1 0,5-2 2 0,5 2 5 16,4-3 3-16,2-1 1 0,6 0 2 0,-2 0-5 15,4 0 0-15,6 2 1 0,2 0-3 0,6-1 6 16,5 0-4-16,0 2-1 0,2-2-2 0,0 3-3 16,3-1 1-16,5 0-1 0,-2-2 2 15,2 0-1-15,2-1 0 0,-1 2-2 0,4-1 0 16,0 2 0-16,-2-2 0 0,-1 0 2 0,-6 2 0 16,3-1 2-16,-5-2 2 0,-2 0 2 0,-4-2 3 15,-4-2 5-15,-10 1 0 0,-3 1 3 16,-3-3 2-16,-8 2-3 0,-4 0-3 0,-7 0-4 15,-5 2-6-15,-8 1-3 0,-10-1 0 0,-9 2-2 16,-9-2-1-16,-7 1 1 0,-7 2-4 16,-6 0 2-16,-8 2-4 0,-6 0 0 0,-3 0-7 15,-1 0-12-15,-1 0-16 0,1 0-24 0,-3 0-18 16,-4 2-37-16,-3 1-68 0,-9 4-187 0,-3 0-487 16,0 0-560-16</inkml:trace>
  <inkml:trace contextRef="#ctx0" brushRef="#br0" timeOffset="732050.728">26674 3480 1 0,'-2'-4'0'16,"-3"-1"0"-16,1 1 0 0,3 3 0 0,-2-1 18 15,1 1 63-15,-4 1 1 0,2 0-3 16,-2-1 16-16,-2 2 19 0,-2-1 21 0,0 1 9 16,-1 1-5-16,-1-1 0 0,-2-1-5 0,-2 2-2 15,-3-1 0-15,0-1-6 0,-3 1-6 16,1 1-6-16,-5-2-6 0,-2 0-3 0,0-2-5 15,-2 0-6-15,0-3-3 0,3 1-5 0,-2-6-7 16,1 3-4-16,-2-2-8 0,2-4-5 0,-2 1-5 16,0-3 5-16,1-1-3 0,2-1-3 15,-1-4 3-15,3-1-9 0,-1-2-6 0,4-3-1 16,-1-2-7-16,0-2-1 0,1 1-2 0,0-4-5 16,0 0-5-16,0-2-3 0,0-5-4 0,1-3 0 15,-3-5 1-15,3-2-6 0,-2-5 0 16,-2 1-4-16,1 0-3 0,1-1 0 0,-1 0-2 15,4-3 2-15,-3 0-1 0,4-3-1 0,-1-2 2 16,1 2-3-16,1 0-4 0,0-3 5 0,0-3-4 16,6-4-2-16,2-2 5 0,1 3-6 0,6 0 3 15,-2 1 1-15,3 0-3 0,2 2 1 16,0 4-3-16,0 1 2 0,2 4-5 0,2 3 5 16,-3 0 2-16,0 3 0 0,1-1 6 0,-2 6-10 15,2 3 3-15,2 3 1 0,-3 0-4 0,-1 1 6 16,1 2-4-16,0 4 3 0,0 18 4 15,0-4 1-15,-1 2-1 0,2-3-1 0,-1 0-5 16,1-2-4-16,-1-1 6 0,1-1-2 0,-1 1 1 16,0-1 1-16,1 4-4 0,-1 0 0 0,1 1 0 15,-1 0 4-15,1 0-1 0,0-1 2 16,-2 2-2-16,4 0-4 0,0 3 4 0,-1-2 0 16,-1 2-1-16,2 1 3 0,-2 2-7 0,1 0 1 15,1 3 0-15,-2-2 2 0,0 3 5 0,4-3-5 16,-3 3 4-16,-1-1-6 0,3 2 1 15,-1 0 4-15,-1 0-7 0,1 1 7 0,0 0-9 16,2-1-5-16,-2 3 5 0,2-1-2 0,-2 0 12 16,2 0-4-16,0 2 4 0,1 0-7 15,-2-2-1-15,2 2 6 0,1-1-7 0,1 0 6 16,1-2-3-16,1 3-5 0,2 0 3 0,3 0-3 16,0-1 2-16,2-1 4 0,3 3 1 0,2 0 2 15,3 0-4-15,3 2 3 0,-1-1-6 0,6 0 10 16,-1 2-1-16,6 2-5 0,1 0 8 15,4 1-8-15,1 1 3 0,3 0 2 0,2 0 1 16,5-1-3-16,1 0 0 0,1 1 4 0,3-2-11 16,0-1 12-16,-1 2 1 0,4-2-8 0,0 0 11 15,2-2-13-15,2 2 2 0,0-1 7 16,6-2-2-16,4 1-1 0,0-1 0 0,3 0-1 16,3 0-7-16,0-1 10 0,0 1 0 0,3 0-7 15,1 1 8-15,-4 1-9 0,6-1 3 16,-1 0 3-16,0 1-1 0,1 0 3 0,3 1-6 0,-1-1 3 15,2 1-2-15,2 0 0 0,3 0 10 16,2 0-9-16,2 0 13 0,0 0-19 0,1 0 0 16,5 0 10-16,-3 0-17 0,5-2 21 0,0 2-10 15,0-1 4-15,2 0 0 0,1-1-1 16,0 0 6-16,-54 1 24 0,5 1 7 0,-1 0-5 0,8-2-9 16,1 1-23-16,7 0-7 0,1 1 10 15,4-2 6-15,2 1-12 0,5 0 5 0,1 1-11 16,4-1 3-16,102 0-20 0,-5 1 2 0,-9-1 0 15,-16 1-3-15,-17 1 26 0,-11 0-6 16,-20 1 3-16,-18-1 0 0,-9 2-3 0,-4 0 6 16,-4-2-5-16,-3 3 5 0,-4-2 0 0,-6 1 0 15,-3-3-1-15,-5 4-5 0,-5-2 3 16,-6 1-6-16,-2 0 10 0,-7 0-3 0,-6 1 10 16,-2-1 2-16,-6 2-6 0,-5-2 3 0,-3 1-14 15,-3 0 0-15,-6 1-8 0,0 0-2 0,-2 1-3 16,-3-3-1-16,-2 6 10 0,-4-2 1 15,2 1 5-15,-4 5 7 0,1-2-3 0,-1 6 5 16,-2-1 4-16,-3 4-6 0,-1 2 7 0,0 2-5 16,0 2-2-16,-1 3-1 0,-1-1 4 15,-2 2 2-15,2 0-13 0,0 1 8 0,0 2-10 0,2 0 4 16,-1 3 13-16,3 0-6 0,-4 8 12 16,-3 28-4-16,1-6-1 0,1-10 2 0,3-11-6 15,-2 4 2-15,-2 0 1 0,-1 6 1 0,0 2-4 16,2 4 3-16,1 1-1 0,-1 1 1 0,2-3 0 15,3 2-1-15,2-1 0 0,2-2 3 0,1 1-2 16,1-3-1-16,-2 0 1 0,0 1-4 16,2-1 2-16,2 0-1 0,0 1 3 0,3-3 2 15,-3 2-1-15,-2-5 2 0,2-1-3 0,-2 1-3 16,0 0 2-16,1 2 1 0,-1-2 2 16,-2-1 5-16,-3 1-6 0,0-1-3 0,1 0 1 15,-3-2-1-15,1 0 1 0,-6-1 1 0,3-5-1 16,0-2-6-16,0-4 3 0,-1-4 0 15,1-4 1-15,2-3 3 0,-3-3-1 0,5-3 0 16,-3-2 0-16,0 1 3 0,-1-1 0 0,-2-2 1 16,-2-1 0-16,2-4-4 0,1-3 8 0,4 1 6 15,-3-3 2-15,3-1 8 0,-5-1-6 16,-1-1 0-16,-1 2-2 0,-2-2-3 0,-3 1 0 16,-3-3-2-16,-4-1-2 0,-6-2-4 0,-1 0-2 15,-2 0-1-15,-4-1-1 0,0-1 3 16,-7 0-4-16,-3-1-4 0,-2 2 2 0,-4 0-6 0,0 1 0 15,-8 2-2-15,-2 0-5 0,-3 2-7 0,-6 4-11 16,-6 3-28-16,-4 3-57 0,-2 6-144 16,-10 5-877-16,-6 4-568 0</inkml:trace>
  <inkml:trace contextRef="#ctx0" brushRef="#br0" timeOffset="754428.5444">25474 4544 1 0,'0'0'0'0,"-2"-1"0"0,2 0 0 0,-1 0 110 15,1-1 199-15,-1 1-48 0,0 1-36 0,1 0-30 16,-1-1-19-16,1 1-14 0,0 0-15 0,0 0-13 16,0 0-21-16,0 1-16 0,0-1-16 15,0 0-9-15,0 1-7 0,0-2-1 0,0 1-5 16,1 0-3-16,-1 1-2 0,0-1-8 0,0 0-3 15,1 0-5-15,-1 0-8 0,1 2-9 0,-1-2-6 16,0 0-8-16,1 1-2 0,-1-2 0 16,2 1-5-16,-2 0-3 0,3 0 6 0,-1 1 2 15,3 0 12-15,6 0 9 0,0 2 2 0,5-2 0 16,3 1-2-16,2-2-2 0,3 0-2 16,3 0 2-16,2 0-3 0,2-2-1 0,0 2-4 15,-1-3-8-15,1 2 5 0,0 0-2 0,1 0-2 16,-2 0 3-16,1-2-6 0,-1 2-1 15,0 1 0-15,-1-1 1 0,-4 0-2 0,0 1 0 16,-3 0-1-16,-3 1-5 0,0-1 4 0,-2 0 0 0,1 0 0 16,-5 1 3-16,-1-1-1 0,-2 0-1 15,1 0 3-15,-5-1-1 0,0 1 2 0,-3 0 2 16,-1-1 0-16,1 1 0 0,-2 0 6 0,0 0 4 16,-1 0 1-16,0 0 7 0,-1 0-5 0,1-1-6 15,0 1-1-15,0 0-11 0,-1-2 1 16,0 2-6-16,-1 0-9 0,1-1-26 0,0-1-23 15,1-3-19-15,-3 2-22 0,2 0-9 0,-1-2-31 16,-2 1-60-16,1-1-88 0,-2-1-113 16,0 0-169-16,0 0-192 0,0 1 379 0</inkml:trace>
  <inkml:trace contextRef="#ctx0" brushRef="#br0" timeOffset="754945.1826">26078 4302 1 0,'-4'-6'0'15,"-2"2"0"-15,-2-4 206 0,2 3 164 0,2 0-29 16,1 0-18-16,-1 2-31 0,1-2-37 0,1 3-43 16,-2-1-43-16,4 2-32 0,-1 1-32 15,1 0-30-15,1 0-32 0,-1 1-21 0,2-1-18 16,-2 0-15-16,2 1-8 0,-2 1-4 0,2-1 4 16,-1 3 11-16,2 1 11 0,1 2 6 0,-1 1 0 15,5 1 2-15,0 0 0 0,6 3 4 16,-1-2 4-16,5 2 2 0,6-2 2 0,1 1-3 15,5 1-3-15,1 0-2 0,3 0-4 0,-1 0-3 16,2-1-2-16,-2 1 0 0,0 1-4 0,0-2 1 16,-5-2 1-16,0-1-3 15,-5 2 6-15,0-3-5 0,-4 0-1 0,-3-1 0 0,0 1-3 16,-2-1 2-16,-3-1-2 0,-4-3-1 0,0 2-1 16,-3 1-2-16,-2-3 1 0,-1 2-2 0,-1-2-1 15,0 1 5-15,-1 1 5 0,-3 1 6 16,-2 2 9-16,0 1 4 0,-7-2 1 0,1 5 0 15,-6-4 0-15,0 2-3 0,-5 1-1 0,-2 1-3 16,-5 2 0-16,-3-2-2 0,-2 1 1 16,-4-1 0-16,3 3-6 0,-1-3 2 0,2 0 0 15,1 1-2-15,2-1 2 0,3-2-2 0,7 1-1 16,-1-2-1-16,5 0 1 0,4 0-3 0,2-2-2 16,3 0 0-16,2-2-3 0,0 0 4 0,3 2 1 15,-3-4-1-15,3 2 4 0,-1-2-3 0,3 0-1 16,-2-1 0-16,2 1-1 0,-1 0-1 15,2 1-2-15,-2 0 1 0,0-2-5 16,0 2 2-16,2-2-2 0,1 1-5 0,-2-2-8 0,4 1-25 16,-1 2-32-16,2-1-47 0,1 1-108 0,4-2-216 15,2-1-518-15,3-1-106 0</inkml:trace>
  <inkml:trace contextRef="#ctx0" brushRef="#br0" timeOffset="755677.3072">27612 4179 986 0,'0'-6'279'0,"0"-5"-14"0,1 2-14 16,-1 2-21-16,1 2-31 0,-1 1-31 0,0 2-54 15,2 2-44-15,-2 0-41 0,0 2-35 0,0-2-10 16,0 4-1-16,1 3 7 0,-1 2 14 15,0 5 9-15,1 2 2 0,-1 4 0 0,0 1 2 16,-1-1-2-16,1 3 2 0,-1 0-1 16,-2 2-2-16,-1 2 0 0,2 2-2 0,0 1-2 15,-4 1-1-15,4-1-1 0,-2-3-5 0,0-1-1 16,2-3-1-16,-2-1-1 0,-2-4-2 0,2 3-2 16,-1-5-2-16,2 0-3 0,-2-3-2 0,0-4-1 15,-4-2-1-15,0 2 2 0,-2-2 1 16,-1-2 1-16,-2-2-2 0,-2 0-2 0,1-2-1 0,0 0 1 15,0 1 3-15,-1-2 4 0,5 0 2 16,-2-2 2-16,-1 2 1 0,4-1 1 0,0 0 2 16,2 1 0-16,1-2 2 0,0 1 1 15,2 0 1-15,0 1 3 0,1-1 0 0,1 1 2 16,0 0 1-16,2 0 0 0,1 0-1 0,-1 0-3 16,2 1-2-16,-1-1-5 0,0 0-4 0,0 1-6 15,1-2-6-15,0 2 6 0,3 2 9 16,2 2 13-16,3-1 15 0,5 1 8 0,6 1 2 15,7-4-3-15,7 3-3 0,3-3-9 0,3-4-9 16,1 2-3-16,-1-4-1 0,-1 3-1 0,0-1 2 16,-2 0 0-16,-1-1-3 0,-3 1 1 0,-3-2-2 15,-3 2-1-15,-1 0 0 0,-4-1 1 16,1 1 0-16,-4-1 3 0,-3 0 0 0,-2 0 1 16,-4 1 1-16,-4 1 1 0,-1 0 2 0,0 0 4 15,-5-1 2-15,0 2 2 0,0-1 2 16,0 1-2-16,0 0-1 0,0 0-5 0,-1-1-13 15,0 0-10-15,-3-4-16 0,0 1-19 0,2 0-20 16,-4-3-34-16,2 0-46 0,-4-3-72 0,-4 0-136 16,2-3-303-16,-1 0-616 0</inkml:trace>
  <inkml:trace contextRef="#ctx0" brushRef="#br0" timeOffset="756057.9747">27441 3950 403 0,'-10'-2'316'0,"-3"-1"44"16,-1-1 2-16,8 4-30 0,3 0-53 0,1 0-101 16,4 0-95-16,-1 0-59 0,1 1-27 0,0-1 2 15,2 1 20-15,2 2 32 0,4 0 31 0,8 3 12 16,5-3-3-16,8 0-16 0,7-2-20 15,7-1-12-15,3-3-11 0,3 1-6 0,0-3 0 16,2 2-4-16,-5 0-1 0,-3-1-2 0,-3 1-3 16,-2-1-5-16,-6 3 0 0,-6-4-2 15,-4 2 0-15,-4 2-1 0,-4 0 0 0,-5 0-2 0,-3-1-1 16,-2 2 1-16,-1-1-1 0,-5 2 2 16,0-2 0-16,0 2 0 0,0-1 0 0,0 0-1 15,0 2-2-15,-1-2 0 0,1 0 1 0,-1-2-2 16,-2 2 0-16,3 0-2 0,0 0-3 15,-1 2-2-15,1-4-11 0,0 4-11 0,-1-1-4 16,-3 2-22-16,2 4-42 0,-4 1-72 0,3 2-129 16,-1 0-203-16,1 0-369 0,2 3-220 0</inkml:trace>
  <inkml:trace contextRef="#ctx0" brushRef="#br0" timeOffset="756489.2888">28327 4219 1 0,'4'0'0'0,"4"-2"291"0,3-1 53 15,-1 3 30-15,3-1-27 0,-1 1-70 0,-2-2-95 16,0 4-67-16,3-1-34 0,-3 4-21 16,0 3-13-16,2-1 0 0,-2 5-2 0,0 1 1 15,1 3 6-15,-2 2-2 0,-1 3 1 0,-2 2-2 16,0 0-3-16,-5 2-3 0,1 0-4 15,-2 1-4-15,0-1-3 0,-2-2-3 0,2-2-1 0,-2-3-4 16,-1 0-1-16,-1-6-7 0,3-1-4 16,1-1-1-16,-1-4 0 0,0-2 2 0,0-3 4 15,1 0 5-15,0 0 8 0,0-2 13 0,1 1 12 16,0-1 1-16,-1-2 3 0,1 1-24 16,-1-3-14-16,5-4-12 0,0-1-15 0,0-4 4 15,1 0-1-15,3-2 0 0,1 0-2 0,0 0 0 16,0-1-1-16,1 1 0 0,1 0 2 15,2-1-6-15,-1 5-1 0,-1 0-4 0,3 1-8 16,0 2 3-16,0 3-2 0,0 3-2 0,0 3 2 16,1 2-2-16,3 4 2 0,-1 2 2 0,1 5 0 15,4 2-14-15,0 3-26 0,2 1-48 16,2 0-78-16,4 0-113 0,6-2-111 0,-2 0-79 16,3-2-103-16,2-3-78 0,0-3 624 0,-1-2 46 15,-3-4 0-15,2-2 0 0</inkml:trace>
  <inkml:trace contextRef="#ctx0" brushRef="#br0" timeOffset="758057.2558">29422 4517 1 0,'14'-7'0'0,"2"-4"0"16,0 1 259-16,-4 0 167 0,-6 1-47 16,-1 1-36-16,-2 2-38 0,-2-2-50 0,-2 2-61 15,-2-1-53-15,-2-1-37 0,-1 0-26 0,-3 2-17 16,-3 0-12-16,-1-1-7 0,0 3-4 0,-7 1-2 16,0 1 0-16,-4 3-6 0,0 2 1 15,0 0-4-15,-4 4-6 0,4 2-1 0,-1 0-11 16,4 3-6-16,2-2-3 0,7 3-11 0,2-1 2 15,0 3 0-15,6 3 1 0,0-2 4 16,8 3 0-16,1 0 2 0,5-2-2 0,4-2 5 16,3 0-2-16,3-3 1 0,7-2 1 0,-3-2-5 15,5-1 4-15,2-1 0 0,-1-4-1 16,5-3 3-16,1-2 0 0,1-3-1 0,-4-1 0 16,-4-1 5-16,1-6-2 0,-5-1 0 0,4-3 3 15,-2-1-6-15,1-4 5 0,-1-2 0 0,3-4-1 16,1-7 2-16,-1-1-4 0,1-3 2 15,-1-4 2-15,-3 1 3 0,-4-3-1 0,0 2 1 0,-4-1 2 16,-6 4 0-16,-1-1 6 0,-6 3 0 16,0 3 0-16,-5 4 0 0,-3 1 1 0,-3 5-1 15,3 4 6-15,-4 2 1 0,1 6-1 0,0 3 2 16,1 4-2-16,2 5-9 0,0-1-4 0,-1 2-12 16,2 2-8-16,0 4-1 0,-8 2-2 15,-2 10 7-15,-2 5 2 0,-4 3 3 0,5 8 1 16,-2 2-2-16,2 5-1 0,4 2 0 0,0 1 0 15,3 2 2-15,3 1-2 0,7-3 4 0,0 0-2 16,5-6-2-16,3 2 3 0,4-4-4 16,2-3 3-16,2-3 0 0,1-4 0 0,4-6-2 15,-4-2 3-15,1-3 0 0,1-5 1 0,-4-2 3 16,-4-4-1-16,2-3 3 0,-5-1 4 0,1-2-1 16,1-4 2-16,0-2-1 0,1-3-3 15,0-2 1-15,-1-1-1 0,2 0-1 0,-3-6 1 16,0-1 1-16,-2-2-2 0,-1-3 1 0,-2 3-2 15,1 0-3-15,-6 3 4 0,3 1 0 16,-4 1 3-16,2 1 3 0,-4 7 1 0,-1 0-1 0,0 4-2 16,0 3-3-16,-1 1-1 0,1 2-2 15,0 1-4-15,-4 0-8 0,8 1-9 0,-4-1-14 16,0 2-3-16,-4 2 5 0,3 4 7 0,1 7 16 16,-2 2 4-16,1 4 1 0,0-3 0 0,1 3 1 15,1 0-1-15,-1 0-1 0,2-1 1 16,-1-1 0-16,4 1 0 0,-2-4 1 0,1 0-1 15,2-3 0-15,-3-2 0 0,4 0 0 0,-3-3 0 16,3-3 2-16,2 1 1 0,-5-3-1 16,3 1 4-16,1 0-1 0,-2-2 1 0,3-2 3 15,1 0 0-15,2-2-1 0,1-2 1 0,-1 1-5 16,2-2 2-16,0-1-1 0,1 0-2 16,1-5 1-16,-1 1-2 0,2-1 2 0,-3-3-2 15,3-2 0-15,-2 2 1 0,0 0-2 0,-2 0 2 16,-2 2-3-16,4-2 2 0,-4 3-2 0,1 0 1 15,-1-1 0-15,-2 3 1 0,-1 2-2 0,-3 2 0 16,3 2-1-16,-4 0-2 0,1 0-2 16,-4 2-7-16,0 5-3 0,0-3-1 0,1 1 1 15,4 4 2-15,-3-1 6 0,4 6 3 0,-3 0 1 16,1 2 2-16,-1 1 1 0,2 0 0 0,-3-1 0 16,-1 0 0-16,5 2 1 0,-5-3-1 0,4 0-1 15,-2-1 3-15,2-4 0 0,0 2 0 0,3-3-1 16,1 1-1-16,-1 2 0 15,8-5 3-15,-3-2-2 0,3 1 2 0,3-3-2 0,-1 0-1 16,3-3-2-16,-1 1 2 0,-1-3 0 0,0-1-1 16,-1-1 1-16,-3-1 0 0,3-1-1 15,-4-3 1-15,-1-2 0 0,-2 0-1 0,3-2 0 16,-2 0 0-16,-3 3 1 0,2 1 0 0,-5 1 1 16,-3 1 0-16,2 3 0 0,-3 0 0 15,-1 4 0-15,-1-4 1 0,3 2 2 16,-3 2 1-16,-1-1 1 0,0 3-2 0,0 0-3 0,0 1-2 15,0 0-3-15,-1 1-6 0,1 0-10 0,0 0-9 16,0 3 0-16,-1 1 5 0,1 4 11 16,0 0 10-16,0 2 4 0,1 1-2 0,3 2 0 15,-2 0 2-15,6 2-4 0,1-1 2 0,2-2 2 0,0 0-2 16,6-3 1-16,-3-2 0 0,4 1 0 16,3-1 1-16,0-4 2 0,2 1-3 15,1 0 0-15,-2-1 1 0,1-4-3 0,1 1 3 16,0-2 0-16,0-2-1 0,3-2 1 0,-3-1-1 15,2-2 1-15,-3-2-2 0,-2-3 3 0,-1 1-1 16,-2-2 2-16,-2-3 1 0,0 2-3 0,-3-3 2 16,1 1-2-16,-2 0 2 0,-3 1 1 15,-4 1 0-15,3 1 0 0,-6 4 2 0,4 2 2 16,-5-1 1-16,-2 6 0 0,0-1-5 0,0 4-6 16,-4 0-7-16,4 3-5 0,-3 0 1 0,-3 3 4 15,-3 5 4-15,-3 0 1 0,3 3 0 16,1 2-1-16,0 0 2 0,6 2-1 0,-2 1 2 15,5 1-3-15,3-2 3 0,3 0 0 0,5 1-1 16,7-4 6-16,5-2-3 0,6 1 0 0,6-1 2 16,2-3-3-16,4-1 2 0,0-6 1 15,-3 0 0-15,-1-3 1 0,-2-3 1 0,-3-4 1 16,2-2 1-16,-1-7 3 0,0 0-1 0,-2-3-2 16,0-5 3-16,-2-4-4 0,1-4 2 0,-2-5 1 15,-4-2-3-15,3-4 3 0,-5-1-3 0,-1-4 1 16,-4 0 3-16,-3 1-1 0,-4 3 1 0,-3 5 1 15,-4 2-1-15,-2 5 0 0,-2 3 2 16,0 5 1-16,-3 6 3 0,1 6-1 0,1 3 1 16,-1 5-6-16,1 3-12 0,0 0-11 15,1 6-3-15,-4 4 1 0,-4 8 7 0,-2 6 7 0,-2 6 1 16,0 3 1-16,3 7 1 0,-1 2 1 16,4 5-1-16,-2 3 0 0,1 2 0 0,-1 1-3 15,0 2 4-15,-1 1 0 0,-2 1-3 0,3-2-2 16,2-4 2-16,4-5-4 0,3-3-5 15,3-4-8-15,3-5-19 0,2-1-13 0,4-7-18 16,-1-2-29-16,0-3-38 0,2-5-67 0,-1-3-107 16,3-1-179-16,-2-7-528 0,4-1 133 15</inkml:trace>
  <inkml:trace contextRef="#ctx0" brushRef="#br0" timeOffset="758199.8958">32516 4246 664 0,'17'-10'117'0,"5"1"-54"16,11-5-49-16,1 4-12 0,0 6-17 0,4-1-47 15,-3 4-396-15,3 1 134 0</inkml:trace>
  <inkml:trace contextRef="#ctx0" brushRef="#br0" timeOffset="764047.6814">28286 5166 351 0,'-7'-6'491'0,"4"0"-201"0,-3 1-53 0,5 4-68 15,0 2-73-15,1 0-37 0,0 1-13 0,-1 0-5 16,0 3 5-16,-3 0 11 0,0 6 6 15,-3-1-7-15,3 3-15 0,2-2-12 0,-1 2-8 16,2-3-11-16,1 1 0 0,1-2 3 0,3-4 3 16,-2 3 7-16,4-5 14 0,-1 0 12 0,3 0 12 15,1-3 14-15,1-3-3 0,2 0-5 16,-2-5-10-16,2 0-14 0,2-6-5 0,-2-2-4 16,0-3-2-16,-2-3-2 0,-2-3 1 0,-5 0-4 15,2-2-3-15,-5 1 1 0,-3 0-7 16,-1-3-3-16,-3 5-2 0,-2 1-5 0,-1 2 0 15,-2 2 0-15,0 3-2 0,-7 6-3 0,-1 2 1 0,-8 4-1 16,-3 6 0-16,-7 6 7 0,-3 5-3 16,-4 8 3-16,-2 7 2 0,-3 1-4 0,0 6 5 15,0 1 0-15,3 3-2 0,2 5 0 16,5 2-6-16,5 2-2 0,7 0-3 0,8-2 1 16,6-1-2-16,10-2-1 0,8-1 0 0,7-2-6 15,8-4 7-15,7-2 2 0,4-5 2 0,6-4 4 16,6-1-2-16,7-8-1 0,3-3 2 15,2-6-2-15,1-7 1 0,-3-7 0 0,-1-2-1 16,0-6-4-16,-1-1-2 0,-7-4-1 0,-1-1-1 16,-5-1 1-16,-2-3 2 0,-7 1 1 0,-2 0 1 15,-9 3 1-15,-2-3 1 0,-5 4 2 16,-8 1 2-16,-2 4-1 0,-1 2 4 0,-8 2-3 16,0 0-5-16,-3 4 1 0,-3 1-6 0,-2 2 1 15,-3 4-1-15,-4 5-1 0,0 2-2 0,-2 5 3 16,2 2-1-16,1 4 1 0,4 0 0 15,0 2-2-15,7 0-1 0,1 2 3 16,6 1-2-16,2 4 0 0,5 0 2 0,4 2-5 0,5-5 5 16,3-2 0-16,8-6-1 0,1-6 3 15,7-4-1-15,2-5 2 0,5-3 2 0,-1-3 0 16,0-5 1-16,-3 0 1 0,-2-4 0 0,-1 0-2 16,-4-2 1-16,0-2 1 0,-2 0 0 0,-3-5-1 15,-2 3-1-15,-2-3 2 0,0 2-1 0,-6-2 3 16,1 2-2-16,-5 3 1 0,-3 4 1 15,0 1 0-15,-1 6 4 0,-2 2-1 0,-1 4-6 0,-1 0-12 16,0 2-25-16,1 2-7 0,-2 1 3 16,-1 6 11-16,1 5 19 0,-3 2 7 0,1 1 1 15,2 6-3-15,2-2 2 0,1 4 0 0,3-1-1 16,2 0 2-16,5 0-2 0,6-5-2 16,3-1 0-16,3-4 0 0,6-8 3 0,3-6 0 15,7-4 0-15,-1-6 1 0,1-3-4 0,-2-3-1 16,2-3-1-16,-5-3 4 0,2-5 0 0,-3 0 2 15,-1-6 2-15,-3 3-2 0,1-4 3 16,-4-2 0-16,-2-1 0 0,-1-2 1 0,-2 1 2 16,0-1 3-16,-5 2 2 0,-4 2 6 0,-1 5 5 15,-3 4 4-15,-6 4 4 0,3 6 0 16,-5 3-1-16,0 1-1 0,1 4-3 0,-2 3-5 16,1 3-7-16,0 1-12 0,-2 0-19 0,2 2-4 15,-2 4-2-15,0 5 7 0,-1 6 11 0,-4 11 6 16,-1 2 1-16,0 3 0 0,2 4-1 0,-1 1 1 15,2 3-2-15,-2 1 1 0,1 1-3 16,1 5-11-16,-2-2-30 0,4 1-38 0,-1-7-43 16,6-4-34-16,1-9-3 0,5-12 18 0,1-8 33 15,4-8 36-15,1-8 23 0,4-2 15 0,3-8 9 16,1-3 10-16,-1-6 10 0,0-3 9 0,-4-2 2 16,3 0 0-16,-2-4 2 0,2 0 0 15,-1-5 1-15,0-1 7 0,1-3 10 0,-4 2 18 16,2 2 20-16,-7 4 32 0,0 6 32 15,-4 8 16-15,-1 3 7 0,-2 4-13 0,-2 6-19 16,-2 3-25-16,0 5-26 0,0 0-26 0,0 3-25 16,0 2-21-16,0 0-9 0,0 5 1 0,-1 1 4 15,0 10 7-15,0 4 7 0,-2 5 0 16,0 7-1-16,2 4-1 0,0 1 1 0,0 5 0 0,-4 1 0 16,1 1 0-16,-5 2-4 0,-1 2-3 15,2-5-5-15,0 0-15 0,1-6-15 0,1-9-17 16,4-3-26-16,-1-6-22 0,-1-4-23 0,2-5-30 15,2-4-30-15,-1-1-16 0,0-6 28 0,1-2-49 16,-1-6-154-16,2-1-219 0,-1-3-132 0,0-6 685 16</inkml:trace>
  <inkml:trace contextRef="#ctx0" brushRef="#br0" timeOffset="764247.5457">29669 5392 1 0,'9'-7'0'0,"3"-4"311"0,7 0 39 0,3-2-54 16,5 4-31-16,4-1-38 0,2 4-40 0,7 1-27 15,0 1-25-15,2 0-22 0,5 1-22 0,-6 1-19 16,-2 1-14-16,-3 1-10 0,-6-1-6 16,1 1-4-16,-4-1-4 0,-5 0-3 15,-3 1-7-15,-6-1-6 0,-3 1-4 0,-4-2-4 0,-3 2-2 16,-2 0-1-16,-1 0 1 0,-1 2-6 0,-1-2-9 16,1 1-16-16,-4 0-5 0,2 2-12 15,-5 5-48-15,-1-2-117 0,-2 4-307 0,-4 1-509 16</inkml:trace>
  <inkml:trace contextRef="#ctx0" brushRef="#br0" timeOffset="764820.9122">27507 6092 589 0,'-16'-4'31'16,"-9"-2"170"-16,-1 0 11 0,6 0 20 0,8 3 35 15,2 1 2-15,1 0-16 0,4-1-45 16,4 3-51-16,1-1-37 0,0 2-45 0,0-1-26 15,1 0-26-15,0 0-14 0,-1 0-6 0,2 1-10 16,-1-1-2-16,-1 0-2 0,1 0 3 16,3 0 8-16,-1 0 15 0,4 3 12 0,2-2 11 0,1 0 4 15,6 0-6-15,0-1-6 0,5 0-4 16,4 1-5-16,1-1-3 0,4 0-2 16,2 0-1-16,6 0-2 0,3 0 2 0,5-1-1 0,2 0 1 15,9 0 3-15,2-1-3 0,6-2 0 0,6-1 0 16,2 1-3-16,7-2 2 0,0 0-3 15,3-2-2-15,6-1 0 0,-3 1-2 16,7 0 4-16,-1-2 0 0,-2 0 2 0,0 0-1 0,-2 0-1 16,-1 1-1-16,-3 0 1 0,-3 1-1 15,0 1 0-15,-2 0-1 0,-3 2-3 0,-5 0 2 16,-7 1-1-16,-4 1-1 0,-3-1 3 0,-7 2-3 16,-6 0 0-16,-3 1 2 0,-8-2-5 15,-4 2 3-15,-3 0 0 0,-11 0 0 0,-4-1 4 16,-2 2 0-16,-8-1 5 0,0 1 4 0,-1 1 2 15,-1-1-2-15,1 0-3 0,-1 0-6 0,1 0-7 16,0 0-4-16,-1 0-12 0,0-1-20 16,0 1-28-16,-6 1-55 0,2 1-86 0,-9 5-311 15,-1 4-1147-15</inkml:trace>
  <inkml:trace contextRef="#ctx0" brushRef="#br0" timeOffset="768869.432">27340 6686 1 0,'0'-4'6'0,"-1"-5"471"0,0-1-68 0,-2 3-57 16,1-1-41-16,0 0-53 0,-1 2-48 0,1 0-41 15,-1 1-40-15,2-2-24 0,0 1-17 0,-2 0-15 16,1 2-9-16,-1-2-8 0,2 2-8 15,0 0-5-15,-3 2-5 0,2-2-3 0,0 3-5 16,0-1-3-16,-1 0-4 0,1-2-7 0,-2 1-2 16,1 3-6-16,-2-1-4 0,0 2-1 15,-2 1-2-15,-4 0 2 0,0 3 1 0,-2-1 0 16,1 3 2-16,-3 0 1 0,-1 2 0 0,-3 2 0 16,4 2 1-16,-2-1 0 0,2 4-1 15,0-2-1-15,1 2-2 0,0 2-1 16,2 0 0-16,-1 3 1 0,1-3 0 0,2 4 0 0,0-1 0 15,1-1-1-15,2 0 1 0,-1 0-3 0,2-2 0 16,3 1 2-16,-1 0-2 0,2-1 1 16,5 0 1-16,0-3-1 0,2-1 3 0,3 0-1 15,3 0 0-15,3-2-1 0,1-1 3 0,5-1 0 16,0 0 2-16,1-5-1 0,3 1-4 0,2-3 0 16,-2-2-2-16,-1-2-1 0,1-3 0 15,-4-1-1-15,-2 1-3 0,0-4 1 0,-1-2 0 16,-2 0-1-16,0-2 2 0,-4-3 0 0,2-1 0 15,-2-2 1-15,-4 0 1 0,1-3-1 0,-4 2 3 16,-2-2-2-16,-2 0 0 0,-1 2 0 0,-2 1-1 16,1 2 1-16,-2 2 1 0,-1-2 1 0,1 2 0 15,0 3-2-15,2 2 0 0,0 2-2 16,2 1-2-16,0 2-9 0,3 1-14 0,4 0-7 16,3 0-3-16,8-2 7 0,5-2 12 15,5 1 7-15,6-1 3 0,2 2-1 0,-1-2 1 16,1-2-1-16,-1-3 4 0,-2-1 5 15,-1-2 0-15,-5 0 3 0,-2-1-1 0,-4-3 3 16,-5 0 3-16,-2-3 1 0,-4-1 4 0,-3-2 0 16,1 3 0-16,-6-2 0 0,-2 2-2 0,0 0 2 15,-2 3 3-15,-2 0 0 0,-2 1 2 0,0 5-1 16,1-1 1-16,-4 4 0 0,4-1-3 0,0 8-4 16,3 0-9-16,-1 3-10 0,-1 6-3 15,1 3-4-15,-5 5 6 0,1 9 3 0,-2 11 3 16,0 3 2-16,-1 10 2 0,3 6 0 0,-1 8 3 15,1 5-2-15,-2 6-2 0,0-2 2 0,2 2-1 16,-4-6 2-16,2 2 2 0,-1-1-1 0,-1 0-2 16,1-4 0-16,2-2-2 0,1-7 0 15,0-6 4-15,-1-4-3 0,3-7-1 0,1-8 0 0,2-6-4 16,-1-7 5-16,1-6 0 0,-1-3 4 16,1-1 11-16,2-5 10 0,0-2 12 15,-1-4-1-15,-1-3-8 0,-1-3-14 0,-1-7-12 16,1-6 3-16,0-4-4 0,-1-7 3 0,3-2 1 15,1-5-8-15,0-5 6 0,1-1-11 16,1-4-3-16,3-1-3 0,0-3-3 0,3 1 7 16,3 1 1-16,-1 0 2 0,6 3-5 0,-1 1 4 0,5 1 1 15,-1 4-2-15,2 5 6 0,0 7-6 16,1 5-2-16,1 5 1 0,1 4-5 0,-2 7 2 16,-2 2-1-16,1 6-1 0,-1 3-2 0,0 2-1 15,1 3 2-15,0 5 0 0,0 1 4 0,-1 5 1 16,-1 2 3-16,-1 4 1 0,-5 0 0 15,1 4 4-15,-3 2-1 0,-4-1 2 0,-1 4-1 16,-5-2 0-16,-5 1 1 0,-2-3-2 16,-6-1 6-16,-5-1-7 0,-4 2 1 0,-7-1-2 0,-3 0-6 15,0 1 3-15,-1-3-2 0,0-4-3 0,3-3-2 16,1-3-4-16,5-2-7 0,3-4-16 16,0-3-21-16,9-3-30 0,1-3-54 0,6-2-116 15,2-3-239-15,4-3-383 0,3-4-38 0</inkml:trace>
  <inkml:trace contextRef="#ctx0" brushRef="#br0" timeOffset="770374.6136">28175 6714 1 0,'22'-11'0'0,"8"-4"0"0,5-5 93 0,-5 2 216 16,-9 4-40-16,0 1-36 0,-1-1-26 0,-3 1-24 15,1 2-13-15,-2 1-8 0,-1-2-11 16,-4 5-5-16,-2-3-9 0,-1 4-7 0,-3 2-15 0,-2 2-12 15,-1 1-23-15,-1 1-24 0,-2 0-17 16,1 0-22-16,-2 1-11 0,-1 1 2 0,0 3 2 16,-4 6 13-16,-1 2 9 0,-3 3 2 15,-2 6-5-15,-1 2-4 0,-1 1-5 16,2 1-6-16,-1 3 2 0,3 3-5 0,1 1-2 0,4 1-2 0,1-2-4 16,3-6 2-16,7-1 1 15,-2-3 2-15,6-5 2 0,0-1-2 0,1-2 0 16,2-4 3-16,-2 0 6 0,5-5 0 0,0-2 4 0,0-3 0 15,1-1-5-15,3-3 3 0,0-5-4 16,1 1-2-16,-1-4 0 0,3 0-7 0,-4 0 0 16,3-2-2-16,1 1-1 0,0-2-1 0,-1 0-2 15,1 2 0-15,-1 0-4 0,4-2 5 0,-4 2 0 16,0-1 1-16,-2-3 4 0,2 1-6 16,-1-1 1-16,0 2 0 0,-5 0-1 0,2 1 3 15,-3 2 2-15,-1-1 1 0,0 2 1 0,-3-1 3 16,-2 1 3-16,-3 1 2 0,2 1 4 15,-4 1-5-15,-1-1 2 0,0 1-4 0,-1-3-2 16,-1 4 0-16,0-2-1 0,-1 0-1 0,-1 1-6 16,1 0 4-16,0-1-1 0,-2 0 3 0,-3 1 3 15,4 1-6-15,-2-1-2 0,0 1 0 16,1-3-2-16,0 3 4 0,-1 1-2 0,3-2 1 16,-2 1-3-16,-1 4 1 0,1-1 1 0,2 0-1 15,0 0 6-15,-1 3-7 0,-1-2-2 16,0 2-1-16,1 0-6 0,-2 1 3 0,0 0-1 15,0 2-1-15,-2-1 0 0,3 3-1 0,-1 2 1 16,0-3-1-16,4 1 6 0,0 1-5 0,0 1 1 16,2 4-1-16,4-2-1 0,0 3 7 15,7-1 1-15,-1 2 0 0,2 0 2 0,4 3-3 0,0-1 1 16,-1 2 2-16,0 1-2 0,1 0 0 16,-2-1-1-16,-1 2 0 0,-4 0-4 0,0 1 6 15,-2 0-5-15,-1 1 2 0,-5 0 1 0,1 0-3 16,-2 0 4-16,-2-3 0 0,-2 1 2 15,-1 0 0-15,0-4 1 0,-1 0-1 0,-1-4-2 16,3-1 2-16,-4-2-1 0,4-2 1 0,2-1 2 16,-1-4-4-16,1 3 1 0,1-3-2 0,-1 0 3 15,1-3 0-15,7 1 0 0,0-1-2 16,5-3-3-16,8-3 1 0,3-2 0 0,3 0 2 16,3-3 0-16,-2-1-2 0,-1-2 0 0,0-2 0 15,-1-2 0-15,-3-3 2 0,-1-2 0 0,1 0 0 16,0 0 0-16,0 0 1 0,-4 3 1 15,2-1 0-15,-4 2 2 0,-2 1-1 0,-4 1 0 16,-1 1 0-16,-3 2 1 0,-4 1 2 0,3-1 3 16,-5 3 1-16,0-1-3 0,-1 0 2 0,-1 3 1 15,0-3 0-15,-3 3 5 0,1-4-5 16,1 2-3-16,-3 2-1 0,3 0-4 0,1 4 5 0,-1 0-1 16,1 1 1-16,-1 2-1 0,0 1 0 15,0 0 1-15,1 2-2 0,1 2 4 0,0-1-7 16,0 1-3-16,0 1-6 0,0-1-14 0,0 2 3 15,0 3 2-15,-1 3 5 0,-1 4 11 16,-1 7 0-16,0 2 0 0,1 2-1 0,1 2 2 16,0 0-3-16,-1 4 0 0,2 0 2 15,2 2-3-15,0 1 3 0,0-1 0 0,5-1 1 0,0-2-2 16,1-4 2-16,8-3-1 0,-3-4-1 16,5-2 4-16,1-4-3 0,-4-2 0 0,4-5-1 15,0-1-3-15,0-2 4 0,-1-3 0 0,-4-3 4 16,5-4-2-16,-6-1-1 0,3-2 1 15,-3-2-2-15,-1 0 3 0,1-3-2 0,2-1 3 16,-4 1-1-16,-1-3-3 0,1 1 3 0,-2 3 0 16,-2-1-1-16,-3 2 3 0,-3 3-1 0,0 0 1 15,3 5 0-15,-4 1 0 0,0 3-1 0,0-3-1 16,0 5-2-16,-4-1-2 0,4 2-2 16,0 0-9-16,0 2-4 0,0-1 1 0,-1 6-2 15,0 0 7-15,1 2 4 0,-1 6 1 0,2 1 2 16,-1 0 3-16,6 0 0 0,-1 1-2 0,4-2 4 15,1 1-4-15,5-3 1 0,1-1 2 0,4-1-3 16,2 0 1-16,5-4 0 0,-3-1-2 16,2-1 3-16,-2-4 0 0,1-1 0 0,0-1-2 15,-3-3 3-15,5-1-3 0,-3-1 1 0,3-1 2 16,1-3-4-16,-2-1 3 0,1-2-2 16,1 1 4-16,-4-3 0 0,2-1 0 0,-5-3 0 15,0 0-1-15,-2-2 2 0,-1 1 0 0,-1-2 1 16,-1 3 3-16,-4-2-4 0,-3 1 3 0,-2 1 4 15,0 2-3-15,-4 2 5 0,1 0 0 16,-4 0 0-16,-4 4 1 0,1 0-3 0,0 1-2 16,-4 2-2-16,3 5-1 0,-2-3-2 0,-2 3-3 15,2 3-1-15,-5 0-5 0,-3 7 3 0,0 3 2 16,-4 7 0-16,-2 3 2 0,-1 3-2 0,3 5-1 16,1 2 1-16,-2 3 1 0,2 7-1 15,1 3 2-15,3 4-1 0,3 5-1 0,4 3 3 16,-2 5 0-16,0 0 1 0,4 4 1 0,-2-2-1 15,-2-1-1-15,3 7 0 0,-2-3 0 16,2 4-3-16,-1-3 3 0,2 1 2 0,-1-4-1 0,4-3 5 16,1-6-5-16,1-8-2 0,0-7 2 15,0-5-2-15,2-6 1 0,-2-2-1 0,-1-5 1 16,0-2-5-16,0-5 4 0,-1-2-1 16,1-4-3-16,0-4 4 0,0-2-15 0,0-2-19 15,-3 0-20-15,3-1-51 0,-1-2-124 0,1-2-427 16,1-9-1013-16</inkml:trace>
  <inkml:trace contextRef="#ctx0" brushRef="#br0" timeOffset="773634.4769">31495 6328 1 0,'-1'-5'0'15,"-5"0"239"-15,4-4 103 0,-1 3-23 0,-2 1-39 16,1 2-58-16,-3 0-54 0,-2 2-42 0,-3 2-18 16,-5 2-1-16,-4 4 7 0,-3 6 4 15,-8 0-1-15,-5 5-8 0,-5 2-10 0,-1 2-10 16,-2 1-12-16,1 2-7 0,1 1-11 0,3 0-11 16,3 1-6-16,7-2-14 0,5 2-10 0,4-4-7 15,5 2-10-15,6-2 2 0,8 0-1 16,4-1 2-16,7-1 0 0,5 2 3 0,5-4 1 15,8-2 0-15,3-2 6 0,3-3-2 0,5-5 0 16,-2-3 0-16,1-2-3 0,-5-3-3 0,-2-2 1 16,-3-1-1-16,-8-1-1 0,-4-2 4 0,-3 1 2 15,-2 0 3-15,-1-2 7 0,-4 2-2 0,-2 0 0 16,-3-1-3-16,-1-2-8 0,-1 2 1 16,-3 1-2-16,-3-1-3 0,2 2 1 0,-3 1-4 15,-7 2-1-15,0 2-2 0,-10 3 7 0,2 3-2 16,-4 3 2-16,-2 2 2 0,1 1-4 15,4-1 5-15,-1 3 0 0,6-2-2 0,6 2 1 16,-4-2-4-16,8 2-1 0,2 2-1 0,5-2 4 16,3 1-4-16,3 2 1 0,5 0 2 0,4 0-5 15,7 1 6-15,2-1 0 0,5 1 0 0,4-5 2 16,1 0-5-16,3-3-2 0,2-2-2 16,-3-2-7-16,-2-2-8 0,1-1-11 0,-2-2-26 15,1-1-39-15,-1-1-52 0,-2-1-77 16,-3 0-124-16,0-4-211 0,-2 0-388 0,-2-2 99 15</inkml:trace>
  <inkml:trace contextRef="#ctx0" brushRef="#br0" timeOffset="773904.76">31752 6516 34 0,'-4'-6'473'16,"-1"-4"-1"-16,3 0-81 0,0 3-41 0,3-1-61 15,1 4-71-15,-1 1-52 0,2 1-48 16,0 2-46-16,-1 0-33 0,0 1-21 0,3 3-10 16,0 2 12-16,5 5 16 0,2 4 10 0,6 3 12 15,0 6-1-15,4 1-8 0,0 5-8 16,4 0-8-16,-2 1-9 0,5 2-3 0,1 1-4 16,-2-1-7-16,0-1 0 0,-1-3-5 0,-5 1-3 15,3-3 1-15,-5 3-4 0,1-4-10 16,-4-4-23-16,1-1-29 0,-3-6-48 0,-1-1-82 15,-3-4-114-15,0-5-155 0,-2-2-256 0,-1-4-291 16</inkml:trace>
  <inkml:trace contextRef="#ctx0" brushRef="#br0" timeOffset="774132.6241">32230 6442 901 0,'-9'-9'474'0,"1"-6"-24"0,0 3-129 0,2 5-71 15,3 3-74-15,1 3-60 0,-2 3-46 0,2 2-18 16,-3 3-2-16,-5 6 7 0,-3 6 12 16,1 7-4-16,-8 4-9 0,1 6-8 0,-4 1-9 15,1 5-9-15,-2 4-5 0,2 1-8 0,0 6-5 16,-2-2-3-16,-3 5-2 0,-3-2-2 16,6 2-2-16,-3 3-11 0,4-5-17 0,3-2-28 15,8-6-41-15,5-10-46 0,5-4-72 0,2-5-167 16,2-5-458-16,3-2-716 0</inkml:trace>
  <inkml:trace contextRef="#ctx0" brushRef="#br0" timeOffset="778276.8244">24215 6672 1 0,'3'-7'0'0,"-3"-1"61"0,-3-1 388 16,1-1-38-16,1 3-50 0,0-3-59 0,-2 2-56 16,-2-1-46-16,2 0-45 0,-3 2-26 15,1-3-22-15,-2 0-10 0,2 1-12 0,-4-1-8 16,-1 2-6-16,0 0-12 0,-2-2-5 0,-5 3-5 16,0 0-9-16,-4 1-2 0,0 0-9 0,-4 3-6 15,-2 0-3-15,-6 2 0 0,-1 4 1 16,-2 3-2-16,-2 2-3 0,2 2-8 0,0 1 3 15,-5 3 0-15,3 4-1 0,1 1 4 0,-2 2-8 16,0 6-1-16,1 0-3 16,5 4-1-16,4 7 0 0,3 0-1 0,1 4 0 0,7-1-2 15,4-3 1-15,2-2 0 0,5-2-1 0,5-2 6 16,4-5-8-16,5-5 2 0,3-3-1 16,2-5 3-16,0-1 2 0,8-6 1 0,0 0 4 15,7-5-6-15,3-4 6 0,4-5 1 0,4-2-2 16,1-5 3-16,-1-3-5 0,1 0-3 0,2-5-1 15,-1-1-4-15,-2-2 3 0,0-1-1 0,-3-4 1 16,1-2-1-16,-3-4-1 0,0-6-1 16,-2-4-1-16,1-4 5 0,0 0-6 0,-3-3 1 0,-1 1 2 15,-1 1-5-15,-7 1 9 0,-4 3 1 16,-1 2 2-16,-5 3 2 0,-5 6-3 0,0 1 2 16,-5 5 1-16,-5 3 2 0,2 7 2 0,-6 5-1 15,4 4 0-15,-2 2-2 0,-1 3 1 16,0 1-5-16,2 4-3 0,-4 4-2 0,-1 2-4 15,-5 5 3-15,-3 7 1 0,-4 4 4 0,-2 7-2 16,2 4-1-16,3 5-1 0,4 2-2 0,0 4 3 16,3 1-2-16,3 3 2 0,2 0 2 15,-1 1-3-15,7-1 1 0,3-2-2 0,5-5 0 0,5-2 2 16,2-3-2-16,4-5-1 0,4-5-4 16,4-4 5-16,4-7 1 0,3-3 2 15,4-4 5-15,0-2-6 0,1-4-1 0,-3-1-1 16,3-3-3-16,-4-3 0 0,2-2 0 0,-4-2-1 0,-3 0-2 15,-1-2 3-15,-5-1 3 0,-2-4 1 16,-3 1 8-16,-5 2-5 0,-1-2 1 0,-2-1 0 16,-3 3-3-16,-4 0 7 0,-1 2 2 0,-3-1 1 15,-4 5-1-15,2-1-2 0,-3 4-2 16,-3 0-1-16,-1 2 2 0,-1 1-5 0,-5 5 0 16,-4 2-1-16,1 2-1 0,-4 6 5 0,-3 2 1 15,4 5 1-15,-1-1-2 0,1 2 0 16,3 0-3-16,7-2 0 0,1 3 2 0,4-4-5 15,1 1 0-15,7-2 0 0,4-2-6 0,2-1 7 16,5 1 0-16,4-5 2 0,4-2 3 0,1-2-1 16,3-4 0-16,-1-2-1 0,5 0 2 15,-5-3-2-15,1-2 0 0,-3-2 1 0,-2 0-4 16,-5-1 4-16,1-1 2 0,-1-2 1 0,-4 0 2 16,-4-1 0-16,3 0 1 0,-4-1-1 0,1 0 3 15,-3-2-2-15,-1 0 0 0,-1 2 2 16,-1 0-5-16,0 2 6 0,0 0-1 0,-1 1 0 0,-3 2 3 15,4 1-4-15,0-1 0 0,-1 2 0 16,1 2-2-16,0 0 1 0,-1 3-3 0,0 1-5 16,1-1-7-16,1 2-9 0,0 0-5 0,1 2 2 15,-1 2 6-15,2 4 4 0,-2 3 6 0,3 2-1 16,0 1 0-16,1 3 3 0,4-1 0 16,1 0 2-16,0-2-4 0,3-1 3 0,1-2-2 15,2-1 1-15,0-1 2 0,3-2-1 0,-1-2 0 16,2-2-1-16,-5-1-1 0,4-3 2 15,-3-1 0-15,1-1 0 0,-4-2 2 0,5-2 0 16,-5-1 0-16,0 0 1 0,3-3 3 0,-4 0-3 16,-1 0 1-16,0-2 0 0,-2-2-2 15,-1 1 5-15,-1 0 2 0,-3 1 2 0,-1 0 0 16,0 3-1-16,0 2 2 0,-2-1 1 0,-2 4 3 16,0 1-3-16,1 0-2 0,1 3-4 0,-1-1-6 15,0 1-1-15,1 1-2 0,-1-1-4 16,0 3 0-16,-4 0 0 0,2 4 1 0,-3 0 2 15,0 3 0-15,2 1 0 0,1 0-2 0,2 3 0 16,2-1-2-16,0 0 3 0,6-2 2 0,1-1 0 16,0 0 0-16,4-2 0 0,1-2 0 0,2-2 0 15,3-2 2-15,1-2-1 0,1-2-2 16,2-3-2-16,-2-4-2 0,6 0 1 0,-3-5 1 16,0-2 2-16,0-4 3 0,1-3 0 0,-2-5-1 15,1-2 0-15,2-4 2 0,-2-5-1 0,-1-2 1 16,1-5 0-16,-2-4-4 0,1-3 5 0,-1 0 1 15,-7 0 0-15,2 2 6 0,-5 0-7 16,-7 5 1-16,-1 3 1 0,-6 7-3 0,0 6 5 16,-4 6 0-16,-1 1 1 0,-2 7-3 0,1 4 2 15,1 4-2-15,-3 2-5 0,1 6 2 0,-2 7-6 16,-3 5 0-16,-4 7 1 0,1 6-1 16,-5 6 3-16,4 3 2 0,0 1-1 0,4 4 0 15,4 4 1-15,1 2 0 0,4 0 0 0,6 0 0 16,3-2-1-16,7-4 0 0,4-4-3 15,4 1 2-15,3-3 2 0,-1 1-1 0,3-4-1 16,-2-2 2-16,0-1-3 0,0 0 2 0,0-2 1 16,-3 3 1-16,-1-4-3 0,-5 2 1 0,-2-2 1 15,-6-1-4-15,2 0 4 0,-5-2 0 0,-2 3-2 16,-2-2 2-16,-2 1-1 0,-5 0 0 0,0 2 0 16,-3 1 1-16,-4-4-2 0,1 2-2 15,-1-2-1-15,2-3-3 0,2-5 2 0,4-7 1 16,7-4 1-16,0-4-14 0,1-1-47 0,-1-3-81 15,2-5-155-15,3-2-344 0,1-8-688 16</inkml:trace>
  <inkml:trace contextRef="#ctx0" brushRef="#br0" timeOffset="778678.4205">25875 5871 997 0,'-1'-10'783'0,"0"-3"-542"0,-2-1-15 0,0 4-23 0,2 4-9 16,-1 2-20-16,0-1-39 0,0 3-46 16,2 3-50-16,-2 0-32 0,2 5-16 0,0 2 0 15,-1 5 12-15,-1 6 10 0,-4 7 4 16,3 7 5-16,-2 5 6 0,1 5 1 0,0 5 3 16,-2 2 0-16,-4 7-4 0,3 4 0 0,-2 7-4 15,-3 5-2-15,-2 4-3 0,-3 4-2 0,-2 3-3 16,-2 4-1-16,-3 1-2 0,-2-1-5 0,1 3 2 15,-2-1-1-15,0 4 3 0,0 4 3 16,1 1 0-16,-1 3-1 0,-1-3-2 0,4-3 3 16,-3-3-3-16,3-5 2 0,-1 0-2 0,4 0-8 15,1-4 3-15,0-3-2 0,2 0 0 0,2-6 4 16,-2-4-3-16,6-5 0 0,-2-9-1 0,0 0-3 16,4-8 0-16,1-5-1 0,1-11 4 15,3-5-7-15,2-7 0 0,-2-5-7 0,4-8-11 16,0-4 5-16,1-4-2 0,0 0-5 0,0-2 2 15,0 2-25-15,1-5-36 0,0-5-47 16,2-6-79-16,1-7-96 0,1-2-248 0,3-3-508 16,1-5-6-16</inkml:trace>
  <inkml:trace contextRef="#ctx0" brushRef="#br0" timeOffset="779832.0285">25744 7395 1274 0,'1'-9'364'0,"0"-1"-37"0,-1 1-74 16,0 6-87-16,0 3-69 0,0 1-43 15,-1 2-19-15,-1 5 22 0,-5 4 27 0,0 6 22 16,-1 6-10-16,-2 5-23 0,0 4-21 0,-4 0-22 16,4-1-8-16,0-3-4 0,4-5-6 15,-1-1 1-15,6-3-4 0,1-3-3 0,4-2-2 16,2-1 1-16,2-2-2 0,0-1 1 0,4-2 1 15,1-2-6-15,-1-1 7 0,6-5-2 0,0-3 0 16,0-5 3-16,4-1-4 0,-2-1-2 16,-1-3 1-16,-3 1 0 0,-2-2 0 0,-1 1 0 15,-4 0 2-15,-3 0-4 0,2 0 4 0,-4 1 2 16,0-3-2-16,-2 3 8 0,1 0-4 16,-2 0 1-16,0 2 2 0,-2 2-2 0,0 2 3 15,1 1 1-15,-2 1-3 0,1 1-7 0,0 2-2 16,1 2-5-16,-1-2-5 0,0 3 4 0,-2 1-4 15,2 2 1-15,-3 4 5 0,0 4-3 16,3 2 2-16,4-3 1 0,0 1 0 0,4-2 0 16,6 1 0-16,-1-3-1 0,4-2 0 0,5-3 4 15,0-3-6-15,4-2-3 0,-5-3-2 0,2-2-4 16,-2-3 6-16,-1-2 4 0,-2-3 4 0,-2 0 1 16,0-3 2-16,-5 0-1 0,0-1 2 0,0-4 3 15,-4-3 1-15,2 0 2 0,-4-1 3 16,-1 0-3-16,1 4 3 0,-3 0 3 0,0 4 0 15,-1 2 7-15,-1 4 4 0,0 2 4 0,-2 5 1 16,2 0 1-16,0 3-11 0,0 2-8 16,0 0-10-16,-1 4-11 0,0 2 5 0,-2 3 1 15,-2 6 0-15,-2 2 6 0,1 3-3 0,2 2 0 16,0 2-1-16,0 1-2 0,3 0 2 0,1-2 0 16,1 0 2-16,0-1-3 0,1-4 0 0,1-1 1 15,-1-2-2-15,2-3 6 0,-1 0-3 16,2-2 0-16,-2-3 1 0,2 0-2 0,1-3 0 15,-1-1 0-15,1-1 2 0,2-2-4 0,2 2 4 16,3-4-2-16,2-1-2 0,5-2 3 16,-2-3-6-16,3 0-1 0,-1-2 1 0,1-1-3 15,-3-2 2-15,1-1 3 0,-1-3 3 0,-1 0 0 16,-2-1 0-16,-2 2 0 0,1-2 0 0,-3-2 4 16,-2 2-1-16,-1 1 0 0,-3 0 1 0,-1 2-3 15,-2 3 2-15,1-1 3 0,-2 3 2 0,-3 2 1 16,2 2-1-16,-2 0-3 0,0 1-3 15,-2 0 1-15,-1 3-2 0,0 0-1 0,-1 2 1 16,-4 3-5-16,2 1 2 0,-1 1 1 0,0 2-1 16,-4 1 3-16,3 3-1 0,-1 3-1 15,-2 4-1-15,3-1 3 0,0 1-2 0,1 0 2 16,1 0 0-16,3 0-3 0,1 0 1 0,1 1 0 16,2-2 0-16,0-3 1 0,2 2-2 0,4-1 0 15,0-3 1-15,3 1 0 0,6-3 1 16,-1-4 1-16,7-2 1 0,3-3-1 0,1-2-1 15,4-2 0-15,0-4 0 0,-2-1 1 0,1-3 0 16,-6 0-1-16,2-2 1 0,-4 1-1 16,-1-1 0-16,-1-3 2 0,-4 1 0 0,3 0-2 15,-4-1 2-15,-1 1 1 0,-1-1-2 0,0-2 5 16,-4 1-1-16,0-1 0 0,-2 2 1 0,-1 1-1 16,-1-2 3-16,-1 1 2 0,-1 0 2 15,-1 1-2-15,-1 2 1 0,-2 1-1 0,2 2-1 0,-2 1 4 16,1 0-3-16,-2 2 1 0,4 1 0 15,-1 3-3-15,2-1 1 0,-1 1-1 0,2 2-2 16,-2 0-1-16,2 0-6 0,0 1-5 0,0 2-2 16,-1 0 3-16,0 5 0 0,-2 4 4 0,-2 5 2 15,1 6-2-15,0 2 1 0,-3 3 0 16,0-1 0-16,3-1 2 0,-2 0-2 0,2 1-1 16,-3-1 0-16,2 2-1 0,0 0 3 0,-3-2-2 15,6-2 2-15,-2 1-3 0,3-10-1 16,1 2 2-16,0-7-3 0,1-4 0 0,0 0-6 15,2-2-5-15,-2-2-4 0,2-2-1 0,0 0 5 16,0-2 4-16,1-2 2 0,0-2-4 0,3-1-7 16,-2-1-12-16,-2-3-18 0,1 0-17 15,-1 0-31-15,-2 0-42 0,0 0-67 0,-1 0-148 16,0 1-401-16,-1-3-796 0</inkml:trace>
  <inkml:trace contextRef="#ctx0" brushRef="#br0" timeOffset="780306.3169">26946 7334 1 0,'0'-3'25'0,"2"-3"248"0,2-2-37 16,-2 2 5-16,0 2-1 0,-1 1-31 0,0 2-62 15,1 1-76-15,-2 0-75 0,-2 0-50 0,2 1-16 16,-1 1 14-16,0 1 26 0,-2 3 29 15,-1-1 13-15,1 0-6 0,-2-1-2 0,1 2-6 16,-3 2-6-16,0-2-16 0,0 1-67 0,-1-1-185 16,0 0-353-16,1 0 410 0</inkml:trace>
  <inkml:trace contextRef="#ctx0" brushRef="#br0" timeOffset="780504.2869">26946 7339 1 0,'0'-4'0'16,"0"3"0"-16,0-1 0 0,-2 1 0 16,1 1 0-16,1-2 0 0,-1 2 0 0,1 2 0 15,-3 0 0-15,1 0 0 0,1 3 0 0,-2-3 0 16,0 2 0-16</inkml:trace>
  <inkml:trace contextRef="#ctx0" brushRef="#br0" timeOffset="781245.9891">26971 7333 1 0,'0'0'0'0,"-2"1"155"16,0 0 124-16,2 2-54 0,-1-1-38 0,-4 0-14 15,0 3 6-15,0 1 2 0,-2 3 1 16,-1 1-5-16,-3 0-24 0,-1 4-19 0,1 1-14 16,-1-1-19-16,-2 3-9 0,-1 0-6 0,0 0-13 15,0 2-12-15,1 1-13 0,1-2-12 0,3-1-12 16,0-5-6-16,1-3-6 0,5-1-4 0,2-2-1 16,2-2-5-16,0-2 3 0,2 0 2 15,0 1 2-15,0-2 10 0,4-1 0 0,1 0 2 16,0 0 0-16,2-2-6 0,3-1 0 0,-1 0-5 15,3-2-3-15,0 2-7 0,-3 0 2 16,1 1-2-16,0 0 0 0,-3 2 0 0,0 2-5 16,-1-1-2-16,-1 3-4 0,3 1 2 0,-4 2 2 15,2 3 0-15,1-2 2 0,-1 5 0 0,0-4 1 16,-2 3 3-16,0 0 1 0,2-2 3 16,-2-1-3-16,3-3 0 0,0-2-1 0,-2 1 2 15,4-1 3-15,-1-3-1 0,4-1 1 0,-1-4-2 16,5 0-2-16,-1-1 0 0,2-2 0 15,1-1 2-15,0-1-2 0,1 0 0 0,-3-5 0 16,-1 2-2-16,1-4 5 0,-2-1 0 0,1-2 0 0,-1-1 1 16,0-4 0-16,2-4 2 0,-3 0 2 15,-2 2 2-15,-1-2 2 0,-1 4 2 0,-4 1 6 16,-2 1 4-16,0 4 11 0,-2 3 5 0,-3 1 4 16,-3 3 1-16,1 3-4 0,-1 0-6 15,1 4-2-15,-2 1-3 0,0 1-9 16,1 2-8-16,-4 1-8 0,0 4-5 0,-3 2 2 15,2 4 0-15,-3 2 2 0,1 4-1 0,0 1-3 0,-2 0 3 16,3 4-2-16,3 0 3 0,0 0-3 16,2 1 0-16,0 0-1 0,4 1-2 0,2 0 2 15,0-1 2-15,0-1 0 0,3-1 0 0,-1-2-1 16,5-5-1-16,-1 1-1 0,4-2 1 0,-2-2 0 16,2-1-1-16,1-3 1 0,2-2-1 15,2 0 2-15,0-3 2 0,0 0 0 0,-3-1 2 16,2-1-5-16,-5 2-1 0,1 0 1 0,-3 0-3 15,1 3 2-15,-1 0-2 0,-2 1 0 16,-2 3-2-16,-1 4 3 0,0 2 2 0,-3 1 2 16,-1 3 3-16,-4 0-3 0,-2 3 0 0,1 1 1 15,-4 2 0-15,1-2 2 0,-5 0 3 0,-2 2-2 16,3-4-1-16,-7 1 2 0,5-3 1 16,-3-1 1-16,-1 0 0 0,-2-3-7 0,-1-1-12 15,-1 1-36-15,-6-2-117 0,1 0-587 0,-4-5-963 16</inkml:trace>
  <inkml:trace contextRef="#ctx0" brushRef="#br0" timeOffset="783189.2539">32739 5922 187 0,'2'-13'411'0,"0"-3"-28"0,-2-2 18 0,1 8-68 16,0 5-87-16,0 2-97 0,0 6-88 0,0 0-43 0,-1 5-6 15,0 9 42-15,0 5 39 0,0 11 22 16,0 8 14-16,-2 9-13 0,0 7-20 0,-4 9-25 15,-3 8-16-15,0 8-16 0,-3 4-9 0,5 4-5 16,-1 1-11-16,-8 1-3 0,6-3-5 0,-3-5-4 16,1-6 3-16,2-5-1 0,-3-4-2 15,0-6-2-15,-4-5-2 0,4-6-6 0,-1-9-4 16,0-7-4-16,4-11-6 0,-1-9 2 0,0-4 0 16,0-7 7-16,3-4 5 0,0-3 1 15,-3-5-4-15,0-6-9 0,3-6-6 0,-1-1-3 16,1-9 3-16,-1 1 6 0,2-4-1 0,2-5 2 15,1-3 0-15,3-6-1 0,2-4 4 0,4-6 0 16,2-3 3-16,5-4 5 0,1-5-3 16,7-1 2-16,1 2-1 0,6 3 1 0,-1 10 0 15,2 4 3-15,1 6 4 0,-2 3-4 0,5 9 5 16,1 0 2-16,-1 9 1 0,4 2 9 0,-6 4-1 16,1 8 1-16,-1 3 26 0,-6 8-4 15,-14 2-1-15,4 3 1 0,-2 2-19 0,-2 7 1 16,-3 4 6-16,2 5 0 0,-2 5-2 0,-2 4-1 15,-4 6-5-15,-6 10-1 0,-12 35 0 0,-5-6-23 16,-5-11 0-16,2-18-1 0,-4-6-5 0,1-7 17 16,5-4-2-16,5-9-2 0,5-7-2 15,3-3 5-15,5-6-8 0,0-1-7 0,2-5-9 16,4-3-11-16,6-3-4 0,3-6-4 0,6-5-4 16,11-3 0-16,2-4-7 0,3-2 14 0,-14 10-10 15,3-4-9-15,2-1-4 0,-1-6-10 16,6-4 17-16,1-1 17 0,-2-1 20 0,4-3 13 15,-3 1 12-15,-3 2 17 0,-5 2 21 0,-2 4 26 16,-4 6 26-16,-3 0 15 0,-6 4-5 16,-2 5-22-16,-6 1-27 0,-2 4-22 0,-5 2-5 15,-5 6 3-15,-3 3 3 0,-5 4 2 0,-3 2-4 16,-6 7-6-16,-24 19-3 0,5 0-25 0,17-1-7 16,14-7-4-16,3 1-4 0,6-1 17 0,8-3-1 15,7-3 0-15,8-6 1 0,6-3 25 0,-8-9 2 16,6 0 0-16,2 0 1 0,7-1-23 15,3-3-6-15,4 2 0 0,1-4-3 0,5 0-1 16,-1-2 2-16,1-2 0 0,-5-1 0 0,0 1 2 16,-9-1-1-16,-1-2 3 0,-4 3 0 0,-3 0 2 15,-4 2 0-15,-6-1-2 0,-1 2-5 16,-2 0-10-16,-2 1 0 0,1 2-2 0,-2 1 4 16,0 1 11-16,-3 4-1 0,3 0 2 0,0 3-2 15,-3 1 2-15,3 1-1 0,-2 1 2 16,-1 1 0-16,-1-3-3 0,2 3 3 0,1-3-1 15,0 2-2-15,2-3 4 0,-2 0-3 0,2-3 4 16,1-1 5-16,2-1 0 0,2-1 5 16,0-2 2-16,-1-2-3 0,6-1-2 0,-1 0-3 15,4-1-4-15,1-2-3 0,2 2 1 0,-1-4-4 16,1 2 0-16,1 1 2 0,-3-1-4 0,1 1 2 16,0 0 0-16,-3-1-1 0,1 2 1 0,-1 0 1 15,-1 1 0-15,-2 0-2 0,2 0 3 16,-3 0-4-16,-1 1 0 0,0 0 2 0,-2 1-5 15,0 0 5-15,-1 0-1 0,-2 2 0 0,0-1 2 16,-3 4 1-16,0-2-1 0,1 2-4 0,0 1-16 16,-2 2-60-16,0 0-129 0,1 2-339 0,0 1-895 15</inkml:trace>
  <inkml:trace contextRef="#ctx0" brushRef="#br0" timeOffset="784090.1918">28956 7936 1751 0,'0'-14'218'0,"-1"-4"24"15,-1 2-21-15,2 3-46 0,0 7-19 16,2 3-44-16,-2 2-44 0,-2 1-37 0,1 5-23 16,-1 2 11-16,0 9 18 15,-1 5 22-15,-4 8 7 0,-3 5-3 0,0 6-7 0,-3 4-10 16,-4 4-2-16,0 2-10 0,0 7-3 0,-3 4-8 15,0 1-8-15,-1-1-1 0,2-2-9 0,4-7 1 16,6-7-1-16,3-6-7 0,6-6 0 0,6-4-3 16,0-4-9-16,4-1-20 0,5-3-23 15,2-3-39-15,5-3-57 0,4-5-75 0,2-8-135 16,4-2-222-16,1-9-373 0,5-5-49 0</inkml:trace>
  <inkml:trace contextRef="#ctx0" brushRef="#br0" timeOffset="784349.0561">29271 8396 102 0,'1'-15'683'15,"-1"-2"-102"-15,-1-2-111 0,-1 7-103 16,-3 6-116-16,2 4-101 0,-3 2-67 0,-1 4-36 16,-4 5-14-16,-1 4 10 0,-1 5 6 0,-2 3-2 15,4 2-5-15,1 0-12 0,3 0-10 0,2 0-2 16,7 1-5-16,3-3 2 0,6-3 3 16,0-2 0-16,6-3 0 0,5-4 4 0,1-2 0 15,4-5-4-15,2-2 6 0,-1-2-9 0,-1-3-2 16,1 0 0-16,-5-3-7 15,0-1 6-15,-7-1 1 0,-4 0 2 0,-4 0-2 16,-7 1 1-16,-2 0-5 0,-2 0-7 0,-6 0 1 0,-5 1-14 16,-1 1-3-16,-7 0 0 0,-2 3-5 15,-3 3 3-15,-3 0-7 0,0 1-12 0,-2 0-16 16,-4 1-43-16,3 0-63 0,-4-1-99 0,4 1-183 16,0-2-363-16,-3-1-578 0</inkml:trace>
  <inkml:trace contextRef="#ctx0" brushRef="#br0" timeOffset="784522.926">28711 8270 1164 0,'2'-1'296'0,"-1"-1"-7"15,0-4-58-15,4 1-36 0,0 0-21 0,2-1-31 16,1-3-34-16,7 0-30 0,0 2-23 16,6-4-16-16,4 1-10 0,5 0-15 0,3 3-5 15,6 2-7-15,2 2-3 0,7-2-6 0,1 3-20 16,3-1-76-16,2 2-158 0,4 1-290 0,-3 1-519 15,1 2 249-15</inkml:trace>
  <inkml:trace contextRef="#ctx0" brushRef="#br0" timeOffset="785422.0326">30075 8148 823 0,'12'0'330'0,"8"0"-51"15,2 1-11-15,3 4-6 0,-5 0-48 0,0 5-48 16,-2 2-41-16,0 3-20 0,-1 3-12 0,-5 3-19 15,0 0-13-15,-2 5-10 0,0 0-9 0,-1 1-1 16,-2 1-9-16,-4 1-6 0,2 0-4 16,-9 0-5-16,2-1-4 0,-2-3-2 0,-1-4-2 15,0-6-3-15,0-2 1 0,-1-4 0 0,1-3-1 16,1-2 7-16,-2-1 3 0,5-3 10 16,0-2 0-16,1 1-6 0,1-5-11 0,0-5-15 15,4-1-6-15,0-5-4 0,4 2 0 0,3-3-1 16,5-2 1-16,4 1 5 0,2 1 1 15,3-2 4-15,0 2 2 0,2-1-1 0,-1 2 3 16,-1-2 2-16,2-1 3 0,-1-1 1 0,-2 3-2 16,-4-2 4-16,1 4-1 0,-2 0 9 0,-2 4 7 15,-5 0 4-15,-4 5 4 0,-1 3-8 0,-7 1-4 16,0 2-10-16,-1 2-10 0,0 1 1 16,-2 3-2-16,1 4 2 0,-5 6 6 0,3 1 4 15,-5 5-1-15,3 2 1 0,-2 0-2 0,2 0-7 16,0-1 2-16,4-3 1 0,2 2-1 15,1-6 4-15,6 2 0 0,2-1-2 0,1-3 0 16,5-1 4-16,4-5-1 0,3-1 3 0,4-1 4 16,0-4-9-16,2-3 3 0,2-3-3 0,-3-2-2 15,-4-2 4-15,4-2-2 0,-1-2-1 0,-3-2 1 16,-2 0-1-16,-3 0 2 0,2-1 0 16,-2-2 2-16,-2 5-2 0,-2-5 3 0,-4 0 0 15,-1 1 2-15,1-3 5 0,-3 4-1 0,-2 3 2 16,-3 2 1-16,-2 3 0 0,-1-1 3 15,0 3 4-15,0 1-3 0,-2 4-7 0,0 0-6 16,-3 1-8-16,2 1-6 0,-4 0 5 0,0 4-2 16,-2 5 1-16,0 0 0 0,-1 4-2 0,2 1 3 15,0 5 0-15,5-1 2 0,0 1-2 16,3-1 0-16,1-1-2 0,3 0-2 0,3-1 4 16,2-3-1-16,4 0 1 0,-1-2 2 0,7-2-4 15,-1-4 3-15,4-2 0 0,0-2 1 0,0-2 1 16,1-1-2-16,-1-2-1 0,0-1 0 0,-2-2 2 15,0-2 0-15,0 1 3 0,-5-1-1 16,4 1-4-16,-2 0 1 0,1 2 0 0,-3-2 1 16,-2-2 2-16,2 6-5 0,-3 1-1 0,-3 2-4 15,-1 0 1-15,-3 1 0 0,3 1-2 0,0 3 2 16,-4 3-4-16,4-1 4 0,0 2 1 16,-3 2 2-16,3-2 4 0,1 4-1 0,-1-1-3 15,-2 1-1-15,2-2-1 0,0-1 1 0,1-2-3 16,-4-1-4-16,3 1-4 0,-2-3 0 15,-1-3 4-15,5-2 4 0,0-3 6 0,1-1-3 0,0-3 1 16,0 2 1-16,5-2-3 0,-5-4 5 16,0 2 1-16,5-1-1 0,-2-2 0 0,7 3-5 15,9-3-1-15,1 3 3 0,-2-4 1 0,-6 2 5 16,-7 0-2-16,-2 1 1 0,1 3-4 0,0-1 2 16,-4 4 1-16,0 2 0 0,-1 1 0 15,-1 2-3-15,1 2 0 0,-1 1-3 0,0 3 4 16,0 2 0-16,3 4-4 0,-2-1 5 0,0 4-7 15,1-1-2-15,1 1-14 0,-2-1-55 0,5-1-73 16,0 1-107-16,5-2-183 0,2-1-403 16,5-2-700-16</inkml:trace>
  <inkml:trace contextRef="#ctx0" brushRef="#br0" timeOffset="786260.0855">28018 9206 1345 0,'-6'-11'305'0,"-5"-2"-5"15,-3-4-67-15,-2 6-65 0,-2 0-29 16,-4 3-24-16,-5 0-24 0,-2 3-11 0,-5 4-5 15,-2 2-4-15,-4 6-8 0,0 2-10 0,-1 4-13 16,3 3-10-16,1 4-1 0,4 1-5 16,3 2-5-16,10 2-3 0,-1-3-14 0,8 1 0 15,5 2 1-15,5 0 1 0,6 0 0 0,8-2 0 16,5-1 1-16,8-3-1 0,4-4 0 0,6-4 1 16,6-5-1-16,3-6 3 0,2 0-1 15,-1-3-1-15,-3-3 2 0,-5-2-1 0,-2-3 5 0,-4-4-3 16,-4 1 0-16,-3-3-1 0,-5 0 0 15,-2 0 4-15,-5-1 4 0,-2 1 2 0,-6 0-3 16,0 2 0-16,-3-1-2 0,-1 4-1 0,-2 3 4 16,1 0-5-16,-2 3-2 0,0 1 0 15,2 3-8-15,1 2-3 0,0 0-5 16,-1 2-7-16,1 2 0 0,-3 2 3 0,2 4 3 0,-3 6 3 16,1 2 6-16,3 3-2 0,2 0-1 0,4 3-1 15,2-2-5-15,5 6-8 0,5-3-26 16,5 1-73-16,7 0-137 0,2-2-330 0,9-1-1026 15</inkml:trace>
  <inkml:trace contextRef="#ctx0" brushRef="#br0" timeOffset="787330.5217">29585 9222 2624 0,'-13'-1'50'0,"-2"-4"0"0,-5 4 2 0,8 5-6 15,1 3 7-15,-2 3 8 0,1 5 0 16,-1 2-1-16,-4 3-11 0,4 3-11 0,1 4-12 16,0 3-7-16,3 3-3 0,1 4-2 15,0-3 2-15,2 7-5 0,-4 1 1 0,2-3-3 16,-1 1-2-16,0-6 2 0,5-3-7 0,-1-8 2 15,3-5-3-15,1-4 0 0,-3-5 4 0,2-2 6 16,1-6 19-16,1-1 15 0,0-2 13 0,0-4-8 16,0-3-16-16,0-8-16 0,1-4-17 15,1-6-2-15,1-2-1 0,0-5-2 0,-2-5 2 16,5-4 2-16,1-5 0 0,3-6-2 0,4-5-1 16,1 1-1-16,3-4-4 0,9 4 4 0,-2 2-1 15,3 1-2-15,1 9 0 0,-6 6-1 16,4 8 2-16,-4 6 2 0,-1 5 4 0,-1 7-2 15,-2 1-3-15,1 7-8 0,-4 4-6 0,-2 5 0 16,-2 4 1-16,3 8 5 0,-3 6 6 0,-2 6 1 16,0 6 4-16,-6 5 2 0,-3 3 2 15,-2-1 0-15,-3 2-2 0,-8 0 0 0,-2 0-2 16,-1-2 4-16,-3 0 0 0,2-8 0 0,2-4 1 16,1-8-4-16,4-4 2 0,0-2 0 15,0-6 1-15,6-2 3 0,-3-4 1 0,6-1 1 0,2-2 5 16,0-1 2-16,2-5-3 0,6-4-5 15,0-6-5-15,8-4-6 0,3 0 3 0,2-1 1 16,3 1 0-16,0 0 1 0,1 3-3 0,-3 3-2 16,4 1-4-16,-6 5 2 0,3 3 0 15,-4 3 1-15,-2 0 1 0,-3 6-6 0,1 1 3 16,-2 5-1-16,1 3 3 0,-1 4 4 0,0 4-2 16,-2 2-1-16,-3 3 0 0,-2 0-1 0,-4 3 4 15,0-1 0-15,-4 0 2 0,-1-2-2 0,-4 0 2 16,0 1-4-16,-5-2-2 0,0-2 3 0,0-5-10 15,2-3 5-15,0-6 1 0,4-2 2 16,3-5 9-16,1-1 5 0,1-2 0 0,1-4-5 16,0-2-3-16,4-5-10 0,-1-2-1 0,4-4 7 15,3 0-8-15,5-3 2 0,1-1 2 16,3 0-3-16,3-3 4 0,6 0 1 0,3-4 0 16,3 3 1-16,-1-1 0 0,1 4 0 15,-5-1 2-15,-3 5 2 0,-2 1-1 0,-2 3 2 0,-7 3 1 16,1 2-5-16,-6 5 4 0,-3 2 0 15,-4 2-3-15,-3 2-7 0,-2 0-5 0,0 4-3 16,1 0 1-16,-1 4 12 0,-1 4 2 0,0 0 3 16,-3 2 1-16,2 0-4 0,0-3 4 0,1 3-3 15,0-3 2-15,4-2 3 0,0 0-2 16,5-2 1-16,5 0-1 0,4-2 3 0,4-1 0 16,7-4 3-16,1-1-1 0,3-4-3 0,0-2 1 15,1 0-2-15,4-3-2 0,-6-3 7 16,-2 0-4-16,-4-1 2 0,1-2-1 0,-5-2 2 0,-1 2-2 15,-1-2 4-15,-5-1 3 0,4-3-2 16,-6 2 6-16,-2 1-3 0,-4 1 2 16,-1 0 3-16,-4 0-1 0,-2 4 4 0,1 0-3 0,-5 6-1 15,0 2 0-15,-1-2-3 0,0 7-3 16,-2 1-10-16,0 3 1 0,0 6-6 0,-2 5 0 16,-3 6 7-16,0 5-5 0,2 4 2 0,0 3 1 15,1 3-1-15,2 3 2 0,-1 5 0 0,6 6 2 16,-5 2-3-16,4 6-1 0,-2 3 0 15,-3 3-4-15,3 5 9 0,-9 3-4 0,4 5 0 16,-1 0 1-16,0-1-5 0,3-6 5 0,0-4-2 16,1-4-4-16,4-6-5 0,-1-6-17 0,4-10-22 15,5-6-38-15,-1-8-59 0,1-8-140 0,4-6-330 16,2-8-984-16</inkml:trace>
  <inkml:trace contextRef="#ctx0" brushRef="#br0" timeOffset="788028.3863">31119 9380 1096 0,'5'-13'337'0,"5"-3"-101"0,6-3-44 0,2 7-23 15,-1 0-9-15,3 4-10 0,-1 1-36 0,2 1-31 16,-3 2-31-16,1 3-26 0,1 2-10 0,-1 3-5 15,2-1-7-15,-7 4-1 0,4 0 0 16,-5 1 1-16,-3 4-3 0,0 0 5 0,0 2 0 16,-5 0 4-16,-1 0 8 0,-3 0 2 0,-1 1 10 15,-2 0 5-15,-1 1-3 0,-2-5 6 0,1 0-4 16,-2 0-4-16,4-1-3 0,-2 1-7 0,0-4-8 16,3 2-3-16,-1 0-1 0,2-2-3 15,1 1-1-15,1-3 0 0,6 2 2 0,0-2 6 16,5 2 6-16,5-3 3 0,6-3-2 0,4 1-6 15,5-5-6-15,0-1-5 0,4-4 1 16,-4-3-1-16,-2 2-2 0,-1-4 3 0,-1 1-4 16,-7-2 4-16,-2 0 6 0,-2 2-2 0,-7 0 6 15,0 1 1-15,-2-1 2 0,-5 3 4 16,-2 0 8-16,-2-1-2 0,-4 4 0 0,2 1-5 16,-1-1-10-16,-3 3 0 0,-2 1-4 0,1 2-7 15,-1 2 4-15,-2 3-6 0,-1 0 0 16,0 3 0-16,3 1-1 0,5 3 0 0,3 0 2 15,4 2 4-15,5 1-4 0,8 0 2 0,0 2 0 16,11-2-3-16,1-1 6 0,1 0-3 0,3-2-2 16,4-3 2-16,-3-3-4 0,1-3 0 0,-4-2 2 15,-1-2 1-15,-1-4-2 0,-3-2 0 0,1-6 0 16,-2 1 1-16,-4-3 4 0,0-2 3 0,-1-3 0 16,-3-3 2-16,-1-2-2 0,-2-5 4 15,-1-2 1-15,0-2 1 0,0 0-2 0,-3-1 0 16,-4-1 0-16,4 1 4 0,-7 3 5 0,0 3 0 15,-3 4 5-15,-1 2 1 0,-2 4 5 16,1 3 5-16,-1 8-4 0,2 5-7 0,1 2-14 16,-2 5-6-16,-2 3-6 0,2 7 1 0,-2 6 4 15,-1 6-7-15,0 5 5 0,-2 3 0 0,3 4-3 16,-1 2 7-16,3 2-3 0,-3 4-2 0,-1 3 2 16,-4 2-8-16,0-1-2 0,-2 2-13 15,-4-2-33-15,7-3-44 0,2-6-40 0,4-8-26 16,4-9-38-16,5-5-51 0,2-9-110 0,1-4-206 15,5-6-302-15,-2-3-19 0,5-9 890 0</inkml:trace>
  <inkml:trace contextRef="#ctx0" brushRef="#br0" timeOffset="788158.8165">32436 9583 1 0,'18'-27'38'15,"9"-10"500"-15,4-7-123 0,-1 7-58 0,-3 6-77 16,-1 4-64-16,0 3-54 0,-2 1-49 0,-2 8-25 16,0 1-24-16,-1 3-26 0,0 6-25 15,-4 1-13-15,3 4-9 0,-2 5-5 0,-5 3-12 16,-3 2-34-16,1 5-191 0,-5 3-469 0,-3 6-522 15</inkml:trace>
  <inkml:trace contextRef="#ctx0" brushRef="#br0" timeOffset="788807.7844">29397 10501 2416 0,'-4'-11'91'15,"-4"2"17"-15,-1-3-8 0,6 8-18 16,-1 3-12-16,-1 1-10 0,-3 0-10 0,-1 4-8 15,-3 1 4-15,-3 5 3 0,-3 4-1 16,-2 5-8-16,-1 4-11 0,-1 1-8 0,3 4-5 16,0 0 1-16,4 1-8 0,2-2-3 0,4-2-3 15,7-1-4-15,3 1 3 0,8-4 1 0,8-2 4 16,3-3 3-16,10-5-2 0,5-5 1 0,6-3-3 16,5-4-1-16,0-2-4 0,2-3-4 15,-2-3-4-15,-3-1-8 0,-8-1-4 0,1 0-6 16,-11-3-5-16,0 1 0 0,-4-3 1 0,-7 0 7 15,-3 0 5-15,-4-2 4 0,-4 0 3 16,-3-2 1-16,-2 2 1 0,-5-2-1 0,-3 2 6 16,0 2 2-16,-2 3 4 0,-3 1 4 0,0 0-2 15,-2 0 3-15,4 1 3 0,1 0 4 0,3-1 4 16,6 0-3-16,-3 1-5 0,11-4-10 0,-2 2-8 16,8-4-2-16,9 0-2 0,7-1 4 0,6-1-1 15,4 2 1-15,3-1 3 0,2 4-2 0,-1-3 4 16,0 3 1-16,-3 1-1 0,-2 0 2 15,-4 3-1-15,-3-1 2 0,-7 0 1 0,-2 1 7 16,-3-1-2-16,-6 1 4 0,0-1 4 0,-5 3 4 16,-2-1 16-16,-3 2 10 0,0 2 5 15,0 1 2-15,-2 2-7 0,0 2-12 0,1 1-14 16,0 2-8-16,-1 0-11 0,-2 7-2 0,-3 7 2 16,-5 9 0-16,2 6 6 0,-1 5 4 15,0 3 1-15,0 0-5 0,4 3 0 0,-1 2-2 16,-2 0-1-16,3 3 5 0,0 0-5 0,-3 2-3 15,-2 0 0-15,1-3-11 0,0-2-18 0,0-3-25 16,1-7-30-16,6 0-38 0,-3-9-53 0,4-4-103 16,1-8-256-16,0-2-532 0,2-6-123 15</inkml:trace>
  <inkml:trace contextRef="#ctx0" brushRef="#br0" timeOffset="789632.4342">30452 10093 2536 0,'2'-7'160'0,"1"-1"-16"0,-1 0-29 0,-1 7-36 15,-1 2-36-15,0 2-13 0,-1 2 3 16,0 6 17-16,-4 7 19 0,2 7 9 0,-5 6-7 16,0 7-20-16,1 5-17 0,-1 1-12 0,0 1-5 15,-1 1-4-15,4 0-3 0,-1 0-4 16,2 0-3-16,-1 1-1 0,5 0 0 0,5-5 0 15,0-8 0-15,9-5-4 0,1-6-1 0,5-6-1 16,2-4-5-16,8-7-1 0,0-7-8 16,6-4-7-16,-1-7 0 0,2 1 3 0,-2-5 7 15,0-3 8-15,-3 1 5 0,-2-2 0 0,-5-4 2 16,-5 0-1-16,0-4 1 0,-1 4 3 0,-8-3-2 16,1 4 2-16,-3 3-1 0,-4 6 1 0,-3 3 7 15,-2 2 3-15,-2 3 1 0,-2-1 0 0,3 4-4 16,-2 0-3-16,2 2-6 0,-1 2 0 15,-1 0-4-15,2 2-1 0,0-1 2 0,0 4-5 16,-1 1 5-16,0 0 0 0,4 5 3 16,0 0 0-16,4 1-2 0,2 3 0 0,7 1-2 15,4 1 5-15,3 1-4 0,6-5 2 0,6 2-3 16,1-1-6-16,4-5-1 0,2-4-4 0,5 0-6 16,-2-5-4-16,-2-4-4 0,-3-3 0 0,-2 0 8 15,-5-4 10-15,-3-3 5 0,-5 1 5 0,-2-3 2 16,-3-1-2-16,0 4 2 0,-6-3 1 15,1 2 3-15,-3 0 3 0,-4-2 0 0,-2 3 3 16,-3 1 1-16,2 3 0 0,-2 2 2 0,-2 1 0 16,1-1 1-16,-2 2-3 0,1 3-4 0,0 1-4 15,-2 1-5-15,2 0-3 0,0-1-1 0,0 4-3 16,-3 1 1-16,2 2 3 0,2 0 2 16,2 2 1-16,0 2 2 0,0 0-2 0,3 2-1 15,4 0 3-15,1 2-2 0,3 1 3 0,5 0-3 16,1 0 0-16,5 0-1 0,2 0-3 0,4-1 3 15,1-5 0-15,5-3 1 0,-2-2-1 16,1-4 1-16,0-1-1 0,-1-2-2 0,-2 0 6 16,2-4-5-16,-4-2 0 0,2-1 0 15,-3-3-2-15,1-1 4 0,-3-2 3 0,-3 1 1 0,1-2-2 16,-4-3-1-16,-1 4 1 0,-1-2-3 16,-3-2 5-16,-1 3-2 0,-6-2 0 15,2-2 4-15,-3 1-1 0,-2 0 7 0,-5 2 2 0,-3-2 2 16,-1 4 1-16,-5 0-2 0,-1 2-3 15,-3 4-4-15,0 0 2 0,-5 5-2 0,-2 1 0 16,-6 3 0-16,-1 4-7 0,-4 5 2 0,1 3-2 16,4 2 2-16,2 1 1 0,4 1-5 0,4 2 0 15,1 4-3-15,7 2 4 0,0 3-3 16,6-1 2-16,6 1 0 0,3-3-8 0,5-1 3 16,5-4-9-16,2-3-14 0,6-2-13 0,-1-6-25 15,6 1-38-15,1-6-76 0,1-2-118 0,3-2-282 16,-2-2-546-16,2-6 10 0</inkml:trace>
  <inkml:trace contextRef="#ctx0" brushRef="#br0" timeOffset="789788.6304">32911 10067 1588 0,'6'-11'612'16,"-2"-5"-376"-16,3-1-92 0,-4 6-44 15,3 5-29-15,-2-1-21 0,-3 5-23 0,-2 2-27 16,0 0-28-16,2 1-22 0,-2 2-5 0,1 6-16 15,-6-1-54-15,0 6-220 0,-3 1-670 16,-6 1-123-16</inkml:trace>
  <inkml:trace contextRef="#ctx0" brushRef="#br0" timeOffset="790479.6716">27632 11154 1 0,'-44'-1'0'0,"-12"-2"0"0,-14-1 0 0,12 0 0 16,9 1 0-16,6-1 0 0,1 0 0 0,3 1 303 15,2 1 13-15,3-1-20 0,3 1-34 0,6 0-23 16,1 1-22-16,8 0-21 0,0-1-29 16,6 1-35-16,1 1-31 0,5-2-25 0,0 1-12 15,1 1-9-15,2 1 0 0,1-1-2 0,0 2-4 16,1-2-1-16,0 0-8 0,-1 0-1 15,2 0-11-15,-1 1-9 0,4 1-2 0,-2-1-3 0,5 1 9 16,4 1 5-16,6 2 3 0,5 0 2 16,7 1-3-16,6-1-2 0,6 4-6 0,3-4 1 15,5 3-3-15,8 0-1 0,3-2 1 16,5-1-7-16,6-3 1 0,4 2-1 0,6-2-2 16,8-1 3-16,2 1-3 0,5-2 0 0,5 1-1 15,2 0-2-15,5 0 2 0,8 2-1 0,4-1 2 16,3 2 1-16,8-1 1 0,3 0-1 15,3 1-2-15,7-1 3 0,3 1-4 0,5-3 0 0,0 1-1 16,8-1-2-16,2 0 4 0,1 0-1 16,6 1-1-16,-3-1-3 0,5 1-1 0,-1-1 0 15,2 1 2-15,-4-2 3 0,-2 1-1 0,2 0-2 16,-2-2-1-16,-5 1 2 0,-2-3-1 0,-8 1 0 16,-7 0-1-16,-4-1-2 0,-7-1-1 15,-4 0 2-15,-69 2 13 0,12-1 0 0,0 0-4 16,6-1-4-16,-2-1-14 0,5 1-1 0,-8-3 4 15,7 0 0-15,-7 0 4 0,-11 1-2 16,-9-2-3-16,-9 2 3 0,-9 1 0 0,-10 1 5 16,-5 2 1-16,-11-3-1 0,-2 4-4 0,-6-1-7 15,-2 0-2-15,-2 0-5 0,-7 1-4 16,-1 0-10-16,-10 2-22 0,1 0-32 0,-11 1-52 16,-5 0-76-16,-4 3-160 0,-9-2-381 0,-4 2-714 15</inkml:trace>
  <inkml:trace contextRef="#ctx0" brushRef="#br0" timeOffset="791960.2149">27089 11131 52 0,'-4'-1'397'0,"-3"-3"-116"0,-1 1-77 15,2 0 2-15,0 2 19 0,-4-1 1 16,4-1-25-16,-2 1-36 0,1 1-34 0,-3 0-20 15,-2-2-23-15,0 2-18 0,0 1-17 0,-3-1-10 16,-4 2-9-16,-3 0-6 0,-6 2-4 16,-3 1-4-16,-3-1 4 0,-2 0 6 0,-2 0 3 15,-4-1 8-15,-5-1-4 0,-1-2 2 0,-2-1 0 16,-4-2 0-16,-4 0 0 0,-4 0-3 16,-7-1-7-16,-2 0-8 0,-2 0 8 0,-3-4-1 15,-3 1 4-15,1-3 0 0,-2 1-7 0,-1 1-4 16,-1 1-2-16,1-2 5 0,4 0 0 0,1 3 4 15,11-4-3-15,4 2-2 0,9-1 3 0,8 0-2 16,8 0 4-16,5-2-3 0,4 1-2 16,5-4-2-16,5 3-1 0,0-2-1 0,4 1-2 0,2-1-1 15,2-1-2-15,2 6-4 0,1-5 0 16,1 2-3-16,2 0 2 0,0 1 1 0,3 0-5 16,0 2-1-16,0 2-4 0,0-2 1 0,1 3 0 15,-1 1 3-15,2 1-2 0,0 1-3 16,-2-2 1-16,1 1-2 0,0 2 5 0,-1-2 1 15,2 1-3-15,-2-1 1 0,1-1-4 0,0-2 0 16,-1 3 4-16,0-2 1 0,2-3 0 0,-1 1 0 16,1-4-2-16,-1-6-1 0,2-4 3 15,-2-4 2-15,2-3-3 0,1-6 1 0,-2 2-3 16,4-4-3-16,-2-2 5 0,-2-5 0 0,3-4 2 16,-1-2 3-16,1-7-5 0,0-3-2 15,0-4 2-15,0-4-2 0,-2-1 1 0,0-6 1 16,-1-1-3-16,-1-2 1 0,-2 1 1 0,-1 5 0 15,-3 1 2-15,-3 3-6 0,1-2-1 0,-3 2 1 16,-1 0 2-16,-2 1 3 0,-1 0 0 0,-4 3 0 16,-1-2-4-16,-1 3 5 0,-4 3-3 0,0 3-1 15,-6 1 2-15,0 3-3 0,-1 0-1 16,0 5 2-16,-2 1-2 0,1 4 1 0,1 2 4 16,0 0 0-16,0 4-2 0,0-2 6 0,1-1-6 15,0 3 0-15,4 1 3 0,-1 1-5 16,-1 3 2-16,4 2 0 0,-4 1-3 0,-1 2 3 15,5 2 2-15,-4 3-2 0,4 4-1 0,-1 1 3 16,2 4-5-16,0 2-1 0,-3 1 2 0,3 4-5 16,0 2 3-16,-4 0 4 0,0 3-6 15,2 3 3-15,2 1 2 0,-1 0-1 0,3 2 2 16,0-1 1-16,6-1-3 0,-2 2 0 0,4-2 5 16,-2 0-8-16,3-1 7 0,-1-1 2 15,0-1-6-15,-1 0 9 0,0 0-6 0,-2 0-1 16,1-1 3-16,0-3-1 0,-1 0-1 0,-1 1 0 15,-1-5 4-15,-1 1-4 0,5-1 5 0,-4-3-2 16,3-2-5-16,-4-1 5 0,1-3-3 0,-1-2 1 16,-1-1 2-16,4-3-4 0,-4-2-1 15,-4 0 3-15,7-2-3 0,-7-1 1 0,8-2 1 0,-5-4-2 16,2 0 0-16,0-4 3 0,-1-3-1 16,0-4 0-16,0-4 3 0,-3 0-6 0,-2-2 3 15,2 2-2-15,1-3 0 0,-4 3 3 0,4-1-1 16,0-1 2-16,0 1-2 0,-2-1-3 0,1 1 2 15,3 0-2-15,-2 1 3 0,0-1-2 16,-1-3 1-16,1-1 0 0,1-3-3 0,4 3 1 16,-1 0-2-16,0 0 1 0,3-4 2 15,-3 3 1-15,3 4 0 0,2 2 0 0,0 3 0 16,1 2-2-16,-1 1 2 0,3 1-2 0,-3 2-3 16,3-3 6-16,-1-1-2 0,-2 0 1 0,3 3 6 15,1 5-7-15,0 1 1 0,0 3 0 16,1 2-2-16,3 2 3 0,-2 0-1 0,4 2 0 15,-2 3-1-15,3 3 0 0,1 3 3 0,0 2-2 16,-1 3 7-16,2 0-7 0,0 3 0 0,-1 1-2 16,2 4-3-16,-1 0 5 0,0 1-2 0,1-1 2 15,-1 1-8-15,0 3-1 0,1-1-3 16,0 1-4-16,1 0 13 0,4 0-3 0,3-2 3 16,1 0 4-16,3-1-6 0,1 0 5 0,5-1 0 15,0-1 0-15,2-1 0 0,3-1-2 16,-1 1 4-16,0 1-2 0,-2-3 6 0,-1-1-5 0,2 1-1 15,-1 0 0-15,2 1-7 0,-1 0 7 16,2 0 1-16,3-2-1 0,6 0 2 0,7-4-1 16,11-1 0-16,13-2 0 0,11 0 4 0,10 3-4 15,9 3-4-15,12 3-23 0,9 4-78 16,16 6-193-16,4 2-894 0,10 4-551 0</inkml:trace>
  <inkml:trace contextRef="#ctx0" brushRef="#br0" timeOffset="829722.6489">24152 5198 1 0,'2'0'0'0,"-2"0"0"0,-2 0 0 15,4-1 0-15,-2 2 0 0,0-1 0 0,0 0 0 16,0 0 0-16,2 1 0 0,-2-1 0 0,1 0 0 15,0 1 0-15,0-1 0 0,-1 0 0 0,3 0 0 16,-2 0 0-16,4 0 0 0,-2 0 0 0,4 0 0 16,-3-1 0-16,2 1 0 0,0 0 0 15,1 0 0-15,0 1 0 0,0-1 0 0,2 0 0 16,0-1 0-16,0 1 0 0,1 0 8 0,2-1 33 16,0 1 4-16,2-1 1 0,-1 0 2 0,5 0 0 15,-2-3-2-15,2 3-10 0,1 1 0 16,3-1-5-16,-1-1-3 0,4 1 2 0,-3 1-6 15,0 0-4-15,-1 0 1 0,3 1-3 0,-3-1-1 16,1 2 3-16,0-1-2 0,0 0-4 16,-1 1 0-16,-1 0 0 0,0 0 0 0,1-2 2 15,-1 1-3-15,-1 0-5 0,-1-1 2 16,-1 1 1-16,0 1 0 0,1-2 3 0,0 0 2 16,-3 0 0-16,4-2 3 0,-1 1 1 0,-1 0 1 0,0-1 2 15,1-1-5-15,-2 0-1 0,0 0-3 16,1 1-1-16,-2-1-1 0,0 0-1 0,0 0-2 15,-2 0-5-15,0 0 0 0,-1-3-1 0,0 4-1 16,0-1 3-16,0 0-2 0,1 1 0 16,-1 0 0-16,-1 0-3 0,-1 0 2 0,2 1-1 15,-2-3-1-15,1 2 2 0,-1-1-2 0,0 1 0 16,3 0 0-16,-3-1 0 0,0 1 0 0,3 1 0 16,-3-2 2-16,0 2 0 0,0-1 3 0,-2-2 2 15,-1 2 1-15,2-1 3 0,-1 1 2 16,-1 0 0-16,-1 1 2 0,1-2 0 0,-1 2-2 15,-1-1-1-15,-2 2-4 0,3-2-2 16,-2 1 1-16,-1 0 1 0,1-2-2 0,-1 1 3 16,3 2 1-16,-5-1 6 0,1 0 8 0,-1 1 16 15,0 0 16-15,-1 0 15 0,0-1 23 0,0 0-1 16,2-1-11-16,-1-1-13 0,2 0-18 0,-2-3-8 16,1-2-2-16,1 1 2 0,0-1-8 15,-1-4 3-15,0 1 1 0,2-4 1 0,-1-1 1 16,0-1-4-16,-2-1 1 0,2-2-7 0,-1-2-4 15,-1-2-3-15,0 0-9 0,0-1-5 0,1-3-2 16,-2 2-2-16,3-4 1 0,-1 0-2 0,-1 0-1 16,0 1-2-16,0 1 1 0,-1-2 1 15,1 3 0-15,-2 1 1 0,0-1-1 0,-1 0 0 16,-1-2 2-16,0 0 1 0,0-2-1 0,-3 1-1 16,2 1-2-16,-3 1-2 0,4 0 1 15,-3 2 0-15,3-1 1 0,-2-1 2 0,1 3-3 16,-1-1 0-16,-1 0 0 0,1-1-2 0,1 1 3 15,-2 2-1-15,2-1 1 0,0 3-3 0,-2 0 5 16,2 1 1-16,-2 1 2 0,2 1 2 16,-1 2-4-16,2 2 0 0,-2 0-1 0,0 1 1 15,2 2-2-15,-2 2-1 0,5 0-1 0,-2 2-2 16,1-2 2-16,-1 3 0 0,0 1 0 0,1 0 1 16,-1 1-3-16,2 2 1 0,0-1-2 0,0 0-2 15,0 1 2-15,-1 1-1 0,1 1-1 16,-1 1-4-16,2 0-8 0,-1 0-11 0,1 0-15 15,-1-1-12-15,0 2-20 0,0-1-13 0,0 1 5 16,0 0 17-16,0 0 25 0,2 1 23 0,1-1 10 16,-2 3-1-16,3-1 0 0,1 0 2 15,0 3 2-15,4-2 4 0,1 0 0 0,0 1 1 16,4-1 2-16,2-1-2 0,3 3 5 0,2-3 1 16,2 0-1-16,3-2 2 0,-1 2-4 0,4-2 1 15,2 0-2-15,0 0 2 0,7 0-4 16,2-1 0-16,0 0-1 0,2 0-3 0,2 0 4 15,1 0-1-15,1 0 0 0,2 0 3 0,3 0-3 16,-1 0-3-16,1-1 0 0,1 0 1 16,1 0-1-16,3 1 2 0,-1-1 2 0,5-1-4 15,1 0 4-15,0 0 1 0,3-2-3 0,-2 2 6 16,3-2-4-16,-2 1-1 0,6-1 0 0,-1 0-1 16,1 0 0-16,4-1 2 0,3-1 1 15,2 1-3-15,0 0 3 0,2 1 0 0,1 0-1 0,-1-3-1 16,2 2-3-16,-2 1-2 0,3 0 2 15,-1 0 1-15,1-2 3 0,2 1 1 16,1 2 0-16,-4-2-1 0,1 1-3 0,2-1 1 0,-1 0 1 16,-1-1 2-16,0 2 1 0,5 0-1 0,-5-3 1 15,1 2-5-15,0-1 3 0,-4-1-1 16,-1-1 0-16,2 0 0 0,-1-1 1 0,0 3-2 16,2-3 0-16,-1 0 3 0,2 1-4 0,-3 1 2 15,3 0 0-15,-1-1-6 0,4 2 6 16,-2 0-1-16,0 1 0 0,6 0 1 0,-1 2 0 15,-3-1 0-15,2 1 0 0,1-1 2 0,-3 2-3 16,3-2 1-16,-1 2-2 0,3 0-2 0,-3-1 3 16,2 1-1-16,2 0 2 0,-2-2 2 15,-1 2-6-15,0-2 1 0,-2 0-2 0,3 2 2 16,3-1 0-16,-2-1-1 0,4 2 1 0,0-2-4 16,-3 1 2-16,-2 0-1 0,-4 0 1 0,-2 0 0 15,-6 2-3-15,4-1-1 0,-2 2-2 16,1-2-3-16,-2 0 1 0,-4 2-2 0,3 0 0 0,-40 0 14 15,7 1 0-15,0-1-2 0,7 1-3 16,-1 1-14-16,7-2-3 0,1 1 2 0,7 0 0 16,-3 0-2-16,-2 1 1 0,0-2-2 0,-2 1-1 15,-4-1 0-15,-28 1 3 0,-3-1 5 0,2 2 0 16,-1 0 4-16,-1-1-7 0,3-1-6 16,-4 2 1-16,2 0-3 0,-25-2 5 0,45 5 0 15,-45-5 2-15,41 6 1 0,-41-6-5 0,38 7 3 16,-38-7 1-16,16 10 3 0,-16-10 3 15,0 10 1-15,0-10 3 0,0 14-3 0,0-14 1 16,0 0 1-16,0 22 36 0,0-22 1 0,0 0 5 16,0 26-1-16,0-26-37 0,0 0 3 15,0 32-5-15,0-32 1 0,0 28 3 0,0-28-5 16,0 29 8-16,0-29 2 0,0 35 4 0,0-35 4 16,0 40-5-16,0-40 3 0,0 50 0 0,0-21 1 15,0 2 2-15,0 3-1 0,0 0 1 0,0 4 2 16,0 3-2-16,0-1 0 0,0 2-1 0,0 2 3 15,0 1 2-15,0 1 0 0,0 0 3 16,0 0-1-16,0 1 2 0,0 0 3 0,0-4 1 16,0 2 10-16,0-2-6 0,0 2 1 0,0-3 2 15,0-2-47-15,0 2 8 0,0-1 2 0,0-2-2 16,0 0 36-16,0 0 1 0,0-1-2 16,0-1-3-16,0-2 6 0,-3 1-8 0,-8-3-1 15,1-1-1-15,0-1-6 0,-1-1 3 0,1-1 1 16,1-1-2-16,-2-3 1 0,11-25-12 0,-18 47 8 15,18-47-8-15,-13 35 15 0,13-35-9 16,-13 32 0-16,2-7 0 0,3-5-21 0,2-5 18 16,2-5-12-16,3-1 9 0,2-3 3 15,-2-2-5-15,2-1 1 0,-2 2 0 0,2-2 1 16,1 1-1-16,-4-2 0 0,2 2-2 0,0-3-4 16,2 2 7-16,-2-1 2 0,1 0 4 0,-1-2 7 15,0 5 5-15,0-5-13 0,0 0 8 0,0 0-6 16,0 0-11-16,0 0 8 0,0 0-12 0,25 12-5 15,-25-12 3-15,0 0-1 0,0 0-2 16,23 12 11-16,-23-12-7 0,0 0 1 0,0 0 1 16,31 18-4-16,-31-18-1 0,0 0 1 0,25 23 0 15,-25-23-1-15,0 0 4 0,22 36 0 16,-22-36 1-16,13 33 4 0,-13-33-3 0,6 41 0 0,-6-17 4 16,0 3-2-16,0 2 1 0,0 3 1 15,0 0-2-15,0 4 0 0,0 0 3 0,0 4-1 16,0 0 2-16,0 2 0 0,0 3-2 0,0 1 0 15,0-1 0-15,0 3-1 0,0 0 2 16,0 1 2-16,0 1 1 0,0 0 2 0,0-1 6 16,0 0 2-16,0 2 5 0,0 0 3 0,0-2-5 15,0 0 0-15,0 1-4 0,0-1 0 0,0-2-4 16,0 0 0-16,0-1-1 0,0 2-5 16,0-1 10-16,0-1-3 0,0-1-1 0,0 0 2 15,0 1-7-15,-3 0 8 0,-1-1 0 0,-2 2-3 16,3-3 3-16,1 1-2 0,0-1-2 15,0 1 1-15,1-3 4 0,0 1-5 0,-1 0 1 16,1-2 0-16,1-1-9 0,0 2 6 0,-1-2 2 0,1-3 0 16,0 2 7-16,-1-1-2 0,-2-1-1 15,2 0 1-15,0 0 1 0,-1-1-1 16,0 0 1-16,-3 1 2 0,1-3-5 0,0 3 2 0,0-4 1 16,-1 4-1-16,1-5 5 0,-1 3-4 15,-4 2-3-15,4-5-8 0,-3 5 6 16,-2 26-8-16,5-34 5 0,-1 3 16 0,-3 27-18 0,-1-6 5 15,1-4-3-15,1-1-12 0,6-7 14 0,-2-6 3 16,0 6 0-16,2-6 2 0,-5 1-5 16,1 0 5-16,1 2 4 0,1 0 0 0,0 1 5 15,-5 0-4-15,2 0 1 0,-2 1 1 0,0-1 0 16,3 0 2-16,-1 1-2 0,0-1 1 16,0-1-4-16,-4 2 0 0,3-2 1 0,1-1-2 15,0 2 4-15,-3-3 0 0,0 2 5 0,2-2 2 16,-3 1-3-16,2 1-1 0,2-1-4 0,-2 1-3 15,-2-3 3-15,2 3-2 0,1-2 1 0,-2 1 2 16,2 1 5-16,-3 0-7 0,3-2-7 16,-3 4-3-16,2 0-6 0,3 1 5 0,-3 0 6 15,2 0-1-15,1-3-4 0,-1 0-2 0,1-2-3 16,1-5 0-16,0-1 5 0,0-3-3 16,0 1-2-16,1-1-1 0,-1 0-2 0,3-2 4 15,-3-3 3-15,3-1 1 0,-3-2 1 0,1-3-1 16,0 0 2-16,0-4 0 0,1 0 1 15,-3-2 0-15,1 2-2 0,-2-2 2 0,1 3-6 0,1-3 5 16,0 1-2-16,-1 0 1 0,0 0 0 16,1-3-5-16,0 1 2 0,0 2-5 0,0-2 3 15,0-1 0-15,1 0 0 0,0-1 0 0,-2 0-2 16,3 2 3-16,0-3 2 0,-2-3 3 0,2 1-1 16,-2 2-4-16,0-1-1 0,0 0-3 15,2 0 5-15,0-2-4 0,-1 1 2 0,1 0-2 16,-1 0-4-16,2-1 4 0,0 0 3 0,1-1 1 15,1-1 2-15,-3 0-4 0,2 1-4 16,-1 0-1-16,0 0 2 0,0-1 0 0,0 0 3 16,1 1 0-16,-4-1-5 0,1 3 3 0,1-2 0 15,-1 1 0-15,1-1 1 0,-1 1-3 0,-2 3-1 16,2-2-1-16,0 0 2 0,-1 1-1 16,-1 0 2-16,3 0 1 0,-2-1-1 0,1 1 4 15,2-2-4-15,-2 1 0 0,3-3 0 0,-2 1-1 16,0 0-1-16,1 0 1 0,0-1 1 0,2 0-2 15,-1 1 3-15,1-2 2 0,0 0-3 16,-2 0 8-16,2 0-6 0,0 0-1 0,2 0 2 16,-4 0-13-16,2 0 6 0,0-2-3 0,-1 2-1 15,2 0 2-15,-1 0-8 0,0 0-9 0,0 0-22 16,0-1-32-16,0 1-58 0,-1-1-99 0,1-1-264 16,-1 2-691-16,-2-2-50 0</inkml:trace>
  <inkml:trace contextRef="#ctx0" brushRef="#br0" timeOffset="890488.0117">14319 8145 1 0,'2'2'0'0,"-2"-2"0"0,-2-2 0 16,1 2 0-16,1 0 0 0,-2 2 0 0,2-2 0 16,-1 0 0-16,1 0 16 0,-1 0 166 0,1 0-5 15,0 0-11-15,0 0-21 0,0 0-21 0,0 0-21 16,0 0-17-16,-1 1-11 0,1-1-15 15,0 1-17-15,1-1-20 0,-1 0-15 0,0 1-8 16,0-1 0-16,-1 1 5 0,1 1 1 0,0-1 7 16,0 2 1-16,-1-2 2 0,2 2 6 0,-1-2 6 15,0 1 9-15,1-1 8 0,-1-1 6 16,0 2 3-16,0-2 1 0,0 1 4 0,0-1-6 16,0 0-2-16,0 1-1 0,0-1 0 0,0 2 2 15,0-1 2-15,0-1-1 0,1 0-2 0,-1 2-3 16,0-2 4-16,1 0 2 0,1 1 4 15,-1-1 0-15,1 1-2 0,0 0 1 0,-1-1 2 16,1 1 4-16,2-1-4 0,-1 1-5 0,-1-1-11 16,4 0-8-16,-3 0-5 0,0 0-5 0,4 2 2 15,-4-2-6-15,4 0-3 0,-3 1-1 0,2-1-4 16,-1 0 7-16,0 1 1 0,0-1 2 0,2 0 1 16,2 0-3-16,-1 0-2 0,-1-1-1 15,0 1 1-15,3 0-5 0,-1-1-2 0,1 1-1 16,0 0-3-16,0-2 2 0,2 2 1 15,3-1 0-15,-4 0-1 0,2 1-2 0,-3-1-3 16,0 1 2-16,2 0 1 0,-1 0-2 0,-1 0 1 16,1 0-1-16,2-1-2 0,-1 1 6 0,-2 0 0 15,1-1 3-15,1 1 0 0,0-2-4 16,-1 1-1-16,3-1-3 0,-3 1 5 0,2-2-2 16,-2 2-1-16,6 0 2 0,-4 0-6 0,1-2 5 15,3 2 1-15,0 0 0 0,-4-2 1 16,6 3-3-16,-6-3-3 0,5 2 0 15,-6-1-1-15,5 1 3 0,-4-3 0 16,3 3 0-16,-2-1 0 0,3 1-2 0,-2-2 0 0,3 1 2 16,0 1 2-16,-2-1-4 0,3-1 0 0,0 1-1 15,-1 0-2-15,-3 2 1 0,1-4 1 0,1 3 0 16,-4-2-2-16,1 1 0 0,4 1 2 0,-2-1 0 16,-2 1 2-16,3 0-4 0,-3 0 1 0,4 0-4 15,-2 0 3-15,1 1 2 0,1-2-1 0,-4 0 3 16,5 1-3-16,-3 0-1 0,0-3 2 15,2 3-2-15,0 0 4 0,-3-1 2 0,2-1-3 16,-5 0-1-16,5 2 0 0,-5-2-1 0,1 1 1 16,1 1 0-16,-1-2-1 0,-2 2-2 0,0-2 3 15,0 2-2-15,-2 0 4 0,0-2-3 0,0 2-2 16,-4 0-2-16,3 0 0 0,-1 0 3 16,-4 0 1-16,3 1 1 0,-4-1-1 0,1 1-1 15,-3 0 0-15,2-2-2 0,2 4 6 0,-3-4-5 16,1 2 3-16,-2 0-1 0,1 0-4 0,-1 0 4 15,1-1 1-15,-1 1 2 16,0 0-2-16,0 0 0 0,0 0-2 0,0 0-1 0,0 0 4 16,0 0-2-16,-1 0-1 0,2 0 2 0,-1 0-4 15,0 0 3-15,0 0-2 0,-1 0-3 16,1 0 2-16,0 0-8 0,0 0-7 0,1 1-9 16,-1 4-29-16,0 2-54 0,-1 5-119 0,-1 6-424 15,-6 2-1024-15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14:32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1270 11391 1 0,'-5'-4'112'0,"2"-2"239"0,-4 0 2 16,5-1 0-16,0 3-21 0,-3-3-53 16,3 3-48-16,2 0-36 0,0 1-23 0,0-2-16 15,0 3-11-15,0-4-15 0,0 4-25 0,0 1-24 16,0 0-29-16,0 1-19 0,0 1-13 0,0 0-11 16,0 1-4-16,0 1-5 0,0 0-1 15,0-1 2-15,1 4 6 0,5 1 8 0,-2 6 0 16,2-1 7-16,3 5-2 0,-2 4 0 0,2 3 3 15,1-1-3-15,0-1 3 0,2 0-8 0,2-2 0 16,-1-1-3-16,0 1 1 0,3-3 2 16,-4 0-2-16,0-3 0 0,3 1-5 0,-1-3 2 15,4 0 2-15,-4-2 3 0,5-4 5 0,1 0 2 16,0-7 4-16,8-5 4 0,4-5 0 0,4-10 1 16,5-4-6-16,4-8-3 0,3-4-7 0,-2-6-7 15,4 0 0-15,-3 2-6 0,-3 2 3 0,-5 4 1 16,-5 4-3-16,-2 3 1 0,-5 4-3 15,1 2 1-15,-6 6 0 0,-5 3 1 0,-3 2-1 16,-3 4-3-16,-5 1 2 0,-2 3 0 0,-4 1 2 16,1-1 3-16,-1 3-5 0,0 0 1 15,0 0-3-15,0-1-1 0,-1 1 2 0,1 1-1 16,0-1-3-16,-1 3-9 0,1-2-14 0,-2-1-21 16,1 1-20-16,-2 1-24 0,-3 4-36 15,-3 4-42-15,-8 3-66 0,1 4-120 0,-4 3-262 16,-6 1-403-16,3 4 106 0</inkml:trace>
  <inkml:trace contextRef="#ctx0" brushRef="#br0" timeOffset="423.162">1130 11900 791 0,'-3'-9'691'0,"-1"-2"-394"0,2-2 19 0,-1 5-46 0,-1 2-52 16,3 0-33-16,0 3-38 0,-1 2-34 0,1-1-32 15,0 2-33-15,1 2-23 0,0-1-18 16,0-1-7-16,1 3 2 0,0 3-1 0,1 6 7 16,4 2 6-16,-1 6 2 0,5 3 8 0,2 4-2 15,3-1-1-15,-2 1-3 0,6-3-1 16,-1 0-2-16,4-2 2 0,0-4 8 0,5-1-4 15,-2-6 3-15,11-1 4 0,0-5-5 0,5-6 9 16,6-6-1-16,-3-8-3 0,11-9-5 16,3-8-5-16,7-8-3 0,3-7 0 0,1-4 0 0,1-6-6 15,1-1-3-15,0-1-3 0,-2 0-6 0,-5 4 9 16,-3-1-3-16,-2 5 1 0,-11 2 3 16,-5 6-7-16,-5 3 1 0,-10 10 1 15,-2 2 3-15,-6 9-1 0,-8 5 1 0,-1 3-3 0,-5 5-8 16,-4 4 9-16,-1 1-2 0,-1 1 2 15,0 1 3-15,-1 0-11 0,-1-1-8 0,1 2-15 16,-1 2-17-16,1 6-46 0,-2 3-102 16,2 7-405-16,-1 7-1175 0</inkml:trace>
  <inkml:trace contextRef="#ctx0" brushRef="#br0" timeOffset="19007.3316">5636 11679 1 0,'-8'-6'0'0,"1"-2"0"0,-3 0 0 16,4 3 0-16,2 2 0 0,2 0 0 0,-1 1 0 15,3 2 0-15,0 0 0 0,0-1 0 16,0 1 0-16,1-2 0 0,-1 0 0 0,2 1 0 16,-2 0 0-16,0 1 0 0,0 0 0 0,0 0 0 15,0 1 0-15,-2-1 0 0,2 1 0 0,0 1 0 16,0-1 0-16,2 0 0 0,-2 0 0 0,0 3 0 16,1-1 0-16,0 0 0 0,1 1 0 15,0 0 0-15,-2 1 0 0,4 0 0 0,1 1 0 16,0 0 0-16,4 1 0 0</inkml:trace>
  <inkml:trace contextRef="#ctx0" brushRef="#br0" timeOffset="19395.0018">10482 10439 258 0,'-5'-16'45'0,"-4"-2"3"0,-1 2-26 0,3 7-52 15,7 8-80-15,0 1-41 0,0 3 70 0,2 3 81 16,3 0 0-16,-1 2 0 0,4 3 0 0,0 0 0 15</inkml:trace>
  <inkml:trace contextRef="#ctx0" brushRef="#br0" timeOffset="19782.8041">15217 9967 1 0,'-3'-4'0'0,"-2"-1"0"15,3 1 0-15,1 3 0 0,1 3 0 16,0 3 0-16,0 0 0 0,1 3 0 0,0 2 0 15,2-1 0-15,4 4 0 0,1-1 0 0,3 2 0 16</inkml:trace>
  <inkml:trace contextRef="#ctx0" brushRef="#br0" timeOffset="20177.0584">22275 10125 1 0,'-2'-5'0'0,"2"3"0"0</inkml:trace>
  <inkml:trace contextRef="#ctx0" brushRef="#br0" timeOffset="26689.4014">5218 11304 1 0,'0'1'0'0,"0"-2"0"0,0 1 0 16,0-1 0-16,-1 0 0 0,1 0 0 0,0-1 0 16,-2 2 0-16,2 0 0 0,0 0 0 0,0 0 0 15,0-1 0-15,0 1 0 0,0 0 0 0,0 0 0 16,0 0 0-16,0 0 0 0,0 0 0 15,0 0 0-15,0 1 0 0,0-1 0 0,0 0 0 16,0 0 0-16,0-1 0 0,-1 1 0 0,1 0 0 16,0 0 0-16,0 0 0 0,0 0 0 0,0 0 0 15,0 0 0-15</inkml:trace>
  <inkml:trace contextRef="#ctx0" brushRef="#br0" timeOffset="30085.3904">5381 11431 1 0,'-8'-8'0'0,"2"-1"0"0,0-2 0 16,2 5 0-16,2 5 0 0,0 1 0 16,2-2 0-16,0 2 0 0,0 0 0 0,2 2 0 15,-1-2 0-15,0 2 0 0,2 3 0 0,-2 0 0 16,1 1 0-16,1-1 0 0,1 0 0 0,-3 0 0 15,1-2 0-15,3 2 0 0,-3-3 0 16,-1 0 0-16,1 0 0 0,-1-1 0 0,2 2 0 16,0-2 0-16,-2 0 0 0,2 0 0 0,3 2 0 15,-3-1 0-15,6 2 0 0,0-1 0 0,0 0 0 16,2 1 0-16,0 0 0 0</inkml:trace>
  <inkml:trace contextRef="#ctx0" brushRef="#br0" timeOffset="30494.0627">10430 9893 1 0,'-21'-14'0'0,"-4"0"0"0,-2-2 0 0,8 11 0 0,4 6 0 16,2 4 0-16,2 2 0 0,4 5 0 15,0 2 0-15,1 2 0 0</inkml:trace>
  <inkml:trace contextRef="#ctx0" brushRef="#br0" timeOffset="30957.0442">15366 9726 1 0,'-8'-16'0'0,"-2"-1"0"0,0-1 0 16,2 10 0-16,7 6 0 0,0 2 0 15,1 3 0-15,-1 1 0 0,1 4 0 0,3 0 0 16</inkml:trace>
  <inkml:trace contextRef="#ctx0" brushRef="#br0" timeOffset="111434.273">17556 7365 1 0,'2'0'0'0,"-2"0"0"0,-2 0 0 0,2 0 0 15,-1 0 0-15,1 2 0 0,0-2 0 16,0-2 0-16,0 4 0 0,0-4 0 0,0 4 0 16,0-2 6-16,0 0 102 0,0 0-21 0,0 0-16 15,0 0-10-15,0 0-9 0,0 0-5 16,0 0-9-16,0 0-10 0,0 1-9 0,1-1-10 15,-1 0-9-15,0 0-11 0,0 0-9 0,0 2-12 16,0-1 11-16,0 2 12 0,0 0 15 16,0 2 13-16,0 2-10 0,0-1-4 0,2 1 0 15,-2 2 6-15,1 1 3 0,-1 1 7 0,2 0 5 16,-2 2 4-16,0-1 13 0,1-2 1 0,0 4-5 16,0-2-6-16,0 0-5 0,0 1 3 15,5-3 8-15,-5 1 4 0,1 0 0 0,-1-3-2 16,2 1 2-16,1-3 10 0,1-1 31 0,3-4 38 0,2-1 26 15,8-5 9-15,4-3-20 0,7-8-44 16,6-6-33-16,6-3-27 0,7-4-19 0,7-3-14 16,3 0-34-16,5-3-143 0,4 1-318 0,1-1-706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13:59.5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25866 626 1 0,'1'-2'0'0,"2"-1"0"15,-2-2 0-15,2 1 0 0,-2 0 258 0,2-2 42 16,-1 0-17-16,-1 0-18 0,2 1-13 0,-1 1-32 16,0 0-18-16,-1 1-31 0,-1 2-32 0,2-1-34 15,-1 1-37-15,1 1-24 0,-2 1-23 16,0-1-11-16,0 2-11 0,0-1 0 0,-2 1 1 15,2 1 10-15,-1 2 11 0,-1 2 6 16,2 3 15-16,-2 1 6 0,1 1-1 0,-2 4 1 16,1 3-10-16,-1 2 0 0,1 1 2 0,0 2-1 15,-2 2 2-15,1 2-5 0,-2 30-11 0,1-6-2 16,3-5-1-16,0-6-3 0,1-5 4 0,0 3-2 16,1-2-2-16,0 1-2 0,2-3 1 0,0 3-3 15,-1-4 2-15,0 1-4 0,1 0 0 16,-1-3-4-16,-1 0 1 0,0-4-1 0,-1-1-3 15,0-2 1-15,1-2-4 0,-1-1 3 0,1-2 1 16,-1 1-2-16,0-3 3 0,0-2-4 0,0-2-1 16,1-3 1-16,-1 0-1 0,0-1 1 0,0 1 1 15,0-3-3-15,0-1-1 0,0 1 2 16,2-2 2-16,-2-2-2 0,0-1 4 0,0 0-4 16,-2 1-3-16,2-3 3 0,0 0-1 0,2 0 3 15,-2 0 0-15,0 1 0 0,0-1 0 16,0-1 4-16,0 1 2 0,0-3 3 0,1 2 1 15,-1-2-4-15,0 1 0 0,0 1-4 16,-1 0 1-16,2 0 1 0,-1-1-3 0,0 2 0 0,0-2-3 16,0 1-1-16,0 0 1 0,0-1-2 15,0 1-3-15,0 0-7 0,2-1-10 0,-2 1-13 16,1-2-14-16,1 0-22 0,-1-3-21 0,0 2-40 16,2-5-76-16,3 0-206 0,1 1-596 15,3-3-290-15</inkml:trace>
  <inkml:trace contextRef="#ctx0" brushRef="#br0" timeOffset="855.5153">26652 874 1 0,'1'-2'0'0,"-1"-1"0"0,3-1 0 15,-2 1 283-15,0-2 96 0,-1 0-44 16,0 0-51-16,-1 2-60 0,0-1-59 0,-2 2-35 16,1-1-25-16,0 2-21 0,-1-1-7 0,-1-1-10 15,3 3-10-15,-3-1-7 0,0 1-3 16,0-1 0-16,1 1-1 0,-1 0 0 0,1-1-9 0,1 1-3 15,0 0-5-15,-1 0-1 0,2 0 0 16,-1 0-3-16,0 1 0 0,0-1-3 0,-1 0-4 16,2 1 5-16,-2 0 0 0,1 1 0 0,-3-1-2 15,4 2-6-15,-6 0 6 0,4-1-7 16,-1 2 7-16,-1-1-4 0,1 1-8 0,-2-2 2 16,3 2-7-16,-1-1 2 0,0 1 3 0,1 1-2 15,-2-3 2-15,3 4-11 0,-4 2 1 16,-1-1-4-16,2 0 4 0,2 0 10 0,-1-1-2 15,-1 1-1-15,1 4-1 0,-3 0 3 0,2 3 2 16,0 0 10-16,2 1-1 0,-2 0-6 0,3 2 0 16,-1-2-7-16,2 2-2 0,0-2 1 15,2 2 1-15,1-1-3 0,2 0 3 0,2 0 3 16,2 0 1-16,4-2 4 0,1 1 1 0,3 0-1 16,3-1-4-16,2 0 0 0,4-2 0 15,-3-3 1-15,4-1 1 0,1-1-4 0,-3-3 0 16,0-2 0-16,0-2-1 0,-3-2 7 0,-1-2-9 0,-1-1-2 15,-1-1-1-15,2-4-4 0,0 0 5 16,2-3 1-16,-2 1 0 0,2-2 0 0,-4-3 0 16,1 5-2-16,-4-4 3 0,1 2 4 0,-6-3-1 15,1-2-7-15,-1 1 2 0,-1 0-7 16,-3-2 3-16,-1 1 6 0,4-3-2 0,-7 1 3 16,-1-1-2-16,-3 1-2 0,1 13 7 0,-5-3-4 15,2-1 4-15,-4 0-1 0,2-1-14 0,-5-2 0 16,0 4 0-16,-4-5 1 0,-3 5 4 15,-1-2 6-15,0 4-8 0,-5 3-3 0,0-2 6 16,-2 4-3-16,2 1 4 0,-3 2 2 0,0 2-6 16,2 3-3-16,1 1-10 0,3 2-10 0,2-1-22 15,2 2-50-15,6 3-66 0,2-2-120 16,6 5-231-16,6 0-492 0,10 7-96 0</inkml:trace>
  <inkml:trace contextRef="#ctx0" brushRef="#br0" timeOffset="1678.5359">27355 445 1 0,'-3'-1'0'16,"-5"-4"264"-16,2 0 54 0,-4 0 18 0,0-2-5 16,-3 0-53-16,0 2-49 0,3 0-48 0,-2-1-32 15,-1 3-33-15,2-1-20 0,0 1-13 16,2 1-18-16,1-1-9 0,1 2-13 0,2 0-11 16,1-2-12-16,2 3-1 0,2 0-16 0,0 0 4 15,2 3 11-15,2-3 3 0,3 1 19 0,3 0 5 16,4 0-10-16,4 1 3 0,6-1-20 15,2 1-6-15,7-1 3 0,3-1-24 0,4 1 18 16,0-1-8-16,1 0-1 0,0 0 15 0,-1 0-13 16,-2-1 4-16,-3 1-4 0,-2 0-3 15,-4-1 2-15,-1 1-3 0,-6 0 3 0,-1 0 0 16,-3 1 3-16,-6-1-1 0,0 1-4 0,-4-1 0 0,-1 2-4 16,-4-1 5-16,1 0 3 0,-3 1 4 15,-1 1 4-15,0 2 7 0,-2 2 6 0,-1 1 8 16,1 2 2-16,-5 3 1 0,3 1-4 0,-5 2-4 15,0 4-1-15,0 1 1 0,-2 4 1 16,1 0 0-16,-1 2-6 0,0 5-7 0,0 1 2 16,-1 2-4-16,-3 2 7 0,3 8-12 0,-14 30-5 15,2-6-2-15,3-13-4 0,10-14 8 0,0-4 0 16,1-3-4-16,1-7 1 0,4-1 0 16,1-7-2-16,1 1 6 0,0 0-4 0,-2-1-1 15,4-4 1-15,0 1-4 0,-2-2 2 0,2 1 1 16,0-4 0-16,-1-1-3 0,1-3 6 0,1 1-6 15,-1-1 6-15,1-2 2 0,0-1-6 16,0-1 3-16,0 1-4 0,0-3 4 0,0 2-2 16,0-3 1-16,0-1 0 0,0 1-1 0,0-2 4 15,0 1-1-15,0 0 3 0,0 0-3 16,0 1 5-16,0-1 1 0,0-1-4 0,0 2 4 16,0-2-3-16,0 1-2 0,0 0 2 0,0 0-1 15,0-1-3-15,0 1 1 0,0 0-2 0,0 0 1 16,0 0-1-16,0 1 0 0,0-1-2 0,0 0-2 15,0-1 1-15,0 1-1 0,0 0 2 0,0 1 1 16,-1-2-1-16,2 1-1 0,-1 0-3 16,0 0 0-16,0 0 0 0,0 0 0 0,0 0 1 15,0-1-2-15,0 1 1 0,0 0-1 0,0 0-1 16,-1 1 6-16,1-1-5 0,0 0 1 16,0-1 0-16,0 1-2 0,0 1-1 0,0-1 3 15,0 0-3-15,0 0-5 0,0-1-1 0,0 0-9 16,0 1-6-16,0 0-11 0,0 0-22 0,0 1-35 15,0-2-58-15,0 1-89 0,1 0-160 16,-1 1-405-16,0 1-696 0</inkml:trace>
  <inkml:trace contextRef="#ctx0" brushRef="#br0" timeOffset="3999.0378">27843 0 1 0,'0'0'0'16,"0"0"0"-16,0 0 279 0,0 0 85 0,0 0 7 15,0 0-30-15,0 0-60 0,0 0-67 16,-4 0-73-16,4 0-77 0,0 0-35 0,0 0-23 0,0 0 14 15,0 0 31-15,0 0 23 0,0 0 27 16,0 0 5-16,0 0 2 0,0 0-11 0,0 0 7 16,-10 0-11-16,10 0-6 0,-3 0 2 0,1 0-55 15,-2 45 7-15,-2 8-15 0,1 2-8 16,-2 4 33-16,-3 2-16 0,-1 1 0 0,-1-2-5 16,-3-5-2-16,-1 4-1 0,-3-1-6 0,-2 3-1 15,-18 55-11-15,7-19-4 0,11-21 2 0,7-22-4 16,7-10 5-16,-2-5-1 0,4-6 5 0,0-4-6 15,1 1 5-15,-1-5 1 0,3 1-8 16,0-3 3-16,0-4-2 0,-2-1-3 0,4-2 3 16,-1 0 1-16,1-3-1 0,0-2-2 0,0-1 2 15,0-3-2-15,0 0 1 0,0-2 1 0,1-3-3 16,-1 3 2-16,0-4-3 0,2 0 0 0,-2 0 4 16,0-1 1-16,0 0 0 0,0-1 2 15,2 1 0-15,-2-1-3 0,0 1 2 0,0-1 1 16,0 1-4-16,0 0 2 0,0-2-2 15,1 1-1-15,-1 1 1 0,1-2 0 0,-1-1-4 16,2-1-4-16,-1 1-1 0,0-3-3 0,-1 1-5 16,3 1 3-16,-1-2-9 0,-1 1-4 0,2-2-8 15,-3 1-9-15,4 0-4 0,-1-3-14 16,0 2-16-16,3-2-30 0,-1 2-37 0,0 0-66 0,0-1-145 16,3 3-422-16,-4 1-796 0</inkml:trace>
  <inkml:trace contextRef="#ctx0" brushRef="#br0" timeOffset="4581.7611">27071 73 381 0,'0'0'284'16,"0"0"69"-16,0 0 46 0,0 0-40 16,0 0-60-16,0 0-88 0,0 0-86 0,0 0-33 15,0 0-2-15,0 0 28 0,0 0 17 0,-12 1-38 16,2 17-20-16,1 11-18 0,-1 5-11 0,-2 9 14 16,-2 5-3-16,-3 8-2 0,-1 4-9 15,1-3 4-15,-1 7-10 0,-3 5-7 0,-1 15-18 16,-18 69-6-16,6-12-4 0,10-16-5 0,13-29 15 15,3-3-7-15,4-6-2 0,2-6-1 16,-2-17-2-16,3-13 0 0,-1-8 3 0,4-8-4 16,-1-6-3-16,1-4-3 0,1-8-4 0,-1-4 6 15,0-3 2-15,0-7 2 0,-2 0 2 0,2-2-5 16,0-1 9-16,-1 0 9 0,0 0 10 16,-1-4 5-16,3-3-12 0,1-5-11 0,1-9-16 0,0-3 0 15,2-4 2-15,2-4-2 0,-3-2 4 0,-1-3-8 16,2-3-8-16,-1-1-4 0,1-1-4 15,0-4-6-15,-3-2-7 0,2 0-8 0,-2 3-12 16,1 6-5-16,-4 7-12 0,-1 1-29 16,-1 5-54-16,-3 2-101 0,3 3-289 0,1 2-573 15,1-1 0-15</inkml:trace>
  <inkml:trace contextRef="#ctx0" brushRef="#br0" timeOffset="5281.7523">27890 220 1 0,'1'-5'0'0,"0"-2"196"0,-1 7 109 0,0 0 21 0,0 0 21 16,0 0-41-16,4-27-73 0,-4 27-49 15,0 0-53-15,4-23-11 0,-4 23-11 0,0 0-4 16,4-25-4-16,-4 25-12 0,0 0-11 0,0 0-1 16,4-30-12-16,-4 30-3 0,0 0-10 0,0 0-10 15,2-25-9-15,-2 25-11 0,0 0 0 16,0 0-14-16,0 0 3 0,0 0-7 0,0 0 0 16,0 0 5-16,0 0 3 0,-30-4 15 0,30 4-5 15,-18 17-23-15,-4 1 2 0,-2 7 1 16,-3 3 12-16,-1 4 32 0,2 2-3 0,0 1-9 15,2-1-2-15,6-4 0 0,0 2-4 16,2 1 7-16,2-1-8 0,2 4-8 0,2-1 3 16,2 1-5-16,2 0 5 0,1 1 15 0,4-1-17 15,1 1-6-15,4-2-3 0,1-2-13 0,4 6 4 16,8 19 6-16,3-11-8 0,2-16 0 0,-8-12 5 16,5 0-2-16,-2-4 4 0,-2 2-5 15,5-5 5-15,-4-4 0 0,0-1 1 0,3-3 3 16,1 2-4-16,3-5 3 0,1-3 0 0,2-4 3 15,3-1-7-15,0-1-2 0,1-5 3 0,-2 1-4 16,1-2 4-16,-2-5-2 0,2-1-3 0,-4 1-2 16,-11 7 11-16,0-3-1 0,2-3 2 15,1-4 3-15,-1-1-15 0,3-5-5 0,-6-3 1 16,6-2-6-16,-4-4 13 0,-1 1 0 0,-3 1-8 16,-2-1 3-16,-3 1-8 0,-1 1 12 0,-4 2 2 15,-1 1-2-15,-4 1 2 0,-2 2-13 16,-4 2 2-16,0 0-2 0,0 1 2 0,-5 2 5 15,-1 0 0-15,-3 2 8 0,19 21 16 0,0 0 5 16,-31-28 0-16,31 28-14 0,-27-19-13 0,27 19-13 16,-30-17 3-16,30 17 0 0,-35-11 3 15,35 11 9-15,-61-8-38 0,24 8-1 0,-1 3-2 16,2 2 2-16,5 7 35 0,6 4 0 0,7 3-7 16,6-1-13-16,4 0-18 0,0 2-6 15,5 1-30-15,3 3-21 0,1-1-31 0,4 0-42 16,3-1-41-16,6-1-97 0,2-1-262 0,7-1-492 15,2-1 214-15</inkml:trace>
  <inkml:trace contextRef="#ctx0" brushRef="#br0" timeOffset="5741.9843">28712 238 1 0,'0'-4'351'0,"0"2"112"16,0-1-49-16,0 1-52 0,0-2-38 0,-1 1-61 15,1-1-53-15,-2 1-45 0,1-1-29 16,-1 1-32-16,2 2-26 0,-1-1-21 0,1 1-15 16,1 0-4-16,-1 1-13 0,3 0-15 0,0 0-4 15,1-1-3-15,5 1 2 0,1 1 8 16,5-1-6-16,1 0-3 0,4 1-2 0,7 2-2 15,-3-2 2-15,4 2 5 0,1 0 1 0,-4 1-7 16,1 0 4-16,-2-1-6 0,-5 1 5 0,-1-2 1 16,-6 2 2-16,0 2-5 0,-4 0-3 0,1 1 4 15,-5 0-3-15,3 5 14 0,-5 0 4 0,2 2 10 16,-3 5 7-16,-2 5-4 0,-2-1 9 16,-2 6-7-16,-2 2 2 0,-5 5 1 0,-4 2-10 15,2 5-4-15,-5 1-3 0,0 2-3 16,-3 3 0-16,-2 4-10 0,-14 36 1 0,5-13-6 0,7-14-2 15,13-25 7-15,-2-2-3 16,4-6 2-16,1-5-5 0,3-1 4 0,2-3-5 16,-1-1 2-16,2-3 3 0,2-4-6 0,-1 2 2 0,0-3-9 15,3-2-10-15,0 0-11 0,6-4-26 16,-3-1-31-16,5-2-28 0,3-2-62 0,5-4-131 16,3-3-489-16,6-5-837 0</inkml:trace>
  <inkml:trace contextRef="#ctx0" brushRef="#br0" timeOffset="6318.7833">29677 516 1836 0,'-3'-1'131'0,"-1"-2"15"0,3 0 8 16,-3-1-2-16,-2 1-15 0,-1-2-19 0,2 4-31 15,-5 0-22-15,-1 2-7 0,-2 4-20 16,-2 2-3-16,-4 0 0 0,4 6-4 0,-6 1 1 15,2 3-2-15,-4 2-1 0,2 2-3 0,2 1 1 16,1 1-5-16,0 0-8 0,6-2 3 0,1 1-11 16,3-1 3-16,1-2 4 0,6 0-6 15,1-2 12-15,5-3-6 0,-1-1 1 0,7-2 2 0,-2 0 0 16,8-4 1-16,-3-1-4 0,5-2 3 16,1-2-13-16,2-2 4 0,0-3 1 0,4-2-7 15,-3-2 6-15,3-5-6 0,-1 0-4 0,4-4 0 16,1-3-2-16,-1-2 5 0,1 2-4 15,-3-3 3-15,1 0-4 0,1 2-2 0,-4 0 10 16,-2 3-8-16,-2 2 10 0,-6 1-4 0,2 3-5 16,-5 2 6-16,-2 3-4 0,-3 1 2 0,-4 3-7 15,-1-1-10-15,0 3-5 0,0 3 3 0,-4 3 10 16,2 2 3-16,0 4 10 0,-2 2 2 16,1 5-6-16,1 3 7 0,-1 4-4 0,1 2 5 15,0 1-1-15,1 26-5 0,5-9-1 16,5-9-5-16,0-13 3 0,1-3 3 0,8-3 2 15,-4-2 1-15,5-5-1 0,0 0 9 0,2-5-9 16,-2-1 5-16,7-4 3 0,-4-3-7 0,5-3 10 16,-1-3 0-16,-4-3-2 0,2-1-2 0,-3-3 0 15,0-3 0-15,1 0-1 0,-13 7 8 0,1-2-7 16,0-1 2-16,0-5 0 0,-1-3-9 0,2 0 6 16,-6-2-2-16,6-3-5 0,-8 2 1 15,0 0 3-15,-4 2-3 0,-2 1-1 0,-4 1 6 16,1 3-14-16,-7 4-3 0,1-1 4 15,-4 3-10-15,-2 1 6 0,-5 2-7 0,-5 5-2 16,-2 2-10-16,-6 2-31 0,-5 3-43 16,-4 3-100-16,-6 5-252 0,-5 2-841 0</inkml:trace>
  <inkml:trace contextRef="#ctx0" brushRef="#br0" timeOffset="6785.8699">26199 2310 2793 0,'-27'-5'-19'0,"-5"1"32"0,-4 1 2 16,15 3 11-16,11 0 21 0,8 1 14 16,2-1 0-16,2 0-11 0,-1 2-20 0,2-2-13 15,3 0 5-15,2 0 13 0,9 1 21 16,10-2 7-16,13 1 0 0,12-3-11 0,17-2-14 16,14-3-9-16,13-2-7 0,12-3-3 0,13 0-6 15,10-4-2-15,15 0 1 0,6-2-2 0,8-3 2 16,7 0-7-16,-3 0-3 0,1-4-1 15,-1 0-2-15,-7-1 5 0,-1-4 0 0,-7 3 1 16,-4 1-1-16,-7 0 0 0,-6 1-2 0,-7 1-3 16,-10-2 1-16,-7 5 0 0,-8 3 0 0,-6-1 3 15,-10 4-2-15,-8 3 0 0,-9 0 0 0,-11 4 1 16,-14 2 1-16,-10 0-3 0,-11 5 1 16,-10 0 0-16,-2 0 3 0,-8 2 0 0,-1 2 0 0,-1-2-4 15,-1 0-12-15,-3 1-10 0,2-4-12 16,-5 7-23-16,-4 4-57 0,-10 1-149 0,-7 6-841 15,-9-2-630-15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15:08.2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3695 2406 1 0,'0'-4'0'0,"0"0"0"0,1-2 0 15,-1 1 21-15,0 1 273 0,0-1-36 16,0 3-23-16,0-2-32 0,0 2-16 0,-1-2-12 15,1 1-8-15,0-1-14 0,-2 0-13 0,2 1-21 16,0 0-22-16,-1-1-9 0,0 3-9 0,-1-2-8 16,-1 1-2-16,0-2-8 0,-1 1-6 15,3 1-6-15,-2-2-6 0,0 2-3 0,1 1-1 16,-2-3-2-16,2 2-5 0,-2-1-7 0,-1-1-1 16,1 3-6-16,-2-3 2 0,2 2 1 0,-2 0-4 15,1-1 3-15,0 1-3 0,-2 0-1 16,2-2-3-16,-2 3-1 0,1-1-1 0,-2-2-3 15,-1 3 1-15,1 0-4 0,2 0 1 0,-2 1-1 16,-1-2-1-16,-1 0 0 0,2 1-2 0,-2 1-1 16,2-2 2-16,-4 2-2 0,1 2 1 0,1-2-2 15,-1 1 0-15,-2 1 1 0,3 0 0 16,0-2 3-16,-2 2-2 0,0-1 3 16,-1 3-2-16,1-3 1 0,0 2 3 0,0 0-2 0,1-1 0 15,-2 0-1-15,2 1-2 0,0 0 2 16,-2-1 1-16,2 2 0 0,-1 1 3 0,-3-2-3 15,2-1-2-15,-1 2 0 0,0-1-1 0,-1 2-1 16,1 0 4-16,-1-1-1 0,-1 0-3 0,0 3 2 16,-1 0-2-16,-1 0 2 0,1 2 1 15,-3-2 0-15,1 2-2 0,-1-1-1 0,1-1 1 16,-2 3 0-16,4-3 1 0,0 3 0 0,-2-2-1 16,0 2 1-16,-1-1-3 0,2 1 1 15,1 0 0-15,2-2-1 0,-1 3 2 0,2 0-1 0,-2-1 1 16,2 3-2-16,0-1 1 0,0 0 0 15,2 1-1-15,-3-1 6 0,0 2-6 0,3-1 0 16,-3 1 2-16,1 0-7 0,3 2 5 0,-3 1 1 16,0 1-1-16,1 0 0 0,-3 1 0 0,2 0 2 15,1 0-2-15,-3 0 5 0,4-1-5 0,2 2 2 16,0-1 0-16,-3 1-5 0,3-2 5 16,0 3-2-16,-1 0 1 0,1 2 1 15,1 1-2-15,-1 0 1 0,0 2-1 0,-1 0 3 0,1-1-3 16,2 2 0-16,-1 2 1 0,4-2-7 0,-4 1 7 15,2 1-1-15,1 2 1 16,0 0 6-16,-3 0-5 0,5-3 1 0,-2 4-2 0,-1-1 0 16,2 0 3-16,-3 3-2 0,4-1 0 0,-2 0 1 15,0 1-1-15,2 0 0 0,2 0 0 16,-4 1-2-16,4 1 0 0,1-4 0 0,1 0 1 16,0 1 0-16,1-2 1 0,3-3 0 0,0 5 0 15,-2-5 1-15,1 3-2 0,3 1 1 0,1 2-3 16,0-3 3-16,1 0-2 0,2 1-1 0,-1-1 1 15,3-1-2-15,-2 1 1 0,7-2 2 16,-5 1 0-16,5-2 3 0,0 1-1 0,0 1-2 16,3-3 0-16,0 1-4 0,1 1 2 0,-1 3 2 15,3-4 1-15,1 1 2 0,0 0-2 16,-1-3-1-16,5 1 1 0,1 1-1 0,0 0 1 16,2-2 1-16,2 0 0 0,3 0-2 0,2-1 3 15,2-2 0-15,-1 1 0 0,1-5 3 0,1 1-3 16,-1-1-1-16,4-6 3 0,-2 0-4 0,1-4 6 15,0 1-3-15,-1-2-4 0,3-1 2 16,1-3 2-16,1-1 1 0,-3-1 2 0,1 0 4 16,2-4-4-16,4 0-1 0,-2 0 0 0,1-2-1 15,0 0 0-15,-2-2 3 0,1-3-1 16,1 1-4-16,1-1 3 0,0-4-3 0,0 1 1 0,1-3 6 16,0-1-7-16,-2 0 1 0,3 0-1 15,-5-2-6-15,1 3 6 0,-3-1 1 0,-3-1-1 16,0-2 6-16,-4 0-3 0,-2 0 0 0,-1-2 0 15,-3 2 5-15,2-2-4 0,-2-1 1 0,0-1 1 16,1-3-7-16,-2-2 6 0,1-1 2 16,-2 0 0-16,0-4-1 0,-1 0 0 0,2-2 0 15,-1-1 1-15,-2-2 8 0,-1-2-10 16,-1-3 2-16,-2-1-2 0,-1-2-4 0,1 0 5 0,-4-2 0 16,-2 0-1-16,0 2 0 0,-5-1 0 15,-2 0-3-15,-1 0 0 0,-3-3 2 0,-2-1-2 16,-2 1 1-16,-2 2 0 0,0 0-3 15,-2 1 0-15,-2-1 0 0,0 0 0 0,-1 0-2 16,-3 2 3-16,0-1-2 0,-3 1-3 0,-3-3 3 16,0 3-3-16,-2 1 1 0,-5-3-1 0,0 3-1 15,-3-5 1-15,2 1-2 0,-4 2 1 0,-1 4 1 16,2 2 0-16,-3 2 0 0,-1 2-2 16,-1 2 4-16,-2 1-6 0,0 2 1 0,-2 1 2 15,-1 1-2-15,2-1 2 0,-3 2-2 0,1 4-1 16,-5 0-7-16,4 0 7 0,-5 4-1 15,4 1-3-15,-5 1 6 0,-1 4-4 0,-1 0-1 16,-4 1 3-16,-2 2-5 0,1 1 3 0,0 2 1 16,-2 0 0-16,0 0 3 0,0 2 0 0,0 1-3 15,-2 1-2-15,1-1 3 0,-1 2-4 16,0 3 3-16,0 0 2 0,1 2-6 0,0-1 6 16,-2 2-3-16,1 2 0 0,-1 2-1 0,0 0 4 15,4 0 0-15,0-1 3 0,3 1 4 0,1 1-8 16,3-1 2-16,4 0-2 0,-1 3-5 0,6-2 4 15,3-1-2-15,3 2 1 0,1-2 1 16,5 1-9-16,2 2-6 0,-1 0-13 0,5 0-11 16,1 3-17-16,-1-1-30 0,1 3-57 0,5-3-101 15,2 4-214-15,-1 1-495 0,6-3-454 0</inkml:trace>
  <inkml:trace contextRef="#ctx0" brushRef="#br0" timeOffset="496.7885">3368 2196 1453 0,'-3'-5'266'0,"-1"-2"-97"0,0 1-12 15,3 5 4-15,0 1-3 0,1 1-22 0,0-1-37 16,0 2-42-16,-1-1-39 0,1 0-35 16,-2 1 3-16,2 7 10 0,-1 2 20 0,0 6 24 15,-2 8 5-15,-2 6-3 0,-1 5-9 16,0 9-4-16,1 6-8 0,-1 7 0 0,0 10-2 16,-3 5-3-16,-1 6-1 0,1 3-4 0,-2 6 0 15,2 0-3-15,-1 0-3 0,1-2 3 0,3-4-2 16,2-2-1-16,0 1 2 0,0-4-3 0,1-3 0 15,0-3 6-15,-2 1-2 0,2-4 4 0,-2 0 2 16,1 1-1-16,0-5 4 0,-2 0-2 16,3 0-4-16,-4-3 0 0,5 1-4 0,-2-2-2 15,2 2 2-15,0-4-1 0,0 0 0 0,1-4-3 16,1-9-8-16,0-8 2 0,1-5 0 16,-1-3 3-16,2-3 5 0,-2 1 2 0,0-2-3 0,-2-1 3 15,2-2 0-15,-1-4-4 0,1-1 0 16,-1-5-1-16,1 0-3 0,0-3 0 0,-2-2-1 15,2 0-1-15,0-4 3 0,0 0-2 0,0-2-3 16,0 0-10-16,0-1-13 0,2 1-22 16,-2-1-31-16,0-1-44 0,1 0-67 0,-1 0-72 15,1-2-140-15,3 0-497 0,2-7-201 0</inkml:trace>
  <inkml:trace contextRef="#ctx0" brushRef="#br0" timeOffset="963.302">4200 1994 1666 0,'-5'-6'152'0,"-2"0"2"15,1-1 0-15,2 5-3 0,3 0-10 0,-1 4-28 16,1-2-47-16,1 1-45 0,0 5-17 16,-3 2 0-16,-1 7 16 0,-2 10 19 0,-3 6 8 15,-2 8-2-15,2 2-3 0,0 7-1 0,0 2-4 16,-3 8-1-16,2 3-7 0,0 9-9 0,-1 7-8 16,0 3-3-16,2 6 0 0,-1-1 2 0,4 6 5 15,1-1-8-15,2-2-2 0,1-2-2 16,-1-4-4-16,1 1 9 0,-3 2 3 0,1-4 3 15,0 0 2-15,-1 2-1 0,2-2 6 0,-4 2-2 16,0-2-4-16,1-3 11 0,0 4-4 0,-2 1 1 16,-1 3-2-16,1 2-11 0,-2-4 0 15,1 2-3-15,0-5 2 0,2-5 1 0,0-3-5 16,1-8-1-16,1-7-1 0,-1-8 0 0,4-5-2 16,-1-8 1-16,1-5 0 0,-1-4-3 15,1-7 3-15,2-7-1 0,-3-3 0 0,3-7 2 16,0-1-2-16,0-3 3 0,0 0 1 0,0 0-11 15,0-2-3-15,0-1-36 0,-1-5-49 16,0-4-76-16,-2-9-166 0,0-5-490 0,1-7-826 16</inkml:trace>
  <inkml:trace contextRef="#ctx0" brushRef="#br0" timeOffset="1451.4579">2027 3599 1112 0,'-6'-3'518'0,"-1"-1"-436"0,-1 2 7 0,7 2-5 16,2 1-1-16,-1-1-1 0,0 0-8 0,1 0-12 15,0 0-14-15,1 0-17 0,0 1-6 0,1 0 11 16,5 1 12-16,4 1 9 0,4-1 10 0,4 1 8 16,8-3 6-16,9 0 8 0,6-3-2 0,7-2-17 15,10-2-15-15,2-3-13 0,11-1-8 16,6-2-8-16,4-3-7 0,7 0 0 0,2-1-1 15,4-1 1-15,4-1 2 0,2 0-2 0,-1 2-1 16,2-2-1-16,1-1-2 0,-5 2-4 0,-3 2-2 16,-5-2 1-16,-4 2 2 0,-3-2 0 0,-3 0-1 15,-4 0-2-15,-5 1-3 0,-4 0 0 16,-5 3-1-16,-9-2 2 0,-5 5-1 0,-7 0-2 16,-7 1 2-16,-7 4 2 0,-7-1 0 0,-8 2-1 15,-6 3 3-15,-5 2-1 0,-3 0-1 16,-3 0-3-16,-1-2-24 0,-4 1-28 0,-5 0-41 15,-10 0-48-15,-6 2-61 0,-7 3-194 0,-11 0-637 16,-6 1-456-16</inkml:trace>
  <inkml:trace contextRef="#ctx0" brushRef="#br0" timeOffset="2060.7642">2513 2719 1662 0,'-1'-3'187'16,"-3"0"-43"-16,3 0-63 0,1 3-49 0,1 2-49 15,-1 0 1-15,-1 6 18 0,1 2 26 0,-2 8 41 16,1 8 11-16,-2 4-6 0,-1 7-3 0,-1 3-7 16,-3 5-9-16,1 2-8 0,0 2-13 15,-1-4-11-15,-1-4-10 0,0-5-5 0,5-7-5 16,0-3 0-16,1-6 1 0,3-3 1 0,-2-2 6 16,0-2 2-16,0-5 2 0,1-1 5 0,-1-3 4 15,2-1 14-15,-1-3 17 0,2 0 17 0,-1-1 13 16,0 1 5-16,0-2 1 0,0-1-20 0,0-2-26 15,0-6-24-15,0-5-25 0,0-3-1 0,0-3 1 16,3-5-1-16,1-2 3 0,-1-3-3 16,6-4 0-16,0-3 2 0,2 0 0 0,-1-2 1 15,1 2 4-15,2 1-1 0,1 4 0 0,-2 1-2 16,0 4-1-16,4 2 0 16,-4 3 3-16,1 3 1 0,0 2 1 0,1 5 0 0,-4 2-2 15,-1 4 1-15,-1 0-2 0,0 5-2 16,1 3-2-16,1 3-1 0,4 1-1 0,1 7 0 15,0 2 3-15,1 2 2 0,3 4 1 0,-3 2 1 16,1 3-1-16,-1 2 0 0,-1 1 1 0,2 1 0 16,-2 0 0-16,0 2-2 0,-2-3 0 0,-1 3 0 15,0-6 2-15,0-2 0 0,-4-4 0 16,0-3 1-16,1 0-2 0,0-1 0 0,-4 1-1 16,2-2-2-16,-1-1 0 0,-2 0-5 0,-1-2-15 15,1 0-21-15,-3-2-30 0,0-1-41 0,-1 1-54 16,-1-1-101-16,-1 0-264 0,-4 0-457 15,0-1-32-15</inkml:trace>
  <inkml:trace contextRef="#ctx0" brushRef="#br0" timeOffset="2469.1266">2453 3045 364 0,'-11'-1'685'16,"-1"-1"-421"-16,-3 1 7 0,4 1-8 0,7 0-6 16,-2 1-19-16,5-1-47 0,0 0-54 0,1 0-44 15,1 0-39-15,-1 0-21 0,1 0-10 16,1-1-4-16,1-1-1 0,-1 1 1 0,0 0 3 16,6 0 6-16,3-2 6 0,4 0 0 0,9-6-5 15,-1 2-7-15,7-1-9 0,0 0-2 0,0-1-3 16,1 0 0-16,1-2 2 0,1-1-1 0,-1-1 0 15,0 2 0-15,-3 0-2 0,0 2 0 16,-1-1 0-16,0 2 0 0,-4 0-3 0,1 1 0 16,-4 1 0-16,-4 0-4 0,0 2 5 0,-7 0-1 15,-1 1 1-15,-4 2 6 0,-2 0 1 16,-2 1 6-16,-1 0 4 0,-1 0 2 0,1 0-1 16,-1 1-1-16,-1-1-3 0,2 1-4 0,-1-1 1 15,1 0-3-15,-2 0 0 0,2 0-1 0,-2 0-6 16,2 0-1-16,0 2-1 0,0-4-4 0,0 2-3 15,0-1-9-15,0 1-16 0,-1 1-38 0,1-1-57 16,-1 0-97-16,0 3-184 0,-2 0-674 16,-1 3-451-16</inkml:trace>
  <inkml:trace contextRef="#ctx0" brushRef="#br0" timeOffset="3949.3122">2546 3884 1 0,'-1'-4'17'0,"-2"2"409"0,-4-2-81 0,5 2-6 16,0 1-20-16,1-1-41 0,-3 1-49 0,3 1-49 16,1 0-42-16,0 0-37 0,0 0-25 0,1-1-16 15,-1 1-6-15,0 1-4 0,0-1-4 16,0 1-8-16,2-1-8 0,-2 0-7 0,0 0-8 15,0-1-6-15,0 1-5 0,0 0-3 0,2 0-2 16,-1 0-3-16,0 0-1 0,-1 0-4 16,2 0 5-16,4 0 2 0,0-1 6 0,4 0 5 15,5-2 0-15,3-1-1 0,3-2 0 0,4 2-2 16,-1-2-2-16,2 1-1 0,-3-1 0 0,1 4-1 16,-4-2 0-16,-1 2-1 0,-2-1-1 15,-3 2 0-15,-1 0-1 0,-1 0 1 0,-1 1 1 16,-3-1-1-16,0 1-1 0,-2 0-1 0,-2 1-1 15,0-1 0-15,-2 1 1 0,0 0-2 16,-1 2 2-16,0-1 1 0,1 2 2 0,-2-1 3 16,2 6 2-16,-2-1-1 0,-2 2 1 0,0 3-2 15,1 3 1-15,0 0 1 0,-2 4-1 0,1 1 0 16,-4 2 0-16,4 4-1 0,-1 2 0 0,-2 1-2 16,1-2 1-16,0 3 0 0,0-2-2 0,0 3-3 15,-1-3 5-15,3-1 1 0,-2-2 2 0,2-2 6 16,0-5-10-16,1-3-2 0,1-4-1 15,-2-1-1-15,2-1 2 0,-1 2 2 0,1-3-3 16,-1 0 0-16,2-3 0 0,-1-1 1 0,0-2 0 16,0 0 5-16,0-3-4 0,1 3-1 15,-1-3 2-15,0 1-5 0,0-1 6 0,0 0 1 16,0 0 2-16,0-1 1 0,0 1 5 0,0 0 2 16,0 0 5-16,0 0 6 0,-1 0-4 15,1 0-1-15,0-1-5 0,0 1-10 0,0-2-2 16,-1 2-9-16,1 0-17 0,-2-1-26 0,2-1-40 15,0 0-120-15,0-2-394 0,0-2-942 0</inkml:trace>
  <inkml:trace contextRef="#ctx0" brushRef="#br0" timeOffset="4616.086">2670 1260 709 0,'-3'-4'295'0,"-1"-2"40"0,-2-2-17 0,5 5-25 16,1 1-59-16,0 2-74 0,1 0-66 0,-1 2-50 16,0-2-31-16,2 2-25 0,-2-2-9 0,1 1 1 15,4 6 19-15,0 1 21 0,2 5 13 0,3 4 2 16,4 1-3-16,2 4 6 0,1 0 1 16,-3 1-1-16,6 0-3 0,-2 0-15 0,1 0-3 15,0 1-4-15,2 0 2 0,0 1 11 0,1 2-4 16,1-2 3-16,-1 1-4 0,-1-4-13 15,0-1-2-15,-4 1 0 0,1-3 0 0,-3-3-2 0,0-5 2 16,-2 1-6-16,1-2-7 0,-2-1-12 16,0-1-35-16,-2-2-46 0,-1-2-69 0,-1-2-109 15,1-3-163-15,-2 0-400 0,2-3-155 16</inkml:trace>
  <inkml:trace contextRef="#ctx0" brushRef="#br0" timeOffset="4876.0126">3015 1173 34 0,'-4'-10'522'0,"-5"1"-79"0,2-3-15 15,3 6-74-15,1 3-62 0,1 1-93 16,1 2-90-16,1 2-80 0,-1 0-44 0,-1 4 3 16,0 6 16-16,-5 6 36 0,1 8 14 0,-4 4-6 15,1 3-7-15,-1 5-11 0,0 3 3 16,-1-2 1-16,0 6 5 0,-1-3-2 0,1 3-4 15,-4 1-3-15,1 0-7 0,-1-2-6 0,4-5-5 0,2-4-7 16,1-6-6-16,3-3 0 16,-1-2-4-16,4-6 0 0,-1 3-5 0,-2-5-19 0,4-1-38 15,0 0-55-15,-1-4-102 0,0-3-182 0,0 1-348 16,1-6-484-16</inkml:trace>
  <inkml:trace contextRef="#ctx0" brushRef="#br0" timeOffset="5313.6356">2396 1564 164 0,'-3'-5'625'0,"-4"1"-331"0,3-2 19 15,1 2-9-15,0 3-10 0,3-1-39 0,-1 1-63 0,1-1-59 16,0 2-44-16,0 1-35 0,1-1-28 16,-1 1-13-16,2-1-6 0,-2 0-1 0,1 0 5 15,-1 0 0-15,1 1 5 0,-1-1-2 0,1 0 3 16,0-1 3-16,2 0 8 0,4 0 7 0,1-1 0 16,5-2 1-16,5-1-8 0,3 0-4 15,3-1-1-15,4-1-4 0,2-1 2 0,9-3-6 16,0 1-2-16,5-4-2 0,5 4 0 0,4-2 2 15,1 1-6-15,4 0 1 0,3-3-2 0,0 0-2 16,0-3 4-16,-4 3 0 0,-2-3-2 16,0 1 1-16,-6 0-2 0,-1 0 0 0,-5 4 0 15,-5-1 4-15,-4 1 0 0,-7 2 3 0,-2 2 0 16,-6 0 3-16,-5 3 8 0,-4 1 0 16,-6 0 7-16,0 3-1 0,-1 0-2 0,-3 0-3 15,0 1-6-15,-1 1-8 0,-1-1-7 0,1 3-14 16,0-1-29-16,-1 2-29 0,1 8-118 15,-5 5-769-15,-2 14-774 0</inkml:trace>
  <inkml:trace contextRef="#ctx0" brushRef="#br0" timeOffset="12641.3783">5317 3402 1 0,'-2'-1'0'0,"-2"0"0"16,2-1 0-16,-2 0 0 0,1 0 245 0,1 1 15 16,0 0-13-16,-1 0-18 0,0-1-18 0,1 1-31 15,1 1-36-15,0-1-25 0,1 1-21 16,0 0-14-16,0 0-10 0,1 0-5 0,-1 0-7 15,0 1-3-15,1-1-6 0,-1 0-9 0,0 0-6 16,0 0-5-16,0 0-3 0,2 1-4 0,-2-1 1 16,2 0-6-16,-1 0-4 0,0 0 0 0,-1-1-6 15,2 1-1-15,-2-1-5 0,1 1-7 16,0 0 3-16,1-1 2 0,4 0 1 0,1-2 3 16,0-1-3-16,2 3-4 0,0-1 1 0,2 0 0 15,-1-1-4-15,-1 0 6 0,3 0 0 16,-1 0 2-16,3-2 3 0,1 0 3 0,-3 0 3 15,6-1 1-15,-1-3-1 0,1 1-3 0,3 1-5 16,-3-1-3-16,4 1-6 0,-3 0 5 0,-1 0 0 16,3 0 0-16,-1 1 6 0,0-1-7 0,1 1-1 15,0 0 1-15,-2 0 0 0,1 1 2 16,0-2-1-16,0 1 1 0,0 0-4 0,1 1 0 16,-1-2 2-16,2 3-1 0,0-1 4 0,3 0-2 15,-3 0-2-15,5-2 0 0,-1 2 1 16,2 1 0-16,-4-2 0 0,1 0-1 0,-1-1-1 0,1 1 1 15,0 1 1-15,0-2 3 0,0 0 3 16,1 1-5-16,-1-1 0 0,1 0-2 0,-1 0-1 16,1 0 4-16,-2 1 1 0,-2-1 0 0,5-2-3 15,-3 1 3-15,3 0-3 0,-2-1 2 0,5-1 3 16,-1 0-3-16,2 3-1 0,0-2-2 16,-2 1-1-16,2-2 2 0,1 2 0 0,4 0 0 15,-4 0-1-15,0 0 0 0,0-1 0 0,2-3 2 16,-1 1 3-16,0 0-2 0,2 1-1 15,2-1 0-15,3 1-5 0,-2 0 4 0,-3-2 1 16,3 1-1-16,-1 0 4 0,-3 0-2 0,0 0 0 16,1 0 1-16,-3 1 3 0,-3 2-3 0,-4-2-1 15,2 0 0-15,-5 2-3 0,0-2 4 16,-4 5 1-16,3-2 0 0,-6 2 2 0,0-2-2 16,2-1 0-16,-4 3-2 0,-2-1 1 0,1 1-1 15,-2 0 1-15,-1 0-1 0,1 2-2 0,-3-1 3 16,-2 2 3-16,1-2 1 0,-3 3 5 15,3-2-3-15,-3 2 0 0,-3 0 2 0,1 0 1 16,-1 1 3-16,0 0 3 0,0 0-2 0,-1 0-4 16,1 0 0-16,0 0 0 0,-2 0-4 15,1-1-2-15,0 0-14 0,-4-1-13 0,4 0-30 0,0 0-51 16,-1-1-109-16,-3 1-262 0,1 1-491 16,-4-1-93-16</inkml:trace>
  <inkml:trace contextRef="#ctx0" brushRef="#br0" timeOffset="13008.4944">7277 2206 379 0,'-5'-3'636'0,"2"-2"-299"16,-2 0-118-16,4 5-95 0,5 1-83 0,-2 0-35 15,1 2-9-15,4 1 23 0,5 3 35 16,1 2 19-16,8 1 10 0,6 4 2 0,3 0-11 16,2 3-17-16,4 3-17 0,-2-1-10 15,-2 0-2-15,-1 2-3 0,-4 3-5 0,-3 1-5 16,1 1-9-16,-9 2-1 0,2-1 1 0,-5 1 1 16,2-1 3-16,-4 0 0 0,-3-2 0 0,-2 2 2 15,0 2 0-15,-4-1 4 0,-3-1 1 0,-2 0 2 16,-3-1-1-16,-2-1-2 0,2-3-3 0,-2-1-2 15,-3 0 0-15,0-3-1 0,-5 2-1 16,4-2 0-16,-5 1-3 0,2-3-2 0,-3 2-3 16,-2-2-5-16,-1-2-3 0,1-2-7 0,0-1-13 15,0-3-28-15,6-1-50 0,-2-2-95 0,6-1-175 16,6-2-397-16,3-2-294 0</inkml:trace>
  <inkml:trace contextRef="#ctx0" brushRef="#br0" timeOffset="14302.7577">9263 1488 1 0,'-1'-8'0'16,"-4"-5"0"-16,0-1 177 0,1 0 183 0,-2 5-66 16,3-1-38-16,-3 2-50 0,1 0-37 0,-2 1-23 15,1 0-16-15,1 1-18 0,-3 0-24 0,0 2-25 16,1 1-23-16,-3-1-11 0,0 1-2 16,-1-1 11-16,1 2 3 0,-4 0-2 0,1 1-6 15,0 1-15-15,-7 0-11 0,1 1 1 0,-3 3 2 16,-3 0-1-16,-1 1 5 0,-3 0-2 0,-1 3-1 15,1-2 0-15,-1 2 1 0,2-1 2 16,1 2 3-16,-2 0 0 0,2 1-4 0,-1 1-1 0,2 0-2 16,-1 0-3-16,3 0 3 0,-1 0-1 15,3 0-4-15,-1 4 1 0,0-1-1 0,-4 1 0 16,0 2 4-16,2 3 0 0,-3-1 0 16,0 2-2-16,2 2-2 0,-2 3-1 0,-1 1 0 15,0 0-2-15,3 3 0 0,-2-1 2 0,-1 1-3 16,6 1 1-16,-5 1 2 0,6-3 0 0,2 2-1 15,1-4 0-15,4 1-1 0,0-2-1 16,1 1-1-16,2-1 4 0,-1 2-2 0,1 2 3 16,1-3-1-16,0 2-1 0,1 0 1 0,0 0 0 15,-2 1 2-15,3-1 0 0,-1 3-2 0,-1 1 0 16,1 3 1-16,0 2-1 0,-1 3 2 0,1 0 2 16,0 2 0-16,1 2-1 0,-1 1 1 15,1 3-2-15,0-1-1 0,3 1 0 0,0 0-3 16,3-1 0-16,-1-1-1 0,3-5 1 0,1-1-1 15,4-5 0-15,-3-3 4 0,1 3-4 0,0-1 3 16,4 0-2-16,-2-1-3 0,5 2 3 16,-2-2-4-16,2-1-1 0,-1-1 3 0,2-1-1 15,5 2 4-15,-1 0 0 0,3 0 0 0,1 3 0 16,-1-3 2-16,6 2-1 0,0 0-3 16,5 2 6-16,-1 0-2 0,3 0 2 0,6-2 7 0,3 1-7 15,3-2 1-15,1 1-1 16,0-1-3-16,5 0 3 0,2-1 0 0,0-3 1 0,3 2-3 15,-1-5 4-15,4-2 2 0,-2-4 1 0,0-2 5 16,3-4-5-16,-1-2 0 0,3-4 3 16,-1-2 1-16,2-2 0 0,-1-1 0 0,2-4 1 15,0-2 0-15,3-1-1 0,-2-2-3 0,1-1-3 16,3 1 1-16,-2-3-2 0,-2-5 2 16,6-1 0-16,-4 1-6 0,0-5 5 0,-2-5-1 0,-1-1 0 15,-3-2 2-15,2-2-5 0,-5-1 0 16,-3-2 0-16,-1 0 1 0,-3 0-2 0,0-5-1 15,-1 2 2-15,-3-4-3 0,0-5 5 0,1 2 1 16,-2-5 1-16,-2-3 3 0,-1 1-1 16,-5-3 2-16,0-3-1 0,-1-2 3 0,0-4-2 0,-2 0 0 15,-3-2-1-15,-2 2-4 0,0 0 6 16,-6 2-1-16,-3-4 0 0,-2-1 3 16,-3 1-5-16,0-1 2 0,-4 4-2 0,-3-2 0 0,-2 2-4 15,-1 0-1-15,-3 0-2 0,-3-1-3 16,-2 4 4-16,-1-1-4 0,-3 1 2 0,-5-1-1 15,2 0-2-15,-3 0 1 0,-4 3-3 0,-2 1-1 16,-5 2 0-16,-1 2-1 0,0 2 1 16,-4 4 1-16,0 1 2 0,-2 3-1 0,-1 2 0 15,0 1-4-15,-3 4-2 0,-2 0 1 0,-3 3 2 16,-2 2-2-16,-1 4 0 0,0 3-1 0,-2 4-5 16,-1 0 5-16,-3 2-1 0,-6 1 4 15,2 2-1-15,-5 1 0 0,0 3-2 0,-1 1 0 16,-2 2-2-16,-1 1 4 0,-1 1 0 0,0 0-2 15,-2 1 3-15,6 1-2 0,0 1 4 16,0-1-1-16,0 3 1 0,7-3-1 0,-2 1-1 16,4 1 0-16,9-1 0 0,0 1 1 0,4 0 0 0,3 3-2 15,3-1 0-15,0 0-4 0,2 3 2 16,3-1 0-16,1 2-2 0,3-1-3 0,-1 1-9 16,2 3-10-16,-1 2-25 0,-2 2-22 15,4 3-41-15,0 0-61 0,-4 3-118 0,4 1-201 16,0 6-432-16,3-1-109 0</inkml:trace>
  <inkml:trace contextRef="#ctx0" brushRef="#br0" timeOffset="14717.614">8853 1392 674 0,'-5'-8'277'16,"1"-2"18"-16,-2-1-9 0,4 1-30 0,0 6-44 16,1 1-62-16,1 2-72 0,1 2-96 15,0 2-38-15,0 3-3 0,0 4 23 0,4 3 55 16,-2 10 10-16,4 2 11 0,-2 9 2 0,0 4 1 16,-2 8 9-16,-1 9-2 0,-1 5-3 0,-1 9-2 15,-1 10-7-15,0 5-5 0,0 6-1 16,-2 2-8-16,-1-1-4 0,3 1-2 0,-1-3-4 15,-2-1 5-15,-1 0-5 0,1 4 7 0,-2 0 3 16,0 1 1-16,-2-2 0 0,0-2-8 16,0-4-4-16,3-5-2 0,0-2-1 0,3-1-1 15,0-6-2-15,2-2 3 0,0-2 1 0,0-5 0 16,0-1 1-16,-1-2-2 0,0-4 1 0,-3-6 0 16,3-4-2-16,-2-6 0 0,-2-2-2 0,3-3-2 15,1-1-1-15,-1-2-2 0,1-3-2 16,-1-4-2-16,0-6-6 0,2-5-7 0,0-1-16 15,0-5-30-15,0-3-47 0,0-3-63 0,0-2-87 16,2-3-258-16,1-5-509 0,4-8 309 0</inkml:trace>
  <inkml:trace contextRef="#ctx0" brushRef="#br0" timeOffset="15069.3487">9776 1521 195 0,'5'-29'652'0,"1"-5"-411"0,-2-3 15 15,-1 12-11-15,1 11-29 0,-2 3-27 0,-1 3-12 16,0 3-37-16,-1 2-50 0,0 3-53 0,0 3-46 16,-1 2-11-16,1 3 4 0,0 6 14 0,0 9 23 15,0 6 11-15,0 9 9 0,-2 8 9 0,0 9 7 16,-4 6-3-16,2 9 1 0,-4 10-6 15,-1 7-10-15,0 8-3 0,2 6-10 0,1 3-2 16,-2 2-3-16,1-3 1 0,2 1-2 0,0 1-3 16,1-1-2-16,-5 3-4 0,5-4 3 0,-3-4-4 15,-2-5-1-15,2-6 1 0,3-2 0 16,-2-4 1-16,2-3 0 0,2-6-1 0,0-5 1 16,0-5 0-16,2-6 0 0,0-9-1 0,2-7-3 15,-1-7-5-15,0-4-4 0,0-6-8 0,0-3-12 16,-1-3-27-16,0-5-54 0,0-3-77 0,0-6-64 15,0-4-256-15,0-6-812 0</inkml:trace>
  <inkml:trace contextRef="#ctx0" brushRef="#br0" timeOffset="15538.6543">7910 2798 507 0,'-9'-5'236'0,"-3"0"-38"15,0-1 3-15,5 4 2 0,3 3 9 0,4-1-7 16,0 0-36-16,0 0-54 0,1 0-49 0,0 1-25 15,1-1-16-15,-1 0-10 0,0 0 10 16,6 0 23-16,1 2 26 0,6-1 22 0,6 2 3 16,7-6-12-16,7 1-13 0,10-4-12 0,5-2-11 15,11-2-9-15,3-1-8 0,12-4-5 16,0-1-3-16,7-1-5 0,5-2-1 0,3-2-4 16,6 1 2-16,4-3-1 0,6 0 0 0,8 0 0 15,2 0-3-15,2 0 0 0,0-1-3 0,3 1 0 16,-2 0 4-16,-3 1-3 0,-4-1 1 0,-2 1 0 15,-11 3-6-15,-7-1 2 0,-5 2-3 16,-6 1 0-16,-4 1 0 0,-6 0 0 0,-9 4 1 16,-8-2-3-16,-6 4 3 0,-11 0-4 0,-9 5 1 15,-9 0 1-15,-8 3 0 0,-7 1 5 16,-3 1 1-16,-2 0-2 0,-1-3-18 0,-3 1-24 16,-5-1-31-16,-5 0-38 0,-8 1-45 0,-8 2-96 15,-6 0-231-15,-10 2-567 0,-8-1-119 0</inkml:trace>
  <inkml:trace contextRef="#ctx0" brushRef="#br0" timeOffset="16358.2572">8158 1931 475 0,'7'-6'331'0,"2"-3"-20"15,1 1-35-15,-3 0-1 0,-3 4-14 0,-3 3-57 16,-1 1-69-16,0 1-72 0,0 1-55 16,0-1-24-16,0 2-1 0,1 5 9 0,0 3 19 15,-1 4 16-15,3 6 10 0,-3 3 6 0,-4 5 0 16,3 6-1-16,-2 5-6 0,-4 3-3 0,3-1-3 15,-3-3-4-15,3-2-2 0,-2-3-5 16,3-7-5-16,-2 1-4 0,3-7-3 0,2-1 2 16,-2-2 0-16,1-2 2 0,0-5-1 0,-2 2 1 15,2-4-1-15,-1-4 2 0,1-2 5 16,1-2 7-16,0-1 16 0,0 0 18 0,-1 0 17 16,1-3 12-16,-1 2-6 0,0-1-20 0,-4-4-21 15,1 0-21-15,-4-7-11 0,0-1-3 0,-2-2 0 16,4-5-2-16,-2-1 0 0,-1-2-1 0,1-4-3 15,3-1 0-15,-1-5-1 0,2 2 0 0,0-6 1 16,2 0-1-16,3-6-1 0,4 0-1 16,-1 3 0-16,5-1 0 0,0 3 0 0,3 1-2 15,1 2-1-15,5 1-4 0,2 2 2 0,6 4 3 16,0 0 2-16,5 6 0 0,0 1-1 16,-3 5-2-16,-1 2-1 0,-5 5-4 0,-1 5-1 15,-3 3-4-15,-3 5-8 0,2 4 6 0,-4 3-2 16,3 8 8-16,-4 3 6 0,-1 6 0 0,-1 3 4 15,-7 6-2-15,-2 4 4 0,-3 2 4 16,-7 5 2-16,-1-1 2 0,-2-3-3 0,1-4-1 16,-3-10-1-16,4-4 2 0,0-3 2 0,-1-3 3 15,-3-2-2-15,2-2 0 0,2-3 1 0,0-6 0 16,1-1 1-16,6-1 2 0,-3-3 0 0,5 1 0 16,0-2 1-16,2 0-1 0,0 0 0 15,3-2-5-15,-2 0-5 0,2-3-4 0,10-1-5 16,0-6-1-16,6 2 2 0,4-1 3 15,4 2-1-15,-2 0 0 0,-2 1-1 0,3 4-1 0,-3 2-2 16,-2 1 2-16,-2 5-4 0,-1 1 0 16,-2 6 1-16,-4 0-3 0,-2 3 4 0,5 1 1 15,-5 1 5-15,-3 1 3 0,-2 2-1 0,1-2 1 16,-6 0 3-16,-2 1 4 0,-6-1 4 16,-3-2 4-16,0 0 2 0,-3-1-1 0,-6 0 4 15,-1-1 2-15,-3 0-1 0,-5-1 0 0,0-1-1 16,1-2-5-16,-1 0 0 0,-1-3-1 0,-1 0-1 15,2 1-1-15,3-4-4 0,-3 2-3 0,7-3-2 16,-1 1 0-16,3-1-3 0,6 0-6 16,4-2-31-16,2 1-71 0,6 1-107 0,1 1-311 15,8 0-993-15</inkml:trace>
  <inkml:trace contextRef="#ctx0" brushRef="#br0" timeOffset="16902.48">8266 3037 1 0,'0'-9'383'0,"0"-2"160"0,0-2-124 0,-1 3-56 0,0 3-48 16,1 1-64-16,-1 0-49 0,0 3-36 15,-2 1-43-15,2 1-43 0,1 1-41 0,-1 1-34 0,1 1-22 16,0 0-3-16,-1 5 4 0,1 2 11 15,-3 5 11-15,-1 1 0 0,4 2 2 0,3 0 0 16,1-1 1-16,2 0 3 0,0 0-2 0,5 0 2 16,3 1 1-16,1 0-3 0,0-2 1 0,2 3-1 15,1-1-4-15,1 1 1 0,0 0-1 16,-4 0 1-16,4-2-1 0,-4 1-1 0,-1 0-6 16,-3-3 0-16,-1 1 1 0,0-1 0 0,-4-1 2 15,-2 0 0-15,-1-2-1 0,0-2 2 0,-2 0 3 16,-2 2 5-16,-4-4 3 0,3 0 8 15,-6 2 3-15,-1-3 5 0,-1 1 1 0,-2 2-3 16,-3-4-4-16,-1 1-3 0,-4-1-5 0,0 2-2 16,0-4-2-16,-1 0-1 0,-1-2-2 15,1 1-3-15,-4-2-5 0,3-2-5 0,0 2-11 16,2-4-19-16,-1 1-34 0,2-4-53 0,4-1-78 16,-2-2-131-16,6-2-364 0,-1-2-838 15</inkml:trace>
  <inkml:trace contextRef="#ctx0" brushRef="#br0" timeOffset="17135.9559">8195 3006 1 0,'7'-8'425'16,"5"-3"-23"-16,2-4-46 0,7 1-10 0,4 0-36 16,-3-3-72-16,6 0-57 0,-3 1-56 15,3-1-33-15,0 6-25 0,-3 0-16 0,1 2-11 0,-3 2-7 16,-2 0-5-16,0 3-5 0,-4-1-6 15,-3 2-6-15,-3 0-5 0,-2 2-6 0,1 2 0 16,-7-1-2-16,3 3 0 0,-4-2 0 0,-1 1-1 16,1 0-3-16,-2 1-1 0,0 0-3 0,0 2-9 15,0-2-23-15,-3 1-74 0,1-2-143 16,0 2-320-16,-2-2-922 0</inkml:trace>
  <inkml:trace contextRef="#ctx0" brushRef="#br0" timeOffset="17590.4878">7767 774 1 0,'-2'-5'387'0,"1"-1"116"0,-3-2-79 16,3-2-83-16,1 0-51 0,-2 1-55 15,2 1-54-15,0 2-51 0,0 1-51 0,1 0-45 16,0 2-26-16,1 3-9 0,4 3 6 0,1 0 19 16,4 4 15-16,2 0 9 0,1 3 2 15,5 5-6-15,2-1-9 0,5 5 0 0,-3 1-2 16,3 2-2-16,21 25-9 0,-2-3-9 0,-9-5-2 16,-8-5-2-16,0-4 9 0,-3-2-1 0,2 0-2 15,-2-2-3-15,2-1-5 0,-6-4 1 0,1 0 0 16,-2-5-2-16,-4 0 2 0,-1-4-9 15,-1 1-7-15,-2-2-18 0,-1 0-39 0,-3-2-66 16,-3-3-100-16,2-2-168 0,-4-2-277 0,-3-6-829 16</inkml:trace>
  <inkml:trace contextRef="#ctx0" brushRef="#br0" timeOffset="17835.7707">8179 696 886 0,'-1'-5'525'0,"-2"-1"-65"15,2 0-140-15,-1-1-72 0,-3-1-61 16,3 1-68-16,1 2-42 0,0 3-50 0,0 1-30 16,0 2-9-16,1 5 12 0,-3 2 22 0,2 6 15 15,-1 4 14-15,0 5-3 0,-4 7-5 16,-8 42-10-16,-6 1-7 0,1-1-3 0,-2-10-7 16,3-9 1-16,-1-4-3 0,5-6-2 0,2-6-1 15,-2-3-4-15,6-5-1 0,0-1-2 16,0-3-1-16,1-2 0 0,2-2-2 0,-2-6-12 15,5-3-27-15,0-1-41 0,0-5-64 0,-2 0-89 16,3-2-147-16,0-4-368 0,-5-3-801 0</inkml:trace>
  <inkml:trace contextRef="#ctx0" brushRef="#br0" timeOffset="18177.0037">7667 1053 777 0,'-8'-4'452'16,"4"-1"-12"-16,-4-2-92 0,4 2-55 0,0 3-59 16,3-4-58-16,1 1-47 0,0 1-32 0,1 1-25 15,2 0-20-15,-1 0-13 0,2-4-15 16,5 0-9-16,7 1-4 0,1 0-1 0,10-4 8 16,5 2 1-16,-14 3 12 0,5-3-6 0,6 1-2 15,4-1-1-15,6-2-11 0,8 2 3 0,-2-1-7 16,12-4-1-16,-1 4-3 0,3-3 1 15,0 2 5-15,-3-2 2 0,1 2-3 0,-3-2 1 16,0 3-7-16,-9-1 6 0,2-1 6 0,-6 2-4 16,-6-1 1-16,0 2-7 0,-10 0 13 0,-2 2-7 15,-5 0 10-15,-6 3 4 0,-3 0-8 16,-1 1 15-16,-6 2-6 0,-1-2 4 0,-1 2-1 16,0 0-9-16,-1 0-8 0,1 2-15 0,0-2-13 15,-1 0-11-15,0 2-11 0,-3 2-48 0,-1 4-102 16,-3 4-367-16,2 4-1205 0</inkml:trace>
  <inkml:trace contextRef="#ctx0" brushRef="#br0" timeOffset="24722.4268">5065 4714 1 0,'-1'-4'0'0,"-3"-3"0"0,0-1 0 0,-1 0 0 0,1 2 0 15,2 0 16-15,-4 0 244 0,3 1-5 16,-2 0-20-16,1 2-24 0,2-1-17 0,1 1-13 16,-2-1-9-16,2 1-10 0,-1 2-18 0,2-1-20 15,-1 1-23-15,1 1-25 0,1 0-28 16,-1 0-20-16,0 0-16 0,0 0-5 0,0-1-3 16,2 2 0-16,-2-1-1 0,1-1 0 0,-1 2-1 15,1-1 0-15,-1 0 0 0,0 0 0 0,0-1 3 16,2 1-6-16,-1 1 4 0,0-1 0 15,4 3-2-15,3-1 5 0,-1 2-5 0,2-1 0 16,-2 2 0-16,3-2 1 0,1 2 1 0,1 1 0 16,0-1 0-16,3 2 1 0,0 0-2 15,0 2 2-15,3 1 1 0,0 3 1 0,3-3 1 16,0 2 4-16,-1-2 1 0,0 2 1 0,0 1-2 16,0-1-1-16,0-1 0 0,1 1 1 15,-1 1 2-15,2-1 1 0,1 1-1 0,0 0 0 16,1-1 1-16,1 2 3 0,1-1-2 0,0-1-1 0,0-2 7 15,2 2 1-15,-3-2-3 0,3 1-1 16,2-1-12-16,-2-1-2 0,1 2 7 0,-1 0 4 16,0-1 4-16,3 0-3 0,1 1 1 0,-3-1-9 15,6 1-1-15,-2 1-4 0,0 1-2 0,3-1 3 16,-5 3-1-16,0-3 1 0,2 2 4 16,1-1 0-16,1 0 3 0,-1 3 0 0,4-4 2 15,1 3-4-15,2-1-3 0,-2 3 2 0,1-1-6 16,3 3 3-16,-1-1 1 0,1 0-1 15,3 1 3-15,-3-5-3 0,6 3 1 0,-4-1 1 16,5-2 1-16,-1 3-1 0,-4-2-1 0,1-1-1 16,0-1-5-16,0 1 5 0,1 0 3 15,-3 0-1-15,4-2 5 0,-4 2-3 0,6 0-4 16,-1-2 0-16,-5 2 0 0,5-2 1 0,-2 0-1 16,0-1 1-16,1 1-5 0,-3-1 3 0,1 0 1 15,-2 0 0-15,1 1 3 0,0-1-3 16,-5 0-4-16,0-1 3 0,-2-1 1 0,-2 0-1 15,0 0 2-15,-3-3-4 0,-1 1-2 0,-2 0 2 16,-1-2 0-16,-5 1 0 0,-1 0 3 0,-1-1-3 16,-6-1 1-16,-1 0 1 0,-3-1-2 0,-1 0 2 15,-5-1 0-15,-3-2 2 0,-2 0 9 0,-1 0 11 16,0 0 8-16,0 0 9 0,0 0 3 16,0 0-3-16,-1-1 0 0,0 1-2 0,0-1-11 15,-1 0-9-15,-2-2-11 0,2 0-10 0,-4-4-5 16,1 2-2-16,-3-1-7 0,3 1-7 0,-1 2-11 15,-2-4-23-15,2 3-28 0,-1-2-40 16,-2 2-53-16,-2-1-87 0,1-1-172 0,0 0-333 16,-3-1-601-16</inkml:trace>
  <inkml:trace contextRef="#ctx0" brushRef="#br0" timeOffset="25010.259">7965 5471 1 0,'-1'-1'279'0,"1"-2"184"0,0 2-133 15,1 1-70-15,2 1-70 0,-2 0-85 0,0-1-67 16,0 3-24-16,1-1-13 0,5 2 8 16,2 3 18-16,4 1 2 0,3 4 1 0,1 1 2 15,4 2 0-15,-1 3-4 0,4 3 7 0,-3 2 2 16,-1 1-3-16,-3 1 2 0,3 4-8 16,-3-1-3-16,-4-1-1 0,1-1-1 0,-7-3 3 15,0 0 2-15,-4-2 3 0,-5-1 5 0,0 0 6 16,-5-4 7-16,2 1 5 0,-6-2 2 0,-4-1-4 15,3 2-5-15,-6-2-2 0,3 1-10 16,-5 0-6-16,-1-2-2 0,1-1-5 0,-2-1-2 16,-1 0 0-16,1-4-11 0,2 0-6 0,-1 0-5 15,7-3-9-15,-3 1-19 0,5-1-44 16,1-3-107-16,2 1-233 0,1-2-503 0,5 1-194 16</inkml:trace>
  <inkml:trace contextRef="#ctx0" brushRef="#br0" timeOffset="26330.5551">9895 5071 1 0,'-3'-9'0'0,"2"-5"0"0,-1 0 363 16,1-2-3-16,-2 3-18 0,1 2-62 0,0 1-45 15,-1-1-43-15,-2 1-44 0,1 2-28 16,-2-1-24-16,1 2-23 0,-1 0-17 0,-1 1-17 16,-1 0-8-16,-1 2-5 0,-4 2-3 0,-1-2-3 15,1 2-3-15,-7-1-2 0,1 1 0 0,-6 2 7 16,1-1 2-16,1 2 4 0,-2 1-1 16,2-2-5-16,-6 4-2 0,4 1-3 0,-5-1-1 15,0 2 0-15,0 2 0 0,-1-1-1 0,0-1-4 16,-2 4 0-16,-1-2-2 0,2 3-1 0,-2 0 2 15,-2-1-3-15,3 2-1 0,3-1 2 0,-1 2-3 16,-1-1 1-16,1 2-2 0,2-1 1 16,-3 1 0-16,2 0 1 0,-2-2 1 15,3 3 1-15,-1 1 0 0,2-1 1 0,4 3-2 0,-3-1 1 16,-1 2 1-16,3 2-2 0,-3 1 1 16,5-1 0-16,-4-2 1 0,4 1 0 0,-2-2-2 15,3 3-2-15,2 0-2 0,3-2-3 0,-1 2 1 16,-1 1 1-16,0 1-2 0,6 1 2 0,-4 3 0 15,3-1 0-15,2 4 1 0,-4 0 2 16,4 3-2-16,0 1 1 0,1 3 0 0,-4 2-4 16,4 3 2-16,1 1-1 0,0 1-3 0,2 0 4 15,2 2 0-15,0-1-1 0,4-2 0 0,0-4-1 16,1-1-1-16,1-1 0 0,0 0 1 16,2-1-3-16,1 0 2 0,2 2 0 0,0-2-1 0,4 2 8 15,1 0-4-15,-1 1 1 0,0-1 2 16,4 1-6-16,-2 2 2 0,0-3-1 15,1 3 0-15,3 0-1 0,-3 2 1 0,0 2 0 0,4-1 1 16,-3-1 5-16,4 0-4 0,-2 0 1 16,4-1 0-16,1 1-5 0,0 0 3 0,1-7 1 15,0-2-2-15,8-4 4 0,-2-3 0 0,4-3-2 16,1-1 0-16,0-1 1 0,1-2 5 16,5 0-1-16,0-5 2 0,3 4-3 0,3-2-2 0,0-2 1 15,1-1 0-15,3-1 4 0,-2-2 0 16,4 1-1-16,3-2-3 0,2 1-2 0,0 0 0 15,3 3 2-15,-1-4 2 0,4 1-1 0,-3-3-1 16,3 1 0-16,0-5 0 0,0 0 2 16,0-2 0-16,-3-2-1 0,2-1-1 0,-3 0-1 15,1-3 1-15,1-3 0 0,-1-1 1 0,0-1 1 16,0-1 0-16,1-3-1 0,-1 1-1 0,1-4 2 16,0 3 0-16,0-3 1 0,-3-2 0 15,4-2-3-15,-2 0 3 0,3-3 1 0,0-5 1 16,0 2 3-16,0-3-3 0,1-1-1 0,1-2 0 15,-3-3 0-15,0 1 2 0,-3-2 0 16,-5 0 0-16,-2 1 0 0,-3-2 2 0,1-3 1 0,-5 0-2 16,-2-5 0-16,-3-3 0 0,-3-3-2 15,-1 0 1-15,-3-3 3 0,-7 1-1 16,1-3 0-16,-6 2 0 0,-4 1 0 0,-4-2-3 16,-4 2 0-16,-3 0-2 0,-1 3-2 0,-3 2 1 0,-2 0 1 15,-1 2-3-15,-2-3 5 0,-2-1-7 16,-2 1 2-16,-4-1 1 0,-2 1-8 0,0-1 6 15,-5-1-2-15,1 2-2 0,-3-3 2 0,0 2 0 16,-3 0-2-16,1 0-2 0,-2-2 4 16,0 4-3-16,0 2 0 0,-3-2 2 0,1 1-2 15,0 1 1-15,-1-1-2 0,0 5 0 0,0 2-1 16,-3 3 0-16,0 0 1 0,-2 3-3 0,-1 0 3 16,-4 5-4-16,0-1-1 0,-3 4 1 0,1 2-3 15,-4 2 2-15,0 4 0 0,-4 0-3 16,2 7 4-16,-2-1-1 0,1 5 2 0,-1 2-1 15,-4 1 1-15,1 4-4 0,1 1 3 16,-2 2 1-16,2 0 0 0,-2 2 4 0,1-2-1 16,2 3-3-16,0-1 2 0,-1 1-1 0,0 2 0 15,-2 4 3-15,-4-4-2 0,2 4 1 0,-5-1 1 16,-1 2-2-16,0 1-3 0,1-1 4 16,-2 0 1-16,5 1-2 0,0-3 3 0,2 3-5 15,5 1-3-15,6-1-1 0,3-1-5 0,3 2-1 0,7-1-5 16,1 0-5-16,6 0-10 0,3 1-18 15,-1 0-35-15,7 1-53 0,2-1-103 0,3 0-218 16,4 1-431-16,6 0-462 0</inkml:trace>
  <inkml:trace contextRef="#ctx0" brushRef="#br0" timeOffset="26856.2157">9923 4793 1 0,'-1'-5'0'0,"-2"-1"0"15,-3-1 324-15,4 4 36 0,1-1-24 0,0 3-52 16,-1 1-83-16,2 0-83 0,0 1-84 0,0-1-55 16,2 3 3-16,-2 0 15 0,1 2 26 0,0 4 32 15,-1 3 7-15,0 4 7 0,0 4 10 16,-2 5 15-16,-4 5 5 0,-2 5 0 0,-2 9-13 16,-2 7-18-16,-5 6-15 0,-1 7-11 0,-2 4-6 15,-1 4-10-15,-3 3-2 0,2 0-5 16,0 3-5-16,2 1-1 0,1 4-5 0,6-3-2 15,2-3 0-15,1-1 0 0,0 0 0 16,3-7 2-16,3-1 1 0,-2-7 2 0,3-1 4 0,-4 1 2 16,4 0 9-16,-2 0 2 0,-1 5 1 15,-1-2 3-15,-2 2-10 0,4 5-1 0,-3-3-3 16,0 0-3-16,0-1-1 0,2-3-2 0,-1-3 0 16,3 0 0-16,-2-4 3 0,-3-3-5 15,4-4-3-15,-1-6 0 0,2-2-5 0,-2-2 2 0,4-4 0 16,-3-2-1-16,1-6 1 0,4-3-4 15,-2-6-2-15,1-4-3 0,1-2-6 0,0-5-15 16,0-5-21-16,1-2-20 0,0-3-22 16,0-4-58-16,7-3-126 0,0-8-273 0,6-6-466 0,4-8 272 15</inkml:trace>
  <inkml:trace contextRef="#ctx0" brushRef="#br0" timeOffset="27326.0491">10786 4779 1 0,'4'-21'0'0,"3"-5"0"15,1-3 412-15,-4 7-5 0,0 5-36 0,-1 5-41 16,-2 1-55-16,2 2-38 0,-2 2-31 15,1 3-50-15,-2 1-51 0,0 3-42 0,0 0-48 0,0 1-32 16,0 1-16-16,0 3-2 0,0 1 16 16,-2 5 17-16,0 7 15 0,0 6 8 0,-1 5 0 15,-2 7 3-15,0 7 5 0,-2 4 4 0,-4 7 3 16,0 8 1-16,-2 5-2 0,-4 12-8 16,0 3-4-16,2 5-6 0,-3 0-5 0,5-1-1 15,-4 1-1-15,6-1 0 0,-1 1-1 0,0 1-2 16,-1-1-1-16,0 2-1 0,3-3 0 15,-3-2 2-15,1-1 0 0,-1-1-1 0,0 1 1 16,0-3-2-16,-1-1 1 0,2-1 2 0,-2-4 0 16,2-1 0-16,0-5 1 0,-1-5 0 0,2-8 1 15,3-7 2-15,1-6-4 0,-2-2-1 16,1-2-2-16,2-6-2 0,1-4 3 0,-2-6 1 16,3-2-1-16,-1-3-3 0,1-2 3 0,1 1-3 15,-3-7-1-15,4 2 0 0,0-5-5 16,-2-2-7-16,2-1-13 0,2-2-23 0,-1 0-32 15,0-1-50-15,0-1-114 0,-1 0-279 0,-3 0-510 16,-1-4 91-16</inkml:trace>
  <inkml:trace contextRef="#ctx0" brushRef="#br0" timeOffset="28129.9625">8534 6244 1 0,'-4'-5'0'0,"-2"4"0"0,2-3 373 16,2 3-25-16,2 1-77 0,0 0-77 0,1 1-72 15,0-1-36-15,0 1-21 0,-1-1-13 16,0 0-10-16,1 1-11 0,-1-1-10 0,1 0-8 0,0 0-3 16,2 0 9-16,-2 2 40 0,2-2 31 15,5 1 15-15,1 3 3 0,4-2-32 0,-1 2-21 16,6-3-5-16,3 3-7 0,-1-1-2 15,3-2-6-15,5 1-2 0,2 1-3 0,2 0-2 0,5-1 2 16,-2 0-8-16,5-1-3 0,4-1 3 16,3-1-2-16,5-2 5 0,6-3-1 0,3 3-3 15,1-3 0-15,5 0 4 0,0-2-2 16,4 3 0-16,2-2 4 0,1-1-7 0,-1 0 2 16,4 1 1-16,1 0-3 0,4-1 4 0,-1 1-2 15,3-1-2-15,1-1-2 0,-1 0-2 0,3 1-3 16,-2-1-2-16,1 2 2 0,0-1-4 0,-3 0 2 15,-2-1-1-15,-1 1-7 0,-7-1 5 16,-3 1-1-16,-1-1 0 0,-6 2 2 0,1 0-3 16,-6 1 0-16,0-2 1 0,-4 2 0 0,-3 1-1 15,-5-4 0-15,-6 3 1 0,-4 1-5 16,-4 0 5-16,-6 1-1 0,-5-2 0 0,-5 3 3 0,-3 0-2 16,-3 2 0-16,-4 0-1 0,-5 1 2 15,2 0-2-15,-3 0 2 0,0 0 2 0,-2 0 0 16,2 0 6-16,-1 0 2 0,1 1 1 15,0-1 2-15,0 0-6 0,-1 0-3 0,1 0-1 0,0 1-4 16,0-1 2-16,0 0-2 0,0-1-2 16,0 1-2-16,0 0 2 0,0 0-2 0,0 0 0 15,0-1 0-15,0 1-2 0,0 0 0 0,0 0-1 16,1 0 0-16,-1 0 0 0,0 0 1 16,0 0 0-16,0-1-5 0,0 1 4 0,0 0 0 15,-1 0-2-15,1 0 4 0,0 0-3 0,0 0-1 16,0 0-1-16,0 0-4 0,0 0 2 0,0 0-2 15,0 0-3-15,0 0-1 0,0 0-2 16,0 0-4-16,0-1-4 0,1 2-2 0,-1-2-13 16,0 1-12-16,0 0-14 0,3 1-22 0,-1-1-28 15,1 0-48-15,2 1-106 0,0-2-187 0,4 2-377 16,-1-1-281-16</inkml:trace>
  <inkml:trace contextRef="#ctx0" brushRef="#br0" timeOffset="31408.037">9340 5327 1 0,'0'-2'0'0,"0"-1"0"0,0 1 0 0,0 0 265 15,-1 0-25-15,-1-1-24 0,0 0-19 0,1 0-15 16,1 1-7-16,-1 0-18 0,0 1-12 15,0-2-17-15,0 2-19 0,-2-1-13 0,1 1-13 16,1-2-8-16,1 2-8 0,-1 0-8 0,-1-3-7 16,1 2-8-16,-4 0-6 0,4 2-5 0,0 0-5 15,-1-1-4-15,1-1-3 0,-2 1-4 16,-1 1-2-16,3-1-1 0,-2 0-1 0,-2 0 0 16,3-1-3-16,-3 0 0 0,0 1 0 0,-1 1-3 15,0 0 1-15,-1-2-3 0,1 2 0 16,-1 2 0-16,-1-2 0 0,-2 1-2 0,-1 1-1 15,2 0 0-15,-1 0 1 0,-1 0 0 0,-1 3 1 16,0 1 1-16,-3 0-2 0,3 0 1 16,0 1 0-16,0 1-2 0,0-1 2 0,-2 3-2 15,4 1-2-15,-1-1 0 0,0 5 1 0,1-3 1 16,0 4 1-16,1 2 2 0,-1 1-1 0,0-1 0 16,0 3 0-16,1 1 1 0,3-1-1 15,-2 1-1-15,0-1 2 0,5 1-2 0,-2-1-2 16,3-1 3-16,2 0-2 0,0-2 0 0,1 0 1 15,4-2 1-15,0-1 0 0,5 0 3 16,1-4 6-16,4 2 1 0,0-1 4 0,3-2 2 0,3-1-1 16,2-1 4-16,5-3 1 0,1-1 1 15,2-4 0-15,1 0-5 0,4-4-2 16,-2 0-3-16,-2-3-1 0,1 3-3 0,-5-3-2 0,0 2-2 16,-5-2-4-16,-1 0 6 0,-1 1 0 0,-4 1 3 15,-1-2 3-15,-4 2-2 0,-4 1 0 16,-3 0 3-16,1 1 5 0,-3-1 2 0,-1 1 5 15,0 1-2-15,-2 1-6 0,0 0 3 0,0-2-3 16,0 2-3-16,-2-2 0 0,1 3-7 0,0-2-5 16,-1-1-2-16,1 2-1 0,-2-1-2 15,1 1 0-15,1-2 0 0,1 3-8 0,-1-2 5 16,1 2-3-16,-1-1-11 0,1 1-18 0,-1 0-69 16,0 1-86-16,0 1-194 0,-3 4-631 0,1 2-485 15</inkml:trace>
  <inkml:trace contextRef="#ctx0" brushRef="#br0" timeOffset="39346.8581">9104 6442 1 0,'-4'-4'481'0,"1"-2"-34"0,-3-4-114 0,4 6-45 0,-1-1-23 15,-1 2-43-15,2 0-52 0,1 0-36 0,-1 2-35 16,2 0-27-16,-1 1-23 0,1 0-17 16,0 1-16-16,0-1-7 0,0 0-3 0,0 1-3 15,0-1 1-15,0 0-3 0,0 2 0 0,0-2 0 16,0 0 0-16,0 0 0 0,0 0 0 0,0 1 1 15,0 1 2-15,0 0 3 0,-2 2 3 16,2-1 1-16,-3 1 1 0,1 0-2 0,2 3 3 16,-2-1 0-16,1 2-2 0,-4 2 6 15,3-1-2-15,-1 3 4 0,-2 1 1 0,3 2-1 0,-1-1-2 16,-2 0-3-16,1-1-1 0,1 2 0 16,-2-1-4-16,2-2 2 0,-3 3-4 0,2-2 1 15,-1 2 3-15,1-3-1 0,-1 2 2 0,0 0-2 16,-2-1-1-16,3 2-2 0,-3-3 4 15,-3 2-5-15,7-1 1 0,-4-1-1 0,4-2-4 16,-1 0 5-16,0-1-1 0,0 0 0 0,-2-2 4 16,4 1-6-16,-3-2 0 0,2 2 0 0,2-2-2 15,-1-2 1-15,1-1-1 0,0 1 2 16,-2 0-3-16,2-3 2 0,0 0 0 0,1 0 1 16,0-1 5-16,0 0 0 0,-1 0 1 0,2 0 1 15,-1 2 0-15,0-2-2 0,0 0 1 0,0 0-5 16,0-2-3-16,1 2-2 0,-1 0-3 0,0 0-3 15,0 0 1-15,1 2 0 0,2-1 1 0,-2 0 3 16,2 4-1-16,-1-2 1 0,6 1 3 16,-1 0 1-16,3-1 1 0,1 1 1 0,3-1 1 15,2 1-1-15,0-1 3 0,3 0-2 16,0-2 1-16,1 1 1 0,0-2-2 0,1-3 0 16,-1 0 2-16,2 0-3 0,-1-2 2 15,2 0 0-15,-4-2-2 0,2 1 0 0,-4-2 2 0,3 2-2 16,-1-4 0-16,-2 0 2 0,-2 0-2 0,-2 0 2 15,0-3 2-15,-2 4 0 0,-4-2 3 16,-1 2 1-16,1 2 0 0,-4-3 1 0,-1 4 1 16,2-3-2-16,-3 0 0 0,0 1 1 0,-1 1-6 15,-1-1 3-15,0 1-2 0,-3 1-3 16,3-2 4-16,0 1-3 0,-1 3-1 0,1 0 1 16,-4 0-1-16,4-1-1 0,0 0 1 0,0 3 0 15,-1 0-3-15,1 0 2 0,-1 2-1 0,2 0-4 16,0 0 4-16,0 0-4 0,0 0-4 0,0 0 1 15,0 2-4-15,0-1-2 0,0 0 2 16,0 1 2-16,0 3 1 0,-2 1 2 0,1 2 2 16,0 3-2-16,0 0 4 0,0 3 0 15,-1 4-1-15,-2 2 1 0,1 5-2 0,1 0 1 16,-4 4 0-16,4-2 1 0,-2 0 0 0,-1 0 0 0,2-1-1 16,1 0-1-16,-3 0 1 0,4-1 1 15,0 2 0-15,0-1 1 0,0 2-1 0,-1-4-2 16,-1 0 2-16,3 0-4 0,-1-3 5 0,2-2-2 15,-1 1-1-15,0-2 0 0,0 0-3 16,-1-3 5-16,1 0 1 0,0-3 1 0,0 1 0 16,0-4-2-16,0 1-1 0,0-4-1 0,0-4 5 15,0 2-1-15,0-3 0 0,0 0 0 0,0 2-4 16,0-3 9-16,0 0 4 0,0 0 4 0,0 0 7 16,-1 0-4-16,1 0 3 0,0-3-1 15,0 2 0-15,0 0-1 0,0 0-5 0,-1 0-5 16,0-1-10-16,0 0 4 0,0 0-2 15,-3-1 1-15,2-1 4 0,2 1-9 0,-1-2-2 16,0 2-9-16,0 0-31 0,1 2-62 0,-1 0-123 16,2 2-327-16,1 3-1178 0</inkml:trace>
  <inkml:trace contextRef="#ctx0" brushRef="#br0" timeOffset="47933.8527">11382 2556 1 0,'-7'0'0'16,"-1"0"0"-16,0-1 0 0,2 1 0 15,0-1 0-15,1 1 0 0,1-1 0 0,1-1 0 16,2 2 183-16,0 0-25 0,0 0-25 0,0 0-23 16,1 0-21-16,0 0-17 0,-2 2-14 0,2-2-6 15,0 0-18-15,0 0-8 0,0 0-1 16,0 0 1-16,0 1 15 0,0-1 11 0,0 0 6 0,0 1 9 16,-1-1 3-16,0 0 1 0,1 1-4 15,0-1-10-15,-2 1-16 0,2-1-8 0,-1 2-4 16,1-2-6-16,0 0-3 0,-1 0-4 0,2 0-9 15,-1 1-1-15,0-1-6 0,1 0 0 16,-1 2 3-16,2-4 5 0,-2 4 3 0,1-1 4 16,0 0 1-16,2 1-1 0,-1-1 3 0,-1 0 2 15,3 0 1-15,0 1 1 0,0 1 3 0,2-2 1 16,-2 0 3-16,3 0 5 0,2 0 1 16,1 1 3-16,2-1 1 0,0 1-4 0,4 0 6 15,0-1 2-15,3 0-2 0,2-1-2 0,-3 0-8 16,5-1-5-16,-1 0-2 0,3-1 1 15,-1 0-3-15,2-1-3 0,-1 2-1 0,1-2-7 16,-1-1 2-16,1 2 0 0,-1-2-2 0,1 3 1 16,-1-2-5-16,0 3-2 0,0-3 0 0,-3 2-1 15,1 1 0-15,2-1 0 0,-1 1 0 16,0 0-2-16,4-1 1 0,-1 1 1 0,2 0 1 0,-2 0 6 16,-1 0-4-16,1-1 0 0,1 1-2 15,-2-2 0-15,2 2 2 0,-1-2 0 0,1 1-2 16,1-2-1-16,1 2 0 0,0 0 0 0,-1-1-1 15,-2 1 2-15,-1 0-3 0,3 0-1 0,-3 0 0 16,-1 1-3-16,4 0 5 0,-6 0 0 16,5-2 3-16,-4 2-2 0,1-1 0 0,-1 0-1 15,-1 0 1-15,3 0 1 0,-4 0-2 0,-1-1 1 16,1 1 0-16,1 0-2 0,-7 0 2 16,3-1-2-16,-4 0 1 0,1 2 0 0,-5-1-1 15,1 0 1-15,-3 1 1 0,1-1 1 0,-1 1 1 16,-3 0-2-16,-1-1 0 0,0 1-1 15,-1 0 2-15,1-1 0 0,0 1 1 0,-4 0 0 16,3 0-2-16,-2 0 1 0,1 0-1 0,-2 0 3 16,1-2 0-16,0 2 2 0,0-1-1 0,0 1-2 15,-1 0 4-15,0 0 1 0,1-1 1 0,1 1 4 16,-1-2-5-16,1 1-1 0,-3 1 2 16,1-1-3-16,0 0-3 0,2 0-2 0,-2 0-7 0,1-1-11 15,0 0-14-15,-2-1-40 0,1-1-64 16,3 1-98-16,0-3-179 0,-2-1-330 0,2 0-445 15</inkml:trace>
  <inkml:trace contextRef="#ctx0" brushRef="#br0" timeOffset="48251.1256">12958 2213 1 0,'4'-3'0'0,"-3"-4"186"16,3 0 167-16,0 4-33 0,-2-2-47 0,2 4-89 15,-1 1-88-15,0 0-57 0,-1 1-43 16,4 2 0-16,2 1 12 0,1 3 4 16,3 0 2-16,1 4 5 0,0 1-3 0,0 4 3 0,2 1 5 15,-2 1 6-15,2 3 5 0,-2 2 1 0,-2 1 4 16,1 3-4-16,-4-1 0 0,1 3 2 16,-6-2-3-16,2 1 1 0,-3 0 4 0,-3-4 3 15,0-1 6-15,-4-1 0 0,1-1 3 0,-4 0 4 16,-2-3-4-16,-1-1 2 0,-4-2-5 0,-1 1-3 15,1-3-4-15,-2 1-6 0,-1-3-3 0,-3 2-7 16,1-4-4-16,-1-2-6 0,-2 3-7 16,0-3-7-16,-1 1-8 0,2 1-14 0,-4-3-33 15,5 1-79-15,2 2-155 0,3-4-243 0,0 1-445 16,5-3 425-16</inkml:trace>
  <inkml:trace contextRef="#ctx0" brushRef="#br0" timeOffset="49614.2981">15300 1451 1 0,'0'-9'0'16,"-2"0"0"-16,-1-6 0 0,-3 1 0 16,3 4 269-16,-4-1-22 0,0 1-53 0,2 2-40 15,-4-1-24-15,0 2-20 0,-1 0-13 0,-1 1-7 16,1-2-8-16,-1 2-4 0,-6 0-7 0,3 2-15 16,-5-1-9-16,-2 2-2 0,2 1 0 0,-1-1 1 15,0 1-1-15,-2 1-4 0,-1 1-4 16,-3 0 5-16,5 0-3 0,0 0-3 0,-1 1 1 15,4 0-4-15,-3 2 0 0,1-2-2 0,0 1-2 16,-1 1-5-16,1-1 0 0,-1 2-1 16,1-1 2-16,-2 3 3 0,2-1-5 0,-2-1-4 0,1 4 0 15,-4-2-1-15,3 2 2 0,-2 1 3 16,-3-1-1-16,1 0-4 0,1 2-2 0,2-1-4 16,-4 3-1-16,3-2 1 0,-1 2-1 0,2-1-1 15,2 3-2-15,-1-1-5 0,2 1 2 16,1-3 2-16,0 3-1 0,1-2 1 15,3 3-3-15,-3 0 1 0,0-1 1 0,4 3 3 0,-2-1-3 16,3-1-1-16,1 1 0 0,1 0-3 0,-5-1 4 16,6 4 0-16,-1-2 3 0,-2 1-2 15,0 1 0-15,-2 2-1 0,3 2 2 0,-6 2 2 16,5 2 3-16,-6 2-2 0,2 1-1 0,2-1-2 16,-3 1-3-16,4-1 1 0,0 1-1 15,0-2 2-15,2 1 0 0,-1 3-1 0,-1-1 1 0,4-4-1 16,-1-2 0-16,-1 0-2 0,2-3 0 15,0-2-3-15,1 1 0 0,1-3 3 0,1 2-2 16,2 0 2-16,2-3-1 0,-2 1 0 16,3-1 2-16,-1 3 2 0,-1-1 0 0,1 2 1 15,2 0-4-15,0 1 0 0,1 1 2 0,0 1 0 16,0 0 3-16,1 3-1 0,0 2-1 0,0 0-1 16,1 3-1-16,2 0 0 0,-1 0-1 0,-1 1 2 15,5-1-2-15,-4-2 1 0,6 4-1 0,-1-3 1 16,-1-1-2-16,2-1 0 0,2-4 3 15,3 2-1-15,-2-1 1 0,-1-1 2 0,7 1-3 16,-5-1 2-16,8 2 1 0,-2 0-2 0,5 1 0 16,0-2 1-16,0 3 3 0,3-2 0 15,2 0 2-15,1-2 0 0,0 2-5 0,3 0 3 16,6-2-4-16,-3 0 2 0,4 0 2 0,0-2-1 16,1 0 5-16,-1 0-5 0,0-2 1 0,0-2-1 15,1 2-4-15,1-4 3 0,0 0 3 16,0-1-1-16,2-3 0 0,-1 2 1 0,3-4-4 15,0 0 3-15,4-2 6 0,1-4-4 0,6-2-1 16,-1-2-2-16,3-1-4 0,-1-3 3 0,-1-1 1 16,3-4 0-16,3-2-3 0,2-2 2 15,0-2 0-15,2-1-4 0,-2-1 8 0,5 0-5 16,-1-2-1-16,0-5 1 0,-1 1-4 0,-1-4 4 16,-2-1 0-16,0-1-2 0,-2-4 1 15,-1 1-1-15,-1-4 0 0,-2-1 5 0,-2-2 0 0,0 0-1 16,0-4 0-16,-5-2-1 0,-5 0-5 15,1-1 5-15,-7-3-1 0,0-2-1 0,-1-5 3 16,-1-2-4-16,-2-3 0 0,-3 3-5 0,-3-3 1 16,-1 4 0-16,-3-1 0 0,-2 4 3 0,-4 3-2 15,-2 1 0-15,-2 2-1 0,-5 3 3 16,-5 3-1-16,-1 0 0 0,-6-1 0 0,-2-2-1 16,-4-2 2-16,-2-1-2 0,-6 2 1 0,-1 3-1 15,-5 2-1-15,0 0 1 0,-7-1 1 16,4 0-3-16,-5 0-2 0,-2 1 0 0,-1 4 0 15,-2-3-1-15,-5 5 5 0,1 0-6 0,-1 2 2 16,-4 3 0-16,-2 3-5 0,0 2 4 0,-3 1-2 16,0 3 1-16,-3 2-2 0,0 5-1 0,-1-3 2 15,1 3 5-15,-2 4-2 0,0-1 2 16,-2 1-5-16,1 1-5 0,-1 3 2 0,-3 2 0 16,5-1 1-16,-4 4-2 0,-1 0 6 0,3 0-5 15,-1 4 5-15,8-1 2 0,0 2-4 16,4 0 1-16,1 1-1 0,2 4 0 0,3-3-5 15,6 0-3-15,1 4-6 0,1-2-7 0,3 3-3 16,-1-2-17-16,5 2-12 0,0-1-24 0,2 3-43 16,2-1-47-16,1 1-88 0,6 1-144 0,2 0-162 15,3 2-375-15,5-6 344 0</inkml:trace>
  <inkml:trace contextRef="#ctx0" brushRef="#br0" timeOffset="50005.6312">15413 1319 1 0,'-1'-7'0'0,"0"-2"476"0,1-2-58 0,-2 3-49 0,2 2-63 15,0 2-51-15,0 0-87 0,0 3-76 16,0 3-72-16,0 1-36 0,0 0-12 0,0 4 17 0,0 5 22 15,-1 4 12-15,-1 3 16 0,-4 9 11 0,-3 4 16 16,-5 8 7-16,-4 9 1 0,-5 6-3 16,-4 11-10-16,-3 6-7 0,-1 6-9 0,-1 3-10 15,0 7-7-15,-2 2-3 0,6 1-4 0,-6-3 1 16,2-1 4-16,1-4-2 0,1 1-4 16,1-1-2-16,5-2-5 0,1-5 0 0,3-6 1 15,3-3 0-15,2-9-4 0,0-1-2 0,5-8 1 16,0-3-5-16,0-3 5 0,0-3 1 0,0 0-2 15,0 0 5-15,1-5-5 0,-1-1 2 16,0-2-3-16,2-1-3 0,2-3 0 0,-2-6-6 16,5-2-3-16,2-8-5 0,-3-3-12 0,8-6-16 15,-4 0-26-15,1-4-18 0,2-4-69 0,5-4-138 16,5-10-341-16,13-8-854 0</inkml:trace>
  <inkml:trace contextRef="#ctx0" brushRef="#br0" timeOffset="50379.2065">16284 1376 1 0,'10'-16'345'0,"1"-5"180"0,0-3-105 15,-3 6-71-15,-5 4-69 0,1 2-74 0,-2 4-46 16,-1 3-38-16,-1 4-53 0,1 1-48 0,-1 2-29 15,0 4-9-15,1 6 6 0,0 7 19 16,-1 4 11-16,0 7 8 0,-2 5 20 0,-2 6 14 16,-5 9 4-16,-7 8 8 0,-3 9-9 0,-3 9-11 15,-5 7-5-15,-1 7-15 0,-2 7-8 0,-6 3-4 16,4 0-5-16,-2-1-2 0,-1-1 1 16,5-6-2-16,-2-1 0 0,2-4 2 0,1-4-5 15,2-2 0-15,-1-6-2 0,0-6-2 0,4-7 1 16,-3-7-3-16,4-5 0 0,1-4-2 15,3-2 0-15,-1 1-1 0,2-6-5 0,5-1-5 16,-4-4-6-16,7-6-12 0,2-6-13 0,3-7-15 16,-1-3-29-16,5-7-33 0,-1-4-48 0,2-1 13 15,0-3-90-15,0-4-280 0,0-6-548 16</inkml:trace>
  <inkml:trace contextRef="#ctx0" brushRef="#br0" timeOffset="50831.6555">14261 2296 1 0,'-20'0'0'0,"-7"2"0"0,-3-2 64 15,8 0 298-15,9-2-41 0,2 1-45 0,3 0-42 0,2 1-12 16,4 0-23-16,1 0-35 0,1-1-34 16,1 1-47-16,0 1-29 0,0-1-22 0,1 0-14 15,0 0-9-15,0 0 10 0,2 1 18 0,7 0 16 16,5-1 17-16,4 2-8 0,6-2-10 0,9-2-9 16,9 1-7-16,7 0-1 0,7 0-7 15,3 1-4-15,10-2-3 0,3 0 0 0,12 1-2 16,6-4 0-16,3 2-1 0,12-2-3 0,5-3-1 15,3 0 0-15,-3 0-5 0,1 1 0 0,-1 0-1 16,-4 1-1-16,-2 0 0 0,-4-1 0 16,-3-2 2-16,-5-1-3 0,-5 2 3 0,-7-2 1 15,-3 2-2-15,-8-2 1 0,-7 3-2 0,-5 0 1 16,-10-1 1-16,-6 3 0 0,-7 0 1 0,-11 1 1 16,-9 2 6-16,-10-2 7 0,0 4 7 15,-6-1 1-15,-3 1-14 0,-2-4-19 0,-5 1-20 16,-4 0-16-16,-12-1-11 0,-7 3-19 0,-7-2-30 15,-3-1-52-15,-4-4-108 0,2 0-259 16,-5 2-450-16,-5-3 83 0</inkml:trace>
  <inkml:trace contextRef="#ctx0" brushRef="#br0" timeOffset="51178.3512">14743 1531 36 0,'2'-8'404'0,"0"-3"14"16,1 0-66-16,-1 0-45 0,4 4-32 0,-3 0-45 16,1 2-45-16,1 1-49 0,-4 3-59 0,0 1-48 15,0 1-25-15,5 3-9 0,-4 0-1 16,4 4 6-16,-2 0 4 0,4 6-1 0,-5 2 9 15,-1 5 4-15,2 2 2 0,-3 4 7 0,-2 2-4 16,-4 4 5-16,2-1-1 0,-5 5-2 16,-1-1 1-16,-1-3-2 0,-2 3 0 0,2-5-1 15,0-2-4-15,-1-3-5 0,2-3-4 0,0-3-1 16,-1-3-2-16,4-1-4 0,-3-1-3 16,2-4-6-16,-2-1-10 0,4-5-13 0,-2 0-20 15,-1-4-27-15,-2-1-35 0,4-1-63 0,-3-3-116 16,0 0-173-16,0-7-327 0,0-1 65 0</inkml:trace>
  <inkml:trace contextRef="#ctx0" brushRef="#br0" timeOffset="51546.9858">14618 1520 1 0,'11'-11'0'15,"8"-4"68"-15,3-4 243 0,6 1-36 16,-3 3-31-16,5 3-44 0,0 1-44 0,1 2-35 15,-1 2-37-15,-1 3-29 0,-3 6-21 0,-3 0-18 16,-3 7-9-16,0 0-3 0,-6 4 0 0,4 3 3 16,-7 4 7-16,1 4 4 0,-3 2 8 15,0 5 5-15,-6 3 7 0,0 2 10 0,-7 2 1 16,-1 3 8-16,-5-1-5 0,-5 0-2 0,2 1 5 16,-7-2-2-16,1-3-2 0,-2 0 2 15,-1-4-4-15,-2-2 1 0,-1-2 3 0,-3 0-2 0,2-3 4 16,-2-2-5-16,2-5-1 0,-1-1-5 15,3-4-5-15,0-3 0 0,1-1-2 0,-3-1-1 16,3-3-3-16,-2 0-4 0,1-1-3 16,3-2-3-16,0 2 2 0,7-4-2 0,-2 0-4 15,5 0 1-15,3-4-3 0,5 3 4 0,-1 0 2 16,0-1-5-16,3 1-6 0,1 0-7 0,-1 1-11 16,2-1-24-16,-1 1-48 0,0 0-65 0,2 0-62 15,3 2-107-15,-2 2-143 0,0 3-211 16,3 2-331-16</inkml:trace>
  <inkml:trace contextRef="#ctx0" brushRef="#br0" timeOffset="52004.5406">14611 2583 1 0,'7'-7'484'0,"-5"-5"76"0,5-1-138 16,-5 1-51-16,0 3-72 0,0-2-76 0,-4 2-57 16,1 1-45-16,-1-1-21 0,-1 2-24 0,-3 1-10 15,2-2-13-15,-3 2-11 0,-3 2-7 16,0-1-8-16,-1 4-5 0,-6 0-8 0,-1 3-5 16,-6 3-3-16,1 3-3 0,-7 5 2 0,1 3 1 15,0 1-1-15,3 1-3 0,1 3-1 0,3 1-1 16,7 0-1-16,-1 2 1 0,8-1-4 15,5-1 0-15,4-2 2 0,6-1-1 0,4-3 5 16,2-3 3-16,4-3-1 0,1-3 9 0,4-3 0 16,2-1 5-16,-2-4 3 0,5-3 0 0,-2-3-2 15,2-2-2-15,-3-3-4 0,0-2-3 16,-6 1 1-16,-2 1 1 0,-4 0 1 0,-1-1 3 16,-3 4-1-16,-2 3 0 0,-3-2 1 0,-2 5-1 15,0 0-2-15,-1 2-3 0,0 1-7 16,0 0-10-16,0 0-10 0,0 2 0 0,-1 3 3 15,-1 6 6-15,-4 2 8 0,1 8-1 0,-4 4 1 16,-1 6-1-16,0 1 2 0,-1 4 0 0,-3 6 0 16,0 1-2-16,1 0-1 0,-4-2-5 15,6-2-27-15,0-3-42 0,1-2-85 0,0-2-179 0,3 1-410 16,3-1-883-16</inkml:trace>
  <inkml:trace contextRef="#ctx0" brushRef="#br0" timeOffset="52560.309">13419 516 512 0,'-1'-1'513'0,"1"-2"-40"0,-2-3-136 16,2 1-75-16,0-2-42 0,0 0-51 0,2 1-20 15,0-2-26-15,0 2-35 0,1 1-23 0,1-1-25 16,-2 3-16-16,4-1-10 0,-2 2-7 0,5 2 0 15,-1 2 0-15,3 4 6 0,1-2 4 16,2 5 3-16,4 1-1 0,0 4-2 0,3 3 1 16,-1 1-6-16,1 4 6 0,1 0 1 0,2 3-9 15,-2 2-2-15,0 0 0 0,-1 2-2 16,0 0 5-16,-2 2 4 0,3-3-7 0,-2 0-2 16,0 1-9-16,12 19-9 0,-4-11-10 0,-7-13-23 15,-11-12-25-15,1 0-41 0,-6-4-44 0,0-3-49 16,-4-3-69-16,0-2-47 0,1-2-278 15,-4-5-408-15</inkml:trace>
  <inkml:trace contextRef="#ctx0" brushRef="#br0" timeOffset="52801.0269">13918 394 329 0,'0'-5'700'15,"-1"-2"-147"-15,0-2-146 0,-2 1-91 0,0-3-90 16,1 3-87-16,2 3-51 0,-1 1-57 0,-2 2-30 15,0 4-2-15,-1 5 14 0,-4 4 28 16,-2 6 7-16,-3 2 1 0,-2 5-12 0,-5 6-8 16,-3 4-1-16,0 4-2 0,-6 5 4 0,3 3-4 15,-2 5 1-15,-6 10-12 0,-21 40-9 16,12-12-4-16,12-23-9 0,16-30 3 0,7-7-3 16,3-3-10-16,-5-4-17 0,4 0-32 0,1-1-50 15,-3-4-84-15,2-2-88 0,-1-3-165 16,-2-5-341-16,2-5-385 0</inkml:trace>
  <inkml:trace contextRef="#ctx0" brushRef="#br0" timeOffset="53102.4968">13379 731 692 0,'0'-3'531'15,"-3"-1"-60"-15,0 0-122 0,-1 0-73 0,3-2-55 16,-2 0-78-16,2 3-46 0,1-1-35 0,1 2-39 15,2-1-6-15,-1 0-10 0,7 1-3 16,3 1 12-16,4 0-5 0,7 0 10 0,3-2 2 16,8 1-1-16,5 0-1 0,3-1-5 0,2 1-3 15,5-1-1-15,0-2 1 0,2 0-1 0,-1 1-8 16,-3-1-2-16,0 1-4 0,-4 2 2 16,1-3 7-16,-5 1-4 0,-5 2 2 0,-6 0-3 15,-3 1-2-15,-5 0 2 0,-2 0-2 0,-8 0 1 16,-5 1 4-16,1 0 5 0,-3 0-2 0,-2 1 4 15,-1-1-4-15,0 0-6 0,-1 0-6 16,1 0-14-16,-2 0-15 0,0 2-32 0,-3 2-80 16,2 1-206-16,0 1-725 0,-4 2-373 0</inkml:trace>
  <inkml:trace contextRef="#ctx0" brushRef="#br0" timeOffset="54318.4818">11847 5202 1 0,'-5'0'0'0,"-5"0"0"16,0 0 274-16,3-2-39 0,0 2-17 15,3-1 14-15,-1 1-2 0,2-1-22 0,1 1-23 16,0 0-30-16,1 0-25 0,1 0-23 0,0 0-28 16,0 0-25-16,0 0-20 0,1 0-12 15,-1 0-10-15,0 0-6 0,2 0-6 0,-2 0-8 16,0 0-5-16,1 0-5 0,0 1 5 0,2-1 16 15,2-1 27-15,1 0 33 0,6-5 23 0,3-1 12 16,9-6-10-16,6-6-16 0,9-9-17 16,10-7-17-16,9-6-6 0,4 1-4 0,4-4-2 15,1 0-1-15,9-3-5 0,0-1-2 0,5 0-4 16,-1 1 0-16,2-1 3 0,1 2 0 0,-3-1 5 16,-1-1-6-16,-5-2-2 0,-1 2 0 0,-2 0-5 15,-3 1 3-15,2 1 0 0,-5 0-1 16,3 1-3-16,-2 3 3 0,0-1-1 0,-3 2-2 15,-2 2 3-15,-3 2-7 0,-5 2 1 0,-3 7-2 16,-4 0-1-16,-5 3 1 0,-5 5 1 16,-4 2 0-16,-4 4 1 0,-6 0-1 0,-2 3 1 0,-2 0 1 15,-5 2 0-15,-3 3 1 0,-2 0 1 16,0 2 1-16,-4 0 0 0,2 1 4 0,-3-1 0 16,-1 1 0-16,3 1 0 0,-2-4-4 0,-1 1-1 15,3 0-2-15,-1-5 3 0,-2 3-5 0,4 0-1 16,-4 0-1-16,0 0-2 15,3 0-4-15,-3 0 0 0,-2 0-5 0,1 2-11 0,-1 1-14 16,-1-1-28-16,0 1-42 0,-3 0-50 0,-2 1-57 16,-4 3-62-16,-1 0-79 0,-4 3-81 15,-2-1-96-15,-2 0-83 0,-1 1 205 0,-2-3 407 16,-1 1 0-16,2-2 0 0,-1-2 0 0,2-1 0 16,-1-2 0-16,0 0 0 0,1-3 0 15,4 0 0-15,1 0 0 0,4-2 450 0,2 1 27 16,6 1-77-16,-1-1-98 0,4-1-82 0,5 0-74 15,1-2-38-15,4 1-15 0,6-1-6 0,2-2-3 16,5 4-7-16,5-2-8 0,4 6-7 16,1 0-10-16,5 5-7 0,3 5-10 0,-1 6-10 0,-1 5-2 15,-4 5-3-15,1 6 6 0,-3 2 6 16,-3 6-1-16,-1 2 1 0,-7 4-1 0,-2 2 0 16,-9 0 2-16,-7 0 3 0,-6 0-7 0,-6-2-3 15,-9 2-10-15,-6 1-10 0,-7 0-4 0,-4-1-13 16,-1 0-21-16,-2-1-51 0,3-1-113 15,-1-3-329-15,4 2-1037 0</inkml:trace>
  <inkml:trace contextRef="#ctx0" brushRef="#br0" timeOffset="55724.6355">16058 5199 1 0,'4'-6'0'0,"-3"-3"469"0,5 0-93 0,-4-2-20 16,-1 3-26-16,0 2-52 0,0 0-59 0,-2 0-49 15,0 0-40-15,0 1-34 0,-2-2-21 16,-2 3-17-16,2-1-12 0,-3 2-9 0,3-2-2 16,-1 2-4-16,-2-4-3 0,-2 1 2 15,3 1-5-15,-3 0-3 0,-1-1-3 0,-1 1-4 0,-2 0-1 16,2-1 0-16,-2 1-1 0,0 1-1 15,-2-1 5-15,1 0 2 0,-4 3-4 0,1-3-1 16,-8 3-9-16,1-2-3 0,-7 2 0 0,0 1-2 16,0-2 2-16,1 0 0 0,3 3 0 0,-2 0-1 15,-3 0 1-15,0 0-2 0,-1 0 0 0,0 2 5 16,-2-2 1-16,4 0 3 0,6 1-1 16,-3-1 0-16,2 0-3 0,-2 3 0 0,-2-2 0 15,3 5 0-15,-4-3 0 0,-1 1-1 0,1 1 0 16,0-1 2-16,0 3-3 0,1-1 1 15,1 0 0-15,1 2-2 0,-2-2 0 0,0 0-1 16,0 1 0-16,1-1 1 0,5 3 0 0,-6 1-1 16,3 1 0-16,-2 0 2 0,-1 1-3 0,-1 1 1 15,-1 2 0-15,1 0-3 0,-1 1 3 16,0 2-1-16,-1 2-1 0,-4 0 4 0,3-1-3 16,-1 1 0-16,-3-2 2 0,6-1-2 0,1 1 1 15,-1 2 0-15,2-2-1 0,1 0-2 16,2-3 2-16,-1 2-1 0,3 1 0 0,-3-1 3 15,5 0-4-15,3-1 1 0,-1 2 1 0,4-1-2 16,-1 2 2-16,-1 2 0 0,0 2 1 0,2 1-3 16,-2 1 2-16,-2 1-1 0,1 1 1 0,-1 1 4 15,2 1-4-15,1 0 0 0,-1 2 0 0,1 2-4 16,1 1 4-16,0 3 1 0,3-1-1 0,0 3 3 16,1 1-2-16,1-1 1 0,1-2 0 15,3 1 5-15,1-1-3 0,4 1 1 0,3-1-1 16,0-1-5-16,3 1 3 0,2 3-2 0,2-2 1 15,1 1 3-15,-1 2-2 0,2-4 0 16,-2 3 0-16,4 2-2 0,1 0 2 0,0 0 1 16,0 2 0-16,3-4 1 0,-1-3-1 0,3 1 0 15,2 0-1-15,0-5 2 0,0 2 0 0,3-2 1 16,2-4 1-16,1 5 0 0,3-3 1 16,0-1 0-16,5-4 3 0,3-3 6 0,-1 1-4 15,2-1-3-15,1-1 2 0,2 0-6 0,1-4 8 16,3-3 1-16,-1 1-4 0,5-2-1 15,0-1 0-15,2-3 3 0,2 1 1 0,0-8 6 16,5 1-6-16,1-3-2 0,5-2-2 0,-1-2-4 0,4-1 4 16,0-1-1-16,-1-2 1 0,0-1-2 15,0 0 1-15,-2-4 0 0,1 1-1 0,-1-4 6 16,-2-1-6-16,5 0-2 0,-3-3 1 16,0 0-6-16,-2-1 4 0,-1-2 0 0,0 0 2 15,0-1 1-15,-3-4 1 0,0-1 1 0,-2-1-1 16,1 0 2-16,-3-2-2 0,-3 0-2 0,1-3 1 15,-1 2-3-15,-2-4 4 0,0 1 1 0,-6-2 0 16,-1-3 4-16,-2-1-4 0,-2 2 2 16,-1-1 1-16,-2-5 0 0,-3 2 1 0,-2 1-2 15,0-3-3-15,-2 1-1 0,-4-2-1 0,4 0 0 16,-6 0 3-16,2 0-3 0,-5 1 2 16,-1 0 0-16,-2 1 0 0,-2-6 1 0,-4 0-3 15,-2 0-1-15,-2 0 1 0,-2 4-4 0,-4-3 2 16,-1 2 1-16,-4 1-2 0,-1 0 0 15,-3 4-1-15,-7-2-2 0,1 3-2 0,-4-1 7 16,-3 5-7-16,-5 1 2 0,0 2-1 0,-5 2-5 16,-1 0 3-16,-5 0 0 0,-3-1-1 0,-1 1-4 15,-3 2 6-15,-4 2-1 0,-1 0 0 0,-2 0 7 16,-6 4-7-16,1-2 1 0,-4 3-1 0,-3 4-5 16,0 1 3-16,-6 6 1 0,0 2 0 15,-2 4 0-15,-3 3 0 0,-3 1 0 0,-2 4 0 16,-1 2 4-16,5 3-3 0,1 2-2 0,4 5-2 15,8 1-14-15,8 3-16 0,5 3-16 0,6 2-24 16,6 2-30-16,1 5-44 0,5 5-90 16,3 1-218-16,7 6-578 0,4-2-458 0</inkml:trace>
  <inkml:trace contextRef="#ctx0" brushRef="#br0" timeOffset="56109.6294">15310 5114 1512 0,'-1'-10'300'0,"-1"-4"-8"16,-3-3-86-16,4 4-33 0,2 3-23 0,-1 1-18 16,0 3-19-16,3 3-25 0,-3 1-33 15,0 3-36-15,1 0-32 0,0 2-6 0,0 4 4 16,0 6 8-16,2 7 15 0,2 5 3 0,-3 6 1 15,0 11 2-15,-2 3-1 0,-2 8-2 16,-2 5 0-16,-5 4 3 0,-2 7 0 0,-7 7 2 16,-2 8 1-16,-3 6-2 0,-4 4-1 15,-4 5-4-15,-1 2-2 0,-5-5-1 0,-3 2 0 0,4-4 3 16,-4 2 1-16,0-1-2 0,2-3 2 0,2-4-2 16,2-2-1-16,3-11 3 0,6-7-5 15,-1-11-2-15,6-8-1 0,0-6-1 0,6-1 1 16,-2-10-1-16,5 1 1 0,0-7-2 0,1-3 1 15,1-2 2-15,2-5-3 0,3 1-4 0,1-6-12 16,3-1-20-16,1-3-24 0,1-1-38 16,2-2-53-16,2-3-98 0,4-2-264 0,0-5-697 15</inkml:trace>
  <inkml:trace contextRef="#ctx0" brushRef="#br0" timeOffset="56423.6365">16356 4988 1981 0,'8'-14'184'0,"0"-3"-3"16,-3-1-22-16,0 11-34 0,-4 7-27 0,-1 0-40 16,0 0-41-16,-1 0-22 0,-2 7 1 0,1 2 10 15,-2 11 22-15,-5 9 18 0,-3 8 5 16,-6 10-3-16,-1 6-11 0,-4 8-9 0,-2 2-6 15,0 4-1-15,-1 5-3 0,0 1-1 0,-4 5-4 16,-1 6-1-16,-4 4-2 0,1 1-4 16,0 4 3-16,-2 2-1 0,4-2-1 0,0-1 6 15,-3-1-7-15,3-1-3 0,1-3-1 0,0 2-5 16,1-7 1-16,1-3 0 0,7-3-4 0,1-9-11 16,1-8-23-16,-1-8-36 0,3-6-51 0,-1-7-54 15,5-3-94-15,-5-7-246 0,0-2-495 16,-1-8 78-16</inkml:trace>
  <inkml:trace contextRef="#ctx0" brushRef="#br0" timeOffset="56805.7135">14037 6116 381 0,'-14'-5'397'0,"-1"-1"-170"0,-3 1-29 0,8 3 39 15,8 2 24-15,1 1-19 0,2-1-77 0,0 1-111 16,1 1-43-16,4 0 6 0,2 1 31 0,5 2 45 16,5 1 7-16,5 0-5 0,8 1-10 0,10 0-19 15,6-3-6-15,8-2-11 0,12 0-9 16,5-2-6-16,6-3-8 0,8-1-3 0,6 0-5 15,8-2 2-15,6-1-5 0,8 0-4 0,3-2 1 16,2 2-7-16,-1-2 6 0,-3 2-1 0,-2-1 0 16,-2-2 2-16,-6 0-3 0,-4-2-1 0,-7 0-1 15,-5 1 2-15,-9-1-6 0,-10 1 0 16,-7 3-3-16,-10 0-5 0,-6 0 4 0,-8 3-3 16,-13 2-4-16,-7 0-6 0,-11 1-17 15,-6 2-21-15,-4-1-40 0,-6-1-66 0,-2 0-115 16,-10 0-241-16,-9 1-454 0,-7-1 17 0</inkml:trace>
  <inkml:trace contextRef="#ctx0" brushRef="#br0" timeOffset="57177.3096">14659 5449 1203 0,'7'-5'114'0,"-2"-1"-2"0,5 0-37 15,-1 3 3-15,-1 2 0 0,-5 1-32 16,3 1-40-16,-3 2-18 0,-2 2 4 0,1 2 16 16,3 6 28-16,-4 1 28 0,-1 6 35 0,-3 4 21 15,-4 4 18-15,-5 7-2 0,-5 3-30 0,-4 3-19 16,-2 2-32-16,-5 2-17 0,0 1-8 15,3-3-11-15,0-1-7 0,3-4-4 0,7-5-3 16,-2-5-1-16,8-4-2 0,5-6-2 0,-1-1 0 16,5-5 0-16,5-1 2 0,-1-2 6 0,5-3 5 15,8 1 5-15,-1-4 5 0,10-3 0 16,4-3-4-16,3-1-5 0,7-5-7 0,1 0-11 16,0-3-10-16,0 0-19 0,1-6-30 0,-3 1-43 15,-2-2-72-15,-4 0-97 0,-4 0-204 0,-3-2-383 16,1 0 91-16</inkml:trace>
  <inkml:trace contextRef="#ctx0" brushRef="#br0" timeOffset="57414.7361">14789 5395 1 0,'-12'-8'384'0,"-6"-2"179"16,0-1-141-16,5 2-59 0,5 2-74 0,6 1-85 15,1 0-75-15,2-2-63 0,2 1-46 0,6 0-22 16,9-4-7-16,2 3 0 0,4-4 6 0,8 3-1 16,3 1 2-16,1 0 0 0,3 3-1 0,-3 2 1 15,-1-1 0-15,1 1-2 0,-4 2-5 0,-7 1-8 16,-1 3-12-16,-8-1-32 0,-1 2-64 16,-4 1-118-16,-1 2-134 0,-6 1-187 0,-2 1-231 15,-4 1 617-15</inkml:trace>
  <inkml:trace contextRef="#ctx0" brushRef="#br0" timeOffset="57578.2478">14590 5649 1 0,'1'1'0'0,"3"-1"56"16,-2 2 97-16,1-1 128 0,6-2 108 0,5-2 49 15,3 1-116-15,9-4-127 0,5-1-90 0,4-1-50 16,6-2-22-16,8 0-15 0,0-1-14 0,3 2-71 15,1 1-386-15,5 0-938 0</inkml:trace>
  <inkml:trace contextRef="#ctx0" brushRef="#br0" timeOffset="65699.1782">14560 6295 1 0,'-2'-3'0'16,"2"-1"344"-16,-2-1 87 0,0 1-56 0,2 0-70 15,-4 2-54-15,4-1-48 0,0 0-41 0,0-1-29 16,0 1-19-16,0 1-14 0,-1-2-12 16,1 2-10-16,0-1-9 0,0 0-9 0,0 2-5 15,0-1-9-15,0-2-1 0,0 3-7 0,0 1-7 16,0 0-9-16,0 0-10 0,0 0-9 15,0 0-3-15,0 0-6 0,-1 0-5 0,1 0-2 16,0 4-2-16,-1-2 6 0,1 1 5 0,-2 3 5 16,-3 1 2-16,2 4-1 0,-2-1 0 0,0 4 0 15,-4-2 2-15,4 4-1 0,-3 3 0 16,-1-1 1-16,-2 2-2 0,1 0 1 0,0-2 0 16,-1 2-1-16,1-1 3 0,-3-1-1 0,2 3 0 15,-1-1-1-15,1-1-2 0,-1-1 4 0,2-3 0 16,0-2 1-16,2-1 1 0,2-1-5 0,-1-2 1 15,0-2 0-15,3-2-1 0,2-1 0 0,-1-2-1 16,0 1 0-16,2-2 3 0,1 0-3 16,-1-1 1-16,1 2 0 0,0-1-5 0,-1-1 4 15,1 1-1-15,0-1-1 0,0 0 1 0,0 0 0 16,0 0 1-16,0 0-3 0,1 1-2 16,-1 0 0-16,0-1 0 0,0 1 0 0,1 3 3 15,-1-2-2-15,2 3-1 0,3 0 1 0,1-1 0 16,2 1 3-16,4 0 4 0,4 0 0 0,-2 0-1 15,5-2 2-15,0 0-1 0,2-3 0 16,-1 0 6-16,0-1-7 0,1-2 1 0,-1 1 0 16,-1-3-2-16,1 0 5 0,-3-3 1 0,-1 2-1 15,2-1 2-15,-5-3-1 0,0 3 3 0,2-1 0 16,-5-3 7-16,0 2-4 0,-4-2-1 16,0 3 1-16,0 0-8 0,-2-1 9 0,-3 3 2 15,2-2-1-15,0 0 3 0,-3 2-6 0,0 1 0 16,0-1-1-16,-3 1 0 0,1-1 0 15,1 3 0-15,0 1 0 0,1 1-4 0,0 1 7 0,-1-1-3 16,1 2-3-16,0-1 0 0,0 0-11 16,0 0-4-16,-1 1-3 0,1 0 2 0,-2 3 2 15,-3 6 3-15,2 1 2 0,-3 6-6 0,2 0 4 16,-5 1 2-16,2 4-1 0,1 1 9 0,-3 2-6 16,-1 3-1-16,1 2 2 0,0 1-1 15,-1 0 3-15,1-1-1 0,2-1 0 0,0-4-2 16,-2 2 1-16,1 0-1 0,4 1-3 0,-3 1-30 15,4 3-102-15,-3-2-319 0,5 6-1198 16</inkml:trace>
  <inkml:trace contextRef="#ctx0" brushRef="#br0" timeOffset="67498.5942">17409 6054 1 0,'0'0'0'0,"0"0"0"15,1-1 107-15,-2 0 149 0,1-2 11 0,0 1-18 16,0 1-13-16,0 1-11 0,0 0-23 0,-1-1-26 16,1 1-42-16,1 1-41 0,-1-1-28 15,0 1-20-15,0 1-8 0,0-2-2 0,0 1 6 16,0-1 8-16,0 0 8 0,0 0 8 0,0 0 4 16,0 0 3-16,1 0-4 0,-1 0-3 0,0 2-5 15,0-1-5-15,1-1-4 0,-1 0-4 16,0 0-3-16,0-1-6 0,0 2-5 0,0-1-6 15,0 0-7-15,0-1-3 0,0 1-4 0,1 1-5 16,-1-1-1-16,0 1-3 0,0-1-2 0,0 0 1 16,1 0-2-16,-1-1 1 0,0 1-2 15,0 0-2-15,0 0 0 0,0 0-2 0,0 0 0 16,0 1-3-16,2-1 3 0,0 3 3 0,2-2 1 16,-2 0 5-16,5 1-1 0,-1-2 1 15,2 2 3-15,2-1 1 0,0-1 0 0,4 1 2 16,0-1 0-16,-1 0-1 0,4 0 0 0,2 0-3 15,-4 0 5-15,8 0 1 0,1 0-1 0,2-2 2 16,2 2-6-16,1 0-4 0,0 0 0 16,-2 0-2-16,0 1 0 0,2-1 1 0,0 0 1 15,0 0 0-15,1 0 0 0,1 0-1 0,0 0-1 16,1-1 1-16,1 1 0 0,5-2 0 16,0 2 1-16,3 0-2 0,-1-1 2 0,-3-1-1 0,0 1 1 15,3-3-1-15,-3 1 0 0,2 2 0 16,-1-3-1-16,0 1-2 0,-2 0-1 0,0 2 0 15,-2-2-1-15,-1 3 1 0,1-2 2 0,-2 0 1 16,-2 0 0-16,-4 0 1 0,2-1-2 16,-6 2 0-16,-1 0-1 0,-1-1 0 0,-1 0 0 15,-3 1 2-15,-1 0 0 0,-1 1-1 0,-4-1 1 16,-3 0 0-16,-1 0 0 0,-3-2 2 0,-2 3 2 16,-1 0-1-16,0 0 4 0,0 0 1 15,0 0 3-15,0 0 2 0,0 0 1 0,-1 1 1 16,1-1 2-16,-1 0-1 0,1 0-2 0,0-2-2 15,-2 2-3-15,2 0-4 0,0 0-3 0,0 0-6 16,0 0-2-16,-1 0-3 0,1-1-8 16,0 1-14-16,-1-1-53 0,1-2-35 0,-1-2-52 15,1-1-68-15,0 2-118 0,1 1-479 0,-1 0-702 16</inkml:trace>
  <inkml:trace contextRef="#ctx0" brushRef="#br0" timeOffset="67796.8159">18776 5666 1 0,'-3'-5'587'0,"0"-2"-51"16,-1 0-104-16,3 1-72 0,2 4-100 0,-1 2-108 16,1 0-84-16,0 1-56 0,4 1-22 0,-1 3 0 15,5 2 10-15,1 2 15 0,5 2 5 16,0 4 1-16,4 3 1 0,-2 1-1 0,0 2-2 15,2 2 1-15,-4-1 2 0,2 1-3 0,-3 1-2 16,-1 0 1-16,-1 2-2 0,-5 0 2 0,-2 1 4 16,-2-1-3-16,-2 1-1 0,-2-5 0 15,-2-1-1-15,1-2 3 0,-4-5 2 0,-3 1 1 16,0-1-1-16,0-2-3 0,-1-2-1 0,0-1-7 16,-3-2-5-16,2 1-9 0,-3-2-18 15,3-1-42-15,-5-2-90 0,0 1-188 0,-2-3-555 16,2-1-497-16</inkml:trace>
  <inkml:trace contextRef="#ctx0" brushRef="#br0" timeOffset="68920.6319">20972 5243 1 0,'4'-15'0'0,"0"-6"410"16,-1-4-20-16,3 5-45 0,-5 5-16 15,-1-1-27-15,-1 2-50 0,-5 1-52 0,3 0-63 16,1 1-39-16,-4 0-12 0,3 0-14 0,-4 0-12 16,0 1-18-16,0 0-19 0,-2-1-7 0,0-2 8 15,-3 4-7-15,-1 1 0 0,-1 1-4 16,2 2-5-16,-7 1 1 0,2 1 2 0,-4 1 1 16,-3 2 2-16,0 2-1 0,-5 4-4 0,-6 0-2 15,-2 1 0-15,-3 1-1 0,0 1 0 16,-3 2 0-16,4 2-6 0,-1 1 6 0,-1 2 1 15,-2 1 0-15,1 1 4 0,-2 3-3 0,3 0-1 16,2 3 0-16,-3 0 1 0,2 5-2 0,-1 1-1 16,1 1 0-16,3 3-3 0,2-3 6 15,-1 1-1-15,1 3 1 0,1-3-1 0,1 0-5 16,5 1 2-16,0 1 0 0,-1-1 1 0,4 2 1 16,-3 0 0-16,2 1 1 0,1 1-4 15,-3 1 5-15,5-1-1 0,-5 4 0 0,3-1 4 16,2 1-7-16,-1 2 1 0,3 6 0 0,-2 0-2 15,1 2 2-15,-1-1 0 0,1 2-1 0,0 2-1 16,2 1-1-16,2 2 0 0,5-1-2 0,3 2 2 16,0-2-1-16,7 3-1 0,2-1 2 0,2-2-2 15,4 4 2-15,3-4 0 0,1-2-1 0,3-2 2 16,5-6 1-16,2 0 1 0,3 0 1 16,1 0 2-16,6 0-2 0,-1 2 4 0,5 0 0 15,4-2 0-15,3 2 0 0,1-1-1 0,5-1-2 16,-3-2 0-16,6-1 3 0,0 0 0 15,5-2 0-15,2-7 0 0,3-1-5 0,6-7 1 16,1-2 2-16,3-2 1 0,9-4 1 0,-1-2 0 16,1-7-4-16,1 0 2 0,-4-6 4 15,2-3-5-15,-2-3 3 0,-2-3 0 0,-4-4-5 0,0-1 2 16,-5-3 0-16,2-2-2 0,-8-2 4 16,-1-2-1-16,-5-2-2 0,-2-3 3 0,-1-3-4 15,1-5 2-15,1-2 0 0,-5 1 1 0,2-7-5 16,0 1 5-16,2-5-2 0,0-3-1 15,2-7 8-15,-1-2-4 0,1-4 0 0,-1-4 3 16,-2-3-5-16,-3-3 1 0,-4-5 1 0,-5 0 0 16,-1 1 0-16,-5-3 0 0,0 2-5 0,-4 0-2 15,0 2 0-15,-3 0 0 0,-6 3 0 0,-3 4 5 16,-5-3-5-16,-3 2 2 0,-2-1-1 16,-4 2 0-16,-4 6 3 0,-4 3 2 0,-3 4-2 15,-2 2-1-15,-2 0 1 0,-3 2-4 0,-3 2 1 16,-7 3 3-16,1 2-4 0,-9 2-3 15,-1 2 0-15,-7-1-5 0,-3 4 3 0,-11 1 1 16,0 6-1-16,-8 4 2 0,0 4-1 0,-5 3-1 16,-3 2 4-16,-6 2 1 0,-2 3-2 0,-2 3 0 15,-1 4-3-15,-3 1-6 0,5 3 5 16,2 2-4-16,0 5-4 0,7 3 0 0,1 5-13 16,2 4-10-16,7 0-18 0,4 4-36 0,7 2-45 15,8 3-87-15,7 4-156 0,6-2-422 0,8-1-820 16</inkml:trace>
  <inkml:trace contextRef="#ctx0" brushRef="#br0" timeOffset="69295.7684">20719 5035 1426 0,'-4'-11'250'0,"-5"-3"23"16,0-2-50-16,3 8-37 0,2 2-23 0,2 3-38 16,-1 2-45-16,-1 2-42 0,2 3-22 0,-1 3-8 15,-4 7 4-15,-3 5 9 0,-1 7 6 0,1 9 5 16,-2 11 5-16,-6 7 3 0,3 7-3 16,-3 5-4-16,-1 6-2 0,0 5-7 0,-2 7 5 15,0 4-1-15,0 5-1 0,-5 2 1 0,3 5-2 16,-2-2-4-16,1 2-2 0,0 0-1 15,-3 0-7-15,3 2 1 0,-3 2-2 0,4-1 0 16,-1-4 1-16,1-7-2 0,1-9-3 0,5-10-2 16,1-6 1-16,3-9-3 0,2-6 0 0,2-5 1 15,2-8-2-15,0-4 1 0,1-6-1 16,2-3-2-16,1-3 2 0,0-2-6 0,1-5-7 16,2-3-11-16,0-5-22 0,1-3-29 0,0-3-29 15,1-2-34-15,1-5-103 0,6-8-350 0,9-8-956 16</inkml:trace>
  <inkml:trace contextRef="#ctx0" brushRef="#br0" timeOffset="69617.4349">21338 5260 1518 0,'10'-22'347'16,"3"-6"-126"-16,1-1-19 0,-3 9-52 0,-4 11-9 15,-3 4-14-15,-3 1-35 0,0 4-36 16,-1 1-32-16,0 4-20 0,1 5 4 0,3 8 16 16,-3 8 19-16,0 5 12 0,-1 8 4 0,-1 4-6 15,-4 6-4-15,1 7-7 0,-6 11-1 0,-4 4-2 16,-3 9-5-16,-4 8-7 0,-5 9-7 16,-2 6-3-16,-5 0-6 0,1 2-2 0,-4-2 2 15,-2 1-3-15,-1-1 3 0,0-3-3 0,5-2-3 16,1-6-1-16,6-10-1 0,0-9-2 0,9-13 0 15,2-4-1-15,1-8-4 0,5-5 3 0,2-4-5 16,1-4-3-16,0-6-6 0,4-3-22 0,1-1-27 16,-3-5-42-16,3-1-60 0,-1-5-88 15,-2-2-218-15,3-7-526 0,-2-5-334 0</inkml:trace>
  <inkml:trace contextRef="#ctx0" brushRef="#br0" timeOffset="69962.5754">19751 6136 1406 0,'-18'-8'208'0,"-4"-3"35"0,0 0-13 0,7 4 4 15,8 1-13-15,2 4-50 0,4 1-55 16,2 1-55-16,2 1-47 0,-1 0-18 0,1 2-4 15,4 1 5-15,7 2 15 0,10 1 10 0,12 1 8 16,14 0 6-16,14-1 1 0,16-4-5 0,11 0-4 16,9-2-5-16,8-2-5 0,5-2 2 15,3 0-4-15,1-2-5 0,-3-1 3 0,-2 0-8 16,-3 0-2-16,-2 0 3 0,-6-1-5 0,-10 0 3 16,-5 1 0-16,-10 2-1 0,-13 0-4 15,-3 1 2-15,-9-1-1 0,-9 3-3 0,-3-3 3 16,-13 3-3-16,-9-1-4 0,-8 2-11 0,-6-2-31 15,-6 1-40-15,-6 1-50 0,-8 0-85 0,-9 1-147 16,-14 1-336-16,-4-2-779 0</inkml:trace>
  <inkml:trace contextRef="#ctx0" brushRef="#br0" timeOffset="70267.4676">20066 5565 433 0,'5'-13'872'0,"0"-5"-515"15,1-4-41-15,-1 6-81 0,1 6-24 16,0 1-26-16,-2 4-35 0,-1 3-48 0,-2 0-44 16,-1 4-41-16,0 0-24 0,0 6 3 0,1 3 2 15,2 4 11-15,-3 7 7 0,-4 4 4 16,1 4 5-16,-2 1 2 0,-2 4-1 15,-2 1-1-15,-1 1-4 0,-5 2-2 0,4-1-5 0,0 1 4 16,0-5-9-16,1 1-2 0,1-1-2 0,2-6-7 16,3-1 0-16,0-6-8 0,2-3-16 15,0-5-23-15,1-3-38 0,2-2-45 0,1-3-70 16,-1-1-90-16,3-3-165 0,-3-3-422 0,4-5-146 16</inkml:trace>
  <inkml:trace contextRef="#ctx0" brushRef="#br0" timeOffset="70465.6742">20040 5540 529 0,'6'-13'479'0,"4"-4"-62"0,6-5-174 0,-1 5-48 16,5 3-46-16,1 0-39 0,-2 0-22 0,6 5-34 16,1-1-20-16,-3 0-13 0,3 5-11 0,-2 1-5 15,3 2-3-15,-2 0 0 0,1 4-5 16,-4 0-1-16,0 2-8 0,-3 0-11 0,-3 2-30 15,-2 4-84-15,-3-2-140 0,-2 1-166 0,-2 0-288 16,-3 0 77-16</inkml:trace>
  <inkml:trace contextRef="#ctx0" brushRef="#br0" timeOffset="70651.6684">20022 5655 1 0,'0'1'0'0,"0"0"95"0,2 2 229 16,-1-3 45-16,1 1 39 0,2-1-12 16,3-1-52-16,3 0-79 0,7-2-101 0,3 0-75 15,2-1-42-15,5 2-20 0,5-3-10 0,1 3-8 16,6 1-4-16,1 0-14 0,5 2-117 16,3 0-446-16,1 0-941 0</inkml:trace>
  <inkml:trace contextRef="#ctx0" brushRef="#br0" timeOffset="79689.9355">19960 6231 1 0,'0'-4'0'0,"0"-2"0"0,-1 0 266 16,-2 0 90-16,2 2-42 0,0 2-33 0,-2-2-31 15,1 3-44-15,0-1-41 0,0 2-34 0,2 0-34 16,0 0-31-16,-1 1-28 0,1-1-19 15,-1 2-10-15,-3-1-4 0,0 2 0 0,2 0 1 16,-3 2 4-16,1 2-2 0,-2-2 1 0,2 4 2 16,-4-2-3-16,4 4 2 0,-5-1 3 0,2 3 0 15,-1 0 3-15,0 1 0 0,-2 4 0 16,-3-2 1-16,-1 3 0 0,0 1 0 0,-3 2-1 16,-3 1-2-16,1 1-2 0,-1 0-1 15,0 0 0-15,3 0-2 0,1-5 1 0,2-4-1 16,4-1-2-16,0-5 1 0,4-1-2 0,2-3 3 0,-1-1 2 15,4-4 5-15,0 1 9 0,1-1 14 16,1 0 9-16,-1 0 6 0,0-1-3 0,0 1-10 16,1 0-11-16,0 0-11 0,2 0-9 0,-2-2-5 15,0 0-7-15,1 1-1 0,-1-2-6 16,1 2 0-16,2-1-1 0,-1 1-1 0,-1-3 1 16,4 3-4-16,-2 0-3 0,1 1-1 0,1 1-2 15,2 0 6-15,0 3 3 0,1-2 5 0,0 1 1 16,3 1 2-16,1-1 2 0,-1 0 1 15,5 1 4-15,-1 1-3 0,1-3 0 0,3 2 0 16,-2-2-3-16,0-1 4 0,0 0 0 0,-1-1 0 16,3 0 5-16,-3 0-5 0,1-1 1 0,-3-1-1 15,-2-1 0-15,1 1 2 0,-1-1-2 16,-2-2 3-16,2 1-5 0,0 0 5 0,-2-1 0 16,-1 2-1-16,3-3 4 0,-6 2-3 0,-1 1 1 15,-1-1 2-15,-1 2 4 0,0-1 3 0,-3 1 0 16,0 0 3-16,0-2-5 0,-1 2 4 0,2-1 0 15,-2 0-3-15,0-1 2 0,0 1-4 16,0-2-3-16,0 0-1 0,-2 2-3 0,2-1 1 16,0 1-2-16,-1-1 0 0,1 2-3 0,-1-2 1 15,1 1 0-15,1 2 0 0,-1-1 4 16,0 0-5-16,0 1 1 0,0 0-2 0,0-1-2 16,0 2 4-16,0 0 0 0,-1 0 1 0,1 2-1 15,0-2 2-15,0 0-1 0,0 0 0 0,0-2 4 16,0 2-4-16,0 0 0 0,0 0-1 15,0 2-4-15,0-2 4 0,0 0-2 0,0 0 0 16,0 0-2-16,0 1-1 0,0 0-5 0,0 0 0 16,-1 3 4-16,1 2 0 0,-2 2 5 0,0 1-1 15,-2 7-2-15,-1 1 4 0,0 5 1 16,-1 0 1-16,-2 7 2 0,-1 3 0 0,-1 6 0 16,0 1 0-16,-3 2 2 0,1 1-1 0,2-5-1 15,0-2 0-15,1-3-5 0,3 1 2 0,1-6-2 16,-3 1-16-16,5-2-58 0,0 0-204 0,1 2-761 15,0-3-596-15</inkml:trace>
  <inkml:trace contextRef="#ctx0" brushRef="#br0" timeOffset="93864.4318">24987 2341 1 0,'-2'-8'0'0,"1"-1"0"15,0-2 51-15,0 0 255 0,0 2-28 0,0-1-21 16,-4 3-32-16,3 0-42 0,0 0-24 0,0 1-26 15,-3 0-24-15,3 0-25 0,-6-1-17 0,5 2-13 16,-4 0-2-16,2 1 2 0,-2-2-1 0,-2-1 0 16,2 2-2-16,-1 2-3 0,0-1-2 0,-3-1-4 15,1-1-3-15,1 0-7 0,-2 0-7 16,0 2-6-16,0-2-5 0,-1 3 2 0,-1-2-1 16,-2 1 0-16,-1 1-3 0,-1 1 0 0,1-1 1 15,-2 2 2-15,-2-2 0 0,0 1 0 16,-2 2-2-16,1 0-2 0,-2 0 0 0,0 2 3 15,-1-1 1-15,3 2-2 0,0-2-1 0,-2 2-8 16,2 0 1-16,-4 2 2 0,3-2-1 16,-1 2 3-16,0 1-3 0,-1-2-1 0,4 2 1 15,-2 0-2-15,0 2 3 0,1-2-1 0,0 0-1 16,-3 2-2-16,4 0 2 0,-2 0 1 0,2-2 0 16,0 3 0-16,-1-2 0 0,-1 2-2 15,1 1-1-15,0 0 2 0,1 1-2 0,-3 0 2 0,0 2 1 16,0 0-1-16,0 2-1 0,-4 0 1 15,4 1 1-15,-3 1 2 0,2-1-1 0,1 0-5 16,0 0-3-16,6 0 0 0,-1-1 3 0,4 1 0 16,-3 2 4-16,-1-3-6 0,-1 4 1 0,-1-2 2 15,4 2 4-15,-4-1 8 0,0 4-1 16,-2-1-2-16,-2-1-5 0,3 1-2 16,5 0-1-16,-3 0 0 0,2 1 0 0,-2-4-1 0,4 5 2 15,-3 1 0-15,-2 1 1 0,2 3-1 0,-3 2 1 16,2 0-2-16,-1-1-1 0,-1 2 1 15,5-2-3-15,-3-2 3 0,1 3-3 0,4-3 1 16,0 3 0-16,2-2-1 0,4 1 0 16,1 0 1-16,-1 0-1 0,0 3-2 0,4-2 3 15,-2 1-2-15,3 4 0 0,-2-3 4 0,2 2 0 16,1 0-1-16,-3-2 2 0,3 2-4 0,2-2 3 16,0 5-1-16,0 0-2 0,1 1 4 15,0-2-3-15,5 1 0 0,-5-4-1 0,6 1 2 16,-3-2 0-16,2-1-1 0,-1 0 4 0,5 1-4 15,0 0 1-15,1 1 1 0,4 1-2 0,-1-1 5 16,3-1-1-16,-2-1 1 0,6 2 2 0,-2-1-3 16,3 0 1-16,2 2-1 0,-1-2 3 15,-2-1 0-15,2 0-1 0,3 0 1 0,-3 0-4 0,4 2 3 16,-4-5 1-16,6-1-1 0,0-3 6 16,0-1-2-16,3-1 1 0,0-3 2 0,1 0-1 15,2-2-2-15,1-1 2 0,4-4-2 16,0 2-1-16,2-5 2 0,-1 0-2 0,1-2-2 15,4-3 2-15,-2 3-6 0,4 0 2 0,-4-2 0 16,4 1 0-16,-5-4 3 0,4-1-2 0,-2 0 1 16,5-2-2-16,-1 0-1 0,0-2 0 15,1-3 0-15,-2-2 3 0,1-3 0 0,0 0 0 16,1-3 0-16,1-1-5 0,0-1 3 0,1-2-2 16,1-2-1-16,-4-2 0 0,2 0-1 0,2 1 0 15,0-2 0-15,-2 2 1 0,1-6 1 16,-1 1 0-16,0-3 2 0,-1 0 1 0,-4-1 1 15,1-1 1-15,-1 2 1 0,1-5 1 0,-1 0 3 16,-1 0-1-16,-5-2-1 0,0 2 1 0,-2-4-1 16,0 1 0-16,-2-4-1 0,-2 1-4 15,-2-3-2-15,-1-1-3 0,-1-2 3 0,-1 0 0 0,-6-1 0 16,3-2 0-16,-6 0-2 0,2-1 5 16,-6 1-5-16,-1 5-1 0,-3 1 0 0,-3 2-7 15,-3-2 9-15,-3 4-1 0,-5-2 1 0,0-2 0 16,-6 2-3-16,0-3-1 0,-4 0-1 0,-3 1 1 15,-2 0-3-15,-2 0 0 16,1 0 0-16,-5-4-5 0,3 0 7 0,-2 1-1 0,2 1 1 16,-2 4 0-16,0 0-1 0,-1 5-1 0,0-1 1 15,-1 3 1-15,-1 3-4 0,1 1 0 16,-4 2-1-16,0 2-3 0,-2 2 3 0,-3 0-2 16,1 3 1-16,-6 1-1 0,1 2-3 0,-5 2 2 15,-3-2-5-15,2 5 1 0,-6 1 0 0,-1 2-2 16,-3 2 1-16,-5 2-1 0,2 0-1 15,-3 1-2-15,-1 4-2 0,2 1-5 0,2 2-15 16,-2 4-15-16,-1 2-19 0,5 2-33 0,2 3-54 16,5 2-97-16,6-1-198 0,7 4-494 0,4 1-409 15</inkml:trace>
  <inkml:trace contextRef="#ctx0" brushRef="#br0" timeOffset="94243.4824">24953 2039 1887 0,'-1'-2'120'0,"-1"0"-10"0,-1-1-36 0,3 3-38 0,0 1-31 16,0 1-27-16,0 1 17 0,-3 4 23 15,0 7 34-15,-6 8 32 0,-2 7 8 0,-2 7-5 16,-7 7-12-16,0 4-10 0,-5 11-17 0,1 3-6 16,-4 7-2-16,-2 7-5 0,2 4-4 0,-2 1-6 15,2 6-3-15,0-1-1 0,-1 4-1 16,6-2 0-16,1-3-1 0,2 0-3 0,3-2-1 16,-1-2 0-16,4-1 0 0,-4-4 1 0,2 0-1 15,-1-4-5-15,-2-4 0 0,0-2-1 16,-1-7-1-16,-1-2 2 0,1 2-2 0,-1-4 2 15,1-4 0-15,1 1-3 0,3-7 0 0,1 0-5 16,0-3-2-16,5-7-1 0,1-4-4 16,0-2-9-16,1-6-13 0,5-5-33 0,-3-1-52 0,5-1-60 15,-1-9-150-15,2-1-246 0,2-8-777 0</inkml:trace>
  <inkml:trace contextRef="#ctx0" brushRef="#br0" timeOffset="94559.5599">25641 2413 1608 0,'2'-6'247'0,"0"-2"4"0,0 1-31 0,-1 4-54 15,-1 3-32-15,-1 2-56 0,-1-1-53 0,2 1-27 16,-1 3 3-16,-2 6 14 0,-4 5 24 0,-3 13 17 15,-1 5 3-15,-3 10-9 0,-2 6-2 16,-5 10-10-16,-1 7-6 0,-6 12-2 0,-2 6-9 16,-2 5-5-16,-2 4-4 0,-2-1-1 0,3 2-3 15,2 0 1-15,2-2-4 0,0-2 0 16,2-3-1-16,0-5 1 0,1-6 0 0,0-6-2 16,-1-4 1-16,-1-5-4 0,5-3-3 0,-1-7-8 15,4-6-16-15,0-6-26 0,5-7-31 0,2-4-62 16,0-5-111-16,3-4-254 0,0-5-509 0,2-7-70 15</inkml:trace>
  <inkml:trace contextRef="#ctx0" brushRef="#br0" timeOffset="94992.331">23569 3153 1403 0,'-16'-5'142'0,"-5"-3"16"16,0 0 6-16,10 4 0 0,4 3 4 0,6 1-28 16,1 1-43-16,1 1-48 0,4-2-34 0,-2 0-7 0,4 2 13 15,4 0 23-15,7 1 19 0,7-1 2 16,12-1-3-16,7-2-12 0,7 0-7 0,10 0-6 15,8-2-5-15,4 2-6 0,11-1-5 0,7-1-3 16,8 2-1-16,8-1-3 0,5 0 0 16,3 0-3-16,-1 0-2 0,7 0 0 0,-2 1-3 15,-4-1 1-15,-3 0 0 0,-4 1-4 0,-5-3 0 16,-2 1 1-16,-3-2-1 0,-3-1 3 0,-5 1 0 16,-6 2-2-16,-5 0-1 0,-8-1 1 15,-6 3-2-15,-7-2 3 0,-7 0-1 0,-6 3 2 16,-8-2 0-16,-9-1 1 0,-7 1 3 0,-8 1 6 15,-6 0 5-15,-5 1 4 0,-2-1 3 16,-1 1 0-16,-3 0-9 0,2 0-19 0,-6-4-20 16,-4 0-26-16,-4-3-32 0,-8 0-39 0,-6 1-68 15,-5-1-186-15,-2 0-609 0,-6-1-519 16</inkml:trace>
  <inkml:trace contextRef="#ctx0" brushRef="#br0" timeOffset="95532.1772">24564 2333 293 0,'2'-9'333'0,"0"-3"4"0,-2-2-37 0,0 4-16 16,0 0-14-16,-2 2-42 0,-6-2-49 0,3 2-39 16,-2 1-36-16,-1 1-23 0,-3 0-17 0,0 4-14 15,-9-2-2-15,-1 4-4 0,-5 1-4 16,-1 4-2-16,-3 6-6 0,-2 1 1 0,-1 3-1 15,-1 4-1-15,2 0-3 0,-1 9-5 0,-3 0-6 16,6 5-6-16,1 4-3 0,6-1-3 16,5 1-1-16,11-4-2 0,4-3 0 0,9-2-1 15,6-4 2-15,2-2 4 0,8-7 1 0,0 3 5 16,6-4 3-16,-2-4 2 0,4-2 0 0,-1-4 3 16,-1-2 1-16,-2-5 0 0,2-2 1 0,-6-2-4 15,4-1-4-15,-3-2-2 0,-1-2-3 16,-4 1 0-16,1 2-1 0,-6-1 1 0,-2 4-3 15,-2 2 1-15,-5 1 1 0,-1 2-2 0,-3 1 2 16,0 0-12-16,-1 1-12 0,-1-1-6 16,0 5-1-16,1 3 8 0,-2 6 11 0,-4 5 6 15,-3 2-1-15,2 5 1 0,-3 1-3 16,-2 6 3-16,-1 3 3 0,-2 6-6 0,-3-1-10 0,4 2-30 16,-1-2-57-16,1-4-93 0,0 3-210 15,2-5-609-15,2 2-542 0</inkml:trace>
  <inkml:trace contextRef="#ctx0" brushRef="#br0" timeOffset="96064.316">23887 3299 1471 0,'-5'-6'219'0,"-3"-2"25"0,0 0-7 0,5 0-1 16,-1 0-29-16,3 0-54 0,1 0-40 0,4 0-35 16,0-1-27-16,2 2-25 0,7-2-15 15,0 2-9-15,9 0 1 0,5-2 3 0,4 2-1 16,0 2 2-16,0 0-6 0,1 4 2 0,0 2 1 15,-4 4-2-15,-2 2 2 0,-3 2-6 0,-5 0-2 16,-6 5 1-16,-2 1 3 0,-2 3 1 0,-6 4 6 16,-2 3 5-16,-5 3-1 0,-6 4 9 0,-2 3 0 15,-6-2-1-15,-2-1 0 0,1-4-6 16,0-7 0-16,6-5 0 0,-3-1 1 0,4-5 0 16,0 1 1-16,4-4-3 0,2-1-3 0,1-2-1 15,4-2 0-15,2-2-4 0,2 0-2 16,1-1-3-16,0 2-1 0,6 0 1 0,3 0 2 15,5 2 2-15,6 0 0 0,3-2-1 0,0 2-2 16,-1 1 0-16,-1 2 0 0,-3-1 2 0,-5 1-2 16,-1 1-3-16,-2 4 0 0,-4-1-1 15,-1 3 0-15,-4-1 2 0,-2 3 1 0,-6 0 3 16,1 0 1-16,-8 3 5 0,-6 0 1 0,-5 1 3 16,-5-1 1-16,-6-2-2 0,-3 1-2 0,-6-4-2 15,-3 2-7-15,-4-4-1 0,-3 1-6 16,-1-3-20-16,-4-2-33 0,2-1-68 0,-4-3-161 15,-1-3-623-15,-1-2-759 0</inkml:trace>
  <inkml:trace contextRef="#ctx0" brushRef="#br0" timeOffset="96781.1427">22798 1415 1 0,'9'-6'0'15,"1"-5"0"-15,3-2 180 0,0 2 244 16,0 2-17-16,-1-1-43 0,-2 0-53 0,0 1-60 0,1-1-59 16,0 0-44-16,-2 2-32 0,1 2-20 15,-1 1-21-15,1 3-23 0,-4 1-17 0,3 2-20 16,0 2-6-16,1 6 2 0,2 0 7 15,-1 9 8-15,3 0 9 0,0 4 2 0,1 8-2 16,-1 2 0-16,-1 4-3 0,2 5-1 0,-5 6 2 16,-1 6-5-16,-2 5-8 0,1 2-6 0,-5 0-9 15,4-5-4-15,1-9-3 0,2-7-4 16,0-11-7-16,0-5-15 0,-1-3-31 0,-4-7-49 16,0 2-72-16,-3-7-119 0,-1-4-144 0,0-4-160 15,0-4-452-15</inkml:trace>
  <inkml:trace contextRef="#ctx0" brushRef="#br0" timeOffset="96985.4438">23239 1331 217 0,'-2'-9'835'0,"0"-1"-305"0,-1-3-112 0,2 10-132 16,-2 3-86-16,2 1-91 0,1 0-56 0,-2 4-12 15,-6 4 12-15,-2 7 17 0,-5 8 4 0,-3 7-17 16,-1 4-18-16,-1 5-11 0,-1 5-9 15,-1 8 1-15,-4 4-4 0,3 8-7 0,-1 5-4 16,-2 2-9-16,-3 0-18 0,-1 5-41 0,5-4-66 16,-2-5-96-16,6-12-118 0,7-12-97 15,-1-12-252-15,9-10-317 0</inkml:trace>
  <inkml:trace contextRef="#ctx0" brushRef="#br0" timeOffset="97234.785">22686 1604 1461 0,'2'-3'360'0,"5"-4"-148"16,3-1-61-16,4 2-38 0,5 1 2 16,8-3 3-16,4 4-22 0,3 3-27 0,6 1-19 15,2 2-17-15,4 4-9 0,4 2-7 0,1 0-1 16,1 2 0-16,2-2-4 0,-3 1 0 15,-1-1-3-15,-1 1-2 0,-3-2 0 0,-1 1-1 16,-5-2-2-16,-6-3-9 0,-4 2-7 0,-7-2-28 16,-2 2-48-16,-4 0-105 0,-5-2-251 0,-4-1-512 15,-6-1-213-15</inkml:trace>
  <inkml:trace contextRef="#ctx0" brushRef="#br0" timeOffset="98409.9847">17048 2560 1 0,'1'0'0'0,"3"0"0"0,0 0 0 16,6 0 0-16,1 0 0 0,0 0 0 16,5 0 114-16,-1-1 39 0,3 1 2 0,1 0-8 0,1 0-12 15,0 0-20-15,2 0-15 0,0 1-7 16,4-1-7-16,-2-1 5 0,4 1-4 15,-4 0-1-15,5 1 1 0,-2-1-7 0,1 0 0 0,4-1-10 16,0-1-8-16,1 2-5 0,4-1-12 0,1 0-4 16,3 1-6-16,-1 0-1 0,1 1-5 15,3 3-4-15,-2-1-1 0,1 1-8 0,0 3 5 16,1-3 0-16,-1 1 4 0,0 1 5 0,5 3-2 16,-2-4 3-16,2 2-3 0,-1-1 6 15,0 0-7-15,1-1 1 0,3-1 1 0,2 0-12 16,2 1 8-16,-1 1-1 0,1-1-1 0,2-2 8 15,2 0-3-15,0 0 1 0,2 0 1 16,0 0 0-16,1-1 1 0,-1 0 1 0,1 1 0 16,-1-1-8-16,-1 1 4 0,1 1-2 0,-1-1-4 15,1 1 2-15,1 3-4 0,1-1-1 0,1 0-2 16,2 0 1-16,0 0 1 0,3-1 1 16,0 1 1-16,-3-1-6 0,3 2 2 0,-1-2 0 15,2 0-2-15,4-1 5 0,-2 3-6 0,0 0 0 16,4-1 2-16,0 0-3 0,1 2 1 0,-2-1-2 15,2 0-6-15,-2 0 1 0,-1 0 1 0,-2-1 1 16,5 1 0-16,-4 2 5 0,2-4-6 16,1 2 0-16,-4 0 3 0,-1 0-3 0,1-1 2 0,-2-1 0 15,1 2 0-15,0-2-2 0,-4 0 3 16,1 0-1-16,1-1-2 0,1 2 2 0,-3-3-3 16,-2 1 0-16,-2 0 1 0,-2-1-4 0,-1 3 3 15,-1-3-2-15,-3 2-2 0,1-2 1 16,-3 0 0-16,-1 1-1 0,0-2 0 0,-2 3 2 15,-4-2-2-15,1 1 0 0,-5-2 0 16,-2 1-5-16,-2 0 4 0,1-1 0 0,-3 0 0 0,-4-1 3 16,-2 2-2-16,-2-1 0 0,-6-1-1 15,2 1 1-15,-5-2-3 0,-2 1 2 0,-1-1-1 16,1 1-2-16,-5-1 4 0,4 0-2 0,-4 2 0 16,3-2 2-16,-3 1-3 0,1-1 0 15,1 0 0-15,-3 2 1 0,0-2-1 0,0 1 0 16,3 1 2-16,-2-2-5 0,0 1 4 0,2 0-1 15,-3 0-1-15,4 1 3 0,-4-2-3 0,2 1 1 16,-2 1 0-16,3 2-1 0,-4-3 1 0,0 0-2 16,-1 2 1-16,-2-3-2 0,-2 1 1 15,1 1-4-15,2-1-1 0,-5 2-6 0,2-2-9 16,-2 0-17-16,2-1-25 0,-4 1-30 0,0-1-33 16,2 0-28-16,-8-1-43 0,2-2-149 0,0-2-334 15,-5-1-527-15</inkml:trace>
  <inkml:trace contextRef="#ctx0" brushRef="#br0" timeOffset="98632.8792">23266 2780 163 0,'0'-6'589'0,"-1"0"-66"0,0-3-132 0,1 4-66 16,1 2-55-16,-1 2-87 0,1 1-75 0,-1 0-69 16,3 4-39-16,2-2-15 0,-1 5 1 0,5 3 18 15,1 5 5-15,1 2 5 0,0 5 1 16,4 3 2-16,-4-1 1 0,-2 3 0 0,-2 0 5 15,0-2 2-15,-4 0 3 0,0-1 0 0,-6-1 0 16,0-4 1-16,-1 1-1 0,-5 0 1 16,-1-2-3-16,-5 2-4 0,-2-3-2 0,-2 3-8 15,-5 0-7-15,1-1-9 0,-2 2-27 0,-3-1-62 16,-2-2-150-16,-1 1-539 0,-2-1-820 0</inkml:trace>
  <inkml:trace contextRef="#ctx0" brushRef="#br0" timeOffset="99397.8873">22249 5252 144 0,'-2'1'133'0,"-2"0"-42"0,2 2-10 15,1-1 62-15,0-1 50 0,1 0 47 0,0-1-5 16,-1 2-30-16,1-2-17 0,1 0-35 0,-1 0-28 16,1 0-18-16,-1 0-13 0,1 0-12 15,1-2-4-15,2 2 7 0,1-1 8 0,4-2 3 16,3-2-3-16,7-3-15 0,7-5-15 0,3-1-14 16,7-3-6-16,3-1-4 0,2-2-1 0,2 0-3 15,6 0-5-15,4-2-1 0,5-1-4 16,2 1 0-16,2-2-1 0,1 0-3 0,5-1 2 15,1 0 5-15,5-1-2 0,4-2-2 0,1 0-1 16,9 1-8-16,-4 0-1 0,1 1-1 0,-2 1-4 16,-1 2 1-16,-3 0 1 0,-1 1-2 0,-2 1 0 15,-4 3 0-15,-2 0-2 0,-6 3 1 16,-1-1 0-16,-4 2-1 0,-7 1-3 0,-4 2 2 16,-6-1-5-16,-4 3 3 0,-4-2 1 0,-3 2 0 15,-2 2 0-15,-3-2-3 0,-6 3-1 0,-5 0 1 16,-2 3 0-16,-3-1 3 0,-2 2 0 0,-2 0-2 15,-3 1 2-15,-2 1 0 0,-1-2-1 16,0 2 0-16,0 0-2 0,0 0 0 0,-1 0-3 16,0 0-1-16,0 0-2 0,1 2-5 0,-1-2-3 15,1 0-8-15,-1-2-13 0,-3 2-12 16,3-1-27-16,-1 1-27 0,-1 1-46 0,-4-1-82 16,-2 3-195-16,0-2-457 0,-2-1-633 0</inkml:trace>
  <inkml:trace contextRef="#ctx0" brushRef="#br0" timeOffset="99649.221">24156 4352 1042 0,'-4'-4'540'0,"3"1"-121"0,2-3-164 0,4 3-81 0,0-1-44 16,1 2-22-16,-3 0-17 0,5 1-14 15,-1 1-15-15,1 0-18 0,5 2-9 0,1 3-4 16,4 3-3-16,2 2-2 0,1 5-2 0,1 2-7 15,-1 3-2-15,-3 3-1 0,1 2-2 16,-5-1 0-16,0 4-1 0,-7-3-2 0,0 3 2 16,-4-1 5-16,-4 2-1 0,-3 3 3 0,-4-2-1 15,-4 0-5-15,-4-1-3 0,-4 1-3 0,-1-1-10 16,-7-2-18-16,1-2-38 0,-5-2-72 16,-2 0-185-16,-3-3-783 0,-1-2-544 0</inkml:trace>
  <inkml:trace contextRef="#ctx0" brushRef="#br0" timeOffset="119578.3365">3543 2548 1 0,'0'-3'0'0,"0"-2"177"0,0 0 244 0,-1 1-30 16,1-1-37-16,0 0-66 0,0 3-42 0,0 0-55 15,0 1-40-15,-2-2-33 0,2 2-22 0,0-1-10 16,0 2-12-16,0 0-7 0,2 0-12 0,-2 0-10 16,0 0-9-16,-2 2-8 0,2-2-7 15,0 1-8-15,0-1-7 0,0 0-5 0,0 1-2 16,0 1-4-16,-1-2-3 0,1 1-5 0,0 0-4 16,0 1 8-16,-2 5 6 0,-1 3 8 0,-1 4 4 15,1-1-5-15,-4 3-2 0,5 0 2 0,-2 2 3 16,0 1 1-16,1 3-3 15,0 0-1-15,3 0-2 0,0-1-1 0,2-4 5 0,0 2-5 16,0 0 2-16,5 0-1 0,-1-4-5 16,2 3 8-16,0-2 0 0,2-2 3 0,2-1 5 15,0 0-2-15,4-3 4 0,0-3 7 0,3-1 3 16,2-2-1-16,1-4-2 0,4-3-5 0,-2-3-5 16,0 1 2-16,-3-3 0 0,1-3-2 0,-4 1 4 15,2-4-5-15,-4 2 0 0,-1-2 1 16,-4 1 1-16,2-1 1 0,-5-1 3 0,1 1 0 15,-3-1-3-15,-1 2 3 0,-2-2-1 0,-3 0 2 16,0 2 6-16,-2-2-7 0,-1 1-2 16,-2-1-2-16,-5 0-6 0,2 2 0 0,0 1-2 15,-2 1-2-15,-3-1-4 0,2 2 2 0,-3 2-1 16,1 0 1-16,-2 1 0 0,0 1 0 16,-1 3-4-16,-2 0-1 0,-1 1-3 0,-3 5-3 0,-1 1 3 15,-1 0-2-15,0 5-3 0,4 0-2 16,4-2-9-16,2 3-13 0,6 1-25 0,4 2-48 15,4-1-70-15,4 1-147 0,4 3-305 16,10-2-844-16</inkml:trace>
  <inkml:trace contextRef="#ctx0" brushRef="#br0" timeOffset="120027.5511">4150 2513 1 0,'-6'-1'368'0,"-1"-2"-24"0,-1-1-1 15,1 0 3-15,1 1-17 0,0-1-51 0,-3 1-68 0,1 0-54 16,2 1-37-16,-1-1-24 0,3 2-8 15,-1 0-11-15,2 0-5 0,1-1-5 16,-2 2 0-16,3-2-1 0,0 1-6 0,2 1-7 0,0-2-18 16,2 1-14-16,-1 0-11 0,2-4-12 15,5-1 4-15,4 0 1 0,10-2-2 0,2 1 2 0,6 2-3 16,3 3-1-16,0 1 0 16,-5 2 2-16,-4 2-1 0,1 3 0 0,-5 1-1 0,3 2-5 15,-5 1 5-15,2 4 1 0,0 0 3 16,-4 5 1-16,2 0-3 0,-5 4 1 0,-1 3 0 15,-4 4 4-15,-3 1 0 0,-3 3 1 0,-2 1-1 16,-1-2-2-16,-1-5 1 0,-2-3-1 16,-1-6 2-16,1-1 3 0,0-3-1 0,-2 1 0 15,-1-2-3-15,0 1-3 0,1-4-2 0,1-3-6 16,2-2-14-16,-2-1-28 0,-1 1-39 0,-3 0-64 16,-2-1-103-16,0-1-240 0,-3 1-523 0,0-1-142 15</inkml:trace>
  <inkml:trace contextRef="#ctx0" brushRef="#br0" timeOffset="120337.4288">4124 2760 1487 0,'-2'0'430'0,"-1"-1"-115"15,1-1-129-15,3 2-58 0,2 0-39 0,-3 3-25 16,1-3-20-16,0 0-17 0,0 0-4 15,6 0 9-15,6 0 12 0,6-3 13 0,10 0 2 16,3-2-13-16,5-1-12 0,3-2-12 0,-1 1-8 16,-3 2-3-16,-1-2-1 0,-3 0 1 15,1 1-1-15,-3-1-1 0,-4 3 0 0,-1-3-1 16,-3 2 0-16,-3-2 0 0,-1 2 0 16,-5-1-1-16,-2 3 0 0,-4 0 1 0,-3 2 1 0,-1 0 6 15,-2 1 4-15,-1-1 3 0,0 2 1 16,-1-1-4-16,-1 1-6 0,1 0-9 0,0-1-14 15,0 1-27-15,-1-1-48 0,-1 3-52 0,-1 0-101 16,-5 5-274-16,2 2-705 0</inkml:trace>
  <inkml:trace contextRef="#ctx0" brushRef="#br0" timeOffset="120904.2871">4026 3175 1 0,'-4'0'0'16,"-2"0"0"-16,1-1 314 0,1 1 30 15,2 1-42-15,-1-1-29 0,1 0-19 0,2 0-26 0,0 0-39 16,0 0-35-16,1 0-33 0,-1 2-24 16,1-4-21-16,1 4-23 0,-1-2-20 0,-1 0-15 15,2 0-8-15,-2 0-5 0,2 1 2 16,1-1 5-16,2 0 8 0,5 2 10 0,1 0 5 0,2 1 2 15,3-2 4-15,1 0 5 0,5 0 6 16,3-2 5-16,5 0-3 0,1-4-5 0,6-2-6 16,3-3-10-16,2-2-5 0,1 0-7 0,4-1-4 15,-2-1-4-15,1 0-3 0,-4 1-1 0,-2 0-3 16,-5 1-2-16,1 0-2 0,-1 0 1 16,-2 3 0-16,0-1 0 0,-3 2 2 0,-3 1-1 15,-2 2 2-15,-6 0-2 0,-3 0-3 16,-5 2 1-16,-1 2-2 0,-5 0 0 0,-1 1-2 15,-4 1 2-15,0-1 0 0,0 1 3 0,0-1 1 16,-1 0-2-16,-1 2 2 0,1-2 1 0,0 1 1 16,1-1 3-16,-2 0-2 0,2 0-4 0,-1 1 1 15,1-1-3-15,0 1-2 0,-1-2-3 0,1 1-3 16,0 0-7-16,-1 1-8 0,-2 3-32 16,1 0-70-16,-2 1-128 0,3 1-391 0,-2-2-975 15</inkml:trace>
  <inkml:trace contextRef="#ctx0" brushRef="#br0" timeOffset="122601.1769">9041 1791 1 0,'-1'-2'0'0,"-4"0"0"0,-1-2 183 15,4 2 210-15,0 1-56 0,-2 1-57 16,2 0-52-16,2 0-47 0,0 0-55 15,0 0-36-15,0 1-34 0,0-2-20 0,0 1-4 0,0 1-4 16,0-1 1-16,0 0 5 0,0 0 3 0,0 0-1 16,0 0-3-16,0 0-6 0,1 0-11 15,-1 0-4-15,1 0-6 0,3 2 9 0,-1-2 23 16,3 2 17-16,3 1 19 0,5 0-2 0,7-2-14 16,0-1-11-16,6-3-14 0,3 1-8 15,-4-2-9-15,4 2-2 0,-2 1-1 0,-3-2-3 16,2-1 5-16,-6 1-10 0,0 2-1 0,-3 0-1 15,-5 1-6-15,-3 0 1 0,0 0-3 0,-2 1 0 16,0 3-3-16,-5-1 2 0,1 2 0 16,1 2 3-16,-3 1 8 0,-2 4 0 0,0 6 7 15,-1 1 4-15,-5 4-1 0,0 3 6 0,-4 3-2 16,1 3-2-16,-3 0-2 0,2-2-3 16,-3 4-3-16,-1-2-2 0,4 0 4 0,-3 2-3 15,3-3 1-15,0-2 1 0,-1-5-5 0,4 0 1 16,-2-1-2-16,5-5 0 0,-2-1 1 0,4-1-2 15,0-2-1-15,2-3-2 0,0-1-1 0,0-1-5 16,2-4-13-16,0 3-39 0,4-2-86 0,-1-1-197 16,6-2-591-16,4-3-446 0</inkml:trace>
  <inkml:trace contextRef="#ctx0" brushRef="#br0" timeOffset="122967.4211">10002 1580 434 0,'1'-7'469'15,"0"-1"-102"-15,-1-1-44 0,1 3-22 0,1 0-25 16,-2 3-43-16,0 2-66 0,0 1-65 0,0 0-57 16,1 2-47-16,-1-2-24 0,0 2 7 15,2 4 6-15,-2 2 17 0,1 6 20 0,1 1-1 16,0 5 8-16,1 1-1 0,0 2-3 0,1 1 3 16,-3 1-4-16,2 0 3 0,-1 3 2 0,-2-1-5 15,0-1-4-15,0 0-5 0,0-1-5 0,0-4-7 16,0-1 4-16,-2-2-4 0,2-2-1 15,-1 0 0-15,1-2-15 0,-2-2-30 0,4-1-56 16,-2-1-86-16,1-3-152 0,1-2-277 0,1-2-587 16</inkml:trace>
  <inkml:trace contextRef="#ctx0" brushRef="#br0" timeOffset="123395.1943">10275 1481 1060 0,'7'-6'222'0,"8"-2"-25"0,1 0-46 0,0 2-9 15,-1 3-22-15,-3 2-44 0,-2 2-29 16,0 5-12-16,-2 1 4 0,3 2 10 0,2 5 10 16,-1 2-5-16,0 1-6 0,0 5-11 15,-2 3-6-15,0 3 5 0,-4 3 3 0,-4 3 6 16,-2 1-5-16,-2-1-4 0,-4 3-4 0,-4-4-5 15,1-1 3-15,-4-2-4 0,0-3 1 0,-2-5 2 16,-1-1-5-16,1-3-1 0,-2-2-4 16,1 1-4-16,-1-4-4 0,6-1-7 0,4-3-6 0,1-2-8 15,6 1-3-15,0-5 2 0,8 1 7 16,2 1 16-16,9-5 6 0,5-1 2 0,11-5-4 16,8-3-8-16,4-2-3 0,3 1-1 0,-1-1-2 15,-5 1 1-15,-4 3 0 0,-3-3 0 16,-2 2 0-16,-1-2 0 0,-2 0-1 0,-3 3 1 15,-2 0 2-15,-5-1-2 0,-5 4 5 0,-4-2 2 16,-2 1 6-16,-5 3 6 0,-2 0 3 0,-2 2 5 16,-1 0-2-16,-1 0-2 0,-1 0-9 15,0 0-6-15,0 0-6 0,1 1-8 0,-2 0-10 16,1 0-11-16,-2 1-8 0,-3 4-40 0,-5 4-125 16,1 1-419-16,-3 1-1011 0</inkml:trace>
  <inkml:trace contextRef="#ctx0" brushRef="#br0" timeOffset="125001.198">10169 5306 1 0,'-2'-1'0'16,"1"0"0"-16,-1-1 0 0,-1 0 140 0,-1 1 125 15,3 0-23-15,-1 0-23 0,-1 1-22 0,-1 0-15 16,3-1-15-16,-1 1-13 0,0-1-11 16,-1 1-18-16,1-2-14 0,1 4-11 0,0-2-12 15,-1 0-10-15,-1 1-11 0,0-1-10 0,1 0-17 16,-1 1-6-16,-3 0-9 0,3 0-7 15,-1 0 3-15,1 1-7 0,0-1-1 0,-1 1-1 16,1 0-5-16,2 0 1 0,1-1-1 0,0 1-3 16,0-2-1-16,1 0-1 0,0 0-2 15,4 0 8-15,-1 1 12 0,3-1 8 0,5 2 7 16,0-2-2-16,8-2-8 0,0 1-5 0,7-2-5 16,-3 0-4-16,2 0-3 0,-4 0-1 15,-2 1-1-15,-1 0-2 0,-4 1 2 0,1-1-5 16,-4 2-1-16,-1 0-4 0,-2 2-5 0,-3 0-1 15,-1 0 0-15,-1 1 0 0,1 1 3 0,-3 2-1 16,-1 0 2-16,1 1 1 0,-1 5 6 0,-2 1 3 16,-1 3 6-16,-2 2 2 0,-3 2-4 0,-2 3 5 15,-2 2-2-15,1 4 0 0,-2 0 3 16,-2 2-5-16,-2 2-4 0,1 0 3 16,0 2 0-16,0 2-3 0,0-2 1 0,-1 0-1 0,1-2-3 15,2 2 3-15,-4-4 1 0,6-3-2 16,0-4-1-16,3-4 0 0,2-2-1 0,0-4 0 0,1 0 2 15,1-3-2-15,2-3-1 0,1-3 0 16,1-3 0-16,0-1-2 0,0 1 1 0,0-2-4 16,1-2-5-16,0 1-4 0,0 0-16 15,3 0-56-15,0-1-93 0,3-3-242 0,2-5-578 16,4 0-132-16</inkml:trace>
  <inkml:trace contextRef="#ctx0" brushRef="#br0" timeOffset="125796.0381">10912 5270 1 0,'0'0'0'0,"0"0"0"16,2 0 194-16,-2 0 69 0,1 0-58 0,0 0-27 0,-1 0-13 15,0 0-3-15,0 0-5 0,0 0-12 16,0 0-18-16,0 0-16 0,0 0-17 0,0 0-34 16,1 0-22-16,-1 0-12 0,0-2-1 0,0 2 21 15,0 0 9-15,0 0 1 0,0 0-2 0,-1 2-5 16,1-2 4-16,0 0 7 0,0 0 4 15,0 0 1-15,1 0-5 0,-1 0-6 0,0 0-8 16,0 0-7-16,0 0-5 0,0 0-5 0,0 0-2 16,0 0-4-16,0 0-1 0,0 0-1 15,0 0-6-15,0 0-3 0,0 0-1 0,0 0-3 16,0 0 1-16,0 0 1 0,0 0-4 0,-1 0-1 16,1 0 0-16,0 0-2 0,0 0 0 0,0 1 2 15,0-1-2-15,0 0-1 0,0 0 1 16,0 0-4-16,0 0 2 0,0 2 0 0,0-4 0 0,0 2 0 15,0 0 1-15,0 0-1 0,0 0 1 0,0 2-1 16,0-2 1-16,0 0-2 0,0 0 2 16,0-2-2-16,0 4-1 0,0-2 1 0,0 0-1 15,0 0 1-15,0-2-1 0,0 2 0 16,0 0-2-16,0 2 2 0,0-1-2 0,0-1 3 16,0-1-1-16,0 1 0 0,0 0 1 0,0 0 0 15,0 0 1-15,0 0 0 0,0 0 1 0,0 0-2 16,0 0 1-16,0 0 0 0,0 1-3 0,0-1 1 15,0 0 0-15,0 0-1 0,0 1 3 16,0-1 0-16,0 0-1 0,0 0 2 0,0-1-2 16,0 1 0-16,0 0 2 0,0 0-1 0,0 1-2 15,0-1 1-15,1 0 0 0,-1 0-3 0,0 0 2 16,0 0 0-16,0 0-2 0,0 1 1 16,0-1-1-16,-1 2 3 0,0 2 4 0,1 4 4 15,-3 0 1-15,2 0-2 0,0 3-2 0,-1-1-1 16,1 2 0-16,-1 1 1 0,-1 2 4 15,1-1 2-15,0 3 0 0,1 2-1 0,-1 1-1 16,1 1-2-16,-2 2-1 0,1 0 2 0,1 0-3 16,-3 0 0-16,2-1 1 0,0 1 0 0,0-2 5 15,1-3-2-15,1 0-2 0,0-6-1 16,-1 1-3-16,0-2 0 0,1 1 0 0,0-3-2 0,1 2-1 16,0-4-7-16,2 1-18 0,-2 2-29 15,3-3-44-15,-1-2-99 0,1-1-187 0,2-3-454 16,1-2-641-16</inkml:trace>
  <inkml:trace contextRef="#ctx0" brushRef="#br0" timeOffset="126058.0491">11205 5198 1692 0,'0'-3'442'16,"0"-3"-175"-16,1 1-74 0,-1 5-53 0,0 0-30 15,0 2-40-15,0-1-32 0,0 1-23 16,-1 4-11-16,1-1 5 0,0 6 6 0,-3 7 11 16,1 5 5-16,-1-1-1 0,0 4-3 15,0 1-1-15,-1 0-3 0,1 4-4 0,-1 2-2 0,-3-1-4 16,4 4-4-16,-5-1 3 0,5 2-5 0,-1-2 1 16,1-1-2-16,2-4-9 0,0-1-8 15,1 0-27-15,1-1-43 0,0 0-89 0,1-2-280 16,3-1-688-16,-2-4-219 0</inkml:trace>
  <inkml:trace contextRef="#ctx0" brushRef="#br0" timeOffset="127912.3672">15613 1570 1 0,'0'-5'15'0,"0"-3"382"15,0 0-51-15,1-1-2 0,-1 3-27 16,1 2-47-16,-1 0-57 0,0 3-68 0,1-1-60 0,-1 2-55 16,0 0-41-16,1 2-13 0,-1 1 6 15,3 3 12-15,0 2 19 0,-2 3 12 0,1 2 4 16,4 4 7-16,-3 0 5 0,-2 3 2 0,1 1 5 15,2 2-1-15,-2 0 1 0,-1 3-6 16,-1-2-5-16,0 2-5 0,0 0-6 0,0 1 3 16,0-1-5-16,0 1-2 0,-2-2 0 0,-3 0-6 15,3-2 0-15,0-2-3 0,-1-1-2 0,-3-1-2 16,4-4-2-16,-4 3-2 0,3-2-11 16,-1-3-12-16,-1 1-42 0,2-2-74 0,-3-1-127 15,4-3-202-15,2-4-345 0,0-2-186 0</inkml:trace>
  <inkml:trace contextRef="#ctx0" brushRef="#br0" timeOffset="128264.4616">15714 1592 1 0,'7'-8'0'0,"1"-6"274"0,6-1 21 15,2-1-21-15,2 4-21 0,2 0-57 0,-1 5-61 16,-5 2-57-16,3 4-35 0,-6 1-26 16,0 5-10-16,1 1 4 0,1 6 9 0,-3 2 6 15,1 4 10-15,-1 5 7 0,-6 1 7 0,2 4 11 16,-6 3 7-16,-4 1-4 0,0 3-9 0,-6 2-11 16,-1-2-8-16,0 1 1 0,-3-3-2 15,1-3-5-15,1-1-5 0,-1-2-7 0,-3-4-1 16,4-5 3-16,-3-1-1 0,3-2-1 0,3-4-2 15,4-1-5-15,-1-3-2 0,5-3-3 16,0-2-3-16,1-1-1 0,0-1 0 0,1 2 9 16,5-2 8-16,-1 0 10 0,10-2 2 0,-1 1-8 15,7-3-8-15,5-1-14 0,0-4-11 0,3 1-33 16,1 2-76-16,1-4-130 0,0 1-226 16,2-1-415-16,3-1 193 0</inkml:trace>
  <inkml:trace contextRef="#ctx0" brushRef="#br0" timeOffset="128666.4152">16439 1575 1 0,'1'-6'413'16,"3"0"-53"-16,-1-1-94 0,4 1-63 0,-2 2-60 15,5 2-56-15,-1 2-31 0,1 2-6 0,2 3-4 16,3 2 8-16,-1 2 6 0,0 4 2 16,2 3 8-16,-4 1-2 0,-2 4 2 0,0 2-3 15,-1 0-3-15,-7 2-8 0,1-3-4 0,-6 2-3 16,1-2-8-16,-1-1 4 0,-6 2-3 0,-2 0 0 16,-4-1 2-16,0 0-7 0,-1-3-4 0,2-1-3 15,-2-2-2-15,3-5 0 0,3-2-2 16,1-3-1-16,2-2-4 0,1 0-1 15,3-2-3-15,-1-1-3 0,3 0-3 0,1-1-4 0,0-1-3 16,1 1-3-16,0 0-2 0,3 0-1 0,-1-1 2 16,5-2 3-16,4-2 1 0,5 2 1 15,4-2-2-15,3-4-6 0,5 3 0 0,0-1-9 16,0-2-7-16,0 0-10 0,-2 2-23 0,2-3-39 16,-3 2-61-16,-2-1-80 0,0-3-120 0,1 4-225 15,-5-2-304-15,-1-1 460 0</inkml:trace>
  <inkml:trace contextRef="#ctx0" brushRef="#br0" timeOffset="128891.8016">16936 1527 1 0,'-4'-6'289'16,"-1"2"310"-16,2-3-134 0,0 4-84 0,2 0-78 15,1 2-100-15,0 1-74 0,0 0-59 16,0 1-36-16,0 3-10 0,0 2 14 0,-4 5 17 15,3 2 14-15,-2 4 5 0,-1 1-9 0,1 1-5 16,2 4-9-16,-1 3-8 0,-1 2-4 0,0 1-8 16,3 3-8-16,1-2-3 0,3 8-2 0,-1-2 0 15,1 3 0-15,1 1-3 0,0 0-10 16,1 2-25-16,-3 1-58 0,2 2-154 0,-2 2-475 16,-1-4-934-16</inkml:trace>
  <inkml:trace contextRef="#ctx0" brushRef="#br0" timeOffset="131067.0203">11177 3411 1 0,'-15'-12'0'15,"1"-2"0"-15,-6-3 0 0,4 3 122 16,4 5 195-16,1-1-51 0,2 1-21 0,2 1-15 16,1 2-13-16,2-3-17 0,2 4-21 0,1-1-27 15,2 1-36-15,-1-1-35 0,4 2-33 16,1-1-24-16,3 0-10 0,1 0-7 0,2 2 0 0,1 0-2 15,1 2-4-15,3 2 1 0,-3 2-2 0,5 4 2 16,-1-1 0-16,3 3 1 0,5 4-1 16,0 2 4-16,1 3 5 0,1 4 0 15,-2 3 4-15,4 2-1 0,0 6-4 0,1 2 2 16,1 4 0-16,2 2-2 0,4 2 3 0,0 3-1 16,4 1-1-16,1 0 3 0,4 0 1 0,2-3-1 15,3-3 4-15,2-1-1 0,2 2-1 0,4 0 0 16,2 0-2-16,3-3-3 0,3 6 3 0,1-3 1 15,2 4 1-15,-2-2 1 0,7 1-3 16,0 0-2-16,-3-1 0 0,4 1 3 0,0 0-4 16,-2-1 0-16,1-2-1 0,-5-5-3 0,1 2 2 15,-3 0 0-15,0 0-3 0,-1 1 3 0,-1 2-4 16,1-2 3-16,-1 0 1 0,0 1-1 16,0-5 1-16,-4 1 0 0,3-2 2 0,-4-2 1 15,3-2 0-15,-3 0-2 0,0 1-3 0,-1-2 3 16,-4 2-1-16,3-1 2 0,-2-4-2 15,-3 1-4-15,-2-3 0 0,0-1-2 0,-4-1 3 16,-4-5 1-16,-4 1-1 0,-2-1 0 0,-6-3-3 16,-1-3 1-16,-3 2 0 0,-7-5-2 0,-2 0 1 15,-7-3-1-15,-3-2 0 0,-4-3 1 0,-1 1 7 16,-4-4 13-16,0 1 11 0,-1 1 6 0,1 0-2 16,-5 0-8-16,3 0-18 0,0-4-30 15,-5-2-22-15,2-4-34 0,-9-2-25 0,0-1-7 16,-5 0-36-16,-1 0-52 0,-1 3-99 0,-2-1-164 15,-2 4-314-15,2 3-123 0</inkml:trace>
  <inkml:trace contextRef="#ctx0" brushRef="#br0" timeOffset="131428.5973">13871 5410 9 0,'2'0'117'0,"0"2"-70"15,-1 2-39-15,0 1 108 0,2 1 118 16,2 1 26-16,-1 0-7 0,1-1-26 0,-1-1-27 16,4 3-28-16,-2-2-24 0,1-1-19 0,3 1-15 15,2-2-12-15,3 0-6 0,6-1-8 16,1-3-9-16,6-2-10 0,5-3-14 0,0-4-10 16,5-2-8-16,0-1-5 0,0-2-6 0,1-1-3 0,-1-1-2 15,-3-1 1-15,-5 2 1 0,-2-3-1 16,-1 0 3-16,-6-1-3 0,0-5 4 0,-2 1 0 15,-3-5 0-15,-1-3-2 0,-4-1-3 0,-1 1-1 16,0-3-4-16,-5-2-1 0,0-1-2 16,-4 3-2-16,0-3-2 0,-2 1-3 0,-1 1-2 15,-2 0 0-15,-1 2 1 0,-5 4-1 0,4 1 0 16,-1 4-2-16,-2 5-2 0,0 0-1 0,-1 6-2 16,2 3-1-16,3 2-3 0,-2 4-10 15,5 0-17-15,-2 2-56 0,1 2-100 0,2 2-200 16,-2 4-515-16,0 6-510 0</inkml:trace>
  <inkml:trace contextRef="#ctx0" brushRef="#br0" timeOffset="132129.5673">15635 5303 1 0,'2'-7'0'0,"4"-4"0"0,-4-1 458 0,3-1-52 0,-3 5-52 16,-1-1-40-16,0 1-45 0,-1 2-45 0,0 2-43 15,0 1-43-15,0 3-47 0,0 0-42 0,0 1-34 16,0 1-17-16,0 3 0 0,1 2 8 16,-1 8 14-16,0 3 9 0,1 3 9 0,-1 3 3 15,-1 0 1-15,1 2-1 0,-2 1-2 0,-1 4-5 16,-2-2-6-16,1 4-6 0,-2-2-9 0,2 1-1 15,-3 1-1-15,-2 1-1 0,4-1-1 0,-1-3 0 16,-3-1-3-16,6-4-3 0,-3-2 0 16,3-1-3-16,-3-4-4 0,3 1-12 0,0-4-25 15,-3-1-52-15,4-2-80 0,1-1-129 0,1-4-188 16,0 1-317-16,1-4-178 0</inkml:trace>
  <inkml:trace contextRef="#ctx0" brushRef="#br0" timeOffset="132451.3331">15715 5438 167 0,'8'-9'375'0,"1"0"-39"16,3 0-86-16,1 1-34 0,-2 3-32 0,0 3-52 16,3 1-51-16,-7 3-35 0,2 1-16 15,0 7-3-15,0 0 2 0,-1 5 14 0,-4 0 13 16,1 6 9-16,-2 1 3 0,-3 3-2 0,-4 2-6 15,-1 0-11-15,-5 1-4 0,2-2-10 0,-3-2-5 16,2-2-2-16,-2-6-6 0,4 0 2 0,0-3 2 16,-1-3 0-16,4-1 4 0,-2 2-6 15,1-4-3-15,-1 0-4 0,4-2-7 0,1-3-2 16,1 0-3-16,1-2-5 0,0 0-7 16,0 0 11-16,7 0 10 0,1-2 7 0,5 0 9 15,7-5-13-15,7 0-10 0,4-3-9 0,0-1-9 16,5 0-11-16,-2-1-23 0,3 1-39 0,-4-1-68 15,3 0-103-15,-5 0-174 0,4 0-326 0,-9-2-206 16</inkml:trace>
  <inkml:trace contextRef="#ctx0" brushRef="#br0" timeOffset="132678.8508">16353 5387 1 0,'0'-6'607'0,"0"-1"-51"0,0-3-153 0,1 1-46 0,0 4-60 16,0-1-59-16,-1 4-57 0,0 1-58 15,1 1-50-15,-1 1-47 0,1 0-28 0,-1 1-4 16,2 3 4-16,1 3 10 0,-1 4 12 0,-1 3 3 16,5 0 1-16,-3 5 0 0,-1-1-3 15,3 2-2-15,-4 3-1 0,1 1-4 0,-4 1 3 16,-3 5-2-16,3 3-3 0,-7 2 0 0,4 2-13 16,-3-2-13-16,0-1-28 0,1-5-42 0,3-5-48 15,2-1-69-15,1-7-109 0,3-4-198 16,3-2-380-16,3-6-10 0</inkml:trace>
  <inkml:trace contextRef="#ctx0" brushRef="#br0" timeOffset="133008.7906">16781 5407 1356 0,'-2'-4'497'0,"-2"0"-106"0,3 2-187 0,0 2-82 16,1 1-61-16,-1 3-22 0,-5 3 7 0,-6 4 11 15,-1 8 13-15,-8 6-10 0,1 2-20 0,0 0-13 16,1 2-10-16,5 2 0 0,-2 1-8 0,5 1-2 16,1 3-5-16,5 0-5 0,2-2 3 15,7-3-3-15,1-3 1 0,6-5 2 16,4-4-2-16,1-2 4 0,3-7 2 0,2-3 3 16,2-6 1-16,2-2 0 0,-5-4-1 0,2-2-5 15,-2 0 5-15,-3-4 0 0,-3 0 1 0,-2-2 3 16,1 0-3-16,-7-1 2 0,0 2 3 0,-4-2-1 15,-2 0-2-15,-1 1-3 0,-5-1-5 0,2 1-4 16,-5 1 1-16,-2 1-2 0,-1 2-1 0,-1 3-1 16,-1 0-5-16,-4 4-6 0,-1 0-3 15,-4 5-3-15,-4 1-5 0,1 5-18 0,-3 0-82 16,4 4-219-16,1 0-625 0,4 2-575 0</inkml:trace>
  <inkml:trace contextRef="#ctx0" brushRef="#br0" timeOffset="133651.357">21169 5303 33 0,'-3'-7'733'0,"2"-3"-161"0,-1 1-144 0,2 3-89 16,-1 2-82-16,0 2-67 0,-1 2-59 0,1 0-49 15,1 1-37-15,0 0-32 0,0 0-13 16,-3 4-1-16,0 3 11 0,-5 6 12 0,-4 3 3 15,-3 2 2-15,0 4-9 0,4 1-4 0,-3 1-3 16,3 0-1-16,0 2 2 0,3 2-5 0,-2-2 0 16,3 1-1-16,-1-1-1 0,1 0-2 15,1-2-1-15,-1-1-2 0,2-2-6 0,0-1-8 16,4-1-25-16,-1-2-47 0,3 0-76 0,0-5-175 16,7-1-321-16,3-3-856 0</inkml:trace>
  <inkml:trace contextRef="#ctx0" brushRef="#br0" timeOffset="134040.6969">21311 5397 1295 0,'-6'-4'406'0,"-6"1"-149"15,0 0-98-15,4 5-29 0,-1 1-6 0,-1 3-8 16,-4 3-24-16,-2 4-13 0,-2 3-9 0,1 3-9 15,0 1-11-15,-1 2-14 0,1 4-10 16,1 1-9-16,0 2-6 0,4 1-2 0,1 0-2 16,1 1-1-16,4-2-2 0,2-2 1 15,5 0-3-15,2-3-1 0,3-4 2 0,4-1-2 0,1-3 1 16,3-3 2-16,2-4 0 0,4-1 1 16,-4-4 1-16,1 0 1 0,1-4-1 0,-2-2 1 15,-1 0 1-15,-1-2-1 0,-3-2 4 16,1 0 2-16,-4-1 2 0,-2-1 2 0,1 0 0 15,-5-1-1-15,0-1 1 0,-1 2-2 0,-2-1-1 16,-1-2 0-16,0 3-5 0,-5 2-3 0,-1-3-2 16,0 2-5-16,-2 3 0 0,-1-1-2 0,-3 0-2 15,-1 4-2-15,-1 0 0 0,-2 1-1 0,0 1 0 16,-2 2 0-16,2 0-8 0,0 1-9 16,3 0-15-16,2 2-36 0,6-1-63 0,2 3-108 15,1-3-217-15,6 2-419 0,2 1-369 0</inkml:trace>
  <inkml:trace contextRef="#ctx0" brushRef="#br0" timeOffset="134858.8012">21723 5505 1 0,'1'-2'0'0,"-2"-4"0"0,1 1 245 0,0-1 154 16,0 2-31-16,0 1-37 0,0-2-46 15,0 1-46-15,0 0-39 0,0 1-33 0,1-2-25 16,-1 0-22-16,2 1-17 0,0-1-16 0,1-1-11 15,-1 2-11-15,2-3-11 0,0 3-9 16,-1-2-9-16,3 1-9 0,-1 0-8 0,4 1-8 16,0 1-5-16,1 1-2 0,1 2-4 0,-1 1 0 15,0 2-1-15,3 2-2 0,-1 4 0 16,2 1 2-16,-4 2-1 0,-1 2 1 0,-4 4 2 16,3 1 2-16,-8 4 1 0,0 3 4 0,-3 0 1 15,-6 2 2-15,-1 0 0 0,-5 1 2 0,1-1 2 16,-4-2-2-16,3-3-1 0,-3 0 2 15,1-2-2-15,1-6 0 0,0 0 1 0,4-1-2 16,-1-4-4-16,0-2 5 0,3 0-1 0,1-2 0 16,1-3 8-16,0 0-5 0,5-2 3 0,1-1 0 15,0 0 0-15,4 0-1 0,0-1-1 0,-1 1-6 16,1-4-13-16,6-2-8 0,3-2-9 0,3-3-8 16,7-3 0-16,8 2-18 0,5-1-22 0,3-1-31 15,4 1-33-15,-2 1-21 0,0-2-13 16,-7 3-7-16,-1-4 1 0,-3 4 13 0,-5-2 23 15,0 3 36-15,-4-1 40 0,0-1 24 16,-5 2 19-16,0-1 15 0,-3 0 8 0,-3 0 21 16,-3 1 26-16,1 1 28 0,-4 1 33 0,-1 0 17 15,-2 2 7-15,0 0-5 0,-1 1-14 0,-3 2-17 16,1-1-17-16,-2 1-16 0,2 2-20 0,-5 1-11 16,0 3-9-16,-1 0-8 0,0 3 0 15,-1 3-4-15,-2 2-2 0,-2 1 1 0,3 2-2 16,0 2 0-16,2 0-3 0,0 4-3 0,2-2-5 15,2 0-1-15,3 3 0 0,4-1 0 16,3 1 4-16,3-1-2 0,0-2 0 0,5-3 1 16,3-1 0-16,-1-3 1 0,2-5 1 0,-1-2 2 15,1-4-2-15,-3-2 7 0,1-3 4 0,-2-2 0 16,0-1 7-16,-3-4-3 0,-3 1 0 0,3-2 2 16,-3 0-2-16,-4-2-1 0,-1-2-1 0,-1 2-1 15,-1-5-5-15,-2 2 0 0,-3-1 0 16,2 2-5-16,-4-1 4 0,0 2-5 0,-1 4-4 15,-1 0 1-15,-2 2-10 0,0 3-2 0,-2 2-7 16,-3 3-9-16,-1 4-24 0,-4 4-69 0,-1 4-211 16,-3 7-762-16,2-3-580 0</inkml:trace>
  <inkml:trace contextRef="#ctx0" brushRef="#br0" timeOffset="136266.4463">25175 2448 1 0,'-2'-3'0'0,"-2"1"0"15,-1-2 0-15,-1 2 171 0,4-2 75 0,-2 2-10 16,-3-2-8-16,4 2-14 0,-2 1-17 0,4-2-23 15,0 2-12-15,0-1-10 0,1 2-14 0,-1 0-7 16,2 0-16-16,-1 0-18 0,0-1-21 16,1 1-20-16,0 0-19 0,-1 0-21 0,3-1-13 15,0-1-11-15,2 1-4 0,3-2 2 0,-1 3 0 16,1-1 4-16,2-1-1 0,1 2 4 0,1-3-1 16,0 5 0-16,-1-1 0 0,2 2-3 0,-3 0 0 15,0 1-4-15,-1-1-2 0,2 3-2 16,-3 1 0-16,-1 1 2 0,-3 2 2 0,0 1 3 15,-1 0 6-15,-1 4 1 0,-2 3 4 16,-4-1 7-16,-2 4 2 0,-4 2 4 0,-5-1 0 16,-3 5-3-16,-5-5 0 0,1 0-4 0,-2 1-3 15,1-4 1-15,-3-2-1 0,6-3 2 0,-1-1 2 16,1-3 2-16,4 1 0 0,1-4 0 0,1-1-1 16,-2-1-3-16,7 0-1 0,2-1-3 15,2-2-6-15,1 0-2 0,0 0-5 0,3 1-2 16,1-3 0-16,0 3 1 0,0 0 3 0,0 0 1 15,3 1 5-15,0-1 5 0,2-1 4 16,2 1 5-16,2-2 1 0,5 1 0 0,2-2-3 16,2 0-2-16,5-2-3 0,1 0 0 0,2 1-3 15,2-2-3-15,-1 0-5 0,1-1-10 16,-4-3-29-16,1 3-75 0,-2-1-111 0,-1-1-204 16,-2 0-420-16,0-1 55 0</inkml:trace>
  <inkml:trace contextRef="#ctx0" brushRef="#br0" timeOffset="136537.067">25501 2467 152 0,'-2'-4'636'0,"-1"-3"-126"0,2-1-109 0,-1 1-68 15,2 4-73-15,0 0-73 0,0 3-59 0,0 0-49 16,0 0-42-16,0 2-42 0,0-2-33 0,0 2-3 15,0 2 7-15,0 2 18 0,0 5 23 0,0 4 9 16,0 2 2-16,-1 1 0 0,0 4-1 16,-4 1 3-16,0 2-3 0,1 1 0 0,-3-1 1 15,-1 1-1-15,-1 0 0 0,-1-1-1 0,1-1-6 16,0 1-1-16,0-1-2 0,0-2-3 0,-1 2-9 16,0-3-23-16,2 0-60 0,2-2-110 0,1-3-243 15,3 0-524-15,2-3-126 0</inkml:trace>
  <inkml:trace contextRef="#ctx0" brushRef="#br0" timeOffset="137644.4193">25847 2502 1 0,'0'-4'311'0,"-1"-1"135"0,0-1-44 0,1 0-65 16,1 3-67-16,0-2-69 0,1 1-54 16,0 1-47-16,2-1-38 0,-1 1-29 0,1-1-20 15,2 3-9-15,1-1-8 0,-1 2 2 0,2 2-1 16,0 0-2-16,1 2 2 0,0 2-3 0,-2 1-1 16,0 3 2-16,1 1 1 0,-3 2 2 15,2 0 4-15,-3 4 0 0,-2 1 5 0,-1 2 5 16,-4-1 4-16,-1 3 3 0,-4 0 6 0,1-1-3 15,-4 0 1-15,-1-2-1 0,1-1-5 0,-1-3 2 16,-1 1 1-16,-2-5-1 0,4 0-1 0,-2 0 1 16,1-2 1-16,0-1 2 0,1-5 1 15,4 1-5-15,-2-2-3 0,3-1-4 0,3 0-4 16,2 2-4-16,1-3-2 0,1 0-8 0,0 0-8 16,-1-3-6-16,7 3 4 0,1 0 8 0,5 0 11 15,4-1 6-15,5-2-2 0,4-2-4 16,1 1-1-16,3-3 1 0,-1-1 3 0,-3 1 0 15,-1-3 2-15,-4 0 2 0,0 1 3 0,-6-3 4 16,2 2 3-16,-3-1 4 0,-1-1 1 16,-2-1 3-16,-1 1 1 0,-3 0 5 0,-1 3 4 15,-3 1 1-15,1 0 0 0,-3 3 0 0,-1 0 1 0,0 4 0 16,-1 1 1-16,0 0-10 0,1 0-13 16,-2 0-15-16,1 1-14 0,0-1-4 15,-1 3 3-15,-2 3 5 0,-5 2 9 0,-2 2 1 16,1 3-2-16,0-1 0 0,3 0-1 0,3 1 0 0,0 1-1 15,4-2 0-15,2 2-1 0,3-2 3 16,4 1 3-16,3-1 4 0,2-1 2 0,3-5 0 16,-1-2-1-16,1 0 0 0,0-2 1 0,0-2 1 15,-3-1 0-15,0-1 1 0,0-3 2 16,-2 0 1-16,-3-2 2 0,-1-1 1 0,0 1 0 16,0-1-1-16,-3-2 0 0,0 3-2 0,-3 0-2 15,2 0 0-15,-2 0 1 0,1 2-1 16,-3 1 0-16,0 1 0 0,0 0 0 0,0 2 0 15,0 1-3-15,0 0-5 0,0 1-8 0,0-1-9 16,0 1-7-16,-3 2-2 0,2 1 6 0,-4 3 8 16,0 2 8-16,-4 4 4 0,-3 4 0 15,2 0 0-15,-2 4 0 0,-3 2-2 0,1 5-2 16,-2 5-6-16,-3 1-51 0,1 7-198 0,-4 1-926 0,5-2-543 16</inkml:trace>
  <inkml:trace contextRef="#ctx0" brushRef="#br0" timeOffset="140305.0529">25667 3411 1 0,'-2'-6'0'0,"-2"1"535"0,0-1-107 0,1 1-82 16,4 1-79-16,2-1-74 0,1 0-61 15,-1 1-38-15,6-1-18 0,-1 0-18 0,0-1-10 16,3 1-12-16,-3 3-15 0,-1 0-9 0,2 2-8 16,1 3-4-16,-1-1-2 0,0 3-2 15,-1 3 1-15,1 1 2 0,0 2 2 0,0 3 1 16,0 2 2-16,-2 1 3 0,-4 1 5 0,0 2 10 16,-3 2 8-16,-3 3 11 0,-3-3 6 15,-1 3 1-15,-7 1-2 0,1 1-5 0,0-4-7 16,-3-1-5-16,1-3-3 0,1-4-2 0,-2-3 1 15,2-1-3-15,0 0-3 0,3-2-5 0,2-1-1 16,5-4-2-16,-1-2 1 0,3-2 3 0,2 0-2 16,2 0-4-16,2 0-5 0,0-2-3 15,7 0 1-15,11-4-1 0,10-2 0 0,8 1-10 16,7-2-20-16,2-2-21 0,2 0-23 0,1-5-18 16,-3-2-6-16,-2-3 14 0,-3-3 25 15,-5-1 25-15,-3-1 25 0,-4-1 11 0,-5 2 3 16,-4 0 9-16,-4 2 5 0,-7 0 11 0,-2 5 18 15,-5 4 16-15,-2 2 14 0,-3 4 8 0,-1 2-4 16,-4 1-16-16,3 2-17 0,-4 1-20 0,-1 2-18 16,-3 2-7-16,-3 5-3 0,-5 2-1 0,-1 3 5 15,1 2 0-15,1 2 1 0,0 0 0 16,5 1-2-16,2-1-4 0,3-2 1 0,3 1 2 16,3 0 2-16,3-2 7 0,4 0 2 15,3-1 7-15,3-1 5 0,6-4 1 0,3 0 2 16,1-3-4-16,3-1-4 0,-1-2-6 0,-2-2-1 15,-2-2-3-15,-1-2 2 0,-2-1 4 0,-3-1-2 16,-1-2 1-16,-1 2-1 0,-5 0-2 0,0-1 0 16,-4 4 1-16,0 0-1 0,-2 3 2 0,-1 0-3 15,0 1-4-15,-1 0-5 0,0 0-9 16,-1 1-12-16,0 1-2 0,-6 4 2 0,-3 4 1 16,-7 4 12-16,-4 5 2 0,1 1 0 0,0 4 0 15,-2 0-11-15,1 1-22 0,-2 1-52 16,-4 3-110-16,-2 3-170 0,-5 1-386 0,2 1-844 15</inkml:trace>
  <inkml:trace contextRef="#ctx0" brushRef="#br0" timeOffset="141046.0322">24798 3625 1 0,'-2'-3'0'0,"-3"-3"0"0,-1-1 385 0,1 2 1 0,2 0-25 16,-4-1-37-16,5 3-40 0,-2 0-55 16,1 0-47-16,3 0-44 0,0 0-35 15,0 1-30-15,1 0-26 0,5-2-14 0,-4 1-19 0,5-1-8 16,-2 1 1-16,4-1-3 0,4 1 4 0,5 0-1 15,0 2-2-15,2-2-3 0,0 6-1 16,0 1-1-16,-2-1-2 0,-3 3 3 0,-2 1-4 16,-5 2-1-16,2 1 2 0,-4 1-2 0,-2 1 6 15,-1 5 4-15,-3 1 8 0,-3 2 8 16,-2 3 5-16,-7 0 5 0,-2 0 0 0,-7 0 1 16,-1 0-5-16,-5 0-5 0,-3-1-2 0,5-2-7 15,-1-2 0-15,4-2 1 0,3-1-2 0,4-4-1 16,-1-3-2-16,6-2-2 0,5-1-3 15,0-3 1-15,4 0-4 0,1-2-3 0,1 0-3 16,2 0 2-16,3 0 9 0,5 0 6 0,8-3 4 16,6 0-2-16,8-3-8 0,5-2-6 0,6-2-8 15,-2 1-13-15,-1-2-15 0,-3 0-17 16,-6-1-12-16,-5 0-1 0,-1-1 1 0,-5 0 8 16,-2-2 7-16,-4 0 7 0,0-1 6 0,-5-1 10 15,-2 3 10-15,-3-3 8 0,2 3 8 0,-5 0 6 16,-1 0 6-16,-1 1 9 0,0 1 13 0,0 1 16 15,0 1 15-15,-1 2 13 0,0 3 9 16,0-1 0-16,1 5-8 0,-1 1-20 0,1 0-20 16,0 0-21-16,0 0-14 0,0 1-12 0,0 4 4 15,-1 3 7-15,-4 4 10 0,0 7 13 16,-3 1 0-16,0 3-3 0,-4 2-3 0,1 3-5 16,-1 4 0-16,-4 4-1 0,-4 5-5 0,0 6-12 15,-3 7-65-15,2 0-143 0,2 2-368 0,7-4-1054 16</inkml:trace>
  <inkml:trace contextRef="#ctx0" brushRef="#br0" timeOffset="141869.6689">16033 2391 1 0,'-6'-4'326'0,"-2"-1"135"16,-1-1-59-16,2 0-41 0,5 1-56 0,-1 0-68 16,1-2-53-16,2 4-55 0,1-1-54 15,3 2-38-15,3-1-27 0,2 1-11 0,3 0 1 16,7 0 2-16,0 2-1 0,1 4 1 0,4 1 1 15,-2 1-1-15,0 3 3 0,-3 2-3 16,-1 4 0-16,-6 1 0 0,1 4 1 0,-5 2 2 16,0 1 5-16,-7 0 6 0,-1 5 7 0,-7 1 8 15,-3 2 4-15,-4-1 0 0,-6 0-4 0,0-3-2 16,-4-2-2-16,-3 0-3 0,2-4-3 0,0-3-1 16,2-2 0-16,2-4 2 0,3-2 1 15,1-2 1-15,7-4-1 0,3 0 1 0,2-2-2 16,5-2-1-16,0-1-8 0,4 0-6 0,0-1-6 15,5-3-2-15,4-2 1 0,14-6-1 0,6-3-3 16,7 0-6-16,3-2-11 0,5 0-29 16,0 0-48-16,-4 0-75 0,3-1-119 0,-5 1-168 15,-2 0-263-15,-5 0-218 0,-4-2 658 0</inkml:trace>
  <inkml:trace contextRef="#ctx0" brushRef="#br0" timeOffset="142050.0029">16541 2346 1 0,'-3'-8'694'0,"-4"-4"-140"15,1-1-108-15,-1 2-74 0,5 3-82 0,-2 1-64 16,1 1-55-16,2 3-42 0,0 3-45 16,1 0-36-16,0 2-32 0,1 0-17 0,-1 4 4 15,0 2 6-15,1 3 10 0,-1 9 8 0,0 2 1 16,3 5-1-16,-3 4-2 0,0 5-4 0,-3 6-1 16,3 5 1-16,-1 4-3 0,-2 7-4 15,-1 3-22-15,2 5-72 0,1 3-139 0,1-2-443 16,2 0-1013-16</inkml:trace>
  <inkml:trace contextRef="#ctx0" brushRef="#br0" timeOffset="142916.5418">21368 6525 585 0,'-3'-5'464'0,"-6"-4"-31"0,2-2-90 16,4 1-59-16,3 3-66 0,0-4-67 0,0 4-44 15,3-2-36-15,3 1-20 0,3 0-20 16,1 1-11-16,3-1-4 0,5 3-8 0,3 3-3 0,-1 2-3 15,2 5-2-15,-1 1-1 0,-1 5 1 16,-2 1-1-16,-4 1 1 0,3 6 2 0,-6 0-1 16,0 1 3-16,-6 5 3 0,-2 4 5 0,-6 0 5 15,-2 1 2-15,-7 4 1 0,-5 0 1 16,-3 3-1-16,-1-3 1 0,-1-3-1 0,0-8 2 16,-4-3-1-16,3-5 6 0,5-3 3 0,1 0 2 15,2-5 1-15,4-1-1 0,3-3-4 16,4-1-2-16,3-2-3 0,-1 0-6 0,4 0-3 15,-2 0-5-15,1 0-6 0,0 0-1 0,0-2-2 16,2 1-2-16,5-1 3 0,6-2 0 0,2-1-1 16,5-1 0-16,6-1 1 0,-3 1-2 0,6-2-1 15,0 1 0-15,1-1-7 0,0-2-4 16,3 1-11-16,-1-1-19 0,-2 2-23 0,-5-2-31 16,2-1-37-16,-1-3-50 0,-4-1-79 15,0-1-160-15,2-1-295 0,-3-2-232 0,-3-2 609 0</inkml:trace>
  <inkml:trace contextRef="#ctx0" brushRef="#br0" timeOffset="143100.6073">21926 6440 1 0,'0'-11'0'0,"-1"0"561"0,1-3-32 15,0 3-66-15,1 3-78 0,-1-3-70 0,1 3-67 16,0 2-57-16,3 0-44 0,-3 4-36 16,-1 2-31-16,0 1-30 0,0 0-22 0,0 1-17 15,-1 2 2-15,-4 3 11 0,3 5 15 0,-5 5 10 16,0 5-2-16,-4 3-10 0,-3 4-9 15,0 3-8-15,-3 4-4 0,-2 3-5 0,4 5-3 16,-6 3-4-16,3 6-8 0,0 2-45 16,4 1-98-16,5-2-265 0,1-4-928 0</inkml:trace>
  <inkml:trace contextRef="#ctx0" brushRef="#br0" timeOffset="145420.2058">20650 6366 466 0,'0'-9'551'0,"0"-1"-9"0,0-3-173 15,0 6-64-15,0 3-55 0,0 2-69 0,0 1-58 16,0 1-52-16,0 2-46 0,0-1-22 15,0 3-4-15,-3 2 7 0,1 7 11 0,-2 2 14 0,-2 4 1 16,1 4 2-16,0 1-5 0,-3 1-6 16,3 1-3-16,-2 2-5 0,2-2-2 0,0 3-1 15,-1-1-2-15,0 4 0 0,-3 0-1 0,4 1-1 16,-1 3-3-16,-2-2-1 0,3 0-7 16,0-4-12-16,3-4-25 0,-1-4-47 0,1-2-55 15,0-4-97-15,1-3-152 0,0-5-264 0,2 1-368 16,0-7 456-16</inkml:trace>
  <inkml:trace contextRef="#ctx0" brushRef="#br0" timeOffset="145673.1353">20712 6440 202 0,'5'-15'521'0,"4"-4"4"15,1-7-152-15,2 7-52 0,-1 4-69 0,2-2-69 16,1 6-51-16,-3 0-37 0,1 6-29 15,-2 0-29-15,3 4-17 0,-2 2-13 0,2 1-6 16,-1 5 1-16,0 4-1 0,1 4 1 0,2 3 3 16,-3 4 2-16,-1 3-2 0,-2 3 5 0,-1 3 3 15,-5 1 2-15,1 2 5 0,-4 5-4 0,-3 0-2 16,-1 2-3-16,-5 3-8 0,-2 2-10 0,-5 0-26 16,3-2-40-16,-3-4-48 0,1-6-44 15,-3-5-51-15,3-4-74 0,-2-4-139 0,3-6-334 16,-2-1 2-16</inkml:trace>
  <inkml:trace contextRef="#ctx0" brushRef="#br0" timeOffset="145838.8304">20700 6699 725 0,'8'-10'343'0,"3"-4"-89"15,6-4-73-15,4 3-7 0,1 3-22 16,7-3-35-16,2 2-37 0,4 0-32 0,1 3-24 15,3-1-14-15,3 5-13 0,-1 0-27 0,0 2-166 16,1 1-532-16,-3 3-422 0</inkml:trace>
  <inkml:trace contextRef="#ctx0" brushRef="#br0" timeOffset="146332.918">15976 6239 484 0,'2'-6'532'16,"-2"-5"-81"-16,2 0-87 0,-2 5-59 16,1 3-75-16,0 1-74 0,-1 4-63 0,0-1-49 0,0 0-35 15,0 1-10-15,0 4 8 0,0 3 14 16,0 5 23-16,0 3 8 0,0 4-2 0,-1 2-7 16,0 2-10-16,1 3-7 0,-2 0-3 0,-3 4 1 15,3 4-4-15,-4 3-1 0,-2 5-2 16,1 4-12-16,-1-4-7 0,2-1-18 0,-1-4-45 15,4-5-51-15,-2-2-77 0,5-8-122 0,0-6-226 16,5-4-367-16,-2-5 18 0</inkml:trace>
  <inkml:trace contextRef="#ctx0" brushRef="#br0" timeOffset="146588.2377">16079 6275 1019 0,'5'-15'455'0,"9"-3"-24"0,0-6-173 16,2 5-38-16,-1 5-50 0,-2 3-49 0,2 2-45 16,-3 5-33-16,-1 2-22 0,-1 3-15 15,6 3-7-15,-3 4 1 0,1 1 0 0,2 6-4 16,-2 2 6-16,0 4 2 0,-1 3 1 0,-1 2 8 16,-3 3-1-16,-1 3 1 0,-5 1 2 15,0 2-1-15,-3 1 0 0,-4 3-2 0,-3 1-5 0,0 0-10 16,-2-1-14-16,-6-6-22 0,5-1-22 15,-2-7-31-15,2-2-46 0,-2-5-70 0,0-4-127 16,2-3-207-16,0-2-327 0,-2-4 248 0</inkml:trace>
  <inkml:trace contextRef="#ctx0" brushRef="#br0" timeOffset="146753.0167">16110 6543 43 0,'9'-9'462'0,"7"-5"-105"15,8-6-75-15,3 0-18 0,7 2-48 0,-1 1-59 16,7 0-50-16,1 1-40 0,2 3-31 0,-1-1-20 16,1 3-11-16,-6 4-10 0,-1 1-28 0,-6 3-93 15,-5 3-208-15,-5 2-367 0,-7 3-111 16</inkml:trace>
  <inkml:trace contextRef="#ctx0" brushRef="#br0" timeOffset="147098.2007">15226 6215 650 0,'0'-11'748'0,"0"-2"-309"0,0 0-124 16,0 8-93-16,0 3-63 0,0-1-59 15,0 6-64-15,-1 0-32 0,0 2 0 0,-3 7 17 16,2 6 23-16,-6 4 11 0,3 1 0 0,-5 6-6 16,0 1-8-16,-1 3-10 0,-4 1-7 0,2 4-2 15,-4 4-5-15,4-2-2 0,-5 6-5 0,5-1-4 16,-1-2-5-16,4-6-3 0,1-6-9 15,2-4-15-15,3-2-29 0,1-4-41 0,6-3-58 16,-1-4-96-16,2-4-148 0,4-4-199 0,0-5-305 16,3-4 326-16</inkml:trace>
  <inkml:trace contextRef="#ctx0" brushRef="#br0" timeOffset="147457.2721">15186 6339 1 0,'4'-17'136'15,"7"-5"384"-15,3-3-131 0,-1 0-42 0,7 7-46 16,-3-2-55-16,-2 3-58 0,3 4-55 16,-6 4-49-16,1 2-43 0,0 6-31 0,-3 2-16 15,1 5-1-15,-2 1 1 0,3 9 5 16,-1 1 6-16,-2 5 3 0,-1 3 4 0,-2 2 4 16,0 5 5-16,-6 0 0 0,-1 3-2 0,-4-3-1 15,1-2-2-15,-3-4-1 0,4-3 0 0,-4-2-1 16,3-3-3-16,-3-5-1 0,5 0-3 15,-3-6-2-15,4-3-3 0,1 2-1 0,1-4 0 16,4 2 2-16,-2-2 6 0,8 0 8 0,0-2 2 16,8 0 2-16,-1 0-10 0,3 0-6 0,0 0-3 15,-1 2-6-15,-1 2 1 0,-6 2-1 16,4 3 1-16,-8 0-2 0,-3 2 4 0,2 0 2 16,-5 3 4-16,1 0 9 0,-9 1 5 0,2 1 11 15,-6-1 10-15,-2 1 5 0,-3 1 0 0,-9-2-5 16,-1 2-10-16,2 2-9 0,-5-3-8 0,5-3-7 15,-6 0-9-15,2-3-36 0,-1-2-127 0,4-1-383 16,3-2-1054-16</inkml:trace>
  <inkml:trace contextRef="#ctx0" brushRef="#br0" timeOffset="148898.1322">15078 2426 44 0,'-2'-6'578'0,"-1"-2"-134"0,-2-2-76 0,4 2-47 16,2 1-61-16,2 0-58 0,-1 3-51 0,-1 1-48 16,-1 2-46-16,0 2-44 0,0 1-22 0,2 1-2 15,-2 4 8-15,3 2 20 0,2 7 11 16,-3 0 9-16,0 6 9 0,2 1 3 0,-2 2 0 15,-2 4-4-15,-1 1-2 0,-3 2-6 16,1 2-5-16,-4 1-4 0,-1 3-7 0,-2-2-4 16,-1 1-6-16,-1-4-2 0,5-3-4 0,-2-1-2 15,2-5 1-15,2-3-11 0,0-3-14 0,2-3-36 16,2-3-58-16,0 0-85 0,2-6-128 0,1-1-202 16,2-3-375-16,5-3 70 0</inkml:trace>
  <inkml:trace contextRef="#ctx0" brushRef="#br0" timeOffset="149269.5066">15332 2366 535 0,'8'-7'439'0,"2"-4"-89"0,2 1-110 0,-1 3-62 0,-3 4-53 15,2 2-45-15,-1 5-30 0,-1 3-10 16,3 1 7-16,-2 8 10 0,-3 0 8 0,2 7 2 15,1 1-6-15,-1 5-5 0,-5-1-2 0,-1 6 3 16,-4 1 2-16,-2 1-2 0,-5 5-6 16,-3 0-10-16,-3-1-11 0,-1-3-6 0,0-5-4 15,2-7-4-15,0-3-3 0,3-5 0 0,1-3 0 16,1-2-6-16,0-4 4 0,3 0-4 0,1-2-4 16,3-3-1-16,2-2-5 0,2 0 3 15,3 0 2-15,1-1 7 0,8-1 5 0,2-1 2 16,10-3-1-16,1-3-3 0,5-2-2 0,1-1-1 15,-1-2-2-15,-1 2 0 0,1-2-5 0,-3 3-1 16,0-2 0-16,-7 3-3 0,0 0 3 16,-5 1-1-16,1 2 0 0,-5-2-3 0,-2 5 1 15,-3 0-4-15,-4 0-13 0,1 2-17 0,-3 0-57 16,-2 1-90-16,0 0-137 0,-1 0-214 0,0 2-390 16,-1 2 76-16</inkml:trace>
  <inkml:trace contextRef="#ctx0" brushRef="#br0" timeOffset="150171.2596">10165 2746 1 0,'-8'-7'146'16,"2"-4"296"-16,-2 0-73 0,2 0-40 0,4 4-31 15,1 0-33-15,-1 0-40 0,2 4-45 0,-2 1-60 16,4 0-52-16,-2 2-55 0,0 3-50 15,1-1-5-15,0 3 10 0,1 5 23 0,4 1 31 16,-2 8 14-16,4 1 5 0,-4 7 1 0,4 3 5 16,-4 3-6-16,0 5 1 0,-3 3-4 15,0 4-3-15,-1-1-4 0,0 0-5 0,-2-1-3 16,1-1-7-16,0-2-6 0,-1-4-6 0,2-2-5 16,0-5-9-16,0-3-22 0,0-2-35 0,0-3-67 15,2-4-108-15,-1-4-164 0,1-3-241 16,3-6-406-16</inkml:trace>
  <inkml:trace contextRef="#ctx0" brushRef="#br0" timeOffset="150488.813">10318 2700 156 0,'8'-13'323'0,"3"-5"7"0,2-3-69 15,1 4-37-15,-1 5-49 0,-1 3-69 0,-1 6-52 16,-1 2-38-16,1 4-12 0,0 5 2 0,2 5 12 16,3 5 10-16,-2 2 9 0,2 4 13 0,-2 3-1 15,-3 2 3-15,-2 5 0 0,-4 1-3 0,-3 4 11 16,-3 3-2-16,-3-1 1 0,-1-2-6 16,-5-3-11-16,2-6-5 0,-4-4-2 0,2-5 0 15,2-5-2-15,0 0 0 0,3-6-9 0,-2-3-8 16,4-1-8-16,3-3-8 0,2-2-3 15,3-1 11-15,-1-1 15 0,5-2 12 0,9-2 6 0,5-3-9 16,8-6-16-16,6 1-14 0,0 0-17 16,1-2-42-16,0 3-89 0,-3-2-137 15,-1 1-217-15,-4 2-384 0,-5-1 133 0</inkml:trace>
  <inkml:trace contextRef="#ctx0" brushRef="#br0" timeOffset="150969.4312">8903 3018 819 0,'-7'-4'234'0,"-2"-3"33"16,0-1 24-16,7 2-29 0,2-2-62 15,1 1-67-15,2-1-54 0,3-1-37 0,3-2-19 16,2 2-7-16,6 0-1 0,3 1 0 0,5 3 3 15,4 2 0-15,2 3-2 0,-2 1 0 0,1 3-7 16,-5 5-5-16,1 4-1 0,-3 2-2 16,-1 1 3-16,2 4 3 0,-3-3 2 0,-3 4 1 15,-1-2-1-15,1 3-1 0,-5-1 1 0,0-1 3 16,1 3 0-16,-5-1 5 0,-4 3 3 16,0 0-1-16,-3 0 6 0,-2 1-1 0,-3 1-1 15,-3 0-1-15,-3-1-2 0,-2 2-4 0,0-2-4 16,-1-1-2-16,-4 1-7 0,3-3-3 0,0-2-6 15,1-2-14-15,-2 0-19 0,4-3-46 16,1-3-76-16,0-1-144 0,2-2-269 0,-2-1-423 16,2-6 413-16</inkml:trace>
  <inkml:trace contextRef="#ctx0" brushRef="#br0" timeOffset="151177.8886">9013 3346 1289 0,'5'-3'197'0,"-2"-3"-34"0,5-3-24 16,3 2-1-16,2 2 6 0,3-4-29 0,2 2-29 15,2 1-14-15,1-1-12 0,4 0-6 0,3 1-10 16,6-2-5-16,3-1-7 0,3 0-8 0,2-2-4 16,0 0-6-16,7 2-4 0,1-3-3 15,1 3-5-15,2-1-12 0,3 2-50 0,-1-1-145 16,3 1-326-16,-5-1-952 0</inkml:trace>
  <inkml:trace contextRef="#ctx0" brushRef="#br0" timeOffset="152757.0114">10888 6565 460 0,'-7'-9'609'0,"1"-7"-324"0,-2-3-9 16,2 5-36-16,3 1-27 0,-1 0-21 15,0 2-33-15,3 0-27 0,-3 0-23 0,2 4-17 16,-1 0-23-16,1 2-9 0,0 2-15 0,2 3-17 16,-1-1-11-16,0 1-22 0,1 1-16 0,-1 1-3 15,2 4 4-15,0 1 7 0,0 5 13 16,1 5 4-16,-2 3-2 0,2 5 2 0,-2 1-1 15,1 3-2-15,-1 1 4 0,0 3-1 16,0-3 0-16,-1 3 0 0,-1 0-2 0,2-1 0 0,-2 0-4 16,1-3-2-16,0-2-10 0,0-4-24 15,2-3-43-15,0-2-74 0,2-4-119 0,2 1-189 16,-1-2-344-16,3-1-292 0</inkml:trace>
  <inkml:trace contextRef="#ctx0" brushRef="#br0" timeOffset="153208.7209">11085 6432 587 0,'2'-11'432'16,"-1"-1"-112"-16,1-4-53 0,1 4-55 0,2 6-42 15,-2 2-44-15,0 0-62 0,-1 4-37 16,1 1-26-16,0 1-6 0,4 2 2 0,2 5 6 15,3 3 2-15,-1 5 3 0,0 0 1 0,0 6 6 16,0-1 7-16,-1 4 3 0,-4 3 3 0,-1 4-1 16,-4 1-1-16,-1 3-2 0,-1-3-3 15,-2-2-2-15,0-6-3 0,-2-1-1 0,0-7 2 16,0-2 3-16,0-2 4 0,-1-6 5 0,2 0-3 16,1-2-1-16,2-4 1 0,-2-2 2 15,6 0 3-15,-2-1 0 0,0 0-8 0,2-1-13 16,0 0-3-16,9-5-5 0,4 0 1 0,6-5 5 15,8-2-5-15,3-1-1 0,4 1 0 0,-2 0-3 16,1-1 4-16,-2 1-2 0,1 1 2 0,-2 3-1 16,0-3-1-16,-4 2 1 0,-2 2-1 0,-4-1-1 15,-3 3-1-15,-2 3-2 0,-5-2 0 16,-4 5 3-16,-3-1 0 0,-1 1 2 0,-2 1 4 16,-3 0 5-16,-2 0 12 0,1 1 8 0,0-1 6 15,0 0 2-15,0 0-6 0,-1 0-8 16,1 0-8-16,0 2-13 0,-1-1-10 0,0-1-13 15,-1 2-25-15,1-1-45 0,1 2-112 0,-1-1-259 16,1 3-538-16,-2-1-195 0</inkml:trace>
  <inkml:trace contextRef="#ctx0" brushRef="#br0" timeOffset="155432.4802">10038 6559 1 0,'0'-3'0'0,"-2"-6"0"0,2 1 72 15,-1 2 291-15,1 2-38 0,0-2-29 0,-1 4-35 16,-1-1-40-16,1 1-33 0,-1 1-29 0,1 1-38 16,1 0-31-16,0 0-34 0,-2 1-27 15,2-1-22-15,0 1-11 0,0 0-6 0,0-1 0 16,-1 3 8-16,1 3 6 0,0 1 5 15,-2 2 1-15,4 4 1 0,-2-4 0 0,3 4 6 0,1-1 3 16,0 4 0-16,4-1 0 0,1 0-1 0,2 2-2 16,-1-2 4-16,5 2-1 0,-1-2-2 15,-1 5-2-15,4-4-3 0,-5 1-2 0,1 0 0 16,2-3-1-16,-3 4-1 0,-1-3 0 16,-1 1 0-16,0 0-1 0,-2-1 2 0,-4-2 0 15,2 1 1-15,-3-1 4 0,-2 0 0 0,-2-2 3 16,0 2 2-16,-2-2 4 0,-3 1 1 0,-2-3 3 15,1 1 2-15,-2-2-5 0,-1-1 0 16,-2 1-4-16,0-3-3 0,-1 1 2 0,1-3-2 16,0 1 2-16,-1-3 0 0,-2 0-1 0,1-2-3 15,-2-2-4-15,3 1-2 0,-3 0-5 16,2-3 1-16,-2 1 0 0,5-4-2 0,0-1 3 16,1 1-1-16,2-2-4 0,5-1-4 0,1-5-8 15,4 2-4-15,1-5-2 0,6-2 1 0,5-1 0 16,2-4 5-16,4-3 2 0,2-1 2 0,0 0 7 15,0 3-3-15,0-2 4 0,-5 4 0 0,-1-2 3 16,-4 2 1-16,-2-2 3 0,-1 3 4 16,-7 5 3-16,-2-2 3 0,-1 2 4 0,-2 1-1 15,-5 3 6-15,-1 2 2 0,-2 2-3 16,-1 1-7-16,-2 0-8 0,-2 2-5 0,-2 3-4 16,-3 2 1-16,-1 3-5 0,-2 2-2 0,0 3-3 0,-1 3-4 15,-1 3 7-15,1 4-10 0,-1 1-14 16,3 3-42-16,1 6-132 0,5-1-394 0,6 1-995 15</inkml:trace>
  <inkml:trace contextRef="#ctx0" brushRef="#br0" timeOffset="157753.9539">4110 3563 1 0,'-2'-3'0'0,"-3"-2"0"16,2 0 133-16,-1 0 217 0,0 2-2 0,1-2-31 15,-2 2-25-15,1-1-28 0,2 1-36 0,0-2-32 16,1 1-31-16,-2 2-22 0,2 0-19 15,1 0-16-15,-1-1-18 0,2 2-18 0,-1 0-17 0,0 1-16 16,1-1-15-16,0-2-11 0,4-1-7 16,5-2-6-16,4 1 1 0,8-1 1 0,4 0-4 15,4 3 2-15,4 0-1 0,0 2-2 16,1 3 2-16,-4 1-1 0,-1 4-1 0,-3 1 3 0,-2 3 1 16,0 5-1-16,-5 2 2 0,0 2-1 15,-5 2-1-15,-2 1 4 0,-4 3 2 0,-4 4 3 16,-2 2 4-16,-3-1 3 0,-3 1 2 0,-2-5 0 15,0-3 1-15,-4 0-4 0,1-5-2 16,0-2-2-16,2-5-5 0,0 1 0 0,-3-3-5 16,0 0-6-16,3 0-12 0,0 0-25 0,-3 1-37 15,4-2-55-15,-2 1-87 0,-1-3-186 16,2-1-480-16,-5 0-438 0</inkml:trace>
  <inkml:trace contextRef="#ctx0" brushRef="#br0" timeOffset="157914.0087">4161 3826 1311 0,'0'-5'398'0,"1"0"-118"0,3-5-143 15,1 2-61-15,6-1-31 0,5-3-19 0,4 1-7 16,7-3-10-16,7 0-4 0,7 0 1 16,9-1-6-16,6-1-9 0,3 1-62 0,5-1-219 15,2 0-534-15,-1 0-293 0</inkml:trace>
  <inkml:trace contextRef="#ctx0" brushRef="#br0" timeOffset="158517.0734">5492 3849 95 0,'-14'2'395'0,"-4"2"-40"15,-4-2-28-15,6 2-32 0,6-3-25 0,-1-1-33 16,3 1-35-16,2 0-25 0,1-1-30 0,4 0-32 16,0 0-28-16,1 2-30 0,0-2-21 15,1 0-16-15,-1 0-7 0,0 0-2 0,1 0-5 16,-1 1 0-16,1-1-2 0,-1 1 2 0,1-1-3 15,1 0 8-15,2-1 17 0,3 0 12 0,7-1 11 16,6 0 1-16,9-5-12 0,6-3-8 16,10-3-10-16,10-3-6 0,4-4-3 0,6-1-4 15,6-3 0-15,8-3 0 0,0-1-1 16,3-1-3-16,-2 1 2 0,1 1-1 0,-2-1 1 0,-3 1 3 16,4 1-5-16,-7 1 1 0,0-1-1 15,-1 1-3-15,-2 2 2 0,-3 2 0 0,-6-1-2 0,-8 4-1 16,-1 2 3-16,-5 1 1 0,-5 1 0 15,-7 2 4-15,-6 1-7 0,-3 3 1 0,-7 2 0 16,-5 2-1-16,-5 1 5 0,-7 2 3 16,-1 0 6-16,-2 2 1 0,1-1 2 0,-1 0-5 15,0 0-9-15,0 0-7 0,0 0-20 0,-1 0-26 16,0 1-50-16,-1-1-97 0,1 3-202 0,0 0-647 16,2 0-538-16</inkml:trace>
  <inkml:trace contextRef="#ctx0" brushRef="#br0" timeOffset="159129.8165">11012 2896 1100 0,'-6'-3'429'0,"2"0"-80"16,2 1-100-16,2 2-77 0,2 0-46 15,-1 0-24-15,2 0-29 0,3-3-16 0,2-2-8 0,2-1-13 16,8 0 1-16,3 0-5 0,5 1-7 15,5 0-9-15,5 2 5 0,9-1 0 0,5 3-1 16,5-1 5-16,4 1-4 0,3-1-2 16,2 0-1-16,6-3-5 0,0 1 0 0,6-1 0 15,3-2 0-15,6-1-2 0,5 1 3 0,1 0-2 16,5-2 0-16,0 1 3 0,-3 1-5 0,0-3 1 16,-1 4 1-16,0 0-1 0,1 0 3 0,-3-1 0 15,-1 2-1-15,-3 0-2 0,-4 1-1 0,-2 0-1 16,-4 1-1-16,-6 1 2 0,-6-1-4 15,-5 3-1-15,-7-1-3 0,-6 2-3 0,-11 0 1 16,-7 1 0-16,-11-1-1 0,-3-1 0 0,-11 1-1 16,-2-1 0-16,-1 0-8 0,0 0-7 15,0 2-21-15,2 2-68 0,1 1-112 0,0 3-279 16,1 4-658-16,1-4-55 0</inkml:trace>
  <inkml:trace contextRef="#ctx0" brushRef="#br0" timeOffset="159881.3439">16990 2856 410 0,'-15'-7'287'16,"-3"-1"15"-16,0-5-31 0,5 8-4 15,3 1 5-15,7-1-36 0,0 3-39 0,-1-2-36 0,3 2-24 16,1 1-21-16,0-1-24 0,1 2-24 15,1 0-28-15,0 0-20 0,1 2-13 16,0-2-6-16,8 2 3 0,3 0 0 0,5 5 6 0,7-2 5 16,4 1 0-16,8 3 7 0,4-2-1 0,5 1-1 15,3 1-1-15,6 0-2 0,4 2-1 16,3-2 2-16,9-2 2 0,7-2 2 0,4 1-2 16,9-3 0-16,5 3-4 0,7-3-2 0,10-1-1 15,8 0 1-15,5 2-2 0,5-3-4 0,3 3-2 16,7-1-1-16,3-1-1 0,3 2 4 15,5-2 1-15,-1-1 0 0,5 0-1 16,5 0 4-16,2-1-1 0,8 3 2 0,2-1-2 0,2 2-3 16,2 0 1-16,1 1-4 0,-2 0 0 15,4 0-1-15,-6 2 1 0,5-1 1 0,-5 1-1 16,-2 0-1-16,0-1 0 0,-4 3 0 0,-4 1 3 16,-9-3-2-16,-2 4-1 0,-5 0 0 0,-9-2 0 15,-6 1 1-15,-12-2 2 0,-9 0-4 0,-6 0-2 16,-12-1 3-16,-11-1-4 0,-8-1 3 0,-12-2 3 15,-12 2-2-15,-8-4 1 0,-12 0 1 16,-10-1 3-16,-9-1 8 0,-4 0 14 0,-7 0 0 16,1 1 1-16,-6-2-9 0,3 2-13 0,-1 0-8 15,1 0-20-15,-1 0-53 0,1 0-97 0,-3 3-177 16,-9 3-929-16,-7 1-451 0</inkml:trace>
  <inkml:trace contextRef="#ctx0" brushRef="#br0" timeOffset="165816.6045">3067 7621 1161 0,'-4'3'483'0,"-2"2"-481"0,-1 5-16 15,0 8 15-15,3 3 17 0,-3 3 15 0,5 1 17 16,-2 2 14-16,0 4 19 0,2 8 6 16,-5 3-4-16,3 6-12 0,-5 8-13 0,1 3-14 15,1 5-11-15,-2 4-5 0,-2 0-9 0,1-2-3 16,1-7-2-16,0-6-6 0,0-10-4 16,2-8-5-16,0-9-1 0,2-10 8 0,2-5 9 15,-2-5 20-15,4-4 37 0,-1-1 13 0,-3-2-1 16,0-3-14-16,-4-5-31 0,-2-4-16 0,0-6-6 15,-3-1 11-15,1-7-10 0,0-2-4 0,-2-3-2 16,2-7-21-16,-1 0 5 0,0-7 1 16,0-3 0-16,3-4 1 0,3 0-3 0,1-4-1 15,6 0-3-15,5 0-3 0,4 2-1 0,5 0 2 16,4 4-2-16,3 4-2 0,5 7 0 0,0 3-6 16,4 7 3-16,6 3 0 0,-2 3 2 15,0 4 4-15,-1 6 1 0,-4 3 0 0,0 7-1 16,-5 1 2-16,0 9 0 0,-3 3 3 0,1 7 4 15,-2 2-3-15,0 5 5 0,0 5 2 0,-5 1 1 16,1 5 5-16,-6 2 0 0,-5 3 3 16,-4 2 3-16,-3 4 3 0,-8 0 0 0,-6-1-1 15,-3-1 0-15,-2-5-4 0,0-1 1 0,-5-7 3 16,4 0-3-16,-2-6 4 0,-1-1-1 16,-1-1-4-16,-2-3 1 0,-1 2-4 0,3-7 2 0,-1-2 2 15,2-2-2-15,7-3-4 0,0-4-6 16,3 0-18-16,2-3-44 0,4-3-74 0,3-1-204 15,5-5-627-15,6-1-518 0</inkml:trace>
  <inkml:trace contextRef="#ctx0" brushRef="#br0" timeOffset="166065.4889">3509 7851 3 0,'-1'0'587'0,"-1"-1"-118"0,-2 0-149 0,1 2-58 0,-5-1-26 15,0 2-29-15,-3 3-37 0,-4 4-27 16,0 2-20-16,-5 5-15 0,-2 3-10 0,-1 4-7 16,-2 3-15-16,0 1-13 0,2-1-11 0,0 2-9 15,2-3-9-15,1 2-11 0,6-1-7 16,3-3-7-16,5 3-5 0,8-5-1 0,2 0 2 16,7-1 0-16,3-1-2 0,8-1-1 0,2-3-5 15,6-2-7-15,2-2-10 0,2-2-30 16,3-3-72-16,3-3-121 0,-1-3-239 0,1-1-513 15,-3-6-234-15</inkml:trace>
  <inkml:trace contextRef="#ctx0" brushRef="#br0" timeOffset="166258.6155">3797 8048 737 0,'-1'-3'596'15,"-1"-3"-208"-15,1-2-167 0,4 1-79 0,6 0-42 16,3-2-4-16,4 1-15 0,8 0-18 0,4 1-21 15,7-1-17-15,6 1-8 0,2 0-3 0,2-2-3 16,3 6-4-16,-1-3 0 0,1 0-2 16,-6 1-4-16,-2 0 2 0,-3 3-4 0,-4 0-4 0,-4 1-10 15,-5 1-42-15,-4 0-96 0,-3 0-148 16,-5 2-198-16,-4-1-324 0,-5 1 122 0</inkml:trace>
  <inkml:trace contextRef="#ctx0" brushRef="#br0" timeOffset="166460.0781">4108 8009 1 0,'-7'8'357'0,"1"0"-8"16,-2 5-25-16,3-3-16 0,1 3-29 15,2 0-39-15,-1 2-44 0,1 4-29 0,1 1-17 16,-1 2-19-16,1 2-11 0,-1 1-16 0,-2 3-22 16,3 2-13-16,-4 6-17 0,-1 1-12 0,1 2-4 15,-2 1-16-15,0-2-5 0,0 0-5 16,-1-2-5-16,3-1 2 0,2-3-3 0,2-2-4 15,2-4-15-15,1-3-36 0,3-1-97 0,1-4-199 16,4-1-437-16,1-4-822 0</inkml:trace>
  <inkml:trace contextRef="#ctx0" brushRef="#br0" timeOffset="166660.6673">4626 8231 2081 0,'3'-6'192'0,"4"0"-76"0,3-4-37 16,1 2-9-16,2 3-2 0,0-2-13 0,5 4-18 15,0 0-14-15,1 2-11 0,5 2-9 16,-2 1 0-16,1-1-2 0,-1 5-8 0,-6 1-15 16,2 0-60-16,-4 0-135 0,-1 2-275 0,-1-2-507 15,-1 2 79-15</inkml:trace>
  <inkml:trace contextRef="#ctx0" brushRef="#br0" timeOffset="166831.2211">4513 8574 564 0,'0'3'373'0,"0"0"-94"0,2 0-4 16,2-2 21-16,4 0-7 15,3-2-60-15,5-1-82 0,6-3-58 0,2-1-41 0,9-1-24 16,4 0-11-16,4-3-15 0,5 1-8 0,2 1-51 15,5-2-178-15,3 1-367 0,-3-1-922 16</inkml:trace>
  <inkml:trace contextRef="#ctx0" brushRef="#br0" timeOffset="167366.1316">5577 8161 1296 0,'0'-8'209'0,"0"-3"-7"16,2-4-44-16,3 3-26 0,7 1 5 16,-1 0-7-16,7 1-20 0,1 4-24 15,2 3-28-15,5 1-14 0,2 5-8 0,2 2-2 0,4 4 0 16,0 5-6-16,-3 3-5 0,-2 2-6 16,-2 3-1-16,-1 2-2 0,-6 2 1 0,-4 2 3 15,-3 5-3-15,-9 1 0 0,-2 2-1 0,-7-1 2 16,-4-2-2-16,-5-1-2 0,-3-5-1 15,-3-1-1-15,2-3 4 0,-4-3 4 0,2 0 3 16,-1-2 2-16,0-4-2 0,2 0-1 0,2-3 1 16,2 0-2-16,3-5-1 0,4-1-2 0,3-4-5 15,4 0-6-15,1-1-2 0,1 1 4 16,4-1 9-16,4 0 11 0,3-1 1 0,8 0-2 16,6-3-7-16,7-3-8 0,1-2 0 0,7 1-2 15,2-2-1-15,-1-1-3 0,1 3 1 0,-3-3-4 16,-4 2 3-16,1 1 2 0,-5 0-5 0,-1 1 0 15,-2 2-3-15,-4 1 0 0,-2-1 2 16,-5 2 1-16,-3 1 0 0,-2 0-3 0,-5-1-1 16,2 2-4-16,-5 1-19 0,1 0-42 0,1 0-109 15,-3 1-281-15,6-1-908 0</inkml:trace>
  <inkml:trace contextRef="#ctx0" brushRef="#br0" timeOffset="167647.2945">7121 8101 2020 0,'-3'1'216'0,"-2"-1"-43"16,-2 2-56-16,2 3-2 0,1 3 17 16,-4 3 4-16,4 1-22 0,-4 2-21 0,-2 3-20 15,5 0-18-15,0 5-6 0,3 0-10 0,-1 4-6 16,1 3-8-16,1 3-5 0,0 0-3 15,1 2-3-15,-1 0-2 0,-1-2-5 0,1-1-3 16,1 0 1-16,-2-4-1 0,2 0-1 0,0-2 1 16,0-2-4-16,0 0-2 0,0-3 0 15,0-1-3-15,2-3-6 0,-4-2-12 0,2 0-26 16,-2-4-32-16,0-3-58 0,0-2-86 0,-1-3-178 16,-3-2-640-16,-2-2-453 0</inkml:trace>
  <inkml:trace contextRef="#ctx0" brushRef="#br0" timeOffset="167987.8392">6940 8015 1044 0,'-10'-4'673'0,"-2"-1"-433"16,-1-2-52-16,1 7-29 0,1 2-17 15,-4 5-3-15,1 2-22 0,-5 6-20 0,-2 1-18 16,1 6-17-16,-3 1-19 0,-2 1-7 0,2 2-5 15,0 2-2-15,-4-2-5 0,5 1-4 16,0-5-7-16,4 0-3 0,0-3 3 0,6-2 0 16,1 1 2-16,3-5-1 0,0-2-6 0,5-3 1 15,2 0-2-15,1-2-1 0,1 1 4 0,2-3 1 16,3 2 0-16,2 1 3 0,2-3 2 16,3 0 0-16,7 0 2 0,1-1-2 0,9-1-3 15,2-1-2-15,5-2 0 0,3-1 0 16,-2-1 0-16,0 0-1 0,3-1-3 0,-2 0-2 0,2 0-1 15,-1-2 0-15,-1 2 0 0,-7 0 3 0,-1 1-5 16,-2 1 2-16,-5 0-4 0,0 1-2 16,0-1-10-16,-3 0-32 0,0 2-58 0,-1 0-116 15,0 0-288-15,-3 0-934 0</inkml:trace>
  <inkml:trace contextRef="#ctx0" brushRef="#br0" timeOffset="168155.3923">7564 8243 1933 0,'-1'-1'399'0,"0"-2"-175"0,-3 0-54 16,3 2-38-16,-1-2-26 0,2 2-36 15,-2 0-31-15,1 0-24 0,0 1-18 0,-2 2-9 16,2 2-4-16,-1 0-19 0,0 3-75 0,0 0-202 16,-3 1-680-16,3 0-615 0</inkml:trace>
  <inkml:trace contextRef="#ctx0" brushRef="#br0" timeOffset="168921.7403">2034 9372 496 0,'-15'0'385'16,"0"-3"-83"-16,-5 1-47 0,9 1-1 16,4 0-9-16,3 1-24 0,-1 0-50 0,5-1-43 0,0 1-41 15,1 0-35-15,1 1-34 0,0-1-15 16,2 1-4-16,3 1 3 0,2-1 14 0,5 2 4 15,4 3 2-15,5-2 2 0,1 2-2 0,4-2-4 16,5-1-2-16,1 0 1 0,0 0-3 0,4 1 5 16,1-3 5-16,-1 3-5 0,5-4 3 15,2 1-2-15,4-1-5 0,3 0 0 0,6 1-3 16,2-1-2-16,4-1 4 0,2 0 4 0,7-3-1 16,2 1 1-16,5-1-1 0,2 0 2 15,3-2 5-15,4-1-4 0,5 0 2 0,4-2-1 16,7 0-3-16,6-1 3 0,6-4-1 0,5 2 3 15,0-3-3-15,2 1 2 0,3 0-1 0,2-1-2 16,3-1 2-16,0 0 0 0,0 0-1 0,0 0 1 16,3 2-8-16,1-2 1 0,-2 1 0 15,0-1-3-15,-6-3 2 0,-1 3-2 0,2 0 2 16,-4-1 0-16,3 3 2 0,-4-2 1 0,-4 2-2 16,-6 2 1-16,-4-1-4 0,-6 1 1 0,-5 1 1 15,-6 2-1-15,-9-2 4 0,-4 2-4 16,-9 2-3-16,-9-1-1 0,-2 1 1 0,-10 2-2 15,-6 1 0-15,-6 1 2 0,-8 1-6 0,-7 0 0 16,-5 1 1-16,-5-2-2 0,-5 0 3 0,-2 3-1 16,-5 0-2-16,-1 0 3 0,0 0 1 15,-1 0 4-15,1 0 6 0,-1 0 3 0,-2 2-5 16,1-4-2-16,-1 0-2 0,-4 0-10 16,-2-3 5-16,3 3-5 0,-3-1-13 0,0 3-8 0,-4 2-31 15,-2 1-55-15,0 3-133 0,-10 6-935 16,0 0-614-16</inkml:trace>
  <inkml:trace contextRef="#ctx0" brushRef="#br0" timeOffset="175235.3555">3147 5538 1 0,'0'1'0'0,"-1"-2"0"0,-1 1 0 0,1-2 0 16,1 1 0-16,0 0 0 0,-1 1 86 15,1-2 33-15,0 2-14 0,0 0-5 0,0-1 2 16,0 1 5-16,0-2 10 0,0 1 4 0,0 0 7 16,0-1 0-16,1 1-5 0,-1 1-12 15,0 0-16-15,0 1-15 0,0-1-10 0,0 0-8 0,0 0-5 16,0 2-7-16,0-2-9 0,-1 1-8 16,2-1-10-16,-1 0-6 0,0 0-5 0,0 0-4 15,0 0-4-15,0 0-2 0,0 0-2 0,0 0-1 16,1 0 0-16,-1 0 0 0,0 1 2 15,0-1 4-15,0 2 6 0,0-2 4 0,2 1 4 16,-1-1 1-16,0 2-1 0,-1-2 0 0,2 1-1 16,-1 0-2-16,0-1 0 0,0 2-2 0,-1-1-4 15,1 0 3-15,-1-1-2 0,0 1-1 0,0-1 3 16,0 1-3-16,2-1 0 0,-2 0 1 16,2 1-4-16,-2-1 1 0,0 2-2 0,1-2 0 15,-1 1-1-15,2 0 2 0,-2-1-1 0,1 1 0 16,-1-1 1-16,1 2 0 0,-1-2-2 15,0 0 1-15,1 0-1 0,-1 2 1 0,1-2 1 16,-1 1 0-16,0-1 1 0,0 1 2 0,0-1-1 16,0 0 1-16,0 0 1 0,2 1-2 0,-2-1 0 15,1 0 1-15,0 2-3 0,-1-1 0 16,3 1 0-16,-2-1-3 0,1 2 2 0,-2-1-1 16,2 0 1-16,0 2 1 0,0-1 0 0,0 1 1 15,0-1 1-15,0 3 1 0,2-2-1 16,-1 3 2-16,-1-1-1 0,4 2 0 0,-3 2-2 0,4-1 1 15,0 2 1-15,0 3 1 0,2 0 3 16,1 1 0-16,1 2-1 0,-1 0 0 0,0 2-4 16,3 2 4-16,1 1-1 0,-3 3-2 15,0-1-1-15,0-1-8 0,1 0 4 0,0-1 1 16,-1-3-1-16,2-1 3 0,-2-4-3 0,0 1-3 16,-2-5-2-16,-2 0 0 0,1-4 0 0,-3 0 0 15,-1-3 7-15,-1 2 0 0,2-2 3 0,-3 0 5 16,1 0-3-16,0-1 4 0,-2-2-1 0,0 0 0 15,0 0-3-15,-1 0-1 0,1 0-2 16,-1 0-1-16,0 0 4 0,2 1-5 0,-1-1 0 16,3 0 1-16,-2 1-3 0,-1-1 4 15,2-1 1-15,-1 1-1 0,1-1 4 0,-1 1-2 16,1-1 2-16,1 0 0 0,1-2 2 0,0 1-4 16,-1 0 0-16,0-1-1 0,1-1-6 0,0 0 3 15,1 0-1-15,1 0-1 0,-3-2 4 0,4-1-4 16,-2 2-2-16,2-3 1 0,2 1-1 15,-2-1 1-15,2 0-1 0,1 1 0 0,0-3-5 16,-1 2 4-16,3-3-1 0,0 0 1 0,4-2 3 16,-1 2-3-16,3-4-1 0,-1 1 1 15,1-1-2-15,0-2 1 0,2 1 1 0,2-4 1 16,0 1-2-16,1-4 2 0,4 2 0 0,-2-2 1 16,5-3 5-16,1-1-4 0,3-3 1 0,2-2-1 15,1 0-5-15,0-3 2 0,3-1 2 0,3 1 0 16,-2 0-1-16,2 2 0 0,-4-2-1 0,0 1 0 15,2-1 4-15,-4 2-3 0,-1 2 0 0,-2 2 1 16,-6 4-1-16,-3 0 0 16,-1 2 2-16,-2 2-1 0,-4 2-1 0,-2 2 3 15,-2 2-3-15,-2 3 0 0,-3 1 6 0,-2 3-6 0,2 2 1 16,-8 2 2-16,1 2-6 0,-3 0 8 16,0 2 1-16,0 2 0 0,-1-2 2 0,1 1-2 15,-2 0 1-15,1-1-1 0,1 0 4 0,-1 1-5 16,1-1-2-16,0 0-1 0,0 2-6 15,-1-2 4-15,1 0-1 0,-4 0-1 0,4 0 1 16,0 0-5-16,-1 0-6 0,1 0-16 0,0-2-31 16,0 2-73-16,0 0-136 0,0 0-141 0,0 3-419 15,0 1-697-15</inkml:trace>
  <inkml:trace contextRef="#ctx0" brushRef="#br0" timeOffset="176552.1689">10312 3767 1 0,'-2'0'0'0,"1"-1"0"0,-2-3 0 0,-2 1 28 15,3 2 234-15,0-1-5 0,-1-1-20 0,0 1-7 16,1 0-11-16,-1-1-23 0,2 2-16 0,-2-1-20 16,2 1-20-16,-1 1-15 0,2-1-15 15,0 1-16-15,-1 0-17 0,1 0-14 0,1 0-15 16,-1 0-15-16,0 0-12 0,2 0-8 0,-2 0-5 16,0 0-4-16,0 0-4 0,0 0-9 0,0 1-11 15,0-1-12-15,1 1 1 0,0 1 8 0,2 3 13 16,0 1 13-16,3 0 4 0,-2 3-1 0,5 0 2 15,-2 2 3-15,-2 1-1 0,3 2 0 16,2 0 2-16,-2 1-2 0,-1 3 0 0,0-3 2 16,3 2-4-16,0 0 2 0,-1 1-2 0,1-1 0 15,-1-1-2-15,1 0 1 16,0-2-1-16,-1-2 1 0,-2 0 0 0,0 0-2 0,4-2 0 16,-3 0 1-16,-1-1-1 0,0-4 3 0,1-1 1 15,0 2-2-15,-2-2 3 0,0 0-3 16,1 0 3-16,-3-2 0 0,-1 1 2 0,2-2 2 15,-3 1 1-15,3-2 5 0,-1 1 2 0,-1-2 5 16,3-1 5-16,0-1 1 0,2-2 4 0,2-4-1 16,8-4-6-16,3-7-4 0,7-5-6 15,5-5-6-15,6-5-3 0,3-1-3 0,7-5 1 16,-1-2-3-16,4-1 1 0,-1-3-1 0,-1-1-2 16,2 3-1-16,-4 4-1 0,-2 2 0 15,-2 3 1-15,-3 4 0 0,-4 1 0 0,-3 5-1 0,-7 5 1 16,-3 0 0-16,-6 6 2 0,-1 2-2 15,-6 3 3-15,-3 2 2 0,-3 4 3 0,-3 1 8 16,-1 1 7-16,-1 2 4 0,0-2 0 16,0 3 1-16,-1-1-6 0,1 0-7 0,0 0-2 15,-1-1-8-15,0 2-4 0,-1-2 0 0,2 3-9 16,-1-2 2-16,1 0-4 0,0 0-4 0,0-1-7 16,0 1-4-16,0 1-6 0,0 1-1 0,1 0-10 15,2 3-40-15,2 2-86 0,4-2-178 16,3 2-497-16,2-3-759 0</inkml:trace>
  <inkml:trace contextRef="#ctx0" brushRef="#br0" timeOffset="177546.303">17371 1155 1 0,'0'-7'0'0,"0"-1"0"16,0-2 218-16,0-3 114 0,1 6-54 15,0 0-39-15,2 1-26 0,-1 1-30 0,0 2-24 16,0-1-22-16,-2 3-33 0,1 0-32 0,-1 1-28 16,3 1-22-16,-3-1-4 0,2 3 5 0,-1 0 10 15,1 2 5-15,0 2 4 0,1 3 7 16,2 0 5-16,-3 2 5 0,1 0 6 0,1 1-5 15,-2 2 0-15,1 2-2 0,-1-2-6 0,1 3-6 16,-2 2-7-16,0 0-5 0,0 3-4 0,0-1-1 16,2 0-3-16,0 3-3 0,-1-3-1 0,0 3-3 15,4-3-1-15,-3-2-1 0,4 1-2 16,-3-2-1-16,-1-1-3 0,1-3-2 0,-1 1-1 16,3-1-1-16,-2-4 3 0,3 1-4 15,-1-3 2-15,0-1-4 0,-2 0-1 0,2-1 4 0,-2-1-3 16,3-1 3-16,-1 3-2 0,-1-4 1 0,3 2-1 15,-3-1 4-15,2-2 3 0,2 1 1 16,-1-4 8-16,4-1 1 0,0-3 0 0,6-2 2 16,3-3-8-16,6-6-2 0,4-3-6 0,4 1-3 15,9-7-3-15,3-1-1 0,7 0 1 16,4-4-1-16,3-1 4 0,3 0-3 0,1-5-1 16,-1 2 1-16,-1 1-5 0,-2-2 5 0,-2 7 1 15,-3 2-3-15,-4 1 2 0,-8 4-3 16,-2 1-1-16,-4 3 3 0,-7 0 4 0,-2 2-4 15,-5 3-1-15,-7 2 2 0,-4 4-5 0,-2 0 8 16,-5 2 2-16,-2 2 2 0,-4 0 4 0,0 0 2 16,0 2 3-16,0-1-2 0,0 0-1 15,-2 1-4-15,1-1-6 0,1 0 1 0,-1 1-3 16,1 0 0-16,-1-1 0 0,0 0-7 0,-1 0-1 16,1 2-6-16,0 0-2 0,-3 1-5 15,3 5-23-15,2 0-54 0,0 1-130 0,6 4-381 0,1-2-1043 16</inkml:trace>
  <inkml:trace contextRef="#ctx0" brushRef="#br0" timeOffset="178754.543">24599 1033 61 0,'2'-3'221'0,"-1"-3"37"0,-1-1 50 15,0 5-14-15,0 1-38 0,0 1-55 16,2 2-88-16,-2-1-46 0,0 1-37 0,0-2-28 16,0 0-15-16,0 1-13 0,0 1 3 15,0 4 12-15,0 0 18 0,-2 4 14 0,2 1 3 0,-1 3-1 16,-2 2-2-16,3 1-1 0,-1 2 5 16,1 0 3-16,0-1 5 0,0 0 1 0,0 3-1 15,1 1 3-15,0 1-5 0,1 0 1 0,-1 2 0 16,2-2-1-16,-2 1-2 0,1-1-1 15,-2-1-4-15,3-3-2 0,1-1 3 0,-1-3-4 16,0-2 0-16,3-1 0 0,-4-1-4 0,3-3 4 16,-2-1 1-16,0-3 2 0,1-2 5 0,0 2 4 15,-2-3 12-15,6 0 10 0,-1-1 12 16,4-2 4-16,8-4-7 0,4-3-10 0,9-7-17 16,8-6-7-16,9-2-8 0,5-4-4 0,5-4-1 15,2-3-4-15,1 0-3 0,2-2 0 16,1 3-3-16,-4 2-2 0,-1 5 0 0,-5 3 1 15,-3 2-2-15,-7 2 3 0,-6 6-1 0,-6 1-1 16,-7 2 3-16,-4 3-3 0,-3 2 4 0,-9 3-1 16,-3 1 1-16,-4 2 2 0,-2-1 1 15,-1 1 0-15,-1 1-1 0,1-1 3 0,0 2-1 0,-2-2-2 16,2-2 2-16,0 2-7 0,-1 0 4 16,1 0 0-16,0 2-5 0,-1-2 5 0,0 0-9 15,0 0 1-15,0 1-1 0,-4 0-2 0,2 1 1 16,-2 1 0-16,-5-2 2 0,4 0-2 0,0 2 1 15,2 0 1-15,-2-1-3 0,4-1 5 16,-1-1-6-16,-3 2-2 0,2-1 1 0,-2 0-6 16,4 0-2-16,-3 1-17 0,1 1-24 0,1 0-52 15,-4 6-75-15,1 1-167 0,1 4-398 16,-3 2-851-16</inkml:trace>
  <inkml:trace contextRef="#ctx0" brushRef="#br0" timeOffset="180838.6643">9831 7664 1 0,'-4'-8'0'0,"-5"-4"0"0,-2-1 260 0,3 6 47 16,0-2-28-16,4 2-17 0,-2 1-36 0,1 0-31 16,0 3-44-16,3 2-47 0,1 2-47 15,-1 1-33-15,0 4-20 0,-1 0-6 0,3 4 9 16,-2 4 4-16,1 4 7 0,0 0 7 0,2 5 7 15,0 1 11-15,1 4 5 0,3 0 5 16,-1 0-1-16,2 2-5 0,0 1-4 0,1 4-6 16,-1-2-3-16,0 3-1 0,1-2-4 0,0 2-2 15,0-2-2-15,0 0 1 0,-1 0-3 16,1 0-2-16,3-2-5 0,-1-3-7 0,3-5-1 16,-2-4 3-16,3-2 7 0,3-8 7 0,0-3 4 0,2-5 5 15,6-3 0-15,4-7 1 0,6-4-7 16,5-8-6-16,6-5-5 0,8-5-8 0,3-3-2 15,2 0 1-15,5-2-1 0,-1 0-1 0,1 1-3 16,-3 0-1-16,-1 3-2 0,-5-1 2 16,-5 4 0-16,-2 2-1 0,-3 2 1 0,-2 3-3 15,-6 1 2-15,-2 2 1 0,-4 2-1 0,-6 1 0 16,1 5-1-16,-6-1 2 0,-1 4-2 0,-8 1 3 16,-2 3 0-16,-2-2-1 0,-2 3 1 15,-1 2-1-15,-2 0 2 0,-1 0 0 0,0 0-2 16,0-1-2-16,-1 2-4 0,1-1-13 0,1 0-7 15,-1 2-6-15,3 2-23 0,0 0-44 16,2 2-99-16,1 2-184 0,6 1-289 0,3-1-682 16</inkml:trace>
  <inkml:trace contextRef="#ctx0" brushRef="#br0" timeOffset="181284.9083">15034 7543 1 0,'-10'-15'0'0,"-1"-6"23"0,-2-3 409 0,0 4-69 16,2 5-59-16,2 3-53 0,2 0-31 0,-3 4-20 15,2 1-23-15,0 2-30 0,6 3-51 0,0 2-50 16,0 4-35-16,-1 1-11 0,2 8 5 0,-1 3 12 16,-1 6 8-16,-1 6 6 0,3 3 3 0,1 5-1 15,5 4-2-15,0-1-5 0,1 2-4 16,0-1 1-16,7-1 0 0,1 0-1 0,3-3 0 15,4-3 2-15,3-5 1 0,7-5 2 16,1-4 3-16,7-5 0 0,-1-5-4 0,4-5-4 0,-1-4-5 16,3-3-4-16,1-3-4 0,-2 0 2 0,1-2-4 15,2-3-1-15,-3 1-2 0,-2-3-6 16,1 2-6-16,-1-2-8 0,3 0-20 0,-2-2-35 16,1 2-64-16,1-1-100 0,4 0-155 0,3 2-281 15,0 3-577-15</inkml:trace>
  <inkml:trace contextRef="#ctx0" brushRef="#br0" timeOffset="181682.4799">19508 7709 1 0,'-4'-5'0'0,"-3"0"0"15,-2-4 366-15,3 3-10 0,0 3-28 0,-1 0-36 16,5 2-51-16,-1 0-63 0,2 1-70 15,1 1-64-15,0 0-26 0,0 3 3 0,1 0 20 16,-1 7 23-16,3-1 6 0,-2 2 5 0,4-1-6 16,0 2-5-16,4 0-8 0,-2 0-4 15,5-1-5-15,1-1-2 0,3 0 3 0,4-3 3 16,5-1 1-16,5-3 0 0,7-5-4 0,6-3-7 16,9-9-9-16,8-1-5 0,7-4-11 15,3-2-11-15,2 0-4 0,-1 1-9 0,-4 3-3 16,-1 0-31-16,-3 2-118 0,-5 4-316 0,-3 3-1077 15</inkml:trace>
  <inkml:trace contextRef="#ctx0" brushRef="#br0" timeOffset="195912.4703">11099 10018 1 0,'2'-7'0'16,"3"-3"200"-16,0-1 165 0,-1 0-28 0,-1 3-34 15,-1 1-30-15,-1-2-45 0,1 3-46 0,-1-1-34 16,-1 0-27-16,0 0-15 0,0 0-10 15,-1 1-6-15,1 1-3 0,0-2-7 0,-2 4-7 16,1 0-9-16,0 0-8 0,-2 1-10 0,2 0-5 16,0 2-7-16,-1 0-9 0,2 0-7 0,-2 0-10 15,-2 3-3-15,-3 1 0 0,-2 4 2 0,-2 2 6 16,-1 0 1-16,-2 3 1 0,0 1 0 16,1 1 1-16,-1 2 1 0,0-1 1 0,3 1-1 15,0 2-6-15,2-2-2 0,1 0 0 0,4 2-1 16,-1-1 5-16,5 0-6 0,0-3 2 0,3 3-2 15,2-1-1-15,4-2 5 0,0 3 1 16,4 0 3-16,2-4-1 0,8 2 0 0,1 0-2 16,2-2-4-16,-2-1 5 0,4 2-7 0,-1-3-1 15,1 2 0-15,-3-1-4 0,1 1 2 0,-4 0 0 16,-1 1 0-16,-3-3-2 0,-3 1 0 16,-3 1-1-16,-4 0 0 0,-2 0 2 0,0-3-2 15,-3 2 1-15,-1-1 0 0,-3-1-3 0,-2 0 4 16,0-2 3-16,-3 0 3 0,0-1 3 0,-1 1 0 15,-5 0 0-15,-5-1 1 0,-2-1 4 16,-2-1-1-16,1-1 0 0,-3 0-2 0,-1-4-5 16,-1 3 2-16,2-2-1 0,-4-1-1 0,0-1 2 15,2-2-5-15,-2-3-2 0,3 2-2 16,-1-2 0-16,3 2-5 0,0-2-6 0,2-1-21 16,3-2-41-16,3 1-60 0,0-4-104 0,1 1-243 15,3-1-626-15,2-4-331 0</inkml:trace>
  <inkml:trace contextRef="#ctx0" brushRef="#br0" timeOffset="196231.0989">10907 10092 1111 0,'-5'-7'401'0,"-1"-2"-23"0,-1-2-79 0,2 3-66 16,3 1-48-16,2 1-46 0,3 0-40 0,1 0-32 15,4-1-25-15,3 0-11 0,10 0-9 16,8-1 2-16,5-1 2 0,7 1-1 0,4 0 0 0,0-1-3 16,3 2-3-16,1 2-6 0,-3 0 2 15,-2 2-3-15,-4-1 0 0,-5 1 1 0,-2 0-6 16,-4 2 1-16,-6 0-1 0,-3 1-1 16,-6 0-1-16,-8 0-3 0,-4 0 0 0,-2 0-2 15,0 0 2-15,0 1 1 0,-1-1 2 0,1 0 0 16,-1 0-3-16,1 0 1 0,0 0-3 0,-2 0-2 15,1 1 1-15,-2 2-10 0,-1-1-17 16,1 3-35-16,1-1-48 0,2 3-60 0,0-2-104 0,2 1-178 16,1 1-296-16,5 0-276 0,3 1 645 15</inkml:trace>
  <inkml:trace contextRef="#ctx0" brushRef="#br0" timeOffset="196591.5114">11814 10101 73 0,'1'2'667'0,"-1"-1"-221"15,0 0-99-15,-1-1-55 0,1 1-48 0,0 0-59 16,-4 2-15-16,0 1-16 0,-1 3-7 0,-2 4-13 16,-2 1-35-16,-2 2-19 0,1 4-19 15,0-2-10-15,-1 4-8 0,3 1-9 0,1 1-5 16,-1-1-5-16,1 3-9 0,3 2 0 16,3-1-4-16,2-2-7 0,2-1 3 0,5-3-2 15,2-3 3-15,2-1 8 0,0-3-1 0,4-3 1 16,1-4 4-16,1-3-3 0,3-3-2 0,0-1-3 15,-2-4 1-15,0-3-4 0,-2 0 5 0,-2-3 0 16,0-2-5-16,-1-2 5 0,-4 3-3 16,1-4-2-16,-6 0 4 0,0 3-9 0,-3-4 3 15,1 0-3-15,-3 2 1 0,-4-2 1 0,0 1-2 16,-3-1 1-16,-3 0-5 0,0 0 4 0,-4 0-4 16,-1 2-1-16,1 3 4 0,-5 0-5 0,0 1 0 15,0 1-2-15,-1 3-2 0,-1 1-2 16,6-1-6-16,2 3-15 0,1 0-33 0,6 2-50 15,4 2-63-15,2 2-58 0,5 2-93 0,5 2-198 16,8 0-435-16,11 1-187 0</inkml:trace>
  <inkml:trace contextRef="#ctx0" brushRef="#br0" timeOffset="196911.0493">12426 10086 821 0,'3'1'405'0,"-2"2"-187"0,-1-3-30 16,-1 4 39-16,-2 2 48 0,0 1 18 0,-1 3-48 15,-4 1-61-15,-3 3-43 0,-3 1-37 16,1 2-25-16,-1-1-17 0,2 4-17 0,0-1-13 16,2-1-13-16,2 0-4 0,3-1-8 0,4 0 2 15,2 1 1-15,4-5 0 0,3 1 7 0,6-3 0 16,0-3 1-16,7-3 3 0,-1 0-7 0,4-5-1 16,-1-1-5-16,1-3 0 0,-3-1 1 15,1-1 0-15,-3-2 2 0,-1-1-1 0,-4-1 2 0,-1 0 0 16,-2 0 1-16,-5-1 3 0,0-1-6 15,-4 0-1-15,-2-2-3 0,-1 0-2 0,-2-2 1 16,-3 0 0-16,-5 1 0 0,1-1-5 0,-4 0 4 16,-2 4-2-16,-3-2-4 0,0 4 1 15,-4 1-4-15,2-1 1 0,0 4 0 0,1 0 0 16,1 2-4-16,8 0-13 0,1 3-26 0,6-1-48 16,3 2-35-16,6 3-43 0,5 0-79 15,7 1-149-15,12-1-447 0,7-1-742 0</inkml:trace>
  <inkml:trace contextRef="#ctx0" brushRef="#br0" timeOffset="197208.3238">13174 10026 569 0,'2'0'644'0,"-1"0"-243"0,0 3-243 0,-1-1-40 16,-1 0 45-16,-1 4 51 0,-5 1 29 0,-5 5-27 16,1 3-54-16,-5 1-47 0,-2 1-25 0,1 2-21 15,0-2-15-15,4 3-9 0,1 1-17 0,1 0-9 16,3-1-8-16,4-1-3 0,4-2 1 15,4 1 0-15,7 0 5 0,0-4-1 16,9 4 2-16,1-6 1 0,8 1 0 0,-1-6-1 0,3 1-2 16,1-5-4-16,-1-3-4 0,2-3 1 0,0-3 2 15,-2-1-1-15,-4-1 2 0,1-5 0 16,-5 0-1-16,-4-2 4 0,-1 1 1 0,-7-3 4 16,-1 0-2-16,-7 2-1 0,-1-3-3 0,-5-2-5 15,-2-2 2-15,-4 2-3 0,-8 1-4 16,-2 1-2-16,-4 3-1 0,-7 1-6 0,-8 4-8 15,-4 5-15-15,-5 2-49 0,-9 5-81 0,-3 1-227 16,-10 5-851-16,-6 4-444 0</inkml:trace>
  <inkml:trace contextRef="#ctx0" brushRef="#br0" timeOffset="197804.0619">8560 10133 431 0,'-2'-7'452'0,"-2"-2"17"0,2-1-72 16,0 3-75-16,1 3-59 0,0 1-79 15,1 3-73-15,-1 1-54 0,1 5-28 0,-5 2 2 0,4 7 27 16,-6 5 25-16,2 6 7 0,-4 4-1 16,-4 4-16-16,-1 4-13 0,0-1-9 0,-5 9-12 15,-1 2-8-15,-2 3-8 0,0 1-4 16,-4-1-2-16,7-6-4 0,5-10-3 0,4-10-4 15,2-8-2-15,6-8-3 0,0-3 3 0,1-2 2 0,1-2 5 16,0-2 13-16,2-2 0 0,-1-5 1 16,6-3-1-16,-1-8-12 0,8-6-5 0,-1-6-3 15,1-4-3-15,5-5-1 0,1-3 1 0,5-4 3 16,-3-4-2-16,1 0 0 0,3-1 1 16,-1 2-4-16,1 2 3 0,-2 5-1 0,-2 4-2 15,0 7 2-15,3 4-2 0,-5 5 2 0,-4 4-2 16,1 6 3-16,-6 2-1 0,-1 5 1 15,-1 4-4-15,-5 5-2 0,3 3 2 0,1 3-1 16,0 6 7-16,1 8 1 0,-1 2-3 0,0 6 2 16,2 6-4-16,-3 1 2 0,-2 6 4 0,1 3 0 15,-3 4-1-15,0 1-4 0,2-5-3 16,-2-3-2-16,3-5 1 0,-3-5 3 0,3-4-13 16,-2-1-12-16,1-4-28 0,-3-1-29 0,0-4-29 15,-2-6-41-15,-3-2-55 0,-2-2-93 0,-2-6-174 16,-1-2-440-16,-8-2-342 0</inkml:trace>
  <inkml:trace contextRef="#ctx0" brushRef="#br0" timeOffset="197969.3226">8418 10561 499 0,'-9'-5'626'0,"-2"-3"-89"0,-2 1-121 0,5 2-91 16,6 0-88-16,1 2-80 0,2-2-62 15,1 1-35-15,6 0-29 0,4-3-15 0,7 2-7 16,5-1-5-16,9 2 2 0,6 0-1 0,6 2-1 15,0 1 4-15,5 0-13 0,2 1-18 16,0-2-68-16,6 1-156 0,-4 0-347 0,5-4-974 16</inkml:trace>
  <inkml:trace contextRef="#ctx0" brushRef="#br0" timeOffset="198196.8092">9366 10342 1386 0,'-12'-2'480'0,"-5"-3"-82"0,2 1-112 0,2 1-49 0,7 0-45 16,4-1-47-16,0 3-46 0,2 0-30 15,1 0-20-15,1-2-19 0,3 2-10 0,8-2-11 16,1-1-3-16,6 2-3 0,8 0 1 0,2-1 5 16,3 3-7-16,2 0 0 0,2 3-4 15,-1-1-1-15,-2 1 1 0,-3 1-6 0,-1 2-18 16,0 1-39-16,-2-1-58 0,-6 3-104 0,-1 1-202 15,-8 0-547-15,-4 3-588 0</inkml:trace>
  <inkml:trace contextRef="#ctx0" brushRef="#br0" timeOffset="198372.5813">9253 10680 1217 0,'-9'5'446'0,"-1"0"-142"0,-1-1-59 16,10-1-34-16,2-3 9 0,7 0-10 15,1-3-23-15,3 0-31 0,12-3-50 0,5-3-30 16,8 0-30-16,5-2-18 0,1-2-13 0,6 3-11 16,3 1 0-16,4-2-10 0,-1 5-43 0,6 0-153 15,-1-1-840-15,2 0-704 16</inkml:trace>
  <inkml:trace contextRef="#ctx0" brushRef="#br0" timeOffset="206758.4459">8491 11765 144 0,'-4'-5'457'0,"-4"-2"-26"0,0-2-60 16,6 1-59-16,1 1-47 0,-1 1-52 0,-1 3-39 15,3 0-38-15,0 1-44 0,0 2-40 0,3 2-33 16,-3 1-16-16,3 3 4 0,-2 3 13 0,1 4 21 16,2 5 14-16,-2 5 7 0,-1 5-1 15,-2 2-12-15,-1 6-8 0,-4 3-13 0,-2 3-1 16,-2 2-4-16,0-4-7 0,3-1 0 0,-2-5-7 15,-1-8-2-15,4-4 0 16,3-5 3-16,-3-1 1 0,2-3 0 0,-4-1 4 0,5-6-3 16,-4-1 9-16,4-3 5 0,-3-2 2 0,3-2 4 15,-5-3-6-15,3-1-7 0,-2-7-5 0,-2-3-3 16,-1-2-7-16,5-3-1 0,-1-4 0 0,3-2-7 16,2-5 4-16,1 0 0 0,1-3-3 15,2-5 8-15,5-2-6 0,2 3 2 0,2-5 0 16,-1 0-6-16,8 0 5 0,2 3-4 0,1 2 2 15,7 5 1-15,1 4-3 0,-1 3 4 16,1 4-3-16,0 4 2 0,-4 3 0 0,0 5-2 0,-3 4 3 16,-4 2-5-16,0 7-1 0,-4 3 0 15,2 3 1-15,-5 6 1 0,3 3 3 0,-8 5 2 16,0 6-3-16,-1 3 5 0,-5 1-2 0,-2 3-1 16,-3-3 3-16,2-3-3 0,-5-2 1 15,2 0-1-15,-3-4-1 0,-2 0 4 0,0-3-3 16,1-4 2-16,5 1-3 0,-3-6 2 0,5 0-2 15,2-2 0-15,1-2 3 0,7-1-9 0,2-1 7 16,4 0-1-16,7-3 1 0,8 2 4 16,2-2-3-16,7 3 0 0,1 0-1 15,4 2 2-15,-1 1-3 0,1 3-1 0,-4-1 3 0,-3 4-9 16,-6-3 6-16,-7 4 1 0,-4-2-3 16,-6 2 7-16,-5 2-3 0,-6-2 1 0,-2 2 0 15,-3 1 0-15,-7-3 2 0,-6 4 1 0,-4 0 3 16,-3-3-1-16,-7-1 5 0,-3-2 2 15,-4-2 0-15,-2 0 5 0,4-2-4 0,-3-1-1 16,6 0-3-16,0-2-4 0,2-1 2 0,3-3-3 0,4 1 3 16,5-3-3-16,3-2 1 0,5 1 0 15,4-1-6-15,4-3-6 0,2 0-34 0,3-1-57 16,6-5-115-16,10-2-306 0,4-5-1093 0</inkml:trace>
  <inkml:trace contextRef="#ctx0" brushRef="#br0" timeOffset="207190.1296">9841 11800 746 0,'-10'-1'363'16,"-1"-1"17"-16,-1-1-31 0,5 1-50 0,6-1-30 16,0 0-81-16,1 2-61 0,0-1-35 15,2 1-26-15,1-3-18 0,3-1-11 0,2 1-4 16,4-1-9-16,1 0-5 0,6-1-2 0,5 1-9 16,3 1 0-16,2-2-2 0,3 4-2 15,2-2 1-15,3 4-2 0,2 0-3 0,1 0-9 16,-1 4-19-16,-5-1-49 0,4 2-88 0,-6 3-160 15,-2-1-331-15,-8 2-817 0</inkml:trace>
  <inkml:trace contextRef="#ctx0" brushRef="#br0" timeOffset="207370.6487">9834 12085 851 0,'-4'1'416'0,"-3"0"-25"0,3 0-54 16,5-1-71-16,2-1-59 0,4-3-75 15,2 1-36-15,5-4-16 0,9 1-14 0,4-1-14 16,9-3-15-16,2 2-11 0,8-2-6 0,3 0-9 16,5 3-3-16,4 0-7 0,2 0-17 0,2 0-79 15,-1 0-204-15,3-1-542 0,-2-2-773 16</inkml:trace>
  <inkml:trace contextRef="#ctx0" brushRef="#br0" timeOffset="207854.4402">10966 11539 1361 0,'-3'-13'344'0,"7"-4"-21"15,0-5-103-15,9 0-56 0,2 1-13 0,4 1-23 16,0 0-25-16,1 5-18 0,0 2-25 0,0 2-17 15,1 3-15-15,-1 6-10 0,-3 2-6 0,1 4-5 16,0 5-1-16,-2 1-3 0,-1 8 2 16,-2 2 2-16,-3 3 0 0,-5 2 4 0,-3 1 1 0,-6 1 4 15,-2 0 1-15,-3 1 2 0,-3-4-2 16,-2-2-1-16,1-2-1 0,0-3-2 0,-2-2 0 16,1-1-1-16,1 0-2 0,-2-3 1 0,5-3-4 15,2 1-2-15,2-3-3 0,4-3-1 0,2-1 1 16,2 0-1-16,4 3 3 0,6 0 0 0,5 1-2 15,4 0 2-15,7 2-3 0,4 1 1 16,3 0-1-16,-2 5-1 0,2 0-1 0,-6 0 0 16,-3 0 3-16,-2 1-4 0,-3 1 2 0,-4 1 0 15,-4 4-5-15,-4-5 5 0,-4 4-2 0,-5-1 3 16,-4 0 5-16,-4-1-1 0,-4 1 3 16,-3-1 2-16,-4-2 2 0,-3-2 5 0,-3-2 0 15,-2 1-3-15,-5 0-1 0,1-1-2 16,-1-4-1-16,1-1 1 0,5-2 1 0,1-3-7 15,7 1 0-15,2-3-5 0,6-2-5 0,4 0-7 16,2-1-26-16,3-3-41 0,3 0-71 0,5-9-99 16,3-3-184-16,7-2-493 0,4-5-622 0</inkml:trace>
  <inkml:trace contextRef="#ctx0" brushRef="#br0" timeOffset="208155.705">11834 11525 655 0,'6'-8'723'0,"1"-2"-194"15,1-1-185-15,-4 2-86 0,-3 5-41 0,-2-1-44 16,-1 2-45-16,0 3-42 0,-3 1-30 0,0 1-20 16,-3 6-12-16,3 0 1 0,-3 5 7 0,1 3 5 15,-1 3-2-15,3 0-8 0,5 3-6 16,0 0-6-16,5 1 0 0,5 2 1 0,0 1 1 0,6 2-1 16,0 1-2-16,1-1-3 0,3 0-3 15,0 0-1-15,1-4 0 0,-4 0-3 16,1 1 0-16,-4-4-3 0,0-3-2 0,-6-1 4 15,-1-2 0-15,-2-4 0 0,-3 3-5 0,-4-5 3 0,-3 2 0 16,-2-3 4-16,0-2 8 0,-4 1-7 16,-2-2 1-16,0-1-5 0,-5-3-2 15,-3-1 2-15,2-1 0 0,-3-3-2 0,1-1-6 0,-1-2-7 16,0-1-16-16,-1 0-25 0,0-5-33 16,1-1-53-16,2-1-67 0,-3-3-115 0,5-3-287 15,-2-2-574-15</inkml:trace>
  <inkml:trace contextRef="#ctx0" brushRef="#br0" timeOffset="208614.1101">11670 11547 107 0,'20'-8'487'0,"5"0"-132"0,13-5-49 16,3 3-33-16,-1 0-49 0,2 3-72 0,3-1-37 16,3-2-36-16,3 2-19 0,6 2-21 0,-3-3-13 15,0 3-13-15,1 1-6 0,-3 2-4 0,-1 2-4 16,-4-2-2-16,-3 6-5 0,-3-2-3 15,-4 1-4-15,-4 1-5 0,-3-1-1 0,-7 2-7 16,-2-1-3-16,-7 1-5 0,-4 1-3 0,-5-2 8 16,-5 2 9-16,0-2 14 0,-5 2 17 0,-1-1 16 15,-3 3 15-15,-2 0 22 0,-3-1 24 0,-1 4 19 16,-1-2 16-16,0 3 5 0,0 0-3 16,-1 1-8-16,0 1-13 0,5 2-15 0,-2 3-15 15,5-1-15-15,3 1-11 0,1 1-6 0,1-2-4 16,4 2-8-16,4 0-5 0,1 1-7 0,4-2-4 15,2-2 4-15,8 0 2 0,-1-3 2 16,5-1-4-16,0-3 0 0,5-2-3 0,2-4-2 16,-4-2 7-16,1-2-5 0,-1-2 1 0,-3-4-1 15,0-2-5-15,-2 0 5 0,-1-4 1 0,-2-1 0 16,-4-2 4-16,-2 2-5 0,-5-1-2 0,-1-1 0 16,-5-2 1-16,-1 2-1 0,-1 0-2 15,-6-2-4-15,-2-1-7 0,-4 3 3 0,-2 0-2 16,-8 1 3-16,0 1 4 0,-5 2-7 0,4 0 0 15,-5 1-3-15,-1 1 2 0,2 2-5 16,4 3-7-16,4 3-20 0,5 0-46 0,9 4-44 16,3 0-62-16,8 5-117 0,9-1-242 0,11 2-541 15,7-2-142-15</inkml:trace>
  <inkml:trace contextRef="#ctx0" brushRef="#br0" timeOffset="208888.1058">13367 11498 939 0,'1'-2'779'0,"0"-2"-321"0,0 1-183 0,-2 1-85 0,-1 2-45 16,-5 2-31-16,-3 1-22 0,-3 3-6 16,-6 4-13-16,-1 1-3 0,-1 3-15 0,0 0-12 15,2 3-7-15,0-1-11 0,6 3-7 0,0 0-5 16,5 2-2-16,1 0-4 0,6-2 0 16,2 0-4-16,8-3-3 0,3-2 11 0,9-3 2 15,6-1 4-15,4-5 2 0,2-4-6 0,3-3-3 16,0-4 0-16,0-4 3 0,-4-2 0 0,0-4 0 15,-1-4-2-15,-2-2-3 0,-4-1 6 16,-7 0 5-16,0-1 9 0,-9-2 9 0,-7-1-5 16,-3 1-5-16,-4-1-7 0,-5 0-4 0,-10 1-5 15,-6 0-2-15,-10 6-7 0,-8 4-8 16,-1 9 1-16,-12 8-17 0,-4 8-65 0,-5 9-245 16,-5 7-1472-16</inkml:trace>
  <inkml:trace contextRef="#ctx0" brushRef="#br0" timeOffset="210776.1655">8391 13248 4 0,'-3'-7'628'16,"0"-1"-70"-16,-4-2-142 0,4 1-84 0,-1 3-60 16,2 1-50-16,1 2-47 0,-1-2-32 0,0 3-40 15,-2 2-39-15,3 3-29 0,0 4-19 16,1 1 5-16,-3 6 13 0,-2 4 11 0,2 4 9 16,-3 5-4-16,3 3-5 0,0 0-8 0,-2 3-8 15,2 3-1-15,1-3-4 0,-4 4-1 0,2 0-3 16,-2 0-7-16,2-2-1 0,-5-1-5 15,2-3 0-15,3-1 0 0,-3 0-1 0,4-4-2 16,-5 2-3-16,5-5 2 0,-4-3-2 0,3-4 3 16,-2-3 2-16,4-2-6 0,-3 0-2 0,1-2-8 15,0-1-12-15,-2-2-17 0,4-4-24 16,-3 0-26-16,2-2-39 0,1-2-63 0,-4-3-113 16,3-2-253-16,1-6-429 0,0-1-71 0</inkml:trace>
  <inkml:trace contextRef="#ctx0" brushRef="#br0" timeOffset="211156.4653">8114 13245 1 0,'2'-10'477'0,"0"2"-37"0,4-5-106 0,4 2-55 15,0 1-20-15,4 3-45 0,3 3-36 0,2-1-34 16,3 4-26-16,2 1-21 0,6 2-10 15,5 4-13-15,-2 1-6 0,5 2-6 0,2 3-7 16,3 0-7-16,-1 3-13 0,5 4-8 0,-5 1-8 16,-1 2-2-16,1 3 1 0,-4 0-1 0,-4 2-3 15,2 1-7-15,-9 4 1 0,0 0-2 0,-6 4 0 16,-8 4 5-16,-2-2-5 0,-4 2 1 16,-7 2-2-16,-3 0-2 0,-5-6 6 0,-2-2 1 15,-3-8 2-15,-5-3 1 0,-3-2 2 0,-8-2 0 16,-2-1 3-16,-5-2 5 0,0-2-6 15,-5-3 2-15,-2 1 0 0,-4-3-6 0,-3-2 8 16,0-1-1-16,4-2-1 0,-2-1 1 0,1-3-5 16,4-1-2-16,5-1 1 0,5-2 2 0,8-1-1 15,5 1-1-15,4-2-4 0,6 1-6 0,3 2 3 16,5-3-3-16,0 3-3 0,2 1-12 16,4-1-25-16,3 0-56 0,5 2-140 0,7-1-667 15,9 0-835-15</inkml:trace>
  <inkml:trace contextRef="#ctx0" brushRef="#br0" timeOffset="214455.8653">10215 13435 1 0,'-4'-2'406'0,"0"-1"76"15,0 0-69-15,1 1-60 0,3-1-50 16,3 0-79-16,-1 0-61 0,0-1-42 0,2 0-28 16,3 1-17-16,1-2-13 0,2 0-1 15,5-1-8-15,-1-1-7 0,2 2-6 0,2 2-13 0,0-2-5 16,1 2-8-16,-5 1-6 0,5-2-4 0,-2 3 1 16,0 0-1-16,1 1-3 0,0-1 6 15,1 2-7-15,-5 0-1 0,4 1 0 0,-4 3-9 16,-2-2-6-16,-1 2-20 0,-2-2-45 0,-2 0-76 15,-4 4-121-15,1-2-177 0,-5 3-290 16,-5-1-481-16</inkml:trace>
  <inkml:trace contextRef="#ctx0" brushRef="#br0" timeOffset="214639.8784">10122 13688 1 0,'0'1'0'0,"0"3"156"0,0-2 315 15,2-2 2-15,1-1-3 0,4-2-101 0,1-1-125 16,3-1-81-16,3-1-51 0,5-1-34 0,2 0-28 16,0 1-20-16,3 2-14 0,0 2-10 0,1-2-4 15,2 1-4-15,3 0-3 0,2-2-16 16,8 0-78-16,0 1-172 0,2-3-355 0,5 2-831 0</inkml:trace>
  <inkml:trace contextRef="#ctx0" brushRef="#br0" timeOffset="215111.5415">10945 13222 886 0,'-13'-8'350'16,"-3"0"-1"-16,0-3-52 0,1 0-52 0,1 3-28 15,3-2-41-15,-2 3-36 0,1 2-24 16,1 1-18-16,2-1-14 0,1 3-4 0,6-1-7 16,0 2-11-16,2 0-11 0,-2 1-22 0,4 0-11 15,-2 0-8-15,3-1-4 0,4-1 5 16,4 0-3-16,8-1 1 0,6 2-1 0,7-1-1 0,5-2-1 16,6 2-1-16,3-1 0 0,1 3-3 15,1-2 2-15,2 2 0 0,1 0-2 0,-1 0 3 16,0 0-2-16,-5 2 2 0,1-2-2 0,-4 3-1 15,-1-2 1-15,-1 0-2 0,-5 3 1 0,-5-2 0 16,-6-1-1-16,-5 3 2 0,-3-1-4 16,-6 0 3-16,-2 2 0 0,-2 2-2 0,-3-1 3 15,-1 4-1-15,-4 2 4 0,-3 3 3 0,-1 2 6 16,-5 4 0-16,-3 4 1 0,-5 0 0 0,-2 4-7 16,-3 0 1-16,-1-1-3 0,3 1-3 15,-4 0 1-15,3 1-3 0,0 0 0 0,4-1 0 16,2-2-1-16,1-2 3 0,2 0-2 15,4-3-1-15,1-2-2 0,1 1-3 0,5-4 2 0,-1-1-1 16,3 0-5-16,1-2-12 0,2 0-27 16,2-1-29-16,0-3-50 0,5-2-78 0,1-1-169 15,5-5-531-15,4-3-722 0</inkml:trace>
  <inkml:trace contextRef="#ctx0" brushRef="#br0" timeOffset="215373.7361">12071 13109 1082 0,'0'-9'881'0,"-1"-4"-573"0,0-1-50 15,1 6-55-15,0 4-29 0,0 1-29 0,-1 2-45 16,1 1-37-16,0 1-27 0,-2 3-11 0,-3 4 3 16,2 5 5-16,-5 1 7 0,2 4 1 0,-1 1-2 15,-2 4-3-15,-2 2-4 0,3 2-4 16,-1 2-7-16,0 4-2 0,1-3-5 0,1 2-2 15,-2 3-3-15,1-1-5 0,2 1-1 0,0-1-3 16,3-3 2-16,1-1 2 0,1-3-4 16,1-2-2-16,0-1-10 0,2-2-27 0,1-1-27 15,2-3-44-15,1-2-81 0,4-1-163 0,6-5-623 16,3-2-700-16</inkml:trace>
  <inkml:trace contextRef="#ctx0" brushRef="#br0" timeOffset="215727.3424">12641 13239 2001 0,'-7'-7'419'0,"0"-1"-202"16,-6 0-48-16,5 4-22 0,-1 4-26 0,0 4-23 16,-3 3-27-16,-6 3-14 0,1 4-5 15,-1 3-10-15,1 2-7 0,6 3-6 0,0 3-7 16,3 2-5-16,6 0-6 0,2 1-4 0,2 0-1 15,7-3 0-15,4-2 7 0,3-4-6 0,4-3 2 16,1 0-1-16,0-5-8 0,0-3 9 0,1-4 0 16,-3-1 0-16,2-3 1 0,-2-3-1 15,-3-1-1-15,1-4 1 0,-3-5 3 0,0 1-3 16,-4-2 1-16,0-2-4 0,-1-2-8 0,-6 0 8 16,-2-1-2-16,-3-2 2 0,-5 0 2 0,-2 0-6 15,-6-3-2-15,-1 1-1 0,-4 1 2 0,-5 0-3 16,-1 2 1-16,0 2-1 0,-4 3-6 15,0 4-1-15,2 1-13 0,2 3-15 0,6 2-22 16,3 3-34-16,8 2-44 0,7 2-48 16,3 1-86-16,9 3-179 0,9 0-361 0,4 1-701 15</inkml:trace>
  <inkml:trace contextRef="#ctx0" brushRef="#br0" timeOffset="216041.7666">13121 13237 1 0,'12'0'354'16,"0"0"156"-16,-2-2-84 0,-2 4-74 15,-6-1-64-15,-3 2-46 0,-2 3-19 0,-3 2-10 16,-2 2-46-16,-3 3-41 0,-4 1-24 0,0 1-18 16,-2 3-10-16,-2-2-12 0,3 1-19 15,0 0-13-15,4-1-12 0,6 0-11 0,1 0 1 16,5 1-2-16,3-3 1 0,2 0 2 0,4-2 0 16,3-2-1-16,0-3 3 0,6-2 4 0,0 1-4 15,0-3 1-15,2-3-4 0,-2-3-6 16,2-2 8-16,-2 0-2 0,-3 0 0 0,0-5 3 15,-2-1-4-15,-1-1-1 0,-1-1 1 0,-1-1-1 16,-4 1 0-16,1-4 1 0,-5 3-1 0,-2-3-6 16,-1-2 4-16,-5 0-1 0,-1 1 0 0,-3 0 4 15,-4-1-7-15,1 4-2 0,-6-1 0 16,2 3 0-16,-2 3-2 0,-4 3-2 0,1 1-15 16,1 2-32-16,2 3-33 0,2 2-69 0,4 3-111 15,6 0-242-15,3 3-556 0,6-1-293 16</inkml:trace>
  <inkml:trace contextRef="#ctx0" brushRef="#br0" timeOffset="216507.7333">13634 13192 1 0,'2'-1'0'0,"0"-3"401"0,1 0 36 16,-1 0-74-16,-1 0-37 0,1-1-41 0,2 1-48 16,-3 0-22-16,-1 1-40 0,0 1-23 0,0-1-22 15,-1 1-18-15,-3 0-14 0,3-2-15 0,-1 3-17 16,1 1-22-16,-3 1-10 0,0 3-8 15,-5 0-2-15,-1 4 6 0,-1 1-2 0,-1 5 3 16,-3 1-3-16,-1 3-6 0,4-1 1 0,-5 6-6 16,6-2-4-16,3 3-6 0,5-1-2 0,2-2-3 15,3 0 3-15,6-2 5 0,2-3-4 0,5 2 4 16,4-2-2-16,2-3 1 0,5-2 1 16,-3-3 1-16,1-3 0 0,1-4-2 0,-2-2 1 15,2-2-2-15,-2-4 1 0,-1-4 3 0,-1-1-4 16,-1-3 3-16,-2-3-2 0,-4 2 0 15,-3-2 4-15,-4-3 1 0,-4 0 1 0,-4-3-1 16,-3 1-5-16,-6-1-3 0,-7 1 0 0,-1 0 2 16,-6 1-5-16,-6 4-1 0,-2 1-4 15,-7 6-6-15,-2 7 3 0,-1 4-14 0,-7 7-63 0,-1 2-174 16,-3 8-1030-16,-4-3-501 0</inkml:trace>
  <inkml:trace contextRef="#ctx0" brushRef="#br0" timeOffset="226356.1435">8531 14791 1 0,'1'-8'136'0,"-2"-4"321"0,1-2-52 16,-1-2-21-16,-1 5-48 0,-3-1-60 16,2 2-62-16,-5 0-57 0,3 1-32 0,-3 2-22 15,0 0-21-15,-3 0-4 0,2 1-11 0,-2 2-8 16,-4 3-4-16,-1 2-9 0,-5 4-4 15,-3 3-4-15,-6 7 0 0,-4 3-4 0,-6 5 1 16,-3 7 1-16,1 2-7 0,-5 4 5 0,4 5-5 16,2 1-7-16,1 4 1 0,5 2-8 15,0 2-2-15,12 2-2 0,1-1-5 0,9-4-2 0,7-7-2 16,7-2 0-16,9-8-4 0,3-6 7 0,12-2-1 16,1-6 3-16,9-7 9 0,4-6-6 15,4-3 3-15,6-6-3 0,-2-2-4 0,1-6 3 16,-1-5-2-16,-5 0 2 0,-7-4-4 0,2-1 3 15,-5-2-3-15,-2 0-3 0,-2 1 7 16,-4 0-6-16,-1 4 2 0,-5 1 0 0,1 1-3 16,-8 4 0-16,-1 3 0 0,-2 1 4 0,-6 6 0 15,-1 4 1-15,0 1-3 0,-2 0-6 0,1 1 2 16,-1 3-4-16,-1 6 4 0,-3 1 2 16,2 7-5-16,-1 2 7 0,-3 2-4 0,0-3 4 15,4 5 2-15,-1 0-3 0,-2 3 1 0,2 2-3 16,-2 1 2-16,3 0-5 0,-2 2 3 0,3-2 1 15,0 0-6-15,1 0-1 0,2 0-8 16,2-3-16-16,6-2-29 0,2-1-41 0,7-2-55 16,3-1-98-16,7-7-205 0,6-4-590 0,6-8-412 15</inkml:trace>
  <inkml:trace contextRef="#ctx0" brushRef="#br0" timeOffset="226602.9902">9822 14944 1441 0,'-15'-6'336'0,"-4"-1"-20"16,-5-3-60-16,11 3-38 0,3 1-20 0,8 0-44 16,1 2-53-16,2 0-40 0,4 1-29 15,5-4-10-15,6 2-12 0,6 1 0 0,8-1 3 16,3 3-9-16,4 0 2 0,2 2-3 0,1 2 0 15,0-1-2-15,0 3-2 0,-1-1-9 16,-2 2-23-16,1 2-57 0,-6-1-120 0,2 0-227 16,-3 2-557-16,-4-1-415 0</inkml:trace>
  <inkml:trace contextRef="#ctx0" brushRef="#br0" timeOffset="226781.3853">9912 15136 331 0,'-21'5'648'15,"-7"1"-167"-15,0 2-89 0,11-4-51 0,10-3-62 16,4 0-81-16,3-1-72 0,2 0-47 0,0-1-23 16,8 0-5-16,2-1-4 0,9-1-9 15,9-3-10-15,6 0-12 0,7 0-4 0,7-2-4 16,4 1-5-16,4 0-7 0,2 0-21 0,0 1-59 16,-1-1-125-16,-2-1-309 0,5-2-876 0</inkml:trace>
  <inkml:trace contextRef="#ctx0" brushRef="#br0" timeOffset="227217.3684">11191 14771 457 0,'-10'-9'554'0,"-4"-1"-163"16,1-3-46-16,7 1-50 0,3 1-51 0,3 3-62 0,3-2-51 16,0-1-33-16,4 2-15 0,2-3-16 15,4 3-9-15,1 0-6 0,2 2-9 0,4 2-1 16,-2 2-4-16,5 2-6 0,-3 3-5 0,0 4-9 16,-2 2-7-16,-1 2-2 0,-1 3-1 0,-3 3 0 15,0 4 1-15,-6 3 0 0,-4 4 0 16,-5 2 3-16,-5 4 1 0,-7 5 1 0,-4 3-2 15,-6 1-5-15,-2-3 2 0,-3-3-4 0,-2-5 5 16,1-3 3-16,4-4-3 0,0-2 2 0,5-4-3 16,3-1-1-16,6-6 3 0,4-2-2 15,3-2-2-15,4-2-1 0,2-2-1 0,2 0 4 16,3-2 8-16,4-4 7 0,9 0-3 0,4-3-3 16,12-2-8-16,4-3-9 0,2 2 4 0,3-4-3 15,-3 1 2-15,-3-1-2 0,2-1-4 16,0 1-3-16,-1-2-6 0,-3 1-9 0,-1 1-23 15,-2 2-22-15,-2-3-34 0,-3 3-56 16,-1-5-66-16,-2 3-134 0,-3 0-286 0,-2-1-411 16,-2 3 217-16</inkml:trace>
  <inkml:trace contextRef="#ctx0" brushRef="#br0" timeOffset="227560.311">11771 14730 1 0,'-5'-11'377'0,"2"1"139"0,-1-5-84 15,3 4-61-15,3 0-74 0,1 2-77 0,0 1-61 16,5-2-31-16,0 4-22 0,1 0-15 0,1 2-10 16,3 2-12-16,-2 2-11 0,1 2-7 15,3 2-5-15,-1 2-5 0,2 3-5 0,-1 5-6 16,1 3-5-16,-3 2 0 0,2 4-2 0,-5 3 0 16,-3 2 0-16,-2 2-5 0,-1-1-2 0,-4 3-4 15,-1-4-4-15,-4-2 5 0,0-3-6 16,-2-3 1-16,2-1 3 0,-3-3-5 0,-1 0 11 15,3-4-2-15,-2-1 1 0,2-4-1 0,0-1-8 16,2-2-1-16,3-1-1 0,0-2-6 0,2-1 4 16,-1-1 3-16,4-1 1 0,2-1 4 15,6-2 1-15,7-1-2 0,11-3-2 0,2-2 3 16,7-1-9-16,1 1-2 0,0 0-2 16,2-1-1-16,-2 3-7 0,-2 0-7 0,2 2-17 15,-4 1-24-15,0-1-17 0,-1 1-35 0,0 0-54 0,-2-3-89 16,-3 1-215-16,-1 1-525 0,1 0-297 0</inkml:trace>
  <inkml:trace contextRef="#ctx0" brushRef="#br0" timeOffset="228832.3536">12781 14692 1 0,'-2'-5'550'15,"2"-1"50"-15,-3-4-141 0,2 3-93 0,-2 1-73 16,1 0-57-16,0 1-51 0,-5-1-34 15,3 3-32-15,-3-1-24 0,-2 1-17 0,1 3-21 16,-1 1-9-16,-1 1-10 0,-4 3-7 0,-1 1 3 16,-3 4-5-16,0 0-2 0,1 4-1 0,-1-1-10 15,0 4-2-15,0 1-2 0,2 2 0 16,1-1-4-16,4 4 0 0,1-1-4 0,1-1-8 16,6 1 8-16,3-3-2 0,1-1 1 0,6-3 1 15,1-2-6-15,3-3 2 0,3 0 0 0,0-3 7 16,5-2-1-16,0-2 2 0,2-3-3 15,1-2-7-15,2-3 8 0,-1-1-4 0,0-3 3 16,2 0 8-16,-2-3-9 0,-2-1 2 0,-1-2-3 16,-4 1-2-16,-1-1 2 0,-3-2 0 0,-1 1 0 15,-1 1-3-15,-2-2 2 0,-3 0 0 0,0 0 3 16,-4 1 4-16,-2 1-7 0,-3 0 0 16,-1 1-2-16,2 3-4 0,-4-1 5 0,-1 2 2 15,-1 0-2-15,0 1-3 0,-1 0 1 16,-1-1 1-16,0 2 1 0,-1 0 8 0,0 0-8 15,1 1 0-15,2 1-2 0,-1 1-6 0,5 0 10 16,1 0-2-16,2 3 1 0,-1 0-1 0,3-1 0 16,-1 1-2-16,1 0 3 0,0-1 2 15,0 2-3-15,0 0 0 0,1 1-2 0,-1-1-4 16,3-2 4-16,-1 1 1 0,4 0 1 0,0 1 0 16,5-3-2-16,3 1-1 0,0-1 1 0,4-1 6 15,2-2-5-15,1 2 1 0,3-1-1 0,1-2-6 16,2 3 6-16,3-2 0 0,-2 1 1 15,5-1 5-15,3 1-6 0,-1 2-2 0,0-1 1 16,-4 1 2-16,-1-1-2 0,-4 0 2 0,0 2-1 16,2-2-6-16,-5 2 6 0,-3-3 0 15,2 1 2-15,-3 2 6 0,-5-1-8 0,1 2-1 0,-6 1 0 16,-5 0-3-16,0 1 5 0,-2 0 2 16,-2 0-3-16,0 0-2 0,0 0 3 0,0 0-1 15,-2 0 4-15,1 0 3 0,-3 0-6 0,-1 0 1 16,-1 0-3-16,-4 0-4 0,0 1 7 15,0-1 0-15,0 1 0 0,2 0-3 0,0 1 1 16,1 1-3-16,-2 0 5 0,1 1 2 0,1 0-5 16,1 1 1-16,-3 1-2 0,0-1-3 0,3 5 5 15,-1-3 2-15,-1 2 0 0,-2 2 1 16,4 1-3-16,-2 2-3 0,1 2 4 0,-1-3 4 16,4 1-6-16,-3-1 2 0,5 1-3 0,1-2-5 15,-2 3 8-15,1-1-1 0,2-1 2 16,0 1 0-16,3-3-2 0,1 1-1 0,-1-2 0 0,3 1 5 15,0-1-5-15,2-2 2 0,2 1-2 0,0-2-5 16,6-2 7-16,-4-2 1 0,-1 1 0 16,5-2 2-16,-2-2-4 0,1-2 0 0,0-1 1 15,0 1 1-15,-2-1-2 0,1-1 3 0,-2-1-2 16,2 1-7-16,0-3 9 0,-4 1-2 0,0 0 3 16,-1 0 5-16,0-2-7 0,-4 2 0 15,2-1 0-15,-2-1 1 0,0 1 0 0,-3-3 3 16,1 2-2-16,-2-3-5 0,1-1 5 0,-4 1-3 15,-1-1 3-15,1 1 5 0,-4-3-8 16,1 2 0-16,-4-5-1 0,-1 2-2 0,1-1 3 16,-2-2 1-16,0 2-1 0,0 1-4 0,-1 1 4 15,2 1-3-15,0 2 4 0,-3 1 3 0,6 2-4 16,-1 1-1-16,3 2-1 0,0 0-2 16,4 3 3-16,1 1 1 0,2-1-1 0,5 0-3 15,-1 1 1-15,5 0-2 0,7 2 4 0,5 2 2 16,3 2-4-16,9 1 4 0,0 2-4 15,-2 3-5-15,3-1 8 0,-3 1-2 0,-3 0 2 0,-4-2-1 16,0 2-1-16,1-3-2 0,-5 3 3 16,-1-1 1-16,-2 3-3 0,-6-3 0 0,0 2-1 15,-4-2-1-15,-2 0 4 0,-4 2-2 0,-1-1 3 16,-4 2 1-16,-1 0-2 0,-5 4-2 16,-3 1 1-16,-1 1 2 0,-3-2-2 0,0 3 3 15,0-2-2-15,4-1-5 0,4-1 4 0,4-2-2 16,6-5 4-16,1 1 0 0,6-4-1 0,7-2 0 15,3-1-1-15,2-3 2 0,7-2-1 16,1-2 3-16,-2-3-4 0,0-4 3 0,2 1-1 16,-1-4-1-16,0-1 3 0,-3-2-3 0,0-1 2 15,-6-1 1-15,1 1-1 0,-5-3 3 0,-4 1 1 16,-5-3 3-16,-2 1-2 0,-5-5-3 16,-2 1 3-16,-6-1-3 0,-2 0 2 0,-6 2 2 15,-5-1-5-15,-3 5-1 0,-7 0-2 0,-5 4-1 16,-1 2 1-16,-4 2 1 0,-1 3-3 0,-3 4-5 15,3 4-18-15,-1 2-58 0,0 2-126 16,1 3-647-16,1-1-939 0</inkml:trace>
  <inkml:trace contextRef="#ctx0" brushRef="#br0" timeOffset="229449.1989">8757 9425 755 0,'-2'-12'474'0,"-1"-3"-43"0,-2-2-98 0,4 5-77 15,2 3-54-15,2 2-47 0,-2 3-44 0,0 2-44 16,0 4-34-16,0 1-19 0,5 5-2 0,0 4 17 15,3 6 15-15,1 3 9 0,3 6 1 0,2 1-7 16,-2 4-14-16,-2 2-7 0,3 0-9 16,-3 2-3-16,0-1-2 0,0-3-1 0,2 4-4 15,2-6 2-15,0 2-2 0,4-5-1 0,0-2 2 16,1-4-6-16,-3-3-7 0,0-1-9 16,-2-5-15-16,-3-4-15 0,-2-3-24 0,1-4-30 15,-1-5-35-15,-2-3-46 0,-3-5-51 0,3-6-47 16,-4 0-48-16,0-2-54 0,-4-5-105 0,-4 2-152 15,-2-6 316-15,0 0 320 0</inkml:trace>
  <inkml:trace contextRef="#ctx0" brushRef="#br0" timeOffset="229634.6804">9056 9451 1 0,'-1'-23'0'0,"-4"-5"586"15,3-5-20-15,0 9-98 0,1 7-76 16,1 3-82-16,-2 3-65 0,-1 4-50 0,3 3-55 0,0 3-51 16,-2 2-45-16,2 3-21 0,-2 3-9 15,0 6 6-15,-4 3 7 0,-1 7-2 0,1 4 0 16,-3 4-1-16,0 2-5 0,0 5 0 15,-3 4-5-15,-2 3-6 0,0 6-4 0,0 3-1 16,-2-2-2-16,5-3-5 0,2-5-4 0,6-7-9 16,1-7-6-16,3-6-10 0,0-6-16 0,0-2-23 15,0-3-39-15,-1-3-38 0,1-3-59 0,-1-3-69 16,0-3-38-16,-1-2-321 0,0-4-723 0</inkml:trace>
  <inkml:trace contextRef="#ctx0" brushRef="#br0" timeOffset="229817.1943">8655 9697 785 0,'-1'-1'621'16,"0"-3"-146"-16,1 0-145 0,2 1-111 0,6-2-73 15,3-1-26-15,6-1-9 0,4 1-9 0,4 0-19 16,10-1-19-16,0 1-13 0,5 1-18 0,0 1-12 16,2 3-9-16,2 2-6 0,-2 1 0 15,-2 3-2-15,-5 3 0 0,1 0-3 0,-2 1-10 16,-3 4-23-16,-1-1-57 0,-2 4-98 0,-5 0-228 15,-3-1-552-15,-8 5-527 0</inkml:trace>
  <inkml:trace contextRef="#ctx0" brushRef="#br0" timeOffset="230188.8635">8649 10774 1519 0,'-5'-4'336'0,"3"-3"-16"0,-2 2-104 16,4 4-100-16,2 2-47 0,0 2-22 0,0 1 5 15,5 4 20-15,1-1 14 0,4 6-1 0,0 1-12 16,6 7-17-16,-3 2-18 0,5 2-11 16,-1 5-9-16,1 2-2 0,-1 2-2 0,-1 1-4 15,-4 2-1-15,0 1 0 0,2-5-1 0,-5 1-3 16,4-5-1-16,0-5-5 0,-3-3-4 0,3-2-5 16,-3-4-16-16,0-3-21 0,-1-3-40 15,-1-2-51-15,1-3-32 0,-2 0-62 0,-1-5-73 16,0-5-108-16,-3-1-204 0,1-3-168 15,-3-3 417-15</inkml:trace>
  <inkml:trace contextRef="#ctx0" brushRef="#br0" timeOffset="230376.2963">8917 10926 1 0,'-9'-18'535'0,"2"-4"46"16,-1-6-105-16,-2 9-86 0,3 4-76 0,0 3-68 16,4 6-54-16,0 3-47 0,-1 0-55 15,2 4-40-15,1 4-26 0,-2 5-6 0,-4 5 5 16,1 5 3-16,0 4-1 0,-1 4-8 0,2 1-2 15,-1 5-5-15,4 0-3 0,-1 3 2 0,-1 4-9 16,0-1 1-16,-2 3-3 0,1 3-10 0,-2-4-23 16,4-2-42-16,-2-3-62 0,3-4-73 15,1-4-103-15,0-5-145 0,-3 0-243 0,0-7-357 16</inkml:trace>
  <inkml:trace contextRef="#ctx0" brushRef="#br0" timeOffset="230599.73">8582 11126 1 0,'-4'-7'743'0,"-4"-4"-71"0,0-1-210 0,6 4-125 15,2 2-98-15,1-1-87 0,2 3-41 0,4 0-29 16,4 1-13-16,5 0-7 0,5 2-11 0,4-1-5 16,6 2-8-16,6 0-6 0,1 0-10 0,-2 3-4 15,2 0-5-15,-4-1-5 0,1 3 3 16,-3-1-4-16,1 4-3 0,-2-2 0 0,0 1-7 15,-1-2-1-15,-1 2-12 0,-4 0-27 0,-3 1-55 16,-2-1-102-16,-6 0-258 0,1-1-632 16,-2 2-181-16</inkml:trace>
  <inkml:trace contextRef="#ctx0" brushRef="#br0" timeOffset="231073.1485">8642 12715 719 0,'-1'-7'469'0,"-2"-1"-4"0,3-4-133 0,4 3-89 16,-1 3-38-16,4 0-44 0,0 4-35 16,-2 2-25-16,5 3-18 0,0 4-10 0,1 1-6 15,4 6-12-15,-1 1-8 0,-1 5-9 0,2 2-13 16,-1 1-7-16,2 2-6 0,-2 0-8 0,2 2 1 16,-2 1 0-16,-3 4 0 0,4 1-4 0,-3 0-1 15,-1 1-10-15,0-5-19 0,-1-1-30 0,-2-3-45 16,0-5-49-16,-2-4-57 0,3-5-86 15,1-4-143-15,-1-5-281 0,0-3-448 0</inkml:trace>
  <inkml:trace contextRef="#ctx0" brushRef="#br0" timeOffset="231281.5885">8970 12739 1 0,'-6'-20'455'0,"-4"-5"260"0,-3-4-192 15,3 8-116-15,4 7-89 0,-1 3-84 16,-3 4-64-16,5 4-50 0,-3 3-45 0,-1 3-27 15,-1 5-16-15,-1 6-5 0,-3 5-1 0,-2 6-3 16,0 2-8-16,2 3-8 0,1 1 0 16,0 1-3-16,5 2 1 0,-3 0-1 0,3 3-3 15,0 6-3-15,-1 1-8 0,-1 1-14 0,0-1-37 0,0-5-59 16,1 1-87-16,2-3-123 0,-1-4-160 16,0-3-225-16,-2-5-183 0,2-3 539 0</inkml:trace>
  <inkml:trace contextRef="#ctx0" brushRef="#br0" timeOffset="231456.9875">8501 13071 1 0,'-2'-10'160'0,"0"-6"487"15,-3-1-132-15,6 3-116 0,4 2-117 16,-1 1-72-16,5 3-58 0,3-3-30 0,3 4-18 16,5 1-24-16,2 1-12 0,2 1-15 0,5 4-12 15,6-2-10-15,0 4-10 0,3-2-9 16,0 5-4-16,0 2-2 0,2 2-4 0,-1 4-5 15,-4 0-22-15,3 2-57 0,-1 2-146 0,-3-1-336 16,-5 1-937-16</inkml:trace>
  <inkml:trace contextRef="#ctx0" brushRef="#br0" timeOffset="231827.0785">8681 14179 1961 0,'-8'-11'247'0,"0"-3"0"0,2-1-52 15,0 6-38-15,5 7-25 0,0-1-42 0,0 3-42 16,1 3-24-16,0 2-11 0,0 5 0 0,0 5 9 16,1 3 2-16,1 4-1 0,4 3-2 0,0 2-5 15,9 0-2-15,-3 2-5 0,4 1 1 0,0-1-6 16,3 0 0-16,-1-2 0 0,2 2-8 16,0-3 7-16,-2 1-4 0,0-3-4 0,2-3 2 15,-3-1-20-15,-3-5-15 0,2-3-36 0,-3 0-46 16,-3-8-56-16,0 0-65 0,1-4-60 0,-3-4-104 15,0-2-156-15,-2-2-218 0,3-3 230 16</inkml:trace>
  <inkml:trace contextRef="#ctx0" brushRef="#br0" timeOffset="232023.9892">8952 14274 336 0,'-4'-11'671'16,"-3"-4"-118"-16,1-3-117 0,-2 4-87 0,5 6-91 15,-3 1-59-15,3 4-50 0,0 0-39 0,-1 3-33 16,3 3-25-16,-3 1-11 0,-2 7-9 0,-4 5 3 15,-1 6 2-15,-1 3-7 0,-1 4-4 16,-2 3-8-16,4 1-7 0,-1 2-5 0,-3 3 0 16,4 2-2-16,0 1-4 0,0 1 4 0,-2 3-10 15,-2 0-15-15,1 3-30 0,-5 0-36 16,6-6-45-16,-2-4-57 0,7-7-66 0,0-5-139 16,-1-2-203-16,0-6-383 0,-1-5 253 0</inkml:trace>
  <inkml:trace contextRef="#ctx0" brushRef="#br0" timeOffset="232279.4686">8500 14566 414 0,'-1'-10'704'0,"1"-7"-149"0,0-3-195 16,2 3-98-16,4 5-63 0,-1-1-56 0,5 5-33 15,0 0-23-15,6-2-12 0,5 4-9 0,3 1-1 16,6-1-5-16,8 4-9 0,3-2-4 0,3 2-10 15,5 1-4-15,-2-2-7 0,-1 2-5 16,3 0 0-16,-2-1-7 0,-4 0 3 0,-2-1-6 16,-2-3-1-16,-5 2 0 0,-3 2-6 0,-1-2 2 15,-6 0-3-15,-2 0 1 0,-7 1 1 0,0 0-4 16,-9 3 1-16,0 0-3 0,-5 0-4 16,-2 0-20-16,0 1-43 0,-5 6-112 0,2 5-450 15,-6 5-1089-15</inkml:trace>
  <inkml:trace contextRef="#ctx0" brushRef="#br0" timeOffset="276892.906">8590 16430 121 0,'-6'-4'375'0,"2"-3"-3"0,-5-1-41 16,2 2-35-16,4-1-21 0,-4 1-46 0,2-2-47 16,-4 4-42-16,0-1-25 0,-1 2-20 0,-1-1-11 15,-1-2-6-15,-4 3-9 0,4 1-5 0,-7 2-6 16,4 3-7-16,-5 0-3 0,0 3-4 15,-6 0-2-15,2 5-6 0,-5 4 0 0,-1 3-3 16,0 4-2-16,-1 2 1 0,-3 2-2 0,-1 5-2 16,4-2-3-16,6 4-6 0,0-2 0 0,9 1-4 15,0 0 2-15,7-5 1 0,7 0-7 0,5-5 2 16,12-4 1-16,4-3 5 0,11-2 5 16,7-5 4-16,12-2-7 0,8-5-6 0,4-4-3 15,2-4-5-15,2-1 4 0,3-3-2 0,-1-1-4 16,-4-1-4-16,-2-2-4 0,-6-1 4 0,-4 2-1 15,-4-1 4-15,-5 3-3 0,-8 2-5 16,-4-1 4-16,-11 3 0 0,-3 2 2 0,-11 2 7 16,-1 1-6-16,-4 2-1 0,-4 1-8 0,2 0-10 15,-5 0-5-15,-4 1-7 0,-1 5-14 16,-3 1-31-16,-4 0-47 0,-1 5-85 0,-2-2-178 16,4 4-672-16,-1 1-602 0</inkml:trace>
  <inkml:trace contextRef="#ctx0" brushRef="#br0" timeOffset="277257.6616">7921 17681 2403 0,'-12'-2'67'16,"-4"0"18"-16,1 1 24 0,0 5 7 0,5 1 12 15,0 3-7-15,-1 4-29 0,-1 3-22 0,1 8-15 16,-1 1-14-16,1 4-7 0,3-5-8 16,0 4 0-16,5-2-5 0,0 3-2 0,0 0-2 15,6-6-9-15,0 2 0 0,4-4-7 0,4-2 4 16,3-1 5-16,7-4-5 0,7-4 1 0,5-4-7 15,6-7-2-15,3-3 1 0,5-2 4 16,-1 0 0-16,3-4-10 0,2-2-5 0,-4-2-14 16,-3-1-22-16,-5 2-21 0,-4-1-33 0,0 1-43 15,-4-1-45-15,-7 0-94 0,-2 2-169 0,-5-6-255 16,-5 2-249-16,-3-1 501 0</inkml:trace>
  <inkml:trace contextRef="#ctx0" brushRef="#br0" timeOffset="277449.3349">8270 17648 1 0,'-25'-5'0'0,"-11"-3"0"0,-6-4 386 0,6 2 1 16,5 1-38-16,2 1-25 0,2 0-44 16,5 1-33-16,8-2-41 0,2-1-51 0,9 1-52 15,3-3-43-15,7-1-25 0,4-2-11 0,3-2 0 16,7 0-1-16,5-1-5 0,4 1-4 0,3-2-8 16,7 3-2-16,1 0 0 0,0 0 3 15,-1 2-1-15,-2 3-2 0,-4 0-6 0,-2 1-20 16,-1 1-30-16,-2 1-78 0,0 2-106 0,-7 4-172 15,-2 1-282-15,-1 1-222 0,-8 1 698 0</inkml:trace>
  <inkml:trace contextRef="#ctx0" brushRef="#br0" timeOffset="277652.5699">7942 17690 239 0,'-10'5'376'0,"0"1"-95"15,0-3-119-15,9 1 7 0,4-3 65 0,4-1 29 16,3 1 11-16,2-1-51 0,7 0-82 16,2-2-51-16,8-2-27 0,0-4-16 0,4 0-13 15,3 2-10-15,5 0-5 0,1-4-8 0,1 2-9 16,6-5-3-16,-5 5-38 0,5 0-107 0,2 1-276 16,-2 1-666-16</inkml:trace>
  <inkml:trace contextRef="#ctx0" brushRef="#br0" timeOffset="278306.4668">8482 18272 800 0,'5'-9'309'0,"-3"1"32"0,0 1-21 15,5-5-52-15,1-8-16 0,-2 8-57 16,0 5-45-16,-6 9-31 0,0-1-37 0,-1 3-30 15,1-3 22-15,-4 3 24 0,3 2-5 0,-1 5 9 16,0 1-44-16,-4 6-25 0,3 2-4 0,-4 5-7 16,2 2 7-16,-4 1-5 0,1 3 2 15,-2 0-17-15,0-2-9 0,2 0 9 0,1-2-14 16,0-1 13-16,-2 0-10 0,2-2-13 16,4-1 11-16,-1-2-9 0,-1-3 22 0,4-1-10 15,1-2-25-15,0 0-40 0,0 0-71 0,2-7-54 0,3 2-97 16,-2-4-181-16,5-2-402 0,1-3-551 15</inkml:trace>
  <inkml:trace contextRef="#ctx0" brushRef="#br0" timeOffset="278520.6766">8523 18259 1224 0,'0'-3'320'16,"0"-1"6"-16,0 0-75 0,1-2-25 15,3-1-32-15,-1-1-61 0,8-8-51 0,7 2-38 16,0 1-10-16,-2 5-18 0,3-1 16 0,0 3-10 16,3 0-10-16,-1-2 2 0,0 4-10 15,1 1-3-15,0 3 0 0,-5 1-7 0,5 0-12 16,-5-1-27-16,1 1-58 0,-2 1-104 0,-1-1-161 16,-2 2-332-16,-2 2-507 0</inkml:trace>
  <inkml:trace contextRef="#ctx0" brushRef="#br0" timeOffset="278722.0903">8510 18456 522 0,'-2'0'666'0,"1"0"-445"15,0 0 4-15,-3 0-17 0,4 2 6 0,0-1-21 16,4-1-54-16,0 2-33 0,6-2-24 0,1-2-23 15,1 1-22-15,8-1-5 0,2-1-25 16,6-5-24-16,3 1-47 0,1-3-182 0,6 1-407 16,2-4-865-16</inkml:trace>
  <inkml:trace contextRef="#ctx0" brushRef="#br0" timeOffset="279274.3207">9370 16683 622 0,'-5'-3'327'0,"2"-2"35"15,-3-3-22-15,4 2-22 0,1 0-31 0,1-2-81 16,1 3-51-16,1 0-40 0,3 2-28 0,-2-2-18 15,5 0-11-15,3 1-8 0,0-1-1 16,3 1-4-16,2 0-13 0,3 1-3 0,-3-2-10 16,5 3-2-16,-1 0-3 0,3 1-4 0,-1 0-1 15,0 0-7-15,0 0 2 0,5 1-8 0,-3 1-8 16,5-1-20-16,-1 1-61 0,-4 0-88 16,-1-1-179-16,-1 1-477 0,-3 1-766 0</inkml:trace>
  <inkml:trace contextRef="#ctx0" brushRef="#br0" timeOffset="279482.1131">9426 16883 1361 0,'0'0'346'15,"1"0"-118"-15,4 0-3 0,-1 0 30 0,6-1 5 16,-1-2-62-16,2-1-78 0,5-1-35 15,5 2-23-15,0-3-19 0,6-1-9 0,5 0-16 16,0-2-5-16,2 2-6 0,8 0-10 0,3 2-40 16,3-3-128-16,-1 2-499 0,2 0-1035 0</inkml:trace>
  <inkml:trace contextRef="#ctx0" brushRef="#br0" timeOffset="283564.3253">11454 15999 173 0,'-1'-5'351'0,"-2"-2"36"0,2-3-65 0,1 2-28 15,-2 0-24-15,1 1-50 0,0 2-30 0,-1 0-35 16,-1 2-31-16,2 1-18 0,0 0-20 16,1 2-20-16,0 0-20 0,0 1-26 0,0 0-17 15,0 2 2-15,-2 3 9 0,1 4 11 0,-1 6 11 16,-1 5 5-16,1 3-6 0,-1 2 3 0,1 2-7 15,0 1-5-15,1 0-2 0,1-3-8 0,0 0-5 16,3-4-2-16,0 0 0 0,5-3-2 16,1-4 1-16,2-4 1 0,3-3 1 0,3-2 9 15,4-4 2-15,2-2 1 0,6-4 1 0,0-2-8 16,1-4-5-16,0-2 0 0,-4-3 1 16,3-1-1-16,-3-4 1 0,-3 1-4 0,-1-2-7 15,-1 0 6-15,-1 0-2 0,-4-1 2 0,-1 2 4 16,-3 1-8-16,-2 2 2 0,-1 5-3 0,-2 2 3 15,-3 5 6-15,-1 2-1 0,-2 1-3 16,-1 1-6-16,0 1 0 0,0 1-1 0,-1 3 3 16,-1 5 5-16,-1 4-3 0,-1 6 3 15,-1 3 1-15,-2 3 1 0,0 0 2 0,0-1-1 0,-1-1-3 16,1 1-5-16,-1 1 1 0,0 0-1 0,0 1 2 16,0 1 6-16,1 2-8 0,1 0-2 15,1 2-4-15,0-1-15 0,4 1-27 0,1-1-45 16,1-3-81-16,5-5-134 0,3-6-264 0,5-2-499 15,1-7-128-15</inkml:trace>
  <inkml:trace contextRef="#ctx0" brushRef="#br0" timeOffset="283901.9055">12297 16115 1563 0,'-5'-2'307'16,"-4"0"-27"-16,-3 2-75 0,3 5-20 0,-1 3-18 15,-2 6-31-15,-5 4-28 0,1 2-19 0,0 0-15 16,2 3-18-16,2 1-6 0,3-2-10 16,-1 0-7-16,6-2-9 0,2-2-6 0,4-5-6 15,4 0-3-15,3-5 7 0,3 0-1 0,2-3 4 16,5-2-1-16,1-3-6 0,5-3-2 16,-2-1-3-16,1-4 0 0,0 0 1 0,0 0 0 15,-4-3-3-15,0 0-1 0,-7-2 3 16,2 1-4-16,-3-4 6 0,-4 3 0 0,-2-1-3 0,-1 0 1 15,-2-2-3-15,0-2-2 0,-4 0 2 0,-2 2 0 16,-4 0-1-16,1 0-3 0,-2 5 1 16,-3-1-4-16,-2 1 2 0,-2 5 3 0,1 0-6 15,-5 1 2-15,1 4-7 0,-1 0-8 0,3 2-15 16,2 1-31-16,2 2-50 0,4 2-80 0,6 0-125 16,2 1-252-16,6 2-518 0,8 0-44 15</inkml:trace>
  <inkml:trace contextRef="#ctx0" brushRef="#br0" timeOffset="284220.7249">12816 16141 1304 0,'-4'3'306'16,"1"4"-18"-16,-6 1-37 0,0 3 0 0,-1 2-19 0,-1-2-59 16,0 2-48-16,-2 3-26 0,-2-3-29 0,5 0-16 15,3 1-14-15,2-2-15 0,3 1-7 16,0-1-6-16,4-3 0 0,0 0-2 0,4-2 3 15,0-2 2-15,4-4 0 0,7 0 4 16,-2-2-2-16,2-1 1 0,4-3-3 0,-2-3-6 0,1-1 0 16,-5 1-2-16,2-4 1 0,-4 0 2 15,0 0 0-15,-4-1 0 0,0 0-5 16,-3 0 3-16,-3-2-2 0,0 0 3 0,-1 0 2 0,-4-1-5 16,-2 0 0-16,1 2-4 0,-6-3-3 15,0 2 5-15,0-2-1 0,-3 2 0 0,-3 2-4 16,-2-1 0-16,-2 6-5 0,-2 2 2 0,0 4-3 15,-2 2-14-15,2 1-18 0,0 5-37 0,7-2-55 16,4 3-80-16,7 1-140 0,4 4-304 16,9-1-618-16</inkml:trace>
  <inkml:trace contextRef="#ctx0" brushRef="#br0" timeOffset="284528.3565">13269 16050 633 0,'3'-2'906'0,"0"-2"-564"15,-1 1-120-15,-3 5-48 0,1 0 4 0,-1 5 15 16,-4 5-15-16,2 4-28 0,-4 1-45 0,0 3-27 16,0-1-22-16,-2 1-16 0,2 1-5 15,3-3-10-15,0 2-4 0,4-2-5 0,2-2-6 16,2-1-3-16,4 0-2 0,2-2 3 0,1-1 1 16,5-4 2-16,1-2-2 0,2-2-4 0,2-4 3 15,-1-4-3-15,1-2 3 0,0-1 2 16,-4-3-5-16,3-2 3 0,-4-3-2 0,-3-1 2 15,-1 0 1-15,-3-4 2 0,-3 0-1 0,-2 1-2 16,-4-4 3-16,-1 1-2 0,-6 0 1 16,-1-2 3-16,-2 1-6 0,-3 1 3 0,-3 3-4 15,-5 3 0-15,-2 6 1 0,-3 3-3 0,-5 4 0 16,-3 1-6-16,-5 6 0 0,-3 2-13 0,0 4-27 16,-3 5-64-16,0 3-180 0,1 7-860 0,-5 0-608 15</inkml:trace>
  <inkml:trace contextRef="#ctx0" brushRef="#br0" timeOffset="288298.3908">10207 17590 904 0,'-2'-2'248'0,"-5"1"-5"0,3-1 19 15,0 0 10-15,1 2-4 0,3-1-60 0,0 0-57 16,0 1-50-16,0 0-30 0,0 0-25 0,1 1-14 15,4-2 2-15,0-3 4 0,9 1 10 16,1 1 4-16,5-3-7 0,-1 3-9 0,4-1-9 16,0-1-7-16,3 0 0 0,0 0-2 0,0 2-1 15,3-2-9-15,-1 2-1 0,-1 0-2 16,1-2 1-16,-1 2 3 0,0 1-5 0,-2-2-5 16,-2 3-12-16,1-1-21 0,-2 2-37 0,-4-1-65 15,-2 4-116-15,-3-1-186 0,-1 2-259 0,-3 0-287 16,-4 1 411-16</inkml:trace>
  <inkml:trace contextRef="#ctx0" brushRef="#br0" timeOffset="288495.1191">10358 17826 1 0,'1'0'105'15,"0"-2"259"-15,1 1-21 0,5-3 10 0,2-2-12 16,3 1-96-16,3-2-79 0,7-3-49 0,0 3-33 15,4-3-23-15,3 0-20 0,0 1-12 0,3-4-12 16,3 2-4-16,2-2-2 0,4 1-5 16,2 2-13-16,1 1-35 0,0-1-105 0,1-1-246 15,1 3-472-15,-1-5 23 0</inkml:trace>
  <inkml:trace contextRef="#ctx0" brushRef="#br0" timeOffset="288860.3139">11848 17200 1405 0,'-9'0'250'16,"-6"0"-28"-16,-5 2-30 0,0 2 1 0,-1 2-4 16,-2 1-31-16,0 5-37 0,3-1-28 15,-3 5-12-15,8-4-16 0,-1 3-4 0,5 0-12 16,4-1-16-16,3 1-8 0,4-2-12 0,0 1 5 15,6 2-1-15,1-1 0 0,6 1-2 0,2-2-8 16,2 0 0-16,6-1-1 0,-1-2 3 16,2 3 2-16,1-2-3 0,-2 0-5 0,0-3-6 15,-5 0 2-15,0-1 0 0,-4-2 3 0,-2 4 0 16,-3-4-5-16,-3 0 2 0,-2-2-1 16,-2 3 3-16,-2-3 5 0,-2 1 0 0,-2 1-2 0,-5 2 1 15,0-2 2-15,-4-1 1 0,-4 4 5 16,-2 0-3-16,-4-1-4 0,1 2-1 0,-3-3-3 15,1-1 3-15,1 0 2 0,4-2-3 0,0 1-3 16,7-3-8-16,1-5-15 0,4 1-35 0,4-6-67 16,3 1-121-16,6-6-240 0,5-1-406 0,4-6-628 15</inkml:trace>
  <inkml:trace contextRef="#ctx0" brushRef="#br0" timeOffset="289180.4512">12332 17252 469 0,'7'-3'815'0,"-2"2"-525"0,4 1-44 16,-4 4-14-16,0 3 6 0,0 0-17 0,-4 4-33 16,-2 0-35-16,-3 6-30 0,1 1-32 15,-3-1-27-15,3 1-20 0,0-1-13 0,1 0-3 16,3-1-7-16,1-4-7 0,2 2-5 0,3-3-5 16,4-3 6-16,-1 0-1 0,1-2 5 15,4-3-2-15,0-3-6 0,1-1 2 0,0-2-3 16,2-4 8-16,-6 2 0 0,3-1 1 0,-4-1-3 15,-1-5-5-15,-3 2 3 0,1-4 1 0,-4 2 3 16,-2-1-2-16,0-1-2 0,-4-1-1 16,-2-1-3-16,1-4 4 0,-6 3-1 0,0-4-5 15,0 2-3-15,-2-1-5 0,-2-1 1 0,-1 4 5 16,-3-2-2-16,-2 5 4 0,-1 1-2 0,-2 2-4 16,0 6-1-16,-1-1-8 0,4 4-11 0,3 1-32 15,5 1-46-15,6 1-74 0,6 1-130 0,4 3-278 16,7-1-528-16,6 2 2 0</inkml:trace>
  <inkml:trace contextRef="#ctx0" brushRef="#br0" timeOffset="289489.4131">13103 17148 208 0,'0'4'711'15,"2"3"-433"-15,-2 3 38 0,-2 5 17 0,-4 1-25 16,2 1-61-16,-5 3-57 0,-3 1-49 0,0 0-28 15,-1 1-26-15,1-3-25 0,2-1-12 0,4-4-17 16,1 1-8-16,2-1-7 0,1-4-7 0,4-2-1 16,1-2-3-16,2-2 9 0,0 1 2 0,5-5 5 15,3 1 0-15,4-5-7 0,2-2-1 0,0-2-3 16,0-3 3-16,0 0 1 0,-4-5-4 16,4 0 0-16,-7 0-2 0,4-5-6 0,-2-1 4 15,-4-2 5-15,1-1 0 0,-6-4 4 0,-1 0 1 16,-3-3-4-16,-2-2 3 0,-3 6 1 15,-2 1-7-15,-5 4 2 0,0 7-9 0,-7 1-2 16,3 4 3-16,-5 5-5 0,-1 0 0 0,-4 2-5 16,-3 6-21-16,-1 1-64 0,-1 4-159 15,0 3-797-15,-3-1-697 0</inkml:trace>
  <inkml:trace contextRef="#ctx0" brushRef="#br0" timeOffset="293599.0525">11324 18078 1 0,'0'-2'0'0,"0"-4"3"0,-1-2 321 0,1 0-2 16,0 1-25-16,1 1-44 0,-1 0-36 0,1 1-39 16,-1 1-32-16,0 0-32 0,2 1-15 0,-2-1-12 15,0 3-9-15,0 0-8 0,0-1-13 0,0 2-6 16,0 0-10-16,0 0-11 0,0 2-10 0,1 0 0 15,-1 0 8-15,1 1 18 0,2 1 14 16,-2 3 5-16,0 3 2 0,0 2-9 0,1 2-6 16,0 2-3-16,0 0-4 0,-2 1 0 0,-2 4-4 15,2-2-9-15,-1 2-8 0,1-11 18 0,-1 2 0 16,1-1-2-16,-2 5 1 0,2-2-33 16,0 1-7-16,0 2-1 0,0-1 0 0,0 0 9 15,0 0-6-15,0-2 6 0,0-1-15 0,2-4-3 16,-1 3 22-16,2-4-18 0,-2 0 15 0,1 0-15 15,1-2-10-15,0 1 10 0,2-2-4 16,-1 0 1-16,4-1-48 0,-1-2-81 0,3 0-160 16,2-1-365-16,0-1-521 0</inkml:trace>
  <inkml:trace contextRef="#ctx0" brushRef="#br0" timeOffset="293959.1943">11994 18078 1261 0,'-6'-2'217'0,"-3"-1"-11"15,-2 0-17-15,-1 5 7 0,2 2-9 0,-4 0-50 16,3 3-42-16,-2 1-28 0,1 5-6 0,1-1-5 16,3 2-8-16,1-1-7 0,2 3-8 15,4 0-4-15,2-10 23 0,-1 3 0 0,4 2-16 16,2-2-2-16,2 3-30 0,1-1 5 0,5 3 14 15,1 0-7-15,1 1 3 0,1 0-15 16,1-4-8-16,-1 4 8 0,1-3-8 0,-1 2 9 16,-2-2-3-16,-2 0-13 0,-1-2 9 0,-1 1-4 15,-2-1 21-15,-2 0 1 0,-2 0 0 16,-2-2-1-16,-2-1-16 0,-1 0 17 0,-1-1-10 16,0 0 8-16,-3 2 2 0,-1-3-15 0,-4-1 8 15,2 1-11-15,-5-1 14 0,1 2 5 0,0-3-1 16,0 2-12-16,-5-3-15 0,2 2-7 0,0-3-32 15,-2 1-12-15,2-1-63 0,1-1-85 16,-2 0-130-16,4-1-342 0,-2-1-557 0</inkml:trace>
  <inkml:trace contextRef="#ctx0" brushRef="#br0" timeOffset="294160.8108">12013 18197 941 0,'4'-6'255'0,"6"-3"30"16,1-5-33-16,1 5-31 0,6-3-55 0,-1 3-79 15,2 4-40-15,4-4-23 0,1 2-10 0,0 1-3 16,3 1-6-16,2-3-12 0,3 3-21 16,3-1-67-16,-1 0-133 0,0 3-231 0,-1 1-351 15,1 2 130-15</inkml:trace>
  <inkml:trace contextRef="#ctx0" brushRef="#br0" timeOffset="294483.0256">12697 18103 378 0,'-8'2'520'0,"2"-4"-110"0,-3 4-92 16,1-2-40-16,0 3-49 0,-1 3-65 0,1 0-44 16,1 5-23-16,0-1-7 0,0 5-10 15,3 1-13-15,2-7 12 0,1 0-23 0,0 1-7 16,2 1 4-16,2-1-40 0,0 3 7 0,4-3-11 15,-1 2-6-15,5-2 11 0,0 0 1 0,4-3 8 16,3-2-12-16,0-3 2 0,1-2-11 16,3-2 3-16,0-3 17 0,-1-2-8 0,0-1 11 15,0 0-13-15,-2-3-33 0,12-9 6 0,-11 1 0 16,-9 3 12-16,-6 6 21 0,-2-3 0 0,-3 2-5 16,-4-2-6-16,0 3 4 0,-2 1-4 15,0-2 3-15,-2 4-4 0,-3-3-7 0,-1 2-3 16,-1 1 0-16,-1 2 8 0,-2 3 0 0,2 1 3 15,2 0-10-15,0-1-4 0,0 1-1 16,6 0-11-16,0 1-22 0,3 0-55 0,5-2-64 16,4 2-87-16,1-1-175 0,6-2-239 0,7 0-315 15,3-2 386-15</inkml:trace>
  <inkml:trace contextRef="#ctx0" brushRef="#br0" timeOffset="294795.1226">13318 17964 1 0,'1'3'0'0,"3"3"353"0,-3 1 90 0,-4 5-44 0,-1 1-89 16,-4 4-52-16,-1 2-51 0,-4 3-35 0,3 1-31 16,0-1-30-16,-1 0-8 0,1 0-18 15,1-5-9-15,7-6 8 0,-3-1-28 0,3 0-15 16,0 0-6-16,2-1-17 0,0 0 5 0,3-3 6 16,1 1-5-16,2-4-5 0,3-3 7 15,5-1-4-15,1-4-20 0,16-7-7 0,-2-5 0 16,-5-1-13-16,-6 0 25 0,-3 1 5 0,-1-5-7 15,-3 4 12-15,-1 0-4 0,-5 0-1 16,0 1 2-16,-4 0-1 0,-1 0 1 0,0 5-2 16,-3 0 1-16,-4 5-7 0,-1-1-3 0,-4-1 2 15,0 5-2-15,-4 1 1 0,-3 3-3 0,-3 2-6 16,-1 1 3-16,-5-1-2 0,3 3 6 0,-3 0 2 16,0-3-15-16,4 2-5 0,2-2-35 15,5 0-85-15,7 1-200 0,4-2-492 0,5 2-797 0</inkml:trace>
  <inkml:trace contextRef="#ctx0" brushRef="#br0" timeOffset="296269.7833">15279 8560 2416 0,'0'-14'65'0,"0"0"-61"0,-1 1-28 0,2 11-8 15,0 3 3-15,4 2 21 0,-3 5 21 16,0 1 12-16,4 7 6 0,-3 4-3 0,-1 5 1 16,0 4-2-16,2 4 0 0,-3 4 3 15,0 3-2-15,0 3 4 0,-1 3 5 0,0 4 3 16,0 6 7-16,0 1-5 0,0 7-3 0,0-1-3 16,1 7-1-16,0 0 2 0,3 2-1 0,-2 5 1 15,0 5-6-15,2 4 0 0,3 4 0 0,-1 6-1 16,-1 2 1-16,3 4-6 0,0 4-2 15,-3 4 1-15,4 6-2 0,-1 3 0 0,1 5-1 16,-3 2 1-16,3 2-5 0,1 2 6 16,0 2-2-16,-2 6 0 0,1 4 4 0,0 3-5 0,-3 1 1 15,1 4-3-15,-1-3 0 0,-2 5-1 0,-2 1 1 16,4 1 3-16,-3 3-2 0,-1-1 3 16,3 6 2-16,-2-3-1 0,3-1 0 0,-3 2-1 15,0-3-5-15,4 1-2 0,-5 1 0 0,-1 0 0 16,0 0 0-16,-1-1-1 0,-1 4 0 15,-1-3-5-15,-2 1 4 0,-4-2-1 0,-1-3 1 16,0 2-1-16,0-5-5 0,3-2-1 0,-2-5-2 16,0 2 5-16,-2 0-5 0,5-3 2 15,-3-5-3-15,-1-7-5 0,0-2 11 0,-1-4-6 16,1-2 2-16,1-6-1 0,1-7-6 0,-3-5 3 16,2-3 5-16,-2-3 5 0,1-5-7 0,-1-5 7 15,0-8-12-15,1-5-6 0,0-6 10 16,-1-1-11-16,-1-5 9 0,1-4-1 0,1-5-6 15,1-5 2-15,-1-8 1 0,1-8 3 0,-1-3 5 16,5-10 0-16,-2-4-7 0,4-6-2 0,0-9 6 16,-1-3-3-16,2 0 8 0,1-1-1 0,0 1-14 15,-2-7-1-15,2-8-13 0,-2-8-6 0,1-6-17 16,3-3-35-16,2-1-59 0,9-1-156 16,4-4-866-16,9 0-635 0</inkml:trace>
  <inkml:trace contextRef="#ctx0" brushRef="#br0" timeOffset="310532.1436">11170 18372 1 0,'-1'0'0'16,"-1"0"0"-16,1-1 0 0,0 1 0 0,-2-2 78 16,2 2 118-16,-1-1-20 0,1-1-7 0,-2-1 0 15,2 1-2-15,-1 0 9 0,2 1-11 16,-1-1-18-16,0 0-30 0,0-2-22 0,0 2-20 15,1-1-15-15,0 1-7 0,-2-3-18 0,2 2-3 16,2-1-6-16,-2 1 1 0,1-1 5 0,0 0-13 16,0 0 7-16,0-1-9 0,-1 2-10 15,3 0 15-15,-2 1-11 0,1 0 2 0,-1-1-6 16,1 1-10-16,-1 1 2 0,-1-3 2 0,0 3 10 16,3 1-3-16,-3 0-2 0,1 0-9 0,-1 0-1 15,0 1 12-15,1-1 7 0,-1 1 15 0,0 3-4 16,2-3-8-16,-1 1-2 0,0 2 2 0,0-1 10 15,0 1-1-15,3 2-7 0,-1 1-8 16,-1-2-7-16,0 1 2 0,0 0 0 0,2-1 1 16,-2 0-4-16,2-2-9 0,-1-1 8 0,0-1-6 15,0-1 26-15,-1 0 8 0,2-1 0 16,0-1 0-16,2-3-19 0,-2-3 7 0,3 1-8 16,-3-3 7-16,2 0 3 0,-1-1-8 0,5-10-15 15,-3 1-5-15,-3 3 1 0,-4 6 9 0,2-1 14 16,-4 2 0-16,1 3-8 0,0-4-5 15,-2 5 4-15,-2 0 3 0,2 1 3 0,-1 1 0 16,0 0-3-16,2 2-5 0,-2-1 1 0,0 3-2 16,2-1-2-16,-3 5-2 0,-2-1-6 15,4 1-5-15,-4 6 5 0,3-2 1 0,-2 7 6 0,2 3 3 16,1-8 15-16,1-1-9 0,2 2 1 16,-2 2 7-16,2 0-22 0,2-1 7 0,0 0 2 15,2-1-20-15,1 1 6 0,1-3 2 0,3 0 2 16,1-4 5-16,0-1 0 0,1-4-5 15,1-1 1-15,-1-2 12 0,1-3-1 0,0-2 7 16,1 0-9-16,-2-4-7 0,9-8-16 0,-5-3 0 16,-5 1 7-16,-6 4 6 0,-1-1 14 0,-2 2-4 15,-1 2 0-15,0 0-2 0,-2 0 3 0,-2 1 3 16,0 6 0-16,-1-2-5 0,0 6 1 16,-3-1-2-16,0 2 2 0,2 3 0 0,-2 0-3 15,-1 2-5-15,1 3-5 0,-2 0-1 16,1 1 1-16,-2 2 6 0,3 4 0 0,-2 0-4 15,0 1 0-15,2-1-3 0,1-2 6 0,2 5 3 16,-2-4-2-16,6 1-4 0,-1-2-6 0,3-2-1 16,-1-5 19-16,1 0 10 0,0 0 5 0,3 0-8 15,0-2-10-15,0 0-16 0,6 1-15 16,0-4 18-16,1-3-10 0,-3-1 12 0,-1-2 8 16,-2-2-3-16,2-1 5 0,-2-2 3 0,-1 2 3 15,0 0-1-15,-4 0 0 0,0 2-5 0,-2 0 4 16,0-1 1-16,-2 2-2 0,2 2 5 0,-3 2-8 15,0 1-2-15,2 1-1 0,-2-1 1 16,1 3 3-16,0 0 0 0,-2 1-1 0,0 1-5 16,1 0 2-16,2-1 0 0,-1-1-3 0,3 2 1 15,1 1-9-15,-2-3-6 0,4 4 4 0,-2 1 6 16,1 4 6-16,3 1 2 0,1 0-1 16,0 1-4-16,2-3-4 0,0 4 5 0,0-4-1 15,1 2 5-15,0 0-2 0,1-4-5 0,-1 2 2 16,0-2-3-16,-1-3 7 0,-2-2 21 0,-2 2 8 15,2-3-10-15,1 0-22 0,3-2-14 16,-2 0-9-16,-3-1 14 0,-3 1 19 0,2-3-3 16,-3 3 1-16,1-2-2 0,-1 1 3 0,-1 1 6 15,0-1-4-15,-1 3-1 0,0 0-5 16,2-1-9-16,-4 2-5 0,0 2 2 0,0 4-2 16,1-2 20-16,-2 4 3 0,-1 2-4 0,0 3 11 15,-1 2-16-15,1 0-5 0,-3 3 1 0,2 4-15 16,-3-3 7-16,5-1-5 0,-2-1 9 0,3-4 12 15,0-1-17-15,2-3 15 0,2-2-14 0,0-5 2 16,0 0 14-16,3-1 0 0,0-2 3 16,1-2-12-16,1-3 5 0,0 2-5 0,0-3 4 15,2 0 19-15,-1-4-15 0,-1 2 4 0,2 0-7 16,-2-3-3-16,0 2 12 0,-1-3-2 0,0 2 4 16,0-2-11-16,0 2-8 0,0-3-1 15,-1 3 5-15,-1-2 11 0,1 2-3 16,-1 3 3-16,1-1-10 0,-2 1-5 0,0 4 12 0,1-1-6 15,-1 3 8-15,-1 1-16 0,0 0-13 16,0 0 5-16,0 1-4 0,0 2 20 0,-1-1 4 16,1 3 0-16,-2-2-6 0,2 3-5 0,-1-1 5 15,1-1-7-15,0 0 15 0,-1 1-7 0,1-3-18 16,0 3 12-16,1-4-2 0,-1 0 14 16,3 0 11-16,-2-1-6 0,1-1-12 0,1-1-9 15,2-3 11-15,-1 0-5 0,2 0 10 0,-2 0 5 16,0-4-14-16,3 2 14 0,2-6-30 0,-2-1 2 15,-4 5 12-15,-1 0-12 0,0 2 25 16,-4 0-5-16,2-3-2 0,-3 3 4 0,-1-1 3 0,1 1 2 16,-1 1-3-16,-3 3 1 0,2 0-7 15,-1 0-1-15,0 1 4 0,0 2-6 0,-1 3 1 16,2-1-5-16,0 0-7 0,-2 2 0 0,4 1-9 16,0 1-36-16,1 3-108 0,3-4-281 15,3 2-657-15</inkml:trace>
  <inkml:trace contextRef="#ctx0" brushRef="#br0" timeOffset="322413.8253">16683 10397 876 0,'0'-14'305'0,"-1"-1"-38"16,1-3-51-16,0 7-30 0,3 1-10 15,-1 2 2-15,0 1-5 0,-2-1-16 16,0 5-24-16,0 0-27 0,0 2-34 0,-1 2-31 0,1-1-24 16,0 3-13-16,1 2 2 0,0 5 15 15,0 1 12-15,0 6 15 0,-1 2 7 0,1 6-5 16,3 2 0-16,-3 4-7 0,1 2-6 0,-1-1-3 15,0 2-6-15,2 2-2 0,1 0-1 16,-3 7 0-16,-1 0-3 0,0 3-1 0,0-1-3 16,0-2-8-16,-1-2 2 0,-3 4-5 0,2-3-2 15,1-3 3-15,0-4-6 0,1-4-2 0,1-5-2 16,2-1 0-16,2-5-3 0,-2 1 0 0,5-2-15 16,1-1-33-16,1-4-42 0,1 1-94 15,0-5-151-15,7-3-315 0,-5-5-921 0</inkml:trace>
  <inkml:trace contextRef="#ctx0" brushRef="#br0" timeOffset="322761.9063">17134 10560 1852 0,'-3'-3'267'0,"-1"0"-18"15,1-1-110-15,-1 4-44 0,4 4-11 0,-1 2 4 16,-1 3 10-16,-3 7 14 0,-2 6-6 0,-2 4-19 15,0 6-25-15,1 3-12 0,2-3-12 0,0 0-11 16,3-2-4-16,2 0-8 0,2-1-3 16,1-2 1-16,3 0-6 0,2-4-1 0,3-4 1 15,1-6 1-15,6-3 3 0,-4-3 4 0,5-2 1 16,-5-4-3-16,3-1 6 0,-3-3-4 0,2-4 0 16,-1 0 2-16,0-1-10 0,-2-3 4 15,-2-2-2-15,0-2-1 0,-3-1 1 0,-1 0-1 16,-3-4-1-16,-2 0-5 0,-2-1 5 0,-1 0-7 15,-5 0 0-15,0 0 2 0,-3 2-8 16,0-5-1-16,-2-1-3 0,-1 3-6 0,0-2-3 16,-1 5-6-16,0-1-6 0,1 2-13 0,0 2-15 15,1 0-32-15,3 1-52 0,4 2-73 16,3-2-147-16,5 1-283 0,6-3-325 0,7 0-17 16</inkml:trace>
  <inkml:trace contextRef="#ctx0" brushRef="#br0" timeOffset="323114.7575">17667 10086 324 0,'6'-1'313'0,"-2"-1"-58"16,3 2-106-16,-4 3 17 0,-2 1 64 15,3 3 43-15,-1 4 17 0,-3 6-12 0,0 2-29 16,-5 10-43-16,1 3-45 0,-4 6-37 0,1 4-33 16,-1 2-23-16,-3 6-17 0,2 2-9 15,1 5-6-15,-1-1-14 0,5 3 0 0,1-4-11 16,4-3-4-16,3-6 2 0,5-4-8 0,0-9 1 15,2-6-1-15,3-2-1 0,-1-4 2 16,2-4 0-16,-2-3 2 0,-1-5-2 0,0-4 4 16,0-1-1-16,-2-3 5 0,-2-2 6 0,-2-3-3 15,1-1 6-15,0-4-3 0,0-3-4 0,-1-6 0 16,-3 2-4-16,-1-3 0 0,-2-1-3 0,-1-1-1 16,-1-1-2-16,-5-1-2 0,-1-1 1 15,-2 0-6-15,-1-2 3 0,-3 3-1 0,-1 3-4 16,-1 1 2-16,-4 3-5 0,0 2-2 0,-4 4-6 15,-2 1-6-15,4 1-8 0,0 0-13 0,2 4-12 16,4-1-25-16,5 0-35 0,8 1-88 0,3 1-110 16,6-3-177-16,10-2-322 0,7-1-204 15,7-4 754-15</inkml:trace>
  <inkml:trace contextRef="#ctx0" brushRef="#br0" timeOffset="323400.9194">18128 10215 1 0,'7'-5'270'0,"2"-4"361"0,1-2-208 0,-1 7-74 15,-7 3-87-15,-2 1-91 0,0 2-46 0,0 3-7 16,-1 3 20-16,-2 4 23 0,0 5-17 16,-2 4-31-16,2 1-25 0,-1 2-22 0,2 0-13 15,2 2-11-15,0-1-8 0,6 0-9 0,-2 2-4 16,7-2-3-16,1 0-2 0,2-2 2 0,2 0-5 16,2-2 1-16,-1-1-3 0,3-2-1 0,-1-2 1 15,2 2-2-15,-3 1 0 0,-1-4-2 16,-1 3-4-16,-4-1 1 0,0 1-4 0,-5-4 2 15,-3-1-1-15,-2-2 1 0,-4-2 2 0,0-1 4 16,-4-2 4-16,-8 3 1 0,-2-2-1 16,-7 1-3-16,0 1-3 0,-7-3-3 0,-2 0-3 0,1-1 2 15,-3-4-4-15,1-1-5 0,0 0-6 16,1-4-24-16,-1-2-27 0,3-1-49 0,4-4-83 16,4-2-171-16,3-3-518 0,4-6-729 0</inkml:trace>
  <inkml:trace contextRef="#ctx0" brushRef="#br0" timeOffset="323978.8087">18134 10201 1 0,'17'-15'0'0,"6"-4"0"0,8-4 304 16,-1 2-40-16,0 4-91 0,1 1-71 0,0 2-45 16,5 1-28-16,-1 3-14 0,5 1-11 0,-2 2-3 15,0 2-3-15,0 2-3 0,3-1 4 16,-8 4-4-16,1 4 2 0,-3 0 5 0,-3 3 5 15,-5 0 27-15,-3 4 36 0,-2 2 48 0,-5 2 52 16,-1 3 38-16,-4-1 17 0,-5 2-5 16,-1 3-18-16,-3 2-30 0,0 1-26 0,-4 1-28 0,-3 0-26 15,-2 4-17-15,0-3-21 0,1 1-11 0,0-4-13 16,4 0-9-16,1-9-9 0,4-5-3 16,1-2 0-16,3-2 5 0,0-2 6 0,3-3 12 15,3-1 3-15,6-5 0 0,5-4-4 0,7-4-10 16,0-4-6-16,3-1-7 0,-1-5-1 15,-1 2-4-15,1-3 5 0,-1-4-1 0,-1-1-1 16,-2-3-1-16,1 0-3 0,-1 0 3 0,-3 0 0 16,0 1 0-16,-3 4 1 0,-3 4-6 15,1 2 1-15,-6 6-2 0,-2 2 2 0,1 5-1 16,-3 4 0-16,-3 3 0 0,1 1-5 0,0 3 1 16,1 4 3-16,2 4 1 0,-1 3 3 0,2 5-1 15,0 1 0-15,-2 0-2 0,2 2 0 16,3-1 1-16,-2-1 2 0,5 1 1 0,-2-2-2 15,6-1 1-15,0-4 0 0,3-1 1 0,5-4 5 16,2-3-3-16,1-5 0 0,2-1-2 0,2-1 1 16,-2-7 1-16,-3 0 3 0,-4-4 0 0,0-1 1 15,-5-1 0-15,0-1-1 0,-2 1 1 16,-1-4 3-16,-6 0-1 0,-1 0 1 0,-1-1 0 16,-4-1 1-16,-3-2 0 0,-3 1 0 0,-4-1 1 15,-4-1-6-15,-1 0-1 0,-4-2-2 0,-6 2-3 16,2 1 3-16,-8 1-4 0,-1 5-3 0,-3 5-1 15,-3 6-3-15,-3 1-1 0,-6 8-5 16,-5 5-15-16,-5 8-45 0,1 7-85 0,-1 3-213 16,-1 3-790-16,-1-2-525 0</inkml:trace>
  <inkml:trace contextRef="#ctx0" brushRef="#br0" timeOffset="324388.4086">16434 12296 2784 0,'-31'-3'16'0,"-7"-1"29"15,-1 1-16-15,18 2 9 0,11 0 7 0,9 0 4 16,2-2-9-16,5-2-14 0,4-5-8 0,5-4 1 16,13-5 8-16,7-8 6 0,15-1 6 15,11-6 1-15,15-1-3 0,9-3-5 0,14-6-6 16,9 1-5-16,11-4-3 0,11-2-4 0,6-4 2 16,9-2-6-16,3-2-1 0,4 0-3 0,1-2-3 15,2 0 6-15,-2-1 0 0,-5-3 0 0,-2 3 2 16,-2-1-4-16,-6 7 0 0,-5 2 1 15,-6 5 3-15,-8 4-6 0,-11 7-2 0,-12 6-3 16,-12 6-7-16,-14 5 8 0,-12 6-1 0,-13 7 1 16,-15 3-3-16,-14 5-13 0,-8 4-6 15,-12 6-12-15,-10 7-12 0,-13 7-15 0,-14 6-33 0,-13 7-57 16,-9 4-107-16,-12 4-223 0,-11 2-502 16,-11 5-393-16</inkml:trace>
  <inkml:trace contextRef="#ctx0" brushRef="#br0" timeOffset="324642.8297">16360 12700 2487 0,'-23'0'202'0,"2"1"-109"0,-1 1-40 16,15-1-35-16,15-2-4 0,13-4 10 0,13-6 12 15,17-7 15-15,18-7 2 0,19-7 4 0,12-6 3 16,15-6-5-16,13-8-3 0,11-2-5 15,14-3-6-15,7-5-3 0,9-3-5 0,3-5-4 16,4-3-3-16,4-1-2 0,2 0-6 0,3 0 0 16,1 2-2-16,2-2-5 0,2 4-1 0,2 2-5 15,0 0-2-15,-3 4 2 0,-2-1-4 16,-4 2-1-16,-8 7-20 0,-6 7-84 0,-10 5-455 16,-14 6-1228-16</inkml:trace>
  <inkml:trace contextRef="#ctx0" brushRef="#br0" timeOffset="348834.0031">16148 12662 1 0,'-4'2'0'0,"2"-2"0"16,-2 0 255-16,1 0 98 0,2 1-21 15,0-1-30-15,1 0-18 0,0 0-34 0,0 0-27 16,0-3-32-16,0 0-38 0,-1-2-14 0,0-2-16 16,-1-1-16-16,1-4-8 0,-2-6-19 0,3-2-11 15,3-4-8-15,0-4-11 0,-1-3-4 16,3-4-5-16,-3 1-3 0,1-6-4 0,-2-2-4 15,0-6-4-15,-1-5-4 0,0-4 0 0,-2-7-1 16,0-4-2-16,-1-4 0 0,-3-6-8 0,-3-3 3 16,4-1-2-16,-3 0-2 0,-1-1 5 0,-1-3-5 15,-1-1 1-15,-1-3-2 0,-3 0 2 0,2 3-2 16,-1 0 1-16,-1 2 1 0,2 3-6 16,1 1-1-16,-1 1-1 0,1 4-3 15,1 3 4-15,0 2 1 0,0 7 0 0,-1 4-1 0,-3 1-1 16,4 4-1-16,0 4-2 0,-2 2 4 15,1 4-1-15,-3 2-1 0,1 3 0 0,-2 1-5 16,4-1 3-16,-3 1 2 0,2 3 1 0,3 0 3 16,0 5-4-16,3 2-2 0,0 2-2 15,0 1 0-15,3 4 2 0,-3 0 0 0,6 3 3 16,0 4-4-16,0 3 1 0,0-1 1 0,1 5-1 16,1 1 4-16,0 0-6 0,0 3-3 0,-1 2-6 15,1 1 3-15,6 0-1 0,-3 1 2 0,4-2 3 16,2 2-7-16,2 0 5 0,5 0 2 15,5 2 2-15,5-2 3 0,4-2 0 0,4 1-2 16,4-3 0-16,9-2-1 0,2 1 1 0,5-1 4 16,6-2-2-16,5-3-1 0,2 1 0 0,2-2 0 15,4 2 0-15,4-3 3 0,1 1-1 0,2-2-2 16,0 1-1-16,-1-2-2 0,3 0 0 16,2 1 5-16,5-1 1 0,5-4-3 0,6 2 0 15,3-4 0-15,6-1-2 0,0 1 5 0,8-4-2 16,4 1-2-16,4-1 0 0,6-3-2 0,1-4 2 15,4 2-2-15,1-5 3 16,0 0-1-16,4-1-2 0,0 0 4 0,-1-1-4 0,-3 1 5 16,-1 2-3-16,-1-1 0 0,-4 3 3 0,-5 2-7 15,-5 2 4-15,-7 2 1 0,-6 1 0 16,-5 1 6-16,-3 2-4 0,-8 4-2 0,-6-1-2 16,-7 4 0-16,-7-1 2 0,-10 5-2 0,-10 1 1 15,-4 0-3-15,-11 2 0 0,-5 2 4 0,-10 1 0 16,-5 4 4-16,-9 0-2 0,-5-1-2 15,-3 2-2-15,-1 2-6 0,0-2 3 0,-1 0-4 16,0 2-2-16,1-1 0 0,-1 8 0 0,0 2 5 16,-3 4 2-16,0 7 7 0,1 5-4 0,-5 7-1 15,-1 7 0-15,1 5-2 0,-3 8 5 0,1 5 0 16,2 5 1-16,-3 7-4 0,-1 5 2 0,5 0-3 16,1 0 1-16,-2 1 5 0,4 0-2 15,-2 5 0-15,4 0-1 0,0 2-1 0,2 0 2 16,1 3 1-16,2-2 2 0,4-4-2 0,-1-3-1 15,5-2-1-15,0-1-4 0,3 0 2 16,-3-4-2-16,0-2 3 0,4-3 1 0,-2-4 0 16,-2-5 4-16,-2-5-4 0,-2-9 3 0,-3-5 0 15,-2-8 0-15,-1-4-2 0,-3-5-1 0,1-1 5 16,-8-2-3-16,0 0 5 0,-3-1 1 16,0 2-3-16,-7-4 6 0,0 1-3 0,-3 1 1 15,-5-3 0-15,-1 1-1 0,-6 0-3 0,-2 1 1 16,-6 2 0-16,-8 0-6 0,-5 0 6 0,-5 1-2 15,-4 0-3-15,-8 0 6 0,-8 4-5 16,-6 1 0-16,-4 4 1 0,-8 3-3 0,-9 0 2 16,-10 4-3-16,-8 2 3 0,-12 3 0 0,-2 0 1 15,-6 2 0-15,-3 0-1 0,0-2 3 0,-3-3-1 16,4 0 1-16,1 0 0 0,7 1-1 0,2-3 1 16,8 2-1-16,6-2 2 0,6-3 5 15,14 0-5-15,9-2 4 0,9-2-4 16,10-1-4-16,7-4 5 0,5-3-1 0,12-3 2 0,3-2 1 15,10-6-2-15,2-3-1 0,7 0 1 16,3-5 1-16,0-1-1 0,6 0 1 0,5-2-2 16,0 1-4-16,3-3 4 0,4 2-1 0,5 0 3 15,-1-1 1-15,4 2-6 0,0 0-2 0,0 0-1 16,2 0 0-16,-2-1 0 0,1 2 0 0,-1-1-1 16,1 2-5-16,-1-2 2 0,0 1-3 15,0-1 2-15,1 0 4 0,0 0-9 0,-1-2-3 16,5-1-10-16,-1 1-17 0,2-1-11 0,0 0-21 15,3 0-27-15,1 1-39 0,4-3-66 16,1 2-150-16,4 0-567 0,1 1-715 0</inkml:trace>
  <inkml:trace contextRef="#ctx0" brushRef="#br0" timeOffset="363688.9988">718 5778 109 0,'-3'-6'208'16,"-3"0"-16"-16,3-3 20 0,-1 1-16 15,-2 0 5-15,2-1 16 0,-1 4-6 0,3 1-30 16,2 3-60-16,-1 0-61 0,0 0-57 0,1 2-13 16,0 1 4-16,1 4 18 0,0 3 27 0,0 6 9 15,4 5 4-15,0 6-5 0,1 6-8 0,0 7-3 16,2 5-9-16,4 4-3 0,-2 4-3 16,0 1-7-16,5 2-4 0,-4-2-5 0,1-2-8 15,-2-4-12-15,1-3-13 0,0-7-24 0,-3 0-49 16,0-8-94-16,-4-3-176 0,4-5-255 15,-4 0-223-15,1-9 821 0</inkml:trace>
  <inkml:trace contextRef="#ctx0" brushRef="#br0" timeOffset="363970.1778">978 5714 1 0,'5'-14'0'0,"4"-2"0"15,3-3 169-15,-3 10-27 0,1 5-44 0,-3 1-25 16,4 3-9-16,-2 4 7 0,1 3 18 16,2 5 41-16,-2 7 12 0,3 8 1 0,2 7-3 15,-4 7-18-15,1 6-9 0,-4 5-14 0,-4 5-16 16,0 4-21-16,-5-1-19 0,-4-3-14 16,2-10-10-16,-2-9-7 0,3-7-6 0,1-8 4 15,0-5 3-15,0-6-1 0,0-4-2 0,-1-2-10 16,4-3-7-16,0-3 1 0,1-2 7 0,7-3 6 15,5-6-1-15,1-7-13 0,12-9-46 16,2-5-85-16,2-5-143 0,6-5-277 0,-4-2-300 16</inkml:trace>
  <inkml:trace contextRef="#ctx0" brushRef="#br0" timeOffset="364306.7223">1122 5116 1 0,'-31'-6'0'0,"12"3"0"15,-10 0 0-15,-3 2 0 0,-10 1 0 16,4 7 0-16,-7 3 193 0,-3 6 42 0,-4 5 2 0,-6 8-1 16,-2 7-27-16,-1 9-48 0,-2 8-35 15,0 6-40-15,32-21 14 0,-6 5-14 0,6 7-20 16,-2 6-9-16,2 7-41 0,-1 8-1 0,5 5-2 16,4 8 4-16,4 1 1 0,1 8 0 15,3 97-34-15,16-2 0 0,18-4 0 16,16-14 1-16,23-28 30 0,11-33-2 0,6-34-2 0,7-32 4 15,1-25 7-15,13-24-5 0,66-36-1 16,-22-31-2-16,-23-11-2 0,-38 8 10 0,-6-4 2 16,-8-9 4-16,-4-7 12 0,-7-4 5 0,-12-7 10 15,-10-5 4-15,-10-7-3 0,-4-8 1 0,-16-4-7 16,-6-7-3-16,-13 1-6 0,-5 2-9 16,-8 1-4-16,-7 7-4 0,-4 11 3 0,-6 16-4 15,-10 19-8-15,-13 22-21 0,-8 20-38 0,34 33-73 16,-17 9-194-16,-9 17-708 0,-20 19-118 0</inkml:trace>
  <inkml:trace contextRef="#ctx0" brushRef="#br0" timeOffset="390746.3447">6804 10731 1 0,'0'-12'0'0,"-3"-5"0"0,-2-5 0 15,3 4 0-15,1 2 0 0,-2 1 26 0,-1 0 211 16,2 2-80-16,1-2-6 0,1 5-8 16,-1-5-21-16,1 5 10 0,-1-3 2 0,1 4-2 15,1 2-11-15,-1 2-17 0,0 1-21 0,1 1-20 16,-1 2-25-16,0 1-26 0,0 0-20 15,0 1-6-15,2-1 2 0,-1 1 7 0,5 2 8 16,-4-1 0-16,4 3 3 0,-2 1 3 0,4 0 4 16,0 2 4-16,-1 4 5 0,2-2 0 0,0 5 0 15,1 1 0-15,0 1-1 0,-1 3-2 16,2 1 2-16,-1 3-2 0,0 2-4 0,1 2 2 16,-1 1-6-16,-1-1 2 0,0 1 0 0,-2 2-2 15,-2-1-1-15,2 2-1 0,-3-4-5 0,3-1 0 16,-3-4-1-16,4-2-1 0,-1-5 0 0,-3 1 0 15,6-3-1-15,-2-4 5 0,3-2 12 0,3-2 14 16,3-4 20-16,7-5 17 0,8-8 7 16,10-9-3-16,10-6-15 0,9-8-16 0,6-6-14 15,11-4-8-15,0 1-4 0,3-4-3 0,-5-3-1 16,2 2-6-16,-8 1 2 0,-6 5-3 0,-5 3 0 16,-9 8 1-16,-7 4-2 0,-9 6 1 15,-6 3-1-15,-5 1 0 0,-6 6 1 0,-5 2 1 16,-3 3-1-16,-2 3-3 0,-5 1 0 0,-2 2-4 15,0 0-4-15,0 0-1 0,0 0-10 16,0 0-14-16,-1 0-27 0,1 2-22 0,0 0-23 16,0 1-35-16,1 7-84 0,2 1-145 0,1 6-279 15,-2 4-206-15,0 4 847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22:30.8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2096 1236 1 0,'0'-1'0'16,"-1"0"44"-16,0 0 308 0,-2 1-35 0,1 0-37 16,1 1-52-16,1 0-52 0,0 0-51 0,-1 2-28 15,0 0-19-15,-1-1-17 0,-1 0-4 0,0 2-18 16,2 2-9-16,0 0-4 0,0 0-5 0,1 0 4 15,0 1-3-15,1-1-3 0,0-3 2 16,3 2-3-16,0-2 2 0,-1 1 8 0,3-2 15 16,-2 1 7-16,5-2 4 0,1-1 3 0,-3 0-6 15,-1-4 6-15,3-2-1 0,2 0-1 16,-1-4-4-16,-1 1-8 0,0-4 1 0,-4 0-8 16,0-3-3-16,-4 1-6 0,0 0-8 0,1-3 0 15,-2 0-8-15,-2 0 2 0,1-1 0 0,-1-1 0 16,-4-1 1-16,1 2-1 0,-5 2 1 15,-1-2-4-15,-5 4 0 0,4 1-4 0,-6 2 1 16,4 2 4-16,-4 3-3 0,8 5 12 0,-1 0-5 16,-2 0-6-16,-7 2-3 0,-18 2-8 15,-1 6 1-15,-1 4 6 0,7 6 6 0,0 4-2 0,-3 5-5 16,-2 3-1-16,4 7-6 0,0 1 3 16,3 5 6-16,2 3-3 0,2 6 8 0,6 5-3 15,1 4 3-15,6 3-4 0,4-3-3 0,4 1-3 16,6-1 0-16,5-3 5 0,0-4-2 15,10 0 1-15,-1-4-1 0,8-5-3 0,7-5 0 0,4-3 2 16,5-7 1-16,4-5 2 0,2-3-1 16,3-5-1-16,1-4-3 0,3-1-2 15,0-8-1-15,2-3-1 0,2-5 0 0,0-8-4 16,-4 0-2-16,1-6-6 0,-5-2-2 0,-5 0-1 16,-3-3-1-16,-4-1 2 0,-1-4 1 0,0-1 3 15,-4-6 4-15,-7-2 6 0,-1 0 12 0,-3 0-1 16,-6 2 2-16,-6-1-3 0,1 1-5 15,-6 4 7-15,-3 1 0 0,-4 7 6 0,0 3-2 16,-4 5-4-16,-3 3 0 0,-3 3-6 0,-1 2-2 16,-7 5 3-16,-2 3-2 0,-2 2 3 0,-3 5-1 15,-3 4 1-15,4 4 0 0,1 5 0 16,0 2-1-16,4 4-3 0,3-1 2 0,5 4-5 16,4 2 4-16,4-2-5 0,1 2-2 0,7-1 0 15,6 0-2-15,1-2 1 0,5 0 6 16,3-4 0-16,4-1 2 0,2-4 3 0,4-5-6 0,-1-4 1 15,-2-4 2-15,5-2 1 0,-3-3-1 0,3-5-1 16,-3-3-2-16,-3 0 1 0,2-4 1 16,-2-3-1-16,-4-2 1 0,3-3-2 0,-1-3-1 15,-5-1 1-15,2-2 3 0,-4 1-1 16,-3-1 5-16,2-2 1 0,-5-1-3 0,-3 4 3 16,-2 0-3-16,-1 3-1 0,-2 3 3 0,0 3-2 15,-4 4 4-15,-1 1-7 0,2 4 2 0,-3-1 1 16,2 5-5-16,-1 0-1 0,-1 2-8 0,-2 6-5 15,0 2 2-15,-2 7 1 0,-2 3 1 16,3 5 1-16,4 2-6 0,1 1 5 0,5 6 3 16,1 2 4-16,4-3 8 0,5 2-5 0,7-7-1 15,1-6-2-15,5-5-3 0,2-3 3 16,4-4 2-16,-3-5 1 0,0-3-2 0,-2-1 2 16,-2-3 0-16,-1-3 1 0,0-3 4 0,0-2 0 15,-2-4-2-15,-2-3 0 0,2-2-4 0,-2-3 4 16,-2-1 0-16,3-4 0 0,-3 2 1 0,2-6 0 15,-3 1 0-15,4-3-2 0,-3-1 1 0,4 2 0 16,-6 1-4-16,2 3 0 0,0 6 1 16,-4 3-1-16,-1 5 4 0,-5 4-1 0,0 6-5 15,0 3-14-15,-3 3-13 0,-1 3-2 0,1 1 5 16,4 6 14-16,-1 3 16 0,-2 7 4 16,1 5 3-16,0 5-2 0,-2 0 3 0,0 3-4 15,-1 1 0-15,0-3-2 0,1 3-3 0,0-3-1 16,1-1 1-16,2 1 0 0,0-7-4 0,5-4-5 15,-1-6-8-15,2-6-2 0,1-5-3 0,4-5-1 16,3-8-7-16,1-3-6 0,3-6-1 16,5-7 0-16,-3-3 13 0,2-5 6 0,-4-1 13 15,1-7 3-15,3 1 0 0,2-11 2 0,2-1-3 16,1-2 1-16,-4-2 3 0,0 1 1 16,-5 1 2-16,-1 1 6 0,-6 3 10 0,1 6 14 0,-6 9 14 15,-4 7 13-15,-2 11 10 0,-3 3-2 16,-1 6-4-16,0 4-12 0,-1 3-23 0,1 2-16 15,-1 2-19-15,1-1-6 0,-2 5 4 0,-2 7 7 16,1 8 13-16,-3 10 2 0,0 10-2 16,-1 2-5-16,2 5-4 0,1 4-1 0,0 1 6 15,-1 4-1-15,0 6 1 0,-3 3-1 16,0 2-13-16,3 1-3 0,1-3-9 0,2-7-29 16,2-4-33-16,2-12-35 0,2-8-15 0,0-8 1 15,4-8-9-15,-3-7-49 0,-1-3-125 0,-2-7-152 16,1-2-220-16,0-2-275 0</inkml:trace>
  <inkml:trace contextRef="#ctx0" brushRef="#br0" timeOffset="176.0956">3516 1712 772 0,'4'-5'215'0,"5"-2"-47"15,4-1-50-15,8-3 51 0,1 3 45 0,6-2 0 16,1 2-31-16,1-1-52 0,3 0-38 0,1 0-26 15,-1 2-19-15,-1-1-15 0,-3 3-13 0,1-1-8 16,-4 3-7-16,1 0-6 0,0 1-15 16,-4 0-95-16,0 2-300 0,-2 0-639 0</inkml:trace>
  <inkml:trace contextRef="#ctx0" brushRef="#br0" timeOffset="767.6589">4662 2230 1363 0,'-7'-15'160'0,"-2"-6"-41"0,2-9-9 16,4 1-10-16,7-3-21 0,3-7 1 0,5-3-4 16,6-2 12-16,0-3-4 0,7-4-11 15,-1-2-5-15,4-4-15 0,2-3-3 0,0 1 0 16,-3-6-1-16,0 0-13 0,1 2-7 0,-7-1-1 15,-2 0-6-15,-7 5 4 0,-3 9 6 0,-7 6 0 16,-2 12 6-16,-2 3-1 0,-6 5-7 16,1 9 0-16,-4 1-4 0,0 6-9 0,-2 4-4 15,1 1-9-15,-7 4-13 0,0 5 1 0,-1 7 3 16,0 6 0-16,-3 8 9 0,3 6-6 0,-3 7 0 16,4 3 1-16,3 4-5 0,8-1-5 0,7-3-12 15,7-2-1-15,3-6 4 0,6 3 11 16,3 0 17-16,6 2 5 0,1-1 2 0,0-3-7 15,2 1-4-15,1-6-8 0,-4-1-4 16,-1-3 3-16,-2-4 2 0,-5 2 3 0,-1-4 1 16,-2-2-1-16,-6 0-1 0,-2-1 2 0,-1-2-1 15,-2-1 2-15,-3-3-1 0,0 0 0 0,-4-2 1 16,0 1 7-16,-3-5 4 0,-3 2 4 0,-4-3-2 16,-1 1-3-16,-3-1-2 0,-2 0-2 15,-3-3-2-15,3-2-4 0,-1-1-4 0,1-3-12 16,-2-2-21-16,5-1-34 0,-2-4-53 0,3-5-93 15,4-4-185-15,2-8-411 0,4-1-528 16</inkml:trace>
  <inkml:trace contextRef="#ctx0" brushRef="#br0" timeOffset="1557.3921">5365 962 532 0,'6'-8'285'16,"4"-4"49"-16,0 1-25 0,-4 3-7 15,-2 4-32-15,-2 3-88 0,-1 1-88 0,-1 1-76 16,0 4-28-16,3 3 7 0,-2 6 26 0,3 8 37 16,-3 7 8-16,0 8 4 0,2 7-7 15,-3 2-16-15,-1 6 0 0,-3 5-7 0,2 2 0 16,-5 5-8-16,3 1-10 0,-3-2-1 0,3-3-9 16,2-4 2-16,-1-4-2 0,3-4-11 15,3-7 1-15,2-5-7 0,0-6 3 0,2-7 4 0,3-4-1 16,1-4 2-16,3-3 1 0,0-1 4 15,7-4 0-15,-2-2 5 0,8-4-4 0,3-2 0 16,3-6-4-16,0-1-4 0,4-3 0 16,-2-3-4-16,0-5 1 0,-1 1-3 0,-3-3-1 0,-1 0 1 15,-4 0 2-15,-5-1 5 0,0 2 0 16,-4 1-3-16,-1-1 1 0,-4 2-2 0,-3 5 4 16,-5-1 3-16,1 2 1 0,-4 1 7 0,-2 5 0 15,-2 1 4-15,-2-2-3 0,-2 2-3 16,-2 3-2-16,-1 0-6 0,0 2 5 0,-5 1-4 15,1 2-2-15,-3 2 2 0,2 3-3 0,0 0 2 16,3 2-3-16,2 2-1 0,0-2-7 0,3 3 3 16,5-2 2-16,1 3-5 0,1-3 5 0,1 6-4 15,1-2-1-15,5 3 2 0,0-2-4 16,3-1 3-16,1 2 0 0,2-4-2 0,-1 0 1 16,0-5-6-16,1-2 1 0,0-3-4 0,-1-2-4 15,-2-1 0-15,0-1-5 0,3-2-2 16,1-3-3-16,1-1 2 0,-1-4 0 0,2 0-5 15,-4-1-3-15,3-1-12 0,-1-1-3 0,3 0-13 16,4-1-24-16,0 0-1 0,2 1-2 0,3-1 6 16,0-3 17-16,4 0 2 0,3-2 0 15,0 1 4-15,-1 0 15 0,-3-1 10 0,-1 0 11 0,-1 1 13 16,2-3 4-16,-3 0 5 0,-1-2 5 16,-4 0 3-16,-2-1 6 0,-4-5 6 0,1-3 7 15,-6-1 2-15,0-3 9 0,-4 2 2 0,-2 0 3 16,-2 2 7-16,-1 0 6 0,-2 1 8 15,0 4 6-15,-2 2 12 0,-2 3 5 0,1 4 1 16,-3 1 3-16,3 7-4 0,-2 1-10 0,4 7-9 16,0 2-21-16,-1 2-23 0,0 3-13 0,-1 7-4 15,-4 7 8-15,-3 10 12 0,-3 10 6 16,-2 8-1-16,4 4-2 0,-2 11-1 0,0 3-4 16,3 8 2-16,0 3-3 0,-2 6-3 0,-3 5-3 15,3 8-1-15,-4 3-5 0,5 2-2 16,-2 5 0-16,2-3-3 0,0-4 3 0,7-4-3 15,-1-4 0-15,5-1-1 0,1-3-8 0,1-8-10 16,6-9-15-16,3-8-16 0,2-11-14 0,-1-9-7 16,2-9-31-16,-1-7-100 0,-4-4-225 0,0-5-395 15,-5-6-702-15</inkml:trace>
  <inkml:trace contextRef="#ctx0" brushRef="#br0" timeOffset="2002.2335">6536 1726 316 0,'14'-18'375'0,"4"-3"-164"0,4-1-27 0,0 11-78 16,-3 4-24-16,2 5 1 0,1 2-14 16,0 2-8-16,-1 8-7 0,2 4-3 0,-4 4 0 15,0 8-8-15,-3 5 5 0,0 1-2 0,-2 6-2 16,-4 0 4-16,-2 3-7 0,-5 1-1 15,-2-4-4-15,-1-4-5 0,-2-4-4 0,1-6-9 16,-3-5-2-16,2-6-6 0,0-6 6 0,1-4 15 16,2-2 25-16,-1-2 29 0,2-1-5 0,2-3-16 15,0-5-26-15,6-3-29 0,2-6-5 0,6-5 1 16,1-1-1-16,0-1 0 0,2-7 1 16,1 0 1-16,1-6-2 0,3-3 4 0,-1 0 0 15,-1-1 3-15,-1 3 1 0,-4 4 4 0,-4 2 2 16,1 3 9-16,-4 4 12 0,-2 5 13 0,-2 5 19 15,-5 3 12-15,-3 3 7 0,0 4-1 0,-3 2-19 16,-3 4-19-16,2 2-24 0,-6 4-16 16,-1 4-4-16,-7 9-4 0,-3 5 5 0,-1 9 2 15,-4 3 2-15,2 2 0 0,4 2-7 0,3 2 3 16,6-2-6-16,6 4 0 0,2-5 3 16,11-1-5-16,3-2 6 0,8-6-3 0,7-2 0 15,3-3-7-15,9-4-23 0,7-4-67 0,3-8-180 16,9-3-817-16,0-6-603 0</inkml:trace>
  <inkml:trace contextRef="#ctx0" brushRef="#br0" timeOffset="2157.0297">8111 1620 2365 0,'-7'0'58'0,"-2"0"-20"0,-3 3-16 0,3-1 1 16,-1 3-3-16,-2 2-9 0,-4 1-8 15,4 2-23-15,1 5-54 0,0 0-235 0,0 3-634 16,2 0-250-16</inkml:trace>
  <inkml:trace contextRef="#ctx0" brushRef="#br0" timeOffset="2885.4213">1675 3238 1 0,'-6'-1'91'16,"-2"-2"225"-16,-2 0-22 0,5 2-3 0,3 1-3 15,2 0-18-15,0 0-48 0,0 1-40 16,2-1-51-16,-1 0-51 0,1 0-42 0,0 0-31 15,2 1-9-15,1 1 3 0,0-2 10 0,2 3 12 16,5 1 6-16,4 0-3 0,2 0-2 16,0 2 2-16,4-1-4 0,2 1 3 0,-1 1-4 15,7 1-2-15,1 2-4 0,5 0 4 0,1 2-1 16,4-2 2-16,6 1 1 0,4 0 2 16,7-3 6-16,4 2 7 0,10-3 8 0,1 0-1 15,10 1-1-15,5-2-6 0,4 2-6 0,7-2 1 16,7 0-1-16,7-1 1 0,5-2 8 0,5 1-6 15,7 0-2-15,5-3-2 0,4-1-7 0,7 0 4 16,1 0 0-16,6-1-5 0,1-2-1 16,7-2-1-16,2 2 0 0,3-4 2 0,2 0 4 15,1-1-3-15,4 0-1 0,0 0-3 0,3 0-7 16,-3 2 5-16,-1-2 1 0,-2 1 1 0,-2 2 4 16,-3-4-2-16,-4 1-3 0,-6 0 0 15,-3 1 3-15,-3-3-5 0,-11 2 0 0,-2-1-2 16,-10 2-6-16,-4 0 7 0,-12 2 1 15,-6-1 2-15,-12 1-1 0,-11 1-3 0,-9 1-2 0,-14 1-3 16,-8 0 0-16,-15 1 0 0,-7-1-2 0,-11 1-1 16,-8 1-4-16,-6-2 8 0,-2 2 5 15,-2 0 4-15,0 0 5 0,0 0-5 0,0 0-5 16,-2 0-1-16,2 0 1 0,-1-1-6 0,0-1-2 16,-6 1-5-16,-1-1-10 0,-1 0 2 15,1 0-3-15,2 1-7 0,-1 0-5 0,0 1-31 16,1 0-31-16,1 2-47 0,-2 1-91 0,-2 3-252 15,-2 2-1174-15</inkml:trace>
  <inkml:trace contextRef="#ctx0" brushRef="#br0" timeOffset="10310.7148">12170 1641 1 0,'0'0'0'0,"0"0"0"0,1 0 0 0,-1-1 0 0,0 1 0 16,0 0 0-16,0 0 153 0,0 0 37 15,0 0-23-15,0-1-24 0,1 1-30 0,-1-1-24 16,0 0-10-16,2 1 6 0,-2-2 6 0,0 1-1 15,0 1-6-15,-2-1-13 0,4 1-7 0,-2 0-6 16,0 0-4-16,0 0-6 0,0-1-3 0,0 2-2 16,0-1-7-16,0 1 0 0,0-1-4 15,0-1-4-15,0 1-4 0,0 0-6 0,1 0 0 16,-1 1-2-16,0-1 4 0,1 0-1 0,-1 0-3 16,0 1 0-16,1-1-3 0,-1 2-2 0,2-2 1 15,-2 0-4-15,0 0-1 0,0 1-1 0,0-1-1 16,0 0 2-16,0 0-4 0,0 0-3 15,0 0-2-15,0 0-4 0,0 1 0 0,-2-1 0 16,2 0 1-16,0 1 7 0,2 3 7 0,-2-1 1 16,0 1 5-16,2 2-4 0,-2-1-4 15,1 0 4-15,0 1-1 0,1 1 1 0,-2-1 2 16,1 2 2-16,0-2 1 0,-1 1-1 0,2-1 2 16,-2 2-4-16,0 2 0 0,0 1 0 0,0 0-1 15,1 1 2-15,-1-1-2 0,0 0-2 16,0 2 3-16,0 0-3 0,0-3-2 0,0 2-1 15,1-1 0-15,1 2-2 0,0-1 0 0,-1 2 1 16,0-1-2-16,1 1 4 0,-1-4-3 0,-1 3-1 16,0 0 2-16,1-1-3 0,-1 1 2 0,1 1 0 15,0-2 2-15,-1 2-3 0,2 1 1 16,-2-1 1-16,0 2-4 0,0 1 3 0,0-2 1 16,0 2-1-16,-2 1 5 0,2-2-3 0,-1 1 0 15,0 0 0-15,1 1-1 0,-1-2 1 0,1 2-1 16,0 1 0-16,0 0-4 0,0-2 3 15,1 2 0-15,0-1-1 0,0 1 3 0,1-2-2 16,-1 1 2-16,0 1 0 0,1-1-2 0,-1 3 2 16,-1-3-1-16,2 3-1 0,-1 1-2 0,-1-1 5 15,2 0 2-15,-1 1-1 0,-1 0 5 16,1 2-8-16,-1 0 0 0,-1-1 1 0,0 3-1 16,-1-1 2-16,1 2 1 0,-1 0 0 0,-1 1 0 15,-1 3-1-15,1 0-1 0,2 2-2 16,-3 0 1-16,0-2 0 0,3-3-2 0,0-4 1 15,1 1-2-15,-2-2 2 0,2 2 0 0,0-3-1 16,0 1 3-16,0 1-3 0,2 2 2 16,-2-1-1-16,0 1 1 0,1 0-3 0,-1 2-1 0,0-2 0 15,0-1 0-15,0 2 3 0,0 0-1 16,0 1 2-16,0 1-3 0,0 2 3 0,-1-1 0 16,-1-1-2-16,0 6 1 0,0-1 1 0,0 3 0 15,0 1 1-15,-2 1 1 0,0 2-2 0,2-6 1 16,-1 0-2-16,1-2-1 0,0-1 0 0,2-3-1 15,-1 2 1-15,1-4 3 0,0 4-2 16,0 1 3-16,0 0 1 0,0-3 1 0,0 2 1 16,0 0 1-16,0 1-2 0,0 4-5 15,0 0 5-15,0 1-1 0,1 0 0 0,-1 2 1 16,2 1-3-16,-2 3 0 0,0-1 1 0,-2 2 4 16,2-1-5-16,-1 1-3 0,0-3-2 0,1 5-7 15,0-1 7-15,0 2 5 0,0-2 1 0,-1 1 3 16,1-3-3-16,-2 0-5 0,2-4 1 15,2 4-1-15,-1-2-1 0,-1-4 2 0,1 5 0 16,-1-5 0-16,1 2 1 0,1-1 1 0,0-2-2 16,-1 1 3-16,2 2 0 0,-3-1 0 15,2 2 1-15,1 0 0 0,-1 1-5 0,0 2 0 16,-2 2-1-16,2-1-3 0,-2 3 5 0,0 1 1 0,0 0 0 16,0 2 0-16,-2-2-3 0,2 2 1 15,-2-1 1-15,0-4 0 0,-2 0-1 0,3-1-1 16,-2-3 0-16,1 0 0 0,1 0 0 15,-1-3-1-15,1 0-1 0,0-2 2 0,1-2-2 16,-1-1 0-16,1 3 2 0,-2 0-1 0,2 2-2 16,0-2 3-16,0 1 0 0,0 1-1 0,0 2 7 15,0 0-5-15,0-1 0 0,0 0 1 16,-1-1-6-16,1-1 4 0,-1 0-1 0,1 0 1 16,-1 0 0-16,-2 2 1 0,2-3-1 0,-1 1 1 15,-1-3 3-15,2 1-3 0,-1-1 3 0,2-2-1 16,-1 2-5-16,0-5 3 0,1 1-1 15,0 0 0-15,0-3 4 0,1 1-4 0,0-2 1 16,-1-2-2-16,3 0 1 0,-2-3 0 0,3 2 0 16,-2-2 2-16,0-3-5 0,0-1 3 0,1-1 0 15,-2-3-2-15,0-2 6 0,2 0-2 0,-2-1-1 16,-1-2 2-16,1 0-3 0,0-1 1 0,1-2 1 16,-2-2-1-16,0-1 0 0,0 1 2 15,0-2-2-15,0-1 0 0,0 0 4 0,1 0-2 16,-1 0 2-16,0 0-2 0,0 0-2 0,0 0 0 15,0 0-2-15,0 0 0 0,0-1-2 0,1 2 0 16,-1-1 1-16,1 0-2 0,2 0 4 16,1 2 0-16,-2-1-2 0,2 2 1 15,1-1-3-15,0-1 2 0,0 0 0 0,1 0 0 0,1-1 3 16,1 2-5-16,2-1 2 0,-1 0-2 16,2 0 2-16,1 1 0 0,1 1 1 0,0-1 1 15,0 2-2-15,2 0-1 0,0-1 1 0,2-1 0 16,2 0 1-16,-4 1 0 0,3 0-1 0,1-1-2 15,-2 1 1-15,2 0 0 0,2 1 1 16,2-3 3-16,-1 2-3 0,1-1 0 0,1-1 1 16,3 1-3-16,1-2 4 0,1 1-1 0,1 0 0 15,1 0-1-15,4 1-1 0,0-2 1 16,2 0 2-16,3-2 2 0,-3 2-2 0,3 0-2 0,2-1 2 16,1 0-2-16,2-2 2 0,0 3-2 15,-1 0-2-15,4-1 0 0,-1 4-1 0,3-5 4 16,-2 0 1-16,3 1 2 0,0-2-3 15,6 2 2-15,-4-1-2 0,3-2-1 0,1 1 4 16,0 2-2-16,1-2 1 0,1 1 1 0,0 0-1 16,2 1 0-16,2-2 2 0,0 2-1 0,1-2 0 15,0 2-2-15,3-2-1 0,-1 1-2 16,2-1 4-16,-3 1 0 0,3-1-1 0,1 1 2 16,-1 2-5-16,-1-1 1 0,4-2 0 0,-2 2 2 15,2 0 1-15,2 0-1 0,-1 0 0 0,-1 0-1 16,0-3 1-16,2 2 3 0,1 2 0 0,1-3 1 15,-2 3-1-15,0-1-3 0,5 0 2 0,-1-1-2 16,-1 0 3-16,2-1-1 0,-2 1-1 16,-1 1-2-16,1-1-1 0,2 0 1 0,-1 0 2 15,1 1 2-15,2 0 0 0,0-3-3 0,-5 1 2 16,4 0-2-16,-4-2 2 0,4 2-2 16,-2-1-1-16,-1 1 0 0,0-1-3 0,-1 2 4 15,3-2 1-15,-3 1-1 0,0-1 2 0,1 1-3 16,-3 0 1-16,1-1 0 0,-1 1 2 0,2-1-2 15,-3 1 0-15,4-1 1 0,0 1-4 16,0-1 4-16,1 0 1 0,2 1 1 0,-2 0 2 16,1 1-6-16,-1-2-1 0,2 1-1 0,-2-1 0 15,3 2 4-15,-1 0 0 0,2 0 0 16,-1 1-3-16,2-1 3 0,-3 1 1 0,2 0 0 16,0-1 2-16,0 2-3 0,-1-1-1 0,3 0-1 15,2-2 1-15,-1 1 3 0,0 1-2 0,0 0 3 16,0-1-6-16,2 1-2 0,-3-1 3 0,2 0-1 15,4-1 8-15,0 1-4 0,2 0-1 0,2-1-1 16,-3 1-3-16,2-3 4 0,-1 3 1 16,0 0 0-16,1-1 0 0,0 1-2 0,-1-1 3 15,1 0-3-15,-2-1 6 0,2-2-5 0,-2 3-1 16,-1-1-1-16,-2 1-4 0,4 2 5 0,-1-2 1 16,0 2 1-16,-1 0 0 0,-3 0-2 15,0-3 0-15,-1 3-1 0,-3-1 3 0,-1 0-1 16,1 1-2-16,-2-1 1 0,-2 1-5 0,-1-1 6 15,-2 1 1-15,-3 1-2 0,-4-2 5 16,1 2-6-16,-1 0 0 0,-6-1 2 0,-1 0-1 16,-3 1 0-16,-3-1 0 0,-6 1-1 0,-5 0-4 15,-5 0 4-15,-6-1 1 0,-4 1 2 16,-4 0 1-16,-9 0-4 0,-2 0-1 0,-8 1-2 0,0-2 2 16,-5 1 4-16,0 0 0 0,-2 0 4 15,1 1-3-15,-1-1 6 0,1 0 2 0,-1 0 0 16,1-1 4-16,0 1-7 0,-1 0 1 0,-2 0 1 15,3 0 1-15,-1 0 1 0,1 0-3 0,0 1-2 16,0-1-8-16,-1 0 1 0,2 0-1 0,-1 0-5 16,-1-1 2-16,1 1-26 0,0 0-50 15,-1-1-113-15,-2 3-541 0,-7 3-1086 0</inkml:trace>
  <inkml:trace contextRef="#ctx0" brushRef="#br0" timeOffset="12922.2717">21226 7520 1 0,'0'-4'352'0,"0"-2"5"0,-1 0-82 0,1 2-15 0,1 0 6 15,-1 2-33-15,0 0-42 0,0 0-25 16,0 2-41-16,0 0-39 0,0 2-30 0,0-1-23 16,0 0-14-16,0 0-6 0,0-1-6 0,0 1-1 15,0-1-4-15,0 0-2 0,0 1 1 16,0 2 3-16,0 3 7 0,0-1 8 0,0 5 4 16,0 1 2-16,0 0 5 0,0 2 0 0,0-2 0 15,0 1 5-15,0 1-4 0,0 2 3 0,0 2 3 16,-1-1 0-16,1 3-1 0,-1 1-4 0,1 2-4 15,-1 1-8-15,-2-1 1 0,2 3-4 16,-1 0-4-16,1-1 3 0,0 0-6 0,1 1 0 16,-1-1-1-16,0-2-4 0,-2-1 3 0,3-3-1 15,-1 0-1-15,1-2-1 0,0-2-1 0,0-1-2 16,1 1 3-16,-1-4 5 0,3-3-3 16,-3 0 0-16,1-3-1 0,-1 1-5 0,1-2 4 15,-1-1-2-15,0-2 5 0,0 2 5 0,0-2 6 16,0 0 10-16,0 0 5 0,0-2 11 0,0 1 3 15,0-1-8-15,0-3-7 0,-1 0-19 16,1-7-9-16,-1-1 1 0,-2-4-5 0,3-3 6 16,-1-2-6-16,2-2-1 0,2-3 1 0,-1-2-1 15,0-3 0-15,4-1 1 0,-3 0 1 0,4 2-6 16,-3 1 5-16,3 3-2 0,-4 0-1 0,5 2 6 16,-4 1-2-16,0 2 0 0,-1-1 0 15,-1 2 1-15,1-1-2 0,0 3 1 0,-2-1 1 16,-1 5-5-16,1 0 3 0,-1 3 0 0,-1 2-1 15,1 3 4-15,0 1-3 0,0 0 1 0,0 3 0 16,0 0-1-16,0 1 0 0,0 1-1 16,1 1 0-16,-1 0-7 0,0 0 3 0,0 0-7 15,-1 1-9-15,1-1 1 0,-1 2-5 0,1 3 6 16,-1 4 10-16,-1 4 6 0,1 3 1 16,-2 5 2-16,2 2 0 0,-2 5-2 0,0 1 4 15,-1 4-1-15,0-2 0 0,-1 2 8 0,2 6-6 16,-4 3-1-16,3 2 2 0,-2 1-10 0,3 0 7 15,2-1 1-15,-2-4-1 0,2-4 4 16,1-5-4-16,3-5-2 0,-2-6-1 0,0-4 1 16,1-2 1-16,-1-6 0 0,3-2 3 0,-3-1-3 15,-1-4 4-15,1 0 8 0,-1-1 9 16,0-2 13-16,1 1 6 0,-1-3-7 0,0-2-8 16,3-2-12-16,0-7-5 0,0-3-1 0,-2-2-1 0,0-3-4 15,1-2 0-15,1-4-3 0,1-1 1 16,-2-4 2-16,2 0-3 0,0-2 2 0,-2 0-1 15,2 3 0-15,0 1 1 0,-3 1 0 0,0 1 1 16,0 3-5-16,0 0 2 0,-1 2 0 16,0 0-1-16,-1 0 4 0,0 2-3 0,1 2 0 15,-1 3 1-15,0 3 0 0,0 3-1 16,-1 2 2-16,2 2 0 0,-1 1-6 0,-1 2 4 0,2 1-1 16,0 0-3-16,-1 3 7 0,1 1-4 15,0 0-2-15,0 0 1 0,0 1-9 0,0-1-2 16,0 0-3-16,0 0-3 0,0 0-1 0,-1 2-1 15,2 0 2-15,-1 4-3 0,0 0 1 16,1 5-23-16,-1 2-38 0,3 6-66 0,-1 3-107 16,1 2-245-16,-1 2-605 0,5 2-178 0</inkml:trace>
  <inkml:trace contextRef="#ctx0" brushRef="#br0" timeOffset="13390.0658">21061 8683 461 0,'-4'-8'417'0,"-1"-4"-125"0,-1 0 11 0,3 1-18 15,1 5-13-15,2-1-33 0,-1 0-53 0,1 2-29 16,0 1-21-16,1 1-19 0,-1 1-24 0,0 0-26 16,0 2-26-16,0 0-24 0,0 2-17 15,0 2-6-15,1 0 4 0,-1 7 6 0,0 2 9 0,-1 7 5 16,-1 4 5-16,-1 2 3 0,-1 5 0 15,-1 2 1-15,0-1-4 0,1 4-4 0,-2-4-5 16,3 2-6-16,-1-1 3 0,0-3 0 0,2-2 0 16,-3 1 2-16,4 0-7 0,-1-2-2 0,2-3-1 15,-1-3 0-15,0-4 2 0,1-3-2 16,0 0 1-16,-3-1-5 0,2-1 2 0,-2-3-1 16,2-1 2-16,0-1 3 0,1-3-10 0,-1 0-3 15,0-3-11-15,1 0-10 0,-2-1-16 16,1-1-29-16,-1-2-48 0,1 0-74 0,0-3-150 15,0-2-355-15,0-3-513 0</inkml:trace>
  <inkml:trace contextRef="#ctx0" brushRef="#br0" timeOffset="13832.4302">20991 8735 691 0,'0'-3'423'16,"-1"-2"-25"-16,0 0-129 0,1 7-86 0,1-1-76 15,0 2-54-15,-1 3 6 0,2 5 26 0,1 1 18 16,2 6 2-16,2 4-15 0,-2 2-13 0,6 3-13 16,1-1-10-16,4 0-9 0,2-1-10 15,4 0-9-15,0-1-9 0,5-3-2 0,-2-1-4 16,3-4-5-16,0-4-3 0,-5-1-3 0,3-5-3 16,-3-5-1-16,-1-1 0 0,-2-4 2 0,-2-3 3 15,-5-1 2-15,1-2-3 0,-2-5 4 0,-3-1 3 16,-1-2 2-16,-1-3 1 0,3-1 1 15,-7-3 0-15,3-3-1 0,-3-1 4 16,0-1 2-16,1 2 2 0,-2 0 6 0,-1 1 1 0,3 3 8 16,-2 1 8-16,0 2 1 0,-1 4 8 15,-1-1-5-15,2 5-1 0,-1 2-3 0,1 4 0 16,-2 0 0-16,0 6-10 0,0-1-8 0,0 2-14 16,0 2-8-16,0-1-2 0,0 3 0 15,3 3-2-15,-2 5 5 0,0 4-1 0,1 6-1 0,1 6 8 16,1 1-3-16,-1 5 1 0,3 0 1 0,-3 1-6 15,1 3 0-15,-1-1 2 0,-1 1-2 16,-1 0 5-16,-1 0-4 0,0 2-4 0,1-1-4 16,-1-2-9-16,0-3-9 0,3-6-19 0,0-5-27 15,1-3-43-15,4-4-61 0,-2-4-74 16,1-4-170-16,3-4-564 0,7-4-471 0</inkml:trace>
  <inkml:trace contextRef="#ctx0" brushRef="#br0" timeOffset="14157.1408">21948 8689 2079 0,'0'-4'236'0,"-1"-1"-7"0,1 0-58 0,0 4-17 16,1 1-17-16,-1 1-36 0,-1-1-39 0,1 1-27 15,1 2-15-15,-1-1-9 0,0 2 2 16,1 0 2-16,1 5 11 0,0 1 7 0,-1 3 5 15,0 3 6-15,-1 0-5 0,0 3-4 0,0 4-2 16,-1 0-2-16,-2 1 0 0,0 1-1 0,1 0-2 16,-4-1-9-16,2 2-2 0,1 1-2 15,-3-2-2-15,3 3 1 0,-3-2-4 0,3 3-5 0,-1-1-5 16,0-3 4-16,2-2 1 0,2-4-1 16,-1-3 1-16,0-1-3 0,2-4-1 0,-1 0-1 15,1-3 1-15,-1 2 3 0,1-4-5 0,2 0-4 16,-1-1-8-16,1-2-15 0,-1 2-17 15,0-4-18-15,2 1-30 0,0-2-29 16,-2-2-58-16,5-2-144 0,0-3-648 0,-2-4-696 0</inkml:trace>
  <inkml:trace contextRef="#ctx0" brushRef="#br0" timeOffset="14583.0362">21871 8669 1067 0,'-6'-9'348'15,"0"-2"3"-15,0-1-77 0,-1 3-15 0,4 2-27 16,1 4-46-16,-1 0-43 0,1 2-41 16,2 1-36-16,0 1-24 0,2 1-18 0,-2-2-5 15,1 1 2-15,1 0 1 0,-1 1 9 16,1 3 6-16,0 0 4 0,4-1 1 0,-3 0 1 0,5 1 2 15,1 1 1-15,2-2 6 0,2 0-4 16,6-2-3-16,0 1-8 0,3-5-9 0,6 2-6 16,-2-1-5-16,4-2-2 0,0 2-4 15,1-2-3-15,-2 1-1 0,1 1-2 0,-3 0 3 0,-3-1-2 16,2 2 0-16,-4-2-3 0,-2 0-1 16,-1 2 2-16,-3-1 0 0,-2 1 3 0,-3 0 0 15,-1-2 0-15,-5 2 0 0,1 0 1 0,-4 0 3 16,-2 0 2-16,0 0 0 0,0 0 1 15,0-1-5-15,0 2 2 0,0-2 0 0,0 1-1 16,-1 1-2-16,1-1-2 0,-1 0-2 0,1 0-2 16,0 0 1-16,0 0-1 0,0 0 0 0,-1 0-3 15,0-1-9-15,1 1-9 0,-3 0-27 16,2 0-52-16,0 3-68 0,-3 4-226 0,-5 4-1376 16</inkml:trace>
  <inkml:trace contextRef="#ctx0" brushRef="#br0" timeOffset="22133.0725">21570 9886 1 0,'1'-3'0'15,"0"-2"0"-15,2-3 0 0,-1 2 0 0,-1-1 0 16,-1 3 121-16,1-1 145 0,0 0-7 0,-1 1-7 15,1-2-15-15,0 3-17 0,0-2-25 0,1 2-24 16,0-2-16-16,-1-1-13 0,-1 3-14 16,1-2-11-16,-1 3-14 0,1 0-14 0,-1-1-15 15,0 2-8-15,0 0-9 0,0 1-8 0,0 0-8 16,0 1-15-16,0-1-7 0,0 0-8 0,0 1-9 16,0-1 1-16,0 1-7 0,0 1 0 15,0-1 1-15,2 0 5 0,-1 3 2 0,1-1 0 16,1 4 3-16,-2 1-4 0,0 0 5 0,1 1 7 15,2 1 3-15,-2 3 7 0,-1 0 1 0,0 1-1 16,0 1 1-16,-1 1-1 0,1 0 0 16,0 0-3-16,2 1 2 0,-1 2-6 0,0-2-1 15,-1-1 1-15,0 0-6 0,0 2 6 0,1-4-7 16,0 3-2-16,-1 0 0 0,0-2-5 16,0-1 3-16,0-1 1 0,-1-1 1 0,0 2-4 15,0-5 0-15,2-1 0 0,-2 1-1 0,3-3 7 16,-3-2-5-16,2 0-3 0,-2-2 1 0,0 2-3 15,1-2 7-15,-1-2 2 0,0 1 1 16,-1-2-1-16,2 1 1 0,-1 0 2 0,0 0 2 16,0 0 6-16,0 0-2 0,0 0-2 0,0-2-3 15,0 2-8-15,0 0 7 0,0 0-1 0,0 0 1 16,0-1 0-16,0-1-8 0,0 2-2 0,0-1-5 16,-1-1 2-16,1 0-7 0,-2-2-9 15,-1 1-12-15,1-1-24 0,2-2-21 0,0 3-36 16,0-1-58-16,0 2-102 0,0 0-198 0,0 2-379 15,0 0-567-15</inkml:trace>
  <inkml:trace contextRef="#ctx0" brushRef="#br0" timeOffset="22848.3545">21976 9845 552 0,'0'-5'323'0,"0"-3"-30"16,-1-1-41-16,1-2-11 0,1 5 3 0,0-1-30 16,-1 0-47-16,2 0-27 0,2 1-32 15,-1 2-20-15,-1-1-20 0,4-1-15 0,-2 2-9 16,5-1-9-16,1 0-3 0,-1 2-2 0,3-4-5 15,0 3-3-15,5 1-6 0,-5 1 2 0,4-1 0 16,-1 1-1-16,1 1-1 0,-3 0-5 0,3 1-4 16,-4 1-3-16,-1 2 0 0,1 0 1 15,-2 1-3-15,0 1 0 0,-1 4-4 0,1-2 4 16,-1 5 1-16,-4-2 5 0,2 2 3 16,-3 3-5-16,1 2 1 0,-3 0-5 0,0 2 1 0,-2 2 3 15,-2 0 0-15,0 1 3 0,-4-1-7 0,0 1 4 16,-3 0 1-16,-4 1 1 0,-2-2 5 15,2-2-5-15,-4-1-2 0,5-2-2 0,0-2-2 16,2-2 4-16,-1-3-1 0,2-2 1 16,2-1-2-16,3-1-2 0,-2 0 1 0,4-1-1 15,0-1 4-15,-2-1-4 0,2-1-1 16,1 2-1-16,1-2-3 0,-2 0 4 0,2-1-1 0,0 0 2 16,0 0-1-16,2 0-1 0,-2-1 1 15,1 1 0-15,-1 1 5 0,1-2-2 0,-1 1 2 16,3 0 3-16,0-1 1 0,0 1 9 0,3-3 3 15,-1 2 1-15,5-1-3 0,0-1-5 0,3 0-1 16,1 0-1-16,-2 1 0 0,7-1 0 0,-3 0-4 16,5 0 5-16,2 0-8 0,0 2 4 15,3-4 1-15,3 3-4 0,-1-1 3 0,1 1-5 16,1 1-1-16,-1 0-2 0,-4 0 1 0,3-1 1 16,-6 1-2-16,2-1 2 0,-1 1-6 0,-3 0 4 15,-1-1 1-15,-4 1 2 0,0-1 0 16,-2 1-3-16,-6 1 0 0,-3 0-1 0,2 0 5 15,-4 0 3-15,-1 0 0 0,-1 0 4 0,0-1-1 16,0 1 3-16,0 0 3 0,-1 0-1 16,1 1 2-16,0-2-5 0,-1 1-5 0,1 0-3 0,0 1-3 15,0-1 1-15,-1 0-2 0,1 0-4 16,1-1-15-16,-1-1-32 0,1 4-54 0,0-1-98 16,1 3-380-16,5 5-1156 0</inkml:trace>
  <inkml:trace contextRef="#ctx0" brushRef="#br0" timeOffset="29814.8244">11948 6804 1 0,'0'0'0'0,"1"-1"0"0,-1 0 0 0,2 0 278 16,-2 1-15-16,0 1-52 0,0-1-57 0,0 1-26 15,0-1-3-15,0 0 3 0,0 0 5 0,1 1-8 16,-1-1-9-16,1 0-12 0,-1 0-11 0,1 0-6 16,-1 0-9-16,2 0-9 0,-2 0-12 15,0 0-7-15,0 2-10 0,1-2-9 0,-1 0-6 16,0 0-7-16,1 0-3 0,-1 0-5 0,1 0 2 15,2 0-1-15,2 0-1 0,1-2 0 16,3 2-9-16,1 0 2 0,3-1 2 0,4 1 1 16,3-1 9-16,4 0-4 0,1-1 2 0,4 0 1 15,1 1-3-15,-1-2 2 0,4 2-2 16,-2-1 0-16,-2 0-2 0,1-1 0 0,0 1 1 16,-3-2 0-16,-2 0 8 0,0 0-6 0,-5 1 0 15,-3 0 0-15,1-1-4 0,-5 2 5 0,1-1 3 16,-5 3 2-16,-2-3 2 0,0 2 3 15,-5-1 0-15,3 1-2 0,-3-1 3 0,0 1-8 16,-2 0-1-16,0 1-3 0,1 0-8 0,-1 0 1 16,0 0-10-16,1 0-17 0,4-1-38 15,-1 1-94-15,0 0-248 0,0 2-703 0</inkml:trace>
  <inkml:trace contextRef="#ctx0" brushRef="#br0" timeOffset="30230.3184">10489 6699 657 0,'-4'-9'530'16,"1"-3"-125"-16,1-2-117 0,3 6-66 0,0 0-26 16,1 0-24-16,2 3-31 0,-3 1-17 0,0 2-21 15,-1 1-35-15,0 1-29 0,1 1-22 0,-2 0-19 16,1 0-3-16,0-1-6 0,-1 3 6 0,2-1 8 15,1 5 5-15,-1 6 10 0,4-1 0 0,-2 4 4 16,-2 3-1-16,1 2-2 0,-2 1-1 16,0 0-7-16,-2 2 2 0,2 0-1 0,-4-1-2 15,-2 2 0-15,3 0-7 0,-4 0-3 16,2 0-7-16,0 0-8 0,1-4-18 0,1 1-24 0,2-1-35 16,1-5-49-16,2 0-76 0,2-2-137 15,1-2-373-15,2-1-754 0</inkml:trace>
  <inkml:trace contextRef="#ctx0" brushRef="#br0" timeOffset="30581.7158">10827 6783 1089 0,'-7'-2'390'0,"0"-1"-83"0,-2 2-134 15,2 3-22-15,-2 3-9 0,3 1-28 0,-3 2-31 16,-1 2-19-16,-1 5-19 0,2 0-12 0,1 1-11 15,0 0-10-15,5 0-6 0,2 1-4 0,2-2-6 16,2-3 1-16,2 2 0 0,2-2 5 16,2-3 6-16,3-1 7 0,2-2 4 0,0-2 1 15,2-2 4-15,-3-2-1 0,4-1-1 0,-2-2 3 16,-2-3-1-16,-1 1 5 0,-1-4 2 16,-4 0 3-16,-1 0 3 0,-3 1-3 0,0-3-1 15,-1 1-2-15,-2-1-1 0,-2-2-2 0,-1 0-1 16,0 0-4-16,-1 0-6 0,-4 1-2 0,-2-2-3 15,-1 3-1-15,-1 0 0 0,-1 1-3 0,1 1-4 16,0 3-2-16,1 1-4 0,-1 0-2 16,2 2-5-16,2 0-11 0,2 1-23 0,0 4-29 15,2 3-40-15,1-2-40 0,3 4-56 0,3 0-78 16,4 2-174-16,3 1-411 0,7-4-111 16</inkml:trace>
  <inkml:trace contextRef="#ctx0" brushRef="#br0" timeOffset="30909.0338">11154 6753 706 0,'-2'-1'566'16,"1"0"-195"-16,-2 2-80 0,-1 0-54 15,1 2-55-15,-2 2-52 0,-3 2-27 16,-1 1-16-16,-1 1-10 0,-1 4-10 0,-2-2-18 0,2 2-12 16,0 0-12-16,5 1-11 0,-1 0-2 15,2-1-7-15,4 2-5 0,2-2-2 0,4 0-3 16,2-3 0-16,1-1 5 0,5-4 6 0,2 0 2 15,1-1 5-15,0-4 1 0,3-3 0 0,-4 0 1 16,1-3 1-16,-1-2 2 0,-2 1 3 16,-3-2 3-16,-1-2 2 0,-1-1-2 0,-3-1-2 15,-3 2-1-15,1-3-1 0,-3 4-1 0,-3-2-5 16,1 1 0-16,-5-1-3 0,0 1-2 0,-2-1 0 16,2 2-1-16,-4-2-4 0,3 3 2 15,-1 1-4-15,-2 0-2 0,1 1 0 0,3 3-4 16,-1 0-6-16,1 2-9 0,1-1-27 0,2 2-47 15,3 2-63-15,1 1-102 0,0 1-188 16,0 4-552-16,1 2-276 0</inkml:trace>
  <inkml:trace contextRef="#ctx0" brushRef="#br0" timeOffset="31288.6677">11382 6713 795 0,'-4'-4'512'0,"1"-2"-139"0,0 0-70 0,0 1-43 0,1 3-38 16,2 0-54-16,-3 0-44 0,2 4-39 0,0-2-38 16,-1 1-27-16,2 0-16 0,-1 1-3 15,-1 3 1-15,-5 4 2 0,0 2 4 0,-1 5-3 16,2 1 4-16,1 1-1 0,0-1-3 0,2 2 2 15,0-5-5-15,3 1-1 0,1-2 0 0,1-2 0 16,3 0 0-16,-1-4 2 0,0-1 1 16,2-1 1-16,0-1 4 0,0-3 4 0,2 0 5 15,-1-2 7-15,0-2 1 0,2-3 1 0,1-1 0 16,-2-1-3-16,1-2-3 0,-1-1-2 16,-2 0-1-16,0-1-5 0,-1-2 0 0,0 2-2 15,-2-2 1-15,-3-1 3 0,0 0-4 0,0 0 1 0,-3 1-3 16,0 0-3-16,-3 3-2 0,-1-2-4 15,2 4-3-15,-4-1-5 0,2 2-7 0,-1 2-21 16,0 0-37-16,-1 1-72 0,-1 2-151 0,-1 0-752 16,-6 2-595-16</inkml:trace>
  <inkml:trace contextRef="#ctx0" brushRef="#br0" timeOffset="31922.0812">11806 5803 1 0,'-2'-1'0'16,"2"-2"250"-16,-3-1 216 0,1 2-41 0,1 0-79 16,-1 0-80-16,1 1-58 0,1-1-59 15,1 2-39-15,1 0-33 0,-1 0-30 0,0 2-24 16,0-1-21-16,1 1-14 0,-1-2-13 0,-1 0 6 16,2 1 6-16,2 0 9 0,5 0 13 0,-1 0-1 15,5 1 3-15,2 1 2 0,3-1 0 0,2 0 4 16,5-2 4-16,5 0-1 0,6-1 1 15,4 0-3-15,4-1-8 0,-3 1-2 0,2-1-4 16,0-1-8-16,-5 1-14 0,7-2-50 0,-6 0-159 16,-2 0-504-16,1 2-690 0</inkml:trace>
  <inkml:trace contextRef="#ctx0" brushRef="#br0" timeOffset="32564.9546">9701 5635 1 0,'-3'-3'0'0,"-4"-3"241"16,3-2 228-16,-1 3-29 0,3 1-68 0,1-1-90 15,2 0-76-15,2-1-76 0,2 1-52 16,-3-1-30-16,7 1-10 0,-2-1-7 0,4 1-6 16,0-1-6-16,2 3-7 0,5 0-5 0,-4 1-3 15,4 2-3-15,-7 0-3 0,5 2-1 0,-4 2 1 16,0 1-2-16,-2 3 3 0,1 2 3 15,-1 2 1-15,-1 0 2 0,-3 3 4 0,-3 4 4 16,-2 3 9-16,-3 2 6 0,-5 2-1 0,2 4-1 16,-6-1-11-16,-4-4 0 0,4 0-1 0,-5-4 2 15,-1-1 4-15,1-4 4 0,-2 0 2 0,3-5 4 16,-4 2 4-16,3-3-3 0,1-1 0 16,2-2-3-16,-1-1-7 0,4-2-1 0,3 0-5 15,1-1-7-15,5-3-6 0,1 0-10 0,1 0-16 16,2 0-9-16,2 0 10 0,1 1 9 15,4 0 13-15,8-1 11 0,8-1-12 0,6-3-2 16,1 0-6-16,6 0-14 0,-1-3-18 0,2 0-32 16,-2-3-38-16,4 1-58 0,1-2-89 15,-1 1-164-15,-2 0-294 0,0-4-186 0,-4 3 860 16</inkml:trace>
  <inkml:trace contextRef="#ctx0" brushRef="#br0" timeOffset="32869.7132">10383 5726 1 0,'-3'-4'235'0,"-3"2"193"0,-2-4-50 0,-3 3-42 15,-2 3-11-15,-3 2-49 0,-2 2-47 16,-2 1-55-16,-2 2-35 0,0 3-25 0,0 0-25 16,0 2-21-16,3 0-11 0,3 1-18 0,1 1-13 15,4 2-8-15,4-3-14 0,1 1-3 16,5-1 0-16,2 1-3 0,2-2 4 0,3 0 3 16,2-2 3-16,3-1 5 0,2-2 2 0,5-3 1 15,1-1-1-15,2-2-1 0,0-1-1 0,-1-3 1 16,0-1 3-16,0-1-1 0,-3-3 1 0,0 0 2 15,-4-1 0-15,0-1 3 0,-5 0 0 16,-2 1 0-16,0-1-1 0,-3 0-1 0,-2-1-4 16,-1 2-4-16,-2-3-1 0,-2 2-7 0,0-1 0 15,-3 0-3-15,-2 1-3 0,1-2 1 16,-4 3-3-16,1 0-2 0,-3 3-2 0,2-1-2 16,0 2-9-16,-1 2-12 0,6 0-20 0,0 0-48 15,5 1-79-15,3 3-95 0,0 0-113 0,3 5-356 16,3-1-741-16</inkml:trace>
  <inkml:trace contextRef="#ctx0" brushRef="#br0" timeOffset="33177.8594">10567 5704 493 0,'-6'4'406'0,"-2"1"-71"0,-5 2-18 16,0 0 0-16,1 1-31 0,1 0-67 15,-1 1-67-15,2 1-49 0,2 0-21 0,0-1-21 16,3 2-15-16,-2-3-12 0,4 1-11 15,3 2-8-15,2-3-5 0,5 3 0 0,-2-3-1 16,4 1 3-16,1 2 0 0,6-3-1 0,-2-1 4 16,2 0-1-16,0-4-1 0,-1-2 3 0,-3 0-3 15,1-1 0-15,-3-1 3 0,-2-1 4 0,2-1 5 16,-4-1 3-16,0-3 3 0,-1 2-5 16,-2-1-2-16,0-4-3 0,-2 2-5 0,2-1-1 15,-6-1-2-15,2 1-4 0,-2-2-1 0,0 2-4 16,-2-3-1-16,-1 0-1 0,0-1-2 15,-4 2-3-15,5 0-1 0,-3-1-4 0,0 3-6 0,1-3-5 16,2 4-14-16,0-1-21 0,2 3-50 16,2 1-90-16,1 3-168 0,3 1-241 0,3 2-546 15</inkml:trace>
  <inkml:trace contextRef="#ctx0" brushRef="#br0" timeOffset="33471.1772">10957 5631 419 0,'-5'3'493'0,"-1"2"-161"0,-4 3-46 16,0 2 22-16,-2-1-16 0,2 3-64 16,0-1-63-16,-2 3-54 0,2 0-36 0,3 0-19 15,0 0-18-15,0 1-13 0,5 2-9 0,2 0-7 16,2-2-5-16,4 0-1 0,3-4 3 16,1 0 3-16,3-3 4 0,0 0 5 0,0-2 1 15,3-4 5-15,0-2 2 0,-1-3 2 0,3-2 0 16,-5-2-2-16,2-1-1 0,-3-1 0 0,-2-4-1 15,0 2-1-15,1-4-3 0,-3 0-3 16,-2 1-3-16,2-2 1 0,-6 0 1 0,0-1 2 16,-4 1-1-16,0-1-7 0,-3 0-2 0,-3 0-4 15,-1-1-4-15,-4 2-4 0,-1 3-4 0,-1 0-6 16,-4 1-9-16,1 1-17 0,-4 1-34 0,1 2-51 16,-1 2-88-16,1 2-305 0,0 3-1075 0</inkml:trace>
  <inkml:trace contextRef="#ctx0" brushRef="#br0" timeOffset="34049.8709">11284 4642 1 0,'0'0'0'0,"2"-1"317"16,0 1 126-16,-2-2-51 0,0 2-87 0,1 0-77 15,1 2-76-15,0-2-59 0,-1 1-31 0,2-1-18 16,2-3-10-16,4 2-7 0,4-1-9 0,1-2-7 16,7 4-2-16,2-3-4 0,4 0 2 15,7 1-1-15,4 1 1 0,7-3 2 0,6 1-1 16,4 0-2-16,2 0-1 0,-1 0-1 0,3 0 0 15,2-1 1-15,-4 2-1 0,0-4-3 16,-1 1-3-16,-4 0-4 0,-5 0-15 0,-7 0-38 16,-4 2-69-16,-8 1-213 0,-6 2-488 0,-11 2 9 0</inkml:trace>
  <inkml:trace contextRef="#ctx0" brushRef="#br0" timeOffset="34686.2224">9701 4386 1 0,'8'-5'0'0,"3"-3"0"16,8-2 79-16,3 1 122 0,5 3 35 15,-3-1-18-15,3 0-34 0,-1 2-47 0,-1 4-49 16,-2 0-32-16,-1 2-23 0,-3 1-14 0,-1 4-10 16,-5 2-9-16,2 1 0 0,-7 5 7 15,-2 3 12-15,-3-1 18 0,-5 3 17 0,0 4 15 16,-7-1 12-16,-3 0-1 0,-6 1 2 0,1-4-12 16,-1-4-4-16,-2 1-1 0,0-4-6 0,1-1 0 15,0-2-5-15,1-1-10 0,5-2-5 16,1-1-9-16,2-2-11 0,4 0-12 0,5-2-22 0,1 0-22 15,5-1 6-15,1 1 6 0,4 3 22 16,2-2 22-16,6 0 0 0,3 1-1 0,1-2-3 16,3 0-6-16,-2-1-4 0,-1 2-2 0,-3 1-4 15,1 1 1-15,-3-2-3 0,-3 5 0 0,-4 0 0 16,1 0-1-16,-5 3 1 0,-3 0 6 16,-3-1 8-16,-2 2 12 0,-3 2 13 0,-2-3 9 15,-3 2 7-15,-5-1 2 0,1-2 2 0,-3 2-3 16,-4-4-5-16,0 0-6 0,-2 0-8 0,0-3-3 15,-1 0-4-15,1-1-5 0,1-3-1 16,3 0-7-16,1 0-3 0,7 0-5 0,0-3-7 16,3 1-12-16,6-2-42 0,3 0-127 0,2 0-279 15,8-3-614-15,4-3 112 0</inkml:trace>
  <inkml:trace contextRef="#ctx0" brushRef="#br0" timeOffset="35023.2668">10328 4476 797 0,'-2'3'310'16,"-5"0"-99"-16,-2 0-1 0,-2 3 35 0,0 2-1 15,-4 4-59-15,0-1-70 0,1 3-38 0,-2 2-27 16,6-2-17-16,-2 2-5 0,3 1-13 16,6-2-3-16,2 1-3 0,3-5-1 0,1 0 2 15,7 0 5-15,3-1 4 0,1-2 0 0,5-1 4 16,-1-2 0-16,2-3 0 0,0-1 6 0,-2-4-4 15,1 1 1-15,-6-2 2 0,2-2 1 16,-6 0 5-16,-2-2 4 0,1-1 1 0,-4 1-9 16,0-4-1-16,-3 1-6 0,-2-2-7 0,0 1 2 15,-4-1-10-15,1 1-2 0,-5-1-4 16,-1-1-6-16,-1 0 2 0,-1 1-2 16,-2 2-1-16,-2-1-3 0,-1 3 0 0,1 2-1 0,-1-2-1 15,-1 3-1-15,5 1-7 0,-2 3-11 0,6 0-16 16,3 1-37-16,1 1-38 0,5 0-54 15,1 2-39-15,5 3-55 0,4-2-191 0,8 2-315 16,4 1-43-16</inkml:trace>
  <inkml:trace contextRef="#ctx0" brushRef="#br0" timeOffset="35324.2904">10633 4452 1 0,'0'0'542'15,"-2"0"-98"-15,-1 0-94 0,-1 3-78 0,0-2-76 16,-2 2-31-16,-2 1-21 0,-1 2-22 0,-1 4-14 15,-4-2-18-15,3 2-19 0,-1 2-23 16,-3-2-12-16,5 2-12 0,0 1-9 0,4 0-4 16,1-2-12-16,5 1-3 0,1-2 0 0,4-1-1 15,1 1 7-15,5-3 4 0,1 0 6 16,2-1 2-16,2-4 8 0,-1-1 1 0,2-2-2 16,-2 0 3-16,0-3-3 0,-3 1 2 0,-3-2 4 15,-3 0 3-15,0-1 1 0,0-1-1 0,-3-1-3 16,-1 1-4-16,-2-1-4 0,0-1-5 0,-1 0-7 15,-3 0-7-15,-2-2-9 0,0 1-8 16,-1 0-3-16,-1 1-6 0,-3-1 0 0,1 3-2 16,1 1-8-16,0 3-9 0,5-2-24 0,-2 1-41 15,6 3-113-15,0 1-181 0,2 0-247 16,4 0-319-16,1 1 604 0</inkml:trace>
  <inkml:trace contextRef="#ctx0" brushRef="#br0" timeOffset="35584.5922">10815 4479 1 0,'-8'5'0'0,"-2"0"9"0,-3 3 429 16,2 2-9-16,3-1-57 0,-1-1-103 0,-1 2-77 15,6 0-62-15,-2 2-50 0,4-2-26 0,0 3-9 16,4-2-9-16,2 2-1 0,2-3-3 0,2 2-4 16,3-5 4-16,2 0 5 0,0 1 6 15,5-6 4-15,-2-2 2 0,1-1-1 0,0-2-5 16,-3-1 3-16,0-2-1 0,-3 0 2 0,-2-4-1 15,-3 2-3-15,2-1-3 0,-1-3-5 16,-4 2-4-16,0-2-3 0,-2 1-6 0,-2-1 1 16,-2 1-3-16,1-2-5 0,-6 3-5 0,3-2-11 15,-2 2-12-15,0 1-14 0,-2 0-20 0,-1 2-37 16,-3 3-62-16,3 2-136 0,-3 2-506 0,-4 3-723 16</inkml:trace>
  <inkml:trace contextRef="#ctx0" brushRef="#br0" timeOffset="36227.3029">11099 3335 1 0,'-5'-4'35'15,"-2"0"395"-15,-1-2-51 0,2 2-10 0,0 0-35 16,0-2-66-16,4 2-62 0,-2 1-38 0,2 1-33 16,0-1-20-16,2 1-14 0,0 2-16 15,0 0-21-15,0 0-22 0,2 0-18 0,-1 0-20 16,0 0-12-16,1 0-15 0,0 1 0 0,3-1 6 15,6 1 10-15,5-1 13 0,9 0-3 16,8 0 1-16,5 1-1 0,10-1 0 0,5 2 4 16,3-2-4-16,4 0 0 0,0 1-2 0,2-2-3 0,0 1 0 15,2-2-1-15,-2-1-8 0,3 1-1 16,-2-2-13-16,-3-2-12 0,-3 2-24 16,-3-2-69-16,-4-1-102 0,-8 0-236 0,-8 1-400 15,-4 1 5-15</inkml:trace>
  <inkml:trace contextRef="#ctx0" brushRef="#br0" timeOffset="36793.7292">9465 3105 1220 0,'1'-2'360'0,"0"-2"-83"0,4 1-125 15,-5 3-67-15,0 2-43 0,0-1-20 0,-3 3 4 16,1 0 21-16,0 5 16 0,1 3 9 0,-2 6-7 16,-2 5-19-16,0 2-14 0,0 4-11 0,-3-1-9 15,3 2-2-15,3-2-2 0,3-3-2 16,3-6 2-16,9-2 0 0,0-3 1 0,1-5 1 16,6-2 4-16,1-4 2 0,6-1 4 0,0-5 1 15,0-3-2-15,0-2-3 0,-4-2 0 16,1-1 0-16,-3-5 2 0,-3 4 3 0,1-4-1 15,-1 1-1-15,-5 0 0 0,-3-3-3 0,0 3 2 16,-2-1 2-16,-5 0 0 0,2 0 2 0,-3 5 1 16,-2-1 3-16,0 3 6 0,0 2 7 15,-1 0 3-15,0 4 0 0,-1 1-6 0,1 2-13 16,-1 0-12-16,2 1-12 0,-1 0-17 0,1 0 1 16,-1 5 0-16,-2 2 6 0,-2 3 9 15,-1 5 4-15,0 2 0 0,-2 2-3 0,3-1 0 16,-1 3-4-16,-1 0-3 0,3-1-3 0,0 2-13 15,1-2-13-15,1 0-16 0,4-2-14 0,3-5-18 16,1 1-24-16,2-5-40 0,4 1-88 0,3-3-173 16,1-3-414-16,4-1-298 0</inkml:trace>
  <inkml:trace contextRef="#ctx0" brushRef="#br0" timeOffset="37111.7439">10081 3199 868 0,'-7'-4'599'0,"1"-2"-166"0,-1 2-122 0,-1 3-89 16,1 1-77-16,3 0-67 0,-3 2-34 0,-2 1-25 16,3 4-12-16,-2 1-3 0,0 4-2 15,5-1-2-15,-3 5-1 0,6-3-5 0,0 1-6 16,3 0 3-16,3 0 0 0,2-4 4 0,3 0 6 16,2-3 3-16,4-1 5 0,1 0 4 0,-2-5 2 15,2-1-2-15,0-1 3 0,-6-4 0 16,-1 0 2-16,0 1 8 0,-2-3 2 0,-2-1 1 15,-3 0 2-15,2 0-2 0,-4-3-2 0,-2 1-4 16,-1-1-4-16,-3-1-6 0,0-1-3 0,-2 2-1 16,0-2-2-16,-3 2-1 0,-1-1-3 15,0 2-1-15,-1-2-2 0,-4 3-2 0,3 1-4 16,0 2-1-16,1 1-8 0,2 2-9 0,3 1-22 16,1 2-41-16,3-1-47 0,1 2-67 0,2 1-93 15,1 3-136-15,5 3-304 0,1-3-342 0</inkml:trace>
  <inkml:trace contextRef="#ctx0" brushRef="#br0" timeOffset="37394.2314">10389 3119 267 0,'-3'-1'519'16,"-3"0"-114"-16,2 2-95 0,-4 2-36 0,-1 1-29 16,-1 2-52-16,-1 1-40 0,-4 1-36 0,4-1-32 15,2 4-26-15,0-1-17 0,3 0-12 16,0 2-14-16,5-3-12 0,1 3-7 0,1-1-4 15,5 2-2-15,0-1 2 0,3-3 11 0,3 1 8 16,1-4 5-16,5 3 7 0,-4-4-11 0,6-2-1 16,-5 0 2-16,0-5-2 0,-2 1 2 0,-2-1-2 15,-3-3 2-15,0 1 2 0,1-2 2 0,-6 1-3 16,0-2-3-16,0-4-5 0,-3 1-5 16,-2-1-4-16,-2 1-3 0,1-2-4 0,-5 2-4 15,-1 1-4-15,1-3-5 0,-3 4-4 0,-1-1-6 16,2 2-14-16,-1 2-17 0,4 1-38 15,1 1-72-15,-1 1-168 0,6 0-387 0,0 2-417 16</inkml:trace>
  <inkml:trace contextRef="#ctx0" brushRef="#br0" timeOffset="37682.818">10633 3093 1 0,'-3'6'0'16,"-4"4"45"-16,0 2 325 0,-2 1 37 15,3-1-51-15,-1 1-98 0,3 1-85 0,1 0-61 16,0 1-41-16,5 0-19 0,1-1-9 0,1 1-3 16,4-1 0-16,3-2-4 0,0-2 0 0,3 0 1 15,1-4 3-15,-2-3 7 0,4 1-1 16,-4-3 3-16,4-2-1 0,-2-2-4 0,-3-1 1 16,1-2 3-16,-2-2 2 0,-1-1 2 0,-3 0 1 15,-1-3-2-15,-2-1-5 0,-1-2-3 0,-3 1-6 16,-1 1-5-16,-3-2-3 0,-1 1-6 15,-1-3-8-15,-2 3-6 0,-2-1-6 0,-3 1-6 0,2-2-1 16,-2 3-4-16,-3 1-6 0,1 0-8 16,-1 4-29-16,-1 1-65 0,2 4-154 15,-2 5-620-15,-2 2-618 0</inkml:trace>
  <inkml:trace contextRef="#ctx0" brushRef="#br0" timeOffset="38300.4249">11274 1992 1 0,'-2'0'0'0,"0"-1"58"16,0 0 310-16,2 1-15 0,2 0-65 0,0 1-89 0,0-1-68 16,0 0-49-16,2 0-26 0,2-1-23 15,5-1-9-15,6 1 13 0,2-2-2 0,6 1-5 16,6-2-4-16,3 1-3 0,7-1-5 0,5 2-1 15,4 1-3-15,5-2-1 0,3 2 1 0,4 0-3 16,2-2 0-16,2 3-13 0,-4 0-53 16,5 0-144-16,-3 3-329 0,-2-2-529 0</inkml:trace>
  <inkml:trace contextRef="#ctx0" brushRef="#br0" timeOffset="38892.654">9486 1739 1 0,'-1'-5'0'0,"-6"1"323"0,2-2 98 16,-4 2-39-16,1 2-48 0,-2-1-68 16,-2 2-66-16,0 2-58 0,1 2-36 0,-5-1-28 0,6 3-13 15,-2 1-13-15,0 3-15 16,-1 0-8-16,2 2-10 0,4 2-6 0,0 1-4 16,4-1-3-16,1 2-4 0,5 0 1 0,1 3 5 15,6-2-3-15,5 4 5 0,0-3-1 0,5 2-1 16,3-1 4-16,2 1-3 0,-1-2-4 0,1 0-3 15,-4 1-1-15,-6 1-1 0,2-3 1 0,-6 0 1 16,-3 2-3-16,-5-4 3 0,0-1-1 16,-2-3 0-16,-1-2 5 0,-1-1-1 0,-2-2 6 15,1 1 9-15,-5-1 7 0,2-1 10 0,-4 1 3 16,-3-1-2-16,-3-1-6 0,0 0-2 16,-3-2-5-16,-3 2-6 0,-1-3 3 0,3-3-11 15,-1 2-1-15,1-1-2 0,2-2-9 0,2 2-1 16,3-3-11-16,4 1-23 0,0-2-41 0,5 1-99 15,2 1-266-15,4 1-579 0,5-4-114 0</inkml:trace>
  <inkml:trace contextRef="#ctx0" brushRef="#br0" timeOffset="39223.6294">9865 1848 1 0,'-2'-2'505'0,"-2"1"-88"0,-3 0-124 0,1 3-21 15,-3 4-3-15,-3 2-39 0,-2 0-65 0,-2 1-51 16,2 2-36-16,0 0-30 0,4 3-15 16,1 0-10-16,1 1-11 0,6 0-3 0,0-1-3 15,4 2 0-15,1-1-3 0,7-3 2 0,0 1 4 16,5-2 6-16,1 1 10 0,4-4 0 0,-1-3 3 16,2-3-1-16,3 1-2 0,-5-4 1 0,0-2-6 15,-3-1 2-15,-2 1 5 0,-4-3 8 16,0-3 5-16,-3 2 1 0,-3-2 1 0,1-3-11 15,-4 1-5-15,0 0-6 0,-2 0-12 0,-3-3-1 16,0 1-7-16,-4 0-8 0,0-1-1 16,-2 1-6-16,-2 0-3 0,0 3-1 0,-1 1-3 15,-4-2-5-15,5 4-6 0,-1 2-17 0,0 0-33 16,4 2-41-16,5 1-98 0,3 2-153 0,2 2-195 16,7-1-363-16,3 1 454 0</inkml:trace>
  <inkml:trace contextRef="#ctx0" brushRef="#br0" timeOffset="39521.94">10249 1801 1 0,'-11'1'417'0,"-1"2"2"16,-8 2-16-16,-1 2-33 0,3 1-74 0,1-2-81 16,1 4-61-16,4-3-52 0,-4 5-31 0,6-3-31 15,3 2-23-15,2 1-9 0,3 2-8 0,2 0-2 16,3 2 3-16,6-1 1 0,2-1 8 15,6 2 2-15,0-5 4 0,5-1 4 0,1-4 0 16,0-1 1-16,0-3-4 0,-1-1 1 0,-5-2-3 16,2-1 1-16,-6-1 5 0,-2 0 5 15,-4-2 6-15,0-2-1 0,-3-1 2 0,2-2-7 16,-5 0-5-16,-1 0-5 0,-3-1-8 0,-2 2-5 16,-1-1-7-16,-1-1-7 0,-2 1-3 0,-3-2-2 15,-2 2 1-15,1 0 0 0,0 3 2 16,-1-3-3-16,1 1-6 0,2 3-16 0,1 2-38 15,3 1-68-15,3 2-197 0,3 1-401 0,3 0-443 16</inkml:trace>
  <inkml:trace contextRef="#ctx0" brushRef="#br0" timeOffset="39835.1025">10644 1783 15 0,'-10'2'406'0,"-4"5"-45"0,-4-1 6 0,2 3-19 16,-1 0-38-16,1 1-80 0,-1 2-79 0,4-1-55 16,1 2-47-16,3-1-27 0,3 1-10 0,5 1-6 15,2 2 2-15,5 3-1 0,4 0 7 16,7-1 1-16,4 0 3 0,2-1 1 0,4-2-1 16,0-2 2-16,-1-4-2 0,0-3 0 0,-4-4 0 15,1-2 1-15,-3-2 3 0,-1-4 2 16,-2-1 4-16,0-1 3 0,-5-6 3 0,-1 1 3 15,-3 1-1-15,-2-2-1 0,-4-3-4 0,-2 2-7 16,-3-4-5-16,-2 2-5 0,-4-1-5 0,-3-2-3 16,-2 3-6-16,-3 0-7 0,-4 0-3 0,-2 3-3 15,-3 2-4-15,-2 3-6 0,-2 4-23 0,-2 6-62 16,-4 5-143-16,-5 7-762 0,-2 6-413 16</inkml:trace>
  <inkml:trace contextRef="#ctx0" brushRef="#br0" timeOffset="42307.5455">19466 7629 1 0,'0'0'0'0,"0"0"0"0,0-1 0 15,0 0 0-15,0 1 0 0,0-2 0 0,1 1 0 16,-1 1 0-16,0 0 0 0,0-4 0 0,-1 3 0 15,1-1 0-15,0 1 0 0,0 0 0 0,0 0 0 16,0-2 164-16,0 2 3 0,0 0-22 16,-2 0-15-16,2 0-17 0,0 0-7 0,0-1-4 15,0 1-17-15,-1 0-12 0,1 0-11 0,0-1-10 16,0 0 0-16,0 0-5 0,1 0-7 0,-1 2-4 16,0-1-2-16,0 1-1 0,0-1 5 15,0 1 4-15,0-1-2 0,0 0-4 0,0 0-1 16,0-1 0-16,0 1 3 0,0 0 3 0,0 0 0 15,0 0-1-15,0-2-3 0,0 2-1 16,2 0-2-16,-2-2-2 0,0 1-1 0,0 1-7 16,0 0-2-16,1 0-3 0,-1 0-2 0,0 0 3 15,0 1-1-15,0 0 2 0,0 0 1 0,0 1 4 16,0-1 9-16,0-1 2 0,0 1 0 16,0-2 0-16,0 2-3 0,0-1-2 0,1 1 1 15,-1-2 2-15,1 2-3 0,-1-1 2 0,0-1 0 16,0 4-2-16,0-4 0 0,0 2 1 15,2-1-3-15,-2 0 0 0,0 1-2 0,0 0-2 16,0 0 0-16,0-1 1 0,0 1-3 0,0 0-1 16,0 0-1-16,0 0-6 0,0 0 1 0,0 0-3 15,0 0-2-15,0-2-1 0,0 2-3 0,0 0-1 16,-2 2-3-16,2-2 0 0,0 0-1 0,0 0-1 16,0 0 0-16,0 0-1 0,0 0 0 15,0 0 2-15,0 0-2 0,0 0 1 0,0 0 0 16,0 0-1-16,0 0-1 0,0 0-1 0,0 0 1 15,0 0 1-15,0 0 1 0,0 0 0 0,0 0-2 16,0 0 1-16,0 0 0 0,0 0 1 16,0 0-2-16,0 0 0 0,2 0 0 0,-2 0-2 15,0 0 2-15,0 0 1 0,0 0 0 0,0 0-1 16,0 0-1-16,0 0 0 0,0 0 0 16,0 0 1-16,0 0-1 0,0 0-2 0,0 0-2 15,0 2 0-15,0-1 3 0,0 2 1 0,1 2 3 16,-1-1 1-16,1 4-1 0,2 1-2 0,-3 2 0 15,1-1 2-15,0 5 2 0,1-1 0 16,-2 5 0-16,2 1-3 0,-1 4 1 0,-1-1-1 16,1 6-3-16,-1 2-13 0,0 6-77 0,0 5-222 15,-1 3-1180-15</inkml:trace>
  <inkml:trace contextRef="#ctx0" brushRef="#br0" timeOffset="45787.3222">19483 8499 1 0,'1'-1'0'0,"0"-1"0"0,1-1 0 15,-2 0 0-15,0 1 0 0,0-1 163 0,1 2 81 16,-1-1-15-16,0-3-6 0,0 2-7 0,0-1-1 16,0 1-9-16,0 1-10 0,0 0-16 0,0-1-27 15,0 2-19-15,0 0-25 0,0 0-23 16,0-2-23-16,0 3-22 0,0 0-17 0,0 3-15 15,0-3-8-15,0 0-3 0,0 2 1 0,0 0 3 16,1 2 2-16,-1-1 5 0,0 3 5 16,0-2 2-16,-1 3 1 0,1 0 0 0,0 1 1 15,0 3-1-15,0-3 3 0,0 3-1 0,0-1 0 16,0 2 2-16,0-1-4 0,0 0 0 0,0 0-1 16,0 1-1-16,0 2 2 0,0 1 0 15,0-3 0-15,0 3-3 0,-1-2-1 0,-1 1-3 16,1-1-3-16,0-2 1 0,0-1-3 0,-1 1 2 15,0-2 3-15,2 2-3 0,-1-3 6 16,1 0-7-16,-1 1-2 0,1-3-1 0,0 1-2 16,0 2 6-16,0-2-2 0,-3 0 3 0,3-2-3 15,-1 1-1-15,1-2 3 0,-1-1 1 0,1-1 2 16,0-1-2-16,-2 0-2 0,2 0-1 16,0 1-4-16,-1-1 6 0,1 0-1 0,0 0-1 0,-1 0 1 15,1-1-5-15,0 0 0 0,0 0-1 0,0 0 2 16,0 0-6-16,0-1-15 0,0 1-25 15,0-1-53-15,0 1-61 0,0-1-100 0,0 0-116 16,1-1-191-16,2 0-345 0,2 0 331 0</inkml:trace>
  <inkml:trace contextRef="#ctx0" brushRef="#br0" timeOffset="46449.0391">19781 8545 1 0,'1'-1'0'0,"-2"-3"0"0,1 1 0 0,0-1 93 0,0 2 129 15,0 1-31-15,-1-2-26 0,1 1-11 16,-2 1-11-16,2 1-6 0,-1-2-10 0,-2 1-12 15,2-1-13-15,0 1-7 0,0 0-6 0,1-1-8 16,-1 1-6-16,-1 0-13 0,0 1-12 0,0-1-10 16,1 1-16-16,0 1-4 0,1-1-4 15,-3 1 1-15,1 2 5 0,-3-2 2 0,1 1 3 16,1 2 1-16,-1-3 1 0,3 4-3 0,-3-3-4 16,0 3-2-16,0 0-5 0,-1-1 1 0,3 4 2 15,0-2 0-15,-2 3 4 0,0-1-7 16,1 0 0-16,1 2-3 0,-2 1-2 0,3 0 2 15,-3 0-3-15,3 0-1 0,-3 0-3 0,3 0 2 16,1 0 2-16,0-1 1 0,0 0 3 0,1-2-4 16,3 0-1-16,-2-1-2 0,1 2 1 15,-1-2-1-15,2-1 1 0,-1 0 1 0,0-1-3 16,3 0 3-16,-3-1 0 0,6 0 1 0,-5 2 3 16,1-3-1-16,0-1 0 0,0 1 1 15,0-1 2-15,2 0 3 0,1-1 0 0,-1-1 1 0,-1 0-5 16,3-1-1-16,1-1-1 0,-1 0-1 15,2 1 1-15,-1-1-3 0,-1 0-2 0,0-2 0 16,0-1 1-16,-1 2 2 0,-1-2 4 0,3 1-2 16,-4-3 0-16,0 0 0 0,1 0 0 0,-1 1-1 15,0-2 1-15,-1 1-4 0,0 0 0 16,0-1-2-16,0-1-2 0,-1 0 5 16,2 0 0-16,-4 0 2 0,1 0 1 0,0 0-4 0,-2 0 1 15,-1-1 0-15,0 2 4 0,-1-3-2 16,-1 1-1-16,-2 1-1 0,2-2-6 0,-5 1 3 15,3-3 1-15,-2 2-1 0,1-1 1 0,-3 1-1 16,-1-1-3-16,2 3 0 0,-4 1 0 0,1-1-1 16,-1 2-4-16,-2 3-2 0,1 0-8 15,-5 3-3-15,-4 5-14 0,-1 2-49 0,-7 7-222 16,-3 4-770-16,-7 5-362 0</inkml:trace>
  <inkml:trace contextRef="#ctx0" brushRef="#br0" timeOffset="48179.059">17512 7611 1 0,'0'-1'0'16,"1"-1"0"-16,-1 0 0 0,0 0 0 0,0 1 0 15,0 0 0-15,0 0 42 0,0-3 136 16,1 2-15-16,-1-1-14 0,0 1-2 0,1 0-13 16,-1-1-10-16,0 1-4 0,0-2-7 0,1 2-1 15,1-1 0-15,-2 0 1 0,2 1-7 0,-2 0 2 16,0-1-6-16,0 2-4 0,0 0-2 16,0 0-10-16,0-2-4 0,0 2-7 0,0 0-4 15,0-1 0-15,-2 1-4 0,2-2-2 0,0 2-7 16,0-2-1-16,-2 1-3 0,2-1-2 0,-1 2 0 15,1-1-7-15,0 0-3 0,0 2-3 16,0-1-5-16,0-1-1 0,0 1-3 0,0 1-5 16,0 0-7-16,0 0-2 0,0 0-5 0,0 0-2 15,0 1 1-15,0-1-10 0,0 0-2 16,0 2-3-16,0-2-5 0,0 1 8 0,1 1 2 0,-1 1 0 16,2 3 1-16,-2 1 1 0,2-2 0 15,-2 4 1-15,0 1 5 0,0 1-4 0,0 2 1 16,0-1-1-16,-2 2-2 0,0 1 5 0,1 2 1 15,0 1 2-15,-1 3 3 0,-3 4-4 16,2 0-1-16,3 4-3 0,-1 1-4 0,1 5-31 16,1-1-76-16,0 6-176 0,4 0-396 0,-4 0-951 15</inkml:trace>
  <inkml:trace contextRef="#ctx0" brushRef="#br0" timeOffset="48924.5607">17427 8440 1 0,'0'-3'293'0,"-3"-1"200"16,2-2-111-16,1 3-43 0,0 1-54 16,-1 0-57-16,1 1-56 0,-1-1-45 0,1 2-46 15,0 0-34-15,-1 2-27 0,1-1-7 0,-1 0-4 16,-3 2 2-16,1 2 7 0,0 2 1 16,-2 0 5-16,2 1 3 0,-4 2 3 0,4-1-2 15,0 3-1-15,-2-2-4 0,4 2-4 0,0 1 0 16,1 0-1-16,1 0 1 0,0 1 2 15,6 0 1-15,-3 0 1 0,5 0-2 0,0 1-1 16,2 0-1-16,0 1-5 0,6 0 2 0,-4 2-1 16,5-2 0-16,-3-1-2 0,2 1-5 0,-1-2-3 15,-3 2-5-15,-1-1 2 0,-2 0 1 16,1 0 0-16,-2-1-1 0,-2-2-1 0,-1 1 1 16,1-3-2-16,-3 3 2 0,1-4-2 0,-3 2 2 15,-1-1 0-15,2-3-4 0,-3 0 3 0,-1 1 2 16,-2-2 1-16,1-1 5 0,-5 0 0 15,2 2 0-15,-5-2-1 0,-1 0 2 0,-5 0-1 16,2-1 1-16,-2-1 0 0,-1-2-3 0,2-1 2 16,-1-1-3-16,1-2 1 0,-2 0 0 0,2-3-2 15,-2 1-2-15,3 0-2 0,-3-4 2 0,3 2-3 16,1 0 3-16,-1-4 1 0,4 2-4 0,2 0 0 16,5-5-4-16,2 4-5 0,4-3 1 15,4-1-6-15,4 1 2 0,5-1 0 0,0-2 2 16,6-1 4-16,4-1 2 0,-1 0 3 0,3 0-2 15,2 0 1-15,0-2 2 0,1 1-1 16,-2-1 4-16,1 1-2 0,-6-2 0 0,0 1 0 16,-2 1 0-16,-7 0 0 0,2 3 3 0,-4-1 1 15,-2 2 0-15,-3 2 2 0,-3 0 1 0,-1 5 1 16,-2-3 4-16,-3 3-3 0,-1 0 0 16,-2-2 0-16,-1 3-4 0,-3 0-1 0,-3-2 2 15,-1 3-2-15,-3 0 1 0,0 1-2 0,-5-1-3 16,0 2-2-16,-3 2 3 0,-2 1-1 15,1-1 1-15,-3 2 2 0,6 2-6 0,-2-1 2 16,3 2-2-16,1 1-6 0,3 2-8 0,3 1-40 16,-1 2-117-16,4 2-358 0,3-1-1075 0</inkml:trace>
  <inkml:trace contextRef="#ctx0" brushRef="#br0" timeOffset="49808.7042">15205 7631 1 0,'-1'-2'0'0,"-2"-3"193"15,1-2 278-15,2 3-55 0,0-1-77 0,1 1-58 16,0-1-58-16,-1-1-45 0,3 2-26 16,-2-1-20-16,0 2-18 0,0 0-19 0,-1 1-18 15,1 0-21-15,-1 2-19 0,0 2-14 0,0-2-14 16,0 1-8-16,0 0-2 0,0 2 1 0,0 1 4 16,0 3 6-16,1 2 2 0,-1-1 3 15,2 3 0-15,1 1 2 0,-1 1 1 0,-1 3-1 16,-1-1-1-16,0 4-1 0,-1-2 0 15,0 4 0-15,-3 3 1 0,1 0 0 0,2 2-3 0,-1 2-2 16,-3 2-5-16,1 1-9 0,1 1-17 0,-2 3-45 16,1 1-95-16,-2 1-204 0,2 3-451 15,-3 0-751-15</inkml:trace>
  <inkml:trace contextRef="#ctx0" brushRef="#br0" timeOffset="50274.5869">15064 8411 312 0,'-2'-2'529'0,"1"-1"-66"15,-3 0-150-15,3 1-29 0,1 1-41 0,0-1-49 16,-1 2-48-16,1 0-44 0,-1 1-34 15,1-1-27-15,0 1-25 0,-2 3-6 0,-2 2 6 16,-1 5 2-16,-3 3 13 0,-1 1 6 0,0 3-4 16,-1 2 1-16,4 2-8 0,-3 3-4 15,-1 4-5-15,1 2-3 0,0 5-4 0,2-2 0 16,4 2 0-16,0-2-6 0,5-2 0 0,1-4 1 16,5-3-5-16,1-3 5 0,2-7-1 0,0 0-1 15,-1-4 4-15,2 1-5 0,2-5 4 16,-2-2 4-16,1-2 1 0,-1-3 1 0,6-4 0 15,-4-2-3-15,2-1-1 0,-4-4 5 0,4 0-5 16,-3-2 1-16,-3 0 4 0,1 0-5 0,-3-1 2 16,-4-2-1-16,2-1 0 0,-2 2 3 15,-4-2-1-15,0 3-2 0,-3 0-4 0,0 0 2 16,-3 1-3-16,-2 0 1 0,1 0-1 0,-5 5-7 16,-2 0 2-16,1 2-1 0,-4 0 0 15,-4 2 1-15,-4 4-1 0,0 3 0 0,-6 3-3 16,1-2 6-16,5 3-8 0,-2 0-3 0,5 2-14 15,4 2-39-15,5-3-78 0,4 1-171 0,5 1-416 16,9-3-890-16</inkml:trace>
  <inkml:trace contextRef="#ctx0" brushRef="#br0" timeOffset="51411.4403">16286 7691 1 0,'0'-1'0'0,"0"0"0"0,1-2 0 0,-1 1 244 16,2 0-5-16,-2 1-44 0,2-1-15 15,-1 1-14-15,0 0-6 0,0 0-5 0,-1 0-15 16,1-2-17-16,-1 2-20 0,0-2-11 0,0 3-11 15,0-1-9-15,0-1-12 0,0 2-20 16,0 2-19-16,0-2-16 0,0 1-11 0,0 2 0 16,0-2 4-16,0 3 6 0,1 1 5 0,-1 0 2 15,0 1 2-15,1 4 1 0,-1-3 4 0,4 5-1 16,-3-1 4-16,1 3 4 0,-1 4 3 16,0-1 2-16,4 1-1 0,-3 2-1 0,1 0-3 15,-2 0 2-15,3 2 1 0,-2 0 0 0,-1-1 1 16,-1-2-1-16,-1-1-3 0,0-2-1 15,0-3-8-15,-2-3-1 0,3-2-2 0,-1-4-2 16,1-2 4-16,0-1 2 0,0 1 10 0,0-2 15 16,0-2 17-16,0 2 10 0,1-2-6 0,-1 0-11 15,3-2-19-15,-2-3-14 0,0-3-2 0,-1 1-5 16,2-3-4-16,-2-3 0 0,1 3-5 0,-1-4-2 16,1 1 4-16,-1-3-2 0,1 0 0 15,-1 1 2-15,-1 2-3 0,0-1 1 16,1 0 1-16,-2 3-2 0,0-1 1 0,-2 4-1 0,2 2-1 15,2-2-1-15,-2 3 1 0,0 0 0 16,1-2 0-16,-2 5 2 0,1-1-2 0,2 0-1 16,-1-1 1-16,1 1 0 0,-1 1 1 0,1 2 0 15,0 1-1-15,0-1-1 0,0 4-3 0,-1-2-8 16,1 1-4-16,0 1-1 0,-1 2 1 16,0 5 7-16,-4 3 5 0,4 3 2 0,0 0 2 15,0 4 1-15,0 1 0 0,0 1-1 0,-1 3-1 16,0 0 0-16,1 3 2 0,0-1 3 0,1 1 3 15,0-2-5-15,-1-3 1 0,2-4-6 16,-1-6 1-16,0-3 3 0,1-3-1 0,0-2 4 16,-1-1-1-16,0-2 10 0,0-1 19 0,0-1 4 15,2-3 7-15,0-3-10 0,-1-2-16 16,0-3-4-16,-1-2-5 0,0-3 2 0,0 0-5 16,0-2 1-16,-1-1-3 0,0-3-3 0,-1-2 2 15,0-2 0-15,1 1 2 0,0-1-3 0,0 0 0 16,0 1-2-16,-1 2 0 0,-2 3-1 0,2 2 0 15,1 4-2-15,0 6-18 0,-1 2-74 16,-2 5-187-16,1 5-626 0,-7 8-767 0</inkml:trace>
  <inkml:trace contextRef="#ctx0" brushRef="#br0" timeOffset="55133.2557">21459 6756 1 0,'-1'0'0'0,"0"-4"0"15,-1 1 131-15,0-1 104 0,2 2-4 0,0-3-8 16,0 3-17-16,-2-1-31 0,2 0-25 0,0 0-18 16,0 0-15-16,0 1-8 0,0 1-3 0,2-2 1 15,-2 0-2-15,0 2-5 0,0-2-9 16,0 2-15-16,-2 0-10 0,2-1-15 0,0 1-15 16,0-2-7-16,0 0-14 0,0 3-7 0,0-1-6 15,0-1-6-15,-2 0-9 0,2 1-24 16,2-3-42-16,-2 2-82 0,2-3-173 0,0 0-434 15,1-2-337-15</inkml:trace>
  <inkml:trace contextRef="#ctx0" brushRef="#br0" timeOffset="55364.7082">21486 6257 1 0,'-3'-7'248'0,"-2"1"62"0,2-3-78 16,-2 1-3-16,3 2-6 0,1-2-19 0,-3 1-33 16,2 1-39-16,1 1-38 0,0-1-30 15,1 0-27-15,1 1-15 0,0-1-11 0,1 0-12 16,1 0-4-16,-2 0-10 0,0 2-13 0,0-4-18 16,1 1-34-16,3 1-68 0,-3-1-109 0,0-2-177 15,5 1-224-15,-5-2 353 0</inkml:trace>
  <inkml:trace contextRef="#ctx0" brushRef="#br0" timeOffset="55552.3706">21477 5778 1 0,'-1'-8'0'16,"-4"-7"0"-16,2-1 0 0,-2 2 224 16,1 0 125-16,2 3-43 0,-2 0-40 0,0 2-46 15,3 0-48-15,-1 1-42 0,-1 0-41 0,0 1-29 16,2 0-25-16,0 1-17 0,1 2-12 15,-1-2-12-15,1-1-12 0,-1 4-16 0,2-2-34 16,-1 1-61-16,1 0-134 0,-1-1-264 0,0-3-237 16,1 1 698-16</inkml:trace>
  <inkml:trace contextRef="#ctx0" brushRef="#br0" timeOffset="55732.6907">21406 5253 1 0,'-2'-6'37'0,"-4"-5"248"0,3-2-97 16,-2 1-27-16,2 5-18 0,2-1-26 0,-1-1-36 15,-1 4-35-15,0-1-25 0,2 0-17 16,1-1-10-16,0 1-9 0,0 1-12 0,0 0-28 16,1-3-57-16,2 1-115 0,0-1-263 0,0-2 339 15</inkml:trace>
  <inkml:trace contextRef="#ctx0" brushRef="#br0" timeOffset="55931.9646">21417 4767 1 0,'-1'-7'0'16,"-5"-1"0"-16,3 1 272 0,0-3-40 0,-1 5-21 15,1 0-30-15,2 0-39 0,-2 2-30 0,0-1-33 16,1 1-23-16,1 2-14 0,1-1-15 0,0 1-11 15,0 0-8-15,0 0-12 0,0 0-10 16,1-2-10-16,-1 2-15 0,2-1-17 0,0 1-40 16,-1-2-108-16,2 2-279 0,-2-2 25 0</inkml:trace>
  <inkml:trace contextRef="#ctx0" brushRef="#br0" timeOffset="56112.6178">21356 4458 1 0,'-1'-6'29'0,"-3"-2"174"0,-1 0-56 0,3 1-18 0,-1 3-17 16,1 1-36-16,-1 0-34 0,3 1-26 16,0 1-18-16,0-1-29 0,0 2-40 15,2 0-40-15,-1-1-69 0,3-1-179 0,-2 0 359 0</inkml:trace>
  <inkml:trace contextRef="#ctx0" brushRef="#br0" timeOffset="56312.1783">21390 4189 1 0,'0'-2'0'0,"-2"-1"0"0,2-2 0 16,0 1 0-16,2 0 0 0,0 2 0 0,-2-1 0 16,1 0 0-16,1 1 0 0,0 1 0 0</inkml:trace>
  <inkml:trace contextRef="#ctx0" brushRef="#br0" timeOffset="56822.2908">21447 3736 1 0,'1'-2'0'0,"-1"-4"0"16,3 0 0-16,-1 1 0 0,-2-1 23 0,2 2 106 15,-2 2-47-15,0 1-38 0,0 1-20 16,0-1-10-16,0-1-2 0,-2 2-5 0,4-1-6 16,-2 0-13-16,0 0-11 0,0-1-37 0,0 1-5 15,0-1-110-15,1-1 174 0,0 1 1 0</inkml:trace>
  <inkml:trace contextRef="#ctx0" brushRef="#br0" timeOffset="56994.4268">21476 3551 1 0,'-1'-5'0'0,"-1"-2"0"0,-1-1 0 16,2 2 0-16,1-1 0 0,1 2 0 0,0-1 69 16,1-1-24-16,0 2-26 0,-1 3-36 15,0 1-42-15,0 0 2 0,4 1 57 0,-1 0 0 16,-2 2 0-16</inkml:trace>
  <inkml:trace contextRef="#ctx0" brushRef="#br0" timeOffset="58982.6782">12318 4506 1 0,'0'1'0'16,"0"-1"0"-16,0 0 0 0,0 2 0 15,0-2 0-15,3 0 0 0,-3 0 0 0,0 0 0 16,0 0 0-16,0 0 0 0,0 0 0 0,-3 1 0 16,3-1 0-16,0 0 0 0,0 0 154 15,0 0 96-15,0 1-51 0,0-2-43 0,-1 1-30 16,2 0-26-16,-1 0-24 0,0 0-21 0,0 0-19 15,0 1-14-15,0-1-7 0,0 0-5 0,0 0 0 16,3 1-5-16,-3-1-4 0,0 0-6 0,1 0-5 16,-1 0-1-16,0 0-7 0,0 1-1 15,0-1 3-15,1 1 22 0,0 1 16 0,0-1 10 16,2 1 7-16,1-2-19 0,-3 2-20 0,4 0-234 16,0-1-5-16,0 3-5 0,0-3 244 0,-3 0 0 15,0-1 0-15,-2 0 0 0</inkml:trace>
  <inkml:trace contextRef="#ctx0" brushRef="#br0" timeOffset="62094.6078">12703 4636 1 0,'0'0'0'16,"2"-1"0"-16,0 1 0 0,-2-1 0 16,0-1 170-16,1 2-5 0,0-1-20 0,0 0-8 15,2 0-1-15,-1-2-1 0,1 1 0 0,-1-1-8 16,1 0-15-16,-1 1-16 0,1 0-23 0,-2 1-24 15,0 0-21-15,0 1-19 0,1 0-11 16,-1 0-4-16,1 0-1 0,1 1-1 0,2 0 2 16,-1 1 2-16,0 0 1 0,3-1 5 0,2 4-1 15,1-3 1-15,2 2-3 0,6-2-9 0,-4 1-25 16,9-1-75-16,-1 0-99 0,4 0-131 16,2-2-232-16,-3 1 363 0,2-1 209 0</inkml:trace>
  <inkml:trace contextRef="#ctx0" brushRef="#br0" timeOffset="62447.0605">13257 4590 1 0,'6'-1'0'0,"-2"-2"0"15,2 1 0-15,-2 0 139 0,-3 2 75 0,0-1-38 16,0 1-38-16,1 1-47 0,-2-1-46 16,0 0-35-16,1 2-17 0,2-1-4 0,1 1 10 15,3 1 3-15,-1-1 5 0,0 1 0 0,3 2 6 16,2-1 2-16,4-1-4 0,0 1-1 0,3-1-13 15,2 0-18-15,3-1-31 0,2-2-57 16,6 0-104-16,3 0-153 0,-2-1 271 0,1 0 95 16,0-2 0-16,-2 1 0 0,-2 0 0 0,-2-1 0 15,2 0 0-15,-6 1 0 0,4-2 0 0,-3-1 0 16,3 1 0-16,-4 0 0 0,0 0 0 16,0 0 0-16,-5 2 0 0,0-2 0 0,-1 2 0 15,-2 0 0-15,2-1 0 0,0 2 0 0,-2-1 0 16,4 1 0-16,-3 0 0 0,0 0 0 0,2 0 0 15,2 0 0-15,-3 1 0 0,-1 0 0 0,3 1 0 16,-1 0 0-16,2 1 0 0,-3 1 0 16,5 0 0-16,-3 0 0 0,4 0 0 0,-2 0 0 15,1-1 0-15,-2 1 0 0,1-1 0 0,1 0 0 16</inkml:trace>
  <inkml:trace contextRef="#ctx0" brushRef="#br0" timeOffset="62754.9083">15748 4484 1 0,'18'-2'0'0,"3"1"0"15,5-1 0-15,-1-1 0 0,-5 3 0 16,3 3 0-16,0-2 0 0,1 1 0 0</inkml:trace>
  <inkml:trace contextRef="#ctx0" brushRef="#br0" timeOffset="62953.5492">16703 4450 1 0,'9'-1'0'0,"-2"1"4"0,5-1 189 15,-1 1-23-15,0 0-41 0,2 1-41 16,0 2-45-16,0 0-30 0,-1 0-4 0,-1 0-2 16,3 2 0-16,-2-1 0 0,1 1-2 0,1 2-3 15,1-3-6-15,1 1-20 0,0 0-69 0,1 2-166 16,-2-3-38-16,2 1 297 0</inkml:trace>
  <inkml:trace contextRef="#ctx0" brushRef="#br0" timeOffset="63132.5893">17581 4500 1 0,'13'-1'0'0,"7"-1"0"16,3 1 0-16,0 1 0 0,-5 0 0 0,2 0 0 16,-3 0 0-16,0 0 0 0,4 0 0 0,-2 1 0 15,4-1 0-15,-1 1 0 0,0-1 0 16,1 1 0-16,2-1 0 0,-1 1 0 0</inkml:trace>
  <inkml:trace contextRef="#ctx0" brushRef="#br0" timeOffset="63494.4838">19451 4418 1 0,'7'-1'0'0,"3"-2"0"0,6 0 0 0,-4 2 87 16,-2 0-25-16,-1 1-36 0,0 1-7 15,0-1-2-15,1 1-5 0,0 1 1 0,1-1-11 16,0 2 3-16,0-1 3 0,1 1-1 0,3 0 0 16,-3 0-4-16,3 1-20 0,-1-1-62 0,2-1-93 15,1 0 172-15,1 1 0 0</inkml:trace>
  <inkml:trace contextRef="#ctx0" brushRef="#br0" timeOffset="63721.5434">20529 4379 1 0,'6'0'0'0,"3"0"0"16,-1 0 0-16,-4 0 0 0,3 0 0 15,-5 0 0-15,0 0 0 0,3 0 0 0,-4-2 0 16,-1 4 0-16,1-2 0 0,-1 0 0 0,2 0 0 16,0 0 0-16</inkml:trace>
  <inkml:trace contextRef="#ctx0" brushRef="#br0" timeOffset="64162.9368">21079 4336 1 0,'8'0'0'0,"2"-2"0"0,1-1 0 0,-1 2 0 15,-4 0 0-15,3 0 0 0,-2 1 0 0,-2-1 69 16,2-1 55-16,-4 2-26 0,4-1-17 0,-4 0-14 15,6 0-8-15,-4 0-8 0,1 1-1 16,2-2 0-16,0 1 0 0,4 0 4 0,-2 0 2 16,1-1-1-16,0 1 7 0,3-1 1 0,0 0 2 15,-2 0 2-15,1 0-5 0,2 0-6 16,-3 1 0-16,1-1-4 0,-2 1 2 0,4-2-2 16,-3 1-7-16,-1 0-2 0,2 0-4 0,-3 1-1 15,0-2 1-15,-1 2-7 0,-1 0-9 16,-2 1-8-16,-1 0-6 0,2 0 0 0,-4-2 2 15,-2 2 2-15,3-1 0 0,0 1-1 0,-3 0-3 16,0 0-1-16,0 0 4 0,0-1 1 0,1 1 7 16,0-1 10-16,-2 1 7 0,0 0 9 15,0 0 0-15,0 0-9 0,0 0-12 0,0-2-11 16,0 2-9-16,0 0-5 0,0 2-2 0,0-2-6 16,0 0 1-16,0 0-1 0,0-2 0 0,0 4 3 15,0-2 2-15,0 0 3 0,-2 0 2 0,2-2 2 16,0 2 1-16,0 0 0 0,0 0 2 0,0 0-2 15,0 0 0-15,-2 0-7 0,2-1-16 16,0 1-68-16,-1 0-177 0,-1 0-271 0,0 1-651 16</inkml:trace>
  <inkml:trace contextRef="#ctx0" brushRef="#br0" timeOffset="66191.2584">21611 4113 1 0,'1'0'0'0,"-1"-1"0"16,1-2 0-16,1 2 60 0,-1-1 196 0,1 1-23 15,-2-1-24-15,0 1-18 0,0 1-18 0,0 0-13 16,0-2-13-16,0 2-13 0,0 0-14 0,0 0-19 16,-2 0-20-16,2-1-18 0,-1 1-15 0,-1 0-8 15,1 0-3-15,0-1-5 0,1 1-6 16,-1-3-4-16,0 3-2 0,-2-1-3 0,2 1 0 16,-2 0-2-16,2 0-3 0,0 1-1 0,-1-1-5 15,-3 4-1-15,2-4-1 0,-2 3-1 16,0-2 3-16,0 1 0 0,-1 1 0 0,1 1 1 15,1-2-1-15,-1 2-2 0,0 1 1 0,0-1-1 16,0 1 0-16,2 2-1 0,-2 0 1 0,2-1-1 16,-2 1 0-16,0 0 1 0,2 2 1 15,-4-2 2-15,1 4 0 0,1-2 6 0,0 0 0 16,0 3 1-16,-3-1 0 0,4 0-5 0,-2-2-2 16,3-2 0-16,-4 2-3 0,5-4 3 15,1 1-1-15,-1-1-1 0,0 1 0 0,2-2-2 16,0 0 2-16,0-1-1 0,2 1 1 0,-1 0 2 15,1-1 1-15,1 1 4 0,4 0 4 16,-2-2 3-16,1 2 3 0,3-2-1 0,-1 0 1 16,0 2-1-16,2-4 0 0,0 0 2 0,0-4-3 15,0 2 1-15,1-3-1 0,-1 1-1 0,3-3 0 16,-3-1 0-16,1 1-1 0,-1 0-1 16,-3-1 0-16,0 0-4 0,1-1 1 0,1-3-1 15,-6 3 1-15,3-3 2 0,-3 1 0 0,-1-1-1 16,2 3 3-16,-3 0 0 0,-1 0 0 0,0 2-3 15,-1-1-1-15,-3 2-3 0,2-1 1 0,0 3-3 16,-4-2 0-16,3 0-1 0,-5 3-6 0,3 0-1 16,-2 0-2-16,-3 2-5 0,-1 1 4 15,-2 1 0-15,-4 2 0 0,2 2-1 0,-2 2 1 16,1 0 0-16,3 0 4 0,0 0 0 0,0 4-4 16,0-2 0-16,1 4-4 0,2-2 1 0,1 1 1 15,3-1 1-15,1 1-1 0,2-1 0 16,-2-1-2-16,5-2 1 0,2-1-1 0,2 0 3 15,-1-2-1-15,4 1 1 0,-1-1 2 0,5-1-3 16,2 1 7-16,-1-2-3 0,0-1 1 16,2 0 1-16,1-2-2 0,-3-2 1 0,2 0 2 15,1-4 2-15,-4 1 0 0,5-1 0 0,-3-1 0 16,-2-2-4-16,-1 1 4 0,-1 0 1 0,0-1 1 16,-5 2 5-16,2-3-2 0,-4 2 0 0,-1 1 1 15,0-2 1-15,-2 2 0 0,0 1 1 16,-1 0-3-16,-4 2-5 0,2-2 1 0,-4 3-2 15,-1-1-3-15,-1 1 3 0,-2 1-5 0,-3 1 1 16,-1 1-1-16,-1 1-2 0,-1 2 2 16,1 3 4-16,-3 1-1 0,1 2-2 0,2 0 2 0,4 1-3 15,1-1-1-15,2 1 1 0,1-1-3 16,2-1-3-16,4 2 0 0,3-3 1 0,0 1-2 16,1 0 2-16,5 0 0 0,-2-1 2 0,7 1 3 15,-1-4 1-15,6 1 1 0,-2-3 5 16,3-1-6-16,-4-2-1 0,4 0 0 0,-5-1-2 15,-1-3 5-15,1 0 1 0,-2 0 0 0,0-2 2 16,0 0-2-16,-1-1 1 0,-1-1 2 0,-5 0 3 16,4 0-2-16,-6 1 2 0,0 1-2 15,-1-1-6-15,-1 2 6 0,-2-1-1 0,-2 0-1 16,1 2 1-16,-3 1-4 0,-2-1-2 0,-1 1-2 16,-1 2 1-16,-1 1 2 0,-2-1-1 0,0 2 0 15,2 3-1-15,-2-1 2 0,-1 1 1 16,4 0-2-16,0 2 2 0,0-1-5 0,3 3-2 15,2 0 0-15,2 0-1 0,1 1-1 0,0 1 1 16,3-1 0-16,4 3-4 0,-1-3 4 0,4 1 0 16,0 0 3-16,3-1 6 0,0-2-3 15,3 0 0-15,-2-1-2 0,-1-2-5 0,-1-2 7 16,2-1-2-16,-2-2 5 0,-3-1-1 0,3-1 1 16,1 1 1-16,-2-2 1 0,-2-2 6 0,0 1-6 15,2-2 1-15,-5 0-1 0,2 1-6 0,-2-2 6 16,-1 2 0-16,-1-1 0 0,-1 3 0 15,-1-2 1-15,-1 0-3 0,1 1 1 0,-3-2 4 16,-1 3-6-16,2 0 0 0,-5 1-3 0,0 1-8 16,2 1 5-16,-2 2-1 0,-2 1-2 15,1 2 3-15,0 1-5 0,-1 1 3 0,0 1 1 16,2 2 4-16,4 0-6 0,-3-1-3 0,5 3-1 16,1 0-6-16,2 1 6 0,0-1 2 0,7 2-1 15,-2-2 5-15,4-1-2 0,4 1 1 0,-2-3 3 16,3-1 2-16,1-1 1 0,-5-3 0 15,1-1 1-15,0-2-4 0,-5 1 5 0,2-2 2 16,-4-2 2-16,0 1 7 0,2-1-5 0,-4-2 2 16,5 1 1-16,-6-2-4 0,0 0 3 0,1-1-1 15,0 0-1-15,-2-3-3 0,-1 0 3 16,0 1 0-16,-2-1 1 0,-2 0 4 0,1 2-4 16,-2-1-3-16,-3 2 0 0,1 3-3 0,-2 0-1 15,-1 0 1-15,0 3-3 0,-2 1-2 0,0 1 2 16,-1 1 0-16,-2 2 0 0,5 2 3 15,0 1-4-15,0 0 4 0,1-1 0 0,4 3-3 16,-1-2 1-16,3 1-4 0,0 1-1 0,2-2 1 16,4 2-4-16,0 2-4 0,1 1-15 0,2-1-44 15,4 1-156-15,0 1-621 0,0 1-814 16</inkml:trace>
  <inkml:trace contextRef="#ctx0" brushRef="#br0" timeOffset="74069.7254">3175 6034 1 0,'0'-5'0'0,"0"-2"22"0,0 0 343 16,0 2-23-16,-2 2-24 0,1 2-31 16,0 0-53-16,1 1-63 0,-2 1-73 0,2 0-66 15,2 0-58-15,-2 0-16 0,0 3 6 0,0 1 16 16,0 6 30-16,-2 2 12 0,1 2-1 15,0 0 1-15,-1 4 0 0,1 2-1 0,-1 1 3 16,-2 3 1-16,-1 2 0 0,-2 5 0 0,-1 2-1 16,-2 5 0-16,0-2-2 0,0 2-1 0,2-4-7 15,-1-8-6-15,1-6 0 0,6-9-5 16,1-7 16-16,0-2 32 0,1-3 34 0,0-2 47 16,0 2 34-16,0-3-32 0,-2-2-39 0,-1-6-48 15,2-3-50-15,-1-5 1 0,1-4-1 0,0-2-2 16,1-1-1-16,2-1 0 0,0-3-1 15,2-2 5-15,2-1-4 0,3-3 1 16,0-1 2-16,1 0 0 0,-1-3 3 0,1 1 11 0,-3 4 5 16,0 2-9-16,0 5-4 0,1 2-9 15,2-2-7-15,4 0 12 0,-1 5 3 0,0 3 0 16,0 7-1-16,-5 5-1 0,-2 1-4 0,1 5-5 16,2 0-7-16,2 3 0 0,1 1 2 0,2 5-5 15,2 2 3-15,-2 3-2 0,0 3-9 16,1 2 9-16,-2 3 7 0,2 3 4 0,0 2 10 15,0 4 1-15,-3 0 2 0,0 4 1 0,0 2-2 16,-3-3-7-16,-1 0-10 0,1-4-11 16,-3-3-18-16,0-2-33 0,-2-3-39 0,0-5-41 15,-1 0-54-15,-2-2-71 0,0-1-98 0,-3-2-203 0,-1 2-193 16</inkml:trace>
  <inkml:trace contextRef="#ctx0" brushRef="#br0" timeOffset="74660.9572">3117 6250 1 0,'1'-1'71'0,"3"-3"27"16,4-2-112-16,4 2-21 0,4-2 34 0,3 2 14 16,5-1-4-16,3 0-1 0,7 0 0 0,0 0-14 15,6-1 13-15,2-2 8 0,3 1 6 0,5 0 15 16,-3-3-14-16,0 1-6 0,-3 1-4 15,-1-3 3-15,-4 3 12 0,-2 0 12 0,-5-2 17 0,-3 1 17 16,-3-2 19-16,-4 3 15 0,-2 0 16 16,-4 1 20-16,-4 2 9 0,-1 1 6 0,-6 1-6 15,-2 2-21-15,-1 2-23 0,-4 0-24 0,1 0-25 16,-1 0-21-16,0 1-1 0,0 0 15 16,-5 3 18-16,-1 6 17 0,-3 1-1 0,-5 5-15 15,-1-2-17-15,1 2-15 0,-1 1-11 16,1 0-15-16,3 2-7 0,0-2-6 0,5 0-2 15,5-2-4-15,3 1 1 0,3-4 0 0,5-1 1 16,4-4 9-16,4-2 9 0,5-2 4 0,4-5 4 16,5-4-6-16,2-2-6 0,2-4-5 0,0-2-3 15,-1-3 0-15,1-3 0 0,-4 1 0 16,-1-3-2-16,-3-3 5 0,0-2 3 0,-2-5 1 16,-1-1 6-16,0-2-4 0,-1-5 2 0,-3-3 4 15,1 3 4-15,-5-1 0 0,-2-2 1 0,0 2 1 16,-6 1-4-16,1 0 10 0,-7 7 1 15,-1-1-1-15,-1 5 5 0,-5 4-6 0,0 3 5 16,-2 4 1-16,1 0-1 0,1 4 2 0,-2 4 3 16,3 2-3-16,0 3-2 0,3 1-9 15,1 3-16-15,0 0-18 0,1 3-6 0,-3 2-1 0,-2 6 6 16,-2 7 11-16,3 5 1 0,-1 2-2 16,3 1-1-16,3 3 1 0,1 2-3 0,3 1 3 15,1 3 0-15,1 3-1 0,2 3 6 0,-1 2-6 16,1 0-6-16,-2 1-25 0,1 0-48 0,2-6-44 15,0-7-41-15,-1-6-52 0,-1-7-52 16,2-7-83-16,-5 1-123 0,1-5-218 0,-4-3 118 16</inkml:trace>
  <inkml:trace contextRef="#ctx0" brushRef="#br0" timeOffset="74915.6875">4171 5934 1 0,'7'-14'136'0,"2"-4"302"0,4-3-179 0,5 2-52 0,2 3-6 16,1 0-24-16,0 3-17 0,0 3-28 16,-2 3-36-16,0 4-33 0,-2 1-33 0,3 4-15 15,0 1-1-15,-1 5-2 0,2 4 7 0,-1-1 4 16,-4 5 1-16,0 0 0 0,-2 2-5 16,-1 0-4-16,-4 0-5 0,1 3 11 0,0 1 12 15,-4 1 5-15,2-1 3 0,-2-4-12 0,-1 0-13 16,4-4-9-16,-6-4-9 0,1-3-14 0,-3-1-39 15,1-2-79-15,-2-2-144 0,1-1-118 0,-1-2-364 16,-1-4 142-16</inkml:trace>
  <inkml:trace contextRef="#ctx0" brushRef="#br0" timeOffset="75064.8448">4377 5513 1 0,'-4'-13'257'0,"-3"1"196"0,-3-5-139 15,6 7-108-15,1 6-52 0,1-1-59 16,1 3-136-16,1 2-100 0,1 5-22 0,2 3 2 16,1 2 82-16,-1 5 37 0,6 3-91 0,0 3-189 15,-2 2-75-15,4 2 397 0</inkml:trace>
  <inkml:trace contextRef="#ctx0" brushRef="#br0" timeOffset="76347.8666">4672 5720 1 0,'0'1'0'0,"0"1"0"0,0 0 0 0,0 1 0 15,1 1 16-15,-1 2 375 0,0 2-122 16,2 0-73-16,-1 4-23 0,0-1-18 0,2 4-10 0,-3-2-33 16,3 4-38-16,0 0-18 0,1-1-21 15,1 2-8-15,2-1 4 0,1-2 13 0,-1 2 19 16,4-1 13-16,2-4 1 0,-1 1-20 0,2-4-12 15,0-2-2-15,2-2 5 0,-4-4 13 0,1-1 3 16,-1-1-7-16,-1-2-15 0,2-3-7 16,-2 1-4-16,-1-4 1 0,-1 0 0 0,-2-1-2 15,1-2-4-15,-1 2-4 0,-2-2-1 0,0-1 1 16,-2 2-1-16,-2-1 0 0,-1 2 0 16,0 1 2-16,0 1 0 0,0 1 0 0,0 1 0 0,-1 3 0 15,-1-1-2-15,1 1-2 0,1 2-7 16,0 1-6-16,0 0-5 0,0 1-8 0,0 0-6 15,0-1-14-15,0 1-18 0,0-1 2 16,1 5 10-16,-1 1 13 0,2 2 21 0,-1 3 1 16,1 2-2-16,3-2 0 0,-1 1 1 0,5 0-1 15,-3 0 1-15,4-2 1 0,-1 2 0 0,3-4 3 16,1-2-1-16,0 1 0 0,0-3 1 16,-2 0 2-16,3-3 3 0,-4-1 5 0,0-4 3 15,1-1-2-15,2-3-2 0,2 1-3 0,-2-5-3 16,3 2 1-16,-3-2-2 0,-1-2 1 0,1 1-1 15,-2-1 1-15,-2-1 1 0,-1 1 0 0,1 0 2 16,-4 0-1-16,-1 1 0 0,-3 0 0 16,0 0 0-16,-1-1 2 0,0 4 3 0,0-1-1 15,-1 3 2-15,0 0-3 0,-1 1-1 0,0 1 0 16,-2-1-3-16,3 1-1 0,-4 0-4 0,1 0-1 16,3 2-2-16,0-2 2 0,-1 0 2 15,1 3-2-15,1 1 0 0,-1 1-2 0,1 0 0 16,0-1-4-16,0 2-5 0,0 0-11 0,0 2-12 15,0-1-15-15,0 0-7 0,1 0 12 16,0 1 12-16,1 1 18 0,-1 3 11 0,1 0 0 16,1-3 3-16,-1 1 0 0,1-1 0 0,-3-1 2 15,1-1-4-15,-1 1 0 0,0-2 0 0,0 0 2 16,0 0 6-16,0 0 4 0,0 0 7 0,0 0 3 16,0 0 4-16,0 0 2 0,0 0 1 15,0-2 5-15,0 2-2 0,0-1-6 0,0-2-9 16,0 1-11-16,-1 0-6 0,1-1-2 0,0 2 3 15,0 0-2-15,0 0 1 0,0 1 0 0,0 0 0 16,-3-1-2-16,3 1 1 0,0 0-4 0,0 0-1 16,0 1-1-16,0-1-4 0,0 1-3 15,-1-1-3-15,1 1 1 0,1 1 4 0,-1 1 5 16,3 3 7-16,-3 0-1 0,1 1 0 0,0 2-1 16,0 0 0-16,2 1-1 0,-2 3 2 15,2-3 0-15,0 1 2 0,1-2 0 0,0-2-2 16,2 2 1-16,-2-3-1 0,4-3 0 0,0 2 4 15,-2-1 0-15,2 1 3 0,-2-3 2 16,0-2 5-16,3-2 2 0,0-3 3 0,0 0 3 16,2-2-6-16,0-4-1 0,0-2-2 0,0-4-6 15,0 0 3-15,3-2-2 0,-3-3-4 0,2-3-1 16,2-2-3-16,1-7 0 0,4-1 2 16,2-6-2-16,-1-2 2 0,2-1 0 0,-5-1-1 0,0-6 1 15,-2 1 2-15,-4-1 1 0,-5 1 1 0,-2 7 2 16,-5 6-3-16,-1 4 2 0,-5 4 3 15,2 4 1-15,-2 7 4 0,1 4-1 0,-3 4-6 16,-1 3-2-16,2 2-7 0,-2 3-6 0,0 2-5 16,-3 5-3-16,-2 4 0 0,-3 7 0 0,-1 6 4 15,-1 4 5-15,1 4-1 0,7 3 0 16,2 0-1-16,4-1 0 0,2 3 2 0,7-1 4 16,0 2 3-16,6-3-2 0,-1-3 2 0,7-4-1 15,2-2 1-15,2-4 2 0,4-4-1 16,-1-2-2-16,-2 0 4 0,2-4-1 0,2-2 3 15,-1-4 1-15,-2-2-2 0,2-4 1 0,0-1-2 16,-2-3 0-16,-3-2 1 0,0-1 1 16,-4-4 1-16,2 4 2 0,-7-3 1 0,1 1-2 15,-3-2 2-15,-4 1 0 0,0 0-1 0,0 3 0 16,-3 2 0-16,0 2-1 0,-1 2-4 0,0 0-3 16,0 3-11-16,0 1-16 0,0 1-8 15,0 5 0-15,1 0 10 0,1 4 12 0,3 6 11 16,0 2 1-16,-1 2 0 0,0 4 0 0,2 2 0 15,-4 2 0-15,3 4 2 0,-1 3 2 0,-2 2 1 16,0 2 0-16,1 3 0 0,-1 0 0 0,-2-2-3 16,1-3 4-16,-1-4-8 0,1-6 0 0,1-4 0 15,4-4-9-15,-4-5 5 0,-1-2-6 16,1-4-23-16,0 1-40 0,-2-3-57 0,-2-1-89 16,2-4-116-16,-1-2-205 0,-1-2-481 0,0-4 224 15</inkml:trace>
  <inkml:trace contextRef="#ctx0" brushRef="#br0" timeOffset="76786.0268">6171 5411 978 0,'6'0'174'0,"4"-2"-73"0,4 0-65 0,-1 5 6 15,-3 2 12-15,-1 1 30 0,0 5 27 16,-4 2 14-16,3 6 1 0,-3 1-21 0,0 1-21 15,0 3-8-15,-2 1-6 0,-5 2-9 0,1 1-11 16,-4-5-8-16,2-1-13 0,-2-5-9 16,3-7-5-16,2-2-10 0,0-3 10 0,0-2 24 0,-1-3 31 15,1 0 36-15,-1 0 10 0,-2-5-22 0,0 1-31 16,0-4-29-16,-1-2-23 16,-1-4-2-16,4-1-1 0,-1-3-8 0,2-1 5 0,0-4-3 15,1-1 2-15,0-2 0 0,3-5-1 0,2 1 1 16,-2-1 3-16,2-1 4 0,-1 0-5 15,1 2 1-15,3 5-1 0,-3 1-1 0,-1 2 11 16,2 5 6-16,-4 3 4 0,1 2 0 0,1 6-7 16,-3 3-9-16,5 2-8 0,-4 2-3 0,5 4-5 15,2 4 0-15,0 7 3 0,2 2-5 16,-1 4 8-16,1 3 2 0,-2 0-1 0,1 1 6 16,-3 3-6-16,0 1 0 0,-1 1 0 0,-2-1-1 15,3-1 0-15,-2-4-4 0,1-2-2 0,2-3-12 16,-1-5-9-16,-1-2-18 0,1-1-26 15,1-5-22-15,0 1-54 0,-2-2-78 0,-4-4-123 16,1-1-85-16,0-1-310 0,-5-3-223 0</inkml:trace>
  <inkml:trace contextRef="#ctx0" brushRef="#br0" timeOffset="77039.3414">6834 5313 202 0,'5'-3'657'16,"0"-2"-200"-16,0 0-70 0,0 2-44 0,-5 1-57 15,-1-1-76-15,-3 2-80 0,2 0-55 0,0 0-31 16,0-2-27-16,-2 3-22 0,-1 0-9 15,2 3-8-15,-4 0-10 0,-2 1-18 0,2 2-57 16,0 1-202-16,0 2-536 0,1 0-578 0</inkml:trace>
  <inkml:trace contextRef="#ctx0" brushRef="#br0" timeOffset="77597.7538">3798 6770 569 0,'-12'2'141'16,"-7"-1"-17"-16,-2 2 4 0,8-1 43 0,6-1 58 15,1-1 26-15,2 0-4 0,3 0-32 16,-1-1-40-16,2 1-36 0,2-1-41 0,-2 1-33 16,1-1-29-16,1-2-21 0,2 2-11 0,2-3-3 15,2 1 2-15,3-1-1 0,2 0-1 16,4 1 3-16,0 0-1 0,6-1 1 0,2-2 2 15,5 1-3-15,6-2 3 0,5-1 2 0,9-4-3 16,6-2 3-16,10-4-3 0,5-2-1 0,10-1 2 16,9-4-3-16,4 0 1 0,4-1-1 15,6-2-1-15,-1-1-1 0,1-1 1 0,6 2-1 0,1-1 1 16,0-1 3-16,-1 0-1 0,-5 0 0 0,-4 0 4 16,-2 1-1-16,-7 0 1 0,-7 3 4 15,-1 0-3-15,-8 3 2 0,-7 2 2 0,-8 2 1 16,-10 3 3-16,-9 1 1 0,-5 4 2 15,-7 0 2-15,-11 2 6 0,-3 3 5 0,-11 3 9 16,-2 1 5-16,-5 1-5 0,2 1-12 0,-1-2-14 16,-2 2-14-16,1 0-8 0,-2-1-5 0,-3 1-5 15,-1 0-4-15,-1 0-4 0,2 1-7 0,-3 4-8 16,0-2-17-16,3 3-24 0,-2-1-39 16,3-1-62-16,0 3-129 0,-1-1-296 0,1-1-726 15</inkml:trace>
  <inkml:trace contextRef="#ctx0" brushRef="#br0" timeOffset="78178.0856">6234 5432 1 0,'0'-3'0'15,"0"2"0"-15,0 0 0 0,0 0 0 0,0 1 26 16,0 0 77-16,0 0-47 0,0 1-31 16,0 0-10-16,0-1 2 0,0 1 4 0,0-1 21 15,-1 3 21-15,0-3 29 0,-1 2 43 0,1-1 40 16,1-1 38-16,-2 0 16 0,2 0-16 0,0 1-39 16,0-1-47-16,0 0-36 0,0 0-28 0,0 0-18 15,2 0-16-15,-2 0-12 0,1 0-9 16,1 0-12-16,-1 0-18 0,0 0-1 0,-1 1 5 15,4 1 9-15,3 1 17 0,0-1-1 16,0 1-1-16,5-1-2 0,0-1-2 0,0 2 2 16,2 1 1-16,1-2-2 0,-2-1 2 0,1 0 1 15,1 1 3-15,-4-2 5 0,1 0 5 0,4-2 6 16,-4 0 3-16,-1 0 3 0,0-2-1 0,-2 1 3 16,0 3 4-16,-6-2 5 0,2-1 9 15,-3 2 7-15,-1 0 10 0,-1 1 14 0,0 0 7 16,0 0 2-16,-1 0-9 0,0-1-17 0,0 1-22 15,-3 0-22-15,3 0-13 0,-1-1-15 16,1-1-3-16,-3 2-2 0,-1 0-13 0,3 3-10 16,-2-1-13-16,1 2-28 0,1 1-80 0,-5 3-278 15,5 2-1023-15</inkml:trace>
  <inkml:trace contextRef="#ctx0" brushRef="#br0" timeOffset="81130.3733">16488 7651 1 0,'-1'-1'0'0,"-2"0"0"0,-1-3 0 0,2 2 0 16,1 0 0-16,0 1 0 0,1-1 0 0,-1 0 104 15,1 1 4-15,0-2 11 0,-1 1-7 0,1-1 6 16,-2 0 7-16,2 0-9 0,-2 1-3 0,1-1-4 16,0 1-1-16,0-1-1 0,0 1 4 15,0 0-1-15,0 1-4 0,-1-2-3 0,-2 2-10 16,3-2-7-16,1 0-6 0,-2 2-13 0,1-2-8 16,-3 2-10-16,2 0-9 0,0 0-4 15,-1 0-3-15,-1-1-1 0,3 1-1 0,-2 0 0 16,-3 0 2-16,4-1 4 0,-2-1 5 0,-1 2-2 15,3-2-1-15,-3 1-4 0,1 1-3 0,1-1 1 16,-4 0 0-16,5-1 0 0,-1 1-2 0,-2-1-4 16,0 1-4-16,0 1-5 0,1-1 2 0,-3 1-5 15,4 0-1-15,-4-1-1 0,5 2-4 16,-4 0 0-16,3-1 1 0,-5-1-2 0,5 1 1 16,-4 1-1-16,4 0-1 0,-3 0-1 0,3-1 6 15,0 1-4-15,-4 0 0 0,5 0 3 16,-6 1-6-16,5 0 2 0,-3 1 1 15,3-2-2-15,-3 0 4 0,1 1-5 0,-1 1 1 0,3-1-2 16,-3 2 0-16,2-3 1 0,-2 2-1 0,2 1 1 16,-1 0-4-16,1 1 2 0,0-1 1 15,-2 2-2-15,2-3 3 0,-3 2 0 0,3-1-2 16,-1 1 0-16,2-1-1 0,-2 1 0 0,3 2 2 16,-1-2 0-16,-2-1-2 0,2 2 1 0,-1-2-1 15,-1 4 0-15,1-6 2 0,-2 4-1 16,3 0 0-16,-3 0-1 0,3 4-2 0,-1-4 0 15,-1 1 0-15,3 1 2 0,-1 1-2 0,-2-1 1 16,3 1 0-16,-1 1-1 0,-1-1 2 16,3-1 0-16,-2 1 0 0,2-2 2 0,0-1-1 15,-2 1-1-15,3 1 0 0,-1-1 0 0,1 0 0 16,1 0 0-16,-1 1 0 0,0-1-1 0,3-1 3 16,-3-1-2-16,1 3 0 0,0-1 1 15,2 1-4-15,-2 0 2 0,4 0 1 0,-1-1 0 16,-3 0 1-16,4 0 0 0,-2 1-1 0,-1 0-1 0,3 0 1 15,-2 1 0-15,0-1 0 16,3-1 2-16,-3 3-3 0,3-3 0 0,-2-2 1 0,2 1-1 16,-3 0 3-16,4 1 0 0,-3-1-1 0,2 1 2 15,-1-1 1-15,4-1 0 0,1 0 2 16,0-1 1-16,-1 0-4 0,1-1 0 0,-1 0 0 16,0 1-1-16,1-3 2 0,-4 1-1 0,2 0-3 15,2 2 1-15,-2-1 1 0,0-2 0 16,-2 0 3-16,3 0 0 0,2-1 0 0,-2 0-2 15,1-2 0-15,1 1-1 0,-1 1 1 0,0-2-1 16,0 2 0-16,0-1 0 0,0 0-3 0,-1 1 3 16,0-3 0-16,-1 0 0 0,3-1 1 15,-1 2 0-15,0-3-1 0,1 0 1 0,-1-4 0 16,3 4 0-16,-1 0-1 0,-1-3 1 0,5 3-3 16,-5-1 2-16,-1-2 3 0,0 1-1 0,-1 0 3 15,-4-1 0-15,2 2-1 0,-4 2 1 16,3-4 4-16,-3 1 0 0,-2 0 0 0,3 1 1 15,-3-3-3-15,-1 0 0 0,-1-2-2 0,-2 1-1 16,1-3 0-16,0 1-2 0,-1 0 2 0,-3 0-3 16,1-1 0-16,-2-3 1 0,-2 3-2 15,-1-2 1-15,-1 1-2 0,-1 1 0 0,-5-3-1 0,4-1 1 16,-4 1 0-16,4 1 0 0,-5 2-1 16,-2 0-3-16,1 3-1 0,-3 2 0 0,1 1-4 15,-3 0-1-15,-2 5-12 0,-2 2-16 16,2 5-41-16,-3 4-106 0,-2 3-376 0,-6 11-1141 15</inkml:trace>
  <inkml:trace contextRef="#ctx0" brushRef="#br0" timeOffset="83781.5007">16435 7753 1 0,'1'1'0'0,"-1"-1"0"0,0 0 0 16,-1 0 0-16,1 0 0 0,0-1 0 0,0 2 0 15,0-1 0-15,0 0 0 0,0 0 0 0,0-1 17 16,0 1 102-16,0 0-30 0,-1 0-28 0,1-1-18 15,-1 1 4-15,-3 0 3 0,4-1 5 16,-1 1 0-16,0 0-9 0,1 0-5 0,-2 0-8 16,1-1-7-16,0 1-2 0,-1 0-7 0,0 0-2 15,1 1-5-15,1-1 0 0,-1 0 0 16,1 0-5-16,0 0 5 0,0 0-1 0,-1 0 3 16,1 0 8-16,0 0 7 0,-1 0 8 0,1 1 3 15,0-1-2-15,1 0-3 0,-1 0 0 0,0 0 5 16,0 0 4-16,0 0 4 0,0 0 0 0,0 0-8 15,0 0-7-15,-1 0-10 0,1 0-5 0,0 0-4 16,1 0-5-16,-1 0-3 0,0 0-2 16,0 0-1-16,0 0-1 0,0 0 2 0,0 0-2 15,0 0-2-15,0 0 0 0,0 0-3 16,0 0 4-16,0 1 0 0,0-1 1 0,0 0 0 0,-1 0-2 16,1 0 1-16,0 0 0 0,0 0 4 15,0 0-4-15,0 0-2 0,0 0-1 0,0 1-4 16,-1 1 5-16,0-1-1 0,-1 1-1 0,0 0 0 15,0 1-5-15,2 2-11 0,-1 0-49 16,0 0-181-16,1 2-364 0,0 4 295 0</inkml:trace>
  <inkml:trace contextRef="#ctx0" brushRef="#br0" timeOffset="89139.8687">16444 7613 1 0,'0'-3'0'0,"0"1"0"15,-1 0 0-15,-2-1 0 0,3 1 78 0,0-2 131 16,-1 2-14-16,1-1-3 0,0 1-2 16,0 0-2-16,0-1-8 0,0 1-11 0,0 0-17 15,0-2-9-15,1 3-11 0,-1-3-9 0,0 1-10 16,3 1-9-16,-3-3-9 0,0 1-8 15,0 0-12-15,0 0-12 0,0 0-13 0,0 1-8 16,0-1-8-16,0 1-6 0,0 2-1 0,0-2-5 16,0 1-1-16,-3-3-3 0,3 4-4 0,0-2 1 15,0 1-7-15,0-2-2 0,0 2-1 16,3-2-4-16,-3-1 2 0,0 1-4 0,1-1-2 16,0 0-2-16,0 0-1 0,1-3-4 0,-1-1-6 15,3 0-5-15,-1-1-15 0,0-1-16 0,4-2-33 16,-3 1-65-16,1-2-90 0,-2-3-142 15,3 3-216-15,-2-1-204 0,2 0 427 0</inkml:trace>
  <inkml:trace contextRef="#ctx0" brushRef="#br0" timeOffset="89350.2657">16457 7083 1 0,'-1'-8'0'15,"-1"-3"96"-15,-2-4 356 0,2 2-38 0,2 2-55 16,-1-2-56-16,0 0-60 0,1 2-53 0,0-2-43 15,0 2-40-15,0-1-28 0,0 1-26 16,1 0-15-16,-1 3-12 0,0-1-8 0,1 2-5 16,-1-1-6-16,0 1-5 0,0 1-5 0,1-2-2 15,-1 2-5-15,0 2-16 0,0-2-38 16,0 1-74-16,0 0-93 0,0-1-157 0,0-1-212 16,-1-3-184-16,1-1 486 0</inkml:trace>
  <inkml:trace contextRef="#ctx0" brushRef="#br0" timeOffset="89547.5611">16439 6523 1 0,'-1'-13'0'16,"-3"-7"0"-16,-3-3 121 0,-1 2 292 0,4 1-52 15,-3 1-50-15,2 0-56 0,-2 1-66 0,0 0-17 16,1 0-17-16,-1 2-29 0,-2 0-29 16,5 2-33-16,-2-2-25 0,3 1-15 0,-1 2-10 15,0 0-5-15,2 0-3 0,-3 0-1 0,2-1-5 16,2 1-2-16,0 1-2 0,0-1-5 15,0-1 0-15,1 2-8 0,1-3-5 0,0 2-11 16,0-2-27-16,0-2-50 0,2 2-101 0,2-2-157 16,-3-2-225-16,2 2-183 0,-1 1 629 0</inkml:trace>
  <inkml:trace contextRef="#ctx0" brushRef="#br0" timeOffset="89720.1003">16366 5715 1 0,'-1'-11'0'16,"-4"-5"265"-16,1-7 215 0,1 5-52 0,-2 0-68 15,3 0-78-15,0 2-55 0,-3 1-54 16,2 0-35-16,2 0-20 0,-1 0-38 0,0 0-16 16,-2 2-17-16,3-1-12 0,0 3-16 0,-1 0-7 15,1 0-9-15,-3 0-5 0,4 3-5 16,-1-1-5-16,1 1-19 0,1 2-41 0,-1 0-79 16,3-2-452-16,-1 3-933 0</inkml:trace>
  <inkml:trace contextRef="#ctx0" brushRef="#br0" timeOffset="90381.174">16560 4924 1 0,'0'-3'0'0,"-2"2"0"0,1-2 16 15,0 0 295-15,1 0-28 0,-1 0-36 0,2 0-26 0,-1 0-24 16,1-1-21-16,0-1-18 0,1-1-13 16,-2-1-23-16,2 1-16 0,2-1-18 0,-2 1-19 15,0-1-13-15,1 0-12 0,0 1-13 16,-1-1-12-16,-1 2-8 0,0-1-6 0,0-1-3 16,4-2 0-16,-4 4-6 0,0-3-7 0,1-1-16 15,-2-1-36-15,2-1-57 0,3 0-81 0,-3-1-141 16,-1-4-192-16,0-3-181 0,3-1 423 0</inkml:trace>
  <inkml:trace contextRef="#ctx0" brushRef="#br0" timeOffset="90564.8895">16587 4253 1 0,'-1'-8'0'0,"-5"-5"0"0,4-1 0 16,0 1 0-16,-1 1 0 0,0 0 175 0,3 2-28 15,-2 0-39-15,1 1-42 0,1-2-34 16,0 4-23-16,0-2-14 0,1 1-7 0,1 2-1 16,-1-2-20-16,4 0-64 0,-3 1-109 0,-1 0 35 15,0-3 171-15,0 1 0 0</inkml:trace>
  <inkml:trace contextRef="#ctx0" brushRef="#br0" timeOffset="90787.7734">16539 3617 1 0,'-2'-10'0'0,"-6"-5"0"0,-1-1 216 0,5 1 81 15,-3 3-73-15,5 2-39 0,0 1-46 0,-2-2-50 16,4 1-26-16,3 0-21 0,-3 0-15 0,1-1 5 16,0 1-11-16,0 1-5 0,0-1-4 15,0 2-8-15,4 1-5 0,-3 0-3 0,0-1 0 16,0 1-6-16,4-2-21 0,-4 2-21 0,0 2-29 15,3-2-8-15,-1-2-106 0,-2 2-116 16,4-1-146-16,-3-2 325 0,5 3 132 0</inkml:trace>
  <inkml:trace contextRef="#ctx0" brushRef="#br0" timeOffset="90984.0128">16525 3161 1 0,'-5'-9'0'0,"2"-2"0"0,-2-3 410 0,1 1-14 15,2 5-61-15,0 0-61 0,-2-1-27 0,3 2-56 16,0-1-43-16,1 1-29 0,-1 1-31 0,1-2-20 16,1-1-16-16,-1 3-17 15,1 0-9-15,-1 2-13 0,1 2-7 0,0-1-8 0,2 0-1 16,-3 2-5-16,1-1-2 0,-1 1-35 0,0 1-45 16,0-2-85-16,1 5-254 0,0 0-414 15,0 3 40-15</inkml:trace>
  <inkml:trace contextRef="#ctx0" brushRef="#br0" timeOffset="91883.9845">16499 2293 115 0,'-1'-4'533'0,"1"-3"-138"0,-1 2-61 0,0-1-37 16,0 1-55-16,0-1-47 0,1 2-55 0,-4-1-51 16,4 0-28-16,-1 2-20 0,1-3-10 15,0 1-9-15,-1 0-6 0,1-1-6 0,0 2-3 16,0-3-1-16,0 0-3 0,0-1-1 0,0-2-2 16,0 2-5-16,0 0-3 0,0-2-15 15,0 0-27-15,0-2-48 0,1 2-74 0,-1-4-82 16,1 3-121-16,3-6-133 0,-2 0-196 0,-1 0 363 15,0-3 341-15</inkml:trace>
  <inkml:trace contextRef="#ctx0" brushRef="#br0" timeOffset="92009.6641">16474 1760 1 0,'-2'-9'0'0,"-2"-3"0"0,0-6 0 0,-1 4 102 16,3 2 90-16,0 1-63 0,1 3-54 15,-3 1-37-15,2-2-27 0,2 6-20 0,0-3-22 16,-1 2-34-16,1 1-51 0,0-1-133 0,0 2 172 15</inkml:trace>
  <inkml:trace contextRef="#ctx0" brushRef="#br0" timeOffset="92181.7874">16526 1478 1 0,'-6'-8'0'0,"3"-3"19"0,-5-4 304 16,5 2-36-16,-2 2-40 0,3 1-41 0,-1-1-49 15,-3 3-57-15,4 0-45 0,1 1-31 0,0 4-13 16,0-3-15-16,0 3-11 0,1-1-21 16,1 0-52-16,0 1-49 0,0 1-103 0,0 1-315 15,1-2 201-15</inkml:trace>
  <inkml:trace contextRef="#ctx0" brushRef="#br0" timeOffset="93169.0872">16501 1208 1 0,'0'0'0'0,"-1"-2"19"16,0 1 386-16,1-2-44 0,-1 2-43 15,0 1-44-15,1-2-40 0,0 2-37 16,0 0-34-16,0 0-37 0,0 0-41 0,0 2-27 0,0-2-19 16,0 1-9-16,0-1-9 0,-1 1-5 15,0 2 1-15,0 0-2 0,-4 5 5 0,3-1 0 16,-1 3-4-16,-3 0 2 0,4 1-3 0,-2-1-4 16,1-1 3-16,2 4-7 0,0-5 1 15,1 1-5-15,2 0-2 0,1-1 0 0,1 1 3 16,-1-2 3-16,4-3 4 0,-3-1-1 0,5-1-1 15,-1 1 3-15,1-2-1 0,0-1 4 0,-1-3 2 16,0 1 1-16,1-2 1 0,1-1 0 16,-2-3 2-16,-3 0 2 0,-1 0 0 0,-2-5 2 15,0 4-2-15,0 0-1 0,-4 1 0 0,1-2-4 16,0 0 0-16,-2 1-4 0,-3 0 0 16,2 2-1-16,-3 0-2 0,-3 1 2 0,0 0-5 0,0 2 2 15,-1 2-1-15,1 1-1 0,-2 2 0 0,0 1-2 16,-3 1-1-16,2 2-2 0,1 2 1 15,1 1-4-15,-1 1 0 0,5 4 2 16,0-1-2-16,3-1 0 0,-2 3-3 0,5 0-1 0,3 0 4 16,4 2-3-16,-2 0 2 0,5-1-3 0,1-4-2 15,2 0 3-15,2-3-1 0,1-2 2 16,-1-2 2-16,1-3-3 0,-3-1 0 0,-1-1 0 16,2-2 1-16,-3 0 0 0,2-2 4 0,-7-1 0 15,3-3 0-15,-3-1 0 0,-1-1 0 16,-2 0-1-16,-1-2 2 0,-1 2 2 0,-1-1-3 15,-1 1 1-15,-2 3 0 0,-1 0-2 0,-3 1 1 16,-3 1-1-16,1-2-2 0,0 4 1 16,-4 1-1-16,-2 2 0 0,1 4 1 0,-2-1-1 15,-1 3 1-15,4 1-2 0,-4 0 0 0,6 3 1 16,0 0-1-16,1-2-1 0,3 3-1 0,0-2-1 16,6 2-4-16,1 1 2 0,2 0 0 15,1 0-1-15,4 0 5 0,-1-2-1 0,5 0 1 0,0-1 2 16,4-1-2-16,0 1 3 0,1-5 0 15,2-3 0-15,0 0-2 0,-4 0 0 0,-1-2 2 16,-2 1-3-16,-1-4 4 0,1-3 0 0,-3 1 0 16,-2 0 1-16,2-4 0 0,-4 2 0 15,5-5 0-15,-6 1 4 0,-2-1-3 0,-1 3 2 16,0 0 3-16,-2 4-4 0,-4 0 5 0,2 0-1 16,-1 0-4-16,-2 3 2 0,-2 1-4 0,0 0-1 15,0 3 0-15,-1 0 1 0,-1 1-4 0,-2 3 0 16,1 1 2-16,2 4-3 0,0 2 5 15,0 0-3-15,2 3-2 0,0-2-1 0,6 2-1 16,1-1 1-16,3 0 0 0,1 0-1 0,0-1 2 16,7 2-2-16,-1-4 4 0,2 0 0 15,2-2 1-15,-1-1 2 0,-1-3-4 0,4-2 2 16,-4-2-3-16,-2 0 1 0,1 0 2 0,0-2-2 16,-2-2 1-16,-3 0 0 0,3-1 3 0,-4 0-2 15,1 0 1-15,-2-1 3 0,-2 0-4 0,0 1 3 16,-4-2-6-16,3 1-4 0,0 2 0 15,-1 0-10-15,-3 0-5 0,2 0-17 0,2 0-21 16,0 1-30-16,0 1-45 0,1 0-91 16,1-1-184-16,0-1-312 0,6 0-394 0</inkml:trace>
  <inkml:trace contextRef="#ctx0" brushRef="#br0" timeOffset="93971.7486">16666 1041 1 0,'-4'-4'0'16,"1"-3"0"-16,-4-3 117 0,4 2 172 0,-4-1-52 15,4 1-59-15,-4 4-34 0,5-1-24 0,-2 0-16 16,-1 2-9-16,2-1-14 0,-3 2-9 15,3 0-9-15,-1 2-10 0,-2-1-7 0,-2 0-10 16,4 1-1-16,-5 0-8 0,1 1 2 0,-1 0 0 16,-2 0-1-16,2-1 2 0,-1 1 0 0,4-1-4 15,-4 1 2-15,1 0-2 0,1 2 2 16,-2-3 1-16,1 1-1 0,2-1-1 0,-3 2 0 16,2-2 1-16,-1 1-4 0,0 2 6 0,-2-2-2 15,2 3-1-15,0-1 3 0,-2 0-4 16,2 3 1-16,-2-1-2 0,0 2-3 0,1 0-4 15,-1 3-4-15,-1-2-1 0,1 3-7 16,2-1 5-16,-2-1-2 0,-1 3-1 0,4-1 3 0,-1 0-7 16,1 2 2-16,-1-1 0 0,5-2-3 0,-3 1 2 15,1 0 0-15,2 1 3 0,1 1-5 16,-3 1 7-16,4-2-4 0,-4 2 0 0,2-1 8 16,1 2-6-16,-1-2 5 0,2 0-1 0,1 3-1 15,0-3 3-15,0 1 0 0,0 1 0 0,1-2-4 16,0 1 2-16,1-4-2 0,0 2-4 15,0-1 5-15,1 1-8 0,3-2 2 0,-1-1 3 16,4 3-3-16,-3-2 4 0,2 0 1 0,3-2 2 16,0 0 1-16,1 0 4 0,1-3-1 15,0 1-2-15,1-2 5 0,-1 1-7 0,-1-1 0 16,0-2 2-16,5 1-4 0,-3-2 5 0,-1 0-3 16,5 0-2-16,-4-1 1 0,3 0 0 0,0 0 2 15,1-2-4-15,1 2 2 0,-4-1-5 16,5-2-1-16,1 1 1 0,-1-2-6 0,2-1 8 0,-2 1 0 15,1 0-3-15,-4-1 4 0,3 0-3 16,1-3-1-16,-2 1 2 0,-2 0 1 0,1-2-3 16,-2 1-1-16,-1 0 2 0,-2 0-4 0,3 1 6 15,-4-1-1-15,-1-1 2 0,-3-1 6 0,1 2-4 16,0-1 2-16,-5 0-3 0,2 0 1 16,-2-2 0-16,-2 0-1 0,2-2 0 0,0 0-6 15,-1-1 4-15,-1-2-3 0,-1 1-1 0,0-3 7 16,0 0-6-16,-1 0 2 0,-1 1 1 15,-3 1-3-15,3-1-1 0,-1 2 0 0,-3 1 0 16,2-2-3-16,-4 3 5 0,-1-1 2 0,0 1-4 16,-1 1 4-16,-2 3-4 0,1-2-3 0,-6 3 1 15,3 4-4-15,-5-5 1 0,1 4-4 0,-4 3 0 16,-2 1-7-16,-3 4-5 0,-4 2-26 16,-3 5-76-16,-5 3-161 0,-3 6-750 0,-5 5-627 15</inkml:trace>
  <inkml:trace contextRef="#ctx0" brushRef="#br0" timeOffset="97785.1402">16713 1360 1 0,'3'-1'0'0,"0"0"0"0,0-2 0 0,2 3 0 16,-2 0 0-16,-1 0 0 0,-1 1 0 0,5-1 0 15,-4 0 0-15,0 2 0 0,1-2 0 0,0 1 25 16,0 0 30-16,1 2-1 0,1-1 5 0,2 0 3 16,-1 2-2-16,1-2 2 0,0 1-2 0,-2 1 1 15,4-1 0-15,-1-1-2 0,-1 1 3 16,-1-1 4-16,3 0 2 0,-3 2 1 0,0-3 0 15,3 0-10-15,-2 2-1 0,-2-2-4 0,2 1-4 16,-3 2 2-16,3-3-3 0,-2 2-2 0,3-2-6 16,0 1-8-16,0 1-7 0,1-1-3 15,1 2 2-15,0-2 2 0,-2 2 6 0,3 0 1 16,0 0-3-16,4 0-2 0,-3-1-6 0,4 2-5 16,0 0-1-16,1 0-2 0,-1 1 0 15,-1 0-4-15,0 2 0 0,-1-3 1 0,1 0-1 16,0 2 4-16,2 0-3 0,-4 1 3 0,-1-3-3 15,2 3-1-15,1-3 3 0,-3 2 0 16,6 0 4-16,-5 0-1 0,5 1 0 0,-1-1-3 16,-2 3-4-16,3-1 0 0,0-2-1 0,-2 5 1 15,3-2-1-15,0 2 0 0,-1-1 1 0,-1 0 0 16,0 0 3-16,2 1 0 0,-1 1 1 0,-1-2-2 16,1 0 1-16,0-2 0 0,-2 1 0 0,0-2 1 15,2 1-4-15,-5 1 2 0,5-2-3 16,-5 3 2-16,4-1 3 0,-2 1 0 0,2 0-2 15,-5 0-4-15,4 0-5 0,-3-2 1 0,-1 1 0 16,4 1 2-16,-2 1-1 0,-1-1-2 0,4 2-3 16,-4-2 2-16,3 2 2 0,-2-1 0 15,0-1-1-15,0-1 1 0,3 2 0 0,-3-2 0 16,1 1 1-16,0-1-1 0,-2 1 0 0,2-1-1 16,-2-1-3-16,4 1 4 0,-2 0 0 15,2 0-2-15,-2-1 3 0,2 1-4 0,1 1 0 16,0-2-1-16,-3 2 1 0,1 0 0 0,-1-1 1 15,-3 0-2-15,2 0-2 0,0-1 2 0,2 0 0 16,-2 2 2-16,0-2 3 0,1 0-5 16,-3 3 0-16,5-3-1 0,-4 2-1 0,2-1 2 15,0 3 0-15,-1-1 0 0,0 1-2 0,-1-2 2 16,3 2 0-16,-3-2 1 0,3 2 4 0,0 0-4 16,0 1 0-16,1 0 0 0,0 0-6 0,2 0 6 15,-3-1 0-15,3 0 1 0,-1-1 3 0,2 2-3 16,1-1-1-16,-2 2 1 0,4-3 2 0,-2 3-2 15,0-1-2-15,-1-2-1 16,2 3-2-16,-3-1 2 0,4 0 4 0,-1 1-1 0,1-1 2 16,-1 2-2-16,1-1-1 0,3 0-1 0,-3 2 2 15,2-1-2-15,-2 2 2 16,1 0-1-16,1 1-2 0,-1-1 3 0,1-2 0 0,-1 1 2 16,0 0 2-16,1-1-2 0,0 3-1 0,0-1 2 15,0 0 0-15,2 3 2 0,-2-2 0 16,4 0-2-16,-3 0 0 0,1-2 1 0,1-2 1 15,2 2 2-15,1-1 3 0,-1 0 0 0,1-1-2 16,0 2-2-16,0-1 0 0,4 0 3 0,0-2 5 16,-3 1-1-16,3 0 0 0,-3 0-3 15,-1-3-3-15,1 3 1 0,-4-2 0 0,2 1-3 16,-1-1-2-16,-3 2 0 0,2 1 1 0,-1-3 3 16,-1 1 2-16,4-1-4 0,-4 1-2 0,-1 0-1 15,3-2-3-15,-2 4 5 0,2-2 1 0,0 1 2 16,-3 0-2-16,3 0-1 0,-2 0-4 15,-1 2 1-15,1-2 1 0,0 0 1 0,-2 0 1 16,2-2-2-16,0 3 1 0,0-4-1 0,-1 1 2 16,-2-1 1-16,0 0 0 0,1 0-1 15,0 0-1-15,-3 1-2 0,1 1 0 0,0-2 1 16,1 1 1-16,-4-1 2 0,2 2-2 0,-1-1-2 16,0-1 1-16,-2 0-2 0,1 0-3 15,0 0 0-15,-2-1-2 0,1 4 1 0,-1-2 5 16,2-1-2-16,0 1 0 0,0 1 1 0,-1-2-2 15,1 4 2-15,-1-3 0 0,2-1 1 0,0 1 1 16,-1-2 3-16,1 1-1 0,0 0 0 0,1 1 2 16,0-3-2-16,1 5 1 0,-1-4 0 15,5 2-5-15,-4 0 1 0,0 0 1 0,-3-2-2 16,0 0 2-16,-3 0-1 0,1 1-3 0,-3-2 3 16,1-1-2-16,-2 3 3 0,1-5 0 0,-1 3 2 15,-2-2-4-15,0 0 0 0,-1 1 0 0,0 0-6 16,0-3 6-16,0 3 2 0,-1-1 0 15,1-2 7-15,0 3-4 0,0-2 4 0,1 0 1 16,-2 0 2-16,1-1 0 0,1-2 1 16,-4 0-4-16,0-1-5 0,0-1 1 0,-3 2-2 15,2-3 1-15,-3 0 6 0,3 0-4 0,-4 1 2 0,1-1 0 16,1 0-4-16,-1 1 3 0,-1-2-1 16,2 0 1-16,-1 1-2 0,-1-1 1 0,-1 0-3 15,3 2 1-15,0-2 2 0,-3 1-6 0,3 0 2 16,-3-1-4-16,4 1-1 0,-4-1 1 15,3 1 1-15,-1-1 0 0,-1 0-4 0,-2 2 4 16,1-2-1-16,0 0-1 0,0 2 6 0,1-2-6 16,0 1 0-16,-1-1 2 0,0 0-4 0,0 0 4 15,-1 3-1-15,1-3 1 0,1 0 0 16,0 0-2-16,0 1 2 0,-1-1-1 0,0 1 3 16,0 1-3-16,-1-2 0 0,0 1 0 0,1 0-4 15,3 0 4-15,-3-1 0 0,1 1 0 16,-1-1 0-16,0 2 0 0,0-1 0 0,-1-1 0 15,1 0 2-15,0 0-2 0,-1 0 2 0,0 0 1 16,0 1 1-16,0-1 7 0,0-1 3 0,0 1 5 16,0-1 4-16,0 1-7 0,-1 0 2 0,1 0 0 15,0 1 2-15,0-1 8 0,0 0 0 16,0-1 0-16,0-1-8 0,0 0-5 0,0-2-7 16,0-1-7-16,0 2 5 0,0-1-4 0,0 0 0 15,0 1 0-15,0 2-4 0,-1-2 1 16,1 2 0-16,0 0-1 0,0 0-5 0,0-1-1 0,0 2-13 15,0 0-23-15,0-2-42 0,-1 4-62 16,-1 2-106-16,-5 1-307 0,-1 4-815 0</inkml:trace>
  <inkml:trace contextRef="#ctx0" brushRef="#br0" timeOffset="105725.4621">16729 4411 1 0,'-1'-1'0'0,"0"0"0"15,-2 1 0-15,1-1 0 0,1 2 0 0,0-2 0 16,1 1 0-16,-1 0 0 0,0-1 0 0,1-1 0 15,0 2 0-15,-2 0 0 0,2-1 0 16,0 1 0-16,-2 0 0 0,2 0 110 0,0 1 3 16,0-2-9-16,0 1-7 0,-1 0-11 0,1 0-16 15,0 0-17-15,-1 1-20 0,1-1-17 0,0 0-13 16,0 0-11-16,0 2-4 0,0-1 3 16,-1 1 3-16,0-1 6 0,-1 2 3 0,-3-1-3 15,3-1 1-15,1 1 2 0,-1 0 0 0,-1 0 3 16,0-1 1-16,2 2 2 0,0-2 8 15,0 2 13-15,0-2 22 0,1-1 27 0,0 0 26 16,1 0 14-16,-1-1 3 0,1 2-10 0,-1-1-13 16,0 0-17-16,0 0-20 0,0 0-20 0,1 2-18 15,-1-2-16-15,0 1-7 0,0 0 1 0,-1 1 2 16,1 2 6-16,0-1 3 0,-1 2-2 16,1 2-2-16,-1-2 0 0,1 0-1 0,-1 1 1 15,1 1 2-15,-2-1 0 0,2 3 0 0,-2-1-1 16,2 0-2-16,-1 0 1 0,1 1 2 15,-2 1 0-15,1 4 1 0,0-3 0 0,1 1-1 16,-2-1 1-16,-1 3 0 0,3-2 1 16,0 1 0-16,0-2 0 0,0 1 3 0,3-1 3 0,-1 1 0 15,-2-2 0-15,1 1-1 0,0 1-3 16,1 1-3-16,-2-3 2 0,0 2-1 0,1 1 2 16,-1-4 0-16,2 3-2 0,-2-1-2 0,2 0-1 15,-2-1 0-15,0-1-2 0,1 1-1 0,-1-2 1 16,0 0-5-16,0 0 2 0,0-1 0 15,1 1 0-15,-1 0 6 0,0-1-5 0,1 2 3 16,-1-3 1-16,0-1-4 0,0-1 3 0,0-1 0 16,0 2 0-16,0-2 1 0,0-2 2 0,0-1-1 15,0 0-1-15,0 0 2 0,0 0-4 16,0 0 2-16,0 0 1 0,0 0-1 0,0 0 4 16,0 0 4-16,0 0 3 0,0 0 7 0,1 0-1 15,-1 0-1-15,0 0-3 0,1 0-2 0,-1 0-11 16,0-1-6-16,0 1-6 0,1 0-7 15,1 0 6-15,2 0 2 0,-2 0 1 0,2-2 3 16,3 2-3-16,-3-1 0 0,2 1-1 0,1 0 3 16,-4 0-2-16,5 0 1 0,-2-1 1 0,1 1-5 15,2-1 5-15,2 1-1 0,0-3-1 16,1 3 2-16,4-3 0 0,-4 3-2 0,5-3 1 16,-1 2 0-16,2 0-1 0,2-2 1 0,0 2-2 15,0 0-4-15,-2-2 3 0,0 3-1 16,-2-1 1-16,3 1 5 0,2 0-2 0,0 0 0 15,-2 0 0-15,2 0-1 0,0-1 1 0,-3 1-1 16,2 0 0-16,-3 0-2 0,-2-1 2 0,3 1 0 16,-2 0 2-16,1 0 1 0,3 0-3 0,1 0 1 15,0-1-1-15,4 1 1 0,-1-1 0 16,0-2 0-16,0 2-1 0,-1-1 0 0,-1 1 0 16,4-2 2-16,-3 2-2 0,4-1 4 0,-2 1-4 15,1-2 1-15,1 2-1 0,1-1-1 0,0 2 1 16,1-1 0-16,-1 0 0 0,-1-1 0 15,1-1 1-15,-2 2-1 0,1 0 1 0,3 0 1 16,-1 0-2-16,-3 0-2 0,1-1 0 0,-3 2-2 16,3-1 2-16,-2 0 2 0,0 0 0 0,4 0 3 15,-4 0-2-15,2-1 0 0,0 1 0 16,-4 0 2-16,2-1-4 0,-1 2 0 0,0-2 1 16,2 2-5-16,-4-1 5 0,4 1 0 0,-1 0-1 15,0-2 4-15,2 2-4 0,-2-2 1 0,3 2 1 16,1-2 1-16,0 1-1 0,3-2 0 0,1 2 0 15,2-1-6-15,-3 0 5 0,2 1 0 16,-5-2 1-16,4-1 2 0,-3 0-3 0,2 0 1 16,2 2-1-16,-3 1-1 0,-1 1 2 0,0-3-1 15,0 1 0-15,-3 0-3 0,2 1 3 16,-4 0 0-16,1 1 1 0,1-1 5 0,1 0-6 16,-2 1 0-16,-1-2 0 0,1 1-2 0,-2-1 0 15,2 0 0-15,-2-1-1 0,1 1-3 16,-1 1 6-16,0-2 0 0,2 2 0 0,-1-1 6 0,1 0-7 15,-5 0 0-15,3 2 1 0,-3-1-4 16,2 0 5-16,-4-1-2 0,4 2-1 0,-6-3 3 16,2 3-1-16,-1-1 0 0,0 1 1 0,2 0 1 15,0-1-2-15,-3 0 0 0,-1 1 0 16,2-1-4-16,0 0 4 0,-1 1 0 0,1-1 0 16,1-2-1-16,0 3 0 0,-2 0 1 0,-1 0 0 15,-1 0 4-15,-1-2-3 0,2 2 0 0,-2-1 0 16,-1 0-6-16,3 0 5 0,-3 1 0 0,0-1 0 15,3 0 1-15,-3-2-2 0,1 2-1 0,4-1 1 16,-2 2 1-16,-3 0 0 0,5 0 0 16,-3 0-1-16,0 0-2 0,-2 0 3 0,1 0 1 15,1 0 0-15,2 0 1 0,-3 0-2 0,5 0 0 16,-4 0 0-16,2 2 0 0,2-2 1 0,0 0-1 16,-2 0 0-16,-2 0 2 0,0 0 0 15,1 0 2-15,-2-2 0 0,4 0-1 0,0 1 0 16,2 0-1-16,0 0 0 0,-1 1-3 0,-1-2 4 15,1 2 0-15,-2 0 0 0,2-2-3 16,-3 1 2-16,1 1 0 0,-1-2 0 0,0 2 2 16,-1 0-2-16,-1-1-1 0,3 1 1 0,-4 0-3 15,2 0 1-15,-2 0 2 0,1 0 0 0,-1-1 0 16,1 1 2-16,1 0-2 0,-1-1 2 16,-1 1 2-16,1-1-2 0,-1-1 0 0,0 1 0 15,0 1-3-15,2-2 2 0,-3 1-1 0,4-2 0 16,-2 2 0-16,1 0 0 0,1 0-2 15,-2 1 1-15,2 0 1 0,-1-1-1 0,1 1 0 0,2-1 0 16,-4 1-2-16,4 0 3 0,-5-2 0 16,3 2-1-16,-2-1 2 0,3 0-1 0,-4 0 0 15,3 0 0-15,-3 1 1 0,-2 0-1 16,3-1 0-16,-3-1 1 0,-1 1-2 0,3 1 2 0,-2 0-1 16,-2 0 1-16,1-1 1 0,-3 1 0 0,0-1-1 15,3 0 0-15,-2 1 2 0,0 0-1 16,-3-1 1-16,4 1-3 0,0-3-1 0,-1 3 1 15,-3 0-1-15,2-1 1 0,1 1-1 0,-3-2 0 16,3 2-1-16,-3 0 2 0,1 0-2 16,1 0 0-16,-3 0 1 0,3 0-1 15,-3-1 0-15,3 1 0 0,-1 0 2 0,-1 0-1 0,-1 0 3 16,2 0-1-16,-1-1 0 0,0 1 0 16,0-1-1-16,0 1 0 0,0 0 0 0,-1 0 0 15,-2-1-1-15,0 1 4 0,0 0-1 0,0 0 2 16,-2 0 1-16,0 0-1 0,0-1 2 0,0 1 4 15,0 0 6-15,0 1 4 0,0-1 5 16,0 0 1-16,-2-1-3 0,2 1 2 0,0 0 0 16,0 0 0-16,0 1 4 0,0-2 0 0,0 1-1 15,0 0-5-15,0-3-9 0,0 2-6 0,0-1-6 16,2-2-1-16,-2 2 1 0,1-1-1 0,-1-2 1 16,1 2 2-16,0 0 1 0,-1-2-1 15,0 0 1-15,0-1 0 0,0 0-1 0,0 2 2 16,0-2 1-16,-1-2 2 0,0 1 0 0,0 0-2 15,-1-1 0-15,0 1 0 0,0 0-1 16,1-1-1-16,0-2 1 0,0 2 0 0,-2-3 3 0,0 2 0 16,1-3 3-16,0 2 0 0,-1 1 1 15,0-3 1-15,1 3-2 0,1-2-1 0,-1 2-3 16,0 2-3-16,-1-2 1 0,2 0-2 0,0 1-1 16,1 0 1-16,-2 2 1 0,1 2-2 15,-1-1 1-15,1 0-1 0,-1 1-2 0,1 1 1 16,0 0-1-16,1 1-1 0,0 0 0 0,-1-1 0 15,0 1-2-15,1 2 3 0,-1-4-2 0,1 3 1 16,-2-1 1-16,1 1-1 0,-1 0 0 0,2 0 0 16,-1 0-1-16,-1-1 0 0,2 1 0 15,-1 0 0-15,0 0 0 0,0 0 0 0,1 1 0 16,-2-1 1-16,2 1-1 0,-2-2-2 16,2 1 1-16,0 1 0 0,-1 0-2 0,1 1 0 15,0-1 1-15,0 0-1 0,0 0-2 0,-1 0 0 16,0 0-1-16,1 2-1 0,-1-1 1 0,-3 1 1 15,1 0 0-15,2 1 1 0,-2 0 1 0,-2 1 0 16,1 1 1-16,0 1-1 0,-1 0 1 0,0 0 1 16,0 1-1-16,2-1 0 0,-5 2 2 15,5 1-2-15,-4-1 1 0,2 0 0 0,0 0-1 16,-2-2 0-16,2 0 3 0,1-1-3 0,0 0 1 16,1-3 3-16,0 0-3 0,0-1 2 0,2 1 0 15,1-2-1-15,-1 2 0 0,0-2 2 16,1-2-2-16,-1 4 1 0,1-2 3 0,0 0-2 15,-2 0 1-15,2-2 4 0,-1 1-3 0,-1 1 2 16,0-1 1-16,0 0-2 0,1-1 1 0,-4 0-1 16,2-3-2-16,2 1 1 0,-2 0-1 0,0-2-1 15,2-3 0-15,0 0-2 0,1-2-1 16,1-2 0-16,0 3-1 0,4-1-2 0,-2 0 0 16,4-1-1-16,-2 1-1 0,3 0 2 0,-1 3 0 15,0 0 0-15,0 0 0 0,2 2 1 16,-3 1-2-16,-1 1 0 0,1 4-1 0,-3-1-5 15,2 1-1-15,0 0-1 0,-2 1-2 0,5 1 3 16,-1 3 2-16,-1 2 2 0,2 2 2 16,0-1 2-16,-2 2 1 0,5 2 2 0,-4-2-1 15,2 4-1-15,0-3 2 0,1 1-2 0,1-1 2 16,-2 1 2-16,2 1-1 0,-1-2-1 0,0-1-6 16,0 3-47-16,-1-4-108 0,-1 3-272 15,-2-1-840-15</inkml:trace>
  <inkml:trace contextRef="#ctx0" brushRef="#br0" timeOffset="106622.5447">16758 4370 1 0,'0'-2'0'0,"-2"-3"20"0,0-1 395 0,1 2-34 15,1 1-44-15,0 1-58 0,-1-1-52 16,0 2-47-16,0 0-39 0,1 2-40 0,0-1-26 16,-1 0-28-16,1 1-24 0,0-1-14 0,0 3-6 15,-1-2 4-15,-3 4 9 0,2 3 16 0,-6 1 10 16,3 4 7-16,-3-1 4 0,-2 6-5 0,-1-1-8 15,-1 1-9-15,-4-1-10 0,5-1-4 16,1-1-7-16,-2-1 0 0,2-3-2 0,2 1-1 16,4-5 0-16,-3-1 4 0,6-1 2 0,-1-5 3 15,1 1 9-15,0 1 7 0,1-4 8 16,0 2 16-16,1-1 6 0,-1 1 3 0,1-2-15 16,0-1-17-16,0-2-17 0,0-2-15 0,0 0 2 15,4-3-4-15,-3 1 1 0,0-3 0 0,0 1-2 16,4-1 4-16,-3-2-2 0,3-2 0 15,-1 1 0-15,2 0-2 0,-3 1 0 0,3 3-2 16,-1 1 0-16,-1 1-2 0,2 3 1 0,0 3 1 16,-1-3-2-16,2 4 5 0,1 1-3 0,1 1-1 15,2 2 3-15,1 1-2 0,2 4 2 0,2 2 1 16,1 2 1-16,3 0 0 0,-1 3 1 16,1 1 0-16,4 3 0 0,0-1 2 0,2-1-3 15,-1 0-6-15,4 3-65 0,-1 0-258 0,3 0-870 16</inkml:trace>
  <inkml:trace contextRef="#ctx0" brushRef="#br0" timeOffset="108322.1627">24462 8450 1 0,'-1'-5'333'16,"-3"-1"91"-16,4 0-28 0,-1-2-46 15,2 3-38-15,3 0-54 0,-3-1-55 0,0 1-48 16,1 0-32-16,-1 1-26 0,3 1-22 0,0-1-5 15,-2 3-22-15,-2 1-15 0,0 0-12 16,0 1-17-16,0-1-4 0,0 2 0 0,2 0-4 16,4 3 7-16,-1 2 3 0,3 5 3 0,3 1 4 15,4 2 5-15,-3 4-1 0,0-1 0 0,5 1 0 16,-3 2-2-16,4 1-1 0,0 1 2 16,-2 1-7-16,3 1 4 0,-1 2-2 0,1 0-1 15,-4-1 2-15,4 1-4 0,-1-1-3 0,-4-2 0 16,2-1 2-16,-3-3-3 0,-2-1 3 0,1-2-1 15,1-1-5-15,-7-2 5 0,3-2-4 16,1-3-1-16,-4-1 3 0,1-1-13 0,-2-2-6 0,-2-2-18 16,2-1-39-16,-1-2-47 0,-3 0-60 15,4-1-108-15,-2-3-199 0,1 0-417 16,2-4-148-16</inkml:trace>
  <inkml:trace contextRef="#ctx0" brushRef="#br0" timeOffset="108596.0001">24878 8424 314 0,'0'-4'800'0,"-2"-3"-378"15,0 0-88-15,1 5-60 0,1 1-59 0,0 1-63 16,0 0-57-16,0 0-45 0,0 1-31 16,-1 4-7-16,-1 2 8 0,-5 2 10 0,3 4 13 0,-5 1 5 15,1 3-3-15,-3 3 2 0,0 2 0 16,-5 3-4-16,1 2 2 0,-4 3-10 0,-2 5-7 15,-2 0-4-15,-3 0-8 0,3 0-4 0,3-4-2 16,-1-1-3-16,3-4-5 0,4-1 3 16,-2-3-2-16,5-2-3 0,2-4 6 0,-1-1-4 15,6-4 0-15,-2 0-1 0,5-2-6 0,0-1-4 16,1-3-13-16,0 1-25 0,1-3-52 0,0 3-74 16,4-1-171-16,5-1-510 0,1-2-724 15</inkml:trace>
  <inkml:trace contextRef="#ctx0" brushRef="#br0" timeOffset="109190.0274">25186 8614 917 0,'1'-2'596'0,"-1"-3"-244"0,1 2-126 0,4 0-44 16,-3 2-30-16,0-2-2 0,-1 2-27 16,2 0-35-16,0-1-29 0,1 2-31 0,1-1-10 15,0 1-3-15,5 0 2 0,6 0 5 0,-2 0-1 16,7 3-1-16,-1-1-2 0,7 1 1 0,-3 1-4 16,6-1-1-16,-2 2 2 0,-2 0-7 0,2-3 2 15,-1 0 1-15,-4 1-2 0,4-3 0 16,-3 1 1-16,0-1-2 0,1 1-3 15,-3-1 1-15,4 0-1 0,-4-1 1 0,0 1 0 0,-3-1-3 16,1-2 2-16,-5 1-2 0,3 0 1 0,-2-2 3 16,-2 1-5-16,-3 0-2 0,2 0-2 15,-4 0 0-15,-2 1-1 0,-2-1-3 0,2-1-3 16,-4 2-16-16,0-1-15 0,-3-1-29 16,0 0-33-16,-3-5-35 0,0 2-32 0,0-2-26 0,-5-1-28 15,0 2-21-15,-3-4 4 0,-2 2 37 16,2-1 59-16,1 0 66 0,0 0 53 0,2 0 24 15,2 2 21-15,3 0 24 0,2 1 30 0,0 0 40 16,1-1 39-16,1 4 24 0,-1-1 8 16,1 0-7-16,2 0-23 0,1 2-22 0,-1 1-17 15,0 1-24-15,1 0-23 0,0 1-21 0,2 1-23 16,0 1-11-16,3 3-2 0,1 3-2 0,5 3 3 16,-3 0 3-16,2 4 0 0,-1 0 2 0,-2 2-1 15,-1 3-1-15,-3-2-1 0,-2 3 5 16,-3 0 0-16,0 3 2 0,-4 0 1 0,0 2-7 15,-3-1 1-15,0 1-1 0,-3-2-1 16,-2-2 3-16,-2 0-6 0,-1 1-5 0,-1-2-5 16,-5-1-8-16,2-2-10 0,-6 0-35 0,-1-1-72 15,-4 1-159-15,-5 0-672 0,-4-2-694 0</inkml:trace>
  <inkml:trace contextRef="#ctx0" brushRef="#br0" timeOffset="110512.0421">9476 587 1 0,'1'-3'0'0,"0"0"13"0,3-2 345 0,-1 0 3 15,-2-1-33-15,1-1-43 0,2 1-47 0,-2 1-44 16,-1 2-35-16,0 0-48 0,-1 1-53 16,0 0-51-16,0 1-40 0,0 2-2 0,0 2 20 15,-1 1 17-15,0 3 24 0,0 0 3 0,0 4-2 16,-3 1-1-16,3 4-3 0,0 0 5 0,0 4 1 16,0-1 4-16,1 2 3 0,1 1-4 15,0-2 1-15,3-2-3 0,2 0 4 0,3 0 3 16,0-3 4-16,3-2 7 0,5-2-4 0,-3-1-4 15,7-4-7-15,-1-1-8 0,1 0 0 16,0-4-1-16,2-4 2 0,-4-1-3 0,2 0-2 0,-4-3-5 16,2-2-1-16,-4 1 3 0,-1-2 1 15,-1-1 2-15,-3 1-3 0,-1-2 2 0,-2 1-1 16,-1 0-1-16,0 2 6 0,-3 1-3 16,0 0-3-16,0 1 2 0,-2 1 1 0,0 3 2 0,-1-2-2 15,0 4-9-15,0 0-17 0,0 0-21 16,0 2 4-16,0 1 3 0,-1 3 9 0,1 0 17 15,0 4-3-15,-1 2 0 0,1 2 0 0,1 4-1 16,-1 4 2-16,0 1 4 0,2 26-7 16,-1-1-3-16,2-3 2 0,-1-6-3 0,-1 0 11 15,0-4 1-15,2-1-3 0,-3-1-1 0,0-4-1 16,0-3 0-16,0-1 1 0,0-4 4 0,0 0-4 16,0-2-2-16,0-4 0 0,0-1-5 15,0-4 2-15,-1-2-3 0,1 0-8 0,0-2-18 16,-2-2-36-16,2 0-48 0,-1-2-60 0,-2-2-89 15,2-2-270-15,-2 0-868 0</inkml:trace>
  <inkml:trace contextRef="#ctx0" brushRef="#br0" timeOffset="111145.2553">10362 406 1 0,'2'-1'276'0,"-2"-2"149"0,2 2-168 0,-1 0-93 16,0 0-56-16,-1 1-54 0,1 0-41 0,-1 1 12 15,1 1 32-15,-1 4 37 0,0 1 35 0,0 2 11 16,3 3-11-16,-2 3-5 0,1 2-12 15,-1 5-14-15,0 1 1 0,0 3-9 0,0 1-4 16,-1 3-13-16,-1 1-10 0,0 1-9 0,-1 4-11 16,-1-2-7-16,-1 1-6 0,2 3-13 0,-5 25-4 15,3-12-6-15,0-13 0 0,2-12 8 16,1-5-2-16,1-1 1 0,-1-2-5 0,1 0-4 16,0-5-1-16,0 0 0 0,0-4 2 0,1 0 1 15,0-2 0-15,-1 0-6 0,2 1-2 16,-1-3-9-16,1-2-11 0,-1 0-34 0,1-2-61 15,-2 1-79-15,2-2-148 0,-2 0-349 0,4-2-783 16</inkml:trace>
  <inkml:trace contextRef="#ctx0" brushRef="#br0" timeOffset="111589.6355">10268 227 1 0,'-2'0'0'15,"1"0"0"-15,-2 0 0 0,-1 1 35 16,1 2 79-16,-4 4 93 0,0 2 69 0,-3 3-11 16,1 3-40-16,-2 5-62 0,-3 1-51 0,4 4-5 15,-3 1-3-15,2 0-5 0,-2 2-18 16,3-2-15-16,0 1-16 0,2-2-14 0,-1-2-5 15,2-3-1-15,1-2-2 0,1-3 0 0,2-5 1 16,-2-2 10-16,3-1 13 0,2-3 21 16,-1-3 28-16,1 0 17 0,0-1 10 0,1-1-34 15,-1-1-32-15,2-4-39 0,1-2-28 0,0-1 3 16,0-3-4-16,1 0 1 0,2-6-6 0,2-2-2 16,2-1-1-16,0-2-1 0,0-1 5 0,3-2-1 15,2 0 6-15,0-2-2 0,1 3-1 0,-1-2-2 16,0 4-9-16,-1 3 2 0,-3 1-8 15,3 5 1-15,-3 2-2 0,2 7-2 0,0 2 10 16,0 3 7-16,4 5 12 0,0 1 6 0,3 8 7 16,2 3 1-16,1 3-2 0,1 3 3 0,3 6 3 15,-1 1-2-15,-1 1 9 0,4 2-7 16,-5 0 3-16,3 2-4 0,-2-1-9 0,1 1-74 16,1 1-382-16,-2-2-1102 0</inkml:trace>
  <inkml:trace contextRef="#ctx0" brushRef="#br0" timeOffset="112860.9017">19286 5147 1 0,'2'-6'235'0,"-2"0"217"0,1-2-65 15,-1 1-28-15,0 1-44 0,0 3-60 0,0 0-58 16,0 0-49-16,0 2-46 0,-1 0-35 16,1 1-26-16,0 1-19 0,-2 0-18 0,2 2-6 15,0-1 1-15,-1 2 4 0,0 4 7 0,-2 1 8 16,0 4 2-16,-1 3 4 0,0 5 2 0,-5 2-5 15,1 2 1-15,-1 1-4 0,0 1-3 16,-1-2-1-16,0-2-3 0,3-1-2 0,-1-2-2 16,1-6 1-16,3-2-3 0,-1-3 1 0,3 0 1 15,-3-4-6-15,3 1 5 0,0-1-2 16,1 0-2-16,-2-1 0 0,3-2-12 0,-1 0-15 16,2 0-30-16,-1-1-42 0,3 0-80 0,-2-1-106 15,1-1-177-15,5 0-374 0,-2-3-65 0</inkml:trace>
  <inkml:trace contextRef="#ctx0" brushRef="#br0" timeOffset="113508.8616">19234 5029 1 0,'4'-8'0'0,"-1"-2"353"16,1-1 15-16,1 3-43 0,-1 1-44 15,1 2-60-15,1 1-60 0,-1 1-55 0,1 0-46 16,2 3-20-16,1 0-13 0,2 1 2 0,3 3 10 16,0 2 0-16,0 1 5 0,5 2-4 0,-4 2-7 15,2 1-7-15,-1 2-3 0,0-2-3 16,0 2-7-16,-4 1 2 0,-1-3-6 0,4 4-2 16,-4-1 1-16,2 2-5 0,0 0 5 0,0 1 1 15,2-2 0-15,-3 2-1 0,2-1-2 0,0-3 0 16,-3 0 0-16,4-3 2 0,-4-1-2 15,0-1-2-15,-2-2 1 0,-2 2-5 0,0-4 6 16,0 0-1-16,-3 0 0 0,-2-2 2 0,1 0-3 16,-1-2 0-16,-2 0 2 0,2 1 2 0,-4-2 5 15,2 0 7-15,-1 0 6 0,0 0 2 16,0 0 1-16,-1 0-3 0,0 1-3 0,-2-1-3 0,-3 0-7 16,-1 1-4-16,-1 0-1 0,1 1-4 15,-6 1-2-15,3-1-1 0,-4 2 1 0,1-1-3 16,1 1 2-16,-4 0-1 0,2 0 0 0,2 0 2 15,-3 0-2-15,0 0 2 0,2 0-2 16,1-2 0-16,2 1 2 0,-1 0-2 0,-1-1 1 16,-1 0-2-16,2 2 3 0,-4-1-1 0,3-1 1 15,-1 1 3-15,0-1-3 0,-1 0 0 0,0 0 0 16,-2 0-2-16,1 1 2 0,0 0-1 16,-1-1 1-16,1 2 1 0,1-2 1 0,1 0 1 15,0 2 1-15,-1-1 3 0,3-2 3 0,3 1 2 16,0-2 1-16,2 0 1 0,1 0 0 0,-1 0 1 15,2 0 0-15,0-2 0 0,3 1-2 16,-2 1-2-16,2 0-1 0,-1 0-1 0,1-2-5 16,2 2-2-16,0 0-1 0,-1 0-5 0,1 2 1 15,0-2-2-15,0 0-2 0,0 0 1 16,0 0-1-16,0 0 0 0,0 0 0 0,0 0-1 16,1 0-3-16,-1-2-2 0,0 2-7 0,0-1-11 15,0 1-15-15,2 0-2 0,1 0-10 0,2 1-50 16,3-2-118-16,2 1-267 0,5-1-479 0,3-2 134 15</inkml:trace>
  <inkml:trace contextRef="#ctx0" brushRef="#br0" timeOffset="114201.2403">19832 4995 1 0,'0'-4'224'0,"1"-2"126"0,3-3-88 16,0 3-4-16,-2 2-9 0,3-1-47 0,0 0-57 15,1 2-54-15,-1 0-38 0,1 2-23 0,1 1-13 16,1 0-5-16,0 1-1 0,3 1 2 0,0 1 5 15,0 2 4-15,1 1 7 0,1 1 8 0,-1 1 6 16,0 0-4-16,-2 2-4 0,0 0-8 16,-1 2-4-16,-1 1 4 0,0 0 1 0,0 1 1 15,1 1-5-15,-1 1-2 0,-3 1 0 0,0 1-1 16,-3-1 2-16,1 2 2 0,-3 0-1 16,-3 3 2-16,1-3-4 0,-2 1-3 0,-1-6-2 15,0-1-4-15,0-6-3 0,1-2 2 0,2-2 1 16,-2 1 2-16,2-2 6 0,-1-2 3 0,2 0 5 15,-1 0 4-15,1-1-6 0,0-3-7 0,0 0-10 16,-2 0-11-16,2-1-4 0,-2-3-1 16,3 0-3-16,2-1-5 0,0-3-3 0,2-1-4 15,4-3-1-15,3-1 1 0,0 0 3 0,3-1 2 16,3 0 5-16,2-2 1 0,-2 1 3 16,2-1 3-16,-2 1 0 0,3 0 3 0,-3 3 3 15,-3 0-1-15,-1 1 2 0,-2 1 1 0,-2 2 2 16,-1 1 5-16,1 1 3 0,-4 1 2 0,0 3 5 15,-1-1 6-15,-2 3 5 0,1 0 6 0,-3 2 5 16,0-1-6-16,0 2-4 0,0 1-11 16,0 0-11-16,0 1-8 0,-1-1-8 0,1 2-1 15,-2-1-1-15,1-1 5 0,-3 4 1 16,2 2 2-16,-5 2 2 0,2 1-1 0,-3 0 2 0,0 4-2 16,1-2 0-16,0 3 1 0,-1 1-1 15,3-1 1-15,-1 3 0 0,-1-4 0 0,3 3-1 16,1 0 0-16,1-2 0 0,0 3-1 0,2 0 2 15,2-2 0-15,0 0 1 0,3 2 3 0,-1-4-1 16,2 4 3-16,2-4 2 0,-2-1 1 0,5-3 3 16,0 2 0-16,5-5 0 0,2 0-4 15,3 0-4-15,6-3-15 0,3 0-40 0,4-2-102 16,3-1-295-16,1 0-1047 0</inkml:trace>
  <inkml:trace contextRef="#ctx0" brushRef="#br0" timeOffset="117918.3162">20012 4885 1 0,'-2'0'0'16,"-2"-1"0"-16,-1-2 328 0,3 1-16 16,2 2-48-16,-2 0-33 0,2 0-19 0,0 0-19 15,2 0-20-15,-2 0-26 0,0 0-28 0,0 0-27 16,0 0-23-16,0 1-17 0,0-1-10 15,0-1-3-15,0 1-3 0,0 1-6 0,0-1-5 16,0 1-9-16,0-1-2 0,0 3-4 0,0-3-2 16,-2 1 1-16,4-1 0 0,-2 0 2 0,0 0 0 15,0-1 0-15,0 1 0 0,0 0 1 0,1 0 3 16,-1 2 1-16,1-2 1 0,-1 0-3 16,0 0-4-16,3-1-2 0,-3 1-5 0,0 1-1 15,0-1 0-15,1 0 0 0,-1 1 2 16,0 0 3-16,1 0 2 0,-1 3 2 0,1-2 2 0,2 1 0 15,-2-1 2-15,2 0 2 0,-2-1 0 0,1 1 3 16,2 2 2-16,1-2 6 0,4 1 7 16,-3-1 4-16,4-1-1 0,4 2-3 0,2-5-6 15,1 2-5-15,4-2-3 0,2 0-3 0,3-1-5 16,-1 0-3-16,3 0-3 0,2 0-3 16,1 1 0-16,3-1 0 0,0 0 1 0,-1 1 0 15,0-1-1-15,-4 1-1 0,0 2-2 0,-1-2 1 16,-5 2 0-16,2 0 0 0,-3 0 0 15,0 1-4-15,-4-2 4 0,0 1 1 0,-2-1 2 0,3-3 2 16,-6 3-2-16,4 0 1 0,-2 0-3 0,-2-3 1 16,-2 3-1-16,-2-1 0 0,0-1 0 15,0 3-1-15,-2-1 2 0,2-1 1 0,-3 1 0 16,-1 1 3-16,-1-1-3 0,-1 1 1 0,-3 0 0 16,0-1 2-16,-2 1 2 0,2 0-1 15,0 0-1-15,0 1-5 0,0-1 2 0,-1 0-1 16,-1 0-1-16,2-1 3 0,-1 1-12 0,1 0-8 15,0 0-17-15,0 0-24 0,-1 1-6 16,0 1-33-16,0 1-56 0,-3 4-104 0,1-1-250 16,-2 2-490-16,-3 1-40 0</inkml:trace>
  <inkml:trace contextRef="#ctx0" brushRef="#br0" timeOffset="118580.6807">20319 4918 202 0,'0'-1'472'0,"-2"0"-43"0,2-1-113 0,2 2-53 16,-1 3-62-16,-1-3-77 0,0 1-51 0,0-1-42 15,0 2-16-15,0 1-5 0,2 1 16 16,1 5 27-16,-1 2 12 0,1 4 3 0,-2 2 0 15,-1 3-6-15,1 4-1 0,-1 1 2 16,0 2-9-16,0 0-6 0,-1 2-4 0,0 3-11 0,1 4-1 16,-1 2-2-16,-2 1-8 0,0 2 2 15,0-3-2-15,-2 5-3 0,0 0 0 0,1 1-2 16,0-4-4-16,1 0-3 0,-1-3 5 0,1-4-5 16,1-4-1-16,2-4 3 0,-1-3-7 0,1-4 0 15,-1-1 0-15,2-3-2 0,-1-2 1 16,0 0 1-16,1-2 0 0,-1-2 0 0,0-1 2 15,0-2-4-15,0-3 1 0,0-1 3 0,0-1-2 16,0 0 11-16,0 0 8 0,0-1 9 16,0 0 12-16,0 0 7 0,1 0 6 0,-1-2 1 15,0 2-9-15,1-5-16 0,-1-2-14 0,2-7-15 16,-1-2-5-16,0 0 3 0,1-4-1 0,-1-1 0 16,0-2 3-16,-1-2-5 0,2-1 0 15,1-2-2-15,1-2 0 0,-1 1 3 0,1 0-1 16,0-1 2-16,-1 3-7 0,0-1 6 0,1 1-1 15,-3-1 1-15,2 0 5 0,-1 3-5 0,1-2 0 16,-3 2-1-16,1-1 0 0,-1 2 0 0,0 0 1 16,0 4-1-16,0 2-3 0,-1 1 5 15,0 4-2-15,-1 2 0 0,0 0 5 0,0 0-5 16,0 1 0-16,1 0 2 0,-1 1-4 0,0 3 2 16,-1-4 0-16,1 3 0 0,2 1-3 0,0-1 5 15,-1 1-3-15,-1 1 1 0,2 0 4 16,-1 1-5-16,1 1 1 0,-1-1 0 0,1 1-6 15,0 0 4-15,0 1 1 0,0 0-1 0,-2 1 3 16,2-1-1-16,0 1-2 0,0 2 1 16,-1-1-1-16,1-1-6 0,0 1-11 0,0 0-27 15,-2 0-36-15,2 1-29 0,0 0-39 0,-1 1-27 16,-2 3-45-16,1-1-119 0,-2 3-264 0,-1-1-639 16</inkml:trace>
  <inkml:trace contextRef="#ctx0" brushRef="#br0" timeOffset="119659.9576">20075 4878 1 0,'-4'-1'0'0,"-1"-3"308"16,-4-1 57-16,4 1-26 0,0 3-32 15,0-1-45-15,-1-2-46 0,1 2-40 0,0 1-39 16,0 0-29-16,1 0-19 0,2-1-10 0,-2 2-7 16,1 0-4-16,1-1-4 0,0 1-8 15,-1-1-10-15,1 1-7 0,0 0-8 0,1 0-9 16,0 1-1-16,1-1-10 0,-1 1-4 0,-1-1-1 16,0 0-5-16,1 2 3 0,-2-1 1 0,2-1-1 15,1 1 3-15,-3 0-2 0,3-1-1 16,-1 1-1-16,2 0-1 0,-1 2-2 0,3-2 0 15,-3-1 0-15,1 1-1 0,0 0 4 0,3 0 3 16,0 1 3-16,2 0 6 0,3 1 1 0,2-1 0 16,4 0 0-16,0 1-1 0,5-2-2 0,0 0-2 15,5-1-1-15,-3 0-3 16,4 0 2-16,-1 0-1 0,-1-1-2 0,2 0 3 0,0-2-2 16,1 1 0-16,3-1 1 0,-1-1-1 0,2 2-1 15,0-2 1-15,-2-1-3 0,1 2-3 0,-1-1 3 16,-5 2-1-16,4 1 0 0,-2-3 4 15,-2 2-5-15,-2-1 1 0,-3-1 0 0,-1 3-5 16,-3-1 4-16,0 0 0 0,-1 0 1 16,-3 1-1-16,-3 0-1 0,-2-1 3 0,-1 1 1 15,-3 1 8-15,3-2-3 0,-3 2 2 0,0 0 1 16,-2-1-3-16,0 1 5 0,-2 0 2 0,2 0 0 16,-2 0-2-16,2 0 4 0,-2-1-5 0,0-1-4 15,0 1-2-15,-1-2-12 0,-4-1-3 16,-1 3-1-16,-5-2-5 0,-1 1 6 0,-4 1 2 15,-4 0 0-15,-2 0 5 0,-3 1-4 0,-1 0 2 16,-3 1-1-16,-3 0 1 0,-2 2 0 0,-5-2 0 16,1 1 0-16,-2 2-3 0,-3 0 3 0,2-1 2 15,3-1-1-15,2 0 4 0,1-1-3 0,-1 2 0 16,6-2 1-16,-1 0 1 0,5-1 0 16,7 0 0-16,1 0-2 0,2-1-3 0,5 1 3 15,-4 0 0-15,7 0 1 0,2-1 2 16,3 1-3-16,4 0 0 0,-1 0-1 0,2 0-3 15,0 0-7-15,0 1-11 0,2-1-4 0,-1 0 0 16,4 1 9-16,2 2 14 0,4-1 3 0,6-1 5 16,-3-1-3-16,9 2-2 0,2 0-1 0,2-1 0 15,3-1 1-15,5-1 0 0,-3-1 0 0,2 0 0 16,1 1 0-16,-3 0 1 0,3-2 0 16,0 1 3-16,1 0-4 0,-1-1 0 0,-2 0-1 15,0 0-2-15,-6 1 3 0,1-1 2 0,-3 0-3 16,-3 0 0-16,-2 2 1 0,-3 1-1 15,-3 0 2-15,-4-2 1 0,-4 2-2 0,-2 0-1 16,-2 0 2-16,-2 0-3 0,-2 2 5 0,1-2 2 16,-2 0-2-16,1 0-1 0,-5 0-3 15,-4 0-2-15,-5 3 1 0,-4 1 2 0,-6 0-1 0,0 0 0 16,-5 0 0-16,-5 1-2 0,1 0 3 16,-1 1-1-16,-1-2 2 0,3 0 0 0,-1-1-1 15,2 1-1-15,2-2 0 0,3 1 0 0,0 2 0 16,2-1 0-16,4 0 1 0,5-2-1 0,4 1 3 15,3-1-3-15,5-2 0 0,2 0 0 16,3 0-1-16,2 0-2 0,-1 0-4 0,0 0 1 16,3-2 0-16,4 1 2 0,5-1 4 15,3-2 0-15,7 0 0 0,3 1 1 0,1-2 0 16,3 1 0-16,2 0 2 0,-1-1-2 0,2 1 1 16,-1-1-2-16,0 2 0 0,-3-1 0 0,0 1-1 15,-6-1 0-15,-1 2 3 0,-1 0-1 0,-6 0 0 16,0 2 0-16,-5 0-4 0,-1 2-4 0,-6-1-6 15,2 2-11-15,-3 2-12 0,-2 2-28 16,-2 3-72-16,-3 3-246 0,-1 4-799 0</inkml:trace>
  <inkml:trace contextRef="#ctx0" brushRef="#br0" timeOffset="123939.0538">15806 1273 1 0,'0'0'0'0,"0"-2"0"0,0 0 0 16,-1 1 0-16,1 0 0 0,0-1 0 15,0 2 0-15,0 0 0 0,0 0 0 0,0 0 0 16,0-1 0-16,0 1 0 0,-1 0 33 0,1 0 32 15,0 0-9-15,-1 0-6 0,1 0 4 0,0 0-1 16,-3 0 1-16,3 1-1 0,-2-1-1 16,1 0 5-16,0 0 8 0,-1 0 3 0,-4 0 1 15,4 0-4-15,-2 0 0 0,-1 0 2 16,2 0-2-16,-3 0 1 0,3 2 2 0,-4-2 0 16,4 1-3-16,-6 0 2 0,5-2-10 0,-2 2-9 15,-1-2-5-15,2 2-10 0,-4 0-1 0,0 0-1 16,-1 1-2-16,-1-2 2 0,2 1-2 0,-1 1-1 15,-3 0-6-15,1 1 0 0,-3-1-5 0,1 2-1 16,-3-2 3-16,4 3-4 0,-6-1 1 16,5 0-1-16,-5-1-1 0,2 1 1 0,-3 0 1 15,6-1-1-15,-3 1-3 0,-2-1-1 0,6 2-1 16,-5-2-1-16,0 2 5 0,2 0-1 16,-2-2 3-16,-1 2 3 0,1-2-3 0,3 1 3 15,2 0 1-15,-3-1 1 0,6-1 1 0,-1-1 4 16,3 0 3-16,3-1 0 0,-1 0 9 0,4 0-3 15,1 2 5-15,0-2 1 0,1 0-6 16,-1 0-1-16,1 0-5 0,0 0-6 0,0 1-5 16,1-1-6-16,-1 0-5 0,0 0-5 0,0 0-1 15,0 0-8-15,0 0-2 0,0 0-1 16,0 1-10-16,1-1 7 0,-1 1 2 0,0 0 3 16,-1 0 9-16,1 3 0 0,-1 2 1 0,1-1-1 15,-3 0 3-15,3-2-4 0,0 1 2 0,0 3-2 16,3-2-5-16,-3 3 7 0,0 1-3 0,0 0 1 15,0 1 5-15,0 3-4 0,1-2 2 0,-1 3 0 16,0 1 2-16,0-2-2 0,0 3 0 16,0-1 0-16,1 1-3 0,-1-1 4 0,1-3-2 15,-1 2 0-15,1-2 3 0,0 5-4 0,-1-1 3 16,5 0-1-16,-4 4 0 0,1-1-2 0,-1 2 1 16,1 3-2-16,2-1 0 0,-3 4 3 15,0 1 2-15,-1 0 1 0,-1 3-1 0,0 1 0 16,-3 2 1-16,2 3 1 0,0 2-1 0,-3-2 1 15,1 5-3-15,-2-2-1 0,2-2 1 0,1-1-1 16,-2-5 0-16,4-2-2 0,0 0 0 16,0-2 0-16,0 0 0 0,1-2 0 0,-1 2-1 15,1 1 0-15,-3 1 0 0,2 0-2 0,1-3 2 16,-1 0 0-16,0-1 0 0,1 3 1 16,0-2-2-16,0 0 1 0,0-2 0 0,0 3 0 15,0-1 3-15,0 2-1 0,-1 1-1 0,1 1 0 0,-1 1-2 16,1 4 3-16,-1 0 1 0,-3 2-1 15,3-2 1-15,0-2-2 0,1-2 0 0,0 3 1 16,1-4 1-16,0-1-2 0,2 1 1 0,-1-2-2 16,0-2 0-16,-1 3 2 0,0-1 2 15,3 0 0-15,-3-2 0 0,0-2 1 0,0 0-1 16,0 0 0-16,0 2 5 0,-1 0-2 0,0 1 2 16,0-1-1-16,0 2-6 0,0 1 3 15,0 1-1-15,-1 4 0 0,1-3 3 0,-1-2-2 16,0-4-1-16,1-3 1 0,-1 0 1 0,1-1-2 15,0-1-1-15,0 1-1 0,0-1-4 0,-1-3 3 16,1 0 1-16,0-1 0 0,0 0 3 16,0 1-1-16,-3-2-1 0,2 2 0 0,0-2 0 15,1-4 0-15,0 0-1 0,0-2-1 0,1 2-3 16,-1-3 3-16,0 1 0 0,1 2 1 16,-1-2 0-16,3 3-1 0,-2-1 1 0,-1 1-1 15,0 2 2-15,0-2-1 0,0-1 1 0,0-1-1 16,0-1-2-16,0-2 2 0,1 0 1 0,-1-2 1 15,0 2-1-15,0-3 2 0,0 1-3 0,0-2 1 16,0 2-1-16,0-2-1 0,0 0 1 0,0 0-1 16,0 0-1-16,0 0 0 0,0 1 2 15,0-2 1-15,0 0 0 0,0-1-2 0,1 1 1 16,-1-2 2-16,0 1-1 0,0-1 1 0,1-1-1 16,-1 1 0-16,0-1 1 0,0 0 0 0,0 0 3 15,0 0 2-15,0 0 3 0,0 0 3 16,0 0 2-16,0-1 4 0,0 2 3 0,0-1 2 15,0-1 3-15,0 1-2 0,0-1-3 0,0 1-5 16,1 0-4-16,-1 0-2 0,1 0-3 16,2 0 1-16,-3 0-5 0,1 0-2 0,-1-1-4 15,2 1 2-15,0-1 0 0,6-2 2 0,0 1-1 16,-2 0-1-16,2 0-1 0,3 0 0 0,-1 1 1 16,1-1-2-16,4 1 2 0,-3-1 0 15,3-1 0-15,2 2 0 0,3-3 1 0,-1 1 1 16,0-1-1-16,2 0 1 0,0-2-1 0,-1 4-2 15,0-1 2-15,1-1-3 0,-2 1 1 0,1 0-1 16,-4 0 1-16,3 2 0 0,-1-2 0 0,-5 0 1 16,5 2-2-16,-6 0 2 0,-1-1-1 0,4 1 0 15,-5 0 1-15,-4-1-4 0,3 1 2 16,0-1 1-16,-2 1-2 0,-3 1 5 0,3-1-2 16,-4-1 0-16,-1 2 1 0,3 0-2 15,-3-1-1-15,-1 1 1 0,-1 0-2 0,1 1 0 0,-1-1 1 16,0 0-2-16,0-1 0 0,0 1 2 15,-1 1-3-15,1-1 1 0,0 0-1 16,0 0-1-16,0 0-3 0,0-1 1 0,0 1-2 0,-1 1-3 16,0-1 2-16,0 0-1 0,0 0 3 15,-3-1-2-15,2-1-1 0,-3 0-3 0,-1-4-1 16,-2 2 4-16,-2-2 3 0,1 0 3 0,2-2 2 16,-1 3 0-16,1-2 3 0,-2 2 0 0,5-2-2 15,-3 2 4-15,4 2-2 0,-3 0 2 0,2 0 2 16,-3 0 1-16,5-1 3 0,-2 0 1 15,-1 2 2-15,3-1 3 0,-1 1 4 0,-1 1 0 16,3-1 1-16,-1-1-1 0,1 2-2 0,1-1 0 16,-1 4-2-16,1-2-5 0,1 0-3 15,-1 0-5-15,1-2-3 0,0 4-2 0,0-2-4 0,0 0-3 16,3 0 1-16,0-2 4 0,3 2-1 16,4 2 6-16,0-1 0 0,0 0-3 15,3 2 3-15,0-2-1 0,0 1 0 0,-2 1-1 0,3 0 3 16,-4 1 0-16,0 0-1 0,1-1 1 15,-2 0-2-15,0 0 1 0,1 2 1 0,-2-1-2 16,-1 2 2-16,0-2-2 0,-3-2 0 0,1 1 2 16,-2 0 0-16,-3-1-1 0,3 1 1 0,-1-1 0 15,-2-1-3-15,0 4 2 0,-1-2 0 16,0 0-1-16,0 0 2 0,0 0 0 0,-2 0 0 16,1 3 1-16,-5 0 2 0,3 2 0 0,-4-1 0 15,-2 2 1-15,2 0-1 0,-3 1 1 0,-6-1 0 16,4 1-4-16,-5 0 5 0,2 1-2 15,-3 1-1-15,-1-3 3 0,-1 3-5 0,1-1 1 16,4 0-1-16,-3-5-2 0,4 0-1 0,-2 1-4 16,6-1-10-16,0-1-27 0,0 2-59 0,5-3-138 15,-2 2-504-15,0-3-904 0</inkml:trace>
  <inkml:trace contextRef="#ctx0" brushRef="#br0" timeOffset="125197.4726">15666 1083 1 0,'-2'-1'0'0,"-1"0"0"0,-4 0 0 15,4-2 0-15,-1 2 220 0,2-1 105 0,2 2 5 16,-1-4-29-16,2 3-49 0,-1 0-56 0,0-2-46 15,0 3-30-15,0 0-19 0,1-2-13 16,-1 2-10-16,0-1-12 0,0 1-10 0,0 0-6 16,0 0-7-16,0 0-7 0,0 0-8 0,0 0-12 15,0 1-7-15,0-1-7 0,0 0 0 16,0 2 1-16,0-2-2 0,0 0 2 0,0 0-3 0,0 0-2 16,1 0-1-16,-1 0 3 0,3 0 3 15,-2 2 1-15,1-1 4 0,0 1-2 0,5 2 3 16,-2-1 5-16,4 1 1 0,1-1 3 0,6 0-1 15,-1 0-2-15,4-1-3 0,4 3 0 0,1-1 0 16,0 0-4-16,2 0 3 0,-2 0-6 16,-2 0-2-16,-2 2 2 0,2-1-1 0,-2 0 0 15,-1-1 0-15,0 1-3 0,-6-1 0 16,4 1 0-16,-5-2 1 0,-1 2-2 0,-3-2 1 16,1 0-1-16,-5 2-2 0,2-2 4 0,-3-2-3 15,-1 1 2-15,1-1 1 0,-2-1-2 0,-1 0-2 16,0 0 0-16,0 1 3 0,0-1 1 0,0 0 0 15,0 2 0-15,-1-4-2 0,1 4 0 0,0-2 1 16,0 1-1-16,-3 0 3 0,2 0 4 16,0 0 6-16,-1 2 0 0,-1 1 1 15,-2 0-1-15,2-1-4 0,-5 1 2 0,1 1-3 16,1 1-2-16,-2 1-2 0,-1 1 0 0,-2 1 0 16,-1 1-1-16,1 1 3 0,-1 1-3 0,-2-1 2 15,3 2-1-15,-1-2 2 0,-1 3 0 0,-2-3-2 16,4 1 2-16,0-1 0 0,-2 1-1 0,3-3 2 15,-1 1 0-15,0-2-1 0,1 1 2 16,-3-1-2-16,3 0 1 0,-1 0-4 0,4 1 3 0,-2-1-1 16,0 0-2-16,2 1 4 0,-4-1-4 15,7 1-1-15,-2-2 1 0,4-2-4 0,0-2 3 16,-2 1 0-16,3-2 3 0,0-1 0 16,1 2 3-16,-1-3 3 0,1 0 1 0,-1 0 6 15,1 1-3-15,0-1 7 0,1-1 1 0,-1 2 0 16,0-2 0-16,0 1-3 0,0 0 0 0,1-3 0 15,-1 3 0-15,0-1 0 0,0 1 0 0,0 0-8 16,0-1-2-16,-1 0-3 0,1 0-5 16,0-1-4-16,-1 0-6 0,1 1-14 0,1 1-33 15,-1-1-59-15,1 2-90 0,0 0-178 0,4 1-441 16,-1 4-751-16</inkml:trace>
  <inkml:trace contextRef="#ctx0" brushRef="#br0" timeOffset="126000.7926">13826 2277 1 0,'-3'-5'0'16,"-4"0"272"-16,1-2 116 0,1 3 2 0,3 0-53 15,-4 1-62-15,4 0-53 0,1 1-49 0,0 2-49 16,1 0-51-16,0 0-38 0,0 0-29 16,1 1-12-16,-1-1-10 0,0 1 7 0,-1 3 6 15,1 1 17-15,-2 4 16 0,-1 0 5 0,2 1 10 16,0 5 2-16,-2-1 6 0,-1 1-2 0,0 3 1 16,-1 0-7-16,0 1-2 0,0 2-3 0,-2 2-11 15,-2 0-1-15,1 3-5 0,1 0-3 16,-3 0 3-16,2 1-6 0,-1-3-5 0,1 1-4 15,-1-1-5-15,3-5-1 0,1-2 0 0,0-2 2 16,1 0-3-16,2-3 5 0,0-1 0 0,-2-2 0 16,1-2 4-16,2 2-2 0,0-5 1 15,1-1-1-15,-1 2-4 0,1-3 0 0,0 0-2 16,0 1-3-16,0-3-3 0,0 3-3 0,0 0-9 16,0-2-9-16,-1-1-14 0,1 0-21 0,0 0-29 15,-2 0-44-15,0 1-81 0,1-2-150 16,0 0-431-16,0-1-409 0</inkml:trace>
  <inkml:trace contextRef="#ctx0" brushRef="#br0" timeOffset="126877.1393">13755 2112 1 0,'1'-3'0'0,"0"-4"0"0,2-3 238 0,0 3 77 16,-2 3 4-16,-1 0-15 0,1 2-67 0,-1 2-91 15,0 0-81-15,0 0-56 0,0 0-21 0,0 1-6 16,0-1-6-16,0 1 15 0,1 2 9 15,0-1 15-15,2 3 18 0,2 2 3 0,-1 0 6 16,3 1 4-16,0-1 9 0,-2 4 3 0,5-2 5 16,0 1 1-16,1 0-9 0,0 0-5 15,3 1-8-15,-3 1-5 0,1 0 0 0,1-1-2 16,-1 1-2-16,1-3-6 0,-2 3-5 0,2-4 1 16,1 3 1-16,2 0 3 0,0-3 0 0,-1 4-3 15,3-3-4-15,-2 1-3 0,-1 1-5 0,4 1-4 16,-3-4 4-16,3 3-1 0,-1-1 0 15,2 0 3-15,-2 0-3 0,-3-1 0 0,5-1-1 16,-3 2-2-16,1-3-1 0,-4 3-1 0,3-5-1 16,-2 1 0-16,0 1 1 0,-3-3-2 0,0 1 0 15,-2-2 3-15,-3 1-1 0,-1-1 0 0,1 1-1 16,-4 0-1-16,3-1-1 0,-4 0-1 16,-1-2 0-16,2-1-2 0,-3 1 2 0,2 1 0 15,-2-2-2-15,1 0 0 0,-1 0-1 0,0 1 1 16,0-1 0-16,0 1-1 0,0-1 0 0,0 0-2 15,0 0 3-15,0 0 0 0,-1 0 0 16,1 0 2-16,0 0-2 0,-2 1 2 0,2-1 2 16,-2 1 5-16,1 1 6 0,-1-1 2 15,1 1 2-15,-5-1-3 0,3 0-4 0,0 2-2 16,-4 0-3-16,1 0-2 0,0-1-2 0,-2-1 0 16,-3 3-2-16,1 0 0 0,-1-1 0 0,-6 4 0 15,4-2 1-15,-5 2 0 0,1-1 0 16,0 1-1-16,-3-1-1 0,1 3 1 0,-1 0-1 0,-3 1 0 15,-2 1 0-15,2 1 1 0,-5 1 0 16,3-3 6-16,-3 2-5 0,-1-2-1 0,6 0 0 16,-5 1 0-16,4-2 0 0,0 1 1 0,-1-2 1 15,5 0-3-15,0 0 1 0,4-2 0 16,1-1 3-16,3-1 7 0,-1-1-2 0,3 1-1 16,-1-1-2-16,1-1-1 0,3 0 1 0,-1 0 4 15,0-1-1-15,4 0-1 0,0 0 1 16,1 1-3-16,1-2 0 0,1 0-1 0,0 0-2 0,-1 0-2 15,2 0-1-15,0 0-3 0,0 0 1 16,0 0 2-16,0-2 0 0,0 4 0 0,0-2-1 16,0 0 1-16,0 0 2 0,0-2 1 0,2 2-1 15,-2 0 1-15,0 0-2 0,1 0-2 16,-1-1 4-16,0 1 2 0,0 0-1 0,0 0 1 16,1 0-6-16,-1-1-8 0,1 1-14 0,0-1-21 15,-1-1-45-15,1 1-84 0,2-2-119 0,2-2-219 16,5-1-400-16,1 0 19 0</inkml:trace>
  <inkml:trace contextRef="#ctx0" brushRef="#br0" timeOffset="127560.436">14750 1983 1 0,'0'-1'0'0,"-1"-4"0"15,0 1 0-15,0 1 285 0,-1 2-21 16,2 0-62-16,-3 0-52 0,2 1-34 0,1 0-28 16,-2 0-19-16,1 0-11 0,-4 0-2 0,2 0 14 15,1 0 21-15,-3 0 15 0,2-2 8 16,1 2-9-16,-4 2-17 0,2-2-12 0,-4 1-6 16,0 0-6-16,2 1-4 0,-2 2-7 0,-1-1-9 15,-1 2-5-15,0-1-3 0,-3 0-3 16,0 3-2-16,-2-2-6 0,4 4-5 0,0-2-1 0,0 4-3 15,1-4 3-15,-1 5 1 0,1-1-4 16,1 2 0-16,1-1-2 0,-2 2-1 0,1 1 2 16,0 3-1-16,3 1-2 0,-2 0-4 0,0-4 0 15,5 2-1-15,-2-2 2 0,3-1 2 0,1 0-1 16,0-1-1-16,1 2-2 0,0 0-3 0,0-1 5 16,0-1 1-16,1 0 0 0,-1 2 0 15,2-3-2-15,3-1-1 0,-2 0 2 0,2-1 2 16,0-2 1-16,4-1 1 0,-1 1 2 0,-2-1 2 15,9-1 3-15,-3-2 4 0,1 2-1 16,6-4 2-16,2 1-5 0,5-3-2 0,-3 0 2 16,1-3-4-16,3 0 1 0,0-2-4 0,-2 1-5 15,-3 0-5-15,4-1 3 0,-5 1-1 0,0-2-1 16,-7 2 6-16,4-2-3 0,-6 1 0 0,1 1 1 16,-5-3 1-16,1 4 1 0,-1-2 2 15,-5 1-1-15,4 1-3 0,-6-1 5 0,3 0 0 16,-2 0-1-16,-1 2 2 0,0-1-4 15,-1 2-3-15,0 1 0 0,0 0-2 0,0-1 0 0,0 0-1 16,-1 1-3-16,1-2-5 0,0 2-4 16,0 0-17-16,0 0-39 0,-1 0-60 0,2 3-148 15,-1-1-526-15,2 5-817 0</inkml:trace>
  <inkml:trace contextRef="#ctx0" brushRef="#br0" timeOffset="135473.2709">20277 2136 1 0,'-2'-3'0'16,"2"0"0"-16,-1-4 14 0,1 1 301 0,0 2-54 15,0 0-33-15,0 0-26 0,0 2-18 0,1-2-15 16,-1 0-15-16,2 1-20 0,-1 1-17 15,-1 0-15-15,1 1-15 0,-1 1-13 0,2 0-20 16,-2 0-11-16,0 0-14 0,0 0-11 0,0 0-5 16,0 1-9-16,-2-1-4 0,2 0-6 0,2 1 2 15,-2 0 2-15,1 1 4 0,2 4 9 16,0 0-3-16,-1 2 8 0,0 1 2 0,1 1 4 16,1 1 5-16,-1 2-3 0,3 2 0 0,-2-3-4 15,1 2-6-15,1-4-2 0,1 2-3 0,-2-2 1 16,1-1-2-16,3 2 3 0,-3-2 0 15,3 1-3-15,-3-2 3 0,4 0-5 0,-2 2 0 16,0-2 2-16,5-2 0 0,-5 2 2 0,4-3 3 16,0-1 3-16,0-2-1 0,3-2 6 15,-1 0 2-15,4-2 0 0,-2-4 6 0,6-3-8 16,1-1-3-16,1-2-1 0,4-4-10 0,3-3 3 16,1-2-3-16,4-3-1 0,-2-5-1 0,2 0 1 15,-1-3-2-15,-2 4-1 0,3-1 3 16,-5 4-6-16,-5 0 2 0,0 5 1 0,-5 3-6 0,-2 1 7 15,-3 3-1-15,-2 1 1 0,-2 2 3 16,-4 3 1-16,-4 0 2 0,2 0 0 0,-4 2 5 16,-1 1-6-16,0 4-1 0,-1-1-2 15,0 1-9-15,0 0 2 0,-1 0-5 0,1 0-11 16,-1 1-23-16,1-1-53 0,-1 0-48 16,-1 3-47-16,-1 2-81 0,-1 4-159 0,-3 3-341 0,1 3-106 15</inkml:trace>
  <inkml:trace contextRef="#ctx0" brushRef="#br0" timeOffset="135911.2099">20451 2367 478 0,'-7'-1'547'0,"2"-2"-239"0,-3 0-22 0,5 2-22 16,2 0-45-16,1-1-49 0,-1 2-69 15,2-1-56-15,-1 1-32 0,1 0-26 0,1 0-17 16,-1 3 1-16,0-1 2 0,4 2 15 0,0 2 14 16,3 2 1-16,0 3 3 0,1 0-1 0,-2 2 2 15,2-2 2-15,1 2-1 0,0-2 0 0,0 1 1 16,-1-1-2-16,1 0 1 0,2-2-1 15,-3-1 3-15,4 0 1 0,0-3 7 0,3-3 4 16,-1 0 3-16,6-5 4 0,3-2 3 0,2-5-1 16,3-3-3-16,0-3-5 0,8-4-8 0,-3-2-4 15,5-1-2-15,-1 1-5 0,-1-1 2 0,0 3-4 16,-6 0-1-16,0 0 1 0,-2 4-2 16,-4 2 2-16,0 0 0 0,-6 4-2 0,-3-2 1 15,-4 5-2-15,-5 0 1 0,0 0-2 0,-6 4-4 16,0 0-2-16,0 3-15 0,-2 0-22 15,0 0-33-15,0 1-33 0,-1 1-29 0,-3-1-61 16,2 4-140-16,-5-1-299 0,0 1-446 0</inkml:trace>
  <inkml:trace contextRef="#ctx0" brushRef="#br0" timeOffset="136718.2538">19472 1974 1 0,'-3'0'0'16,"1"0"0"-16,1 0 0 0,-1-1 79 16,2 1 156-16,-1 0-30 0,1 0-32 0,0 1-30 15,0-1-34-15,1 0-40 0,1 1-31 0,-2-2-16 16,1 1-3-16,-1 0 2 0,0-1 5 0,1 1 4 15,3 0 7-15,0 0 9 0,2-2 14 16,0 1 6-16,3 0 4 0,2-3 2 0,8 1-2 16,-1-2-4-16,7-4-5 0,4-2-5 0,6-1-5 15,2-1-4-15,4-3-3 0,5 2-5 0,2-6-3 16,8 0-5-16,-2 0-3 0,5-1-1 16,3 0-4-16,2-2-2 0,4-3-4 0,4 1-5 15,3-1-2-15,0-1-1 0,1 0 0 0,0 1-2 16,1 1-1-16,-1-4-2 0,4 6-1 15,-2-4 1-15,1 3-2 0,4-1 0 0,-1 3-1 16,2-2-2-16,-2-3 0 0,0 3 2 0,0-2 0 16,-1 1 0-16,2 2-1 0,-2 0-2 0,3 1 4 15,-2 1 0-15,-5 5-1 0,-4-4 1 0,-4 3-4 16,-8 1 3-16,-3 1 2 0,-4 1-1 0,-6 1 0 16,-4 1-3-16,-3 1 0 0,-2 0-1 15,-8 1 2-15,0 0 2 0,-2 3-1 0,-7-1 0 16,-1 0-2-16,-4 1-1 0,-3 0 1 0,-5 1 1 15,0 0-1-15,-2 0-9 0,-4 0-9 16,-1 0-23-16,-2-2-25 0,-1 1-26 0,0 4-27 16,-1 0-22-16,-5-3-23 0,3 0-11 0,-3 1-12 15,-3-2-11-15,-1 1-16 0,0-1-27 0,-1 2-40 16,-5-1 29-16,0-1 253 0,2 1 0 16,-5 2 0-16,1-2 0 0</inkml:trace>
  <inkml:trace contextRef="#ctx0" brushRef="#br0" timeOffset="136987.6232">22129 821 1 0,'-4'-1'0'0,"-1"0"0"16,2 0 216-16,-1-1 162 0,0 1-81 16,2-1-93-16,0 1-89 0,3 1-58 0,0-2-40 15,2 0-6-15,4 2 10 0,1-1 13 0,3 1 17 16,3 0 14-16,5 1 6 0,2 3-3 16,1-1 1-16,6 2-6 0,3 4-3 0,-2 4-8 0,3 2-9 15,1 6-14-15,25 18-2 0,-10 1-1 16,-15-5 1-16,-12-8 1 0,-4-1-4 0,-4-1 1 15,-2 1-2-15,-2-1 3 0,-6-2 6 16,2-3 2-16,-3 0 2 0,-4-3 5 0,0-1 2 16,-4 0 7-16,-2-2 8 0,-2-1 1 0,0 0-3 15,-1-3-8-15,-1 2-11 0,-3-4-7 0,0 2-8 16,-3-1-4-16,3 0-10 0,-2 2-4 0,-4-2-10 16,1 0-13-16,1-2-38 0,0 0-93 15,3 2-229-15,-1-3-532 0,0 0-270 0</inkml:trace>
  <inkml:trace contextRef="#ctx0" brushRef="#br0" timeOffset="138786.3579">23936 581 1 0,'-2'-2'0'0,"-3"2"179"0,2 0 49 15,0 0-18-15,-3 0-32 0,1 0-35 0,0 2-51 16,3-1-24-16,0 1-1 0,-2 1 10 16,3 0 2-16,0 3-5 0,0-3-11 0,0 2-13 15,0 0-3-15,1-1-4 0,0 1 1 0,1 1-8 16,0-3-3-16,0 0 2 0,4 2-2 0,-2-3 5 16,0 1 2-16,4 1 2 0,-2-3 0 15,2 0 1-15,-1 0 3 0,-2-1 2 0,5 0 3 16,-5-1-1-16,4-1-2 0,-1-2-2 0,-3 0-6 15,4-1 2-15,-4 0-8 0,3-3-3 16,-3 0-3-16,0-1-5 0,-2-2 3 0,0 0-5 0,0 1 1 16,-2-1-2-16,-2 0-6 0,0 1-3 15,1 1-2-15,-4-2 0 0,1 4-2 0,-3 1 0 16,0-2-3-16,-1 3-8 0,-2 3 1 0,-2 0-3 16,1 2 4-16,-4 1 4 0,-1 2-3 0,0 2 2 15,-4 4-2-15,0 2 10 0,0 3 4 16,0 1 7-16,-1 5-3 0,1 0-2 0,-1 5-2 15,0 1-4-15,1 5 6 0,0-1-2 0,0 4-1 16,2 0-2-16,-9 35-10 0,7-9 2 0,6-8 0 16,8-11 0-16,0-7 4 0,7 0-5 15,4-2 0-15,-1-3 0 0,5 1 0 0,-1-3 2 16,3-3-2-16,2 0-2 0,5-1 3 0,-1 0 0 16,6-2 3-16,0-1 2 0,5-4-4 0,2-2-2 15,3-5-2-15,0-3-4 0,9-3 5 16,3-4 0-16,-1-5-1 0,6-6-1 0,-1-4-4 0,2-1-5 15,-2 0 0-15,-4-3-3 0,-4 0-4 16,-2 1-1-16,-6-2-4 0,-1 1 2 16,-7-3 4-16,-2 1 4 0,-4-3 6 0,-2 0 0 15,-5 1 1-15,-3-2 4 0,-3 5 4 0,-3-1 4 16,-2 3 4-16,-3 1 2 0,-3 3-2 0,2 9 2 16,-3-1 3-16,1 0 4 0,-3 0-5 0,-2 2 6 15,0-1-16-15,-3 3-6 0,-3-3 8 0,0 5-13 16,-1 1 18-16,-3 1 0 0,-1 6-12 15,-17 4 3-15,4 5-8 0,7 1 3 0,13-2 4 16,-2 0 0-16,5 1 0 0,2 2-6 0,4 0 3 16,0 1 1-16,5 2-1 0,5-2 2 0,0 1-5 15,4-1 1-15,3-1 0 0,6-2 1 16,0 0 3-16,4-3-2 0,3-6 3 0,1-1 0 16,2-4 1-16,-2-2-3 0,0-2 4 0,-2-2 0 15,-3-1-1-15,1-2 3 0,-5-2-4 16,2 1 1-16,-7-2 5 0,1 3-3 0,-3-3 2 0,0-2-1 15,-4 1 0-15,2-1 1 0,-4 0 0 16,2-1 1-16,-3 0 0 0,-3-1 2 0,0 0-3 16,-1 1-2-16,-1 0 3 0,-4 2-4 0,4-3 5 15,-3 2 1-15,0 0-6 0,2 3 4 0,-2 0-1 16,3 2 2-16,-4 1 3 0,3 3 3 16,0 0-5-16,-1 2-3 0,1 1-7 15,2 1-9-15,1-1-6 0,-1 3-3 0,-2 1 2 0,-2 4 0 16,3 5 8-16,-1 2 6 0,1 0-2 0,2 2 7 15,5-2-7-15,2 0 0 0,3 1 2 16,0-2 1-16,2 4 4 0,1-2 0 0,-2-3-2 16,7 1-1-16,-3-5-2 0,1-3 5 0,0-3-1 15,-3 0-2-15,-2-2 2 0,1-2-2 16,-2-2 3-16,-1 1 0 0,-1-3 4 0,2-2 1 16,-3 0 0-16,0-5 4 0,-1 2-3 0,-2-3-2 15,3 3 3-15,-4-2-8 0,0 1 4 0,2-2-7 16,-3-1-1-16,4-2 2 0,-2 2-3 15,3-2 4-15,-3 0-4 0,4 5-5 0,-1-1 3 16,0 4-3-16,1 2-2 0,-1 0 2 0,-4 5-3 16,3-1-4-16,5 2-8 0,2 0 1 15,0 7-4-15,3 1 6 0,-3 2 14 0,4 6-1 0,-1 0 6 16,0 4 1-16,-2 1 2 0,2 2-3 16,-6 0 8-16,0 0-3 0,-3 0 0 0,-2 0 4 15,-4 2-3-15,-1-3 4 0,-1 2 0 0,-1-1 3 16,-5-3 0-16,2-1 1 0,-3-2 5 0,-1-7-3 15,-1 1 7-15,-2-4-1 0,0 0-1 0,-1-2 4 16,0-2-2-16,4-3 0 0,3-3-4 16,0-1-14-16,2-3-21 0,1-4-29 0,5-3-20 15,2-4-22-15,6-4-24 0,2-5-38 0,9-1-52 16,1-5-70-16,4 0-71 0,-1-5-44 16,3 0 4-16,0-4 70 0,-16 19 112 0,6-6 95 15,-3 0 75-15,3-7 38 0,3 1 42 0,-2-4 84 16,3 4 106-16,1-4 89 0,-1 4 40 15,-4 6-5-15,0 3-51 0,-5 4-58 0,-3 7-39 16,0 1-48-16,-3 6-49 0,-2 1-45 0,-2 3-44 16,-2 2-26-16,0 2-8 0,-1 3 1 0,2 1 15 15,1 6 17-15,-1 0 16 0,1 4 1 0,1 4-2 16,0 2-7-16,-1 4-8 0,2 5 4 16,-1 0-8-16,0 4 3 0,2 34-18 0,-2-5-2 15,-2-7-1-15,-2-6-5 0,0-7 9 0,0-4-5 16,2-2 0-16,0-5-12 0,1-5-16 0,2-1-19 15,-2 0-40-15,2-4-42 0,-3-3-55 0,-1 0-82 16,-1-3-140-16,-2-1-249 0,-2-1-363 16</inkml:trace>
  <inkml:trace contextRef="#ctx0" brushRef="#br0" timeOffset="139220.4324">25221 985 1 0,'-3'-4'361'0,"0"0"18"0,-3-3-12 16,5 4-14-16,1 2-37 0,-2 0-64 0,2-1-95 0,0 2-57 16,2 2-44-16,-2-2-32 0,0 0-17 15,1-2-7-15,1 2-9 0,-2 0-4 0,2 0-1 16,-1 2 0-16,1-2 16 0,2 0 11 0,3 0 8 15,3-2 12-15,1 2-2 0,-1-1 4 16,4-2 6-16,1-2 2 0,3-2-6 0,3 1-5 16,-7 2 6-16,3-1-11 0,5-3 0 0,3 1-6 15,3-1-11-15,5-2-1 0,2 0-6 0,5-2 5 16,2 1-2-16,-3 0 1 0,0 2-3 0,-5 0-1 16,1-1 1-16,-1 3 0 0,-5 0 6 15,-5 1-3-15,-1 0-2 0,-4 0 3 0,-2 3 4 16,-4 0 10-16,-4 0 9 0,-4 0 11 0,0 0-4 15,-2 3 2-15,-2 0 5 0,-1 0-6 16,0 0 2-16,-1 0-8 0,-1 0-12 0,2 0-5 16,-1 1-10-16,1-1-1 0,-1 0-5 0,1 0-5 15,-1 0-5-15,1 0-23 0,0 2-15 0,0-2-40 16,0 0-27-16,0 1-42 0,-1 1-96 16,1 1-198-16,-2 0-527 0,1 0-86 0</inkml:trace>
  <inkml:trace contextRef="#ctx0" brushRef="#br0" timeOffset="149168.1051">20644 3667 1 0,'1'-5'0'16,"4"-2"0"-16,-1-3 0 0,-2 1 0 0,0 3 0 15,4 0 0-15,-4-1 0 0,-1 3 0 0,0-1 0 16,2 1 110-16,-1 0 18 0,-1-1-9 0,0 1-11 15,-1 1-9-15,1-1-2 0,0 2 7 16,0 0-3-16,2-2 7 0,-2 2-4 0,1-2-2 16,-1 2 4-16,-1 0 1 0,1-2-1 0,-1 2-3 15,0-1-7-15,0 1-6 0,0 1-2 16,-1 1-3-16,1-1-6 0,0 1-7 0,-1 0-9 16,-1 0-14-16,1 0-12 0,-2 0-9 0,2 0-11 15,0 0-6-15,0 0-5 0,-1 0-4 0,-1 0-1 16,-1 1-1-16,2-1-1 0,-6 2 1 15,3 1-1-15,-3 1 2 0,0 1-2 0,-2 2 3 16,-1-1-1-16,0 2 1 0,-2 2 3 0,-1 2-1 16,1 0 1-16,-4 3 2 0,1 2-3 0,0 1 2 15,3-1 1-15,-5 3-2 0,4 0 1 0,-2 0 1 16,2 2-1-16,-1-2 1 0,3 2 0 0,-5 1-2 16,3 1-1-16,-1-1 1 0,-1-1-3 15,0 3 3-15,2-4-1 0,-1 1 0 0,4 2 0 16,-1-2 1-16,-1 0-1 0,3 0 0 0,-1 0 1 15,1-1-2-15,-1 1-1 0,1-1 3 16,1 0-4-16,1 1 3 0,-1-1 0 0,1-1 0 16,1 0 3-16,-1 1-3 0,0-1-1 0,2 1 1 15,-1-1-1-15,0-3 1 0,4 0-2 0,-2-1 0 16,2-2-2-16,1-1 2 0,-2-3 0 16,2 1 1-16,-1-4 1 0,2 1 0 0,1-1-1 15,-1-2-1-15,0 0 0 0,1-2 0 0,0-2-1 16,0-1 1-16,0 0-4 0,1-1 3 15,-1 1-1-15,1-1-1 0,-1-1 0 0,0 0-23 16,0 0-34-16,0-1-74 0,2-1-130 0,4-6-202 16,1 1-354-16,0-4 44 0</inkml:trace>
  <inkml:trace contextRef="#ctx0" brushRef="#br0" timeOffset="149664.0542">20391 3495 1 0,'-4'-3'0'0,"-2"-2"0"0,-1-2 0 0,0 1 103 16,0 2 189-16,-1 2-58 0,1 2-52 0,-3 0-47 15,1 2-40-15,-2 2-28 0,-2 2-20 16,2 2-9-16,-1 0-1 0,-2 4-2 0,0 1 6 16,1 2 4-16,-4-1-1 0,4 2 2 0,-1 0 0 15,0 1 2-15,3 0 6 0,0 1-3 16,-3 0 5-16,2 5 4 0,-2 0 1 0,3 3 6 16,-4 2-2-16,0 0-11 0,0 1-7 0,-1 1-11 15,2 2-13-15,-2 1 0 0,4 4-2 0,-5 4 1 16,1 1 5-16,0 2-4 0,0 1-3 15,2-4-6-15,3-6-8 0,1-3-3 0,6-7-1 16,0-3-2-16,3-5 2 0,0 0 0 0,1-1 2 16,0 0-3-16,1-2 3 0,0 0 0 0,2-2 0 15,0-2 0-15,-2-1 0 0,-1 0 1 0,1-1 1 16,1-1 1-16,0-2-2 0,-1-2 3 16,-1 0 0-16,0-2 3 0,0 1 7 0,0-2 4 15,0-2 8-15,0 1 5 0,0 0 0 0,0 1 1 16,0 0-7-16,0 0-10 0,-1-2-17 0,1-1-31 15,-2-2-44-15,2-2-60 0,-1-3-89 16,2 1-155-16,-1-5-263 0,3 0-239 0,1-3 657 16</inkml:trace>
  <inkml:trace contextRef="#ctx0" brushRef="#br0" timeOffset="150384.0697">19579 3576 1 0,'-5'-5'0'16,"-1"0"0"-16,-4 0 0 0,5 3 79 0,0 0 169 15,2 2-46-15,-3 0-38 0,2 2-35 16,-2 2-23-16,0 2-8 0,-3 3 9 0,-1 3 5 15,-1 2-1-15,0 0-7 0,-4 6-10 0,2 3-11 16,-1 3-8-16,-2 4-8 0,0-2-12 16,4 1-9-16,-3 1-14 0,5 1-9 0,2-2-9 15,0-2-5-15,4 0 0 0,2-3-1 0,2 1-1 16,1-1 2-16,3-3-1 0,3-1-2 16,0-6 1-16,2 2 1 0,2-5 3 0,1-3 2 0,-1-2 3 15,1-1 3-15,1-2 0 0,2 0 6 16,0-6 1-16,-1 2-1 0,3-2-2 0,-2-1-5 15,1-2-2-15,1 0-3 0,-2-2 0 16,4 0 2-16,-5-3-1 0,2 1 1 0,-1-4 1 16,-3-3-1-16,1 1 1 0,-3-3 1 0,1-1-2 15,-1 2-2-15,-1-6-4 0,-1 0-2 16,-2-1 0-16,1-4-1 0,-2 2 1 0,0-1-2 0,-4 2-1 16,1-1 0-16,-2 1 1 0,-1 2 3 15,-1 2 4-15,1 4 1 0,-5 1 3 0,1 5-3 16,-1 0-3-16,0 4-3 0,-1 1-4 0,-2 3-2 15,-1-1-1-15,-1 4-1 0,1 1-2 0,-3 3 1 16,0 3 1-16,-1 4-2 0,-2 1 1 0,2 2-1 16,-1 4 3-16,1 1-1 0,3 5 2 15,4 3 1-15,0 1-2 0,4 2 1 0,1-4-1 16,2 2 1-16,4 0-1 0,1-2 0 0,3 0 2 16,3-1 0-16,1 1 1 0,3-2-1 15,-1-1 0-15,5 2 0 0,-6-3-2 0,2-1 0 16,-2-3 1-16,-1-4 1 0,2 2 1 0,-4-5 0 15,3-1 1-15,-3-1-2 0,-1-3 1 16,-3-2-2-16,3 3 2 0,-3-2 1 0,-2-2 0 16,0 1-1-16,0-2 3 0,-3-1 1 0,-1 2 6 15,0-4 12-15,0 2 8 0,0 0 9 0,0 0 2 16,0 0-5-16,0 0-4 0,0 0-10 16,-1-1-7-16,1 2-7 0,-2-2-7 0,1 1-3 0,1 0-6 15,-1-2-1-15,1 2-22 0,1 0-34 16,-1 0-65-16,1-1-111 0,2 1-187 0,-1 0-440 15,8 0-247-15</inkml:trace>
  <inkml:trace contextRef="#ctx0" brushRef="#br0" timeOffset="155681.2693">9648 10037 449 0,'-2'-4'363'0,"-4"-4"-26"15,3 0-49-15,0 2-26 0,-1 0-11 0,2-1-41 16,-4 1-39-16,2 1-34 0,1 1-26 0,-1-1-24 16,1 5-19-16,1-2-16 0,1 2-18 0,1 2-8 15,-1-2-10-15,1 0-7 0,0 1-1 16,-2 3 0-16,0 0 2 0,0 3 2 0,1 4 6 15,-1-1 0-15,-2 5 1 0,1 1 4 0,1 3-3 16,-1 2 2-16,-2 4 4 0,2 2 0 16,-3 4 5-16,1 4-3 0,-3 1-4 0,-1 6-1 15,-1 1-6-15,0 0-3 0,0 2-4 0,1 0-2 16,0-4-3-16,0-1 1 0,1-5 2 16,0-2 0-16,-1-4 0 0,3-3-2 0,1-3-2 15,-2-3 0-15,4-1 0 0,-6-5 2 0,6-1 0 16,-2-4-1-16,3-1-5 0,-1-1 0 0,2-3-2 15,-3 0-2-15,4-3-3 0,-1 0-13 16,1-2-16-16,0 0-19 0,0-1-39 0,0-1-58 16,1-2-86-16,1-6-137 0,0 0-256 0,0-7-348 15,0-2 267-15</inkml:trace>
  <inkml:trace contextRef="#ctx0" brushRef="#br0" timeOffset="156192.3176">9386 10051 1 0,'0'-9'0'0,"2"-3"152"0,1-2 223 0,0 4-35 0,1 1-14 16,0 2-53-16,-2 3-69 0,2 1-70 16,1 2-58-16,-1 2-26 0,4 1 0 0,2 3 12 15,4 2 9-15,2 3-3 0,4 0-1 0,2 4-4 16,5 1-10-16,0-1-4 0,7 2-6 0,0 0-10 15,4 3-3-15,2-1-4 0,2 2-7 0,-2-1-3 16,-1 3-1-16,-2 1-4 0,1 1 0 16,-4 2-2-16,1 0-3 0,-4 2 1 0,-2-2-4 15,0 0-2-15,-5 1-1 0,-3-2 2 0,-2 0-1 16,-7-2 3-16,1-3 0 0,-5-1 0 16,1-2 1-16,-3 0 1 0,-4 1 2 0,-1-4 3 0,-2 0-2 15,-1-3 1-15,-2-2 1 0,-1 1 2 16,-4 1 5-16,-1-2-1 0,-1-1 2 15,-3 1-1-15,-3-1-2 0,-2-1 2 0,-1 2-2 16,-3-1-4-16,-5 2-3 0,-2-3-2 0,-2 0-2 0,-5 3 0 16,-1-2 2-16,-1 0 2 0,-4 1 0 15,-1-2-3-15,-5 1 0 0,4 1-1 0,-4-1 1 16,2 0 3-16,3 2 1 0,0-2 0 16,-1 0 3-16,6 1 2 0,3-2 4 0,2-2 2 15,3 1 0-15,4-1-2 0,1-2-2 0,7 1 0 16,5-2-4-16,1 0 2 0,5-2-3 0,3 0-1 15,2 0-3-15,3 0-6 0,1 0-4 0,1-1-6 16,1 1-3-16,0-1-1 0,6 0 0 16,2-1-4-16,3 1-11 0,5-1-24 0,1 1-53 15,7-3-91-15,-1-2-162 0,2 0-388 0,3-2-802 16</inkml:trace>
  <inkml:trace contextRef="#ctx0" brushRef="#br0" timeOffset="156608.464">10932 10093 1487 0,'-3'-3'330'0,"-5"-2"-111"0,-1 2-51 15,2 0-27-15,-2 2 1 0,-2 1-20 0,-3 1-18 16,0 3-15-16,-3 2-27 0,-3 3-11 0,1 5-9 15,-5 0-4-15,-1 4-1 0,-2 4-3 0,-1 2-3 16,1 4-3-16,-1 3-2 0,-1 0-4 0,0 4-7 16,1 1-5-16,1 2-5 0,3 1-2 15,1-2 0-15,10-2 1 0,5-4-4 0,6-2 2 16,5-2 0-16,6-2-1 0,5 0 6 0,9-4-3 16,2 0 4-16,8-6 3 0,4-2-3 15,5-4 2-15,4-1-2 0,2-4-2 0,1-2-1 16,3-1-3-16,-3-2 0 0,-2 0-4 0,-3-2 5 15,-2 0-3-15,-3-3 1 0,-5-1 2 0,-4 1-4 16,-3 1 4-16,-6-2 0 0,-4 4 2 16,-5-1 0-16,-4-1 3 0,-5 3 3 0,-1 0 3 15,-2 2 5-15,-2 2-2 0,2-2-6 0,-1 0-9 16,-2 0-12-16,-3 1-4 0,-1 0-7 16,-4 2-5-16,-1-1-11 0,0-1-35 0,-1 3-66 0,1-1-146 15,-3 1-455-15,2 0-901 0</inkml:trace>
  <inkml:trace contextRef="#ctx0" brushRef="#br0" timeOffset="157114.1517">8835 11367 174 0,'-5'-3'244'0,"0"-1"-37"0,-3-1-15 15,6 3-3-15,2-1 34 0,0 2 15 16,0-1-14-16,1 2-47 0,0 0-66 0,1 0-55 15,3 0-38-15,-2 1-15 0,6 0 8 0,2 1 9 16,6 2 12-16,2-2 9 0,5 1 4 0,6 1-2 16,6-4-5-16,1 1-1 0,8 1-5 0,0-4 2 15,6 2 0-15,1 0-2 0,7-1 5 16,3-2 1-16,2-1 4 0,7 0 3 0,5-3 1 16,4 0 2-16,5-2-5 0,3 2-1 0,2-4-7 15,0 2-2-15,0 0-2 0,-1-2-4 16,1 1 4-16,-2-1-2 0,3 0-1 0,-5 0-3 15,-1 1-2-15,-4 1-5 0,-5 0-3 0,-4 2-1 16,-4 0-7-16,-7 2 2 0,-4 0-2 0,-5 2-4 16,-6 0 4-16,-6 2-4 0,-8 1 0 15,-4 1 1-15,-8 0-3 0,-5 1-1 0,-7-1-3 16,-5 0 1-16,-3-1-8 0,-1 1-4 0,-2 0-5 16,-4 3-17-16,-5 0-24 0,-5 4-57 0,-5 2-95 15,-6 1-224-15,-4 3-531 0,-5 1-305 16</inkml:trace>
  <inkml:trace contextRef="#ctx0" brushRef="#br0" timeOffset="157396.8992">9863 11753 2336 0,'-2'-2'104'0,"0"-3"-10"0,-2 1-41 0,4 4-36 16,0 0 4-16,0 2 19 0,0 3 27 16,0 4 18-16,-2 6 10 0,1 2-6 0,-1 8-20 15,-2 4-17-15,0 7-11 0,-4 3-14 0,1 3-4 16,-5 5-4-16,-2 0-4 0,2 3-3 0,-6 2-2 16,3 0-4-16,-5 0-7 0,2-5 2 0,0-4-3 15,1-5-1-15,6-9 0 0,-1-3-14 16,0-5-15-16,4-6-30 0,2-1-43 0,0-4-61 15,-1-3-97-15,4-6-140 0,1-1-534 0,1-8-344 16</inkml:trace>
  <inkml:trace contextRef="#ctx0" brushRef="#br0" timeOffset="157779.8053">9660 11826 1427 0,'-2'-5'277'0,"-2"1"-37"0,-2-3-112 15,6 6-89-15,4 2-29 0,1 3 0 16,1 2 16-16,4 0 23 0,6 5 14 0,4 4 2 16,5 4-8-16,7 1-17 0,1 3-16 0,2 3-5 15,2-1-2-15,-4 3-1 0,5 0-1 16,-3 1-5-16,1 3-7 0,-1-3 4 0,1 1-1 16,-1 2 3-16,-4-2 2 0,0 0-6 0,-4-3 0 15,-2-4-1-15,-4-4 1 0,-7 0 0 0,-3-4 2 16,-2 0 1-16,-6-2 2 0,-5-1 12 15,-2 1 9-15,-3-2 13 0,-5 1 7 0,-6-1-5 16,-4 3-4-16,-7-4-5 0,-1 3-6 0,-5-2 0 16,-4-3 0-16,-3 2-4 0,-4-3-5 0,2 0 1 15,-1 0-3-15,2-3 0 0,1-1 5 0,1 0-7 16,2-2-1-16,3-1-2 0,3 0-3 16,8-2 3-16,2 0-1 0,4-1-1 15,3 0-4-15,4-1 0 0,4 0-3 0,3 1 0 0,-1-3 5 16,4 3-10-16,1 1-9 0,2-2-17 0,2-2-31 15,5 2-36-15,3-2-76 0,9-1-147 16,6-2-389-16,6 0-904 0</inkml:trace>
  <inkml:trace contextRef="#ctx0" brushRef="#br0" timeOffset="158035.0789">10500 12040 2028 0,'0'-3'246'0,"1"0"-27"0,0-1-79 16,3 0-48-16,4 1 5 0,3-1-3 0,4-3-18 15,5-1-11-15,6 1-15 0,4 0-13 16,8 0-7-16,5 2-8 0,4 0-6 0,1 3-8 0,3-1 1 16,-5 2-3-16,2 0 1 0,-3 1 3 15,0 1-7-15,-3 0-3 0,-1 2 0 16,-3 0-3-16,-2 1 3 0,-3 0-1 0,2 1-4 15,-4-1-11-15,-3 2-26 0,-8-1-50 0,-4 0-82 16,-4-1-132-16,-4-1-261 0,-6-2-424 0,-3 0-66 16</inkml:trace>
  <inkml:trace contextRef="#ctx0" brushRef="#br0" timeOffset="158238.7938">11101 12003 598 0,'0'5'669'0,"-2"1"-300"0,0 2-107 0,-2 6 24 16,-1 4-11-16,1-1-47 0,-1 6-46 16,0 5-40-16,-2 6-39 0,-1 3-26 0,0 2-22 15,-3 0-16-15,5-1-14 0,0 4-9 0,-2 0-5 16,0 3-5-16,-4 2-1 0,4 3-6 16,0-3-6-16,0 0-18 0,1-5-31 0,1-1-61 15,2-5-132-15,0-4-399 0,-2-3-1021 0</inkml:trace>
  <inkml:trace contextRef="#ctx0" brushRef="#br0" timeOffset="158679.755">7454 11053 825 0,'-1'-4'410'0,"1"2"-61"0,-1 1-76 0,-1-1-46 16,4 4-31-16,-2-2-34 0,0 0-53 15,0 0-40-15,1 0-27 0,-1 1-19 0,1 1 1 16,0-2 8-16,5 4 11 0,-1 0 7 0,6-1-4 16,3 1-3-16,2-1-10 0,3 1-5 15,8-1-5-15,2 1-9 0,1-2 1 0,5 0-3 16,1-1-2-16,1 2-2 0,2-2-4 15,1 0 1-15,-2-1-3 0,-3 1-2 0,2 1-9 0,-4-1-13 16,-3 1-32-16,0 0-54 0,-6-2-70 16,0 0-144-16,-8 1-230 0,-1 0-395 0,-5 1 63 15</inkml:trace>
  <inkml:trace contextRef="#ctx0" brushRef="#br0" timeOffset="158942.3834">7400 11396 1 0,'-7'5'0'16,"3"1"207"-16,-3 1 115 0,6-5-1 15,2-2 9-15,0 1 13 0,1 0-26 0,5 0-44 16,2 2-38-16,5-2-58 0,6-1-46 0,9-2-30 16,2-1-26-16,6 0-17 0,-2-2-13 15,4-2-12-15,1 0-8 0,1 0-7 0,0-2-3 16,0 1-2-16,1 1 0 0,-2-4-2 0,0 3-3 15,-4-2-5-15,-1 3-1 0,-6 2-2 0,-1 0 1 16,-4 0-1-16,-3 0-5 16,-5 3-5-16,-3 0-11 0,-6 1-26 0,-3 1-34 0,-4 0-62 15,0 0-78-15,-1 0-114 0,-2 0-463 0,-3 3-618 16</inkml:trace>
  <inkml:trace contextRef="#ctx0" brushRef="#br0" timeOffset="160403.7768">3246 10513 1 0,'-10'12'0'0,"0"5"168"0,-3 3 48 16,7-4-1-16,4-7 33 0,0-3 29 0,2-2 0 16,0 0-14-16,0-4-38 0,1 0-33 0,-1 0-25 15,1 0-22-15,-1 0-17 0,2-2-10 0,-2-1-21 16,2 0-27-16,2-3-20 0,0-3-19 15,3-2-5-15,-3-3-2 0,1-3-5 0,-2 0-5 16,0-1-1-16,-2 0 0 0,-2-3 2 0,-2-2-2 16,-1-1-1-16,-4-1-7 0,-3 1 1 15,-1 0 1-15,-4 0 0 0,-1-1-3 0,-3 0 0 16,-1 1-2-16,-4 3-2 0,-4 1 5 0,-1 2-3 16,0 6 2-16,-1 0-1 0,-5 4-3 0,-1 1 1 15,-2 7 1-15,2 3 3 0,3 1 6 16,-4 6-4-16,-2 6-1 0,-3 5 2 0,0 7-2 15,-6 2 5-15,0 8 3 0,2 0-1 0,-3 6-2 16,3 6-1-16,2 4-1 0,2 6-1 0,5 6 4 16,-1 1-6-16,4 0-2 0,4 1-2 15,4-2-1-15,4 4 2 0,7-2-4 0,7-3 2 16,4-3-4-16,7-2 0 0,3-5 3 0,8-3-1 16,5-5 3-16,7-4-2 0,0-4 0 15,8-9 0-15,2-6-3 0,4-7 4 0,3-8-2 16,8-5 4-16,4-8-3 0,7-5 2 0,7-7-2 0,-3-7-4 15,4-5 1-15,-4-6-5 16,-4-1-1-16,-3-2 1 0,-1 1-3 0,-9-1 5 0,-5-2 1 16,-9 1 4-16,-5-1 1 0,-6 3 0 0,-6 0 0 15,-5 4 0-15,-5 2 5 0,-6 1 0 0,-4 0-1 16,-2 5 2-16,-6 5-6 0,0 1 4 16,-4 3-1-16,-2 6 0 0,-3 2-1 0,-3 2-2 15,0 6-3-15,-6 5 1 0,-4 3 2 0,-4 5 0 16,-3 4 1-16,1 6 1 0,3 2-2 15,2 6 1-15,1 2 0 0,6 2 0 0,3-2-1 16,6-2-1-16,5 0-2 0,8-4-1 0,4 0 1 16,4 0 0-16,5-3 1 0,5-2-1 15,5-1-1-15,6-3 3 0,3-1 1 0,5-7 0 16,5-3 2-16,0-8-4 0,7-4 2 0,-2-4-2 16,-1-4 0-16,-4-3 1 0,-5-2 1 0,-4 0 2 15,-4-3-1-15,-5-1 3 0,-5-1 0 0,-1 1-1 16,-6-1 3-16,-1 1-3 0,-4-1 2 15,-3 4 0-15,-3-3 0 0,0 4 0 0,-5 1-1 16,-1 3 1-16,0 4-2 0,0 2-1 0,-1 4-2 16,0 1-2-16,0 6 1 0,-4 1-4 15,-1 6 0-15,-2 4 2 0,-2 5-4 0,6 5 6 16,-3 0-1-16,4 1 2 0,3 2 0 0,1-3-1 16,5 1-1-16,2-1-2 0,4 0 3 0,2 1-3 15,5-5 2-15,1-1-1 0,3-8 0 16,5-4 4-16,4-5 1 0,2-7 2 0,2-4-1 0,0-7 1 15,1-2-3-15,2-2-1 0,-4-2 2 16,0 0-3-16,-5 0 1 0,1-4 2 0,-2-1-2 16,0-3 5-16,-4-2-3 0,2-2-1 0,-2-2 3 15,-1 0-5-15,0 5 1 0,-3 0-2 16,1 8 0-16,-1 3-1 0,-1 5 0 0,-3 7-2 16,2 2-11-16,-3 4-1 0,0 3-4 0,1 3 4 15,2 6 5-15,-2 1 4 0,0 7 4 0,2 3 2 16,0 3 2-16,-2 3-1 0,-1 1 3 15,-2 3-1-15,-1 1 1 0,-1 5 6 0,-3 1-6 16,0 0 0-16,-2 2 0 0,-1-5-8 0,3-1 2 16,-1-6-3-16,1-6-5 0,2-8-4 15,0-4-12-15,1-7-9 0,2-5-13 0,3-7-23 0,2-6-44 16,5-8-46-16,3-7-42 0,2-3-14 16,2-4 8-16,0 0 0 0,0-4-2 0,0-2 22 15,2-4 44-15,-1-2 60 0,1-2 63 16,-3-1 35-16,-2 2 26 0,-1-1 39 0,0 4 56 0,-1 4 54 15,-2 2 37-15,-3 8 2 0,1 4-19 16,-2 7-22-16,-4 2-21 0,-2 8-13 0,-2 3-31 16,0 4-41-16,0 4-41 0,-2 4-28 0,1 4-1 15,2 3 8-15,-2 5 20 0,3 5 12 16,0 5-2-16,-1 1 0 0,1 5-10 0,0 4-6 16,-3 1-6-16,3 2-8 0,-3 5-5 0,1 2-3 15,-2 5 0-15,-2 5-3 0,-1 2-1 0,0 2-3 16,-4 1-17-16,0 3-20 0,-2-4-47 15,0-5-51-15,1-11-60 0,3-11-70 0,1-15-73 0,2-5-147 16,0-6-393-16,0-7 17 0</inkml:trace>
  <inkml:trace contextRef="#ctx0" brushRef="#br0" timeOffset="160554.9103">3746 11166 1436 0,'2'-8'382'0,"4"-3"-90"15,3-3-129-15,4 1-68 0,2 4-25 0,2-1-20 0,4 3-22 16,5 0-14-16,4 1-11 0,7 3-3 16,3-2-25-16,4 1-149 0,3 2-494 0,1 0-855 15</inkml:trace>
  <inkml:trace contextRef="#ctx0" brushRef="#br0" timeOffset="161081.9085">4365 11383 478 0,'0'-26'670'0,"2"-10"-518"16,6-13 15-16,9 2-11 0,6 0-26 16,1-5 15-16,6-1-13 0,0-1-10 0,0-1-14 15,-1-2-21-15,-1 3-14 0,1 0-14 16,-4-3-5-16,2 0-12 0,-4 0-2 0,-3-1 0 0,-2 6 0 16,-6 7 9-16,-4 7-2 0,-5 6 2 15,-3 7-1-15,0 5-4 0,-4 10-3 0,0 4-7 16,-1 3-10-16,-2 3-17 0,-3 3-1 0,-1 4-6 15,-8 7-1-15,0 8 7 0,-3 6-3 0,2 3 2 16,1 4-1-16,4 3-1 0,4 2-1 16,4 4-2-16,1 4 2 0,3 0-4 0,6 1 3 15,1-2 0-15,1-3-3 0,4-1 8 0,1 2-3 16,2-4 1-16,4-1 2 0,-3-2-5 0,1-2 3 16,1-4 0-16,-5 0 1 0,0-1 0 15,1-2 1-15,-7-2 2 0,-1-1-2 0,-1-2 2 16,-5 0 2-16,-1-1-1 0,-3 0 4 15,-2 1-1-15,-1-3-1 0,-3-1 1 0,-2 0 2 16,-3-7 1-16,3 2-2 0,-3-6 3 0,0-4-5 16,1 0-1-16,2-4-3 0,-1-6-6 0,2-2-8 15,-2-3-19-15,3-6-37 0,0-6-55 0,3-4-90 16,1-5-172-16,1-7-409 0,6-3-782 0</inkml:trace>
  <inkml:trace contextRef="#ctx0" brushRef="#br0" timeOffset="161866.7539">4832 10537 412 0,'10'-7'515'0,"2"-2"-293"16,3 0-30-16,-4 5-25 0,-1 6 5 0,-2 0 7 15,-3 4-18-15,2 2-5 0,-2 5-2 0,-1 4 4 16,0 7-11-16,-3 4-17 0,-2 10-17 16,-3 3-23-16,-2 3-16 0,-5 4-13 0,-1 2-5 15,-4 5-11-15,0 5-10 0,-1 3-13 0,0 2-12 16,2-2-4-16,4-4-1 0,1-3 2 0,3-10-2 15,4-6-2-15,3-5-1 0,3-7-3 16,2-2 1-16,2-5 0 0,2-2 2 0,0-1 2 16,2-4-2-16,4-4-1 0,2-5-1 0,4-3 0 15,3-5 2-15,3-3-2 0,3-5-2 0,2-5-5 16,2-1-4-16,1-5-2 0,-1-1-3 0,-2 0 1 16,-2-1-2-16,-1 1 2 0,-3 0 3 0,-5 1 4 15,-3-3 6-15,-5 4 3 0,-4-1 1 16,-3 0 0-16,-2 4 0 0,-4 1 4 0,0 1 1 15,-4 5 1-15,-2 2-1 0,1 0-1 0,-3 3 1 16,-3-1-1-16,1 0 1 0,-3 3 2 16,-1 2 0-16,-4 1 1 0,1 2-1 0,0 1 2 15,0 2-2-15,3 2 0 0,-2 3-3 0,3 0-2 16,0 3-3-16,2 3-3 0,1 1 1 0,4 2 1 16,1-2 0-16,3 2 0 0,1 1-3 15,2 0 1-15,3-2 0 0,1 1 1 0,4 0 2 16,0-4-3-16,2 1-3 0,2-1-3 0,2-6-2 15,-1-1 0-15,1-3 1 0,-1-3-1 0,4-1-3 16,-1-5 1-16,-1-1-2 0,3-2 0 16,-6-4 4-16,5-1-5 0,-7-2 1 0,0 0 0 15,0 1-1-15,-3-1 5 0,-2-1 0 0,-1 1-1 16,1 1 1-16,-2-1-1 0,1-1 1 16,-1 2 3-16,1-3 2 0,-1 0-1 0,1 1 1 15,2 0-7-15,3-2 0 0,-1-1 1 0,7-1 1 16,-1-2 0-16,6 1-1 0,0-4 0 0,4 1 2 15,-1-3 1-15,0-1 3 0,0-1 4 0,-1-3 1 16,-6 0-1-16,2 0 2 0,-7-2 2 0,1 2 0 16,-3-1 6-16,-6 4 2 0,2 2 3 15,-5 5 7-15,-1 6 6 0,-1 0 7 0,-3 7 3 16,-1-1 3-16,1 3-3 0,-2 3-1 0,-2 1-5 16,5 2-11-16,-4 2-4 0,3 5-9 15,-3 3-5-15,-2 9 3 0,-2 7 0 0,-1 6 7 16,0 10 4-16,-4 3 4 0,3 4-1 0,1 5 0 15,-5 5-1-15,4 4-3 0,-4 10 2 0,3 3-1 16,-3 7-7-16,5-2-3 0,-5 6-2 16,5-2-3-16,1-1 3 0,-4-1 0 0,5-6-4 15,0-1-5-15,0-2 2 0,4-7-4 0,-1-5 0 16,4-9-5-16,3-6-15 0,-1-6-12 0,-1-7-21 16,2-6-23-16,0-5-22 0,0-3-37 0,0-8-57 15,-1-4-48-15,1-7-87 0,-4-5-278 16,2-5-628-16</inkml:trace>
  <inkml:trace contextRef="#ctx0" brushRef="#br0" timeOffset="162301.3965">5290 11207 1 0,'14'-25'59'16,"4"-4"471"-16,11-7-136 0,-2 11-110 0,-2 7-70 15,3 6-53-15,3 5-48 0,-5 5-38 16,1 4-23-16,0 4-9 0,-2 5 6 0,1 6 6 15,-5 2-3-15,1 7-5 0,-1 4-17 0,-3 2-3 16,-5 2 1-16,-3 1-2 0,-3 1 1 16,-6-2-6-16,-1 1-1 0,0-6-5 0,-4 0 1 15,0-8 4-15,2-3-4 0,-2-7 6 0,0-3 11 16,2-4 22-16,0-3 20 0,-2-2 0 0,1-4-15 16,2-5-32-16,1-5-24 0,1-8-11 0,7-4-2 15,-1-5 3-15,3-2-7 0,5-3 1 16,-3-5-4-16,6-2-3 0,0-3 9 0,-4-1 0 15,2 0 6-15,-2 1 5 0,0 2 3 0,0 5 6 16,-3 5 8-16,-1 2 11 0,0 9 10 0,-4 3 13 16,-1 6 12-16,-4 4 8 0,0 4 8 0,-2 4-10 15,0 2-21-15,1 1-24 0,0 4-19 16,-4 3-3-16,-2 7 7 0,-3 6 13 0,-3 6 1 16,-2 6 0-16,-1 6-6 0,3 3-9 15,-3 1 6-15,3 2-5 0,1-1 3 0,5-3-2 16,3-2-9-16,5-5 0 0,4-3-2 0,6-5 5 15,5-2-1-15,5-7 0 0,7 0-3 16,3-4-10-16,7-2-6 0,4-3-20 0,1 0-48 0,-3-4-103 16,-1-3-207-16,-4-3-608 0,-4 0-594 15</inkml:trace>
  <inkml:trace contextRef="#ctx0" brushRef="#br0" timeOffset="163137.7411">2108 12255 1 0,'-4'0'0'0,"-5"-2"306"0,1 0 28 16,2 0 13-16,2 0-31 0,3 1-40 0,0-3-40 16,1 4-78-16,1 0-54 0,-1 0-42 0,1 0-39 15,-1 0-15-15,1 0-3 0,3 2 3 0,2 1 12 16,1-2 8-16,3 1 7 0,3 1 1 15,4-1-1-15,1 0-3 0,4 2-5 0,-4-3-1 16,5 2-4-16,0 1-3 0,3-2 0 0,1 2-1 16,3 0 0-16,6 0 2 0,0-1 2 15,4 3 0-15,6-2 2 0,-2-1-1 0,3 1-3 16,1 1-1-16,3-1-5 0,0 2 0 0,3-1 0 16,4-1 0-16,5-1 2 0,0 0 0 0,1-1-1 15,3 0-1-15,-1-1 0 0,4 1 1 0,0-1-2 16,2-2 4-16,3-3-4 0,1 0 3 15,0-3 0-15,3 1-2 0,0-2 3 0,0 1 0 16,1 0-1-16,-2-4-2 0,0 2-3 0,-2-3 0 16,0 3-4-16,-2-1 5 0,3-3-2 15,-2 2-2-15,1-1 2 0,-2 3-3 0,0-1 0 0,-4 3 3 16,2 0 1-16,-1-1 0 0,-3 3 0 0,-1 0-5 16,1 1 1-16,-2 0-1 0,0 0-1 15,-5-1 2-15,0 0 1 0,-5 0 1 16,-1 0 4-16,-2-1 2 0,-4-1 0 0,-2 1 0 15,-4-3-2-15,-6 3 0 0,-6-1-2 0,-1 1 4 16,-5 0-3-16,-5 1 3 0,-7 0 3 0,-2 1 0 16,-4 1 8-16,-6 2 3 0,0 0 4 0,-2 1 3 15,1 0-3-15,-1 0-6 0,0-1-9 0,-2-2-8 16,-1 2-10-16,1-1-2 0,-7 1 0 16,1 0-4-16,-1-1 3 0,-2 2-5 0,-1 2-5 15,0-1 0-15,2-1-11 0,1 2-10 0,-2-1-19 16,3 3-29-16,0-1-46 0,-1 1-79 15,-1-1-248-15,1 0-781 0</inkml:trace>
  <inkml:trace contextRef="#ctx0" brushRef="#br0" timeOffset="177515.8523">12393 11256 1 0,'-1'0'0'16,"-2"-1"0"-16,0 1 0 0,0 0 0 0,0 0 4 16,-1 1 177-16,1 0-33 0,-2 0-12 15,-1 2-6-15,1-2 12 0,1 1 17 0,3-1 19 16,-3 2 8-16,1-2-3 0,2-1-10 0,0 0-18 16,1 0-14-16,0 0-12 0,-1 0-15 0,1 0-13 15,0 0-17-15,0 0-4 0,1 0-8 16,-1 0-8-16,0 0-4 0,0 0-11 0,0 0-6 15,0 0-8-15,0 2-6 0,0-2-4 0,1 0-5 16,-1 0-7-16,1 0-9 0,-1 0-1 16,2 0-6-16,-1 1-1 0,-1-1 2 0,2 1-2 15,1 0 5-15,3 1 3 0,4 1 3 0,0-1 4 16,3 0 5-16,3 0 2 0,0-2 0 0,6 0 2 16,2-2 0-16,1 0-2 0,1 1 1 0,1-1-6 15,1 0-2-15,1 1-3 0,-2 0 0 16,0 1 0-16,-1 0-1 0,0 0 0 0,2-1-4 15,-3 1 2-15,1 0 1 0,-1 0-1 16,-1 0 5-16,-6-1-5 0,2 1 1 0,-4-1-3 16,-1-1 1-16,0 2 2 0,-5-1 1 0,-1-3-1 15,0 4-1-15,-3-2 0 0,-1 2 0 0,-4 0 0 16,1-1 3-16,-2 1-3 0,0 0 1 16,0 0 0-16,0 1-1 0,-1-1 4 0,1 0-1 0,-1 0 0 15,1-1-3-15,0 0-5 0,-1 1-2 16,1 0-16-16,0 0-23 0,0 0-52 0,-1 0-80 15,-2 1-147-15,0 2-335 0,-1 2-881 16</inkml:trace>
  <inkml:trace contextRef="#ctx0" brushRef="#br0" timeOffset="177861.9263">12331 11618 795 0,'-6'3'207'15,"3"-2"-20"-15,-2 0-32 0,5-1 9 0,1 0 33 16,2 2-16-16,-2-2-22 0,1 0-25 0,3 0-21 16,5-2-14-16,4 1-13 0,6 0-19 0,0-1-15 15,5 1-12-15,1 0-15 0,5 1-7 16,0 1-5-16,4 0-4 0,0 1 1 0,1-1 0 15,1-1 0-15,1 0-1 0,2-1-1 0,-1-1 0 16,0 1 0-16,-2-1 3 0,-2-2-2 16,-4-1-2-16,1-1 1 0,-4-1-3 0,-3 2 5 15,-3-1 1-15,-4-1 1 0,-1 1 1 0,-4 0 0 16,-4 2 4-16,-2-1 4 0,-2 1 3 0,-4-1-2 16,-1 2-4-16,0 1-9 0,-1-1-18 0,-3 2-51 15,0 0-157-15,-2 2-553 0,-1 1-846 16</inkml:trace>
  <inkml:trace contextRef="#ctx0" brushRef="#br0" timeOffset="184724.1665">10617 13380 1 0,'0'-1'0'0,"-1"-3"0"0,1 0 0 0,-2-1 0 16,2-1 0-16,0 1 94 0,2 1 130 16,-2-1-27-16,0 0-8 0,0 1-8 0,0 0-15 15,1 1-15-15,0 0-8 0,1 1-9 0,-1-2-6 16,0 2-6-16,0-1-10 0,0 1-6 0,-1 2-6 15,0-2-10-15,0 2-18 0,0 2-19 16,0-2-17-16,0 0-12 0,-1 2-3 0,1-2-1 16,0 0-3-16,0 0 2 0,0 0-2 0,0 2 2 15,1-2 4-15,-1 0 5 0,0 0-1 16,0 0 5-16,2 0-2 0,-2 1-4 0,0-1 2 16,1 0-1-16,-1 1 7 0,1-1 7 0,1 1 2 15,0 1-2-15,0 0-8 0,0-1-5 0,3 1-5 16,-2-1-1-16,-2 0-2 0,4 3-7 15,-2 0 5-15,1 1-1 0,1 0 0 0,-2 1 8 16,5 0-8-16,-4 2 1 0,1 1 0 0,-2-2-4 16,4 4 5-16,-2-1 0 0,2 0-2 15,-3 0-2-15,3 0 0 0,-3-1-2 0,1-1 3 16,-1 2 0-16,2-1-3 0,-2 0-1 0,1 0-4 16,-2-1 0-16,5 0 1 0,-4-1-1 0,3-1-1 15,-3-1 2-15,2 0-3 0,-2 0 1 16,2-2 1-16,-2 1 1 0,4-3 1 0,-1 0 4 15,0-1 0-15,2-1 1 0,5-1 0 0,2-4 0 16,2-5-3-16,6-2-3 0,0-1 0 16,6-4-3-16,1 0-1 0,4-2 5 0,-3-4-5 15,3 1 0-15,0-1-3 0,0-1-6 0,-2 0 7 16,1 0 2-16,1 1 0 0,-2 0-1 0,2 0 0 16,-6 3-3-16,0-1 3 0,-2 2 2 0,-1 3-3 15,-1 1 1-15,-1 1-3 0,-4 3-4 0,0 1 6 16,-7 2 0-16,1 1 2 0,-4 2 2 15,0 1-5-15,-4 3-2 0,-2 0 0 0,-2 2 0 16,0-1 0-16,-2 2 2 0,-2-1-3 0,2 0-4 16,0 1 3-16,-1-1-1 0,0 1 1 0,0 0 4 15,-2 2-7-15,2 1-5 0,-3 1-20 16,-3 3-32-16,-2-1-55 0,0 1-104 0,-3 1-250 16,-2 0-663-16,-3 1-338 0</inkml:trace>
  <inkml:trace contextRef="#ctx0" brushRef="#br0" timeOffset="185368.7912">10319 13856 1 0,'-1'-1'234'0,"-1"-3"190"0,-1 0-75 16,2 0-28-16,-1-1-1 0,2 1-47 0,-1 0-42 15,1 3-41-15,0-2-45 0,0 2-30 0,-1 0-26 16,1 0-20-16,0 2-17 0,0-1-14 0,0 0-12 15,1 0-8-15,-1 1-11 0,0-1-5 16,0 2 0-16,1 1 4 0,4 0 7 0,-2 2 8 16,1 2 6-16,2-1 1 0,3 2 4 15,-3 3-2-15,1-1 2 0,1 3 0 0,1-1-4 0,-2 4-2 16,2-1-3-16,-2 1-1 0,2 0-4 0,0 2 1 16,0-2-4-16,1 3-4 0,-2-2 0 15,-1 2-1-15,2-3-1 0,2 0 0 0,-1-5-2 16,0 2-1-16,0-4 1 0,3-1 3 0,-3-1 4 15,4-4 3-15,-1-2 2 0,1-1-3 16,2-1 2-16,3-3-5 0,2-2 1 0,1-4 0 16,5-2-5-16,3-4 1 0,3-3-5 0,3-3 0 15,5-4-1-15,1-1 0 0,1 0 1 0,2-1-3 16,0-1 1-16,1-1-3 0,-4-1 2 16,3 2 2-16,-4-1-4 0,0-1 2 0,-1 2 0 15,-3 4-2-15,-3 0 2 0,-4 4 1 16,-3 1 1-16,-4 0-1 0,-2 4 0 0,-5 0-1 15,-1 4 0-15,-3 1 2 0,-3 3-3 0,-3 3 4 16,-2 0-1-16,-1 3 0 0,-3 2 1 0,0 0 0 16,0 0 0-16,0 2-2 0,0-4-1 0,0 4-3 15,-2-2 0-15,2 0 1 0,-1 1-3 16,0 0 4-16,0 2-3 0,-3-2-3 0,3 1 5 16,-3 0-6-16,0 0-5 0,0 2-12 0,-2-1-31 15,2 1-41-15,-4 3-74 0,0-3-136 16,1 3-441-16,-3-2-927 0</inkml:trace>
  <inkml:trace contextRef="#ctx0" brushRef="#br0" timeOffset="208712.1919">14396 10624 1 0,'-1'-6'0'0,"-2"1"101"0,-2-1 185 15,3 0 5-15,2-1 15 0,-2 2-20 0,-2 1-29 16,1-1-39-16,1 3-46 0,0-2-34 15,-2 3-25-15,1-1-29 0,2 1-18 0,0 1-16 16,-3 1-18-16,1 1-4 0,1 3 0 0,-5-3 2 16,3 1 11-16,-4 3 3 0,4 1 1 15,-3 0-2-15,2 0-4 0,0 1-2 0,-6 3-1 16,3-1 0-16,1 4-4 0,0 0 0 0,-2 0-2 16,0 2-4-16,4-1 2 0,0 1-3 15,0-2-5-15,0-1 0 0,4 1-6 0,2-3-2 0,2 1 1 16,4 0 3-16,1-4 0 0,3 3 4 15,2-2 2-15,5 2-3 0,2-4 1 0,1 1-4 16,-1 0-3-16,1 0-2 0,1 1-4 16,-2-1-3-16,1 0-2 0,0-1 1 0,-2 1-3 0,0 2 2 15,-1-2 2-15,-6 2-6 0,-2 0 4 16,1 0 0-16,-1 1-2 0,-3 0 2 0,-3-1-2 16,2 0 0-16,-5 0 0 0,0-1 3 0,-2-2 1 15,0 2 1-15,-5-2 5 0,3 0-1 0,-4-2 5 16,0 2 2-16,0-3-1 0,-4 1 0 15,-1 1 0-15,-3-3-2 0,2 0-4 0,-5 0 1 16,1-1-2-16,2 0-2 0,-3-1 2 0,-3 1-4 16,1-2-5-16,0 0 3 0,-1 0-3 15,0 0 1-15,0-4-6 0,-1 0-13 0,2-1-21 16,1 0-42-16,1-2-71 0,5-2-159 0,0-2-580 16,3 0-753-16</inkml:trace>
  <inkml:trace contextRef="#ctx0" brushRef="#br0" timeOffset="208947.1653">14202 10703 1016 0,'0'-2'437'0,"0"-2"-62"0,2-6-146 0,6 3-50 15,2 0-19-15,1-3-21 0,6 3-22 0,2 1-31 16,3-1-24-16,2 1-20 0,5 1-12 0,0-1-7 15,3 1-7-15,-1 2-3 16,1 0-7-16,3 1-2 0,-1 1 0 0,-1 1-5 0,2 1-4 16,-2 2-19-16,-1-1-54 0,-1 1-111 0,0-2-196 15,-2 1-310-15,2-1-266 0,-1 0 362 16</inkml:trace>
  <inkml:trace contextRef="#ctx0" brushRef="#br0" timeOffset="209294.2681">14984 10676 1 0,'-4'4'329'0,"-2"2"138"0,-2 1-21 16,2 1-21-16,-3-1-54 0,-1 2-83 15,0 3-71-15,-2 0-50 0,-1 2-27 0,1 2-23 0,0 0-26 16,1 2-23-16,-1 0-21 0,4 1-12 16,0-3-12-16,6 4-5 0,0-1-4 0,4-1-6 15,1-3 1-15,5-1 1 0,7-3 4 0,0 0 5 16,3-4-4-16,5-1 0 0,-1-3-4 15,6-3-1-15,1-2 0 0,0 0-2 0,-4-3-1 16,1 1-3-16,-6-3 2 0,-3-1-3 0,-1 0 4 16,-4-2 4-16,-1 0-2 0,-2-1 4 0,-1 0-5 15,-5 0-2-15,-2-2 2 0,0 2-2 16,-3-1 2-16,0 1-2 0,-5-2-1 0,-1 1-4 16,-3-1 0-16,0 2 0 0,-1-1-1 0,-3 3 1 15,-3-2-4-15,-3 3-2 0,-2 1 2 0,-2-1-1 16,2 3 4-16,-3-1-1 0,6 1-7 0,0 1-8 15,7-1-16-15,1 3-22 0,4 0-43 16,5 4-53-16,2 0-49 0,3 4-75 0,6-1-141 16,6-1-303-16,5 2-767 0</inkml:trace>
  <inkml:trace contextRef="#ctx0" brushRef="#br0" timeOffset="209633.741">15438 10798 745 0,'0'3'321'0,"-4"2"-63"0,1 1 35 0,-4 1 42 16,2 0-12-16,-6 2-62 0,1 2-83 16,1-2-56-16,0 4-33 0,0-2-28 0,5 2-15 15,-2 0-16-15,5 0-5 0,1-3-5 16,1 3-2-16,1-5 5 0,5 4-7 0,2-2-1 16,3-1 0-16,-1 0-1 0,7-4 8 0,-4-2-2 15,5-2 0-15,-1-1-4 0,0-2-8 0,-3-1 2 16,2 0 1-16,-5-3 4 0,1-2 0 0,-4 0-1 15,-1-2 1-15,0-1-5 0,-5 1 7 16,-3-1-2-16,0-1 2 0,0-2-4 0,-4 0-5 16,-3-2 0-16,0 1-3 0,1 1 3 0,-3-2-1 15,-2 2-3-15,0-1-4 0,-4-1-8 16,2 1 8-16,-5 3-2 0,3 1-1 0,-4 1 3 0,0 2-12 16,0 0-2-16,0 3-9 0,7 2-17 15,2 3-28-15,3 0-53 0,5 4-56 0,4 3-91 16,5 0-148-16,3 3-222 0,7 0-351 0,2-3 283 15</inkml:trace>
  <inkml:trace contextRef="#ctx0" brushRef="#br0" timeOffset="209960.0129">15776 10803 569 0,'0'1'448'0,"1"-1"-146"0,-1 1-66 15,0-1-27-15,-1 1-6 0,0 1-28 0,0 2-34 16,-1 1-19-16,-2 3-13 0,2 2-16 0,0 1-19 15,-2 1-10-15,3 1-12 0,1 0-11 16,1 1-8-16,2 0-8 0,-1-1-2 0,1 0-8 16,4-2-1-16,0 2-2 0,0-2-4 0,4-1 5 15,2-2 6-15,-1-1 5 0,1-2 7 0,-1-2-2 16,3-3-2-16,-1-2-3 0,-4-1 0 0,1-1 0 16,-1-1-2-16,-1-1 2 0,-1 0 0 15,-5-1 4-15,2 0 4 0,-4-1-2 0,-1-3-2 16,-1 2-8-16,-2-3-3 0,0 4-4 0,-1-4 2 15,-4 2-4-15,1-3-3 0,-4 1-3 16,0-2-7-16,-3 0 4 0,-2-1 0 0,-2-1-1 16,-2 3 3-16,-1-2-5 0,-1 4-3 0,3-1-2 15,-1 4-2-15,6 1-6 0,1 2-17 16,0 2-44-16,7 2-102 0,-1 3-216 0,6 5-699 16,2-3-572-16</inkml:trace>
  <inkml:trace contextRef="#ctx0" brushRef="#br0" timeOffset="210397.201">16333 10849 427 0,'-7'-2'383'0,"3"1"-27"0,-3 1-96 0,4 0 15 15,-3-2 13-15,5 4-28 0,-1-2-42 0,1 0-47 16,1 0-44-16,1 0-47 0,0 0-39 0,0 0-19 16,0 3 6-16,6-3 9 0,1 1 6 15,3-1 1-15,7 0-6 0,5-1-7 0,5-1-1 16,5 1-4-16,2-3-1 0,5-2-4 0,6 2-1 15,-3 0-1-15,0-1-1 0,-1-1 0 0,-1 1 0 16,-3-1-1-16,2 1-3 0,-4 2 0 0,-1-2 1 16,-5 3-2-16,-7 0 3 0,-4 0-6 15,-6 2-3-15,-5 0-2 0,-3 0 0 0,-4 2 9 16,-1-2 5-16,-1 0 7 0,-3 0-6 0,2 2-2 16,-5-1-4-16,-2 0-3 0,-3 2-1 15,-1-2-4-15,-3 1-2 0,3-1-3 0,1 2-4 16,3-2-1-16,3 0-10 0,3 0-21 0,2-1-42 15,0 1-62-15,2 2-125 0,1-1-405 16,6 4-1016-16</inkml:trace>
  <inkml:trace contextRef="#ctx0" brushRef="#br0" timeOffset="211171.4434">17718 10641 1 0,'-1'-9'0'15,"-5"-4"0"-15,1-2 312 0,0 0 47 0,0 4-19 16,-1-4-30-16,3 1-41 0,3 2-50 0,0 0-51 16,1 2-40-16,6-3-28 0,-2 1-17 0,1 1-4 15,2 1-3-15,-1 1-3 0,4-2-5 16,2 2-14-16,-1 4-13 0,-1 0-16 0,0 5-11 15,2 5-7-15,0 0-2 0,-1 6 1 0,0 3-2 16,-2 3 5-16,0 3 5 0,-5 4 2 0,-1 3 3 16,-4 1 1-16,-2 3 0 15,-5 0 3-15,-3 2-1 0,-2-4 0 0,-3-3-4 0,2-3-1 16,0-3-3-16,-2-5-3 0,3-1 0 0,3-5-4 16,3 1 2-16,-1-4-4 0,5-2-2 0,1-1-3 15,1 1 0-15,2-1 2 0,4-2 5 16,2 0 4-16,7 1 0 0,4-4-1 0,3 2-3 15,4 2-3-15,2-2-1 0,1 3-2 0,0 0-1 16,-5 2-1-16,-1 0 0 0,-2 2 0 16,-2 0 2-16,-5 0-1 0,-3 2-1 0,0-1 1 0,-6 3-1 15,-2-2 0-15,-2 1 5 0,-4 3 1 0,-1-2 6 16,-6 1 8-16,-1 0 6 0,0-1 10 16,-3-1 1-16,-4-1 1 0,0-3-6 15,-2 0-4-15,-1-1-6 0,0-1-3 0,1 0-2 0,0-2-5 16,3 0-2-16,2 0-3 0,2-2-6 15,2 0 2-15,3-2-2 0,2 1-5 0,3-1-20 16,-1-3-42-16,1 1-69 0,3-3-123 0,3-1-234 16,4-4-524-16,4-2-345 0</inkml:trace>
  <inkml:trace contextRef="#ctx0" brushRef="#br0" timeOffset="212430.6597">18364 10689 455 0,'5'-4'548'0,"1"0"-130"0,-1-1-69 16,-1 4-41-16,-3 0-51 0,-1 0-69 0,0 2-65 16,-1 0-52-16,-1 0-26 0,0 1-3 15,-1 3 11-15,-5 2 16 0,0 4 9 0,-2 0-2 0,-2 2-10 16,-1-1-12-16,2 2-13 0,-1-3-12 16,1 2-9-16,0-1-5 0,3 2-2 0,1-3-8 15,3 2 0-15,0-3-2 0,4 1-3 0,0-2 2 16,2 2 0-16,3-3 3 0,2 1 0 0,2-2 4 15,4 0-1-15,0-3-1 0,5 0 5 16,3-3-6-16,-1-1 0 0,2-1-1 0,2-1-4 16,0-1-2-16,-3-1 2 0,1-2 1 0,-2-1-2 15,1-1 5-15,-3 1-3 0,-2-3-2 16,-1 3 5-16,-5-1-1 0,2-2 3 0,-5 1 3 16,-1 0-4-16,-1-1 4 0,-3-1-2 0,0-2 1 15,-2 1 0-15,-3-2-3 0,1 3-2 16,-3-3-4-16,0 1 5 0,-2 3-5 0,-3-3 3 15,0 3 0-15,0-1-5 0,-3-1 6 0,-4 2-3 16,2 1 1-16,-3 3 1 0,2-1 2 0,2 0-2 16,-2 1-1-16,5 1 2 0,0 2-4 15,5 2 2-15,1-1 2 0,4 0-4 0,1 1 3 0,0 1-3 16,1-1-2-16,5 1 2 0,2-2-5 16,4-1-1-16,5 1-1 0,7 0 2 0,4-1 0 15,7 0 6-15,1 0 2 0,3-1-5 16,-1 0 6-16,0 0-6 0,-3 1 1 0,2 0 4 15,-4 1-6-15,-1 1 3 0,-1 1-2 0,-1 1 0 16,-6 1 4-16,-1 2-2 0,-4 0 2 0,-3 1-6 16,-4 0 4-16,-2 0-3 0,-1 1-1 0,-2 2 5 15,-4-2-8-15,1 3 6 0,-4 0 0 0,0 2 0 16,-3 1 6-16,-1 1-2 0,-4 1 2 16,-1-1-2-16,-1 0 0 0,-2-2-2 0,-1 4-3 15,1-4 4-15,2 2-6 0,0-2 4 0,4 1 0 16,-2-2-2-16,6-1 3 0,2 1-1 15,2-2 1-15,6-1 1 0,0-1-2 0,2 0 0 16,3-1 0-16,2 0 2 0,0-3-3 0,0-1 5 16,1-1 0-16,-1-1-3 0,0-3 7 15,-3 1-5-15,1 0 2 0,-1 0 1 0,1-2-3 0,-2 1 1 16,-1-2-2-16,0-1 2 0,1 2-4 16,-1-2 5-16,-1-2-1 0,-1 2-4 0,3 0 10 15,-3-2-7-15,0 2 0 0,0 0 4 16,-2-1-8-16,-1-1 3 0,2 4-2 0,-5-2 3 0,1-1-1 15,-1 2 4-15,-1 0 0 0,-1-2-3 16,-1 2 8-16,0 0-7 0,-2-1 0 0,0-2 2 16,-4 1-9-16,0-1 2 0,-2 2 0 0,-2-2 0 15,-3 2 1-15,1-1 1 0,-2 2 1 0,-2-1-2 16,2 2 5-16,1 0-4 0,0 2-1 16,2-1 4-16,0 0-10 0,3 1 6 0,1 1-2 15,1-1-1-15,1 1 7 0,4-1-3 0,-2 2 1 16,2-1-1-16,-1 2-1 0,2-2 0 0,-3 2-1 15,3 0 2-15,-1 0-3 0,0 0 1 16,0 0-1-16,0 0 0 0,1 0 4 0,0 0 0 16,1 0 2-16,0-1-3 0,0 1 0 0,1 0-1 15,0 0-2-15,1 0 2 0,0 0-4 16,2-1 2-16,5 0 2 0,3-1-3 0,7-1 5 16,3 2-3-16,8-1 3 0,5 1 0 0,1-2-3 15,1 3 0-15,2 0-4 0,0 0 5 0,-3 3-2 16,0-3 2-16,-5 1 2 0,-1 0-6 0,1-1 5 15,-5 2-2-15,-2-1 1 0,-1 2 1 0,-2 0-4 16,-2 0 2-16,-1-1-2 0,-8 2 2 16,1-2-3-16,-6 1 3 0,-1-1 1 0,-3 1-5 15,-1-1 6-15,0 1-2 0,-1 2 1 0,-4 3 4 16,-2-1-4-16,-4 3 2 0,0 2-2 16,-3-1 0-16,2-1 2 0,2 2 0 0,-1 1 1 15,3-2-5-15,3 2 3 0,0-3-2 0,4 3-1 16,1-3 4-16,2 1-4 0,3-2 1 0,0-2 1 15,4 1-1-15,3-2 4 0,2-2 1 16,1 1 0-16,0-3 1 0,0 0-1 0,-2 0-1 16,-2-2 0-16,-3-2 4 0,1 2-2 0,-1-3 5 15,0-1 0-15,-1-1-1 0,-1-2 2 0,-1-1-2 16,0 0 1-16,-1-2-2 0,-1 1-2 16,0 0-1-16,-3-3-3 0,0 1 3 0,-2-1-5 15,0-4 3-15,-3-2-2 0,1 0-3 0,-3-2 6 16,-3 2-3-16,-1 0 0 0,-1 0-2 0,-4 2-1 15,1 0-2-15,-3 2-3 0,0 0-2 16,1 1-11-16,2 2-19 0,0 3-26 0,2 0-42 16,1 0-56-16,5 3-98 0,3 2-296 0,4-1-543 15,4 1-297-15</inkml:trace>
  <inkml:trace contextRef="#ctx0" brushRef="#br0" timeOffset="212680.2098">19864 10240 1402 0,'1'-4'438'0,"3"-3"-140"0,1 1-85 16,4-3-37-16,-4 6-20 0,0-1-26 0,4 4-32 15,-2 0-26-15,4 4-16 0,3 3-5 0,2 3-8 16,-1 5-4-16,2 0 1 0,-2 7-6 16,2 2 0-16,-4 1-1 0,2 4-4 0,-3 3-2 15,-1 2-3-15,-1 3 0 0,-4 2-8 0,-1 4-2 16,-5 2-1-16,-3 2-4 0,-4-2 3 0,-8 3-5 15,0-5-3-15,-4-2-1 0,0 1-6 16,-4-3-1-16,-5 0-8 0,-5 1-16 0,-5-4-31 16,-6 0-46-16,-1-2-74 0,-5-4-189 0,-7 1-650 15,-4-4-625-15</inkml:trace>
  <inkml:trace contextRef="#ctx0" brushRef="#br0" timeOffset="213188.7669">14073 10326 394 0,'-3'-6'624'0,"-2"-3"-177"15,0-1-132-15,-5 5-53 0,6 1-31 0,-4-1-51 16,-1 5-56-16,-1 1-37 0,-3 7-20 0,-3 1-5 16,3 6-2-16,-6 5 2 0,0 3-2 0,-2 8-3 15,1 3-8-15,-1 6-3 0,-1 5-1 16,-4 9-10-16,3 5-6 0,1 6-11 0,0 4-13 15,2 3 2-15,4 3-3 0,4 3 2 0,9 2 0 16,4-3-10-16,11-4-6 0,7-6-10 16,12-7-25-16,11-8-44 0,6-5-107 0,10-9-271 15,9-2-570-15,11-7-376 0</inkml:trace>
  <inkml:trace contextRef="#ctx0" brushRef="#br0" timeOffset="213832.4834">21223 10560 1 0,'-1'-10'27'16,"-2"1"541"-16,0-3-116 0,2 2-52 15,1 3-52-15,-2 0-66 0,-2 2-58 0,0 1-49 16,0 1-52-16,-2 2-34 0,0 2-31 0,-2 5-11 16,-8 3 2-16,0 6 7 0,-5 5 4 0,-4 6-3 15,2 2-3-15,-2 6-7 0,2 0-5 16,2 5-7-16,1 3-9 0,0 3-1 0,3 0-6 15,5 2-3-15,8 0-2 0,4-2-9 0,6-5 1 16,10-2 0-16,4-4 2 0,9-4 4 0,5-1-4 16,8-3 0-16,5-4-5 0,3-2-2 15,1-6-4-15,2-2-11 0,4-5-25 0,-1-5-54 16,2-3-102-16,2-5-221 0,-5-2-640 0,4-5-478 16</inkml:trace>
  <inkml:trace contextRef="#ctx0" brushRef="#br0" timeOffset="214141.9181">22207 10649 1452 0,'-6'-7'421'0,"2"1"-78"0,-3-1-108 16,4 2-37-16,2 2-35 0,-3 0-30 0,4 1-28 15,0 2-24-15,0 0-20 0,0 1-20 16,0 0-18-16,0-1-14 0,0 1-7 0,0 4-1 15,0 2 2-15,4 3 8 0,-4 2 1 0,1 3 2 16,-1 1 0-16,3 0-1 0,-3 1 1 0,1 2 2 16,1 0-3-16,1 2 0 0,-2 3-3 0,0 0-2 15,-2 2 0-15,0 0 2 0,-3 2-3 16,2-1-2-16,-2 3-3 0,-3-2-6 0,2 1 4 16,-1-3-1-16,-1-2-4 0,3-3-9 0,2-4-16 15,-2-3-18-15,2 0-24 0,2-4-26 0,-2-3-33 16,2-4-30-16,0-3-12 0,0-4-74 15,0-2-162-15,1-1-387 0,0-4-455 0</inkml:trace>
  <inkml:trace contextRef="#ctx0" brushRef="#br0" timeOffset="214512.9299">22149 10679 516 0,'1'-10'541'0,"2"-2"-88"0,2-3-142 0,3 8-87 16,-3 3-68-16,3 4-58 0,1 4-37 0,1 2-3 15,2 8 7-15,1 4 7 0,4 1-6 16,2 4-9-16,1 1-11 0,2 1-7 0,5 2-5 16,0-3-5-16,2-2 0 0,2-1-4 0,-1-4-2 15,0-2-1-15,-1-6-3 0,-1-1 1 16,-5-1-1-16,3-6 3 0,-4-2 0 0,0-2 2 16,-4-4 2-16,-2-1 2 0,-1-4 4 0,-3 1-2 15,-2-5-2-15,-3 1-3 0,-3-3-5 16,-2 1 0-16,3-1 0 0,-5-1 0 0,-4-1-1 0,3-1-1 15,0 0 2-15,0 0 1 0,-1 1 5 0,0-1 4 16,-2 3 1-16,3 0 3 0,-1 4-3 16,0 5 0-16,-2 1 0 0,2 3-2 0,2 2-6 15,-1 2-10-15,0 1-11 0,1 3-7 0,-1 3 0 16,0 4 1-16,-5 6 3 0,4 7 2 16,0 2-4-16,-3 3 3 0,3 2 0 0,1 1 0 15,-1 1-2-15,-2-1-12 0,1 1-26 0,-7 2-41 16,0 0-46-16,-3 0-72 0,-5-1-115 15,-2-1-399-15,-3 0-929 0</inkml:trace>
  <inkml:trace contextRef="#ctx0" brushRef="#br0" timeOffset="214876.2393">20605 11053 1 0,'-12'-2'48'16,"-11"0"443"-16,-3-1-91 0,4-1-29 15,3 2-29-15,-1-2-57 0,0 1-56 0,0-1-37 16,1 1-40-16,5 1-21 0,-3-1-16 0,7 2-14 15,1 0-8-15,4-1-13 0,2 2-12 16,3 0-15-16,1 0-13 0,1 0-16 0,0 0-8 16,3-2-2-16,1 1-5 0,5-1 6 0,10 0 0 15,4-2-2-15,5 1 1 0,4 0-5 16,-2 2-4-16,3 1-2 0,0 1 1 0,-3 2-3 16,4 0 1-16,-4-1-3 0,-3 2-10 0,0-1-5 15,0 1-29-15,-3 1-55 0,-3 0-100 0,-5 1-198 16,-2-1-453-16,-7 1-755 0</inkml:trace>
  <inkml:trace contextRef="#ctx0" brushRef="#br0" timeOffset="215080.4743">20304 11286 376 0,'2'2'293'0,"2"2"10"0,5 0 58 16,-1-2 44-16,4 1-38 0,0-2-80 0,6-1-82 15,0 0-54-15,3-3-39 0,2 1-23 16,2-1-20-16,2-2-19 0,3 1-12 0,1-1-15 16,3 1-8-16,1 1-5 0,2-1-4 0,-1 3-8 15,0-3-9-15,0 2-17 0,2 1-53 0,-2-2-107 16,2 1-269-16,2 0-672 0,2-2-134 16</inkml:trace>
  <inkml:trace contextRef="#ctx0" brushRef="#br0" timeOffset="216161.8056">23467 10630 1 0,'4'-4'0'0,"4"-1"0"0,0 0 0 16,-4 2 0-16,-3 1 198 15,3 1 31-15,-2-1-3 0,-1 1 1 0,-1-2-5 0,1 0-11 16,0-2-4-16,-1 1-8 0,0 0-8 0,0 1-19 16,0-2-21-16,0 3-17 0,-1-3-20 15,-1 2-13-15,0 0-14 0,-2-1-12 0,3 2-13 16,0-1-14-16,-1 0-6 0,1 2-10 0,-4-3-5 16,3 3-3-16,1 1-7 0,-1-1 3 15,0 0-6-15,-2 0 1 0,3-1-3 0,-1 1 0 16,0 1 0-16,-2-1 0 0,2 0 5 0,1 1-3 15,-1-1 2-15,-4 0-1 0,4-1-2 0,0 1 3 16,-3 1-2-16,3-1 0 0,-1 0-3 0,-2 0 0 16,3 1-3-16,-2 0-2 0,-2 0 2 15,2-2-5-15,-4 2 2 0,-1 2 2 0,-2-2-4 16,1 1 5-16,-2 1-3 0,1 1 0 16,1 0 0-16,0 1-2 0,-2 0 2 0,3 2-3 15,-1 1 3-15,-1 0-1 0,-3 2 1 0,4 0 1 0,-1 2-3 16,1 2 5-16,-1 3-1 0,2-2 1 15,0 2 1-15,2 1-3 0,-3-3-1 0,0 0 1 16,2 0-1-16,0 0-1 0,-1 2 2 0,4-3 1 16,-3 2-3-16,2-4 7 0,3 2-6 0,1-2 0 15,0 0 3-15,1-1-7 0,-2 1 4 16,3-2-1-16,3 0 2 0,-1 0 3 0,-1-2-1 16,1 1 1-16,1 0-2 0,2-1 2 0,-3 0-3 15,5 1 1-15,-4-3 3 0,4 2-5 16,-1-3 4-16,2 1 1 0,1-2-1 0,0-2 2 15,2 2 2-15,-2-2-2 0,1-1-2 0,3 1-1 16,-3-1-3-16,3 0-1 0,0 0 2 16,-2 2-5-16,0-2 0 0,-1 0 0 0,-2-2-1 15,0 1 3-15,0 1 0 0,0 0 0 0,-2 0-2 16,-2 3-1-16,0-3 0 0,1 0 0 0,-2 0 3 16,-1 0-1-16,2 0 0 0,-3-2 0 0,0 2-2 15,-1 0 6-15,1 0 1 0,-1 0-1 0,0 0 1 16,0 2-3-16,0-2-1 0,0 0-1 15,-1 0 5-15,1-2-4 0,0 2 2 0,0 0 1 16,0 0-5-16,0 0 4 0,0 0-1 16,0 0 0-16,0 0 2 0,-1 2-4 0,1-2-1 0,0 0-1 15,0 0 1-15,0-2 1 0,0 1 0 16,0 1 0-16,0-1-4 0,1-2 2 0,-1 2 0 16,0 0-2-16,0-1 2 0,-1 2-4 15,1-4 0-15,-1 2-1 0,0-1-3 0,-2 1 1 0,3 1-5 16,-1-2-7-16,0 2-13 0,0 0-13 15,0 0-20-15,-1-2-26 0,-2 3-39 0,1-3-78 16,0 0-164-16,-3 1-500 0,1 0-757 0</inkml:trace>
  <inkml:trace contextRef="#ctx0" brushRef="#br0" timeOffset="216765.3052">22982 10522 1 0,'1'-6'0'0,"0"-3"238"16,-1-4 171-16,0 5-10 0,-1 0-29 0,0 1-59 16,-2 3-57-16,-2-2-62 0,1 1-51 0,-2 2-29 15,0-1-25-15,0 3-12 0,-4 0-8 16,0 2-10-16,-3 1 2 0,-4 3-3 0,-2 3-2 15,1 1 0-15,-6 5-4 0,0 1 0 0,-3 2-1 16,1 5 1-16,-4 2-4 0,1 3-7 16,-1 4-5-16,-2 2-8 0,1-1 0 0,0 4 1 0,2-1-2 15,3 3-2-15,5-2-5 0,2 1-2 16,7-2-1-16,2-1 2 0,8-4-2 0,3-2-2 16,6-3 2-16,3 0 0 0,4-5 5 15,9 1 4-15,7-3-1 0,8-3-1 0,4 0-5 16,4-6-3-16,0 1-3 0,-1-6 1 0,-2-2 6 15,-2-2-9-15,-3-2 0 0,-3-1-4 0,-4-2-9 16,-4-1 11-16,-3 1-2 0,-5-1 3 0,-2 1 3 16,-5-2-5-16,-2 3 1 0,-6-2 4 0,2 0 6 15,-3 1-5-15,-3-1-2 0,0 1-6 16,-2 2 0-16,-1-2-1 0,-2 2 0 0,1-4 0 16,-2 3-7-16,-3-1 1 0,4 1-1 0,-2 0 0 15,-2-1 0-15,4 3-5 0,-1 1-6 0,5-1-22 16,0 2-36-16,0-1-44 0,1 0-79 15,0 1-118-15,2 0-334 0,1 0-1027 0</inkml:trace>
  <inkml:trace contextRef="#ctx0" brushRef="#br0" timeOffset="217344.1061">23821 10643 1 0,'-5'-6'0'0,"2"-5"262"0,-4-3 92 15,4 1-7-15,-3 1-22 0,4 3-27 0,-6-4-43 16,6 3-52-16,-1-1-43 0,1 3-27 0,-3 1-25 16,3 0-13-16,-5 2-5 0,3-1-11 0,-5 3-10 15,0 0-11-15,0-1-10 0,-2 4-7 0,-1 1-3 16,-6 5-5-16,3 1-3 0,-6 3 7 16,-4 5 1-16,2 2 5 0,-4 4 4 0,2 2-9 15,-2 1 0-15,2 1-6 0,-2 1-8 16,-2 2 7-16,1 1-4 0,-2 0-1 0,3 3-7 15,1-1-3-15,6-1-3 0,8 1-2 0,2-3 4 0,8-3-6 16,4 1-1-16,5-4 3 0,2 1 1 16,5-4 6-16,6-4-1 0,3-1 2 0,6 0-3 15,2-4-1-15,1-3-1 0,-1-2 2 0,4-3 0 16,-2-2-6-16,-2-2 0 0,-1-1-5 0,0-1-1 16,-2 0 3-16,-6 0-1 0,-2-1 0 15,-6 0 0-15,-3 2 0 0,3-2 0 0,-9 2 3 16,2-1 5-16,-5-1-3 0,-1 2 2 0,0 0-7 15,-1 0-3-15,0 0 5 0,-2 0-2 16,2-1 2-16,-2-1-4 0,-1 0-4 0,-1 0 0 16,2 1-1-16,-1-1 6 0,-3 0-4 0,4 2-2 15,1-1-4-15,-4 2-10 0,3 0 2 16,2-1-22-16,-1 2-29 0,2-1-51 0,-1 2-87 16,1-1-120-16,5 1-309 0,3 1-1013 0</inkml:trace>
  <inkml:trace contextRef="#ctx0" brushRef="#br0" timeOffset="217717.3531">24181 10862 1574 0,'-3'-4'415'0,"-4"4"-120"0,3-3-78 16,-1 2-21-16,4 1-13 0,-1 0-22 0,1-1-33 15,1 1-30-15,1 0-25 0,1 1-24 0,-2-1-14 16,1 1-5-16,2-2-3 0,1 1 2 16,6-1-1-16,3 1-2 0,6-2-2 0,8 1-4 15,3-2-2-15,5 0-4 0,1 1-3 0,3-3 0 16,0 3-1-16,0-1 3 0,-4 0-4 16,-3 0-2-16,-2 1-3 0,-4 0-1 0,3 1 3 15,-7-2 2-15,0 2-1 0,-5-1 1 0,0-1-2 16,-7 3 0-16,-3-1 1 0,-2 1 4 0,-3 0-1 15,-2 0 1-15,0 0 2 0,0 0-4 16,-1 0 6-16,1 0 0 0,-1-1 0 0,-1-1-5 16,-3 0-7-16,3 0-1 0,-4-1-2 0,1 2 4 15,-3-1-3-15,5 1-3 0,0-2-1 0,-2 1-13 16,4 1-18-16,0-1-38 0,1 0-72 0,-1 2-106 16,2 0-328-16,1 2-1168 0</inkml:trace>
  <inkml:trace contextRef="#ctx0" brushRef="#br0" timeOffset="217977.8732">25360 10524 2343 0,'-5'-5'290'0,"0"-2"-72"0,2 0-57 16,1 3-19-16,-1 3-21 0,0 1-23 15,0 1-27-15,-4 3-19 0,1 2-11 0,-2 5-8 16,0 3-1-16,-1 5 0 0,0 4-4 0,-1 1-2 15,-1 4-4-15,1-1-3 0,0 1-6 16,-2 2-2-16,0 1-1 0,-3 1-3 0,3 1 1 16,-1-1-4-16,1-4-3 0,4 0-2 0,1-3-2 0,3-3-1 15,-1-2-2-15,2-2-5 0,2-3-15 16,0 0-21-16,1-4-33 0,0-1-32 0,1-2-46 16,0-2-87-16,2-4-214 0,1-2-404 0,-2-5-762 15</inkml:trace>
  <inkml:trace contextRef="#ctx0" brushRef="#br0" timeOffset="218363.4311">25295 10686 1669 0,'-1'-11'493'0,"2"-4"-185"0,-1-4-74 0,1 6-43 16,0 3-25-16,-1 4-41 0,1 4-39 0,-1 3-41 16,0 0-27-16,1 5-12 0,3 4-5 15,2 1 3-15,3 6 4 0,2 2 3 0,5-1 3 16,3 2 2-16,0 0-1 0,6-1-3 0,-3-2 0 15,3-2-1-15,-2 0 0 0,1-3 1 0,-1-4-2 16,1-1-2-16,-3-3 1 0,1-3 0 0,-1-2 3 16,-2-4 2-16,1-2 1 0,-1-4-4 15,-5 0 2-15,4-4-3 0,-5-2-1 0,0 0 1 16,2-2-5-16,-3-4-2 0,-1 2 1 0,1-5-2 16,-1 1 4-16,-1-1 1 0,-3 2 0 0,1 2-1 15,-4 3 2-15,2 5 0 0,-3 2 2 0,0 4 7 16,0 2 0-16,-2 4-3 0,-1 1-3 15,0 1-10-15,0 3-3 0,0 3 3 0,-2 3 0 16,-1 5 1-16,0 5 2 0,-2 6-3 0,-1 4 1 16,2 2 3-16,-2-2-3 0,0 1 0 15,0 2-1-15,-3 0-2 0,0 3 2 0,0 0 0 16,1-1-4-16,3-2-7 0,3-3-12 0,2-6-16 16,4-1-17-16,4-3-23 0,2-2-35 0,4-2-55 15,1-4-113-15,2-4-300 0,7-2-856 16</inkml:trace>
  <inkml:trace contextRef="#ctx0" brushRef="#br0" timeOffset="218585.8575">26264 10723 1239 0,'3'-13'567'0,"1"-4"-215"0,-1-1-74 0,-1 3-55 16,-5 3-33-16,0 3-35 0,-3 1-36 0,-2 2-30 15,-3 2-25-15,-3 2-15 0,-2 7-9 16,-3 1-3-16,-2 5-1 0,0 1-5 0,-1 0-7 15,0 3-7-15,3 2-6 0,2 2-5 0,5 2-3 16,0 2 3-16,3 0-4 0,0 2-1 0,6 0-2 16,3 0-3-16,3 0 0 0,6-3-6 0,4-1-9 15,2-4-20-15,4-2-25 16,2-4-32-16,2 2-49 0,-1-5-65 0,5-1-137 0,-1-5-322 16,2-2-846-16</inkml:trace>
  <inkml:trace contextRef="#ctx0" brushRef="#br0" timeOffset="218866.1043">26458 10439 1989 0,'1'-3'284'16,"3"-4"-117"-16,-1 2-32 0,2 1-22 15,1 3-10-15,0 2-9 0,1 2-23 0,3 2-10 16,6 4-8-16,2 3-3 0,-1 6-9 0,3 1-8 15,-1 3 1-15,-3 1-7 0,-1 4-2 0,1 1-1 16,-5 1-4-16,0 0 1 0,-3 3-1 0,-2-4 0 16,-2 0-7-16,-2 0 3 0,-3-1-3 0,-3 1-1 15,-3-1 4-15,-2-1-6 0,-6-2 0 16,-2 1-2-16,-4-1-3 0,-4-1-2 0,0-2-7 16,-5 1-16-16,-2 0-35 0,-5-2-55 0,-4 4-126 15,-6 0-209-15,-2 0-966 0</inkml:trace>
  <inkml:trace contextRef="#ctx0" brushRef="#br0" timeOffset="220280.6297">13700 11848 1 0,'0'-2'104'0,"-3"0"190"0,3-1-95 15,2-1-19-15,2 1 4 0,-2 1 12 16,2-2-6-16,0 2-26 0,-1-1-30 0,3 1-25 16,-3 0-14-16,2 0-11 0,1 0-3 0,2-1-4 15,3 1-3-15,-1 1-4 0,1-1-11 16,4 1-4-16,0 1-8 0,4-1-4 0,0 2-4 16,-1-1-3-16,4 1-6 0,1 1-7 0,-1 0-1 15,4 1-5-15,0 0 1 0,3 0 5 0,2 0-7 16,3 0 2-16,0 0-4 0,2 0-2 0,3-2 6 15,4-1 1-15,3-1 2 0,5-1 2 0,4 0 3 16,2-1 1-16,4-1 0 0,1-2 2 0,5 2-6 16,1-1-1-16,0 0-5 0,4 0-2 15,0-2 0-15,4 1 2 0,3 1 0 0,-1-1 1 16,2-1-1-16,2 0-2 0,-1 2 2 16,5-1 2-16,-1 0-4 0,3 1 2 0,4 1-2 15,0-2-3-15,2 2 4 0,0-1-1 0,1-1 0 16,-1 1-2-16,-1-1-2 0,6-1 0 15,1 0-1-15,-2 0 4 0,3 1-1 0,0 0 1 16,2-1-4-16,0 1-3 0,0 1 3 0,2 0-2 16,-2 0 2-16,1 3 2 0,-1-2-5 0,-5 3-1 15,0-1-1-15,-3 0 1 0,2 0 1 0,0 2 2 16,1-1-2-16,-3 1-5 0,1 0 2 16,-6 0 0-16,1-2 4 0,0 1 1 0,-1 0-4 15,3-1 1-15,1 0-2 0,-2-1-1 0,-1 0 4 16,-1-1 1-16,1 0-2 0,1-2-4 0,-1 0 2 15,4 1 1-15,-4-1 2 0,-3-1 5 0,2 2-6 16,-3-2-1-16,-2 1-2 0,-3-1-3 16,-5 2 3-16,-2 0 2 0,-5 0-1 0,-3 0-2 15,-5 0 0-15,-5 1-1 0,-4 1 3 0,-11 1 3 16,-6-1-3-16,-5 2 0 0,-7 0-3 0,-4 0-4 16,-7 0 8-16,-7 1-1 0,-4-2 1 0,-2 2-1 15,-1 0-5-15,0 0-3 0,-1 0-6 16,1 0 1-16,0 2-13 0,-4-1-8 0,-2 1-14 15,-7 0-31-15,1 2-27 0,-3-2-58 0,-1 2-131 16,-3-1-469-16,-4 3-883 0</inkml:trace>
  <inkml:trace contextRef="#ctx0" brushRef="#br0" timeOffset="222370.9919">14467 12162 1 0,'0'-6'0'0,"-1"-3"190"0,0-2 260 16,0 3-36-16,-2-3-37 0,0 3-52 0,2 1-64 15,0-1-48-15,1 2-35 0,-1 3-27 16,1 0-20-16,-1 3-29 0,1 0-33 0,-1 0-30 16,1 0-18-16,0 4-6 0,-3 3 7 0,0 4 14 15,1 3 5-15,-3 4 6 0,0 3-4 16,-1 4-6-16,1 1-4 0,-2 2-5 0,2 1-2 15,-2 4-6-15,-3-1-1 0,2 2-7 16,4 2-4-16,-3-4-1 0,3 3-5 0,-3-4 0 0,4 1 1 16,-3-3-1-16,4-1 1 0,-1-3-1 15,-1-3 1-15,4-4-2 0,-1-3 0 0,1 0 0 16,0-3-4-16,1-1 3 0,-1-1-5 0,2 0-3 16,2-3-8-16,-3-3-20 0,0 0-20 0,1-2-34 15,2 0-41-15,-1-4-58 0,-1-1-104 0,6-4-173 16,-1-4-325-16,-1-4-460 0</inkml:trace>
  <inkml:trace contextRef="#ctx0" brushRef="#br0" timeOffset="222778.9129">14354 12287 1 0,'-1'-5'147'0,"-3"-1"387"0,1 1-186 15,3 3-133-15,1 4-67 0,5 2-44 0,-4 0 28 16,5 3 36-16,-1 4-4 0,3 0-25 15,3 4-32-15,3-1-30 0,-3 1-18 0,6 0-14 16,0 0-10-16,-1-1-3 0,7-1-8 0,-2 0-2 16,1-3-2-16,5 2-1 0,-3-5-2 15,3-3-4-15,0 0 0 0,-3-4-7 0,2-4 3 0,-5 0-2 16,2-3-2-16,-6 0 3 0,1-3-2 16,-2-1 1-16,-5-2 2 0,-1 0 1 0,-2-2 3 15,-5-3-1-15,1 2 2 0,-3-3-4 0,-3-1 2 16,0-2 1-16,-1 1 0 0,-3-3 6 0,2 0-3 15,-3 1 2-15,3 2 5 0,-4 5 5 16,5 0 11-16,-1 6 10 0,0 0 11 0,0 4-1 16,2 2-2-16,0 3-16 0,1 1-21 0,0 4-6 15,0 0-11-15,0 6 3 0,0 4 4 0,0 5-1 16,0 2 1-16,1 2 0 0,-1 3 1 16,2-1-5-16,0 3 2 0,1-2 0 0,-2 3-3 15,0 2 5-15,-1 3-5 0,0 0-3 0,0 5 0 16,0 2-9-16,0-1-14 0,0 0-34 15,1-4-53-15,6-7-66 0,-2-4-98 0,6-7-131 16,4-4-252-16,2-5-679 0</inkml:trace>
  <inkml:trace contextRef="#ctx0" brushRef="#br0" timeOffset="223038.2521">15306 12178 1523 0,'0'-7'412'0,"-1"1"-58"0,1 1-134 16,-3 4-64-16,3 1-47 0,0 2-29 16,-1 2-8-16,0 7 7 0,0 1 8 0,-2 7-8 15,-3 3-19-15,4 0-15 0,0 3-7 0,1-2-10 16,-3 3 0-16,2 1-2 0,2 1-7 0,-1 4 3 16,-1-1-9-16,-2 3-1 0,1 1-3 15,2 3-5-15,-1-3 3 0,1-3-5 0,-2 1 0 16,3-8-4-16,3 0-11 0,-2-3-17 15,0-4-23-15,1-4-26 0,0-6-31 0,2-2-43 16,-1-3-58-16,-1-3-110 0,4-6-279 0,-3-2-441 16,3-3 169-16</inkml:trace>
  <inkml:trace contextRef="#ctx0" brushRef="#br0" timeOffset="223339.2956">15021 12197 1298 0,'-6'-3'357'0,"-2"2"-3"0,4-2-125 16,3 2-64-16,3 0-42 0,1 1-42 15,5-1-12-15,8-1 2 0,1 1-1 16,11-1-2-16,1-1-13 0,4 1-11 0,5 0-9 0,-3 0-8 16,3-1-5-16,-1 0-2 0,-4 0-1 15,1 0-3-15,1 1 0 0,-4-2-2 0,-6 2-2 16,4-2 2-16,-1 1-3 0,-5 0-1 0,2 2-2 15,-11 1-3-15,-1 0-2 0,-4 0 1 0,-3 0 3 16,-5 0 3-16,-1 0 4 0,0 1 3 16,-1-1 0-16,1 0-2 0,-1 0-6 0,0 1-4 15,-3-1-1-15,3 3-7 0,0 0-10 0,-1 0-28 16,-2 0-58-16,8 1-110 0,-2 0-302 16,5 2-835-16</inkml:trace>
  <inkml:trace contextRef="#ctx0" brushRef="#br0" timeOffset="223714.1072">16067 12540 2115 0,'-14'-2'138'0,"1"-4"20"0,-5 0-25 0,7 2 5 15,6-1 7-15,-5 0-16 0,4 3-21 0,3-2-26 16,2 1-20-16,-2 1-24 0,6 2-16 16,-1 0-12-16,3 0-7 0,9-1 1 0,2-3 2 15,10-1 4-15,4 0 1 0,3-1-2 0,6 2 1 16,2-1-4-16,0-2 3 0,0-2-1 0,1 4 1 16,-1-2 1-16,-1 2-4 0,1-3 1 15,-5 2 0-15,-2 0 1 0,-1 0 1 0,-1 0-4 16,-5 3 2-16,-6 0-4 0,-3 0 0 0,-6 2 1 15,-3-1 0-15,-7 2 1 0,2 2 3 16,-4-2 3-16,-3 0 2 0,3 0 2 0,-1 0 1 0,0 0-8 16,-2 0-2-16,-3-2-6 0,2 2-2 15,-4 0 0-15,-1 2-7 0,5-2-14 0,-2 0-33 16,2 1-53-16,-3-1-86 0,5 0-156 0,0 0-383 16,2 1-908-16</inkml:trace>
  <inkml:trace contextRef="#ctx0" brushRef="#br0" timeOffset="224037.2263">17546 12175 2002 0,'-3'-6'202'16,"-7"-1"-16"-16,-1 0-69 0,2 2-13 0,-1 2 0 15,-2 0-4-15,-5 3-6 0,2 2-4 0,-7 2-16 16,2 5-13-16,-4-1-14 0,3 8-11 0,-4 0 0 16,-1 6-3-16,2-3-2 0,-2 3-3 15,4 1-1-15,1-1-4 0,4 1-1 0,3 1 1 16,2 1-9-16,4 1-1 0,1 1-7 0,4 0-3 16,4-2 2-16,2 0 0 0,6-2 2 0,6-4-2 15,1-1 1-15,11-2 0 0,3-5-2 16,6-1 3-16,5-4-8 0,4-3-7 0,-1-1-19 15,3-3-32-15,-3 0-37 0,5-2-68 0,-6-3-107 16,0-4-215-16,1 0-636 0,-3-3-164 16</inkml:trace>
  <inkml:trace contextRef="#ctx0" brushRef="#br0" timeOffset="224288.105">17980 12271 1402 0,'-8'-2'409'0,"-2"-5"-53"0,2 4-124 0,2-2-39 16,3 1-25-16,2 2-37 0,1 0-36 0,1 0-32 16,3 0-29-16,4 0-18 0,3 0 0 15,7-1-2-15,9 0 4 0,6-2-1 0,6 0-4 16,3-2 2-16,1 1-3 0,-1 0-3 0,1 1-2 16,-3-2-3-16,0 3 0 0,1 0 1 0,-5-1 3 15,0 0-5-15,-1-2-2 0,-2 3-2 16,-2-1-6-16,-5 2 5 0,1-1-6 0,-6 1-10 15,-2 0-19-15,-3 1-39 0,-3 1-52 0,-2 0-71 16,-6 1-110-16,-1 0-200 0,-2 0-378 0,-3 1-176 16</inkml:trace>
  <inkml:trace contextRef="#ctx0" brushRef="#br0" timeOffset="224601.285">18380 12262 1852 0,'0'0'368'0,"0"2"-157"16,0-2-107-16,0 1-9 0,0 1 19 0,0 0 13 15,0 1 1-15,0 2-16 0,-2 3-14 0,1 3-18 16,-1 1-19-16,-2 3-10 0,2 2-3 0,0 2 0 16,0 1-13-16,1 4-4 0,0 1-8 0,-2 1-10 15,1 3 4-15,1-3-2 0,1 0-3 16,0-1-4-16,1 0-2 0,1-3-3 0,1-2 1 15,-1-1 3-15,0 0-4 0,0-1 0 0,1 0-2 16,1-4 0-16,-3 0 1 0,2-3 1 0,-2-1 2 16,0-5-4-16,1-1 0 0,-2-1-1 0,0-1 1 15,0 0 2-15,1-2-1 0,-1-1 2 16,0 0-4-16,0-1-6 0,0-1-11 0,0 0-24 16,0-3-36-16,-1-3-64 0,1 1-154 0,0-3-842 15,0-3-598-15</inkml:trace>
  <inkml:trace contextRef="#ctx0" brushRef="#br0" timeOffset="227723.76">14529 12134 1 0,'-2'-5'316'16,"-3"-3"174"-16,-1-3-79 0,-1 3-52 0,4-1-59 16,-4 2-62-16,3 1-41 0,-4-2-28 15,4 3-28-15,-2 2-13 0,4-1-18 0,0 3-21 16,-2 1-24-16,3 0-26 0,1 2-16 0,0 3-5 15,0 3 13-15,0 7 8 0,0 5 8 0,0 3 1 16,0 5-8-16,-1 2 1 0,0 7-2 0,1 0 1 16,-2 3-2-16,-4 4-4 0,4 4-2 15,1 2-7-15,-2 5 0 0,-2 5-6 0,4 5-5 16,-2 2 1-16,0 1-7 0,0 3 4 0,2-2-2 16,0-5-4-16,1-7 2 0,1-7-2 0,1-4 1 15,2-5 1-15,-2 0-2 0,0-11 0 16,0-3-2-16,2-6 1 0,-1-1-6 0,-1-6 4 15,2 1-2-15,0-7-1 0,-3 0 6 0,0-5-3 16,0 1 1-16,0-3-1 0,1 1-2 16,-2-2 1-16,0-1-1 0,0 1 2 0,0-2-2 15,2 0-4-15,-1-1-5 0,0-4-14 0,3-2-12 16,2-2-26-16,2-6-28 0,-3-2-36 0,4-2-64 16,0-5-92-16,2-1-266 0,0-5-572 15,6-5-144-15</inkml:trace>
  <inkml:trace contextRef="#ctx0" brushRef="#br0" timeOffset="228315.8499">15025 12205 1152 0,'-1'-4'401'0,"-1"-1"-152"0,-3-2-6 16,3 8-73-16,-2 3-27 0,-3 4-9 0,-5 5-13 15,-6 5-6-15,-2 3-17 0,-3 2-16 0,1-1-15 16,-3 1-11-16,5-4-7 0,-2-1-6 15,3-2-3-15,4-1-6 0,-2-4 0 0,6 0-6 16,1-5-6-16,1-1 3 0,3-3-6 0,3 0 4 16,2-1 3-16,1-2 2 0,0-1 2 15,0 1-8-15,1-4-5 0,0 0-8 0,3-5-9 16,0-3 2-16,5-6-4 0,4-1 2 0,6-4-1 16,3-2 0-16,5 0 1 0,4-2-2 15,0 2 4-15,0 2-1 0,-1 5-2 0,0 5 1 16,-1 9-3-16,-5 2 0 0,4 6 1 0,-6 3 2 15,0 6-1-15,3 8 3 0,-3 6 2 0,-1 4-3 16,0 3 8-16,-2 5-1 0,-1 4-1 16,-4 5 3-16,-3 5-1 0,-2 4 2 0,-6 5 2 15,-5 3-1-15,-3 4 0 0,-9 4-2 0,-1 2-1 16,-4-3-2-16,-2-5-2 0,-2-7 1 0,0-12 0 16,1-11 2-16,2-10 1 0,1-5-2 0,-1-3 0 15,2-7 0-15,-1-3 4 0,1-3 1 0,1-5 3 16,5-4-3-16,1-3-4 0,1-5-1 15,0-3-3-15,7-5-1 0,2 0-1 0,2-4-3 16,2-3-1-16,8 0 1 0,4-1 1 0,3-1-1 16,6 2 2-16,1 3-3 0,4 5-2 0,1 2 3 15,1 4 0-15,0 1 1 0,6 5 4 16,0 4-5-16,3 4 0 0,4 4 1 0,-1 2 0 16,-1 4 2-16,-1 4 0 0,1 2-2 0,0 6-3 15,2 0 3-15,-3-1 0 0,-1-1 1 16,-4-2 1-16,3-2-2 0,-7 0 0 0,-1-2 0 15,-3-3-1-15,-8 1 0 0,-2-1 2 0,-5-1-1 16,-1-2-5-16,-3-3-3 0,-1 0-11 0,-3-4-13 16,3-1-19-16,-2-2-33 0,-1-1-41 15,4-4-81-15,2-2-182 0,4-1-715 0,2-5-571 0</inkml:trace>
  <inkml:trace contextRef="#ctx0" brushRef="#br0" timeOffset="228962.9493">17241 12116 368 0,'-15'-2'503'15,"-3"-2"-26"-15,-9-1-109 0,6 3-64 16,3 2-38-16,0 0-46 0,0 2-49 0,0 1-33 16,6-1-21-16,1 2-20 0,1-2-18 0,3 1-17 15,1 1-14-15,2 1-16 0,3-4-12 16,2 2 1-16,3 1 5 0,2 1 17 0,5 1 10 16,9 1 7-16,10-4-3 0,10-1-10 0,14-6-7 15,10 0-12-15,9-3-7 0,6 0-9 0,0 0-7 16,0 2 2-16,-1-2-2 0,-5 4 1 15,-2 0-2-15,-8 2-2 0,-4 2 0 0,-5 3-1 16,-4-1 1-16,-4 6 0 0,-6-1 1 0,-7 5-3 16,-4 3-2-16,-7 2 3 0,-5 3-1 0,-4 4 5 15,-5 3 5-15,-5 4-3 0,-3 3 5 0,-4 5 0 16,-6 6 0-16,-7 6 2 0,-5 7 0 0,-3 5-3 16,-5 4-9-16,-4 2 4 0,0 1-2 15,-1-3 2-15,2-1 5 0,3-5-8 0,4-3-1 16,0-5-1-16,-1-5-1 0,2-4 4 0,2-8-1 15,2-1 2-15,3-7-2 0,-1-3-1 16,3-1-1-16,1-2 0 0,1-2 4 0,2-7-4 16,3-1 0-16,2-5-5 0,-1 2-8 0,-1-5-7 15,2 0-17-15,1-2-23 0,-1-3-33 0,3 0-43 16,-2-2-86-16,2-4-198 0,1 1-742 0,0-8-542 16</inkml:trace>
  <inkml:trace contextRef="#ctx0" brushRef="#br0" timeOffset="229644.8101">17208 12762 2046 0,'-11'-2'242'0,"0"-1"25"0,1 0-66 16,7 2-29-16,3-1-47 0,5 1-49 15,2-1-19-15,5-2-1 0,7 0 9 0,8-1 0 16,10-1-10-16,11-1-14 0,5 0-8 0,9 1-9 15,2 1-4-15,8-1 1 0,1-2-9 0,2 1-1 16,0-1-4-16,-1-1-4 0,0 1 3 16,-2 0 1-16,0-1-1 0,-2 1-5 0,-8 1 3 15,-1-2-2-15,-6 4 1 0,-5-1 7 16,-4 0-9-16,-9 0 1 0,-8 3-2 0,-8 1-4 0,-8 0 7 16,-9 2 2-16,-2 2 5 0,-6-1-3 15,-3 1 4-15,-7 3-5 0,-7 2-2 0,-8 1 7 16,-10 3-11-16,-5 1 2 0,-7-1-2 0,-5 4-4 15,-3 1 6-15,-7-2 0 0,1 3 1 0,-5 1 1 16,-5 2-3-16,1-4-2 0,2 4 2 16,0-1 2-16,2-1-4 0,6-3 3 0,4 1-3 15,8-5-2-15,6 0 4 0,11-3 1 0,8 0-1 16,11-5 1-16,8-1-2 0,5-2-3 16,6-2 1-16,5 1 2 0,8-5-1 0,8-1 3 15,13-5-2-15,11-3-5 0,9-2 6 0,9 0-2 16,5 1 3-16,2-2 0 0,1 0-2 0,1 1 0 15,3-3-1-15,-2 0 3 0,-2 2-1 0,-4 0 1 16,-5 2-1-16,-5 2-5 0,-4 2 5 0,-10 0-1 16,-7 4 3-16,-9 2 3 15,-11-1-6-15,-6 4 1 0,-7 2-2 0,-6 2 3 0,-2-1 2 16,-6 1 0-16,-3 1-3 0,-9 0-6 0,-9 5 3 16,-6 0-1-16,-9 3 2 0,-7 3 7 0,-2-2-8 15,0 3 1-15,-6 3-1 0,-3-1-1 16,-1 2 2-16,-4 1 1 0,6 1 1 15,-2-5-3-15,4 2 2 0,2-1-2 0,3-2 2 0,10 0 4 16,3-4-6-16,9 0 3 0,8-3-1 16,9-4-3-16,8-1-1 0,5-1-3 0,4-1-2 15,4-1 0-15,4 0 5 0,4 0 0 0,6-2 4 16,8-2 3-16,3-2-4 0,1-1-1 0,0 1-4 16,5-2-4-16,-3 2-2 0,0 1-2 15,0-1-3-15,-3 0-7 0,-1 0-7 0,0 1-11 16,-4 0-16-16,1 0-22 0,-3 0-44 0,0 1-73 15,0-2-179-15,-3-1-686 0,4-1-557 16</inkml:trace>
  <inkml:trace contextRef="#ctx0" brushRef="#br0" timeOffset="230087.1532">20929 12057 1 0,'-7'-1'0'0,"4"-4"0"0,-4 2 0 15,5 1 0-15,2-1 0 0,0 2 0 0,1 0 0 16,3 0 0-16,0 0 0 0,1 1 0 0</inkml:trace>
  <inkml:trace contextRef="#ctx0" brushRef="#br0" timeOffset="230736.7661">21509 11782 1 0,'-5'0'259'15,"-1"0"218"-15,-3-2-59 0,4 1-33 0,-1 0-37 16,1 1-67-16,1-2-64 0,3 2-51 15,0 0-38-15,2 0-26 0,-1 2-24 0,1-2-25 16,0 0-17-16,0 0-13 0,3 0-5 0,-1-2-3 16,6 4 3-16,0-1 4 0,3-1-3 15,4 1 0-15,4 1-5 0,5-1-2 0,4 1 2 16,2-1 0-16,3 0-1 0,5 1-3 0,2-2 0 16,7 0-3-16,2-3 2 0,4 2 1 15,5-2-1-15,4-1 1 0,5-2-1 0,7-4-1 16,5 3 2-16,4-2-1 0,6 0 3 0,3-2-2 15,5 2 0-15,2-2 3 0,3-1-2 0,0 2 3 16,0-2 0-16,8 0 0 0,1-2-1 0,5 1 0 16,1 1 1-16,7-2-1 0,-3 1 2 0,1-1-2 15,2-1-1-15,-2 1 0 0,0 0-1 16,3 0 2-16,-8 0-2 0,0-1 1 0,-5 2-3 16,-5-1-3-16,-1 1 3 0,-6 0-2 0,-3 1 1 15,-6 1-2-15,-7 0-2 0,-7 1 0 0,-5 2-3 16,-7 2 4-16,-7 1-1 0,-10 0-2 15,-3 2 2-15,-11 0-4 0,-5 1 3 0,-10 1-1 16,-9 1 1-16,-4 0 2 0,-5 0 0 0,-2 0-1 16,-1 0-3-16,0 0 0 0,-1 1-1 0,-3 1-1 15,1 1 1-15,-5 0-3 0,-2 3 1 16,-3 0-1-16,-2 2-5 0,-1 0-9 0,-3-1-24 16,-1 3-28-16,3 1-44 0,-6 1-62 0,-1 0-120 15,-1 3-361-15,-5 0-976 0</inkml:trace>
  <inkml:trace contextRef="#ctx0" brushRef="#br0" timeOffset="231441.5702">22326 12198 1495 0,'6'-18'243'0,"4"-5"-3"0,3-2-41 0,0 8-37 16,-5 6-9-16,-1 1-10 0,0 5-33 0,-4 3-29 15,-2 1-33-15,2 2-20 0,-1 2-3 0,-1 4 5 16,0 6 16-16,-1 5 10 0,-2 8 1 15,-4 5-4-15,0 5-11 0,1-2-11 0,-4 1-9 16,4 0-2-16,-2 0-6 0,-1 1-5 0,0 0 1 16,2 1-7-16,-1 0 1 0,4-3-3 15,-2-1 3-15,3-6-2 0,2-6-1 0,0-5 0 0,0-3-8 16,0-5 0-16,0-4-13 0,0-2-5 0,1-2-3 16,0-2-15-16,1 0 2 0,2-5-6 15,-2-4-6-15,4-5 11 0,-2-4 0 0,6-3 9 16,-2-3 11-16,0-4 10 0,-1 0 4 15,1-3 4-15,-1-2 4 0,-3 2-6 0,5-2 8 16,-4 4 0-16,1 0 2 0,-1 7 7 0,-2 3 2 16,-1 4 3-16,3 5 3 0,-3 3 5 0,0 3-4 15,-1 4-5-15,0 1-4 0,6 3-13 0,-4 1 2 16,5 7 3-16,1 1 2 16,2 5 6-16,2 4-1 0,5 0 0 0,2 2-1 0,1 2 2 15,6-4 0-15,-2-2-4 0,5 0 3 0,1-5-4 16,-2-1 3-16,1-4 0 0,-1-3-1 15,-6-4 6-15,5-4-3 0,-5-2 1 0,-1-5 2 16,-2-2-2-16,-1-1 2 0,-4-4-1 0,0 0 2 16,-5-3-9-16,1 1 6 0,-2-2 1 0,-1-2-2 15,-4-1 6-15,3-1-5 0,-4-2 1 0,-3 3 5 16,1 3 0-16,-2 4 9 0,0 3 4 16,-3 5 7-16,0 3 0 0,2 1-6 0,1 4-10 15,0 1-13-15,-1 5-2 0,-3 1-8 0,2 5 2 16,-4 9 2-16,-3 6-7 0,1 6 7 0,3 1-2 15,-2-1 0-15,0 2 0 0,6-1 0 0,0 3 0 16,-3 3-1-16,3 1 7 0,2 5-12 16,-2-2-13-16,1-1-33 0,2 1-46 15,1-3-65-15,3-8-137 0,2-7-327 0,9-6-1021 16</inkml:trace>
  <inkml:trace contextRef="#ctx0" brushRef="#br0" timeOffset="231737.8318">23447 12119 2007 0,'-1'-5'280'0,"0"-2"-18"16,-2-3-67-16,3 4-34 0,3 3-13 16,-3 0-25-16,0 0-17 0,0 3-24 0,0 0-20 15,0 1-18-15,0 1-18 0,0-1-10 0,0 1-5 16,0 1 2-16,1 4 2 0,-1 5 7 15,0 6 4-15,0 3 1 0,-4 5 2 0,2 3-9 0,1 3-3 16,-2-3-3-16,-2 4-7 0,4-2 0 16,-3 0-1-16,-2 5-2 0,3-2 1 0,-5 4-1 15,4 0-1-15,-3-3-1 0,-3 2-3 0,6-8-1 16,-2-2-4-16,2-4-6 0,1-2-15 16,2-8-19-16,1-1-24 0,1-6-31 0,2-3-34 15,-1-3-50-15,0-1-105 0,4-6-399 0,-1-4-949 16</inkml:trace>
  <inkml:trace contextRef="#ctx0" brushRef="#br0" timeOffset="231951.646">23307 12157 2127 0,'-7'-8'246'0,"3"-5"-49"15,0 0-45-15,5 2-24 0,3 2-17 0,6-1-11 16,1-1-22-16,8 0-13 0,2 2-17 0,7 1-11 15,3-2-8-15,1 5-12 0,1 0-4 0,4 0-6 16,-4 2-3-16,2 2-1 0,-3-1-2 0,1 4 1 16,-2-1-7-16,0 3-5 0,-4 1-20 15,-2 1-49-15,-1 0-87 0,-1-2-174 0,-3 2-491 16,0 1-811-16</inkml:trace>
  <inkml:trace contextRef="#ctx0" brushRef="#br0" timeOffset="232191.2283">23927 12329 2390 0,'1'3'171'0,"-1"-3"-48"0,1 1 12 0,3-1 6 16,-2 2 16-16,1-2-11 0,6 0-34 15,0 0-28-15,4-2-22 0,6 1-19 0,2-2-12 16,4 1-10-16,1-1-10 0,2 1-3 0,2-2-3 15,-1 2-1-15,-1-2-1 0,-1 2-1 0,1 0-2 16,-6 1-5-16,5-2-5 0,-3 2-18 16,2 1-27-16,-1-1-49 0,-1 1-76 0,1-3-161 15,-2 2-743-15,5-4-607 0</inkml:trace>
  <inkml:trace contextRef="#ctx0" brushRef="#br0" timeOffset="232457.4143">24859 12061 2072 0,'-6'-2'329'0,"1"-2"-111"0,-1-2-38 16,1 5-40-16,0 0-24 0,3 2-24 0,-3 0-23 16,0 4-13-16,-4 2-8 0,-4 2-2 15,-1 7-2-15,-1 2-4 0,-3 3 1 0,2 1-5 16,-2 2-2-16,0 2-5 0,-2 0-9 0,6-2-4 15,-2 0-4-15,2-1-3 0,0 1-2 0,6 1-1 16,1-3-2-16,2 2-4 0,2-3 0 16,6-2-1-16,2-1 0 0,4-1 0 0,3-6-7 15,5 0-10-15,5-5-20 0,5-4-24 0,6-2-38 16,0-4-56-16,4-3-105 0,-1-4-339 0,5 0-1049 16</inkml:trace>
  <inkml:trace contextRef="#ctx0" brushRef="#br0" timeOffset="232747.1432">25551 11953 1801 0,'-1'-5'372'16,"0"-2"-123"-16,-3-1-54 0,4 1-17 15,-2 3-13-15,1 1-16 0,-2-1-35 0,-3 3-31 16,3 1-27-16,-4 0-16 0,-2 3-12 0,-3 3 0 15,-1 4 0-15,-6 4 0 0,-2 1 3 0,-1 5-2 16,-1 1 0-16,-1 2-3 0,0 1-6 16,1 1-4-16,0 3-5 0,5-2 1 0,3 4-4 15,-1-3 1-15,7-1-5 0,3-1-6 0,5-5 5 16,3 1-1-16,5-2 3 0,3-5 3 16,5 2-5-16,8-3-2 0,4-3-6 0,8-3-8 15,4-3-18-15,6 0-33 0,3-4-59 0,3-1-126 16,3-3-521-16,2-1-982 0</inkml:trace>
  <inkml:trace contextRef="#ctx0" brushRef="#br0" timeOffset="238976.3405">22971 13193 1 0,'1'0'0'0,"-1"0"0"0,0-1 0 0,0 1 0 16,0 0 0-16,0-1 0 0,0 1 0 0,0 0 0 16,0 0 0-16,0 0 0 0,0 0 0 0,0 0 0 15,0 0 0-15,0 0 0 0,0 0 0 16,0 1 0-16,0-1 0 0,0 0 0 0,0 0 0 15,0 0 0-15,0 0 0 0,0 0 0 0,0 0 0 16,0-1 0-16,0 1 0 0,1 0 0 16,-1 0 0-16,0 1 0 0,0-1 0 0,0 0 0 15,0 0 0-15,0 0 0 0,0 0 0 0,0 0 0 16,0 0 0-16,0 0 0 0,0 0 0 0,0 0 0 16,0 0 0-16,0 0 0 0,0 0 0 15,0 0 0-15,0 0 0 0,0-1 0 0,0 1 0 16,0 0 0-16,0 0 0 0,0 0 0 0,0 0 0 15,0 0 0-15,0 0 0 0,0 1 0 0,0-1 0 16,0 0 0-16,0 0 0 0,0 0 0 16,0 0 0-16,0 0 0 0,0 0 0 0,0 0 0 15,0 0 0-15,0 0 0 0,0 0 0 0,0 0 0 16,0 0 0-16,0 0 0 0,0 0 0 0,0 0 0 16,0 0 0-16,0 0 0 0,-1 0 0 15,1 0 0-15,0 0 0 0,0 0 0 0,0 0 0 16,1 0 0-16,-1 0 0 0,0 0 0 0,0 0 0 15,0 0 0-15,0 0 0 0,0 0 0 0,0 0 0 16,0 0 0-16,0 0 0 0,0 0 0 0,1 0 0 16,0 1 0-16,3-1 0 0,-2 0 0 15,-1 0 0-15,0 2 0 0,3-2 0 0,0 0 0 16,-2 0 0-16,0 0 0 0,2 0 0 0,-1 0 0 16,-2 0 0-16,5 0 0 0,-3 0 0 15,-1 0 0-15</inkml:trace>
  <inkml:trace contextRef="#ctx0" brushRef="#br0" timeOffset="241148.377">13011 14648 1 0,'-8'-7'76'0,"-1"-1"280"0,0 1-22 16,6 2-111-16,-1 4-36 0,1 0-31 15,1 1-13-15,1 0-4 0,-2 1-3 0,2-1-11 16,0 1-9-16,-1-2-6 0,2 2-9 0,2-1-2 16,-1 0 0-16,-1 2-4 0,1-2-5 0,-1-2-15 15,2 2-18-15,-1 2-14 0,-1-2-10 0,1 0-8 16,3-2-4-16,2 0-3 0,3 2-5 16,2-1-1-16,4 1-2 0,1 0-2 0,5 0 1 15,0 1-2-15,2 0-1 0,3 2-2 0,-3-2-2 16,4 2-1-16,-3-1 0 0,3-1 4 0,3 0-2 15,-1 0 0-15,2 0-2 0,0 2-1 16,-1-2 2-16,0-1 1 0,-2 1 0 0,0 0 1 16,0 0-4-16,0 2 0 0,-4-2 0 0,0-1 2 15,-6 1 1-15,0-1-1 0,-4 0-1 0,-4 2-4 16,-2-2 3-16,-4 1 0 0,-1-1 1 16,-2 0 2-16,-1 0-5 0,-1 0-1 0,1 0-6 15,-1 0-9-15,-1 0-6 0,1 0-6 0,-2 3-6 16,-1 0-19-16,-5 0-25 0,1 1-61 15,-2 1-87-15,-2 1-141 0,-2 3-241 0,-1-3-248 16,3 2 358-16</inkml:trace>
  <inkml:trace contextRef="#ctx0" brushRef="#br0" timeOffset="241567.3225">12986 15074 1 0,'-4'1'0'16,"-6"0"0"-16,2 2 430 0,3-2 28 0,3-1-42 15,0 0-57-15,0 0-71 0,2 1-58 0,2 0-50 16,-2-1-49-16,2 1-35 0,-2-1-27 16,1 1-18-16,-1-1-12 0,0 0-7 0,1 0-6 15,1 0-6-15,0 0 3 0,3 0-1 0,2 2 0 16,4-2 1-16,5 0-8 0,0 1-1 0,1 0-4 15,6-1-2-15,2 1-1 0,-2-1-1 0,4 0-1 16,-2-1-4-16,5 0 3 0,0-2-2 16,1 1 4-16,5 1 1 0,0-4-5 15,2 2 2-15,0-2-3 0,-4 2 0 0,1-1 2 0,-2 1 0 16,-3-1 0-16,-3 0-3 0,-2 0 3 0,-5 2 0 16,-7 0 4-16,0-1 3 0,-2 2-2 15,-6 0 5-15,-2 1 2 0,-1-1 4 0,-2 1 6 16,0 0 2-16,-2 0-3 0,2 0-3 15,-1 0-3-15,0 0-5 0,0 0-4 0,0 0-1 0,-2 0-10 16,-1 0 0-16,1-2-5 0,-4 2-7 16,5 0 0-16,0-1-18 0,-1 2-25 0,2-2-42 15,-1 1-60-15,2 1-107 0,0 1-278 0,2-1-851 16</inkml:trace>
  <inkml:trace contextRef="#ctx0" brushRef="#br0" timeOffset="244830.8426">15733 13926 1 0,'3'-7'131'0,"4"-3"160"15,-1 1-36-15,1 6-71 0,-5 3-36 16,3 1-35-16,-3 3-30 0,-1 1 1 0,0 2 19 15,-1 0 31-15,-2 4 25 0,-4 3 0 0,1 3-13 16,-6 0-31-16,1 3-21 0,-5-1-17 0,0 1-16 16,-3-1-8-16,0-4-12 0,-2 2-5 15,5-5-1-15,-5-2 2 0,2-2 1 0,1-3-1 16,3-2-3-16,3-2-5 0,0-1 6 0,-1-1-1 16,3-4-1-16,2 2 4 0,-2-3-11 0,6-2-6 15,1-2-7-15,1 0-8 0,2-5-3 0,2 1-3 16,6-4-1-16,1 0-6 0,2-5 3 15,8 1 1-15,1-1 1 0,5 0 4 0,-2 2-4 16,-1 4-1-16,3 2 0 0,-4 3 0 0,-2 3 1 16,-2 3 1-16,-2 4-3 0,1 4-5 15,-6 3 5-15,5 6 0 0,-5 3 5 0,-2 4 9 16,-3 6-2-16,-1 4 2 0,-6 5 1 0,-5 3-3 16,-6 9 4-16,-6 3 0 0,-5 6 0 0,-7 5-3 15,-6 3-1-15,1 1-4 0,-5 1 0 16,0-5 2-16,0-7-4 0,1-9 2 0,7-13-1 15,1-10-3-15,2-4 5 0,5-5 2 0,-3-2 3 16,4-5 3-16,1-3 4 0,5-3 1 0,-1-4 4 16,6-2 0-16,1-3-7 0,1-5-3 15,1 1-4-15,1-3-6 0,5-2 2 0,2-1-1 16,2 0-1-16,2 2 1 0,4 1-3 0,1 3 1 16,1 1-1-16,2 2 1 0,0 0 0 0,2 3-1 15,5 2 0-15,2 1 2 0,-1 4-3 16,4 2 2-16,-1 2 1 0,6 2-1 0,-5 1 1 15,6 2 1-15,1 0-1 0,1 3 0 0,1-1-1 0,4 4 0 16,-4-2 0-16,-1 3 0 0,1-2-3 16,-1 2-4-16,5-2-9 0,-2 1-18 15,-1-3-30-15,3 1-37 0,-4-3-61 0,-1-4-95 16,2-1-178-16,3-3-309 0,-1-3-403 0</inkml:trace>
  <inkml:trace contextRef="#ctx0" brushRef="#br0" timeOffset="245176.6371">16396 14195 239 0,'-9'-5'638'0,"-4"-5"-122"16,-6-1-141-16,0 6-80 0,5 1-59 0,-5 4-64 15,-2 4-41-15,-4 1-30 0,1 6-22 16,-3 4-12-16,4 2-12 0,2 1-10 0,1 2-8 16,3-1-12-16,4 1-7 0,6 0-3 0,4 0-4 15,3-1 0-15,3-2 0 0,4-3 0 0,4 0 1 16,4-4 2-16,-1 1 5 0,7-6-2 0,0-2 1 15,6-2-3-15,-4-3-6 0,7-3 3 16,-2-1-3-16,-4-2 2 0,3-1-1 0,-5-5 0 16,-2 1 0-16,-4-3-1 0,-3 2 4 0,-2-2-2 15,-6-2 2-15,0 2-2 0,-4-1-5 16,-3 0 3-16,-3-1-3 0,0-1-1 0,-6 2-1 0,-1 2-2 16,-3 0-1-16,-3 4-1 15,-2-1 3-15,-2 4-2 0,2 0 0 0,-5 0-2 0,1 2-4 16,1 3 4-16,5-1-1 0,5 2 1 15,3 1 1-15,6-2-13 0,0 3-20 0,4 0-21 16,1 3-31-16,5-1-39 0,4 2-39 0,9-1-68 16,7-1-108-16,9 2-190 0,6-3-323 0,5 0-63 15</inkml:trace>
  <inkml:trace contextRef="#ctx0" brushRef="#br0" timeOffset="245483.7874">16859 14046 1 0,'5'-1'392'0,"-1"-1"239"0,1-1-158 16,-5 4-134-16,0 1-123 0,-2 1-71 0,-4 3-17 15,-2 5 8-15,-5 1 6 0,-4 5-17 16,0 4-29-16,-3-1-19 0,1 4-14 0,1-2-11 16,2 1-8-16,3 2-11 0,3-2-10 0,5 0-5 15,1-2-5-15,2-3-1 0,8-1-1 16,-2 1 0-16,5-6 0 0,1 0 2 0,7-3 3 16,-2-3 0-16,5-2 2 0,5-4-3 0,-1-4-2 15,2-1 0-15,-1-3-2 0,3-5 1 16,-4 1-3-16,-3-4 3 0,-3 0-2 0,-1 0 3 0,-5-1 3 15,-4 0-3-15,0-1 3 0,-4 0-5 16,-4-1-4-16,-3-1 2 0,-2 3-3 0,-5-2 1 16,0 2-1-16,-4 0-4 0,-2 3-2 0,2 0-2 15,-5 5 1-15,-1 1-1 0,-3 3 2 0,1 2-2 16,-2 3-3-16,4 0-1 0,5 3-6 16,-3 2-6-16,4 3-19 0,3 1-41 0,3 3-71 15,3 1-124-15,5-1-284 0,5 4-687 0</inkml:trace>
  <inkml:trace contextRef="#ctx0" brushRef="#br0" timeOffset="245917.3163">17459 14125 1 0,'2'-4'0'0,"0"-1"415"0,0 0 41 16,3-1-39-16,-1 1-33 0,-2 2-69 0,2 2-73 16,-3 0-52-16,-1 1-43 0,0-2-31 0,0 2-23 15,-1 0-24-15,-1 2-19 0,-2 0-16 0,0 3-9 16,-4 4 2-16,-2 1 4 0,-5 5 7 0,0 1-1 16,-3 3 0-16,3 3-9 0,-1 3-4 15,5 0-7-15,-1 1-7 0,4 0 0 0,6-2-5 16,2-1 2-16,2-2 0 0,5-3 0 0,4-1 2 15,1-1 2-15,2-5 4 0,3 0-4 0,2-5 4 16,0-3-2-16,4-3 0 0,1-4 2 16,0-4-3-16,-1-3-2 0,3-1 1 0,-3-3-3 15,-1-1 2-15,-2-2-2 0,-1 1 2 0,-1 0-3 16,-6-3 4-16,-2 2 2 0,-5 0-3 16,0 0 8-16,-5-1-7 0,-5 0 0 0,0 2-1 15,-4-1-9-15,-3 3 1 0,-7 1-1 0,0 0-2 16,-3 5 2-16,-3-1-2 0,-1 4-1 15,-2 2-5-15,3 4-4 0,-4 4-9 0,1 2-18 16,-2 4-29-16,-3 1-61 0,-4 4-111 0,2 1-256 16,-3 5-676-16,0 0-154 0</inkml:trace>
  <inkml:trace contextRef="#ctx0" brushRef="#br0" timeOffset="246544.1594">14631 15091 1 0,'-1'-2'62'0,"0"0"415"0,-2-1-148 0,2 1-35 15,-1 2-22-15,2-1-28 0,-2 1-49 0,2 0-56 16,0 0-45-16,-1 0-34 0,2 0-28 16,-1 1-12-16,0-1-11 0,2 1-6 0,-2 0 4 0,2 1 7 15,0 0 13-15,0 0 13 0,2 1 12 16,1-2 6-16,4 1 3 0,2-3 1 0,0 1-5 15,8-1-3-15,2 0-9 0,0-1-8 0,7 0-7 16,3-1-3-16,2 0 2 0,4 0-4 0,5-2 4 16,3 3-3-16,6-2-3 0,5 1 1 15,0-1-1-15,8 2-1 0,-3-1 0 0,5 0-1 16,4-1-1-16,1-1 0 0,8-1 2 0,1 1-3 16,3-2 4-16,3 0-1 0,3 0-3 15,2-2 6-15,1 0-3 0,1 2 5 0,4-2 1 16,-2 1-4-16,-2 0 0 0,6-1-3 0,-1 1 2 15,-3-1-1-15,-2 0-3 0,0 1-2 16,0-1-6-16,-5 0 4 0,-2 1-5 0,-1-2 0 0,-5 2 0 16,-6 1-5-16,-6-2 1 0,-7 3-1 15,-7-2 3-15,-6 0-4 0,-11 3 4 0,-5 2-2 16,-10 0-2-16,-9 1 9 0,-5 0-5 16,-6 2 7-16,-2 0 3 0,0 0-5 0,-1 0 0 0,-1 0-9 15,-2 0-4-15,-3-2-2 0,-2 4 1 16,-2 0 1-16,-2 0-2 0,-2 2-1 0,3-2-6 15,1 2-6-15,-3 0-11 0,7 1-29 0,-1-1-27 16,0 0-51-16,1-3-86 0,2 1-160 16,-3 1-528-16,1 2-739 0</inkml:trace>
  <inkml:trace contextRef="#ctx0" brushRef="#br0" timeOffset="247517.8518">16525 15325 1 0,'1'-2'0'0,"-1"-5"0"0,1 0 67 0,-1 2 273 16,-1-3-22-16,1 0-26 0,-1-1-8 0,1 2-14 16,0-2-20-16,-3 2-23 0,3 0-25 0,0-1-30 15,-2 1-21-15,0 1-17 0,1 1-23 16,-2 0-18-16,-2 2-19 0,1 0-20 0,-1 2-14 15,0 2-14-15,-4 3-8 0,-5 7-4 0,-4 4 7 16,-2 7 4-16,-6 4 6 0,4 4 6 0,-4 0-12 16,3-1-2-16,7-1-6 0,-1-1-6 15,5 2 4-15,5-1 0 0,4-3-4 0,4 2-3 16,3-2 0-16,5-2 0 0,8-2 2 0,-2-1 7 16,9-1-5-16,0-4-2 0,1 0-3 0,1-4-10 15,-3 2 6-15,4-4-2 0,-5 3 0 16,-1-5 2-16,-1 3-5 0,-1 1 0 0,-8-3 3 15,-2 4 2-15,-1-2-2 0,-5-1 1 0,-3-1-4 16,0-1-1-16,-3 3 5 0,-6-1 1 0,-1 0 3 16,-9 2 2-16,1-2-4 0,-4 3 0 0,-2-1 0 15,-4-1 1-15,0-2 0 0,0 1-1 16,-1-1-5-16,-6 0 0 0,4-2 4 0,-1 0-4 16,2 1 4-16,-1-3-1 0,1 0-6 0,2-1-1 15,1 0-8-15,1-2-10 0,2-1-23 0,4-4-31 16,2-3-49-16,4-2-85 0,4-4-200 15,3-2-669-15,5-3-425 0</inkml:trace>
  <inkml:trace contextRef="#ctx0" brushRef="#br0" timeOffset="247713.3292">16477 15438 1625 0,'1'-8'262'0,"-1"-2"24"15,4-2-67-15,2 3-24 0,1 0-35 16,-2 1-55-16,4-1-46 0,2 4-31 0,4-1-14 16,-1 1-5-16,6 3-7 0,0-1-2 0,2 2-7 15,3 1-17-15,1 1-24 0,4 1-62 16,1-2-124-16,5 1-319 0,4-1-933 0</inkml:trace>
  <inkml:trace contextRef="#ctx0" brushRef="#br0" timeOffset="247973.4666">18387 14809 1725 0,'-7'-7'255'0,"-4"-2"11"0,2-3-63 0,5 2-17 15,4-2-14-15,2 3-42 0,1-4-36 16,3 2-27-16,4 0-30 0,1 1-16 0,4 3-12 16,4 1-12-16,2 0 5 0,3 4 0 0,0 0-4 15,2 2 0-15,-1 2-7 0,3 1-11 16,-1 3-14-16,-3 5-26 0,-1-2-50 0,-3 3-87 16,-1 1-163-16,-9 3-341 0,1-1-556 0</inkml:trace>
  <inkml:trace contextRef="#ctx0" brushRef="#br0" timeOffset="248142.0828">18236 15082 412 0,'-8'4'469'15,"-2"0"-1"-15,-1 0-98 0,7-2-35 16,4-2-45-16,2 0-83 0,0 0-54 0,3-1-32 16,6-3-24-16,2 1-24 0,13-2-21 0,5 1-19 15,5-2-16-15,11 1-7 0,-1 2-10 0,7-3-11 16,0-1-17-16,2 1-43 0,4-1-84 0,3 2-184 15,4-4-583-15,2-1-658 0</inkml:trace>
  <inkml:trace contextRef="#ctx0" brushRef="#br0" timeOffset="248438.6644">20382 14232 1653 0,'-4'-9'621'0,"-3"-1"-456"0,-3-1 1 0,6 7-28 16,-1 4-14-16,3 0-18 0,-2 2-38 0,-2 1-15 15,-3 5-7-15,0 4 4 0,-4 2-1 16,0 7-7-16,1 3-8 0,-2 2-6 0,4 8-3 16,0-1-6-16,-1 7-1 0,-1 2-8 0,-1 3-3 15,2 3 1-15,-2-1-2 0,2 1 1 0,0-1 0 16,2-1-5-16,-1 2-2 0,3-3-1 15,1 1-2-15,-1-3-4 0,1-5-4 0,2-4-12 16,3-5-23-16,0-3-19 0,1-3-41 0,0-3-72 0,0-3-152 16,0-5-272-16,-1-2-470 0,2-3 65 15</inkml:trace>
  <inkml:trace contextRef="#ctx0" brushRef="#br0" timeOffset="248799.7697">20259 14146 1406 0,'-3'-9'319'0,"-3"-1"15"0,-3-4-107 0,2 8-68 15,2 5-42-15,-3 3-49 0,-2 4-20 0,-3 5-6 16,-8 4 4-16,-6 6-2 0,-1 5-7 16,-3 3-6-16,-3 5-6 0,3 0-5 0,-3 3-5 15,-3 2-4-15,0 3-2 0,-3 3-1 0,3-1-3 16,4-3-1-16,6-7 0 0,8-5-4 0,5-8-2 15,7-3 4-15,2-5 0 0,4-1 3 0,2-3 4 16,4-1 7-16,0-2 11 0,6-2 10 16,5-1 3-16,5-2-2 0,7 0-10 0,3-2-7 15,5-2-12-15,3 2 2 0,2-3-4 0,4 0 2 16,-2 1 0-16,4-3-4 0,-1 1-1 0,2-1-1 16,-3-1 1-16,1 0 0 0,-5 0 0 15,0 0-1-15,-2-3-1 0,-8 5 1 0,-4-1-1 16,-6 1 1-16,-2-2 2 0,-5 3-3 0,-3 0 0 15,-4 2-4-15,-3 1 0 0,-2 1 0 0,0-2-7 16,-2 2-17-16,0-1-36 0,1-1-58 16,2 0-85-16,0-2-162 0,6 2-397 0,1 0-797 15</inkml:trace>
  <inkml:trace contextRef="#ctx0" brushRef="#br0" timeOffset="249156.2177">21012 14451 487 0,'1'-3'670'0,"-1"-2"-126"0,0 1-148 16,-2 1-112-16,-1 0-81 0,-4 3-64 0,-2 1-34 0,-3 5-16 16,-3 2-1-16,-6 3-4 0,-2 2-7 15,-1 5-11-15,-3 0-9 0,5 0-14 0,-3 1-8 16,6 1-5-16,1 1-14 0,3-3-1 0,7-1-8 16,3 1-5-16,5-1 3 0,4-1-1 0,2 1 2 15,4-2 2-15,5-3 0 0,0 3-1 16,4-7-2-16,3 0 3 0,-1-3-5 15,6-3 3-15,-4-4-4 0,1-3-2 0,1-1 2 0,-3-3-1 16,-1-2 3-16,-1-2 2 0,0-3-3 0,-3 2 0 16,-3-3 1-16,-3 0 1 0,-2 0 0 15,-2-2 2-15,-4-2-2 0,-2-1-3 0,-3-2 3 16,-5-1-3-16,-1 0 3 0,-4 2 0 0,-2-1-3 16,-4 3-2-16,-1 3-1 0,0 3 0 15,-4 2 0-15,1 2 2 0,-6 2-3 0,3 2-2 16,-3 1 0-16,3 4-8 0,4 1-8 0,2 3-24 15,6 0-50-15,6 4-63 0,2 0-89 0,10 3-169 16,5 1-551-16,9 0-632 0</inkml:trace>
  <inkml:trace contextRef="#ctx0" brushRef="#br0" timeOffset="249512.5253">21639 14436 977 0,'1'-2'522'0,"0"0"-120"0,-1-1-102 0,0 3-70 16,0 0-61-16,-1 2-68 0,0 0-44 0,-2 4-9 16,-4 0 0-16,-1 8 3 0,-2 3 6 0,-3 4-10 15,-2 2-9-15,3-1-5 0,1-1-9 16,1 2-8-16,-1 0-6 0,8-1-2 0,-1-1-3 16,8-3 2-16,0 1 1 0,6-1-2 0,4-1 7 15,3-3 0-15,3-1 0 0,6-5 0 16,0-5-3-16,3-1-3 0,0-3 0 0,0-3 1 15,-3-1-1-15,1-3 5 0,-4-5-1 0,3-2-1 16,-3-1 6-16,-3-2-1 0,-1-1 5 16,-6-1 2-16,-3-1 0 0,-1-2-1 0,-5-2-2 15,0-1-1-15,-4-1-3 0,-4-2 1 0,0 0-2 16,-5 1-3-16,-1 4 6 0,-2 0-10 0,-1 5 0 16,-7 2 1-16,-2 3-10 0,-5 1 3 0,-3 3-4 15,-6 0-1-15,-4 5-3 0,-3 2-7 0,-2 2-26 16,-2 2-61-16,4 2-124 0,3 4-350 15,9 3-1111-15</inkml:trace>
  <inkml:trace contextRef="#ctx0" brushRef="#br0" timeOffset="249699.5848">23348 14456 1903 0,'0'-6'260'0,"-3"-1"-104"16,-2-2-106-16,3 6-35 0,-2 0-28 0,-6 3-16 16,-4 3-23-16,-3 0-37 0,-6 4-118 15,0 0-273-15,-2 0-477 0,-3 6 401 0</inkml:trace>
  <inkml:trace contextRef="#ctx0" brushRef="#br0" timeOffset="250266.7954">19784 15524 1 0,'-11'-4'432'0,"-4"0"6"15,-2-2-65-15,3 3-33 0,7 0-39 16,0-1-34-16,4 2-53 0,-1-2-43 0,1 3-28 15,2 1-22-15,0 0-27 0,2 0-20 0,-1 0-23 16,1 1-14-16,1-1-10 0,-1 3 0 0,3-2 7 16,2 0 4-16,6 0 8 0,3-1-3 0,9 0-4 15,6 1-9-15,5-2-10 0,8 0 0 16,6-1-8-16,4-2 1 0,8 0 0 0,4 2-7 16,6-6 5-16,6 1-4 0,3 0 2 15,2-4 5-15,3 2-2 0,-1 1 2 0,-1-4 0 0,-1 0 3 16,1 0 2-16,-2 0 3 0,2 0 2 15,0 0-2-15,-1 1-1 0,-2 0-1 0,-3 0-4 16,-6 0 2-16,-5 1-9 0,-3 3-2 0,-10 0-3 16,-6 0-4-16,-3 1 5 0,-8 1 0 0,-8 0 2 15,-8 1-1-15,-10 0-1 0,-1 2-1 16,-9 1-1-16,0 0 3 0,-2 1-4 0,-4 0-4 16,3 1-6-16,-6 4-6 0,-1 0 0 0,-8 2-6 15,2 2-9-15,-6 2-19 0,-3-1-22 0,2 1-29 16,-4 2-26-16,2 0-40 0,-5 1-63 15,0 2-122-15,-7 2-284 0,3 2-441 0,-6-2 209 16</inkml:trace>
  <inkml:trace contextRef="#ctx0" brushRef="#br0" timeOffset="250677.3573">20022 15849 452 0,'-25'-4'857'0,"-8"1"-563"0,-5-2-34 16,7 4-53-16,10-1-24 0,5 2-5 16,0 0-16-16,6-1-40 0,1 1-25 0,0 0-20 15,3-2-12-15,2 2-9 0,2 2-13 0,2-2-13 16,1 1-10-16,0-1-3 0,1 0 3 16,3 0 8-16,3 0 5 0,4 2-1 0,4-2-2 15,10 0-2-15,5-2-4 0,9-1-6 0,2 1 0 16,9-1-6-16,5-1-9 0,7 1 9 15,2-3-3-15,9-1 4 0,2 0 8 0,5-3-6 16,5 2 2-16,0-3 1 0,0 0 2 0,2 2 3 16,2-3 3-16,0 2-2 0,1-2-8 0,-1 1 5 15,0-1-4-15,-3 2 7 0,-3 0-5 16,-4 2-4-16,-5-1-5 0,-8 2-8 0,-7-2 7 16,-9 3-1-16,-8 1 3 0,-6-1 0 0,-9 3-4 15,-13 1-1-15,-5 0 2 0,-4 1 4 0,-6 0 4 16,-6 0-4-16,3 1-6 0,-6-1-5 0,-2 0-6 15,-6 1 2-15,-2 0 1 0,-3 1-2 16,0 2-11-16,0-2-15 0,1 1-36 0,-2 2-63 16,0-2-147-16,2 5-954 0,-1-4-552 0</inkml:trace>
  <inkml:trace contextRef="#ctx0" brushRef="#br0" timeOffset="270826.6063">27144 1728 1176 0,'-5'-3'226'0,"-5"-1"10"16,0 2-6-16,0 3-40 0,4 4-38 15,-3 2-34-15,-2 5-19 0,-2 4-8 0,-1 7-5 16,-4 8-11-16,-2 1-21 0,0 2-7 0,-1 1-14 16,-4-2-7-16,3 3-2 0,-2-3-7 0,3 1-3 15,0-3-2-15,2-3-1 0,3-6 1 16,3-2-1-16,5-8 3 0,3-3-2 0,0-6 13 16,5-1 12-16,-2-2 14 0,4-1 18 0,-2 0 2 15,0-2-18-15,2-6-18 0,2-6-24 16,0-8-16-16,3-5 2 0,3-7 0 15,4 2-1-15,4-3 3 0,3-4 1 0,7-6 2 0,0-3 5 16,0-3-2-16,3 3-4 0,-2 3 1 0,-3 5-3 16,-3 5 3-16,0 6 2 0,-2 8 3 0,-3 4 0 15,-1 5 2-15,-3 5 0 0,-6 4 0 16,3 2-2-16,-4 2-2 0,0 2-1 0,0 2-5 0,1 5 0 16,1 3 2-16,1 6 3 0,1 2 1 15,-2 5-1-15,0 5 0 0,1 1-1 0,-2 5 1 16,-3 2 3-16,1 1-3 0,-3 3-4 15,-1 1 2-15,0-3-9 0,-1 1 5 0,0-3-4 16,2-6-5-16,-1-3-6 0,0-4-13 0,2 0-21 16,-1-1-20-16,-3-2-25 0,0-3-42 0,-1-3-39 15,-3-5-53-15,0 0-86 0,-2-1-144 0,0-3-246 16,-3 1-208-16,-1-2 730 0</inkml:trace>
  <inkml:trace contextRef="#ctx0" brushRef="#br0" timeOffset="270995.8457">27040 2091 1 0,'-2'-7'359'0,"-3"-2"160"0,2-6-111 16,6 4-92-16,4-1-94 0,5 2-45 0,4-3-44 15,5 2-34-15,6 2-31 0,7-2-27 16,5 2-18-16,2-1-11 0,1 1-7 0,-1 0-5 16,1 1-7-16,-1 0-10 0,1-1-22 0,-3 1-48 15,-1-3-72-15,0 1-114 0,-2-2-187 16,2 0-321-16,-5-3 222 0</inkml:trace>
  <inkml:trace contextRef="#ctx0" brushRef="#br0" timeOffset="271429.8001">27690 1247 1 0,'-26'-13'0'0,"-11"-5"179"0,-9-1 194 15,0 5-49-15,1 5-53 0,-4 5-43 0,-3 3-42 16,0 3-32-16,-2 4-26 0,-2 4-22 0,-2 6-14 15,0 5-4-15,3 5-12 0,1 5-11 16,4 4-9-16,4 4 0 0,1 5-3 0,8 4 5 16,-1 9-4-16,3 6-17 0,4 9-13 0,0 4-14 15,5 3-7-15,5 0-1 0,6 1 2 16,4-3 1-16,6-3-1 0,6-6 3 0,8-9 8 16,6-7 9-16,6-3 10 0,5-4 7 0,7-3 6 0,5-1-3 15,3-6-1-15,7-2-6 16,2-5-8-16,3-6-6 0,4-1-4 0,4-7-1 0,-1-1-1 15,1-7-3-15,-2-4-2 0,0-4-3 0,-1-5-1 16,-1-6 1-16,0-3-6 0,2-4 1 16,-5-5-2-16,1-7-1 0,-2 0 6 0,-4-3 1 15,-2-4 5-15,2-1 2 0,-2-6 2 0,-2-1 2 16,-1-6-1-16,-3-4-1 0,-5-9-1 16,-1-5-4-16,-3-3-1 0,-6-2 3 0,-3 1 0 15,-8 0 1-15,-9 1 0 0,-7 2-1 0,-5 2-6 16,-10 3-1-16,-6 4-5 0,-8 2-6 0,-4 3 4 15,-10 5-1-15,-9 6-1 0,-10 7 1 16,-10 7-10-16,-13 7-2 0,-8 10 2 0,-8 8-8 16,-10 11-20-16,-8 9-62 0,-8 11-160 0,-5 10-741 15,-4 13-685-15</inkml:trace>
  <inkml:trace contextRef="#ctx0" brushRef="#br0" timeOffset="273672.4949">27274 2896 1 0,'2'-7'139'16,"-4"-4"492"-16,1 1-182 0,1 2-66 0,0 4-75 15,-1 0-64-15,1 3-65 0,0 0-58 0,0 2-49 16,0-1-40-16,0 1-20 0,-2 3-8 0,-1 2 6 16,-1 5 10-16,1 6 10 0,-4 3 5 15,2 5 3-15,-1 2 1 0,-3 0-4 0,2 2 2 16,-2 2-5-16,2 1-6 0,-3-1-1 0,2 2-13 16,2-4-5-16,-3-2-3 0,3-3-3 0,2-3 5 15,-1 0 5-15,0 0 1 0,-1-2 0 16,0-1-1-16,0 0-3 0,1-5-1 0,0 4-3 0,-2-4-5 15,1-1-5-15,1-2-12 16,3-2-26-16,-2-2-44 0,2-1-69 0,0-4-106 16,1-1-137-16,0 0-175 0,2-3-786 0</inkml:trace>
  <inkml:trace contextRef="#ctx0" brushRef="#br0" timeOffset="274071.8703">26931 2943 695 0,'2'-1'388'0,"-2"0"-88"0,1-1-81 0,2 1-83 15,1 0-39-15,2-3-23 0,5-2-6 0,8-2 3 16,2-1-4-16,4-2-13 0,8 3-16 0,2-2-11 16,9 2-7-16,4-1-2 0,2 1-6 0,1 0-2 15,2 1-3-15,-1 1-9 0,2-1-7 0,-5 3-27 16,-4 2-47-16,0-1-69 0,-8 1-77 15,2 1-60-15,-7-1-31 0,-3 1 6 0,-4 0 23 16,-6 1 56-16,-3 0 56 0,-6 0 50 0,-4 1 97 16,-1-1 32-16,-5 1 0 0,1 1 0 15,-1-2 59-15,-1 1 2 0,2 1 22 0,-1 1 73 16,1 0 81-16,1 3 65 0,-2 2 9 0,1-1-47 16,-1 4-41-16,1 0-28 0,-1 4-26 0,2 2-21 15,-2 2-19-15,0 1-14 0,-2 2-11 0,0-2-13 16,-1 0-17-16,1 2-12 0,-6 1-14 0,3 4-10 15,-1 0-5-15,-4 3-12 0,0-2-5 16,3 0-4-16,1-3-9 0,0-4 0 0,4-5-3 16,-1-3-6-16,2-2-14 0,1-1-50 0,-1 1-77 15,1-4-131-15,-3-1-222 0,3-4-266 16,4-4-404-16</inkml:trace>
  <inkml:trace contextRef="#ctx0" brushRef="#br0" timeOffset="274246.9923">27754 2531 754 0,'0'-6'392'0,"-3"-3"-82"16,2 1-87-16,1 6-75 0,0 1-74 0,1 2-73 0,1 1-48 16,0 2-12-16,2 3 14 0,3 6 35 15,2 1 7-15,0 4-6 0,3 4-61 0,1 4-196 16,-1 2-360-16,3 3-140 0</inkml:trace>
  <inkml:trace contextRef="#ctx0" brushRef="#br0" timeOffset="275009.4003">28192 2917 1 0,'2'2'0'0,"0"0"0"0,-1 1 2 16,1 4 316-16,3-2 57 0,-3 2-41 15,0 2-51-15,2 3-42 0,-1-1-32 0,-2 4-35 16,1 0-27-16,1 0-30 0,-2 2-28 0,-1 1-19 16,2-3-16-16,-4 1-13 0,2-1-8 15,0 0-10-15,0 0-5 0,0-1-1 0,0-4-2 0,0-1 0 16,0-1 0-16,2-5-3 0,-2 0 1 0,0-3 11 16,0 0 16-16,1-1 15 0,-1 1 16 15,2-3 3-15,-2 1-18 0,0-4-17 0,2-2-22 16,2-1-15-16,0-6 1 0,0 0-1 0,0 0 1 15,-1-4 0-15,4 0-1 0,-2-2-2 16,3 2-2-16,0-2 0 0,1 3-2 0,-1 1 2 16,-2 3-1-16,1 1-3 0,-3 0-1 0,2 2-4 15,-1 2 2-15,2 0 0 0,-1 6-3 0,-2-1-6 16,2 3-7-16,0 1-5 0,2 3 1 16,2 1 6-16,0 6 8 0,1 1 6 0,-1 1 4 15,3 3 1-15,-4-1 2 0,1-2 2 0,1 3 0 16,-1 0 1-16,0 0 0 0,-1-2-3 0,2 0 2 15,-2-1 0-15,1-3 0 0,0-1 1 16,-2-2-2-16,-1-1 0 0,4-3 0 0,-2-2-3 16,1-1-2-16,1-2-6 0,3-2-8 0,-3 0-7 15,1-2 0-15,1-3 0 0,2 0 3 16,-4 0 8-16,0 0 5 0,1-3 4 0,-2 1 5 16,-1 0 1-16,0 0 2 0,-1 1 0 0,-2 0 0 15,0 0-1-15,-4 3 2 0,4 2 2 0,-4 0 1 16,-1 2 3-16,-1 1-5 0,0 2-4 0,1 1-11 15,0 1-29-15,-1 1-23 0,2 0 2 0,1 1 7 16,0 4 28-16,4 0 23 0,1 1 3 16,-1 3 3-16,3-2 3 0,4 0 2 0,1 1 4 15,5-1 1-15,1-2 0 0,4 1-1 0,1-3 0 16,4 0-3-16,-3-3-3 0,-1-4 3 0,0-1-4 16,-4-3 0-16,-2-5 6 0,-3 2 1 15,-3 0 3-15,-4-3 2 0,3-1-2 0,-3-1 9 16,-2-3 4-16,1 2 6 0,-3-4 6 0,-1 2 3 15,-3 0 0-15,0 4 3 0,-2-3-1 16,-2 7-1-16,0 2 1 0,1 0 0 0,-3 3-6 16,1 3-1-16,1 0-9 0,-2 0-11 0,-3 2-5 15,-2 1-12-15,-2 4-2 0,-5 4 2 0,2 1 2 16,-6 7-1-16,4 2 0 0,1 3-2 0,1 1-4 16,5 0 3-16,2 1 1 0,2-2-1 15,4 2 4-15,4 0-6 0,2 3-5 0,9-1-12 16,5 1-47-16,4 0-99 0,5-3-251 0,4-1-610 15,2-3-324-15</inkml:trace>
  <inkml:trace contextRef="#ctx0" brushRef="#br0" timeOffset="276078.292">30633 2553 1909 0,'0'1'39'0,"-2"0"-24"0,-4 3-34 0,3 3 20 15,-4 5 47-15,-1 2 17 0,3 1-6 0,-3 0-1 16,4-4-13-16,-2 1-12 0,5-3-9 0,0-3-12 16,1 3-4-16,0-3 2 0,2 0 8 15,0-3 10-15,3 1 16 0,-2 0 4 16,6-2 1-16,2 0-3 0,1-2-10 0,6-1-5 0,0-2-5 16,-4-2-4-16,4-1 0 0,-5-2 0 15,2-3-1-15,-4-2-2 0,0-1 3 0,-2-2-9 16,-3-2 0-16,1-2-2 0,-5 1-4 0,-1 1 4 15,-1 0 0-15,-2 2 1 0,-1 1-2 16,-3 3 0-16,2 2-2 0,-4 3-6 0,0 3-1 16,-2 2-7-16,-2 2-2 0,-6 6 3 0,-4 6-2 15,-8 5 9-15,1 5 8 0,-3 4 1 0,0 2 3 16,1 3 0-16,0 2-2 0,1 3-2 0,1 1 1 16,7 4-4-16,1 3-2 0,3 0-3 15,9-1-4-15,7-2 2 0,5-4 2 0,7-7-1 16,8-4 6-16,9-4-1 0,3-3 0 0,4-7 3 15,6-2 1-15,1-7-5 0,2-3-1 0,1-3-3 16,-2-5-5-16,-2-2 5 0,-5 0 1 16,-3-4 1-16,-3-2 3 0,-8 0 0 0,0-4-3 15,-2 0 2-15,-4-1 0 0,-3-1 0 0,-4-2 1 16,-3-1-1-16,-4 2 2 0,-1 3 1 0,-1 1 0 16,-3 6-1-16,-3-1-1 0,-2 3-4 15,-3 4-5-15,-1 0-2 0,-3 3-2 0,-3 2 1 16,-2 4 2-16,0 1 1 0,1 4-2 0,-3 1 0 15,3 5 0-15,1 2 0 0,1 2 2 0,5 3-2 16,2 3-4-16,3-1 1 0,4 4-1 16,0-1 4-16,5 1 4 0,5 0-1 0,2-1 1 15,4-3 1-15,2-3 0 0,5-2 1 0,2-2 1 16,3-4-1-16,0-3-2 0,-2-4-1 0,0-4-1 16,3-2 1-16,-3-5 2 0,0 0 0 15,-3-2 1-15,-1-2 0 0,-2 0-1 0,0-1 2 16,-4 2-1-16,0-3 1 0,-3 1-1 0,-3-1-1 15,-2-1 0-15,2 2 1 0,-2 2 0 0,-1-1 1 16,0 4 1-16,-2 1 0 0,-1 3 0 16,0 1 0-16,0 2-3 0,0 0-11 0,0 2-16 15,0-2-24-15,0 1-5 0,0 1 8 0,0 3 16 16,0 2 23-16,0 2 7 0,1-2-1 16,2 1 1-16,4 0 1 0,4-2 3 0,1-1 0 15,9-3-1-15,-1-2-4 0,9-2-7 0,2-2-15 16,0-2-19-16,0-2-25 0,1-1-24 0,2-1-15 15,-8-2 1-15,3-2 14 0,-2-2 25 0,-3-5 24 16,5-5 16-16,1-4 17 0,-1-6 8 16,2 2 6-16,-1-2 8 0,-5-1 4 0,3 0 13 15,-5 3 11-15,-3-1 12 0,-2 7 18 0,-7 3 16 16,-4 7 13-16,-3 6 14 0,-4 0 3 0,0 5-13 16,0 3-21-16,-1 2-31 0,0 3-31 0,0 1-17 15,-1 3-5-15,-4 5 4 0,-4 5 6 16,-4 5 1-16,-2 4 1 0,2 4-4 0,-3 0-4 15,7 2 0-15,0 1 0 0,0 2 0 0,1 4 2 16,4 0 0-16,-1 4-5 0,4 1-9 16,2-2-22-16,1-3-40 0,1-4-91 0,5-6-100 0,1-5-86 15,6-9-93-15,2-7-106 0,5-7-140 16,-1-4 293-16,-1-5 396 0</inkml:trace>
  <inkml:trace contextRef="#ctx0" brushRef="#br0" timeOffset="276258.2162">31823 2796 1 0,'12'-32'0'0,"6"-10"0"16,3-11 23-16,0 5 387 0,-3 5-1 15,-2 3-9-15,-3 7-55 0,-8 6-25 0,2 6-50 16,-5 4-48-16,-1 7-36 0,-1 3-42 0,0 3-55 16,0 4-50-16,0 1-39 0,-1 4-14 0,1 3 6 15,-3 7 9-15,-5 3 13 0,2 7 2 16,-2 4 0-16,-5 5-2 0,3 3-5 0,2 3 0 16,0 2-2-16,-2 2 0 0,-1 2 0 0,-1 5-1 15,-3 1-5-15,2 1-11 0,-4 0-39 0,3-5-73 16,-4-1-108-16,5-4-180 0,2-7-280 15,4-5-393-15</inkml:trace>
  <inkml:trace contextRef="#ctx0" brushRef="#br0" timeOffset="276539.4951">31834 2727 1281 0,'0'-2'372'0,"5"-1"-155"0,-1 0-89 0,5-3-59 16,4 1-10-16,6-1 11 0,2 0 1 0,5 2-6 15,-1 0-16-15,5-1-12 0,1 3-9 0,0-3-6 16,-1 2-4-16,1 0-1 0,-2-1-2 16,-5 1-2-16,0 0 0 0,-3 0-4 0,-2 0 1 15,-4 0 2-15,-1 1 1 0,0 1 2 0,-5-2-1 16,-3-1 2-16,-2 3 0 0,-2 0 1 15,0 0-2-15,-2 2-8 0,-2-1-15 0,1 0-58 16,-2 1-60-16,-2 5-224 0,-4 1-917 0</inkml:trace>
  <inkml:trace contextRef="#ctx0" brushRef="#br0" timeOffset="278349.5206">27704 3659 1 0,'0'-2'0'0,"0"0"0"0,1-3 216 16,1 0 120-16,-1 1-31 0,0-1-30 0,0 1-38 15,2 0-32-15,-2 3-34 0,2-3-27 0,-2 3-25 16,0 1-30-16,-1 0-27 0,0 1-27 16,0 0-20-16,0 0-15 0,0 1-4 0,0 2 6 15,0 4 14-15,1 4 20 0,0 4 15 0,1 2 11 16,-2 3 7-16,-2 3-1 0,0 1-4 0,0 1-9 16,-5 2-4-16,2 1-5 0,-2 2-6 15,-2 1-4-15,2 4-6 0,-2-2-7 0,0 1-3 16,2-2-6-16,-2-4-1 0,3-2-3 0,0-4-3 15,-1-2-3-15,5-3 0 0,-3 0 1 0,1-5 1 16,3 1 5-16,-3-5-4 0,0 3-1 0,2-4 2 16,1-2-3-16,1 2 1 0,-1-7 0 15,1 2-3-15,0-2-4 0,0-1 4 0,1-1-3 16,-1 1-5-16,0-1-9 0,0-1-33 16,0 1-69-16,1-4-119 0,5-3-229 0,2-2-524 15,3-5-134-15</inkml:trace>
  <inkml:trace contextRef="#ctx0" brushRef="#br0" timeOffset="278949.1706">28479 3642 512 0,'-1'4'227'16,"-4"0"-123"-16,0 2 43 0,-3 0 57 0,-2 3 43 15,-1 1-6-15,-3 1-42 0,0-2-41 0,-3 1-32 16,2-2-25-16,-1 0-18 0,1-3-8 16,4 0-5-16,2 1-1 0,-3-4-2 0,4-1-6 15,2 1-10-15,0-2-8 0,-1 0-9 0,3-2-1 0,-3 1-1 16,4-1-2-16,-2-3-8 16,3 1-7-16,1-2-11 0,2-3-16 0,1-1-3 15,4-3-7-15,3-3-2 0,2-3 2 0,2 1-5 0,8-1 2 16,2 1 3-16,3 1 1 0,4 3 6 15,0 2-1-15,0 3 1 0,-1 1-2 16,-5 7-3-16,1 0-1 0,-1 3 0 0,-3 6 2 0,0 1 0 16,-1 6 1-16,-5 5 5 0,1 3 3 15,-2 5 8-15,-3 3 4 0,-5 1 5 0,-2 4 5 16,-5-3 0-16,-3 4 5 0,-7 0 3 0,-4 3 2 16,-5 3 1-16,-4 0-2 0,1-1-3 0,-5-3-3 15,4-6 0-15,-3-3 0 0,6-7 2 16,0-5 1-16,1-5 0 0,2-3 1 0,4-1 3 15,1-4 5-15,-2-3 0 0,5-2 1 0,-1-2-1 16,2-1-7-16,-1-3-5 0,1-4-4 16,2 0-8-16,1-4-2 0,1 0-3 0,2-2-3 15,2 0 0-15,2 1-1 0,2-3-4 0,1 1 0 16,1 3-3-16,0-1-5 0,2 4 1 0,-1 3-2 16,3 1-1-16,-1 3-1 0,0 2-6 15,2 2 1-15,2 2 3 0,3 4 5 0,2 2 8 16,0 5 7-16,2 0 2 0,-1 2-1 0,2 2 5 15,-2-1-1-15,1 3 1 0,-2-2 3 16,0 2-4-16,2 0 0 0,-1-1-1 0,-1 0 3 16,-1-2 1-16,4-1-1 0,-2-1 0 0,-2-1-3 0,0 0-1 15,-3-3-7-15,4-3-56 0,-5 0-182 16,1-3-310-16,3 0-983 0</inkml:trace>
  <inkml:trace contextRef="#ctx0" brushRef="#br0" timeOffset="282786.4859">30631 3696 1 0,'-5'0'0'0,"3"-1"0"0,-5-4 0 16,4 3 173-16,0-1 72 0,-3 2-30 0,5-3-32 16,-1 1-23-16,1 0-23 0,-4 0-12 0,4-1-10 15,-1 0-11-15,0 2-10 0,-3-3-5 0,4 0-4 16,0 0-6-16,1 0-10 0,-1-1-8 16,0 1-11-16,1-1-11 0,1-2-6 0,0 1-10 15,4-2-8-15,-1-2-2 0,4-2-3 0,2-2 0 16,2 0 5-16,5 1 2 0,-2 1 0 15,4 2 2-15,-2-2-2 0,-1 5-5 0,2-3 2 16,-1 3 0-16,-3 2-2 0,-3 0 2 0,-1 1-8 16,1 2-4-16,-2 1-5 0,-2 2-6 0,-3 2-1 15,4 1-1-15,-1 5 1 0,-2 1 2 16,2 4 9-16,-4 2 7 0,3 7 13 0,-5 4 12 16,-6 4 7-16,1 4 5 0,-5 1 2 0,-6 3-3 15,-2-1-4-15,-5-5-5 0,1-2-5 0,-3-3-8 16,4-3-1-16,5-6-1 0,-2-3-2 15,6-2 7-15,0-4-4 0,2-3-3 0,4-2 4 16,0-2 0-16,5-1 6 0,-1-1 7 16,2 0 2-16,-1-1 0 0,1 1 2 0,0-2-6 0,2 2-11 15,0-4-6-15,1 0-18 0,10-4-9 0,-1 0-2 16,4 0-5-16,0 3 6 0,2-2 2 16,0 5 0-16,1 2-1 0,0 1-1 0,-3 4-2 15,-2 2 0-15,1 1 3 0,-4 2 0 0,-1 2 4 16,-1 4 1-16,-1-1-1 0,-6 3 5 0,2 2 3 15,-5-1 2-15,-3 2 4 0,1-2 1 16,-4 1 1-16,-1-2 4 0,-3-2 7 0,1-4 6 16,-2 1 10-16,-1-2 3 0,-5-3-1 0,0 2 1 15,-1-2-6-15,1-4-4 0,0 1-1 16,3-2-4-16,1 0-2 0,-1-2 0 0,2 0-1 16,2-1-1-16,1-1-1 0,-2-3-1 0,1 1-5 15,2-3-1-15,2 0-3 0,-3 1-4 0,2-5-1 16,-1 3-5-16,4-3-7 0,-3-3-8 0,4 2-10 15,-4-3-17-15,4 0-31 0,1-1-41 0,1-2-76 16,2 2-135-16,2-1-309 0,6 1-584 16</inkml:trace>
  <inkml:trace contextRef="#ctx0" brushRef="#br0" timeOffset="283192.9581">31466 3592 1075 0,'-4'-2'402'15,"-3"0"-80"-15,0-2-88 0,2 4-48 0,-1 1-44 16,-4 3-40-16,0 2-23 0,-2 4-14 16,-4 2-3-16,4 5-8 0,-4 1-11 0,2 1-12 15,2 0-9-15,0 0-8 0,3-1-4 0,1 1-1 16,4 1-2-16,-1-4-2 0,5 0-2 15,3-1-1-15,0-2 2 0,5 0 4 0,-1-1 4 16,8-1 6-16,-2-4-2 0,3 1 2 0,0-4 1 16,2 0-1-16,0-4 1 0,2-1-2 15,-6-3-1-15,4-2-1 0,-6 1 3 0,-1 0 2 16,1-4 0-16,-3-1 0 0,-1 0-4 0,0-1-2 16,-4-1-2-16,2 0-2 0,-3 0-1 0,-3-2-1 15,0-1-2-15,0-1-2 0,-2 1 1 0,-4-1-1 16,2 0-2-16,-4 2 1 0,-2-2-1 0,0 1-2 15,-1 0-2-15,-1 3-2 0,0 2-3 0,-5 2 0 16,0 3-3-16,-1 0-3 0,0 5-2 16,1 0-5-16,1 4-15 0,1 1-27 0,4 2-64 15,0 4-92-15,4 2-196 0,6 3-432 0,6-1-596 16</inkml:trace>
  <inkml:trace contextRef="#ctx0" brushRef="#br0" timeOffset="283567.346">31852 3664 1045 0,'-8'3'331'16,"-2"1"-49"-16,-4 2-29 0,-1 1-24 0,1 1-39 0,-2 0-40 16,0 2-31-16,-2 1-27 0,-1 0-26 0,5 1-23 15,-1 1-17-15,5-1-11 0,4 0-6 16,-2 0-5-16,2-1 2 0,4 2-3 0,2-3 1 15,1 0 1-15,6-1 0 0,1 1 4 0,-2-2 5 16,6-3 3-16,3-1 4 0,3-2-1 16,0 0-3-16,4-4-2 0,-6 1-2 0,4-2-1 15,-5-1 1-15,-2-1 1 0,-2-4 0 0,-2 1 2 16,0 1 1-16,-5-1 2 0,2-2-1 0,-3 0-2 16,-2 0-5-16,-1-1-3 0,0-2-1 0,-1 3-2 15,-1-5-1-15,-4 2 0 0,3 0-2 16,-6 1-1-16,4 2-2 0,-3-1 2 0,-2 1-2 15,0 1-3-15,1-1-1 0,0 5-6 16,-2 0-5-16,2 3-9 0,1 2-16 0,2 0-20 16,-1 2-38-16,1 2-48 0,-1 2-77 0,1 5-151 15,4-1-259-15,3 2-371 0,6-1 470 0</inkml:trace>
  <inkml:trace contextRef="#ctx0" brushRef="#br0" timeOffset="283961.369">32140 3690 128 0,'-1'-2'642'15,"1"-2"-114"-15,-3 0-147 0,3 1-78 0,-3 0-62 16,1 0-59-16,0 1-48 0,1 0-34 0,1 4-32 16,-1-2-23-16,1 0-20 0,0 1-14 15,-2 0-5-15,1 2-5 0,-4 0 1 0,1 4 3 16,-2-1 0-16,-4 4 0 0,5 2 0 0,-4 1-1 15,2 4 1-15,1-1 1 0,-1 1 0 0,0 0-3 16,3 1 2-16,-1 2-2 0,3 0 1 0,1 1 3 16,1-1-5-16,1 0 1 0,3 0-1 15,1-2-1-15,2-1 1 0,2-3 3 0,2-2 0 16,3-5 0-16,-1-1 3 0,3-1 1 0,0-4 5 16,0-1 4-16,1-4-1 0,-2-3-2 0,4-2-2 15,-1-3 0-15,-2-3 0 0,0 0 4 16,-1-2-3-16,0-2-1 0,-3-2 2 0,-2 0-1 15,-1-1 4-15,-1 0 2 0,-4-2 0 0,1 0 3 16,-4-2-4-16,-1 1 0 0,-3 1 0 0,-1 1 3 16,-6-1-2-16,1 2-1 0,-3 1-2 15,-4 5-7-15,0 2-5 0,-9 4-5 0,-5 4-7 16,-5 7-6-16,-15 10-8 0,-6 10-55 0,-14 10-219 16,-10 11-1113-16</inkml:trace>
  <inkml:trace contextRef="#ctx0" brushRef="#br0" timeOffset="285750.6061">28105 4503 1 0,'0'-3'0'0,"0"0"0"16,-1-1 0-16,0 1 239 0,-2-1 29 15,2 2-28-15,1-1-32 0,-1 1-13 0,1-1-14 16,-2 2-18-16,1 0-18 0,1 1-19 0,0 0-20 16,-1 0-19-16,1 0-16 0,0 0-19 15,0 0-16-15,0 0-11 0,0 1-9 0,0-1-4 16,0 0-3-16,0 1-1 0,0-1-1 0,0 0-3 16,0 3 0-16,0-1-2 0,-1 1 1 0,-2-1-1 15,2 2 0-15,-2-2-1 0,2 1-1 16,1 0 1-16,-1 2-1 0,0-3 0 0,0 3 0 15,-1-1 1-15,1 3 1 0,-2 2 1 0,2 0 2 16,0 4-1-16,0-2 2 0,-2 3 4 16,1 1 0-16,-1 5 2 0,2 0 1 0,-1 4 1 15,-2 2 3-15,-1 3 3 0,-2 6 0 0,0 1 0 16,0 3-3-16,-2 1-6 0,1-4-5 0,2-4-1 16,1-1-3-16,3-6 4 0,-1-1-2 15,1-2-3-15,0-1 1 0,1-3 2 0,1-1-3 16,-1 0 2-16,1-3-1 0,0 2-4 0,0-2 5 15,0-5-1-15,0 4 3 0,0-5 5 0,0 0-3 16,0 2 0-16,0-3 1 0,0-3 0 0,0 0 1 16,-1 2 2-16,1-3-1 0,0 0-2 0,0-2 2 15,0 2-1-15,0-2 0 0,-1-1 2 16,1 0-3-16,0 0 0 0,0 0-1 0,0 0-1 16,1-1-2-16,-1 1-2 0,0-2-5 15,1 1-17-15,-1 1-36 0,0-2-61 0,0 1-122 16,0-3-225-16,4-3-398 0,2 2 29 0</inkml:trace>
  <inkml:trace contextRef="#ctx0" brushRef="#br0" timeOffset="286645.3027">28642 4354 1 0,'1'-4'0'0,"-1"0"0"16,0 0 0-16,0-2 0 0,0 1 0 0,0 1 97 16,0-1 145-16,0 1-19 0,0 0-21 15,0-2-19-15,0 3-22 0,1 0-6 0,-1 0-4 16,1 2-9-16,-1-1-7 0,0 1-15 0,2 0-20 15,-2 1-19-15,1 0-22 0,-1 1-26 0,0 0-16 16,0-1-13-16,0 0-6 0,0 2-4 16,0-2 1-16,0 0-1 0,0 0-1 0,0-2 1 0,0 4-8 15,0-2-3-15,0 1 3 0,0 0 2 0,0 2 12 16,0 1 8-16,0 0 1 0,0 1 3 16,0 1-2-16,2-1-1 0,-2 2 2 0,0 0 1 15,-2 0 2-15,2 0 3 0,-1 2 1 0,1 1-2 16,-2 1 4-16,1-1 0 0,0-2-4 15,1 2 0-15,0-2-9 0,0 2-1 0,0-2 1 16,0 1-1-16,0 0-1 0,0-2 1 0,0 2-1 16,0 0-2-16,0-2 4 0,1 0-2 0,0 0 1 15,1 0 2-15,-2 0-2 0,1-1 0 16,-1 3 4-16,0 1 1 0,0 0 4 0,0 2 0 16,0 0 3-16,-1 1-4 0,-2 2 4 0,2 0 0 15,-1 1-2-15,-1 1 2 0,0 0-6 16,1 0 0-16,0 0 0 0,-1 1-4 0,-1-2 1 15,3 0-1-15,0 2-3 0,0-3 2 0,-2 1 1 16,2 0-2-16,-1-2 3 0,2 2 1 0,-1 0-3 16,1-2 0-16,0 1 0 0,0 1-2 15,-1-2 2-15,1 0 0 0,0 1-1 0,-1-3-1 16,1 1-1-16,0-1 0 0,0 1-1 0,0-1 0 0,0-2 0 16,0 2 1-16,0 0 1 0,0 1-2 15,-1-1 3-15,1-3-1 0,0-1 0 0,-1 0 3 16,1-2 0-16,-2 0 0 0,2-2 1 0,-1 2 3 15,1-2 0-15,0-3 3 0,0 1 2 16,0-2 1-16,-2 0 1 0,2 0 2 0,0 0-1 16,0-2 2-16,0 2 3 0,0-1 2 0,0 1-1 15,0 1-1-15,0-1-1 0,0-1-2 16,0 1 1-16,0 0-1 0,0 0-1 0,0-1 0 16,-1 1-2-16,1-1 1 0,0 1-3 0,0 0-1 15,0 0-2-15,0 1-5 0,0-2-5 0,-1-1-4 16,1 0-8-16,-1 1-14 0,0 0-36 15,0 1-99-15,1 0-169 0,-2 1-365 0,2 5-924 16</inkml:trace>
  <inkml:trace contextRef="#ctx0" brushRef="#br0" timeOffset="293238.5051">19567 15965 697 0,'-7'-3'313'0,"1"2"-45"0,0-4-36 16,1 3-11-16,1-1-21 0,2 1-3 0,-2-2-30 15,-1 0-28-15,1-1-25 0,-1-3-12 16,0-1-15-16,0-4-18 0,2-2-2 0,-1-3-7 16,1-1-5-16,1-6-1 0,2 0-7 0,0-3-3 15,1-2-1-15,0-3 0 0,3-2-9 16,0-4-5-16,1-3-7 0,1-3-10 0,0-5 4 16,0-4-3-16,1-8-2 0,0-5-2 0,-1-4-3 15,1-2-3-15,-2 2 3 0,0 1 3 0,-4 1-3 16,-1 1 3-16,0 1-4 0,0 2-6 15,-1 2 4-15,-1 0-2 0,0 0 1 0,-1 2 3 16,3-2-5-16,-2 2 0 0,4 4 2 0,-2 2 0 16,2 6-1-16,-1 9 3 0,-1 7-1 0,0 5-1 15,0 2 0-15,1 2-2 0,0 3 2 0,1 2-2 16,-1 4-1-16,-1 5 1 0,0 1 0 16,0 2 1-16,0 4 1 0,1-1-2 0,-1 3-2 15,1 1-3-15,-1-1-3 0,0 1-3 16,3 0 2-16,0 0 0 0,1 0 1 0,4 0 5 0,2-2-1 15,3 1 5-15,2 1-1 0,4-2 1 16,1 1-1-16,2 1-2 0,2-3 1 0,2 2 0 16,1 1 1-16,2-1 1 0,5 1 0 0,3 1-1 15,2 0-2-15,7 2 4 0,1-2-2 0,5-1 0 16,6-1 3-16,4 2-5 0,3-5 2 16,3 2-1-16,5-1 1 0,4-3 2 0,0-1 0 15,2 0-2-15,6-1-4 0,1 0 2 0,3-2-1 16,-1 2 3-16,4-2 2 0,-4 1-3 15,1 2-1-15,-6-2 2 0,-3 1-1 0,1 0 3 16,-8 0-1-16,2 1-1 0,-5 0 0 0,-2 4-2 16,0-2 2-16,-7 1-2 0,-4 1 4 0,-3 2-2 15,-8-1-2-15,0 2 2 0,-5 0-1 0,-2-1 0 16,-5 2 0-16,-3-1-1 0,-3 0 0 16,-4 0 1-16,-4 0 2 0,0 2-1 0,-5-1 2 15,-4 2-2-15,-2-1 0 0,-4 4 1 0,2-2-2 16,-2 1 6-16,2 4-3 0,-2 1 2 15,0 2 1-15,2 4-3 0,-3 2 4 0,-1 2-2 16,2 4 3-16,-4 5 2 0,0 5-2 0,-1 7 1 16,0 4-2-16,-1 3-3 0,-3 5 3 0,-1 4 1 15,2 1-1-15,-4 3-2 0,4-1 1 0,-3 0-3 16,3-3 4-16,-2-2 7 0,1 1-8 16,3-3 3-16,0 0 0 0,-1 2-3 0,-3 0 4 15,2-1-1-15,-2-2-3 0,1-3-1 0,2-1 1 16,-3-5-2-16,2-4 4 0,0-1 5 0,-3-5-6 15,3 0 4-15,-4-2-3 0,0-2-4 16,-1-7 7-16,1-2-2 0,-1-4 2 0,-1-3 0 16,1-1 4-16,-2-3 0 0,-1-1 2 0,0-2 7 15,1-3-7-15,-2-2 3 0,-3-2-6 0,-5-4-5 16,-6 3 1-16,-5-7-5 0,-8 4 1 0,-4-1-6 16,-9 1-4-16,-11 3-6 0,-15 5-14 15,-15 7-28-15,-17 6-75 0,-21 9-217 0,-22 9-1159 16</inkml:trace>
  <inkml:trace contextRef="#ctx0" brushRef="#br0" timeOffset="314768.7093">30737 4543 1 0,'-2'0'0'16,"0"-1"0"-16,-4 0 0 0,4-2 0 0,-1 2 114 15,-2-1 66-15,4 1-10 0,0-1-13 0,0 1-8 16,-1 0-3-16,1 0-4 0,-3 0-1 16,3 0-7-16,1-2-9 0,0 2-12 0,0 0-12 15,0 0-14-15,0-1-12 0,0 2-13 0,1-3-15 16,3 0-13-16,-1 0-10 0,1-2-5 0,6-1 1 15,4 0 4-15,0-1 8 0,4 1 1 16,3-3 0-16,0 2-3 0,0 2-4 0,0 1-4 16,-1 1-7-16,-3 1-5 0,-2 2-7 15,0 2-2-15,-2 2-4 0,-1 0 0 0,-2 2 1 0,1 1-4 16,-3 2 2-16,1 1 1 0,-1 3-1 16,-3 3 8-16,-4 2 1 0,-2 3 4 0,-4 1 5 15,-5 5 3-15,-3-1 3 0,-1 0 2 0,-3 1-2 16,2-5-2-16,-2-2 0 0,2-4 0 15,-1-3-1-15,4 0 3 0,-1-4-1 0,3 2 1 16,-1-5 1-16,3-2 5 0,-1 0 4 0,0-1 5 16,5 0 5-16,-1-2-2 0,1-1-3 15,0 0-2-15,3 0-9 0,1 0-3 0,0-1-6 16,1 1-9-16,2 0-6 0,-2 0-15 0,0 0-15 16,1 0-1-16,4 0 2 0,0 1 8 0,9-1 13 15,-2 3 0-15,0-1-3 0,5 3 1 16,-1 2-1-16,-3 2-3 0,2 1 1 0,-5 3 2 15,0-2-1-15,-6 5 2 0,3-2 3 0,-6 3 1 16,-2-2 3-16,-1-1 4 0,-3 1 1 0,-3 1 5 16,-2-1 5-16,-3 0 5 0,-1-1 4 15,-5-2 5-15,-2 0-2 0,0 1 2 0,-2-3 2 0,-6 3 0 16,2-4 0-16,-1 0-2 0,0-4-4 16,6-1-1-16,0-1-4 0,2 0-2 0,4 0 0 15,3-1-2-15,-3-1-1 0,5-2-1 0,-1-1-5 16,1 0-7-16,0-2-14 0,0 1-38 15,5-1-71-15,0-3-145 0,3-2-479 0,4-3-821 16</inkml:trace>
  <inkml:trace contextRef="#ctx0" brushRef="#br0" timeOffset="315220.4503">31535 4436 1208 0,'0'0'309'16,"-1"-1"-31"-16,-2 0-92 0,2 2-61 15,0 1-34-15,0 0-13 0,-8 6-6 0,-1 3 3 0,-8 5 4 16,0 5-4-16,-6 2-12 0,4 1-11 16,-1 1-16-16,6 0-13 0,0 2-8 0,3 2-4 15,8-3-4-15,-2-2 1 0,8-2 0 0,3-5 3 16,4 1 4-16,4-3 1 0,3-4 5 0,7 1-1 15,0-7-2-15,3-1-1 0,-2-4 0 16,-2-3-4-16,3-1 2 0,-4-3 4 0,-6-3-1 16,5-2 1-16,-3-1-1 0,-3-1-3 0,2 0-2 15,-4-2 0-15,-1 2-2 0,-1 0 2 0,-5 4 0 16,1-1 0-16,-4 3 1 0,2 1 1 16,-3 0 0-16,0 3-1 0,-1 1 1 0,0 1-5 15,0 2-4-15,-1 0-7 0,1 1-13 0,-1-1-7 16,1 2 0-16,-4 2 4 0,1 7 10 15,-4 0 8-15,1 6 1 0,-5 1 0 0,1 2 1 16,0 3-1-16,0 0-1 0,-4 4 1 0,4 0 0 16,-1 2-2-16,0 1 1 0,0 0 0 15,2 0-2-15,0-5 1 0,4 0-5 0,-2-2-8 16,3-4-22-16,3-2-45 0,1-3-74 0,2-5-89 16,2-2-143-16,6-1-486 0,3-5-490 0</inkml:trace>
  <inkml:trace contextRef="#ctx0" brushRef="#br0" timeOffset="315549.8177">32053 4702 655 0,'-5'0'689'0,"-1"1"-416"0,-1 3-122 16,-1 3 26-16,-2 4 27 0,-2 0-4 0,-3 5-36 15,-1 0-43-15,-2 2-38 0,-2 1-29 0,4 2-19 16,1-1-11-16,4-2-10 0,1 3 0 0,2-4-5 15,6 1-2-15,2-6 1 0,1-1 0 16,5-1 3-16,-2-3 4 0,5-1 4 0,2-2 0 16,-1-3 2-16,8-2-2 0,-5-1-5 0,3-4 3 15,-2-1-4-15,0-1-2 0,-2-2 1 16,-2-1-5-16,-2 1 4 0,-1-3-1 0,-2 2 0 16,-1-3-2-16,-2 0 1 0,2 2 0 0,-4-1-3 0,-4-1 7 15,3 3-7-15,-2-1-1 0,-3 3-2 16,2-2-5-16,-3 3-1 0,-4 1-4 15,1 0-2-15,-1 4-3 0,-2-1-3 0,-2 3-3 0,2 1-10 16,0 0-18-16,-3 3-47 0,6 1-85 16,1 3-153-16,7 1-254 0,3 2-429 0,8 1 198 15</inkml:trace>
  <inkml:trace contextRef="#ctx0" brushRef="#br0" timeOffset="315867.3587">32332 4805 469 0,'0'0'370'16,"0"1"-200"-16,-1 2-51 0,-1 1 51 0,-2 1 45 16,-1 1 25-16,-1 2-25 0,-1 3-49 0,-2 1-45 15,-2 3-35-15,2 1-22 0,0 0-14 0,-1 0-13 16,4 1-5-16,1 0-8 0,0 1-3 16,3 0 3-16,2-1-6 0,3 0 1 0,2-2 0 15,2 0-5-15,4-5 3 0,-2-2 3 0,3-1 2 16,1-2 3-16,3-3 2 0,-2-2 1 0,2-2-2 15,-3-2 3-15,-2-4-1 0,0 0 0 16,1-1-1-16,0-4-6 0,-1 1 1 0,0-3-2 16,-3-3-1-16,-1 0 1 0,1 0 0 0,-5-4-1 15,2 2-1-15,-3 0 3 0,-2-4-3 0,0 3-1 16,-1-1 1-16,-5 1-6 0,2 3 1 16,-5-1-2-16,-3 3-7 0,-4 5-4 0,-1 1-8 15,-10 7-8-15,-10 7-22 0,-14 9-110 0,-12 10-661 16,-13 7-869-16</inkml:trace>
  <inkml:trace contextRef="#ctx0" brushRef="#br0" timeOffset="318232.8406">28227 5632 1 0,'-2'0'0'0,"1"-4"0"0,-2 1 0 0,0 1 281 16,2-1 19-16,0 3-39 0,1-2-27 0,-1 1-37 16,1-1-36-16,-1 2-25 0,1 0-31 15,0 0-14-15,0 0-8 0,0 0-3 0,0 0 3 16,1 0 2-16,-1 1 3 0,0-1-3 0,1 0-5 16,-1 0-8-16,0-1-9 0,0 1-12 0,0 0-9 15,0 1-6-15,0-1-8 0,0 0-1 0,0 1-5 16,0-1-5-16,0 1-4 0,0-1-5 0,-1 0-2 15,1 2-3-15,0-2 1 0,0 0-2 16,1 0-1-16,-1 0 0 0,0 0-3 0,0 0 0 16,0 0 0-16,0 0-2 0,0 0 2 0,0 3 0 15,0-3 1-15,0 2 4 0,0 0 1 0,-1 3-1 16,1-1 0-16,-1 2-2 0,-1 1-2 16,1 0 2-16,-1 1 1 0,0 3 0 0,1 0 6 15,0 3-5-15,-2-1 0 0,0 2 2 0,1 3-4 16,-3-2 5-16,3 2 0 0,-2 2 1 15,3 1 1-15,-3-1-3 0,0 2 2 0,2 0-1 16,-2-2 1-16,0 4 0 0,2 0-1 0,-2 0 0 16,0-1-2-16,2 1 3 0,0-3 0 0,-1-1-1 15,0-2 2-15,2-1-4 0,-1 0 1 16,1 0-1-16,-1-2 3 0,1-1-3 0,-1 1 2 16,1-2-1-16,0 1-2 0,1-1 4 0,-1-2 0 15,0-2 2-15,1 0-1 0,0-2-2 16,-3-1-1-16,3 1-2 0,0-2 4 0,0-2-1 15,0 0 0-15,0-1 1 0,0-1-2 0,0 1 5 16,0-2 1-16,0 0 2 0,0-2 8 0,0 2 0 16,0 0 5-16,0-1 4 0,0 2 1 15,0-2 0-15,0 1-4 0,0-1-4 0,0 0-13 0,0 0-7 16,0-3-12-16,0-1-19 0,-1-2-24 16,0 2-50-16,1-2-67 0,1 1-123 15,3-1-231-15,-1 0-435 0,6 1-152 0</inkml:trace>
  <inkml:trace contextRef="#ctx0" brushRef="#br0" timeOffset="319144.3998">28949 5665 1 0,'0'-2'0'0,"-1"-1"0"16,1-1 225-16,-1 1 126 0,0 0-49 16,-2 1-54-16,2 1-58 0,-2 0-41 0,2-3-29 15,-2 3-16-15,-3 0-10 0,5-1-8 0,-2 2-4 16,-2-3-8-16,3 2-7 0,-4 1-4 0,2-2-9 15,2 2-8-15,-3 0-5 0,2 0-5 16,1 0-5-16,0 0-2 0,-3 2-7 0,3-2-5 16,-1 0-3-16,-2 1-4 0,3 0-1 0,-4 2 0 15,2-1-2-15,1 0-1 0,-2 2 1 0,3-2 0 16,-3 2 1-16,1-2 4 0,1 2 2 16,-5 0 2-16,5-1 0 0,-5 3-4 0,5-1 0 15,-3-1-5-15,3 1-3 0,-4 0 0 0,5 1-3 16,-3-3 1-16,1 2 0 0,1 1 1 0,-3 3-2 15,4-4 1-15,-2 2-1 0,-1-1-1 16,3 1 0-16,-2 0 0 0,-1 1 0 0,4 0 0 16,-3 0 2-16,0 0-1 0,3 1 0 0,-3-2 1 15,0 1 0-15,1 1 0 0,-1-1-1 0,1 1-1 16,1-1 1-16,0 0 0 0,-1-1 0 16,2 2 1-16,-2-2-1 0,2 1-1 0,0 1 1 15,0-3 0-15,0 2 1 0,-1 2 0 0,1-3-1 16,1 1-1-16,0 1 1 0,0-2-1 0,0 1 1 15,0 0-1-15,0 1 2 0,1-3-1 16,1 3 2-16,-1-1-1 0,0 3 0 0,0-4 1 16,0 0 0-16,2 2 0 0,1-2 1 0,-2-2-1 15,2 1 2-15,0 2 1 0,3-2 0 0,-2 0 2 16,3-1 7-16,-1 2 5 0,2-2 5 16,3-2 4-16,-2 1-3 0,4-1-2 0,-2-2-4 15,6 1-3-15,-4-2-2 0,5-2-3 0,0 1-2 16,0-1 1-16,1 0-1 0,-3-2 0 0,1 2 0 15,0-3-1-15,0 0 1 0,-2 1-3 16,1 0 3-16,-3-1-1 0,2-1 2 0,-5-2 2 16,3 1-2-16,0 0 0 0,-2-2-1 0,0 1-3 15,0-1 0-15,2-1 0 0,-3-1-1 0,1-1-1 16,-1 3 1-16,-1-1 0 0,1 0-1 0,-2 1 6 16,0-2-2-16,-1 2 1 0,-3-1 2 15,3 1 0-15,-3 0 0 0,0-1 1 0,-1 0-1 16,0-1-2-16,-1 2 0 0,-1-2-1 15,3-1 0-15,-4-1 0 0,0 2-3 0,0-2 1 16,-1 2 2-16,-1-3-3 0,0 3 1 0,0-1 1 16,-4 0-3-16,3 0 1 0,-1 0 1 0,-3-2-2 15,2 1-1-15,-4 0 1 0,-1 0-2 0,-1 0-2 16,0 0 0-16,-1-1-1 0,-3-1-2 0,-1 1 2 16,-1-1-3-16,-1 2 2 0,-2 0-1 15,-2 1 0-15,3 0 1 0,-1 1-3 0,-4 3-1 16,1 3-4-16,-6 2-7 0,-2 4-16 0,-3 6-46 15,-7 7-131-15,-1 5-572 0,-8 4-890 0</inkml:trace>
  <inkml:trace contextRef="#ctx0" brushRef="#br0" timeOffset="320579.2711">31215 5230 1 0,'0'-1'0'16,"0"-1"0"-16,0-1 0 0,0 2 0 0,0 1 0 15,0 0 19-15,0 0 112 0,0 0-21 16,-1 0-15-16,1 0-4 0,0 0-9 0,0 0-13 16,0 0-14-16,0 1-12 0,0-1-10 0,0 0-4 15,0 1-5-15,1-1-2 0,-1 0 0 16,0 0 5-16,0 2 6 0,0-2 13 0,0 0 12 16,0 0 10-16,0 0 7 0,0 0 0 0,1 0-4 0,-1 0-2 15,1 0 11-15,3 1 5 0,-1-1 3 16,2 1-1-16,0 0-12 0,4-1-3 0,3 0-6 15,-2 0-3-15,7-1-5 0,1-1-7 16,4 0-6-16,7 0-6 0,5 0-3 0,6-1-6 16,3-1-2-16,6 1-3 0,2 1-6 0,5 0 0 15,2 0-2-15,-1 2-4 0,-3-1 0 0,0 1-3 16,-5 0-1-16,0 0-1 0,-4 1 0 16,-3-1-1-16,-6 0-1 0,1 2 1 0,-7-2-4 15,-1 1 3-15,-4-1 0 0,-3-1 0 0,1 1 1 16,-7-2-1-16,-2 2 0 0,-4 0 0 0,-3 0 0 15,-2 0 1-15,-3 0 1 0,-2 0 2 16,0 0 1-16,-1 0-2 0,1 0-3 0,0 0-9 16,0 0-12-16,0 0-15 0,-3 2-4 0,1 0-7 15,0 3-19-15,-1 2-45 0,-3 0-102 16,1 0-163-16,-6 2-268 0,0-1-373 0</inkml:trace>
  <inkml:trace contextRef="#ctx0" brushRef="#br0" timeOffset="320997.2444">31401 5412 1 0,'-2'0'0'0,"0"0"256"0,2-1-6 0,0 2-58 16,2-1-68-16,0 1-63 0,0-1-24 0,0 2 9 15,1 1 36-15,6-1 37 0,0 3 20 0,4-2-1 16,6 3-12-16,3-2-18 0,7 0-20 16,1 1-13-16,9-3-17 0,3-1-10 0,5 1-5 15,5-2-11-15,2 0-3 0,3-2-5 0,-2 2-6 16,2-2-2-16,-2-1-5 0,1 0 0 0,-5 0-2 16,-1 1-3-16,-4 0-1 0,1-1-3 0,-5 0 0 15,-1 0-1-15,-4 2 2 0,-5-1 1 16,-5-1 1-16,-1 3 5 0,-9-3 0 0,-2 1 4 15,-6 0 9-15,-5 2 11 0,-1-1 14 0,-2 1 14 16,-2 0 12-16,0 0 2 0,-3 0-4 16,4 0-13-16,-1-1-19 0,1 1-15 0,-2-2-15 15,-3 0-7-15,0 0 0 0,-3 1-3 0,1 0 0 16,2-2 0-16,-2 2-2 0,3 0-2 0,-3 1-1 16,4 0-5-16,0 0-10 0,-1 1-15 0,2-1-27 15,-2 3-44-15,0 0-87 0,0 3-202 16,0 1-446-16,1 0-217 0</inkml:trace>
  <inkml:trace contextRef="#ctx0" brushRef="#br0" timeOffset="337155.9605">29818 5810 1 0,'0'0'0'0,"-2"-1"0"0,0 0 0 0,1 0 0 16,0-1 0-16,0 2 0 0,1-1 0 0,-2 1 92 15,1 0 51-15,-4-1-16 0,4 1-9 0,0 0-13 16,-1 0-17-16,1 0-14 0,-4 1-9 15,3-1-6-15,1 0-2 0,-1 1-1 16,-1-1 1-16,1 2-2 0,0-2 5 0,2 0-3 16,-1 1-7-16,0-1-9 0,2 0-15 0,-1 0-11 0,1 1-11 15,-1-1-5-15,0 0-5 0,1 0-5 16,0 0-4-16,-1 1 1 0,4-1 20 0,-2 3 24 16,2-2 29-16,5 1 22 0,1-1 2 0,1 0-3 15,5-1-2-15,-2 0-7 0,4 0-3 16,1-1-6-16,1 1-9 0,-2 0-8 0,-1-1-3 15,1 1-6-15,-1-1-4 0,-2 1 1 0,0-1-7 16,0 1-4-16,-4 0-1 0,1 0-4 16,2 0 1-16,-4-1 0 0,1 1 0 0,-2 0-2 15,-3-3 1-15,4 2 1 0,-1 0 0 0,-2 0 3 16,-2-1-4-16,3 1-2 0,-2 1 0 0,-2-1-2 16,-3 0 4-16,2 1 3 0,-1-2 4 0,-2 2 3 15,0 0 5-15,0 0 3 0,-2 0-2 16,2 0 1-16,0 0-9 0,0 0-7 0,0 0-9 15,0 0-19-15,0 0-31 0,0 0-47 0,0 2-123 16,2 3-380-16,-2 5-934 0</inkml:trace>
  <inkml:trace contextRef="#ctx0" brushRef="#br0" timeOffset="339243.0227">30788 5741 1 0,'0'-3'0'0,"-1"-1"0"16,0-1 0-16,0 1 0 0,1-1 0 0,-1 2 116 16,1-1 58-16,1-1-10 0,-1 1-10 0,0 0-12 15,1-1-13-15,-1-1-17 0,1 3-18 16,0-1-14-16,-1 2-15 0,1-1-11 0,0 0-7 16,3 1-5-16,-3 0-7 0,0-1-1 0,1 1-3 15,-1 0-1-15,0-1 2 0,3 0-4 0,-2 0-2 16,-1 1-2-16,4-1-7 0,0 0 2 15,2-2-2-15,-2 2-2 0,4-3 6 0,2 1 2 16,5-2 3-16,0 0 3 0,2 1 4 0,3 1-1 16,0-2-1-16,-1 1-3 0,-1 2-4 0,0-1-2 15,-7 0-3-15,-1 2-2 0,-1 2-3 16,-2 0-4-16,-5-1-6 0,3 2-4 0,-4 0-5 16,-1 2-3-16,3-1 1 0,-3 3 2 0,0 1 0 15,1 0 5-15,-1 1 0 0,-1 2 6 0,0-1 3 16,-3 4 4-16,1 1 6 0,-3 1 2 15,2 4 8-15,-5-1 2 0,-2 3 0 0,-3 1 0 16,-2 0-11-16,-1 1 2 0,-1 1-2 0,-2-2-4 16,-1-2 4-16,2-2-5 0,2-1-3 15,-1-4 1-15,3 2-1 0,-1-5 0 0,4 0 0 16,1-3 1-16,4-1-2 0,-1-2 0 0,3 1-1 0,0-3-5 16,4 0 1-16,1 0-6 0,4 0-4 15,-2-1 2-15,4-2-3 0,2 1 3 0,4-2 0 16,0-1 2-16,8-1-2 0,-2 2 1 0,6 0-1 15,-3 3-2-15,1-2 3 0,-2 3-4 16,-1 1 0-16,-3 1-1 0,-2 4-3 0,-1 0 3 16,-3 2 2-16,-1-1 1 0,-5 1 1 0,4 4 0 15,-6-1 1-15,2 3 1 0,-3 0 4 16,-2 1 0-16,-2 2 2 0,-4-1 1 0,1-3-1 16,-3 4 3-16,-1-4 1 0,-1 3 1 0,-2-4 4 15,0-2 0-15,-4 0 2 0,2-1 4 0,-4-1 7 16,0-2 1-16,2-1 5 0,-2-1 1 15,0-1-6-15,-1-2 2 0,6 1-2 0,-1-1-3 16,-1-2-1-16,6 1-6 0,-2 0-4 0,2-2-4 16,3 2 3-16,-3-1-4 0,0 0-1 15,2-1 0-15,2 0-6 0,-1 1 2 0,-2-1 0 16,5 0-3-16,-1 0 4 0,0 0-6 0,3 1-5 16,0-1-5-16,1 1-20 0,-1 0-42 0,2 0-81 15,0 0-131-15,0-1-229 0,6 2-406 0,4 2 70 16</inkml:trace>
  <inkml:trace contextRef="#ctx0" brushRef="#br0" timeOffset="341793.7386">31698 5600 1 0,'0'-7'0'0,"-5"-1"0"0,4-3 0 15,-2 2 238-15,-1 1 13 0,1 1-24 0,1 0-17 16,-5 2-22-16,5-1-25 0,-2 3-30 0,-2 1-27 16,3-1-30-16,-3 3-14 0,2-1-12 0,-4 2-9 15,-1 2-4-15,-2 2 0 0,-1 2 4 16,-1 1 10-16,-4 3 7 0,4-1 2 0,-3 6 0 15,2-3-4-15,-1 3-11 0,4 2-9 0,0-1-14 16,1 1-6-16,6 0-5 0,3 0-1 16,2 0 1-16,3-2 0 0,4 4 6 0,3-1 3 15,1 0 3-15,6 0-1 0,2-2-1 0,0 0-2 16,3 1-1-16,5-2-3 0,-3 0-3 0,4 2-4 16,-2 2-2-16,-4-5-4 0,-4 3-1 0,-2-1 1 15,-5-2-2-15,-2 1 2 0,0-1-1 0,-6-1 1 16,-3 1 2-16,-1 0 3 0,-2-2 0 0,-5 1 5 15,-1-4 3-15,-5 1 4 0,0 0 1 16,-5-4 2-16,1-1-2 0,-7 0-1 0,3-2 0 16,-1-2-3-16,0-1 0 0,1-2 2 0,1 0-1 15,0-3 1-15,3 0 0 0,2-4-2 16,-1 1 1-16,4-4-2 0,2-1-4 0,1-2-3 16,2-5-3-16,5 0-4 0,7-5-2 0,2-4-2 15,8-3-2-15,5-3 0 0,4 0 2 16,6-2-2-16,-1 5 3 0,3 3-1 0,4-1 0 15,-1 1 2-15,1 2 0 0,-5-2 0 0,-3 3 3 16,-2 1 0-16,-4-1 0 0,-2 5-1 0,-1-1 3 16,-5 1-4-16,0 0 2 0,-5 1 0 15,-4 0 0-15,3 1 1 0,-6 5 3 0,-1-2 1 16,-1 3 1-16,-1 3-2 0,-2 1-1 0,-5 1-2 16,2 3-4-16,-2 0-1 0,-7 1 0 0,1 2-2 15,-4 1 2-15,-2 2 1 0,-2 1-1 0,0 2 2 16,1 1 0-16,-5 3-1 0,4-1 0 0,1 3-1 15,-1 1-1-15,2 2-1 0,2-1-6 16,4 3-12-16,4 1-34 0,3-1-85 0,6 2-184 16,4 2-397-16,7 1-801 0</inkml:trace>
  <inkml:trace contextRef="#ctx0" brushRef="#br0" timeOffset="342164.7411">32175 5797 747 0,'-8'2'391'0,"-1"-1"-122"15,-3 4-13-15,-1 3-31 0,-1 0-41 0,2 1-40 16,-2 3-37-16,-2 1-29 0,2 2-24 16,0 0-21-16,2 0-10 0,7 2-10 0,0 2-4 0,4-3-2 15,1-1-2-15,2 0 2 0,4-2 3 16,2-2 5-16,5-2 0 0,-1-1 4 15,4-1-1-15,-1-2-2 0,1-2 2 0,-2-3-1 16,2 0-2-16,-5 0 3 0,-2-4 2 0,-2 0 0 16,1-2 5-16,-2 0-1 0,-2 1-4 0,-1-1-1 15,0-3-4-15,-2 0-4 0,-1-3 0 16,-1 1-2-16,-2-2-3 0,0-1 0 0,2-3-2 16,-5 0-1-16,2 4-1 0,-4-3 0 0,3 3-1 15,-2-2 0-15,-2 2-1 0,2 2-1 0,-6 1 2 16,3 1-7-16,0 4-5 0,-1 2-7 0,1 0-19 15,-1 2-23-15,1 2-47 0,2 2-72 16,5 3-103-16,2 1-129 0,3 4-164 0,4-1-245 16,5 1 415-16</inkml:trace>
  <inkml:trace contextRef="#ctx0" brushRef="#br0" timeOffset="346898.8168">28531 6996 1 0,'0'-4'0'0,"1"0"124"0,0-3 285 16,-1 0-26-16,0 3-31 0,0-1-55 16,-1 0-58-16,1 1-52 0,-1-2-42 0,0 0-24 15,0 0-15-15,-3 1-11 0,1-3-4 0,1 3-6 16,-4-1-7-16,3-2-11 0,-6 3-12 0,2-1-8 15,-3 1-6-15,-2 0-5 0,-1 1-5 16,-4 1-5-16,-2 2-5 0,-4 2-1 0,1 3-1 16,-2 2-3-16,-1 3 1 0,-2 5-4 0,0 0-3 15,-1 5-1-15,0 2-4 0,4 3-1 0,2 1-1 16,1 2-3-16,6 0-1 0,7-2-1 0,5-4 0 16,7-2 0-16,6-3 2 0,4-6 0 15,6 2 1-15,3-4 3 0,4-4-1 0,3-1 3 16,3-4 1-16,-4-3 0 0,1-3 0 0,-3-3 0 15,-2 0 1-15,-2-2-1 0,-3-1 3 0,0-1-3 16,-1 0 0-16,-2-2-1 0,-3-1 1 16,-1 3-1-16,-1 0 2 0,-3 3-1 0,-3 0 4 15,-4 2 2-15,1 1 4 0,-3 3 3 0,-1 1 0 16,-1 2-6-16,1 1-6 0,1 1-6 16,-1 1-9-16,1 1 2 0,0 2-1 0,-2 2 1 0,-1 4 5 15,-1 2 2-15,1 5 1 0,-5 5 4 16,5 1-2-16,-1 3 0 0,0 3 1 0,3 1-2 15,-2 0 0-15,0 3 4 0,0 3-1 16,-1 1 0-16,-3 3 2 0,-2-1-4 0,1-1 1 16,1-1 0-16,0-4-2 0,-1-2-1 0,5-4 0 15,-3-5 0-15,3-4-1 0,-1-3 0 0,1-2 1 16,1-1-3-16,0-3 2 0,2 0 0 16,-1-3-3-16,1-2 3 0,1 0-2 0,-1-1-2 15,1 0 0-15,0-2-4 0,1 0-10 0,2-1-10 16,0 0-20-16,2 2-28 0,0-2-45 0,2-3-93 15,4 0-198-15,4-2-625 0,0-2-468 0</inkml:trace>
  <inkml:trace contextRef="#ctx0" brushRef="#br0" timeOffset="348166.4236">30632 6728 1 0,'2'-1'0'0,"-1"-2"0"15,4 0 0-15,-3-1 0 0,1 2 0 0,-3 1 0 16,1 0 0-16,0 1 0 0,-1 0 0 0,0-2 0 15,0 2 0-15,-1 0 0 0,1 0 0 0,0 0 0 16,0-1 107-16,0 1 44 0,0-1-3 0,0 0-5 16,-1 1-12-16,1 0-6 0,1 0-3 0,-1 0-6 15,0 0-3-15,0 0-7 0,0 0-4 16,0 0-9-16,0-1-7 0,0 1-10 0,0-1-8 16,0 1 1-16,0-2-3 0,0 1 1 0,0 0 3 15,0-1-5-15,0 1-3 0,0-1 0 0,0 0-7 16,0 1 1-16,0-1 0 0,0 1-2 15,0 0 0-15,-1 1 1 0,1-1-7 0,0 1-3 16,-1 0-4-16,1 0-11 0,-1 0-1 0,1 0-7 16,-1 0-8-16,1 0-5 0,0 0-5 15,0 1-2-15,-1 1-1 0,-3 2 5 0,2 2 1 16,-1 3 5-16,-5 4 8 0,4 4 0 0,-3 1 6 16,-1 1 2-16,-1 2-2 0,4 0-3 0,-2-1-2 15,2 3-5-15,-1-1-2 0,3-1 1 16,-2 0-7-16,5-1 0 0,6-1-1 0,-3-2-2 15,4-3 2-15,1-1 4 0,-1-5 1 0,4 2 4 16,5-3 1-16,2-3-4 0,2 0 2 0,0-3 0 16,2-4-4-16,-3 0 0 0,-2-1 0 15,1-4-5-15,-1 0 5 0,-2-3-2 0,1-1-1 0,-3-2 3 16,3-2-6-16,-2 0-1 0,-3-3 0 16,6 3 0-16,-5-3-2 0,-1-1 2 0,0 2 0 15,-3 0-4-15,-1 1 5 0,-3 2-1 0,1 4 0 16,-2-1 6-16,-1 4-3 0,-2 0 2 15,0 2 2-15,-1 1-2 0,0 4 2 0,1-2-2 16,-2 3-5-16,1 0-8 0,-3 3 0 0,3 1-2 16,-2 4 3-16,-4 5 8 0,-2 3-3 0,-2 3 2 15,2 3-2-15,-1 4 0 0,-1-1 0 16,1 3 1-16,1 2 0 0,-1 2-2 0,3 3 2 16,-2 3-1-16,-6-1 0 0,5 1 3 0,0-4-2 15,-2 1-3-15,4-4 2 0,3-2-2 16,-2-6-1-16,6-1 0 0,-1-2-3 0,2-7-1 0,1 2-12 15,0-2-19-15,0-4-30 0,1 0-44 16,3 0-61-16,-3-2-94 0,1-2-217 0,3-3-500 16,2-1-181-16</inkml:trace>
  <inkml:trace contextRef="#ctx0" brushRef="#br0" timeOffset="348959.0976">31224 6829 514 0,'7'-8'398'0,"-2"-3"-64"0,6-1-74 16,-1 2-25-16,-1 1-31 0,1 2-38 16,-1 3-54-16,-1 1-49 0,-4 5-36 0,5-1-13 15,-2 4 0-15,-2 4 5 0,3 2 5 0,1 3 7 16,-2 4 7-16,-4 4 3 0,-2 1 3 15,-1 2-4-15,-1 1-5 0,-4 0-3 0,-2 5-2 16,-4 0 4-16,-4-1 1 0,-1 3-3 0,-4-2-1 16,1 0-10-16,-1-4-5 0,3-2-4 15,1-4-4-15,2-6 2 0,3-3 0 0,6-3 1 16,-2-1-2-16,1-3-2 0,4-4-2 0,2 0-3 16,0-2 3-16,2 1-2 0,5-1 1 0,2-2 3 15,9-2-4-15,6-4 4 0,5-2-3 16,6-2 0-16,2 2-2 0,1-4-2 0,-2 0-1 15,2-2 1-15,2-2 2 0,-6-1-1 0,1 3 1 0,-4-1-2 16,-2 0 0-16,-5 0 3 0,-3 4-1 16,-3-1 5-16,-6 4 2 0,-1 0 3 0,-5 4 8 15,-3 0 5-15,-2-1 8 0,-1 4 2 16,-1 0-2-16,-1 2-3 0,-2-1-6 0,-1 1-2 16,-3 0-5-16,-1-2-2 0,2 4-4 0,-2 4-5 15,-6-2-1-15,4 4-4 0,-2 0 4 0,1 4-3 16,-3-1-1-16,9 0 0 0,-1 4-3 15,1-1 2-15,4 0 0 0,2 3 1 0,1-2-1 16,4 2 0-16,0-1-1 0,4 2 0 0,6-1 2 16,-2-5-2-16,1 1 1 0,5-4 1 0,-2 0-4 15,2-3 4-15,-4-2 1 0,5-3 2 0,-1-2 7 16,1 0-6-16,2-3-1 0,-2-1 0 16,1-2-4-16,-1 0 5 0,-2-1-1 0,1-1 1 15,-4 0-3-15,0 2 0 0,-4 0 0 0,2 2-1 16,-4 1 2-16,-1 2-2 0,-4 2-1 15,0 1-1-15,-3 0-2 0,1 2 0 0,-2 0-2 16,0 0 1-16,-2 4 0 0,1 1 2 0,-2 3 3 16,-1 1 2-16,-3 4 1 0,3 1-2 15,-3 2-2-15,4 1-2 0,1 0-5 0,2-3 7 0,6 1-1 16,2-4 3-16,2 1 6 0,2-2-7 16,3-2 3-16,1-4 0 0,2-4 2 0,4-1 3 15,-1-1 0-15,-2-3 0 0,1-2-3 0,-3-2 8 16,-2-2 2-16,-3-3 3 0,3 1 5 0,-7-3-6 15,-2-1 0-15,1 1-1 0,-3-2-1 16,3-1-2-16,-5 2-2 0,-2-5-2 0,2 0-4 16,-5-1 1-16,-1 1-2 0,-2 1-1 0,-4 2-1 15,0 5-7-15,-10 3-6 0,-1 3-13 0,-9 7-31 16,-11 8-75-16,-9 6-226 0,-11 8-950 16</inkml:trace>
  <inkml:trace contextRef="#ctx0" brushRef="#br0" timeOffset="354503.1364">28432 8257 1 0,'0'-3'0'16,"0"-3"0"-16,-2-2 192 0,2 3 150 0,-2 0-41 16,-1 1-41-16,-1 2-39 0,3-1-42 0,-3 2-37 15,0-3-29-15,1 3-24 0,-3 1-20 0,2 1-15 16,-1 2-10-16,0-2-5 0,1 1 4 15,-3 0-3-15,2 3 1 0,0-2-4 0,-3 1-3 16,5 3-2-16,-3 0-1 0,1 0-2 0,-1 0 2 16,3 4 1-16,-3-3 1 0,3 4 0 15,-4-1-3-15,3 3-4 0,0-1 4 0,0 4 3 16,3 0 0-16,-1-2 1 0,0 2-9 0,2-1-5 16,2-1-4-16,0 2-3 0,3-1 0 0,3-2 5 15,4 1 3-15,1-3 0 0,2 3 0 16,6-2 0-16,-2 0-3 0,5 2 0 0,-1-3-5 0,-2 1-6 15,0 1-3-15,-1-1-2 0,-5 1 0 16,2-1 1-16,-7 2 1 0,1 2-2 0,-1-1 2 16,0 1-1-16,-2 0 2 0,-2 0 3 0,-1 1-1 15,-4-2 1-15,-1 4-1 0,0-2 2 16,-3-3 3-16,-5 2 3 0,3-5 4 0,-4 1-3 16,-2-3 4-16,-3 2 1 0,2-2 2 0,-8 1-1 15,1-5-4-15,-2-1-6 0,1-2-1 16,-1-1 1-16,2-1 0 0,1-2 3 0,3 0-2 0,0-2-3 15,1-2 2-15,3-2-5 0,0-1 0 16,2-1 4-16,0-3-7 0,0 0 0 0,6-1-2 16,-2-1-6-16,5-6 3 0,4-1-3 15,2-4-4-15,5 0-1 0,4-2 0 0,6-2-1 16,5-1 5-16,5-1 5 0,2 0-3 0,1 0 1 16,2 1-1-16,-3 1-2 0,1 0 5 0,-3 2 0 15,2-1 4-15,-5 2-1 0,-1-1-1 16,-6 2 0-16,-2-2-1 0,-4 4 5 0,-5-1-1 15,-3 3 2-15,2 3 2 0,-8 1-1 0,2 3 4 16,-3 0 1-16,-4 2 2 0,3 2 0 0,-7-2-7 16,4 2-1-16,-5 1-3 0,-2 2-4 15,-6 1 2-15,-3 3-1 0,-3-1-1 0,-5 4-2 16,-4 1 1-16,2 3 2 0,-1-1 1 0,1 2 1 16,0 2-4-16,0 1 0 0,3 0-3 0,0 1 2 15,2 3-6-15,4-1-9 0,3 4-32 0,4 3-81 16,2-1-153-16,7 4-467 0,2 1-901 15</inkml:trace>
  <inkml:trace contextRef="#ctx0" brushRef="#br0" timeOffset="356157.9691">30794 8082 1 0,'-4'-5'0'0,"2"-3"0"0,1-3 335 15,-1 2 13-15,2 2-41 0,-1-2-35 0,2 0-27 16,-1 2-26-16,0-1-26 0,1 3-24 0,0-2-31 16,0 3-19-16,-1 1-25 0,0 2-31 15,0 1-23-15,0 1-30 0,-1 2-15 0,0 1 6 16,0 6 7-16,-5 1 19 0,1 6 17 0,-2 2 2 15,-2 2-4-15,3 1-12 0,-3 5-13 16,1-4-3-16,1 4 4 0,4 0-5 0,0 4-1 16,-2 0-2-16,6 1-4 0,6-5 1 0,0-4 3 15,5-5 3-15,1-5-1 0,5-2 7 0,2-5-2 16,0-1 1-16,1-4 5 0,0-2-5 0,1-2 1 16,-1-2-1-16,4-3-8 0,-5 0 1 15,0-3 1-15,-4-2-1 0,2-2 3 0,-5 0-3 16,-2-4-3-16,3 1-2 0,-8-2 1 0,2 3 0 15,1 0-1-15,-6-1 2 0,3 3-6 0,-4 0 2 16,-1 2 2-16,0-1-3 0,3 2 5 0,-4 1-2 16,0 0-3-16,0 2 1 0,0 2 0 15,-4-1 2-15,4 2 1 0,-1 2 3 0,1 0-5 16,0 3 0-16,0 0-2 0,0 1-5 0,0-1 0 16,0 2-6-16,-1 1-1 0,1 4 2 0,-1 2 1 15,-1 6 4-15,-2 2 5 0,2 3 1 16,0 3-1-16,-2 1 0 0,-1 3 0 0,2 3-2 15,-3 1 8-15,1 2 2 0,-5 3-1 0,1-1 1 16,-1 1-5-16,-2-2-3 0,1-5 1 16,2-1 1-16,2-4-6 0,-1 0 2 0,5-2 1 15,-3-3-3-15,4-2 6 0,-1-3-3 0,2-2 0 16,0-3 1-16,-2-2-3 0,2-1 1 0,1-1 2 16,-1-1-1-16,1-1 1 0,0-1 0 0,0 0-4 15,1 1-1-15,-1-2 4 0,0 0-5 16,0 0 0-16,0 0-2 0,0 2-15 0,0-2-14 15,0 0-24-15,0 0-44 0,0-1-61 0,0 1-105 16,1-1-214-16,2-1-491 0,0 0-176 0</inkml:trace>
  <inkml:trace contextRef="#ctx0" brushRef="#br0" timeOffset="356833.9058">31788 8000 1 0,'1'-1'0'0,"-1"-2"0"0,1 1 0 0,-1 0 0 16,0-1 0-16,0 0 0 0,0 2 0 16,0-2 201-16,-1 1 4 0,1-1-3 0,-1 0-6 15,-2 1-4-15,2 0-10 0,0-1-5 0,-1 2-19 16,-1 0-19-16,-2 0-16 0,3-2-20 15,-5 2-17-15,4 0-10 0,-5 1-13 0,-1 1-8 16,-2 0-4-16,0 4-3 0,-8 3 2 0,3 3 0 16,-4 1 0-16,0 3 2 0,-5 4 6 15,3 4 3-15,-3 3 1 0,-1 3-7 0,2 4-13 16,-4 3-9-16,4 2-4 0,-1 4-6 0,3 1-8 16,3 0-1-16,4-4-4 0,2-2-2 0,8-4 0 15,0-2 0-15,8-5-2 0,1-5-2 16,2-2-3-16,0-3 1 0,5-3 5 0,-1-3 2 15,6 0 1-15,-3-3 3 0,3-2-1 0,3-3 4 16,-3-2 2-16,7-3-3 0,-1-3 0 0,-5 1-5 16,3-4-2-16,-1 0-2 0,-2-5 0 0,-2 3 0 15,3-3-1-15,-2-1-1 0,-3 1-1 16,0-2-1-16,-4 0 2 0,-1-1 0 0,0-2 1 16,-5 3-3-16,0 1-1 0,-2-1-1 0,-3 3 1 15,0 0 2-15,-5 3-1 0,2 1 0 16,-3 5-4-16,-2-2-1 0,-4 2 1 0,-1 0 0 0,-5 0 2 15,-1 3-3-15,0 2 0 0,-2 3-2 16,-2 0-1-16,2 2 3 0,1 0-1 0,2 0-1 16,2 5-5-16,0-1-8 0,5 2-12 0,3-1-33 15,1 2-45-15,6-2-78 0,3 2-133 16,3-2-207-16,7 0-403 0,8-3 69 0</inkml:trace>
  <inkml:trace contextRef="#ctx0" brushRef="#br0" timeOffset="357396.8599">32155 8295 1 0,'-1'-5'278'0,"-1"-6"219"0,-1 2-153 15,3 0-65-15,0 2-42 0,-1 0-33 0,1-2-29 16,-1 3-28-16,0 0-33 0,0 4-25 15,0-3-21-15,-1 0-11 0,0 2-10 0,1 2-8 16,0 0-6-16,-2 1-7 0,-3-1-5 0,4 1-7 16,-3-1-2-16,0 2-7 0,-3 0-1 0,-3 3-2 15,1 2-2-15,0-1 3 0,-1 1 1 0,2 2 3 16,-1 0 0-16,-1 0-2 0,2 1 2 16,1 3 1-16,0-2 1 0,-1 2 1 0,1 0-1 15,0 1-2-15,0 0-2 0,1 1 3 0,1-1 2 16,1 0 2-16,0 4 1 0,0-3-3 0,1 1-1 15,0 1 0-15,0-3 0 0,4 2 0 16,0-3-3-16,4 3 0 0,-1-4-4 0,4-1 5 16,-3-1 1-16,5-1 4 0,0-1 4 15,3-1-3-15,4-3 1 0,4 1-3 0,2-2 2 0,3-4-2 16,3 1-4-16,-1-3-1 0,-3-1-6 16,-2 0 4-16,2-1 2 0,-6-2 1 0,0 0 1 15,0-2-3-15,-1-1-1 0,-4 1 0 0,0-3 1 16,0 2 2-16,-2-2-1 0,0 1 2 15,-5 1-4-15,1-1 4 0,-4 0 2 0,2 2 1 16,-4-2 6-16,-1 1-8 0,-1 0-3 0,-5 3-2 16,3-3-2-16,-4 1 4 0,3 1-2 15,-3-1 0-15,-2-1-4 0,1 1 0 0,-3 0 3 0,0-1-1 16,1 3 5-16,0 0-7 0,-2 2-2 16,2 0-1-16,0 3-3 0,-2 1 1 0,4 1 0 15,1 2-6-15,0 1-7 0,0 1-9 0,0 3-18 16,1 0-29-16,3 0-48 0,0 3-81 0,3 2-134 15,0-2-207-15,-1 0-404 0,2 0 143 16</inkml:trace>
  <inkml:trace contextRef="#ctx0" brushRef="#br0" timeOffset="357988.4369">32767 8232 1 0,'2'-1'0'0,"0"-3"76"16,-1 1 333-16,-1 1-57 0,0 0-59 0,0-2-40 15,0 2-35-15,0 1-37 0,-1-2-27 0,-1 2-24 16,1 0-22-16,-1 0-16 0,1 0-8 16,1 1-12-16,-1-2-16 0,-1 2-14 0,-2 0-15 15,4 0-8-15,0 0-5 0,-1 2-4 0,3-1-1 16,-7 1-2-16,-3 0 0 0,0 3 0 0,3 3 2 15,0-2-1-15,-3 2-1 0,4 4 0 16,-4 1-2-16,3 2 3 0,-2 2 0 0,-2-4 2 16,0 3 0-16,4 2-2 0,-1-3-1 15,0 4-3-15,2-2 1 0,3 0 0 0,1-2-1 16,1 2-2-16,1-5-2 0,3 3 2 0,-1-1 2 0,4-1 1 16,2-1 0-16,0-1-1 0,-1-3 3 15,3 0 1-15,5-3 5 0,0-2 2 0,4-3 1 16,1-3 0-16,-4-1-3 0,0-3 2 0,2-2 1 15,0 0 2-15,-1-4 2 0,0 0-3 0,-6-2 0 16,2-1 1-16,-2 1 22 0,-2-2 3 16,-1 1 0-16,-2 0 1 0,-4-4-25 0,-2 1 1 15,1-2 1-15,-3 1-2 0,0 3 2 0,-5-2-4 16,0-1-23-16,-3 4-7 0,-4 2-3 16,-1 3-6-16,-5 4 14 0,-5 4-4 0,-8 6-15 15,-5 5-43-15,-10 8-149 0,-5 5-659 0,-3 7-774 16</inkml:trace>
  <inkml:trace contextRef="#ctx0" brushRef="#br0" timeOffset="359044.7112">28289 9285 1 0,'-1'-1'0'0,"-5"-1"0"0,1-1 0 0,-3 2 151 16,4 1 144-16,-3 0-31 0,-2 0-37 15,2 0-30-15,-2 0-19 0,0 3-28 0,0-1-14 16,1 2-15-16,-1-1-14 0,2 2-13 0,2-1-15 16,3 1-14-16,-2-1-10 0,1 3-8 0,2-1-1 15,-1-2-2-15,0 1-1 0,2-3-5 0,-1 2-3 16,1 0-1-16,0 0-3 0,1 1 3 16,1-2-5-16,-1 1-1 0,0 0-2 0,0 1 2 15,3-2 7-15,1 1 6 0,1-1 6 0,6 0 3 16,-1-1 2-16,3-2-3 0,5-1-4 0,5-2-6 15,3-1-14-15,3 0-9 0,1 0-6 16,4-2-5-16,0 1 2 0,1 2 0 0,-2 0-1 16,-3 1-3-16,0 1-2 0,-2 0 1 0,-5 1-2 15,3 1 3-15,-5 0-2 0,-2 0-3 16,-1 0 0-16,-6 2-2 0,0 0 2 0,-3 2 1 0,-4 1 1 16,3-1-1-16,-6 2 0 0,3 2 1 15,-4 3 0-15,-2 2 4 0,0 1 1 0,-1 2 3 16,-4 5 1-16,0 1 2 0,-4 2 3 0,-1 4 0 15,-1 1 3-15,-4 5-4 0,0 1-3 0,-4 3-1 16,-1 3-3-16,4 1 4 0,-2 0-4 16,-1-2 1-16,1 0-1 0,1-4-5 0,2-4 3 15,5-6 2-15,-2-5-1 0,3-4 1 0,1-4-1 16,2 0-4-16,0-4-1 0,0 1 7 0,2-4-3 16,1-2 3-16,0-1 1 0,1-2-5 15,2-1 5-15,-1 0 1 0,1-1 1 0,0-1 4 16,1 0-1-16,-1 1-2 0,0-2-3 15,0 2-3-15,0-1-10 0,2-2-16 0,-2-2-28 16,1-1-48-16,1-3-67 0,0 2-122 0,1 0-277 16,4-3-462-16,-1 2-62 0</inkml:trace>
  <inkml:trace contextRef="#ctx0" brushRef="#br0" timeOffset="359437.7305">28434 9724 1 0,'-5'-2'0'0,"-3"-3"337"0,1 0 109 0,0 4-65 16,3 0-48-16,1 1-74 0,2 0-77 15,1 0-54-15,0 0-45 0,0 0-38 0,1 0-24 16,0 1-14-16,1-1-3 0,-1 1 3 0,0 0 8 15,3 1 14-15,-1 0 12 0,3 2 12 0,-3-3 10 16,5-1 3-16,1 3 0 0,3-2-6 16,4 1-5-16,6-2-11 0,1 0-11 0,7-2-7 15,1 0-11-15,2 0 0 0,7-3-3 0,1 1-1 16,2 1 0-16,-3-4-4 0,-2 1-1 0,1 1-3 16,-6-1 2-16,1 1-3 0,-2-1 3 0,-3-1 0 15,-2 2-4-15,-1 0 4 0,-5 1-4 0,-2-1-2 16,-6 0 4-16,2 1-3 0,-3 3 2 15,-4-1 0-15,-1-1 1 0,-1 2 0 0,-3 0 2 16,-1 0 1-16,0 1-6 0,-1-2 0 0,1 2-9 16,-2 0-12-16,1 3-25 0,0-1-87 15,1 3-275-15,2 5-951 0</inkml:trace>
  <inkml:trace contextRef="#ctx0" brushRef="#br0" timeOffset="362454.9219">31393 9237 1 0,'1'-4'0'0,"-1"-2"0"0,-1 1 178 0,0 1 103 16,-2 1-32-16,1 1-43 0,1-1-34 0,-1 1-15 16,0 1-29-16,-2 0-11 0,3-1-9 0,-1 1-7 15,-1-2 6-15,-1 2 1 0,2 0-7 16,0 1-9-16,0-1-12 0,1-1-12 0,-2 0-8 16,1-1-4-16,1 3-6 0,-1 0-4 0,-3-2-1 15,3 1-6-15,1-2-4 0,-1 1-2 0,-3 1-5 16,4-1-2-16,-1 2-2 0,0-1-3 0,1 0-2 15,-4 0-1-15,4-1-6 0,-2 2-2 16,-2-2-1-16,3 1-1 0,0-1 2 16,-1 2-2-16,-2-1 0 0,2 1-1 0,0 0 1 15,-2 0-3-15,4 0-1 0,-1 0 0 0,0 0-4 16,-3 0 2-16,4 0 2 0,-1 1-3 0,-2-2 6 16,2 2-3-16,-1-1 0 0,1 2 0 0,-2 1-2 15,3-3 1-15,0 1 1 0,-1-1 2 0,0 0-4 16,1 0 2-16,-3 1-3 0,3-1-1 0,1 1 2 15,-2-1-1-15,1 1 0 0,-1 0 1 16,-3 2-2-16,2-1 1 0,0 1 2 0,-2-1 0 16,2-1-1-16,-3 2 1 0,3 1 1 0,-2-1-4 15,2 0 8-15,-2 0-6 0,0 1-2 0,-3 0 3 16,5 3-8-16,-4-2 4 0,2 2 2 16,-3 0 0-16,0 3 2 0,2 0-2 0,-3 1-1 15,1 2-1-15,0 1 3 0,2 0-1 0,-2 0 2 16,0 4 0-16,0 1-3 0,4-1 0 0,-3 1-1 15,2 1 2-15,-1-1 3 0,4-1-3 16,0-3 1-16,1 1-2 0,2-3-3 0,0 3 5 16,2-2 3-16,2-3 0 0,1 2 2 0,0-5 1 15,2 1 2-15,-1 0 3 0,8-2 6 0,-2 1-1 16,4 1-1-16,-1-4-1 0,4 2-6 16,2 0 3-16,0-2-6 0,-1 0 3 0,-4-2-3 15,1 2-6-15,-1 1 4 0,-4-1-5 0,0 0 6 16,0 1-3-16,-2-2-3 0,2 3 1 15,-3 1-8-15,0-1 5 0,1 2 2 0,-1-1 2 16,-1 1 2-16,1 3-4 0,-5-3-1 0,3 2-2 16,-1-2 2-16,-2 1 2 0,0 1-2 0,-2-2 2 15,-3 3-3-15,0 0 2 0,0 0 6 16,-2 0 1-16,-2-3 5 0,-4 2-2 0,-1-1 3 16,-2 0-1-16,-5-2 2 0,1 1 3 0,-4-2-2 15,-1-1 2-15,2 0-9 0,-2-4 1 0,0 2 0 16,-1-3-2-16,-1-1 7 0,-1 0-6 0,-1 0-2 15,2 0-3-15,0-1-2 0,0-1 4 0,3-2 1 16,-1 0 0-16,2 2-1 0,-2-3-3 16,5 2-2-16,-1-2 0 0,4-1-2 0,-1-1-14 15,4 2-20-15,1-1-38 0,0 0-60 0,5-2-87 16,3-2-201-16,7-2-502 0,4-2-574 16</inkml:trace>
  <inkml:trace contextRef="#ctx0" brushRef="#br0" timeOffset="362687.9516">31491 9268 594 0,'-3'-7'568'0,"-1"2"-243"16,-2-1 26-16,6 2-63 0,0 3-68 15,1-1-52-15,3-2-47 0,-1 2-36 0,0-2-23 16,5 2-16-16,3 0-7 0,4-1-9 0,3 1-7 15,7 0-5-15,1 2-10 0,3-1 1 0,7 2-1 16,0-1-1-16,10 0 1 0,-2 3-9 16,5 1-9-16,2 0-28 0,1 1-66 0,1 0-130 15,5-2-290-15,-6 3-545 0,0-1 72 16</inkml:trace>
  <inkml:trace contextRef="#ctx0" brushRef="#br0" timeOffset="363012.4478">32404 9281 323 0,'-8'3'453'0,"-7"1"-133"0,-1 2-19 16,0 1-12-16,-1 3-35 0,2 3-32 0,-3 1-42 15,0 1-26-15,-1 4-28 0,0 1-23 0,1 2-25 16,1 2-23-16,3-2-10 0,2 3-8 16,3 0-6-16,3 2-6 0,3 1-8 0,1 0-6 15,5-3-4-15,2-3 4 0,7-1 0 0,2-4-2 16,6-5 1-16,5 0-3 0,4-4 2 0,1-5 1 15,1-4 1-15,0-3-3 0,0-4-2 16,-2-5-1-16,-1-2 0 0,-1-2 4 0,-3-4 0 16,-2-2 1-16,0-1-1 0,-4-2-3 0,-5 2-1 15,2-2 1-15,-4 1 1 0,-6-1 3 0,1 3-3 16,-6-1-3-16,-1 1-2 0,-5 2-1 16,2 2 3-16,-5 0-2 0,0 6 0 0,-2-2-9 0,-4 2 3 15,0 4-1-15,-3 0-6 0,5 2-9 16,1 2-45-16,1 2-76 0,3 2-134 15,1 3-233-15,7 4-430 0,8 1-313 0</inkml:trace>
  <inkml:trace contextRef="#ctx0" brushRef="#br0" timeOffset="363322.8837">33112 9308 450 0,'-6'4'315'0,"1"2"1"16,-5 1 6-16,-1 3-15 0,-21 15-46 0,-3 4-65 15,2-4-51-15,7-2-39 0,3-8-32 0,3 4-7 16,2-1-24-16,4-1-22 0,4 1-9 16,9-2-2-16,2 1 1 0,8-2 3 0,1-1 3 15,6-3 1-15,7 2-3 0,4-5 22 16,-11-5-9-16,4 0-9 0,1-3-2 0,4-3-29 16,1 0 2-16,3-3 6 0,0-1 1 0,2-5 2 15,-5 0 3-15,-1-3 1 0,-5 2 3 0,-3-5 9 16,-2 1 2-16,-6-1 1 0,-1 3 0 0,-5-4-4 15,0 0 1-15,-1 3 0 0,-6-2-1 0,0 0 0 16,-3 3-6-16,-2 1-3 0,-3-1-3 0,-2 2-4 16,1 0 1-16,-2 5-6 0,-1-3-11 15,-1 4-36-15,3 2-77 0,-2 3-180 0,3 2-376 16,2 2-837-16</inkml:trace>
  <inkml:trace contextRef="#ctx0" brushRef="#br0" timeOffset="363638.8916">33713 9360 862 0,'-8'4'245'16,"-1"0"-1"-16,-2 2 10 0,-3 3-24 0,-3 2-71 16,-3 2-51-16,-1 4-38 0,3-1-25 15,4 4-18-15,1-4-8 0,5 4-3 0,0 1-3 16,8-1 5-16,5 0 5 0,2-3 4 0,6 1 3 15,0 0-1-15,4-7-2 0,4 2-7 0,-21-13 2 16,24 10 1-16,-24-10 1 0,28 7 4 0,-28-7-4 16,30 2 1-16,-30-2 6 0,31-4 2 15,-31 4 4-15,30-10 2 0,-30 10-2 0,30-15 2 16,-30 15 6-16,25-22-2 0,-25 22-1 0,23-30 0 16,-23 30-12-16,15-35 2 0,-15 35-2 0,7-40-5 15,-7 40 2-15,-4-42-12 0,4 42-8 16,-18-40-14-16,-5 4-23 0,-5 7-55 0,-7 7-168 15,-5 11-646-15,-1 6-730 0</inkml:trace>
  <inkml:trace contextRef="#ctx0" brushRef="#br0" timeOffset="365031.5506">27906 10658 856 0,'-9'-4'113'0,"-2"-4"-31"0,-2 3-10 0,6 0 22 16,3 4 28-16,3-1 17 0,1 1-1 15,0 1-21-15,1-1-29 0,2 0-21 0,3 0-12 16,2-2-2-16,3 1 9 0,3-3 16 0,4 1 7 15,1 0-3-15,3 1-11 0,3-2-16 16,1 3-9-16,4-3-8 0,2 1-2 0,3 0-7 16,4 1-5-16,5-1-4 0,1 2-9 0,4 1 1 15,5-4-3-15,3 3 0 0,5 1 2 0,3 0-3 16,6 1-1-16,3 0-5 0,0 1 2 0,6 0 1 16,0 1 1-16,0-1-1 0,3 3-3 15,1-3 4-15,1 1-1 0,3 0 5 0,2 1 3 16,2-1-2-16,-1-1 0 0,1-1 2 0,0-1 1 15,3 0 5-15,1-1 3 0,7-2 2 16,-3 1-3-16,3-4 5 0,0 0 0 0,-1 0-4 16,4-2 3-16,-2 1-10 0,0-2-3 0,4 2 0 15,-3-3-5-15,-2 1 4 0,0 1 0 0,-2-1-1 16,4 0 4-16,-3 2-8 0,4 0 1 16,-2 1 0-16,3 1-6 0,-4 0 4 0,0-1-1 15,-3 3-3-15,-4-1-3 0,-2 2 5 0,1-1-3 16,-1 1 4-16,-2-1-2 0,-3 1-2 0,-1 1 0 15,-47 1 13-15,10 0 6 0,-2-2-7 0,8 2-3 16,-2-2-10-16,8 0-7 0,-5 0 11 16,5-3 3-16,-1 1 2 0,-7 1 2 0,-4-2-2 15,-3 0-3-15,-6 1 1 0,-3 1 5 0,-6-1-7 16,-3-1 2-16,-9 2-4 0,0-1-4 0,-2 2 10 16,-19 3 3-16,11-3 16 0,-2-1-17 15,-2 2-7-15,-3 1-3 0,0-2-19 0,-4 3 15 16,1-1 9-16,0 1-34 0,-3-2-18 0,0 4-25 15,1-2-29-15,0 1-21 0,-2 3-82 16,-5 1-187-16,-1 0-467 0,-2 5-580 0</inkml:trace>
  <inkml:trace contextRef="#ctx0" brushRef="#br0" timeOffset="371779.3147">20239 16686 276 0,'-6'-11'538'15,"2"-4"-307"-15,-2-4 10 0,4 1-38 0,1 3-7 16,0-3 17-16,1 1-7 0,0 0-31 16,-2 2-23-16,-1 3-30 0,2 2-20 0,-2 4-20 15,2 1-16-15,0 2-11 0,1 2-13 0,-1 1-10 16,1 0-12-16,0-2-11 0,0 4-3 0,0-2-5 15,1 0 0-15,-1 1-4 0,0-1-1 16,1 1 0-16,1 2 2 0,2 1 6 0,1 1-3 16,2-1 3-16,-3 1-1 0,4 1-2 0,0 2 5 15,1-1 1-15,0 2 4 0,0 1 2 0,2 0 0 16,-2 3 0-16,-1 2 1 0,2-1 4 0,0 3-4 16,0-1 4-16,1 1-3 0,-1 2-2 0,2-1 5 15,0 3-1-15,-3 0-2 0,2-1-2 16,2 0-4-16,-5 1-3 0,2-3-1 0,0-2 3 15,2 0-6-15,-5-3 5 0,3-2-3 0,-3 0-4 16,1-3 7-16,-2 3-5 0,4-2 3 16,-4-2-1-16,3-1-4 0,-1 2 4 0,1-1-1 15,3-2 3-15,-1 2 3 0,1-5 2 0,3-1 4 16,2-3 3-16,0-6 7 0,4-5-4 16,1-4-1-16,5-6-2 0,1 0-9 0,1-4 2 15,6-1-5-15,-3 0 0 0,3-2-2 0,-3 0 1 16,1 0 2-16,-1 0-2 0,-1-1 1 0,1 3-5 15,-3-1 4-15,1 3 1 0,-5 0-7 16,-2 3 6-16,-1 1-7 0,-2 0 2 0,-3 4 4 16,-1 0-2-16,0 4 1 0,-2 1-3 0,-3 2 2 15,0 0-4-15,-3 5 3 0,-1 1 1 0,-3 2-2 16,0 1 3-16,-1 1-4 0,-2-1-2 0,-2 2 3 16,1 2-1-16,-1-2 2 0,1 0-3 15,-2 0-4-15,1 1-8 0,-1-1-11 0,1 1-3 16,0 2-11-16,-2 3-7 0,-4 2-17 0,-1 4-31 15,-3 3-37-15,-1-2-73 0,-6 4-100 0,1-1-216 16,-6 2-426-16,0 3-111 0</inkml:trace>
  <inkml:trace contextRef="#ctx0" brushRef="#br0" timeOffset="372300.2056">19736 17224 904 0,'-11'-5'128'0,"-1"0"12"16,0-1 39-16,1 0 18 0,3 3 30 0,5-3 2 15,-2 0-24-15,2 0-34 0,1 0-31 16,0 0-27-16,0 2-24 0,-1 3-16 0,3 0-20 15,0 1-21-15,0 0-17 0,0 0-11 0,0 0-2 16,3 2-8-16,-1 0 8 0,1 1 0 0,3 6 2 16,0-1 8-16,4 6 0 0,1 4 4 15,2 4 2-15,2 4 3 0,-3 2 0 0,4 0 4 16,-1-2 0-16,3 1-7 0,-3-2 2 0,3-1-11 16,0-1 0-16,3-4 6 0,0 1-4 0,2-4 6 15,-1 1-3-15,3 0-4 0,1-3 0 16,1-2 0-16,3-2 4 0,3-1-1 0,-2-3 2 15,3-2-2-15,0-3-3 0,4-4 6 0,2-2-6 16,3-4 3-16,4 1-3 0,-2-2-1 16,3-5 3-16,2-8-4 0,2-6 9 0,4-6-6 15,0-5-2-15,5-4-3 0,1-8-8 0,5-2 7 16,-1-3-1-16,5 4 3 0,-2 2-1 16,-3 4-6-16,-1 4 4 0,-10 0-3 0,-4 3 2 0,-3 5-1 15,-7 5 2-15,-6 5-2 0,-5 3-3 16,-5 4 4-16,-6 6-7 0,-5 2 6 0,-3 5 1 15,-2 3-9-15,-2 1 3 0,-5 2-4 0,0 0 0 16,1 1 2-16,0 4-7 0,-1 3-17 0,0 6-58 16,1 6-103-16,-3 3-453 0,-4 8-1060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23:30.0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12719 4516 1 0,'1'1'0'0,"-1"-1"0"0,0 0 0 0,1 0 0 16,1 0 0-16,2 0 0 0,-2 1 0 16,3-1 0-16,1 1 0 0,3-1 0 0,-1 0 0 0,1 0 0 15,3 0 0-15,0 0 0 0,1 0 0 16,3 0 0-16,0 0 0 0,0-1 0 16</inkml:trace>
  <inkml:trace contextRef="#ctx0" brushRef="#br0" timeOffset="433082.2624">1529 1584 1 0,'-2'-6'0'0,"1"-3"168"0,0-2 174 16,-5 3 4-16,6 0-11 0,0 4-45 0,-1 1-51 16,1 2-73-16,0 2-82 0,0-1-62 0,1 4-11 15,5 2 26-15,-5 7 28 0,2 6 18 0,-1 5-6 16,3 6-23-16,-2 6-12 0,1 7-12 16,1 7-4-16,-2 9-2 0,4 5-4 0,-4 1 1 15,5 7-6-15,0 3-2 0,-4-1 3 0,5-6-4 16,-5-7 4-16,1-8-1 0,-3-10-4 0,1-7 0 15,-1-9-3-15,-2-8 0 0,-2-6 4 16,0-4 5-16,1-4 20 0,1-3 27 0,-1-2 28 0,0-2-8 16,-2-2-17-16,-4-4-30 15,-4-5-32-15,0-6 6 0,-3-5-6 0,0-2 2 0,2-5-2 16,-6-3-3-16,6-7-3 0,-1-4 1 0,-3-6-1 16,5-6-10-16,-1-8 5 0,-2-1-5 15,4-5 2-15,2 3-1 0,1 2-4 0,0 0 1 16,6 1-4-16,6 6 6 0,-1 4 2 15,3 5-1-15,2 9-1 0,2 2-4 0,2 3-3 0,-1 4-1 16,7 0 2-16,2 7 1 0,-4 5-1 16,2 4-2-16,-5 7-1 0,2 2-2 0,-2 4 0 15,3 6-4-15,-4 4 4 0,0 5 4 0,-1 6 7 16,0 7 13-16,0 4 3 0,-5 7 3 16,-1 5 2-16,-4 0-3 0,-3 7 2 0,-2 6-1 15,-5 1-1-15,-2 4 1 0,-5 2-3 0,0-3 1 16,0-4-10-16,0-8 0 0,3-8-3 0,2-9-1 15,1-6-3-15,2-9-9 0,3-3-19 16,3-4-60-16,0-5-74 0,2-1-77 0,2-2-127 16,6-3-256-16,1-6-376 0</inkml:trace>
  <inkml:trace contextRef="#ctx0" brushRef="#br0" timeOffset="433870.9624">1984 1537 124 0,'0'-5'698'0,"-1"0"-263"15,-2-2-78-15,-1 5-100 0,3 3-58 0,-4 0-55 16,0 2-44-16,-5 5-28 0,-4 1-10 0,-1 7-9 16,-6 5-6-16,0 4-12 0,1 3-3 15,-2 1-7-15,2 4-8 0,1 0 0 0,1 0-13 16,3 0-2-16,5-3-4 0,3-3-5 0,6-6 6 16,3-3 0-16,6-6-2 0,3-2 4 15,1-3-1-15,4-2 3 0,5-3 4 0,1-4 4 16,4-2-1-16,-3-3 1 0,2-3 0 0,-1-2-7 15,-2-2 9-15,-3-3 0 0,-2-1 2 0,-3-1 7 16,-1-3-5-16,-2-1-1 0,2-1-4 16,-5-3-1-16,0 3 1 0,-1 1-2 0,-5 1 3 15,-1 4-5-15,-2 1 2 0,-4 4 2 0,1 3 1 16,0 1 2-16,-2 5-5 0,0 0-3 0,0 2-7 16,-2 2-2-16,1 2-6 0,0 1-2 15,-4 3 4-15,-1 7-1 0,-1 0 6 0,2 5-3 16,1 2 1-16,4-1 1 0,-1 1-4 0,3 1 3 15,2 0 0-15,2 0-2 0,6 1-4 0,-1-1 1 16,3 0-1-16,3-2 0 0,6-3 6 0,-3-2 2 16,5-4-1-16,1-1 8 0,1-7 1 15,6 0 7-15,0-6 2 0,0-3-5 0,1-3-1 16,-5 0-7-16,-2-2 2 0,-2-1 0 0,0-1 0 16,-1-4 5-16,-3 2-3 0,2-2 4 0,-5-2-5 15,2 2-1-15,-2 0 1 0,-1-1-4 16,-1-2 3-16,-2 2-3 0,-2-1 0 0,2 1-2 15,-5 5 4-15,0-1 1 0,0 2-2 0,-2 2 7 16,-1 4-3-16,-1 2 1 0,-1 1 1 16,1 3-6-16,-1 0 0 0,2 1-10 0,0 1-14 15,0 0-18-15,0 3 1 0,-1 1 5 0,2 4 11 16,1 5 24-16,2 4-4 0,0 3 1 0,7 2 2 16,1 2-7-16,3-2 7 0,5 1 0 0,0-5-1 15,2-2 2-15,2-5 3 0,2-3 1 0,-3-5-4 16,4-2 4-16,-4-4-7 0,2-1 3 15,-2-3 7-15,-2-3-3 0,-1-1 8 0,-4-4-4 16,-2 0 2-16,-1-2 3 0,-3-1-4 0,-1-3 2 16,-1-3-4-16,1-1 3 0,-2-2-4 15,-2-2-2-15,-3-1 3 0,1-3-9 0,-2-5 6 16,-1-2-1-16,-1-3-4 0,-2-1 5 0,1 1-4 16,-3 2 3-16,0 7 0 0,-3 2 2 0,4 4 1 15,-2 4 0-15,3 6 4 0,1 4-3 16,-3 5 5-16,5 3 0 0,-1 4-8 0,1 0-4 15,0 2-28-15,0 1-9 0,1 2 5 0,-1 6 6 16,5 7 16-16,-1 7 10 0,6 5 1 0,-1 4-3 16,2 4 5-16,1 4-3 0,0 3 1 15,1 3 1-15,-2 5-22 0,-4 1-38 0,0 2-67 16,-3 3-188-16,1-3-319 0,0-5-405 0,2-9 169 16</inkml:trace>
  <inkml:trace contextRef="#ctx0" brushRef="#br0" timeOffset="434537.2784">2878 1401 1 0,'28'-16'0'0,"12"-6"0"16,10-7 0-16,0 4 0 0,-4 4 0 0,-3 1 0 15,0 3 0-15,-2 1 0 0,-6 4 0 0,-4 4 0 16,-7 2 159-16,-4 6-2 0,-4 4 12 15,-6 3 34-15,-3 1 37 0,-1 3 31 0,3 3-6 16,-4 4-24-16,1 5-37 0,-3 2-46 0,0 1-35 16,-3 3-32-16,-3 1-22 0,0 1-15 0,-4 3-21 15,2 1-7-15,-3 1-7 16,2 1-1-16,1-6-5 0,2-5-1 0,0-3-5 0,0-8-3 16,3-4 3-16,0-2-5 0,0-3 3 0,0-4 6 15,0 0 21-15,0-3 31 0,0 0 30 0,0 1 28 16,0-4-23-16,2-3-25 0,-2-4-35 15,0-8-35-15,1-3 3 0,-1-6-7 0,0-3 1 16,0-5 1-16,1-2-4 0,2-7 0 0,0-5-5 16,4-7-3-16,2-4-3 0,2-2 0 0,2-1 3 15,1 6 0-15,0 5 4 0,-5 30 4 16,-1-4 2-16,0 7 2 0,2-3-2 0,-1 5-7 16,1 0-3-16,-2 7-1 0,0-3-10 0,-4 6-11 15,2 3-5-15,-3 4-1 0,-2 3 14 0,5 3 12 16,-3 11 4-16,2 13 7 0,1 11 1 15,-5 5 4-15,-4-4 6 0,-5 3 1 0,4-5-3 16,-3-3-1-16,2-8 0 0,1-2-3 0,3-5 1 16,1-5-4-16,0-1-1 0,1-5 2 0,1 0-3 15,2-2 1-15,0-2 1 0,3-1-1 16,0-2 5-16,4 2 3 0,4-5 4 0,6 0 1 16,3 0 0-16,5-4-6 0,1 3-4 0,1 1-2 15,-3 0-1-15,-1 4 0 0,-2 0-2 0,-4 2 0 16,-2 1 1-16,-2 5-4 0,-4-1 3 15,-4 5-1-15,-4 2 3 0,1-3 2 0,-4 1 1 16,-5 5 8-16,-3-1 3 0,-3 2 6 0,-3-3 2 16,-2 0-1-16,-5-1-1 0,1 0-4 0,-5-3 1 15,2-2 0-15,-2 0-1 0,0-3 1 16,1-2-1-16,-1 1-3 0,4-7 0 0,3 1 1 16,2-1-2-16,5-2-2 0,3-3-4 15,0 0-11-15,4-3-22 0,0-1-42 0,2-1-84 0,1-6-193 16,2-4-560-16,5 1-698 0</inkml:trace>
  <inkml:trace contextRef="#ctx0" brushRef="#br0" timeOffset="434731.1956">3969 1148 1404 0,'-2'-1'260'0,"1"-1"-21"15,-1-3-40-15,0 2-12 0,0 1-19 0,1-2-27 16,-3 3-43-16,2 1-33 0,2-2-29 15,-2 2-18-15,2-1-12 0,2 2-4 0,-2-2-2 16,0 1-8-16,0 0-10 0,0 0-18 0,0 0-21 16,1 1-21-16,0 1-61 0,0 1-123 0,2 0-278 15,-3 2-452-15,0-1 300 0</inkml:trace>
  <inkml:trace contextRef="#ctx0" brushRef="#br0" timeOffset="435335.249">3117 712 408 0,'0'-4'234'0,"0"-1"21"16,0-1 20-16,0-2-19 0,0 2 21 15,0-4-6-15,1 4-31 0,-1-2-35 0,0 4-52 16,0 0-50-16,0 2-41 0,0 0-33 0,0 1-24 15,0 1-11-15,-1 0 0 0,1 1-5 0,0 1 11 16,0 1 2-16,0 1 5 0,1 2 8 16,1 3 0-16,-1 3 2 0,1 1-3 0,-1 3 3 15,5 3-4-15,-3-1 1 0,1 3 2 0,0 0 1 16,-1 0 7-16,3-2 1 0,5 21-11 16,-3-4-1-16,4-5-3 0,-4-3 0 0,-1-3 8 15,2 1 0-15,0-1-1 0,2 1-5 0,-2-2 3 16,-1 1 2-16,3 4-1 0,0-1 2 0,-1 1-7 15,1 3-2-15,-2 2 0 0,1 0-1 16,0 1 2-16,-1 0 5 0,-2 1-2 0,2-1 1 16,0 6 1-16,-2-3-3 0,-2 1 0 0,1-1-3 15,-1-5-4-15,1 1-4 0,-3-3 0 0,1-3-2 16,0-5 1-16,-2-2 2 0,2-2-3 16,0-3 2-16,-2 0 0 0,3-5-1 0,-3-2 2 15,0-4 1-15,-2-3-2 0,2-2 1 0,-1 0 0 16,-1 0 1-16,0 0 6 0,0 0 5 0,0 0 1 15,1-2-1-15,-1 1-4 0,0 0-12 0,2-3-17 16,0-4-27-16,0-3-47 0,2-5-67 0,3-1-132 16,-2-1-367-16,-1-3-916 0</inkml:trace>
  <inkml:trace contextRef="#ctx0" brushRef="#br0" timeOffset="435703.1823">3898 823 1588 0,'-3'-3'223'0,"0"0"-1"0,0-1-8 0,1 1-20 16,0-2-14-16,0 2-35 0,-1 0-37 0,2 3-43 15,1 0-36-15,-1 0-24 0,1 1-9 0,0 0-2 16,0 2 3-16,0 5 6 0,1-1 5 0,0 3 3 15,2 20-5-15,1 3 0 0,-1 2 1 0,2 0-1 16,-1-3 12-16,0 4 3 0,1 1 4 0,-3 1-5 16,3-1-5-16,-1 2-3 0,0-1-5 15,-1 1 2-15,4-2-4 0,-1-2 3 0,0 0 1 16,-1-5-1-16,1-2 2 0,-1-5-3 16,1 0 1-16,-2-3-3 0,2-2-2 0,0-4-1 0,0-1-3 15,-4-2 1-15,2 1 2 0,0-3-2 16,-1 1 1-16,1-5-2 0,-1 1-3 0,-1-1-3 15,1-1-12-15,-2 0-30 0,1-2-38 0,1-2-42 16,-1 0-46-16,-1-2-121 0,1-6-353 16,-2-1-867-16</inkml:trace>
  <inkml:trace contextRef="#ctx0" brushRef="#br0" timeOffset="435965.4786">3324 331 178 0,'-3'-5'661'0,"1"-1"-425"16,0-1 25-16,0-3-32 0,0 2-16 0,-2 0-24 15,2 0-39-15,0 3-37 0,1 3-42 16,0-1-46-16,1 1-38 0,-2 1-36 0,2 0-33 15,0 1-27-15,0 1 28 0,0 0 28 0,2 1 28 16,-1 3 38-16,0-1-30 0,0 4-84 0,0 0-132 16,5 0-249-16,-3 3-330 0,1-1 531 15</inkml:trace>
  <inkml:trace contextRef="#ctx0" brushRef="#br0" timeOffset="436210.9606">3790 399 767 0,'0'0'256'15,"1"0"52"-15,-1 0-7 0,0 0 0 0,0 1-7 16,0-1-69-16,0-1-68 0,1 0-58 0,-1 0-35 16,0 1-17-16,0-1-8 0,0-1-3 0,0 0-12 15,0 0-4-15,0 0-11 0,1 1-1 16,-1-2-5-16,0 1-1 0,0-2 5 0,0 3-8 15,0-2-5-15,0 3-9 0,0 0-22 16,0 0-46-16,1-1-55 0,1 1-94 0,-1 0-154 0,4 1-283 16,0-1-376-16</inkml:trace>
  <inkml:trace contextRef="#ctx0" brushRef="#br0" timeOffset="436465.2869">4222 347 1 0,'1'0'0'0,"0"-1"234"16,0 0-24-16,2 1-38 0,-1 0 26 0,2 0 13 15,1 1-11-15,0 2-12 0,2 1 8 0,2 5-3 16,4-2-21-16,0 6-16 0,3 1-40 16,3 5-25-16,1 6-22 0,1 2-12 0,-1 7 0 15,3 2-9-15,-5 8-4 0,-3 4-8 16,1 7-2-16,-6 13-12 0,-1 53-3 0,-11-7-6 15,-7-10-15-15,-6-26 6 0,-1 3-17 16,-4-3-24-16,0-3-42 0,1-7-50 0,-1-11-43 0,3-9-41 16,-6-11-41-16,1-3-121 0,-7-5-309 15,-4-2-98-15</inkml:trace>
  <inkml:trace contextRef="#ctx0" brushRef="#br0" timeOffset="436770.9052">1122 1121 1684 0,'-21'14'13'0,"-8"10"-42"16,9-5 30-16,-1 9 26 0,1 7 16 16,-1 5 10-16,2 3 2 0,-2 10 3 0,2 7-11 0,-1 11-6 15,5 5-8-15,1 4-13 0,7 7-1 16,3 4-6-16,9 5-7 0,6 1-10 0,21 81-26 16,14-29-34-16,8-39-72 0,-1-31-124 0,0-18-209 15,5-10-283-15,2-8 384 0</inkml:trace>
  <inkml:trace contextRef="#ctx0" brushRef="#br0" timeOffset="437183.3355">604 3344 1760 0,'-14'2'25'0,"-3"1"20"0,-3 2 17 16,-1 2 44-16,1-1 35 0,-2 0-2 0,6-2-21 15,7-1-55-15,5 2-39 0,2-4-4 16,5 0 9-16,4 0 20 0,4-2 9 0,2 1 9 16,10-2 7-16,7-3-2 0,9 0 1 0,11-4-8 15,10-8-11-15,22-6-23 0,76-25-7 0,-2-5-5 16,2-2-3-16,-28 11 7 0,11-4 0 0,11 0-1 15,9-5-3-15,8-2-1 0,5 1-3 16,3-1-5-16,5-4-2 0,1 0 0 0,-1-3-6 16,-8 4 3-16,-4 0-1 0,-13 4-2 0,-6 3 4 15,-10 5-5-15,-12 4 1 0,-11 5 2 16,-13 2-3-16,-11 6 4 0,-11 1-2 0,-12 3-1 16,-10 4-4-16,-12 3 4 0,-14 7-1 0,-7 3 0 15,-17 5 7-15,-5 0-2 0,-7 4 4 0,-5 1-4 16,-6 1-22-16,-6 5-19 0,-10 2-34 0,-8 8-44 15,-7 4-66-15,-7 2-138 0,-7 1-499 16,-4 1-798-16</inkml:trace>
  <inkml:trace contextRef="#ctx0" brushRef="#br0" timeOffset="437607.4837">916 3744 2617 0,'-27'6'25'16,"-6"5"-28"-16,-4 1-6 0,-4 3 0 0,0 0 3 15,0 2 1-15,10-1 12 0,10-4 13 0,4-3 16 16,10-2 8-16,3-3 6 0,8-4 4 16,2-2 1-16,12-2 8 0,3-6-1 0,11-1-4 15,10-5-6-15,27-13-18 0,64-24-8 0,15-9-7 16,4 2-2-16,-22 10 4 0,9 1-4 15,12 0-1-15,1 0-3 0,10 0-2 0,1-3 1 16,6 1-3-16,-2-1-3 0,0 2 1 0,1-1-1 16,1 6 5-16,-6-3 1 0,-3 2 3 0,-6 2 3 15,-5-1-1-15,-6 6 2 0,-8 3-3 16,-8-2-2-16,-13 5-1 0,-12 2-1 0,-8 2 0 16,-15 4 1-16,-10 2 2 0,-14 2 2 0,-14 6 7 15,-14 3 7-15,-12 5 12 0,-10 6 9 0,-6 0-8 16,0-2-5-16,-7-3-18 0,2-1-16 0,-4 2 1 15,-6-1-6-15,-2 1-2 0,-2 0-2 0,-3 2-2 16,-1 2-2-16,2 0-4 0,-2 3-6 16,4-1-10-16,3 1-16 0,2 0-22 0,2 4-45 15,-2-2-73-15,4 4-133 0,0 0-655 0,0 3-743 16</inkml:trace>
  <inkml:trace contextRef="#ctx0" brushRef="#br0" timeOffset="453323.5838">7446 2688 1 0,'-1'-3'0'16,"0"1"0"-16,1-1 0 0,-1 0 0 0,0 2 0 16,0-1 0-16,1 1 0 0,-1-1 0 0,-3 1 0 15,4 1 0-15,-1-1 30 0,0 0 90 16,1-1-14-16,-1 0-10 0,0 2 6 0,0-1-2 16,-1 0 6-16,-1-1 1 0,1 2-10 0,1-1 2 15,0 1-5-15,-1-2-7 0,-2 1-10 16,2 0-7-16,1 0-11 0,-1 1-4 0,-4-1-3 15,5-1-7-15,0 2 1 0,-1 0-9 0,0 0-6 16,-3-2-5-16,4 2-4 0,-2 0 0 0,-3-1 0 16,4 1 3-16,-5-2 4 0,4 1 2 0,0 1 0 15,-4-2 1-15,4 2 0 0,-3 0-1 16,2 0 1-16,-3 0 1 0,3 2-3 0,-2-2 3 16,3 0-4-16,-4 0-1 0,0-2-3 0,2 2-3 15,-3 0 2-15,4 2 1 0,-3-1 2 16,-1-1-1-16,3 2 2 0,-2-2-2 0,0 0-3 15,3 0-1-15,-5 0-2 0,4 1-4 0,-3-2-4 16,0 2-1-16,-1 1-2 0,4-2 1 16,-1 2-1-16,-2-1-1 0,-1 0 0 0,3 0 0 15,-2 0-1-15,1 1 0 0,2-1 0 0,-3 1-1 0,0-1 2 16,4 0 0-16,-3 1 2 0,3 0-1 16,-4 1 0-16,1-1-2 0,3 0 1 15,-4-1-1-15,2 1-1 0,0 0-1 0,-2 1-3 0,3-1 0 16,-3 1-2-16,-1 1 2 0,2-1-1 15,2 0 0-15,-2 1-1 0,1 1 1 0,-1-2-1 16,-2 4 2-16,0-3 0 0,1 0 1 0,2 1-1 16,-1 0-2-16,-1 1-2 0,1-1 1 15,0 0 1-15,-1 1 1 0,3 1 0 0,0-2-1 16,0 0 0-16,0-2 1 0,-3 1 0 0,4 0 2 16,-2 2 0-16,1 1-2 0,-2-4 0 0,2 2 0 15,-1 1 0-15,-2-1 0 0,4 2 2 16,-4-1-3-16,2 0 1 0,0 0-1 0,-2 0 2 15,-1-1-1-15,2 4-1 0,0-1-1 0,-2 2 0 16,0 1-1-16,-2 1 1 0,2 4 1 0,-2 0 0 16,0-1-1-16,-1 1 0 0,1-4 1 0,2 0-2 15,0 2 1-15,1-5-1 0,-2-1 0 0,6 2-2 16,-2-5 2-16,2 2 1 0,-3 1 2 16,1 0 3-16,1 2-2 0,-4-1-1 0,2 1-1 15,3-2 0-15,-4 1 0 0,6 0-1 0,-3 1-1 16,1-1 0-16,1 1 0 0,-3 0 1 15,3 1 2-15,-4 2 1 0,4-1-2 0,-2 1-2 16,1 2 0-16,1-1 2 0,-4 4-1 0,1 0 3 16,-1 2-1-16,-1 0-5 0,1-2 4 0,3 0-3 15,-3-2 3-15,3 0 4 0,-2 2-5 16,1 0 1-16,-1-2 0 0,3 0-5 0,-3 0 5 16,3 0-1-16,1 2 0 0,-3 1 2 0,2-1-1 15,1-2 0-15,-1 4 0 0,0-2 4 16,2-1-4-16,0 0 0 0,-1 4 0 0,-2 1-2 15,2-1 3-15,0 0 1 0,2-2-2 0,0-3-1 0,-1 3 1 16,0 0 0-16,0 3 0 0,-2 0 6 16,1 0-6-16,2-2 0 0,-1-1-1 0,1 1-3 15,0 4 3-15,0 0 3 0,-1 0-2 16,1-2 3-16,1 1-2 0,0 0-1 0,1 0-1 0,1 2 0 16,-2-1-1-16,1-3 3 0,0-2 0 15,5-1-1-15,-4 0 0 0,3 2 2 0,-4 1 1 16,3-3 0-16,0 1 1 0,-2-2-1 0,5 1 1 15,-1 1 0-15,0-2 0 0,0 0 1 16,3 3 0-16,0 1 1 0,4 0 3 0,1 1 1 16,-2 1-2-16,6-1 0 0,1 0 0 15,0 0 1-15,2 0 8 0,4-1 3 0,-3-1 0 16,-1 0-2-16,3 0-6 0,-1-2-2 0,-2-1 1 16,3 1 4-16,-1-3 7 0,1-1 2 0,1 0 0 15,1-2-4-15,-1 1-5 0,3-1 3 0,-1-1 3 16,1-1 6-16,2 0 0 0,1-2-7 0,-1 1-2 15,3-1-4-15,1-3 1 0,-3 1-1 16,-1-3-4-16,0 2 3 0,0-3-2 0,-1-1 4 16,1 0-1-16,0 1-3 0,2-2 1 15,1-2-1-15,-4 0 2 0,1 0-1 0,-1-5-3 16,-3 6-2-16,2-4-1 0,0 0 1 0,0 0 1 16,-1-2 2-16,2 1-2 0,-4 0 3 0,3-2-2 15,-1-1-1-15,-4 0 0 0,5-2-3 0,0 1 3 16,-4-3 0-16,5 2 0 0,-1-3-2 0,-2 1 0 15,-1-1-2-15,2 0 1 0,0-1 0 16,2-2-1-16,1 3 1 0,-2-4-1 0,-2 1 1 16,1 1-2-16,-2-1 3 0,-2-1-1 0,3 0-1 15,-3 1 1-15,-1-5-2 0,3 1 1 0,-3-1 0 16,3-3 2-16,-2 3-1 0,3-2 1 16,-3 0 0-16,-3-2 0 0,1 2 2 0,3-2-2 15,-4-2-1-15,1-1 3 0,-2 0-1 0,0 2 5 16,-3-2 1-16,-1-2-1 0,0 0 0 0,-2 1-1 15,-2-4-2-15,-1 2 0 0,0 3 0 16,-4-3-2-16,2 2 0 0,0-2-1 0,-2 1-2 16,-3-1-1-16,3 1 1 0,-4-2-1 0,3-1 3 15,-2 1-2-15,-2-1-3 0,3 6 1 16,-3 1 0-16,0 1 0 0,-1 1 1 0,-1-1 0 16,1 2-2-16,-1 0 1 0,0 1 0 0,0 0 1 0,-1 1 1 15,0-1-1-15,1 2-1 0,-1-1-1 16,-2 1 1-16,-2 0 0 0,3 1 1 15,-2-2-2-15,-2 1 0 0,2-2-1 0,-2 1 0 0,-1 2 1 16,3-2 2-16,-5 1-1 0,1 2-2 16,2 0 0-16,-2-1 2 0,-3 2-3 0,1 0 1 15,-1 2 0-15,0 0-3 0,1 1 2 0,-5-1 0 16,4 2 1-16,1-2 2 0,-5 1 0 16,0 1-2-16,1 0-1 0,-3 2-4 0,2 0 2 15,-1-2 3-15,1 1 0 0,-2 0 3 0,-3 0-3 16,0 1 0-16,0 0-1 0,-1 1 3 0,-1-1-3 15,3 1 1-15,-2-2-2 0,-1 1-3 16,3 0 4-16,-1 4 0 0,1-2 1 0,0 0 3 16,0 1-4-16,-1-2 0 0,5 2 1 0,-4 0 1 15,1 0-1-15,2 1 1 0,-3 1-3 0,0-3-4 16,-1 3 4-16,2 0 1 0,-3-1 0 0,1-1 4 16,0 1-4-16,0 0-2 0,2 2 0 15,-3 1 0-15,1-4 0 0,0 4 2 0,-1 1-2 16,-1 0-9-16,2 1 8 0,-1 0 0 0,0 0 2 15,0 3 10-15,1-1-11 0,-1 2-2 0,2-1 0 16,-3 2-4-16,1-2 6 0,1 0 1 16,-1 1 1-16,1 0-2 0,2 2 0 15,-2-2 2-15,1 0 0 0,6 1 4 0,-5 1-3 0,6 0-2 16,-1-2-1-16,-4 1-4 0,6 0 4 0,-4 2 2 16,1-1 0-16,0 1 0 0,-2-1 0 0,3 1-1 15,-2-2 3-15,1 1 3 0,1 1-2 16,-3-1-3-16,5 0 0 0,-2 2-3 0,1-2 0 15,-1-1 3-15,0 2 1 0,3-2-1 0,0 3 0 16,-1-2-1-16,1 0-1 0,1 1 1 16,-1-1 0-16,5 1-2 0,-2 0-1 0,0 0-1 15,2-1 2-15,-2 1 2 0,4-3 1 0,-2 0 1 16,3 2 0-16,0-2-2 0,1 0 0 16,-2 1 1-16,1-2 0 0,1 1 0 0,1-1 0 0,0 0-3 15,-1 0 1-15,1 0 1 0,0 0-5 16,1 0-4-16,-1-1-10 0,0 1-10 0,1 0-14 15,-1 1-19-15,0-1-18 0,2 2-10 16,-2 4-34-16,2-1-68 0,0 3-161 0,-1 3-424 16,6 0-785-16</inkml:trace>
  <inkml:trace contextRef="#ctx0" brushRef="#br0" timeOffset="454419.7548">7975 853 1 0,'0'-2'0'0,"-1"-1"352"16,1 1 19-16,0-2-38 0,-1 2-9 15,1-1-40-15,0 0-63 0,-1 1-68 0,1 1-72 16,0 1-56-16,0 0-34 0,0 0-8 0,0 3 8 16,0 1 14-16,0 0 21 0,-1 3 9 0,0 3 8 15,0 2 0-15,-5 17-4 0,2 3 4 16,-3-1 2-16,3-3 6 0,-2 1 6 0,2 0-7 15,-3 3-11-15,-1 0-4 0,4 1-4 0,-4-1-1 16,4 0 1-16,-2 0-10 0,2-6-6 0,0 0-4 16,2-6-6-16,2-4 4 0,-1-2 1 15,1-5 0-15,-1 1 0 0,1-3-2 0,1-3 2 16,-1-1 4-16,0 0 6 0,1-3 4 0,-1 0 4 16,0-2 6-16,0 1 0 0,0 1 1 15,1-1-12-15,0-2-23 0,3-3-40 0,-1-2-73 16,-2-4-101-16,5-1-238 0,-3-5-591 0,0-1-128 15</inkml:trace>
  <inkml:trace contextRef="#ctx0" brushRef="#br0" timeOffset="454635.5743">7835 310 537 0,'-4'-4'234'16,"2"-1"-35"-16,0-1-50 0,-3 1-33 15,3-2-16-15,0 1-31 0,0 3-74 0,-1 1-41 16,1 2-26-16,1 2-11 0,1 3 8 0,0 5-80 16,0 0-259-16,0 5-139 0</inkml:trace>
  <inkml:trace contextRef="#ctx0" brushRef="#br0" timeOffset="454952.8132">8490 567 1090 0,'0'0'310'15,"0"0"-80"-15,0 0-93 0,-1 0-53 16,1 2 0-16,0-2 3 0,0 4 11 0,0-1 20 0,-1 4 10 16,1 2-4-16,-1 4-21 0,-4 3-14 15,3 4-10-15,1 8-23 0,-5 1 5 0,2 5-7 16,-8 42-20-16,-4 3-3 0,5-6-14 0,-2-12-8 16,4-8 8-16,0-3-6 0,0-3 0 0,3-2-1 15,-2-2-1-15,1-1-2 0,3-4-1 16,-3-5-1-16,0-4-5 0,4-6-1 0,1-5-13 0,0-1-17 15,-1-6-26-15,3-3-38 0,0-3-63 16,0-3-85-16,0-1-160 0,0-2-99 16,0-3-438-16,3-4 286 0</inkml:trace>
  <inkml:trace contextRef="#ctx0" brushRef="#br0" timeOffset="455122.6659">8247 1097 306 0,'1'-5'505'0,"3"0"-155"16,0-4-161-16,4 4-48 0,2-3-5 0,0 1-16 16,3 1-32-16,4 0-32 0,3 1-27 15,2 2-16-15,1-1-1 0,7 3-9 0,1 0-2 16,2 1-40-16,2 1-213 0,4 0-528 0,-4-2-97 16</inkml:trace>
  <inkml:trace contextRef="#ctx0" brushRef="#br0" timeOffset="455719.2566">9554 883 676 0,'0'-7'485'0,"-1"1"-77"16,-2-2-98-16,1-2-61 0,1-1-22 15,0 1-38-15,0 3-52 0,0 2-47 0,1 2-57 16,-1 0-29-16,-1 3-15 0,0 4 3 0,1 3 15 16,0 3 5-16,-3 15-1 0,-3 5-3 0,-1 0-3 15,7-3-1-15,1-3 4 0,1 0 0 0,5-2 1 16,3-3 1-16,1-1 1 0,2-6 2 16,4-1 4-16,0-4 1 0,4-1 3 0,1-3 1 15,-2-3 0-15,3-2-2 0,-3-3-4 16,0 1-1-16,-2-3-2 0,-1-2 3 0,1 1 0 15,-4-4-1-15,-1 0 1 0,-3 1-5 0,0-1 0 0,-3 3 2 16,-1 0-1-16,-4 3 3 0,0 3-2 16,-1 1-4-16,0 4-6 0,-1-1-10 0,1 0-14 15,0 0-7-15,-1 4 8 0,-2 5 4 0,-1 5 17 16,0 6 7-16,-1 4-3 0,0 3 2 16,0 2 3-16,-1 3 0 0,-3 3 0 0,3 5 3 15,-2 3-2-15,-4 4-3 0,-1 2 5 0,1 1-6 16,-1-2 1-16,-2-2 4 0,4-4-8 0,3-4 2 15,2-7-2-15,-1-5-3 0,4-2-1 16,-4-4 2-16,6-7-3 0,0-1-23 0,1-4-27 16,0 1-50-16,1-2-58 0,5-3-95 0,-1-1-295 15,5-5-865-15</inkml:trace>
  <inkml:trace contextRef="#ctx0" brushRef="#br0" timeOffset="456273.9687">10256 946 1692 0,'-7'-5'198'0,"0"2"-9"0,-2-2-73 0,-2 5-11 0,1 5 10 16,-6 4 3-16,-4 6-10 0,-2 3-14 0,0 3-25 16,-4 0-26-16,7 1-16 0,3 1-14 15,1 1-1-15,2 1 0 0,1 3 0 0,2-2-3 16,3-1-5-16,7-7-5 0,3 0-2 0,5-5 3 15,2-4 6-15,6-2 1 0,1-3 8 16,7-3-4-16,-1-1 2 0,4-2-2 0,-2-4-5 16,1-1 0-16,-3-4-4 0,-2 0-1 0,0-1 0 15,-4-2 2-15,-1 0-1 0,0-1 1 0,-4-3 1 16,3 0-4-16,-5 1 3 0,-1-2 0 16,-2 2-6-16,0 1 9 0,-4 3 0 0,-3 4 7 15,3 3 9-15,-3 5-7 0,0 1-4 0,0-1-20 16,-3 2-15-16,3-1-24 0,0 2 6 0,-3 8 16 15,-4 2 8-15,3 7 26 0,-3 2-1 0,2 2-7 16,1-2 4-16,4-3-3 0,0 2 0 16,4-2 0-16,1 2 3 0,3-1-2 15,2-4 4-15,2-1 3 0,2-4-4 0,2-1 7 0,2-5-1 16,-4-2-1-16,6-3 4 0,-2-2-2 0,3-1-1 16,-2-6 0-16,-3 1 1 0,2-4-4 15,-5-1-1-15,1 0 3 0,-1-2-9 0,-2 0 8 16,-1-3-1-16,0 2-1 0,-1 1 5 0,-1 2-4 15,-4-1 1-15,2 2 1 0,-3 3-1 0,0 2 3 16,-2 4-2-16,-1 1 0 0,2 3-10 16,-4 1-1-16,2 1-11 0,0-1-13 0,2 0 13 15,-2 6-6-15,1 3 10 0,-1 4 13 0,0 3-6 16,0 1 5-16,-1 3-1 0,1 2 0 16,-2 0-3-16,2 3 0 0,0 0-30 0,3 2-85 15,-1-2-190-15,0 0-768 0,8-2-544 0</inkml:trace>
  <inkml:trace contextRef="#ctx0" brushRef="#br0" timeOffset="456954.684">11598 1008 410 0,'-5'-14'546'0,"2"-2"-75"16,-4-3-107-16,4 5-80 0,1 4-43 15,0 2-52-15,-1 4-35 0,2 1-38 0,0 3-42 16,1 1-45-16,0 2-21 0,-2 4-10 0,0 1 6 15,-4 8 19-15,0 7 6 0,-2 4 5 0,1 1-1 16,-1 2-8-16,3-1-1 0,-1 5-4 16,4-3 0-16,0 0-5 0,2 0 0 0,3-4-4 15,2-2-6-15,2-1 8 0,3-4-7 0,2-1 5 16,3-7 2-16,1 0-2 0,2-5 2 0,0-3 3 16,2-2 1-16,-1-4 4 0,-2-3-3 15,4-1 1-15,-4-6-5 0,2 2 2 0,-2-5-8 0,-4-3-2 16,1-1 3-16,-2-1-6 0,-2-2 4 15,-1-1-3-15,-1 0-3 0,-1 1-1 0,-2 2 1 16,-3 3 2-16,-1 4-1 0,-1 3 5 0,0 3-4 16,-2 2 0-16,1 4-4 0,-1 0-5 15,1 1-8-15,1 1-8 0,-2 3 3 0,2 3-1 16,-4 4 12-16,0 5 7 0,3 0-1 0,0 5 4 16,3 1-3-16,3-1-2 0,3-1 4 15,2-2-5-15,2-1 6 0,2-1 1 0,3-4-1 16,-2-2 2-16,4-6 2 0,-4-1 1 0,2-2 2 15,1-1 6-15,-2-3-4 0,0-1-1 0,0-1 3 16,0-6-6-16,-3 1 4 0,-1-4 2 16,1-1-1-16,-3-1 1 0,-3-2-6 0,2 0 1 15,-3-3-1-15,3 0 0 0,-5-1-1 0,1 0-5 16,-2-3 0-16,0-3-2 0,-3 1 0 16,-2-1-1-16,-2 1-1 0,0 4 2 0,-4 0-2 0,1 5 4 15,2 13 3-15,0-3-3 0,-4 1-6 0,2 1-6 16,-3 2-10-16,-1-1-15 0,-1 3 3 15,1-1-19-15,-13 6-37 0,6 5-27 0,8 3-46 16,7 4-46-16,7 4-83 0,6 1-199 16,7 3-396-16,6 2-172 0</inkml:trace>
  <inkml:trace contextRef="#ctx0" brushRef="#br0" timeOffset="457929.6852">12559 1063 1 0,'4'-4'531'0,"0"-3"-10"0,1-3-127 0,-1 5-48 15,-4 0-55-15,0 1-52 0,0-2-42 0,-4 3-44 16,1-2-35-16,0 3-29 0,-4-1-23 0,1 2-14 16,-5 2-12-16,-1-1-8 0,-4 4-4 15,-3 2 2-15,-5 2-3 0,0 0 0 0,2 5-4 16,1 1-9-16,0 0-3 0,2 2-5 0,0 2-2 16,3-1-3-16,4 2 0 0,3-3-1 0,2-1-1 15,6 4 1-15,1-3-3 0,5 2 4 16,4-3 0-16,5-2 0 0,5-1 6 0,4-1-7 15,0-2 7-15,4-4-1 0,0-2-3 0,0-6 2 16,-1-3-3-16,-3-2 1 0,-1-2 0 0,-4 1 1 16,1-3 0-16,-5-1-2 0,-1 0 1 15,1-3 0-15,-4 3 1 0,0-5 1 0,-4 4 2 16,1 0-3-16,-3 0 2 0,0 2 0 0,-2-2-1 16,-1 4 5-16,-1 0-1 0,-3 2-2 0,2 1 0 15,-3-2-1-15,1 6-2 0,-1 0 1 0,0 2-3 16,-1 0-7-16,-1-1-5 0,-1 5 1 15,0-2-1-15,-3 5 4 0,-1 3 4 0,1 2-3 16,0 3 2-16,-1 1-1 0,3 2 2 0,1 1 0 16,3 3 3-16,-1 0 0 0,4 3-3 15,2 0 1-15,5-1-2 0,2-2 2 0,0-1 3 16,6-6-2-16,-1-1 1 0,0-6 0 0,5-2 0 16,-4-3 3-16,4-1 2 0,1-2-1 0,-1-2 0 15,1-2-2-15,-1-3 2 0,1 0-1 0,0-5 5 16,0 0-3-16,0-4-1 0,-3 0-1 0,1 2-2 15,2 0 0-15,-3-2 2 0,-1 3-2 16,-1 2-2-16,0 1-3 0,-3 3-1 16,-1 2 1-16,1 1 1 0,-1 0 0 0,-3 4-1 0,1-1-4 15,0 2-1-15,0 2 2 0,0-1 1 16,-2 2 1-16,1 1-1 0,2-1 0 0,-1 3 0 16,-1 0 2-16,4 0 3 0,-2 1-1 0,-1 1 3 15,3-2-2-15,-1-1 0 0,-2-1 4 0,2 1-2 16,-1-1-1-16,-2-2 0 0,2-1-4 15,-2-3-2-15,1-1 1 0,0 2 3 0,-1-3 1 16,1 0 0-16,0-2 0 0,-2 0-5 0,0-2 2 16,2 1 2-16,0-1 0 0,-5-2 1 0,4 4-3 15,-4-3-1-15,1 3 3 0,-1 0 0 16,-1 0 3-16,0 2 4 0,-1-2-3 0,2-1-4 16,-2 2 1-16,1-2-1 0,-1 3 0 0,0-1-2 15,3 3-10-15,2-1-9 0,0 3-4 16,1 0 0-16,0 0 8 0,2 3 6 0,-2 2 2 0,7 0 2 15,-3 3 2-15,2 1 1 0,5 4 4 0,1-2 1 16,2 1 0-16,-1-1-1 0,5 3 2 16,0-3 2-16,-2-1 0 0,3-3 3 0,-2-4-2 15,-2 0 0-15,-2-3 1 0,-2-3 1 0,-6-1 5 16,2-3 4-16,-4-3-3 0,1-4 0 0,1 0-2 16,-3-1 0-16,-1-3 1 0,0-1 5 15,1-2-6-15,0-1-2 0,1-2-1 0,0-3-5 16,0 0 5-16,2 0 7 0,-5 12 2 0,-3-4 5 15,1 5 1-15,-2-4 3 0,1 2 0 16,1 1 6-16,-4 3 4 0,0-1-10 0,0 3-8 16,-1 5-15-16,0 2-11 0,0 2-14 15,0 2 1-15,0 3 9 0,3 1-1 0,-1 11 11 16,0 10 3-16,-1 9 0 0,4-1 2 0,0-5 0 16,-1-1-2-16,3 5-6 0,-3-3 6 0,2 2 2 15,-2 3 2-15,1 0 2 0,-2 1-20 0,-1 1-35 16,-2 2-58-16,-2-4-65 0,1-3-90 15,0-9-252-15,1-9-563 0,1-1-206 0</inkml:trace>
  <inkml:trace contextRef="#ctx0" brushRef="#br0" timeOffset="458107.2097">13707 965 1188 0,'2'-5'517'0,"0"-2"-205"0,1-1-187 0,8 2-57 15,-1 1 2-15,5 1 16 0,5-2-3 0,3 2-21 16,2 3-22-16,6 0-19 0,5 2-9 16,2 1-4-16,4 1-6 0,2 0-5 0,7 5-16 15,-4-1-93-15,-1 0-216 0,1 3-393 0,-4-2-689 16</inkml:trace>
  <inkml:trace contextRef="#ctx0" brushRef="#br0" timeOffset="458339.4803">14669 848 1730 0,'0'-4'430'0,"0"-2"-103"16,0-3-106-16,-1 1-34 0,1-1-13 0,-1-1-14 15,1 3-24-15,0 2-30 0,0-1-26 0,0 1-38 16,-1 4-32-16,1 0-10 0,0 2-7 16,0 1 8-16,0 4 8 0,1 2-8 0,-1 2 1 15,1 10-3-15,0 16 1 0,0 4 8 0,0 0 1 16,4-8-2-16,-4 3-3 0,-1 2-2 0,1 1-1 15,-1 0 0-15,2-1-3 0,0-3-9 16,3-2-28-16,2-2-31 0,1-3-33 0,8-4-48 16,3-5-97-16,2-4-188 0,4-7-434 15,2-2-757-15</inkml:trace>
  <inkml:trace contextRef="#ctx0" brushRef="#br0" timeOffset="458623.0519">15122 1100 961 0,'3'-9'662'0,"-1"-1"-225"0,0-2-108 15,2 8-74-15,-5 1-60 0,1 3-66 16,-3 0-65-16,2 3-40 0,0 2-19 0,-4 7 11 16,-4 3 15-16,-2 3 4 0,-3 4 0 0,4 0-9 15,0 1-7-15,4 1-7 0,1 0-3 16,4-2 4-16,1-1-2 0,5-2-1 0,1 1 4 16,6-8 1-16,2 1 6 0,0-5 5 0,4-2 2 0,-3-2-3 15,4-4-4-15,0-2 0 0,-1 0-4 16,2-3-1-16,-6-2 1 0,2-2-3 0,-5 0-2 15,-1 0 1-15,-2-5 0 0,-4 0-2 16,2-2-3-16,-4-1-5 0,-2-1-3 0,-1-2 0 16,-5 2-2-16,2-3-2 0,-3 2-6 0,-3 0-11 15,0 3-14-15,-2-2-23 0,-5 1-26 0,2 1-48 16,-10 1-81-16,2 0-181 0,-5 4-583 0,-4-1-651 16</inkml:trace>
  <inkml:trace contextRef="#ctx0" brushRef="#br0" timeOffset="458791.4588">14431 962 1385 0,'-7'-5'437'15,"-1"-6"-96"-15,2 0-76 0,4 3-65 0,7 2-61 16,-1 1-52-16,5-2-34 0,5 0-20 16,2 1-17-16,7 2-8 0,5 1-3 0,5 3-5 15,5 1 2-15,4 1-5 0,0 3-13 0,5 1-82 16,-1 4-275-16,2-2-999 0</inkml:trace>
  <inkml:trace contextRef="#ctx0" brushRef="#br0" timeOffset="459335.8452">16317 1063 1710 0,'-6'-3'262'0,"-4"0"-139"16,1-1-41-16,4 8-53 0,3 4 16 0,2 5 40 15,-2 5 33-15,0 3 15 0,-4 6-9 16,5 3-18-16,-1 3-20 0,1 6-18 0,0-2-10 0,1 2-15 16,0 2-14-16,0-3-6 0,0 2-7 0,0 0 1 15,0-3-2-15,0-2 0 0,0-5-5 16,0-5-3-16,1-6 0 0,0-2-3 0,0-8 5 15,-1-4 8-15,0-3 20 0,0-3 26 16,0 0 4-16,-1-4-8 0,0-8-16 0,-3-3-29 16,2-9-8-16,-3-5-3 0,-3-2-5 0,-2-2 1 15,1-5 3-15,0-4-2 0,1-4 0 0,3-5 2 16,0-2-5-16,4-4 2 0,2 2-1 0,3 3-2 16,0 1-1-16,4 4 1 0,1 5 0 15,-5 22 1-15,4-3 5 0,2 2-5 0,1-4 0 16,-1 5-7-16,3-4-2 0,3 5-2 0,-2-1-3 15,3 3 2-15,1 5-6 0,-3 7-8 0,5 2-11 16,-1 6-29-16,0 3-40 0,1 3-55 16,0 6-98-16,-1 1-159 0,1 9-312 0,11 22-736 15</inkml:trace>
  <inkml:trace contextRef="#ctx0" brushRef="#br0" timeOffset="459608.5307">16216 1178 943 0,'4'-5'412'0,"-1"-5"-40"0,5 0-119 16,5-1-72-16,7-1-21 0,2-1-24 0,8 3-23 15,4 0-20-15,3 0-13 0,3 4-10 16,2 1-8-16,1 5-15 0,2 4-10 0,-8 3-14 16,0 7-6-16,-7 1-7 0,-3 5-1 0,-5 2 1 15,-3 4 0-15,-4 6 5 0,1 1 3 16,-3 0-3-16,-3 2 0 0,-2-2-6 15,-5-1-3-15,1-2 0 0,-1-6-1 0,-2-2-2 0,-2-4-2 16,-1-5-3-16,-1 0-11 0,0-5-11 16,1-3-22-16,-1-1-29 0,-2-3-38 0,3-3-99 15,-4-3-235-15,3-4-543 0,-5-6-218 0</inkml:trace>
  <inkml:trace contextRef="#ctx0" brushRef="#br0" timeOffset="459744.9205">16652 826 1 0,'1'-5'419'0,"1"-1"53"0,0-2-140 16,-1 1-88-16,0-2-50 0,1-1-63 15,-1 3-73-15,0 3-50 0,4 1-23 0,-3 3-14 16,1 3-1-16,4 3-68 0,1 2-269 0,-1 4-643 16</inkml:trace>
  <inkml:trace contextRef="#ctx0" brushRef="#br0" timeOffset="460975.6458">17118 1136 1013 0,'2'-3'551'0,"0"0"-247"0,2 0-127 0,-2 3-64 15,5 1 4-15,-2 1 9 0,4 2-17 16,-2 2-21-16,-1 3-12 0,2 4-12 0,-1 3-2 15,-1 4-10-15,0 1-7 0,1 2-10 0,-2 2-5 16,2-1-5-16,-4-1-6 0,3-1-1 0,-4-2-8 16,-1-2 0-16,2 0 0 0,-1 0-5 0,-1-4 1 15,0-3-2-15,-1-4-1 0,1 0 1 16,0-3-1-16,0-4 3 0,1 2 2 0,0-4 6 16,0-1-5-16,0-2-5 0,0-2-3 0,5-1-10 15,-3-5 4-15,5-2-3 0,-1-2-1 0,2-3 2 16,0-3-2-16,3 0 5 0,0-4 0 15,3-2 2-15,-3 0-2 0,3 2 1 0,-4 4 1 16,-1 3-3-16,1 4 4 0,3 1 0 0,-3 3-1 16,-1 3 5-16,-2 4-5 0,0 1 1 0,-5 4-1 15,1 4-4-15,-1 1 4 0,-2 4 0 16,5 4 2-16,-5 2 3 0,4 5 2 0,-3 2-1 16,-1 0-1-16,3 1 3 0,-2 1-5 0,-1-1 0 15,4-1 2-15,-2-1-6 0,5-3 6 0,-1 0-1 16,3-4 0-16,1 0-2 0,-1-3 2 15,6-3-1-15,-5-5 0 0,1-3 3 0,3-2-5 16,-3-4 2-16,4 0 0 0,-4-2-2 0,3-2 2 16,-4-1-2-16,1-3 1 0,-1 0-3 15,-1-3 4-15,0-2 0 0,2-2-4 0,-1 0 6 0,-2-1-6 16,1 1 3-16,0 2 1 0,-2 1-4 16,-1 0 5-16,-2 5 0 0,1 1 1 0,-1 2 5 15,-3 1-2-15,-1 2 3 0,0 1-3 0,-1 4 3 16,1 1-9-16,-2 2-8 0,0 2 4 0,1 3-7 15,0 3 11-15,0 6 2 0,0 1 1 16,0 3 0-16,1 5-1 0,-1-1 1 0,-1 1-2 16,2 1 2-16,-1 0-2 0,3-1-1 0,0-4 1 15,2 0-5-15,4-5 6 0,0-2-1 16,-1-3 0-16,0-4 3 0,0-1-1 0,2-4 1 16,-4-3-2-16,1-2 2 0,1-2-5 0,1-1 1 15,-1-1 1-15,4-2-4 0,-3-2 4 0,3-2-2 16,0-2 0-16,-2-1 1 0,4-4 0 15,-2-1 2-15,0-1-2 0,5 0 2 0,-2 0-4 16,0-2 1-16,4 3 1 0,-6 2 0 0,3 2 2 16,-5 3 0-16,-2 1 0 0,1 3 6 0,-2 3-3 15,1 5 3-15,-1 0-2 0,-2 3-3 0,-2 1 1 16,4 3-3-16,1 3 5 0,-3 3 0 16,-3 2 2-16,2 2 1 0,-5 3 1 15,0-2 2-15,-2 5-3 0,0 0 1 0,-1-1-1 0,1 3-4 16,0-3 1-16,1-1-3 0,-2 2-1 15,2-2-2-15,0-1 2 0,2-2-4 0,0-4-3 16,1-5-1-16,0-1-14 0,4-1-18 0,-3 0-10 16,6-4-33-16,0-2-40 0,3-6-24 0,3-1-31 15,-1-5 0-15,0 0 28 0,1-5 30 0,-1-4 36 16,0-1 33-16,3-1 21 0,-1 0 16 16,3-3 7-16,-4 1 6 0,5 0 6 0,-3 1 11 15,2 2 18-15,1 1 22 0,-6 8 22 0,1-2 27 16,-5 3 12-16,-1 5 12 0,-1 2-5 15,-3 0-17-15,-2 5-26 0,-2 2-36 0,0 1-19 16,0 1-13-16,-1 5 4 0,0 2 8 0,1 4 2 16,-2 3-2-16,0 0-7 0,0 7-3 0,-2-3-4 15,1 3-2-15,-1 0 4 0,-1 0-5 0,1 1 3 16,0 1-1-16,2-1-4 0,0-2-1 0,2 0-1 16,2-4-1-16,0-3-1 0,0-3 1 15,4-4-2-15,-3-2 3 0,0-1 2 0,-1-3 2 16,2-2 8-16,1 0-1 0,-1-4 1 0,2-2-1 15,1-1-6-15,2-3 2 0,-1-2-5 16,1-1-1-16,1-2-2 0,2-1-3 0,0-1 2 16,1-1 0-16,1 1 1 0,0-4-1 0,2 0-2 15,-2 2 0-15,0 2-1 0,-2 5 2 0,1-1-2 16,1 8 3-16,4 0-4 0,-4 1 1 16,0 4 2-16,-6 3-3 0,-1 1 4 0,-1 3 0 15,-3 3 0-15,2 1 5 0,-1 4 5 0,-1 1 2 16,0 2 2-16,-2 3-1 0,0-2-7 0,1 2-5 15,-1-2 2-15,0-1-2 0,2 2 3 0,4-3 0 16,-2-1-5-16,2-5-1 0,3 2-9 16,5-5-27-16,1-1-56 0,6-1-84 0,-2-4-203 15,7-2-808-15,1-2-470 0</inkml:trace>
  <inkml:trace contextRef="#ctx0" brushRef="#br0" timeOffset="461791.0471">19611 1320 2233 0,'-5'-3'176'0,"-3"0"-14"0,-1 1 1 16,5-3 6-16,2 3-17 0,0 1-39 0,1 0-32 16,1 0-22-16,0 1-14 0,0-1-16 0,1 1-13 15,-1 0-10-15,2 0-5 0,0 0-3 0,2 0 3 16,5 0 0-16,7-2 2 0,4 2 4 16,4-2-3-16,5 0-2 0,0-3 1 0,3-1-1 15,1 2 1-15,0-3 2 0,0-3-2 0,-1 0-3 16,0-4 0-16,-5 1 1 0,-1-4 0 15,-4 3 7-15,-2-5-3 0,-5 1-1 0,2 0 5 16,0-5-5-16,-4 5 5 0,-2-3-3 0,-1 1-2 16,-2 3 1-16,-3 4 1 0,-3 1 3 0,-2 5 0 15,0 1 1-15,-1 2-1 0,0 2-6 0,0 2-4 16,-1 0-7-16,0 6 1 0,-4 0 1 0,0 2 1 16,-3 7 2-16,0 1-1 0,-1 3 1 0,5 1 3 15,1 1 4-15,6 2-5 0,2-1 1 16,3 2 0-16,8-2-4 0,2-1 4 0,7-4 1 15,6-3-2-15,3-3-1 0,4-8 3 0,0-1-4 16,-2-6 5-16,-4-3 1 0,2-4-1 16,-3-3 0-16,-2-2-4 0,-7-2 0 0,1-5 1 15,-2 1 5-15,-1-3 0 0,1-3 3 0,-4-4-3 16,0-3-3-16,2-3-1 0,-2-3 3 16,-6 19 8-16,-2-3-2 0,1-3-4 0,2-2-3 15,-2 2-5-15,0-2 6 0,-3 3 6 0,0-2 2 16,-1 7-4-16,-1 4-4 0,-4 4 0 0,0 5-11 15,0 2-2-15,0 5-9 0,0 3-6 16,-1 5 7-16,0 3 5 0,-2 5 14 0,-1 6 4 16,2 5 2-16,1 35-8 0,0 5-2 0,2-6-2 15,0-7-1-15,-1-3 8 0,-1-2 0 0,1-1-4 16,1-3-3-16,1-6-3 0,6-8 3 16,1-4 4-16,-2-10 5 0,-1-5-3 0,2-4-1 15,-5-4 3-15,4-4 1 0,2-4 5 0,2-6-1 16,1-5-2-16,2-4-3 0,2-2-1 0,-2 0 1 15,2-1 1-15,1 0 4 0,-2-1-6 0,5-2 1 16,-2 2-7-16,3-2-1 0,-1 2 3 0,0 4-1 16,0 3 1-16,-3 4 0 0,1 3-5 15,0 4 2-15,-1 1 0 0,-2 5 1 0,1 1-1 16,-2 1-5-16,0 5 3 0,-1-2-6 0,0 4 7 16,-3 4 2-16,2 0-2 0,0 3 4 15,-1-1-1-15,0 4 0 0,-2 0-22 0,-2-1-60 16,2-2-104-16,-1 0-222 0,-5-4-705 0,0-3-491 15</inkml:trace>
  <inkml:trace contextRef="#ctx0" brushRef="#br0" timeOffset="461947.6285">20426 585 536 0,'0'0'-187'16,"0"2"-75"-16,1 0 176 0,3 1 86 0</inkml:trace>
  <inkml:trace contextRef="#ctx0" brushRef="#br0" timeOffset="462654.7554">22198 968 713 0,'-11'-11'792'0,"-5"-5"-567"0,2 1 43 16,6 8 3-16,6 5-24 0,0-1-47 0,0 2-73 16,2 1-60-16,0 0-50 0,0 2-23 15,-3 1-1-15,3 3 5 0,-1 9 15 0,-2 5 7 16,-3 4 4-16,2 1 1 0,-1 0 1 0,3 1-6 16,2-1-5-16,0 0 0 0,1 1-3 0,5-1 2 15,-1-1 1-15,3-1-1 0,3 0 8 16,3-6-5-16,1-1 5 0,5-3 1 0,-1-6-6 15,3-1 7-15,-3-3-4 0,0-3-3 0,0-2-4 16,-2 0 0-16,1-3 0 0,1-1-3 0,-1 0 2 16,-3-5-5-16,2 0-2 0,-2-4 3 15,2 0 0-15,1-2-2 0,-5 3-2 0,3-1-1 16,-4 1-3-16,-1 2 3 0,-3 2 2 0,-3 1-3 16,3 1 0-16,-5 2-2 0,3 1-2 0,-4 4 0 15,-2 1-4-15,0-1-11 0,0 2-9 16,1 3 0-16,-1-1 5 0,1 8 8 0,3 2 13 15,-1 1-1-15,-2 4 1 0,2 0 2 0,1 2-3 16,-1 1-1-16,-1 1 5 0,4-3-1 0,-2 0-4 16,3-5 4-16,-3-2-2 0,4-5 2 15,0 0 3-15,1-7 4 0,1 0 1 0,3-2-3 16,3-2 1-16,2-3-1 0,1 2-10 0,2-8 7 16,-1 2 1-16,-1-6-5 0,1-1 8 0,0-1-6 15,-3-2 1-15,2 0 4 0,-3 0-1 0,3 1-1 16,-1 2-4-16,-4 2 0 0,1 4-4 15,-1-1 4-15,-2 6 1 0,2-1 0 0,-8 4 0 16,2 0-2-16,-5 4 1 0,4 1 0 0,-3 5-3 16,3-2 5-16,0 0-6 0,1 4 1 15,0 0 4-15,1 2-3 0,1 2 5 0,2 0-4 16,3 1 2-16,-2 0-2 0,4 1 2 0,3-1 4 16,-1-2-3-16,5-1-4 0,3 1-12 0,0-2-34 15,7 2-79-15,1-3-190 0,5 0-793 0,1-4-582 16</inkml:trace>
  <inkml:trace contextRef="#ctx0" brushRef="#br0" timeOffset="463187.7638">24477 920 1158 0,'-1'-13'180'0,"0"2"30"16,0-1-5-16,2-6-7 0,0-1-9 0,5 0-50 15,1-1-37-15,1 3-27 0,5-5-7 16,3 2-15-16,1 2-10 0,0 3-4 0,1 2-21 0,1 2-12 15,-1 5-6-15,-3 3-7 0,2 3 0 16,-4 3 1-16,-1 6 0 0,2 3 5 0,-7 5 8 16,0 3 10-16,0 9-4 0,-4 22 2 0,-3 1-7 15,-7-8-2-15,-1-13 9 0,-1-2-2 16,-2-2 6-16,2-4-2 0,2-5-2 0,0-3-3 16,4-1-6-16,1-4 0 0,3-5-5 0,0 3 9 15,5-3 0-15,-1-1 6 0,4 0 10 0,7 0-2 16,-1 0 4-16,5-3-7 0,1 0-9 0,0 2-5 15,4 1-6-15,-3 0-3 0,-1 3-1 16,1 1 1-16,0 3-2 0,0 3 0 0,0 4 0 16,-6 2 0-16,2 3 3 0,-6-1 1 0,-3-1-1 15,-5 0 4-15,-1 0-1 0,-8-3 4 0,1-1 6 16,-5 0 6-16,-7-2 3 0,-2-1 8 16,-1-2 3-16,-7-1 1 0,2-2 5 0,-4-5-6 15,-2 1-6-15,6-3-4 0,-4-1-10 0,5-1 4 16,2-1-4-16,6-1-2 0,2-3-10 0,5 1-25 15,5-4-49-15,2-2-93 0,4-4-151 16,7-2-381-16,9-2-881 0</inkml:trace>
  <inkml:trace contextRef="#ctx0" brushRef="#br0" timeOffset="463494.1143">25208 1007 1542 0,'1'1'244'0,"1"-1"-147"0,-2 0-98 0,-2 2 25 16,1 5 58-16,-3 6 48 0,-3 1 34 0,-2 5-11 15,1 2-42-15,-2 3-22 0,2 3-16 16,0 0-21-16,-1 2-5 0,3 0-11 0,3 2-10 16,4-1 2-16,6 1-1 0,4-6 6 0,3-2 7 15,8-6 3-15,4-2-6 0,5-4-1 0,5-2-9 16,0-7-8-16,2-3 0 0,1-2-5 16,-5-4 3-16,-3-4 5 0,-3-1 0 0,-7-2 4 15,-4-3-1-15,-3-2-1 0,-4-2-6 0,-3-1-3 16,-3-3-1-16,-4-2-10 0,0-2 2 15,-4 0 1-15,-2 0-7 0,-4 1 5 0,0 0-4 16,-1 1-2-16,-6 2-4 0,-2 4-1 0,-5-1-2 16,-1 8-4-16,-3 1 5 0,-1 5-9 0,-1 0 5 15,2 3-3-15,1 3-21 0,0 3-27 16,5 6-81-16,0 3-126 0,6 3-316 0,4 4-694 16</inkml:trace>
  <inkml:trace contextRef="#ctx0" brushRef="#br0" timeOffset="464377.3575">26476 1059 1357 0,'-8'-8'171'16,"-4"-4"47"-16,0 3 14 0,3 0-9 16,4 4-22-16,1 3-57 0,2 0-40 0,1 2-37 15,-2 2-22-15,-1 3-7 0,-4 4 1 0,-1 2 15 16,-1 7 4-16,0 3-4 0,-2 1-13 16,2 1-8-16,2 1-7 0,0 0-2 0,2 2 7 15,2 0-12-15,1 1 0 0,3-3-4 0,4 3-2 16,3-6 1-16,5-2-1 0,2-2 3 0,7-4-2 15,3-2 4-15,4-4-1 0,0-2-5 16,0-3-1-16,-1-2-6 0,0-2 1 0,-3-2-2 16,1-1-2-16,-5-4 1 0,1 0-3 0,-3-2 2 15,-2-3-2-15,-1-1 3 0,-4 0-2 0,0-6-4 16,-1-1 8-16,-2-1-8 0,-2-2 3 16,0 0 1-16,-2 0-7 0,-4 1 5 0,0 4 0 0,-3 2 1 15,-2 4 4-15,0 3-4 0,-1 1 1 16,-2 3-6-16,0 2 9 0,0 2-8 0,1 2-1 15,2 2 2-15,-1 2-10 0,3 3 8 0,0 2 0 16,1 3 1-16,2 2 6 0,3 1-2 16,3 3 2-16,4 0-2 0,2 4 3 0,6-2-3 15,2 1-1-15,3 2 2 0,1-2-10 0,1-2 11 16,-2-3-4-16,0-2-1 0,-1-5 4 0,1 0-5 16,-4-6 2-16,0-2-1 0,-2 0 1 15,0-2-3-15,-2-5-1 0,-1 3 4 0,-2-3-4 16,-1-3 5-16,-1 0 0 0,-1-4-2 0,1 0 3 15,-1-1 0-15,-4 0-2 0,0 0 2 16,0-1 0-16,1 0-2 0,-4-1 1 0,0-1-1 16,-1 0-4-16,-1 2 6 0,-1-1-3 0,-2 2-1 15,2 2 6-15,-3 3-7 0,1 4 4 0,1 2-2 16,1 4-11-16,1-1-12 0,1 2-9 16,2 4 2-16,2 1 6 0,0 6 16 0,5 3 4 0,1 1 5 15,4 2 3-15,6 3-1 0,1-1 1 16,5 0 2-16,0 0-3 0,-1-5 3 0,1 1-3 15,-1-5-2-15,0-4 0 0,-3-2 2 0,-2-5 0 16,0-3 0-16,-3-2 4 0,1-3-4 0,-3-5 3 16,0 1 1-16,3-6-3 0,-1-3 3 15,2 1-2-15,-2-5 0 0,-2 0 0 0,1-2 0 16,-1 0 2-16,1-4-2 0,-2-3 2 0,0 2-3 16,2 1 3-16,-11 17 8 0,2-1 1 15,-1 3 13-15,-1 0-1 0,-1 2-3 0,0 2-3 16,-2 3-8-16,0-1-7 0,-3 6-4 0,-2 7-1 15,-5 10-6-15,-3 7 7 0,-3 6 0 16,3-2 2-16,2 4 6 0,-1-2-6 0,3 5 0 16,1-1 2-16,-2 2-2 0,2 4 1 0,-1 0-1 15,5 2-5-15,2-2-11 0,5-4-22 0,2-1-18 16,6-9-48-16,3-4-78 0,4-7-160 0,3-2-269 16,-1-8-475-16,5-2 212 0</inkml:trace>
  <inkml:trace contextRef="#ctx0" brushRef="#br0" timeOffset="464642.1357">28279 867 748 0,'0'-7'586'0,"3"-1"-76"0,-3-3-127 0,0-1-109 16,-3 2-73-16,1-4-56 0,-2 5-46 0,-2 3-31 16,-4-1-16-16,-4 4-11 0,-2 2-8 0,-4 2 3 15,-5 5-9-15,-1 0-6 0,-25 17-6 16,1 2-11-16,11 2 1 0,12 0-1 0,3-2 4 15,8 1 2-15,0 0-4 0,6-1 4 0,7-1-3 16,3 0 3-16,2-1 2 0,7 0 0 0,4 0 3 16,7 0 2-16,5 0 1 0,1-1 1 15,4-2-3-15,2 0-4 0,2-5-4 0,1 1-10 16,1-6-15-16,-1 1-23 0,3-4-28 0,-1 0-45 16,-1-3-65-16,-1-4-110 0,1-1-285 0,0-6-549 15,-1-2 92-15</inkml:trace>
  <inkml:trace contextRef="#ctx0" brushRef="#br0" timeOffset="464792.1574">28781 1015 1164 0,'0'-7'913'0,"2"-2"-529"0,-1-1-156 0,1 2-46 15,-1 1-30-15,2 4-19 0,-2-2-24 16,1 1-20-16,-1 1-20 0,-1 1-25 0,1 0-14 16,-1 2-19-16,0 0-9 0,0 0-10 0,0 0-10 15,0 2-3-15,0 0 0 0,1 5-16 16,0 1-72-16,0 5-231 0,2 3-1284 0</inkml:trace>
  <inkml:trace contextRef="#ctx0" brushRef="#br0" timeOffset="469224.9311">30076 848 1 0,'0'-2'0'16,"1"-3"261"-16,0 1 253 0,0-4-68 0,3 3-72 15,-3-1-59-15,0 1-69 0,0 0-74 0,-1 1-68 16,0 3-56-16,0 0-53 0,1 2-14 0,-1 0 7 15,0 5 9-15,1 1 29 0,-1 7 15 16,2 14 5-16,-2 5 7 0,0 7 5 0,-3-7-5 16,2-1-1-16,-3 3-4 0,-2 0-11 0,2 1-3 15,-2 5-1-15,1-1-12 0,-2 4 1 0,-1-3-4 16,3-3-3-16,-1-3 1 0,0-5-2 16,2-7-2-16,2-5-5 0,0-5 2 0,-1-2-4 15,2-2 2-15,-1-2 4 0,2-3 1 0,0-3 20 16,-1-1 22-16,1-1 22 0,1 0 10 15,-1-4-18-15,0-4-24 0,2-3-27 0,-1-6-13 16,3-5-5-16,-2-3 0 0,1-2 3 0,2-5-8 16,-2-5 10-16,1-3-4 0,2-2-2 15,1-4 4-15,-2-1-6 0,4 0 2 0,0-4-1 16,-6 27 2-16,3-8-4 0,-2 3-4 0,4-4-1 16,3 2-6-16,-1-5 5 0,2 2 1 0,6-3-6 15,0 4 3-15,2 3-6 0,2 3 0 16,-1 5 8-16,0 2-4 0,4 6-2 0,-4 4-5 15,-1 4 3-15,0 3-3 0,-5 2 2 0,4 6-4 16,-2 0-8-16,-2 6-14 0,1 1-36 0,-4 4-36 16,-2 4-57-16,2 1-72 0,-5 4-108 15,-3 3-189-15,-2 1-368 0,-2 2 241 0</inkml:trace>
  <inkml:trace contextRef="#ctx0" brushRef="#br0" timeOffset="469427.9445">30018 1106 1 0,'3'1'156'15,"-2"0"-157"-15,1 1 35 0,1 1 147 16,5-1 129-16,4 3 20 0,7-2-50 0,9 0-86 16,7-2-71-16,14 0-51 0,4-1-25 0,6 2-16 15,1-2-16-15,1 0-16 0,1 0-37 16,-1-3-88-16,-1 0-112 0,-7-1-101 0,-2-1-168 15,-4-1-16-15,-8 0 523 0,-7-2 0 0</inkml:trace>
  <inkml:trace contextRef="#ctx0" brushRef="#br0" timeOffset="469595.0531">30909 1020 1 0,'1'-8'0'0,"0"-3"219"0,-1-3 432 15,-1 4-102-15,1 2-122 0,-2 2-112 16,0 3-81-16,0 0-60 0,-1 1-53 0,2 1-41 16,1 1-44-16,1 3-35 0,-1-2-23 15,0 3 3-15,0 1 7 0,-2 5 9 0,2 3 17 0,-3 4-9 16,2 4 0-16,0-1-1 0,1 2-2 0,0 0 4 15,1 3 3-15,0 4 0 0,0-1-2 16,0 1-10-16,0 1-25 0,-1-3-41 0,0-4-48 16,1-4-83-16,-1-5-118 0,0-2-196 0,0-2-374 15,-2-2 213-15</inkml:trace>
  <inkml:trace contextRef="#ctx0" brushRef="#br0" timeOffset="469782.6043">30956 724 770 0,'-1'-1'390'0,"-2"-4"-155"15,2 2-36-15,0-2-27 0,-1 0-37 0,0 2-77 16,1 0-131-16,-2 2-41 0,3 2 0 16,-1 3 21-16,0 1 48 0,1 3-55 0,0 0-142 15,0 1-219-15,1 2-255 0,3 0 716 0</inkml:trace>
  <inkml:trace contextRef="#ctx0" brushRef="#br0" timeOffset="472076.559">31537 877 1 0,'0'-1'0'0,"0"-1"29"0,0 1 381 0,1 0-35 15,-1 0-87-15,1 1-100 0,-1 0-102 0,0 1-83 16,0 0-36-16,2 0 6 0,1 2 18 15,-2 1 24-15,3 7 29 0,3-1 5 0,-3 4 5 16,2 1 9-16,-3 0-2 0,1 1 0 16,0 2-3-16,-1-1-6 0,3 2 3 0,-4-2 1 0,0 1 1 15,-2-4 1-15,0 5 1 0,0-2-1 16,-1-1-7-16,-1 1-3 0,-5-3-9 0,6 0-7 16,-2-2-4-16,2-2-5 0,-3 1-2 0,3-5 1 15,0-2-1-15,0-2 1 0,0-1 4 0,1-1 4 16,0 0 12-16,1-1 14 0,-1 1 15 15,0-1 5-15,1 1-1 0,0-1-22 0,0-3-21 16,1-2-18-16,1-5-17 0,0 1 1 0,-1-1-5 16,5 2 3-16,-4-1-1 0,4 0-1 15,-4 0-4-15,5 2-7 0,1 1-5 0,0 3-7 16,0-1-3-16,2 0 2 0,0 1 2 0,4 2 2 16,4 0 6-16,3 4 4 0,4 1 3 0,-3 1 3 15,5 1 4-15,1 0 0 0,3 2 2 16,0 1-2-16,-1 1 3 0,5-4 2 0,-1 1-1 15,1 0 0-15,-3-2-3 0,-2 0-1 0,0-1 2 16,-3-2 1-16,-3-1 1 0,0-1 0 0,-3 0 2 16,-1-3 1-16,-4 2 0 0,-1-2 4 15,-3-1 1-15,-2-1 5 0,-2 0 1 0,-2 0 2 16,-1-1 4-16,-2 2 1 0,3-2 7 0,-5-1-2 16,-2 1 1-16,1 2-1 0,-2 1-7 0,0-1-1 15,-1 2-7-15,-4-1-7 0,3 0-3 0,-4 2-4 16,-4 2-1-16,-5 0 5 0,-2 4-1 0,-7 3 2 15,2 1 0-15,0 1 3 0,-1 2-4 16,5 0 1-16,-2 2 1 0,7-2-6 0,1 0-2 16,4 3-4-16,2 0-2 0,6 2 0 0,3-2 4 15,6-1-1-15,2-2 6 0,7-2 0 0,4-2 5 16,5-1 3-16,4-3-1 0,1-2 3 16,3-4-6-16,-7 1 0 0,1-4 2 0,-6 0 0 15,2-3 6-15,-9-4 5 0,4-2-1 0,-7-3 2 16,1-2-4-16,0 0 2 0,-2-3 0 15,-4-3-6-15,2-1 5 0,-1-1-2 16,0 2-1-16,-3-2 7 0,0 2-4 0,-5 12-3 0,0-1-3 16,-1-1-2-16,0-2 2 0,-2 4 9 0,0-3 8 15,0 3 6-15,-1 0 6 0,-2 0 1 16,4 7-4-16,-1 2-7 0,1 0-23 0,1 3-17 16,0 2-9-16,-1 5-3 0,-1 3 22 0,-1 3 6 15,-2 11 12-15,-7 17 4 0,0 8-11 16,2-1 1-16,4-10-6 0,4 3 6 0,1 0-4 0,-3 4 5 15,3 0 0-15,-1 4-5 0,-3 3-3 16,4-2-30-16,-3 1-63 0,-2-1-117 0,-2-2-297 16,-2 1-660-16</inkml:trace>
  <inkml:trace contextRef="#ctx0" brushRef="#br0" timeOffset="473338.1504">28403 2177 1255 0,'-3'-1'183'0,"2"0"-17"0,-1 0-26 16,2 2-22-16,0-1 0 0,0 0-13 0,0 1-25 15,0-1-1-15,0 0-2 0,1 1-13 16,-1-1-5-16,1 0-15 0,-1 0-13 0,1-1-5 16,0 1-6-16,2-1-5 0,0 0 1 0,5-1 3 15,5-4-1-15,7-2 3 0,7-2-2 0,5-6-9 16,5-1 4-16,5-6-4 0,4-2-1 0,-2-3 4 16,4-3-3-16,-5 0 1 15,0-4 0-15,-2 0 1 0,-4-3-1 0,2-1-4 0,-4-3 2 16,0 0-2-16,-4-1 5 0,-8 3-1 0,-2 4 2 15,-2 5 2-15,-9 1 1 0,-1 8 5 16,-2 1 3-16,-3 6 6 0,-4 1-2 0,0 5 0 16,-1 2-1-16,-2 1-10 0,-1 4 2 0,3 1-12 15,0 2-14-15,0 1-2 0,-2 6-8 0,-4 1 6 16,-2 10 10-16,-4 4 2 0,2 4 2 16,-4 4-1-16,4 4 0 0,2-1-4 0,4 2 2 0,-1 1 1 15,6 0-2-15,7-2 6 0,2 0-8 16,4-6 3-16,5-4-4 0,4-3-1 15,0-8 5-15,8-3-2 0,2-5 4 0,2-3-3 16,-1-5 2-16,0-2 0 0,-3-5 0 0,-2-3 5 0,-4-2-5 16,1-4 1-16,-4-2-1 0,-4-3-2 15,1-3 2-15,-1-3 0 0,-2-4-1 0,1-4-1 16,-4 1 2-16,0-1 1 0,-3-1 1 16,1 8 6-16,-6 3-6 0,0 6 2 0,-3 2 4 15,0 8-3-15,-1 0 7 0,0 6-5 0,0 3-7 16,-1 1-10-16,1 2-20 0,0 0-20 0,0 3 4 15,-2 4 12-15,-3 7 15 0,2 7 21 16,-4 2-1-16,2 3-6 0,-1-2 7 0,4 3-3 16,0-1 0-16,3 3 5 0,0 0-5 0,1-1 3 15,4 0-1-15,-1 1-1 0,3-5-2 0,1-3-1 16,2-6 1-16,5-4 0 0,-2-5 3 16,3-4 2-16,-4-5-1 0,6-3 2 0,0-2-4 15,-2-3 0-15,2-2-2 0,-1-1 0 0,2-4 1 16,-2 1-2-16,-4-2 0 0,4-2-1 0,-6 2 0 15,-1 6 1-15,-2-1 1 0,-2 6 3 16,-6 4-1-16,0 2-1 0,-1 0-4 0,0 2-21 16,-1-1-30-16,1 2-11 0,-1 2 3 0,0 3 14 15,-4 4 33-15,4 1 10 0,-1 4 2 0,1 0 2 16,3-1-1-16,0 1 3 0,6 0 0 16,0-2 2-16,2-2 1 0,1-1-1 0,1 0 4 0,6-6-1 15,0-2 5-15,3 0-2 0,-2-3 0 16,4-3 0-16,-4 0-3 0,3-4 3 0,-1-2 1 15,-2 0-2-15,0-4 1 0,-3-1-1 0,1-1 1 16,-3-4 3-16,3 2 1 0,-5-2 2 16,-1 0-3-16,0 0 2 0,-2 0-3 0,1 4 4 15,-4 2 3-15,-2 5 5 0,-4 2 4 0,1 4-8 16,-1 2-6-16,-1-2-15 0,1 4-14 0,0-1-9 16,-2 2 0-16,0 4 4 0,-4 5 10 15,0 5 10-15,-1 2 0 0,-1 5 4 0,-1-3-1 16,4 2-2-16,-1 2 1 0,4-5-2 0,-1 3 2 15,-1-2-1-15,3 1-4 0,1 1-17 0,-2-2-24 16,0-2-29-16,-4-1-55 0,4-4-80 16,-7-3-114-16,0-2-191 0,-2 0-333 0,-9-1 212 0</inkml:trace>
  <inkml:trace contextRef="#ctx0" brushRef="#br0" timeOffset="473493.4638">29093 1610 288 0,'-9'-7'433'0,"0"-2"-174"0,3 1-84 0,6 5-106 16,9 1-71-16,10 2-52 0,6 0 12 15,14 3 28-15,8 0 11 0,8 4-36 0,6 2-144 16,9 1-335-16,2 4 150 0</inkml:trace>
  <inkml:trace contextRef="#ctx0" brushRef="#br0" timeOffset="474482.2916">31169 1527 126 0,'4'-8'347'0,"1"-1"51"16,0-3-7-16,-3 3 11 0,2 3-50 0,-3-2-88 15,-1 0-75-15,-4 3-47 0,3 0-31 0,0-1-30 16,-3 4-23-16,-1-1-24 0,1 3-21 15,-5 3-8-15,-5 4-2 0,-4 2 8 0,-8 4 5 16,0 3 4-16,-5 3-1 0,-3 3 0 0,1 5-2 16,1 0-4-16,0 5 0 0,0 1-6 0,4 1-1 15,1 3-4-15,5 5-1 0,3-1 0 16,3 4 0-16,6-2-3 0,5-1 0 0,6-3-2 16,8-7 0-16,7-4 0 0,0-5 2 0,9-3 2 15,0-9-1-15,6-1-2 0,4-8 1 16,0-3 2-16,0-6 0 0,-1-3 1 0,-3-1 0 15,-2-4-2-15,-6-2 3 0,3 2 0 0,-6-5 1 16,2 0-2-16,-3-2 1 0,-4 2 0 16,2 0 2-16,-5 1 3 0,-3 1 2 0,1 1 3 15,-7 1 1-15,-2 5 0 0,-1-2-1 0,-1 3-2 16,-1 3-3-16,-5-1-5 0,0 3-4 0,-1 3-5 16,-2 1 0-16,-2 1 1 0,-3 2 0 0,1 1 4 15,-2 6-1-15,0 0-1 0,1 2 0 16,5 1-4-16,-2 1 0 0,5 0 0 0,4 4-3 0,1-2 3 15,2 3 3-15,3 1 0 0,2 1 3 16,0-1 4-16,7 1-6 0,-1-3-2 0,4-2-3 16,3-4 0-16,-2-3 1 0,1-6 4 0,-2-3 2 15,0 0 1-15,-3-4 1 0,0 0 2 16,-1-1 0-16,-1-1 4 0,-1-2-3 0,1 0-1 16,1 0 0-16,-4 0-3 0,-2 0 3 0,2-2 0 15,0 3 1-15,-2 3 0 0,1-4-3 0,-3 3-2 16,2 2 2-16,-2 1 3 0,-1-1-3 15,0 1-3-15,2 1-3 0,-3 1-7 0,0 1 0 16,-1 1-8-16,1 0-4 0,-1 0-1 0,1 2 2 16,7 1 9-16,-4 0 6 0,5 1 7 15,3 0 0-15,5 3 2 0,0-5 0 0,3 2-3 0,3-2 0 16,2-1 0-16,2-3-5 0,-4 0-6 16,2-2-10-16,-1 0-7 0,-3-2-2 15,-1-3 5-15,1 1 2 0,2-2 9 0,-1-3 6 0,0 0 2 16,-2-5 10-16,2 1 2 0,-4-1 1 15,0-5 6-15,-3 0-4 0,2-1 0 0,-4 1 3 16,-2 3 3-16,-2 0 6 0,-6 6 10 16,3 4 9-16,-5 4 2 0,-1 2-1 0,0 2-10 15,0 1-16-15,0 1-14 0,-1 0-11 0,-2 3-3 16,-1 3 5-16,-4 2 8 0,-1 3 4 0,1 4 0 16,0 1-3-16,0 0-2 0,0 1 0 0,6 1 3 15,1 1 0-15,2-2 2 0,1 0-7 0,6-1-7 16,0-2-7-16,2-3-9 0,4-3 1 15,4-3-1-15,1-4 0 0,3-2 4 0,-1-2 2 16,1-3 6-16,-1-2 5 0,2-2 6 0,-1 0 0 16,-1-4 4-16,-1 1 0 0,2-6-2 15,-1 2 6-15,1-4 0 0,-4-3 2 0,3-1 1 16,-4 0 3-16,-1-2 2 0,4 2 8 0,-7 2 12 16,-1 4 4-16,-2 4 9 0,-5 6 3 0,-2-2-3 15,0 7-4-15,-1 3-14 0,-2 0-18 16,0 2-24-16,-1-1-16 0,0 3 3 0,0 4 10 15,-3 4 17-15,2 5 11 0,-4 3-2 0,-1 3-2 16,1 3-4-16,5-1 1 0,0 1 1 16,1 1 0-16,1 1 2 0,-1-1-6 0,-2 4-13 0,-2 1-46 15,-1 0-100-15,-3 4-267 0,-5 1-562 16,0 0-199-16</inkml:trace>
  <inkml:trace contextRef="#ctx0" brushRef="#br0" timeOffset="474609.6402">32372 1848 1 0,'20'-13'46'0,"5"-5"-8"15,12-1-48-15,1 4-64 0,0 9 74 16</inkml:trace>
  <inkml:trace contextRef="#ctx0" brushRef="#br0" timeOffset="479092.0079">7525 2586 1 0,'0'-4'0'0,"0"-1"0"0,0-2 0 0,0 3 73 16,0 0 152-16,0 2-37 0,0 1-15 15,0-2-7-15,1 2-4 0,-1 1-14 0,0-1-27 16,1 2-34-16,-1-1-35 0,0 0-22 0,0 1-9 16,-1-1-3-16,1 1 0 0,0 1-6 0,-1-1 4 15,1-1 13-15,0 6 19 0,0-1 20 16,-1 2 9-16,0 1-1 0,-1 0-4 0,-1 5-6 15,0 1-2-15,1 0-2 0,-4 6-2 16,2 1-4-16,-4 3-6 0,-1 3-9 0,0 1-9 16,-2 6-8-16,1 0-4 0,-2 5-5 0,1 3 0 15,2 4-4-15,0 2 0 0,-2-1-3 0,6 2-1 16,-3 2 2-16,0 0-2 0,4 2 0 0,-3 0-2 16,4-1-1-16,-3-3 0 0,5 2-1 15,0-7 1-15,-1 1-2 0,-2-1-1 0,2-3 0 16,0 5-3-16,0-2 2 0,-4-1 4 0,3 1 2 15,-2-3 6-15,2 2-2 0,-1 2-1 0,-2-5 0 16,-1 4-1-16,3 0-3 0,1-1-1 0,-3-2-1 16,4 0-4-16,-2 0 4 0,1-1-1 15,2-3 0-15,-1-3 4 0,1-2-4 0,1-3-1 16,-1-5 1-16,-1-3-2 0,2-6 1 0,-3-2 0 16,3-2 1-16,-1-3-2 0,1-1 2 0,-1 0 0 15,1-2 0-15,0-2 3 0,0 0-3 16,0-1-1-16,0 1 0 0,0 2-3 0,0-3 1 15,0 0-1-15,0 2-3 0,0-3-2 0,0 2-6 16,1 1-11-16,0 1-23 0,-1-1-51 16,3 1-87-16,0-2-155 0,0 1-193 0,-1-1-316 15,5-3 382-15</inkml:trace>
  <inkml:trace contextRef="#ctx0" brushRef="#br0" timeOffset="479552.8123">8074 2663 1 0,'-2'-6'248'0,"-4"2"44"0,4-1-15 0,0 5-70 15,1 0-45-15,1 0-32 0,1 1-57 0,-1 1-27 16,-1 1 11-16,1 3 17 0,-1 4 25 0,-3 3 7 16,3 4-10-16,0 4-14 0,-1 2-12 0,1 3-2 15,1 3-7-15,-1 3 0 0,1 4-2 16,0 7-9-16,0-1-1 0,-1 5-7 0,-3 3-1 16,2-1-7-16,0 2-3 0,0 3-3 0,-3 4-4 15,2 2-3-15,-6 5-6 0,2 3-2 16,1-1 1-16,-4 4-1 0,1 3-1 0,0-2 1 15,-1 0-4-15,-1-4 3 0,-1-4-2 0,2-1-1 16,-4-4 1-16,3 0-5 0,2-6 1 0,1-1 0 16,-1-4-2-16,1-3 0 0,0-3 1 0,3-3 0 15,0-4-1-15,4-4 2 0,-1-2-2 16,2-7 2-16,0-2-1 0,0-4-1 0,1-7-1 16,-1 2-2-16,0-5 1 0,0-2-1 0,1 0 1 15,-1-3-4-15,0-1-2 0,0 0-8 0,0-1-8 16,0-1-22-16,0 0-74 0,0-1-90 15,1 0-217-15,4-5-511 0,0-3-98 0</inkml:trace>
  <inkml:trace contextRef="#ctx0" brushRef="#br0" timeOffset="480184.1762">6583 3539 1 0,'-1'-1'0'16,"-1"-1"0"-16,-4 0 0 0,2-1 42 0,3 2 261 16,-1-1-57-16,0 2-51 0,1 0-51 0,1 2-44 15,0-2-41-15,1 1-26 0,-1-1-7 16,2 0 6-16,-2 0 9 0,1 1 2 0,-1-1-3 15,0-1-8-15,1 1-12 0,-1 0 26 0,1 1 28 0,3 2 29 16,2-2 22-16,3-1-8 0,0 1-9 16,4-3-9-16,2-1-7 0,2-1-12 0,9-1-16 15,-1-1-17-15,4 1-12 0,5-2-10 16,3 0-6-16,0 2-1 0,3 1-4 0,2-1 1 16,4 1 0-16,7-3 1 0,2 2-1 0,6 0 0 15,0-1-2-15,7 0 1 0,-1 0 0 0,4 0 0 16,5-1-2-16,-4-1-3 0,0 1 0 0,0-1-1 15,-1 0 2-15,-2-1 1 0,1 1 1 16,-3-2-2-16,-1 0 0 0,-3 0 1 0,-1 0 1 16,-2-2 1-16,-7 1-1 0,-1 2-1 0,-6-3-4 15,-7 3 1-15,-5-1-1 0,-7 2 2 16,-4 2 3-16,-9 1 3 0,1 0 3 0,-10 4 10 16,1-1 3-16,-5 1 9 0,-1 1 5 0,-1 1-4 15,0-1-3-15,-3 0-16 0,2-1-18 0,-1-2-15 16,-5 2-16-16,3 1-12 0,-4 0-21 0,-1 1-41 15,-4-1-82-15,0 1-188 0,-6 2-459 16,-1-1-576-16</inkml:trace>
  <inkml:trace contextRef="#ctx0" brushRef="#br0" timeOffset="480823.5221">6892 3056 1 0,'0'-5'94'0,"0"-3"323"15,0 1-56-15,0 3-49 0,0 2-11 0,0 0-49 16,0 1-83-16,-2 1-88 0,2 1-91 16,0 2-26-16,-2 2 5 0,1 2 17 0,-1 6 36 15,-2 1 6-15,-2 4 5 0,0 1 4 0,1 5-2 16,-4 1 1-16,-1 0-2 0,2 3-4 0,2-2 0 15,-2-1-5-15,-2-4-6 0,5-3-5 0,1-3-4 16,1-6 2-16,0-1 3 0,-1 0 4 16,3-3 1-16,0-3 4 0,-1 0 10 0,2-2 21 15,-2 0 21-15,2 0 21 0,0 0 7 0,0-2-18 16,0 1-29-16,0-4-28 0,-2-4-27 0,1-2-7 16,1-3-1-16,1-1 1 0,5-5-3 15,-4-1 1-15,5-1 1 0,0-2-1 0,3 0 3 16,1-3 0-16,1 2-1 0,1 0 0 0,-2 0-3 15,3 3 3-15,0 2 0 0,-2 4 2 16,1 2 3-16,-3 3 1 0,0 1 0 0,0 3 0 16,-2 3-4-16,-1 1-7 0,-4 3-3 0,4 1-2 15,-1 2 2-15,4 3 5 0,-1 2 5 0,2 2 2 16,-1 4 2-16,0 1 0 0,1 0 2 16,-1 3-1-16,-1-1 0 0,2 1 2 0,-2-1-3 15,0 1 3-15,-1-3-2 0,1 0 1 0,-1-1-1 16,-2-2-3-16,3 2-3 0,-1-4-7 0,-3 2-24 15,2-1-45-15,-4-2-62 0,3-2-85 0,-4-1-108 16,0 0-116-16,-4 1-244 0,0-3-82 16</inkml:trace>
  <inkml:trace contextRef="#ctx0" brushRef="#br0" timeOffset="481004.2324">6829 3246 149 0,'0'0'432'0,"-2"-1"-44"0,4 0-125 0,1 1-85 16,-1-1-50-16,5-1-44 0,-1-1-15 16,8-1 0-16,-1 1-14 0,5-2-11 0,3 2-8 15,1-2-5-15,7 0-5 0,1 1-6 0,0 0-9 16,3 1-18-16,-1-1-85 0,5-1-273 16,-1-2-766-16</inkml:trace>
  <inkml:trace contextRef="#ctx0" brushRef="#br0" timeOffset="483542.2467">6743 3907 1 0,'0'-7'0'0,"0"2"12"16,-1-2 391-16,1-1-24 0,0 5-34 0,1-2-39 16,-1 2-42-16,0 1-53 0,0 2-65 15,1-1-52-15,-1 2-47 0,0-1-30 0,0 0-16 16,-1 1-13-16,1-1-11 0,0 3 8 0,1 0 10 15,-1 3 12-15,1 4 16 0,1 0-1 0,1 6-2 16,-2 0 4-16,0 0 3 0,-1 3 1 0,1 0 7 16,-1 2 2-16,0 3 1 0,0-1-2 15,-1 2-5-15,1-2-8 0,-2-1-6 0,1 0-4 16,-1-2-1-16,0 0 0 0,0 2-1 0,2-2 0 16,-2-2-2-16,1 3-1 0,-1-4-4 15,0-2-5-15,1 0-10 0,1-5-24 0,-1 0-56 16,1 0-123-16,1-5-192 0,-1 1-281 0,1-1-486 15</inkml:trace>
  <inkml:trace contextRef="#ctx0" brushRef="#br0" timeOffset="483898.9677">6859 3934 1 0,'4'-7'370'0,"0"0"-30"0,4-3-87 16,2 1-37-16,-3 4-35 0,-1 0-64 16,2 2-55-16,1 2-38 0,-2 1-22 0,-2 2-6 15,3 2 2-15,1 3 6 0,0 5 7 0,-3 2 7 16,1 3 6-16,0 4 4 0,-3 2 4 0,-4 2 3 16,0 3 4-16,-3 0 0 0,-4 6-2 0,1-5-5 15,-4 1-1-15,-1-5-2 0,1-2 0 16,3-5 1-16,-1-8-2 0,-1 2 5 0,5-5 4 15,-3 1-3-15,5-1-7 0,-1-2-6 0,1-2-7 16,2-2-1-16,0-1 4 0,0-1-5 16,2 1-6-16,1-2-11 0,-1 2 11 0,1-1 22 0,6-1 14 15,2-1 11-15,5-1-12 0,4-4-18 16,0-1-8-16,4 0-3 0,2-2-2 0,0 0-10 16,2-1-14-16,-3 1-38 0,0 0-110 15,3 1-183-15,-3-2-415 0,4 2-351 0</inkml:trace>
  <inkml:trace contextRef="#ctx0" brushRef="#br0" timeOffset="491224.7942">9066 3577 1 0,'-1'0'0'0,"-3"-1"0"0,3 0 0 16,0 0 120-16,1 1 77 0,0-3-34 0,0 3-29 15,0-1-17-15,0 1-9 0,0 0-9 0,0 0-15 16,0 1-17-16,0-1-19 0,1 0-17 0,-1 3-10 15,0-3-8-15,1 1-2 0,-1-1-1 0,0 0 2 16,0-1 5-16,0 1 6 0,0 0 6 0,0 0 3 16,2 0 0-16,-2 0-1 0,2 0-5 15,-1 0-5-15,0-3 9 0,1 1 5 0,6 0 1 16,0-3 4-16,2-2-14 0,4 1-8 0,-2-1-2 16,5 0-4-16,-2 0 1 0,3-3 0 15,2 3 1-15,1-4 0 0,5 0 1 0,-3 3-3 16,3-4 0-16,1 0-1 0,1-2 0 0,2 2 2 15,1-3 0-15,-1 1-2 0,3 1-3 0,4-1 0 16,-3 1-1-16,0-1 2 0,-1 1-1 16,0-1 0-16,-1 0-2 0,2 1 0 0,1-1-1 15,-3 3-1-15,-1-2 0 0,-1 3-2 0,-2-1-1 16,2 0 1-16,0-1 0 0,1 2 0 16,-1-3-2-16,4 2 1 0,0-1 0 0,2 1-1 15,-1-1 2-15,-1 0-1 0,-1-1 2 0,0 1 0 16,3 1 1-16,-2-1-1 0,-1 0-1 0,0-1 0 15,-1 0 2-15,-1 0 1 0,-2 2 1 16,2 0 1-16,-1-1-1 0,-3 1-2 0,-1-2 0 16,-4 2 0-16,-2 0 0 0,-2 1 3 0,-2 1-2 15,0 0 4-15,-5 2 3 0,0 2 3 16,-3 0 5-16,-3 1 5 0,-1 0 6 0,-1 1 2 16,0 0-2-16,0-1-5 0,0 3-8 0,-1-3-4 15,-2 1-3-15,3 0-3 0,0 0-2 0,-2 1-1 16,0-1-1-16,0 0-3 0,0 0 1 0,1 1-2 15,-2 0-2-15,1 1 1 0,1-2-3 16,-1 0 2-16,0 1-4 0,-1 0-7 0,0-2-17 16,0 2-37-16,0 1-66 0,0-2-99 15,0 3-164-15,0-2-295 0,-1 0 26 0</inkml:trace>
  <inkml:trace contextRef="#ctx0" brushRef="#br0" timeOffset="491546.4941">10612 2528 1 0,'0'-1'0'0,"0"-1"313"16,0-2-89-16,2 3-80 0,4 0-64 0,2-1-33 15,5 1 18-15,1-2 2 0,6 3 1 0,0 1 0 16,4 2-9-16,0 5-1 0,-1 2 1 0,-1 3-5 15,-3 1-2-15,1 2-3 0,-2 4 3 16,-3 3-2-16,-3 1-4 0,-2 2 2 0,-3 2 2 0,-2 1 3 16,-3-1 2-16,-2 1 1 0,-1 2-3 15,-2-3-4-15,-1-1-2 0,-3 2-1 0,-2-4-1 16,-1-1-4-16,-2-2-4 0,0-6-6 0,-2 0-7 16,3-5-5-16,-2 3-4 0,1-4-5 0,1 2-3 15,4-3-6-15,0-2-10 0,2 1-33 16,3-4-83-16,2 0-125 0,2-1-172 0,6-1-366 15,2 0 182-15</inkml:trace>
  <inkml:trace contextRef="#ctx0" brushRef="#br0" timeOffset="492616.7834">12261 2013 1 0,'7'-11'0'0,"3"-7"0"16,-1-2 17-16,-4 4 383 0,-3 4-67 0,0 1-62 16,-2 1-53-16,-2 1-51 0,0-2-33 0,1 4-31 15,-3-1-21-15,0 2-15 0,2 0-12 16,-5 1-13-16,3 1-6 0,-3-2-10 0,1 1-8 15,-1 3-6-15,-3-2-5 0,1 3-5 0,-2 1-2 16,-2 0 0-16,1 3 0 0,-4-1 2 0,2 3-4 16,-3 1 2-16,-2 1 0 0,-1 2 2 15,0 0 2-15,-1 1 2 0,-2 1-1 0,0 2 0 16,1-2 1-16,-1-1 0 0,2 1 2 0,-2 1 4 16,5 1 1-16,-4 2 2 0,4-1 1 15,-5-2-1-15,3 4 0 0,2-4 0 0,-2 4-1 16,-1-1 3-16,2 1 0 0,-1 0 1 0,-1 4 1 15,3-3-2-15,-3 1-1 0,5 2-4 16,-3-4-2-16,1 0-4 0,1 3 2 0,-2-2 0 0,2 1 2 16,-1-1 1-16,0 3 0 0,5-3-1 15,-2 3 1-15,0-2 2 0,1 1 0 0,-2 3 2 16,3-1 2-16,-1 2 0 0,0 0-1 16,1-2-2-16,3 2-3 0,-1 0-1 0,0 1 2 15,1 0-4-15,0 3 5 0,-2-1-4 0,3 0-3 16,0 3 0-16,0 2-3 0,1-3 1 0,-1 2 1 15,3 1 4-15,-1-1-6 0,3-1-1 16,0 1-1-16,2-4-5 0,1 2 5 0,0 0 1 0,2-4 0 16,0 2 3-16,-1-3-3 0,4 2-1 15,0 2 1-15,-2 0 3 0,6-1-1 0,-3 2 0 16,4-1 0-16,-3 3-4 0,3-3 3 0,-1-1 1 16,2 2 1-16,4-2 3 0,-3 1-2 0,2 1 0 15,4-1 1-15,-3 2 0 0,4-2-1 16,3-1 2-16,-2-1-2 0,4-1-2 0,-2 0 1 15,4-2-1-15,-2 0 2 0,1-2 1 0,3-1-2 16,-2 1-1-16,3-1 0 0,0-1 0 16,2-1 3-16,1-4 1 0,3-1 0 0,0-1-3 15,2 0 2-15,-3-1-1 0,5-1 3 0,3-2 2 16,-1-1-1-16,2-2-2 0,3 1 1 0,-3-1 1 16,1-3 4-16,1-3 2 0,3-3 0 0,-2-2-4 15,2 0 0-15,1-5-1 0,-2 1-1 16,3-2-1-16,2-1-1 0,-1-4 1 0,1-3 0 15,2-2 1-15,-2-1 1 0,2-3-2 0,-1 2 2 16,-2 0 2-16,-2-1 1 0,2 0 2 0,-6 0 6 16,-2 0 4-16,-2-2 2 0,-4-2 1 15,-5 1-2-15,1-3-5 0,2 0-3 0,0-2-1 16,-3-3-1-16,0-2 1 0,-1 0 1 0,-2-2-1 16,-4-3-4-16,4 1 0 0,-6-2-4 0,3-6-1 15,-1 0-2-15,-6 0-2 0,-4-1 4 16,-2 1 2-16,-3 3 5 0,-2 0 1 0,-4 0-9 15,-2-2 1-15,-2-3-9 0,-1 1 3 0,-6 1-1 16,-2 4-1-16,-1 1-3 0,-4 2-3 0,-3 3 2 16,-5-3 0-16,-2 1 2 0,0-2-1 15,-2 0-1-15,-3 8-2 0,-1 1 1 0,-2 4 0 16,-3 4-2-16,2 3-1 0,-4 1-2 0,3 3-4 16,-2 3 5-16,-4 2 1 0,0 1-2 0,-5 1 5 15,0 3-5-15,-2 1 1 0,-3 2 1 16,0 1-1-16,0 2 4 0,-3 1 0 0,-1 2-1 0,7-1 0 15,0 2-1-15,-1-1-2 0,5 1-1 16,3 1 0-16,2 1-4 0,1 1-2 0,3-1-4 16,1 2-5-16,6-1-18 0,2 3-18 0,1 1-22 15,4 2-34-15,1 2-23 0,0 3-47 0,5-1-200 16,-1 5-283-16,4-2-384 0</inkml:trace>
  <inkml:trace contextRef="#ctx0" brushRef="#br0" timeOffset="492994.0075">12292 1741 1 0,'0'-9'118'0,"0"0"172"0,-1-1 23 0,-1 6-17 15,4 3-53-15,-2 1-88 0,0 1-121 16,0 2-65-16,0 2-1 0,-2 4 31 0,1 7 63 16,-1 6 29-16,-2 8 20 0,-2 7-4 0,-3 8-2 15,-2 6-11-15,-4 6-16 0,-1 5-6 0,-4 6 0 16,-4 5-13-16,0 0-8 0,-4 6-10 16,-2 1-13-16,-1 8-1 0,-2 3-5 0,2-1 1 15,3 5-6-15,3-8-1 0,4-6 1 0,4-5-2 16,2-13 0-16,3-2-4 0,3-6 0 0,2-5-2 15,2-6-3-15,2-6-2 0,1-6-1 16,1-4 2-16,1-1 2 0,-2-1 0 0,2-2-3 16,0-4-2-16,2-4-4 0,-1-5-9 0,1-1-19 15,0-4-38-15,-1-1-64 0,0-4-108 16,2 0-73-16,3-4-194 0,1-4-350 16,3-9 440-16</inkml:trace>
  <inkml:trace contextRef="#ctx0" brushRef="#br0" timeOffset="493310.0104">12758 1942 1 0,'12'-20'0'0,"4"-6"426"16,-1 0 83-16,-6 9-57 0,-4 9-61 15,-2 3-98-15,-2 2-109 0,-1 3-87 0,-1 1-75 16,-1 2-36-16,0 4 2 0,-2 9 21 0,-1 9 34 15,-3 8 11-15,-5 8 3 0,0 9-3 16,-1 6-6-16,-2 7-2 0,0 6-4 0,0 1-5 16,-4 3-4-16,0 6-3 0,-1 8-6 15,0 4-3-15,0 2 2 0,1 1-6 0,0-8-1 0,2-5-4 16,6-9-8-16,2-10 1 0,-1-2-2 16,3-9 0-16,2-6-1 0,1-10-2 0,3-2-2 15,-1-6 1-15,-2 0-3 0,3-5-4 0,-1-2-7 16,1-5-27-16,-1 0-38 0,2-3-48 15,-4 0-78-15,1-2-121 0,0-5-149 0,1-5-411 16,-2-4 132-16</inkml:trace>
  <inkml:trace contextRef="#ctx0" brushRef="#br0" timeOffset="493674.1969">11250 2670 1 0,'-10'-4'216'0,"0"-2"102"16,0 3-1-16,5 2-47 0,6 1-78 16,3 0-86-16,-1 1-59 0,7 1-14 0,2-1 14 15,9-1 13-15,5 3 9 0,7 0 6 0,7 0 5 16,4-4 5-16,10-4-3 0,7-1-8 0,2-2-10 15,6-2-11-15,5-1-12 0,0-1-7 16,5-2-7-16,1 1-8 0,0 1-2 0,-2-2-2 16,-2 4-5-16,-5-3 0 0,-2 1-2 0,-6 1-2 15,-4 1 1-15,-10 1-4 0,-1 2 1 0,-7-1 1 16,-5 3-1-16,-7-2 0 0,-7 3-2 0,-8 3-2 16,-3-2 2-16,-9 3-3 0,-2 0-1 15,-2 0-8-15,0 1-13 0,-9 1-19 0,-2 3-27 16,-6 2-40-16,-6 0-76 0,-2-1-125 0,-5-1-189 15,-3 1-283-15,-4-2 408 0</inkml:trace>
  <inkml:trace contextRef="#ctx0" brushRef="#br0" timeOffset="494416.1693">11578 2232 550 0,'-1'-4'280'0,"1"0"-12"0,1 0-53 0,-1 3-78 16,2 2-68-16,-2 0-69 0,0 3-14 0,0 1 14 16,0 4 29-16,-2 4 26 0,0 6-1 15,-1 0-3-15,1 4-7 0,-2 1-3 0,-2-2-4 16,3 1-7-16,-3-2-4 0,2 1-6 0,-1-2 2 15,2-3 2-15,0-1 5 0,-2-1 10 16,2-1 3-16,-1-2 7 0,-1-1-1 0,1-4 1 0,-1-3 2 16,4 0-2-16,-3-1 4 0,2-2 3 15,-3 1 3-15,2-2 2 0,0-2-5 0,-1-1-9 16,-1 0-14-16,0-5-10 0,0 0-6 0,-3-3-7 16,2-2-2-16,2-3-8 0,-1-1-1 15,3-1-7-15,2-3-1 0,0-1-1 0,2-2-1 16,2-3 2-16,0 1-2 0,2-1 2 0,4 0-2 15,-1-2 2-15,2 3-2 0,1-3 1 0,2-2 2 16,2 3-3-16,-1-2 3 0,4 0 3 16,-2 4-3-16,3-1 4 0,-3 3-3 0,4 3 0 15,-2 1-1-15,0 4 1 0,0 1 3 0,-1 3-3 16,-2 4-1-16,-5 3-12 0,-3 3-8 0,-3 3-7 16,-2 2-1-16,1 4 12 0,-1 3 8 15,-1 5 10-15,-2 4 4 0,0 5 2 0,-5 3 4 16,-2 3 3-16,-3 2 3 0,-3 5-1 0,-2-4 0 15,-1-1 0-15,2-7-1 0,-1-7 0 0,4-2-4 16,0-2 1-16,3-3-2 0,2 1 1 0,0-5 2 16,2 1-3-16,0-6-5 0,3 1 1 15,1 0-5-15,0-3-2 0,1 0 2 0,2-1 8 16,0-1 6-16,4 0 9 0,1 0 2 0,5-1-10 16,-2 0-2-16,6-1-3 0,-4 0-4 0,1 1 0 15,0-1-2-15,-3 3-3 0,0 2-4 16,-4 1-1-16,1 1-1 0,0 3-1 0,1 1 4 15,-2 4 0-15,-1-1 5 0,-1 5 2 0,-4-1 1 16,0 3 4-16,-2 0 0 0,-2-2 3 16,0 1 2-16,-3 0 4 0,-2-2 3 0,-1 0 5 15,-3-3 6-15,0 1 0 0,-4-1 6 0,-2 1-1 16,-1-2-4-16,-3-1 0 0,0-1-10 0,0-1-2 16,-2 1-5-16,-2-2-4 0,4-2 1 0,2 0-3 15,1-2-1-15,4 1-9 0,3-1-22 16,4 0-66-16,2 1-211 0,3-3-584 0,2 3-524 15</inkml:trace>
  <inkml:trace contextRef="#ctx0" brushRef="#br0" timeOffset="497397.684">11592 2967 1 0,'-2'-4'0'0,"0"-2"0"16,-3-2 0-16,2 1 0 0,0 2 189 0,-1 0 50 15,2 1-53-15,-2-1-40 0,-1 2-29 0,3 0-19 16,-3-1-16-16,1 3-17 0,3 1-24 0,-2 1-21 16,-1 2-16-16,2 1-7 0,-1 1 2 15,-3 5 5-15,3-2 7 0,-2 4 6 16,0 0 7-16,0 2 4 0,1-1 2 0,2 0 0 0,-1 1 1 16,2 0 3-16,-3-3 3 0,4 2 0 15,0-2-2-15,1-1-1 0,2-1-3 0,-1 0-2 0,-1 0 0 16,2 0-2-16,-1-1 1 0,3 0-2 15,-1-1-2-15,2 0-4 0,-1 2-2 16,3-1 0-16,0 1-1 0,0-1 1 0,3 0-1 0,-2 3-2 16,1-3-2-16,2 3-1 0,1-2-1 15,-3 2 0-15,0-3-3 0,-3 2-2 0,-1 0-2 16,-1 1 2-16,-2-1-1 0,-1-1 5 0,2 0 1 16,-4-1 4-16,-2-1 4 0,-1-1 3 15,-1 3 0-15,-3-1-1 0,-3-2-2 0,-3 1-9 16,-2 0-3-16,-2 0-2 0,1-2-8 0,-3-3 4 15,3-1 0-15,-1-2-1 0,2-1 3 0,0-2-3 16,1 0-3-16,0-2 1 0,3-2-1 16,4-1-7-16,-1-1-4 0,1-1-4 0,5 0-9 15,2-3-1-15,2-2-2 0,4 1-1 0,3 1 8 16,-1-4 5-16,5 1 6 0,2-2 6 0,2-2 2 16,1 1 2-16,0 0 3 0,0 0 1 0,0 1 0 15,-3 0 3-15,1 1 2 0,-3-2 2 0,0 1 4 16,-4 1 0-16,-1 1 10 15,-2 2 4-15,-3 0 13 0,-2 2 15 0,0 1 3 0,-2 1 4 16,0 1-8-16,-3-1-8 0,-1 4-10 0,-3 0-9 16,-1 0-8-16,-4 2-6 0,-2 1-5 0,-2 3-5 15,-3 1-2-15,0 4-2 0,-1-1 0 16,-2 3 0-16,4 0-1 0,-2 0 2 0,4-1-7 16,3 5-10-16,3-3-18 0,1 4-90 0,4 0-251 15,3 0-543-15,4 2 19 0</inkml:trace>
  <inkml:trace contextRef="#ctx0" brushRef="#br0" timeOffset="498710.7579">8878 4342 1 0,'-2'0'0'0,"-2"0"0"0,-2 1 0 0,2-1 0 15,-1-1 0-15,3 1 0 0,-2-1 0 0,-1 1 48 16,3 0 115-16,-2 0 0 0,2-2 2 0,0 2 4 15,2 0 2-15,-1 0-5 0,0 0-13 16,2 0-19-16,-1 0-20 0,0 0-24 0,1 0-17 0,-1 2-13 16,0-2-10-16,0 0-10 0,0 1-14 15,1-1-13-15,-1 0-14 0,0 0-14 0,1 0-6 16,-1 1 10-16,4 0 7 0,0 1 15 0,3 1 16 16,2 1 3-16,2 0 8 0,2 3 3 15,2-2 2-15,2 2-2 0,2 1-3 0,2 0-5 16,5 3-4-16,-4 0 2 0,2 2 1 0,2 2-2 15,-1 2-2-15,4 0-2 0,0 4-5 0,2 1 0 16,1 0 3-16,4 1-4 0,-1 0 0 16,4 4 0-16,2 0 0 0,0-1-1 0,1 2-1 15,4-2-2-15,-1 0-1 0,2-1-3 0,-3 0 2 16,0-1 2-16,2 1-3 0,-2-4 6 0,1-1-1 16,-4-4-1-16,-3-1 2 0,-2-1-5 15,-2-3 0-15,-2-1 0 0,0-1 1 0,-4-1-2 16,-3-3 1-16,-3 1-1 0,-2-3-1 15,-3-1 4-15,-4-2 1 0,-3 0 4 0,0-1 5 0,-2 0 0 16,-4-2 4-16,-1 1-1 0,0-3-3 16,-2 1-11-16,0-3-13 0,-2 0-22 0,0-1-29 15,-2-1-25-15,0-1-36 0,-3-1-43 0,-1-2-59 16,-1 3-86-16,-1-4-84 0,1 3-116 0,1-3-96 16,-6 0 101-16,3 2 493 0,0 0 0 15,0 0 0-15,2 3 0 0,0-2 0 0,1 2 0 16,-1 0 0-16,4 1 0 0,2 3 0 0,-1-1 394 15,3 3-31-15,0-1-49 0,3 4-88 0,-2-1-83 16,1 2-70-16,3 2-56 0,1 0-1 16,3 1 22-16,4 4 15 0,4 5 16 0,0 2 8 15,4 2-4-15,-1 3-10 0,2 1-11 0,0 0-11 16,3 3-6-16,0-1-6 0,-5 2-3 0,-1 0-6 16,-2 0-4-16,-4 0 8 0,-4-5 5 15,-4 0 6-15,-1-3 4 0,-4 1-3 0,-5-5-5 16,1-1 9-16,-4 3 6 0,-3-1-1 0,-6 0 1 15,-4 2-14-15,1-5-12 0,-1 0-3 0,1-3-11 16,0-2-9-16,3 0-19 0,2 1-75 16,3-4-199-16,3 1-553 0,2-3-468 0</inkml:trace>
  <inkml:trace contextRef="#ctx0" brushRef="#br0" timeOffset="499838.0222">12047 4413 1 0,'3'-10'0'0,"5"-3"0"0,-2-6 0 0,1 4 0 15,0 4 0-15,-4 0 240 0,1 0 76 16,0 2-34-16,-3 1-51 0,0 0-27 0,-1 2-30 16,0-2-17-16,-2 3-21 0,2-1-35 15,-5 0-26-15,1-1-29 0,-1 2-18 0,-2 0-12 16,-2 1-7-16,-2 0-3 0,0 2-2 0,-6-2 1 15,1 4 1-15,-1 0 3 0,-2 0 1 0,-1 1 1 16,-2 2 4-16,2-1-1 0,-4 1 0 0,-1 1 1 16,0 0-4-16,-2 0 4 0,3 3 3 15,-3-2-2-15,2 1 3 0,-2 0-2 0,3-1 0 16,-1 2-1-16,3-1 2 0,-3 1-1 0,-1 1 0 16,-2 1 2-16,3 0-4 0,-1 2 5 15,4-4 0-15,-2 4-1 0,1-2-3 0,-2 2-1 16,3 1-4-16,1 0-1 0,-1 1 2 0,2 4-6 15,-1-2 0-15,1 1-2 0,1 2-5 0,-3-3 6 16,3 4-2-16,-1 0 1 0,1 1 6 0,-1 3-4 16,2 1 1-16,-3 2 0 0,-1 1 2 15,2 2-2-15,-2 5 2 0,-1-1 0 0,1 3-4 16,0 0 4-16,1 0-1 0,0-2 1 0,2-2 2 16,2 3-1-16,3-3-1 0,-2-2 1 15,2 2-2-15,1-3 2 0,0-1-2 0,2 0-2 16,-1 1 1-16,5 1 1 0,-1-1 0 0,1 0-1 15,0-1 1-15,1-1-4 0,4-1-1 0,0 0 3 16,0 1-3-16,2 2 3 0,2 2-1 16,0 2 1-16,2-2-2 0,0 3-1 0,3 1 2 0,0-2 0 15,1 3 0-15,1-2 2 0,3 1-3 16,2 3 1-16,1-2 0 0,1-2-1 0,4 1 5 16,1-6 0-16,4 1 2 0,5 2-1 0,2-1 1 15,0-2-1-15,5 0-2 0,-2-5 3 16,5-1 2-16,2 0 2 0,4-5 2 0,0-3 0 15,3-3-1-15,0 1 1 0,1-4 1 0,1-2 1 16,0-1-1-16,0 0-9 0,3-2-2 0,0 0 2 16,-1-2-1-16,2-3 5 0,-1-1 1 15,2-3-5-15,1-2 3 0,3-2-2 0,-1-1-1 16,-4 0-1-16,1 0-2 0,-5-1 1 0,0-1-4 16,0 0 3-16,-1-2-1 0,0-3 1 15,-1 0 4-15,4-1-5 0,-2-3-1 0,0-2 0 0,2-2-1 16,-2-2 2-16,0 2 0 0,-2-1 0 15,-7 2-1-15,1-1 2 0,-3-1 1 0,0-1 3 16,-2-3-1-16,-2 1 1 0,0-2 1 0,-3-2 1 16,2 0 1-16,-2-6-1 0,-1 3 1 0,1-5 1 15,-5 1 1-15,0 1 3 0,-7-2 0 16,-1 0 1-16,-4-3 1 0,-1-1-4 0,-5 0-1 16,1-6-2-16,-3 2-1 0,-4-1-1 0,-1 0 0 15,-3 1 0-15,-5 2-5 0,0 0-2 0,-2-1-1 16,-4 3-3-16,0 0-1 0,-5 5 2 15,3-2 0-15,-6 3 0 0,-1 3 2 0,-2 0-3 16,-5 4 0-16,2 2-2 0,-1 0-2 0,-4 2 2 16,0-3-1-16,-2 2-1 0,-4 3-1 15,-2 3-2-15,-3 2 2 0,-6 0 0 0,0 2 3 16,-5-1-4-16,-4 4 0 0,-4 2-1 0,-2-2-1 16,1 5 4-16,-3-2-4 0,1 3-1 0,0 3-2 15,2 3 0-15,0 2 0 0,2 2 0 16,1 3 1-16,2 1-4 0,3 1-3 0,-1 1-3 15,1 3-7-15,4 2-4 0,2-2-2 0,6 3-18 16,3-1-18-16,5 5-38 0,3 2-42 16,5-1-78-16,4 3-121 0,6-2-328 0,2 0-792 0</inkml:trace>
  <inkml:trace contextRef="#ctx0" brushRef="#br0" timeOffset="500161.769">11997 4207 1167 0,'-3'0'168'0,"0"-1"-41"0,0 1-68 0,2 1-24 0,0 3 13 16,-3 3 17-16,-4 4 28 0,1 6 29 0,-2 5 9 15,0 4-7-15,-3 8-14 0,1 8-21 16,-4 6-26-16,0 7-8 0,-3 3-6 0,1 1-13 15,-2 3-5-15,1 4-9 0,-2 0 2 0,2 2-1 16,2-2-3-16,0 0-1 0,2-4-5 0,2-1-2 16,-3-2 6-16,4-3-3 0,2-4 0 0,-5-3 0 15,5-5-1-15,1-1-2 0,-3-4 0 0,3 1-1 16,-2 0-8-16,0-4 3 0,2 1-2 16,-3-1-3-16,0-1-1 0,4-3-17 0,-1-3-25 15,1-2-42-15,-2-4-73 0,2 0-150 0,0-2-203 16,1-4-443-16,2-2 192 0</inkml:trace>
  <inkml:trace contextRef="#ctx0" brushRef="#br0" timeOffset="500479.5427">12561 4435 1101 0,'15'-22'210'0,"5"-4"-24"0,1-4 31 0,-6 14 3 16,-8 6 24-16,1 4-13 0,-7 3-62 0,0 3-60 16,-2 0-62-16,1 1-48 0,0 4-8 0,-2 4 9 15,-5 8 15-15,1 13 22 0,-4 4 6 0,-6 10-2 16,-2 7-4-16,-4 4-7 0,0 7-8 16,-7 5-3-16,4 3-3 0,-2 5-8 0,-2 4 0 15,3 3-2-15,0 6-4 0,1 0 5 0,-1-1 0 16,2-3 0-16,0-6 2 0,1-1-3 15,2-4-4-15,2-9-1 0,3-4-2 0,1-9 1 0,4-7-1 16,1-3-3-16,1-8-7 0,1-2-8 16,-2-4-21-16,6-6-35 0,-4 0-63 0,2-1-80 15,-4-3-134-15,0-4-319 0,0-4-742 0</inkml:trace>
  <inkml:trace contextRef="#ctx0" brushRef="#br0" timeOffset="500846.6334">10835 5181 241 0,'-7'-7'550'0,"2"-4"-362"16,-1 3-5-16,6 6-43 0,4 2-42 0,5-1-31 15,5-1-18-15,3 0 17 0,8 2 19 0,5 0 9 16,7 0 0-16,8 0 8 0,8 1-13 16,5 0-3-16,8-2-8 0,5 0-17 15,7-5-3-15,2-1-8 0,3-3-5 0,1-1-9 0,3 0-2 16,-2-1-8-16,-3 2-4 0,4-3 1 0,-5 1-9 16,-4-1 0-16,-4 2-2 0,-5 0-4 15,-7 0 2-15,-3 1-3 0,-7 1-1 0,-8 0-2 16,-5 3 0-16,-8 1-1 0,-7 2-1 0,-7 1 2 15,-5 0-5-15,-6 1-2 0,-4 1-5 0,-3 0-12 16,-1 1-5-16,-3-1-11 0,-4 3-19 16,-6 0-32-16,-8 2-69 0,0-1-133 0,-4-1-262 15,-5 1-384-15,-4-2 449 0</inkml:trace>
  <inkml:trace contextRef="#ctx0" brushRef="#br0" timeOffset="501193.8619">11460 4580 1 0,'-4'-6'346'0,"-1"-4"-1"0,0 3-27 16,-1 2-39-16,4 1-20 0,-3 1-26 0,0 2-58 15,0 0-54-15,0 0-49 0,0 2-39 0,-3 1-26 16,-1 5-3-16,-1 2 9 0,-4 5 11 16,-1 3 19-16,-7 5 9 0,0 5 2 0,-5 3-5 15,1 1-9-15,-1 1-6 0,-1 2-3 0,4-2-4 16,2-5-6-16,7-2-4 0,0-6-6 16,7-3-4-16,3-1 1 0,1-1-2 0,4 1-1 15,3-3 4-15,3 2 6 0,3-1 7 0,7-3 6 16,5-2 2-16,11-3-4 0,5-1-5 0,8-3-10 15,5-2-11-15,2-2-28 0,0 0-80 0,2-2-189 16,-1 0-538-16,1-1-693 0</inkml:trace>
  <inkml:trace contextRef="#ctx0" brushRef="#br0" timeOffset="504089.6585">11266 5400 1 0,'1'-2'0'0,"2"-1"179"16,0-3 194-16,0 1-16 0,-1-1-60 0,1 3-28 15,-2 0-31-15,0 1-42 0,0 0-30 0,-1 0-19 16,0 1-22-16,0 0-20 0,0 2-19 16,0-1-28-16,-1 2-19 0,0-2-17 0,0 1-10 15,0 3-2-15,-2 1 6 0,-2 5 10 0,-3 3 5 16,-3 5 3-16,3 0-6 0,-2 3-7 0,3-1-3 16,1-1-7-16,1 2 2 0,1-2-4 0,4 0-1 15,0-2-4-15,4-1 5 0,2-2 3 16,2-1 4-16,-1-2 5 0,2-3-1 0,4-3-1 15,-1-2 3-15,-1 1 1 0,2-4 2 16,1-3 1-16,-1 0 0 0,-1-3-2 0,1-1-3 16,1-2-1-16,-2-2-2 0,0-1 0 0,-2-1-4 15,1-1-1-15,-3 1-3 0,-2 1-7 0,1 1 4 16,-1 0 0-16,-2 3-2 0,-2 4 5 16,1 0-5-16,-2 2-2 0,0 2-3 0,-2 0-4 15,1 0-9-15,0 1-11 0,-1 0-4 0,2 3-2 0,-1 3 14 16,1 4 10-16,0 3 7 0,0 3 4 15,1 2-4-15,-2 1 0 0,1-1 2 0,0 0 0 16,1 2-1-16,-1 1 1 0,0 0-9 0,0 3-53 16,1 0-99-16,-1-2-265 0,3-1-881 15</inkml:trace>
  <inkml:trace contextRef="#ctx0" brushRef="#br0" timeOffset="505590.963">17463 2045 1 0,'-1'-4'0'16,"-1"-4"0"-16,-1-2 158 0,1 2 142 0,1 0-28 15,1-1-33-15,-1 1-37 0,0 0-32 0,0 0-26 16,0 1-20-16,0 2-16 0,-2 0-14 16,1 1-17-16,1-1-14 0,-2 1-12 0,0 2-15 15,-1-1-12-15,1 1-9 0,-3 1-10 0,1-2 2 16,-3 2 3-16,0 0 1 0,-2 0 4 0,-1-2 2 15,1 1 0-15,0 0 1 0,-4-1 0 16,-1 0-3-16,1 1-1 0,-4 0-1 0,-1 1-1 16,2-1 1-16,-2 1 3 0,-2 0 0 0,2 0 1 15,-4 0-3-15,-1-2-4 0,2 3 1 0,-1-1 0 16,-3 2-1-16,3-1 0 0,-4 0 0 16,6 3-6-16,-2-3 3 0,3 2 2 0,2-1-3 15,-2 2 2-15,0-1-3 0,1 1-1 0,-3 1 0 16,2 1-3-16,-1 1 3 0,1 1 1 15,-2 2 0-15,2 0-1 0,-3-1 1 0,2 4-1 0,1 1 3 16,-1 2 2-16,-3-1 0 0,2 3-1 16,2 0 1-16,-2-1 0 0,-2 4 3 0,-1 1-2 15,4-1-2-15,-1 2-4 0,1-2 2 0,1 1 0 16,0-1 0-16,-1 2 4 0,3 0-4 16,-1 1-1-16,4 0-1 0,-3 1-2 0,-1 2 2 15,6 1 1-15,-5 2-2 0,4-1 1 0,-2 1 2 16,3 1 3-16,-5 2 4 0,5 0 2 0,-1 1-4 15,1 1-2-15,3-2-3 0,-1 1-1 16,1-2 1-16,1-1 0 0,4-1-1 0,0 1-1 16,1 1 0-16,2 1 2 0,-2 2-1 0,4-4 3 15,4 1-1-15,-2-3-1 0,2 0 1 0,3-1-2 16,-2 1 3-16,6 0 0 0,-2 0 2 16,4 1 2-16,-1 1-2 0,4 1-1 0,3 1-2 15,5 0 1-15,0-3 0 0,4 1 5 0,3 0 2 16,2 2-3-16,4-4 5 0,4 1 0 0,3-3 2 15,6 1 2-15,0-3 0 0,2 1-4 0,0 2-3 16,4-4-2-16,-2-3-1 0,-1 0 1 16,3 1-3-16,-3-3-2 0,-1 0-1 0,0-6-1 15,-2-1 1-15,4-6 2 0,0-1 1 0,0-3-3 16,-1 0 0-16,4-2 0 0,-3-2-2 0,0-2 2 16,2-2-1-16,-4-1-6 0,-2 1 0 0,0-3 1 15,-2-2 0-15,3-3 6 0,-1-2-1 16,0-1-1-16,4-3-1 0,-2 2 2 0,4 0-3 15,1-3 3-15,0-1 0 0,-3-3 0 0,-2 1 2 16,-1-1 1-16,-2-1 2 0,-5 0 1 16,1-2 3-16,-4-2-5 0,0 0 2 0,1-3 0 15,-4-2 0-15,-1-1 4 0,-1-4 0 0,-1 0-1 16,3-2 0-16,-5-2 2 0,0 2 0 16,-3-9-4-16,-4 0 3 0,-6 1-2 0,-2-2-4 15,-3 2 2-15,-5 0-5 0,-3 3 3 0,-4-1 1 16,-3 2-3-16,-3 3-1 0,-3 1-1 0,-4 1-1 15,-1 4 1-15,-4 1-1 0,-1-1-2 16,-8 4-2-16,-3 0-4 0,-3 0 4 0,-5 1 0 16,-3-3-1-16,-2-1 2 0,-3-2-2 0,-4 2-3 0,-6 4 0 15,-1 3 2-15,-7 2-3 16,-1 2 0-16,-5 4-1 0,-3 1-5 0,2 6 5 0,-5 4 1 16,1 1 1-16,0 3 3 0,-3 3-3 0,2 4-1 15,5 5 4-15,-4 2 1 0,3 4-1 16,3 2 0-16,2 4-4 0,3 2-4 0,5 3-1 15,1 4-3-15,7 1-4 0,2 4-9 16,5 3-19-16,3 5-32 0,4 1-54 0,7 1-76 16,4-5-123-16,6-3-234 0,11-6-416 0,2-4 11 15</inkml:trace>
  <inkml:trace contextRef="#ctx0" brushRef="#br0" timeOffset="505927.3217">17575 1907 741 0,'-9'-8'381'0,"1"0"-102"16,-1-1 11-16,3 3-44 0,1 5-36 0,2 2-63 15,1 3-53-15,-3 4-25 0,-2 5 3 16,-1 3 17-16,-3 6 1 0,0 3-7 0,-4 6-14 15,2 7-13-15,-1 6-9 0,-5 5-5 0,0 3-6 16,-2 3-6-16,-4 6-7 0,-2 3-8 0,-2 4-6 16,0 5 0-16,-1 2-2 0,1-1-1 15,5-2 1-15,0-1-3 0,3-3-1 0,0-5 0 16,4-2-1-16,-1-6 1 0,1-4-2 0,4-3 0 16,0-3 0-16,-2-1-2 0,4-4 1 0,1-5-1 15,0-8-14-15,6 1-32 0,-1-4-34 16,3-1-55-16,0-4-81 0,3-7-162 0,0-6-299 15,6-5-436-15</inkml:trace>
  <inkml:trace contextRef="#ctx0" brushRef="#br0" timeOffset="506219.3538">17998 2026 330 0,'22'-24'639'15,"7"-4"-420"-15,5-4 40 0,-7 10-1 0,-5 8 1 16,-6 0-26-16,-1 7-47 0,-7 2-56 0,-4 5-49 16,-2 4-32-16,-1 3-12 0,-1 5 15 0,-1 8 16 15,-2 6 14-15,-4 10 0 0,-6 9-11 16,-1 7-18-16,-5 5-16 0,-5 6-13 16,-3 2-7-16,-1 5 0 0,-5 3-1 0,-2 8 0 0,1 6-5 15,-3-2-2-15,4 2-2 0,3-1-3 16,5-9-2-16,3-2-1 0,3-8 0 0,4-9-1 15,3-5-2-15,1-7 0 0,3-1-8 0,-2-7-5 16,6-5-16-16,-2-2-19 0,3-10-29 16,-2 0-48-16,-1-3-67 0,-4 0-132 0,0-6-221 15,0-2-453-15,-5-7 134 0</inkml:trace>
  <inkml:trace contextRef="#ctx0" brushRef="#br0" timeOffset="506576.8873">16353 2631 1463 0,'-19'-4'97'0,"0"-2"33"0,-5-1 35 0,10 5 32 15,10 2-7-15,3-2-45 0,2 2-70 0,1 2-58 16,6-1-10-16,3 0 1 0,9 1 23 15,5-2 14-15,13 0 3 0,8-2 2 0,9 1-3 16,10-3-4-16,11 0-8 0,5-2 0 0,10-4-5 16,4 2-8-16,12 1-2 0,-1-3-9 15,8 3-1-15,0-1 1 0,-5-2-2 0,1 1 2 16,-6-4-7-16,-4 3-3 0,-8-2 0 0,-7 0-3 16,-7 1 4-16,-10 1 0 0,-8-3 0 0,-10 4-2 15,-10 1 0-15,-10 0 0 0,-10 2-3 0,-6 1 4 16,-6 2-5-16,-8 3-15 0,-2-1-21 15,-7-2-20-15,-3 0-21 0,-5 2-12 0,-7 1-30 0,-8 0-79 16,-3 1-139-16,-7-1-245 0,-6 0-355 16,2 0 472-16</inkml:trace>
  <inkml:trace contextRef="#ctx0" brushRef="#br0" timeOffset="506881.9098">16842 2010 1152 0,'1'-4'278'0,"-1"0"-127"16,1 0-41-16,-1 4-56 0,5 0-2 0,-1 4 9 15,-2 1 10-15,5 1 6 0,-4 4 1 0,2 4 5 16,-2 4-1-16,-3 3-4 0,-1 2-6 15,-3 3-13-15,0 1-12 0,-5-2-11 0,0 3-8 16,1-1-4-16,-3 1-6 0,-1 1-1 0,1-1-5 16,0-1-2-16,1-1-3 0,0-3-5 0,-1-3-2 15,3-1-13-15,2-3-16 0,-2-1-30 0,0-2-55 16,0-3-72-16,2-2-106 0,0-3-152 16,-1-1-300-16,2-2-33 0</inkml:trace>
  <inkml:trace contextRef="#ctx0" brushRef="#br0" timeOffset="507192.8225">16783 1977 92 0,'8'-10'351'0,"0"-2"-3"16,5-5-60-16,0 4-16 0,4 1-36 0,0 0-50 15,0 3-50-15,3 2-39 0,-1 0-23 0,2 5-18 16,0 1-12-16,1 3-7 0,-4 4-9 15,5 2-9-15,-6 2-1 0,1 5 6 0,-4 4-3 16,1 0 9-16,-5 4 3 0,-1 2 1 0,-2 3 8 16,0 4-1-16,-6 1-1 0,-1 2-2 0,-1-3-11 15,-2-3-6-15,-5 0-6 0,-1-3 3 0,-2 1 3 16,-4-2 9-16,-1 1 3 0,-3-4 1 0,-4-1 4 16,2 0-6-16,-6-3-1 0,-2-1 0 15,-1-1-6-15,-1-3 0 0,-1-3-4 0,0-1-3 16,1-2-5-16,0 1-1 0,1-1-4 0,3-1-5 15,3 0-2-15,4-2-22 0,-1 0-64 16,4-1-167-16,5-1-556 0,4 0-808 16</inkml:trace>
  <inkml:trace contextRef="#ctx0" brushRef="#br0" timeOffset="510499.3524">16662 2910 1 0,'-1'-6'0'0,"-1"-2"0"16,0 0 0-16,-2-2 0 0,3 3 246 15,0 2-19-15,1-1-34 0,0 1-24 0,-1 0-23 16,2 1-1-16,-1 1 6 0,0-1-2 0,0 1-3 15,1-1-13-15,0 3-15 0,1 0-25 0,0 1-18 16,-2 0-28-16,0 0-24 0,0 1-13 16,0-1-13-16,0 4 5 0,0-1 9 0,0 2 11 15,0 3 17-15,0 3 9 0,-2 4 6 0,-1 3-3 16,2 0 0-16,-2 1-4 0,-4-2-3 0,3 1 0 16,-2 0-10-16,3 1-5 0,-4-2-6 15,4 1-5-15,-4 0 1 0,3-1-4 0,-2-1 0 16,3 1-6-16,-3 0 1 0,3-2 0 15,0-2-3-15,-3-2 5 0,4 0-7 0,0-3 1 16,-3 1 2-16,3 0-4 0,1-3 3 0,-1-1-3 16,1 1 0-16,1-4-4 0,-3 2 1 0,2-2-4 15,0 0-8-15,1 1-15 0,0-2-52 0,-1 2-86 16,1-2-141-16,-1 1-236 0,1-1-342 16,0-1 173-16</inkml:trace>
  <inkml:trace contextRef="#ctx0" brushRef="#br0" timeOffset="510862.8378">16804 2819 43 0,'0'-11'694'0,"5"2"-419"16,-3-1 5-16,0 5-89 0,-1 4-31 0,2 0-47 15,-1 1-59-15,0 1-33 0,-1 0-21 0,1 5-7 16,3 2 5-16,0 2 5 0,-1 5 7 16,0 5 5-16,-2 3 9 0,-2 2 7 0,0 1 7 15,-1 2 2-15,-2-2-3 0,-3-2-1 0,-1-1-5 16,1-2 1-16,-2-1-1 0,-2-1 0 0,-1 1-2 16,0-4-4-16,0 1 0 0,-1-3-4 0,3-6-1 15,2 1-2-15,-1-2-5 0,6-4-1 16,0-1-5-16,1 1-5 0,1-3-1 0,2 0 4 15,0 1 9-15,5-1 7 0,2 0 8 0,3-1-4 16,7-2-8-16,3-1-5 0,5 0-5 0,4-1-2 16,0 0-2-16,2 1-7 0,-1 0-6 15,-1 1-16-15,-5-1-63 0,-1 2-122 0,0 1-214 16,-7 1-444-16,-3 0 12 0</inkml:trace>
  <inkml:trace contextRef="#ctx0" brushRef="#br0" timeOffset="511899.7204">13864 2706 1 0,'-6'0'0'16,"0"0"0"-16,0-1 42 0,-3 1 162 0,8 0-20 15,-1 0-5-15,1 0-10 0,1 0-16 16,0 0-21-16,0 0-31 0,1 0-28 0,-1 0-30 16,0 1-19-16,0-1-9 0,1 0-6 0,-1 1-1 15,0-1-4-15,0 0-2 0,0 0-5 16,0 0-4-16,0 0-3 0,1 0 7 15,-1 1 11-15,2 1 13 0,1 1 18 0,3 0 10 0,2 1 7 16,-1-1 11-16,7-1 5 0,-1 1 4 0,6 0 6 16,2-2 0-16,6 2-5 15,4-2-4-15,6 0-11 0,8-1-8 0,-1 2-3 0,7-2-9 16,6 2 0-16,0-1-1 0,4 0-8 0,2-1 1 16,-1 1-7-16,2-2-3 0,-1 1-4 0,4 0-2 15,-4 0-3-15,4 0-6 0,-3 0 0 0,-1 0-1 16,3 0-3-16,-2 0 4 0,-2-1-3 15,-2 1 2-15,-1-1-4 0,0-1 1 0,-4 2-1 16,2-2 3-16,-3 2 0 0,-3 2-3 0,-3-4 2 16,-3 2-3-16,1 0 1 0,-6 0 3 0,-5 0-3 15,-2 0 0-15,1 0 1 0,-7-1-3 16,1 1 2-16,-7 0 0 0,-1-1 0 0,-5 1-2 16,-4-2 1-16,0 2-1 0,-2 0 1 0,-5-1 3 15,2 1-4-15,-4 0 0 0,0-1 2 0,-1 1-3 16,-1-1 1-16,0-1-1 0,0 1-7 15,1-1-13-15,0-2-19 0,2-1-26 0,-2-2-27 16,0 0-31-16,-1 1-33 0,0-2-33 0,0 3-42 16,-1-1-31-16,-3 0-6 0,2 1 15 0,-6-1 48 15,4 2 65-15,-4-1 53 0,-1 0 44 0,2-2 28 16,-1 0 13-16,-1 2 16 0,1-3 26 16,-2 2 35-16,7 0 37 0,-2 0 23 0,4 1-3 15,2-2-23-15,4 4-21 0,-1-2-17 0,6 2 1 16,1 1-1-16,3 0-10 0,1-1-10 15,1 3-16-15,-1 4-7 0,4 1-7 0,-6 2 6 0,2 4 5 16,-2 1 8-16,-3 4 19 16,1 1-2-16,-3 2 5 0,-1 3 2 0,-3 1-5 0,-4 1 0 15,0 2-1-15,-4 1-10 0,-4 2-10 0,-2-1-5 16,-3 4-9-16,-7-2-7 0,1 2-6 16,-7-1-19-16,3-4-29 0,-5-2-68 0,2-1-130 15,-2 0-199-15,-3-2-368 0,-2 1 116 0</inkml:trace>
  <inkml:trace contextRef="#ctx0" brushRef="#br0" timeOffset="512655.3145">14062 4636 1 0,'-4'0'0'16,"-4"0"0"-16,4-1 0 0,-2 1 79 0,5-1 325 15,0 1-55-15,0 0-79 0,1 0-72 16,0 0-60-16,1 1-56 0,-1-1-38 0,1 0-16 16,-1 1-8-16,0-2-3 0,1 1-3 0,-1 0-2 15,1 0-2-15,0 0-7 0,3 0 14 0,-1 0 30 16,2 0 33-16,4-3 36 0,5 2 13 16,2-4-6-16,8-3-13 0,1-3-17 0,6-4-15 15,7 0-15-15,4-4-12 0,3-2-10 0,6-3-4 16,4-3-4-16,-2-2-4 0,7-1-2 15,3-1-2-15,5 1-1 0,2 0-3 0,2-4-2 16,1 1-7-16,2-1-4 0,2 2 0 0,-3 3-4 16,1-3 3-16,-3 3-1 0,-1 0-1 0,-2 1 1 15,-3 1-3-15,4 0 1 0,-7-1-2 16,4 2 2-16,-5 1-2 0,0-2 2 0,-2 3 0 16,-2 0-1-16,-6 1 2 0,-2 1-1 0,-4 0-1 15,-5 5 0-15,-2 1-3 0,-7 2 2 16,-3 3 0-16,-6 0-1 0,1 2-1 0,-8-1 0 0,2 2-2 15,-5 3 0-15,1 0-1 0,-6 3-5 16,-2-1-6-16,1 2-14 0,-4-1-22 0,-3 2-32 16,-1 0-45-16,-1 0-51 0,-4 0-26 0,4 2-25 15,-5-1-30-15,-2 3-31 0,-3 0-39 0,-1 2-13 16,-4-3 45-16,3-2 81 0,-4 0 87 16,3-2 77-16,-3-2 52 0,1 0 51 0,3-3 65 15,-1 0 84-15,4-1 69 0,7 2 36 0,-1 0-17 16,5 1-76-16,4 0-80 0,0 0-70 0,6 0-38 15,1 2-6-15,4-1 9 0,0 3 6 16,3 2 11-16,0 2 10 0,2 3 9 0,-4 3 2 16,3 2-6-16,-1 5-7 0,-2 3-5 0,-3 1-1 15,-3 3 6-15,-5 0 2 0,-1 1-6 0,-7 2-5 16,1-1-6-16,-8 1-7 0,-1-2-7 16,-1 3-4-16,-6-2-7 0,-3-2-9 0,1-1-10 15,-2-1-33-15,-3-2-84 0,0 0-195 16,1 0-558-16,-2-1-336 0</inkml:trace>
  <inkml:trace contextRef="#ctx0" brushRef="#br0" timeOffset="513883.7617">17510 4867 1 0,'0'-4'0'16,"0"-3"0"-16,-3-1 398 0,1-1-1 0,2 0-55 15,-1-1-54-15,0 2-50 0,-1-1-37 0,-1 3-45 16,0 0-34-16,2-1-28 0,-2 1-28 16,-1 1-16-16,-2-1-14 0,-1 0-9 0,2 1-8 15,-4 1-5-15,0 0-1 0,-3 1-3 0,0-1 2 16,-3-1-4-16,-3 1 0 0,0 2 3 16,-6-1-3-16,3 0 4 0,-8 0 1 0,3 0 0 0,-4-1-1 15,0 2 0-15,-1 1 1 0,-2 0 0 16,-1 1 5-16,0-1-4 0,-2 1 2 0,0 0-1 15,3 0-5-15,-1 1 5 0,3-1-2 16,0 0-4-16,0 1 1 0,1 1-2 0,-1 2-2 0,1-1 1 16,1 2 0-16,-2-1-2 0,1-1 0 15,1 1 1-15,-2 5-3 0,-1-4 3 0,0 2 0 16,0 0-1-16,-1-1 4 0,1 2-3 0,0 2 0 16,2 1 2-16,-2 0-3 0,0 2 2 0,-3 0-2 15,1-1 0-15,3 3 0 0,1-1-1 16,-1 2 0-16,3 1-1 0,-2-2-1 0,3 3 0 15,-2 3 1-15,0 1 0 0,0 1 0 0,3 2-1 16,0-2 0-16,-1 2 0 0,4-2 2 0,-1 4-2 16,-2 1 0-16,2 2-2 0,-2 1 1 15,4 1 1-15,-2 1-1 0,2 2 2 0,-1-1 0 16,3 2-1-16,4-1 2 0,-1 0-1 0,3 0 2 16,-2 1-2-16,6-1-2 0,-1 0 0 15,2-1-4-15,1 0 4 0,5-1-1 0,1-1 3 16,0 3 1-16,2-5-3 0,1 1 0 0,0-1-1 15,1-2 4-15,6 0-3 0,-4 0 0 0,4-1 1 16,1 1-6-16,1 1 6 0,1-3 1 16,1 1 1-16,3 0 5 0,0-3-2 0,1-3-1 15,1 3 1-15,5-2 0 0,0 0 1 0,3 1 0 16,5 2 0-16,2-2-3 0,4 2 3 0,-2 2 3 16,3-6 1-16,3 1 2 0,1-1-3 0,3-1-3 15,5 4-1-15,1 0 2 0,1-1 4 16,3-2 1-16,2-3 1 0,-1-1-5 0,5-1 1 15,0 1-3-15,0 0 1 0,-1-5 3 0,-4-1-1 16,3-4 1-16,-3-3-2 0,4 2 2 0,0-4-1 16,-3-1-1-16,2-2 1 0,-1-4-4 15,-2 1 4-15,3-1-1 0,0-2-1 0,-1-3 1 16,3 0-1-16,-4-3-1 0,-1 0 0 0,1 0 0 16,1-2 0-16,0-2-2 0,-1 1 0 0,3-4-2 15,-4 3 2-15,3-5 1 0,1 0 0 16,-4 0 8-16,2-2-5 0,-4-3 1 0,-3 1-1 15,0-5-4-15,-6 0 5 0,-1-4 1 0,-1-3 1 16,-5-3 0-16,0-3 0 0,-4-5-6 16,-2-5-3-16,-4-1 3 0,-3-3-7 0,-3 3 3 15,-2 5 0-15,-6-2-4 0,-3 4 6 0,-2-1 2 16,-2 3 0-16,-5 2 0 0,-3 2-1 0,-7-1-1 16,-1 3 0-16,-6 0 4 0,-1-1-6 0,-5 3-2 15,-3-3 2-15,-5 0-5 0,-2 0 4 0,-7 0 0 16,-2 2-7-16,-6 3 7 0,-1 0-6 15,-8 2 0-15,0-2 0 0,-3 4 2 0,-2 3-4 16,0 3 0-16,0-1 0 0,1 6-6 0,-1 1 4 16,1 3-2-16,0 4-1 0,2 4 1 0,4 2-11 15,-1 3-9-15,1 5-18 0,4 3-23 16,2 5-22-16,1 4-52 0,6 1-79 0,8 6-157 16,2 2-271-16,4 2-632 0</inkml:trace>
  <inkml:trace contextRef="#ctx0" brushRef="#br0" timeOffset="514246.3805">17030 4791 1535 0,'-4'-5'231'0,"-2"0"-1"15,0 1-78-15,5 2-51 0,1 4-60 16,1-1-51-16,-1 5-7 0,-1 5 14 0,-2 7 32 16,-1 9 19-16,-2 5 6 0,1 9 3 0,-3 6-8 15,2 4-4-15,-4 6-7 0,1 6-11 16,-4 2 1-16,1 2-6 0,0 0-1 0,-3 0 3 16,-1 4-9-16,-4 1-4 0,0 0 2 15,0 4 0-15,0-1 1 0,-3 1 5 0,0 0-4 0,-2-7-7 16,5-7 1-16,0-3-1 0,6-7-1 15,-3-5 3-15,5-6 0 0,0-2-2 0,-4-5 1 16,5 0-2-16,0-5 1 0,2-6 1 0,0-5-3 16,4-2-2-16,-3-2-3 0,6-4-10 15,-2-2-17-15,4-1-33 0,0-4-49 0,2-3-49 16,2-2-92-16,4-4-251 0,5-3-410 0,4-8 23 16</inkml:trace>
  <inkml:trace contextRef="#ctx0" brushRef="#br0" timeOffset="514522.5679">17574 5028 1252 0,'15'-20'126'0,"5"-2"51"16,5-1 47-16,-10 10 29 0,-5 8-2 16,-3 1-61-16,-5 3-73 0,0 1-58 0,-4 1-45 15,2 3-9-15,0 1 10 0,2 8 17 0,-1 5 27 16,-2 9 5-16,-2 6 0 0,-1 8-5 0,-4 7-8 15,-3 6-6-15,0 4-9 0,-5 0-7 16,1 5-6-16,-2-1-2 0,-3 4-1 0,0 2-3 16,-1 2-4-16,1-1-3 0,1-5-3 0,3-1-1 15,0 1-1-15,-3-4-1 0,6-3-2 16,-4-6-1-16,4-5-8 0,0-2-1 0,0-1-17 16,0-2-29-16,3-2-72 0,-2-5-58 0,-4 1-87 15,3-6-162-15,0-4-414 0,-4-6-448 0</inkml:trace>
  <inkml:trace contextRef="#ctx0" brushRef="#br0" timeOffset="514912.7085">15909 5554 53 0,'-21'-11'671'0,"-9"-1"-442"0,-4-2 36 16,7 7-4-16,9 3-4 0,7 2-12 0,7 1-62 15,3 1-76-15,2 1-81 0,2 1-39 0,3 2-2 16,4 3 29-16,6 3 47 0,10 2 17 16,7 1 12-16,8 1-4 0,9 1-6 0,10-2-10 15,5 0-9-15,12-2-13 0,6-1 3 0,8-3-4 16,8-3-10-16,8-3 0 0,9-2-15 15,-1 0-5-15,4-2-4 0,-3 0-3 0,3 0-2 16,-5 0 0-16,-2-3-2 0,-3-2-3 0,-9 1 1 16,-9-1-2-16,-8-1-1 0,-10 1 0 0,-11-1-3 15,-5 3-2-15,-14 0 1 0,-9 1-2 16,-8 1-2-16,-7 0-2 0,-11 3-3 0,-3-2-5 16,-6 3-10-16,-1 0-33 0,-5-1-36 0,-5-1-44 15,-3-1-65-15,-8 2-83 0,-4 1-175 16,-5 1-413-16,-7-1-33 0</inkml:trace>
  <inkml:trace contextRef="#ctx0" brushRef="#br0" timeOffset="515267.7666">16293 5109 679 0,'-1'-7'808'0,"0"-3"-658"16,-3 2 20-16,4 6-22 0,0 2-15 0,0 2-27 16,0-2-55-16,0 2-45 0,-1 2-12 0,0 5 7 15,-3 3 20-15,-5 9 24 0,-1 4 7 16,-5 7-4-16,2 3-5 0,1-1-8 0,-1 3-6 15,3-5-5-15,1-1-4 0,2 0-6 0,1-3-2 0,3-3-2 16,3-1-1-16,5-2 1 0,-1-5 1 16,4-1-1-16,2-1 5 0,3-3 3 0,6-5-3 15,3-2 2-15,7-4-3 0,2-3-5 0,4-4-2 16,1-1-9-16,1-3-15 0,-3-2-26 0,-1-1-41 16,2-2-66-16,-5 0-108 0,-6-1-205 15,-3-2-376-15,-2-2-38 0</inkml:trace>
  <inkml:trace contextRef="#ctx0" brushRef="#br0" timeOffset="515471.8477">16250 5048 1 0,'-3'-9'153'15,"3"-2"122"-15,4-4-116 0,5 2-49 0,3 4-9 16,5-2-2-16,8 1-2 0,5 2-12 0,3-1-19 15,5 2-22-15,4 0-14 0,0 2-11 0,2 2-9 16,0 1-4-16,-4 2-7 0,-4 0-9 0,-1 2-27 16,-4-1-61-16,-6 2-115 0,2 1-193 15,-6 0-83-15,-4 2 489 0</inkml:trace>
  <inkml:trace contextRef="#ctx0" brushRef="#br0" timeOffset="515690.2618">16100 5241 1 0,'-7'8'0'16,"-2"1"0"-16,5 3 0 0,3-4 0 16,3-1 167-16,6 0 119 0,2-2 24 0,2 0 7 15,6-1-16-15,5-1-51 0,5 1-63 0,4-2-59 16,8-4-44-16,3 2-29 0,8-3-15 0,1-1-15 15,7 1-17-15,4-2-50 0,4 0-277 0,-3-2-705 16</inkml:trace>
  <inkml:trace contextRef="#ctx0" brushRef="#br0" timeOffset="519165.2516">16212 5929 1 0,'0'-4'0'16,"-1"-1"0"-16,1-2 0 0,1 2 342 0,0-3 8 15,0 3-37-15,1 1-43 0,2-3-39 16,-3 1-35-16,1 1-29 0,-1 2-19 0,0-1-14 16,0 0-13-16,0-1-10 0,2 3-9 0,-2 1-12 15,-1 0-18-15,0 1-19 0,0 1-22 16,0-1-18-16,0 1-16 0,-1 0-12 0,-2 3 5 15,1 3 3-15,0 3 15 0,-5 7 11 0,0 4-2 16,0 2 0-16,0 1-4 0,3 2-5 16,-4-3 0-16,5 1-2 0,-2-5-2 0,3-3 0 0,2 0-1 15,0 1-3-15,2-3 3 0,4-2 3 16,-2 0 4-16,4-3 8 0,0 0 0 0,2-3 3 16,3 0 0-16,-2-4 0 0,5-2 2 0,-2-2 3 15,-1-2-2-15,2 0-3 0,-3-2 1 0,0-2-2 16,-1-3-3-16,0 2 3 0,0-2-6 15,-3 0-2-15,0 3 0 0,-2 1-4 0,-3 3 2 16,-2 0 1-16,0 3-3 0,-1 1-3 0,0 1-4 16,0-1-6-16,-1 1-6 0,1 0-1 15,-1-1-10-15,1 2-6 0,0-1 4 0,-1 3 3 16,0 6 12-16,0 0 12 0,-4 5 0 0,4 0 0 16,-1 1 1-16,-2 2-1 0,0 0 0 0,1 0 4 15,-2 3-6-15,2 2-17 0,-6 3-76 0,5 1-219 16,-2 4-738-16,1-1-566 0</inkml:trace>
  <inkml:trace contextRef="#ctx0" brushRef="#br0" timeOffset="520351.0605">13563 3171 1 0,'0'-1'0'15,"0"-3"0"-15,-1 2 322 0,0 2-66 0,2 0-97 16,-1 0-110-16,1 2-103 0,3-2-25 0,-1 3 32 16,0-1 49-16,4 2 69 0,0 2 36 0,7 1-3 15,-2 4-3-15,2 0-6 0,4 3-5 0,1 2-5 16,-1 0-5-16,0 3 2 0,4 4 0 16,-1 2 2-16,3 2 1 0,4 5-4 0,1 3-4 15,2 3-9-15,-2 2-10 0,3 2-4 16,0 2-4-16,1 0-3 0,5 5-5 0,3 0-5 0,0 0-3 15,0 0-6-15,6-2 3 0,-2 2 2 0,5 0-2 16,-2 3-1-16,1-1-7 0,-5 4-2 16,4-1-6-16,-4 0 0 0,1 0 2 0,0 2 1 15,-2 1 2-15,1 1 0 0,1-3-1 0,-3 0-4 16,1-3-6-16,0 0 0 0,0-3-1 16,-3 1 0-16,-1-3 1 0,-2-1-1 0,1-4-1 15,-6-4-1-15,-1-2 2 0,-4-4 2 0,-3-2 0 16,-1-1 0-16,-1-1-2 0,-4-4-1 0,-1-4 1 15,-3-1 0-15,2-2 1 0,-4 1-2 16,-1-1 0-16,-1 2 0 0,2 1 2 0,-3-5-1 16,-1-3 0-16,-1-2 1 0,-3-3-5 0,2-1 1 15,-3-2-1-15,0 2-3 0,2-5 1 0,-3 1-2 16,-2-1-1-16,0-1 3 0,0 1 3 16,-1-2 0-16,-1 0-10 0,-3-2-10 0,0-2-15 15,-3-2-9-15,-5-1 3 0,-2-2 2 0,-4-2 6 16,2-1 6-16,-7 1 4 0,2-2 8 0,-1 4 4 15,1-2 3-15,-4 2 4 0,3-2 1 0,1 2 2 16,-2 0 4-16,1 0 2 0,1 1 6 16,1 0 8-16,1 2 11 0,3 3 5 0,6-1 4 15,1 4-3-15,6-1-6 0,3 2-11 16,1 0-16-16,0 2-21 0,1-1-4 0,2 3 1 16,-2 1 8-16,5 2 18 0,-1 4 2 0,3 0 3 15,3 2 5-15,0-2 0 0,5 2-2 0,-2-3 2 16,1-1 2-16,0-1 0 0,-4-3 6 15,5 0 0-15,-2-4 2 0,3-2 1 0,2-3-3 16,2-3-4-16,1-3-5 0,0 0-10 0,1-4-6 16,2-1-13-16,-1 0-29 0,-1-3-59 0,2 0-125 15,-2-1-449-15,3-1-956 0</inkml:trace>
  <inkml:trace contextRef="#ctx0" brushRef="#br0" timeOffset="521290.9382">18727 5588 195 0,'-5'-3'411'0,"0"-1"-16"0,-1 2-70 0,2 1-30 16,4 1-61-16,0 0-93 0,3 0-79 15,-2 1-49-15,3-1-8 0,0 0 16 0,2 1 26 16,4 0 32-16,3-1 12 0,4 1 1 0,4 1-13 15,2-1-9-15,3 0-5 0,3 1-6 16,0-2 1-16,4 0-12 0,0 0-3 0,5 0-1 0,5 0-8 16,8-2-1-16,2 0-9 0,3-1-4 15,4 2-5-15,4-1-2 0,4-1-2 0,-1 2-5 16,3-1 6-16,-1 0-8 0,2 0-1 0,-5 2 3 16,-5 0-8-16,-3 0 2 0,-3 2-4 0,-7-1-2 15,-4-1 0-15,-4 1 2 0,-5-1 3 0,-8 2-2 16,-3-1 1-16,-8-1-5 0,-3 2-3 15,-6-2-3-15,-3 0-7 0,-3 0 1 0,-3 0-3 16,-1-2-16-16,-2 1-12 0,0-2-18 16,-2-1-15-16,-2 1-6 0,0-3-9 0,-3 0-22 15,-2-3-28-15,1 1-29 0,2-2-44 0,1 0-45 16,-2-1-42-16,3-1-35 0,2 0-2 0,-2-1 39 16,2 1 76-16,1-1 95 0,3 0 133 0,2 2 0 15,-1 2 0-15,5-1 6 0,-1 4 91 16,3 2 42-16,1-1 34 0,3 2 21 0,0 0 7 15,0 2-20-15,1 1-21 0,0 2-29 0,-2 3-21 16,1-2-23-16,1 5-5 0,0 0 0 16,-1 4 0-16,0 1 17 0,0 4-6 0,-1 3-5 15,3 3-2-15,-5-2-12 0,-1 2-9 0,-1-1-8 16,-4 2-11-16,0-2-3 0,-5 1-3 0,0-3-5 16,-4 1-5-16,-3 1-7 0,-1 0-10 0,-1-3-11 15,-4 1-12-15,2-4-37 0,0 0-71 16,1-2-130-16,5-4-216 0,2-3-352 0,7-2 0 15</inkml:trace>
  <inkml:trace contextRef="#ctx0" brushRef="#br0" timeOffset="522093.9036">21572 4794 245 0,'5'-14'362'0,"-3"-2"12"0,-1-6-55 0,1 6-33 16,-2 1-25-16,0 3-54 0,-1 0-48 0,0 2-33 15,-2-3-20-15,-3 5-18 0,2 0-16 16,-3-1-20-16,2 4-11 0,-3 0-12 0,-3 0-11 16,-1-1-2-16,-3 4-3 0,-1-2-2 15,-4 3 0-15,-5 1-1 0,-1 1-4 0,-3 3 1 16,-2 1 0-16,-2 3-1 0,2 0 5 0,-1 4 1 0,-1 0 0 15,-1 5 7-15,0 0-5 16,2 2-2-16,-1 3 1 0,0 2-6 0,2 5 3 0,3-1-2 16,0 2-2-16,-1 0 0 0,7 3-2 0,-3-1 1 15,4 2 1-15,-1 1 2 0,7-1 2 16,-4 3 2-16,2-1 4 0,3 5-1 0,-2 0-4 16,4 0 2-16,1-1-7 0,1-1 1 0,-1-1-1 15,2 3 3-15,-1 2-1 0,-1 1 3 0,1-1-2 16,3 2 2-16,3-1 1 0,0 1-2 15,1 0 3-15,3-1-5 0,4 1 1 0,0-4-1 16,5-1 5-16,1 2 1 0,1-1-2 0,0 0-2 16,-1-1-5-16,5-3 0 0,-2-4-1 15,2 1 3-15,2 1 1 0,4-3 1 0,0 0 1 16,0-2-1-16,7 1 2 0,-4 1-1 0,5-3 2 16,1-2 3-16,1-4-5 0,4 1 0 0,4 0 1 15,6-1-1-15,0-1 4 0,6-5 0 0,5-2-3 16,-1 3-4-16,7-3 4 0,3-2-3 15,-1-1 0-15,0-4 1 0,2-3-5 0,-3-2 2 16,3-2 0-16,0-2-2 0,-1-1 3 0,3-3 0 16,-6-2-1-16,4-2 0 0,-3-1 0 0,1-5-3 15,1 1 0-15,-1-4 1 0,-2-1-3 16,0-4 6-16,1-1-2 0,2-4 3 0,-3-1 2 16,0-4-2-16,-4 1 2 0,-3-5-3 0,-3-1 1 15,-1-1-1-15,-1-2 0 0,-5-2 1 0,-2-1-3 16,-4-4 1-16,-4-5 0 0,-4-5-4 15,-1-1 1-15,-4-4 1 0,-3 0-2 0,-3 0 1 16,-2-4 1-16,-6-1-4 0,-1 1 0 0,-8 2-1 16,-3 3-3-16,-4-2 0 0,-8 3 0 0,-4-2-1 15,-5 1 2-15,-7 4-1 0,-4 1-1 16,-2 1 2-16,-11 4-1 0,-2 1-3 0,-8 4 1 16,-2 4-5-16,-5 1 3 0,-6 5 0 0,-3 2-1 15,-9 4 2-15,-1 6-1 0,-3 3 0 16,-3 6 3-16,4 3-1 0,0 5-3 0,-2 0-1 15,1 8 0-15,2 4-2 0,0 5 2 0,2 3-3 16,6 4-9-16,2 4-13 0,3 4-27 0,7 3-31 16,2 1-62-16,10 8-87 0,1 0-183 15,9 5-471-15,7 1-638 0</inkml:trace>
  <inkml:trace contextRef="#ctx0" brushRef="#br0" timeOffset="522409.4183">21818 4713 1773 0,'-13'-11'506'16,"-4"-4"-379"-16,0 2-1 0,0 8-28 16,10 5-24-16,2 3-19 0,-2 4-23 0,2 3-2 15,-5 8 6-15,-3 6 4 0,-1 6 4 0,3 11-3 16,-1 3-4-16,0 7-7 0,0 5-3 15,2 5-4-15,-1 7-3 0,4 3 1 0,-1 3-2 16,-1 1-1-16,3 1 3 0,0 6-3 0,-1 0 3 16,2 2-3-16,-2-1-2 0,-2-1-4 0,3-2-2 15,-1-4 0-15,-3-3-4 0,1-4 5 16,2-8-4-16,2-2-2 0,-2-5-1 0,6-4-4 16,-4-5-1-16,4-4-9 0,1-8-19 0,1-5-27 15,3-7-45-15,-3-5-106 0,1-3-99 0,3-6-206 16,-1-7-568-16,5-8 47 0</inkml:trace>
  <inkml:trace contextRef="#ctx0" brushRef="#br0" timeOffset="522691.5096">22413 4827 1507 0,'11'-22'358'0,"2"-4"-143"16,4-3 26-16,-7 11-23 0,-2 9-36 0,-5 6-45 15,-2 0-52-15,-1 3-47 0,-1 3-31 16,1 2-3-16,-1 5 8 0,-1 10 18 0,0 7 17 16,-5 9 4-16,-1 7-5 0,1 5-8 0,-4 6-10 15,3 5-4-15,-2 6-1 0,-1 5-3 0,-3 5-2 16,3 5-1-16,-1 0-1 0,1 3-4 16,-4 5 6-16,3 1-4 0,1-2-2 0,-1 1 4 15,1-1-12-15,-2-5-5 0,0-3-8 0,1-7-15 16,1-7-18-16,0-6-20 0,-1-8-20 0,1-7-26 15,-1-7-40-15,-1-8-60 0,-1-9-175 16,-3-5-428-16,-5-5-695 0</inkml:trace>
  <inkml:trace contextRef="#ctx0" brushRef="#br0" timeOffset="522988.7105">20939 5493 1758 0,'-21'-9'197'0,"-6"-7"39"0,0 1-17 0,14 9-19 15,11 2-37-15,3 3-58 0,7-2-61 0,6 0-24 16,12-4-2-16,9 1 7 0,15-1 6 16,18 0 2-16,4 0-5 0,11 1-5 0,9 1-2 0,2 1-9 15,3 1-1-15,2-2-2 0,-1 3-8 16,0-1 6-16,1 0-2 0,-7 2-2 0,-8-2 3 15,-4 2-5-15,-9 0-1 0,-8 0-8 0,-5 0-9 16,-10 1-20-16,-8 0-21 0,-9 0-22 16,-9 0-27-16,-10 0-14 0,-9-2-16 0,-4 1-45 15,-8-2-59-15,-6 1-131 0,-10 0-241 0,-6-1-265 16,-7 1 554-16</inkml:trace>
  <inkml:trace contextRef="#ctx0" brushRef="#br0" timeOffset="523238.2386">21275 4857 1428 0,'1'3'108'0,"-1"-2"-70"0,0 2-39 16,1 5 34-16,0 5 94 0,-1 2 34 15,0 3 4-15,-1 5-15 0,0 4-28 0,-1 2-24 16,-2 3-26-16,0 1-17 0,0-1-14 0,-2 3-7 15,2 0-8-15,-1 3-3 0,2-5-2 16,-1 0-7-16,0-3 5 0,2-3-6 0,0 0-4 0,1-4 2 16,-1 0-10-16,0-3-9 0,2-2-19 15,-1-4-41-15,1 0-87 0,-1-4-145 0,0 0-279 16,0-5-418-16,0-2 364 0</inkml:trace>
  <inkml:trace contextRef="#ctx0" brushRef="#br0" timeOffset="523434.2791">21341 4875 1142 0,'5'-13'292'0,"4"-6"23"0,3-1-76 16,3 2-53-16,1 4-27 0,2-2-52 0,2 5-40 16,-1 0-30-16,1 4-24 0,1 0-16 15,1 2-2-15,-1 3-4 0,5 2-3 0,-1 0-1 16,1 4-17-16,-2 3-26 0,-3 0-57 0,0 1-130 15,-1 4-196-15,-1-2-346 0,-5 4-63 16</inkml:trace>
  <inkml:trace contextRef="#ctx0" brushRef="#br0" timeOffset="523623.9555">21226 5152 895 0,'0'1'487'0,"1"-1"-84"0,3 0-143 0,2-3-75 16,4 1-51-16,7-5-52 0,4 0-12 0,7 0-16 16,3 0-19-16,2 1-14 0,7 2-11 15,0 1-10-15,1 1-5 0,0 2-13 0,0-1-45 16,2 1-159-16,5 0-559 0,-4-1-746 0</inkml:trace>
  <inkml:trace contextRef="#ctx0" brushRef="#br0" timeOffset="527755.5879">21326 5997 1 0,'2'-7'0'0,"1"-4"0"16,-2-2 330-16,2 0 71 0,-2 3-49 0,2-1-28 15,-1 2-37-15,-2 1-49 0,0 2-44 16,0 0-31-16,0 2-21 0,-2 1-22 0,1 3-26 16,-1 0-37-16,2 1-29 0,0-1-22 0,0 2-11 15,-1 1 1-15,-2 4 2 0,-3 4 6 16,1 3 5-16,-1 2 0 0,-2 5 2 0,4 1-1 15,-1 1 0-15,2-1-2 0,2-1 0 0,2-2-2 16,1-1-1-16,2 1 2 0,1-4-2 0,0 1 1 16,0-2 2-16,4 0-2 0,0-3 1 15,0 1 0-15,-4-3 1 0,3-3 2 0,-2 0 2 16,-2-4 7-16,-2-2 7 0,2-2 9 0,-1 2 7 16,0-6-1-16,5-1-6 0,1-3-11 15,0-6-6-15,-1 1-6 0,5 0-3 0,-5-1-1 16,1 0-3-16,0 3-1 0,-1 0-2 0,0 4 0 15,-5 3 1-15,2 0-1 0,-4 6 1 0,0-3-3 16,-1 3-2-16,0 1-2 0,0-1-8 16,0 2-5-16,-1 0 2 0,1 4 4 0,-1 4 5 15,-1 4 9-15,0 2-1 0,0 4-1 0,0 2 2 16,-2 4-2-16,0 4 0 0,2 1-8 0,0 2-49 16,-2 3-118-16,1-3-347 0,6 1-1096 15</inkml:trace>
  <inkml:trace contextRef="#ctx0" brushRef="#br0" timeOffset="529126.1576">26181 2891 1 0,'5'-11'0'0,"0"-2"0"16,3-3 0-16,-2 2 88 0,0 0 159 0,-2 3-37 15,0-2-13-15,0 2-27 0,0-1-32 16,0 2-7-16,0-2-13 0,-4 2 0 0,2-1 8 0,-2 3-11 16,0-1-11-16,0 1-4 0,-1 0-11 15,0 2-14-15,-1 0-19 0,0 2-20 0,-2 0-17 16,-2 0-11-16,0-1-8 0,-6 2-3 0,0-1 2 15,-3 2 1-15,-3 0 3 0,-1 1 0 0,-3 1 2 16,-1 0 2-16,2 0 0 0,-1 1 2 16,-2-1-1-16,0 0 1 0,-1 2 0 0,-2 0 3 15,2 2 2-15,-4-1 2 0,2 2 2 0,-2-1 0 16,0 1 0-16,-1-1 2 0,-1 5 1 16,-4-4 0-16,1 2 1 0,-3 3-2 0,2-3-3 15,-2 3 1-15,2 2-1 0,-3 2 1 0,-1 1-2 16,-2 3-1-16,1 0-3 0,2 0 0 15,1 5 1-15,0-3-1 0,3 3 0 0,-2-4-2 16,5 1-3-16,-1 1 1 0,3 1-1 0,-2 1 1 16,2 1 0-16,3 0 0 0,0 3 2 0,-4 0 1 15,0 5-2-15,0 1 0 0,2-1 0 0,2 3-4 16,3-2-1-16,-2 3-2 0,7-2 0 16,0 1 2-16,2 2 3 0,-1-3 0 0,2 4 0 0,0-3-1 15,2 5 1-15,0 0-3 0,2-2 2 16,2 1-1-16,0-3 1 0,3 0 1 0,2-3-2 15,2 3 1-15,2-2 0 0,2 2 1 0,2 0 2 16,1 0-2-16,0 0 1 0,3 1-7 16,1-5 3-16,1 3-3 0,6-2 2 0,-2 2 8 15,4 1-5-15,1 1 3 0,-1-1 2 0,5-3-3 16,2 3 7-16,3 0 1 0,4-1 1 0,2-2 2 16,3-2 3-16,3-6 0 0,2-2 0 15,-1 1 3-15,6-4-13 0,3 1 2 0,1 0-1 16,0-3-4-16,3 0 6 0,3-4-5 0,-1 2-2 15,4-3-2-15,-1 0 1 0,3-1 1 16,0-3-1-16,2-4 7 0,1-2-6 0,-4-2-2 16,0 0 1-16,-1-1-7 0,-1-2 3 0,-2-2 0 15,2-2-1-15,0-2 2 0,-2-3-1 0,1 2 1 16,0-3 0-16,-1-1 5 0,1-2-3 0,-5-3 3 16,-1 0-1-16,-1-4-3 0,1-3 4 0,-3-5-4 15,1-2 0-15,0-9 3 0,1-3-2 16,0-4 4-16,-1-6 1 0,-4 2 0 0,-1-4-2 15,-3-2-1-15,-5 1 2 0,-3-3-4 16,-2 3 4-16,-3-3-1 0,-6 2-1 0,-1 0 1 0,-4-1-4 16,-1-2 2-16,-4-1 0 0,-4-2 0 15,-3 1-2-15,-1 3 3 0,-5 2-4 0,-6 1-1 16,0 1 1-16,-5-2-3 0,-6 3-2 0,-1 0 1 16,-6 4-2-16,-2 0 0 0,-4 4 0 15,-2-5 0-15,-4 3-3 0,-3 1-1 0,-2 1 0 16,0 7-3-16,-5 1 1 0,-2 3-1 0,-5 4-2 15,-1 4-1-15,1 4 1 0,-6 4 1 0,-1 3 1 16,-2 6 0-16,-1 3-2 0,-7 3-2 16,4 5-2-16,-1 6-3 0,2 2-2 0,0 3-7 15,2 8-10-15,1 5-18 0,1 5-32 0,2 6-41 16,4 3-69-16,1 3-127 0,5 5-219 0,4 4-390 16,8 2 60-16</inkml:trace>
  <inkml:trace contextRef="#ctx0" brushRef="#br0" timeOffset="529483.6949">26073 2728 1437 0,'-2'-8'202'0,"-2"-3"-32"0,1 2-18 15,1 5-54-15,2 6-44 0,0-1-42 0,0 2-15 16,0 5 11-16,-4 5 28 0,-3 7 21 16,-3 5 7-16,-4 7 4 0,-1 7-9 0,-4 7-8 15,2 5 0-15,-2 2-1 0,-4 7-1 0,-4 2-5 16,0 7 0-16,-3 6-10 0,0 4 1 0,0 3-1 16,-1 2-6-16,0 1 3 0,0-3-8 15,6-4-5-15,0-7-3 0,5-6-5 0,4-3-1 16,1-3 0-16,3-2 0 0,-2-3-1 0,4-3 3 15,0-1-2-15,0-4 1 0,2 0 1 0,-2 0-3 16,-1-2-2-16,2-4-2 0,2-7-8 0,1-3-10 16,-1-1-30-16,2-2-24 0,0-7-47 15,4-4-61-15,2-4-98 0,5-6-175 0,2-5-384 16,5-6-214-16</inkml:trace>
  <inkml:trace contextRef="#ctx0" brushRef="#br0" timeOffset="529796.0288">26642 2839 294 0,'20'-26'220'0,"2"-9"64"0,3-1 66 0,-7 13 30 16,-11 7-23-16,-1 5-61 0,-3 3-66 15,-2 4-78-15,0 2-68 0,-1 4-70 0,-1 1-31 16,0 2-6-16,-2 9 8 0,-4 9 29 0,-1 6 5 15,-5 11 5-15,-2 8 3 0,-5 8-2 0,-4 4 0 16,-1 8-4-16,-2 2 0 0,-6 11-5 16,-1 4 1-16,-4 6 3 0,0 2-1 0,-1 5 4 15,3-1-8-15,2-6-4 0,7-3-2 0,2-8-5 16,4-3 3-16,5-4 0 0,-1-5-3 0,5-5 0 16,1-3-4-16,2-5-6 0,1-1-12 0,1-1-24 15,0-6-38-15,2-4-60 0,0-5-85 16,0-5-122-16,0-6-203 0,-3-5-349 0,1-6 269 15</inkml:trace>
  <inkml:trace contextRef="#ctx0" brushRef="#br0" timeOffset="530139.1596">25086 3617 1331 0,'-14'-12'132'0,"-3"-3"11"16,-3 1 28-16,11 6 16 0,7 7-8 0,3 1-43 15,-1 0-73-15,6 0-43 0,1 0-16 16,9 0 5-16,9 0 19 0,13-1 9 0,9-2 4 16,9 1-6-16,11 1-1 0,6-2-5 15,7 3-3-15,3-2 0 0,10 0-3 0,0-1-3 16,4-1-4-16,2 4-1 0,-4-2-7 0,3 1 0 15,-5-1 1-15,-1-1-3 0,-2 1 5 0,-7 0-2 16,-5 0-1-16,-10-2-1 0,-8 3-1 0,-9-4 1 16,-5 0 0-16,-12 2 1 0,-7 0 0 0,-8-1 0 15,-3 0 4-15,-9 0 2 0,-4 0-8 16,-3 0-19-16,-1 0-26 0,-6-7-30 0,-1 2-27 16,-7-2-29-16,-2-2-79 0,-6 4-189 0,-7-3-405 15,-5 2-311-15</inkml:trace>
  <inkml:trace contextRef="#ctx0" brushRef="#br0" timeOffset="530592.8684">25797 2749 527 0,'-5'-8'324'0,"-2"-6"-50"0,-2-1-29 16,0 5-31-16,-2 4-14 0,3 3-23 15,-4-1-36-15,-1 7-34 0,-6 1-20 0,-7 5-7 0,-5 5-1 16,-4 2-13-16,-2 6-11 0,1 5-13 16,-1 6-10-16,2 2-6 0,-1 2-10 0,3 1-1 15,3 1-5-15,2-2 0 0,7-3-2 0,7-2-6 16,5-2 0-16,7-5-2 0,4-3 2 15,4-2 2-15,4 0 5 0,7-2 9 0,3-3 2 16,7-3 8-16,4-3 3 0,2-3-5 0,1-3 0 16,0-4-6-16,-3-1-1 0,-3-3 1 0,1-2 0 15,-2-1 1-15,-5-1-3 0,0-1 0 16,-4 2-3-16,-2 0 1 0,-6 2 4 0,-5 2 3 16,-3 1 5-16,-2 3 1 0,-2 0-3 0,2-1-9 15,0 2-8-15,-1-1-14 0,0 0-9 16,-1 3 0-16,-4 2-1 0,-3 4 7 0,-3 3 6 15,-2 7-1-15,-4 1 4 0,5 3-2 0,-1 1 0 16,4 1 1-16,-2 3-2 0,4 4-8 0,2 6-39 16,0 1-84-16,2 2-175 0,-3 5-565 0,3 0-751 15</inkml:trace>
  <inkml:trace contextRef="#ctx0" brushRef="#br0" timeOffset="534910.2768">25384 3779 1 0,'4'-4'0'0,"-2"-2"0"0,5 1 0 0,-3-3 58 16,2 3 221-16,-2-1-23 0,1-1-9 15,-1 1-4-15,1 2-19 0,0-2-19 0,-1 2-16 16,0-2-10-16,-1 4-6 0,-1-1-13 0,-2 2-28 16,-2 1-39-16,2 0-38 0,-1 1-31 15,0 1-14-15,-1 0 0 0,-5 5 15 0,-4 5 14 16,-4 4 8-16,-3 4 1 0,-1-2-14 0,-1 3-12 15,2 0-6-15,4-1-9 0,2 1 1 0,3-1-3 16,2-4-1-16,1 2 0 0,2 0 0 16,-1-2 1-16,1-2 1 0,4 2 1 0,0-3 0 15,2-1 2-15,3-2 2 0,-1 1 1 0,4-3 5 16,0-1 4-16,2-1 4 0,1-3 2 0,2-1-1 16,4 0 0-16,0-2-1 0,-2-3 0 15,0 0-2-15,1-4-1 0,-4 1-3 0,5-3-8 16,-4-3 2-16,3 0-1 0,-4-1-2 0,1 1 4 15,-4 1-7-15,-1 1 1 0,-3 1-1 0,1 2 4 16,-4 2 0-16,-1 2 2 0,-1 1-5 0,0 2-9 16,0 0-3-16,-1 2-7 0,1-1-4 15,-2 1 5-15,-2 4 1 0,-4 6 7 0,-4 3 7 16,-3 5 1-16,-1 1-2 0,0 3-3 0,-1-1-1 16,3 1-1-16,0 4 1 0,-2 4 1 0,1 3-5 15,-1 7-33-15,4 0-85 0,-1 3-183 16,3 2-596-16,4-1-742 0</inkml:trace>
  <inkml:trace contextRef="#ctx0" brushRef="#br0" timeOffset="536573.6491">19058 2951 1 0,'0'0'0'15,"-1"-1"0"-15,-1-1 0 0,0 2 0 0,2-2 0 16,0 2 0-16,-1-1 0 0,1 0 25 15,0 1 118-15,0 0-13 0,0 0-9 16,0 0-27-16,0 0-35 0,0 1-27 0,1-1-19 0,-1 1-15 16,2-1-15-16,-2 0-14 0,1 2 1 15,0-1 13-15,2 1 20 0,-1 2 28 0,4-1 15 16,1 1 13-16,3 0 11 0,1 1 6 0,1-1 3 16,3 3 2-16,4-2 0 0,0-1-1 0,2 1-7 15,1-2-11-15,2 2-8 0,2-2-7 0,4 1 1 16,4-1-2-16,2 0-4 0,6-1-6 0,-1 2-9 15,6 0-6-15,2-1 0 0,3-1 5 16,3 2 4-16,5-2 0 0,-1 2-5 0,4-2-8 16,-1 3-2-16,4-3-2 0,-1 0-3 0,1 1-1 15,0-2-1-15,1 3-1 0,1-2 1 16,1 1 0-16,-2-3-4 0,-2 3 2 0,4-1-2 16,-4 1-3-16,4 0 1 0,1-2-1 0,-2 1 0 15,5-1 3-15,-2 0 2 0,2 0-1 16,1 2 1-16,2-2 0 0,-3 1-1 0,-1 0 1 15,-2 2-1-15,0-1-1 0,-2-1 2 0,0 1 1 16,1-1 1-16,-5 0 4 0,4 1-4 0,-4-1 1 16,3 0-1-16,-5 2 0 0,-3-1 3 0,-3 0-3 15,1-1 7-15,-2-1 3 0,1 2 1 16,-3-2 4-16,2 0-6 0,-1 0-1 0,-3 0-2 16,0 0-1-16,2 2 4 0,1-2 0 0,2 1 3 15,-4-2 3-15,1 2-1 0,2-2-2 0,-2 0 2 16,-3 2-1-16,0-2-2 0,-3 0 1 15,1 0 1-15,-2 0-2 0,-2 0-1 0,-2 0-5 16,-2 0 1-16,2-2 0 0,-1 2-1 0,0-2-1 16,4 2-2-16,-3 0-3 0,0 0-1 15,0 2 2-15,-1-2-1 0,1 2-2 0,-2-2-1 0,-1 1 0 16,-5-1-1-16,3 2 3 0,-6-1-1 16,1-1-1-16,-4 1-2 0,-5-1 0 0,3 1 0 15,-6 0 2-15,-5-1 0 0,3 1-1 16,-6-1-1-16,0 0 0 0,0 0-2 0,-5 0 3 0,3 0-2 15,-4 0 1-15,-2 0-1 0,1 0 0 16,0 2 0-16,-3-2 1 0,3 0 0 0,-1 0-1 16,3 0 0-16,-1 0-1 0,1 0 1 0,8 0 0 15,-3 0 0-15,2 0 2 0,3-2-2 16,-3 2-1-16,3 0 0 0,1 0 1 0,-4-1 1 16,5 0-1-16,-6 1-2 0,4-1-2 0,-3 1 1 15,2 0 2-15,-3-1 0 0,5 1 3 0,-6-1-2 16,4-1-1-16,-3 2 2 0,-2 0-3 15,0 0 1-15,-2-1 2 0,0-1-1 0,0-1 0 16,-5 2 2-16,2-1 0 0,-3-1 4 0,-2 1 1 16,0 0-3-16,1-2-2 0,0 1-4 0,-4-2-3 15,0 1-5-15,1-1-2 0,-2 0-4 16,-4-1-1-16,0-2 0 0,-1 3 4 0,-4-2 2 0,4 2 6 16,-3-2 3-16,1 2 3 0,0-1 1 15,2 1 3-15,0-1 5 0,5 3 5 0,0-1 6 16,0 2 6-16,3 0 6 0,0 1-2 0,0 1-2 15,1-1-8-15,1 1-15 0,0 1-18 16,0-1-11-16,0 0-4 0,5 3 0 0,3 0 9 16,3 3 6-16,4 3 2 0,-2 4 5 0,6 2 2 15,-2 3 2-15,1 2 0 0,-3 1 1 0,-3 2 0 16,-4 1-1-16,0 0 0 0,-3 0 2 16,-4 1 0-16,2-3 2 0,-4 2 1 0,-6-3 6 15,2 1 0-15,-5 0 6 0,-4 1 2 0,-5-3-3 16,0 0 1-16,-8-3-4 0,1 2-7 0,-5 0-4 15,-1-3-6-15,0-2-18 0,-1 3-38 0,-1-2-83 16,-4 3-206-16,5 1-554 0,-6 0-297 16</inkml:trace>
  <inkml:trace contextRef="#ctx0" brushRef="#br0" timeOffset="537193.459">23239 5193 1 0,'0'-3'33'0,"0"0"351"16,0 0-44-16,0 1-40 0,3-1-60 15,-2 1-39-15,1 1-40 0,0-2-35 0,3-3-26 16,-1 1-24-16,3 0-17 0,0 1-10 0,6-1-8 15,0-2-5-15,1 0-1 0,4 0-2 0,4 0 2 16,5-2 2-16,1 2 1 0,3-3 3 16,1 1-2-16,2-1-2 0,4-2-2 0,3 2-3 15,3-4-2-15,5-1-4 0,0-1 0 0,3-1-3 16,0 1-2-16,5 0-1 0,-3-2-5 0,5 0-1 16,0-2 0-16,-1 2-3 0,-1-3 0 15,3 3-1-15,-2-3-1 0,-3 1-1 0,3-4 1 16,-4 3-5-16,0 0-1 0,1 2 0 0,-3-2-4 15,0 1 5-15,2-1-2 0,0 1 0 0,-3 1-1 16,0 2 0-16,-4-1 0 0,1 3 0 16,-5 2 2-16,-2-1-2 0,-4 3 1 0,-3-1-1 15,0 4-1-15,-3-3 1 0,-4 2 1 0,-1 2 0 16,-5-2 0-16,-1 2 4 0,-6 0-1 16,-1 3 3-16,-2-3 4 0,-2 4-4 0,-4-1 1 15,2 2 3-15,-5 2-3 0,-1-2 2 0,-1 1-2 16,0 1-5-16,-2-2-11 0,1 2-18 15,-1 0-25-15,-1 0-46 0,1-1-48 0,-3 1-84 0,-5-1-160 16,0 1-303-16,-3-2-563 0</inkml:trace>
  <inkml:trace contextRef="#ctx0" brushRef="#br0" timeOffset="537412.5781">25081 4363 358 0,'1'-1'508'0,"2"1"-161"0,-1-1-110 0,5 1-61 0,0 0-40 16,1 1-9-16,3 1-11 0,-1 3-10 16,3 3-8-16,1 4-12 0,1 2-11 0,1 1-5 15,0 4-9-15,-2 1-5 0,-2-2-11 0,-1 2-7 16,-4 1-2-16,-3 0 2 0,-1 3 4 0,-4 0 0 16,-4 3-1-16,-3 0-4 0,-5 1-4 15,-1 3-6-15,-5-2-8 0,-7 0-14 0,-1-1-40 0,-2-3-101 16,-5-2-324-16,0-2-1111 0</inkml:trace>
  <inkml:trace contextRef="#ctx0" brushRef="#br0" timeOffset="539306.3517">7766 2904 1 0,'1'-3'0'0,"-1"0"0"0,1 0 0 15,-1-1 302-15,0 2-38 0,-1 0-40 0,1-1-33 16,0 2-37-16,0-2-18 0,0 1 1 16,0 0-12-16,-1 0-10 0,1-1-8 0,0 2 1 15,-1-1 3-15,1 1-1 0,-1-2-14 0,1 2-17 16,-3-2-16-16,2 3-15 0,0 0-11 0,1 0-10 16,0 0-7-16,0 0-9 0,-1 2-5 0,-2-2-6 15,-3 2-4-15,-2 1-1 0,4 0-1 16,-2 2-2-16,2 0-1 0,-3 2 1 0,3 1 1 15,-4 0 5-15,3 3 1 0,-1 0 2 0,0 5-2 16,3-1 1-16,-2 0-1 0,1 2 2 16,2-2-1-16,1-1 1 0,0 1-1 0,0-3-1 15,2 3 0-15,1-3 1 0,0-1-1 0,5-2 0 16,-4-1 0-16,5-2 0 0,2-1 2 16,1-2 3-16,2-2 2 0,5-2 2 0,1 0 1 0,1-4-1 15,1 1 0-15,-3-3 5 0,1 0 0 16,-5-1 3-16,-2-3 2 0,-1 0-3 0,-1 1 2 15,-1-4-3-15,0 2 4 0,-2-2 2 16,-4 0-1-16,-1-3 0 0,-1 1-1 0,-1-2-2 16,-1 1 0-16,-1 0-1 0,-5 3-4 0,3-2-2 15,-4 2-2-15,-2 0-3 0,0 3-1 0,-1-2-5 16,0 4 0-16,0-1-3 0,-2 4-2 0,-3 2 2 16,4 3-6-16,-5 1-1 0,4 0-4 0,-4 3-5 15,3 3-6-15,1 3-5 0,0-1-15 16,6 4-33-16,0 1-75 0,3 0-123 0,4 0-204 15,3 2-352-15,4-4 109 0</inkml:trace>
  <inkml:trace contextRef="#ctx0" brushRef="#br0" timeOffset="539583.3362">8262 2825 1 0,'0'-2'580'0,"0"0"-52"16,0 0-155-16,0 0-67 0,0 2-70 0,0 0-79 16,1 2-73-16,-1-1-51 0,0 0-28 15,0 0-11-15,0 1 4 0,1 2 9 0,-1 5 14 16,0 2 7-16,0 1 3 0,0 3 1 0,-1 4-2 16,0-1-2-16,-2 2-3 0,1 3-5 0,1-1 3 15,-2 0 0-15,-1 0 1 0,2 1 0 0,0-1-7 16,-3 0-5-16,1-1-4 0,2-2-2 15,0-1-6-15,-2-5-2 0,2 2-11 0,2-2-23 16,-1 1-48-16,-1-2-84 0,1 1-141 0,-2-4-244 16,2 1-359-16,1-4 336 0</inkml:trace>
  <inkml:trace contextRef="#ctx0" brushRef="#br0" timeOffset="539975.6997">8329 2914 1 0,'1'-8'274'0,"4"-3"135"0,-2-1-131 0,4 0-37 15,-2 3 2-15,3 0-23 0,1 4-59 0,-5-1-55 16,3 2-47-16,3 2-32 0,0-2-16 0,1 4-4 16,-1 4-1-16,6-1-1 0,-2 3 3 15,0 4 5-15,3 1 2 0,-1 1 0 0,-2 5 2 16,0 1-3-16,1 2 4 0,-4 3 3 0,-2-2 6 15,-5 0 3-15,0-2 2 0,-4 0 2 16,-5 1-4-16,3-3 2 0,-5-3-2 0,3-3 0 16,-3-3 2-16,4-1-4 0,-2-1 2 0,1 0-2 0,-2 0-5 15,3-3-3-15,-1 1-8 0,-1-2-8 16,3-1-8-16,3 1-7 0,0 0 1 0,4-1 3 16,-1-1 9-16,3 0 6 0,3 0 4 0,5-3 1 15,3-1-2-15,3-1-1 0,1-2-3 16,4-1-1-16,-4 0-2 0,2 0 0 0,2-1-1 15,-3 1 0-15,-3-1-1 0,1-1-2 0,-2 2-1 16,-6 2-1-16,1-1-6 0,-3 3-1 0,-4 0-11 16,-2 2-32-16,-2-2-71 0,0 4-135 15,-2-1-219-15,0 0-371 0,-1 2 3 0</inkml:trace>
  <inkml:trace contextRef="#ctx0" brushRef="#br0" timeOffset="540835.1208">12363 1942 1 0,'-1'-1'0'15,"-2"-3"0"-15,1 0 203 0,-1 1 138 16,2 0-41-16,1 1-25 0,0-1-29 0,0 2-35 0,0 0-37 15,0 1-35-15,0 0-41 0,1 0-38 16,-1 0-32-16,0 0-28 0,0 1-22 0,0-1-23 16,1 2 9-16,1 2 12 0,-1 2 23 0,0 3 30 15,-1 2 2-15,2 1 3 0,-2 5-4 0,-2-1-2 16,1-1-4-16,-2 2-2 0,2-3-1 16,0 2-4-16,-2 1-1 0,2 0-3 0,-1 1 2 15,-1 0 2-15,1-3 0 0,-1-1 5 0,-1 0-5 16,1-2-2-16,0 2-3 0,-1-1-8 0,2-1-2 15,1-4-3-15,0 3-6 0,-2-3-13 16,2 0-28-16,-1 2-54 0,2-3-82 0,2-2-122 16,-1 1-159-16,3-2-266 0,-2 1 262 0</inkml:trace>
  <inkml:trace contextRef="#ctx0" brushRef="#br0" timeOffset="541210.7767">12414 1990 1 0,'8'-7'0'15,"1"-2"0"-15,3-1 15 0,0 3 261 0,0-1-63 16,-2 4-53-16,-1 1-41 0,2-1-38 16,-3 3-37-16,1 1-23 0,-2 1-9 0,-2 3-5 15,3 0 2-15,-4 4 8 0,3 1 7 0,-1 1 25 16,-1 4 15-16,-4 1 16 0,-1-1 8 0,-1 5 0 15,-2 2-9-15,-3-2-12 0,0 1-10 16,0 1-12-16,-3 0-4 0,-2-1-3 0,1-3-4 16,0-4-1-16,-1-1-4 0,1-1-3 0,1-2-6 15,-1-1-4-15,4-3-5 0,1 2-7 0,0-3-4 16,3-2-11-16,1 1-8 0,2-2-3 16,1 0 1-16,0 0 12 0,1-1 11 0,4 1 13 15,2-2 6-15,2 0-3 0,3-1-1 16,5-2-8-16,-1 2 0 0,2-4-1 0,1 2-4 15,3 0-3-15,-5 0-5 0,2-2-6 0,-1 0-22 0,-3 1-53 16,2 1-97-16,-2 0-134 0,1 0-232 16,-3 0-164-16,1 0 712 0</inkml:trace>
  <inkml:trace contextRef="#ctx0" brushRef="#br0" timeOffset="541945.2791">12964 1917 1 0,'-5'-1'0'0,"-3"-1"417"0,-3 0-48 0,3 0-1 16,3 1-10-16,1-1-59 0,3-2-72 16,1 3-74-16,0 0-68 0,1-1-54 0,4 1-32 15,-1-3-9-15,4 1-4 0,0 0 6 0,5 0 0 16,-2 3-1-16,1 0-3 0,2 3-2 0,-1 1 2 15,-1 0-2-15,-2 6 5 0,1-2 1 0,-2 3 5 16,-2 1 3-16,1 0 2 0,-1 3 1 16,-2 2 3-16,0 0-1 0,-3 0 5 15,-2 3 1-15,-2 1 3 0,0-1 5 0,-6 2 0 0,1-3 3 16,-2 2-1-16,0 0-2 0,-3-4-3 0,2-2 0 16,1-2-1-16,-1-4-3 0,3 2 0 15,-2-4-3-15,2-1 0 0,4 0 0 0,-3-3-2 16,2 0-1-16,3-2-5 0,1 1-2 0,0-2-3 15,0 0-5-15,1-1-3 0,1 1 5 0,3 0 7 16,3-1 5-16,3-1 4 0,4-4-2 16,4 0-4-16,4 1 1 0,4-2-2 0,-3 1-1 15,2-2-3-15,-4 1-4 0,1-1 0 0,0 0-7 16,0-2-6-16,-2 2-11 0,1-3-14 16,-4-2-12-16,-1-1-7 0,-3 0-2 0,-2 1 3 15,-2-1 9-15,-1 1 16 0,-2 0 14 0,-2 4 14 16,-3-4 8-16,0 6 8 0,-2-1 1 0,0-2 2 15,-2 3 4-15,0 2 4 0,1-1 7 0,-3 3 7 16,-1 1 4-16,3-2 1 0,-4 2-1 16,3 1-1-16,-2-1-3 0,1 2-7 0,1 2-8 15,-4-1-8-15,3 2-5 0,-3 4-3 16,1 3 5-16,-2 2 5 0,0 4 2 0,0 1 1 0,3-1-2 16,1 4-1-16,2 1-1 0,0 0 3 0,2 0-2 15,1-2 0-15,2-5 1 0,5 2 2 16,2-4 5-16,3 0 3 0,3-4 4 0,1 0-2 15,4-3 0-15,-4-1-1 0,3-3 2 0,-2-1 0 16,1-1 1-16,-6-1 0 0,2-1 1 16,-2 0 3-16,-2-3 4 0,-3 0 0 0,-1-1-2 15,-1-3-3-15,3 1-5 0,-7 0-2 0,0-3-3 16,0 3-1-16,-5-2-1 0,1 0-4 0,-7 0-4 16,2 0-5-16,-2-4-4 0,-1 3-2 15,-6 0 0-15,2 3-2 0,-2 2-2 0,-4 0-4 16,4 3-4-16,-5 2-4 0,3 3-10 0,-3 3-16 15,2 4-35-15,1 0-50 0,-2 3-87 16,0 2-120-16,1 2-249 0,-1 1-407 0,0 2 464 0</inkml:trace>
  <inkml:trace contextRef="#ctx0" brushRef="#br0" timeOffset="542402.7539">12536 2420 1 0,'-6'-2'0'16,"-3"1"270"-16,0-2 167 0,3 1-3 0,5 0-42 16,0 2-108-16,2 0-98 0,-1 0-77 15,0 0-57-15,1 0-32 0,0 2-14 0,0-2-8 16,2 0-2-16,0 0 7 0,0-2 5 0,6 2 6 15,1 0 3-15,5-1-2 0,1-1 1 0,8-1 4 16,1 0 0-16,5 1-1 0,1-1-5 16,3 1-5-16,5 1 0 0,1 0 2 0,5 0 4 15,0-2 3-15,0 1 2 0,4-2-2 0,1 0-2 16,1 1-2-16,-1-2-3 0,-3 1-1 0,-3 1 4 16,-7-1-1-16,-3 0 0 0,-3 0 0 0,-2 1-1 15,-7 0 2-15,-2-1 1 0,-4 1 0 0,-2-2-1 16,-3 4-3-16,-3-1-3 0,-1 2-1 15,-3 0-1-15,-3-2 0 0,0 4 0 0,-1-2 4 16,-1 0 5-16,1 0 6 0,0 0 7 16,0 0 0-16,0 1-1 0,-1-1-2 0,1 0-5 0,-1 0-1 15,1 0 0-15,-2 0-4 0,2 0-1 16,0 0-1-16,-1 0-4 0,1 0-1 0,0-1-1 16,0 1-7-16,-3 0-8 0,3 0-20 0,0-2-51 15,-1 2-101-15,1 2-108 0,-1-1-309 16,1 1-913-16</inkml:trace>
  <inkml:trace contextRef="#ctx0" brushRef="#br0" timeOffset="544319.9419">11988 4480 1 0,'1'-4'0'16,"-2"2"0"-16,1-1 0 0,0 1 0 0,-1 0 0 15,1 1 0-15,0-1 43 0,0 1 147 0,0 0-15 16,0 1-8-16,-1 1-10 0,1-1-16 0,0 3-28 16,0-2-32-16,0-1-33 0,0 1-26 15,0 0-20-15,0 0-19 0,0-1-17 0,0 3 11 16,-2-1 4-16,0 5 14 0,-3 1 14 0,2 0-7 15,1 4 0-15,-1-4 4 0,1 3 3 16,1-1 0-16,-3 3 6 0,3-1-4 0,-2 3 3 16,1-2 2-16,2 4 2 0,-3 0 5 0,-1-1-1 0,2 0-2 15,1 1-9-15,-2-3-3 0,1 1 3 16,-2-1-4-16,0-2 13 0,2 0-3 0,-1-2 2 16,1-1 5-16,1 1 2 0,-1-3 4 15,0-1-1-15,1 1-4 0,-1-1-7 0,1-3-5 16,0 2-4-16,0-3-6 0,-2 4-5 0,2-1-10 15,-2-2-15-15,1 2-46 0,2 0-62 0,-4 0-100 16,2 0-151-16,0-1-194 0,0 0 543 16</inkml:trace>
  <inkml:trace contextRef="#ctx0" brushRef="#br0" timeOffset="544805.7574">12059 4505 1 0,'4'-6'0'0,"1"-1"0"16,2-3 37-16,-1-1 198 0,2 4-16 0,-1 2-57 16,0 2-55-16,1-1-44 0,-1 2-33 0,4 2-20 15,-4 0-9-15,1 5 1 0,2 0-1 0,-4 3 3 16,1 4 6-16,0 0 5 0,-2 3 16 15,1 1 15-15,-2 0 14 0,-4 3 13 0,-2 0 12 16,0 0-3-16,-4 3-7 0,-3-2-4 0,0 1-20 16,-1 0-11-16,-2-2-4 0,2 0-10 15,-3-2-1-15,1-2-4 0,2-1-6 0,0-3-8 16,1-1 3-16,2-1 0 0,-1-1 1 0,2-4 4 16,0 2-10-16,5-2-4 0,-1-2-4 15,1 0-6-15,1-2-4 0,1 0-8 0,1 0-13 16,-1 0-14-16,0 0 4 0,2 0 22 0,0 0 30 15,2 1 36-15,4-1 12 0,0 0-16 0,2-1 11 16,1-2 2-16,5-1-5 0,-1-2 8 16,2 1-23-16,0 0-17 0,-2 0-4 0,0-2 0 0,0 1 0 15,-3 1 4-15,3-1-1 0,-3-1-1 16,-2 2-3-16,0-1-9 0,-1 3 1 0,-1 1-2 16,-2-1 0-16,-2 0 1 0,0 1-4 15,0 1-3-15,-1 1-4 0,-2-1-7 0,1 1-6 16,0 1-14-16,1-1-34 0,0 0-68 0,1 1-106 15,1-1-129-15,3 0-248 0,2 0 153 0</inkml:trace>
  <inkml:trace contextRef="#ctx0" brushRef="#br0" timeOffset="545302.4366">12754 4435 1 0,'1'-7'245'0,"1"-2"142"16,-1 0-60-16,0 2-5 0,0 2-19 0,0 2-46 15,-1 0-67-15,0 2-73 0,0 1-58 0,0 1-42 16,0-1-20-16,0 0-4 0,0 1 1 0,0-1 0 16,0 2 0-16,0-2 2 0,0 0-1 0,0 0 3 15,0 1 2-15,0-1 2 0,0 0 5 0,0 0 6 16,0 0 6-16,0 0 10 0,0 0 5 15,0 0 7-15,0-1 3 0,0 2-2 0,-1-1-1 16,1 0-4-16,0 0-3 0,1-1-5 0,-1 2-2 16,-1-1-3-16,1 0-3 0,0 0-2 0,-1 0-3 15,1 0-1-15,0 0 0 0,0 0 1 16,0 0-5-16,0 0-2 0,0 0-2 0,1 0-5 16,-1 0 2-16,0 0 0 0,0 0-3 0,0 0 0 15,0 0-3-15,0 0-7 0,0 0-8 0,0 2-13 16,0 0 8-16,-1 3 8 0,1 4 11 15,0 0 13-15,-1 5-4 0,-2 1-1 0,2 0 0 16,-2 2 2-16,1-1-2 0,1 3 1 0,-2-3 1 16,-2 1-3-16,4-1 2 0,-4 0 1 15,1 2-2-15,2-3 1 0,-2 0 1 0,-1 1 1 16,3-4 0-16,-2 2 1 0,1-3-4 0,2-1-2 16,-1-1-2-16,0 0-1 0,-1 1 0 0,1-2-2 15,0-2-1-15,1 3-6 0,1-2-9 0,-1 4-23 16,-1-3-41-16,1 1-75 0,-1 1-134 0,2-3-221 15,2-2-364-15,1-1 95 0</inkml:trace>
  <inkml:trace contextRef="#ctx0" brushRef="#br0" timeOffset="545719.1221">12991 4370 436 0,'-3'-3'470'0,"0"-1"-56"0,0-3-116 0,-1 4-36 16,1 0-35-16,1 1-43 0,1 2-51 0,1-2-46 15,-1 4-38-15,1-2-39 0,0 0-26 16,-2 2-2-16,-2 3 6 0,1 6 8 0,-6 0 12 16,0 5-2-16,2 4-3 0,0 3 0 0,-1 2-1 15,-1 1 2-15,2 3-1 0,2-2 1 0,-2 2 0 16,5 1-1-16,2-1 0 0,0-3-4 15,4-2 2-15,1-3-3 0,2-3 2 0,2-3 4 16,1-1-1-16,0-4 4 0,4-2 4 16,-1-2 1-16,3-4 3 0,-2 0 3 0,3-4 1 15,-4-1 3-15,-1-2 2 0,2-3 4 0,-4 1 0 16,-1-3-2-16,-1 0-1 0,0-1-3 0,-3 0 0 16,-1 0 0-16,-3-1-1 0,-1 0-1 15,-1 0-1-15,-3 1-5 0,-2-2-2 0,-2 4-5 0,0-2-3 16,-2 4-4-16,-2 1-4 0,-1 2-3 15,-1 2-3-15,-2 2-3 0,-2 3-3 0,0 1-1 16,-2 5 0-16,4 0-1 0,-3 1-10 0,3 3-26 16,1-1-41-16,0 5-78 0,1-2-166 0,1 3-317 15,-4 3-748-15</inkml:trace>
  <inkml:trace contextRef="#ctx0" brushRef="#br0" timeOffset="546174.5814">12297 4948 1 0,'-5'-3'32'0,"0"-2"455"0,-1-3-123 16,-1 3-33-16,3 2-27 0,1-1-44 0,0 2-50 15,1 1-43-15,2 0-48 0,0-1-49 16,1 4-42-16,-1-1-31 0,1-1-36 0,1 1-30 16,0 1 15-16,1-1 17 0,7 3 30 0,0 2 37 15,4-1 0-15,5 2 0 0,5-2 7 16,3-1 3-16,3-1 3 0,5-5 6 0,5-1-8 16,6 0-2-16,5-3-5 0,5-3-10 0,4 1-2 15,1-2-4-15,0-2-3 0,-1 3-6 0,-5-3-1 16,-7 3 0-16,-1 0-2 0,-2-1 2 15,-2 2-1-15,-5-3 1 0,-1 3 1 0,-1 0-2 16,-5 0 2-16,-9 3 0 0,-1 2-1 0,-11 1 0 16,-1 1 0-16,-5 0-2 0,-1 1-1 0,-3 0 7 15,0 0 3-15,-1 1 6 0,-1 0 4 16,0-1-1-16,2 2-2 0,-1-2-2 0,1 0-4 16,0 0-1-16,-1 0-2 0,1 0-2 0,0 0-4 15,-1 0-2-15,1 0-6 0,0 0-9 0,0 0-18 16,0 0-35-16,-1 0-41 0,-1 1-99 15,1 1-233-15,-1 2-532 0,1-1-163 0</inkml:trace>
  <inkml:trace contextRef="#ctx0" brushRef="#br0" timeOffset="552293.505">17097 5090 1 0,'-1'-3'0'0,"-1"1"0"16,-1-1 0-16,1 0 138 0,1 1 107 0,1 1-31 15,0-2-22-15,0 1-28 0,0 1-30 16,0 1-25-16,0 0-36 0,1 0-25 0,3-2-21 16,0 0-11-16,2-2 3 0,3 1 5 15,-1-2 7-15,3-1 6 0,1 1 2 0,1 2-1 16,-3-1-7-16,1 2-10 0,-3 2-10 0,0-2-6 15,-2 2-2-15,3 0-2 0,-4 2 3 0,0-1-4 16,-2 3 3-16,4 2 5 0,-1 2 4 0,-2 1 16 16,-2 5 12-16,-1 1 6 0,-2 4 8 0,-1 3-6 15,-6 1-4-15,-1 3-8 0,1-2-2 16,-4 1-8-16,1-2-2 0,-1 0-4 0,-1-1-5 16,0-3 4-16,-2-2-4 0,3-1 0 0,1-1-1 15,-2-5 0-15,5 1 1 0,0-4 1 0,1-2 2 16,0 0 0-16,3-3 2 0,3 0 0 15,0 0-3-15,1-2 2 0,0 0-2 0,0 0-3 16,1 0 1-16,-1-2-5 0,1 2-2 0,-1 0-4 16,1 0-3-16,0 0-9 0,1-2-5 15,1 2 9-15,1-1 6 0,4 0 11 0,1-2 6 16,3 1-6-16,3-3 0 0,1 1-5 0,3-1-3 16,0-1-2-16,1 1 1 0,0 0-5 0,2 1-5 15,-1-2-6-15,1 1-29 0,-1 2-68 0,2 1-121 16,-5 1-170-16,1-2-265 0,-2 2-222 15,-4-1 832-15</inkml:trace>
  <inkml:trace contextRef="#ctx0" brushRef="#br0" timeOffset="552648.7478">17474 5170 466 0,'0'-3'563'0,"-3"3"-168"16,1 0-103-16,0 3-67 0,2-3-74 0,0 1-68 15,0 1-41-15,0-2-29 0,0 1-28 16,0 2 17-16,-2 2-1 0,1 6 9 0,-1 1 16 16,1 4-22-16,0-2 0 0,2 0-3 0,1-3-2 15,0 0 3-15,4 0-2 0,-1-2 0 16,2-2-2-16,1-1 4 0,-4-3-3 0,3 0 1 16,-4-1 4-16,4-2 2 0,-3 0 11 0,2 0 7 15,-3-3 4-15,5-1 2 0,-3-1 1 0,2 0 1 16,-1-1 2-16,-3-2 2 0,1-2-4 15,-1 0-6-15,-1-1-1 0,0-2-8 0,-2 0 6 0,0-2-3 16,-2 2-1-16,0-2-1 0,-1 0-3 16,-1 2-4-16,-1 2-1 0,0-1-3 0,-2 2 0 15,0 0-3-15,-1 2-2 0,-1-1-4 16,0 3-2-16,0 1-3 0,1 1-7 0,-3 1-4 16,4 1-13-16,-1 2-16 0,0 3-38 0,-1 0-97 15,2 2-210-15,2 2-440 0,2 4-294 0</inkml:trace>
  <inkml:trace contextRef="#ctx0" brushRef="#br0" timeOffset="553365.7395">17830 5204 1 0,'0'-2'98'15,"0"-4"301"-15,0-1-110 0,2 2-11 0,-1 0-21 16,1 1-27-16,-1 0-23 0,0 0-35 0,0 1-35 15,0 1-36-15,0 0-22 0,1 1-18 16,-1-2-17-16,1 3-14 0,-1 0-14 0,1-1-8 16,-1 1-6-16,0-1-4 0,2 0-2 0,0 1-1 15,0 0-1-15,0 1 1 0,3 1 1 0,-2 1-1 16,4 1 4-16,-1 3 1 0,-1-1 2 0,1 3 2 16,0 3-1-16,1-1 1 0,-2 2 3 15,0 1 2-15,-3 3 1 0,-2-1 4 0,-1 0 0 16,0 0 2-16,-2 1 2 0,-3-3 4 0,-1 4 2 15,-2-2 2-15,-4-3-1 0,2 2-3 16,1-5-1-16,-2 0-3 0,2-2 1 0,0-2 1 16,2 1 0-16,2-4 2 0,-1 1-2 0,1-2 0 15,0 0-4-15,2 0 0 0,2-1 0 0,-2 0-4 16,2-2-2-16,-1 1-3 0,2 0-2 16,0 0-3-16,2 1 0 0,-1-1-2 0,-1-1-2 15,2 1-2-15,-1-1-2 0,0-1-4 0,0 2 1 16,4-2 3-16,-1-2 8 0,4 0 4 15,4-3 1-15,1 0-2 0,5 2-4 0,-1-6 0 16,1 2-1-16,-2 0-1 0,1 0-3 0,-4 3-6 16,2 1-6-16,-2 1-10 0,1-2-11 0,-4 1-19 15,2 2-33-15,3-1-60 0,-3 2-83 0,0-2-123 16,3 2-181-16,-4 1-240 0,-1-4 236 16</inkml:trace>
  <inkml:trace contextRef="#ctx0" brushRef="#br0" timeOffset="553759.546">18183 5224 1 0,'-2'0'671'0,"1"-1"-78"15,-2 0-170-15,1 1-96 0,2 1-84 0,2 0-86 16,-1 0-61-16,1-1-37 0,-1 2-27 0,0-2-16 16,-1 1-10-16,1 0-5 0,0 2 5 15,0 3 6-15,3 4 3 0,1-1 5 0,0 1-1 16,1 0-3-16,3-1 0 0,-1 3-2 0,1-4 0 15,-1 2 1-15,3-3 0 0,1-1-3 0,-1 1-1 16,1-2-4-16,0-2-1 0,-2 0-2 16,2-2-2-16,-5 0 1 0,1-1-3 0,-5-1 5 15,5-2 3-15,-5-1 3 0,3-1 7 0,-2-3-4 16,2 0-3-16,-1-6-1 0,1 1-2 16,-3-1 0-16,0 3 3 0,0-3-1 0,-1 4 0 15,-1-2 1-15,0 2 1 0,-1 1 2 0,0 1 8 0,0 5 3 16,0 0 4-16,0 2-2 0,0 0-5 15,0 2-9-15,0-1-9 0,0 1-4 0,0 2-8 16,0-2-2-16,0 1 3 0,0 3 2 0,0 6 8 16,0 3-1-16,0 3 0 0,0 2 0 15,0 1-6-15,0-1 5 0,2 1-1 0,-2 0 0 16,0 3-4-16,0 0-15 0,0 1-48 0,-2 0-154 16,2 3-276-16,0 1-664 0,-1-2 20 15</inkml:trace>
  <inkml:trace contextRef="#ctx0" brushRef="#br0" timeOffset="555435.6097">17531 2007 1 0,'0'-1'0'0,"-1"1"0"15,1-1 0-15,-2-1 0 0,-1 1 0 0,3 1 0 16,-1-4 0-16,1 4 0 0,-1-2 0 16,0 1 55-16,0 0 65 0,0-1-10 0,1 2 2 15,-2-1 4-15,2 0-9 0,0 0 5 0,-2-1-6 16,4 0-16-16,-2 0-8 0,0 1-19 0,2-1-12 16,0-1-13-16,0 0-9 0,4 0-9 15,-1 0 3-15,5-2 7 0,1 1-1 0,5-2 4 16,-3-1-1-16,0 2 0 0,3-1 3 0,-4 2-3 15,1 0-7-15,-5 2-10 0,2 2-9 16,-1 0-6-16,-4 2-4 0,-1 1 1 0,-2 2 2 16,-2 2 13-16,0 2 14 0,-4 5 10 0,-4 4 6 15,-4 4-1-15,-2 3-7 0,-2 1-7 16,-2 2-1-16,-1 2-7 0,-3 1 0 0,3-2-2 16,-3-1-3-16,3-4-2 0,0-1-4 0,3-3 0 15,1-7-1-15,2 3 0 0,3-7-1 0,2 1 0 16,-2-2 0-16,6-2 0 0,-2-2 0 15,4-1-1-15,-1-1-2 0,3-1 0 0,0-1 0 16,0 0 0-16,1-2 3 0,1 2 1 0,-1 0 2 16,0-1 1-16,2 0 2 0,1-3 0 0,1 1-2 15,3-1-1-15,1 1-3 0,-1-2-2 16,3 1-1-16,-1-1 0 0,0 0-1 0,1 0 0 16,1 0 0-16,-2 0-1 0,4 1 0 0,-1-1-1 15,0 2-1-15,-2 1 2 0,0-2-3 0,4 2 0 16,-5-1-5-16,2 2-11 0,0-2-36 0,-1 3-91 15,3-2-137-15,-1 2-215 0,1 2-252 16,-3-4 509-16</inkml:trace>
  <inkml:trace contextRef="#ctx0" brushRef="#br0" timeOffset="555822.6217">17860 2030 1 0,'-4'0'158'0,"-3"0"242"0,-3 0-58 0,1 1-67 16,1 3-64-16,0 2-44 0,-1 2-34 0,-1 1-23 15,1 3-15-15,-2 2-13 0,2 3-18 16,1-1-13-16,-2 2-16 0,6 0-11 0,-1 0-9 16,5-4-3-16,2 2-2 0,2-2 1 0,1-3 1 15,4-2-1-15,1 0 0 0,3-2 0 0,1-2 3 16,-1-1 5-16,4 0 5 0,-4-2 3 15,5-2 0-15,-3-2-2 0,1-3 1 0,-3 2-2 0,3-3-2 16,-5-1-2-16,-1 0-1 0,1-1 0 16,-2 0 1-16,-2-2 0 0,0 2-2 0,-3 0-3 15,1-3 1-15,-4 1-1 0,1 0 0 0,-1-2-1 16,-2-2-1-16,-1 2-5 0,-1-3-2 16,-4 3-3-16,0-1-3 0,-3 3 1 0,0-1-3 15,-4 5-2-15,2-1-3 0,-6 2-1 0,1 3 1 16,-4 2 1-16,3 1-2 0,-1 4-5 15,1 0-9-15,3-1-17 0,1 4-34 0,4 1-77 16,5 0-141-16,0 4-259 0,5-2-416 0,3 2 442 16</inkml:trace>
  <inkml:trace contextRef="#ctx0" brushRef="#br0" timeOffset="556323.5586">18363 1916 1 0,'1'-3'20'0,"1"-4"295"0,1-4-66 16,5 4-9-16,-1 1-38 0,-1-2-35 15,2 2-35-15,0 1-42 0,0 2-28 0,0-2-24 16,0 4-16-16,-1 1-13 0,-3 1-7 0,1 3-6 15,-2 1 2-15,0 2 4 0,0 5 9 0,-2-1 12 16,-2 4 10-16,-2 1 9 0,0 0 12 16,-5 3 10-16,-3 1 0 0,-2 2-3 0,-2-4-12 15,1 0-15-15,1 0-8 0,-1-5-5 0,3 0-3 16,3-4-4-16,1-1-1 0,1-1-9 16,4-3-6-16,2-2-4 0,0 0-4 0,2-1 8 15,3 0 5-15,0 0 7 0,3 2 4 0,3-6-3 16,2 3-3-16,2-1 0 0,-1 0-5 0,0 0-1 15,-1 2-3-15,-3 1-3 0,-1 3-4 0,-3-1 3 16,1 0 0-16,0-1 2 0,-3 2 3 16,1 2-2-16,-2 0 2 0,0 0 2 0,-1 3 4 0,0-2 4 15,-2 2 6-15,-3 1 7 0,2-2 6 16,-4 2 13-16,-1-2 10 0,0 0 6 0,-2-1 5 16,-1-2-6-16,-1 0-9 0,-2-2-7 0,-2 2-9 15,1-1-6-15,1-1-4 0,-2-2-2 16,3-1-7-16,1 1-2 0,1-2-4 15,1 0-3-15,-1 0-4 0,3-2-21 0,1 0-40 0,-2-1-82 16,4-1-154-16,1 0-325 0,0-3-730 16</inkml:trace>
  <inkml:trace contextRef="#ctx0" brushRef="#br0" timeOffset="556669.7621">18597 1912 1 0,'8'-6'75'0,"7"-2"449"0,4-2-166 16,-3 5-55-16,1 2-42 0,-3 0-89 0,-1 3-58 16,-2 3-36-16,0 1-26 0,-2 3-16 0,0 1-3 15,0 5 3-15,-1 0 1 16,-1 3 4-16,-3 0 1 0,-1 2 4 0,-1 3 3 0,-2 2 4 16,-2 0-5-16,-2 2-4 0,0-1-7 0,-4-1-8 15,2-2-3-15,0-4-4 0,-1-5 0 0,2-2 2 16,0-2-1-16,0-1-1 0,0-1 0 15,1-2-5-15,0 0-3 0,3-2-3 0,1-1-5 16,0-1-4-16,0 0-4 0,1 0 2 0,3 0 2 16,1 0 6-16,2 0 6 0,5-1 0 15,4-1-2-15,5 0-4 0,1-1-4 0,5-2-4 16,-1-1-3-16,-1 1-7 0,-2 1-6 16,-5 2-6-16,-2 0-7 0,-2 0-3 0,-5 1-14 15,-1 0-20-15,-3 1-40 0,-1 0-67 0,-4 1-77 16,0-1-71-16,-5 2-88 0,0 0-194 0,-5 3-50 15,-1-1 653-15</inkml:trace>
  <inkml:trace contextRef="#ctx0" brushRef="#br0" timeOffset="557098.2241">18100 2331 1 0,'0'-1'328'0,"-2"-1"140"0,1 1-92 16,1 1-50-16,1 0-79 0,1 1-97 0,-1 1-75 16,0-1-46-16,1 0-13 0,0 0 5 15,4 1 18-15,1 1 19 0,5 0 9 0,1 2 5 16,6 1 2-16,0 1-3 0,6-1-6 0,3 0-8 15,3-1-6-15,7-3-9 0,2 2-5 0,3-4-5 16,1-4-8-16,4 2-7 0,2-3-4 0,-1-1-2 16,2 0 0-16,-4-2-2 0,-1 2 0 15,-3 0-3-15,-1-2-2 0,-2 1 0 0,-4 1-1 16,-4 0-1-16,-4 0 2 0,-7 3-2 0,-4 1-1 16,-3-1 2-16,-4 3 0 0,-4-2 5 15,-1 1 3-15,-3 0 6 0,0 1 3 0,-4 0 10 16,2 1 2-16,-2 0 4 0,1-1-1 0,1 0-6 15,-1-1-6-15,0 1-9 0,-2 0-6 0,2 0-6 16,-2 0-3-16,1-1-3 0,-1 1-8 0,2 0-17 16,0 1-36-16,-1-1-68 0,0 1-148 15,-1 1-418-15,1 1-884 0</inkml:trace>
  <inkml:trace contextRef="#ctx0" brushRef="#br0" timeOffset="558838.2266">21966 4925 1 0,'0'-2'0'16,"0"-1"0"-16,0 0 0 0,-1 0 86 0,1 0 158 15,0 1-21-15,0-2-32 0,0 2-32 16,1 1-23-16,-1-2-30 0,1 2-21 0,0-2-20 16,3 0-15-16,1 0-7 0,-1 1-9 0,1 0-10 15,0-2-8-15,1 3-8 0,3 0-5 0,-1 0-1 16,2 1-3-16,-1 0-5 0,-2 2-3 0,1 3-4 16,0-1 0-16,0 2 1 0,-3 1 6 15,1 4 6-15,-3 1 6 0,-3 3 7 0,0 2 4 16,-2 2 8-16,-5 2 4 0,-2 2 4 0,-3 0 1 15,1 2 1-15,-5-1-5 0,-1-2-2 16,0 0-4-16,0-2-4 0,2-1-2 0,-2-3-2 16,4 0-2-16,-1-2 0 0,0-3-3 0,2-1-2 0,1-3 0 15,2-1-2-15,0-1-3 0,6 1-4 16,-4-2-1-16,6-3-4 0,0 2-2 0,1-2-2 16,1 0 0-16,0 0 1 0,3 0 8 0,-1 0 7 15,1 1 10-15,4-2 8 0,2 1-1 16,3-2 1-16,2-1-4 0,0 0-4 0,2 0-3 15,-1-2-4-15,-1 3-4 0,2-3-4 0,-4 1-2 16,0-1-4-16,2 2-11 0,-2-2-33 0,-2 1-86 16,1 0-157-16,3-1-269 0,-4-2-302 15</inkml:trace>
  <inkml:trace contextRef="#ctx0" brushRef="#br0" timeOffset="559246.5554">22201 4984 158 0,'-2'-2'529'15,"0"2"-186"-15,-3-1-140 0,4 4-85 0,1-1-45 16,-1 4-21-16,-2 2 17 0,-3 5 13 0,4 1-14 16,-1-1-16-16,-1 3-18 0,3-2-2 0,1 2 7 15,-1 0 0-15,2 0-4 0,2 0-1 0,1-2 1 16,0-2 1-16,5-1 4 0,0-3-7 15,1-2-3-15,1-1 2 0,1-4 2 0,-2 1 3 16,0-2-4-16,-1-3 3 0,0 0-1 0,0-2-3 16,0 0 0-16,-1-1-3 0,-4-2 1 15,3 0 1-15,-1 0-3 0,0-3-2 0,-3 0-3 16,3-1-1-16,-3 1-5 0,-1-1 2 0,3 1-7 16,-2 0-4-16,2 0 1 0,-1 1-5 0,-1 3 2 15,2 1-1-15,-3 1 4 0,-1 4 3 0,0 0-3 16,-1 1-4-16,0 0-7 0,0 0-11 15,-1 1-5-15,1 2 3 0,0 2 5 0,0 5 7 16,0 1 8-16,0 3 1 0,-1 4-1 16,-1 1 1-16,-2 1-1 0,1 0 1 0,0 2-2 15,-4 1 0-15,3-1-9 0,-2 5-21 0,0-3-56 16,0-1-128-16,0-3-239 0,1 0-469 0,3-2-80 16</inkml:trace>
  <inkml:trace contextRef="#ctx0" brushRef="#br0" timeOffset="560142.8066">22629 4918 1 0,'0'-4'0'16,"-2"-1"423"-16,2-2-50 0,0 2-28 0,0 1-54 16,1-1-56-16,4 2-68 0,-2-2-55 15,3 2-40-15,1-1-32 0,3 1-4 0,0-3-5 16,2 4-3-16,3 0-4 0,-4-2-11 0,0 5-7 15,-3 3-7-15,0-1-2 0,-3 1-2 0,3 3 3 16,-6 4 3-16,3 2 4 0,-5 2 10 16,-4 3 10-16,1 0 7 0,-6 3 5 0,-2 3-1 15,-1 1-6-15,-5-2-5 0,0 2-5 0,2-3-5 16,-4-4-4-16,6-1-2 0,0-3-7 0,1-1 2 16,6-3-1-16,0-2-2 0,4-2 3 0,2-3-6 15,0 0 0-15,2-1 3 0,3 0 3 0,1-2 6 16,9-1 1-16,-1-2 1 0,8-1-5 15,3-1-1-15,-2-4-1 0,-1 1-2 0,3-1 6 16,-8-3-3-16,4-1 2 0,-2-1 2 0,0-1-1 16,-1 1 3-16,-1-1 0 0,-3-1 1 15,-2 2 1-15,-1-2 5 0,-2 3 4 0,-2 2 6 16,-4 1 12-16,-2 2-1 0,0 2 3 0,-1 0-4 16,-2 3-9-16,2-2-3 0,-3 1-6 0,-2-1-4 15,3 1-3-15,-1 2-2 0,-3 0-2 16,4-1-2-16,-1 2-3 0,3 1-5 0,0 0-8 15,0 1-13-15,0 0-10 0,2 2 2 0,-1 0 5 16,1 3 12-16,3 4 10 0,-1-1 1 0,4 3 1 16,0 1 0-16,3 3 1 0,1-1 0 0,1 2 0 15,-2 2-1-15,2-1-3 0,-1-2 4 16,-3 3 0-16,-4-1 0 0,4-1 2 0,-6-2-2 16,3 1-2-16,-4 1 1 0,-1-3 0 0,-1 1 1 15,-1-3 2-15,-2 1-1 0,-2-4 0 0,2 0 2 16,-5-1-1-16,4-2 3 0,-3 1 5 0,-3-3-2 15,-1-1 2-15,1-2 1 0,1-1-1 16,-1-1 1-16,1 0 0 0,3-3-1 0,0-2-2 16,3 2-1-16,-3-3-5 0,5 0-4 15,1-5-1-15,4 0-8 0,1-4-1 0,2-3 0 0,4-2-2 16,2 0 2-16,3-3 3 0,0-1 1 16,3 0 0-16,1 0 5 0,0 0 0 15,-1 1 2-15,2 0 2 0,-4 3 0 0,-2 0 1 16,-3 3 2-16,2 1 2 0,-9 3 3 0,3 2 2 15,-7 1 3-15,0 1 1 0,-1 2-1 0,-1 0 0 16,-1 2 0-16,-3 0 1 0,0 1-8 0,-3 0-3 16,-1 2-5-16,-1 0-6 0,-1 1 2 0,-4 1 0 15,-1 2-1-15,-4-1 0 0,4 2 2 0,1 1 1 16,0-1-2-16,1-1 6 0,4 3-15 16,-2-3-11-16,3 2-33 0,5 0-76 0,-1-1-137 15,5 0-348-15,6 0-936 0</inkml:trace>
  <inkml:trace contextRef="#ctx0" brushRef="#br0" timeOffset="561203.2023">26286 3055 1 0,'-3'-3'0'0,"1"0"0"0,-1-4 51 0,1 3 227 15,0 1-24-15,1 0-17 0,-1-1-25 16,1 0-18-16,-1 0-23 0,0 1-20 0,2-2-29 16,-2 2-28-16,1-2-17 0,0 0-20 0,1 4-10 15,0-3-4-15,1 0-11 0,0 1-6 0,1-1-10 16,2 2-10-16,-1-2-7 0,2 1-4 16,3 0 0-16,2-1 1 0,0 3 4 0,2-2-1 15,-1 2 0-15,1 1-3 0,-2 0-9 0,-3 1 0 16,-1 2-5-16,-2-2-1 0,1 4 0 0,-1 1 3 15,-2 1 6-15,-1 2 5 0,-1 1 8 16,-3 0 2-16,-2 3 3 0,0-2 2 0,0 1 0 16,-3-1 5-16,0-2 1 0,-1 1 1 0,-1-2 3 15,0 2-3-15,0-3-1 0,1 0-3 0,-1 0 0 16,3-1-2-16,0-1-5 0,1-1-2 0,2 0-5 16,2-2-5-16,1 1-8 0,1-3-4 15,1 2 5-15,1-1-1 0,0 3 9 0,2-1 3 16,2 2 2-16,0 0 0 0,1 1 0 0,2-1-1 15,0 2-3-15,1-1 2 0,-4 2 0 16,2-2 0-16,-2-1 4 0,0 1-4 0,-3 1 0 16,0-1 0-16,0 1-3 0,-3-2 5 0,1 2 3 15,-2-2 5-15,0 1 9 0,-1 0 10 0,-3 0 13 16,-1-1 8-16,-4 1 6 0,0-2-2 0,-2 1-5 16,0-1-3-16,-4-2-10 0,2 0-4 15,-3 1-6-15,3-2-6 0,-3-1-3 0,3 1-3 16,1-1-3-16,2 0-4 0,3 0-1 0,-2 0-5 15,4 0-4-15,0 0-11 0,2 0-34 0,0 0-72 16,3-1-140-16,0-2-238 0,1 2-354 0,1 0 148 16</inkml:trace>
  <inkml:trace contextRef="#ctx0" brushRef="#br0" timeOffset="561587.2212">26455 2996 1 0,'4'-3'0'15,"5"-2"0"-15,2 0 213 0,-3 3 37 0,0 1-57 16,-1 1-87-16,1 2-58 0,-3 1-29 0,-1 2-13 16,1 1-2-16,0 3 10 0,0 2 8 15,-1 0 8-15,0 1 10 0,1 2 4 0,-2-1-3 0,-1 2-2 16,0-2-3-16,-1 2-5 0,-1 0 4 15,0-4 0-15,-1 3 6 0,-2-4 7 16,-1 4 15-16,-2-1 20 0,0 1 13 0,-4-2 9 0,-1 1-15 16,-4-1-17-16,3 0-16 0,1-2-17 15,-2-2 1-15,0-1 0 0,1-1 2 0,2-4 0 16,1 3-6-16,3-4-7 0,1 0-8 16,4-1-7-16,1 0-10 0,0 0-5 0,1 0-5 0,-1 2-12 15,2-4-2-15,1 4 6 0,2-4 15 16,2 1 13-16,2 1 9 0,3-1-2 0,1-1-10 15,4 1-7-15,0-2-6 0,2 0-4 0,-1-2-11 16,3 1-28-16,-1-1-53 0,4-2-85 0,-3 1-144 16,2 1-240-16,0-1-266 0,-1-3 696 15</inkml:trace>
  <inkml:trace contextRef="#ctx0" brushRef="#br0" timeOffset="562114.123">26930 2989 1 0,'4'-6'0'15,"-1"0"259"-15,4-4 45 0,2 4-49 0,2 0-17 16,2-1-29-16,1 1-36 0,0 2-34 15,0 1-34-15,2-1-22 0,-3 1-22 0,0 0-20 16,-4 2-20-16,0 4-20 0,-3 0-8 0,0 2-5 16,2 1 1-16,-6 2 2 0,2 1 7 0,-1 2 6 15,-3 2 10-15,-2 3 10 0,-3-1 8 16,-2 3 7-16,-3-4 1 0,0 3-4 0,-1-1-3 16,-2-3-4-16,2 0-1 0,1-4 2 0,-1 1-1 15,1-3-1-15,0 0-2 0,0-3-1 16,3 1-6-16,2-1-2 0,0-3-4 0,1 0-7 15,4 0-6-15,0-1-11 0,0 2-9 0,2-1 1 16,0 0 6-16,0 0 8 0,2 2 10 16,1-1 1-16,0 1-3 0,3 1-1 0,0-1-1 15,1 2-2-15,0-1 0 0,-1 2 0 0,1 2-2 16,-3 0-1-16,0-1 1 0,3 3 0 0,-4 0 2 16,-1 2 1-16,-1-1-1 0,0-1 1 15,0-1 0-15,-3 2 5 0,0-1 6 0,-2-1 6 16,0 4 7-16,-3-5 8 0,0 2 6 0,-4-1 5 15,-1-2 5-15,-1 3-5 0,-1-3-3 0,-2-1-5 16,2-1-8-16,-2-1-3 0,0-1-4 0,0-1-8 16,3-1-3-16,-1 0-7 0,2-1-9 15,2 0-21-15,2-2-43 0,-1 0-90 0,4-1-206 16,3-2-556-16,3-2-201 0</inkml:trace>
  <inkml:trace contextRef="#ctx0" brushRef="#br0" timeOffset="562476.6119">27467 2955 624 0,'0'-5'646'0,"2"3"-202"0,-2-1-125 16,0 2-79-16,0 1-72 0,0 0-70 16,0 1-67-16,-2 2-31 0,0 0-5 0,-3 5 7 15,-5 3 20-15,-4 4 11 0,-4 5 1 0,0 2-5 16,-3 2-9-16,3 3-7 0,-1 2-5 15,3 5-2-15,2 2-3 0,5 0 0 0,7 0-4 16,6-5-1-16,8-4 4 0,4-3 0 0,3-2 1 16,2-4 5-16,1-1 1 0,3-3 1 0,0-2 6 15,0-5-5-15,0-3 3 0,-8-1 4 16,1-3 5-16,-6-3 9 0,-1-1 4 0,-2-1-3 16,-4-3-4-16,1-2 0 0,-3-1-7 0,2-1 2 15,-3 1-5-15,-2-4-9 0,-1 3 1 0,-4-2-5 16,1-1 3-16,-2 3-2 0,-3 1-7 15,-2 1-2-15,-1 2-8 0,-8 2 0 0,1 1-6 16,-4 3 0-16,-4 2 0 0,0 2-6 0,1 3-5 16,-2 3-27-16,2 1-57 0,0 4-116 0,1 1-251 15,0 6-536-15,4 1-100 0</inkml:trace>
  <inkml:trace contextRef="#ctx0" brushRef="#br0" timeOffset="562995.3906">26725 3800 1 0,'2'-9'244'0,"0"-6"213"0,2-2-103 15,3 3-55-15,6 1-47 0,0 2-40 16,5 0-38-16,-2 1-34 0,1 2-39 0,1 0-27 16,2 2-24-16,1 4-19 0,-2 1-12 0,-2 2-12 15,-3 1-9-15,-3 2-6 0,-4 2-7 16,-2 2 0-16,-1 0 3 0,-1 2 6 0,-3 4 7 16,-2 3 7-16,-4 4 9 0,-3-3 1 0,-4 5 0 15,-3 0 0-15,-3-2-4 0,0-1-2 0,2-4 0 16,-2-4 3-16,7-1 3 0,0-4 1 15,1-1 2-15,3-2-7 0,-1 0-4 0,6-1-3 16,1-3-5-16,3 0-2 0,0 0-7 0,0 0-10 16,1 0 4-16,3 1 8 0,1 1 6 0,3-1 11 15,3 0-3-15,-1 0-5 0,7 0-4 0,-4 3 0 16,0-1-2-16,0 1 0 0,-4 1 0 16,1 1-2-16,-3-2-1 0,1 4 0 0,-3 2 2 15,0-2 1-15,-2 3 2 0,-2-1 2 0,-2 2 2 16,0 0 2-16,-4-2 5 0,2 2 1 0,-5-3 4 15,-2 2 6-15,1-4 4 0,-3 0 6 16,-3 1 1-16,1-2-3 0,-3 0-3 0,0-3-6 16,-2-1-4-16,4 2-6 0,-2-2-6 0,3-2-8 15,0 0-12-15,-1-1-27 0,4-4-42 0,4 0-77 16,2 0-180-16,6-2-492 0,4-6-502 16</inkml:trace>
  <inkml:trace contextRef="#ctx0" brushRef="#br0" timeOffset="563325.0472">27353 3667 1051 0,'2'-4'526'15,"1"0"-108"-15,0-2-116 0,-3 3-59 16,-2 2-56-16,1 0-60 0,-2 2-52 0,1 2-38 0,-7 1-21 16,-1 2-6-16,-7 6 2 0,-8 2 3 0,0 3 0 15,-3 5 0-15,0-1-7 0,4 2-5 16,-1 2-1-16,7 2-3 0,3 3 0 0,6 3 0 15,4-2 0-15,6 0 0 0,8-4 0 0,5 1-1 16,4-5 1-16,5-4 1 0,-1-3-1 16,2-6 1-16,-6-2 0 0,-2-3-1 0,-3-3 2 15,-4-1 5-15,-2-2 6 0,-2-3 5 0,1-1 3 16,-2-4-3-16,1 1-1 0,-3-2-5 16,-1-2-5-16,-2-3 0 0,-5 1-5 0,1-2-4 15,-3 2-2-15,-2-1-5 0,-2 3-5 0,-6 1-2 16,-2 2-7-16,-5 1-4 0,-6 4-3 0,-4 4-13 15,-3 1-26-15,-2 5-63 0,-2 2-114 16,-1 0-229-16,2 5-499 0,-5-2-110 0</inkml:trace>
  <inkml:trace contextRef="#ctx0" brushRef="#br0" timeOffset="563952.86">25807 3873 1 0,'2'-4'0'0,"-1"-1"0"0,2-4 377 15,0 3-26-15,0 0-38 0,3 0-69 0,0 1-65 16,2 0-54-16,2 1-38 0,5-1-26 16,1 0-16-16,4 2-10 0,-1 2-11 0,1 1-8 15,3 1-9-15,-2 3-5 0,-1 1-3 0,-1 1-6 16,-5 0 1-16,0 2 0 0,-4 1-3 0,-1 2 5 15,-1 1-1-15,-2 1 1 0,-2-2 4 16,-3 1 4-16,-1 0 4 0,-1 0 5 0,-3-2 5 0,-1 1 6 16,0 0 8-16,-5-2 6 0,4-1 6 15,-1-1 2-15,-2 0-3 0,0-2-4 0,-1 1-8 16,1-2-6-16,1-1-4 0,1-1-4 0,-1 0-5 16,7-1-9-16,0 0-7 0,2-1-15 0,0 0-20 15,-1 1 6-15,3 0 7 0,1 3 13 16,-1 1 22-16,2 0-3 0,2-1-2 0,-2 0 0 15,1 0-4-15,1 4-1 0,-1-2-2 0,-1-2 2 16,1 5-3-16,-3-2 3 0,-2 0 1 16,1 1 0-16,-1 2 4 0,-1-2 5 0,-1 0 6 15,-1 3 8-15,0-2 12 0,-3 3 3 0,-1-2 7 16,-4 0 7-16,1-2-1 0,-1-2 4 0,-3 2-3 16,-1-3-5-16,0 0-3 0,1-2-8 0,-4 0-7 15,4-1-5-15,0-1-4 0,1-1-5 16,3 0-3-16,1 0-3 0,-1 0-9 0,0 0 0 15,1-1-3-15,0-1-14 0,0-1-22 16,4 0-59-16,0-2-114 0,2 0-245 0,2-2-486 16,4-2-24-16</inkml:trace>
  <inkml:trace contextRef="#ctx0" brushRef="#br0" timeOffset="564352.6219">26205 3843 1 0,'8'-6'222'16,"2"-2"242"-16,6-3-99 0,1 2-41 0,-5 4-38 16,0-1-63-16,-1 3-72 0,-1 1-57 15,-3 1-42-15,2 1-33 0,-3 3-14 0,0 0-10 16,2 4-2-16,-2 2 2 0,-1 3 8 0,-1 4 5 16,-2 3 6-16,-2-1 11 0,-2 2 3 15,-2 2 9-15,-3 2 6 0,-3-1-4 0,-2 3 0 16,-1-1-7-16,0-2-6 0,-2-1-2 0,3-4-4 15,-1-1 3-15,0-3-3 0,1-2 3 0,3-3-1 16,1-1-4-16,0-1-3 0,5-2-9 16,2-3-3-16,1-1-5 0,0 1-1 0,1-2 6 15,2 1 6-15,3 0 11 0,1 1 6 0,4 1 4 16,3-2-3-16,5-2-5 0,-1-1-4 16,5 0-9-16,0 0 0 0,1-1-4 0,0 0-2 15,2-2 4-15,-1 2-4 0,-4-2 0 0,-2 3 1 16,-5 0-1-16,-5-1 0 0,-1 3 2 0,-3-2 0 15,-5 1 0-15,1 0 2 0,-1 1 0 0,-1 0-3 16,1-1-2-16,0 1-11 0,0 0-11 0,0 1-29 16,-2 0-55-16,1-1-61 0,0 1-120 15,-1 2-233-15,0 1-432 0,0 3 160 0</inkml:trace>
  <inkml:trace contextRef="#ctx0" brushRef="#br0" timeOffset="565393.6169">17961 2906 1 0,'1'-8'0'0,"1"-5"232"0,2-4 11 15,6 1-22-15,1 2 1 0,6-2-36 0,2 1-31 16,6 2-24-16,-1-1-24 0,5 2-23 0,-1 0-15 16,-5 4-13-16,4 1-20 0,-3 1-12 15,-4 3-12-15,-4 3-11 0,-1 1-4 0,-5 3-4 16,0 2 1-16,1 0 0 0,-3 2 3 0,-3 3 5 16,-1 1 5-16,-3 3 15 0,-2-1 14 0,-4 5 15 15,-2 2 10-15,-5-2 0 0,-2 1 1 16,0-1-9-16,-4-3-7 0,-1-1-5 0,3-2-6 0,1-1-4 15,1-5-4-15,-2 0-3 0,6-2-4 16,1-2-3-16,6 0-4 0,1-1-6 0,0-1-14 16,4-1-19-16,0 0 2 0,1 0 7 0,4 0 12 15,2 2 18-15,5-2-1 0,1 0-4 16,1 0-3-16,2-2-3 0,-1 4-1 0,-4-1-5 16,1 1 1-16,-6 0-2 0,1 4-2 0,-3-3 5 15,-1 3-2-15,-1 1 5 0,-2 3 4 16,-4-1 5-16,-1 3 6 0,-1 1 6 0,-3 1 3 15,-1-2 1-15,0 1 1 0,1-3 1 0,-4 1 0 16,2-3 2-16,-1 1-3 0,-2 0-1 0,-3-1-5 16,2 4-3-16,-2-4 1 0,-1-1-6 0,-1 1 0 15,3-2-7-15,-1-1-2 0,0 0-2 0,0-2-5 16,1 1 0-16,3-3-14 0,2-1-20 0,0-4-39 16,4 2-65-16,0-4-113 0,4 1-200 15,2-6-329-15,4 0-123 0</inkml:trace>
  <inkml:trace contextRef="#ctx0" brushRef="#br0" timeOffset="565691.7084">18360 2768 1 0,'11'-8'1'0,"5"-2"478"0,3 1-104 16,-3-1-59-16,-1 6-64 0,-4 0-100 0,-2 3-73 15,0 1-52-15,-5 3-22 0,3 3 0 0,-2 6 5 16,0-1 15-16,-1 6 15 0,-2 5 9 15,1 1 15-15,-6 4 2 0,-1 6-4 0,-3 3-1 16,-5 2-9-16,-1 0-10 0,-1-6-6 0,1-2-8 16,-2-7-7-16,3-6 2 0,1-2 1 0,1-3 0 15,0-2-1-15,2-3-3 0,1-1-4 16,4-1-4-16,0-2-3 0,3-3-5 0,2 0-5 16,0-2 6-16,1 2 8 0,8-3 10 0,6-2 5 15,8-3-5-15,7-3-12 0,8 1-9 0,7-4-2 16,3 2-3-16,4 3-1 0,1-3-11 0,-2 2-26 15,-3 1-75-15,-1 2-140 0,-12 3-218 0,-6 4-364 16,-10 4 79-16</inkml:trace>
  <inkml:trace contextRef="#ctx0" brushRef="#br0" timeOffset="566648.8392">17221 2836 1 0,'-1'-5'0'0,"1"1"323"0,-1-1 41 16,0 0-57-16,2 2-71 0,0-2-72 15,0 3-58-15,4 0-43 0,1 0-24 0,2-1-8 16,0 1-3-16,0-1-4 0,1 3-7 0,3 1-6 15,-2 1-4-15,1 3-1 0,-1 1 4 16,0 5 7-16,0 0 8 0,-6 3 12 0,3 3 8 16,-5 1 9-16,-2 3 5 0,-1 2 0 0,-4 2-1 15,-1-1-6-15,-5-1-9 0,-2 1-4 0,-1-3-4 16,3-1-3-16,-2-4 1 0,0-3 4 0,2-2-3 16,0-1-3-16,-1-2-1 0,3 0-7 0,1-3 0 15,0 0-1-15,0-3-4 0,2 0-2 16,4-2-1-16,1 0-4 0,1 0-2 0,1 0 1 15,-1 0-10-15,1-2-4 0,5 0-2 0,4-3-6 16,4-3 6-16,4-3 1 0,5-1 2 16,6 0 0-16,0 0 2 0,1-2-1 0,-1 2 0 15,-4-2 3-15,-1 3 1 0,-4-2-2 0,-2 3 2 16,-2 0-2-16,-4 1 1 0,-1 3 5 0,-4 0 0 16,-4 1 6-16,0 4 9 0,0-2 11 15,-3 2 10-15,-3 1 7 0,1 1-10 0,1-1-15 16,0 1-16-16,-2 1-13 0,-3 2-2 0,-1 1 2 15,-4 4 3-15,0 2 0 0,0 3 4 16,0 0-1-16,0 1 1 0,1 3 4 0,1 0-6 0,2-2 0 16,3 1-2-16,1 1-2 0,3-4 2 0,4-2 0 15,2-1 2-15,2-1 6 0,2-1 0 16,6-2 5-16,3 0 2 0,3-2 3 0,4-4 1 16,1-2-1-16,1-1 0 0,0-3-8 0,-2-1 4 15,-2 0 3-15,-2-1 2 0,-6-1 6 16,-1 0-2-16,-3-1 0 0,-3-2 0 0,0-1 0 15,-3-1-2-15,-1 0 0 0,-3 1-3 0,-2-1-4 16,-2 1 2-16,-4 0-2 0,0-1-1 0,-5 2 0 16,-2 0-7-16,-4 0-3 0,-2 1-1 15,-7 3-3-15,0 2 2 0,-3 0 0 0,0 2 0 16,-1 2-3-16,5 1 1 0,-2 1-2 0,5 4-1 16,2 0-1-16,2 3-19 0,7 3-28 15,0 3-67-15,3 3-147 0,7 4-437 0,7 0-899 16</inkml:trace>
  <inkml:trace contextRef="#ctx0" brushRef="#br0" timeOffset="569505.8652">22637 5721 1 0,'-1'0'0'16,"-1"-1"0"-16,-1 1 0 0,0-3 0 0,2 1 0 16,0 1 14-16,-1-2 181 0,1 2-11 15,-1-1-8-15,-1-1 2 0,3 1 6 0,3-1-9 16,-1 1-23-16,1-4-30 0,0 2-32 0,5-2-27 15,1 2-14-15,3-1-7 0,-1 2-7 0,4-1-4 16,-1 2-6-16,3 0-8 0,-4 3-6 16,4 0-4-16,-5 1-7 0,-1 4-2 0,1 0 1 15,-4 2-3-15,-4 4 6 0,2 0 4 0,-5 3 2 16,-1-1 11-16,0 2 3 0,-3-1 9 0,-4 3 10 16,-2-2 5-16,-2 2 3 0,-2-1-3 0,-3-3-4 15,2 1-6-15,-3-4-4 0,5 1-1 0,-4-3-4 16,4-1-1-16,2-2-4 0,0-2-3 15,4 1-4-15,-1-1-3 0,2-2-5 0,2-1-6 16,4-1-5-16,3 0-1 0,-2 2 1 16,2-2 7-16,3 3 3 0,4 0 4 0,-1-2 1 0,4 2-5 15,3 0 1-15,-1-1-3 0,-2 3-3 16,0-1 1-16,-1 0-2 0,-2 2-2 0,-1-2 2 16,-1 3-1-16,-4 1-1 0,1 0 2 0,-3 1 3 15,-2-1 8-15,-1 0 19 0,-1 1 17 16,-2-1 18-16,-4 0 12 0,-1 1 0 0,-4 0-8 15,1 0-10-15,-2-1-11 0,-4 0-14 0,3-1-3 16,-2 0-5-16,-1-1-5 0,3-2 2 16,1-1-7-16,-4 1-3 0,6-3-2 0,-1 3-4 15,2-3-1-15,2 0-3 0,-1 0-3 0,4 1-11 16,-1-4-19-16,3 2-45 0,-2-1-73 0,3-1-140 16,2-2-367-16,0 2-882 0</inkml:trace>
  <inkml:trace contextRef="#ctx0" brushRef="#br0" timeOffset="569941.5264">23064 5649 949 0,'2'-2'280'15,"4"-4"2"-15,2 1-60 0,-4 1-26 0,2 4-46 0,-3 0-66 16,-2 0-50-16,0 3-30 0,4 2-1 15,-2 3 5-15,-1 1 9 0,3 6 20 0,-3 1 7 16,-2 1 7-16,-1 4 5 0,-1 0-5 0,-3 2-3 16,-3 0-6-16,-1 1-4 0,-2 2-10 15,-1 1-2-15,-2-4-5 0,0 1-3 0,2-2 1 16,1-2-4-16,2-4-2 0,3-1-1 0,-4-1-2 16,3-7-2-16,0 0-1 0,5-3-3 0,2-2-3 15,0 1 2-15,2-3 7 0,4 1 8 0,-2-1 14 16,10 0 2-16,-1 0-2 0,6-4-6 15,4 2-10-15,4-2-5 0,-1 1-3 0,5-1-2 16,-2 1-5-16,0 0 3 0,-2-3-1 0,-3 4-1 16,-4-2 6-16,1 3-6 0,-3 1-1 0,-5-1 1 15,-1 1-3-15,-4 0 3 0,-1 0 0 0,-5 0-1 16,-1 0 3-16,-1 0 9 0,0 0 9 16,0 0 9-16,-1 0 9 0,0 0-7 0,0 0-4 15,0 0-6-15,0 0-11 0,-2 0-2 0,2-1-6 16,0 0-5-16,0 0-2 0,0 1-12 15,1-2-26-15,0 2-63 0,0-1-114 0,0 1-247 16,1 1-587-16,0 2-270 0</inkml:trace>
  <inkml:trace contextRef="#ctx0" brushRef="#br0" timeOffset="571205.9474">21815 5944 1 0,'0'-3'0'0,"0"-3"110"0,-1-1 262 0,0 1-36 16,0 1-58-16,0 1-47 0,0 0-47 0,-1-1-35 16,2 1-30-16,-2 3-17 0,2-2-12 0,2 1-11 15,0 2-19-15,-1-2-15 0,1 1-15 0,1-1-11 16,4-2-3-16,-1 1-2 0,4-2-2 16,5 1-1-16,-3 1-2 0,6 1-3 0,-3 1-4 15,-1 1-4-15,-4 1-1 0,0 1-1 0,-3 1 0 16,0 2-1-16,0 2 1 0,-5 0 2 0,2 1 5 15,-2 5 5-15,-2-2 7 0,-5 6 9 0,2 1 2 16,-5 2 5-16,-2 0-1 16,-3-1 0-16,-3 1-2 0,3-5-1 0,-7-1-2 0,2-2-3 15,1 0-2-15,2-1-1 0,2-3 0 16,0-2 1-16,3 0 1 0,3-3-1 0,-1 1-2 0,5-3 2 16,-1 0-1-16,3-1-3 0,1-1-1 15,1 1-7-15,-1 0-5 0,2 0-3 0,0-1-4 16,-1 1-2-16,1 0 1 0,-2 0 3 0,2 0 1 15,4 0 3-15,-3 0 0 0,5-1-2 16,-4 0 2-16,3 2-4 0,0-1 0 0,-3 1 0 16,5 0 0-16,-5 2 1 0,3-2 1 0,2 1 0 15,-2 1 0-15,-1 1 0 0,3-1 1 0,-2 1-1 16,-3-2 2-16,4 0-2 0,-6 2 1 16,2-1-1-16,-2 1 0 0,-1-1 3 0,-1 2 3 15,0-1 1-15,0-2 3 0,0 2 1 0,-1-1 2 16,-3 1 1-16,2-1 3 0,1 0-2 0,0-1-1 15,-1-1 1-15,-1 2-1 0,1-2 4 16,1-1 3-16,0 0 1 0,0 0 0 0,-1 1-4 0,-1-1-3 16,-1 1-3-16,1-1-1 0,-3 0-3 15,3 1-3-15,-5 0-1 0,2 2-5 16,1-2 3-16,-3-1-1 0,4 1 1 0,-4 0 1 0,4 1-3 16,-1-1 1-16,2-1 1 0,1 0 0 15,0 0 3-15,2 0-1 0,0 0 0 0,2 0-3 16,-2 0 3-16,1 0-2 0,-1 0-1 0,1 0 1 15,0-1-6-15,0 1 1 0,3 0-1 0,0-2 1 16,0 2 2-16,4-1 1 0,-1 1 0 16,0 0-3-16,3-1 3 0,3 1 1 0,-1-2 1 15,3-1 6-15,2 1-5 0,1-2-1 0,3 1 0 16,-1-3-3-16,2 1 3 0,-1 2-1 16,0-2 1-16,0 2-1 0,1 0 0 0,-1-3 1 15,0 3-1-15,-4-1 5 0,1 0-7 0,-4 2 0 16,-2-1 0-16,-4 3-5 0,2 0 2 0,-4-1-5 15,-4 1-10-15,-2 0-23 0,0 0-33 16,-1 0-49-16,-1 0-55 0,-3 1-101 0,1-1-227 16,-3 3-433-16,2-1 63 0</inkml:trace>
  <inkml:trace contextRef="#ctx0" brushRef="#br0" timeOffset="571726.5426">22164 5881 953 0,'-7'-3'361'0,"-1"0"-6"0,-2-2-101 0,6 5-48 16,-1 0-45-16,4 0-72 0,1 1-48 0,-2 1-27 16,4 3-10-16,-2 5 0 0,1-1 5 15,1 5 3-15,4 0 4 0,1 3 2 0,-3 1-1 16,5 3 1-16,0-3-3 0,-2 3 2 0,5-2-2 15,-2-1 0-15,-4-4 4 0,3 3-9 16,-1-2-2-16,0-1-2 0,-3-2-3 0,0 0 3 16,-3-1 1-16,-1-2 1 0,-1 1 1 0,0-3 4 15,-2 1 6-15,-5 3 3 0,-1-2 8 0,-3 1-6 16,-1-1-1-16,-1-2-1 0,-4-1-7 0,4 0 2 16,-4-3 1-16,4 0-2 0,1-1 1 0,0-2 2 15,1-2 1-15,3 1 2 0,1-3 3 0,-1-2-9 16,3 1-4-16,0-3-5 0,4-5-9 15,1 0 2-15,2-2-3 0,6-2 1 0,0-1 0 16,2-1-3-16,4-1 1 0,3-2 0 0,2-1 2 16,2-4 0-16,1 1 0 0,0-1 1 15,-2 3-3-15,-1 1 6 0,-2 4 1 0,-4 1 3 16,-2 2 3-16,-1 2-1 0,-3 4 4 16,-4 1 3-16,-1 1 6 0,-2 2-1 0,0-1 0 15,-1 0-1-15,-1 3-6 0,-1-2 1 0,-2-1-2 16,-3 2-3-16,1-1 3 0,-3 3-9 0,0-2-1 15,-5 2-1-15,3 1-4 0,-8 0 2 0,3 1 0 16,0 1-1-16,-1 1-3 0,0 1 0 16,3 2-6-16,-1 1-10 0,-4-1-30 0,6 4-74 15,-3 3-144-15,1 1-436 0,2 1-920 0</inkml:trace>
  <inkml:trace contextRef="#ctx0" brushRef="#br0" timeOffset="574018.7957">17737 5896 1 0,'2'-4'249'0,"3"-3"117"16,-1-3-115-16,6 2 6 0,-1-2-6 0,2 3-29 16,3 0-47-16,-4 2-44 0,0-1-43 0,3 3-38 15,-6 2-23-15,1 2-14 0,2 2-7 16,0 1-2-16,0 3-1 0,0 2 1 0,-2 2 5 16,0 3 7-16,-4 3 9 0,2 4 10 0,-1 2 7 15,-5 1 4-15,-1 4 0 0,-5-2-3 0,0 1-4 16,-2-3-7-16,-1-2-5 0,-2-2-4 15,1-4-3-15,3-2-1 0,0-3-2 0,0-3-2 16,4-3-2-16,0-1-4 0,0 0-2 0,3-4-1 16,2 0-2-16,1 0 3 0,1-3 8 0,5 0 5 15,3-3 4-15,9-3-3 0,1-3-8 16,6-2-4-16,1-3-3 0,-1 0 1 0,-1-1 2 16,1 1 0-16,-1-3 3 0,-3-5-1 0,-2 1 1 15,-3-1 1-15,-1 2 1 0,-3-1 0 0,-2 3 0 16,-2 1 0-16,-5 4 3 0,-1 4 8 0,-3 2 7 15,-2 2 3-15,0 4-2 0,-4 1-7 16,-1-1-12-16,1 2-8 0,-5 1-4 0,0 1-2 16,-1 1-1-16,-2 2 0 0,1 2-1 0,2 1 0 15,2 0-1-15,-1 1-3 0,5 0-2 0,2 1 0 16,1 2 1-16,1 0 2 0,2 3 5 16,3-2 2-16,2 5-1 0,-1 0 1 0,2-1-2 15,2 4 1-15,2 0-2 0,-2 1 1 0,1-1-1 16,-1 0 2-16,-2-1-1 0,-1 0-1 15,-4-1 3-15,1-1-2 0,-3 0 1 0,-2-2 0 16,-2-2-1-16,-3 1 0 0,-1-2 0 0,-2 0-1 16,-3 0 1-16,-2-1-1 0,-2-2 0 0,-1-1 1 15,-1-4 0-15,-1 0 1 0,0-2 1 0,-1-1 0 16,1-3 0-16,3-1 1 0,3-3 0 0,1-4-2 16,4 1-1-16,4-6-6 0,4-2-5 15,2-3-2-15,7-3 0 0,4-2 2 0,3-2 2 16,2-2 3-16,2-2 1 0,0 0 1 15,-3 0 3-15,0-1 0 0,-4 7 3 0,2 0 1 16,-5 2 1-16,-2 3 2 0,-2 1 2 0,-3 3 1 16,-2 3 3-16,-2 4 2 0,0 2-4 0,-2 1-1 15,-5 3-6-15,4-1-9 0,-6 3-5 0,-2 1-6 16,-4 2-7-16,-3 4-4 0,-1 1-10 16,-7 5-26-16,1 2-56 0,-5 3-122 0,-3 4-237 15,1 1-451-15,-1-2-111 0</inkml:trace>
  <inkml:trace contextRef="#ctx0" brushRef="#br0" timeOffset="574878.3869">16666 6021 24 0,'0'-6'336'0,"0"-2"-3"0,1-3-44 16,0 3 9-16,2 1-42 0,2-2-50 16,2 3-68-16,2-1-40 0,0 0-22 0,2 1-14 15,5 1-10-15,-1-1-6 0,2 1-13 0,0 2-12 16,-1 1-6-16,1 4-8 0,-4 0-4 0,0 4-1 16,3 0-4-16,-4 2 2 0,-1 2 0 15,-3 1 2-15,0 3 0 0,-2 2 5 0,-1 2 4 16,-4 2 8-16,-2 1 13 0,-4-2 1 15,-1 3 2-15,-3-2-1 0,0 2-6 0,-4-3-2 16,-2 1 3-16,4-2-1 0,-3-1 4 0,-2-1 3 16,3-4-1-16,1-3-1 0,3-2 1 0,0 0-3 15,4-4-1-15,2-1 1 0,2-2-2 0,1 0 0 16,1 0-2-16,-1-1-6 0,1 0-10 0,3 1-9 16,-1-3-8-16,6-3-2 0,4-2 7 0,6-3 2 15,6-4 2-15,2-1 1 0,3 1-8 16,-2-2 6-16,-1 1 0 0,-1-1 0 0,-1-2 4 15,-1-1-1-15,-1 1 1 0,-1-2 1 0,0 0 4 16,-5 2-2-16,1-2 2 0,-6 3 1 16,-2 0-4-16,1 5 7 0,-4 1 3 0,-4 5 4 15,0-2 7-15,-1 4 5 0,-2 1-1 0,0 1 0 16,-2 1-4-16,0 0-5 0,1 0-4 0,0 2-3 16,1 2-12-16,-1-2-2 0,0 1-7 15,0 1-4-15,-5 3 5 0,2 4-3 0,-4 4 3 16,-1 3 1-16,3 1 1 0,2 4-1 0,1-2-2 15,3 1 1-15,2-3-1 0,0-2 2 16,6-1 0-16,0-4-1 0,5 0 4 0,-2-3-2 0,3-3 2 16,0-1 2-16,-2-2-1 0,4-2 1 15,-4-3 1-15,1-1 2 0,-2-2-3 16,2-1 3-16,0-1 0 0,-2-3 0 0,1 1 5 16,-1-3-3-16,-1-2-1 0,1-1 1 0,-2 0-5 0,-2 0 2 15,-3 3 0-15,5 2 1 0,-7 4 2 16,0 2 2-16,-1 5 3 0,-1-2 0 0,0 3 1 15,0 0-7-15,-1 1-5 0,1 1-6 0,-2-2-11 16,2 1-3-16,-1 2 3 0,-1 4 2 0,-6 4 5 16,3 8 9-16,-3 6-2 0,-1 0 1 15,-1 4 3-15,-1-2-4 0,3 4-2 0,-2-1-14 16,0 5-51-16,3 0-90 0,0 1-259 0,0 1-734 16,6-6-386-16</inkml:trace>
  <inkml:trace contextRef="#ctx0" brushRef="#br0" timeOffset="577656.2378">12809 2768 1 0,'0'-1'0'0,"1"-3"0"0,-1-2 79 0,1 2 228 15,2-1-49-15,1 1-56 0,-2 1-48 0,2-3-37 16,3 2-26-16,-1 1-16 0,2 0-14 0,-1-1-12 16,3 0-10-16,0 1-7 0,-1 2-10 0,1 1-7 15,-1 1-7-15,-2 4-5 0,2-2 1 0,-1 3 1 16,0 1 2-16,-2 4 0 0,0 0 7 0,1 5 6 16,-3 1 7-16,-2 2 8 0,-2 4 3 15,-4 5 12-15,-5 2 0 0,-1 1-3 0,-2 0 0 16,-4 0-13-16,0-5-4 0,-3-3 1 0,1-2-6 15,4-3 1-15,-4-2-4 0,6-2-1 16,-3-2-3-16,2 0-3 0,3-5 1 0,2-1-3 16,3-1 1-16,2-3 0 0,2-1 2 15,2-1 6-15,1-1 3 0,-1-1-1 0,0 0-9 0,4 0-5 16,5-3-10-16,5-3-2 0,6-4 2 16,5 1-8-16,0-3-2 0,4 0-26 0,1 1-64 15,-1 0-101-15,0 0-165 0,0 0-267 0,-2 0-240 16,-3-1 848-16</inkml:trace>
  <inkml:trace contextRef="#ctx0" brushRef="#br0" timeOffset="577958.9964">13204 2796 1 0,'-2'-2'0'0,"-2"-4"283"0,0-1 123 0,0 2-65 16,0 2-50-16,3 0-53 0,-3 2-53 0,0 0-59 15,2 3-53-15,-4 1-36 0,0 2-16 16,-2 2 1-16,-1 4 3 0,0 0 4 0,-1 4-8 15,3 1-7-15,2 1-5 0,3 1-8 0,2 2 2 16,2-1 1-16,2 0-1 0,4-2 3 16,2-3 4-16,1-4 2 0,1-1 5 0,3-5 9 15,-3 0-2-15,3-3 5 0,-1-1 2 0,-1-1-5 16,1-3 5-16,-1 1 3 0,-2-2 4 16,-3-1 4-16,-3-1 0 0,1-1-1 0,-4-3-3 15,1 1-1-15,-3-4-11 0,-1 2-7 0,-2-3-7 16,-1-2-10-16,-2 3-1 0,-2 0-3 0,-1 0-4 15,-4-2 0-15,1 0-9 0,-4 4-8 0,1-1-13 16,-3 3-22-16,0 1-40 0,-3 1-88 16,-1 5-189-16,-8 3-359 0,0 0-403 0</inkml:trace>
  <inkml:trace contextRef="#ctx0" brushRef="#br0" timeOffset="578280.6319">11900 2714 481 0,'-2'-5'447'0,"-1"-1"-6"0,0 1-107 16,3 2-90-16,0 3-72 0,0 0-85 0,0 1-76 15,1 1-27-15,-1 1-1 0,2 3 7 16,0 3 17-16,1 3 8 0,-1 4 2 0,2 0-2 16,-3 6 0-16,0-1 1 0,0 6 0 0,-1 3 1 15,0 0 1-15,-1 1-2 0,0-1-4 0,0 0-5 16,-1-4-3-16,-1-1-5 0,0-2-3 0,2-4-11 16,0-3-20-16,1-1-31 0,0-2-58 15,0-1-93-15,0-3-136 0,0 1-173 0,2-3-222 0,1-2 489 16</inkml:trace>
  <inkml:trace contextRef="#ctx0" brushRef="#br0" timeOffset="578731.5546">12073 2800 1 0,'6'-7'0'0,"4"-6"309"0,0-1-45 0,0 1-12 15,1 5-16-15,-2 0-58 0,1 1-59 0,1 4-54 16,-1-1-37-16,-1 4-18 0,-1 2-5 16,5 1-1-16,-1 5-1 0,2 1-1 0,-2 2 5 0,3 4 3 15,-4 3 6-15,1 0 6 0,-4 3 5 16,0 4 10-16,-6 0 10 0,0 6 4 16,-5-3 3-16,-2 1-3 0,-3-2-3 0,-1-3-3 15,0-3-3-15,-2-1-4 0,1-1-3 0,0-6 2 16,2-2 1-16,-2 0 0 0,3-4 1 0,0 1-4 15,-1-1 1-15,3-2-3 0,0-1-2 0,3-1-3 16,-1-3-6-16,3 0-5 0,0 0-5 0,0 0-5 16,1 0-10-16,1 0-11 0,-1-1 3 0,4 1 4 15,5-4 10-15,4 2 8 0,3-2 0 16,5-1-4-16,3-1-2 0,5-2 1 16,0 1 0-16,1-2 0 0,-2 0-3 0,1 1 1 0,-4-1 0 15,0 1-2-15,-1 3 4 0,-5-3-2 16,0 4 0-16,-3-3 1 0,-2 2 0 0,-2 1 2 15,-3 2-1-15,-4-1 0 0,-1 1-2 0,-4 2-2 16,0-2-3-16,-1 2-2 0,-1 2-3 0,1-2-9 16,0 0-16-16,-1 1 3 0,1 2-6 15,0 0-29-15,-1 5-120 0,1 2-316 0,-2 1-855 16</inkml:trace>
  <inkml:trace contextRef="#ctx0" brushRef="#br0" timeOffset="582874.5592">12566 5435 1 0,'-1'-3'0'0,"-3"-2"0"16,0-1 0-16,0 1 0 0,-1 1 14 0,3-1 240 16,0 1-25-16,0 0-20 0,0 1-25 15,0-1-17-15,1 2-18 0,1 1-28 0,1-1-36 16,1 1-37-16,0-1-23 0,3-1-14 0,4-1 4 16,1-1-1-16,2 0 1 0,3 2-2 15,-2-1-5-15,4 1-3 0,-3 1-1 0,1 5-3 16,0 0 0-16,-3 2-2 0,0 3 2 0,0 0 1 15,-2 5 5-15,-2-1 7 0,-1 1 6 0,-2 2 6 16,0 0 1-16,-4 2-2 0,-2 1 2 16,-4-3 7-16,0 3 4 0,-2 2 2 0,-1-1-4 15,-2 1-5-15,-2-2-5 0,2-1 2 0,-2-2 1 16,2-1-1-16,-1-2-1 0,0-3-2 0,3 1-2 16,1-3-5-16,-1-2-3 0,1-1-4 0,5 0-4 15,-1-1-3-15,2 0-4 0,1-3-4 16,1 0-3-16,0 0-8 0,2-1-1 0,-2 1 8 15,5 0 14-15,0-2 14 0,2 1 8 16,2-2-2-16,3-2-6 0,4 0-2 0,-1 1-6 16,1-3-1-16,2 0-3 0,1 0-3 0,0-1-2 15,0-1-4-15,2 1-5 0,-3 0-9 16,0-2-32-16,-5 3-82 0,5 0-129 0,-1-1-174 0,-4 2-292 16,4-1 89-16</inkml:trace>
  <inkml:trace contextRef="#ctx0" brushRef="#br0" timeOffset="583193.2963">13046 5416 1 0,'-2'-1'279'15,"0"-2"236"-15,-5 1-101 0,5 2-62 0,2 0-71 16,-1 0-94-16,1-1-77 0,0 1-63 16,0 1-49-16,0 0-11 0,0 4 0 0,0 0 5 0,1 2 16 15,-1 2-4-15,2 1-1 0,4 0 0 16,-1-2-2-16,3-1-3 0,-2 0 1 0,3-1 1 15,1-2 2-15,1-1 5 0,-1 2 1 16,3-4 4-16,-1 0 7 0,-1-2 3 0,-2 0 6 0,-3 0 3 16,-1-2 3-16,-1 2 8 0,0-2 9 15,-1 0 4-15,-2-2-2 0,2-3-7 0,-3 1-11 16,0-2-7-16,0-3-1 0,-3 2-2 16,0-1-1-16,-1-1-5 0,-2 2-5 0,-1-1-4 15,-1-1-5-15,-3 3-2 0,-3-1-4 0,1 2-4 0,-3 3-5 16,-1-1-6-16,2 1-13 0,-6 0-17 15,3 3-37-15,-3 3-75 0,-1 5-130 0,1 0-228 16,-2 4-381-16,-2 4 181 0</inkml:trace>
  <inkml:trace contextRef="#ctx0" brushRef="#br0" timeOffset="583599.8585">11925 5320 1 0,'-5'-7'0'16,"0"-1"399"-16,-2 0 26 0,1 0-60 16,1 0-22-16,1 1-42 0,-1 0-64 0,2 0-45 0,1 2-52 15,1 3-42-15,0 2-40 0,0 0-34 16,1 1-24-16,-2 2-18 0,1 0 1 0,0 4 6 16,0 3 9-16,-4 5 15 0,0 3 0 0,-3 2-2 15,1 4-2-15,-1 1-3 0,0 5 0 16,-2-2 1-16,2 5 0 0,-3 1-1 0,2 0-1 15,0-2-2-15,1 1-2 0,2-4 5 0,-3-2-6 16,5-2-6-16,-1-2-9 0,3-2-29 0,-1-2-36 16,3-4-65-16,1-2-89 0,2-6-135 15,3-3-186-15,2-2-261 0,6-8 453 0</inkml:trace>
  <inkml:trace contextRef="#ctx0" brushRef="#br0" timeOffset="583967.9014">12050 5282 1 0,'2'-7'115'0,"-1"-2"314"0,0-2-92 0,-1 5-20 15,1 4-7-15,-1 2-66 0,0 0-82 16,0 1-83-16,-1 0-66 0,0 2-23 0,0 6 3 16,-3 4 19-16,1 4 16 0,-3 4 9 15,1-1-2-15,-2 6-3 0,-3 1-4 0,3 0-2 0,0 3-4 16,1 0-5-16,1 1-5 0,2 0-3 15,2-1-3-15,4-1-2 0,3-5-1 0,1-3-3 16,3-6-2-16,4-6 2 0,-2-1 3 0,2-4 4 16,1-1 6-16,-1-3 7 0,2-4 7 15,-1-2 2-15,0 0 5 0,-3-3 2 0,2-3-2 16,-4-1 4-16,-4-2-3 0,2 2-5 0,-5-5-5 16,1 1-4-16,-3-1-1 0,-1 1 0 0,-2 0 5 15,-1 1-5-15,-3 1-2 0,0 1-2 16,-3 2-12-16,-1 2-1 0,-2 3-5 0,-1 4-4 15,-3 2-5-15,-1 2-4 0,-5 5-2 0,-1 3 0 16,-1 5 6-16,-2 2-5 0,2 0-8 0,3 1-14 16,4 2-39-16,4 2-67 0,2 0-169 0,5 4-333 15,0-1-753-15</inkml:trace>
  <inkml:trace contextRef="#ctx0" brushRef="#br0" timeOffset="584947.996">8145 3732 1 0,'-1'-2'0'0,"0"-3"265"0,0 2 147 0,0 3-71 16,1 1-54-16,0-1-76 0,0 1-73 16,0 0-54-16,0-1-38 0,1 2-29 0,-1-1-16 15,0 0-18-15,0 0 3 0,0 3 6 0,0 4 14 16,0 2 22-16,-1 4 9 0,0 0-1 0,-4 5-1 16,4 2-4-16,-2 1-6 0,-3 0-2 15,2 1-3-15,-3 0-4 0,3 1-2 16,-2-1-4-16,-1 1-2 0,4 0-2 0,-1 0-7 0,-3-5-9 15,5 0-19-15,1-2-35 0,0-2-69 0,1-3-137 16,1-4-173-16,0 0-269 0,1-3 316 16</inkml:trace>
  <inkml:trace contextRef="#ctx0" brushRef="#br0" timeOffset="585273.3766">8264 3772 1 0,'4'-8'0'0,"5"-3"0"0,0 0 200 0,-2 1 44 16,3 3-52-16,-5 3-61 0,4 1-56 0,-2 2-33 15,-2 1-16-15,4 1-4 0,1 3 5 16,0 2 7-16,0 2 8 0,-1 5 10 0,1 0 11 16,-1 2 3-16,-4 3-2 0,1 1-2 0,-4 3-7 15,-1 1-3-15,-1 2 1 0,-1-2-5 0,-3 4-6 16,-2-4-5-16,-3 0-7 0,4-1-8 0,-2-5 1 15,0-2-5-15,3-3 0 0,-3-2 0 0,4-3-5 16,1-3-2-16,-2 0-5 0,3-2-5 0,2-2-12 16,2-2-13-16,0 0 10 0,0 1 12 15,6-1 13-15,0-3 14 0,10-4-9 0,-1-4-9 16,5-2-6-16,0 0-3 0,5-1-2 0,-5 2-8 16,-1-1-19-16,2 0-52 0,-4 3-93 15,-5-2-117-15,-1 3-194 0,-6 2-198 0,-2 2 660 16</inkml:trace>
  <inkml:trace contextRef="#ctx0" brushRef="#br0" timeOffset="585766.701">7465 3813 1 0,'-10'0'129'0,"-1"-1"226"0,-4 1-77 0,5 2-48 16,1 3-40-16,-2 1-43 0,2 4-36 0,-1 1-7 15,0 6 0-15,0 1-6 0,1 4-8 0,-1 4-20 16,1 3-21-16,2 2-16 0,3 0-11 16,2 1-11-16,3-7-7 0,3-4-2 0,4-6 3 15,2-4 2-15,3-3 9 0,3-3 4 0,-1-2 9 16,3-2 15-16,4-3 6 0,4-2 3 0,-3-2-4 16,3-5-8-16,-9 1-3 0,3-3 2 0,-5-1 3 15,-3-1-1-15,-3 2 0 0,-1-3-3 16,-4-3-4-16,-3 3-2 0,0-4-7 0,-2 2-4 0,-1 0-3 15,-5 1-5-15,1 0-4 0,-3 0-5 16,-3 1-6-16,-2 1-5 0,-2 2-2 0,-1 3-1 16,-5 0-4-16,1 3-1 0,-4 3-2 15,4 3-4-15,-1 3 0 0,1 2-2 0,3 2-3 16,3 2-1-16,0 2-9 0,2 2-19 0,5-1-45 16,4 3-82-16,4 0-137 0,4 2-196 0,11-1-270 15,5-3 200-15</inkml:trace>
  <inkml:trace contextRef="#ctx0" brushRef="#br0" timeOffset="586444.6955">9238 3832 1 0,'0'-1'0'0,"-2"0"0"16,-1-2 0-16,2 2 0 0,-1 0 134 15,-5 1 24-15,5 0-41 0,-4 1-16 0,1 0-5 16,-4 2 2-16,-1-1 3 0,-2 3 3 0,0 0 0 16,-4 1 2-16,3-2 7 0,-4 3 10 0,4-2 7 15,-5 0 9-15,4 0 0 0,-2-1-3 0,3-1-6 16,0 2-15-16,-1-2-13 0,3-1-9 15,-1 2-15-15,1-3-11 0,-1 1-7 0,4 0-7 0,1-1-7 16,5 1 0-16,0-1-11 0,2-1-12 16,0 0-5-16,1 0-15 0,0 0-7 15,0 0-5-15,0-1-3 0,5 1 8 0,3-3 7 0,6 1 6 16,5-3 5-16,8-1-2 0,3-4 0 16,8-4-1-16,4-3 0 0,7 0-3 0,3-5-2 15,8 3 0-15,7-5-3 0,4-5 2 0,4 0 0 16,9-1 0-16,3 3-1 0,0-1 3 0,1 2-1 15,-5 1 0-15,-4 1 3 0,-4 5-3 16,-8-1 1-16,-2 1 1 0,-10 0-1 0,-4 1 2 16,-5 5 1-16,-8-2-2 0,-5 4 2 0,-4 0 0 15,-7 3 2-15,-5 2 4 0,-9 3 7 16,-4-3 4-16,-2 6 7 0,-2 0 5 0,-1 0-5 16,0 0 3-16,-1 0-5 0,1 0-6 0,0 0 0 15,-1 0-8-15,-1 0-5 0,2 0-5 16,0 0-2-16,0 0-8 0,2 0-8 0,-2 0-10 15,0 0-28-15,1 0-32 0,1-1-54 0,3-1-101 16,8 0-255-16,1-2-668 0,9 1 28 0</inkml:trace>
  <inkml:trace contextRef="#ctx0" brushRef="#br0" timeOffset="587084.8304">13750 3030 1 0,'-7'-2'0'16,"-6"0"84"-16,-3-1 273 0,7 0 11 0,1 1-17 15,3 0-47-15,-4-1-45 0,5 1-46 0,-1 1-36 16,2 0-34-16,1-1-31 0,1 2-28 16,1 0-30-16,0 2-22 0,1-2-19 0,1 0-19 15,0 0-11-15,0 1 2 0,5 0 4 0,4 1 14 16,3 1 15-16,12-2 0 0,6 1 1 0,8 0 7 15,9-2-7-15,7 2 1 0,13-2-3 16,2-2-6-16,11 2 0 0,7 0-1 0,4 0-2 16,5 0 0-16,1 0-1 0,0-1-1 0,2 0-1 15,-2-2 2-15,1 0-5 0,-3-1 2 0,3-1 1 16,0-1-2-16,-6 2 7 0,-1-3 1 16,-2 1 1-16,-3-1-1 0,-7 2-2 0,-1 0-1 15,-8 2-2-15,-8-2 7 0,-2 0-7 0,-11 2-1 16,-5 0 0-16,-8 2-10 0,-11 0 7 0,-7 0-1 15,-3 1-1-15,-9 0 0 0,-5 0-5 0,-3 0-8 16,-2 0-37-16,1 0-45 0,-4 1-131 16,0 2-435-16,-1 3-875 0</inkml:trace>
  <inkml:trace contextRef="#ctx0" brushRef="#br0" timeOffset="588224.4538">18928 3393 1 0,'-10'-2'0'15,"0"-2"0"-15,-2-1 0 0,3 0 0 0,1 3 0 16,3 0 183-16,1-2 172 0,2 2-56 0,0-1-48 16,1 2-46-16,0 0-45 0,2 1-44 15,0 0-46-15,-1 1-39 0,3 0-15 0,1-1-6 16,0 2-1-16,6-1 8 0,1-1 5 0,3 1 3 16,5 0 4-16,3 0-1 0,4 0 3 15,5 1 1-15,4 0 0 0,6 0 1 0,4-1 0 16,6-1-5-16,2 4-1 0,3-1-1 0,7-2 0 15,-1 1 8-15,9-1 9 0,2 1-1 16,7-2 0-16,3 0-6 0,7 0-8 0,1 0-1 16,5-2-2-16,5 2-2 0,5-1 0 0,4 0-2 15,3 0-1-15,3 0 1 0,2-2-3 0,-4 1-3 16,6 2-1-16,-3 0-1 0,2 0 0 0,2 2 7 16,-1-4 1-16,-2 2 0 0,0 0 3 0,4-2-3 15,0 1 0-15,0-1 1 0,-1-2 1 0,-5 1-5 16,2 1-1-16,-2-2 0 0,2 1-5 15,-3-2 4-15,1 1 2 0,-3 0-4 16,-4 3 3-16,-2-1-5 0,-1-1-5 0,-3 1 0 0,-8-1 1 16,-2 0-2-16,-4-1 2 0,-10 2 1 15,-5-1-6-15,-5 0 5 0,-6 1 0 0,-2 0-1 16,-3 2 6-16,-8-2-7 0,-5 0 0 0,-4-1 1 16,-4 0-1-16,-8 2 5 0,-8-1 2 15,-8 0 2-15,-2 2-1 0,-4-1 3 0,-4 0 4 16,0 0 0-16,-1 1 3 0,-2 0-1 0,0 0-1 15,0 0-1-15,0-2 1 0,0 2-2 0,-2 0 0 16,0 0-3-16,2 0-6 0,-1 0 1 0,1 0-2 16,0 0-2-16,0 0 5 0,0 0-7 15,0 0-3-15,1 0-1 0,-1-1-5 0,2 1 4 16,0 1-1-16,-2-2-1 0,1 2-6 0,1-1 1 16,2-1-2-16,4 0-1 0,4-1 7 0,3 1-8 15,-3 1-2-15,0 0 1 0,2 1-2 0,-1 0 8 16,4 0 4-16,-1 0 3 0,4 0-1 15,1 1 0-15,-3-2-3 0,1 1 4 0,-5-2 4 16,-3 1-4-16,0 0-1 0,-2-2 0 0,-2 2-8 16,-4-1 4-16,-1 1-12 0,-2-1-53 15,2 2-135-15,-5-1-280 0,2 1-912 0</inkml:trace>
  <inkml:trace contextRef="#ctx0" brushRef="#br0" timeOffset="590921.4964">2896 6218 825 0,'-7'-5'234'16,"-1"-1"17"-16,-3 1-46 0,9 3-73 0,1 4-48 16,2 0-60-16,0-1-56 0,-1 0-7 0,1 3 12 15,-2 2 27-15,0 6 35 0,0 5 20 0,-2 6 4 16,2 4-4-16,-1 5-7 0,1 5-7 16,-1-1-9-16,-2 5-1 0,1-1-7 0,0-1-2 15,0 0 1-15,-2-4-4 0,3 1 5 16,-3-3 1-16,2 0-2 0,1-2-4 0,0-6-4 15,-1-5-5-15,0-1-5 0,2-6-6 0,-2-4-7 16,0-5-8-16,2-3-8 0,0-3-17 0,-1-1-53 16,2-4-59-16,-2-4-40 0,1-6-7 0,-2-5 47 15,2-3 63-15,-2-3 46 0,3 1 26 0,0-2 9 16,0-1 3-16,0 1 0 0,3-3 4 0,0-3 6 16,-1 3 5-16,0 3 14 0,0 2 18 15,0 3 42-15,1 4 39 0,0 5 38 0,-2 6 24 16,2 4-24-16,-2 3-51 0,2 4-57 0,-1 1-39 15,1 1-17-15,4 3 12 0,4 4 16 16,2 3 0-16,5 3 8 0,0 1-2 0,6 1-1 16,1 1-1-16,0 0-5 0,1-2-2 0,0-2 1 15,0-3 1-15,-3 0 3 0,4-5 0 16,-6-4-1-16,1-1-3 0,-2-3 2 0,-2-1 3 16,-4-5 5-16,-1-1 7 0,1-4-1 0,-4 2 3 15,-1-4-1-15,-3 0-4 0,1-4-3 0,0 0-2 16,-4 0-4-16,-2-1-3 0,1-1-4 15,0-1-1-15,-2 1-3 0,2 3-1 0,-4 0 2 16,1 5 2-16,1 0-1 0,-1 5 6 0,-1 3-5 16,2 2-5-16,0 1-10 0,0 1-16 0,0 1-15 15,0-1-1-15,0 5 4 0,0 1 8 0,2 8 16 16,-1 3 2-16,2 3-1 0,0 2 0 0,3-1 0 16,-1 2 1-16,0 2 0 0,1 0 0 15,3 1 0-15,-1 4-4 0,-3 1-3 0,2 2-3 16,0 1-61-16,2 1-96 0,4-2-170 0,0-7-374 15,7-8-825-15</inkml:trace>
  <inkml:trace contextRef="#ctx0" brushRef="#br0" timeOffset="591141.9825">3842 6271 1259 0,'-11'-3'319'16,"-2"0"-36"-16,-5-1-84 0,2 6-25 0,-1 3-21 15,-3 2-14-15,-2 3-34 0,-6 4-25 0,0 5-13 16,0 2-9-16,0 3-14 0,5 1-7 16,2-2-12-16,4 0-12 0,7-1-2 0,5 0-6 15,2 0 1-15,4 1-1 0,6-1-1 16,3-2 4-16,7 1-2 0,5-1-3 0,7-2-11 0,6-3-27 16,3 0-54-16,4-5-117 0,-1 1-170 15,-3-3-490-15,-3-3-556 0</inkml:trace>
  <inkml:trace contextRef="#ctx0" brushRef="#br0" timeOffset="591339.307">4065 6402 1456 0,'3'-5'335'0,"4"-1"-98"15,5-5-64-15,4 3-29 0,8-1-23 0,2-1-40 16,3 3-28-16,3-1-21 0,2 2-14 0,1 3-11 15,3 1-5-15,2 1-3 0,-1 2-5 0,-1 0-13 16,0 2-17-16,-6 0-40 0,-3 1-74 16,-3-3-109-16,-3 1-154 0,-3 0-281 0,-4 0-291 15</inkml:trace>
  <inkml:trace contextRef="#ctx0" brushRef="#br0" timeOffset="591531.1464">4457 6341 1 0,'-15'1'150'0,"-1"0"289"15,-4 1-53-15,7 0-75 0,4 1-78 0,0 1-67 16,2 3-43-16,2 3-25 0,-4 0-9 0,2 4-1 16,2 2-1-16,-1 1-4 0,2 2-12 15,-2 1-13-15,4 1-17 0,0 1-6 0,0 3-6 16,-1 2-6-16,0 1 4 0,-1 5-2 0,0 0-2 16,2 2-2-16,0 3-15 0,1 0-28 15,2-3-42-15,2-6-157 0,4-4-305 0,5-4-462 16,-1-1 197-16</inkml:trace>
  <inkml:trace contextRef="#ctx0" brushRef="#br0" timeOffset="591757.8922">4834 6473 2031 0,'1'-1'178'15,"3"-1"-32"-15,-1-2-26 0,3 3-4 0,0-2-7 16,3 0-20-16,0 0-34 0,3 1-26 0,4 1-12 16,4 1-12-16,2 1-3 0,1 1-2 15,0 1-2-15,3-1-5 0,-6 0-8 0,2 1-18 16,-3 2-33-16,-2-2-47 0,-1 4-86 16,1-2-126-16,-4 2-211 0,-2 0-326 0,-2 1 124 0</inkml:trace>
  <inkml:trace contextRef="#ctx0" brushRef="#br0" timeOffset="591939.3968">4799 6725 1 0,'-4'3'40'0,"1"0"267"0,-2 0-34 0,6-1 57 16,3-2 84-16,-4 2 33 0,3-4-66 0,4 0-97 16,2-1-102-16,2-1-76 0,5-1-35 15,1 0-29-15,2 1-20 0,1 0-11 0,2 3-5 0,-2-1-4 16,5 0-4-16,-1 0-13 0,1 0-41 15,-1 2-79-15,2 0-196 0,1 0-352 0,3 0-829 16</inkml:trace>
  <inkml:trace contextRef="#ctx0" brushRef="#br0" timeOffset="592612.85">6020 6377 340 0,'2'-11'423'0,"-1"-5"-248"0,6 0-4 0,4 2 0 15,8 0 17-15,1-1 23 0,4-1-7 0,4 1-27 16,1 2-37-16,1 2-39 0,-4 2-36 15,3 3-26-15,-1 3-17 0,-6 5-10 0,0 3-8 16,-3 2-4-16,-2 4-1 0,-4 4-1 0,-2 4-1 16,-2 2 2-16,0 6 3 0,-7 2 6 0,-2 5 2 15,-1 0 4-15,-9 4-1 0,0-4 3 16,0 0 3-16,-3-3-1 0,-3-5 2 0,2-4 2 16,-2-5 0-16,2-5 4 0,3 0 1 0,1-4-2 15,-1-2-3-15,4-3-1 0,4-1-4 0,3-2 1 16,0 0-3-16,2 0-3 0,1-2-2 0,4 1-4 15,4-1-1-15,4 0 0 0,4-1-2 16,0 2 2-16,6-1-3 0,-4 1-2 0,1 2-2 16,-1 1-2-16,0 3 1 0,0 2 0 0,0 3 2 15,-2 2-2-15,1 4 1 0,-3 0 0 16,-3 0 2-16,-2 3-3 0,-2 0 2 0,-2 0 1 16,-5-1 0-16,-1-4 7 0,-5-1 7 0,0 1 8 15,-7-1 10-15,-2-2 4 0,-4 1 5 0,2-5 3 16,-6-1-6-16,1 1-5 0,-8-4-7 0,3-1-6 15,-4 1-1-15,4-3-2 0,-2 0-8 16,3-1-3-16,-4-2-3 0,3 0-6 0,1-2 0 16,5-3-9-16,0-1-31 0,6-3-55 0,5-1-95 15,4-4-220-15,9-3-582 0,6-5-406 16</inkml:trace>
  <inkml:trace contextRef="#ctx0" brushRef="#br0" timeOffset="592941.2703">7081 6183 522 0,'0'-1'675'0,"0"-2"-391"16,-1 2-109-16,-1 2-69 0,0 4-11 15,-7 4 44-15,-2 3 32 0,-6 4 11 0,-5 6-11 0,1 2-31 16,-6 4-26-16,4 2-24 0,-3 1-16 16,1 2-15-16,2 0-15 0,0 2-11 0,7-1-11 15,-1 3-6-15,5 0-6 0,6-2 1 0,2 0 1 16,5-5-2-16,6 0 3 0,4-4-2 0,5-4 1 15,2-5-1-15,7-4-3 0,-2-2-2 16,2-5-2-16,-2-3-1 0,-2-1-2 0,-2-5 1 16,-5-1-1-16,-1-2 0 0,-3-3 5 0,-1-1 0 15,-3-1 0-15,-3-2 3 0,-2 2-3 0,-1-3 0 16,-3 0-1-16,-4 2 2 0,-2-1-4 16,-1 0 2-16,-2 0-2 0,0 0-4 0,-7 2 4 15,5 0-5-15,-6 3 1 0,0 2 0 0,1-3-4 16,-1 6 3-16,2-1-3 0,3 0-4 15,0 4-11-15,2-1-32 0,6 0-82 0,5 0-123 16,2 1-202-16,9 2-555 0,10-1-316 0</inkml:trace>
  <inkml:trace contextRef="#ctx0" brushRef="#br0" timeOffset="593094.0034">7524 6531 1348 0,'1'0'466'0,"-2"0"-142"16,1 0-123-16,-1 0-46 0,0 0-26 0,0 0-26 15,-4 1-39-15,2-1-39 0,-4 2-14 0,2 0-12 16,-4 2-8-16,2 2-9 0,2 4-33 16,-1-1-144-16,1 6-437 0,0-1-941 0</inkml:trace>
  <inkml:trace contextRef="#ctx0" brushRef="#br0" timeOffset="593812.6727">2179 7332 1 0,'-1'1'149'0,"1"-1"219"16,-1 0-86-16,2 0-55 0,0 1-34 0,-1 3-39 15,1-3-42-15,0 0-35 0,1 0-15 0,1-1-2 16,0 0 8-16,4 1 3 0,4 0-2 0,-1 2-5 16,2 0-2-16,8 0-3 0,-2 1 0 15,3-2 2-15,1 3-5 0,4-3-2 0,1 0-6 16,4-1-10-16,5-1-5 0,1 2-5 15,3 0-7-15,4 1-1 0,1-2-2 0,6 0 3 16,4 0 3-16,5-1 0 0,4 0-2 0,3-1 0 16,7 1-1-16,2-2-2 0,3-1 3 0,4-1-5 15,3 1 0-15,4 0 1 0,6-2-1 0,4 1 2 16,4-2-1-16,3 0 0 0,6-1-4 0,1 0 0 16,3 0-1-16,5-3 1 0,5 1 4 0,1 1-2 15,5-2-2-15,2 2 1 0,2 0-3 16,-2-2 2-16,4 1 4 0,3-1-1 0,0 1 2 15,-5 1-3-15,1-1-1 0,2 1-3 0,-5-1 2 16,-1 0 2-16,-3 1-1 0,-4 1 2 16,-5 0-1-16,-4 1-2 0,-2-1 2 0,-5 1 0 15,-5 0-5-15,-8 0 2 0,-6 0 0 0,-7-1-4 16,-5 1 5-16,-7 1-4 0,-6 2-2 16,-8-2 1-16,-12 0-4 0,-7 2 2 0,-10-2 1 15,-8 2 2-15,-5-2 1 0,-7 3 5 0,-8-1 3 16,-1 2-2-16,-2-1 0 0,0 2-13 0,0-1-21 15,-7 1-38-15,-3 1-104 0,-8 4-434 16,-11 1-1119-16</inkml:trace>
  <inkml:trace contextRef="#ctx0" brushRef="#br0" timeOffset="610111.1779">2981 8322 1 0,'-1'-3'0'16,"0"-6"0"-16,0 2 181 0,-1 0 136 0,1 3-36 15,-1-5-4-15,2 3-9 0,0-1-12 0,0 0-20 16,0 1-31-16,0 0-29 0,-2 3-27 16,2 1-30-16,0 2-35 0,0 0-37 0,0 1-27 15,0 0-17-15,0 2 1 0,0 3 9 0,0 1 8 16,0 6 12-16,0 2 3 0,0 3-1 0,-1 4 1 16,0 2-5-16,0 3-6 0,1 3-3 15,-1-1-8-15,-1 1-5 0,1 4 0 0,-2-2-1 16,2 2 1-16,-1 0 1 0,-1-2 0 15,0-4 3-15,3-2-2 0,-2-4-5 0,0 1-1 16,-1-6-6-16,0 1 1 0,0-2 0 0,1-1-3 16,-2-3-8-16,2-2-24 0,-1-3-39 0,0 0-53 0,-1-4-73 15,1-2-85-15,2-1-216 16,-2-3-411-16,0-4 82 0</inkml:trace>
  <inkml:trace contextRef="#ctx0" brushRef="#br0" timeOffset="610518.719">2856 8372 859 0,'-2'0'359'15,"2"0"-140"-15,0 0-139 0,2 2-59 0,0 1 18 16,0 5 31-16,4 0 30 0,1 3 6 0,7 2-4 16,-1 1-11-16,8 1-13 0,2 2-14 15,3-3-14-15,0 2-13 0,4-1-7 0,1-1 1 16,2 0-5-16,-3-3-4 0,1 2-5 0,-1-6-8 15,-3 0 1-15,1-2-3 0,-2-4 0 16,-4-1-4-16,-2-3-5 0,-3-2-1 0,-3 0-2 0,-1-2 3 16,-3-1 1-16,-2-4 0 0,-4 1 0 15,1-4-5-15,-3 0 6 0,-2 0 6 0,-2-2-2 16,-5-1 3-16,3-2-2 0,-3 1-1 0,-2 1 5 16,1-2 9-16,1 1 6 0,-1 1 9 15,2 3 15-15,1 1 13 0,-2 3 18 0,3 3 12 0,-2 2 0 16,4 3-6-16,1 1-26 0,1 2-23 15,0 1-22-15,0 1-14 0,1 2 2 0,-1 5 0 16,1 1 5-16,0 8 2 0,5 1 2 16,-3 4 3-16,1 0 1 0,3 1 1 0,-1 0-6 15,0 2-2-15,1-1-4 0,3 4 3 0,-4 2 3 16,2 4 0-16,-1 0-1 0,2 0-11 0,-1 1-18 16,0-2-37-16,1-3-54 0,2-2-106 15,0-4-269-15,5-1-564 0,0-5-230 0</inkml:trace>
  <inkml:trace contextRef="#ctx0" brushRef="#br0" timeOffset="610805.555">3955 8377 1812 0,'-11'-6'268'15,"-7"0"-52"-15,1-3-36 0,6 4-15 0,-3 1-15 16,4 2-22-16,-1 1-35 0,1 1-24 0,-1 3-25 16,-2 4-16-16,2 4-9 0,-2 2-4 15,-1 6 1-15,0 1-1 0,-1 2-2 0,1 3 0 16,2 0-1-16,4 0-3 0,1 3-1 0,3 1-5 16,3 3-1-16,3-2-2 0,3 1 3 0,5-3-3 15,3-1-4-15,4-4-2 0,6-5-6 16,6-3-3-16,3-3-7 0,3-4-29 15,5-3-67-15,4-5-143 0,-1-3-293 0,0-2-596 0,-2-5 63 16</inkml:trace>
  <inkml:trace contextRef="#ctx0" brushRef="#br0" timeOffset="610997.328">4283 8492 1451 0,'0'-2'462'0,"1"-1"-191"16,3-3-110-16,1 0-50 0,4 1-12 15,1 2-8-15,4-3-20 0,4 3-20 0,8-3-17 16,4 3-11-16,6 0-7 0,2 1-5 0,5 1-3 16,-2 0-4-16,1-1 0 0,3 4-1 0,-1-2-1 15,-1 0-2-15,-2 0-12 0,-1 0-17 16,-1 0-53-16,-7 0-131 0,-1 1-206 0,-2-1-358 16,-7 0-563-16</inkml:trace>
  <inkml:trace contextRef="#ctx0" brushRef="#br0" timeOffset="612693.4252">4999 8378 1 0,'2'-3'0'0,"0"-3"0"0,-1-1 305 16,-1-1 25-16,0 6-6 0,0-3-25 16,0 2-45-16,-3-1-44 0,1 0-44 0,-1 0-39 15,-1 1-23-15,0 0-26 0,1 1-14 0,-4 2-10 16,0-3-2-16,0 2-5 0,-2 0-1 0,-1 1-2 16,-1 1-11-16,1 0 1 15,-6 2 0-15,3-1-5 0,-2 2 7 0,0 2-4 0,3 1-3 16,-3 0 3-16,1-1-1 0,-1 5 0 0,0-2 1 15,-2 4-1-15,1 1-4 0,-2 0-5 16,1 2 1-16,1 2-4 0,1 0 2 0,1 3-1 16,3 1 1-16,-2 2-1 0,2 0-1 0,4 1-2 15,-2-2-3-15,5 2-2 0,2-4-8 0,2 1 3 16,2-3-1-16,3 0 2 0,5-2 7 0,1 0-1 16,7-2 0-16,1-1 1 0,4 1-3 15,6-5 0-15,2-2 2 0,2-1 1 0,3-3-2 16,-2-1-3-16,1-3-1 0,0-2-6 0,-2-2 4 15,0-2 0-15,-2 2-1 0,-5-2 1 0,1 1-6 16,-5 0 1-16,0-2 2 0,-4 1 0 0,-2-1 5 16,-6 5-1-16,-3-1-1 0,-3 0 3 15,-1 3-1-15,-3 0 8 0,-2 0 3 0,2 0-1 16,0 2-2-16,-1-2-2 0,1 0-3 0,-1 0-3 16,-2-3 3-16,0 1-9 0,-1 1-4 15,0 1-1-15,2-2 0 0,-2 1 1 0,2 0 1 16,1 1 3-16,0 1-12 0,1-1-4 0,0 0-15 15,0 0-29-15,0-3-43 0,0 2-96 0,0 1-163 16,1 0-545-16,2 0-747 0</inkml:trace>
  <inkml:trace contextRef="#ctx0" brushRef="#br0" timeOffset="613197.371">5968 8553 1 0,'-11'-3'223'16,"-3"-1"275"-16,2-2-72 0,2 4-51 0,7-1-33 16,-1-1-75-16,1 2-54 0,3-2-51 15,0 4-56-15,0 2-36 0,3-2-29 0,-2 2-11 16,3-2 5-16,-1 1 12 0,8-1 11 0,4 0 5 15,3-1-3-15,7-4-9 0,4 2-9 16,1-1-6-16,3 0-11 0,2 1-6 0,0 0-4 16,-1-1-5-16,3 0 2 0,-4 1-2 0,3 0 0 15,-2 2-3-15,1-3-3 0,-4 1-1 0,-1 0-1 16,-3-2 4-16,1 4-3 0,-7-1-1 16,-1 2 0-16,-5 0-2 0,-4-2 0 0,-5 2 2 15,-2 0 0-15,-1 0-1 0,-3 0-2 0,-1 0-1 16,-1 0-8-16,0 0-5 0,0 0-11 0,-2 2-22 15,-5 1-28-15,-3 4-48 0,-5-1-62 0,-2 2-116 16,-3 1-227-16,-1 1-438 0,-4 0-27 0</inkml:trace>
  <inkml:trace contextRef="#ctx0" brushRef="#br0" timeOffset="613556.6374">5849 8839 606 0,'-3'1'231'0,"-4"-1"-8"0,1 0 6 15,4 0 12-15,2 2 34 0,0-2-13 16,2 0-64-16,-2 0-51 0,1 0-49 0,3 0-38 16,-3 0-21-16,3 1-14 0,1-1-2 0,4 1 0 15,3-1 5-15,7 1-4 0,2 1-7 16,5-1-3-16,2 1-9 0,5-1 6 0,2-1 5 0,1-1-1 15,2 0 1-15,3-3-6 0,4 2-4 16,-2-1-1-16,6-3 1 0,-1 1 2 16,-1 1-2-16,2-2-1 0,-5-1-6 0,1 1 1 0,-8 0 3 15,-1-1 0-15,-7 0-1 0,-6 0 0 16,-3 2-1-16,-7 1 1 0,-4-2 11 0,-2 3 2 16,-6 2 7-16,-1 1 2 0,-1-3-9 0,-5 2-4 15,2-2-10-15,-4 1-4 0,-3 1 1 16,1 1-9-16,-6 3-6 0,1 0-18 0,-5 1-39 15,5 3-100-15,-2 0-279 0,-1 2-646 0,0 2-17 16</inkml:trace>
  <inkml:trace contextRef="#ctx0" brushRef="#br0" timeOffset="615905.4698">7625 8281 1 0,'-8'-4'0'0,"0"-2"55"0,2-1 310 0,-1 2-16 16,-1 2 15-16,4 1-21 0,-4-2-53 15,1 3-52-15,3-1-53 0,-3 1-37 0,4 1-34 16,2-1-26-16,1 2-23 0,-1-1-25 0,2 0-16 16,-1 0-6-16,0 0-5 0,0 1-3 0,1-1 0 15,-1 1-2-15,2 0 18 0,5 0 14 16,-3 0 13-16,8-1 5 0,4 0-8 0,5 0-11 0,9-2-7 15,9 0-5-15,3-2-8 0,1 0-3 16,5 1-5-16,-4 3-6 0,4 0 0 0,-6 3-2 16,5 0-1-16,-6 0 2 0,-2 1-1 0,-3 1-2 15,-4 0-1-15,-2 4 1 0,-3-2 0 16,-4 0-1-16,-3 1 2 0,-2 1-4 0,-7-1 0 16,-3 1 3-16,-5-1-2 0,-1-1 4 0,-2 4 1 15,0-2 4-15,-3 2 3 0,1 1 7 0,-5 3 5 16,-1-1 4-16,1 3 0 0,-3 1-4 15,1 3-2-15,-2-2-1 0,0 4-3 0,-2 0 2 16,5 5-4-16,-1 0-5 0,1 0-2 0,-1 2-2 16,0-2-1-16,1 1 2 0,2 2 2 15,-3-1-2-15,0 1-2 0,-1 0-2 0,0-2-4 16,2-2 3-16,2 2 0 0,-1-1-4 0,-3-1 3 16,3-2-11-16,4-4-7 0,-1-3-14 15,0-3-28-15,3-5-41 0,2 0-74 0,3-4-146 0,0-1-365 16,3-2-932-16</inkml:trace>
  <inkml:trace contextRef="#ctx0" brushRef="#br0" timeOffset="616284.8194">8720 8259 1577 0,'-7'-1'243'0,"-3"1"-17"0,-3 0-15 15,-2 4-15-15,3 2-8 0,-2 2-38 0,-4 4-36 16,1 2-25-16,3 3-23 0,-2-1-16 0,4 3-16 16,3-2-8-16,4 2-3 0,0-2-5 15,4 1 4-15,3 3-5 0,4 1 2 0,4 2 3 16,3 1-1-16,6-2 1 0,1 2-2 0,4 0-3 16,4-2-6-16,2 1-2 0,0-3-3 0,-1 1-3 15,0-4 2-15,-4-1 1 0,1 1-3 16,-4-2 1-16,-3 1-4 0,-4-3 0 0,-1-1 3 15,-7-2-2-15,0 0 5 0,-6 0-6 0,-1-2 0 16,-1 0-1-16,-1 0 3 0,-5 2 3 16,-4-1 2-16,0 2 4 0,-9-3-5 0,2-1 3 0,-4 0 4 15,0-3-2-15,-5-2 2 0,1 0-6 0,-1-1-4 16,-3-2-3-16,-1-2 0 0,1 1 2 16,0-2-3-16,-2-1 0 0,0-3-11 0,3-1-13 15,-1-3-20-15,2-3-40 0,5 0-59 0,2-1-123 16,2-3-333-16,6-1-984 0</inkml:trace>
  <inkml:trace contextRef="#ctx0" brushRef="#br0" timeOffset="616807.1077">8540 8350 1114 0,'3'-5'317'0,"8"-1"-24"0,4-3-75 0,0 3-25 16,4-2-10-16,2 0-30 0,5 1-45 0,-2 1-30 15,6-2-26-15,3 2-20 0,4 2-13 0,1 1-9 16,1 0-5-16,-2 2 1 0,3 1-3 16,1 1-5-16,-1 0-10 0,-1 3-24 0,-5 1-35 15,0-1-54-15,-2 3-86 0,-3-3-103 0,-3 3-98 16,2 0-49-16,-8 3 10 0,-1-3 61 16,-2 1 103-16,-4-1 276 0,-3-3 11 0,0 1 0 15,-6-2 0-15,1 5 0 0,-4-2 0 0,-1-2 255 16,-3 3 105-16,0 1 35 0,-1 1-10 15,-4-1-39-15,-1 4-51 0,0 1-57 0,-2 2-43 0,0 2-37 16,-4 3-26-16,0 0-21 0,-1 3-18 16,0-1-14-16,2 3-16 0,-1-1-14 0,4 0-16 15,1-1-7-15,2 0-6 0,6 0-6 0,1-3 5 16,3-1-6-16,4-3-3 0,5-3 2 16,2-2-1-16,8-2 5 0,3-2 1 0,4-2 0 15,5-3-6-15,1-4-3 0,-4-1-3 0,0-3-3 16,-5-1 3-16,2-4-3 0,-3 1-2 0,-1-1 1 15,-3-1-1-15,-4-1 5 0,-4 2 1 16,-3-1 3-16,-2-3 0 0,-4 2-3 0,-3-2 2 16,-2-1-3-16,-2 0 7 0,-1-1-7 0,-5-1-3 15,0 1-3-15,-2-1-6 0,-5 2 7 16,-1-1 1-16,0 2 2 0,-4 1-1 0,-1 0-5 16,2 2-1-16,-3-1-1 0,-2 3 2 0,3 0-1 0,3 5-3 15,4 0-10-15,3 3-19 0,3 1-27 16,8 1-41-16,3 1-33 0,4 4-30 15,3-2-41-15,10 4-91 0,8 0-188 0,6-4-372 0,6 2-199 16</inkml:trace>
  <inkml:trace contextRef="#ctx0" brushRef="#br0" timeOffset="617132.3745">9776 8430 1 0,'6'3'526'0,"1"-1"-102"0,-1 1-97 16,-2 1-47-16,-2 0-16 0,-2 3-17 15,0 3-26-15,0-1-39 0,-1 4-36 16,-2 0-24-16,-2 1-23 0,3-1-13 0,-1 2-20 0,-2-1-15 15,4-1-16-15,1 0-9 0,0-1-2 0,4 0-3 16,2 1 5-16,3-1-5 0,2-3-2 16,1 2-3-16,4-4-5 0,3 0 5 0,3-3 0 15,0 0 2-15,0-4-3 0,1-5-4 16,-2 0 2-16,0 0-1 0,-3-1 5 0,-3-2-5 16,-1 1-1-16,-2-1-2 0,-2-1-3 0,-3-1 7 15,0 1 1-15,-3-2 1 0,1-1-1 0,-4 1-3 16,-1-2-2-16,-3-2-1 0,-2 2 2 15,-3-3-4-15,1 0-3 0,-4 1-3 0,-2 2-4 0,-1-1 5 16,-3 1-1-16,-3-2 2 0,0 6-1 0,-1-3-4 16,-1 3 0-16,-1 0-2 15,3 4 5-15,1 2-8 0,6 0-9 0,5 2-26 0,5 1-43 16,5 1-34-16,4 3-57 0,7-1-94 0,9 1-233 16,7 0-543-16,7-4-168 0</inkml:trace>
  <inkml:trace contextRef="#ctx0" brushRef="#br0" timeOffset="617470.9858">10482 8358 660 0,'0'3'708'0,"2"-3"-347"0,-2 1-155 0,0-1-48 15,-2 2 27-15,2 2 11 0,-3 0-12 0,-4 6-8 16,-1 3-41-16,-6 2-27 0,2 1-14 0,-3 5-13 16,1 1-14-16,2 1-13 0,-4 0-11 0,4 0-7 15,-2 0-6-15,2 0-2 0,2-1-10 16,-1 0-6-16,7 1-5 0,1-2-4 15,4-4 0-15,2 0 1 0,3-1 0 0,5-4-3 16,1 1 4-16,0-7 1 0,6 1 4 0,1-3 5 16,2-5-2-16,1-2-3 0,0-1-4 0,1-4 1 15,0-1-1-15,-4-3 1 0,0-2 3 0,-3 0-7 16,-5-2 2-16,-1-1 0 0,-3 0-1 0,-4-3 3 16,-2-2-4-16,-1 0-1 0,-1 1-1 15,-2-3-4-15,-5 1 4 0,-2-2 2 0,-1 2-1 16,-4-1-1-16,-4 1-2 0,-2 0-1 0,-3 1-1 15,-4 2 2-15,3 2-2 0,-4 3-3 0,-1-1-3 16,3 3-5-16,1 5-6 0,4 2-19 16,4 2-21-16,5 4-37 0,4 0-75 0,3 4-118 15,8-1-340-15,5 5-1036 0</inkml:trace>
  <inkml:trace contextRef="#ctx0" brushRef="#br0" timeOffset="617636.0788">11327 8329 2089 0,'4'-2'309'0,"0"1"-67"0,4-1-63 0,-3 2-16 0,-3-2-10 16,-2 2-27-16,-2 0-41 0,2-1-36 0,-1 1-27 15,0 0-16-15,-2-1-12 0,-2 2-4 16,0 0-10-16,-3 2-14 0,-3 2-34 0,1 1-77 16,-3 3-160-16,-4 0-625 0,-2 1-732 15</inkml:trace>
  <inkml:trace contextRef="#ctx0" brushRef="#br0" timeOffset="618232.2147">7769 9374 1 0,'0'-3'302'0,"0"-3"61"0,0-2-19 0,5 2-6 16,0 0-18-16,-3 1-46 0,4 0-47 15,-2 1-49-15,1 2-32 0,-3-1-24 0,-1 2-18 16,0 0-14-16,0-1-19 0,0 4-19 0,-1-2-18 16,0 1-12-16,0-1-9 0,0 0-2 15,3 0-1-15,-3 1 0 0,3 1 11 0,-1 0 3 16,4 0 5-16,0 2 3 0,9 0-6 0,-1 1 0 16,6 0-3-16,9 0-1 0,3 0-3 0,9-1-5 15,6-1 0-15,4 2-2 0,3-2-1 16,7 1-1-16,1 0-1 0,7 1 1 0,2-3 2 15,4 1-2-15,4-2-1 0,4-1 4 0,6-1-1 16,2-2 7-16,8 1 4 0,2-4-3 0,5 0 4 16,4-1-3-16,3-2-3 0,5 1 4 15,3-1-7-15,3-2-1 0,2 1 0 0,4 0-4 16,1-1 1-16,-1 3 2 0,0-2 0 0,0 2-4 16,-2 1 6-16,-3-1-8 0,-8 3 1 0,-8 0 3 15,-7 1-6-15,-7 1 3 0,-10-1 0 0,-9 2-1 16,-13-2 2-16,-11 2 1 0,-13 0 3 15,-13-1-4-15,-10 2 7 0,-11 1 0 0,-1-1 1 16,-6 1 8-16,0 0-10 0,0 0-4 0,-1 0-7 16,-5 0-12-16,-4 0-4 0,-9 1-10 0,-7 4-28 15,-7 2-63-15,-11 6-154 0,-15 4-1166 16</inkml:trace>
  <inkml:trace contextRef="#ctx0" brushRef="#br0" timeOffset="624510.2478">16871 8842 1 0,'-1'-3'111'0,"-1"-2"292"16,2 0-42-16,-2 1-37 0,2 1-45 15,0 1-50-15,0 0-46 0,2 1-38 0,-2 1-34 0,2-2-23 16,-2 2-15-16,1-1-13 0,0-1-7 16,0 2-12-16,0 0-11 0,-1 0-11 0,0 2-11 15,0-2-8-15,0 1 1 0,0 2 2 0,1 3 1 16,-1 2 7-16,1 2 5 0,1 2 6 15,-2 5 7-15,-2 1 9 0,0 6 0 0,-2 1 0 16,-4 4 0-16,-3 1-7 0,-4 6-1 0,1 1-3 16,-3 3-8-16,3-7-4 0,2-4-4 0,1-9-4 15,2-5 2-15,2-3 1 0,3-2 1 16,-1-3 0-16,2 0 0 0,-3-4 7 0,5-2 12 16,0-1 20-16,1-1 2 0,0-1-5 0,-1-3-11 15,0-3-22-15,1-2-1 0,0-5-6 16,2-2 0-16,0-3-2 0,6-2-3 0,0-6-2 15,2-2-1-15,3-5 3 0,5-3-3 0,2-2 2 16,3-2-2-16,2-3 0 0,0-1 5 16,6 2-3-16,-2 1 2 0,0 2-3 0,0 7-4 15,-3 0 4-15,1 6-2 0,-3 5 2 0,-2 4-1 16,-1 5 3-16,-5 1 1 0,3 5-3 0,-6 3 8 16,0 4-5-16,1 3-2 0,-1 4 2 0,-2 6-5 15,5 1 2-15,-3 1 0 0,-2 6 2 16,4 2-2-16,-4 2 4 0,-1 3 1 0,-3 3 1 15,-1 3 7-15,-4 2-3 0,3 1 0 0,-5 3 1 16,-3 2-6-16,3-5 2 0,-2-1 2 0,4-6-2 16,1-3 2-16,-1 0-5 0,0-3-2 0,4 1-4 15,-3-2-2-15,0-2-2 0,3-1-12 16,-3-5-19-16,0 1-28 0,0-4-37 16,-2-1-51-16,0 0-77 0,-1-5-144 0,-2 2-267 0,-3-2-509 15</inkml:trace>
  <inkml:trace contextRef="#ctx0" brushRef="#br0" timeOffset="624708.7486">16801 9037 231 0,'-8'-1'426'0,"0"1"-73"0,3-1-169 0,6-1-21 15,7 2-1-15,5 0 1 0,8-2-1 16,11-3-32-16,9 0-35 0,8-2-24 0,10 0-22 15,4-1-19-15,6-1-4 0,4 1-8 0,0 0-6 16,4-1-3-16,-4 1-17 0,-1 0-99 16,-2 1-250-16,-5 2-503 0,-1-1-91 0</inkml:trace>
  <inkml:trace contextRef="#ctx0" brushRef="#br0" timeOffset="625591.9361">18975 8769 1 0,'4'-5'0'15,"-3"1"0"-15,3-3 442 0,-1 3 1 0,-1 2-68 16,-1 0-61-16,-1 0-72 0,1 2-66 0,-1 0-57 15,1 0-43-15,-1 2-32 0,0 0-12 16,0-2-4-16,2 1 9 0,-1 0 14 0,0 1 7 16,0 1 5-16,-1 3-3 0,2-2-10 0,-2 3 0 15,0 1-2-15,1 1-1 0,-1 4-2 16,0 1-4-16,0-1-1 0,0 3-2 0,-1-2 1 16,-1 3-8-16,0 2-4 0,-2 0-5 0,0-3-8 15,0 3 3-15,0-2-2 0,-1 0-1 0,1 0-2 16,0-1-1-16,1-2 0 0,-1-1 0 15,2-2 2-15,-1-3-2 0,-1 0-2 0,2 0-1 16,2-3-3-16,-3-2 7 0,2 0 5 0,-2-2 7 16,1 0 3-16,1-1 1 0,-3-2 0 15,-1-2-5-15,-2-3 1 0,1-2-10 0,0-2-5 16,2-3-5-16,1 0-6 0,2-7 2 0,3-4 2 16,3-4 0-16,5-3 1 0,7-2-3 0,1-7-4 15,7-2 0-15,2-1 2 0,7-1 0 0,1 4-2 16,3 4-1-16,1 1-1 0,-1 7 3 15,-3 3 2-15,-6 7 1 0,-2 4 1 0,-6 2-4 0,-4 6 2 16,-4 3-4-16,-3 3-2 0,-1 2-2 16,-3 4-3-16,-1 3-1 0,-2 8 1 0,-3 2 9 15,-2 4 2-15,-6 4 5 0,-3 3 3 0,-7 2-6 16,-4 2 2-16,-3 1-2 0,-1-5 1 16,1-1 3-16,1-2-4 0,3-7 1 0,1 1-4 15,6-4 1-15,2-2 1 0,3-5 0 0,4-1 3 16,4 0-4-16,5-2 0 0,2 0 1 0,9-1-3 15,4 1 6-15,7 0 0 0,7-1 0 16,5 0-1-16,1 3-5 0,1 0 2 0,0-1 1 16,-5 4 6-16,-1-1-5 0,-7 2-2 0,-2 1-1 15,-3 2-6-15,-2-1 7 0,-5 2-1 0,-1 1 1 16,-5 0 2-16,-6 2-2 0,-1-1 0 16,-7 1 3-16,-3-2 3 0,-4-2 1 0,-3-1 0 15,-5-2-1-15,-1-2-2 0,-3-1 5 0,-2-2 0 16,-4 1 1-16,0-3-2 0,-2 0-1 0,1-1-2 15,-2-1-2-15,2 1 5 0,4-4 0 16,2 0-3-16,5-3-1 0,4 0-6 0,2-1-3 16,7 1-18-16,2-2-49 0,3-1-151 0,7-2-517 15,8 0-953-15</inkml:trace>
  <inkml:trace contextRef="#ctx0" brushRef="#br0" timeOffset="625954.4683">21011 8615 1799 0,'-6'-4'285'0,"-3"-3"-10"15,2 2-86-15,3 2-29 0,4 3-34 0,0 0-43 16,0 1-38-16,1 1-21 0,-1 2-11 0,0 0-4 16,3 4 10-16,-3 5 13 0,1 3 6 0,0 4 7 15,-1 3-2-15,0 1-8 0,0 2 0 0,0 3-7 16,0 1-5-16,0 2-2 0,-2 3-5 0,-5-1-1 16,5 3-2-16,-3-3-2 0,1-2 4 15,1-1-4-15,-2-2-4 0,3-2-2 16,-4-4-6-16,3-3 1 0,2-1 1 0,0-5-4 0,0 0-10 15,0-1-19-15,-2 0-23 0,0-3-38 0,1-1-54 16,-2-4-74-16,0-1-141 0,2-3-277 16,0-2-827-16</inkml:trace>
  <inkml:trace contextRef="#ctx0" brushRef="#br0" timeOffset="626513.5258">20880 8543 179 0,'1'-5'512'0,"1"-3"-59"0,0-2-121 0,2 4-41 16,0 0-47-16,2 2-58 0,-3 1-54 0,3 1-47 16,1 1-32-16,0 2-19 0,4 0-6 0,1 5 5 15,3 0 3-15,-3 1 3 0,6 3 2 16,1-1 1-16,3 2-1 0,2 1-1 0,5 3 3 15,4 1-7-15,3 2-4 0,2 3-4 0,-2 1-12 16,3 2 1-16,-1 2-1 0,-4 2-4 16,2-1 0-16,-4 1-4 0,-2 0 0 15,-6 0-3-15,-4-1 5 0,-1-2-5 0,-4-1-2 0,-5-2 0 16,-2-2-1-16,0-2 1 0,0-1 4 0,-5-1 1 16,0-2 2-16,-3-1 3 0,-3 2 0 15,-3-3 2-15,-1 2 6 0,-2-1-2 0,-1 1 0 16,-5-3-3-16,0 1-2 0,-6-2 2 0,-4 1 3 15,-3-4 1-15,-1 0-3 0,-4 1-5 16,-3-1-3-16,2-1-1 0,-4-1 1 0,2 3-1 0,-4-2-2 16,1 0 0-16,-1-2-8 0,2 3 4 15,2-4 2-15,5 2 1 0,6-2 1 0,1 1-4 16,6-1-3-16,0 2-2 0,7-3 4 0,5 1 1 16,2-2 0-16,3-1 0 0,1 0-2 15,0 0 5-15,1 0 5 0,-1 0 8 0,0 0 4 16,0-3-5-16,1 1-4 0,2-3-8 0,-1 2-1 15,1 1-1-15,-2-2-2 0,1 2 1 0,1-1-4 16,1 1 3-16,-3 0-1 0,0-1 1 0,-1 0 2 16,1 2-2-16,0 0-3 0,-1 0-2 15,2 1 1-15,-2-2-1 0,1 2-3 0,-1-1-5 16,2 1-15-16,-1-2-14 0,1 1-19 16,3-1-36-16,0 1-63 0,4-2-117 0,1 1-283 15,1 1-906-15</inkml:trace>
  <inkml:trace contextRef="#ctx0" brushRef="#br0" timeOffset="627452.2994">24264 8802 1 0,'0'-5'0'15,"2"-2"12"-15,0-2 451 0,-2 0-16 0,0 3-58 16,0-2-50-16,-2 3-55 0,2-1-68 0,-2-1-43 16,1 1-32-16,-1 1-22 0,-1 1-15 0,-3-1-16 15,3-1-18-15,-3 2-23 0,2 0-10 16,-3 2-11-16,-4-1-5 0,-3 3 1 0,-5 0-6 16,-7 3-2-16,0 1 3 0,-4 3 4 0,-1 4 1 15,-4 0 5-15,4 3 1 0,-5 2-5 0,0 2 2 16,1 1-2-16,-2 3-3 0,3 2 1 0,0 2-5 15,2 2-3-15,3 2-5 0,3 0 0 16,0 1 0-16,5 3-2 0,9-5 0 0,3 2-3 16,1-5 1-16,7-2 3 0,7-2 1 15,-2 1 6-15,7-1-4 0,8-1 4 0,1-1 0 16,8-2 1-16,3-2-1 0,2-2 0 0,7-3 1 16,-1-2-7-16,0-3 5 0,-4-2-5 0,0-3-1 15,-8-1 6-15,1-1-5 0,-7-3 2 0,-3 0 1 16,-4-5-1-16,1 2 5 0,-4 0 0 15,-4-2 2-15,-1 2-4 0,1-2 1 0,-3 1-3 16,1 2-2-16,-4-2 3 0,0 1-8 0,-1 3 3 16,0-1-3-16,0 1-2 0,0 3 4 15,-1 0-5-15,2 1 1 0,-1 1-5 0,-1 0-2 16,1 1-4-16,0 0 0 0,1 3 7 0,-1 3-1 16,0 1 3-16,0 5 1 0,0 2-2 0,0 4 4 15,-2 3 2-15,-1 3 0 0,-1 1 0 16,0 5-1-16,-2-3 0 0,-1 2-1 0,3-2 2 0,-3 2-2 15,2-2-1-15,-1 3 1 0,3 0-7 16,1-1-11-16,-1 0-51 0,6 5-122 0,-1-2-665 16,1 2-915-16</inkml:trace>
  <inkml:trace contextRef="#ctx0" brushRef="#br0" timeOffset="628457.8886">14859 7699 1 0,'0'-8'381'0,"3"-2"125"15,-2-4-47-15,-1 3-68 0,0 0-80 0,0 2-72 16,0 3-57-16,0 3-37 0,0 0-41 0,0 3-36 16,0 0-34-16,0 1-27 0,0 3-9 15,-1 2 1-15,-3 3 8 0,0 5 5 0,2 4 9 16,-2 3 5-16,-2 2 4 0,-1 3 5 0,2 2-4 16,-4 2-4-16,0 2-3 0,-1 3-5 15,0-2-3-15,1 2 1 0,-2-3-1 0,1-1-3 16,0 1-1-16,3-3-8 0,0-3-4 0,-1-4 0 15,5-2-6-15,-1-3-11 0,3-2-23 16,0-2-45-16,1-4-59 0,1-2-90 0,3-3-186 16,-1-3-486-16,5-2-376 0</inkml:trace>
  <inkml:trace contextRef="#ctx0" brushRef="#br0" timeOffset="628839.8752">14749 7764 726 0,'-1'-5'580'0,"0"2"-77"16,-3-1-288-16,4 4-137 0,0 1-66 0,2 3-2 16,1 3 13-16,0 6 21 0,1 2 12 15,2 0-6-15,5 4-5 0,5-1 4 0,-1 2 1 16,6-3-8-16,4 0 0 0,3-2-3 0,4-4-9 16,-1-2-4-16,3-3-8 0,-1-3-12 0,3-2 0 15,-3-2 0-15,-6-3-4 0,-3-6 7 16,-5 1-4-16,-2-4 1 0,-3 1 1 0,-4-3 1 15,-1 0-1-15,1-4 1 0,-6 0 0 0,3-1-3 16,-5 0 3-16,2 4 2 0,-3-4 1 16,0 1 6-16,-1 2 1 0,1 1 2 0,-1 1 3 15,0 2 1-15,0 2 5 0,1 3 9 0,-2 1 9 16,1 3-3-16,0 3-8 0,0 1-18 16,0 4-17-16,0 2-2 0,-1 2 0 0,-1 6 4 0,-1 4 5 15,1 4-3-15,0 2 2 0,-3 2 2 16,2 5 0-16,-1 1 1 0,-5 3 2 0,1 7 2 15,-2 3-3-15,-3 5-3 0,-3 0-17 16,6-4-29-16,5-9-25 0,5-8-30 0,5-6-38 16,4-9-96-16,1-3-249 0,6-4-575 0,-1-5-19 15</inkml:trace>
  <inkml:trace contextRef="#ctx0" brushRef="#br0" timeOffset="629081.9777">15684 7607 1612 0,'0'-5'449'0,"-2"-4"-87"0,1 4-161 16,-2 3-61-16,2 4-43 0,1-1-37 15,-1 3-25-15,0 6 4 0,-2 1 7 0,-3 6 0 16,1 3-2-16,-2 3-7 0,-1 4-8 0,3 2-3 16,-4 4-3-16,-2 3-2 0,1 1-2 15,-1 4 0-15,-3 0-2 0,3-2-4 0,1-4-2 16,6-6-8-16,-2-3-2 0,4-4-2 0,2-5-5 15,-1 0-8-15,0-1-29 0,0-6-33 0,1-1-57 16,-1-4-82-16,1-1-164 0,0-4-435 16,-3-5-746-16</inkml:trace>
  <inkml:trace contextRef="#ctx0" brushRef="#br0" timeOffset="629392.4344">15428 7564 913 0,'-6'-8'586'0,"-3"-2"-247"0,2 0-60 16,2 5-48-16,4-1-20 0,0 5-49 15,1-4-55-15,1 2-46 0,1 3-31 0,5-1-17 16,4 2-9-16,0-2 5 0,8 0 3 0,3 1 4 16,6 0 1-16,3-1-2 0,3 1 1 0,7-2-1 15,0 1 1-15,4 0-3 0,-2 1-2 16,-1 0-2-16,0 0 0 0,-2-1 2 0,-2-1 3 15,-6-3 2-15,-1 1-1 0,-2 1-4 0,-5 0-2 16,-4 0 0-16,-3-2 4 0,-7 3 9 16,-3-2 11-16,-5 3 13 0,-2 2-1 0,-1-2-4 15,0-1-10-15,-2-1-11 0,1 2-8 0,-1-1-5 16,-2 1-5-16,1-1-4 0,-3 0-2 0,3 2-6 16,-2 1-12-16,1 2-22 0,-2 5-66 15,4 1-141-15,-3 3-608 0,3 2-819 0</inkml:trace>
  <inkml:trace contextRef="#ctx0" brushRef="#br0" timeOffset="630931.6702">17221 7698 1 0,'0'-6'0'0,"-1"0"0"0,1-1 312 16,-1 0 17-16,1 2-45 0,-1 2-40 0,1-1-27 15,0 1-11-15,0 0-24 0,1 0-18 0,0 1-15 16,-1 0-18-16,1-1-14 0,1 2-24 0,-2 1-26 16,0 0-28-16,0 1-21 0,0 0-14 0,0 3-1 15,0-2 9-15,2 4 8 0,-1 0 8 16,-1 3 7-16,0 2 1 0,0 2 4 0,0-1 0 15,0 4-1-15,-1 2-2 0,-3 1 1 0,3 4-2 16,-2 2-2-16,-3 4-1 0,4-1-7 0,-3 1-5 16,0-3-1-16,2 2-8 0,-1-3 3 0,1-3-1 15,0-1-2-15,0-3 0 0,3 0-3 16,0-5-3-16,0 0-1 0,2-2 1 0,-2 0 1 16,1-3 1-16,0-1 1 0,1 2-2 15,-2-5-1-15,1 1-2 0,1-1-3 0,-1-3 0 16,1 2-9-16,-1-3-16 0,1 0-24 0,-1 0-49 15,3-2-78-15,1 0-164 0,0-3-445 0,3-2-772 16</inkml:trace>
  <inkml:trace contextRef="#ctx0" brushRef="#br0" timeOffset="631427.0088">17501 7677 538 0,'1'-9'492'0,"1"-1"-81"16,1-4-162-16,4 3-16 0,0 2-21 0,0-2-31 15,0 4-43-15,1-2-42 0,-2 3-34 16,1 3-26-16,2 0-13 0,1 3-11 0,0 3-4 16,-1-1-3-16,3 4-1 0,-1 1 0 0,1 1 0 15,1 5-1-15,-3 1 1 0,1 4 3 16,-3 0 1-16,-2 0 4 0,-2 4 6 0,-2 2-2 15,-5 2 7-15,-1 2 1 0,-5 1 0 0,-5 0 2 16,-2 0-4-16,-1 0-3 0,-1-2 0 0,-2-5-1 16,-1-2-2-16,3-3-1 0,-3-2-4 15,3 0-3-15,1 0-1 0,2-5-3 0,4 0 0 16,2-5 2-16,1 0-3 0,5-2-4 0,2 1 0 16,1 0-5-16,3-2 7 0,0 1 5 0,5-2 6 15,3 2 5-15,8-3 0 0,8 0-1 0,4-1-2 16,4-2-1-16,7 0-4 0,-1 1-1 15,2-1-1-15,-5 0-6 0,-2-1 7 0,-1-1 1 16,-1 1 2-16,-4-1 3 0,-5-2-4 0,1 3 0 16,-6-1 1-16,-6-1 4 0,-1 3 5 0,-5 0 6 15,-5 0 8-15,0 2-3 0,-3-1 3 16,0 1-4-16,0 0-5 0,-2 1-2 0,0-1-10 16,0 0-6-16,-1-2-5 0,-2 1-2 0,2 1 2 15,-1 0-2-15,-1 1-2 0,4 0-6 0,-1-2-4 16,2 2-19-16,0 0-34 0,1 0-70 15,0 2-194-15,0 1-737 0,5 0-600 0</inkml:trace>
  <inkml:trace contextRef="#ctx0" brushRef="#br0" timeOffset="633399.9515">19496 7549 1 0,'1'-8'0'0,"-1"-2"156"0,2-1 224 0,0-1-20 16,0 3-54-16,-1 2-46 0,1 0-48 15,-2 0-40-15,0 3-21 0,0 0-19 0,-2 2-22 16,0 1-29-16,-1 1-30 0,1 0-27 0,-1 1-13 16,-2 3-6-16,-1 2 1 0,-4 2 3 0,1-1 0 15,1 4 3-15,-2 0 0 0,1 2 1 16,0 2-1-16,2 0-3 0,-1 3-1 0,2-3-1 15,4 1 3-15,-1-2 0 0,2 1 1 0,3 2 2 16,2-3-1-16,4 1 4 0,1-1 4 16,3-2 3-16,1 0 3 0,1-2-1 0,1-2-2 15,4 1 0-15,-1 0-3 0,2-1-3 0,0 2-4 0,1-3-4 16,-3 2-4-16,1 0-2 0,-4 1-1 16,-3 2-1-16,-1 0 2 0,-3 1 0 15,-1 0-1-15,-3 3 3 0,-3 2 3 0,-2-2 3 0,0 3 2 16,-6 0 5-16,0-3-3 0,-2-2 5 15,-3-1-1-15,-2-1-2 0,0-1 1 0,-3-3-4 16,2 0 0-16,-2-2-3 0,3-2 1 0,1-1-1 16,3-2 4-16,2-1 3 0,2-1 0 15,-1-3 3-15,5-2-5 0,-1-4-7 0,2 1-3 16,2-5-9-16,3-4-6 0,5-3-2 0,3-3 0 16,3-3 4-16,5-1 4 0,4-2 4 15,-3-1-2-15,4-4 1 0,-3 4 2 0,-2-1-2 16,-4 0 4-16,2 1-2 0,-7 1-1 0,-2 0 3 15,-1 0-2-15,-3 2 3 0,-3 3 1 0,-4 2 2 16,0 4 0-16,-2 1 0 0,-3 2 0 16,0 4-3-16,0 2 1 0,-2 2-3 0,-4 0-2 15,0 3-1-15,-3 3-2 0,0 1 0 0,-4 2 2 16,-1 1-2-16,2 4 1 0,-2 2 0 0,1 1-4 16,4 3 1-16,0 2-4 0,2 3-9 15,2 2-32-15,3 2-120 0,5 0-332 0,4 4-1041 16</inkml:trace>
  <inkml:trace contextRef="#ctx0" brushRef="#br0" timeOffset="634895.3274">21549 7599 42 0,'1'-13'599'0,"-2"-3"-143"0,1 0-53 0,-1 3-65 16,1 5-59-16,-1 0-60 0,1 4-52 0,0 2-55 15,-2 2-44-15,2 0-45 0,0 2-29 16,-1 1-3-16,-2 8 3 0,1 1 15 0,0 6 9 15,-4 5 3-15,3-1 3 0,-4 1-1 0,3 3-3 16,-4-2-3-16,3 2-2 0,1 0-1 16,2 0 1-16,0-1 1 0,-3 3-2 0,3-3-2 15,-1 1-1-15,-3 2-3 0,4-4 1 0,-1-1 3 16,-3-2-1-16,3-1 0 0,-4-1-6 0,4 0-8 16,0-2-15-16,-1 1-45 0,3-6-80 15,1 1-185-15,0-4-397 0,8-4-824 0</inkml:trace>
  <inkml:trace contextRef="#ctx0" brushRef="#br0" timeOffset="635356.1276">21978 7411 1355 0,'6'-8'175'0,"-3"1"-32"0,4-1 7 0,-4 5-7 15,-1 0-26-15,2 6-46 0,-1-2-49 0,-2 4-29 16,1 3-1-16,4 7 6 0,-3 4 5 0,0 5 6 16,-3 7 1-16,-3 2 6 0,-1 2 6 15,-4-1 3-15,-3 1 4 0,0-3-1 0,-5-5-4 16,5-2-5-16,1-4 1 0,-1-2 0 0,1-4 3 16,1 1-1-16,-1-3-3 0,3-2 0 15,1-1-2-15,-2-2-1 0,5-2-1 0,-1-2-5 16,2-1-4-16,2-2 0 0,5 2 14 0,-1 0 19 15,7-2 17-15,8 0 8 0,5 0-11 0,6-3-14 16,8-2-12-16,2 0-10 0,2 0 0 16,3 0-5-16,-4 1-1 0,-5-2 0 0,2 1-3 15,-5-2 2-15,-2 3-1 0,-3 0 2 0,-1 1-1 16,-6-2 1-16,-1 0 6 0,-7-1 4 16,-3 1 9-16,1 1 7 0,-5 0 5 0,-3 0 0 15,-2 0-2-15,0 1-2 0,-1-2-4 0,0 1-4 16,-1 1-8-16,0 0-7 0,-1-1-5 0,-1-1-6 15,1 1 2-15,0 1-7 0,1 1 0 0,0 0-2 16,0 1-7-16,-3-1 3 0,4 1-6 16,0 0-9-16,0 0-14 0,0 1-24 0,4 0-34 15,-4 0-73-15,0 3-139 0,1 1-354 0,1 2-920 16</inkml:trace>
  <inkml:trace contextRef="#ctx0" brushRef="#br0" timeOffset="636371.731">24168 7318 1090 0,'1'-9'323'16,"0"0"17"-16,0-1-48 0,0 5-66 15,2 3-53-15,-1 2-75 0,-2 2-70 0,-2-1-33 16,-1 8-5-16,2 2 14 0,-1 5 31 0,-5 8 15 16,-1 2 11-16,0 2 1 0,-1 2-11 0,-3 1-11 15,5 0-12-15,1 1-7 0,4 0-5 0,3-5 1 16,6-3 1-16,3-3 4 0,4-5 5 15,6-2 3-15,4-4 2 0,2-2-3 0,3-3-2 16,2-5-2-16,0-4-4 0,0-3 2 16,1-4-4-16,-2-4 0 0,-2-1-1 0,-5-4-4 15,0 0 5-15,-4-4 0 0,-4 0-2 0,-3-1 0 16,-3 1-3-16,-3 1-1 0,-1 2-1 0,-4 4 2 16,0 2-4-16,-1 2 1 0,-1 5-1 0,0 0-3 15,0 2 5-15,0 3-1 0,0 2-4 0,-1 1-9 16,2 1-8-16,-3 3-3 0,2 3 2 15,-1 5 8-15,-1 4 1 0,-2 4 1 0,-2 2-1 16,3 4-3-16,-2 1 5 0,1 2 0 0,1 1 2 16,-1 3 0-16,1-4-4 0,-1 3-1 0,4-1-11 15,1-1-21-15,1-1-32 0,6-2-58 0,1-2-102 16,4-3-257-16,1 1-601 0,5-2-284 16</inkml:trace>
  <inkml:trace contextRef="#ctx0" brushRef="#br0" timeOffset="636725.8987">26546 7461 275 0,'-6'-8'484'0,"0"0"-113"0,-2-1-19 0,4 2-42 16,4 3-52-16,0 1-53 0,2 1-60 0,-1-1-36 15,1 0-29-15,2 0-19 0,2-1-16 0,4 1-13 16,1 1-7-16,6 1-6 0,3 0-8 15,2 0-2-15,3 2-5 0,2 0-1 0,3 0-2 16,0 1 0-16,1 3-2 0,-2 0-4 0,-1-1-4 16,0 2-19-16,-2 0-28 0,-2 2-59 15,-2 0-105-15,-1 2-190 0,-3-1-350 0,-3 3-435 0</inkml:trace>
  <inkml:trace contextRef="#ctx0" brushRef="#br0" timeOffset="636917.9122">26525 7712 1 0,'-4'-1'531'16,"0"-1"-10"-16,1 1-123 0,4 0-85 0,3-2-94 15,4 0-92-15,5-3-39 0,2-1 3 16,6 0-5-16,5 1-18 0,5-2-23 0,5 2-17 16,5 1-11-16,3-2-6 0,3-1-3 0,2 3-1 15,3-1-3-15,2 0-4 0,-2-1-6 0,5 1-17 16,-2 1-59-16,1-2-178 0,3-2-452 15,-2 2-767-15</inkml:trace>
  <inkml:trace contextRef="#ctx0" brushRef="#br0" timeOffset="637376.783">28251 7103 471 0,'7'-8'519'0,"-2"-1"-167"0,4 0-87 16,-2 3-39-16,4 1-36 0,-3 3-45 0,-2 1-62 16,-2 1-50-16,0 2-29 0,0 3-6 0,-1 3 0 15,4 2 8-15,-5 4 1 0,0-1 1 16,1 5 3-16,-2 0 2 0,-1-1 10 0,-3 3 6 16,0 1 5-16,-4 2-2 0,-2 1-1 0,-1-5-4 15,-2 1-4-15,-1-4 4 0,1-1-3 0,-2-1 1 16,0-3-3-16,4-1-5 0,-1-3-4 15,6 0-6-15,1-3-1 0,3-1-5 0,1 1 6 16,2 0 7-16,4 1 13 0,2 0 9 0,6-2-2 16,1 3-5-16,3 0-11 0,1 0-11 0,-1 2-5 15,-3 2-1-15,1 2-2 0,-2 0 0 0,2 2 5 16,-4 2-4-16,3 1 1 0,0 1 3 16,-2-1-4-16,2 1 3 0,-2 0 0 0,-3-2-2 15,0 1 3-15,-1-1 2 0,-6-2 2 0,0-1 5 16,-3-2 7-16,-4 0 6 0,-2 1 7 15,-4 0 8-15,-3-3 0 0,-2 1-1 0,-2-2-3 0,-4-2-8 16,0 1-3-16,-2-4-5 0,-1 0-5 16,1-2-2-16,3-2-2 0,-3 1-3 0,4-2 0 15,0 0-3-15,7-1-8 0,3-3-3 0,2 0-27 16,7 0-64-16,6-4-98 0,5-1-210 0,10-3-604 16,11 0-520-16</inkml:trace>
  <inkml:trace contextRef="#ctx0" brushRef="#br0" timeOffset="637700.8517">29243 7207 1465 0,'7'-7'377'15,"1"-4"-97"-15,-1 0-72 0,-1 1-3 16,-3 5-14-16,-3 0-32 0,0 3-52 0,-2 2-47 16,-3 2-35-16,-2 3-14 0,-9 4 0 0,-5 4 12 0,-8 3 12 15,-3 4 6-15,-2 5 2 0,-3 3-1 16,-3 1-6-16,2 8-5 0,-1 2-7 0,5 3-7 15,7 2-8-15,8-1-3 0,7-2 1 0,8-2-3 16,10-3 11-16,5-4-1 0,9 0-1 16,5-1 3-16,9-4-5 0,3-1-1 0,2-5-3 15,2-3-2-15,1-4-1 0,-1-6 2 0,2-5 1 16,-7-3-4-16,-5-3 5 0,-3-4-3 0,-7-2 2 16,0-4 2-16,-3 1-6 0,-5-5 3 15,-4 0 1-15,-5-3-3 0,-2 2 3 0,-7-3-3 16,-1 1-1-16,-8 1-3 0,-6 2 2 0,-5 4-2 15,-10 0 0-15,-2 6 0 0,-12 4-6 0,-4 3 5 16,-6 4-16-16,-8 6-74 0,-6 7-284 16,-3 5-1368-16</inkml:trace>
  <inkml:trace contextRef="#ctx0" brushRef="#br0" timeOffset="644307.9991">27170 11086 1 0,'-1'0'0'0,"-1"-1"0"0,1 1 0 16,0-2 0-16,1 2 0 0,0 0 147 0,0 0 105 15,0 0 4-15,0 0 7 0,0-1 3 0,0 1-15 16,0 1-18-16,-1-1-29 0,1 0-38 16,0 0-24-16,0 0-22 0,0 2-22 0,0-2-22 15,1 1-16-15,-1-1-10 0,0 0-7 0,0 0 5 16,0 0 0-16,1 0 4 0,-1 0 7 0,0 0 0 16,0 0 3-16,0 0-2 0,0 1-6 15,0-1-8-15,0 0-7 0,0 0-7 0,0-1-8 16,0 1-3-16,0 1-5 0,0-1-7 0,0 0-1 15,0 1-6-15,0-1 1 0,0 0-1 0,0 0 0 16,0 0 3-16,0 0 1 0,1 0 3 16,-1 0 0-16,0 0 6 0,2 0-3 0,-2 0 1 0,1 0 3 15,1 1-6-15,3-1 3 0,3 0 0 16,-1 0-4-16,1 0 3 0,3 2 0 0,-1-1 1 16,4-1 0-16,2 1 3 0,5-1 0 15,0 0 0-15,8-2 3 0,3-1-8 0,3 0 1 16,6-2-2-16,2-1-4 0,-1 1 0 0,5 1-3 15,-3 0 0-15,0 0-2 0,-1 1 2 0,-2-2 0 16,-5 2-3-16,-2 1 1 0,-6 1-2 0,-3-1 1 16,-5 1 0-16,-5 1 0 0,-5-1 3 15,-4-1-1-15,-3 4 2 0,-3-4 0 0,0 4-2 16,0-2 1-16,0 0-1 0,-1 0 1 0,-1 1 0 16,1-1-2-16,1-1-1 0,0 1-4 15,0 0 1-15,-1 0-7 0,1 0-10 0,0 0-9 16,0 3-26-16,-2-1-26 0,0 3-35 0,0 1-49 15,-2 1-72-15,-1 2-135 0,-3 1-278 0,1 1-518 16</inkml:trace>
  <inkml:trace contextRef="#ctx0" brushRef="#br0" timeOffset="644674.864">27339 11423 143 0,'-12'3'568'15,"-3"1"-68"-15,-3 1-82 0,7-3-75 0,5-1-43 16,1 0-66-16,3 1-57 0,0-4-43 0,2 4-36 16,2-2-27-16,0 0-18 0,-2 0-7 0,2 0 1 15,2 0 4-15,5-2 2 0,5 1-5 16,7-2-8-16,10-3-11 0,3 1-11 0,6-2-2 16,6 2-5-16,-3 0-5 0,4 0-2 0,-4 4-4 15,-1-2 0-15,-2 2 2 0,-4 0-2 16,-1 1 1-16,-3 0-1 0,-2 0 0 0,-4 1 2 15,-1-1 0-15,-4 1 0 0,-3 0 2 0,-3 1-2 16,-5-1-2-16,-3-1 3 0,-3 0 1 16,-2 0 4-16,-2-1 4 0,0 1 1 0,-2 0 1 15,2 0-2-15,-1-2 0 0,1 2 0 0,-2 0-3 16,2 2-1-16,-1 0-4 0,1-2-4 0,0 0 0 16,0 0 0-16,0 0-4 0,0 0 0 0,0 0-5 15,0-1-10-15,0 0-8 0,0 2-21 16,0 2-32-16,1 3-63 0,2 0-108 0,3-1-250 15,4-2-616-15,1-2-213 0</inkml:trace>
  <inkml:trace contextRef="#ctx0" brushRef="#br0" timeOffset="645318.8586">29098 11023 1 0,'-5'-9'0'0,"2"-6"112"0,-6-1 304 15,8 1-30-15,1 1-57 0,-1 3-45 0,2-2-55 16,-1 3-53-16,4-3-34 0,2 3-27 0,1-1-4 16,1-1-3-16,5 0-5 0,2-1-6 0,5-1-17 15,1 1-14-15,5 2-11 0,-1-1-6 16,3 2-4-16,1 1-6 0,-3 4-10 0,-2 4-11 16,-2 0-11-16,-4 3-6 0,-4 2-1 0,0 3-2 15,-4 3 0-15,-1 2 2 0,-3 4-2 0,-1 3 5 16,-7 4 6-16,-4 0 3 0,-3 3 7 15,-7 1 0-15,-4 0 0 0,-1 0-4 0,0-2-2 16,-2-3 2-16,-1-4-4 0,3-1 2 0,4-4-3 16,-1-3-4-16,7 0 2 0,0-3-4 0,4 0 1 15,5-4-1-15,1-2-4 0,2 0 0 16,1 0 3-16,7 1 6 0,2 1 1 0,3 0 3 16,9-1-5-16,0 4-8 0,2 1 2 0,0 0-2 15,0 4 2-15,1-1 2 0,-4 4-4 0,4-2-2 16,-6 5 0-16,2-1 2 0,-3 3 0 15,-5 0 0-15,-1 1 0 0,-3 2-3 0,-2-1 2 16,-2 1 0-16,-4-3 4 0,-4 0 5 0,-5 0-4 16,-2-1 6-16,-3-4 4 0,-6 0 4 0,-2-3 10 15,-4 1 0-15,-4-4 0 0,-3-1-7 16,0-2 2-16,2-3-3 0,-1 0 4 0,1-4 4 0,0 0-10 16,2-1-1-16,-1-3-6 0,2 1-3 15,1-2 3-15,5-1-2 0,0-2-2 0,3 1-6 16,4-3 0-16,3 1-7 0,0-5-14 0,7-2-22 15,3-2-47-15,2-4-60 0,10-1-92 16,5 0-203-16,7 1-609 0,12 1-461 0</inkml:trace>
  <inkml:trace contextRef="#ctx0" brushRef="#br0" timeOffset="645649.6051">30113 11021 834 0,'2'-2'552'15,"0"1"-80"-15,-2 0-142 0,0 1-72 0,0 1-74 16,-1 0-55-16,-2 1-44 0,-4 2-19 0,-7 5-1 16,-4 3 5-16,-5 3-1 0,-2 4-4 15,2 1-9-15,2 1-12 0,1 2-4 0,2 0-11 16,5 2-7-16,3-2-7 0,2 4-2 0,7 0 4 16,2-3 0-16,7 0 3 0,2-2 0 0,4-4 1 15,5-2-1-15,8-2 1 0,-3-5-1 0,7-4-3 16,2-5-2-16,2-5-3 0,-2-7-1 0,-1-2-1 15,1-3 2-15,-4-3 2 0,-2-2-3 16,-7-2-3-16,-6 1 4 0,-1-4 0 0,-7 2 1 16,-3-2 6-16,-6-3-10 0,-2 1-2 15,-6-1-3-15,-4 1-5 0,-6 4 7 0,-3 3 0 0,-7 2-2 16,-5 6-8-16,-4 2 3 0,-2 6-3 16,1 5 2-16,-3 5 4 0,-1 4-15 0,3 6-28 15,0 5-61-15,3 5-105 0,8 5-307 0,4 3-1222 16</inkml:trace>
  <inkml:trace contextRef="#ctx0" brushRef="#br0" timeOffset="646166.6837">29202 11955 770 0,'-2'-6'849'16,"-1"0"-571"-16,0 0-6 0,3 4-43 0,2 0-36 16,-1 2-24-16,-1 0-39 0,2 0-31 0,-2 0-28 15,0 0-14-15,1 2-11 0,1-2-3 0,5 1 1 16,5-1-1-16,0 0 1 0,10 0-1 16,7 0-1-16,7-1-2 0,7-1-5 0,10-2-4 0,9-2-6 15,5 2-7-15,4-1-3 0,0-3-1 16,0 2-6-16,4 0 0 0,3 1-1 15,-4-2-5-15,3 3 5 0,-5 0-3 0,-2 2 0 0,-7 1 1 16,-6-2-3-16,-9 1-2 0,-6 1 0 16,-6 0 0-16,-11 1 1 0,-7-3 0 0,-8 3 2 15,-3-1-2-15,-7 1 3 0,-1 0-1 0,0 0-4 16,-5 1 2-16,2 2-5 0,-5 0-1 16,-8 2-5-16,-1 1-10 0,-3 3-14 0,2-2-24 15,-2 0-26-15,1 3-35 0,0-1-57 0,-1 4-97 16,-2 2-221-16,-2 1-554 0,-5 2-286 0</inkml:trace>
  <inkml:trace contextRef="#ctx0" brushRef="#br0" timeOffset="646557.8685">29379 12242 1101 0,'-25'2'369'0,"-7"-2"6"0,-6 0-65 0,7 0-53 16,11 2-39-16,4-1-51 0,1 1-46 0,5 0-32 15,5 0-28-15,1 0-13 0,3-1-8 0,2-1 2 16,2 4 9-16,2-2 12 0,4 1 8 16,6 2-1-16,10-2-9 0,9 1-14 0,8-3-13 15,11 1-11-15,10-3-6 0,2 1-5 0,6 0-3 16,2-1-3-16,3 1 0 0,0-1-3 16,5 0-1-16,0 0-2 0,-1-1 2 0,1 1 2 15,-2 0-2-15,-5-1 1 0,-1-2-4 0,-4 1 0 16,-8 1 2-16,-2-2 0 0,-7 2-1 0,-9-2 4 15,-3 2 0-15,-10-4-4 0,-9 3 7 0,-3 1-3 16,-7 1 3-16,-4 0 4 0,-5-1-3 16,-1 2 6-16,-2 0 0 0,1 0 0 0,-1 2 0 15,1-2-1-15,-1 0-2 0,1 0-3 0,-1-2 1 16,1 2-5-16,0 0-1 0,0 0-1 0,0 0-4 16,-4 2 1-16,4-2 0 0,4 0-2 15,-4 0 2-15,0 0 0 0,0 0-3 0,0 0-4 16,0-2-3-16,0 4-11 0,0-1-16 0,0 2-25 15,-4 5-48-15,3 1-89 0,-1 0-269 0,-5 5-1265 16</inkml:trace>
  <inkml:trace contextRef="#ctx0" brushRef="#br0" timeOffset="677573.3734">15085 6595 1 0,'0'-2'0'0,"0"-2"0"16,0 0 0-16,0-1 288 0,0 2-31 15,0-3-34-15,0 3-9 0,-1 0-14 0,0 0-17 16,0 0-15-16,-2 0-18 0,1-1-16 0,1-1-14 15,1 3-17-15,-3-1-16 0,-2 1-13 0,3 0-7 16,-1-1-9-16,-2 1-8 0,3 1-8 16,1 0-12-16,-2-1 0 0,-2 1-3 0,1 0 0 15,-1 1 3-15,1 0-5 0,-3 0-1 0,3 0 1 16,-4 0-3-16,-1 1-1 0,3 2-5 0,-2-1-3 16,-3 3-7-16,2 0 1 0,-2 1 2 0,-1 4 2 15,-2-1 5-15,3 3-5 0,-2-1 0 0,-2 5 0 16,2-2 0-16,1 3 1 0,-5 2-1 15,5 2-1-15,0 1-4 0,-2 5 2 16,2-1 1-16,1 0-2 0,1 2 4 0,-1-1-7 0,1 0 0 16,1 2 0-16,3-1-2 0,-1 0 3 15,0-1 0-15,4-3 1 0,2-3-2 0,2-4 1 16,6-1 1-16,-3-4 0 0,4-1 5 0,1-2-2 16,3-3-3-16,2 0 1 0,4 0-5 0,2-4 3 15,3-2-4-15,5-2-4 0,2-6 0 16,-1 1-10-16,1-1-3 0,0-5-1 0,-5 1-4 15,4-2 6-15,-7 0 1 0,2 0 6 16,-7-2-1-16,0 0 8 0,-5 1 2 0,-1 0 1 16,-2 0 1-16,-1-1 2 0,-4 4 1 0,0-2 2 15,-3 3 3-15,-1 1-2 0,-1 3-1 0,-3-1 0 16,1 2-3-16,0 1 2 0,-4 1-1 0,0 1-2 16,2-1 1-16,-4 3-4 0,0-1 1 15,-1 2 0-15,-2 3 1 0,-1 1-1 0,-3 1 0 16,-2 2-1-16,5 0-3 0,-1 3 4 0,-1-1 0 15,4 3 0-15,2-2 1 0,5 3-3 16,-3-3 0-16,4 3 0 0,2-1 0 0,1 2-1 0,3-1 1 16,2 2 0-16,1-4-3 0,2 2 3 0,1-5 1 15,2 0 0-15,1-3 1 0,0-3-3 16,3-1-1-16,-1-1-2 0,-2 0-1 16,0-2 0-16,1-1 0 0,-2-2 0 0,-2-1-2 15,2-1 3-15,-1 0 2 0,1-4 0 0,-1-1 4 16,0-1-5-16,-1-1 0 0,2-2-3 0,-5 1 1 15,2 3 2-15,0-3 1 0,-4 3 1 0,2 1 1 16,-4 0 1-16,-2 3 0 0,0 1 2 0,0 1 3 16,0 2-5-16,-1 3-2 0,-1 1-7 15,1 0-13-15,-4 0-5 0,2 3-1 0,-5 3 4 16,0 4 10-16,1 1 9 0,-4 3 4 0,3 1 1 16,1 0 1-16,3-3-3 0,-1 2-1 15,5 0-2-15,4 1 0 0,-1 0 5 0,4-4 0 16,-1 2 2-16,6-7-1 0,1 0 0 0,-1-4-1 15,1-1 0-15,-1-1 2 0,4-1-4 0,-4-2 1 16,1-3-1-16,0 1-1 0,-2-4 4 16,1 1 1-16,-2-3 3 0,-1 0-1 0,1-3 1 15,-1 1 1-15,1-2-1 0,-4 2 1 0,3-3 1 0,1-2-2 16,-2 3-2-16,3-4-3 0,-3 3 1 16,-2 3-1-16,1 2 2 0,-4 2 3 0,4 2-1 15,-5 2-1-15,-1 1 0 0,3 3-1 16,-4 0-5-16,0 2-9 0,0-1-13 0,1 3-4 15,1 0 6-15,-1 4 9 0,1 1 14 0,2 2 1 16,-2 4 0-16,-2 1-1 0,0-2 0 0,0 3 0 16,-1-1 2-16,0 1-1 0,0 1 0 0,-3-3-3 15,4 2-2-15,-1-2-5 0,3-3-17 16,2-4-24-16,0-3-36 0,6-4-55 0,0-3-50 16,2-3-28-16,6-2-1 0,0-5 38 0,-3-2 58 15,2-1 53-15,-3-1 44 0,3-2 25 16,-5-2 21-16,5-3 25 0,-4-1 19 0,-2-5 26 15,5 2 20-15,-5-4 10 0,0 2 9 0,0 1 23 16,0 5-8-16,-1 6-3 0,-2 3-8 0,-5 6-26 16,-1 0-1-16,1 7-15 0,-3 2-25 0,0 0-30 15,0 0-27-15,0 2-18 0,-3 2 0 16,2 4 6-16,-1 4 9 0,0 3 4 0,-4 4 1 16,4 3-2-16,-3 0-2 0,0 4 0 15,2 2-1-15,-4 1 1 0,0 2 5 0,1 2-3 0,-4 1 0 16,-1 3-7-16,-4-2-24 0,3-1-51 0,2-3-58 15,1-5-66-15,3-5-50 0,1-6-58 16,4-3-105-16,0-6-197 0,1 0-196 0,0-3 513 16</inkml:trace>
  <inkml:trace contextRef="#ctx0" brushRef="#br0" timeOffset="677730.3233">15565 6873 1 0,'1'-5'186'0,"4"1"195"0,-2-4-184 16,4 2-65-16,-2 1-32 0,4 0-32 0,2 3-30 16,4-2-23-16,2 1-20 0,2 1-22 0,7 1-127 15,-1 0-373-15,2-2 123 0</inkml:trace>
  <inkml:trace contextRef="#ctx0" brushRef="#br0" timeOffset="678039.2961">16069 6593 511 0,'-7'-3'480'0,"-4"1"-71"0,-1-1-110 15,0 2-44-15,-2 2-41 0,2 2-53 16,0 0-51-16,1 5-35 0,0 0-30 0,0 1-21 16,2 3-9-16,2 1-1 0,-2 3 3 15,6 3 2-15,1 1 1 0,3-1-3 0,1 4 0 0,4-1-2 16,0-1-2-16,3 0 2 0,0-2-2 15,3-1 1-15,-3 0-2 0,1-2-1 0,1 2-2 16,-2-3-3-16,-1 1-3 0,-3-2-1 0,1-1 0 16,-3 1-1-16,-3-3 0 0,0 0 1 0,-1-1 0 15,-4 1 0-15,-1-4 5 0,-3 0 2 16,-1 1 4-16,-1-1 1 0,0-1 1 0,-3 0-4 16,-3 1-1-16,-2-2-3 0,1-1-3 0,1-1-2 15,-2-2-6-15,1-1-18 0,0-1-41 16,3-1-85-16,-1-2-192 0,5-3-563 0,2-2-533 15</inkml:trace>
  <inkml:trace contextRef="#ctx0" brushRef="#br0" timeOffset="678654.4238">16143 6667 1353 0,'0'-3'394'0,"2"2"-104"0,1-1-110 0,-2 3-26 16,-1 0-10-16,0-1-39 0,0 1-55 0,0 2-23 15,0 2-5-15,0 2 9 0,0 4 18 16,0 3 8-16,-1 3 2 0,-2 0-6 0,2 1-6 16,0 2-6-16,-1 0-5 0,-1-3-3 0,-2 0-8 15,3 2-4-15,0-1-5 0,1-1-6 16,2 0 0-16,1-1-1 0,1-3-1 0,4 4 1 0,1-1 0 16,3-2-1-16,2-2-3 0,-1-4-1 15,2 1-4-15,-1-2-1 0,1-3-2 0,1-3-5 16,1-1-4-16,-1-1-3 0,-3-3-3 15,-1 1 5-15,-1-1 3 0,0-4 0 0,-4 2 2 0,-2-1 2 16,-3 0 0-16,-1 0-1 0,0 0 0 16,0 1-5-16,-1-2 2 0,-2 2 0 15,-3 0-1-15,3 1 4 0,-5-3 0 0,-2 1 2 16,2 2 2-16,-1-2 1 0,1 2 2 0,0-1 1 16,-1 0 1-16,2 2-1 0,3-2 4 0,2 3 1 15,0 0-3-15,4 1-1 0,-1-1-9 0,2 3-9 16,4-3-3-16,3 2-4 0,1-2 4 0,4 0 5 15,6 1 5-15,-1 0-2 0,6 0 5 16,-3 0 1-16,3-1-1 0,-4 0 2 0,0-1-3 16,-3-1-2-16,-1 0 3 0,-3-1 2 0,2 0 3 15,-3-2 2-15,1 2 1 0,-1-2 2 0,-5-2 5 16,-1 2 3-16,-4-2 4 0,2-2 5 16,-4 1-1-16,-1-1-1 0,-2 2 2 0,0 1-1 15,-5 2 4-15,4 0 2 0,-1 2 1 0,-3 1 0 16,4 2-2-16,-4-1-6 0,2 3-5 15,-4 0-1-15,4 3-9 0,-3 2 0 0,-2 1-2 16,-1 5-5-16,2 3 4 0,-4 4 0 0,2-2 1 16,4 3 0-16,-3 1 2 0,0-1-1 0,-1 4 1 15,1 1 2-15,-1 1-2 0,-3 3 1 0,0 0-2 16,-2 4-11-16,4-2-21 0,-2-2-31 0,3-4-29 16,3-3-25-16,5-6-28 0,1-4-39 15,2-3-60-15,1-4-70 0,0 0-130 0,5-2-302 16,-3-8-181-16</inkml:trace>
  <inkml:trace contextRef="#ctx0" brushRef="#br0" timeOffset="679042.2552">16610 6838 159 0,'16'-8'509'16,"-1"-2"-100"-16,5-2-75 0,-3 6-22 0,-5 2-46 16,-2 2-67-16,0 1-71 0,-2-1-58 15,-2 4-38-15,1 1-23 0,-1 2-6 0,-1 0 5 16,-1 5-2-16,0 3 7 0,-3 2 7 0,-1 3-1 15,-1 0 7-15,-3 1 1 0,0-2-2 0,-4 0-3 16,4-2-2-16,-3 0-7 0,3-5-5 16,-1-1 0-16,4-3-4 0,0-1 0 0,1-3 1 15,1 0 2-15,0-2 19 0,4 0 9 0,3-3 4 16,2-2-1-16,4-3-13 0,1-2-8 16,2 0 0-16,-2-4 6 0,0 1-3 0,-3-2 3 15,1 0 0-15,1 1-7 0,-3-2 7 0,-1 3-1 16,-1-1-1-16,-1 0 6 0,-1 3-2 0,0 3 4 15,-3 0 7-15,0 4 10 0,-3 2-4 0,-1-1 0 16,0 2-5-16,0 1-21 0,-1 1-4 0,-1 1-12 16,-3 1-6-16,-1 1 5 0,-7 5 0 15,2 3 4-15,-2 2-1 0,-5 0 1 0,7 0-2 16,-2 0-1-16,4-1 1 0,0 1-4 0,0-3 2 16,7 2 1-16,1 0-2 0,2-2 5 15,1 1-2-15,6-1-5 0,2-2-17 0,1 1-36 16,2-1-79-16,6-2-90 0,1 0-319 0,3-1-1085 15</inkml:trace>
  <inkml:trace contextRef="#ctx0" brushRef="#br0" timeOffset="679780.9947">14737 7254 1 0,'-4'-2'0'15,"1"-2"0"-15,1-1 189 0,-3 1 202 0,3 3-64 16,1-2-54-16,-1 3-37 0,1-1-30 0,0 1-20 15,-2 0-19-15,3-1-17 0,0 1-23 0,0 0-30 16,0 0-29-16,3 0-25 0,-3 1-14 16,1-1-7-16,-1 0-4 0,1 2-4 0,0-2-4 0,-1 0-1 15,1 2 1-15,1-2 6 0,3 2 3 16,1 1 6-16,3 2 1 0,2-1 0 0,6 0 4 16,3-1 1-16,2 3-1 0,7 0-2 0,2 0-4 15,3-2-1-15,4 0 0 0,7-3 3 16,3 4-3-16,8-3-2 0,-1 0-2 0,7-2-5 15,0 0 1-15,6-1 0 0,-1 0 1 0,0-2-1 16,4-1-5-16,-2 1-1 0,2 0-4 0,2-3 4 16,-2 2-2-16,4-3-1 0,-1 1 0 15,-4 2-6-15,-4-3 4 0,2-1 0 0,-6 2 1 16,0 0 2-16,-3 0-6 0,-6 0 2 0,-1 1-1 16,-4 0 0-16,-1 1 2 0,-5 0-2 15,-1-1 1-15,-7 3-3 0,-4-1 3 0,-3 0 0 16,-5-1 2-16,-2 2 5 0,-5-1-6 0,0 1 0 15,-6 1-1-15,-2-3 1 0,-1 4 1 0,-5 0 1 16,0 0-1-16,-1 1-3 0,0-1 4 16,-1 0 2-16,1 0 0 0,0 0 6 0,0 0-9 15,0 0-3-15,-1 0-2 0,1 0-4 0,0 0 6 16,-1 0-2-16,1 0 0 0,0 3-2 0,0-3-3 16,0-3-3-16,0 3-9 0,-2-1-4 0,1 2-30 15,-4 2-55-15,3-2-102 0,-3 1-312 0,-1-1-1018 16</inkml:trace>
  <inkml:trace contextRef="#ctx0" brushRef="#br0" timeOffset="689806.9338">17668 6788 1 0,'0'-2'0'0,"0"-1"0"16,-1-1 0-16,1 1 147 0,0 0 136 15,0-2-30-15,1 2-17 0,-1-2-23 0,0 1-10 16,2-1-11-16,-2 0-17 0,0 0-17 0,1 2-17 15,-1-1-9-15,-1 1-15 0,1 2-9 0,0 1-16 16,-2 0-24-16,2 0-22 0,-1 1-22 0,1-1-17 16,0 3-3-16,-1-1-2 0,-2 3 1 15,-4 3 5-15,-2 2 3 0,1 2 4 0,-4 3 5 16,1 2 4-16,0 1 0 0,-1 0 2 0,1 0-1 16,1 0-2-16,-1 0-2 0,4-1-1 15,-1-3-2-15,5 1-1 0,-2-2-1 0,2 1-1 16,3-2-2-16,0 0 2 0,2-3 1 0,4 2 1 15,-3-4 2-15,6 0 0 0,0 0 4 16,3-2-1-16,4-2-3 0,-1-2-2 0,4-2-4 16,2 0-4-16,0-2-2 0,-2-1-5 0,1-2-2 15,-1-2 0-15,-4 0 2 0,2-3 0 0,-4 2 5 16,2-2 0-16,-4 0 1 0,-2 2 0 0,-1-4-1 16,-2 4 0-16,2-2-1 0,-6 4 5 15,1 0-1-15,-1 0 1 0,-1 1 0 0,-1 1-2 16,0 2 2-16,0-1-3 0,-1 0 1 0,1 1 0 15,0 2-2-15,0 0-1 0,-2 1-2 0,2 0-3 16,0 1-7-16,0-1-3 0,0 1-5 0,-1 1-2 16,1 1 4-16,-2 1 4 0,2 1 3 15,-1 4 6-15,-1 1-2 0,-3 1 2 16,1 2 2-16,-2 1-3 0,1 2 0 0,-2-1 2 0,3 0-2 16,-2 1 0-16,3-2 2 0,-3 1-2 15,2 2 2-15,2-1 0 0,1-1-7 0,-1 2-3 16,2-3-27-16,2 2-60 0,1-1-84 0,4-2-172 15,-1 0-408-15,4-4-797 0</inkml:trace>
  <inkml:trace contextRef="#ctx0" brushRef="#br0" timeOffset="690172.026">18119 6925 1178 0,'-5'-2'427'15,"-5"-3"-52"-15,0 0-119 0,2 2-43 16,2 2-42-16,0-2-47 0,2 3-43 0,-2 0-31 0,2 0-23 16,-3 4-14-16,4 0-6 0,-4 0 1 0,4 3-1 15,-4 3-2-15,3-1 1 0,0 0 0 16,1 4-2-16,3-2 4 0,0 1-2 16,1-2 1-16,4 2 0 0,3-3 1 0,-1 2-1 0,5-3 2 15,2-1 0-15,0 1-1 0,1-4-1 16,0-1 0-16,-1-3 1 0,-3-1 7 0,-2-1 1 15,-2-2 5-15,4-1 3 0,-5 0-2 0,-2-3 2 16,2 3-2-16,-3-4-4 0,-2 1-3 0,3 0-2 16,-2-5-3-16,-2 3-2 0,0-3 2 15,-3 1-5-15,0-1-1 0,0 3-1 0,-1-1-5 16,-1 4 2-16,-1-1-1 0,0 1-2 0,-1 2 0 16,1 1-2-16,1 2-3 0,-1 0-3 15,1 1 0-15,0 1-12 0,1 1-15 0,2 0-25 16,-2 2-67-16,3 1-100 0,1 2-199 0,5 3-437 15,4 0-589-15</inkml:trace>
  <inkml:trace contextRef="#ctx0" brushRef="#br0" timeOffset="690560.0117">18464 6888 631 0,'-3'-3'562'0,"-1"-1"-167"16,0 0-76-16,0 0-62 0,1 2-54 0,-1-1-46 15,1 0-34-15,0 2-27 0,0 0-22 16,0 1-15-16,1-2-12 0,1 2-10 0,0 0-5 16,0 0-14-16,1 0-8 0,-3 2-6 0,2-1-4 15,-2 3-1-15,-1-1 3 0,-1 4 0 0,1 1-2 16,-3 1 2-16,1 0 0 0,2 2-1 0,0-2 4 16,0 2-4-16,2-1-1 0,1 2 3 0,0-1-2 15,1-1 2-15,1-2 0 0,2-1 2 16,1-2 2-16,0 1 2 0,0-4 1 0,2 1 2 15,2-2 6-15,-3 0-2 0,3-2 1 0,0 0 3 16,1-2-5-16,-3-1 3 0,1-1-1 0,0-1-3 16,3-2-5-16,-6 0-1 0,3 0 0 15,-3 0-1-15,-2-2 5 0,1 1-6 0,-1 2 1 16,-2-3 1-16,0 2-8 0,0 2 5 0,-2-2-1 16,1 0-2-16,-2 0 3 0,0 1-5 15,-1 0 0-15,-1 3-3 0,-3 0 1 0,-1-2-6 16,2 3-3-16,-1 1-4 0,-2 2-16 0,1 1-17 15,-2 3-53-15,0 2-106 0,2-1-263 0,2 5-594 16,3 3-282-16</inkml:trace>
  <inkml:trace contextRef="#ctx0" brushRef="#br0" timeOffset="693638.8074">19902 6773 1 0,'-2'-3'0'0,"2"-5"222"0,-1 0 84 0,-2 1-30 15,2-1-23-15,1 4-24 0,-1-1-32 0,0 0-36 16,1 1-28-16,-1-2-18 0,1 2-5 0,-2 2-15 16,1 1-7-16,1 0-14 0,-1 0-15 15,1 1-16-15,0 1-19 0,-2-1-24 0,2 2-13 0,-1 0-3 16,0 4 1-16,-5 1 13 0,1 3 6 16,-1 2 3-16,-2 2 2 0,-1 1 2 0,1-2 0 15,0 1 3-15,1-2 3 0,2-2 1 0,-3 1-1 16,3-1 4-16,0-1 0 0,3 1 0 15,-1-3-2-15,2 1-1 0,1 1-1 0,1-2 2 16,2-1 1-16,1-1 4 0,2 1 6 0,2-1 5 16,1-1 6-16,1-1-1 0,3 0-4 0,0-2-5 15,1-1-4-15,1 1-10 0,0 0-6 16,-1 2-4-16,-3-1-8 0,0-1 0 0,-3 2-2 16,-4-1-2-16,3 2 0 0,-4 2 1 0,0 1-2 15,2 0 3-15,-5 0-2 0,0 2 4 16,0-2 2-16,-1 1 3 0,-4 2 1 0,0-3 0 15,0 1 1-15,-1 2 1 0,-2-3 5 0,-4 1-1 16,0 2 1-16,-1-3 1 0,-2 0 0 0,0 0 0 16,1-1-3-16,-2-3 0 0,2 1-6 0,2-1 0 15,-3 0-1-15,4 0-3 0,-2-3-1 0,4 2-7 16,-1-2-16-16,1-2-29 0,2-1-53 16,0 0-87-16,3 0-190 0,0-1-510 0,2 1-447 15</inkml:trace>
  <inkml:trace contextRef="#ctx0" brushRef="#br0" timeOffset="694093.7388">19868 6838 1 0,'5'-5'0'0,"6"-3"255"0,0-1-43 0,5 1-4 15,-2 2-11-15,5 0-49 0,-4 1-63 0,1-1-41 16,3 3-20-16,-1 0-13 0,1 1-6 15,0 2-2-15,2 0-2 0,-5 2-1 0,3 0 0 16,-3 0-2-16,-1 0 1 0,-3 1-2 0,2 0 6 16,-4-1 5-16,-3 0 9 0,2-1 19 0,-4 1 12 15,-1 1 8-15,-2-1-1 0,-1 1-8 0,1 0-6 16,-1 2 4-16,-1-1 19 0,-1 3 18 16,-2 2 29-16,1 2 21 0,-6 0 4 0,1 1-5 15,0 4-26-15,-1-3-24 0,-1 2-23 0,0-3-17 16,5 0-13-16,-2 1-10 0,4-2-5 0,2-3-2 15,1 1 4-15,2-1 9 0,1-2 8 16,0-1 9-16,5-2 3 0,0 2 0 0,0-3-2 16,1-1-4-16,1-2-3 0,-1-1-3 0,2-1-4 15,-2-3-5-15,3 0 0 0,-1-2-3 0,-2-1-1 16,-1 0 2-16,-1-3-4 0,-2 2 0 16,-3 2-2-16,0-2-5 0,-2 0 0 0,-1-1-1 15,-1 0-3-15,-2-1-5 0,0 3 0 0,-3 2-3 16,-1-3-3-16,0 3 2 0,-2 1-7 15,0 4-4-15,-2-3-2 0,1 5-8 0,0-2-6 16,-1 4-17-16,2-1-23 0,0 0-48 0,1 3-71 16,3 1-99-16,2 0-129 0,3 2-131 0,4 0-221 15,4-3 198-15</inkml:trace>
  <inkml:trace contextRef="#ctx0" brushRef="#br0" timeOffset="694392.7423">20482 6853 1 0,'1'0'64'0,"0"0"387"15,-1 0-96-15,0 1-123 0,-1 1-113 16,1 0-71-16,-1 3 4 0,-2-3 33 0,1 4 40 16,-2 2 19-16,0 2-11 0,-2-1-20 0,4 2-23 15,-2-2-15-15,1 0-18 0,2 3-10 0,2 0-3 16,3 2-2-16,0-2 0 0,5 0 3 16,-2-3 4-16,3 0 4 0,4-3 1 0,-3-1 2 15,0-3-3-15,4-4 0 0,-2 2-3 0,-1-3 0 16,-2 0 2-16,0-2-3 0,1-3 1 0,-3 0-4 15,-4-1-2-15,3-2-7 0,-6-1-4 16,4-1-2-16,-4 2-8 0,-2-4 0 0,-2 1-5 16,0 1-5-16,-2-2-1 0,-1 2-5 0,-2-1-1 15,-3 1-1-15,-1 0-2 0,-1 4-2 16,-2-1-2-16,1 5-2 0,-1 0-3 0,3 1-3 16,-4 4-9-16,2 4-25 0,2 2-76 0,-4 6-260 15,6 3-785-15,3 2-328 0</inkml:trace>
  <inkml:trace contextRef="#ctx0" brushRef="#br0" timeOffset="698312.0696">22216 6749 1 0,'-4'-3'0'0,"2"1"0"0,-1 1 0 16,-2-3 0-16,3 4 73 0,1-1 111 0,0 1 6 15,0 0 12-15,-3 0-2 0,3-2-13 16,-1 2-20-16,0-1-23 0,1 1-17 0,-4-1-21 16,3 1-12-16,1 0-11 0,-2 0-4 0,-1 0-5 15,2 0-7-15,0 0-9 0,1 0-14 0,0 0-13 16,-1 1-7-16,2-1-8 0,0 1-6 16,0-1-6-16,0 0-9 0,2 0-11 0,-1 0 0 15,1 2 20-15,1-1 24 0,4 3 31 0,5-2 16 16,3 0-5-16,1 1-11 0,4-2-16 0,5-1-10 15,0 0-8-15,2 0-8 0,-4 0-3 0,3 0-3 16,-3 0 0-16,-1-1 1 0,-2 1-1 16,1-1-2-16,-4 1-3 0,-4 0-2 0,-2 0 0 15,-1 0 0-15,-2 0 0 0,-5 1-3 0,2-1-2 16,-4 1-2-16,-1 0 1 0,0-1-3 16,-1 1-1-16,1-1-1 0,0 1-1 0,-2 1 6 15,0 2 3-15,1 1 4 0,0 2 1 0,-2 0-3 16,0 2-1-16,-1 0 0 0,2 1-1 0,-5 3 1 15,4 0 0-15,-4 1 0 0,3 3 1 16,-5 0 2-16,-1 3 2 0,0 1 2 0,-2 1 3 16,-5 2-2-16,6 0 0 0,-3 2-3 0,-2-1 1 15,3-1-1-15,1 2 0 0,-4-4 2 0,4 1-3 16,0-2 2-16,-3-1 0 0,5-3-1 16,3 0-1-16,-1-2-1 0,2-3-3 0,2 0 0 15,1-5 0-15,0 0-2 0,2-2 2 0,1-2-1 16,0-2-3-16,1 1-7 0,2 0-22 0,2-1-41 15,0 0-89-15,6-2-196 0,3 0-543 16,5-3-334-16</inkml:trace>
  <inkml:trace contextRef="#ctx0" brushRef="#br0" timeOffset="698675.9122">22897 6849 801 0,'-5'1'306'0,"2"-1"-72"0,-4 1-88 0,3 2 9 16,-3 2 19-16,-2 1-5 0,-1 1-33 0,0 3-30 15,-1 3-28-15,2-2-23 0,2 1-13 0,-1 3-9 16,0-2-6-16,4 1-4 0,-1-1-5 0,4 0-2 16,1-1 0-16,1 0 4 0,5-4 5 15,-2 0 5-15,5 0 11 0,-1-6 4 0,3 2 4 16,1-3 1-16,-1-2-7 0,6-1-4 0,-4-1-4 15,2-3-3-15,0-3-1 0,-3 1-3 16,3-3-3-16,-4-1-4 0,-2 0 0 0,-3 0-3 16,0-2 0-16,-4 2-2 0,-1-3-5 0,-1 2-4 15,-1-2-3-15,-2 0-1 0,-3 1-3 0,0 1-1 16,-2 3-3-16,-3 0-4 0,0 4-1 0,-3 1-5 16,2 2-3-16,-2 1-3 0,-2 2-6 15,3 2-10-15,2 0-17 0,2 1-39 0,1 3-69 16,6 1-97-16,2 0-160 0,4 0-215 0,10 2-240 15,2-2 350-15</inkml:trace>
  <inkml:trace contextRef="#ctx0" brushRef="#br0" timeOffset="698994.8083">23280 6833 130 0,'3'-2'590'16,"-2"0"-98"-16,-1 0-130 0,-1 2-86 15,-2 1-83-15,3 1-82 0,-2 1-47 0,0-1-18 16,-5 4 8-16,0 3 13 0,-3 0 12 0,-4 3-4 15,2 1-10-15,0 0-12 0,0 0-13 0,1-3-11 16,3 0-7-16,1 1-7 0,4-1-4 16,1 0 1-16,2-1 1 0,1-1 3 0,3-1 4 15,1-2 6-15,0-2 4 0,2 0 8 0,2-2 0 16,2-1-3-16,-1-1-3 0,0-2-4 0,2-1 0 16,-3-2-2-16,-1-2-2 0,-2 0-4 0,2-1-3 15,-4-2-2-15,3 0-2 16,-2 0 0-16,-3 1-3 0,-1-3-3 0,-2 1 0 0,0-1-3 15,-4 1-2-15,3 3-1 0,-6-1-2 0,3 3-1 16,-3-1-1-16,-1 2-1 0,0 1-4 16,-1 1 1-16,-1 2-4 0,2 1-5 0,0 1-7 15,-1 0-17-15,6 2-23 0,-3 1-50 0,5 1-80 16,1 1-134-16,3 2-257 0,6 0-421 16,6 2 157-16</inkml:trace>
  <inkml:trace contextRef="#ctx0" brushRef="#br0" timeOffset="699299.0304">23663 6793 353 0,'-2'-2'529'15,"-1"-1"-136"-15,-2-1-77 0,1 2-48 0,-2 2-55 16,2-1-59-16,-4 1-45 0,-1 2-32 0,0 1-15 16,-2 3-10-16,-1 1-7 0,-4 1-1 15,4 2-6-15,2 1-8 0,-1 1-4 0,1-1-7 16,2 2-5-16,5-1-2 0,0 2-1 0,3-1-1 15,3-2 6-15,3-1 4 0,0 0 1 0,9-4 7 16,-2 0-2-16,1-1 1 0,6-3 0 0,-1-2-3 16,-1-1 2-16,-1-1 2 0,-4-3 4 15,1-1 2-15,-3-3 3 0,-2 0-1 0,0-1-4 16,-1-4-3-16,-5 1-5 0,-2-3-4 0,-2 2-1 16,0 0-4-16,-7-1-4 0,3-1-5 0,-5 2-1 15,-1-2-5-15,-6 2-1 0,5 1-3 0,-5 0-10 16,3 7-13-16,-4 2-37 0,-1 6-114 15,-2 5-411-15,0 8-1072 0</inkml:trace>
  <inkml:trace contextRef="#ctx0" brushRef="#br0" timeOffset="704566.2066">24862 6481 1 0,'-3'-1'0'0,"-3"-4"131"0,1 2 173 15,-1 2-20-15,1 0-32 0,0 1-61 16,1 0-47-16,-2 1-38 0,2 0-34 0,-2 1-21 16,-4 2-14-16,6 1-5 0,-3 0-3 0,3 0-4 15,-1-2-1-15,3 1-2 0,0 0-2 0,1-1-2 16,-2-2-1-16,3 1 2 0,3-1 11 0,-2 1 20 16,1 0 29-16,0 0 41 0,5 1 32 15,1-2 9-15,4-1-12 0,2 0-32 0,5-1-35 16,2-3-21-16,4 1-17 0,0-1-11 0,1-1-8 15,-3 0-5-15,-1 0-6 0,1 0-1 16,-2 1-2-16,-3-1-1 0,2-1 0 0,-4 2-2 16,-2 0 1-16,-1 1-1 0,-2 1 1 0,-2 0-4 15,-2-1 1-15,-3 1-3 0,-1 2-4 0,-2 0 0 16,-1 2-2-16,0-2-5 0,0 1-1 0,0-1-3 16,0 2 0-16,0 0 5 15,1 2 3-15,1-1 1 0,-1 3 3 0,-1 1-2 16,2 1 2-16,-2 0 1 0,-2 4-2 0,1-1 1 15,-2 2 2-15,-1 3 0 0,0 2 1 0,0 1 2 16,-2 1 1-16,0 1-1 0,-2 0 3 0,-2 2-1 16,1 1 0-16,-1 2 0 0,0-1 0 0,-1 0-2 15,1 0 1-15,0-4-4 0,1 0 1 0,1-5 3 16,-3 0-3-16,7-1 2 0,-3-1 1 16,1-2-3-16,0-2 2 0,0-1 0 0,3-3 0 15,-2 1 1-15,2-3 1 0,2 0-1 0,0-2-3 16,0 2 1-16,0-3-4 0,0 0-5 15,1 0-11-15,0-1-34 0,0 0-57 0,1-2-81 16,1 1-140-16,3-4-472 0,5 0-725 0</inkml:trace>
  <inkml:trace contextRef="#ctx0" brushRef="#br0" timeOffset="704951.7959">25573 6568 110 0,'3'-3'597'0,"0"-1"-115"0,-3-1-111 16,0 2-44-16,-3 2-53 0,2 1-68 0,-1 0-73 15,1 0-54-15,-4 2-38 0,0 1-17 0,-2 2-5 16,-6 4 6-16,1 3 2 0,-6 1 1 16,2 4-6-16,0-1-1 0,3 2-5 0,-1-2-4 15,2 3 1-15,3-1-3 0,1-1-1 0,4-1-1 16,2-3-1-16,1-2-1 0,3 0 4 0,0-3 3 15,4-2 7-15,-1-2 4 0,2 1 8 16,1-3 1-16,-2 1 4 0,3-4 0 0,1-1-5 16,0 0-2-16,4-5-6 0,-1 1-6 0,-1-1-1 15,0-3-1-15,-2 1-2 0,0-4-2 16,-2 1 0-16,0-2-3 0,-2 1 1 0,0 1-1 16,-3-1-2-16,0-1 1 0,-3 1-4 0,-3 1-1 0,1 1 0 15,-4 1-5-15,-1 4-4 16,0-1-1-16,-2 0-2 0,-2 3-3 0,-1 1 2 15,-4 3-5-15,3 0-4 0,-2 1-8 0,1 3-26 16,3 2-55-16,0-1-99 0,4 2-168 0,5 3-282 16,6-2-504-16</inkml:trace>
  <inkml:trace contextRef="#ctx0" brushRef="#br0" timeOffset="705319.9357">25959 6553 458 0,'-3'-4'451'0,"-2"3"-138"16,-2 0-48-16,2 0-23 0,1 1-23 16,-2 0-44-16,3 1-45 0,-4 0-28 0,2 3-25 15,-2 0-21-15,1 0-9 0,0 1-9 0,-1 2-5 16,-3 2-1-16,5-1-1 0,-4 3 0 0,2 2 3 16,0 1-4-16,2-1-6 0,0 3 0 15,2 1-6-15,1 0-3 0,1-1 2 0,1 1-6 16,2-1 0-16,1-1 3 0,2-2 2 0,1-4 4 15,2-2 4-15,-1 0 3 0,2-4 0 0,-2 1 7 16,1-3 0-16,3-2 0 0,-4 0 4 16,4-3-7-16,-1-2-3 0,0 1-2 0,1-4-7 15,1-1-1-15,-4 0-3 0,2-4-1 0,-3 3-2 16,-1-5 1-16,2 4-3 0,-3-3 0 0,2-2 4 16,-5 0-5-16,1 1-1 0,-2-2 1 15,-3 4-5-15,-1 0 1 0,-1 3-2 0,-5-1-2 16,2 3-6-16,-2 0 2 0,-2 2-4 0,0 2-4 15,-2 3 3-15,-1 1-10 0,-2 3-12 0,1 4-40 16,-1 3-125-16,-1 7-372 0,2 2-1090 16</inkml:trace>
  <inkml:trace contextRef="#ctx0" brushRef="#br0" timeOffset="734230.6855">17726 8581 1 0,'1'0'0'0,"-1"-1"0"16,1 0 205-16,0-1 112 0,4 2-31 0,-2-1-50 16,1 1-49-16,0-2-37 0,-1 0-17 0,0 2-9 15,3 0 3-15,-4 0-4 0,1 0-8 16,0-1-11-16,-1 0-15 0,0 1-13 0,-2 0-17 15,3 0-8-15,-1 0-12 0,-1 0-7 0,1-1 1 16,0 2-7-16,1 0-3 0,2 0-1 0,-3 1-4 16,4 0 4-16,-2 1 3 0,-1-1 4 0,3 0 0 15,-3 0 4-15,4 1 2 0,0-1 0 16,-3 0 7-16,2 2-5 0,-2 0-4 0,3 0-2 16,0 0-9-16,0 0 0 0,1 1 2 0,-1-1-1 15,1 2-2-15,0-1-3 0,0 1-2 0,3-1-2 16,-2 2 6-16,1 1-2 0,1-1-1 15,-1 0 0-15,1 3-9 0,0-2 1 0,-1 1 3 16,2 0-2-16,-1 0 3 0,0 2-3 0,-1-1-5 16,3 1 0-16,-2 0 3 0,-1 1-1 0,3 1 2 15,-1 1-1-15,-1-1-5 0,0 1 2 16,-2-1 0-16,3-2 2 0,-5 1 3 0,2-2-3 16,-2-2-1-16,-1 1-4 0,1-2 1 0,-1-1 3 15,-2 2-1-15,0-3 1 0,1 1-1 16,-3-3-1-16,2-1 2 0,0-1 1 0,-3-1 0 15,1 1-1-15,-2-1-4 0,0 0 1 0,2 0-2 16,-2 0 1-16,0 0 3 0,0-1-3 16,1 1-13-16,-1-2-23 0,2-1-32 0,-2-2-55 15,1-2-78-15,-1-3-161 0,0 0-471 0,1-1-748 16</inkml:trace>
  <inkml:trace contextRef="#ctx0" brushRef="#br0" timeOffset="734540.2729">18202 8517 87 0,'-3'-6'698'0,"2"-2"-117"0,-1-2-182 16,1 5-81-16,0 1-59 0,-1 1-55 0,1-1-52 16,1 4-44-16,-2 0-40 0,2 4-37 0,-1-1-12 15,-3 3 6-15,-2 3 14 0,0 4 12 0,-3 0 2 16,-3 5-7-16,2-1-7 0,-1 3-4 15,-3-1-5-15,2 3-2 0,-2 2 0 0,-2 3-9 16,3 0-4-16,1 0-2 0,0 0-5 16,-3-1 6-16,6-1-6 0,-1 0-3 0,-1 0-1 15,3-4-6-15,0 0 7 0,3-2 0 0,-2-5 0 16,3 1-2-16,1-2-3 0,0-2 2 0,1-1-2 16,-1-1 4-16,2-2-6 0,1-1-10 15,-1 0-15-15,1-2-31 0,-2 0-34 0,1-1-61 16,-1-1-96-16,2 0-194 0,-1-4-397 0,1 1-689 15</inkml:trace>
  <inkml:trace contextRef="#ctx0" brushRef="#br0" timeOffset="734935.1668">17812 8754 1 0,'-3'-1'352'0,"-1"-2"190"0,-2 0-173 0,2 1-51 16,2 2-24-16,1 0-57 0,1 0-75 0,1 2-65 15,-1-2-47-15,0 1-24 0,2 0-2 0,-2 1 11 16,1 0 8-16,-1 2 10 0,1-1 2 16,1 1 3-16,-1-1 12 0,5 1 3 0,-3-3 5 15,6 1-6-15,1-1-9 0,1-2-10 0,8-1-12 16,2 0-4-16,1-2-11 0,7-1-9 15,0 2-4-15,-2-2-7 0,2 1 2 0,1 0 1 16,-1 1 1-16,1-1-2 0,0 0-2 16,-1 1-1-16,-1-2 1 0,-4 1 5 0,2-1-4 0,-3 1-2 15,-2 2-1-15,-3-1-5 0,-2 1 5 0,-1 0 2 16,-4 1 1-16,-2-1 2 0,-5 1-1 16,2 1 3-16,-4 0 3 0,-1-1 8 0,-2 1 1 15,0 0 2-15,1 0-4 0,-1 1-6 0,1-2-2 16,-1 1-4-16,-2 0-4 0,1-1-8 0,1 2-14 15,-2 0-35-15,-3 3-113 0,2 3-501 16,-5 4-1064-16</inkml:trace>
  <inkml:trace contextRef="#ctx0" brushRef="#br0" timeOffset="751012.7872">16804 10629 1 0,'0'-1'0'0,"-1"1"0"0,-1-2 310 16,-1 0 49-16,-1 2-63 0,3-2-40 0,0 1-23 15,-1-2-17-15,0 2-15 0,-3-1-15 0,4 0-22 16,-2 1-24-16,1 0-25 0,-1 1-13 0,2-1-13 16,-1 1-12-16,-1-2-7 0,-1 2-9 15,2 0-8-15,0 0-5 0,0 0-7 0,-2 0-4 16,3 0-7-16,1 2-4 0,-1-2-6 0,-1 2-3 15,1-1-2-15,0 1-2 0,-1-1 3 0,0 0-2 16,2-1-1-16,-1 0 1 0,1 1-3 0,0-2 3 16,0 2 2-16,0-1-1 0,0 0-1 15,0 1-4-15,0-1 0 0,0 0-1 0,1 2 2 16,1-2 0-16,-2 0-1 0,2 0-2 0,-2 0-6 16,0-3 1-16,1 4 2 0,-1 1 3 15,2-1 3-15,0 3-1 0,1-1 1 0,2-2-1 16,2 2 2-16,-1-1 3 0,3 0-2 0,0 0 1 15,3 0-2-15,3-1 0 0,0 0 0 0,6 0 2 16,2 1-3-16,4 0-4 0,0-2 0 0,-1-2-4 16,3 0 2-16,0 1 3 0,-1 0-5 15,-1 0 2-15,0-1-4 0,1 1 1 16,-2-1 0-16,-1-1 1 0,-3 1 1 0,-1 1 0 0,3-1-3 16,-7 0-2-16,3 1 1 0,-4-3 4 15,-5 2-1-15,1 1 1 0,-3 0-4 0,-5 2-2 16,1-1 2-16,-4 0 1 0,-1 0 3 0,0 1-1 15,0-1-2-15,0 0 0 0,0 0 0 0,-1-1 5 16,1 1-2-16,0 1 1 0,0-1-5 16,0 2-4-16,0-2 4 0,-1 0 0 0,2 0 2 15,-1 1 1-15,0-1-4 0,0 0 0 0,-1 0 0 16,1-1 1-16,0 1 0 0,0 0 2 16,0 0-3-16,0 3-3 0,0-3 3 0,-2 2-1 0,2 1 5 15,0-1 2-15,0 2-5 0,-2-2 1 16,2 2-2-16,-1-2 1 0,1 4 2 0,-2-1 1 15,1 1-2-15,0-1-2 0,0 3 1 0,-1-5-1 16,-2 5 5-16,4-2 2 0,-2 1-4 16,0 0 0-16,-3 0-3 0,4 3 2 0,-2-2 2 15,0 2-1-15,0 3 3 0,1-1-4 0,0 2 3 16,-1 2 2-16,-1 0-2 0,1 0 7 16,1 4-5-16,-3 1 1 0,2 2-2 0,-4 1-3 15,3 1 9-15,-3 3 1 0,1-1-1 0,0 0-6 16,-2 1-1-16,-2 1-1 0,0 0 3 0,0 3 8 15,-1 1-7-15,1-1 0 0,0-2-3 0,-1 0-6 16,2-6 6-16,4-2 1 0,-1-2 2 16,0-1 0-16,1 0-2 0,2-3-1 0,-2 1 3 15,3-1 2-15,0-3-4 0,-1 0 2 0,1-2-5 16,1-1-3-16,1-3 5 0,0 0 0 0,0 0 0 16,0-2-2-16,1-1-1 0,-1 0 1 0,0 0 1 15,2 1 7-15,-2-2-6 0,2-1 0 16,-2 0-3-16,0-2-4 0,0 1 5 0,1 0 1 15,-1-1 1-15,0 0 2 0,0 0-2 0,0 0 0 16,0 0-1-16,0 1 2 0,0-1-1 16,-1 0 1-16,1-1-1 0,0 0-1 0,0 1 5 0,0 0 0 15,0 0 6-15,0-1 3 0,0-1-5 16,0 0-4-16,0-1-6 0,1-2-6 0,0 0-21 16,2 0-49-16,5-1-131 0,4 3-999 15,1-4-652-15</inkml:trace>
  <inkml:trace contextRef="#ctx0" brushRef="#br0" timeOffset="765357.3719">17256 10005 1 0,'-2'-2'0'0,"1"-2"0"0,-1 2 96 15,1-1 165-15,0 2-21 0,-1 0-18 0,1-1-23 16,-1 2-17-16,1-1-18 0,-1-1-12 0,1 1-11 16,1 0-13-16,-1 0-18 0,-1 0-13 0,1 1-12 15,-1-1-10-15,0 1-1 0,0 0-8 16,2 0-4-16,-1-3-7 0,0 3-8 0,1 0-4 16,-1 0-5-16,0 0-4 0,1 3-4 0,-3-6-4 15,1 6-5-15,1-2-3 0,-1 0 2 0,1 0-3 16,-1 0 1-16,-2 2 0 0,3-2-6 15,-2 3 2-15,0 0-2 0,-2 1 0 0,3 3 4 16,0-2-1-16,-3 3 3 0,2 2 0 0,-3 1 2 16,4 0-1-16,-1 3 1 0,-3-1 0 15,1 3-5-15,-2 1 3 0,-1 0-2 0,1 1-2 16,-1 2 1-16,0 1-6 0,0 1-1 0,1-4-5 16,-2 1 3-16,3-4 0 0,0-2 2 15,2-4 2-15,1 0-3 0,-2-4 4 0,4-1-5 16,-3-3 2-16,3 2 3 0,-3-2-3 0,4 1 4 15,-1-3 5-15,1 0 5 0,0 0 10 0,0-3 3 16,0 1-3-16,-1-2-12 0,1-1-7 16,0-3-6-16,-1-4-3 0,1 0 4 0,1-3-8 15,-1-5 1-15,2 1-1 0,3-5 0 0,-1-2 0 16,4-2 2-16,1-2 0 0,3-3-3 0,0 1 4 16,3-2-3-16,3 3-2 0,-2 1 4 15,3 3-6-15,1-1 3 0,-1 2-1 0,1-1 1 0,-1 3 2 16,2 3 1-16,0 2 2 0,0 2-3 15,-4 4 3-15,0 2-4 0,-4 3 0 0,0 3 4 16,-2 4-6-16,-1 1 1 0,0 4 0 0,-3 3-3 16,1 5 4-16,1 2 3 0,0 5 2 15,-2 3-1-15,-3 3 1 0,0 4-3 0,-1 2-2 16,-2 1 5-16,-1 0-5 0,0 2 6 0,0-3-1 16,-1-1-3-16,1-2 4 0,-1-1-2 0,1-2 0 15,1-3 1-15,-1-1-2 0,1-4-1 16,0 0-2-16,1-4 3 0,-2 1-6 0,4-3 7 15,0 1-2-15,-2-4-3 0,1 0 7 0,1-1-7 16,-1-2 0-16,0 1-5 0,2-1-16 0,-2 0-18 16,3-3-32-16,-3 0-35 0,-1-3-36 0,0 0-49 15,0-4-93-15,-2-2-173 0,0 0-323 0,-4-4-461 16</inkml:trace>
  <inkml:trace contextRef="#ctx0" brushRef="#br0" timeOffset="765552.5988">17292 10078 1 0,'-6'-5'74'16,"-4"-1"527"-16,-5-1-154 0,10 3-55 0,2-2-80 16,1 2-85-16,2 1-77 0,2-1-56 0,3 2-35 15,2-2-24-15,4 0-5 0,3-2 0 16,6 2-5-16,2 1-1 0,5 0-7 0,-4 2-4 16,5 1-5-16,-1 0-1 0,0 1-3 0,3 2-4 15,-2-1-3-15,1 1-13 0,-3-1-28 0,2 0-102 16,-4 2-174-16,2-3-286 0,-4-1-438 15</inkml:trace>
  <inkml:trace contextRef="#ctx0" brushRef="#br0" timeOffset="765819.2875">17798 9787 628 0,'0'-5'617'0,"-2"1"-194"16,2-6-101-16,1 2-72 0,1 2-58 15,1 1-52-15,1 1-40 0,-1 3-32 0,3 0-23 16,1 2-8-16,3 2-2 0,1 3 0 16,3-1 2-16,2 6-6 0,1 1-5 0,0 0-4 0,0 3-3 15,1 1-4-15,-2 0-1 0,-2 6-1 0,2-2-5 16,-1 0 2-16,-2 1-3 0,1-4-1 16,2-2 1-16,-2 1-5 0,-1-3-1 0,0-4-5 15,-1-1-3-15,-1-1-3 0,-1-3-11 0,-1 0-18 16,-2-2-29-16,0-2-26 0,-1-1-31 0,0-3-38 15,1 1-50-15,-1-6-76 0,-1 0-110 16,-2-4-162-16,2 2-159 0,-3-5 324 0</inkml:trace>
  <inkml:trace contextRef="#ctx0" brushRef="#br0" timeOffset="766032.8496">18146 9699 1 0,'-2'-12'503'0,"-2"-3"115"0,-2-1-134 0,3 3-94 15,0 5-88-15,0 1-73 0,3 4-48 0,-2-1-40 16,2 3-35-16,0 1-41 0,0 1-34 0,0 3-11 15,-1 0 1-15,0 6 11 0,-3 2 8 16,1 6-1-16,-1 2-6 0,0 2-8 0,-1 2-3 16,-2 1-5-16,2 1-4 0,-3 4-2 0,-2 2-5 15,-1-1 3-15,2 1-2 0,1-4-2 16,2-4-3-16,0-1-5 0,1-4-3 0,1-3-10 16,0 0-10-16,-1-4-22 0,3-1-25 0,0-2-29 15,-1 0-46-15,2-4-53 0,-1-2-99 0,2 0-185 16,0-5-302-16,0 0-370 0</inkml:trace>
  <inkml:trace contextRef="#ctx0" brushRef="#br0" timeOffset="766391.9065">17894 9879 1 0,'-5'-3'619'0,"-3"0"-34"0,-1-2-167 0,4 1-71 16,1 2-69-16,1-2-65 0,2 3-48 0,1 1-33 15,1 0-37-15,-1 0-35 0,2 0-24 0,3-1-14 16,0 1-3-16,3-1 3 0,3 1-1 16,1-1 3-16,6 1 0 0,2 0-3 0,1 1-1 15,5 1-4-15,1-1-1 0,4 1-4 16,2 1 4-16,-2-2-4 0,-1 0-3 0,-2-1-1 0,-2 2-4 16,-5-4 2-16,2 2 2 0,-2-1 1 15,-1 0 1-15,-2 0-2 0,1-3-1 0,-5 1-1 16,2 1 4-16,-5-3-1 0,-1 2 1 0,-1 0 2 15,-4 1-2-15,-1-2 7 0,-1 1 6 16,-3 1 3-16,0 0 2 0,0 1-5 0,0-2-5 16,-1 0 0-16,-1 0-4 0,-1 1-1 0,1 0-5 15,-2-2-4-15,-1 3-2 0,3-2-1 0,-2 2 1 16,2 1-1-16,0-1-2 0,-1 3-9 16,3-2-17-16,-1 3-30 0,0-1-65 0,-1 3-130 15,1 2-470-15,-1 0-950 0</inkml:trace>
  <inkml:trace contextRef="#ctx0" brushRef="#br0" timeOffset="768152.9368">18977 9935 1 0,'-1'-2'0'0,"-1"-1"0"0,-2 1 0 0,3 0 137 0,-3 2 152 16,2-1-10-16,0 0-10 0,1 0-18 0,0-1-28 15,1 0-21-15,0 0-16 0,-2 0-19 16,0-1-22-16,2 1-14 0,-1 0-19 0,2 2-30 16,-1 0-24-16,2 0-29 0,-2 2-18 0,2 0-5 15,-2 2 7-15,1 1 6 0,0 0 10 16,2 5 6-16,-2-1 5 0,3 3 5 0,-4 4 0 15,0 1 1-15,0 1-4 0,0-1-7 0,-3 4-8 16,1-1-4-16,-1 0-4 0,1 2-1 0,0 0 1 16,-2 0-1-16,1-1-5 0,1-2 0 15,-1 1-1-15,1-1-2 0,-1-1 5 0,1-5-5 16,-1 1 0-16,1-1-1 0,-2-2 0 0,3 0 1 16,-5-2 0-16,3-1 0 0,2-2-2 15,-1-1 5-15,1-2-4 0,0-1 1 0,0 0 10 0,0-2 5 16,1 0 10-16,0-2 1 0,-3-2-7 15,2 0-9-15,-3-3-8 0,-1-1-1 0,1-3-6 16,-2-2 1-16,2 1-4 0,-2-2-2 0,2-1 4 16,-1-4-5-16,1 0 2 0,-1-1 0 15,1-2-3-15,1 1 1 0,1-2 1 0,2-1 2 16,1 0-4-16,3-2 0 0,3 1-4 0,2 2-3 16,5-3 7-16,2 2-2 0,3-1-1 0,7-3 0 15,2 3-3-15,6-1 3 0,1 3 2 0,2 5 1 16,-1 2 2-16,-2 2-1 0,-4 7-2 15,-4 2-3-15,-4 5 2 0,-3 3-4 0,0 3 2 16,-4 4 2-16,-3 4-3 0,-1 3 5 0,-3 3 0 16,-3 4 3-16,-3 1 0 0,-4 1 0 15,-3 1 0-15,-5 1-2 0,-1-2 1 0,-1-1 1 16,-1-3 1-16,-2-1 2 0,0-3-6 0,0 0 5 16,0-4-2-16,-1-1 1 0,2-3 3 0,2 1-3 15,3-4-2-15,2-2-2 0,3 0 2 0,1-4-2 16,2 2 2-16,1-3 1 0,2 0-4 15,3-3 5-15,5 3-1 0,5-1 1 0,7-1 1 16,5-1-3-16,0 2-2 0,4 1 2 0,0 1-3 16,-2 3 2-16,0 1 2 0,-3 1-2 15,-3-1 1-15,0 2 0 0,-4 2-1 0,0 2-1 0,-2 0 3 16,-6 1-2-16,3 1-1 0,-7-1 0 16,-2 1-4-16,-2-3 5 0,-3 2 3 0,-3-4 1 15,-3 2 0-15,-2 0 3 0,-5 0-2 0,-2 2 1 16,-6 0 4-16,-1-2-3 0,-3-2 3 0,-1-1 0 15,0 0-2-15,-1-2 4 0,1-1-3 16,2 1 0-16,2-1-3 0,0-1 1 0,3 1-2 16,1-3-1-16,3 0 5 0,1-1-6 0,3 0 6 15,1-1-2-15,5 0-3 0,0-1 5 16,3-1-3-16,-1 1 0 0,2 0-3 0,0 0-3 16,2 0-9-16,-1 0-19 0,1 1-22 0,2 1-53 15,1-2-81-15,2 2-163 0,1 0-517 16,6 3-768-16</inkml:trace>
  <inkml:trace contextRef="#ctx0" brushRef="#br0" timeOffset="769312.8676">19228 10854 1 0,'-1'-4'295'0,"-1"-3"180"0,0-4-59 0,-2 4-51 16,0 1-53-16,2-1-51 0,-4 3-54 0,2 0-41 16,-2-1-42-16,-1 3-31 0,0 1-26 15,-1 1-17-15,0 0-15 0,0 2-6 0,-2 1-1 16,-2 4-1-16,-2 3 1 0,2 2 0 0,-1 4-2 15,1 0 1-15,0 1-2 0,1 2-1 16,4 0-6-16,-2 0-4 0,4-3-5 0,3 3-2 16,2-4 3-16,2 2-1 0,6-1 4 0,0-2 0 15,4-1-1-15,3-1 6 0,5 1 0 0,3-1-1 16,6-1 4-16,1 0-10 0,0-2-3 16,1 3-2-16,-3-2-4 0,-2 0 1 0,-2-1 1 0,-5 0-4 15,-1 1-5-15,-5 1 5 0,-1 0-1 0,-2 0 3 16,-2 0 0-16,-2 1-2 0,-3 4-1 15,-2-2 0-15,-2 1 3 0,-2 3-2 0,-3-3 2 16,-4 1-1-16,-6 0-6 0,1-2 7 0,-5-3-1 16,1 0 4-16,-3-3 8 0,1-1-8 15,-2-2 1-15,3-4 2 0,-1-1-1 0,2-1 6 16,2-4 2-16,-2-3-4 0,5-3-4 0,1-2 1 16,2-4-4-16,4-3 0 0,5-5 3 15,6-3-11-15,4-4-2 0,10 2-1 0,2-5-2 16,5-1 5-16,5 3 3 0,1-3-1 0,0 4-2 15,1-2 4-15,-3 5-2 0,1 0 5 0,-5 1 3 16,-3 3-5-16,-2 1 2 0,-4 4-3 16,-2-2-2-16,-1 5 5 0,-4 1-1 0,-2 1 4 15,-2 1-2-15,-4 3-1 0,-1-2 1 0,-1 4 2 16,-4-3 1-16,-2 3-4 0,0 3-2 16,-7 1-3-16,-1-2-2 0,-1 4 3 0,-5 2 0 15,-3 1 1-15,-2 4-1 0,-1-1-2 0,-1 3-1 16,2-1 0-16,2 2 3 0,3 1-15 0,5 1-31 15,2-2-74-15,7 0-136 0,4 1-372 0,8-3-1021 16</inkml:trace>
  <inkml:trace contextRef="#ctx0" brushRef="#br0" timeOffset="769760.9993">21049 9788 412 0,'-3'-6'604'0,"-2"-2"-101"0,-2-3-152 0,3 2-55 16,-2 3-43-16,2 1-57 0,-1-2-42 0,1 6-39 16,4 0-43-16,-1 2-31 0,1 3-24 0,-1 1-6 15,-2 5 7-15,-1 5 12 0,1 2 6 0,-3 4-2 16,3 4 0-16,-4 3-6 0,3 2-3 15,-3 1-3-15,4 1-7 0,-5 2-2 0,1 2-3 16,1 2 0-16,-2-2-1 0,3-2-1 0,1-4-6 16,3-4-2-16,2-2-1 0,0-4-5 15,0-2-1-15,1-4-17 0,-1-1-24 0,1-3-25 16,-1-2-35-16,0-4-25 0,0-2-32 0,0-3-68 16,2-2-157-16,1-6-313 0,-1-2-300 15,5-4 579-15</inkml:trace>
  <inkml:trace contextRef="#ctx0" brushRef="#br0" timeOffset="770043.9856">20889 9808 1 0,'2'-12'550'0,"6"-6"14"15,2-3-179-15,5 3-56 0,2 4-59 16,5 0-60-16,5 4-45 0,-1 1-38 0,7 4-25 16,1 4-23-16,-2 3-17 0,4 6-18 0,-5 3-13 15,-3 4-5-15,-1 3-3 0,0 3-1 0,-3 4-5 16,2 4-4-16,-6 0-2 0,-1 2-2 15,-5 0 2-15,-3 0 2 0,-1-4 2 0,-3 1-3 16,-7-3 4-16,-5 1 4 0,-1-2 3 0,-6-1 4 16,-1-2-1-16,-2-2-3 0,-5 0 0 15,0-3-4-15,-4 0 3 0,-1-1-1 0,1-4-2 16,-2 2-6-16,0-2-3 0,-1 2-4 0,-3-2-2 16,1-1 1-16,-1 0-5 0,3 0-5 0,2 1-8 15,0-1-23-15,1 4-39 0,2 0-75 16,-1 2-139-16,-1 2-359 0,1 4-966 0</inkml:trace>
  <inkml:trace contextRef="#ctx0" brushRef="#br0" timeOffset="770302.5781">20747 10723 2416 0,'0'0'206'15,"0"1"-65"-15,0-1-63 0,0 4 5 0,0-1 20 16,0 4-4-16,0 6-1 0,-2-1-22 0,0 6-17 16,2 2-14-16,-2 3-14 0,0 3-6 15,1-1-9-15,0 4-2 0,0-1 0 0,-1 7 1 16,-3 2 2-16,1 2-4 0,-3 0-6 0,4-2-6 16,-4-1-4-16,5-5-2 0,0-5-10 0,-2-4-19 15,1-3-33-15,2-3-34 0,0-4-55 0,-2-1-97 16,2-7-150-16,1-4-384 0,1-7-799 15</inkml:trace>
  <inkml:trace contextRef="#ctx0" brushRef="#br0" timeOffset="770678.1016">21064 10750 1292 0,'26'-11'519'0,"2"0"-191"0,9-4-81 15,-3 6-52-15,-6 5-48 0,0 1-47 0,-5 6-29 16,-3 2-22-16,0 5-9 0,-2 3-5 0,-3 3-2 15,-2 3 1-15,-2 5-2 0,-5 6 1 16,0 0-3-16,-6 2-6 0,0 4-3 0,-5 1-5 16,-3 2-3-16,-7 1 0 0,2 0-1 0,-6-3-1 15,6-6-2-15,-4-5 0 0,6-4-1 16,-1-5 1-16,0-1-2 0,2-3 0 16,2-4-2-16,1-2-3 0,5-2 1 0,1-4-1 0,3 0 0 15,4 0 4-15,4-2 3 0,7-2 2 0,9-3-1 16,12-5 0-16,5 1-7 0,3-2 0 15,2-1 1-15,1-2-4 0,0 2 4 0,-5-2-2 16,2 3-1-16,-5-1 2 0,-4-1-1 0,-2 3-2 16,-4 1 0-16,-2 4 0 0,-7 1 0 0,0 0 1 15,-8 3 1-15,-1 0-3 0,-9-1 4 16,-3 3-2-16,1 3-1 0,-4-3 2 0,2 0-6 16,-2 0 0-16,1 1-1 0,-3 1 1 0,-2 3 2 15,-3-2 2-15,0 0-4 0,2 1-10 0,0-4-21 16,-2 2-42-16,2 0-75 0,3-2-152 15,-1-2-621-15,2 0-723 0</inkml:trace>
  <inkml:trace contextRef="#ctx0" brushRef="#br0" timeOffset="771670.4084">23275 10003 1 0,'0'-4'363'0,"-1"-2"95"0,1-2-90 16,-1 1-37-16,1 0-43 0,0 1-59 0,-3 1-53 15,3-2-37-15,-1 3-36 0,1-1-20 0,-1 0-11 16,-1 2-11-16,2-2-5 0,-1 2 0 16,-1-1 1-16,1-1 1 0,-3 1-2 0,3-1-3 15,-2-2-9-15,-2 1 0 0,3 2-3 0,-2 0-3 16,-2-3-1-16,2 1-7 0,-3 1-4 0,0-1-5 15,1 1-2-15,-5 0 0 0,-3 1-2 0,2 2 0 16,-3 0-4-16,-1 2 0 0,-4 1 1 16,-1 2-1-16,1 3 1 0,-4 2-1 0,0 2 1 15,1 1-2-15,2 2 1 0,-2 3-1 0,-2 0-3 16,2 4 1-16,2 0-5 0,1 4 0 0,-1 3-2 16,4 1 0-16,4 0 1 0,3 0-3 15,3-1 0-15,5-2-2 0,4 0-1 0,7-1 4 16,2-2 2-16,7-2 0 0,4-6 0 0,6 1 3 15,3-5 0-15,2-1 2 0,6-5 3 16,-2-2-7-16,-2-2 1 0,0-3-4 0,-3-1 0 16,-3 0 3-16,-6-5 2 0,-1 1 0 0,-4 0-2 15,-3-2 0-15,0 0-1 0,-2 0 1 0,-3 1 4 16,-1-5-3-16,0 4 0 0,-6-4-1 16,3 5 0-16,-4 0 2 0,-1-1 2 0,0 3 2 15,-1-2-2-15,-1 2-1 0,0 1-3 0,0 2-2 16,0 0 4-16,1-1-3 0,-1 3 1 0,1-1 0 15,1 2-6-15,-1 2 2 0,0-1 1 0,1 0-2 16,-1 2-1-16,0-1-2 0,1 2-2 0,0 4-2 16,1 3 8-16,4 4-1 0,0 0 0 15,2 3 2-15,0 1-4 0,0 2 2 0,-2-1 1 16,1-1 0-16,-1 2 1 0,-2-1 0 0,-3 1-5 16,4-1 0-16,-2 0 3 0,-1 0-1 15,5 0-1-15,-4-2 0 0,-1-1-15 0,1 0-26 16,-1 2-41-16,0-3-74 0,-1 3-136 0,5-3-507 15,-2-1-901-15</inkml:trace>
  <inkml:trace contextRef="#ctx0" brushRef="#br0" timeOffset="772237.2759">23223 10936 999 0,'0'-8'490'16,"0"-1"-110"-16,2-5-99 0,-1 1-52 0,4 1-39 15,-2 3-31-15,0-2-22 0,-1 4-21 16,1-2-20-16,0 1-13 0,-2 1-2 0,0 1-11 15,-1 2-3-15,1 1-8 0,-1 2-16 0,-1 1-6 16,1 1-14-16,0-1-9 0,0 2-6 16,-1 2-4-16,-2 2 4 0,-1 5 4 0,-1 3 8 15,-2 3 1-15,2 3-3 0,-3 2-5 0,1 1-5 16,3 0 2-16,-3 4-5 0,7-1 0 0,0-1 0 16,6-1-6-16,-1-2 3 0,4-1-2 15,1-3 2-15,2-4 1 0,5-3 0 0,-2-2 2 0,4-6-3 16,1 0-1-16,2-4 1 0,2-2 0 15,0-1 0-15,-3-5-2 0,4-1-1 16,-10-3-2-16,5-1 4 0,-4-4 2 0,-1 1-1 16,1 0 1-16,-2-1-4 0,-4 0 1 0,0 0 2 15,-1 2 0-15,-5 3 2 0,2 2-4 0,-4 1 2 16,0 2 0-16,1 1 3 0,-2-1 4 0,-1 5 2 16,0-1 4-16,0 2-2 0,0 2 1 15,0 0-4-15,0 1-2 0,-1-1 1 0,1 3-8 16,0-2-2-16,0 1 0 0,-3 4-2 0,3 5 5 15,-1 4 0-15,0 3 0 0,1 5-2 0,-1 4-3 16,1 0 1-16,0 3 0 0,0 2 3 0,0 2 1 16,-1 0-6-16,1-2-7 0,0 2-17 15,-1-3-22-15,1-1-43 0,0 1-80 0,-1-3-163 16,1-1-798-16,-1-5-600 0</inkml:trace>
  <inkml:trace contextRef="#ctx0" brushRef="#br0" timeOffset="774264.9308">25136 10874 1 0,'0'0'0'0,"0"-3"0"16,-1 1 86-16,0 0 316 0,-1 1-49 0,0 0-38 15,-1 0-39-15,2-1-34 0,-1 0-23 16,0 0-22-16,0 2-26 0,-1-1-16 0,2-1-22 16,-2 1-16-16,-1 1-10 0,1-1-12 0,-1 0-12 15,-1 1-11-15,3 0-6 0,0 0-8 0,-2 1-6 16,1-1-4-16,3 0-10 0,-1 1-4 0,1-1-6 15,0 0-5-15,1 1 1 0,-1-1-7 16,0 0 0-16,1 0-7 0,-1 0 0 0,4 0 3 16,-2 2 3-16,4-2 9 0,4 0-3 0,6 1-2 15,3-2-3-15,7-1-2 0,5 0-2 0,3 0 0 16,-1 0-4-16,4-1-1 0,-3 0-1 16,-2 1-2-16,0-2 2 0,-3 2 3 0,0-2-6 15,-4 2-1-15,-1-1-2 0,-2 1-5 0,-4 1 6 16,-3 1 0-16,2-1 3 0,-6 1-5 15,-2 0 0-15,-1-1 1 0,-2 1-1 0,-2 0 7 16,-1 0-6-16,-2 0-1 0,-1-2-2 0,0 4-6 16,0-2 7-16,-1 0 0 0,1 1 2 0,0-2-2 15,0 2-4-15,0 1 0 0,0 2-9 16,-1-1-15-16,1 2-23 0,-1 1-32 0,-2-1-36 16,1 1-53-16,-3 3-79 0,-2-2-201 0,-3 2-559 15,0 0-447-15</inkml:trace>
  <inkml:trace contextRef="#ctx0" brushRef="#br0" timeOffset="774613.0276">25130 11114 1139 0,'-7'0'578'16,"-5"0"-186"-16,-2 1-152 0,9 1-34 0,0-1-29 15,4 1-36-15,1-2-43 0,0 0-39 0,1 1-18 16,1 3-5-16,1-1 7 0,1 0 10 0,4 3 6 15,4 0 1-15,4 1-2 0,8-2-4 0,6 1-5 16,8-3-8-16,4-1-10 0,5-2-10 16,4 0-4-16,1-1-4 0,0 0-1 0,-2-2 1 15,-3 0-6-15,-1 2-1 0,-3-2-1 16,-4-1-1-16,-4 1 3 0,-2-1-3 0,-6 1 2 0,-2-1-3 16,-4 2-1-16,-6 1 4 0,-2-2-2 15,-1 2 4-15,-3-2-4 0,-4 3-1 0,-2 0 1 16,-2-1 0-16,-1 2 2 0,0-1 2 0,-1 0-2 15,1-1-3-15,-2 2 2 0,2-1-1 16,0 0-2-16,0 0 2 0,0 0-5 0,-1 0-2 16,0 0 0-16,-2 0-4 0,-1 2-4 0,1-1-13 15,0 1-26-15,-3 0-43 0,0 1-66 0,1 2-138 16,-1 1-522-16,4 1-889 0</inkml:trace>
  <inkml:trace contextRef="#ctx0" brushRef="#br0" timeOffset="776423.3659">30462 10810 1090 0,'-2'-6'364'16,"-1"-4"-46"-16,-2-1-66 0,5 2-33 0,0 0-19 15,1 1-24-15,0 1-15 0,3 1-15 16,-2-1-30-16,0 3-26 0,-2 3-30 0,1 1-25 16,-1 1-18-16,1 3-13 0,2 3 1 0,-1 3 10 0,-1 5 18 15,-1 3 8-15,-2 7 5 0,-2 4-1 16,2 3-4-16,-2 1 1 0,-3 7-3 0,-3-1-4 15,1 6-7-15,-2 6-7 0,0 3-5 16,-1 5-3-16,1 5 0 0,0 2-4 0,1 1 0 0,0-3-1 16,1-1-4-16,2-5 3 0,3-2 0 15,0-6 0-15,3-6-7 0,2-2 0 0,3-6 0 16,-3-4-2-16,0-2 7 0,0-5-5 0,0-5 0 16,-1-5 0-16,0-2 0 0,0-4 3 15,0-6 4-15,0-1 8 0,1-4 8 0,-1-1 4 16,4-4-4-16,-1-5-7 0,1-3-8 0,5-8-6 15,-1-8 0-15,-1-3 2 0,0-10-4 0,1-6 5 16,2-6-3-16,-1-4-2 0,2-7 3 16,-1-6-6-16,3-4 2 0,1 1-1 0,-2-3 1 15,0 4 3-15,0 9 0 0,3 2 2 0,-4 4-4 16,0 7 2-16,-2 7-1 0,-5 9-2 0,1 5 8 16,-5 7-4-16,0 8-2 0,-3 4-1 0,1 6-4 15,1 2 4-15,0 2-2 0,0 1-2 16,0 2-8-16,-3 5 1 0,0 3 3 15,-5 4 2-15,-2 9 8 0,-2 6-3 0,-3 7-1 0,0 6 0 16,-1 5 0-16,-3 6 0 0,-1 4 3 16,1 4 1-16,1 3-4 0,-2 3 5 0,3 4-2 15,2-1 0-15,0-2 2 0,3-3-3 0,4-8 0 16,0-1 1-16,2-4 1 0,5-5 1 16,-1-3-4-16,2-6 0 0,0-6-3 0,-2-3 4 0,3-4 0 15,-1-5-2-15,1-5 6 0,0-4-8 16,0-6 8-16,0-3 4 0,1 0 2 0,3-3 1 15,0-6-2-15,0-6-3 0,2-8-4 0,4-6 5 16,-1-4-2-16,1-8-2 0,-1-6 2 16,0-6-8-16,2-6 1 0,-1-7 0 0,2-8-1 15,2-1 5-15,3-7-3 0,0 1 3 0,0 6 0 16,0 8 0-16,0 9 1 0,-7 9-1 0,-4 12 2 16,1 5-3-16,-5 6 0 0,3 8-2 15,-4 2-3-15,-1 7 3 0,0 4 1 0,-1 3 0 16,1 2-3-16,-3 1-6 0,1 4-3 0,0 4 0 15,-5 10 8-15,1 6 2 0,-4 6 0 16,-6 8 3-16,4 5-6 0,-2 8 4 0,-2 5 1 0,-2 6 0 16,2 5 2-16,-8 6-3 0,1 1 1 0,-1 1-2 15,-1-3 3-15,4-8-2 0,1-5 4 16,9-6-1-16,5-10-6 0,6-8 4 0,3-7-3 16,1-8 0-16,3-4 5 0,0-6-2 0,-2-2 0 15,-2-4 0-15,3-3 4 0,-4-2-1 16,4-5 3-16,3-4 3 0,2-5-5 0,3-6 3 15,3-5 1-15,-2-3-3 0,4-8 1 0,-4-3-7 16,1-8-2-16,-1-5 1 0,0-3 0 0,2-4 0 16,-3-7 2-16,3-4 0 0,-2 0-1 15,-2 3 4-15,-1 9-2 0,-3 4 0 0,-4 9 6 16,0 5-4-16,-3 9-2 0,0 7 0 0,-3 6-5 16,1 5 2-16,-1 5 2 0,0 5 1 15,0 0-7-15,-2 3-2 0,1 3-2 0,-1 4-3 16,-6 7 8-16,-2 7 2 0,-2 6-4 0,-3 7 2 15,-1 5 0-15,4 7 1 0,-2 3 5 0,1 3 0 16,1 3-1-16,-3 1 2 0,3-1-2 16,3-2-2-16,2-6 4 0,4-9-6 0,5-8 2 15,2-7 1-15,4-7-2 0,-1-4 3 0,-1-3 1 16,0-3 2-16,-1-3-1 0,-3-3 1 16,5-1-1-16,-2-3 0 0,-1-5 1 0,3-2-6 15,-3-5 1-15,3-4-4 0,-4 1-12 0,1-3-10 16,2-1-26-16,-3-2-33 0,1-3-50 0,2-3-100 15,0 1-401-15,1-5-1111 0</inkml:trace>
  <inkml:trace contextRef="#ctx0" brushRef="#br0" timeOffset="789971.096">2519 10180 95 0,'3'-8'597'0,"-1"-4"-127"0,0-2-65 0,3 0-69 16,-2 2-53-16,0 3-55 0,0 1-47 0,-1 1-39 16,-1 3-43-16,-1 2-34 0,0 2-33 0,0 0-22 15,0 3-10-15,0 2 3 0,-1 4 11 16,1 4 14-16,-2 4 16 0,-3 8 6 0,2 5 4 15,-4 9-1-15,-4 3-14 0,-6 8-5 0,-3 3-12 16,0 7-7-16,-4 3-1 0,2 2-6 16,-3 4 2-16,2-2-5 0,2-4 3 0,0-5-4 15,4-10-1-15,3-12 2 0,4-11-7 0,4-9 4 16,3-7 0-16,1-3 1 0,1-3 15 0,0-2 14 16,2-2 14-16,-1-3-2 0,0-5-7 15,1-5-21-15,1-8-16 0,2-4 2 0,1-5-5 16,3-4 3-16,1-4 1 0,1-7-4 0,3-6 5 15,2-4 0-15,1-6 2 0,2-1-1 16,2 0 1-16,-1 2-3 0,2 4-3 0,-3 4 6 0,4 6-4 16,-4 5 0-16,-1 9 3 0,1 3-8 15,-5 8 5-15,3 7 0 0,-5 4-2 0,0 5 0 16,1 3-1-16,-2 3-4 0,4 4 1 0,2 4 3 16,2 5-2-16,-1 7 7 0,3 5 2 15,0 4-6-15,0 6 7 0,-2 2-4 0,3 4 0 16,-4 4 3-16,-3 3-4 0,1 4-1 0,-7 4-2 15,-1 2-1-15,0-4-11 0,-2-3-17 0,1-6-16 16,-2-9-25-16,0-5-14 0,-2-6-42 0,-3-2-58 16,-3-4-66-16,0-3-141 0,-3-3-228 15,-1-6-344-15,-1-3 227 0</inkml:trace>
  <inkml:trace contextRef="#ctx0" brushRef="#br0" timeOffset="790161.6822">2271 10507 1384 0,'0'-7'318'0,"1"0"-96"0,4-1-101 15,4-1-47-15,4 5-13 0,3-1-4 0,8 2-4 16,3 1-11-16,7 3-8 0,3 1-6 0,3 2-8 16,2 1-5-16,-2 3-4 0,0-1-4 0,-2 3-6 15,2-1-14-15,-2 1-85 0,-2-2-258 0,-1 2-559 16,-1-4-150-16</inkml:trace>
  <inkml:trace contextRef="#ctx0" brushRef="#br0" timeOffset="790389.6652">3018 10111 2087 0,'-5'-4'323'0,"3"0"-93"0,-2-2-96 16,4 5-65-16,2 3-42 0,0 3-16 0,2 2 1 15,3 4 18-15,7 6 9 0,3 3 9 0,2 5-4 16,2 2-8-16,2 2-8 0,3 1-10 0,-3 1-3 16,4 3-3-16,-5 1-3 0,0 0-1 15,-2 1-7-15,-1-7-11 0,-1-4-21 0,2-7-30 16,-6-5-58-16,1-3-104 0,1-4-144 0,0-5-274 16,-2-4-343-16,0-8 240 0</inkml:trace>
  <inkml:trace contextRef="#ctx0" brushRef="#br0" timeOffset="790549.2938">3416 10062 1 0,'-7'-18'734'0,"-4"-5"-87"0,0-3-136 0,0 10-135 16,3 8-121-16,1 4-81 0,2 1-60 0,0 4-42 15,1 3-31-15,-6 5-13 0,3 3 2 0,-3 8 7 16,-3 3 4-16,1 5-10 0,0 4-5 16,-3 4-11-16,3 1-8 0,1 2 3 0,0 5-4 15,0 4 1-15,-7 3-5 0,2 5-11 0,-5 4-37 16,-1 0-84-16,0 2-155 0,1-7-308 15,1-6-417-15,4-10-81 0</inkml:trace>
  <inkml:trace contextRef="#ctx0" brushRef="#br0" timeOffset="790719.4845">2847 10372 1258 0,'0'-4'443'0,"1"-2"-113"16,4-1-156-16,2 2-55 0,3 1-15 15,8-2 2-15,2 0-19 0,7 0-18 0,7 2-20 16,4 1-19-16,0 0-10 0,4 3-8 0,5 1-6 16,-2 1-34-16,4 3-149 0,-1-2-485 15,2 2-922-15</inkml:trace>
  <inkml:trace contextRef="#ctx0" brushRef="#br0" timeOffset="791049.8117">4055 10683 2483 0,'-13'-7'119'0,"1"0"7"15,-3-1-7-15,9 5-7 0,3 2-15 0,2 1-22 16,1 1-32-16,1 1-22 0,2-2-13 15,-1 1-1-15,7-1 7 0,7 0 1 0,8-1 1 16,7-2-1-16,9 0-6 0,4-3 2 0,3 0-3 16,1 1 1-16,-1 0-2 0,1-2-1 0,-3-1-1 15,1 1 0-15,-5-1 3 0,-1 0-4 0,-5 2 0 16,-4 1-3-16,-3 0-2 0,-4 0 4 16,-4 1 0-16,-6 0 4 0,-7 2-1 0,-1 1 1 15,-5 0 0-15,-2 1-1 0,0 0 2 0,0 0-22 16,-4 0-33-16,0-1-68 0,-3-1-153 15,-1 0-545-15,-2 0-872 0</inkml:trace>
  <inkml:trace contextRef="#ctx0" brushRef="#br0" timeOffset="791854.0006">5119 10007 2496 0,'-7'-2'87'16,"-5"0"-44"-16,-2 4 9 0,1 4 31 0,0 2 28 16,-1 6 20-16,-6 0-13 0,0 7-30 0,-4 3-22 15,-2 9-26-15,-1 0-10 0,0 9-7 16,-1 4-11-16,2 0-2 0,1 1-6 0,5-7-2 0,4-5-1 16,3-5 2-16,6-9 5 0,4-4-6 15,2-6 0-15,2-3 1 0,2-2 1 0,1-5 11 16,3 1 5-16,6-4 7 0,0-3-6 0,7-2-2 15,4-2-6-15,3-2-5 0,2 0 3 16,1 0-8-16,0 0-1 0,0 2-2 0,-4 0-7 16,0 4 7-16,-3 3 0 0,-1 2 0 0,-3 5-2 15,1 0-2-15,-3 6 1 0,1 0 1 0,-5 4 3 16,0 2-3-16,-3 1 1 0,-2 3-4 16,-4 1-1-16,-4 0 4 0,-5 0 1 0,-4 1 4 15,-3-1 0-15,-1-3-1 0,0-3 0 0,1-5 0 16,5-5 7-16,1-1-5 0,2-3-1 0,1-2 0 15,3 0-6-15,0-1 7 0,1-2-4 0,3-4-5 16,4-4 0-16,6-5-9 0,8-6 4 16,0-1 2-16,6-2 4 0,-1-1 4 0,-3 0-5 15,1-2 4-15,-4 0-4 0,-2 3 3 16,-2 3 6-16,-6 4-1 0,0 4 4 0,-3 6-6 16,-5 2 1-16,0 5-5 0,-3 1-2 0,-1 0-3 15,-1 1-6-15,1 4 3 0,-1 1-3 0,-2 3 9 16,-2 4 5-16,-2 2 2 0,4 2 4 0,-2-2-6 15,3-2-1-15,0 0-1 0,2-1-1 0,2-2 3 16,2-2 0-16,-1 0 1 0,5 0 0 16,1-1 1-16,3-2 3 0,2-2 0 0,3-2 4 15,1-3-4-15,2-2-3 0,2 1-2 0,-2-2-1 16,1-1 4-16,-1 1-2 0,-5 2 2 0,2-1-4 16,-5 2-1-16,-2 3 2 0,-2 1-4 15,0 3 5-15,1 2-5 0,-2 5-2 0,0 5 3 16,1 4-3-16,-4 6 6 0,2 4 2 0,-2 5 2 15,-2-3-1-15,-1 6-3 0,-2 3 2 16,-4 2 0-16,2 7 4 0,-5 3-3 0,0 2 3 16,-3 4-4-16,-6-2 0 0,-1-2 3 0,-1-6-3 15,0-8 6-15,2-9-4 0,1-7 2 0,-1-6 2 16,0-4 3-16,1-1 5 0,-1-6 0 16,-1-3 2-16,0-6 1 0,4-5 1 0,-1-3-1 15,2-5-3-15,-2-4-2 0,4-6-5 0,-2-3-3 16,1-7-3-16,5-4-1 0,0-4 0 0,4-6-1 15,6-2-1-15,3-2-2 0,4 1-1 16,3 3 1-16,8 2 0 0,2 3 0 0,5 3-4 0,2 6-7 16,4 6-8-16,1 3-21 0,6 3-39 15,1 4-81-15,5 3-222 0,-3 2-830 0,4 1-508 16</inkml:trace>
  <inkml:trace contextRef="#ctx0" brushRef="#br0" timeOffset="792224.6459">6736 10319 1844 0,'-25'-12'696'0,"-14"1"-542"0,-5-3-44 0,3 8-3 15,3 6 5-15,-3 3 0 0,1 3-17 0,-1 3-25 16,2 2-23-16,7 4-18 0,4 4-14 0,8-1-8 15,5 4-3-15,7 0 2 0,7 2-4 16,3 0 0-16,9 2 1 0,8 2 5 0,6 3 5 0,6-1-2 16,5 3 2-16,5 2-5 0,1 0-4 15,-3-1 2-15,-2-2-3 0,-9-1 2 0,-3 1-2 16,-6-3-3-16,-7-1 2 0,-3-1-3 0,-7-1 4 16,-2-3-1-16,-2-3 1 0,-7-1 1 0,-2-1 2 15,-7-4 5-15,-1 0 5 0,-2-5 3 16,-2-3-2-16,-2-4-3 0,-1-2-2 0,-1-1-5 15,4-3 7-15,2-2-4 0,0-2-1 0,3-4 0 16,4 1-7-16,0-3-1 0,6-1-7 16,0-2-25-16,1-1-38 0,6-2-64 0,1-2-142 15,3 1-547-15,4-4-903 0</inkml:trace>
  <inkml:trace contextRef="#ctx0" brushRef="#br0" timeOffset="793394.5374">6894 10521 2620 0,'-6'-5'150'0,"3"-1"-21"16,-3-1-27-16,4 7-32 0,2 0-16 0,0 4-17 15,0 0-6-15,-2 6 4 0,1 5 5 0,0 7 6 16,0 6-8-16,1 4-9 0,2 3-9 15,0-2-6-15,4 3-3 0,-1-5 0 0,4 0 1 16,3-3-5-16,4-3 1 0,-2 0-2 16,6-7-1-16,0-2 2 0,3-6-3 0,1-2-1 15,0-3-1-15,3-4 0 0,-5-2 2 0,0-4 0 16,-1-6 1-16,0-2-4 0,-3-3-1 0,1-3 1 16,-7-1-2-16,-2 0 6 0,0-2-2 15,-3-1-1-15,-3-1 2 0,-3-3-2 0,-1 1 2 16,-2 0 1-16,-1 0 2 0,-4 1-1 0,3 2 1 15,-4 4-4-15,1 5-2 0,2 3 7 0,-2 3-6 16,3 3 1-16,-2 3 1 0,4 1-8 0,0 1 3 16,-2 1-1-16,2 2-3 0,1 3 2 15,-1 4-2-15,-1 1 1 0,1 5 1 0,4 0 2 16,2 1 0-16,0 2 1 0,4-3 1 0,4-2-3 16,2 0 2-16,0-4 1 0,3 1 0 0,-1-5 0 15,7-2-2-15,-2-3-1 0,2-1-3 0,0 0 1 16,-1-3-2-16,3-1 2 0,-2-3 1 15,1-1-3-15,2 0 6 0,-5-3-1 0,-1 0 2 16,-2-3 0-16,-4 2-1 0,2-2 0 0,-5 2-1 16,-1 0 3-16,-1 3-2 0,-5-1 2 15,-1 1 2-15,1 2-2 0,-3 0 3 0,-2 5 0 16,1 1 0-16,-1 1 0 0,-2 0-6 16,2 0-2-16,-1 1-2 0,-1 4 1 0,-4 0 0 0,1 1 3 15,-1 3 2-15,0-1-3 0,-1 2 1 16,4 1 0-16,-2 0-2 0,3 2 3 0,3-1-2 15,0 0-1-15,2-1 1 0,4-2-4 0,4 1 5 16,1-3 2-16,8-2 2 0,1 0-2 0,4-5 1 16,6 0-2-16,1-3-1 0,-1 0 3 15,1-2-3-15,-4-1 1 0,-3 0-2 0,-5-4-1 0,-1 2 2 16,-5-2 3-16,-1 0 0 0,-1 0 0 16,-2-1 2-16,0 4-3 0,-6-2-2 0,3 2 5 15,-5 2-3-15,1 1 3 0,-2 1 1 0,-1 1-3 16,0 2 4-16,0-3-4 0,-1 2 1 15,-2 0-3-15,1-1-1 0,-2 4-2 0,-2 0-1 16,-2 3 5-16,-3 2-5 0,2 0 4 0,-1 2 2 16,0 0-6-16,1 1 4 0,2 3-1 15,1 0 0-15,5 0-1 0,1 0-1 0,3-1-1 16,1 1 0-16,6-1 4 0,6 2-2 16,4-2 3-16,3 0 0 0,1-4-3 0,5-1 7 0,-3 0-6 15,3-2 1-15,-1-3-1 0,-4-2-3 0,-1-2 0 16,-4 1-2-16,1-4-1 0,-5-1-1 15,3 0 4-15,-4 0 1 0,0-2-2 0,-3-3 7 16,-1 2-4-16,0-3 1 0,0 2 2 0,-2-1-4 16,-3 0 2-16,2-1-1 0,-4-1 3 15,-2 0-1-15,-1 2 3 0,-1-2 0 0,-3 2-2 16,2 0 6-16,-4 2-5 0,3 5-2 0,-5 0 3 16,1 3-8-16,-2 2 3 0,-1 3-2 15,0 0-1-15,-4 3 3 0,3 3 2 0,2 2 3 16,5 1-3-16,-3-1 2 0,8 2-4 0,0-2 0 15,8 1 4-15,-2-1-5 0,8-1 1 0,5-3 2 16,3 0-5-16,2-2 4 0,5-3 1 0,2-2 0 16,0-4 0-16,-2-1 3 0,-5-3-4 0,1 0-1 15,-5-4 4-15,-1-2-5 0,-4-3 4 0,-3-3 1 16,3-1-2-16,-5-1 6 0,-4-2-1 16,2-1 3-16,0-1 1 0,-4 0 4 0,3 2-2 15,-5 3 0-15,3 0 2 0,-3 3-3 0,-1 4 8 16,0 2 3-16,-2 3-1 0,1 3 4 15,-1 1-5-15,0 4-6 0,1 0-7 0,-4 3-5 16,2 3-3-16,-3 3-3 0,-2 7 6 0,-3 4-4 16,-1 3 3-16,1 0 2 0,-2 3-6 0,3 0 7 15,1 3-3-15,0 3 1 0,4 1 1 16,-4 1-5-16,4 1-2 0,-2 2-14 0,-3 0-28 16,6-1-51-16,2-4-76 0,3-6-97 0,8-7-258 15,3-6-835-15</inkml:trace>
  <inkml:trace contextRef="#ctx0" brushRef="#br0" timeOffset="793776.8647">8988 10342 1870 0,'7'-9'384'0,"-3"1"-130"0,3 0-113 0,-4 6-56 16,-5 4-15-16,0 2 2 0,-3 3-2 0,1 5 16 15,-5 5-6-15,-4 4-20 0,-3 3-16 0,-5 2-15 16,-1 6-6-16,-2-3-7 0,-4 4-3 0,-3 0-4 15,-5 3-6-15,-4 1 3 0,-1-3-12 16,1-2 2-16,5-5-3 0,2-7-4 0,8-6 7 16,5-4-1-16,7-1 5 0,1-5 0 0,4-2 3 15,3-1 2-15,3-2-2 0,4-1 1 16,3-1-5-16,-1-3-2 0,5-1-1 0,6 1-1 16,-1 2 5-16,4 1 1 0,3 1 0 0,1 1 2 15,7 4-2-15,3-2 0 0,5 2 0 0,2 1 4 16,-1 1-5-16,2 1 4 0,0 0 1 0,0 0-5 15,1 1 7-15,-2 2-3 0,-3-1 0 0,-2 0 0 16,-5 2-3-16,-6-2-1 0,-1 3-2 16,-2-3 3-16,-3-2-2 0,-4 4 3 15,-2-5 0-15,-3 1-4 0,-5-3 2 0,4-1 0 0,-6 0-2 16,-1-1 2-16,-1 1-7 0,-1-2-3 16,-5-2-8-16,3 1-17 0,-5-2-34 0,-3 1-52 15,-5-2-82-15,-2 0-211 0,-6 1-595 0,-3-2-424 16</inkml:trace>
  <inkml:trace contextRef="#ctx0" brushRef="#br0" timeOffset="794115.1071">6418 11268 1822 0,'-51'1'230'0,"-15"1"21"0,-11 0-10 15,19 0-42-15,20-1-15 0,10-2-14 0,8 0-28 16,9 0-21-16,5 1-25 0,5 0-28 0,3-1-22 16,3 1-19-16,2-3-5 0,9 3 1 0,14-4 3 15,11 3 0-15,12 1-4 0,15-2-1 16,5 2-6-16,12 2-2 0,4-2-1 0,6 5-6 16,2-2 0-16,4-1-3 0,0-1 1 0,-6 0 1 15,3-1-1-15,-3 0-1 0,-4 2-4 0,-2-2 0 16,-5-2 0-16,-6 0 1 0,-7 0 7 0,-11-1-7 15,-9 2 1-15,-9-3-2 0,-9 1-2 0,-8 2 4 16,-11-2 0-16,-5 2 1 0,-7 1-8 16,-3 0-11-16,-1 0-13 0,-6 1-13 0,-3-1-14 15,-12 3-27-15,-7 1-30 0,-8 1-55 16,-5 1-108-16,-6 0-339 0,0 1-1007 0</inkml:trace>
  <inkml:trace contextRef="#ctx0" brushRef="#br0" timeOffset="794423.221">6224 11641 2513 0,'-12'-2'154'0,"-2"1"-45"16,2 1-31-16,10 1-3 0,3 1 25 0,6-1 22 16,3 0 1-16,8 0-6 0,14-1-29 0,9 0-16 0,12 0-21 15,13 0-13-15,9 2-5 0,7-2-15 16,5 0-5-16,2-2-3 0,3 1-2 15,1-4 5-15,-3-1-1 0,6-5-4 0,-4 2-9 0,0-4 4 16,-1 3-1-16,-2-1 3 0,-5 0 5 0,-5 0-9 16,-5 2 1-16,-10 1-2 0,-4 1 2 15,-10 0 3-15,-12 3 0 0,-10 0-2 0,-12 3-7 16,-7 0 4-16,-8 2-1 0,-1-1 3 0,-1 0 5 16,0 0-9-16,-2 1 3 0,-4 1-4 15,-7 3-2-15,-5 1 5 0,-7 1-7 0,1-1-6 16,-4 0-19-16,-1 2-35 0,-1 0-67 0,-2 3-198 15,-3 3-1383-15</inkml:trace>
  <inkml:trace contextRef="#ctx0" brushRef="#br0" timeOffset="815772.4745">16820 12837 1 0,'1'0'0'0,"-2"0"0"0,1-1 0 0,-1 1 0 16,1 1 0-16,0-1 0 0,0 0 0 0,0 0 0 15,0 0 0-15,0 0 125 0,0 0 101 16,0 0-23-16,-2-1-25 0,2 1 10 0,0-2 4 16,-2 2-8-16,2-1-5 0,0 0-17 0,0-1-12 15,0 1-11-15,0 0-8 0,0 0-13 0,2 1-14 16,-2-1-13-16,0 0-9 0,0 1-12 16,0-3-3-16,2 3-7 0,-2 0-6 0,0 0-7 15,0 0-4-15,0 0-2 0,0 1-1 0,0-1-1 16,0 0-7-16,0 2-1 0,0-2-7 15,0 0-2-15,0-2-2 0,0 2-7 0,0 0-2 0,0 0-5 16,-2 2-3-16,2-1 0 0,0-1 0 16,0 1 0-16,0 0 2 0,0 1 1 0,0 1 1 15,0-1 2-15,0 0 3 0,-2 2-2 0,2 1 2 16,0-1-4-16,0 3 0 0,0 2 3 16,-1 0-1-16,1 4 6 0,-2 2 1 0,-1 3 2 15,-3 2 0-15,1 3-1 0,-3 0 1 0,0 2-3 16,-2 3 1-16,-3 1-4 0,0 2-4 0,-1 1-1 15,1-2-1-15,-1-1 0 0,4-4 0 0,3-3-3 16,-1-3-1-16,-1-4-1 0,5-4 3 16,-2 2-1-16,3-4 0 0,0-2-1 0,0 1-3 15,2-6 2-15,1 1 3 0,0-3 7 0,0-2 12 16,0 1 6-16,0 0 1 0,1-2-5 16,-1-4-8-16,1-1-7 0,3-5-4 0,-2-1-3 15,1-3-3-15,4-4 1 0,0-3-1 0,4-5 0 16,-1-3 4-16,3-7-4 0,1-4 0 0,4-5-1 15,0-4-1-15,2-1 2 0,-2 2 1 0,1 3 0 16,-1 4-4-16,1 3 2 0,1 1-1 16,1 7 2-16,-3 1 1 0,1 6-1 0,-2 2 0 15,-1 4-1-15,1 2 3 0,-3 5-1 0,2 2 0 16,-1 5 2-16,0 4-5 0,-2-1 0 0,-1 6-1 16,-1 0 2-16,-1 4 2 0,0 6-1 15,1 2 2-15,-2 5-3 0,-1 5-1 0,-2 3 3 16,0 4 0-16,-1 1 3 0,1 7 2 0,-1-3-2 15,-3 3 2-15,1 3 0 0,-2-5 3 0,3 7-3 16,-2-2-1-16,0-4-2 0,0-2-4 16,1-5 3-16,1-3 0 0,-2-4 0 0,2-1-1 15,0-2-2-15,-1-1-1 0,2-3-1 0,-2-2 0 16,2 2-9-16,-1-4-15 0,-1 0-21 0,-2-1-29 16,3-5-29-16,-2-2-46 0,-2-2-69 15,-1-4-88-15,-4-2-299 0,2-1-789 0</inkml:trace>
  <inkml:trace contextRef="#ctx0" brushRef="#br0" timeOffset="815972.838">16785 13054 1302 0,'-1'-4'388'0,"0"2"-4"15,0-3-140-15,3 2-55 0,6 1-44 0,2-3-41 0,2 0-24 16,8 0-22-16,5 1-10 0,4 2-17 15,7 0-9-15,0 1-9 0,2-1-7 16,1 1 2-16,2 0-1 0,-2 1-4 0,-2-1-8 0,-2 1-15 16,-3-1-40-16,0 0-72 0,1-4-141 15,-5 3-315-15,0-4-553 0</inkml:trace>
  <inkml:trace contextRef="#ctx0" brushRef="#br0" timeOffset="816204.4331">17375 12580 456 0,'-3'-8'803'0,"2"0"-351"16,0-4-72-16,3 6-105 0,2 1-52 15,2 2-47-15,2 2-51 0,-2 2-34 0,6 2-21 16,1 3-4-16,0 4 0 0,7 2-6 0,0 4-6 16,1 4-12-16,2 1-12 0,2 0-7 15,-3 6-5-15,4-1-4 0,-2 1 1 0,-2 2-7 0,4-1-4 16,-8 2-3-16,5-2-5 0,-6-1-4 15,3-5-10-15,0-2-22 0,-2-3-42 0,1-4-53 16,-6-4-73-16,2-4-122 0,-4-4-314 16,0-4-656-16</inkml:trace>
  <inkml:trace contextRef="#ctx0" brushRef="#br0" timeOffset="816407.8941">17870 12371 1253 0,'-12'-7'467'0,"-3"-3"-18"15,-1-1-152-15,-2 5-66 0,8 5-54 0,-2 2-52 16,-4 5-46-16,1 2-10 0,-3 5-12 16,0 3-9-16,3 7-9 0,-4 1-9 0,1 4-6 15,-1 4-2-15,2 3-1 0,-1 3-9 0,0 3-2 16,3 4-3-16,-5 6-8 0,1 3 2 0,-2 2-16 16,4-2-34-16,6-8-31 0,3-8-24 15,8-11-15-15,2-8-23 0,2-3-92 0,-1-6-215 16,0-2-371-16,2-1-584 0</inkml:trace>
  <inkml:trace contextRef="#ctx0" brushRef="#br0" timeOffset="816668.7971">17401 12768 1376 0,'-5'-3'455'0,"1"2"-31"0,2-3-158 0,3 2-58 16,4 0-53-16,5-1-40 0,6 0-21 15,5-5-15-15,10 2-9 0,9 0-11 0,7-1-13 16,6 0-14-16,0 0-6 0,3 3-9 0,-1-1-2 16,-1-1-1-16,-2 2-7 0,-5 1-1 15,-2 0-4-15,-8 2-1 0,-1 0 1 0,-9 2 0 16,-5 0 0-16,-7-1-3 0,-5 3 1 0,-5-2-2 16,-3 1 1-16,-2 1 3 0,-2-2-3 0,-1 3 2 15,0-1-4-15,-5 2-5 0,1-2-9 0,0 3-37 16,-3 0-59-16,0-1-130 0,-1 2-448 0,1-1-994 15</inkml:trace>
  <inkml:trace contextRef="#ctx0" brushRef="#br0" timeOffset="817480.4138">16518 13751 824 0,'-4'0'279'0,"-4"-1"-34"0,1-1 39 0,5 4-3 15,0-2 1-15,1 0-52 0,-4 0-63 16,4 1-35-16,-1-1-20 0,0 1-16 0,0 0-17 16,0-1-12-16,1 2-15 0,1-1-8 0,-1 0-4 15,1-1-4-15,0 2 5 0,0 0 0 0,1 1-3 16,-1 2 0-16,1-2-1 0,4 0 2 0,-2-1-2 15,3 0 2-15,-1 1-4 0,5 0-3 16,7 0-1-16,2-2-6 0,6 0-2 0,4-2-6 16,3 0-2-16,3-1-4 0,1-1 0 0,5-1 0 15,-1 0-4-15,2-5 3 0,4 4-4 16,-4-3-2-16,0 2 1 0,-1-4-3 0,0 3 2 16,3 1-2-16,-5 0-2 0,-1 2 3 0,-4 0-3 15,-6 2 4-15,1 1-4 0,-7-1 2 0,-4 4-3 16,-5-1 0-16,-4 1 1 0,-3-1-4 15,-4 2 6-15,-2 1-2 0,-1 0 1 0,0 1 2 16,-5 3-1-16,3 3 3 0,-4 0 1 0,-3 1 3 16,0 1-3-16,-3 1-2 0,-2 1 4 15,2 4-6-15,-2-1 4 0,0 2-1 0,2-2-4 0,-1 4 4 16,1 0-2-16,1 3 2 0,1 0-1 16,-2 4-1-16,1 0-1 0,0 1 0 0,0 0 1 15,3 2-5-15,1 1 7 0,-2-1-3 0,-2 3-1 16,1-1 9-16,0 2-9 0,-1-2 3 15,-3 0 0-15,3-1-6 0,1-3 6 0,-1-5-2 0,3 0 0 16,1-2-3-16,2-2 5 0,-1-3-2 16,4-4 0-16,-3-5 9 0,2-2-12 0,1-1 4 15,0-2 1-15,3-1-5 0,0-3 6 0,1 0-2 16,-1 0 4-16,2-3 1 0,-2 3 0 16,0-1 2-16,0 1-6 0,0 0 8 0,0-1-8 15,-2-1 1-15,2 0 0 0,0 1-9 0,-1-2 6 16,1 1-3-16,-1 0 0 0,0-2 2 15,-1 2-2-15,1 0 3 0,-2-1-4 0,0 2 5 16,2-1-5-16,-2-1-2 0,0 2 0 0,0 1-13 16,2-1-1-16,-1 1-18 0,1-2-24 0,-1 2-30 15,0 0-74-15,1 4-164 0,0 2-917 0,0 1-544 16</inkml:trace>
  <inkml:trace contextRef="#ctx0" brushRef="#br0" timeOffset="819015.157">19015 12700 2150 0,'-1'0'144'0,"1"0"-42"0,-1 4-51 16,1 1 22-16,1 5 37 0,0 3 12 15,-1 2-9-15,0 0-12 0,-1 5-18 0,-2 3-15 16,2 0-13-16,-3 3-11 0,2 2-8 0,-2 4-5 16,-1 0 0-16,-1 1-7 0,-4 3-4 0,1-4-5 15,-1 0-5-15,2-3 0 0,1-5-2 0,2-5 0 16,1-8-2-16,2 0 1 0,-1-4 0 16,2-3 7-16,0-2 13 0,1-2 13 0,0-2 11 15,0-2-5-15,1-5-12 0,-1-3-15 0,1-3-11 16,2-6-3-16,-1-4-3 0,1-2 1 0,2-4-2 15,0-5 1-15,3-4 1 0,1-7-3 0,4-5 0 16,2-3-1-16,4 0-2 0,3 0 2 16,3 2-1-16,2 9 2 0,3 3 0 0,-1 9-3 15,-1 6-1-15,-2 7 0 0,-2 5 3 0,-2 4-2 16,-2 4-1-16,-5 5-5 0,-3 6-6 16,-1 3 8-16,-1 3 2 0,-3 8 2 0,-2 3 5 15,-2 3-4-15,-6 4 1 0,-4 3-2 0,-3 2 2 16,-6 1 1-16,-3-1 2 0,-4 0-2 15,2-4-3-15,0-2 3 0,1-6-1 0,3-3 1 16,3-4 4-16,4-4-5 0,4-1 0 0,2-5-2 16,4 1 2-16,4-1 1 0,6-2 3 0,4 1 2 15,9-2-6-15,6 1 3 0,6-1-1 0,3 2 1 16,3 1 1-16,-2-2-1 0,-4 5-2 16,-1-2-2-16,-6 4 3 0,-2 0 0 0,-6 1 0 15,-4 0 0-15,-3-1-3 0,-8 1 2 0,-2 3 0 16,-5-1 5-16,-4 3 5 0,-5 1-1 0,-6-1 5 15,-4 2-2-15,-6-3 0 0,-4 1 2 16,-4-3 1-16,-4-1 0 0,-2-1-2 0,1-4-1 16,0-1-3-16,2 1-1 0,-1-5 1 0,6-1-5 15,7-1 2-15,3-2-6 0,7-1 0 0,3-6-2 16,4 1-13-16,5-5-21 0,4-3-37 16,4-6-45-16,8-5-69 0,3-5-129 0,9-5-423 15,3-7-954-15</inkml:trace>
  <inkml:trace contextRef="#ctx0" brushRef="#br0" timeOffset="819255.7725">19457 12257 1721 0,'0'-2'388'0,"0"-2"-72"0,1 1-136 16,2 2-33-16,-1 1-26 0,2 0-15 0,1 1-13 16,5 1-5-16,1 3 0 0,3 2-6 15,6 2-7-15,0 2-7 0,1 1-12 0,1 2-9 16,3 3-9-16,-1 2-5 0,-2 1-9 0,1 1-3 15,0 1-10-15,1 1-4 0,-4 1 0 16,0 0-3-16,0 1 4 0,-3 0-1 0,3-2-3 16,-4 0-2-16,3-4-4 0,-3 0-3 0,-1-2-7 15,-1-3-12-15,-2 0-21 0,-3-4-26 0,0 1-26 16,-1-5-31-16,-3-2-38 0,-1-3-71 0,0-5-190 16,1-2-594-16,0-6-485 0</inkml:trace>
  <inkml:trace contextRef="#ctx0" brushRef="#br0" timeOffset="819469.641">19929 12216 1838 0,'-6'-6'421'15,"-3"-2"-75"-15,-1-4-112 0,5 7-44 0,1 3-48 16,2 2-48-16,1 3-33 0,-2 1-20 0,-2 5-6 16,-4 4-1-16,2 5 2 0,-4 2-2 0,-3 6-2 15,2 2-4-15,-5 5-7 0,0 5-4 16,-3 3-7-16,-2 3-5 0,2 2 2 0,-2-4-3 15,5 1-2-15,1-6-3 0,2-5-4 0,3-2-7 16,2-1-20-16,-1-1-18 0,2-6-29 16,0-2-29-16,3-2-47 0,0-4-67 0,1-3-165 15,-1-2-500-15,2-5-703 0</inkml:trace>
  <inkml:trace contextRef="#ctx0" brushRef="#br0" timeOffset="819804.371">19424 12519 1285 0,'-8'-3'438'0,"2"-1"-41"15,-1-1-110-15,4 1-53 0,3 1-54 0,0 1-58 16,1 1-50-16,1 1-26 0,1 0-19 0,1 0-5 16,2 0 4-16,5 0 2 0,3 0 5 0,2 0 1 15,4-1 0-15,2-1-3 0,6 1-2 16,2-1-4-16,3-2-4 0,6 2-1 0,1-3-7 15,-2 3-1-15,3 0-1 0,2-2-3 0,-2 3 0 16,2-3-2-16,1 1-2 16,-3 1 1-16,-2-1-1 0,-1-2-1 0,-4 3-1 15,-3-2 2-15,-4 2 0 0,-7 0-1 0,-1 1 3 0,-9-2-3 16,-2 2 1-16,-5 1 3 0,-3 0 4 0,-2 1 5 16,2-1 1-16,-3 0-3 0,-1 1-6 15,0-1-5-15,-4 2-3 0,-2-1-1 0,-1 2 1 16,1 1-10-16,1 2-26 0,0 1-51 0,2 0-115 15,-1 1-379-15,1 3-1135 0</inkml:trace>
  <inkml:trace contextRef="#ctx0" brushRef="#br0" timeOffset="827286.2613">19066 13872 379 0,'-3'-3'340'15,"0"-4"54"-15,-1 0-51 0,-2 0-5 0,2 4-11 16,-1-2-69-16,0 1-58 0,-1 0-47 0,1 2-33 15,0-1-24-15,-1 1-11 0,1 1-13 0,1 1-13 16,0-2-7-16,2 2-8 0,0-1-3 0,0-1-1 16,1 2-8-16,-1 0-3 0,1 0-3 0,1 0 0 15,-1 0 1-15,1 0 0 0,1 0 0 16,-1 2-7-16,0-2 3 0,0 0-4 0,0 0 0 16,0 0 2-16,0 0-6 0,1 0-3 0,-1 0-1 15,0-2-4-15,2 2 3 0,-2 0 0 16,1 0-2-16,0 2-2 0,0-2 0 0,1 0-3 15,-2 0 3-15,0-2 1 0,2 2-4 0,1 0 0 16,3 0-1-16,5 0 1 0,3 0 4 0,6-1 2 16,2 1 1-16,7 0-5 0,2-3 3 15,4 1-3-15,0 0 1 0,-1 1 6 0,1-1-8 16,0 1 1-16,-1-2-1 0,0 1-5 0,-1 0 4 16,0 0 1-16,-5 0-1 0,2 1-1 0,-3-1 2 15,0-3-2-15,-4 3 1 0,-2 0 5 16,-2 0-7-16,-3-1 3 0,-5 2-2 0,-3 0-4 15,-3 1 8-15,-3-1-1 0,1 1 5 0,-3 1 1 16,0-1 0-16,-3 0 1 0,2 0 2 0,0 0 4 16,1 0-6-16,-1 0 1 0,1 0-5 0,0 1-6 15,0-1 4-15,0 0 0 0,0 0 0 16,0 0 0-16,0 0-3 0,0 0-3 0,0 0 0 16,0 0 4-16,0 0-4 0,0 0 2 15,0 0-2-15,0 1-8 0,0-1 9 0,0 0-2 0,1 0 2 16,-1 1 3-16,0-1-4 0,0 0 0 0,-1 0-1 15,1 0 2-15,0 0-1 0,0 2 2 16,0 0-2-16,1 1-9 0,-1 3 9 0,1-1 0 16,-1 0 2-16,0 2 9 0,0 1-10 0,0 0-1 15,-1 3-1-15,1 0-1 0,-1 2 4 16,1-1 0-16,-1 4 0 0,-2-3-3 0,0 3 3 16,0 3 0-16,1-2 2 0,-4 4 7 15,2 1-9-15,-2 0 0 0,1 4-1 0,-1 2-2 0,-1 1 3 16,-1 1 2-16,-3 3-2 0,1 0-3 15,1 1 4-15,-2-2-2 0,1 0 3 0,1-2 4 16,-1-3-7-16,0 2 2 0,0-2-4 0,-1 1 1 16,3-1 3-16,-3-1 1 0,2 0 1 15,-1-3-4-15,1 0 1 0,3-2-3 0,-3-3 2 16,3 2 3-16,-4-2-4 0,5-1 1 0,-3-2-1 16,5 0-3-16,-1-3 4 0,0 1 1 0,2-1-2 15,-2-2 2-15,3 0 0 0,-3 1-4 0,-1-4 4 16,4 1-3-16,-2-2 0 0,2 0 3 15,0-1-4-15,-2-2 1 0,2 1 2 0,0-2-1 16,1 0 2-16,0-2-2 0,0 0 0 0,0 0-3 16,0-2 3-16,0 4 5 0,0-4-7 0,0 2 3 15,0 0-4-15,0-1-4 0,0 2 4 16,0-2-1-16,0 1-1 0,0-1-3 0,0-3-6 16,1 4-10-16,-1-2-11 0,0 1-13 0,0-2-21 15,0-2-22-15,0-2-41 0,0-1-61 0,1 0-152 16,-1 0-809-16,2-2-581 0</inkml:trace>
  <inkml:trace contextRef="#ctx0" brushRef="#br0" timeOffset="827811.5662">19161 14428 2272 0,'-4'-1'227'0,"1"-1"-8"0,1-2-41 0,0 3-15 15,4-1-28-15,-2 0-40 0,0 1-26 16,1 1-23-16,-1 0-11 0,1 0-10 0,1 1-9 0,0-1 3 16,2 0 1-16,1 2 6 0,3 0 4 15,4-1 3-15,1 3 0 0,2-3-4 0,4 1-1 16,1 1-3-16,4-2-3 0,2-1 1 0,4-1-8 15,1-1 1-15,4-1-4 0,1-1 0 16,1 0-2-16,2 0-2 0,0-3 1 0,1 1-6 16,0-1 4-16,0-1-4 0,-3 1 0 0,-2 2 5 15,0-1-7-15,-1-1 4 0,-4 3-2 16,0-2-3-16,-7 3 5 0,-2 0-2 0,-4 1 1 16,-5 1 0-16,-3 0 1 0,-6 1-2 0,0 0 1 15,-3 1 5-15,0 0-4 0,-1-1 5 0,-1 1-2 16,1-1-5-16,0 1 7 0,0-1-4 15,1 0 1-15,0 2-1 0,0-4-2 0,0 2-3 16,-1 0 1-16,1 0 1 0,0 2-3 0,0-2 3 0,1 0-2 16,-1 0-3-16,0 1 2 15,0-1 0-15,-1 0 2 0,1 0 1 0,0 0-3 16,-2 0-1-16,2 2-2 0,-1-1 2 0,0 0-2 16,-1 0 2-16,0 1-2 0,1-2-5 0,-5 2 3 15,3-1-8-15,1 0 1 0,-3 1-5 0,0-2-8 16,-2 2-9-16,0 0-14 0,1-1-20 0,-3 1-33 15,1-2-42-15,0 1-96 0,-1 0-295 0,0-1-1202 16</inkml:trace>
  <inkml:trace contextRef="#ctx0" brushRef="#br0" timeOffset="828522.5476">21145 12510 1121 0,'3'-9'831'0,"0"1"-506"0,-1-1-20 0,0 3-77 16,1 4-40-16,-2 1-44 0,-1 1-49 0,0 0-40 16,-1 3-15-16,1 3-5 0,-2 1 8 15,2 6 4-15,-2 3 0 0,2 3-6 0,-2 3-7 16,-2 3-5-16,0 1-6 0,-3 4-6 0,1 1-5 15,-2-1-4-15,0 1 0 0,0-1-5 0,3 0 2 16,-3-3-3-16,4 0 0 0,-3-3 0 16,0-2-4-16,2 0 4 0,0-3-5 15,1-1 0-15,-1-4-5 0,1-2-8 0,0-1-4 0,-1-3-13 16,2 1-12-16,-1-4-18 0,0-1-28 16,3-3-21-16,0-1-9 0,1-2-37 0,-1-3-87 15,1-4-224-15,1-2-522 0,-1-6-320 0</inkml:trace>
  <inkml:trace contextRef="#ctx0" brushRef="#br0" timeOffset="828859.9427">20983 12483 340 0,'2'-11'510'0,"2"-1"-38"16,-1-4-110-16,6 4-65 0,2 5-62 0,6 0-58 16,3 3-37-16,3 0-22 0,7 4-13 0,3 2-6 15,6 2-12-15,1 4-11 0,-2 3-12 16,0 1-14-16,3 5-7 0,-1 2-9 0,-1 1-5 15,-1 3-6-15,1 1-6 0,-6 4-4 0,-2 0-2 16,-2 3-1-16,-1 1-2 0,-6 2 2 16,-2-2-4-16,-8-2 1 0,-1 1 2 0,-4-5 0 15,-8-1 10-15,-6-2 3 0,-4-3 2 0,-2 1 3 16,-7-2-1-16,-2 1 1 0,-4-3-3 0,-3 0 1 16,-3-6-4-16,-1 1-5 0,-5-2 2 15,0 0-7-15,2-2 1 0,-2 0-2 0,0-1-4 16,2-1 0-16,-1 0-3 0,5-2 3 0,-2 1-4 15,5 0 2-15,1-2-1 0,8 0-4 0,2-2 3 16,9-1-5-16,5 0 1 0,2-1-6 16,2-1-11-16,3 0-16 0,0-3-18 0,5 1-23 15,5-3-37-15,5-1-63 0,6-3-168 0,2 1-747 16,4-1-576-16</inkml:trace>
  <inkml:trace contextRef="#ctx0" brushRef="#br0" timeOffset="829388.8904">23787 12506 886 0,'6'-12'280'0,"-2"-3"14"0,3 0 20 15,-3-2-14-15,3 5-10 0,-5 1-43 16,2 2-59-16,-6 1-40 0,-1 4-42 16,1 1-22-16,-1 0-24 0,-3 2-16 0,-3 2-14 15,-4 2-7-15,-5 6 7 0,-7 5 5 0,-9 4 7 16,2 5 0-16,-7 2-5 0,3 5-2 0,-1 2-5 15,-2 6-4-15,3 5-9 0,-2 2-3 0,5 1-6 16,5-1-4-16,10-5 2 0,12-5-3 0,10-5 1 16,7-1 3-16,9-3-3 0,6-1 2 15,0-3 1-15,10-7 0 0,-2-2-1 0,6-4 1 16,0-4 1-16,1-5-4 0,-1-3 8 0,-1-3-4 16,-4-5 1-16,1-1 2 0,-2-4-6 0,-3-5 3 15,-1 2-3-15,-4-2 2 0,-3 3 0 16,-5 2 4-16,-6 3 7 0,-4 2 3 0,-3 3 11 15,-5 1-3-15,-1 2-1 0,-2 4-5 0,1-1-16 16,-3 3-1-16,-3 0-6 0,2 4 0 0,-5 7 0 16,-5-1 1-16,-2 6 0 0,3 5 0 15,-4 3 3-15,1 2-4 0,4 3-2 0,-1 3-1 16,2 2-12-16,4 2-9 0,-2 3-20 0,-2 2-26 16,1 5-41-16,-5 5-79 0,-2 0-215 0,-4 1-1326 15</inkml:trace>
  <inkml:trace contextRef="#ctx0" brushRef="#br0" timeOffset="829753.4817">21335 13815 1759 0,'-4'-8'1168'0,"-1"-1"-1053"0,3 1 2 0,2 7-22 15,0 2-23-15,0 3-7 0,0-1-10 16,-1 5-4-16,-2 5 5 0,0 3-3 0,1 6-8 0,-2 5-13 15,-1 5-6-15,3-1-8 0,-4 3-5 16,1 4-3-16,-1 4-5 0,3-2-3 0,-3 1-3 16,4-2 0-16,2-5-1 0,0-1-4 15,0-4-9-15,1-3-14 0,0 0-19 0,1-6-19 16,-1 0-29-16,1-7-42 0,-1 1-55 0,0-4-132 16,-1-1-446-16,0-5-880 0</inkml:trace>
  <inkml:trace contextRef="#ctx0" brushRef="#br0" timeOffset="830130.5514">21580 13859 2081 0,'29'-12'254'0,"10"-5"-2"0,7-2-60 0,3 8-35 16,-9 7-31-16,1 4-37 0,-4 4-30 0,-5 5-12 15,-7 3-5-15,-3 4-5 0,-5 4-2 16,-4 3-8-16,-2 4-1 0,-5 3-3 0,-6 1-2 15,-1 1-1-15,-7 5-4 0,-4-3-1 0,-5 2-7 16,-4-3 1-16,-1-3 5 0,-2-2-6 16,-2-4 5-16,1-4-4 0,2-1-5 0,2-4 7 15,5-1-1-15,-1-3-1 0,10-1 0 0,3-3-6 16,3-3-2-16,3 0 1 0,5-2 5 0,5 2 0 16,5-2 1-16,5 0-1 0,8-2-9 0,3-3 7 15,6 0-1-15,-1 0 1 0,-1-2 2 0,1-1-6 16,1-1 0-16,1 0 1 0,1-1 1 0,-1 0-1 15,-1 1 2-15,-2-2-2 0,-1 2-8 16,-5 1 8-16,-2-1-2 0,-6 2 3 0,-2 0 5 16,-3-1-7-16,-7 1-2 0,-1 2 1 0,-1-2 0 15,-5 2 1-15,1-1-2 0,-2 2-4 16,-1 1-18-16,3-3-17 0,-1 2-43 0,4-2-65 16,0-2-143-16,3 3-825 0,1-2-610 0</inkml:trace>
  <inkml:trace contextRef="#ctx0" brushRef="#br0" timeOffset="830600.0058">23467 13930 2962 0,'-1'-6'89'0,"-3"-3"7"0,3-2-1 0,1 7 5 16,1 2-8-16,-1 2-23 0,0 2-29 0,-1 0-23 15,0 4 1-15,1 5 1 0,0 6 7 0,-2 2 2 16,-3 4-4-16,3 1-5 0,1 0-3 16,1 1 1-16,0-1-7 0,3-1-2 0,3-1-9 15,1-2-6-15,-1-2 6 0,4-1 0 0,6-5 6 16,-4-1 1-16,7-3-6 0,0-5 1 0,0 0 1 15,3-4 2-15,-1-3 0 0,0-3 0 16,1-3-1-16,0-3-6 0,-2-1 6 0,4-4 4 16,-3 1 2-16,-3-4 5 0,0 1-8 0,2 1-5 15,-5-1 1-15,-1 4 1 0,-3 2 5 16,-2 4 4-16,-1 2 2 0,-4 4-3 0,-2 0 5 16,1 3-4-16,-6 1-2 0,3 1 3 0,-2 3-10 15,2 1-1-15,-2 7 0 0,-2 2 4 0,-1 9 3 16,0 2 2-16,-2 3-8 0,-1 1-5 0,-1 3 2 15,3-1-2-15,-2 4 5 0,0 0 2 0,-2 0-5 16,5-3-3-16,0-3-9 0,2 1-13 16,-2-5-13-16,4-1-17 0,1-2-36 0,5-5-60 15,-3 0-111-15,1-2-472 0,6-3-1040 0</inkml:trace>
  <inkml:trace contextRef="#ctx0" brushRef="#br0" timeOffset="830913.9716">24524 13873 2819 0,'2'-4'123'0,"3"-3"-22"0,0 0 7 0,3 0 8 16,0 0-6-16,3 0-20 0,-1 3-22 0,1-1-28 15,3 3-9-15,4-2-6 0,2 3-6 0,3 1 1 16,-3-3-3-16,7 2-6 0,-3 1-7 16,0 0 1-16,1 1-2 0,-4 2 1 0,1-3 5 15,1 1-7-15,-1 2-2 0,-3-1-3 0,1 1-3 16,-3 0-1-16,1 3-5 0,-6-1-14 0,-1 0-26 16,-1-1-28-16,-2 1-38 0,-3 1-36 15,-1-1-42-15,-1 0-82 0,-3 1-171 0,-4 1-560 16,-3 2-325-16</inkml:trace>
  <inkml:trace contextRef="#ctx0" brushRef="#br0" timeOffset="831115.4388">24403 14157 1980 0,'-3'1'349'0,"-1"1"-118"15,3 1-38-15,1-2-26 0,3-1-19 0,1 0-20 0,0-1-28 16,6 1-20-16,6-2-19 0,4 1-15 15,4-1-10-15,4-1-10 0,3 0-4 0,1-2-7 16,2 1-3-16,2-2-5 0,1-1-2 0,-1 2-5 16,1-1-1-16,-3 0-9 0,0 0-15 15,-1-3-43-15,1 0-73 0,0-2-175 0,-3 1-852 16,-1-1-552-16</inkml:trace>
  <inkml:trace contextRef="#ctx0" brushRef="#br0" timeOffset="838903.8683">25613 13715 22 0,'0'-8'494'0,"3"-5"-44"0,-3-1-60 15,0-1-50-15,0 2-26 0,1-2-44 16,0-1-63-16,1 0-42 0,0-1-26 0,0-2-30 15,3 0-15-15,0 1-10 0,6-3-16 0,4 1-14 16,0 1-13-16,5 0-13 0,7 3-9 0,3 0 0 16,3 2-5-16,-1 4-2 0,1 2 2 15,-2 3-5-15,-2 3-1 0,-4 3-1 0,-2 3-4 16,-5 4-1-16,-4-1-1 0,-1 7 0 0,-4 2-1 16,-3 3 4-16,-5 5 0 0,-4 2-1 15,-6 5 6-15,-6-2-4 0,-2 1-1 0,-5 0 2 16,-2-4-5-16,1-2 2 0,3-5 0 0,0-2 0 15,3-5 2-15,4-1-1 0,1-2 2 0,3-1-5 16,4-7 5-16,4 2-7 0,1-2 0 0,0-1 2 16,4 0-7-16,0 1 9 0,7 1 0 15,2-1 1-15,7 1 3 0,8 1-2 0,2-1 0 16,4 0-1-16,-1 3 0 0,-1 0-4 0,-2 0 0 16,-3 2 3-16,0 2-5 0,-2-1 4 0,-3 2-2 15,-2 0-2-15,-5 0 5 0,-2 3-4 16,-1-3 3-16,-6 3 2 0,-2-1-1 0,-3 1 0 15,-4-3 0-15,-2 4 5 0,-5-1-1 0,-4 1 6 16,0-2-1-16,-8 0-3 0,-1-3 4 16,-1 2-8-16,-3-4 4 0,0-1-1 0,-2 0-1 15,0-1-1-15,-1-1-4 0,2-3 1 0,0 1-5 16,2-2 3-16,3 0-3 0,4 0-9 0,2-3-4 16,2 0-18-16,5 0-18 0,5-2-29 0,1-2-46 15,5-1-71-15,5-4-154 0,4-2-490 0,7-2-794 16</inkml:trace>
  <inkml:trace contextRef="#ctx0" brushRef="#br0" timeOffset="839217.8828">26484 13521 1244 0,'3'-1'502'0,"-1"1"-194"16,-1 1-87-16,-2 1-39 0,1 3-13 0,-3 2-4 15,-2 3-24-15,-1 4-24 0,-4 2-24 16,-4 5-27-16,-2 1-12 0,0 2-20 0,0 2-4 0,1 0-8 15,4 3-8-15,2-4-3 0,8 3-4 16,2-4-2-16,8-2-1 0,6-1 7 0,6-5-4 16,4 0 0-16,6-5 3 0,2 0-11 15,2-6 7-15,3-2-1 0,-1-3 0 0,0-2 5 16,2-3-3-16,-4 0 1 0,0-4 1 0,-5-3 4 16,-2-2 2-16,-3 0 0 0,-4-5 7 15,-2-1-7-15,-4-1 8 0,-4-5-1 0,-3-3-2 16,-6-2 3-16,-3-1-7 0,-4 3 0 0,-9 2-4 15,-5 1 0-15,-4 3-5 0,-7 3-4 0,-5 4 0 16,-5 3-12-16,-7 3 5 0,-3 5-5 0,2 4-19 16,-3 2-34-16,4 3-96 0,1 4-320 0,8 4-1288 15</inkml:trace>
  <inkml:trace contextRef="#ctx0" brushRef="#br0" timeOffset="844166.5006">1919 11764 1 0,'-4'-9'536'0,"3"-2"-41"0,-4-1-105 15,3 1-72-15,1 2-36 0,0 1-50 0,1 1-42 16,0 0-33-16,0 3-38 0,-2 2-32 0,2 1-34 15,0 2-31-15,0 0-23 0,0 1-3 0,0 4 2 16,0 5 7-16,2 5 12 0,-2 3 1 0,0 8 3 16,0 5 1-16,0 3-1 0,-2 4-1 15,-4 3-1-15,2 3-4 0,-4 4-4 0,3 0-2 16,-3-1-3-16,-2 0 1 0,1-3 0 0,0-4-1 16,1-4 2-16,3-8 1 0,-2-5-2 0,2-9 4 15,-1-4 5-15,3-2 3 0,-2-4 8 16,3-2 10-16,-4-2 4 0,2-2 5 0,-4-2-4 15,2-4-12-15,-3-3-4 0,1-6-14 16,2-6-7-16,2-5-1 0,1-6-7 0,2-6 1 16,3-3 0-16,1-3 1 0,6-3-3 0,1-6 2 15,2 1 1-15,5-1-3 0,4 1 4 0,0 4 0 16,1 4-2-16,-2 2 1 0,6 6-3 0,-4 6 0 16,0 6 0-16,-1 3 2 0,-1 6-1 0,0 3-1 15,-1 3 0-15,-3 5-7 0,-3 4-2 0,-1 4-4 16,0 8 1-16,-1 2 7 0,-1 5 0 15,0 6 5-15,-4 4 0 0,-5 5 0 0,-2 3 4 16,-5-2 0-16,-1-3 2 0,-1-2-2 0,-1-5 2 16,0-1-1-16,-2-2-2 0,1-3 2 15,1-3-4-15,0-1 1 0,5-4 0 0,1-2 0 16,1-1 2-16,5-2 0 0,0 0 1 0,2-1 0 16,3-1 2-16,3 1-2 0,7-1-1 0,0 1 2 15,6 2-6-15,4 2 4 0,-1 1-1 16,1 1-1-16,-1 3 5 0,-5 3-3 0,-1-2 0 15,-1 2 0-15,-6 2 0 0,0-2-1 0,-8 3-2 16,-1-1 4-16,-3-2-5 0,-2-3 4 16,-3-1 5-16,-4-2 1 0,-3 3 7 0,-2-1 2 15,-7 1 0-15,-1-1 1 0,-4-2-1 0,-3-3-6 16,-1-1-1-16,1 0-1 0,-3-2-4 16,3-2 4-16,6-2-2 0,1-3-2 0,8-3 3 15,-3 2-10-15,3-3-19 0,3-4-34 0,2-3-59 0,2-4-98 16,4-5-197-16,7-2-564 0,0-4-635 15</inkml:trace>
  <inkml:trace contextRef="#ctx0" brushRef="#br0" timeOffset="844360.6206">2180 11644 1347 0,'1'-2'392'16,"-1"-1"-100"-16,-1 2-128 0,4 2-75 0,0 2-35 15,0 3-7-15,5 3 12 0,4 2 15 0,-1 5 6 16,5 4 2-16,2 4-8 0,2 2-12 15,4 3-9-15,-2 2-19 0,3-2-8 0,2 1-8 16,0-2-5-16,0 1 1 0,0-1-4 0,2-3-2 16,-3-1-8-16,0-5-16 0,-2 2-42 15,-3-4-64-15,-1-3-109 0,-2-4-200 0,1-4-435 16,-5-4-401-16</inkml:trace>
  <inkml:trace contextRef="#ctx0" brushRef="#br0" timeOffset="844540.4849">2640 11658 666 0,'-8'-17'697'0,"-4"-7"-186"0,-1 0-138 16,4 7-100-16,3 8-60 0,0 3-43 0,0 2-48 16,3 4-42-16,2 0-37 0,0 3-28 0,-1 1-7 15,-5 7-2-15,3 5 6 0,-5 7 2 16,-1 4-2-16,-2 4-1 0,-1 3-4 0,0 1 1 16,2 4-5-16,0 1 2 0,-3 5-1 0,-2 4-7 15,-3 2-14-15,4 3-57 0,-3-3-82 0,3-6-119 16,7-6-197-16,2-7-359 0,2-6-593 15</inkml:trace>
  <inkml:trace contextRef="#ctx0" brushRef="#br0" timeOffset="844814.3773">2165 11882 1004 0,'-15'-4'466'15,"-1"-1"-44"-15,-1-1-105 0,4 3-60 0,7 0-56 16,4 3-53-16,1-1-53 0,3 2-37 15,-1-1-26-15,5 0-3 0,5-1 10 0,6 0 2 16,10-1 3-16,4-2-7 0,8-1-12 0,1 0-5 16,0-1-3-16,0 2-4 0,-3 0-4 0,0 1 0 15,-5 3-6-15,-2-1-1 0,-1 1 3 16,-8 1-9-16,0-1 4 0,-3 3 1 0,-4 1-5 16,-4-2 7-16,-2 3-6 0,-2-1-2 0,-4-1-1 15,-1 1-4-15,-1-1-1 0,0 1-2 0,-1 3-5 16,0-3-17-16,-2 2-35 0,0-1-65 15,2 0-127-15,2-1-334 0,2 1-999 0</inkml:trace>
  <inkml:trace contextRef="#ctx0" brushRef="#br0" timeOffset="845136.0054">3376 12108 55 0,'-14'-1'482'0,"-1"-2"-5"0,-5-2-50 0,9 3-56 0,2-1-55 16,1-3-54-16,2 1-67 0,2 1-31 0,1-2-33 15,1 2-27-15,3-1-20 0,0 1-18 16,2-1-19-16,3 0-15 0,2 1-17 0,3 0-10 16,2 2-4-16,5-1-1 0,2 3 0 0,5 3 0 15,1 0-1-15,4 3-4 0,-2 1-3 16,0 1-12-16,1-1-14 0,-1 1-30 0,-4 0-53 16,2-1-71-16,-3 4-161 0,4-4-361 0,-5 2-812 15</inkml:trace>
  <inkml:trace contextRef="#ctx0" brushRef="#br0" timeOffset="845336.9278">3367 12325 490 0,'-10'2'609'0,"0"-1"-109"16,-2 1-124-16,7-2-78 0,5 2-70 0,1-2-62 16,1 1-53-16,-1-1-24 0,0 0-15 15,0 0-18-15,0 2-15 0,8-2-11 0,-1 1-8 16,5 0-1-16,7 0-3 0,2 2-5 0,8-1-1 15,4-1-4-15,3-1-5 0,6-1-11 0,7-1-25 16,-1-2-55-16,2 0-105 0,3 1-271 16,2-3-1035-16</inkml:trace>
  <inkml:trace contextRef="#ctx0" brushRef="#br0" timeOffset="846449.5216">5645 12147 1 0,'-11'-1'0'0,"-7"1"482"0,2 0-106 0,7 3-101 16,2-1-18-16,6 1-8 0,1-2-36 0,-1-1-34 15,2 0-39-15,-1 1-35 0,1-1-17 0,-1 0 4 16,3 0 20-16,3 0 9 0,1-1-6 16,4 0-10-16,6-3-33 0,11-2-22 0,2 1-14 15,7-4-15-15,3-2-5 0,4 1-7 0,-4-3-2 16,1 0 2-16,-2-1 1 0,-3 0 1 0,-2-4-1 16,-7 1 1-16,-4-1 0 0,-3 1 3 15,-4-2 5-15,-6 2-4 0,-1-2 2 0,-1 3-4 16,-6-4-2-16,1 1 4 0,-3 2 2 0,-1 2-1 15,-2 0-3-15,-1 4 2 0,0-1 2 0,2 4-2 16,-5 1 8-16,5 0-6 0,-2 4-3 16,1-1-5-16,2 4-9 0,0 0 2 0,1 4-2 15,-2 1 0-15,-2 2 3 0,-1 5-3 0,0 4-1 16,0 5 3-16,-2 2 1 0,2 4-1 0,-1 2 2 16,4 4-3-16,1 2-4 0,1 2 5 0,0 4-2 15,1 4 0-15,3 4 0 0,-1 1-9 16,-1 1-20-16,2-1-36 0,-1 0-46 0,-3-4-67 15,-1-2-63-15,-2-6-73 0,-2-8-84 0,0-6-79 16,2-7-88-16,-5-6-146 0,-1-3 352 0,-3-5 359 16</inkml:trace>
  <inkml:trace contextRef="#ctx0" brushRef="#br0" timeOffset="846626.3131">5808 12538 1 0,'-18'-1'563'16,"-2"-1"0"-16,-3 0-106 0,2 2-90 15,6 0-87-15,6 0-67 0,3 2-48 0,2-2-46 16,1 0-31-16,3 2-22 0,0-2-19 0,2 0-3 15,1 0 9-15,-1 0 10 0,4 0 8 0,8-2-4 16,4 0-13-16,8-1-19 0,10-4-12 0,5 1-10 16,3 0-9-16,7-1-1 0,0 1-4 15,0 0-3-15,0 1-9 0,-3-2-24 0,2 2-33 16,-4 1-59-16,0-3-97 0,-4 0-226 0,-1 0-626 16,0-2-270-16</inkml:trace>
  <inkml:trace contextRef="#ctx0" brushRef="#br0" timeOffset="847636.8098">6648 12162 1734 0,'-13'-8'307'0,"0"-3"-14"0,2 0-60 16,0 4-50-16,6 0-23 0,2 5-35 0,2 0-39 15,0 2-29-15,1 1-25 0,0 0-18 16,1 1-9-16,-1 3-2 0,1 4 2 0,0 3 2 15,3 8 3-15,-2 0 1 0,0 3 1 0,5 0-3 16,-3-3-3-16,3 1 0 0,-1-2-2 16,1-1 3-16,2-1-1 0,2 1-2 0,-1-4-1 15,2 1-1-15,2-3 3 0,0 0-2 0,-1-5 2 16,3-3 0-16,-2-1-2 0,0-3 3 0,-1-3-1 16,0-3 0-16,3-1 0 0,-4-4-1 0,6-1-1 15,-5-2-2-15,2 0 3 0,-2-4-2 0,0 0 2 16,-3-2 1-16,1 0-4 0,-1 1 4 15,-3-2-1-15,-4 1 3 0,1 1 2 0,-2 2-3 16,-4 6 3-16,0 1-2 0,0 2 0 0,1 3-1 16,-1 2 0-16,-1 2-4 0,1 0-3 0,0 2-2 15,2 1-1-15,-4 2-1 0,-2 4 3 16,3 1-2-16,-4 2-1 0,6 5 1 0,1-3 1 16,2 1 1-16,6-1 1 0,4-3 2 0,4-1-2 15,6 0 1-15,1-3 1 0,6-1-2 0,3 0 1 16,0-3-6-16,0-2 0 0,0-2 0 15,-5-1-2-15,0 1 4 0,-5-4 1 0,-2 0 3 16,-1-3 0-16,0 1 0 0,-5-1 2 0,2-3 0 16,-5 2 1-16,-2-2-1 0,-4 1 0 15,2-2 0-15,-5 1 0 0,3 0 2 0,-5 0 2 16,0 3 2-16,-3 0-2 0,0 1-1 0,2 0-2 16,-5 3 0-16,1 2 1 0,-4 1-4 0,0 1 2 15,0 1-2-15,2 1-4 0,-2 1 4 0,2 3-2 16,0-1 0-16,5 4 1 0,1-1 0 0,1 3 0 15,1 0-1-15,5 0 2 0,1 3-2 16,9-2 1-16,1 1 1 0,4-2 0 0,2 1 2 16,0-2-2-16,5-3 1 0,1-2-1 15,-3 1-2-15,1-4-1 0,-3 0-2 0,0-2 4 16,-3 0-5-16,-1-4 3 0,1 1 0 0,-3-3-2 16,-1-2 3-16,1-1 0 0,2 0 1 0,-2-2 0 15,-4 1-2-15,3-2 0 0,-5 1 0 0,-1 0 3 16,0 2-2-16,-2-2 3 0,-3 4 1 15,-3 0-1-15,-2 1 4 0,-1 4-3 0,0-1 2 16,-2 3 0-16,-1 0-6 0,-3 1 1 0,-3 1-4 16,-3 3 2-16,-1 5 0 0,-5 0 2 0,-1 2 1 15,-1 3-2-15,2 1 2 0,6-1-2 16,2 2-1-16,2 4 2 0,4-3-2 0,3 1 1 16,3 2-2-16,1-3 2 0,5 1 0 0,2-2 1 15,5-3 1-15,1-6-2 0,3 0 2 16,-2 0-1-16,3-2 2 0,-4-3 1 0,5-4-5 15,0-1 2-15,2-2-1 0,-3-1-1 0,-3 1 4 0,0-1 1 16,-2-4 2-16,-1 0-1 0,-2-2 1 16,-1 0-2-16,-2-4-1 0,-1 1 2 0,-2-6-3 15,1 0 1-15,-1 0 0 0,-3-1-1 16,-1 2 1-16,-1 0 3 0,3 3 1 0,-4 1-1 16,2-2 1-16,-2 4-1 0,0 1 0 0,0 4 4 15,1 1-3-15,-1 2 5 0,0 4-3 0,0-1-3 16,0 5-2-16,2-1-5 0,-2 1 2 0,0 3-1 15,1 3 4-15,1 2 1 0,1 5-2 16,-1 1 4-16,-1 3-6 0,0 1 3 0,-1 1 1 16,1 1-3-16,-1 2 4 0,0 2-1 0,0 0-1 15,-1 2-1-15,1-2 1 0,-2 6-5 16,-5-1-10-16,1 1-18 0,0 0-44 0,4-9-51 16,3-3-70-16,1-8-87 0,8-3-216 0,-1-3-601 15,1-6-41-15</inkml:trace>
  <inkml:trace contextRef="#ctx0" brushRef="#br0" timeOffset="847938.2933">8346 11914 695 0,'0'-8'643'0,"0"-1"-143"0,-1 3-208 16,-3 3-132-16,1 6-61 0,-5 5-26 0,-2 4 2 16,-3 3 13-16,-8 7-7 0,-2 2-18 15,-3 1-18-15,3 3-14 0,-4 1-8 0,3 0-8 16,-3 3-1-16,2 2-3 0,-3-1-4 15,5 0-1-15,-3-2-8 0,6-6 0 0,8-3-3 16,3-7-2-16,5-4-1 0,5-3 0 0,2-3 1 16,4-4 0-16,2-1 6 0,3 0-3 0,6-1 0 15,3-2 3-15,0 1-5 0,3-1 4 0,2 1-1 16,-2 2-1-16,4 1 3 0,1 1 0 16,2 3 2-16,1 1 1 0,1 2 2 0,-1 2-1 15,-1 1-3-15,3 0 2 0,-3 2-4 0,-5-1 1 16,4 2 1-16,-1-1-3 0,-7 2 5 15,4-3-6-15,-10 2-18 0,1-4-80 0,-6 0-196 16,0-5-648-16,0-3-537 0</inkml:trace>
  <inkml:trace contextRef="#ctx0" brushRef="#br0" timeOffset="848500.2689">9693 10738 1 0,'-2'-2'322'0,"1"-2"155"0,-1 0-68 15,-1 0-53-15,1 2-59 0,2-1-66 0,-1 0-44 16,-1 0-30-16,1 2-29 0,1 0-12 0,0 0-13 16,-1 1-18-16,2-2-12 0,-1 2-14 15,0 0-15-15,1 0-12 0,2 0-8 0,3-1-8 16,3-1-2-16,2 1-3 0,8 0-2 0,4 1-3 16,0 1 1-16,4 2-1 0,2-2 0 15,-1-1 1-15,2 2-3 0,1-1 2 0,0-1 1 16,0 0 0-16,1-1 1 0,0-1-3 0,-4 2-3 15,-1-1 0-15,-2-1 0 0,-6 1-1 16,0 0 1-16,-5 0 2 0,-1-1-4 0,-5-1 4 16,1 3-4-16,-4-3-4 0,-2 3 0 0,-2-1-12 15,-1 1-20-15,-1 1-29 0,0 2-40 0,-6 0-68 16,4 1-109-16,-5 2-221 0,-2 0-481 16,-2 1-80-16</inkml:trace>
  <inkml:trace contextRef="#ctx0" brushRef="#br0" timeOffset="848790.2495">9583 11125 1134 0,'0'1'394'0,"1"-1"-124"0,1 2-33 16,-1-2-23-16,0-2-13 0,5 2-51 15,-2 0-42-15,6-3-29 0,7 0-19 0,0 1-16 16,9-1-8-16,5 0-7 0,1-1-6 0,7 0-5 15,3-2-3-15,1 1-7 0,0-1 6 0,-1 0-6 16,-2 0-1-16,-2 0 1 0,0 2-6 16,-2-1-1-16,-4 0-1 0,-3 1 0 0,-5 0 0 15,3 1 2-15,-6 0 0 0,-2 1-2 0,-4-1 4 16,-1 2-2-16,-5 0 0 0,-2 1 1 0,-2-1-1 16,-4-1-2-16,-1 2-1 0,-1 0-3 15,-1 2-13-15,2-2-18 0,-3 0-23 0,0 1-50 16,-2 1-90-16,-1 2-267 0,-3 2-896 0</inkml:trace>
  <inkml:trace contextRef="#ctx0" brushRef="#br0" timeOffset="865896.5984">11355 10547 1 0,'7'-7'171'0,"0"-3"290"0,3-1-111 15,0 7-58-15,-4 0-26 0,-2 3-29 0,-1-1-55 16,-2 2-44-16,-1 2-39 0,-1 0-7 16,-2 3 2-16,0 2 10 0,-3 4 3 0,-2 2-14 15,-3 3-13-15,-3 3-19 0,-4-1-10 0,2-1-8 16,-3 0-10-16,-3-3 0 0,0-1-5 0,0 0-2 16,1-3-1-16,4-2-6 0,1-2 2 15,-1-3-3-15,4-1 3 0,3-2-1 0,1-1 2 16,-1-1 2-16,5-2-6 0,0-2 2 0,2-2-7 15,1-1-4-15,0-5-1 0,3-3-9 0,1 0 0 16,5-5-1-16,1-1-4 0,10-3 3 16,-2-3 1-16,8 3-1 0,-1 0-1 0,5 5 5 15,-1 4-4-15,-5 4-2 0,2 4 3 0,-4 5-7 16,-1 2 2-16,-1 6-1 0,-1 4 1 16,-1 3 4-16,-1 8 3 0,-3 4 0 0,1 4 0 15,-4 4 3-15,-2 5-3 0,-3 2 0 0,-3 7 5 16,-4 2-6-16,-6 2 5 0,-5 1-1 0,-6-2-2 15,-4-1 4-15,-5 0 0 0,-3-1 2 0,-5-4-3 16,-3-2-1-16,-1-6 1 0,1-3-1 16,4-4 3-16,2-5-1 0,3-5-1 0,2-4 1 15,6-3-1-15,0-4 6 0,4-2 2 0,1-4 5 16,3-2 0-16,4 0-1 0,1-7-1 0,4 0-3 16,1-3-1-16,3-3-4 0,4-2-5 15,3-1-3-15,5-2-3 0,1 2 3 0,3 2 0 16,3 2 1-16,2 0-1 0,-2 4-4 0,6 2 1 15,-4 2-2-15,4 3 4 0,0 3-2 0,1 5 1 16,3 0 2-16,-2 6-4 0,2-2 6 16,2 6-1-16,1 1-1 0,0 4 3 0,-1 4-5 15,-6 0 2-15,5 2-2 0,-5 0 1 0,0 0 0 16,1 1-12-16,-3-1-30 0,0 0-35 0,-2-3-37 16,-1-5-46-16,1-4-62 0,0-4-104 15,2-4-164-15,-4-4-398 0,4-4-117 0</inkml:trace>
  <inkml:trace contextRef="#ctx0" brushRef="#br0" timeOffset="866248.8942">11902 10969 1 0,'2'-20'172'0,"0"-8"407"0,0-3-115 15,-2 7-43-15,-1 7-43 0,0 0-83 16,-4 7-65-16,-1 0-49 0,-1 3-42 0,1 3-35 16,-1 2-32-16,-2 2-22 0,-2 4-13 0,-4 3-6 15,-1 5-4-15,-5 8 0 0,0 2-6 16,0 3-5-16,3 4-2 0,3 2-5 0,-1 3-1 15,7 0-1-15,4-2-4 0,4-1 2 16,3-3-1-16,4-2 1 0,6-5-1 0,4 0-1 0,4-6 5 16,0-3-2-16,1-4 5 0,4-4 2 15,-1-2-5-15,0-5-1 0,0-3-2 0,0-5 3 16,-3-1 3-16,0-5 0 0,-1-2-1 16,0-1-5-16,-2-4 2 0,-2 0-1 0,-2-2 3 0,-5 0 0 15,-3-3-2-15,-2 0 0 0,-4 0-4 16,-3 1 3-16,0-2 0 0,-6 4 0 0,-1 4 1 15,-2 4-4-15,-8 1-3 0,0 3-2 0,-5 3 2 16,-4 4 0-16,2 2-2 0,-8 3 2 16,3 2-5-16,-1 2 1 0,5 5-3 0,3 0-5 15,5 4-9-15,2 3-24 0,11 1-29 0,3 4-36 16,9 4-49-16,6 0-82 0,8 1-159 16,6 0-296-16,10-4-572 0</inkml:trace>
  <inkml:trace contextRef="#ctx0" brushRef="#br0" timeOffset="866569.635">12388 10919 642 0,'2'-5'673'0,"1"-1"-185"0,-3 2-129 16,0 0-103-16,-4 4-86 0,-1 0-55 15,-3 4-36-15,-4 3-9 0,-3 3-6 0,-3 5-5 16,-2 0-4-16,1 5-13 0,1 1-10 0,5 1-8 16,3 0-12-16,2 0-4 0,5 1-4 0,3-3 0 15,4 2 0-15,3-2 2 0,3-3 1 16,0-1-3-16,6-3 7 0,-2 0-1 0,3-5 3 15,-2-3 6-15,2-3-3 0,-1-5 1 0,1-3-1 16,-1-1-2-16,-1-6 2 0,1-1-1 16,-3-3-2-16,0-1-4 0,0-3 1 0,-3-1-1 15,2-1 0-15,-5-1 5 0,0 0-7 0,-2-3 2 16,-4 1-5-16,-1-2 0 0,-3 2 3 0,0 0-2 16,-6 2 1-16,-2 2-6 0,0 2 0 0,-2 4-2 15,-4 2 2-15,2 2 0 0,-1 4-5 0,-4 5-3 16,2 1-11-16,1 4-15 0,2 1-21 15,4 6-39-15,1 3-47 0,5 1-64 0,3 1-107 16,9 3-189-16,2 0-379 0,5 0-293 0</inkml:trace>
  <inkml:trace contextRef="#ctx0" brushRef="#br0" timeOffset="866864.9167">12894 10876 141 0,'4'-5'790'0,"-1"0"-167"16,2-3-212-16,-4 5-135 0,-1 3-82 0,0 2-72 15,-1-1-36-15,-4 7-4 0,0 1 12 0,-8 6 4 16,-1 2-11-16,-4 4-19 0,3 2-24 0,-1 2-10 16,1 2-12-16,2 0-13 0,3 0-3 15,6-1-4-15,2 1 0 0,5-1 3 0,7 0 2 16,4-2-1-16,4-5-3 0,7-4 5 0,4-6 1 16,-1-3 3-16,3-4 4 0,0-5-5 0,-1-5 0 15,1-4 0-15,-3-1 1 0,-3-6 3 0,-1-2 3 16,-6-3 3-16,-3 1-4 0,-4-5 3 0,-4 0-3 15,-6-1-1-15,-1-4 4 0,-4-3-12 16,-3-1 2-16,-7-5-5 0,-5 5-1 0,-7 0 3 16,-7 5-4-16,-12 6-1 0,-9 7-5 0,-16 11-1 15,-13 10-7-15,-20 12-22 0,-18 13-73 16,-16 14-251-16,-15 11-1286 0</inkml:trace>
  <inkml:trace contextRef="#ctx0" brushRef="#br0" timeOffset="868155.0736">9469 12169 394 0,'-7'-3'438'0,"-3"1"-59"16,-6-3-41-16,6 1-49 0,3 0-28 0,0 0-45 15,-2 1-42-15,1 1-28 0,3 1-25 16,0 0-19-16,3 0-20 0,1 1-13 0,1 0-12 16,0 0-10-16,1-2-9 0,0 2-4 0,1-1-8 15,5-1-4-15,4 0-1 0,8-2-6 0,7-3 2 16,7 1-2-16,3-1-1 0,6 1 1 0,4-2 1 15,2 2 2-15,-1 0 0 0,3 2-2 16,-3-2 1-16,-4 4-4 0,-4 1 1 0,-2-1-5 16,-2 4-2-16,-5 0-3 0,-2 0-3 15,-6 4 0-15,-3-2 0 0,-5 1 1 0,-3 1-1 16,-2 2-2-16,-2-1-2 0,-4 0-4 0,-2 0-3 16,-1 0-15-16,0 0-23 0,-3 3-30 0,-3-2-53 15,0 1-72-15,-4 3-155 0,0-2-422 16,-6 2-820-16</inkml:trace>
  <inkml:trace contextRef="#ctx0" brushRef="#br0" timeOffset="868400.4706">9456 12519 1458 0,'0'0'470'0,"1"0"-153"15,5 0-120-15,0-3-33 0,5 2 13 0,5-3-13 16,4-3-35-16,2 1-36 0,6 0-24 15,3 0-15-15,4-1-13 0,5 0-4 0,6 1-10 16,-2-1-6-16,5-1-8 0,-5 1-3 0,1 3-1 16,-2-1 0-16,-3-2-2 0,-1 2-3 15,-2 0-1-15,-4 2-1 0,-5 0-1 0,-4 1 3 0,-3-2-3 16,-3 2 0-16,-7 1-3 0,-2-2-2 0,-5 3-5 16,-3 0-22-16,-2 0-42 0,0-2-64 15,-5 2-126-15,-1 2-462 0,-5 2-952 0</inkml:trace>
  <inkml:trace contextRef="#ctx0" brushRef="#br0" timeOffset="876401.7591">11560 11834 1 0,'0'-4'0'0,"-2"-3"28"0,0-1 389 16,1-1-32-16,0 2-44 0,-2-2-42 15,2 2-54-15,-3 0-43 0,1 0-36 0,0 0-23 16,0 2-21-16,-3 0-20 0,4 0-17 0,-5 2-20 16,4 3-19-16,-6 0-13 0,-1 5-5 0,0 1-2 15,-4 4 4-15,-3 4 6 0,2 1 2 0,-3 2 4 16,5 1-3-16,-2 0-4 0,5 1-5 0,-1-2-4 15,5 1-3-15,2 1 0 0,2-2 2 16,2-1 3-16,4-2 3 0,4 2 1 0,3-1 3 16,4 1 0-16,5-4-2 0,6 2-2 0,2-4-7 15,3 4-4-15,2-5-5 0,2 3-6 16,-2-1 0-16,-4 1-6 0,-3-1 0 0,-3 3-3 16,-5-1 0-16,-2 1 3 0,-3 1-2 0,-3-2 2 15,-1 2-2-15,-4-1 0 0,-2 1-1 0,-1-3 2 16,-4 1 2-16,-1 0 0 0,-2-1 2 15,-4 0 3-15,-2-1 1 0,-2 1 3 0,-3-2 1 16,-1-2-2-16,0 0 0 0,-1-4-1 0,-1 1-1 16,-1-2-1-16,-1-1 1 0,2 1-5 0,-3-3 1 15,3 0 0-15,-2 0-5 0,1 0 4 0,3-3 0 16,-4 1-3-16,2 0-1 0,1-3-9 16,2 1-16-16,1-2-32 0,1 0-41 0,1-1-90 15,3-2-180-15,1-4-713 0,4-3-589 0</inkml:trace>
  <inkml:trace contextRef="#ctx0" brushRef="#br0" timeOffset="876888.0119">11306 11885 1094 0,'10'-5'200'0,"9"-3"17"0,9-3-15 0,2 4-28 16,2-1-26-16,3 2-44 0,5-2-41 15,5 2-25-15,0 0-18 0,6 1-9 0,1 1-6 16,-2 0-6-16,2 2-2 0,0 0-9 0,1-1-10 16,0 0-15-16,-1 0-21 0,1 2-22 0,-6 0-19 15,-4 1-10-15,-2 0 5 0,-7-2 19 16,-3 2 23-16,-4 2 23 0,-10-2 15 0,-3 1 11 0,-5 0 7 16,-7 1 12-16,-1 0 31 0,-3 1 55 15,1 3 52-15,-7 1 36 0,0 2 6 0,-3 2-15 16,-1 3-21-16,-3 3-15 0,0 1-8 0,-4 3-21 15,4 1-15-15,-1 3-15 0,4 0-18 0,1 3-10 16,2 2-11-16,4 0-13 0,2-3-6 16,3 0-6-16,4-1-4 0,2-3 1 0,5-2 4 15,5-4-1-15,2-5 4 0,3-1-1 0,2-6-2 16,4 0 1-16,-1-5-1 0,3-2-2 0,0-2-1 16,-8-6-3-16,2-1 0 0,-4-1 0 15,-1-1 2-15,-5-2-5 0,-3 0 5 0,-2-1-1 16,0 1 0-16,-5-1 5 0,-3-2-5 0,-3-1-1 15,-4 1 0-15,-2-3-5 0,-1-1 0 16,-3 0-2-16,-5 1 1 0,1 3-2 0,-6 1 1 16,2 3 1-16,-4 0-5 0,-2 3 8 0,-2-1-5 15,0 4 1-15,3 1-2 0,3 0-5 16,4 4-6-16,5 0-17 0,7 2-51 0,6 1-62 16,6 1-60-16,6 2-95 0,8 0-176 0,10 1-470 0,9 0-312 15</inkml:trace>
  <inkml:trace contextRef="#ctx0" brushRef="#br0" timeOffset="877209.5058">12897 11820 918 0,'0'1'458'0,"-1"0"-146"0,-1 0-123 0,1 2-30 16,0-1 30-16,-6 4 4 0,-1 1 1 0,-5 3-27 16,0 3-38-16,2 1-23 0,-5 2-24 15,2 1-19-15,3 0-11 0,-2 3-14 0,3-1-11 16,5 3-7-16,5-1-3 0,5-1-4 0,3-1 0 15,5 1 3-15,2-3-6 0,4-4 8 0,1-1-1 16,5-4-4-16,0 0 3 0,1-7-4 16,-2-1-1-16,-2-1 1 0,0-7 0 0,1 0 1 15,-6-4-1-15,2-1 2 0,-7-2-3 0,2 0 2 16,-4-4 2-16,-5 1-2 0,-1-3 4 16,-4-1-3-16,-3 0-2 0,-1-2-4 0,-4 0-3 15,-7 3-1-15,0 0-3 0,-4 1 2 0,0 2-3 16,-4 3 1-16,-2 2 1 0,-5 1-4 0,-2 4 4 15,-1 2-4-15,1 3-1 0,1 2-3 16,1 4-17-16,8 2-24 0,3 5-49 0,8 4-94 0,7 3-215 16,5 1-773-16,7 0-505 0</inkml:trace>
  <inkml:trace contextRef="#ctx0" brushRef="#br0" timeOffset="878884.8353">8203 13119 1 0,'0'0'0'0,"-2"0"381"0,-2-1 95 15,3 1-68-15,0 0-73 0,0-2-55 0,-1 0-50 16,-2 0-43-16,2 0-32 0,2 1-23 0,0 1-15 15,-1 0-20-15,1-1-13 0,0 1-24 0,1 1-20 16,-1-1-15-16,0 1-15 0,2-1-5 16,1 0-1-16,1 1 3 0,3 0 3 0,6 1 6 15,4 0 5-15,4 0-1 0,5 1 5 0,5-1-5 16,4 2-1-16,-2-3 1 0,8 1-3 16,1-2 3-16,8 0 1 0,6 2 1 0,2-2 0 15,10 0 0-15,5 0-1 0,5 0-3 0,6-2 5 16,9 2-6-16,6-2-1 0,7-1 0 0,1 0-13 15,5-1 6-15,1 1-1 0,8-3 1 0,6 0 2 16,2 0 0-16,4-1 0 0,3 0-4 16,4-1 6-16,1 0-5 0,6 2 1 0,-2 0 2 0,4 1-5 15,-2 0 3-15,-4 0 2 0,3 2 0 16,-8-2 3-16,-2 1 1 0,-9 1-2 0,-3 2-3 16,-7 0 6-16,-8 1-7 0,-9 0 0 0,-12 0 1 15,-7 0-9-15,-13 0 6 0,-8-1-2 16,-9 0 2-16,-10-2 4 0,-9 2-4 0,-9-1 2 15,-11 1 2-15,-4-1 7 0,-7 1 2 0,-1 0-3 16,-3 0-2-16,0-1-12 0,-1-3-1 0,-1 3-2 16,-4-2-2-16,-4-1 5 0,-1 1-2 15,-7 1 0-15,3-3-1 0,-3 4-2 0,2-2-5 16,1 1-9-16,-1 0-17 0,3 2-37 0,-5 0-45 16,0-1-83-16,-2 2-237 0,-4 0-1058 15</inkml:trace>
  <inkml:trace contextRef="#ctx0" brushRef="#br0" timeOffset="880421.3057">2604 13533 1 0,'-1'-8'0'0,"-1"-5"219"15,-1-2 179-15,1 2-15 0,1 0-14 0,1-1-32 16,-3 1-55-16,-1-1-56 0,1 2-50 15,-3-3-30-15,1 2-22 0,-3 0-17 0,3 2-11 16,-2-1-13-16,-1 3-7 0,-3-1-5 0,2 5-10 16,-2 2-11-16,-1 3-11 0,-3 2-8 15,-3 3-8-15,-5 7 2 0,-2 7 0 16,-7 1 0-16,-5 9 0 0,3 2-2 0,-3 3-3 0,5 3-1 16,-2 5-1-16,-3 2 0 0,4 4-4 0,4 3-5 15,0-2-3-15,10-3-3 0,8-9 1 16,8-6-1-16,4-6 1 0,4-6-2 0,5-1-4 15,7-4 6-15,4-3 3 0,8-4 3 0,9-4 4 16,2-6-4-16,2-4 0 0,2-4-1 0,1-5 0 16,-2-3-2-16,-2 0 0 0,-1-5-4 15,-3-1-7-15,0-2 8 0,-6-1-2 0,0-4 2 16,-1 0 3-16,0 3-7 0,-3 3 0 0,-3 3-3 16,0 3 3-16,-1 7-1 0,-6 0 0 15,1 4-2-15,-1 6-8 0,-1 1 4 0,1 2-3 16,-3 7 4-16,3 1 6 0,-1 6-5 0,-1 3 1 15,2 2 0-15,-4 4 2 0,-1 0 3 0,-2 4-2 16,-4 2 2-16,-1 2-5 0,-1-2 4 0,-4-2-1 16,-1-3 2-16,-2-5 9 0,-2-3-11 15,2-4 1-15,-3 1-1 0,2-7-7 0,-1-1 8 0,4-4 2 16,1 1 0-16,0-2 2 0,1-2 2 16,-1 1-3-16,2-5-1 0,3-3 3 0,3-5-10 15,4-3-1-15,1-1 0 0,8-2-6 0,-2-2 8 16,8-3 0-16,-3-1 1 0,4 1 0 15,-2 1 0-15,-2 2 1 0,-2 1 3 0,-2 0 4 16,-1 4-3-16,-5 4-1 0,-4 0-1 0,0 6-6 16,-3 2 9-16,-5 3 1 0,-2 2 1 0,-1 1 1 15,0 0-9-15,-2 3 0 0,-3 2 1 16,-4 3 6-16,-6 9 0 0,-5 2-1 0,-1-1 0 16,1 3-6-16,0 0 4 0,1 0 0 0,4-2 0 15,2 1 1-15,4-1-4 0,6-3 0 0,4-4 0 16,2-2 3-16,1-2-1 0,6-1 0 15,4-2 0-15,3-2-5 0,4-3 7 0,2-2-1 16,1-5 3-16,2-4 6 0,-1 1-8 0,0-4 1 16,-1-1-3-16,-2-2 0 0,-2-4 2 0,-5 2 2 15,4-3-2-15,-5 0-4 0,-1 1 5 16,-1-2 0-16,-2 5 2 0,0 0 4 0,-2 3-8 16,-2 4 0-16,0 1-1 0,-1 4 1 0,-2 0 0 15,1 2 2-15,-3 3-1 0,0 0-10 0,0 0 2 16,1 3-2-16,0 0 3 0,1 4 6 0,2 3-3 15,1 3 2-15,0 2-1 0,1 2-1 16,2 0 2-16,-1 1 1 0,1-1-1 0,1 0 0 16,0 3-1-16,0-2 0 0,2-1 2 0,-1-1 4 15,-1-3-5-15,-1-2 0 0,1-1-2 16,-2-2-2-16,-2-1 5 0,-2 0-1 0,1-4 1 0,-2 0-1 16,0-1 0-16,-1-2-1 0,-1 1 2 15,0-1 5-15,0-1-6 0,0 1 2 0,0-1-3 16,0 0-5-16,1-1-2 0,-1 0-19 0,2-1-20 15,0-6-26-15,2 1-31 0,-2 0-28 16,1-5-35-16,2 1-42 0,-1-10-9 0,4-3 27 16,3-5 52-16,1-1 64 0,5 1 48 0,-2 2 22 15,4 2 12-15,-1 2 15 0,2 2 20 16,-2 3 29-16,-1 4 26 0,-1 4 21 0,-4 1 4 0,-2 3-11 16,-2 3-18-16,-1 1-20 0,-3 1-22 15,0 5-16-15,-1 0-7 0,-1 3-1 0,0 3 7 16,-2 2 7-16,0 5 4 0,0 1-3 0,-4 4-5 15,0 0-9-15,0 2-9 0,1-1-8 16,-3 0-2-16,2 2-3 0,1-1 0 0,1 2 1 16,2-1-7-16,1-2-1 0,2-5-3 0,2-5 2 15,3-4-1-15,0-3 3 0,-1-4 1 0,4-7-5 16,3 0 6-16,-1-4-2 0,4-5 4 16,1-3 1-16,-3-1-3 0,2-3 2 0,-1 0-2 15,0 1 0-15,-1-1 3 0,0 2 2 0,-3-2 2 16,1 1-4-16,-2 4 3 0,0-2-2 15,2 6 5-15,-3 2 2 0,-2 3-4 0,1 6 1 16,-2 0-5-16,-1 4-1 0,0 4 2 0,1 0 2 16,2 5 2-16,-2 3 2 0,1 3 4 15,1 0-3-15,-1 3 3 0,-3 2 1 0,2-2-7 16,0 2-1-16,0 0-4 0,2-1-2 0,4-3 3 0,0 2 0 16,1-3 0-16,5-2-4 0,-3-3 0 15,3-4-4-15,-2 0-7 0,3-3-20 0,2-3-46 16,3 0-70-16,-1-2-170 0,6-4-649 0,0 1-746 15</inkml:trace>
  <inkml:trace contextRef="#ctx0" brushRef="#br0" timeOffset="881211.0816">4942 13330 1831 0,'-6'-12'477'0,"0"-6"-290"0,-1-3-29 15,1 7-11-15,3 2-3 0,-3 0-3 0,1 4-28 16,0 3-35-16,-1 0-30 0,-3 4-19 0,0 2-17 16,-2 5-4-16,0 3 3 0,-7 7-4 15,-4 5 4-15,-4 4 2 0,-4 5 2 0,-4 8 2 16,1 2 1-16,-2 4-6 0,2 4-5 0,5 0-2 15,7-3-4-15,7-4 2 0,6-4-1 0,7-3-1 16,6-4-1-16,4-4-1 0,7-4 0 16,3-5 2-16,8-6 1 0,5-1 1 0,1-8-2 15,7-2 1-15,-3-4-2 0,-1-4 3 0,-4-1 3 16,-2-4-4-16,-2 0 2 0,-5-5-3 0,-4 0-1 16,-3 0 4-16,-3-1 0 0,-4 4 2 15,-5 2-1-15,0 3 1 0,-4 3-1 0,-3 2-1 16,0 3 1-16,-3-1-5 0,-2 5 0 0,-6 3-4 15,-2 2-1-15,-2 5 4 0,-5 2 0 16,2 1 1-16,4 1-2 0,0 2-1 0,4 1-2 16,2 2 1-16,2-2 5 0,1-1-3 0,6-2 2 15,2 2-3-15,2-5-1 0,6-1 4 0,2-3 3 16,5-2 2-16,1-4 0 0,4-4-2 16,2-4-3-16,1 1 0 0,3-5 2 0,-1-2-2 0,-2-1 2 15,-1-1-2-15,-1-2-2 0,-1 0 3 16,-5-3-1-16,1 1 3 0,-3-3 0 0,1-2-1 15,-2 3-1-15,-2 1-1 0,-1 4 1 0,-4 3-1 16,2 2 2-16,-4 3-2 0,0 4-4 16,-2 2-2-16,0 1-1 0,1 3 0 0,-1 2 1 15,3 3 5-15,0 4-1 0,-1 4 0 0,-2 1 2 16,0 2-2-16,-1-1 4 0,1 0-1 0,1-2-3 16,-1-2 4-16,3 0-4 0,0-3 3 15,1-1 1-15,5-3-3 0,1-1 1 0,2-1-3 16,3-4-5-16,3-2-10 0,1-4-12 0,4-4-12 15,-1-2-8-15,4-1 7 0,-6-4 9 0,4-3 15 16,-1-1 11-16,-3-4 3 0,-2-3 4 16,0 0 1-16,-3-4 2 0,2 3 0 0,-2-3 5 15,-2 1 0-15,-3 0 3 0,0 1 7 0,-2 3 0 16,-1 4 6-16,-3 4 4 0,1 7-3 0,-4 3 2 16,-2 4-8-16,0 2-8 0,0 3-6 15,0 4-2-15,0 1 3 0,0 4 4 0,0 4 4 16,-1 5 0-16,-2 2 2 0,-1 4 0 0,1 0-6 15,-1 2 0-15,0 2-5 0,2 0-2 16,-2 5 0-16,1 1-6 0,1 1-23 0,1 2-73 16,-1-1-166-16,-4 2-746 0,4-3-733 0</inkml:trace>
  <inkml:trace contextRef="#ctx0" brushRef="#br0" timeOffset="881407.4294">5869 13540 2274 0,'1'-5'302'16,"0"2"-118"-16,-1-3-42 0,0 6-42 0,0 2-26 16,-1 4-15-16,0 2 4 0,-2 6 1 15,-2 4 1-15,2 5-11 0,-2 2-15 0,0 5-12 16,1 1-9-16,-1 2-5 0,3 2-7 0,-2 0 2 16,2 3-3-16,1-3-5 0,-1 6-14 0,0 0-46 15,-3-2-84-15,3-1-173 0,0-4-335 16,1-6-956-16</inkml:trace>
  <inkml:trace contextRef="#ctx0" brushRef="#br0" timeOffset="881571.561">5677 13866 1522 0,'8'-5'478'0,"-1"0"-272"0,7-3-93 16,6 3 8-16,2-2-11 0,3 0-27 15,4 1-35-15,0 1-33 0,9 0-13 0,2 0-50 16,2 0-275-16,4-1-1025 0</inkml:trace>
  <inkml:trace contextRef="#ctx0" brushRef="#br0" timeOffset="881818.1589">7091 13769 2453 0,'-6'-11'425'0,"-2"1"-293"0,-2-2-13 16,13 5-15-16,4-4-26 0,3 2-13 0,1-2-15 16,6 1-25-16,3 1-7 0,4 3-9 0,7 1-6 15,7 1 7-15,-2 4-8 0,3 2-4 16,-1 2-5-16,-4 2-23 0,3 1-37 0,-5 3-73 15,-2 1-158-15,0 3-430 0,-9 0-958 0</inkml:trace>
  <inkml:trace contextRef="#ctx0" brushRef="#br0" timeOffset="881974.0312">7036 13971 1843 0,'-2'0'477'0,"-2"-1"-164"0,4-1-127 0,8-1-37 0,6-3-27 15,5 0-13-15,6-1-25 0,7 1-39 16,8-1-18-16,8 3-13 0,5 0-9 0,6 1 1 16,4 2-7-16,3-1-15 0,4 4-48 0,6 0-132 15,-1 1-467-15,4 0-1050 0</inkml:trace>
  <inkml:trace contextRef="#ctx0" brushRef="#br0" timeOffset="882635.0862">9736 13762 2312 0,'-19'-12'266'0,"-5"-2"-244"16,-2-3 18-16,6 7 29 0,5-1 24 15,0-3 25-15,-3-2-3 0,3-1-11 0,-2-2-16 16,0 2-17-16,5-1-12 0,2 3-16 0,5-1-9 16,2 1-10-16,6 0-6 0,4 0-5 15,4 2-6-15,5 1-3 0,5 3-2 0,5 2 0 16,2 4 2-16,0 9-3 0,2 4 2 0,0 5-1 16,1 4-1-16,-5 4 1 0,-2 6-1 0,-3 2 2 15,-2 4-5-15,-8 4 6 0,-3 6-2 16,-7-1 0-16,-6 1 3 0,-5 2-3 0,-6 1 1 15,-6 0-1-15,-2-2-1 0,1-8 0 0,2-8 0 16,7-8 3-16,3-6-5 0,4-6 2 0,0 0-1 16,6-4-2-16,2-4 5 0,7 0 0 0,12-6 3 15,11-3-1-15,10-5-1 0,13-5 0 0,5-3-2 16,7-2 0-16,-1-1-5 0,1-1 3 16,-3-3 0-16,-4-2-1 0,-3-6 7 0,-5 1-4 15,-2-4 1-15,-6 2 1 0,-3 3-2 0,-4-1 0 16,-11 4 0-16,-5 3 4 0,-10 10 3 15,-6 4 2-15,-5 2 1 0,-4 3-5 0,-5 2 2 16,-8 4-5-16,-5 5 1 0,-7 3 0 0,-9 7-1 16,1 0 4-16,-1 2-1 0,3 3 3 0,6-1 1 15,7 3-2-15,5-1-1 0,7 2-4 16,2 0 0-16,6 3 0 0,5-1 0 0,6 3 1 16,3 3-3-16,3-1 1 0,8 5-1 0,2 0 1 15,1-4 1-15,3 6-2 0,-3-3 0 0,0 1-3 16,-4-1-3-16,-2-3 4 0,-7-4 1 15,-4 0-1-15,-4-4 1 0,-4-5-1 0,-2-3-2 16,-4-1 2-16,-4-4 6 0,-4 0-5 0,-4-1 1 16,-3-3-3-16,0-2-7 0,-3-2 11 0,-2-1-1 15,2-2 2-15,2 0 0 0,0-3-7 16,5-2-9-16,0 0-15 0,6-4-23 0,2-1-41 0,2-2-59 16,3-3-126-16,8-3-406 0,4-3-1044 15</inkml:trace>
  <inkml:trace contextRef="#ctx0" brushRef="#br0" timeOffset="882938.3655">10862 13814 1553 0,'16'-5'531'0,"6"-1"-149"0,-1-1-142 15,-4 5-50-15,-8 3-33 0,-4 1-32 0,-4 4-20 16,-4 2-3-16,-1 6-7 0,-4 2-15 16,-2 4-19-16,-3 2-18 0,0 2-12 0,2-1-12 15,1 1-4-15,1 0-4 0,5-1-3 0,3 0-1 16,2 1-7-16,8-3 2 0,3-1-2 15,3-6 3-15,2-4 2 0,3-3-3 0,2-5 0 16,1-2-3-16,0-4 3 0,-2-5 1 0,3-2 1 16,-4-3-1-16,-4-2-4 0,-1-4 2 15,-6-1 0-15,-3 1 1 0,-3-3 3 0,-3-3-3 0,-4 0-2 16,-3 1 0-16,-4-2-2 0,-5 2 2 16,-2 0 0-16,-4-1 1 0,-1 6-3 0,-7-2-2 15,-1 3 2-15,-1 5-5 0,3 0 3 0,4 7-10 16,7 4-19-16,4 5-27 0,6 4-37 0,7 4-29 15,3 1-41-15,7 3-68 0,6-1-158 16,6 1-519-16,9-3-713 0</inkml:trace>
  <inkml:trace contextRef="#ctx0" brushRef="#br0" timeOffset="883215.8959">11546 13793 1315 0,'2'-3'574'0,"0"1"-168"15,-1 0-136-15,-2 2-100 0,-6 2-47 0,-4 5-27 16,-4 1-9-16,-8 4-1 0,-2 3-6 15,1 3-13-15,-2 3-12 0,3 0-10 0,4 2-9 16,2-3-12-16,4 4-12 0,4-2-2 0,6 1-4 16,5 0 1-16,4-1 4 0,8-1-5 0,4 0-1 15,9-4 0-15,3-4-4 0,3-4 3 0,2-5 3 16,3-4-3-16,-3-3-1 0,1-6 3 16,-6-2-3-16,-1-3 3 0,-4-5 8 0,-5 0-5 15,0-2 0-15,-6-1 2 0,-5-2-5 0,-4-2 6 16,-3 0-1-16,-5-3 0 0,-4 0-5 0,-3 1-1 15,-4 1-2-15,-3 3-1 0,-2 2 6 0,-5 4-7 16,-3 5-1-16,-4 4-4 0,-9 5-11 16,-6 6-25-16,-5 7-92 0,-7 4-379 0,-5 5-1263 15</inkml:trace>
  <inkml:trace contextRef="#ctx0" brushRef="#br0" timeOffset="885787.5968">11591 8231 1 0,'0'-7'0'15,"-1"-7"0"-15,1-1 0 0,1 1 276 16,5-2 17-16,0 2-23 0,0-1-13 0,2-1-10 16,0 2-19-16,-1 0-26 0,0 3-29 0,0 2-35 15,-5 4-32-15,1 4-32 0,-3 0-32 16,0 2-17-16,0 0-8 0,0 3 3 0,0 1 10 15,1 4 7-15,0 2 3 0,0 4-3 0,-1 2-2 16,2 4-7-16,1 2-4 0,0 2-5 0,0 3-5 16,2 0 2-16,1 1 0 0,0-2-1 0,4 2-2 15,-3-4-4-15,3-3-5 0,2-4 1 0,1-4 5 16,0-5 1-16,1 0 5 0,1-5 3 16,3-3 3-16,2-1 4 0,-2-3 2 0,5-7-1 15,0 2-2-15,5-10-5 0,-1-1-6 0,7-2-4 16,2-5-2-16,0 0-1 0,3 0-1 0,1-3 0 15,-1 0-4-15,0-3 1 0,2 1 1 16,0-3-2-16,-1 2 3 0,-4 2-5 0,-1 4 1 16,-6 3-1-16,-6 5 1 0,-4 2 3 0,-5 4 2 15,-7 2 4-15,-2 2 2 0,0 3 1 16,-4 0-2-16,-2 2-5 0,-4 2-6 0,3 0-15 16,-1 1-19-16,-3 2-16 0,0 1-14 0,-3 5-6 15,-7 4-21-15,3 2-44 0,-4 4-79 0,-4 1-111 16,3 1-137-16,-4 2-238 0,0 3-185 15</inkml:trace>
  <inkml:trace contextRef="#ctx0" brushRef="#br0" timeOffset="886321.3656">11537 8608 1 0,'1'-4'0'0,"-2"0"198"0,1-1 196 16,0 3-62-16,1 1-45 0,1 1-83 0,-2 0-80 16,0 0-59-16,0 1-31 0,0 2 0 0,1 1 9 15,1 0 16-15,2 3 7 0,-1 0 0 16,2 3 1-16,0 0 1 0,1 3 0 0,-1 0-4 16,-1 3-6-16,1 1-12 0,0 0-11 0,0 4-5 15,2-2-5-15,0 1 0 0,0-1-1 0,-1-2-5 16,0 1-1-16,3 1-5 0,-3-3 3 15,0-3-3-15,1 1 3 0,2-1-1 0,-1 1-5 16,1-3 3-16,3 1-2 0,1-4 1 0,-1 1 5 16,7-2 1-16,1-3 7 0,5-4 5 15,2-5 4-15,7-7-1 0,4-1-4 0,5-7-6 0,5-4-6 16,4-3-1-16,7-6-5 0,1-1-1 0,2-6 1 16,1 0-3-16,5-5 1 0,-1-2-2 15,3-1 2-15,-3 0 0 0,-1 1 3 0,-1 0 1 16,-7 2-4-16,-4 5 4 0,-9 4-2 0,-6 7 2 15,-8 4 4-15,-5 5-1 0,-10 6 5 16,-4 1 6-16,-1 4 4 0,-6 2 3 0,-2 0 1 16,-2 3 0-16,-1 1-6 0,-1 3-1 0,1-1-10 15,-2 2-7-15,1-1-3 0,-1 0-11 0,-1 3 3 16,-3 0-2-16,0 1-2 0,0 1 4 16,-2-2 0-16,3 2 2 0,-1-1-2 0,0-1 3 15,1 2-4-15,0-2-3 0,0 0 4 0,1 1-7 16,0 1 0-16,2 1-2 0,-3-1-12 0,2 2-9 15,1 1-26-15,0 1-41 0,-1 3-62 16,0 0-124-16,2 0-284 0,0 5-916 0</inkml:trace>
  <inkml:trace contextRef="#ctx0" brushRef="#br0" timeOffset="887948.0108">2365 15634 1 0,'-6'-5'0'0,"-2"-5"0"15,-1 2 146-15,0-2 283 0,5 3-64 0,-4 2-63 16,4 0-52-16,-2 2-44 0,4-1-25 16,-2 0-26-16,1 3-15 0,2-2-18 0,-1 2-23 15,0-2-12-15,0 3-11 0,-2-1 0 0,4 0 5 16,-1 1 0-16,1 0-6 0,0 1-15 16,0-1-13-16,0 1-16 0,0-1-9 0,1 1-5 15,0 1-10-15,2-1 13 0,1 0 6 0,2 2 7 16,3-1 11-16,8 4-3 0,3-3-3 15,9 1-3-15,4 1-6 0,7-1-5 0,1-2-3 16,9-1-1-16,-1-1-9 0,2-1 5 0,1 0-4 16,-1 0-1-16,1-4 8 0,0 2-7 0,0 0 2 15,-3 0-4-15,-1-1 0 0,-5-2-1 0,-3 2 0 16,-1-1 3-16,-5 2-8 0,-1-1 4 0,-8 1-3 16,-3 0-5-16,-4-1 11 0,-7 3-9 0,-6 0 3 15,-2 1-1-15,-3 1-5 0,-1-1 4 16,-1 0-5-16,0 0-5 0,-4 1-14 15,-8 2-19-15,-4 1-33 0,-8 3-43 0,-5 0-55 16,-5 2-111-16,-3 2-257 0,-4 2-580 0,-1 2-83 16</inkml:trace>
  <inkml:trace contextRef="#ctx0" brushRef="#br0" timeOffset="888166.9109">2484 15751 2169 0,'-2'-1'165'0,"-3"0"-148"0,2 1-2 0,5 2 25 15,3 3 48-15,-2 4 49 0,1 5 7 16,2 0-16-16,0 4-16 0,-2 5-18 0,4 9-7 16,-4 2-12-16,3 7-14 0,-4 4-8 0,-1 6-10 15,-2 5-5-15,-3 3-12 0,-3 2-5 16,1 1-10-16,-2-4-4 0,2 0 3 0,1-6-7 0,0-5 1 16,4-8-6-16,3-3-8 0,2-7 4 0,0-1-6 15,3-3-18-15,1-5-31 0,1-1-51 16,8-8-67-16,3-2-112 0,5-7-339 0,9-5-987 15</inkml:trace>
  <inkml:trace contextRef="#ctx0" brushRef="#br0" timeOffset="889026.6741">3212 16152 1981 0,'-11'0'179'15,"-7"0"-30"-15,-4 4 12 0,-5 4 4 0,0 5-5 16,-4 4-25-16,-2 2-24 0,0 5-23 0,-1-2-14 15,0 2-7-15,7-2-17 0,3 0-9 0,3 0-14 16,8-2-8-16,3-3-5 0,2 3-3 16,8-1-2-16,0-1-5 0,7-2-1 0,4-1-1 15,2-2 4-15,10-1-1 0,2-2-2 0,3-4-3 16,4-3-7-16,0-6 2 0,-1-1-5 0,1-5 0 16,-1 1 1-16,0-5-5 0,-3 2 5 15,-4-5-2-15,-4 0 10 0,-1-3 5 0,-6 0-2 16,-2-2 4-16,-3 1-6 0,-2-1-5 0,-5 1 8 15,-2 1 1-15,-5-1 2 0,1 2-1 0,-3 3-1 16,-1 1-4-16,-1 2 2 0,3 4 2 16,-5 2-3-16,4 2 3 0,1 4-5 0,-1 0-6 15,2 3 3-15,0 2 0 0,1 2 4 16,1 5 4-16,2 0-4 0,0 4-3 0,6 2 1 0,2-2 4 16,7 2 0-16,3-3 2 0,8-3-4 0,2-2-5 15,9-4 2-15,1-4 3 0,3-4 2 16,3 0 4-16,1-8-4 0,0-3-4 0,0-4-2 15,-1-3 0-15,0-3 0 0,-1-1 7 0,-2-6-1 16,-2 1-2-16,-5-4 6 0,0-8-3 16,0-6 4-16,-1-6 4 0,-1-6-6 0,-1 1 1 15,-1-2 0-15,-5-1-2 0,-5 2 5 0,-4 6 2 16,-4 6 1-16,-7 10 1 0,-3 7 8 0,-2 8-2 16,-4 7 3-16,-1 3 2 0,-1 4-6 0,-1 5-4 15,-2 4-6-15,-3 7-5 0,-8 9 1 16,-8 10 2-16,-7 10 0 0,-1 7-3 0,2 8-1 15,1 4 0-15,5 3 1 0,0 5 5 16,5 3-10-16,7 3 2 0,0-1-2 0,14-7-5 16,7-6 6-16,13-14 2 0,4-7 0 0,8-7 0 15,1-3 0-15,1-5-6 0,3-2 0 0,0-7-2 16,0-3-5-16,-2-5 0 0,1-5-2 0,-2-6 0 16,1-3 8-16,-3-6 5 0,-1-4 4 15,-3 1 3-15,-4-3-2 0,0 0-6 0,-4 2 3 16,-4 3 7-16,-4 1-3 0,-3 3 3 0,-3 3-5 15,-2 4-8-15,-2 0 9 0,-3 4 0 0,-2 3 0 16,-3 0 1-16,-3 5-8 0,-5 4 2 0,-2 3-2 16,-3 4 4-16,0 2 0 0,0 3 1 15,3-3-2-15,3 3-9 0,5-2 9 0,5 1-1 16,3-2 3-16,4-1 4 0,4-1-10 0,1 0 2 16,3-4 0-16,5 1 4 0,1-5-1 0,3-2 3 15,5-4-1-15,2-3-6 0,3-3 6 16,1-2-5-16,2-1 2 0,0-3 5 0,-4 4-6 15,0 0 0-15,-1-1-2 0,-5 2-1 0,0 2 6 16,-5 1 0-16,-3 1-2 0,-2 0-4 16,1 2 1-16,-2 0 1 0,-2 3 3 0,-3 1 3 15,1 1-6-15,-2 0 0 0,-1 0-3 0,3 1 2 0,-4 4 2 16,0-2 0-16,-1 3 0 0,-1-1-8 16,1 0-6-16,-5 0-20 0,3-1-26 15,-1 1-44-15,-3-4-96 0,0 4-133 0,-2-3-434 0,-2-2-911 16</inkml:trace>
  <inkml:trace contextRef="#ctx0" brushRef="#br0" timeOffset="889208.1991">3765 15890 2340 0,'-7'-8'134'0,"2"-1"14"0,0-4-5 16,7 5-18-16,1 2-33 0,2 2-40 0,4-2-33 15,3 4-12-15,6-2-5 0,8 2-9 0,8 1-6 16,7 0-42-16,2 1-110 0,6 1-385 16,2 0-1085-16</inkml:trace>
  <inkml:trace contextRef="#ctx0" brushRef="#br0" timeOffset="889956.3082">5134 15911 2384 0,'-2'-18'148'0,"-1"-7"7"0,1-1-17 0,4 10-31 16,1 9-11-16,-1 2-25 0,1 5-25 16,-3 6-14-16,3 2-7 0,3 7 14 0,-2 8 7 15,3 6 4-15,-1 7-2 0,-1 7-12 0,-5 6-10 16,0 5-8-16,-8 3-4 0,0 8-4 16,-2-2-2-16,-3 4-1 0,1-2-7 0,5-5 1 15,3-9-5-15,2-11-1 0,1-8 7 0,1-4-6 16,-1-8 1-16,-2-1-15 0,0-6-16 0,0-3-12 15,1-5-5-15,-2-5-2 0,2-4-33 16,-6-7-40-16,0-5-79 0,-3-7-107 0,0-5-157 16,-2-8-323-16,-3 0-338 0</inkml:trace>
  <inkml:trace contextRef="#ctx0" brushRef="#br0" timeOffset="890226.6356">4762 16029 1 0,'-14'-19'643'0,"-3"-7"-112"15,-3-4-103-15,11 5-105 0,8 9-67 0,5-1-55 16,4 1-57-16,9 2-35 0,5 0-22 0,9 0-10 15,8 5 0-15,11 3-11 0,2 5-4 0,6 6-15 16,3 4-17-16,3 10-10 0,-2 6-8 16,1 4-1-16,1 7-3 0,-5 5 3 15,-2 0 0-15,-4 5-5 0,-4 1 2 0,-7-2-4 16,-3-1-1-16,-10-1 4 0,-8-1-2 0,-8-2 3 0,-6 1 1 16,-10-5 5-16,-7 0 4 0,-7-6 9 15,-9-2 4-15,-4-3-3 0,-4-4 9 0,-2-2-8 16,-4-1 1-16,-3-5 4 0,1-1-14 15,2-5 4-15,1-4-8 0,3-3-4 0,2-1 2 16,3-2-6-16,4-2-1 0,2-1-5 0,6-2 0 16,3 1-13-16,7 0-20 0,4-2-36 0,2 2-82 15,5-1-135-15,4 0-342 0,11 1-1007 16</inkml:trace>
  <inkml:trace contextRef="#ctx0" brushRef="#br0" timeOffset="890414.5923">6227 16370 1903 0,'-3'-10'586'0,"-7"-3"-407"15,0-3-9-15,4 7-16 0,-1 0-25 0,-1 3-29 16,-3 1-34-16,1 4-29 0,1 0-16 16,-1 3-12-16,0 1-11 0,7 1 2 0,-2 3-8 15,5 3-3-15,1 2-20 0,4 2-52 0,2 2-107 16,4 0-319-16,3 4-1068 0</inkml:trace>
  <inkml:trace contextRef="#ctx0" brushRef="#br0" timeOffset="890622.5098">6879 16238 2199 0,'-12'0'187'0,"-9"3"0"0,-2 4-5 0,-6 2-7 16,-3 7-4-16,-8 3-44 0,-1 5-32 0,-2 6-18 15,-2 1-23-15,9 0-7 0,5 4-13 16,4-3-13-16,8-1-2 0,8 3-10 0,10-4-3 16,6 0-5-16,10 0-1 0,5-5-1 0,9-1-1 15,8-8 0-15,10-2-18 0,7-4-22 16,9-4-57-16,1-4-85 0,0-2-120 0,2-3-350 16,-1-2-972-16</inkml:trace>
  <inkml:trace contextRef="#ctx0" brushRef="#br0" timeOffset="890830.4307">7841 16280 1970 0,'-11'-3'353'0,"-2"-1"-59"0,-5-1-64 0,6 1-28 16,4 2-25-16,3-1-43 0,1 1-34 0,4 1-35 16,4 0-17-16,3 0-19 0,8-2-13 15,5 0 8-15,5 1-13 0,6 0 0 0,7 4-2 16,2-1-12-16,3 1 4 0,-1 0-4 0,-1 1-1 15,0 0-13-15,-2 1-27 0,1 0-45 16,0 3-68-16,-1-4-133 0,-5 5-411 0,-2-1-1012 0</inkml:trace>
  <inkml:trace contextRef="#ctx0" brushRef="#br0" timeOffset="891013.0094">7760 16634 1877 0,'-9'4'418'0,"-3"0"-93"0,3 1-80 16,7-4-72-16,2-1-40 0,3-1-28 0,4 2-17 16,7-1-5-16,8 3-20 0,5-2-26 15,12-1-15-15,2-1-11 0,10-2 0 0,0 2-8 16,5-2-3-16,-1 1-27 0,3 0-41 0,-1-3-62 16,8 0-184-16,1-2-826 0,3 1-580 15</inkml:trace>
  <inkml:trace contextRef="#ctx0" brushRef="#br0" timeOffset="891474.0504">9302 15919 1679 0,'-23'-5'285'0,"-10"-1"-56"16,-3 2-4-16,7 0-17 0,15 1-11 0,0 2-32 15,10 1-46-15,2 0-42 0,2 0-32 16,3 1-12-16,4 3 0 0,6 0 9 0,8 0 5 15,9 5-1-15,12-4-10 0,6 2-5 0,9 4-6 16,4 0-7-16,4 2 1 0,1 1-7 0,0 2 1 16,-5-1-1-16,-5 1-4 0,-7 3 4 15,-3 1-6-15,-11 1-1 0,-5-2 0 0,-9 0-3 16,-3 1 8-16,-7 3-4 0,-4 0 5 0,-6 0 1 16,-8 5 1-16,-4 1 7 0,-9 2-3 0,-7 4 2 15,-4 2-5-15,-6 4-10 0,-4-3 2 16,-6 1-2-16,6-2 1 0,0-4 4 0,2-2-4 15,6-1-3-15,3-7-4 0,4 0 0 16,6-3 0-16,6-3-3 0,4-3-13 0,9-2-23 16,3-2-40-16,10-2-50 0,7-5-78 0,14-4-201 0,10-7-735 15,9-6-555-15</inkml:trace>
  <inkml:trace contextRef="#ctx0" brushRef="#br0" timeOffset="891738.7981">10563 16025 2085 0,'-4'-8'304'0,"-5"-3"-39"0,-6 1-68 16,-1 4-26-16,-5 5-26 0,-5 3-33 0,1 4-30 16,-2 6-15-16,0 1-11 0,4 6-13 15,1 5-7-15,1 2-9 0,4 5-4 0,3-2-5 16,4 1-1-16,3 0 1 0,5 3-5 0,2 1-1 16,4-1-6-16,4 6 0 0,2-5-4 0,3 2 2 15,-2 0 1-15,4-1-4 0,-4-3 2 16,-3-3-3-16,-1-1 0 0,-3-9 6 0,-3 0-5 15,-3-3 3-15,-5-3-4 0,2-3-4 0,-6-1 5 16,-5-2 0-16,-2 0 2 0,-3-4 3 16,-1-1-11-16,-3-4-14 0,0-2-15 0,-1-5-17 15,2 1-26-15,0-3-28 0,1-3-56 0,2-1-112 16,1-3-367-16,4-6-1052 0</inkml:trace>
  <inkml:trace contextRef="#ctx0" brushRef="#br0" timeOffset="892095.873">10454 16049 808 0,'34'-2'503'0,"5"-2"-51"0,14 0-116 0,-7 4-49 15,-8 4-45-15,1 4-64 0,-6 4-48 16,-3 1-35-16,-8 6-24 0,-1-1-13 0,-7 3-6 16,-4 4-3-16,-5 2-3 0,-5 0-1 0,-2 3-4 15,-3-1-2-15,-3 0 1 0,-2 1-9 16,0 0-3-16,-5-1-10 0,4-2-9 0,3-4-2 15,1-1-1-15,1-5-1 0,4-2 1 0,2-4-2 16,2-3-2-16,5-4 4 0,4-2 3 0,3-3 2 16,7-2 0-16,6-4-5 0,2-4-10 15,2-2 6-15,1-2 2 0,-2-3 4 0,2-1 2 16,-2-2-6-16,-3 0-4 0,-1-1 0 0,-6-2 7 16,-3 0-5-16,-6 1 3 0,-3-2-4 15,-3 4-5-15,-4 0 5 0,-2 1 1 0,-7 1 2 16,1 5 2-16,-4-2-6 0,-6 2-2 0,-1 3-2 15,-4 4 3-15,-2 1 0 0,-4 2 1 0,2 3-6 16,-1 1-12-16,2 0-11 0,4 1-29 0,1 2-35 16,5-2-55-16,4 3-109 0,6-1-235 0,5 1-708 15,9 0-169-15</inkml:trace>
  <inkml:trace contextRef="#ctx0" brushRef="#br0" timeOffset="892668.7979">11672 16109 841 0,'0'-2'499'0,"0"0"-151"0,-2 1-52 0,1 1-57 15,1 0-61-15,-1 0-48 0,0 0-24 16,1 0-19-16,1 1 0 0,-1 0-1 0,0-1-5 16,-1 1 10-16,1-1-9 0,-2 0-13 0,1 2-12 15,0 0-12-15,-2 2-4 0,-4-1 2 0,1 2 2 16,-3 3-7-16,2-2-4 0,-3 1-12 15,0 4-10-15,2-3 8 0,-2 1-6 0,4 2 1 16,0-4-1-16,1-1-8 0,0 0 2 0,3-2-3 16,0-1 3-16,2-3-3 0,0 1 1 0,0-1 0 15,0-1-5-15,0 1 13 0,1-2-1 16,0 1 5-16,1 0 1 0,0-2-13 0,3 0-3 16,-2-2-4-16,1 2 6 0,-1 2 1 0,-1-2-2 15,0 2-4-15,-1-1-6 0,-1 2 3 0,0 0 2 16,0 2 3-16,-1 0 5 0,-1 1-9 0,0 5 1 15,-4 0 0-15,0 5 0 0,-4 3 5 16,-4 2 1-16,2 3-4 0,-2-1-4 0,2 4 4 16,-1 1 1-16,3 0 4 0,1 1 7 0,3-1-5 15,-2 1-6-15,8-3-2 0,0-2 0 16,6-3 3-16,1-3 5 0,5 0-3 0,3-4-4 16,4 1 4-16,2-3-3 0,3-3 5 0,2-2 4 15,-2-8-9-15,2 1 4 0,-2-5-6 0,1-5-4 16,-3 2 12-16,-2-2-2 0,-1-1-1 15,-3-5-3-15,0 1 0 0,-3-3-3 0,-1-1 5 16,-5 1 5-16,-2-2-8 0,-2-2 2 0,-3 0-3 16,-3-3 2-16,-2 3-3 0,-3-1 3 0,-5 2 1 15,-1-1-8-15,-3 1 4 0,-3 1-2 16,-2 2 3-16,-6 2 8 0,0 4-7 0,-2 0-2 0,-3 4-4 16,1 3-7-16,0 2 8 0,4 4-5 15,2 3-12-15,5 2-18 0,9 5-30 0,5 1-37 16,5 4-61-16,3 2-139 0,7 1-541 0,9-4-888 15</inkml:trace>
  <inkml:trace contextRef="#ctx0" brushRef="#br0" timeOffset="893360.148">12358 16407 782 0,'-5'-7'688'0,"-3"-3"-251"0,-2-3-95 0,-2 5-69 16,0 0-52-16,-6 4-48 0,-3 4-47 16,-1 4-25-16,-8 4-15 0,-3 1-15 0,1 6-9 0,-2 0-9 15,2 4-6-15,2 0-7 0,1 2-6 16,3-2-7-16,1 0-8 0,5 1 2 0,7 0-8 15,3 0 0-15,4-1-4 0,6-4-7 0,6 3 3 16,5-4-3-16,9-1 8 0,5-1 0 16,7-5 0-16,3-2-2 0,4-5-5 0,-3-2 5 15,1-3-3-15,-1-4 1 0,-2-3 3 0,-3-4-7 16,-2-1 2-16,-2-2-3 0,-7-3 2 0,-4 0 3 16,-4 0 0-16,-4-2 4 0,-4 1-9 15,-4-3 6-15,-3 1-5 0,-3 0 0 0,-3 1 3 16,-7 0-6-16,0 2 2 0,-7-1-5 0,0 3 1 15,-8 2 3-15,1 2 0 0,-2 2-1 16,-5 2-3-16,4 3 0 0,-1 3-5 0,3 4-4 16,2 2-11-16,3 2-20 0,4 3-22 0,4 2-30 15,7 2-31-15,5 5-57 0,6-2-118 0,6 5-336 16,12 2-995-16</inkml:trace>
  <inkml:trace contextRef="#ctx0" brushRef="#br0" timeOffset="893558.6173">12709 16447 1534 0,'5'-3'482'0,"-1"-1"-179"0,5-6-89 0,4 4-36 16,6 0-20-16,3 1-35 0,8-2-43 0,5 2-23 16,5 2-18-16,6 2-10 0,5 1-7 15,4 0-10-15,1 1-4 0,0 1-5 0,-1 0-3 16,-4 1-5-16,-1 0-12 0,-7 0-33 0,0-3-69 15,-5 2-114-15,-5-2-283 0,-4 0-596 0,-4-2-77 16</inkml:trace>
  <inkml:trace contextRef="#ctx0" brushRef="#br0" timeOffset="893768.1047">13105 16163 1459 0,'-5'-2'465'0,"1"-1"-134"0,2 1-117 15,1 4-66-15,1 2-35 0,-1 6-5 0,-2 2 15 16,0 6-1-16,1 4-24 0,-2 3-18 16,1 3-16-16,2 4-11 0,0 3-5 0,-2 0-14 15,-3 4-6-15,3-1-11 0,-5 3-8 0,2 0 0 16,-1 3-4-16,-3 2 1 0,1-1-5 0,0 1-11 16,-1 1-45-16,5 0-76 0,-1 1-113 0,5-5-272 15,2-6-992-15</inkml:trace>
  <inkml:trace contextRef="#ctx0" brushRef="#br0" timeOffset="894288.2152">13707 16018 2419 0,'16'-8'149'0,"3"0"9"0,7 1-15 15,2 8-3-15,2 5-10 0,0 5-25 0,-7 5-34 16,2 6-19-16,-9 4-11 0,2 2-13 0,-6 1-2 16,0 4-7-16,2 0-3 0,-7 0-5 15,-1 2 1-15,-2 1-2 0,-1-2-6 0,0 0 4 16,-1-7-6-16,4-6-1 0,3-3 5 0,1-7-6 16,1-8 7-16,1-3-2 0,7-5 2 15,1-2 0-15,4-8-3 0,5-1 1 0,-4-1-5 0,1-5 6 16,-4 1-4-16,1-4 1 0,-4-1 3 15,1-2-6-15,-1-4 2 0,1-4-2 0,-2 1 1 16,-4-1 2-16,0-2 0 0,-7 4 3 0,-2 4-3 16,-4 5 6-16,-5 9-5 0,-3 2 2 15,-3 5 2-15,-9 1-12 0,-3 7 9 0,-8 3-5 16,-2 6 0-16,-1 3 5 0,3 5-3 0,2 1 2 16,0 4-1-16,8 2 1 0,4 4-4 15,3 1 3-15,8 0 1 0,3 3-8 0,5 0 8 16,4-1-5-16,8-2-1 0,0 1 6 0,2 1-3 15,4 0 2-15,-2-1-2 0,2 1 2 0,-2-3-7 16,0 0 2-16,-7-2 4 0,-2-1-11 0,-5-3 13 16,-3-2-5-16,-4-1-2 0,-2-7 10 0,0 2-8 15,-5-6 6-15,0 1 2 0,-3-2-6 16,-5-3 4-16,3-2-3 0,-4 1 1 0,-1-4-1 16,0 1 1-16,4-1-4 0,-1-1-9 15,3-1-5-15,4 0-25 0,0 1-25 0,5-2-41 0,-2 2-94 16,5-5-254-16,2-4-1127 0</inkml:trace>
  <inkml:trace contextRef="#ctx0" brushRef="#br0" timeOffset="894620.3502">14910 16180 1432 0,'4'-5'587'0,"4"-5"-211"15,-2 1-88-15,-4 1-53 0,-6 3-46 16,0 3-55-16,-8 2-48 0,-7 1-15 0,-7 4-12 15,-5 3-2-15,-2 4-5 0,-6 2-15 0,5 1-2 16,2 5-9-16,1 0-6 0,2 1 3 0,3 3-11 16,6 1-2-16,8 1-6 0,4-1 1 0,10 1-5 15,6-1 3-15,10-2 3 0,4 1-10 16,7-2 9-16,3 1-6 0,8-1 1 0,1 1 5 16,6 1-4-16,-4 1 1 0,-2 3-2 0,-4-3-3 15,-6 0 0-15,-8-6 3 0,-4-1 2 0,-7-3-2 16,-3-3 0-16,-7-1-2 0,-3-4-1 0,-3-3 6 15,-11 3-2-15,-4-2 2 0,-6 0-2 16,-9 1-4-16,-3-4 3 0,-4 3-3 0,-3 1 3 16,0-3-9-16,3 1-7 0,6-3-13 0,3-2-20 15,6-5-17-15,3-1-36 0,6-1-39 16,4-4-76-16,6 0-129 0,8-6-325 0,8-2-698 16</inkml:trace>
  <inkml:trace contextRef="#ctx0" brushRef="#br0" timeOffset="894946.3531">15228 16323 829 0,'20'-5'681'0,"-1"-2"-221"0,1 2-127 16,-8 4-96-16,-6 2-67 0,-5 3-47 0,-2 2-15 15,-3 5-6-15,1 5-11 0,-6 0-18 0,-3 5-15 16,0 3-14-16,-3-2-14 0,2 1-6 16,0 0-9-16,3-1-4 0,2 3 2 0,-1-3-8 15,6 2-1-15,4-3-4 0,4-6 4 0,4 1 5 16,5-5 1-16,2-4 0 0,4-2-5 15,1-4-1-15,6-2 0 0,-3-4 2 0,2-2 3 16,-2-3-1-16,2-3 1 0,-3-2-2 0,-2-2 0 16,-2-4 5-16,-4 3-4 0,2-1 1 0,-4-2-4 15,-3 2 1-15,-2-1 0 0,-1-1-1 16,-5 5 3-16,-3-2-7 0,-6 2 3 0,2 5-2 16,-3 0-2-16,-3 1 4 0,-4 2-5 0,1 1 0 15,-3 2-3-15,2 5-1 0,-3-1 0 0,4 2 2 16,-4 1 3-16,3 1-4 0,1 3-1 15,4-2-9-15,-1 1-18 0,3 0-21 0,4 1-47 16,-2 1-81-16,5-2-204 0,1 4-800 0,3-2-409 16</inkml:trace>
  <inkml:trace contextRef="#ctx0" brushRef="#br0" timeOffset="896728.944">13947 16125 1 0,'-8'-6'0'0,"1"0"493"16,-3-2-35-16,3 0-51 0,0 4-61 0,-3-1-81 15,4 3-57-15,1 2-52 0,-5 2-33 16,0 5-17-16,-1 4-9 0,-8 3-5 0,5 2-12 16,-4 3-4-16,-1 1-10 0,1 0-9 0,0 5 0 15,2 3-9-15,0-1-8 0,2 2-6 0,4-1-6 16,2 1-5-16,8 1-1 0,7 1-1 15,4-2-1-15,4-1-2 0,3 2-3 0,8-3-7 16,-2-1 3-16,5 2-1 0,2-4 1 0,-2 0-2 16,2-1-5-16,-3 1-2 0,-4-2 0 15,3 2 3-15,-7 0-2 0,-6-2 1 0,0 0-3 16,-8-1-2-16,-2-1 5 0,-4 1 0 0,-4-1 5 16,-4 0 1-16,-3-2 2 0,-2-3-1 15,-5-2 1-15,1-2 2 0,-6 0-3 0,-1-3 3 16,0-2-5-16,-1-1-4 0,-1 0 1 0,1-3-4 15,2-2 5-15,0 0-1 0,6-2-4 0,-2-1 1 16,5 0-3-16,0-3 3 0,4 3-1 16,1-3-3-16,4 2-17 0,-2-3-35 0,5-2-49 15,1 1-93-15,2-2-183 0,1 0-678 0,7-4-614 16</inkml:trace>
  <inkml:trace contextRef="#ctx0" brushRef="#br0" timeOffset="897324.7595">13722 16375 1865 0,'-6'-3'170'0,"4"-2"14"15,-1-1-7-15,-1 2-12 0,4 3-11 16,-1-1-28-16,0 0-33 0,0 2-30 0,-1 0-24 15,-1-1-13-15,-1 1-6 0,1 1-7 0,-6-1 0 16,0 0-5-16,-3 2-4 0,-4-1 3 0,2 0-1 16,-3 0 3-16,4-1-1 0,-4-1-1 15,4-1 1-15,1 0-1 0,1-1 6 0,-1-2-2 16,2-3 0-16,3-1 0 0,1-3-3 0,4 1-2 16,3-6-4-16,6 2 1 0,3-5-1 15,4 1-3-15,5-1 2 0,3 2-3 0,6 2 4 16,-2 2-1-16,0 6 1 0,1 3-1 0,-5 7-2 15,3 6 4-15,-1 6-1 0,-2 4 1 0,-2 8 7 16,-1 5 2-16,-3 6 4 0,0 6 5 0,-6 5 1 16,-3 6-5-16,-4 7 2 0,-10 5-4 0,-3 3-8 15,-5 4 8-15,-8 6-8 16,-4 2 1-16,-5-3-1 0,-5-3-7 0,0-12 5 0,1-10-4 16,-1-11 4-16,4-7 1 0,0-6 1 0,-3-5 1 15,6-6-5-15,3-6 8 0,8-5-3 0,3-6 7 16,3-5 1-16,3-4-5 0,1-4 2 15,-1-8-7-15,7-4 0 0,0-3-2 0,6-4-1 16,5-1 2-16,0 3-4 0,8 1 1 0,4 2-2 16,2 5 0-16,4 0 1 0,0 3-1 15,4 5 6-15,0 1 0 0,2 6 5 0,-2 3 1 16,3 6-1-16,2 3 1 0,-2 7-6 0,-1 2 3 16,5 6-6-16,-2 2 3 0,1 6 3 0,-3 6-11 15,-1-1 6-15,-2 3-5 0,0-2-2 0,-1 2 5 16,-2-5 2-16,-1-2 0 0,1-2-6 15,-4-7-1-15,3 1-19 0,-3-7-25 0,1-1-34 16,4-4-75-16,1-5-118 0,0-3-392 0,1-6-1032 16</inkml:trace>
  <inkml:trace contextRef="#ctx0" brushRef="#br0" timeOffset="897833.6658">15763 16586 1767 0,'0'-10'300'0,"-4"0"-8"0,2-4-55 16,1 8-20-16,-3 3-40 0,-2 1-62 0,2 6-41 16,-3 3-27-16,-4 7 0 0,-7 6 4 0,-2 5 4 15,0 4 1-15,-2 3-14 0,1 1 1 0,0-1-10 16,2 1-7-16,2-1-2 0,10 0-10 0,2 2-2 15,7-6-5-15,7-4 3 0,9-3-4 16,3-7-1-16,7-2 5 0,4-6-13 0,3-4 13 16,8-4-3-16,-2-4-3 0,0-6 12 0,-5-1-10 15,-1-3 1-15,-3-4-2 0,-8-1-4 16,1-3 2-16,-10-3 1 0,2 2 3 0,-9-2-5 16,-3 2 4-16,-5-2-4 0,-1-1-3 0,-7 1 10 15,-3-1-7-15,-1 3 1 0,-6 0 1 0,-3 4-10 16,-2 5 4-16,-6 2-3 0,-2 6 2 15,-6 6-6-15,-4 2-2 0,-2 4-11 0,0 2-22 16,1 0-18-16,1 5-47 0,6 0-64 0,6-1-150 16,12 0-605-16,3 0-766 0</inkml:trace>
  <inkml:trace contextRef="#ctx0" brushRef="#br0" timeOffset="898101.9064">17386 16647 2513 0,'-15'-11'143'16,"-6"-3"40"-16,2-1-1 0,8 1-18 0,8 3-32 15,4-1-47-15,6 1-28 0,6-1-14 0,8 3-11 16,2 0-5-16,10 4-11 0,4 3-8 0,2 2 3 15,4 2-8-15,4 4 4 0,-2 2-5 16,2 2-6-16,-3 3 1 0,-2 1-6 0,-1 2-9 16,-2 0-32-16,-3 1-48 0,-8 2-93 0,-3-1-180 15,-8 2-513-15,-5 0-793 0</inkml:trace>
  <inkml:trace contextRef="#ctx0" brushRef="#br0" timeOffset="898278.612">17253 16950 1733 0,'-10'4'314'0,"-3"-2"41"0,2 0-79 16,7 1-44-16,4-2-56 0,1 0-68 0,3 0-21 15,5 0-12-15,9-1-1 0,9-1-8 0,8 1-21 16,8 0-15-16,8 1-13 0,5 2-9 16,0-1-6-16,5 2-1 0,0 1-16 0,2 1-46 15,-4-1-68-15,0-4-166 0,-4 1-427 0,2-4-992 16</inkml:trace>
  <inkml:trace contextRef="#ctx0" brushRef="#br0" timeOffset="898733.1773">19071 16248 1727 0,'-29'-7'156'0,"-7"-1"29"0,-7-2 27 16,9-1 6-16,8 3-3 0,1 3-30 15,5-3-46-15,3 7-45 0,2-2-20 0,3 2-20 16,3 1-8-16,5 1-13 0,1 0-14 0,3 1-3 16,2-2 1-16,3 1 10 0,4 1 5 15,8 0 5-15,9 4-6 0,9-3-9 0,7-1 2 16,5 3-10-16,7-1-1 0,2 1 2 0,1 5-10 15,-2-2 4-15,-5 2-1 0,-4 0-1 0,-6 2-2 16,-6 1 3-16,-6 1-2 0,-8-1-2 16,-5 3 5-16,-5 2-2 0,-5 0 4 0,-5 4 8 15,-4 2-6-15,0 1 6 0,-4 1-6 0,-4-1 0 16,-1 2 5-16,-1 0-5 0,-3 2 0 16,1 1-7-16,-2 1-3 0,3-3 1 0,-1 2 2 15,-1-3 1-15,1 2-4 0,1-1 1 0,-1 0-4 16,2-1-1-16,1 2 8 0,0-1-5 0,0 1 3 15,1-2-5-15,0 2-7 0,2-6 2 16,4-1-5-16,1-2-3 0,5-6-14 0,0-2-16 16,4 0-26-16,1-5-22 0,2 1-25 0,7-6-50 15,0-8-79-15,5-1-175 0,5-4-531 0,0-4-672 16</inkml:trace>
  <inkml:trace contextRef="#ctx0" brushRef="#br0" timeOffset="899033.0428">19539 16246 1156 0,'-2'-10'473'16,"2"-2"-27"-16,0-3-163 0,6 5-60 0,1 1-39 15,7 2-48-15,5 2-30 0,6 3-15 0,6 2-10 16,5 1-3-16,4 2-16 0,6 4-7 0,1 2-7 16,7 7-8-16,-2-1-3 0,-1 4-6 15,1 0-7-15,-3 2-6 0,-8 3 0 0,-2 2-1 16,-8 0-1-16,-7 3 3 0,-6-2-1 0,-7 1 6 15,-3 1 2-15,-8 0 0 0,-5 0 3 16,-5 0-6-16,-4 0 3 0,-5 0 0 0,-2-2-7 16,-4 2 0-16,-2-3-8 0,-1-1-6 0,1-1 3 15,2-1-1-15,-1 1 2 0,5 1-5 0,0-1-2 16,5-1-4-16,-1-3 1 0,6-2 8 0,4-1-9 16,2-1-4-16,0-2-18 0,3 0-26 0,7-4-22 15,2 1-48-15,5-3-68 0,4-1-212 16,3 0-826-16,6-6-505 0</inkml:trace>
  <inkml:trace contextRef="#ctx0" brushRef="#br0" timeOffset="899331.1552">20950 16295 2255 0,'-14'-3'234'0,"-10"1"-11"15,-5-1-27-15,-4 6-18 0,1 4-29 16,-1 0-40-16,-5 8-27 0,1 0-13 0,2 3-15 15,5 5-8-15,9 0-8 0,3 2-12 0,8 3-6 16,9-1-7-16,1 3-4 0,9 2 1 16,1 2 3-16,9 1-1 0,0 3-5 0,4 2 1 0,0 0-8 15,4-1 2-15,-4 2 9 0,0 0-9 16,1-4 2-16,-6 0-5 0,-3-7-7 0,-3-2 5 16,-4-4 5-16,-6-2-1 0,-3-2 0 0,-4-2 1 15,-4-1-4-15,-4-4 4 0,-2 1 6 0,-6-6-5 16,0-4 1-16,-1-1-2 0,0-4-10 15,-2-3 3-15,4-2-6 0,-1-1-16 0,1-6-22 16,1-4-41-16,2 0-58 0,1-4-102 0,1-1-259 16,0-5-1093-16</inkml:trace>
  <inkml:trace contextRef="#ctx0" brushRef="#br0" timeOffset="899714.5581">20818 16286 1058 0,'41'-7'507'0,"17"0"-50"0,15-4-105 0,-2 5-74 16,-5 5-76-16,0 2-62 0,-4 2-40 0,-2 3-23 16,-8 5-7-16,-3 0-11 0,-9 5-18 15,-7 2-14-15,-8 3-10 0,-9 0-3 0,-2 3 5 16,-8 4 3-16,-6 1 0 0,-6 2-1 0,-8 1 5 16,-2 2 3-16,-8-2 5 0,0 1-1 0,-6-3-5 15,0-3-9-15,0 1-5 0,2-6-4 16,6-1 0-16,4-2 1 0,5-3-5 0,5 1-2 0,6-4-2 15,5-2 1-15,7-2 7 0,3-4 7 16,5-3-3-16,9-3-3 0,4-3-4 0,4-5-4 16,1-3-2-16,0-2 4 0,-1-4-2 0,-4 0-1 15,-1-4 1-15,1-1-3 0,-4-2 4 16,-4-2 4-16,-3-1 0 0,-8 1-4 0,-3-1-7 16,-4-1-1-16,-7 2 0 0,-1-2 8 0,-5 2 0 15,-5 2-3-15,-6 4 0 0,-3 2-3 16,-7 4 0-16,-2 6 5 0,-2 2-2 0,-5 2 0 15,-2 3-3-15,4 0-10 0,2 1-2 0,7 1-11 16,6 1-24-16,7 2-32 0,8 4-57 0,8 1-75 16,6 0-148-16,12 4-643 0,11-5-676 15</inkml:trace>
  <inkml:trace contextRef="#ctx0" brushRef="#br0" timeOffset="900024.1345">22354 16409 1664 0,'1'-2'557'0,"2"-1"-192"15,-2 0-129-15,-6 2-72 0,0 5-48 16,-8 0-24-16,-3 6-8 0,-7 2-1 0,-3 5-8 16,-2 3-14-16,2 1-9 0,-1 3-7 0,4-2-10 15,4 4-12-15,2 0-5 0,7-3-8 0,8 4 0 16,3-2 3-16,8 1-1 0,9-2-2 16,3-2-5-16,8 0-4 0,4-5 1 0,2-4 3 15,3-3-1-15,1-6-1 0,2-4 1 16,-2-2-3-16,-1-5 2 0,-4-6 5 0,-1-2-3 15,-4 0 3-15,-1-7-5 0,-6 1 1 0,-3-3-1 16,-8-4 1-16,-4 0 3 0,-6-4-1 0,-7-1-3 16,-4-2 0-16,-4-2-1 0,-6 2-2 15,-6 3 3-15,-1 3-1 0,-7 5-2 0,-2 4 2 16,-10 4-6-16,0 5 1 0,-10 2 8 0,0 2-9 16,-1 2-11-16,5 1-25 0,5 3-44 0,11 4-55 15,9 0-123-15,12 4-378 0,13 6-1106 16</inkml:trace>
  <inkml:trace contextRef="#ctx0" brushRef="#br0" timeOffset="900212.1737">23735 16427 1896 0,'-1'-10'754'0,"-3"-7"-514"0,-2-2-60 0,1 8-32 0,-1 2-48 16,-3 2-43-16,0 3-28 0,0 0-21 0,-2 4-5 15,-1 4 0-15,1 2-9 0,0 6-9 16,0 0-36-16,1 7-71 0,0 0-162 0,-1 4-532 16,-1 2-869-16</inkml:trace>
  <inkml:trace contextRef="#ctx0" brushRef="#br0" timeOffset="900657.8205">18744 17779 1671 0,'-37'-3'650'0,"-6"-3"-445"0,-7-1 17 15,19 2-28-15,15 1-27 0,3-1-19 16,8-1-39-16,3 0-28 0,2 2-18 0,3-2-22 16,5 1-6-16,3 0-9 0,10-3 2 0,7 1 0 15,9-3 1-15,12 5 5 0,12-1-8 0,12-2 1 16,11 1-4-16,14-1-4 0,6-1 4 16,16 2-6-16,11 2 4 0,13 3-2 0,12 1-7 15,10 2-2-15,8-1-7 0,9 2 6 0,8 3-3 16,4-3 3-16,7-1-5 0,-3-2-4 0,0-2 6 15,-6 0-4-15,-1 0 5 0,-8 2-5 16,-4-3 0-16,-8 3-4 0,-12-3-1 0,-4 3 6 16,-13 5-12-16,-11-2 14 0,-17 2-3 0,-13-2-7 15,-14-1 16-15,-20 2-13 0,-15-2 2 0,-20 0 2 16,-14 0-7-16,-11 0 2 0,-14-2-6 16,-7-1 2-16,-10 4-14 0,-13-1-18 0,-4 4-28 15,-11-1-53-15,-4-3-70 0,-10 3-158 0,-1-4-791 16,-11 3-608-16</inkml:trace>
  <inkml:trace contextRef="#ctx0" brushRef="#br0" timeOffset="901334.3605">18387 17893 2877 0,'-41'-44'93'0,"-10"-17"-60"0,-9-16 11 16,18 8 4-16,13-1 20 0,5-3 13 16,5-7 7-16,2-8-5 0,7-3-22 15,1-4-10-15,3-3-20 0,-1-6-4 0,2-2-2 0,0 3-8 16,-1-2 4-16,1 6-7 0,-3 3 1 15,-2 7-4-15,2 1-5 0,-4 0 5 0,-1 0-5 0,-5 6 4 16,0 6 1-16,-1 13-5 0,1 12 4 16,-3 8-4-16,5 8 2 0,-1 3 5 0,2 5-2 15,3 6-1-15,3 2-5 0,2 7-2 0,6 7-3 16,1 2 1-16,1 2 1 0,5 1-7 0,7 1 1 16,8 1 1-16,15 2 0 0,12-2 4 15,10 2 2-15,12 2-1 0,12-3-4 0,12 1 4 16,9-2-8-16,17-1 4 0,10-1 2 0,12-2-5 15,11 0 9-15,11-4-5 0,10-2 0 16,17 1 2-16,10-2-1 0,15-3 2 0,13 1 0 16,10-2 2-16,8 3-5 0,6 0 2 0,-1 3 6 15,-4-2-14-15,-1 1 6 0,-10 1-4 0,-8 1-4 16,-12 3 10-16,-13 0 0 0,-15 1 3 0,-20 4-6 16,-17 0 0-16,-24 1-3 0,-24 3 2 15,-21 1 6-15,-18 4-4 0,-24-2 2 0,-18-2-3 16,-13 1-2-16,-9 1 6 0,-5 3-1 15,-6 4 3-15,-6 6 0 0,-3 6 0 0,-5 6-3 16,-4 5 3-16,-3 6 3 0,1 8-3 0,-1 4 7 0,-1 7-3 16,3 8-3-16,1 4 6 0,7 0-3 15,5 2 2-15,7 1-1 0,3 5-2 0,7 6-3 16,6 6-2-16,2 4 3 0,4 6-5 0,3-5 6 16,-2-1-1-16,-4-4-3 0,0-5 7 0,-8-2-7 15,-2-8 2-15,-5-2-1 0,-10-9-8 16,-1-8 5-16,-10-11-2 0,-5-9 11 0,-9-4 1 15,-13-4 1-15,-15-6-4 0,-17-7-8 0,-23-8 6 16,-20-1-10-16,-31-7-12 0,-25-2-41 16,-32-2-87-16,-36-4-236 0,-39-2-1424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38:37.9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4886 2703 1 0,'-2'-4'0'0,"1"-3"172"0,-5-2 69 16,2 0 39-16,3 1 18 0,-5 1-17 16,3-1-29-16,-1 2-55 0,0-2-40 0,1-1-45 15,-2 3-23-15,0 0-14 0,1-2-6 0,0 2-2 16,1 0-3-16,-4-1-10 0,2 3-10 0,-1 0-3 15,1 1-6-15,-1 2-1 0,-2-2-3 0,0-1-5 16,-2 2-3-16,2-2 4 0,-1 2-3 16,0 0-1-16,-1-1 1 0,0 0-4 0,-1 0-1 15,0 1 0-15,-2-1-4 0,1 2-4 0,2 0 3 16,-3 0-3-16,0 1-1 0,-1 0 1 16,0 1-6-16,-2 0 0 0,1 0 0 0,-1 2-3 15,-1-1 4-15,-1 1 0 0,0 0-2 0,-1 3 4 16,1-1-6-16,-2 2 0 0,-4-2 1 15,3 2 1-15,0 0-2 0,1 4 0 0,0-2-1 0,3 2-6 16,-2-2 5-16,1 2 2 0,-1-2 0 16,-1 0 1-16,2 2-1 0,-2-1-2 0,5 0 1 15,-2 1 4-15,1 0-5 0,0 1 1 16,-2 3 0-16,1-3-7 0,-1 3 6 0,1-1 3 0,1 2-2 16,-2 1 5-16,-1 2-3 0,1 0-4 15,-2 0 2-15,0 5 0 0,1-3 0 0,-1 2 1 16,1-1-1-16,0-1-5 0,-1 1 3 0,1 1 2 15,2-2 0-15,-2-1 6 0,2 3-6 0,-3 0 0 16,0 1-1-16,1 1 0 0,-1 0 2 16,1 1-1-16,-1 0-1 0,1 0-3 0,0 0 3 15,0 2-1-15,4 0 1 0,-2 3 2 0,2 0-1 16,0 1-2-16,2 3 1 0,0-3 0 0,2 0-1 16,-2 4 1-16,3 0 0 0,-2 3 0 15,1 1 0-15,-1 0 0 0,1 0 0 0,1-2 1 16,1 0 0-16,1 0-1 0,3-1 1 15,-4 1-2-15,4 2 2 0,1-2 0 0,1 2-1 16,-1 1 0-16,2-2 0 0,2 2 1 0,0 1 0 16,3-1 1-16,0 2-1 0,0-1-2 0,2 3 1 15,2-1-1-15,2 1-1 0,0-2 1 0,2-1 0 16,6 2 1-16,-2 1 5 0,3 3-1 16,3 3 0-16,-1 0 3 0,4 0-2 0,3 1 1 15,1-2-1-15,4 0-1 0,2-3-4 0,1-3 4 16,0-4 1-16,1 0 3 0,2-5 5 0,1-3-3 15,2-3 2-15,4-5-1 0,0-2-2 0,2-3 2 16,3-4-1-16,0-1 2 0,2-3-2 0,0 0 1 16,2-5 0-16,4 0-3 0,-1-4 5 15,2-2-2-15,-1-2 1 0,-3-1 0 0,3-1-6 16,0-5 0-16,1-2-2 0,-1 1 0 0,1-6 2 16,2-3 0-16,-3-2 3 0,2-6 0 15,2-5 6-15,-2-5-4 0,0-2 0 0,-3-5 1 16,1-1-8-16,0-3 4 0,-1-4 0 0,1-2 3 15,-1-2 0-15,-1-1-3 0,-2-4-3 0,4-1-2 16,-1-5 2-16,0 0-1 0,2 0 0 16,-7 0 1-16,-3 2-4 0,-5-1 5 0,-5 4 1 15,-2 1-1-15,-5 0 4 0,-5 3 0 0,-2-2-2 16,-5 2 1-16,0-3 0 0,-8 4-2 16,2-2 0-16,-7-1-2 0,-1-2-1 0,-5 0 0 15,-3-1 1-15,-5 2-3 0,-3 2 2 0,-3 2-1 16,-3-1-1-16,-4 5 2 0,1 2-4 0,-5 1 0 15,1 3-2-15,-5 5-3 0,0 2 4 0,3 2 0 16,-5-2-1-16,-1-1 0 0,0 1-2 0,-7 3 1 16,3 5 3-16,-1-2 0 0,-3 5-1 15,3 3-5-15,-1 0 0 0,0 3-4 0,-1 2 4 16,-3 3 3-16,1 2-5 0,-1 0 1 0,-3 4-4 16,0 4-2-16,-5 1 2 0,0 3 3 0,-2 1-2 15,0 1 1-15,-2 4-1 0,-6 1 0 16,2 0-1-16,-3 3 4 0,2 1-2 0,0 2 3 15,5 0-1-15,-2 0-1 0,3 3-1 0,4 1-2 16,0 1-1-16,4 1 0 0,3-3 0 16,3 3-2-16,0-2 0 0,5 1 1 15,0-2-1-15,5-1 3 0,0-3-2 0,5 2-8 0,3-4-5 16,6 1-9-16,-2-3-12 0,6 3-28 0,4-3-61 16,2 0-145-16,0 2-358 0,3 2-882 15</inkml:trace>
  <inkml:trace contextRef="#ctx0" brushRef="#br0" timeOffset="413.5579">4611 2560 1513 0,'-6'-5'449'16,"-3"1"-452"-16,1-2-14 0,5 9-3 0,1 0 3 16,-1 5 15-16,1 2 15 0,-4 6 12 15,-1 7 16-15,0 6 14 0,-1 10-2 0,-2 7-3 16,2 7-13-16,-4 10-15 0,2 5-4 0,3 3-5 16,-2 3-5-16,2 0-1 0,-3 2-4 15,2 3 1-15,2 3 2 0,-1-1 0 0,-2 3 4 16,0 0 8-16,3 0 4 0,0 0 5 0,-2 0 1 15,3-2-5-15,-1 2-8 0,0-1 1 0,1 0-3 16,0 1-3-16,-1 0 1 0,-1 0-5 0,2-3 4 16,0-4 0-16,0-4-1 0,-3-3 0 0,3 0-1 15,-1-3-3-15,3-3-1 0,-1-3-2 16,2-5-6-16,-2-5 2 0,-1-5 0 0,3-1-3 16,-2-4 0-16,-1-6-5 0,2-2-3 0,2-9-5 15,-1 0-16-15,-1-4-14 0,1-2-24 0,-1-1-67 16,1-8-143-16,-2-2-241 0,3-4-310 15,0-5 304-15</inkml:trace>
  <inkml:trace contextRef="#ctx0" brushRef="#br0" timeOffset="777.3069">5170 2781 217 0,'7'-24'503'0,"-1"-3"-247"0,2-3 43 0,-1 12-6 15,-2 7-31-15,0 3-28 0,-5 4-40 16,1 0-51-16,-1 4-54 0,0 1-47 0,0 0-41 16,-1 2-11-16,1 1 5 0,0 7 14 0,-3 6 25 15,1 8 16-15,-1 9 16 0,1 10 0 0,-2 6-10 16,0 9-8-16,0 8-18 0,-3 4-4 15,1 6-6-15,-2 6 2 0,-4 9-2 0,1 6-4 16,-1 6 6-16,-1 6-11 0,3 1-3 0,-1-2 1 16,2 2-7-16,0-3 5 0,2 0-1 0,0-4 0 15,0 0 0-15,2-8-4 0,-1-6 0 16,2-6-3-16,-2-9-3 0,0-3-2 0,1-7-5 16,2-6-7-16,-1-4-7 0,1-4-19 0,-2-6-20 15,1-6-25-15,1-6-37 0,-3-5-51 0,3-6-144 16,-3-8-322-16,3-4-600 0</inkml:trace>
  <inkml:trace contextRef="#ctx0" brushRef="#br0" timeOffset="1185.0488">3371 4114 1151 0,'-16'-3'91'0,"-6"-1"-28"0,-2 0 12 16,9 4 24-16,6 0 38 0,2 2 33 0,5-1-9 15,2-1-39-15,0 1-50 0,2-1-44 0,1 0-22 16,0 1 19-16,0 0 28 0,6 1 28 15,5 0 30-15,7-1 2 0,12-3-8 0,10-4-13 16,9-6-17-16,13-3-19 0,14-4-12 0,10-6-7 16,10-1-5-16,10-3-4 0,5-1-11 0,6 3-2 15,6 0-4-15,1 0-2 0,3 2 4 16,-6 1-6-16,-3 0-1 0,-10 3-2 0,-6 2 0 16,-2-2-1-16,-8 3-2 0,-9-3 0 0,-4 1-3 15,-10 2 4-15,-5 3 0 0,-12 4-2 16,-9 1 4-16,-13 4-4 0,-7 1-1 0,-13 2-1 15,-5 3-6-15,-8 0-6 0,-3 1-21 0,-2 1-40 16,-5-1-62-16,-2 3-119 0,-9 3-351 0,-8 1-950 16</inkml:trace>
  <inkml:trace contextRef="#ctx0" brushRef="#br0" timeOffset="1717.6465">3866 3253 1412 0,'-3'-8'373'15,"2"-3"-195"-15,-2 3-2 0,1 5-33 0,2 3-33 0,0 0-36 16,-2 2-40-16,-2 4-17 0,-2 8 5 16,-2 8 18-16,-6 7 8 0,-4 9 5 0,1 3-5 15,-3 8-18-15,0 3-8 0,0 3-11 16,-3 1-3-16,3-4-2 0,-1-1-1 0,1-6 0 16,6-8-3-16,5-11 0 0,1-8 0 0,6-10 3 15,1-5 11-15,1-1 20 0,1-4 26 0,-1 0 14 16,2-2-11-16,-1-7-22 0,6-8-26 0,2-6-18 15,3-14-1-15,2 0 2 0,2-6 1 0,3 0 1 16,-3-3 1-16,2 0-1 0,-2-4 1 16,1 0-1-16,1-1 0 0,-3 1 2 0,-1 5-2 15,0 4 1-15,-2 6-1 0,0 10-2 0,-2 5 0 16,-2 5-1-16,-1 5 1 0,-1 4-6 16,-3 5 1-16,-1 1-7 15,2 4-4-15,0-1 5 0,1 6-1 0,4 2 7 0,0 7 5 0,0 5-3 16,2 3 3-16,2 5 0 0,-3 0 1 15,2 3-1-15,-1 1 2 0,2 3-1 0,-3 0-1 16,0 2-1-16,3 2-3 0,-3 0-2 0,0-1-14 16,0-1-21-16,-2-3-35 0,-1-6-45 0,-2-1-51 15,0-4-68-15,-2-3-152 0,0-3-318 16,-3-4-603-16</inkml:trace>
  <inkml:trace contextRef="#ctx0" brushRef="#br0" timeOffset="1901.3527">3587 3628 1989 0,'-6'-4'206'0,"4"1"-10"0,0-4-54 15,4 2-49-15,6-3-39 0,5-3-33 0,2-2-11 16,8-2-2-16,5-1-3 0,7 2-4 0,4-1 1 16,2 3-1-16,1-1-5 0,1 5-7 15,-1 2-30-15,-2 1-66 0,1 3-140 0,-7 2-264 16,-2 4-455-16,-4 3 126 0</inkml:trace>
  <inkml:trace contextRef="#ctx0" brushRef="#br0" timeOffset="3753.2791">3484 4299 1 0,'-1'-1'0'0,"-2"-1"0"0,0 0 333 16,-1 0 3-16,1 0-16 0,0-2-19 16,2 3-36-16,-3 0-44 0,1 1-41 0,3-2-40 15,-1 2-27-15,1 0-20 0,-1 0-11 0,1 2-12 16,0-2-7-16,0 0-9 0,-1 0-9 0,1 0-5 15,0 0-8-15,0 0-2 0,0 0-2 16,0 0-3-16,0 0-1 0,0 0-3 0,1 0-4 16,-1 1-4-16,0-1 2 0,0 0 0 0,0 0-1 15,1 0 4-15,-1-1-3 0,0 1 0 0,1 1 1 16,-1-2 0-16,0 1-1 0,0 0-2 16,0 0-2-16,0 0-5 0,2 0-1 0,-1 0-2 15,0 0-5-15,2-2-4 0,-1 2-1 0,3 0 5 16,2-1 3-16,5 0 7 0,5-2 0 15,3 0-1-15,1-2 1 0,4 2-2 0,3-4 0 16,-3 2 1-16,1 0-2 0,-2-1 5 0,-1 3-6 16,-2-2 1-16,-4 2-1 0,-3 2-5 0,-2-1 2 15,0 2 0-15,-3-1-1 0,-4 2-1 16,0 0 1-16,-4 1-1 0,2 1 1 0,-2 2 1 16,0 1 6-16,1 1 6 0,-2 6 7 0,-3 1 2 15,0 4 4-15,1 1-7 0,-3 1-6 16,1 0 1-16,3 4-8 0,-3 3 3 0,-1 2 2 0,2 3 0 15,-3 3 0-15,3-2-3 0,0-1-3 16,1-1-6-16,-1-4 4 0,2-2-1 0,1-2 0 16,-2-5 6-16,2 1-5 0,0-1-1 0,0-2 0 15,0-3-3-15,0-1 0 0,0-2-3 16,0 0-2-16,0-1-12 0,0 0-13 0,0-1-25 16,-1 0-37-16,1-1-52 0,0 1-107 0,-1-1-356 15,0 1-562-15</inkml:trace>
  <inkml:trace contextRef="#ctx0" brushRef="#br0" timeOffset="3960.6703">3561 4581 2117 0,'2'-2'152'0,"0"-5"-9"0,4-1-34 0,4 2 0 16,3-4 13-16,6-1-3 0,0-2-32 0,8 1-31 15,1-2-17-15,3 0-14 0,3-1-6 16,1 1-5-16,1 0-6 0,2 2-5 0,-1 1-4 16,3 3-5-16,-3 1-33 0,0 0-66 15,2 1-136-15,-3 1-420 0,-2-1-977 0</inkml:trace>
  <inkml:trace contextRef="#ctx0" brushRef="#br0" timeOffset="4346.8719">3306 1838 1747 0,'1'-3'41'0,"5"-1"-1"16,-2 1-7-16,2 0 18 0,1 1 14 0,3 4 16 15,5 1 19-15,0 6 10 0,5 2 0 0,1 5-7 16,3 4-24-16,-3 3-17 0,2 2-8 15,0 3-13-15,2 2-13 0,-3 6-9 0,3 0-2 0,1 7-3 16,-1 2-1-16,4 0-6 0,-2-3-9 16,-2-1-20-16,2-6-40 0,-4-7-57 15,2-6-84-15,-6-7-175 0,0-6-282 0,-3-7-708 0</inkml:trace>
  <inkml:trace contextRef="#ctx0" brushRef="#br0" timeOffset="4516.6734">3715 1740 1003 0,'-8'-3'503'16,"1"-1"-79"-16,-2 1-147 0,4 1-102 0,4 5-79 15,-1 0-60-15,-3 9-22 0,-1 2 0 0,-2 13 1 16,1 3 1-16,4 4-1 0,-1 3-6 16,2 1-5-16,4 3-1 0,-1 5-2 0,2 3-3 15,-3 9-18-15,-2 0-62 0,0 6-146 0,-3-2-430 16,-1 0-869-16</inkml:trace>
  <inkml:trace contextRef="#ctx0" brushRef="#br0" timeOffset="4711.3393">3394 2303 1460 0,'4'-7'724'0,"6"-4"-629"0,4-3 36 0,11 0 11 15,2 0 2-15,5 1-28 0,4-4-40 16,3 5-31-16,8-4-18 0,1 1-11 0,6-2-5 16,2 1-6-16,5 2-7 0,2 1-36 0,3 4-121 15,4-3-391-15,3 3-1089 0</inkml:trace>
  <inkml:trace contextRef="#ctx0" brushRef="#br0" timeOffset="5523.234">6552 3723 1 0,'-2'-1'0'0,"0"0"0"0,-5-1 0 0,5 1 218 16,-1 1 106-16,-2 0-33 0,3-1-24 0,-1 1-17 16,1 0-17-16,0 0-29 0,2 0-47 0,2 0-40 15,1 0-38-15,-2 0-25 0,1 0-9 16,2-3 3-16,1 3 3 0,4 0 6 0,-2-1-1 15,3 1-8-15,-1 0-4 0,2-1-1 0,-1 1-4 16,4 0-2-16,-3-1-4 0,1 1 0 0,5 1-4 16,-2-1-2-16,5 2-3 0,6 1-4 15,2-3 1-15,2 1 0 0,6-1-1 0,4 0 0 16,8-1-4-16,4-2-1 0,7-1-2 0,5-1-1 16,7 0-2-16,2-3-2 0,5 0-1 0,2-1 0 15,-2-3-1-15,6 2 1 0,-6-1 1 0,2 0-2 16,-1 1-3-16,1 0-1 0,0-2 0 15,-3 3-2-15,1 0 1 0,0-1 1 0,-3 3-1 16,-3-1 2-16,-2 1 1 0,-6 0-2 0,0 0 1 16,-7 0 2-16,-2 0-2 0,-9 0 0 15,-2 1-1-15,-6 1-2 0,-2 0 0 0,-11-1 0 16,-5 3 0-16,-5 1 0 0,-6-1 0 0,-4 0 1 16,-3 0 0-16,-3 1-1 0,1 2-13 0,-2-1-15 15,-2-1-22-15,-1-2-32 0,-1 1-49 16,1-1-109-16,-4 2-280 0,-2-3-659 0</inkml:trace>
  <inkml:trace contextRef="#ctx0" brushRef="#br0" timeOffset="5748.2066">8584 3188 1468 0,'6'1'88'0,"2"1"-63"0,1 1 38 0,3 3 60 16,0 1 45-16,2 5 19 0,3 3-20 0,2 1-25 15,-1 5-23-15,-1 2-24 0,3 1-16 16,-2 3-22-16,-1 3-17 0,-4 2-6 0,-2 2-7 16,-3 5-3-16,-6-1-1 0,-3 6-5 15,-7 3-7-15,-4 0-7 0,-5-2-6 0,-3-3-13 16,-1-8-14-16,-2-4-21 0,-5-1-30 0,3-4-45 16,-4-6-96-16,-1 1-241 0,0-2-591 0,0-4 129 15</inkml:trace>
  <inkml:trace contextRef="#ctx0" brushRef="#br0" timeOffset="6633.6281">11044 2125 1 0,'-14'-13'0'15,"-2"-4"0"-15,-8-3 0 0,5 3 0 0,0 1 125 16,0 4 196-16,0 1-67 0,0 1-22 15,-4 3 9-15,1 0-20 0,-4 2-28 0,-1 3-37 16,-1 1-34-16,-3 2-29 0,-1 2-14 0,1 2-15 16,-3 2-12-16,-3 3-4 0,3 0-6 0,-3 4-4 15,0 0 1-15,3 2-2 0,-4 4 1 16,4 2-3-16,-1 1-4 0,-3 4-4 0,-2 2 0 16,-3 3-1-16,-3 1 0 0,1 4 1 0,-2 4-4 15,-4 1-2-15,1 2-2 0,1 2-1 16,2-2-1-16,0 0 2 0,5-3 3 0,-2 2-2 0,4 3-1 15,1 0-5-15,0 0-2 0,8 2-2 16,0 1 0-16,1 0 1 0,4 1-2 0,1-2-1 16,0 1 1-16,2 1-1 0,2 6-1 0,4 0 0 15,0 7-3-15,1-1-1 0,4 2 0 0,2 3-3 16,-1-1 4-16,0 5 3 0,3-3-2 16,-1 1 5-16,5-1-5 0,-3-3 2 0,5 2-1 15,1-1 2-15,3-1 0 0,5 1 1 0,-2-2 2 16,5 1 0-16,6 1 2 0,-1 1 1 0,5 0-3 15,6-3 1-15,0-1-1 0,9 0-2 16,2-1 1-16,4 1-1 0,5-5-2 0,3-1 0 16,5-3 1-16,7-4-4 0,0-1 1 0,6-3 1 15,-2-5-1-15,6-4 2 0,0-5 0 16,0-7 0-16,0-7 2 0,1-9 2 0,5-6 2 16,2-7 3-16,4-9 0 0,0-7-3 0,1-10 2 15,1-2-4-15,0-5-3 0,-2-2 0 16,-1-5-2-16,2-4 2 0,-4-3-2 0,1-6-1 15,-2-4-1-15,2-3-1 0,-5-4 0 0,1-5 0 16,-4-1 2-16,-1-7 2 0,-2-5 0 0,-4-5 2 16,0-1-2-16,-4 0 2 0,-3 1 1 15,-9-2-2-15,-7-1 2 0,-4-3-3 0,-5-1-1 16,-6-4 0-16,-2 2-1 0,-9 5 0 0,-3 1 1 0,-7 3 4 16,-7 6-7-16,-7-2-2 0,-7 2-1 15,-3-1-8-15,-8 4 4 0,-3 1-2 0,-4 7-2 16,-8 2-2-16,-2 3-2 0,-8 4-1 0,-3 5 0 15,-7 4 2-15,-1 2-1 0,-5 3-1 16,0 2-1-16,-4 2-2 0,-3 5-2 0,-6 8-1 16,1 6-1-16,-7 7 1 0,-5 5-3 0,1 8-3 15,-6 6-2-15,2 5 0 0,-2 9-2 0,-4 3 1 16,6 6-3-16,-4 6-7 0,5 3-11 16,7 6-13-16,4 2-26 0,13 1-40 0,12 1-77 15,7-3-154-15,16 3-399 0,10 0-559 0</inkml:trace>
  <inkml:trace contextRef="#ctx0" brushRef="#br0" timeOffset="6965.849">10572 2194 2063 0,'-6'-5'102'15,"0"1"-29"-15,-3 4-28 0,0 8-32 0,0 4 16 16,-2 10 34-16,-5 6 31 0,-2 10 16 16,-5 9-2-16,-2 12-17 0,-4 11-23 0,2 9-15 15,-5 10-12-15,-1 10-13 0,0 9-7 0,-2 4 0 16,2 3 0-16,2 1 2 0,2 4 0 16,6 7-1-16,1 1 1 0,5 6-1 0,3 2-5 15,3 3-4-15,4 1 0 0,-1 3-3 0,2-5-1 16,-5-8-1-16,0-7-6 0,0-15-2 0,1-6 3 15,-1-8-5-15,-1-8 0 0,2-7-5 16,0-7-10-16,-2-6-6 0,1-13-13 0,1-8-15 16,1-10-19-16,0-7-27 0,6-7-54 0,-3-10-87 15,5-6-98-15,5-8-429 0,1-12-671 0</inkml:trace>
  <inkml:trace contextRef="#ctx0" brushRef="#br0" timeOffset="7266.0672">11432 2302 1343 0,'17'-26'187'0,"2"-5"51"0,2-2 19 16,-11 16-11-16,-4 7-24 0,-5 7-65 15,0 2-55-15,-2 1-56 0,0 2-45 0,0 4 4 16,-3 9 21-16,0 11 23 0,-3 11 23 0,-2 11-4 15,-3 10-13-15,-2 8-8 0,-2 8-9 16,-4 6-6-16,-2 11-4 0,-3 9-7 0,-4 7-6 16,-3 6-2-16,-4 1-3 0,0 2-1 0,3 3 0 15,-1-1-4-15,4-1-1 0,-1-7-2 16,-1-3-2-16,-1-3-1 0,2-6-5 0,0-3-10 16,1-9-18-16,6-4-27 0,2-6-38 0,6-9-53 0,1-9-83 15,3-7-147-15,-1-9-358 0,2-2-791 16</inkml:trace>
  <inkml:trace contextRef="#ctx0" brushRef="#br0" timeOffset="7583.1972">9142 3674 2012 0,'-5'0'18'15,"-2"0"-29"-15,4 0 5 0,8 3 24 0,10 0 59 16,3 1 55-16,9-3 7 0,13 1-9 0,9-5-23 16,10-3-19-16,9-2-15 0,12-5-11 15,10-5-10-15,11-3-13 0,11 1-6 0,4-3-7 16,2-3-7-16,3 0-4 0,1 1-4 0,2 0-1 15,-4-2-3-15,-1 3 1 0,-10 1-5 0,-9 2-3 16,-11 4-5-16,-14 1-20 0,-9 2-34 16,-13 1-59-16,-14 1-80 0,-7 1-121 0,-11 1-215 0,-8 2-450 15,-10 2 165-15</inkml:trace>
  <inkml:trace contextRef="#ctx0" brushRef="#br0" timeOffset="8313.7254">9666 2570 1530 0,'1'5'-4'0,"1"0"-24"16,-1 3 34-16,4 6 78 0,-3 1 45 0,0 7 29 15,-2 5 8-15,0 5-12 0,-2 6-29 0,-3 4-21 16,-1 7-20-16,-2 2-21 15,-5 4-13-15,2-3-17 0,-2-4-9 0,1-4-6 0,2-9-1 16,2-6-3-16,2-8-2 0,-1-5 5 0,4-5 9 16,-3-2 17-16,3-5 20 0,-2-2 15 15,1-2 5-15,0-2-7 0,-3-4-18 0,-2-4-21 16,-1-5-16-16,0-4-12 0,0-2-4 0,0-6-4 16,3-2-2-16,1-4 3 0,-1-3-2 0,4-4 0 15,1-6-2-15,2-3-3 0,2-2-1 16,2 0 1-16,5-1-2 0,3 3-1 15,4-2-3-15,5 3-4 0,1 4-1 0,7 2 4 0,2 7 1 16,-1 4 6-16,2 6-2 0,1 4-2 16,-5 6 0-16,-3 7-4 0,-6 5-5 0,-6 3-3 0,-5 5 0 15,-1 4 3-15,2 4 7 0,-2 7 9 16,-4 2 3-16,2 8 4 0,-4 2-1 0,-1 2-1 16,-3 2 2-16,-2-1-2 0,-2 0 0 15,-3 0 2-15,-1-1-1 0,0-2 1 0,1-3 2 0,-4-4-3 16,1-2 1-16,2-4 0 0,4-7-1 15,1 1-3-15,4-3-1 0,2-3-1 0,2-2-2 16,4 2 4-16,2-3 2 0,6 2 1 0,-1 1 1 16,7 0 0-16,-1 0-3 0,2 2 1 0,0-2 0 15,1 0-3-15,-3 2 0 0,1 0 0 16,-3 3-4-16,-3 3 2 0,-4 0 1 0,0 2 0 16,-6 2 3-16,-2 1 0 0,-5 1 2 0,-3 2 4 15,-3 0 2-15,-6 0 0 0,-2 1 1 16,-3 0-5-16,0 0-4 0,-2-2 1 0,1 0-4 15,1-1-4-15,0-3-6 0,0 1-25 0,4-2-48 16,-1-1-99-16,1-1-315 0,1 2-582 0,1-3-182 16</inkml:trace>
  <inkml:trace contextRef="#ctx0" brushRef="#br0" timeOffset="8766.9697">9251 4016 1968 0,'-9'-2'130'0,"-1"0"3"16,-3 0 1-16,6 1 15 0,4-1 15 15,-2 1-22-15,4 2-35 0,0-2-27 0,1 1-22 16,0 0-14-16,1-1-20 0,0 1-2 0,3 0-7 16,-1-1-4-16,1-1 6 0,4-2-4 0,9-3 4 15,3-3 1-15,4 0-3 0,6-3-1 16,1 0-2-16,5 0-3 0,-2 0-1 0,0 1 1 16,1 1-2-16,-3 3-1 0,-1 0-1 15,-4 5-3-15,-5 0-2 0,-4 6 0 0,-3 1 0 16,-5 3-1-16,0 1 1 0,1 3 2 0,-3 1 1 15,-3 7 4-15,-2 0 2 0,-2 4 5 0,-1 3 2 16,-2 2-1-16,-1-1 0 0,-1 1 0 16,-2 4-5-16,-4-1 2 0,0-2-4 0,0 1-1 0,-1-1 3 15,1 0-5-15,-2-2-1 0,1-1-2 0,1-3-4 16,1-1 0-16,-3 2-2 0,2-1-5 16,0 1-11-16,-3-2-21 0,3-2-30 0,-1-4-44 15,-2 0-74-15,0 1-261 0,1-1-652 0,-1-1-378 16</inkml:trace>
  <inkml:trace contextRef="#ctx0" brushRef="#br0" timeOffset="8951.4964">9433 4202 2551 0,'2'-6'151'0,"8"-4"-11"0,1-2-42 16,6-2-7-16,4 0 0 0,3-3-19 15,9-1-25-15,3-2-18 0,6 0-12 0,6 2-9 16,3-1-5-16,2 1-8 0,-2 0-20 0,0 2-54 16,-5-2-126-16,-2 2-414 0,-3 0-1073 15</inkml:trace>
  <inkml:trace contextRef="#ctx0" brushRef="#br0" timeOffset="9297.3837">8134 1686 2038 0,'8'-8'78'0,"4"-1"-38"16,5-1 3-16,0 9 17 0,4 2 22 0,3 7 15 15,-1 3 1-15,-1 6-11 0,4 2-11 16,-4 4-12-16,2 4-8 0,3 1-11 0,1 2-8 16,-1 2-8-16,1 2-9 0,3 0-3 0,-1 1-4 15,0 2 1-15,0 0-9 0,0 1-5 0,1-2-10 16,-3-5-27-16,1-7-37 0,-4-6-65 0,-3-3-63 15,-2-6-146-15,-4-4-281 0,-4-2-447 16</inkml:trace>
  <inkml:trace contextRef="#ctx0" brushRef="#br0" timeOffset="9491.2021">8601 1634 1207 0,'-7'-9'438'0,"-2"-2"-22"16,3 1-101-16,-2 7-80 0,7 3-73 15,0 1-74-15,0 1-47 0,-4 4-14 0,1 10 6 16,-5 6 13-16,-3 6 1 0,-2 5-15 0,2 4-8 16,1 2-14-16,1 6-2 0,0 3 2 0,0 7-5 15,-1 3 1-15,-2 7-6 0,1 2-12 0,-5 4-35 16,1 0-58-16,3-5-116 0,1-5-199 0,4-9-282 16,4-11-311-16,-2-10 384 0</inkml:trace>
  <inkml:trace contextRef="#ctx0" brushRef="#br0" timeOffset="9716.6957">8031 2063 2485 0,'5'-4'53'0,"8"-4"16"0,3-2 10 0,11 0 22 16,-1-1 13-16,9 1-18 0,3 2-24 0,4-2-17 15,5 2-14-15,7-2-11 0,0-1-7 16,7 2-9-16,1-1-3 0,0 1-4 0,5 1-4 16,-4 0-3-16,-1-1-9 0,-1 0-26 0,0 0-65 15,2 4-130-15,-3-5-413 0,1 2-1027 16</inkml:trace>
  <inkml:trace contextRef="#ctx0" brushRef="#br0" timeOffset="18156.9947">5600 4992 1 0,'-6'-6'0'0,"-4"-4"0"16,0-2 0-16,2 0 0 0,2 0 0 0,-1 1 0 16,0 0 0-16,1 1 103 0,1 1 71 0,2 1-34 15,-3-2-3-15,4 3 14 0,1 0 6 16,-3 1 23-16,1-1-10 0,1 2-12 0,1-1-8 16,0 3-11-16,0-3-12 0,1 3-11 0,0-1-16 15,0 2-12-15,0 1-14 0,0 1-25 16,1 1-25-16,0-1-26 0,-1 1-15 0,1 0 2 15,1 2 6-15,5-1 8 0,0 6 3 0,1-2-2 16,3 1-3-16,2 2-2 0,-2 0 4 0,0 1 9 16,2 3 4-16,3-2 4 0,-1 4-4 15,3-1-5-15,1 1-2 0,1 2-4 0,-4-2 2 0,2 1-1 16,-1 1 3-16,0 0 2 0,2-2 2 16,-1 2 1-16,3-1-2 0,-1-1 1 0,6 2 0 15,-3-1 4-15,5-1-2 0,0-1 0 0,1 4 0 16,-1-3-5-16,1 1 0 0,-4 0 0 0,1 0-1 15,3 4 0-15,-3 0 1 0,0 1-2 16,3 1-4-16,-3-3 2 0,0 3-2 0,3-1 1 16,-1 4 7-16,-2 0-4 0,2-2-1 0,1 3 1 15,0-1-6-15,-3 1 4 0,4-3 0 16,0 2 0-16,0-2-2 0,0-1 3 0,0 0-1 16,1-4 4-16,-1 3 1 0,1-4-2 0,2 0 1 15,2-1-3-15,-3 2-2 0,0 0 0 0,-1 2 2 16,1-3 0-16,-1 3-1 0,4 0 2 0,-3 2 0 15,1 1-2-15,2 1 1 0,-3 2-1 16,1 0-2-16,0 4 0 0,2 3 2 0,-2-2 0 16,0 0 0-16,6-3 3 0,-2-1-3 0,2-3 2 15,-1-1 3-15,2-2 2 0,6 3 3 16,-4-1-2-16,0 0-2 0,0-2-4 0,-2 2 1 16,0 1 5-16,2 0 1 0,0 0 2 0,-2-1 2 15,1 0-2-15,-1 0-1 0,-1 0 0 16,2 2-2-16,-3-1-3 0,-2-1-3 0,2 0-1 0,-5 0-1 15,2-1 0-15,-3-1 2 0,-1-1 1 16,0-2 1-16,-2-3 2 0,-5-2-1 0,2-2-2 16,-7-2 1-16,-3-5 0 0,-1 0 4 0,-9-2 4 15,1-2 13-15,-6 0 20 0,-1 0 16 0,0 0 6 16,0-3-12-16,-1-2-19 0,1-2-20 16,-1-2-11-16,-1 1-3 0,-3-3-5 0,2 1-3 15,-5 0-6-15,3-2-12 0,-1 1-22 0,-2 0-48 16,3-3-72-16,-3 5-146 0,4-4-419 0,-2 2-820 15</inkml:trace>
  <inkml:trace contextRef="#ctx0" brushRef="#br0" timeOffset="18473.932">8354 6139 1540 0,'-3'-8'269'0,"3"-3"-4"0,0 1-76 16,0 4-47-16,3 5-27 0,-2 1-50 16,0 1-48-16,0 2-17 0,0 2-2 0,6 3 6 15,-1 6 5-15,7 4 4 0,0 7-2 0,0 3 3 16,6 5 1-16,-6 6-3 0,5 1 1 16,-6 3-3-16,-2 0 2 0,-1 3-2 0,-1-1 2 15,-5 0 1-15,1 0-1 0,-7-1 1 0,1-1-1 16,-2-3 0-16,-3 5 1 0,-3-6-4 0,-2-3 1 15,-4-3 1-15,2-5-2 0,-5-3 1 16,0-4 3-16,-3-2 0 0,0-3 1 0,-6 0 3 16,4 1-6-16,-6-5-6 0,0-1-6 0,2-2-15 15,-1-1-28-15,5 0-57 0,2-3-108 0,2-3-261 16,3 1-596-16,4-4 42 0</inkml:trace>
  <inkml:trace contextRef="#ctx0" brushRef="#br0" timeOffset="19392.9931">10014 6123 1 0,'-10'-8'0'0,"-2"-5"0"0,-5-4 0 15,6 2 0-15,0 3 97 0,2-2 288 0,2-1-21 16,0 0-62-16,0 0-64 0,0 0-43 16,2 1-48-16,-3 1-29 0,0 0-28 0,3 1-17 15,-2 2-12-15,-2 1-6 0,3-1-7 0,-4 3-12 16,1 1-11-16,-1 1-11 0,-1-1-7 0,-4 4-3 15,1 1-6-15,-4 0 2 0,-5 2 0 16,-5 2-1-16,1 3 1 0,-3 1 0 0,-1 1 0 16,-2 3 0-16,-1 1 3 0,-4 3-2 0,-4 2 0 15,1 1 1-15,-2 5-2 0,-3 1 2 16,2 1 1-16,-3 0-1 0,5-2 3 0,-1 2-2 0,4 0 0 16,0 0 1-16,5 0 1 0,0 0-2 0,1 0 2 15,4 2-2-15,0 1-2 0,1 2 3 16,1 2 1-16,4 1 2 0,-3 0 5 0,3 4-3 15,-1-1-1-15,-1 5 0 0,3 2-2 0,1 2-1 16,-1 3-1-16,1 4 1 0,2 1-3 16,1 4 2-16,5-3 1 0,-3-1 0 0,5 1 5 15,1 1-2-15,5 0-2 0,-1 0 2 0,5 1-2 16,3-1 2-16,5 1 6 0,2 1 4 16,1 0 3-16,3 2 3 0,7-2 2 0,2-1-1 15,6-1 0-15,2-3-2 0,3-1-4 0,0-1 0 16,5-1-2-16,2-3 1 0,4-2 3 0,4-2-3 15,3-6 6-15,-1-2-3 0,5-1-1 0,1-6 4 16,5-2-3-16,2-5 5 0,7-2-1 16,5-4-1-16,2-1-1 0,4-3-3 0,2-4-2 15,4-1-4-15,-1-3-1 0,2 0-4 0,-4-4 0 16,3-2-3-16,-2-5-5 0,4-1 4 0,1-3 1 16,1-4 2-16,-3-4 1 0,2-6-5 0,-2-2-1 15,-4-4-4-15,-3-2 5 0,-2-2-2 16,-5-3 0-16,3-5 4 0,-5-2-4 0,-2-4 6 15,-3-3 0-15,-5-3 4 0,-5-3 0 0,-3-4-1 16,-3-7 2-16,-6-1 2 0,-2-4 4 0,-7 1 1 16,-3 0-2-16,-8 0 0 0,-4 0 0 15,-5 0 0-15,-7 0 1 0,-5-1-2 0,-9-2-6 16,-6 1-1-16,-3 1-3 0,-9 4-2 0,-4 5 5 16,-3 3-3-16,-7 1-2 0,-6 7-1 15,-3 1 0-15,-9 2-6 0,-1 2 0 0,-7 4 0 16,-8 0-7-16,-5 1 5 0,-3 3-1 0,-3 3 0 15,-3 5 3-15,0 3-4 0,-4 5-1 0,-2 2 0 16,-3 6 2-16,-4 3-4 0,2 6 2 16,-2 4-1-16,0 5-7 0,-3 3 6 0,1 3-2 15,-3 5-3-15,-2 6 8 0,1 6-6 0,-2 6-2 16,4 5-5-16,5 2-5 0,6 7-9 0,8 3-10 16,5 1-23-16,11 1-34 0,4 0-35 0,10 3-66 15,10-1-135-15,7 4-217 0,14 3-413 0,7-1 241 16</inkml:trace>
  <inkml:trace contextRef="#ctx0" brushRef="#br0" timeOffset="19693.0967">9648 5918 1320 0,'-1'-18'687'0,"-6"0"-540"0,1-2 5 15,0 10-13-15,3 7-35 0,-1 2-32 0,2 2-41 16,2 2-33-16,-1 1-8 0,-3 7 8 16,-5 8 16-16,-2 10 16 0,-5 11 3 0,-1 10 0 15,0 6-1-15,-4 12-2 0,1 6-7 0,-6 9 0 16,4 8-5-16,-2 6-4 0,1 7 2 16,0 4-3-16,0 3 0 0,0 1 2 0,-2-3-1 0,4-1-1 15,1-1-1-15,0 0-5 0,1-5 3 0,0-5-3 16,2-6-3-16,-3-9 1 0,1-9-12 15,1-4-9-15,-1-5-18 0,5-8-26 0,-3-8-36 16,6-5-46-16,3-8-78 0,5-10-137 0,5-7-263 16,6-5-378-16,3-11 532 0</inkml:trace>
  <inkml:trace contextRef="#ctx0" brushRef="#br0" timeOffset="19978.1102">10552 6044 1662 0,'13'-38'338'0,"6"-8"-178"16,1-4 30-16,-7 22-5 0,-6 16-31 15,-1 5-23-15,-5 5-47 0,-1 2-37 0,-1 2-32 16,1 5-15-16,-2 2 4 0,0 12 16 0,-2 15 17 16,-2 10 10-16,-3 10 3 0,-2 8-8 0,-3 2-8 15,-2 12-7-15,0 7-10 0,-7 7-2 0,-2 10-1 16,0 8-6-16,-3 0 5 0,0 3-3 0,0 1-3 15,-1-2 1-15,-1 1-5 0,-1-1 3 16,-4 3-1-16,1-7-1 0,0-5 0 0,3-9-13 16,2-10-13-16,3-11-19 0,5-8-23 0,-1-12-35 15,3-10-39-15,2-9-60 0,4-11-113 16,2-6-241-16,1-9-421 0,-4-5 40 0</inkml:trace>
  <inkml:trace contextRef="#ctx0" brushRef="#br0" timeOffset="20310.9497">8480 6963 1236 0,'-29'-4'40'0,"-3"-2"22"16,-6 2 19-16,13 2 29 0,13 2 58 0,4 2-5 15,7-2-26-15,4 1-24 0,7-1-36 0,7 1 16 16,9-1 24-16,15-1 11 0,16-2-13 16,12-4-19-16,16 0-18 0,13-6-27 0,13-1-8 15,5-1-11-15,6-1-8 0,1-1-5 16,-2-1-8-16,-1 0-2 0,-5-2-2 0,-4-3 1 16,-2 3-3-16,-7-1-2 0,-8 1 1 0,-6 2-11 15,-7 2 7-15,-10 2-2 0,-10 0-1 0,-8 4 2 16,-12 0-13-16,-11 3-8 0,-9 2-7 0,-11 1-6 15,-9 0-30-15,-3 2-40 0,-7-2-66 16,-5 3-115-16,-8 0-175 0,-7 1-386 16,-9 2-134-16</inkml:trace>
  <inkml:trace contextRef="#ctx0" brushRef="#br0" timeOffset="20658.0093">9041 6203 442 0,'4'-7'335'0,"-2"-4"9"0,-1-1-24 16,0 2-38-16,-1 4-10 0,-2-1-40 0,0 4-56 15,-3 0-43-15,1 2-48 0,-3 1-36 16,-2 3-24-16,-4 3-15 0,-7 5 2 0,-8 7 10 16,-4 5 10-16,0 6 5 0,-4 4-1 0,2 1-2 15,-1 5-10-15,2-4 3 0,8 1-3 0,-2-3-5 16,8-3 3-16,7-3-12 0,3 0-2 16,8-5 2-16,8-1-2 0,5-1 9 0,7 0 4 15,8-2-1-15,11-7-8 0,10-3-5 0,12-6-16 16,10-4-29-16,5-6-50 0,4-1-102 15,2-4-264-15,-2-1-1120 0</inkml:trace>
  <inkml:trace contextRef="#ctx0" brushRef="#br0" timeOffset="22874.7527">8876 7221 1 0,'-1'-6'0'0,"-2"0"110"15,-3-3 334-15,5 0-30 0,-1 4-46 0,1 2-53 16,1-1-54-16,-3 2-60 0,3 0-61 0,0 2-55 16,0 2-43-16,0 0-19 0,0 0 9 15,-1 3 19-15,0 6 21 0,-1 1 9 0,-2 5-10 0,-1 3-13 16,3 1-12-16,-2 3-10 0,1 5-4 15,2-2-5-15,0 2-4 0,1 1-6 0,1 0-1 16,0-4-3-16,6 0 0 0,2-4 7 16,3-1-3-16,3-3 1 0,4-4 0 0,2-1-7 15,5-6 4-15,-2-4-1 0,5-3-3 0,0-3 2 16,-2-6-2-16,-2-3-2 0,-3-4 1 0,-3-2 1 16,0-2-2-16,-3-2 1 0,-3 0-1 0,-3 0-5 15,-1 2 7-15,-5-1 0 0,2 2 0 16,-4 2 3-16,-2 1-4 0,-1 5-4 0,0-1 2 15,-3 4 2-15,1 1-2 0,2 4-1 0,-1 2-2 16,1 2-11-16,-4 2 3 0,3 4-1 16,-5 3-1-16,3 5 11 0,-5 4-6 0,2-1 2 15,2 4-2-15,-3 1-2 0,1 3 2 0,2 1 2 16,-1 5-1-16,4 3-6 0,0 1-10 0,2 0-45 16,2 1-81-16,4-5-167 0,6 1-518 0,2-7-814 15</inkml:trace>
  <inkml:trace contextRef="#ctx0" brushRef="#br0" timeOffset="24360.8388">12374 3319 1 0,'-1'0'0'0,"1"-1"0"0,-3 0 285 15,2 1 44-15,1-1-44 0,-1 1-27 0,1 0-44 16,1 0-41-16,-1 0-48 0,1 1-51 16,1-1-35-16,-1 1-30 0,-1-1-16 0,0 1 6 15,1 1 13-15,3 1 11 0,1 0 16 0,0 2 1 16,1 2 1-16,3-1 6 0,-1-1 8 15,3 1 11-15,1 1 13 0,8-2 10 0,1-2 0 16,9 0-7-16,6-2-10 0,8-2-16 0,4 0-9 16,12-3-10-16,6-1-8 0,6 0-3 0,4-3-4 15,6 2-1-15,4-1-4 0,0-3-4 0,6 2-1 16,-2 2-2-16,2-2 1 0,-1 0-1 0,0-1-1 16,-3 0-1-16,0 1-3 0,-4-2 2 15,-5 2-1-15,-3 0 0 0,-5 3-1 0,-5-2-1 16,-3 3-1-16,-9-1 2 0,-3 1 3 15,-6 1-4-15,-11 2 0 0,-4-3-2 0,-10 3-3 16,-5 0 5-16,-3 1 2 0,-7-1 1 0,1 1 1 16,-5-1 1-16,0 1 0 0,-1 0 4 0,0-3-7 15,0 1-17-15,-1-3-28 0,0-3-45 0,0 1-59 16,-3-3-101-16,2 0-217 0,-1-1-464 16,-4-2-133-16</inkml:trace>
  <inkml:trace contextRef="#ctx0" brushRef="#br0" timeOffset="24587.2959">14290 2820 228 0,'3'-6'392'16,"4"-3"-4"-16,5 0-137 0,0 3-42 15,6 1-21-15,1 4-53 0,1 2-28 0,3 4-16 16,0 3 4-16,7 3 9 0,1 5 20 0,5 5-9 16,-5 3-16-16,1 5-18 0,-3 2-32 15,-7 3-10-15,-2 1-5 0,-9 5 5 0,-1 4-7 16,-8 3-1-16,-2 1-3 0,-1 1-8 0,-2-2-2 15,-5-3-4-15,-1-3-4 0,-1-8-5 0,-3-4-1 16,-1-4-3-16,-2-2-6 0,-2-3-13 16,3-1-23-16,-1-5-39 0,4-2-88 0,2-5-190 15,2-3-540-15,5-3-464 0</inkml:trace>
  <inkml:trace contextRef="#ctx0" brushRef="#br0" timeOffset="25409.3955">16908 2255 1 0,'-12'-7'0'0,"-4"-4"0"0,-5 0 69 16,3 0 224-16,1 1-41 0,5 1-21 0,-4-2-27 16,2 2-18-16,0 2-14 0,-1-3-26 0,2 3-31 15,-5 0-18-15,-1 0-20 0,1 2-10 16,-6 2-1-16,0 1-5 0,-5 1-1 0,-4 1-3 15,-3 1-3-15,-4 2 0 0,-1 2-3 0,-1 1-5 16,-2 3-5-16,-5 0-3 0,-1 6-8 16,-1 4-2-16,-8 2 2 0,1 7-7 0,-4 6 2 15,-1 4-2-15,-5 7-5 0,3 5 2 0,-5 3 2 16,5 2-4-16,3 4 3 0,3-3-4 16,1-1-3-16,9 2-3 0,6-3 0 0,3-2 3 15,5 0 1-15,2 1 4 0,5-4-2 0,2 1 1 16,4 1 1-16,3 4-2 0,4 2 2 0,2 0-3 15,9 6-3-15,-1-1 2 0,9 5 0 0,-1 3 1 16,6 5-1-16,2 1-1 0,9 2-4 16,1 0-3-16,6 2 3 0,6 1-3 0,4 1-1 15,5 1 3-15,9-4-3 0,2 2 1 0,5-6 4 16,6-7 1-16,4-7 12 0,6-13 3 0,6-6-2 16,3-10-2-16,-1-6-6 0,1-9 0 15,3-6 0-15,-2-9 5 0,-1-8-5 0,4-5 0 16,-3-6-2-16,-3-5-6 0,0-3 1 0,-5-4 0 15,1-4-2-15,0-2 2 0,-1-6 0 0,2-3-3 16,-3-3 1-16,-4-3 3 0,0-2-3 0,1-2-1 16,-2-4 1-16,1-1-3 0,0-6 2 15,-3 1-3-15,-1-2-2 0,-2-2 0 0,-2 0-1 16,-4-2 5-16,-4 0 1 0,-7-3 2 0,-5 2-3 16,-5 2 2-16,-6 1-1 0,-4 0 1 15,-4 4 0-15,-6-3 0 0,-5 2-2 0,-2 2 1 16,-9-2-2-16,-4 0 1 0,-6 0 0 0,-6 1-1 15,-1 1-4-15,-11 5-1 0,-4 2-2 16,-3 2-3-16,-8 2 2 0,-8 3-1 0,-2-1-3 16,-8 4 0-16,-8 3 1 0,-6 3 3 0,-8 3 2 15,-3 3-2-15,-7 3 1 0,-3 4-4 0,1-1-1 16,-2 3 3-16,4 1-1 0,4 6-1 0,3 4-1 16,2 9-5-16,3 6-5 0,0 5-3 0,4 6-11 15,-1 2-11-15,8 8-26 0,3 6-41 16,4 2-56-16,8 2-91 0,5 1-163 0,13 2-312 15,5 3-767-15</inkml:trace>
  <inkml:trace contextRef="#ctx0" brushRef="#br0" timeOffset="25693.662">16425 2204 1750 0,'-4'-10'231'0,"0"-2"-26"16,0 1-55-16,-1 9-71 0,5 3-41 16,-1 2-26-16,0 5 7 0,-4 9 32 0,-3 9 31 15,-7 9 19-15,1 13-5 0,-4 14-13 0,-5 12-20 16,-5 11-17-16,3 12-8 0,-7 8-5 0,-1 8-5 16,1 0-6-16,0 1-9 0,-4-4-2 0,3 2 0 15,1-2-5-15,3 1 3 0,0-8 1 0,5-8-5 16,2-7 5-16,2-9-6 0,2-5 0 15,1-6-3-15,3-3-6 0,2-8-7 0,3-5-19 16,0-9-29-16,2-4-55 0,5-8-76 0,3-8-157 16,6-5-299-16,1-11-717 0</inkml:trace>
  <inkml:trace contextRef="#ctx0" brushRef="#br0" timeOffset="25975.8333">17207 2298 1649 0,'14'-32'228'16,"5"-6"-64"-16,1-5 14 0,-6 16-1 0,-7 13 10 15,-4 2-19-15,-1 10-48 0,-2 2-41 16,-4 5-34-16,2 9-9 0,-7 8 12 0,2 9 6 16,-6 10-3-16,1 9-7 0,-7 7-10 0,3 13-2 15,-5 12-1-15,-3 7-4 0,-3 12-5 0,-4 7-5 16,-3 5 0-16,-3 6-4 0,-1 4-2 15,-7 2 0-15,3 6-6 0,-1-3 1 0,-4-3 0 16,4-5-4-16,0-8-2 0,3-12-8 0,4-10-16 16,6-14-13-16,8-14-16 0,4-12-15 0,5-11-17 15,1-9-30-15,-1-7-57 0,4-8-99 16,-1-5-217-16,0-8-482 0,-2-6-200 0</inkml:trace>
  <inkml:trace contextRef="#ctx0" brushRef="#br0" timeOffset="26315.946">15317 3249 647 0,'-32'-5'847'0,"-9"-4"-706"0,-9 5 25 15,15 4-6-15,14 3-13 0,9 0-27 0,5-2-50 16,7 4-37-16,5-2-17 0,3 4 12 0,6 2 33 15,9 0 24-15,13-2 11 0,9-3-5 16,14-4-13-16,12-4-8 0,11-3-16 0,8-5-6 16,8-1-9-16,9-2-10 0,2-3 0 0,5 5-3 15,4-3-2-15,-2 1-6 0,4 1 1 16,1-1-3-16,-1 2-4 0,-6 2 2 0,-9 1-7 16,-5 3-4-16,-13-1-1 0,-10 3-6 0,-7-1 6 15,-9 1 0-15,-9 0-1 0,-7 1 2 0,-10 2-4 16,-8 0-2-16,-10 1-3 0,-10-1-2 15,-4 2-17-15,-5-1-29 0,-2 0-33 0,-9 0-47 16,-5-2-55-16,-10 0-105 0,-5-3-206 0,-6 0-417 16,-6 0-64-16</inkml:trace>
  <inkml:trace contextRef="#ctx0" brushRef="#br0" timeOffset="26581.7322">15838 2545 1776 0,'0'-5'211'0,"0"-1"-5"15,2 2-59-15,1 1-43 0,-3 4-39 0,1 1-36 16,1 2-15-16,-1 3 2 0,1 6 20 0,0 3 15 16,3 7 9-16,-3 6-1 0,-2 3-6 15,-1 2-9-15,-5 6-9 0,1 1-1 0,-5 3-10 16,-3 2-2-16,-3-1-5 0,3-1-10 0,-3-7 2 15,5-5-5-15,3-6-2 0,3-3-2 16,-3-4-5-16,0-3-14 0,4-1-27 0,-3-3-31 16,-2-3-54-16,5-5-50 0,-3 0-97 0,3-6-277 15,-2-4-682-15</inkml:trace>
  <inkml:trace contextRef="#ctx0" brushRef="#br0" timeOffset="26862.0524">15749 2517 805 0,'8'-12'634'0,"1"-6"-365"0,2-3-58 16,9 6-76-16,-1 3-11 0,2 4-16 15,0 0-28-15,0 5-28 0,-1 4-27 0,2 8-14 16,-1 1-4-16,3 9 1 0,-3 3-3 0,0 6 9 0,-3 3 3 16,-3 6 2-16,-2 3 10 0,0 5-6 15,-8 2 1-15,1-1-3 0,-3 2-7 0,-2-2 3 16,-2-6-2-16,-2-4 3 0,-3-3 6 0,-4-7 9 15,-2 0 8-15,-5-4 6 0,-3 1 5 16,-3-3-7-16,-1-1-3 0,-6-2-8 0,-2 2-8 16,-6-4-2-16,-2-2-7 0,-3 2-2 0,-1-3-4 15,4 1-3-15,5-2-4 0,-2 0-6 0,4 1-9 16,0 1-36-16,2-3-80 0,5 2-177 16,6-1-561-16,8 0-744 0</inkml:trace>
  <inkml:trace contextRef="#ctx0" brushRef="#br0" timeOffset="30894.4973">16911 5788 1 0,'2'-7'0'15,"0"-2"317"-15,-2-3 71 0,1 2-22 16,-1 1-56-16,-1-1-40 0,0 2-45 0,-1 0-54 15,0 0-37-15,-3 1-34 0,1-1-24 0,-2 1-18 16,-3 1-12-16,3-1-10 0,-3 0-6 16,-2 2-3-16,-4 0-3 0,3 0 1 0,-4 2-3 15,-2-2-5-15,0 3-2 0,-4 0-3 0,0 0 1 16,-3 2 0-16,2 0 2 0,-5 2-3 0,-1-1-2 16,2 1-1-16,-5 0-3 0,-2 4 4 15,3-2-1-15,0 2 0 0,-3-2 1 0,-2 4-2 16,-4-1-1-16,4 1 1 0,-2 1 0 0,0-1-2 15,0 0 0-15,-2 2-1 0,-2 1-3 16,0 0 2-16,0 1-1 0,0 3-1 0,-2-4 2 0,1 5-3 16,0-3 0-16,-1 5-1 0,-2 0 1 0,3 2-2 15,2 0 1-15,2 2-1 0,-2 2-2 16,6 3 1-16,-2 0 2 0,4 1-2 0,-2 1 0 16,5-1-1-16,-1 4-1 0,0-1 2 0,1 1 4 15,0 2 0-15,2 2 3 0,-1 1-2 16,1-1-4-16,4 1 5 0,0-3-2 0,2 2 1 15,1 0 2-15,-2 1-3 0,1 3 1 0,-2 1 0 16,2 0-1-16,3 4 0 0,-1-1 0 0,5 5 0 16,-1-2 0-16,4 1 3 0,0-1 3 15,3 0-1-15,1 1 2 0,6 1-1 0,2 0-1 16,1-4 1-16,2 3-1 0,4-3-5 0,3 1 7 16,5 0 1-16,1-3 1 0,4 1 7 15,3 0-1-15,5 1 2 0,1-2 0 0,2 0-2 16,3-4 1-16,3-2 0 0,1-1 1 0,4-2 1 15,3-2 0-15,4 2 0 0,3-2-2 0,5-3 4 16,-1 1-5-16,5-1-1 0,3-2 2 16,1-2-7-16,3-3 3 0,-4-3-3 0,3-1 2 15,-5-4 2-15,3-2 1 0,-3-4-2 0,7-5-2 16,-1-2-2-16,-3 0-1 0,4-2-1 0,1-2 3 16,0 0-4-16,-3-6 2 0,1-1-1 0,-4-4-1 15,0-2 1-15,-2 0-1 0,-4-4-2 0,3 0-2 16,-3-4 4-16,0-1-3 0,2-3 2 15,-4-5 2-15,4 1-6 0,-1-3 3 0,0-5 1 16,-2-4 0-16,1-2 4 0,1-5-3 0,1-6-1 16,-5-4-1-16,2-2 4 0,-3 1-3 15,-5-4 2-15,-1 0-1 0,-4 1-6 0,-2-3 5 16,-5-1 0-16,-3 1 1 0,-1 0 4 0,-3-1-1 16,-3-2-1-16,-7 0 0 0,-1 0 2 0,-6 0-3 15,-2 6 1-15,-4-1 0 0,-5 0-5 16,-2 4 4-16,-6 1-3 0,-4 2-3 0,-6 5 4 15,-6-1-5-15,-4 0 2 0,-8 1-1 0,-4 2-1 16,-2 3-3-16,-6 3 2 0,-3 2-2 0,-9 4-1 16,-2 2-1-16,-4 5 0 0,-4 2-5 15,-4 6 3-15,-1 5 1 0,-4 5-4 0,-3 3 5 16,0 3-5-16,-3 5-1 0,0 7-5 0,3 4-3 16,0 8-8-16,2 3-12 0,6 9-21 15,2 0-30-15,6 8-43 0,7 3-73 0,5 5-141 16,10 0-325-16,5 4-880 0</inkml:trace>
  <inkml:trace contextRef="#ctx0" brushRef="#br0" timeOffset="31208.7802">16539 5763 2171 0,'-6'-7'91'0,"1"1"1"0,-4-1-49 0,8 7-22 16,0 4-5-16,-4 3 11 0,-1 7 22 0,-3 7 25 16,-4 10 14-16,-3 5 2 0,-4 13-9 15,-1 9-10-15,-1 8-10 0,-5 7-7 0,3 2-10 0,-4 4-10 16,-2 5-7-16,1-1-2 16,2 5-3-16,-4 1 1 0,1 2-4 0,-4-1-3 0,1-1-1 15,0 1-1-15,-3-4-1 0,4 3-3 0,1 0 1 16,0-5-4-16,1-3-3 0,1-5 0 15,0-6-4-15,4-8 2 0,-4-2-6 0,4-6-4 16,0-2-8-16,3-7-21 0,4-6-20 0,6-7-28 16,4-8-43-16,5-5-85 0,1-2-163 15,2-8-292-15,4-5-814 0</inkml:trace>
  <inkml:trace contextRef="#ctx0" brushRef="#br0" timeOffset="31486.3267">17236 5767 2195 0,'18'-25'126'15,"7"0"-50"-15,0-3 1 0,-9 18-10 0,-7 9-7 16,-3 3-4-16,0 3 0 0,0 4 9 0,-2 5 15 16,-2 7 12-16,4 10 2 0,-6 8-3 0,-7 10-14 15,0 11-18-15,-5 3-11 0,-3 8-8 0,-6 2-6 16,-5 3-4-16,-4 7-3 0,-3 8-3 15,-5 7-5-15,-6 7 0 0,-4 9-8 0,-3 0 0 0,-3-1-3 16,1-4-5-16,1-2-1 16,1-5-2-16,4-4-2 0,0-5-2 0,6-7-12 15,1-7-20-15,5-10-21 0,-1-9-26 0,4-9-25 0,1-8-30 16,2-6-51-16,4-6-116 0,-2-8-287 16,5-5-554-16</inkml:trace>
  <inkml:trace contextRef="#ctx0" brushRef="#br0" timeOffset="31851.0038">15149 6912 1687 0,'-22'-9'72'0,"-9"-1"56"0,-4-1-4 0,9 5 31 16,7 2 30-16,8 3-16 0,8 0-38 15,3 1-51-15,2 1-60 0,0 1-22 0,8 1 6 16,8 2 19-16,6 2 27 0,14 0 13 0,13-1 3 16,11-1-2-16,16-2-9 0,11-3-11 0,15-5-7 15,9-1-7-15,10-3-8 0,10-3-2 16,5-1-5-16,0-4-1 0,0 0-1 0,-3 1-2 16,0-2-3-16,-7-2-2 0,-6 1 0 0,-8 1-2 15,-8 2 1-15,-11 1-1 0,-4 2-2 0,-10-1 1 16,-9 0 1-16,-8 1 0 0,-10 0 3 0,-11 3 0 15,-8 0-1-15,-9 2 1 0,-7 2 3 16,-9 1 2-16,-5 3 2 0,-1-2-1 0,-4 4-7 16,0 0-6-16,-3 3-8 0,2-3-13 0,-1-3-16 15,0 6-16-15,-6-2-47 0,-2 2-86 0,-8 2-243 16,-5-3-777-16,1-1-161 0</inkml:trace>
  <inkml:trace contextRef="#ctx0" brushRef="#br0" timeOffset="32212.1957">15545 5936 1870 0,'8'-11'205'0,"-2"0"-12"0,0-3-75 16,1 9-25-16,-5 5-24 0,-1 0-32 0,-1 2-11 15,1 4 5-15,0 4 23 0,5 6 21 0,-5 8-1 16,0 5-7-16,-1 3-15 0,-1 3-14 16,1-1-4-16,-7 5-6 0,4 3-5 0,-7 4-5 15,1 2-3-15,-1 1-4 0,-2 0-3 0,1-2-2 16,0-3-5-16,1-3-5 0,1-8-3 0,1-5-10 15,4-5-12-15,-3-4-18 0,2-1-24 16,-2-6-25-16,0 1-34 0,2-6-32 0,-3-2-35 16,4-3-59-16,-3-7-126 0,-1 0-267 0,-1-3-259 15,2-5 718-15</inkml:trace>
  <inkml:trace contextRef="#ctx0" brushRef="#br0" timeOffset="32434.7397">15339 6549 1 0,'1'3'0'0,"-1"-2"0"0,1 2 195 0,4 0 116 0,-2 1 75 15,4 1 18-15,-1 3-44 0,5-3-27 0,5 2-39 16,-2-4-46-16,6 2-54 0,1-1-45 16,6 0-34-16,4-1-30 0,0-2-22 0,9 1-19 15,-1-1-11-15,1-1-8 0,3-1-7 0,-2-1-1 16,2 1-5-16,3-2-3 0,-5 1-1 0,-1-1-5 16,-1-2 3-16,-3 1-2 0,0 0-1 15,-2 1-2-15,-3-2-3 0,-2-2-4 0,-1 1-5 16,-4-2-4-16,-4-1-17 0,-1 0-16 0,-4-2-21 15,-1-2-27-15,-5-5-29 0,-2 1-42 16,0-3-76-16,-4-4-138 0,-3 1-317 0,-3-2-573 16</inkml:trace>
  <inkml:trace contextRef="#ctx0" brushRef="#br0" timeOffset="32634.1415">15470 5888 1 0,'-9'-9'648'0,"-3"1"-94"0,0-2-163 0,6 1-101 16,7 3-88-16,6-4-92 0,4 1-49 16,6-4-10-16,7-2 0 0,8-2-6 0,8 3-11 15,7 0-10-15,0 1-8 0,9 3-7 0,-2 1-3 16,-2 2-4-16,-2 3-5 0,0 3-5 0,-10 2-14 16,-2 2-37-16,-3 3-114 0,-5-3-202 15,-8 3-342-15,-1 4-420 0</inkml:trace>
  <inkml:trace contextRef="#ctx0" brushRef="#br0" timeOffset="32803.7068">15444 6153 179 0,'-6'5'318'0,"-2"0"-27"0,0-1-145 0,6 1 12 16,4-3 52-16,5-1 48 0,4 1 20 15,10-4-23-15,6 0-68 0,9-4-71 0,11-1-50 16,5-1-27-16,6-2-13 0,5-3-6 0,3 1-7 15,5-2-7-15,0 0-11 0,0 2-55 16,-1-2-246-16,-2 0-639 0,-3-2-304 0</inkml:trace>
  <inkml:trace contextRef="#ctx0" brushRef="#br0" timeOffset="33363.6379">15554 3331 552 0,'0'-5'688'0,"0"-3"-268"0,1 2-115 16,-1 2-110-16,1 4-72 0,-1 4-75 0,0-2-33 16,0 3 14-16,0 4 21 0,-1 7 36 0,0 2 9 15,-1 4-5-15,-1 6-6 0,-4 1-13 16,-3 4-10-16,0 4-9 0,-1-2-3 0,-2 6-15 15,-2-3-7-15,3-1-10 0,2-3-13 0,0-2 4 16,0-3-1-16,0-4 0 0,3-1 1 16,1 1-4-16,-1-5-1 0,-2 1-6 0,5-2-17 15,-2-1-40-15,3-3-66 0,-4-4-111 0,5-1-219 16,0-3-501-16,0-4-315 0</inkml:trace>
  <inkml:trace contextRef="#ctx0" brushRef="#br0" timeOffset="33706.0315">15616 3393 756 0,'17'-7'275'0,"0"-4"-6"0,6 2-59 16,-3 3-31-16,-2 2-31 0,-2 4-44 16,-1 5-40-16,0 1-19 0,-4 4 2 0,3 5 3 0,0 5 6 15,-3 2-1-15,0 3 3 0,-3 1-6 16,-4 5-2-16,1-1 1 0,-10 8-10 0,2 3 2 15,-6 0-7-15,-3 0-7 0,-5-2 1 0,3-5-4 16,-3-4-2-16,1-2-1 0,1-3 3 0,1-7-2 16,-2 0 1-16,3-3 1 0,1-2-6 0,-3-2 2 15,8-3-4-15,-1-2-4 0,2-2-2 16,5-3-5-16,1 0-3 0,1-1 1 0,1 0 11 0,5-1 9 16,5-1 4-16,9-4 1 15,8 0-14-15,6 0-5 0,5-2-5 0,3-1-3 16,-1 2 4-16,-3 1-5 0,-3-1 1 0,1 3-1 15,-5 3-1-15,-3-2 0 0,-1 3 0 0,-5 1-3 16,-2 2-1-16,0 0 0 0,-4 2-7 0,-2 3-19 16,-1-3-39-16,-3 2-93 0,-5 1-200 0,1-1-633 15,-1 0-451-15</inkml:trace>
  <inkml:trace contextRef="#ctx0" brushRef="#br0" timeOffset="34717.1707">15407 7017 1 0,'1'-2'0'0,"0"-2"0"0,-1-1 0 0,2-2 89 15,-2 1 157-15,2 2-17 0,2-2 3 0,-2 1 2 16,0-1-12-16,-1 2-13 0,1 0-13 0,3-1-23 15,-3 2-16-15,-1-1-17 0,0 1-24 0,3 0-18 16,-4 2-11-16,1-1-13 0,-1 0-6 0,0 2-4 16,0 0-8-16,0-1-8 0,0 1-9 15,0 1-12-15,0-1-6 0,0 0-4 0,0 2-2 16,0-2-2-16,0-2 3 0,0 2-5 0,0 0 0 16,0 0 0-16,1 0-2 0,-2 0-1 15,2 0 0-15,-2 0-2 0,1 0-4 0,0 0 2 16,0 0-4-16,1 0 0 0,-1-1 3 0,0 2-4 15,0-1 0-15,-1 0-1 0,1 2-7 0,0-2 5 16,0 0-2-16,0 0-1 0,0-2 2 16,0 2 0-16,0 2 1 0,1-2 1 0,-2 0 2 15,1 0-1-15,0-2 3 0,0 4 1 0,0-2-3 16,0 0 4-16,0 0-1 0,0 0 2 0,1-2 2 16,-2 2-1-16,1 0-1 0,1 0-1 15,-2 0 1-15,1 0-3 0,0 0 1 0,0 0-1 16,0 0-4-16,1 0 1 0,-1 0 0 0,0 0-2 15,0 0 4-15,0-1-2 0,-1 2-2 0,1-1 1 16,0 0-4-16,0 0 0 0,1 0-2 16,-2 0-5-16,2 0-14 0,-2 0-24 0,1 0-36 15,1 0-75-15,0 2-149 0,0 1-320 0,0 1-864 16</inkml:trace>
  <inkml:trace contextRef="#ctx0" brushRef="#br0" timeOffset="35920.3023">15428 6990 563 0,'-4'-6'390'15,"1"-3"44"-15,-1 0-121 0,-2 3-22 0,4 3-49 16,0 2-58-16,1-3-45 0,-2 3-36 0,2 1-36 16,2 0-35-16,-1 1-26 0,3 0-12 15,-3 4 1-15,-3 1 8 0,2 5 14 0,-1 6 8 16,0 5 3-16,-3 5-3 0,3 2-3 0,1 0-1 16,0 1-1-16,1-2 4 0,1 1-6 0,1-3-4 15,5-2-2-15,0-1-4 0,4-3 7 0,-1-2 3 16,0-4 1-16,4-1-1 0,-2-6-1 15,5-3 0-15,-2-4 4 0,1-3 11 0,-3-3-4 16,4-3-2-16,-5-2-5 0,-1-2-8 0,1-3 4 16,1-2-2-16,-2 2 1 0,-5-1 1 0,1 0-7 15,-4 4 0-15,1 1-2 0,-1 0-1 16,-3 3 2-16,1 3-3 0,-2 3-3 0,1 2-6 16,-2 2-8-16,2 1-9 0,-1 2 1 0,-3 8 5 15,2 2 6-15,-6 9 10 0,3 6-2 16,-6 7 0-16,-2 4 0 0,6 3-4 0,-7 6-22 15,4 4-58-15,-3 4-127 0,-1 5-315 0,-3-2-1014 16</inkml:trace>
  <inkml:trace contextRef="#ctx0" brushRef="#br0" timeOffset="36777.7967">11870 7140 1 0,'-8'-1'0'0,"-4"0"0"16,-3-2 0-16,4 1 136 0,1 1 154 15,-1 0-35-15,2-1-18 0,-1 2-22 0,1-1-12 16,2 1-25-16,0 0-25 0,1-1-14 0,1 1-24 16,-2 0-15-16,4 0-9 0,0 1-12 0,-1-1-7 15,4 0-9-15,-2 1-11 0,1-1-13 16,1 0-8-16,0 0-6 0,0 2-7 0,1-2-3 16,1 0-8-16,-2 0-1 0,1 0-4 0,0 1 0 15,1-1 5-15,0 2 8 0,2 0 10 0,4 2 4 16,4 1 10-16,4-1 1 0,5 0 1 15,9 0 3-15,5-1-9 0,6 0-6 0,4-2-6 16,7 0-7-16,4 0 3 0,5-1 0 0,2-1 3 16,6 0-2-16,3-2 2 0,5 1 1 0,3-3 1 15,5 2 5-15,7-3-2 0,4 0 1 0,1 0 0 16,7 0-4-16,-3-3-4 0,1 3-2 16,5 0-5-16,-4-1-1 0,5-1-1 0,-2 1-1 15,2-2-1-15,-2 0 4 0,-4 2-6 0,0-1-3 16,-2 0-1-16,-6 1-8 0,-2 0 10 15,-4 0-1-15,-8 3 0 0,-7-1 2 0,-11 2-2 16,-5 0-1-16,-11 2 0 0,-8 1 0 0,-7 0-6 16,-11 0-5-16,-10 0-6 0,-7 0-9 0,-4 0 3 15,-1-2-9-15,-2 0-14 0,-4 1-21 16,-8-2-28-16,1 0-18 0,-7-2-9 0,-3-1-4 16,0-4 1-16,-4 1 5 0,0-4 14 0,-1 0 26 15,8-2 33-15,3 3 23 0,7-2 17 0,4 2 7 16,6 2-11-16,2 1-5 0,3-1 0 15,6 2 2-15,1-2 16 0,5 1 17 0,1 3 10 0,3 3 3 16,1 2 3-16,-1 2 0 0,3 3 5 16,-1 5 5-16,0 3 1 0,-1 5 3 15,3 2-4-15,-3 5 0 0,0 3-2 0,-2 3-8 0,-7 2-2 16,-1 2-7-16,-5 1-1 0,-4 2 0 16,-6 0 3-16,-4 0 0 0,-4 3-6 0,-8 1-8 15,-6 2-17-15,-3-3-24 0,1-4-43 0,-3-5-65 16,3-5-105-16,1-7-277 0,1-3-930 0</inkml:trace>
  <inkml:trace contextRef="#ctx0" brushRef="#br0" timeOffset="37862.8612">11912 4127 652 0,'1'-6'379'0,"-1"-2"-36"0,3-2-86 15,-1 2-55-15,2 4-35 0,0 0-48 16,0 1-47-16,2 1-34 0,0 1-22 0,0 2-12 16,3 3 4-16,4 2 8 0,4 4 10 0,3 2 14 15,3 6 11-15,1 3 11 0,5 5 11 0,1 4-2 16,3 3-4-16,4 4-13 0,3 1-12 16,5 6-4-16,8 2 2 0,-1 2 3 0,5 1 6 0,7 0-2 15,-1 4-5-15,7 1-7 0,5 6-6 16,2-2-2-16,0 4 1 0,5 3 0 15,0 3 0-15,3 4-2 0,-2 5-8 0,5 3 1 0,-4 0-3 16,5 2-3-16,-4-2 0 0,3 1-5 16,1 1 0-16,-4-1 1 0,6-6 5 0,-1-3-1 15,2-7 4-15,2 0 0 0,4-10-4 0,-2-3 5 16,1-2-3-16,-6-4-5 0,-3-2 4 0,-1-3-4 16,-5-2-1-16,-2-3 0 0,-2-3 0 15,-11-1-1-15,0-4-2 0,-11 0-1 0,-2-3-5 16,-11 0 2-16,-5-3 0 0,-7-3-1 0,-7-3 3 15,-4-4-5-15,-8-1-2 0,-4-5-2 16,-6-2-2-16,-2-3 0 0,-1-1-3 0,-1-2-4 16,-6-1-9-16,-3-1-2 0,-7-2-3 0,-4-2 2 15,1-2 5-15,-7-2 0 0,2 1 4 16,-2-2 1-16,-1 0 1 0,5-4 0 0,-2 1 3 16,3 2 2-16,-3-4 2 0,3 2 6 0,0 2-2 15,1-2 2-15,2-1 1 0,0 1-2 0,3-1 2 16,3-1 2-16,-2 0-4 0,6 0 6 0,-1 3 0 15,3-2-1-15,2 5 1 0,-1 1-1 0,-1 1 1 16,5 3 0-16,-1 1 4 0,1 0-5 0,2 2-2 16,0 1-1-16,1 1-5 0,0 2 2 15,-1 0-7-15,1 0-11 0,0 0-13 0,0 0-12 16,0 3 5-16,-1 0 9 0,0 2 15 0,-4 2 7 16,4 1-8-16,-4 0-16 0,1 0-27 15,2-1-21-15,0-3-22 0,0 0-9 0,-2-3 10 16,4 0 22-16,-1-2 34 0,1 0 26 0,-1 0 5 15,1-5-13-15,-1 1-13 0,0-6 0 0,-1-2 10 16,-2-2 24-16,2 2 11 0,1-1 7 16,0 2 6-16,-2 0 7 0,0 1 14 0,2 3 19 15,0 1 17-15,1 0 10 0,0 2 7 0,0 0 1 16,0 2-6-16,1 1-7 0,0 1-22 0,-1 1-28 16,3 1-20-16,0 1-12 0,0 1-1 15,5 3 7-15,1 5 8 0,4 1 4 0,3 4 6 16,-2 1 0-16,4 0-2 0,-3 3 0 0,2 1-4 15,-3-1-3-15,-1 1 3 0,-3-2-4 0,-3-1 2 16,-1 0 4-16,-4 2 3 0,-2-1 3 0,-2 0 5 16,-6-1 0-16,-5 1-4 0,-5 3-1 15,-8-1-7-15,-6 1-7 0,-2 1-6 0,-9-1-18 16,-6 1-30-16,-3 0-59 0,-5-2-105 0,1-1-261 16,-5-2-770-16</inkml:trace>
  <inkml:trace contextRef="#ctx0" brushRef="#br0" timeOffset="38520.1795">11958 6882 1838 0,'-6'-5'176'15,"0"-1"13"-15,-4 0-56 0,10 2-28 16,0 0-23-16,3 0-23 0,1-2-21 0,0 0-8 0,3-1-5 16,2-3 0-16,5 0 5 0,6-5 4 0,2-2 2 15,6-2 0-15,2-1-3 0,2-5-7 16,5-2-1-16,7-3-2 0,3-4-3 0,8-7 1 16,2-3-2-16,7-3-6 0,3-1-3 15,5-4-4-15,3-1-3 0,5-3 0 0,1-1 2 0,0 1-1 16,3-4 0-16,-1-4 0 0,6-2-1 15,2-4 3-15,2-3-1 0,5 1 1 0,4-2 3 16,-3 0-5-16,0-1 4 0,2 2-2 0,1 0-3 16,-1 1 4-16,5-3-3 0,0-1 1 15,-1 0-1-15,1-2 1 0,-3 4 0 0,-1 0-2 16,1 3 5-16,-3 2-3 0,-2 4-3 0,-4 5 0 16,-6 4-5-16,-6 2 4 0,-10 4 2 15,-7 3-1-15,-5 1-2 0,-8 9 0 0,-10 4-1 0,-6 6 1 16,-7 3 5-16,-7 6-4 0,-10 3-2 15,-4 6-3-15,-7 2-16 0,-3 2-9 0,-6 3-16 16,-3 1-12-16,-7 3 5 0,-2 4 3 16,-3 3 9-16,-6 1 10 0,1-1 8 0,-2 0 10 15,3-4 7-15,0-3 5 0,0-3 0 0,4-1 3 0,2-1 1 16,1 1 2-16,7-1 9 0,4 1 5 16,3-1 2-16,4 3-4 0,5-1-12 15,2-1-10-15,3 2-3 0,3-4 2 0,4 0 3 16,4 3 4-16,6 1 1 0,0 3 1 15,4 3 5-15,2 5-2 0,0 2-1 0,0 6 2 0,0 2-3 16,-1 2 3-16,0 2 0 0,-6 2 0 0,1 3-1 16,-7 0 1-16,-4 2 0 0,-3-1 3 15,-5 0 5-15,-4-3-3 0,-3 0 2 0,-5-2 0 16,-2 0-4-16,-5-2-1 0,-1-1-5 0,-7-1-4 16,-4-3-9-16,1 1-5 0,-3-3-18 0,-1-2-35 15,4-1-71-15,4-5-209 0,3-2-670 16,4-4-427-16</inkml:trace>
  <inkml:trace contextRef="#ctx0" brushRef="#br0" timeOffset="39518.2552">21471 5445 1 0,'7'-9'0'0,"4"-4"149"15,-3-1 285-15,-4 1-52 0,-1 3-65 0,-3 1-43 0,0 0-43 16,0-1-41-16,-1 2-25 0,-2 0-24 16,1-2-22-16,-5 1-26 0,2 1-17 0,-4-2-19 15,-1 2-16-15,-4 1-9 0,-1-1-8 0,-5 4-7 16,0 2-4-16,-3 0-2 0,-6 3-3 15,-2 2 0-15,-6 3 1 0,-2 3-1 0,-6 1 1 16,-5 5 0-16,-3-1 0 0,-6 6 1 0,-2 3 3 16,0 2 1-16,-3 4 0 0,-4 3 5 0,-2 4-2 15,1 5 3-15,-3 3 6 0,3 3-2 16,-6 5 6-16,3 2 2 0,0 6-6 0,1 5 1 16,6 0-7-16,4 2-6 0,6 1 0 15,7-1 0-15,5-3-1 0,10 4-2 0,3 1 0 0,9 2-5 16,3 0 3-16,8 4 1 0,3 5-2 15,3-1 2-15,4 1-1 0,6-1-1 0,3-6 1 16,5 3-2-16,4-2 4 0,3 0 1 0,4-1 1 16,4-3 1-16,5-1-6 0,3-1-3 15,4-7 3-15,4-3 0 0,6-6 8 0,4-7 1 0,6-6 4 16,5-6-5-16,6-5 0 0,9-5 1 16,5-5-4-16,6-7 6 0,5-2-6 0,4-7-4 15,6-4 0-15,3-7-4 0,2-3 4 16,-3-5 1-16,-2-5 1 0,-3 0-4 0,-1-4 0 0,-5-1-1 15,0-2 1-15,-4-4 4 0,-3-2-4 16,-2-4 2-16,-7-3-1 0,0-4-3 16,-3-2 7-16,-6-4-1 0,-2-2 3 0,-7-1 0 0,1-6-3 15,-4-1 1-15,-6-5-1 0,1-3 2 16,-5-2-2-16,-4-6-1 0,0-5 0 0,-5-3-3 16,-5-6 4-16,-2 0-4 0,-5-3-1 0,-7 2-3 15,-2 2-3-15,-6 2 3 0,-6 5-2 0,-8-3 1 16,-8 6-2-16,-6 0-1 0,-5 6 2 15,-6 6 2-15,-11 5-6 0,-7 5 0 0,-8 5-3 16,-10 6-8-16,-13 5 5 0,-8 6 1 0,-10 5-2 16,-4 5 6-16,-8 2-1 0,-1 3-4 0,-8 2-2 15,-3 6 3-15,-7 5-6 0,-3 7 1 16,-4 3-1-16,6 4-15 0,3 6-13 0,7 2-19 16,2 7-23-16,8 2-23 0,8 0-44 0,10 5-64 15,14 3-114-15,12 2-220 0,11 2-439 0,10 1-116 16</inkml:trace>
  <inkml:trace contextRef="#ctx0" brushRef="#br0" timeOffset="39763.6022">20994 5486 1979 0,'0'2'-12'0,"2"2"0"0,-1 3 5 15,-1 9 92-15,-1 4 71 0,-3 5 22 0,-2 7 7 16,-2 8-22-16,-7 5-28 0,-3 7-23 15,-5 12-26-15,1 6-17 0,-8 9-16 0,1 6-10 16,-4 4-11-16,-1 6-5 0,-2 7-6 0,2 5-4 16,-4 7-1-16,-2 6-3 0,-1 1 0 0,2 1 0 15,2-2-4-15,1-4-2 0,4-2-1 16,3-8-5-16,3-7-1 0,7-11-14 0,4-14-15 16,10-14-22-16,4-14-28 0,6-13-37 0,4-9-63 15,4-16-89-15,5-9-274 0,7-13-508 16,9-18-9-16</inkml:trace>
  <inkml:trace contextRef="#ctx0" brushRef="#br0" timeOffset="40031.6863">22120 5268 2568 0,'20'-15'41'15,"2"-1"-4"-15,4 1-5 0,-10 13-6 0,-4 6 7 16,-3 4 9-16,1 7 18 0,-3 4 18 15,-1 8 10-15,-4 10 8 0,-5 10-8 0,-4 11-15 16,-6 6-9-16,-6 15-15 0,-7 8-9 0,-1 11-4 16,-9 15-7-16,-6 4-3 0,-6 7-7 0,0 1-4 15,-6-1-4-15,2 1-8 0,0 1-1 16,0-5-3-16,3-7-2 0,6-8 2 0,0-11-4 0,2-6-9 16,5-5-17-16,1-8-23 0,2-8-21 15,2-6-29-15,3-8-26 0,-2-8-40 0,3-10-70 16,-1-11-177-16,4-10-434 0,-2-7-608 15</inkml:trace>
  <inkml:trace contextRef="#ctx0" brushRef="#br0" timeOffset="40312.0855">19837 6543 2202 0,'-28'-7'54'0,"0"0"43"16,-2-1-9-16,20 8-8 0,10 0-22 0,1 0-26 16,7 1 6-16,6 2 25 0,14 1 33 0,17-2 14 15,14-5-13-15,20-4-23 0,15-1-21 0,15-5-13 16,17-2-13-16,9-5-3 0,9 0-5 16,1-3-6-16,5 4 3 0,-5 4-11 0,-4-1-4 15,-7 7-1-15,-14 0-6 0,-11 5 3 0,-15 3-5 16,-12 0-3-16,-11-1-9 0,-10-2-15 0,-12 0-21 15,-16-1-30-15,-10 0-26 0,-12 0-34 0,-8 0-79 16,-8 0-178-16,-8-2-375 0,-8 0-619 16</inkml:trace>
  <inkml:trace contextRef="#ctx0" brushRef="#br0" timeOffset="40600.3532">20444 5829 1695 0,'-3'-9'446'0,"-3"-3"-249"0,2 1-21 16,1 8-52-16,3 3-52 0,0 1-47 16,0 3-30-16,-2 4-2 0,-2 6 9 0,-1 7 12 15,-1 7 4-15,-4 2-2 0,1 8 3 0,1 0-2 16,-2 2 0-16,-2 2 0 0,1-1-3 0,-2 1 0 15,0-1-3-15,-2 0 0 0,5-3-1 16,1-3-5-16,2-5-3 0,0-6-9 0,2-3-6 16,3-4-15-16,2-5-26 0,1-2-39 0,0-3-79 15,1-4-117-15,1-2-123 0,1-4-295 16,0-3-427-16</inkml:trace>
  <inkml:trace contextRef="#ctx0" brushRef="#br0" timeOffset="40758.0848">20391 5866 999 0,'10'-18'311'0,"9"-6"-42"0,3-3-69 16,5 3-52-16,-2 5-30 0,2 1-49 0,1 5-38 15,-1 1-17-15,2 3-13 0,-1 1-4 0,-4 2-4 16,4 3-5-16,-7 3-13 0,-1 3-25 0,-3 1-45 16,-3 4-119-16,-3 1-182 0,0 4-310 15,-3 1 55-15</inkml:trace>
  <inkml:trace contextRef="#ctx0" brushRef="#br0" timeOffset="40925.0172">20350 6061 1075 0,'-4'0'372'0,"-1"0"-182"0,3 0-117 16,3 0-43-16,0 0 29 0,4 0 53 0,1 0 36 15,4-1 16-15,9 0-17 0,7-1-45 0,4-3-45 16,6 0-27-16,5 2-16 0,5 0-13 0,1 1-22 15,4 1-64-15,3-2-237 0,-1 2-666 0,0-3-169 16</inkml:trace>
  <inkml:trace contextRef="#ctx0" brushRef="#br0" timeOffset="44997.771">20339 6636 1 0,'-4'-1'0'0,"0"-4"0"15,-1-1 0-15,1 0 0 0,1 4 19 16,-1-1 185-16,-1-1-11 0,0 1 6 0,0-1 8 16,1 2 3-16,-1-2 4 0,3 3-13 0,-2 0-23 15,3 0-29-15,-1 1-39 0,2 0-45 0,-1 1-32 16,1 0-18-16,-2 4-4 0,0-1 9 15,-1 2 12-15,-1 1 7 0,2 4 4 0,-2-1 3 16,0 2 3-16,0 1 4 0,-1 0 4 0,1 1 2 16,-3 0-3-16,1 0-1 0,1 1-3 0,0 1 0 15,0-3-2-15,-3 3-2 0,4-1-4 0,-4-1-4 16,2 0-6-16,-1 3-6 0,-1-4-4 16,3 3-8-16,0-1-1 0,1 2-6 0,0-1-1 15,3-1-2-15,1 1 1 0,3 1-1 0,1-2 5 16,-1-1 0-16,4 0 2 0,0-2 1 15,3-2-2-15,1-2 1 0,0 0 5 0,3-1 4 16,2-4 1-16,1-1 1 0,5-5-3 16,-2-3-3-16,3 0-3 0,1 0 0 0,-1-5-2 0,-2 0 0 15,-2-3 0-15,-3-1-4 0,-2-1 3 16,-1 0-2-16,-2 0 0 0,-4 2 3 0,0 1-2 16,-4-1-2-16,1 1 2 0,-1 2-4 0,-3 3 0 15,0-2 2-15,-3 3 0 0,2 2 0 0,0 2 0 16,-1 0-3-16,2 3-2 0,-1 0-8 0,1 0-9 15,-1 3-6-15,1-1 3 0,-2 5 5 16,-4 5 7-16,0 4 4 0,-2 5 1 0,-1 1-1 16,0 1 2-16,1 6-2 0,0-1 0 0,1 7 2 15,-3 2-2-15,-3 2 1 0,2 4 0 16,-2 4-4-16,1-3-5 0,2-1-21 0,5-1-48 16,4-5-73-16,3-5-155 0,6-4-472 0,6-2-851 15</inkml:trace>
  <inkml:trace contextRef="#ctx0" brushRef="#br0" timeOffset="46254.3113">18928 2612 1 0,'-6'-6'0'0,"-1"-2"0"0,0-2 116 0,1 2 200 16,2 4-52-16,4-1-33 0,-2 2-41 0,2 3-68 16,0 0-84-16,2 0-74 0,2 2-29 0,2 4 12 15,6 0 51-15,8 5 45 0,5 3 10 16,7 1 8-16,6 1-7 0,5 5-7 0,8 0-6 0,4 2-6 16,4 1 2-16,7 0-2 0,4 2 4 15,9 2 6-15,7 2 3 0,6 1 11 16,8 1-3-16,2 0-1 0,7 2-6 0,1-2-14 0,9 3-1 15,3-2-5-15,2 2 1 0,3-1 0 16,2 2-5-16,2-3 0 0,5 2-2 0,1-1 1 16,3-2 4-16,3 3 1 0,1-3 0 0,8-1 0 15,1 2-3-15,8-1-4 0,-5 0 0 16,4 2-3-16,2-2 1 0,-1 0 3 0,1 0-5 16,1-2 0-16,-6-1-2 0,3-2-4 0,-7 0 4 15,-1-2 2-15,-3-1 4 0,-8-1-5 0,-3 1 1 16,-2 0-4-16,-9-1-3 0,-6-1 4 0,-8-1-5 15,-11 1 0-15,-5-2-2 0,-12 0-5 16,-8-2 3-16,-11-1-1 0,-7-1-3 0,-13-3 3 16,-8-2-6-16,-13-1-2 0,-10-2-1 0,-5-2-3 15,-5-1-2-15,-5 0 1 0,-5-1 3 0,-4 2-2 16,-1 0-1-16,-4 1-12 0,-5 3-20 16,-3-2-38-16,-6 6-60 0,-4-1-101 0,-6 3-205 15,-3 5-397-15,-4 4 69 0</inkml:trace>
  <inkml:trace contextRef="#ctx0" brushRef="#br0" timeOffset="46547.5794">22969 5492 1653 0,'-1'-4'163'0,"1"-2"-17"15,0-2-63-15,4 5-36 0,7-2-5 0,8-2 10 16,5-4 15-16,13-1 11 0,6-3-7 16,16-2-3-16,3-1-13 0,10 0-9 0,6 0-10 15,-2 2-7-15,3 2-4 0,2-1-4 0,-5 1 2 16,-1 2-7-16,-5 3-5 0,-2-3 0 16,-5 4-7-16,-7 0 3 0,1 0-2 0,-7 1-2 15,0 2-2-15,-7 1 0 0,-5 0-2 16,-6 0-2-16,-2 1 0 0,-7-1-13 0,-2-1-24 0,-2 0-44 15,-3-2-85-15,-2 0-137 0,-3-1-278 16,7-2-586-16</inkml:trace>
  <inkml:trace contextRef="#ctx0" brushRef="#br0" timeOffset="47320.3658">26910 3592 1 0,'6'-17'0'0,"3"-7"0"0,3-2 0 0,-6 1 0 15,-2 7 66-15,-2-3 177 0,1 0-13 16,-3 3-5-16,-1-2-26 0,-1 4-21 0,0-3-25 16,1-2-40-16,-3 1-15 0,-1 1-5 0,1 3-21 15,-4 0-2-15,0 5 5 0,-1-3-3 0,0 2 1 16,-2 2-4-16,-1 1-24 0,-4 2-18 16,-1 1-17-16,-6 4-9 0,-4 1 5 0,-6 3-1 15,-6 4 1-15,-5 3 3 0,-4 5-1 0,-5 0 3 16,-7 5-1-16,-6 6 2 0,-2 3 2 0,-8 6 1 15,1 4 1-15,-2 4-2 0,-2 5-2 0,2 3 2 16,2 3 0-16,-1 2 1 0,4 2 0 16,2 0 0-16,2 2 2 0,7 1 0 0,5 2 4 15,4 3-1-15,3 2 1 0,3 2-4 0,6 2-5 16,3 0 5-16,3 2 1 0,6-1 1 0,-1-2 3 16,4 1-7-16,3-3-3 0,4 3 0 15,4 5 0-15,4 1 1 0,2 3 5 0,6-1 1 16,7 0-5-16,6-1 0 0,3-5-2 0,12-5-2 15,3-7 1-15,5-2 2 0,6-3-2 0,5-4 0 16,5-4 3-16,7-4 0 0,5-3 4 16,8-6 2-16,5-5 1 0,7-2 2 0,2-9-2 15,4-4-3-15,0-1-3 0,-1-8-1 0,4-3-2 16,0-4-1-16,5-5 1 16,1-3-3-16,-5-3 0 0,0-3 0 0,-5-4-1 0,-1-3 1 15,2-3-2-15,-1-5 0 0,3-4 1 0,6-6 0 16,0-5 1-16,1-4-2 0,-1-6-5 0,-1-4-2 15,-3-4 2-15,-5-6 0 0,-7-6 6 0,-6-7 4 16,-7-2-1-16,-5-3 5 0,-10 1 2 0,-10 0-5 16,-3 0-2-16,-8 2-3 0,-3 0-5 15,-6-3 5-15,-8 2 1 0,-6-2-2 0,-5 7-1 16,-7 2-4-16,-7 0-1 0,-7 7-3 0,-6 2 3 16,-7 7-4-16,-8 1-5 0,-9 1-3 0,-7 0-6 15,-13 4-1-15,-4 1 2 0,-8 3 3 16,-2 8 6-16,0 1-5 0,-8 8-3 0,2 7-5 15,-4 4-8-15,3 8-10 0,2 6-21 0,5 6-30 16,1 8-38-16,4 9-44 0,1 7-91 16,2 9-199-16,5 3-394 0,6 6-77 0</inkml:trace>
  <inkml:trace contextRef="#ctx0" brushRef="#br0" timeOffset="47640.4292">26674 3345 1441 0,'-2'-14'178'0,"-2"0"10"0,0-1-47 16,3 11-80-16,1 5-66 0,-1 2-41 0,-3 11 3 15,-5 4 41-15,-6 15 44 0,-6 12 19 0,-4 12 11 16,-7 17 5-16,-5 10-9 0,-5 8-11 15,-6 10-11-15,1 8-7 0,-3 4 1 0,1 10 3 16,5 1-1-16,0-1-2 0,-1-3-6 0,5-7-7 16,3-6 0-16,5-5-7 0,1-5-1 15,1-4-3-15,5-9-5 0,-3-8-4 0,3-9-3 16,4-9-5-16,2-7-7 0,4-5-8 0,1-3-16 16,0-7-28-16,5-4-53 0,5-10-72 15,5-10-73-15,6-5-95 0,7-8-276 0,7-9-420 16</inkml:trace>
  <inkml:trace contextRef="#ctx0" brushRef="#br0" timeOffset="47909.1855">27426 3634 498 0,'24'-35'418'0,"5"-8"-229"0,2-2 53 16,-11 18 19-16,-12 13 0 0,-2 6-52 0,-4 5-96 15,-2 3-103-15,-1 3-47 0,0 6 5 0,-7 11 42 16,-2 8 62-16,-10 16 9 0,-2 10-1 0,-7 10-11 16,-3 7-20-16,-6 8-6 0,-2 9-9 0,-2 6-8 15,-4 7-3-15,0 6-3 0,-4 0-2 16,3 1 1-16,2-1 5 0,3-3-5 0,-1-4-1 16,2-4-4-16,3-3-7 0,-2-1-5 0,7-7-8 15,2-7-17-15,1-6-27 0,4-11-35 16,4-8-49-16,-3-10-64 0,3-8-93 0,-2-6-180 15,4-9-308-15,-4-9 57 0</inkml:trace>
  <inkml:trace contextRef="#ctx0" brushRef="#br0" timeOffset="48216.4709">25371 4462 284 0,'-31'-12'264'16,"-10"-1"-64"-16,0-2 64 0,17 7 59 0,13 5 11 16,8 2-36-16,6 0-89 0,5 1-93 0,15-2-56 15,14-2-28-15,22-1 1 0,19-1 7 16,20 1 2-16,17 2-2 0,13 0-5 0,13 2-6 16,6 1-3-16,8 1-5 0,1 2-3 0,3-2-3 15,-5 1-7-15,-11 1-1 0,-5-1 0 0,-7-1-1 16,-9 1 4-16,-10-1-1 0,-12-2-4 15,-11-1 1-15,-8 1-2 0,-14-1-4 0,-12 1 2 16,-11 1-4-16,-12-2-3 0,-13 1-11 0,-9 0-23 16,-7 0-44-16,-10-4-56 0,-5 0-77 0,-11-2-132 15,-13 0-226-15,-10-4-380 0,-9 0 584 16</inkml:trace>
  <inkml:trace contextRef="#ctx0" brushRef="#br0" timeOffset="48701.3024">26357 3321 1232 0,'6'-5'207'0,"-1"-5"20"0,1-1-16 16,-3 4-6-16,-1 4-23 0,-2 2-65 0,0 1-58 16,-2 3-40-16,-6 2-17 0,-3 4 16 0,-10 7 23 15,-10 8 8-15,-8 5-5 0,-8 8-9 0,-3 1-12 16,-5 6-5-16,2 1-6 0,3 2-5 16,5-1-3-16,6-6-3 0,11-3-2 0,8-10-2 15,8-2 0-15,8-5 2 0,5-1 5 16,5-2 7-16,4-3 6 0,9-1 11 0,3-2 6 15,9-5 2-15,4-1-2 0,1-7-7 16,3-2-7-16,0-2-2 0,-3-1 0 0,-3-3 2 0,-3-1 2 16,-1-1 0-16,-3-2-1 0,-5-1 0 0,-1 1-2 15,-5 0-2-15,-3 0-1 0,-1 4 0 16,-5 0 2-16,-1 2 1 0,-2 3 1 0,-1 3-1 16,-2-1-5-16,0 4-8 0,0-1-10 0,-2 0-13 15,2 3-5-15,-3 2 3 0,0 5 5 0,-3 6 13 16,-4 5 3-16,0 2 1 0,-1 4-2 0,1 4 0 15,-3 1 1-15,1 8 2 0,-2 1-1 16,-4 7 0-16,-2 6-3 0,-3 3-15 0,-3 8-66 16,-4 6-144-16,-2 6-618 0,1-1-807 0</inkml:trace>
  <inkml:trace contextRef="#ctx0" brushRef="#br0" timeOffset="50536.6002">25704 4396 1 0,'0'-3'0'0,"2"-1"0"0,-2-4 0 16,2 2 0-16,-1 0 0 0,1 0 202 0,0 0 85 15,-1 2-35-15,1-1-32 0,0 0-14 16,-1 0-13-16,2-1-18 0,-1 3-10 0,1-2-23 16,-1 2-22-16,2-1-15 0,-3 1-11 0,0 2-8 15,0-1-7-15,-1 0-9 0,0 2-10 0,0 0-10 16,0 2-9-16,0-2-11 0,0 0-7 16,0 2-7-16,0-2-3 0,0 0-2 0,-1-2-2 15,1 4-2-15,0-2-3 0,0 0-6 0,0 1-5 16,0-1-5-16,-1 2 2 0,-4 3 6 0,3 3 9 15,-4 5 10-15,-3 5 7 0,-2 2-2 0,-5 4 5 16,4 3 5-16,-4 1 1 0,1 0 6 16,-1 2-2-16,2-2-4 0,-1 3-7 0,5-2-5 15,2 0-5-15,1-3-1 0,2-1-2 16,5-5 0-16,3-2 1 0,2-2 4 0,3-3 5 16,0-1 1-16,2-1 4 0,2-2-2 0,2-1-1 15,3-5 4-15,1 0-3 0,1-2-1 0,-3-3 0 16,3-2-4-16,-2-3-1 0,-1-1 2 15,1-3-2-15,-1-3-3 0,-1 0 0 0,2-2-4 16,-3-3-2-16,-2 2-1 0,-2 2 1 0,0 0-1 16,-3 1 1-16,-1 3 4 0,-3 4-2 0,-2-1 2 15,-1 5-1-15,0 1-4 0,-1 2-2 0,1 0-10 16,-1 2-5-16,-3 2-2 0,-1 4 2 16,-3 4 5-16,-3 8 5 0,-1 3 0 0,-4 5 0 15,2 5 1-15,-1 3 0 0,1 3 0 0,1 6 2 16,-2 3-21-16,-4 8-61 0,-1 6-150 0,-4 5-640 15,1 8-839-15</inkml:trace>
  <inkml:trace contextRef="#ctx0" brushRef="#br0" timeOffset="54636.7745">4578 3093 1 0,'1'-5'7'0,"-1"-1"481"0,-1-1-113 0,-2 3-33 15,2 0-30-15,-4 3-67 0,4-1-50 0,0 2-54 16,-1 0-50-16,1 0-32 0,0 0-26 0,-1 2-17 16,0-1-9-16,-2 5-4 0,-3 1 2 0,-2 3 7 15,0 5 8-15,-2 3-1 0,0 0-2 16,2 3-4-16,0 2-6 0,1-1 2 0,0 3 2 15,1 0 1-15,3-1-2 0,2 0-1 0,0-3-2 16,4-1-1-16,0-4 1 0,3-3 2 16,3-1 4-16,3-4 5 0,0-1 6 0,1-1 6 15,2-3 4-15,1-5 3 0,3-2-1 0,-1-2-3 16,-3-1-2-16,1-1-3 0,1-2-1 16,-5-1-3-16,1-2-1 0,-2 1 0 0,-1-2-2 15,0-1-1-15,-4 1 1 0,0-1-3 0,-3 1 1 0,1-2-2 16,-3 1 1-16,-2 1-3 0,0 0-4 15,-2 1-1-15,-1 0-5 0,2 2-1 0,-6-2-3 16,1 2 2-16,0 0 0 0,-2 2 0 0,0 0 0 16,-2 2-5-16,0 0-1 0,0 0-2 15,-1 2 1-15,-4 2-3 0,-1 1-1 0,2 2-3 16,-1 1-5-16,4 1-3 0,-2 3-8 0,7 2-18 16,1 1-28-16,2 1-62 0,5 3-132 0,7 1-232 15,3 0-444-15,11 0-53 0</inkml:trace>
  <inkml:trace contextRef="#ctx0" brushRef="#br0" timeOffset="55010.8088">5139 2891 806 0,'-13'-7'383'0,"-4"-6"-20"16,-1 1-81-16,4 1-47 0,6 2-39 0,1 0-41 16,2 1-27-16,3 0-22 0,-1 0-21 0,3 3-18 15,0 2-17-15,3-1-13 0,-1 0-15 16,5-1-10-16,2 1-9 0,7 1-1 0,7 1-2 16,4 2 0-16,8 2-2 0,-1 4-2 0,-1 4-1 15,1-1 1-15,-4 7 0 0,-2 0 2 0,-1 0 0 16,-3 2-2-16,-1 3 2 0,-2-1 0 15,-2 3 1-15,-3 0 2 0,-1-2-1 16,-4 1 0-16,-5 3 1 0,1 0 2 0,-7 1 6 16,-4 2 4-16,-3 0 2 0,-3 0 2 0,-3 1-1 15,-4 2-1-15,-2-1-1 0,0-1-4 0,0-2-5 16,3-4-3-16,0-5-9 0,6-1-12 0,2-5-16 16,0 1-30-16,2-2-48 0,-2-2-75 0,1-1-163 15,0-2-254-15,-1 0-459 0</inkml:trace>
  <inkml:trace contextRef="#ctx0" brushRef="#br0" timeOffset="55299.1699">5091 3285 483 0,'0'-5'926'0,"-2"0"-506"0,2 0-146 15,3 1-95-15,4-1-50 0,1-1-22 0,3 0-19 16,7 0-14-16,2-3-17 0,6 2-17 15,3 1-8-15,4-2-9 0,-1 2-7 0,1 0-1 16,-2 1-3-16,-2 0 6 0,2-1 3 0,0-1-3 16,1 2 0-16,-3-2-7 0,-3 2-3 0,-6 1-1 15,-3-1 3-15,0 1 4 0,-5-1 2 16,5-1 1-16,-4 0-3 0,-2 1-3 0,-2 2 3 16,-6-2 6-16,1 3 5 0,-2 0 4 0,-1 1-4 15,-1 0-6-15,0 0-8 0,0 1-5 16,0 0-5-16,0 1-4 0,-1-1-12 0,-1 0-33 15,1-1-86-15,-2 2-129 0,1 1-314 0,-2 2-1048 16</inkml:trace>
  <inkml:trace contextRef="#ctx0" brushRef="#br0" timeOffset="57575.4989">10674 2655 1 0,'-10'-2'0'0,"0"-2"67"0,-2 1 328 0,2 0-22 16,2 1-16-16,2 2-46 0,2-1-62 0,3 1-71 16,0 0-59-16,1 0-54 0,1 1-39 0,0-1-22 15,-1 0-15-15,2 0-1 0,2 2 11 16,2-2 16-16,2 2 16 0,5 1 15 0,4-3-6 15,6 1-6-15,4 1-3 0,1-2-13 0,2 0 0 16,-1 2-6-16,0-1-5 0,-2 0-1 0,-4 1-5 16,-3 1 0-16,-3 5-5 0,-1-2 2 15,-3 2-1-15,-2 2 0 0,-2 1 7 0,-4 5-3 16,-1 1 6-16,-6 3 8 0,-2 5 3 0,-6 2 14 16,-4 7 3-16,-3 1-1 0,-5 5-3 15,-2-2-7-15,2-4-5 0,0-5-4 0,4-6-6 16,5-3-2-16,3-6-2 0,-1-2 0 0,2 0-3 15,2 0 1-15,2 2-3 0,-4 0-3 0,5-1-4 16,-2 1-18-16,4-2-45 0,-2 1-82 0,3 1-120 16,0 1-219-16,-1-1-352 0,2-2 72 15</inkml:trace>
  <inkml:trace contextRef="#ctx0" brushRef="#br0" timeOffset="57765.2029">10478 3090 379 0,'-4'-4'457'16,"1"-2"-30"-16,-2-1-115 0,5 0-91 0,3 2-67 16,0-1-60-16,6-4-34 0,5 2-27 15,5-2-14-15,5 0-4 0,3 0-5 0,2 1 2 16,4 2-2-16,1 1 0 0,3-1-1 0,4 1 1 16,2 0-2-16,2-1-4 0,2 0-3 0,-2 1-19 15,4 1-86-15,-3 0-205 0,0 0-415 16,-2 1-365-16</inkml:trace>
  <inkml:trace contextRef="#ctx0" brushRef="#br0" timeOffset="58012.6651">11552 2657 907 0,'0'-4'554'16,"0"-1"-79"-16,0 0-173 0,0 2-81 0,2 2-51 15,-2 1-51-15,0 1-48 0,1 0-36 0,-1 1-25 16,0 0-9-16,0 1 5 0,1 2 4 16,1 2 11-16,1 7 4 0,1 0 1 0,-2 5-1 15,-1 2-2-15,0 1-2 0,-2 6-3 0,-1 2 3 16,-4 6-3-16,0 5-3 0,-1-2-2 0,0 6-8 16,-1-5-13-16,3-5-26 0,2-1-34 0,3-7-53 15,1-4-93-15,3-2-207 0,3-6-498 16,2-2-407-16</inkml:trace>
  <inkml:trace contextRef="#ctx0" brushRef="#br0" timeOffset="58357.2931">11808 2743 1018 0,'-4'-7'664'0,"0"1"-226"15,-1 1-205-15,4 5-114 0,1 0-57 16,-2 3-20-16,0 2 2 0,-2 4 17 0,0 2 11 15,-4 4-6-15,2 1-20 0,1 3-16 0,3 1-11 16,2 0-4-16,2-1-1 0,3 0 3 0,5-2 4 16,3-2 1-16,2-3 0 0,6-2-1 15,0-3-4-15,4-3-1 0,0-4-3 0,-1 0-2 16,-2-3 0-16,-3-3 0 0,-3 0 3 0,-1-4 0 16,-1-1 1-16,-3-4 1 0,1 1-3 15,-4 0-1-15,0 0-3 0,-5 4-1 0,0-2 1 16,-1 8 0-16,-2 0 2 0,0 2-1 0,0 3-5 0,0-1-3 15,0 2-11-15,-1-1-4 0,-1 2-1 16,-1 6 4-16,-2 3 5 0,-1 8 5 0,-4 4 1 16,-1 3 0-16,-2 3 0 0,1 2-1 0,-1 4 0 15,1 4 0-15,1 6-6 0,-2 7-43 16,-3 7-108-16,2 5-291 0,1 4-1074 0</inkml:trace>
  <inkml:trace contextRef="#ctx0" brushRef="#br0" timeOffset="58977.2645">9862 6052 1 0,'-7'-3'0'0,"-3"-1"0"0,-4 0 143 0,2 1 211 0,1 0-17 15,1-1-1-15,0 1-13 0,-1-4-26 0,3 0-32 16,0-1-42-16,3-1-43 0,-1 1-42 0,2-2-34 15,1-1-20-15,3 0-15 0,3 0-11 16,2 1-11-16,2-3-9 0,2 3-10 0,5-3-6 16,2 2-2-16,5-1-8 0,6 5-5 0,2 0-1 15,4 5-8-15,0 2 2 0,-1 5 0 16,-1 4-3-16,-3 4 1 0,-1 3 1 0,-3 5-2 0,-4 3 3 16,-6 6 7-16,-1 1-5 0,-7 4 4 15,-5 2-1-15,-2-1-10 0,-5 3 8 0,-7 0-2 16,-1-1 0-16,-4-2 7 0,-1-6-6 0,5-4 1 15,-1-6 1-15,1-3-1 0,2-3 0 16,0 0-2-16,-3-3 0 0,4 0-5 0,-1-2-8 16,2 2-23-16,-1-3-23 0,1-2-34 0,2 0-49 15,0-5-51-15,4-1-100 0,-3 0-168 16,-3-2-374-16,3-2-171 0</inkml:trace>
  <inkml:trace contextRef="#ctx0" brushRef="#br0" timeOffset="59144.8638">9740 6346 1 0,'-2'-4'224'0,"-2"0"457"0,1-2-192 16,3 1-133-16,3 1-112 0,3-1-87 0,2 2-41 16,2-5-20-16,1 0-11 0,5 1-8 15,0 0-13-15,5-1-11 0,3 1-13 0,3 0-12 0,3 0-12 16,4 1-3-16,1 2-5 0,3 0-1 16,0 0-1-16,1 1-7 0,1 0-3 0,2-1-18 15,0-1-60-15,2 0-132 0,0 0-278 0,-1 1-525 16,1-2 89-16</inkml:trace>
  <inkml:trace contextRef="#ctx0" brushRef="#br0" timeOffset="59396.5433">10817 6008 1943 0,'-1'-2'342'15,"0"0"-66"-15,1-2-137 0,0 6-59 16,0 1-27-16,0-2-20 0,0 1-20 0,0-1-12 16,-1 4 1-16,1 2 16 0,-3 6 11 0,1 5 17 15,-1 1 7-15,-2 6-15 0,-1 1-8 16,0 2-9-16,2 0-9 0,-2 1-2 0,2 2-1 0,-4 2-2 16,4-1-7-16,-1 1-18 0,2-2-39 15,0-3-48-15,5-5-73 0,0-5-173 0,1-4-352 16,3-3-815-16</inkml:trace>
  <inkml:trace contextRef="#ctx0" brushRef="#br0" timeOffset="59603.6288">11043 6042 1359 0,'-3'-4'660'0,"3"2"-200"15,-1-1-215-15,1 3-79 0,1 0-53 0,-1 0-42 16,0 1-31-16,0 0-16 0,-1 0-12 0,1 4 1 15,0 1 5-15,-2 6 8 0,-1 1 8 16,-1 7-5-16,2 1-3 0,-2 4-7 0,0 0-4 16,0 0-1-16,-3 5-2 0,-2 2-5 0,3 3-4 15,1 2-18-15,-2-1-45 0,1 2-86 0,2-1-208 16,1-2-824-16,-3 1-434 0</inkml:trace>
  <inkml:trace contextRef="#ctx0" brushRef="#br0" timeOffset="60407.6133">10234 6647 1 0,'1'2'0'0,"-1"1"0"0,1 1 33 15,0-3 176-15,0 2 34 0,2-1-3 0,0 0-8 16,0 1-15-16,-2 0 1 0,2-1 3 0,0-1-3 15,1-1-2-15,3 0-30 0,3-2-37 0,1-1-36 16,2-1-28-16,7 0-18 0,1 0-15 0,-1-2-13 16,8-1-7-16,2 3-10 0,3 0 2 15,6-2-3-15,3 0-1 0,6-1 4 0,3 2-6 16,3 0 1-16,7-1-2 0,4-1-2 0,2 2-2 16,5-3-4-16,1 3 1 0,2-3-3 15,0 0 3-15,2-2 1 0,-4 2-1 0,-3 0 6 16,-5-4-8-16,-4 4-1 0,-7-2-4 0,-2 1-4 15,-3 1 4-15,-4-1-3 0,-4 2 3 0,-3 0-1 16,-7 1 1-16,-5 2 0 0,-8 0 2 0,-8 2 1 16,-5 1 0-16,-3 0 7 0,-2 1 5 15,-2 0 4-15,2 1 3 0,-1 0-7 0,0 0-5 16,0-1-11-16,1 1 0 0,-2-1-1 0,-1 1-1 16,-2 1 4-16,-4-1-6 0,-1 3-1 15,-1-1-5-15,0-1-6 0,1 1-12 0,3-2-34 16,0 1-54-16,3 1-76 0,2 0-161 0,2 3-411 15,4-1-806-15</inkml:trace>
  <inkml:trace contextRef="#ctx0" brushRef="#br0" timeOffset="62359.2468">16642 2389 1 0,'-1'-6'168'0,"0"-4"428"16,1 1-128-16,0 1-78 0,2 2-86 15,3 1-93-15,-2 3-41 0,-2-2-24 0,1 3-33 16,-2 1-39-16,0 1-38 0,0 0-26 0,-1 0-6 16,1 2 1-16,0 2 16 0,-1 5 18 0,0 3 11 15,-1 4 8-15,-2 3 1 0,0 1-11 16,0 1-3-16,-2 4-5 0,-3-1-7 0,0 2-1 15,2 0-4-15,-7 2-6 0,3 1-6 0,1 2-3 16,-2 0-4-16,-1-3-1 0,1 3 0 0,4-3-2 16,-1-1-2-16,1-4-3 0,4-1-7 15,0-2 0-15,3-2-11 0,1-4-23 0,0 1-29 16,5-4-55-16,-2-3-83 0,6-3-173 0,4-1-428 16,3-7-745-16</inkml:trace>
  <inkml:trace contextRef="#ctx0" brushRef="#br0" timeOffset="62710.8343">16827 2475 1443 0,'0'0'271'0,"0"1"-138"0,0 3-112 16,0 1 18-16,0 3 60 0,0 4 45 0,-2 1 5 16,0 4-19-16,1 1-33 0,0 0-32 15,-1 0-18-15,0 1-15 0,2 0-6 0,2-5 0 0,1 0 0 16,0-1 4-16,5-5 4 15,1-1 6-15,2-2 1 0,1-1 0 0,3-3-3 0,0-1-8 16,2-5-7-16,0 2-4 0,-2-2-10 0,-2-1 3 16,2-5 1-16,0 1-1 0,0-4 4 15,-1 2-5-15,-3-3-4 0,-1 2-1 0,-2 2 1 16,-2 3 2-16,-3 4 0 0,-1 2-1 0,-1-1-5 16,-1 3-7-16,0 0-9 0,-1 3-9 0,1-1 1 15,-1 2 2-15,0 4 10 0,0 5 7 16,-3 2 4-16,3 1-1 0,-2 1 1 0,1 3-2 15,-3-1-2-15,2 3 2 0,-4 4 2 0,3 1-1 16,-7 4 1-16,2 0-6 0,0 4-16 0,0-2-38 16,-2-3-56-16,2-2-78 0,5-5-151 15,-2-3-203-15,5-5-389 0,1-4 64 0</inkml:trace>
  <inkml:trace contextRef="#ctx0" brushRef="#br0" timeOffset="63348.0703">17333 2514 1271 0,'9'-6'344'16,"8"-1"-102"-16,-3-2-61 0,4 3-23 0,-6 5-26 16,-2 2-43-16,0 2-33 0,-1 4-18 0,-2 4-4 15,0 1 2-15,0 6 2 0,-3 1 4 0,-1 3 3 16,-4 5-2-16,-3-1-3 0,-1 3-5 15,-5-1-7-15,-1 1-5 0,-5 0 3 0,-1 0-3 16,1-3-2-16,-1 0-3 0,2-4-4 0,0-3-3 16,3-4-1-16,2-2 0 0,1-3 3 15,5-4-1-15,-3-2-3 0,7-3-2 0,0-1-4 16,0 0 0-16,0 0 5 0,7-1 7 0,3-2 2 16,7-1-1-16,6-7-8 0,5-2-8 15,5-2-5-15,1-4-10 0,3-1-14 0,-1 1-24 16,3-4-37-16,1-2-40 0,1 2-43 0,-4-4-50 15,-2 1-25-15,-4 2-3 0,-2 3 27 0,-2 3 62 16,-8-1 63-16,-3 2 52 0,-4 3 34 0,-3-1 20 16,-2 6 16-16,-3-3 24 0,-2 3 33 0,1 0 35 15,-2 4 31-15,-1-2 21 0,0 0 5 0,-1 0-9 16,-2 1-15-16,1 2-20 0,0 0-16 16,1-1-12-16,-1 2-15 0,-1 1-20 0,-1 2-24 15,3 1-16-15,-5 5-10 0,0 1 2 0,-4 2 6 16,-6 7 7-16,2 2 0 0,-5 3-2 15,5 4-3-15,-2 0-6 0,3 3-6 0,1 4-4 16,4 1-3-16,3 2-2 0,3-2 0 0,2 3 3 16,5-7-2-16,2 1 3 0,7-7-1 15,2-3 3-15,1-5 3 0,3-6 0 0,-2-3 3 16,2-2-1-16,-3-4 2 0,1-2 0 0,2-5 1 16,-3 1 1-16,0-7-1 0,-3-2-1 0,-2-1-4 15,-2-2 0-15,-1 1-1 0,-3 0-2 16,0-1 2-16,-3 4-1 0,-2-2-4 0,-1 2-1 15,-3 3 0-15,2-2-1 0,-5 3 0 0,1 4-2 16,-3-3-6-16,-3 6-1 0,-3 1-3 0,-3 2-1 16,-6 2 1-16,-4 1-1 0,2 7-2 0,-3 0-7 15,-1 5-22-15,2 3-59 0,3 4-120 16,0 6-413-16,-1 5-1066 0</inkml:trace>
  <inkml:trace contextRef="#ctx0" brushRef="#br0" timeOffset="64728.4493">16458 5963 1 0,'8'-13'481'0,"0"-1"19"16,0-6-61-16,4 4-38 0,-1 4-74 16,2-3-92-16,2 3-80 0,-1 0-31 0,-1 4-17 15,-3 3-30-15,-2 3-28 0,-3 0-22 0,1 4-15 16,-4-1-6-16,5 4 0 0,-4 1 4 0,4 2 8 16,-4 6 12-16,5 2 11 0,-6 3 8 0,0 6 0 15,1 2-6-15,-6 2-3 0,1 0-6 0,-1 0-4 16,-5 0-2-16,3 2-6 0,-3-3-7 15,-2 2-2-15,-1 0-4 0,2 1-3 0,0-2-1 16,-2 2-3-16,3-1-1 0,4-1-2 0,0-4-5 16,3-1-17-16,2-2-23 0,5-4-36 15,2 0-53-15,4-3-65 0,1-5-151 0,3-2-217 16,-1-7-393-16,4-4-57 0</inkml:trace>
  <inkml:trace contextRef="#ctx0" brushRef="#br0" timeOffset="65062.953">16783 6111 884 0,'-2'-9'574'0,"-2"-3"-42"0,0 0-185 0,1 5-67 16,-1 6-97-16,4 1-73 0,-2 1-56 15,0 0-37-15,2 2-11 0,-1 3 0 0,-2 2 4 16,-3 3 3-16,0 5-3 0,1-1 0 0,-2 4-2 16,5-3-2-16,1 1 2 0,0 2-2 15,2-3 0-15,1-1 4 0,5-1-2 0,-1-3-4 16,2-1 5-16,4-4 3 0,1-1 4 0,-1-3 3 15,1-2 0-15,4 0-1 0,-3-3 2 16,4-2-1-16,-1-2-4 0,-3-3 1 16,1 0-4-16,-1 2-1 0,-3-2 1 0,-4 4-2 0,-2 2 3 15,-4 1 1-15,-1 1-2 0,0 4-6 0,0-2-8 16,-1 1-13-16,1 1-9 0,0 0-1 0,-1 3 5 16,-2 3 7-16,-2 3 12 0,2 3 1 15,-5 3 0-15,4 1 0 0,-3 2 0 0,1 3 0 0,-2 1 1 16,0 4 1-16,-1 1 0 0,0 1 1 15,-1 1-15-15,4 0-37 0,0-1-71 0,-1-1-111 16,5-2-224-16,2-4-560 0,2-5-355 0</inkml:trace>
  <inkml:trace contextRef="#ctx0" brushRef="#br0" timeOffset="65295.9042">17467 6063 2251 0,'-2'-3'269'0,"1"1"-77"16,0-1-104-16,1 3-36 0,0 2-10 0,0-1 2 0,0 1 12 15,-1 3 9-15,-1 2 9 0,-4 6-6 16,2 4-22-16,-5-1-15 0,2 4-11 0,2 2-6 16,-2 1-2-16,0 3-3 0,2 3-4 0,-2 1 1 15,2 2-2-15,-1 4-4 0,2-2-7 16,-1-2-32-16,5-1-45 0,6-7-69 0,-2-4-126 15,6-3-285-15,2-5-723 0</inkml:trace>
  <inkml:trace contextRef="#ctx0" brushRef="#br0" timeOffset="65769.49">17732 6043 1991 0,'-4'-4'348'0,"-3"1"-74"15,1-2-110-15,4 4-31 0,0 1-40 0,2 1-44 16,2 1-30-16,-2-1-20 0,0 3 1 0,0 3 5 16,0 3 3-16,1 5 8 0,1 0-1 0,3 5-1 15,2 0 0-15,4 2 3 0,3 4-2 16,1-1 1-16,3 4-1 0,-2 1-5 0,2 1 1 16,0-1-4-16,-3 1-5 0,-1-2 4 15,-2 0-4-15,-2-1 0 0,-5 2 3 0,0-4-3 16,-4 0 0-16,-1-4 2 0,-3-5 1 0,-1-2 0 0,-2-2 4 15,-1-3 3-15,-3-2 3 0,-1-2 7 16,-2-3-3-16,0 1 0 0,-2-4 1 0,-1-1-5 16,1-4 2-16,-3-2-1 0,0-5-3 0,3-1-4 15,-1-3-1-15,3-3-3 0,-2-2-3 16,3-3 1-16,0-1-4 0,4-2-4 0,4-2-3 16,5-1-4-16,6-6-4 0,6 3 3 0,5-3 0 15,5 0 0-15,5 2 6 0,2 1 1 0,1 4 1 16,0 0 10-16,-2 2-4 0,-5 4 2 15,-3-1 3-15,-4 5-3 0,-4-2 8 0,-3 3 2 16,-3 1 2-16,-4 6 0 0,0 0 5 0,-3 5-1 16,-1 1 0-16,-1-1 3 0,0 3-10 15,-1 1-4-15,-4 0-6 0,-1 2-9 0,-6 0 3 16,-3 4 1-16,-6 2 2 0,-5 0 1 0,4 2-2 16,-3 2 0-16,5-1-3 0,-1 4-4 0,4-2-22 15,2 4-44-15,2 0-94 0,2 4-239 16,0-2-812-16,6 0-390 0</inkml:trace>
  <inkml:trace contextRef="#ctx0" brushRef="#br0" timeOffset="67693.305">21531 5497 1 0,'-2'-8'19'0,"0"0"510"0,-4-3-116 16,4 5-34-16,1 2-43 0,-1 2-76 16,2 2-90-16,-2 0-89 0,2 2-72 0,0 2-29 15,-3 3 6-15,1 6 25 0,1 2 31 16,-6 7 13-16,4 5 5 0,-4 2-5 0,2-1-5 16,-3-1-9-16,-1 2-7 0,0-2-5 0,2 2-1 15,-1 1-5-15,0-1-3 0,-1 0-2 16,-2 2-5-16,3 1 0 0,1-3-3 0,1 1-3 15,-2 0-5-15,5-3-7 0,-1-2-12 0,1-3-24 16,3-6-48-16,3 0-96 0,0-8-150 0,0 0-198 16,5-5-317-16,2-4 232 0</inkml:trace>
  <inkml:trace contextRef="#ctx0" brushRef="#br0" timeOffset="68149.3084">21673 5521 1 0,'-8'-4'430'16,"-5"0"15"-16,1 0-153 0,-1 2-54 0,5 4-40 16,0 0-58-16,2 2-60 0,0 1-37 0,0 3-16 15,2 2-11-15,2 0-2 0,0 2 1 0,4 2 5 16,1 0 4-16,5 2 6 0,0 3 5 0,2-2-1 16,4 2 0-16,2 1-3 0,0 1-4 15,4 0-3-15,-1 1-7 0,-3 1-3 0,1-3-4 16,-1 3 0-16,-2-1-3 0,-3 1 1 15,-3-1-1-15,0-1 1 0,-5 2 1 16,-3-2 4-16,-2 0 5 0,-5 0 7 0,2-4 6 0,-5-1 4 16,-5-2 5-16,3-6 2 0,0-2-1 0,-4-1 1 15,3-2-2-15,0-3-1 0,-2-2 3 16,4-3-1-16,2-2-7 0,4-3-6 0,-1-7-15 16,5-2-12-16,2-6-6 0,6-4-5 0,2-5-1 15,4 1 4-15,4-4 1 0,1-3-2 0,3-2 4 16,1-3 1-16,1 1-2 0,0 1 5 15,2 7-2-15,-7 0 3 0,2 6 7 0,-7 4 2 16,-3 5 8-16,-7 3 8 0,-3 6 7 0,-6-1 1 16,0 3-2-16,-3 1-7 0,-3 0-9 0,-4 4-5 15,2 1-5-15,-6 3-4 0,-2 2 0 0,-5 1-3 16,4 5-1-16,-6 3 2 0,0 0-2 0,0 5 0 16,2 0-1-16,1 2-1 0,3 4-5 15,1 0-10-15,5 4-31 0,3 0-52 0,3 4-125 16,8-4-254-16,6 2-497 0,5-3-117 0</inkml:trace>
  <inkml:trace contextRef="#ctx0" brushRef="#br0" timeOffset="68730.4095">22329 5709 1692 0,'3'-6'302'15,"1"-2"-51"-15,4-3-85 0,6 1-37 16,-3 2-13-16,2 3-29 0,-1 1-24 0,2 3-18 0,-2 1-21 16,0 4-9-16,1 1-2 0,2 3-5 15,-3 4 1-15,0 3-2 0,-3 2 2 0,-1 2 1 16,-4 5 7-16,-3 0 12 0,-1 2 4 0,-2 3 6 16,-6-3-7-16,4-1-7 0,-4-2-4 15,-1 0-3-15,-2 0 3 0,1-1 1 0,0-1-3 16,-1-3-6-16,1-2-1 0,3-5-1 0,4-1-2 15,1-7 3-15,2 0-6 0,0-2-2 16,1-1 1-16,1 0-8 0,4 0 3 16,3-1-4-16,6-2-13 0,5-2-17 0,6-4-30 0,0-2-35 15,4-4-42-15,2-3-49 0,3-5-73 0,-4-4-97 16,1-1-143-16,-2 0-181 0,-6-1-64 0,2 0 565 16,-5-1 183-16,-6 3 0 0,-1 5 0 15,-8 1 0-15,1 4 0 0,-5 1 0 0,-2 2 320 16,-1 1 265-16,0 2-95 0,0 3-90 0,1 1-86 15,0 2-88-15,0-1-74 0,1 3-44 16,0 1-39-16,1 1-28 0,2 1-19 0,-2 1-10 16,0 1-7-16,6 1 0 0,-3 4 1 0,3 4-4 15,2 2 9-15,1 4 2 0,-2 3 2 16,-1 3 3-16,-4 1-1 0,3 1 2 0,-5 2 1 16,-2 1 6-16,-2 1 3 0,-2-1 2 0,-3 4 3 15,-2 0-8-15,0 0 0 0,-2-5 1 0,1-4-5 16,1-5 9-16,-1-4-3 0,5-1-1 0,-3-5 1 15,5 0-3-15,-1-4-2 0,3-2-5 0,1-1 1 16,1-2-4-16,3 1 3 0,0-1 3 0,7-2-4 16,8-4 3-16,11 0-9 0,9-2-10 15,6 0-13-15,5-1-33 0,3-1-48 0,6-2-94 16,0-3-200-16,4-4-693 0,4-3-509 0</inkml:trace>
  <inkml:trace contextRef="#ctx0" brushRef="#br0" timeOffset="69441.0825">26892 3658 1 0,'-4'-5'0'0,"-2"1"320"0,0-3 81 0,1 1-26 16,-1 1-45-16,1 1-40 0,1-2-27 15,3 1-40-15,0 3-51 0,1 0-46 16,1 1-49-16,0-1-40 0,3 1-24 0,1 0-13 0,1 0-4 16,1 1 2-16,5 1-2 0,-2 1 2 0,2 5-2 15,-1 1 0-15,2 3 3 0,-5 3 1 16,-1 0 5-16,-2 3 2 0,-3-1 3 0,0 2 4 15,-5 2 9-15,-1 1 11 0,-3 0 8 16,-3 1 5-16,-6 1-3 0,-1 0-6 0,-4 0-5 0,-1-1-3 16,-2-2-2-16,3-2-2 15,0-2-2-15,1-1-2 0,0-4 2 0,3 0-3 0,3-3-5 16,1-2-2-16,5-1-7 0,4-2-1 0,1-2-2 16,3 0-1-16,0-1-1 0,2 0 0 0,-1 0 0 15,0-1 1-15,4 1 8 0,7-3 1 16,5-1 1-16,11 0 2 0,2-3-10 0,4-1-5 15,5-1-7-15,-1 2-17 0,2-5-25 0,0 1-42 16,-1-4-56-16,-1-1-101 0,1-1-180 16,-2-2-401-16,3 0-541 0</inkml:trace>
  <inkml:trace contextRef="#ctx0" brushRef="#br0" timeOffset="69784.414">27434 3556 102 0,'-1'-3'700'0,"-2"-1"-154"0,0 0-104 15,0 2-111-15,2 1-129 0,-2 3-96 0,-3 0-52 16,-4 6-11-16,-7 2 12 0,-5 6 21 0,-4 4 6 16,-2 3-1-16,-5 4-11 0,-3-1-15 0,-2 3-8 15,0 3-10-15,0 4-9 0,-1 4-7 16,0 2-6-16,6 1-5 0,3 0-3 0,10-4 0 16,6-6-6-16,9-4-1 0,8-7-2 0,3-1-3 15,8-4 7-15,2-3 3 0,2-1 6 16,5-5 8-16,-1 0-2 0,5-5 0 0,-1-2-5 15,-3-2-2-15,1-2-2 0,-4-5-2 0,1 2 3 16,-2-4-7-16,-4 0 4 0,-3-2 1 16,-2-1-3-16,-1 0 7 0,-4 0-5 0,1-1 2 15,-5 2-1-15,-1-1-4 0,-5 2-1 0,2-1-5 16,-5 1-2-16,-1-1-7 0,-3 4 3 0,-4 0-1 16,-3-1 0-16,-2 2 4 0,1 2-4 0,-2 1-1 15,4 2-8-15,2 1-18 0,5-1-46 0,1 2-94 16,5 2-148-16,3 1-269 0,5 1-490 0,7-1 197 15</inkml:trace>
  <inkml:trace contextRef="#ctx0" brushRef="#br0" timeOffset="71398.7804">27891 3600 1 0,'1'-5'0'0,"0"-1"267"0,0-2 207 0,3 2-50 16,0 0-49-16,-3 3-59 0,2 0-56 0,-2 1-50 15,-1 1-57-15,1 2-49 0,-2-1-38 16,1 1-29-16,0-1-18 0,-1 0-8 0,-1 2-2 16,-2 2 8-16,-3 5 10 0,-3 3 11 15,-1 3 4-15,0 3-1 0,-7 2-2 0,4 1-5 16,-5 3 0-16,0 0-2 0,2 1-6 0,-4 5-1 16,2-4-9-16,-1 5-4 0,4-3-3 15,5-1-3-15,2-2-1 0,4-2-1 0,2-3 2 0,3-2-3 16,5-1 7-16,0-4 1 0,3-1 2 0,2-4 9 15,2-1-2-15,2-1 3 0,2-3-2 16,2-3-1-16,2-3-3 0,-3-3-2 0,0-1-1 16,2-2-2-16,-4-2 1 0,1 1 1 0,-3-3-3 15,-2 1 2-15,0-1-4 0,-1 1-1 16,-2-3 2-16,-1 5-2 0,-1-3 0 0,-2 3 1 16,1-1-3-16,-1 0-3 0,-1 2 3 0,0 0-2 15,1 2-1-15,-3 0 3 0,0 1-4 0,0 3 0 16,0-2 0-16,1 4-2 0,-2-2 1 15,1 2 2-15,-1 0 0 0,0-2-3 0,0 1 2 16,0 2-2-16,0 0 1 0,0 2 0 0,0-2-3 16,-1 0 0-16,1 0 1 0,0 1-2 15,0-1 0-15,0 0 1 0,0 0-2 0,0-1 2 0,0 1 2 16,0 0 1-16,0 0-3 0,0 1 4 16,0-1-3-16,0 0 0 0,0 0 2 0,0 0-1 15,0 0 0-15,0 0 0 0,0-1 2 0,0-1-2 16,0 2 0-16,0 0 0 0,0 2-1 0,0-1 1 15,0-1-1-15,0 0 1 0,0 0 2 16,0 0-2-16,0 0 1 0,1 0-1 0,-1 0-1 16,0-1 1-16,0 1 0 0,0 0 0 0,0 0-3 15,0 1 1-15,0-1-2 0,1 0-1 0,-1 0 0 16,0 0-4-16,0 0 3 0,0 0-3 16,0 0 1-16,0-1-1 0,0 1 0 0,0 0 0 15,0-2 0-15,0 4 1 0,-1-2 0 0,1 0 4 16,0 0 2-16,0-2 2 0,1 2 2 0,-1 0-1 15,0 0 1-15,0 0 0 0,-1 0 0 16,2 0-1-16,-1-1 1 0,0 4-2 0,0-5 0 16,0 2 0-16,-1 2 0 0,1-4 2 0,0 2-1 15,0 0-2-15,0 0 0 0,0 0 1 0,-1 0-1 16,1 0-1-16,0 0 2 0,0 2-1 0,0-2-1 16,0 0 2-16,0 0 0 0,0-2 0 15,0 2 1-15,0 0 0 0,0 0-1 0,0 0-1 16,0 0 0-16,0 0 1 0,0 0 0 15,-2 2 2-15,2-2-2 0,-1 0 0 0,1 0 0 0,0-2 0 16,0 2 0-16,0 0 0 0,0 0 0 16,-1 0 0-16,1 0 0 0,0 0 1 0,0 0 0 15,0 0 3-15,0 0-2 0,-2-2 0 0,-2 1 0 16,0-4-1-16,-1 2 0 0,1-1 1 16,1 0 1-16,-1 0-2 0,0 0 3 0,2-1-1 15,-2 1-1-15,2-3 1 0,-1-1-2 0,2 0 0 16,0-2 1-16,-1 1 1 0,1-1-1 0,1 1 1 15,1-1-1-15,2 2-3 0,-2-3 1 16,3 0 0-16,2 2-1 0,3-2 0 0,2 0-3 16,2 3-4-16,4 0 3 0,4 1-3 0,0 2 3 15,3 2 2-15,0 2 0 0,-1 5-3 0,-3-1-1 16,-2 5-2-16,-5 0-1 0,-2 1 2 16,1 3-1-16,-5 0-1 0,1 3 2 0,-6 3 1 15,0 3 4-15,-3 0 4 0,-2 7 0 0,-6-1 1 16,-6 4 2-16,-1 0 1 0,-4 1 1 0,-4-3 1 15,2-3-4-15,3-1-1 0,1-4 1 0,1-2-4 16,1-5 6-16,3-1-1 0,0-4-1 16,4 1 2-16,3-4-4 0,1-2-1 0,2 0 0 15,1-2 3-15,2 2-4 0,2-3 0 0,1 3 0 16,0-2-3-16,4 3 6 0,3 1 1 0,1-2 0 16,5 4 2-16,0-2-5 0,3 1 1 15,0 1 0-15,-2 0 1 0,-2 0-2 0,-2 0 0 16,-1 0-2-16,-1-1-4 0,-3 3 4 0,-1-3-1 15,0 2 0-15,-4 4 6 0,-1-4-5 16,0 4 0-16,-1-1 2 0,-2 1-2 0,-2 0 2 16,0 1 1-16,-5-1 2 0,-2-2-5 0,-1 3 7 15,-4-4 1-15,-1 2 2 0,-5-4 7 0,-3-3-6 16,-1-1 0-16,0-3-1 0,-2 0-6 16,-3-3 1-16,5-2-3 0,-1-1-5 0,6-3-17 15,0-4-25-15,3 1-42 0,3-6-84 0,8 2-163 0,3-5-652 16,11-1-656-16</inkml:trace>
  <inkml:trace contextRef="#ctx0" brushRef="#br0" timeOffset="71708.0414">28645 3782 1051 0,'5'-1'991'16,"-3"-1"-708"-16,0-1-177 0,-2 4-75 0,0 1-23 15,-1 0 37-15,-4 5 51 0,-2 3 30 16,-9 5 15-16,-2 4-29 0,-6 5-38 0,-2 5-20 15,-1-1-12-15,-1 2-4 0,4 1-15 0,-1-1-6 16,6-3-7-16,5-2-10 0,5-2 6 16,5 0 1-16,6-6 5 0,8 1 9 0,1-1 4 15,9-5 1-15,5-1-2 0,2-4-2 0,4-4-2 16,1-3-5-16,0-3 0 0,-4-3-2 0,0-2 4 16,-3-3 1-16,-4-2 1 0,-1-2 0 15,-6-2-5-15,-2-4-2 0,0 1-3 0,-3-1 1 16,0-2-4-16,-3-2-2 0,-3 2-2 0,-3-1-6 15,-3 2 3-15,-3 4-1 0,-4 0-7 0,0 6 1 16,-10 0-14-16,-4 5-4 0,-11 3-6 16,-4 6-14-16,-8 3-35 0,-2 5-76 0,-4 4-155 15,-3 4-496-15,3 6-868 0</inkml:trace>
  <inkml:trace contextRef="#ctx0" brushRef="#br0" timeOffset="72279.576">27256 4746 421 0,'-3'-14'439'0,"1"-1"-78"0,1-5-54 0,2 5-38 15,3 5-46-15,2-4-45 0,5 3-39 0,0-2-24 16,4 2-22-16,5-1-18 0,2 3-17 0,3-1-16 16,3 3-15-16,-2 4-9 0,0 3-8 0,-2 4-7 15,-1 2-3-15,-5 4-3 0,0 2-2 16,-4 5-4-16,-3 2 4 0,-4 3 3 0,-1 2 1 15,-6 3 6-15,0 0 6 0,-4 3 4 0,-3-3 5 16,-4 3 4-16,-5-3 0 0,-2 0-1 0,0-4-3 16,0-5 1-16,3-3-1 0,2-3-3 15,5-5 3-15,0-3-1 0,4-1-2 0,2-2 5 16,2-1 0-16,2 0 0 0,-1 0 1 0,1 0-5 16,2 0-3-16,3-1-2 0,6-1-4 0,7 2-3 15,6-1-2-15,2 2-8 0,1 2-3 16,-2 2 5-16,-2 0-5 0,-1 3 4 0,-2 0 0 15,-3 1-3-15,-4 2 1 0,-3 1 2 0,-1-1-1 16,-3 2 2-16,-3 1 2 0,-1-2 1 16,-4 1 3-16,-4 1 5 0,-1 1 3 0,-5-1 6 15,-1 1 4-15,-7 2 0 0,-2-5 2 0,-3 3 0 16,-2-5-3-16,-1-3 1 0,-3 0 0 0,3-3-4 16,-1-1-2-16,-2-2-7 0,5-2-5 15,0-2-4-15,3 0-11 0,3-5-30 0,4 1-47 16,5-3-98-16,5-5-222 0,7-4-692 0,7-5-430 0</inkml:trace>
  <inkml:trace contextRef="#ctx0" brushRef="#br0" timeOffset="72554.9259">28070 4675 1543 0,'4'0'347'0,"-3"0"-203"0,-1 2-126 0,0 0-9 15,-1 4 51-15,-3 4 52 0,-2 4 45 16,-4 4 5-16,0 4-33 0,-5 2-40 0,0 2-29 15,2 0-25-15,1-1-14 0,0 2-6 0,7-2-4 16,1-1 6-16,6-1 4 0,2-4 7 0,7-2 9 16,5-5 3-16,2-2 0 0,5-4-5 15,-1-3-4-15,4-3-11 0,-1-3 4 0,-3-5-1 16,0-2 0-16,-5-3 6 0,-3-2-7 0,1-3-4 16,-8 1-2-16,-2-5-5 0,-1 0-3 0,-4 0-4 15,-3-1 0-15,-1 0-2 0,-3 1-5 16,-4-2-1-16,-3 5-8 0,-2 1-6 0,-9 7-8 15,-5 3-2-15,-6 3-7 0,-8 5-16 0,-10 5-47 16,-2 3-106-16,-4 3-285 0,-2 7-801 0</inkml:trace>
  <inkml:trace contextRef="#ctx0" brushRef="#br0" timeOffset="73421.2223">26261 4739 1 0,'0'-9'36'15,"1"-3"463"-15,0-4-86 0,2 3-45 16,2 3-42-16,0 0-39 0,2-1-59 0,3 1-54 16,-1 0-38-16,1 2-36 0,0 1-26 0,2 0-22 15,-2 2-16-15,0 3-19 0,-1 0-13 16,0 5-7-16,1 1-10 0,-3 6 6 0,1 1 2 16,-2 6 4-16,-2 4 9 0,-4 3 1 0,-2 5 10 15,-4 1 7-15,-4 3 7 0,-5-2 6 0,-2 2 1 16,-3-1 0-16,-3-1-3 0,0-1-2 15,0-1-7-15,0-5-5 0,4-2-4 0,4-6-6 0,3-1-3 16,3-5-3-16,4-1-3 0,2-2-2 16,3-4 2-16,2-2 5 0,2-1 8 0,7 0 9 15,6-3-2-15,9-3-7 0,12-5-9 0,9-4-11 16,5-1-6-16,2-5-6 0,2 0-9 16,-5-5-6-16,0-5-4 0,-4-2-1 0,-3-2 1 15,-3-2 8-15,-4 2 6 0,-8 1 3 0,-3 5 12 16,-9 3 0-16,-2 5 6 0,-6 3 5 0,-3 4 0 15,-3-1 6-15,-3 3 0 0,-1 0 3 16,-3 1-3-16,-1 1 4 0,0 2 1 0,0 3 1 16,-2 2 9-16,4-2-6 0,2 4-5 15,2 1-7-15,0 1-19 0,1-1-13 0,-1 2-4 0,3 2 3 16,0 1 13-16,4 2 8 0,-1 5 5 16,7 2-1-16,-3 4-1 0,2 1 0 0,-1 2 0 15,-3 0 0-15,-2 0-1 0,-1 1 2 0,-3-1 1 16,-3 0 1-16,0-1 2 0,-4-1 3 0,-2-3 2 15,-3 4 4-15,-1-2 0 0,-2-2 2 16,-1 0 1-16,3-4 0 0,-2-1 1 0,3-4 3 16,2-2 2-16,0-2 5 0,4-3 8 0,2 0 4 15,1 0 2-15,0 0-2 0,0 0-4 16,0 0-3-16,0-1-9 0,1-1-7 0,2 0-9 16,2-2-8-16,-1-3-4 0,1 0 0 0,-1-1 2 15,1 1-2-15,-1 2-2 0,4-1-6 16,-4 1-12-16,4-2-19 0,-1 0-33 0,3-1-45 15,1 1-71-15,3-1-116 0,2 0-312 0,2-1-911 0</inkml:trace>
  <inkml:trace contextRef="#ctx0" brushRef="#br0" timeOffset="73786.9413">27088 4497 880 0,'-4'-1'572'0,"0"-2"-169"0,2 3-167 0,-1 2-71 15,-2 1-27-15,-2 5-17 0,-8 0 1 16,1 5-5-16,-6 1-15 0,-3 4-16 0,-4 4-12 16,-1 4-4-16,-6 4-6 0,-3 6-4 0,1 2-12 15,-3 4-13-15,0 5-8 0,-2 3-9 16,3 2-3-16,2 1-3 0,6-3-5 0,5-5-1 16,11-2-2-16,7-6-1 0,5-5-1 0,6-1 0 0,5-7 5 15,1-3 3-15,8-2 4 0,4-5 0 16,5-3 1-16,4-1-2 0,6-5-3 0,1-5-2 15,-2-2-4-15,0-3-4 0,-2-6 0 16,-4 2-1-16,-2-7 2 0,-2-1 2 0,-3-2 0 16,-3-2 2-16,-2-5-1 0,-5 2 0 0,-2-5 0 15,-5 3 1-15,-3 4 0 0,-3 2 1 0,-3 2-2 16,-3 6-6-16,-4 0 0 0,-2 3-4 0,-8 3-2 16,-11 4 5-16,-7 3-2 0,-4 5 3 15,-7 4 2-15,1 0-2 0,-1 4 0 0,1 4 0 16,2 2-5-16,1 9-19 0,5 4-63 0,4 8-140 15,5 3-575-15,6 4-921 0</inkml:trace>
  <inkml:trace contextRef="#ctx0" brushRef="#br0" timeOffset="74718.453">17168 3156 1 0,'-3'-8'274'0,"-3"-5"182"0,3-1-103 0,2 2-32 16,2-1-34-16,2 4-54 0,0 0-56 0,2 1-57 15,1 1-39-15,0 0-23 0,4 2-13 0,2-1-11 16,3 4-10-16,-2 1-6 0,5 2-6 0,0 5-2 15,4 0 0-15,-1 5 0 0,-1 1-1 16,-6 6 3-16,0 3 5 0,-4 3 5 0,-4 4 11 16,-3 2 11-16,-6 5 9 0,-6 2 13 15,-4 1-1-15,-6 3-10 0,-4-3-9 0,-1-2-16 16,0-1-6-16,4-6-4 0,0-4-4 0,1-4 2 16,3-2 0-16,-1-4 0 0,4 1 6 15,0-5-7-15,3-2-6 0,5-4-2 0,2-2-6 16,1-1 2-16,2-2 0 0,2-1 2 0,-2 1 3 15,2-2 7-15,3-2 3 0,7-3 0 0,4-3-1 16,8-4-11-16,6-1-6 0,6-3-4 0,5-2-7 16,4 0-5-16,3-2-19 0,2-2-38 15,1-2-62-15,-1-3-96 0,1 1-175 0,-2 0-368 16,-6-2-732-16</inkml:trace>
  <inkml:trace contextRef="#ctx0" brushRef="#br0" timeOffset="75017.2547">17800 2988 1 0,'-5'-6'315'15,"-4"-3"204"-15,-3 2-95 0,3-1-26 16,3 5-67-16,-2 0-95 0,3 6-86 0,-4 0-65 16,0 5-23-16,-1 1 6 0,-2 9 4 0,-6 1 4 15,5 5-5-15,-6 3-10 0,0 3-3 16,-1 5-8-16,-1 6-10 0,4 2-11 0,-3 6-7 16,5 6-7-16,2-3-2 0,5-4 0 0,8-7-5 15,9-9 2-15,7-9 1 0,8-7 1 0,0-2 5 16,6-5 2-16,3-3-3 0,0-3-4 15,1-4 1-15,-3-3-3 0,-2-2 3 0,-7-2 5 16,-2-2-1-16,-5-4 0 0,-2 0-2 0,-2-1-8 16,-6-3 4-16,-1 3-1 0,-4-2-3 0,-4 0 4 15,-5-1-11-15,-4 2-2 0,-2-1-4 0,-8 2-6 16,0 4 1-16,-7 2-2 0,-1 5-1 16,-3 4-6-16,-4 4-11 0,-1 4-35 0,-1 4-68 15,1 4-130-15,2 5-371 0,0 3-973 16</inkml:trace>
  <inkml:trace contextRef="#ctx0" brushRef="#br0" timeOffset="75837.7162">16303 3387 303 0,'2'-7'516'0,"1"-2"-41"16,2-1-135-16,-3 3-40 0,-1 4-61 0,-1 2-93 15,0 1-79-15,0 4-50 0,0 2-6 0,0 3 16 16,0 4 22-16,-1 4 22 0,0 3 19 16,-2 4 6-16,-3 4-1 0,-2 3-10 0,2 2-20 15,-2-1-13-15,-3 4-15 0,0-1-9 0,-3 3-2 16,1-1 0-16,1 0-6 0,-5-3-3 0,6 1-4 15,-2-2-4-15,1 0-2 0,2-5-1 16,1-2-4-16,3-6-7 0,5-4-10 0,2-2-30 0,5-3-32 16,0-1-57-16,3-4-119 0,5-4-236 15,1-2-525-15,1-7-188 0</inkml:trace>
  <inkml:trace contextRef="#ctx0" brushRef="#br0" timeOffset="76154.1496">16487 3403 988 0,'-7'-7'549'0,"2"-1"-171"0,-4 0-137 16,0 8-68-16,0 8-54 0,0 3-27 0,-3 6-2 15,-4 5-5-15,1 3-5 0,-2 4-8 0,4 2-11 16,2 5-19-16,1 1-12 0,0 3-9 0,7-1-2 16,4-3 4-16,3-6 2 0,11-9 2 15,1-6 0-15,11-3-6 0,1-6-3 0,3-3-5 16,3-3-4-16,0-3-1 0,2-3-1 0,-5-4 0 15,-2-2-1-15,-7-2 2 0,-2-4-2 16,-1 1 1-16,-5-6 0 0,-2-2-2 0,-1 0 1 16,-4 1-2-16,-1 4 2 0,-3 3-1 0,-3 7 3 15,-1 0-3-15,0 5-1 0,-2 2 0 0,-1 3-7 16,0 3 0-16,-4 4 0 0,-2 4 0 16,-3 8 2-16,-6 9 1 0,1 6 1 0,-3 4-1 15,1 3 2-15,0 3-2 0,0 5 1 0,-1 8-1 16,3 8-12-16,2 7-73 0,-1 10-238 0,3 6-1190 15</inkml:trace>
  <inkml:trace contextRef="#ctx0" brushRef="#br0" timeOffset="77468.9888">22277 6518 450 0,'1'-5'439'16,"0"-4"-36"-16,1-1-135 0,6 2-60 0,-3 0-45 15,4 0-38-15,7 1-25 0,-4 0-19 16,2 1-19-16,4 3-13 0,1 2-14 0,0 2-8 15,1 4-5-15,2 3-6 0,-3 0 1 0,1 7 1 16,-6-1 2-16,2 5 2 0,-4 4 7 0,-3 1 8 16,-6 3 9-16,-2 3 15 0,-3 2 1 15,-8 2 5-15,-3 3 1 0,-6 2-9 0,-8 2-5 16,-4-3-11-16,-1-1-12 0,-2-1-8 0,1-5-4 16,5-6 3-16,6-6 2 0,4-6 8 0,3-3-2 15,3-4-1-15,3 0 1 0,4-2-3 16,0-3 5-16,4 1 3 0,1-4 0 0,1 1-3 15,0-1-4-15,3 0-11 0,1-4-10 0,6 0-6 16,7-5-14-16,7-1-2 0,7-2-6 16,3 2-14-16,9-4-19 0,4 4-34 0,3-3-55 0,6-1-87 15,3 0-162-15,-4-4-399 0,3 2-774 16</inkml:trace>
  <inkml:trace contextRef="#ctx0" brushRef="#br0" timeOffset="77752.8057">23041 6556 490 0,'-2'-10'659'0,"-3"0"-153"0,0-3-152 0,0 7-82 16,3 2-55-16,-6 0-60 0,4 3-55 0,-6 1-34 16,-3 5-21-16,-4 3 0 0,-3 7-1 0,-4 5 3 15,-2 2-1-15,-2 3-9 0,4 2-3 16,1 3-9-16,-2 1-6 0,6 5-5 0,2 0-4 16,2 4-3-16,3-2-3 0,4-1-1 0,8-2 1 15,8-5-2-15,4-3 3 0,4-8-3 16,6-2 3-16,0-8 4 0,-1-2 0 0,2-3 5 15,2-5-2-15,-4-2-2 0,-3-1 3 0,-3-3 0 16,-3-3 2-16,-2-2 0 0,-1-2-2 0,-2 0-6 16,-5-1-1-16,-2 2 0 0,-3-2-1 0,-3 0 0 15,-5 0-8-15,-1-2-3 0,-6 3-4 16,-2 0-7-16,-4 0-5 0,-4 2-10 0,-4 3-23 16,-5 4-43-16,-5 5-73 0,-3 3-152 0,-10 4-437 15,1 3-867-15</inkml:trace>
  <inkml:trace contextRef="#ctx0" brushRef="#br0" timeOffset="78502.763">20969 6778 1 0,'-4'-8'675'0,"0"-6"-225"16,-5-1-88-16,7 3-75 0,1 1-44 0,1 1-43 15,0 1-42-15,1-1-36 0,0 0-32 16,7 1-28-16,-2 0-21 0,4 1-13 0,1 1-5 16,5 0-4-16,3 3-5 0,-3 3-5 0,4 3-3 15,-4 2-5-15,3 6 1 0,-6 2-2 16,3 5 1-16,-5 4 4 0,-3 3 5 0,-4 5 9 16,-4 0 7-16,-3 2 10 0,-5-3 5 0,-4-1 9 15,-5 3 4-15,1 0-2 0,-5 1-4 0,1-4-11 16,2 0-6-16,0-6-3 0,1-3-5 0,6-5-2 15,3-1-5-15,4-5-5 0,1-2-5 16,0-3-1-16,3 0-3 0,1-2 2 0,3 0 9 16,2 0 3-16,8-2 4 0,7 0-2 0,10-3-10 15,10-4-8-15,4-2-8 0,2-1-16 16,0-2-16-16,-3-2-21 0,-5 0-32 0,-3-2-36 16,-3-3-34-16,-2-1-50 0,-4-1-53 0,-4-1-57 15,-7-2-82-15,-1 1-51 0,-7-1-17 0,-3-3 58 16,-4-2 122-16,-2 1 262 0,0-1 31 15,-4 2 0-15,1 1 127 0,-2 3 168 0,0 3 67 16,0 4 23-16,3 0-21 0,3 3-52 0,0 2-69 16,0 2-69-16,3 3-54 0,4 1-40 0,-1 0-21 15,0 3-17-15,3 2-15 0,1 3-8 16,0 2 4-16,1 6 4 0,3 0 7 0,1 5 9 16,-4 5-2-16,1 4-1 0,-1 2 0 0,-4 3-8 15,-1 1 1-15,-3 2 2 0,-6 3 4 0,-3 1 4 16,-4 2 1-16,0-4-4 0,-5-2-9 15,2-4-1-15,0-6-6 0,3-3 4 0,0-4 6 16,1-4 4-16,2-1 0 0,2-1-5 0,1-3-8 16,1-3-7-16,3 0 0 0,3-4-1 0,-1 2 0 15,1-1 7-15,9-1-4 0,9-3-3 0,17 1-2 16,13-5-12-16,14 2-8 0,10 3-27 16,7-2-49-16,2 5-96 0,6-1-293 0,-4 3-1209 15</inkml:trace>
  <inkml:trace contextRef="#ctx0" brushRef="#br0" timeOffset="79313.4373">16983 7109 114 0,'-9'-3'660'0,"0"0"-105"16,-3-4-146-16,5 1-53 0,4 2-72 16,1-2-90-16,0 0-62 0,2-1-34 0,3 1-33 15,0 1-25-15,3-4-16 0,1 3-12 0,4 1-2 16,4 0-3-16,1-1-2 0,4 2-2 16,-2 3-2-16,1 2 0 0,0 2 0 0,-2 2 1 15,-1 2-2-15,-6 1 0 0,2 5 3 0,-3 1-3 16,-1 1 6-16,-4 5 9 0,-2-1 6 0,-4-1 12 15,-2 5 7-15,-7 1 2 0,0 0 0 0,-5 2-6 16,1 0-4-16,-1-3-3 0,2-3-2 0,-3-1-2 16,3-2 0-16,1-5-5 0,-1 1-5 15,4-5-3-15,6 0-6 0,-2-4-2 0,6-1-2 16,0-3 0-16,0 0 1 0,3-2 5 16,3 1 7-16,5-1-2 0,10-5 1 0,7-2-6 15,4-2-5-15,6-4-2 0,0 1-7 0,1 0-7 16,-2-1-10-16,0 1-17 0,-3-3-17 0,-2-1-27 15,1-2-33-15,-6 0-37 0,-3 1-51 16,-2-1-86-16,-7 1-162 0,-3-3-277 0,0 1-187 16,-5-1 533-16</inkml:trace>
  <inkml:trace contextRef="#ctx0" brushRef="#br0" timeOffset="79561.0109">17478 6963 1 0,'-4'-10'56'0,"2"1"471"16,0-2-95-16,1 0-98 0,2 6-59 0,1-1-56 15,0-1-37-15,2 2-20 0,1 2-34 16,0-1-26-16,-1 3-33 0,-1 0-29 0,3 1-18 15,-3 1-12-15,6 3 1 0,-1 3 10 0,3 4 8 16,-1 1 12-16,-1 6 5 0,-1 2 2 0,-2 1-2 16,3 5-1-16,-7 0 0 0,-1 3 1 15,-2-1 4-15,-1 4-3 0,-7-4-2 0,2 2-3 16,-2-4-8-16,1-1-4 0,-1-3 1 0,-1-4-1 16,3-6-2-16,2 1-4 0,-1-4-8 0,6-2-6 15,0-5 3-15,1-1 13 0,9-1 11 16,5-2 3-16,8-3-5 0,13-4-15 0,11-2-13 15,5-2-11-15,10 0-20 0,0 1-42 0,2-1-61 16,-2 1-97-16,-2 2-237 0,-3 0-742 0,-6 2-189 16</inkml:trace>
  <inkml:trace contextRef="#ctx0" brushRef="#br0" timeOffset="80509.1915">16220 7032 400 0,'3'-8'707'0,"-1"-2"-229"0,3-2-84 0,-3 3-78 15,0 5-69-15,-2 1-74 0,0 2-57 0,0 2-61 16,0 2-40-16,0 1-8 0,0 4 15 15,-1 4 25-15,0 6 13 0,-4 2 6 0,2 3-8 16,0 4-10-16,-6-1-2 0,1 3-5 0,-2 1-1 16,-1 5-11-16,-6 1-8 0,1 3-6 0,-3 3-5 15,-3-2 0-15,2 2-2 0,2-5-2 16,1-5-5-16,5-6-3 0,4-5-8 0,3-5-20 16,-1-4-34-16,5-2-63 0,2-3-92 0,5-6-228 15,5-4-712-15,6-7-218 0</inkml:trace>
  <inkml:trace contextRef="#ctx0" brushRef="#br0" timeOffset="80971.2764">16449 6906 1970 0,'-5'0'221'0,"-6"0"-44"15,-5 3-38-15,6 1 8 0,-1 1-7 0,0 4-30 16,0 2-34-16,0 1-25 0,3 4-20 0,-1 0-6 15,6 1-4-15,-3 2-2 0,5 2 5 16,4 0-3-16,4 3 0 0,0-1 3 0,2 3-3 16,4-1 0-16,1 1-2 0,4-1-4 0,-1-2-6 15,3 1 3-15,-5-3-2 0,4-1-2 16,0 1 1-16,-7 0-5 0,5-3-1 0,-6 2-1 16,-2-1-2-16,0 1 2 0,-6 0 1 0,-3-2-1 15,-2 2-1-15,-8 0 1 0,1 0 2 0,-3 1 0 16,-6-2 2-16,0-3-1 0,1-1-2 0,-2-5 0 15,0-1 1-15,-1-4 2 0,1-3 0 16,0-2 2-16,0-2-1 0,1-3 0 0,2-7-1 16,-2-1 0-16,4-8 0 0,0-2-5 15,2-8-3-15,4-3-3 0,5-3-2 0,4-7 1 16,7-4 1-16,4-7 0 0,8 1 1 0,2-4 2 16,6 1 2-16,-1 4 0 0,-2 2 2 15,3 5-1-15,-4 4 0 0,-1 7 1 0,-5 4 0 0,-1 3 5 16,-5 5 0-16,-2 3 2 0,-3 2 3 0,-4 4 0 15,-3 2 0-15,0 2-1 0,-2 3-2 16,-4 1-7-16,1 0-5 0,-5 4-7 0,-6 3-7 16,-2 5 2-16,-6 3-4 0,0 5-8 0,-6 2-25 15,-6 3-72-15,3 5-152 0,-1-1-719 0,-1-1-685 16</inkml:trace>
  <inkml:trace contextRef="#ctx0" brushRef="#br0" timeOffset="83262.2136">11130 3771 39 0,'0'-13'655'0,"0"-1"-197"0,0-3-76 15,0 4-90-15,1 5-45 0,-1 3-35 0,0 2-59 16,0 1-58-16,0 2-60 0,0 3-48 0,0-1-3 15,0 4 9-15,0 5 18 0,0 0 18 0,-1 5 6 16,0 5 1-16,0-3-2 0,-2 4 2 0,1 2-6 16,0-1 0-16,0 3-1 0,-2 4-5 0,0-1 0 15,-1 0-4-15,0 0-5 0,1-2 0 16,0 2-7-16,0-3-2 0,2 1-3 16,-1-1-6-16,2-1-7 0,1-2-36 0,1 0-55 0,3-4-103 15,3-6-216-15,4-1-489 0,2-5-314 16</inkml:trace>
  <inkml:trace contextRef="#ctx0" brushRef="#br0" timeOffset="83625.4885">11418 3705 1429 0,'-7'-9'331'15,"0"-2"-1"-15,-2 1-102 0,3 4-63 0,1 4-33 16,0 4-40-16,1 0-36 0,-2 4-24 0,1 4-12 15,-2 2-5-15,3 3-2 0,-2 0 1 0,2 1-3 16,4-3 1-16,1 0 1 0,3-2 4 0,3-3 7 16,2-2 6-16,4-1 5 0,4-3 2 15,2-2-3-15,2-3-3 0,1-1-7 0,2-2-3 0,-3-3-4 16,4-1-1-16,-4-4 2 0,0 1-2 16,-3-3 1-16,-2-2-1 0,-3 1 0 0,-5-1 1 15,0 4 0-15,-5 2-3 0,-1 4 1 0,-1 3-1 16,-1 3-3-16,0 0-3 0,-1 2-7 15,1 3-9-15,-2-1-4 0,1 4 0 0,0 6 4 16,-2 2 6-16,-1 9 4 0,0 3-2 0,1 1 0 16,-2 3 0-16,3 0 0 0,-2 4 3 15,1 2 0-15,0 3 2 0,0 2-3 0,-2-1-1 16,2 3-4-16,0-3-12 0,-1 0-33 0,1-1-61 16,-1-1-97-16,0-1-207 0,0-2-588 0,-2-4-536 15</inkml:trace>
  <inkml:trace contextRef="#ctx0" brushRef="#br0" timeOffset="84155.8732">10221 3742 1 0,'-14'-1'0'0,"-3"-2"105"0,-3 2 369 0,5 0-5 15,5-1-16-15,2-1-66 0,5 1-80 16,1 0-76-16,2 0-75 0,1 2-61 0,0-1-49 16,0 1-29-16,3-1-11 0,4-1-4 0,9-1-2 15,5-2 3-15,4 3-1 0,4 1 2 0,4 2 1 16,-2 2-3-16,0 4 0 0,-2 0-2 0,-2 2-2 15,-5 4 0-15,0 3 1 0,-2 0 2 16,-4 5 1-16,2 1 0 0,-8-1 4 16,-1 4 1-16,-6-1 9 0,-3 2 3 0,-2 2 5 0,-4 0 1 15,-5 1-1-15,-3 2 2 0,-3-4 0 16,3 0-4-16,-5-4-3 0,4-3-3 0,-2 0-2 16,0-3 0-16,1-3-2 0,4 1-5 0,0-4-4 15,0 1-4-15,3-1-12 0,1 0-25 0,2-2-47 16,-2 1-77-16,5-1-137 0,1-3-279 15,0 0-645-15</inkml:trace>
  <inkml:trace contextRef="#ctx0" brushRef="#br0" timeOffset="84339.4563">10188 4113 1697 0,'2'-1'258'0,"-1"0"-14"0,2-1-99 16,1-1-6-16,9-1 32 0,1-7-12 0,8-1-32 15,4-3-29-15,8-1-34 0,5 2-21 16,5-3-12-16,11 2-13 0,6 0-8 0,5 2-3 16,6 3-6-16,3 2-4 0,5 1-42 15,2 3-135-15,5 1-550 0,-1 2-944 0</inkml:trace>
  <inkml:trace contextRef="#ctx0" brushRef="#br0" timeOffset="86055.456">10830 7197 1 0,'0'-11'0'0,"-3"-1"154"0,0-5 274 15,2 1-23-15,-1 3-46 0,1-2-64 16,0 4-40-16,-1-1-38 0,2 5-30 15,0-1-27-15,-1 1-27 0,0 3-21 0,1 1-23 0,-1 2-30 16,1 2-24-16,0 1-26 0,-1-1-10 16,-1 2-3-16,1 2 5 0,-2 6 8 0,1 2 5 15,-3 5 8-15,0 4 4 0,-2 1 0 0,1 2 3 16,0 2-5-16,-1 2-2 0,0 5-3 0,-1 0-6 16,-1 1 0-16,2 0-2 0,0 2 0 15,0-3-2-15,2 1-1 0,1 0-2 0,1-4-3 16,-1 0 2-16,2-5-3 0,1-3-11 0,2-3-18 15,2-5-35-15,3-2-50 0,1-5-71 16,2-4-134-16,5-3-323 0,3-3-866 0</inkml:trace>
  <inkml:trace contextRef="#ctx0" brushRef="#br0" timeOffset="86370.4603">10992 7175 1456 0,'-4'-1'322'15,"-2"-2"-62"-15,0 0-107 0,3 6-54 0,1 0-12 16,0 2-15-16,-4 2-1 0,4 4-6 0,-3 1-12 16,1 1-13-16,2 0-13 0,2 1-3 15,0 0-1-15,6 1 5 0,0-2-1 0,3 0-3 16,3-1 2-16,1-4 1 0,4-3 3 0,0-2 1 16,4-4-1-16,-2-4-3 0,0-1-5 15,0-6 0-15,-4 4-4 0,-2-2-1 0,-4 1-1 16,0 2-2-16,-4-2 0 0,-2 2 4 0,0 3 2 15,-3 3-1-15,0 0-5 0,0 1-7 0,-3 1-10 16,3 0-5-16,-1 3-3 0,-1 5 1 16,-3 4 6-16,0 8 0 0,-2 3 5 0,-1 5 1 15,-2 3 2-15,2 4-1 0,1 3-5 0,-4 3-7 16,-2 4-32-16,2-2-60 0,-2 1-115 0,2-2-207 16,-3-4-554-16,1-3-426 0</inkml:trace>
  <inkml:trace contextRef="#ctx0" brushRef="#br0" timeOffset="86672.1417">9648 7183 1158 0,'1'-11'721'0,"6"-3"-522"0,-1-2-22 16,1 8-39-16,-1 3-19 0,-1 2-16 16,2 3-37-16,-4 2-28 0,5 3-15 0,-3 3 4 15,1 5 13-15,2 5 15 0,-5 1 5 0,0 8-1 16,-3 4-6-16,-3 5-14 0,-4 6-5 0,0 5-7 16,-3 1-5-16,-1 4-1 0,2-4-8 0,2-6-2 15,1-4-4-15,2-10 0 0,2-5-4 16,1-2-5-16,1-5-11 0,1-2-33 0,1-3-40 15,4-2-81-15,-2-4-133 0,6-4-284 0,4-3-717 16</inkml:trace>
  <inkml:trace contextRef="#ctx0" brushRef="#br0" timeOffset="86995.2497">9928 7212 1545 0,'-5'-4'364'0,"2"-1"-31"0,-3 1-117 15,5 2-74-15,1 4-44 0,-1 0-42 0,-1 5-25 16,-1 3 5-16,-2 7 12 0,-2 6 5 0,3 2-5 16,-2 3-8-16,2 4-10 0,-3 1-7 15,2 4-2-15,-1 1-6 0,2 2 3 0,1 0-3 16,6-7-3-16,3-8-2 0,3-8 2 0,2-13 1 16,2-1 6-16,2-6 7 0,2-1-6 15,4-10-3-15,0-2-2 0,0-4-10 0,-2-6 8 16,-3 2 0-16,-2-4-1 0,-4 1 1 0,-1-3-5 15,-5-3 2-15,0-1-2 0,-4 0-1 0,-3-3-1 16,0 5-3-16,-6-1 0 16,-1 1-2-16,-2 6 3 0,-5 2 0 0,4 5-1 0,-5 5 0 15,1 4-8-15,0 3-1 0,-3 7-4 0,0 3-2 16,-2 7-5-16,-3 5-16 0,3 9-41 0,-2 2-91 16,2 5-192-16,6 3-681 0,5 4-604 0</inkml:trace>
  <inkml:trace contextRef="#ctx0" brushRef="#br0" timeOffset="89132.9958">5125 4185 1 0,'-2'-7'0'15,"-2"-1"238"-15,2-3 78 0,3 1-84 16,3 2-11-16,-1 1-5 0,1-1-16 0,1-1-27 16,1 1-44-16,1-1-39 0,3 0-25 0,1 0-13 15,0 2-8-15,4-1-6 0,1 3-4 0,2-1 1 16,-1 2 4-16,4-2 5 0,1 2-2 0,-1 3-9 16,0 1-10-16,0 2-11 0,-1 5-5 0,1 3 2 15,-1-1 3-15,-1 7-1 0,-3 1 2 16,0 0 0-16,-1 4 0 0,-2 2 8 15,-1 1 8-15,-2 2 4 0,-2 1 4 0,-3-1-5 0,3-2-10 16,-4-3-2-16,1-2-2 0,-2-1 2 16,1-2 0-16,-1 0-1 0,-2-1-3 0,1-1 1 15,0 0 3-15,0 1-2 0,-2-1-2 0,-2-2-5 16,-1 4-7-16,1-1-5 0,-2 1-11 0,-2 1-31 16,-2-1-48-16,-1 0-84 0,1 0-148 0,-2-2-254 15,-3 0-398-15,2-5 445 0</inkml:trace>
  <inkml:trace contextRef="#ctx0" brushRef="#br0" timeOffset="89310.3334">5213 4487 405 0,'1'-5'476'0,"0"-6"-115"0,2 0-152 0,7-2-66 15,0 0-29-15,4-2-24 0,4 0-20 0,4 1-17 0,5-2-24 16,3 2-14-16,2 0-6 0,1 2-6 15,5 2 0-15,-5 2-8 0,3 0-24 16,-5 2-80-16,-6 2-183 0,2 0-337 0,-6 2-286 0</inkml:trace>
  <inkml:trace contextRef="#ctx0" brushRef="#br0" timeOffset="89826.6551">4553 4314 1 0,'-5'-1'290'0,"-1"-5"76"0,-3 2-67 0,1 1-8 15,1 2-17-15,-1 1-49 0,2 1-68 16,-1 1-53-16,-2 2-37 0,-2 3-21 0,2 1-9 16,2 2-3-16,-1 3-5 0,-2 0-3 0,4 3-4 15,2-2-4-15,3 2-5 0,1-1 1 16,2 2-1-16,2-2 1 0,5-1 3 0,1-2 3 15,1 1 4-15,3-3 4 0,1 0 4 0,-3-3-1 16,4-4 1-16,-1-3-4 0,2 0 5 16,-5-3 2-16,5-3 3 0,-5-4 4 15,1 1-3-15,-2-2 0 0,0-3-4 0,-3 0-2 0,-2-1-4 16,-2-1-4-16,-1 0-4 0,-3 1-2 0,-2-1-4 16,-1 2-4-16,-4-1-2 0,-1 0-3 15,-1-1-4-15,-4 2-1 0,1 0-2 0,0 3-1 0,-4 2-3 16,-1-1 0-16,0 4-2 0,-1 1-2 15,1 2-4-15,1 3-5 0,1 1-11 0,4 2-8 16,-1 5-13-16,2 2-19 0,5 5-53 0,4 2-131 16,4 3-224-16,9-2-420 0,8 0-92 0</inkml:trace>
  <inkml:trace contextRef="#ctx0" brushRef="#br0" timeOffset="90432.2944">6388 4343 1 0,'-11'2'0'15,"-2"1"0"-15,-9-1 0 0,5 1 244 0,1 0 13 16,-1 3-20-16,0-2-14 0,-1 0-15 0,5 2-2 16,-1-1 1-16,4-1-11 0,4 0-27 0,4-2-45 15,0-1-54-15,2 0-42 0,2-1-27 16,-2 2-2-16,2-1 18 0,-1 3 28 0,8 0 34 16,1 2 27-16,10-2 8 0,11-2-6 0,10 0-13 15,14-4-21-15,12-4-18 0,13-1-17 16,8-3-10-16,6 1-8 0,1-4-3 0,5 4-3 15,-4-1-5-15,-1 1 1 0,1-3 0 0,2 0-2 16,1 1 3-16,-2-2 1 0,5 0-1 0,0-2 1 16,-2-3 3-16,0-1-2 0,-6 0-1 0,-2 1 0 15,-2 0-4-15,-4-1-1 0,-9 0 3 0,-4 5-5 16,-7-1 1-16,-10 0 0 0,-7 3 2 16,-7 0 1-16,-6 5-3 0,-13 0 0 0,-3 2-4 15,-8 1 0-15,-5 4 3 0,-6-1-1 0,-2 1-3 16,0 0-7-16,0 0-18 0,0 0-34 15,1 1-33-15,0 3-86 0,2 2-202 16,0 2-626-16,8 1-495 0</inkml:trace>
  <inkml:trace contextRef="#ctx0" brushRef="#br0" timeOffset="90959.2404">12656 3743 352 0,'-20'-6'287'0,"-4"0"26"0,-3-1-19 0,7 2-3 16,8 3 17-16,4-2-22 0,5 3-65 0,2 0-63 15,2 1-52-15,1 1-43 0,-1-1-29 0,1 1-21 16,3-1-2-16,5 4 3 0,10-3 11 15,6 0 11-15,14 2 1 0,14-1 0 0,13 2-6 16,7 0-5-16,13 1-7 0,3 2-5 0,5-2 0 16,6-1-5-16,0 1 4 0,6-1-5 0,0 0 0 15,7-4 2-15,5 0-4 0,-1 0 2 16,4 0 0-16,3-4-3 0,0 0 2 0,0 2 0 0,-5-3 0 16,-2 3 1-16,-9-2 0 0,-4 1-1 15,-6-2-2-15,-5 2 3 0,-9-1-5 0,-5 1 2 16,-7-1 0-16,-7 0-2 0,-14-1 3 0,-5 2 0 15,-13-1-1-15,-10 2 3 0,-6 0 5 16,-8 0 3-16,-4 1 1 0,-5 0-2 0,-2 1-13 16,-2-1-26-16,3 1-61 0,0 1-75 0,4 0-128 15,1 2-332-15,13 1-967 0</inkml:trace>
  <inkml:trace contextRef="#ctx0" brushRef="#br0" timeOffset="91495.4437">20061 3605 1 0,'-19'-6'0'0,"-8"-4"326"16,-7-1 40-16,8 1-12 0,4 3-22 15,3-1-43-15,-1 1-55 0,4 2-47 0,3 0-26 16,5 1-17-16,-2 2-20 0,6 0-25 0,3 2-24 16,1 0-30-16,0 0-24 0,1 0-15 15,0 3-1-15,5-2 7 0,2 4 17 0,4 1 18 16,10 2 4-16,9 3 1 0,7 3-9 0,12 0-10 15,12 3-3-15,11 1-6 0,15 2-2 16,12-1-5-16,10 1-3 0,11 0-2 0,9 0-4 16,7 0 6-16,10 2-8 0,7-4-2 0,7 1 3 15,11 2-6-15,4 0 8 0,9 0 2 0,9 1 0 16,4 0 4-16,6 0-2 0,4 1 1 16,3-1 3-16,3 1 1 0,-1-2 0 0,-1 0 2 15,0 0 2-15,-1-2-1 0,-7 2 5 0,-9-3-4 16,-5 0 0-16,-8-1 2 0,-10 0-4 0,-9-4 2 15,-11 1-1-15,-16-3-3 0,-13 1-1 16,-14-4-3-16,-16-3-3 0,-13 0 0 0,-17-3 0 16,-17-2 2-16,-15 0 1 0,-16-2 7 0,-6 1 2 15,-8-2 1-15,-2 2-2 0,0 2-13 16,-1-2-12-16,-1 1-20 0,-2-1-23 0,-7 0-34 0,-5 2-46 16,-10 4-75-16,-6 0-270 0,-6 4-1239 0</inkml:trace>
  <inkml:trace contextRef="#ctx0" brushRef="#br0" timeOffset="92388.1367">3092 9420 1956 0,'1'-3'-60'0,"-1"-2"20"0,0-1 49 0,-1 6 29 15,-1-2 52-15,-4-2 25 0,3 1-8 0,-4-2 18 16,4 3 11-16,-2 1-16 0,2 1-34 0,2 1-43 16,0 3-28-16,1 5 1 0,1 8 22 15,0 9 26-15,2 11 17 0,-2 13-2 0,2 11-17 16,-1 8-18-16,0 8-21 0,1 7-7 16,0-1-3-16,-2-1 0 0,-2-3 0 0,0-1-4 0,-2-3-3 15,0-7-1-15,0-7 0 0,-1-10-1 16,0-12 2-16,3-10-2 0,-1-13 6 0,0-9 30 15,0-6 10-15,-3-6 4 0,-5-7-7 0,-4-8-33 16,-2-8-11-16,-6-11-6 0,1-7 1 0,-4-8 0 16,2-4-1-16,0-6-1 0,3-6-8 15,8-5 2-15,7-9 2 0,6-9-1 0,8-4 4 16,7-3-7-16,6 1-1 0,6 8-2 0,5 8-1 16,1 11 6-16,4 9 3 0,-2 13 3 15,0 11 0-15,-4 5 1 0,-1 9-1 0,-3 9 0 16,-3 5 0-16,-3 11-5 0,0 9-2 0,-5 7-3 15,1 7 5-15,-2 6 5 0,-5 6 3 16,0 4 7-16,-6 8-2 0,-4 2 3 0,-6 6 3 0,-8 6 0 16,-4 0 7-16,-9 8-3 0,-2 2-6 0,-6 1-2 15,1 1-9-15,1-7 4 0,3-4 0 16,6-11 0-16,5-11-6 0,8-11-12 0,7-9-9 16,5-7-16-16,7-8-18 0,7-4-61 0,11-7-110 15,11-11-210-15,13-9-379 0,7-8-686 16</inkml:trace>
  <inkml:trace contextRef="#ctx0" brushRef="#br0" timeOffset="92577.5636">4045 9340 1197 0,'10'-15'550'0,"0"-3"-112"15,-2 0-117-15,-5 10-82 0,-6 5-66 0,0 1-64 0,-7 5-40 16,-6 6-19-16,-8 7 1 0,-7 8 4 16,-9 8 2-16,-3 6-7 0,-5 6-5 0,2 2-6 15,-1 3-14-15,3-1-7 0,6 1-10 0,5 2-3 16,5 1-2-16,9 6-1 0,7 2-2 15,6 1-7-15,11-6 3 0,8-8-1 0,10-9-8 16,13-11 0-16,5-9-17 0,9-6-30 0,2-6-36 16,2-7-81-16,2-5-133 0,-1-8-308 0,1-2-953 15</inkml:trace>
  <inkml:trace contextRef="#ctx0" brushRef="#br0" timeOffset="92735.729">4248 9678 1050 0,'-4'-9'621'0,"0"0"-136"0,0-3-171 15,6-1-119-15,3 3-80 0,5-3-46 0,4 0-16 16,8 1-12-16,8-3-7 0,7 5-7 0,12 1-9 16,3-2-4-16,5 4-5 0,-2 3-1 15,2-1-1-15,-3 5-7 0,-2 2-3 0,-3 1-13 16,-2 1-28-16,-3 1-75 0,-6-1-167 0,-1 1-374 16,-3-1-916-16</inkml:trace>
  <inkml:trace contextRef="#ctx0" brushRef="#br0" timeOffset="92917.2419">4883 9534 412 0,'-24'3'733'0,"-6"0"-218"0,-8 4-103 16,4 1-96-16,8 0-84 0,2 5-74 0,2 3-48 15,2 3-31-15,2 3-22 0,1 5-12 0,5 2-9 16,-5 4-1-16,6 6-3 0,0 3-3 16,-5 5-6-16,2 4-8 0,-2 2-1 0,-2 5-2 15,0 4-2-15,-3 6-2 0,2 2-11 16,-2 3-33-16,6-1-60 0,5-6-84 0,6-7-124 0,8-10-270 15,8-10-480-15,3-10 19 0</inkml:trace>
  <inkml:trace contextRef="#ctx0" brushRef="#br0" timeOffset="93114.471">5465 9732 2231 0,'7'-11'289'0,"-2"-7"-51"0,2 0-75 15,2 5-55-15,2 4-32 0,-2 2-20 16,1 1-26-16,3 4-12 0,3-1-11 0,2 7-3 16,6 1-2-16,-1 3-2 0,5 2 0 0,2 4-3 15,0 1-1-15,0 0-13 0,-2 2-41 16,-2 1-89-16,1 1-213 0,-5 1-646 0,-2 0-620 0</inkml:trace>
  <inkml:trace contextRef="#ctx0" brushRef="#br0" timeOffset="93284.752">5366 10090 1581 0,'-16'3'353'0,"-4"2"-73"15,0 1-60-15,11-3-28 0,8-2-5 0,2-1-17 16,2 0-36-16,2-2-40 0,7 0-36 16,8-4-22-16,11-2-11 0,11-1-7 0,9-2-10 15,7 2-3-15,3-1-3 0,2 1-6 0,1 0-23 16,3-1-28-16,1 0-58 0,1 2-124 15,8-3-430-15,4 0-1000 0</inkml:trace>
  <inkml:trace contextRef="#ctx0" brushRef="#br0" timeOffset="93940.6325">8081 9351 545 0,'-27'-11'177'15,"-7"-3"-31"-15,-6-1 52 0,10 2 53 0,11 0 44 16,-1 3 17-16,5-2-38 0,2 1-50 16,4 2-56-16,5-2-41 0,2 3-33 0,5-1-36 15,4 4-24-15,2-1-16 0,2 2-10 0,3 3 0 16,6 2-1-16,0 3 0 0,1 2 1 0,2 5-3 15,2 1 4-15,-2 6 2 0,3 1 5 16,-3 4 2-16,-3 3-6 0,0 1-2 0,-2 2-3 16,-4 3 5-16,-1 1 1 0,0-1 1 0,-7 1-1 15,1-3-1-15,-6-2 2 0,-1-2 3 0,-4-1 4 16,-3 0 2-16,-3-3-2 0,-2-2-3 0,-3-1-2 16,2-4 2-16,0 1-2 0,-4-3 0 0,5-1-3 15,1 1-8-15,0-3 0 0,3-1-1 16,1 2-3-16,3-2 0 0,-2 0-1 15,5 0-2-15,-2 0-1 0,2 0 3 0,1 3 0 0,2 0 1 16,0-2 2-16,1-1-4 0,4-1 3 16,-1 2-1-16,-2-2 0 0,4 2 2 0,1-3-2 15,-4 1-1-15,3 1-1 0,1-1 1 0,2 2 0 16,0-1 3-16,-2 0 0 0,2-2-4 16,-5-2 1-16,-2 0 0 0,-2 1 0 0,2-2 4 15,-4-3-4-15,0 1-1 0,0 1-1 0,-4 0 0 16,2 2 2-16,0 1 3 0,-4-1 0 0,2 0-2 15,-4 1 0-15,3-1 0 0,-2 2-2 16,-2 1 5-16,2-1-4 0,1 1-1 0,-1-2-1 16,-2 3-1-16,1 1 2 0,-3 1 2 0,0 0 3 15,0 0-2-15,-4 2-1 0,-2 0-1 0,0 0-3 16,0-1 5-16,-2 1-1 0,-2-2 0 0,-3 1 1 16,1-2-5-16,1 1 4 0,-4-1 1 15,2-4 0-15,3 2 0 0,-1-4-2 0,3 0-2 16,1-2-2-16,4-1 4 0,0-2-7 15,3-1 0-15,4-3-7 0,-1 0-17 0,1-1-23 0,-2 0-40 16,5-1-67-16,-2-3-157 0,4-1-612 0,2-3-680 16</inkml:trace>
  <inkml:trace contextRef="#ctx0" brushRef="#br0" timeOffset="94310.82">8948 9683 1829 0,'-13'-1'738'15,"-8"2"-607"-15,-6 5 3 0,-3 8 12 0,-2 5-10 16,-6 4-10-16,-3 3-25 0,-2 4-21 0,-3 2-13 16,2 2-19-16,0-2-12 0,5 0-15 0,6-1-10 15,6-3-1-15,8-2-11 0,10-4 2 16,7-3 0-16,8-5 0 0,5-1 7 0,4-3 4 15,13 0 5-15,6-7-4 0,13-3 1 0,3-2-6 16,2-6-6-16,1-2 5 0,-4-1-8 16,-4-4 2-16,-7-2 1 0,-3-2-4 0,-9-1 6 15,2-3 0-15,-6-2 3 0,-6-2-4 0,-4-2 2 16,-6-2-5-16,-6-2-1 0,-6-1 3 0,-4 1-6 16,-6 0 3-16,-3 4-3 0,-4 1-5 15,-3 4 2-15,-7 0-1 0,-3 3-2 0,-7 3-5 16,-5 1-6-16,-1 4-17 0,-1 5-21 0,7 1-23 15,2 3-38-15,9 4-49 0,6 3-79 0,10 3-164 16,8 1-267-16,8 2-354 0,10 2 232 0</inkml:trace>
  <inkml:trace contextRef="#ctx0" brushRef="#br0" timeOffset="95037.6715">9188 9649 187 0,'8'4'664'0,"0"0"-207"0,5 2-76 16,-9 0-48-16,-2 4-49 0,1 0-44 0,-6 4-43 15,1 2-38-15,-2 0-30 0,-2 5-33 0,-2 1-21 16,1-1-20-16,0 2-14 0,-1-2-11 0,4 1-5 16,0 0-6-16,4-3-8 0,5-2 3 0,0 0-4 15,10-4 2-15,0 1 5 0,11-3-7 16,3 0 4-16,5-6-4 0,5-2-3 0,4-5 2 16,-1-3-4-16,1-3-1 0,1-3-4 0,-6-2 3 15,-2-2-4-15,-4-3 1 0,-4 0 3 0,-5 0-8 16,-3-4 7-16,-2-3-2 0,-6 1 0 15,-3-1 5-15,-5 1-1 0,-1 3 0 0,-5 1 0 16,-2 5 1-16,1 3-3 0,-3 1 0 0,2 4 3 16,-4 3-7-16,4 0 4 0,-3 1 1 15,-1 3-4-15,1 0 5 0,2 3-4 0,-1 3 2 16,0 2 0-16,-1 4-2 0,0 0 0 0,2 4-2 16,4 3 2-16,2 1-2 0,1-2 4 0,8 4-2 15,1-1 0-15,6-1 3 0,4 0-1 16,7-2 2-16,5-4-4 0,4-3-2 0,0-4-4 15,3-2-8-15,-2-3-5 0,-3 0-7 0,-1-4-1 16,-2-1 2-16,-3-2-1 0,-2-3 14 16,-3-3 1-16,-2-2 5 0,-4-2 4 0,-3-2-2 15,2-1 2-15,-4 0 1 0,0 0 3 0,-2-1 0 16,-4 1 2-16,0 3 2 0,-4 0-2 16,3 3 2-16,-4-3 3 0,0 1 0 0,1 1 5 0,-2 1-3 15,1 1-1-15,0 4 0 0,-1 0 0 16,-1 4 1-16,1 1 0 0,-1 2-4 0,0 0-10 15,0 2 1-15,0 1-3 0,1 4 3 0,2 2 6 16,1 2-4-16,1 3 0 0,2 3 2 16,4-1-2-16,5 1 4 0,-2 0 1 0,6 2 2 0,1-3-4 15,6 4 0-15,-3-3-1 0,6 0 2 16,-1-5 4-16,2-1-3 0,-1-6 0 0,0-7 0 16,-4-5-2-16,1-2 2 0,0 0 1 0,-3-5 0 15,4-2-3-15,1 1 1 0,-2-4-3 16,1-3-1-16,2 0 6 0,-6-2-4 0,2-3 1 15,-2 0 0-15,0-1-5 0,-4 1 6 0,0 6-2 16,-5 3 3-16,-4 3-2 0,-3 7 1 0,-4 2-1 16,-1 3-2-16,-3 1 2 0,0 4-6 15,-1 1 0-15,-3 3-2 0,-4 4 1 0,0 3 4 16,-8 7 2-16,4 3 1 0,-7 2 0 0,6 1-3 16,-5 0 0-16,2 4-1 0,0-1-1 15,-3 5 1-15,0 3-4 0,0 2-18 0,3 1-41 0,3-6-51 16,6-4-50-16,7-5-58 0,10-8-188 15,8-5-606-15,9-7-546 0</inkml:trace>
  <inkml:trace contextRef="#ctx0" brushRef="#br0" timeOffset="95259.4662">11611 9495 815 0,'12'-24'714'0,"4"-5"-174"0,-1-3-184 0,-7 11-101 15,-6 10-63-15,-4 4-62 0,-4 3-45 0,-2 3-31 16,-7 3-17-16,-3 2 0 0,-9 7 3 15,-6 5 3-15,-3 4-6 0,-4 3-6 0,-3 3-6 16,1 3-8-16,2 5 1 0,-1-2-7 0,6 4-4 16,8-1-1-16,9-1-7 0,8 0 2 0,14-2 2 15,9-2 1-15,11 1-1 0,6-1-2 16,8-4-2-16,7-2-3 0,6-5-3 0,7-1-10 16,7 1-27-16,5 0-41 0,4-1-93 0,2-1-184 15,-1 1-591-15,1-2-702 0</inkml:trace>
  <inkml:trace contextRef="#ctx0" brushRef="#br0" timeOffset="97228.6273">3333 11700 1905 0,'-6'-18'206'0,"-1"-3"15"15,2-3-35-15,4 10-62 0,1 8-53 0,2 3-28 16,-1 3-26-16,3 4-7 0,2 7 11 0,1 4 24 16,1 9 20-16,1 8 11 0,-2 7-4 0,-1 8-14 15,-2 8-16-15,-1 5-8 0,-3 6-6 0,-1 6-2 16,-2 3-5-16,-4-2-3 0,-1 0-3 0,-2-5-4 16,2-12 2-16,1-8-8 0,1-12 2 15,2-10 1-15,1-8 0 0,2-5 7 0,-5-6 6 16,5-4 11-16,-1-3 9 0,-3-2 3 0,2-1-6 15,-2-5-13-15,-1-4-10 0,-3-7-10 16,-1-6-2-16,-2-6-1 0,0-4-5 0,2-6 3 16,-2-6-2-16,1-4-3 0,4-6 0 0,-1-6-3 15,-1-3 0-15,5 5-2 0,0-4 1 0,2 3 1 16,2 0-1-16,7-1 3 0,2 2-2 16,4 2 3-16,7 0 0 0,2 1 3 0,7 2-1 15,3 1-3-15,0 5 0 0,4 7 0 0,-4 9 3 16,-4 11 1-16,-7 6 2 0,-4 5-3 0,-4 5-4 15,-2 4-1-15,-4 3-3 0,-1 1-1 16,3 6 4-16,-1 1 0 0,-4 4 2 0,2 0 1 16,-1 3 3-16,-4 1 1 0,3-2 2 0,-3 1 1 15,-1 0-2-15,-1-2 1 0,-1-1 0 0,1-1 0 16,0-3 2-16,0 0-2 0,-1-3-1 16,0 1 0-16,1-1 0 0,-1 1 4 0,1-4 0 15,0 0 1-15,-1-1-1 0,2-1 1 0,0 0-1 16,0 0 0-16,0 0 4 0,0 0-3 0,0-1 1 15,0 1-1-15,0-1-2 0,0 2 1 0,0-1-1 16,0 0 1-16,0-1-3 0,2 1-1 16,-2 0 0-16,0 0-2 0,0 0 2 0,0 0-2 15,-2 0-2-15,2 0 1 0,0 0-1 0,0 2 0 16,0-2 3-16,0 0-2 0,0 0 0 0,0-1-1 16,0 1 0-16,0 0-1 0,0 1 4 15,0 1-2-15,0-1 3 0,0-1 0 0,0 0 0 16,0 1 2-16,0-2 2 0,0 1 0 0,0-1-1 15,0-2 1-15,0 3-3 0,0 1-1 16,0 1 2-16,0-2-3 0,0 0 2 0,0 0 0 16,0-2-2-16,0 4 3 0,0-2-2 0,0 1 0 15,0-1 2-15,0-3-4 0,0 3 1 0,0-1-1 16,0 1 0-16,0 3 2 0,0-3 0 0,0 0 1 16,0 0-2-16,0-2 2 0,0 2-1 15,0 0 1-15,0 0 1 0,0-1-2 0,0 1 1 0,0-1-2 16,0 2 1-16,0 0 0 15,0-1 1-15,0 0 1 0,0 0-4 0,0-1 6 16,0 1-4-16,0 0-1 0,0 1 2 0,0-2-5 0,0 2-1 16,-1-1-3-16,1 2-4 15,-1 0-1-15,-1 0 1 0,-5 2 3 0,3-1 0 0,-3 1 2 16,1-1-1-16,2-1 0 0,1 0 2 0,-2-1-3 16,2 1 2-16,1-2 3 0,0 0 1 15,-2 0 3-15,3-3 3 0,-2 1-1 0,-3-1-1 16,2-5 1-16,-3 0-1 0,1-2-2 0,1-1 4 15,-1-1-5-15,0 1 2 0,0 1 0 0,-3-2-2 16,4 4 2-16,-2 0 2 0,0 2 1 16,1 1-2-16,0 2 2 0,-2 2-4 0,2 1-2 15,-3 3 0-15,-2 5-6 0,-5 6 1 0,0 7 2 16,-5 7 3-16,-4 8 3 0,-1 1 5 0,-1 7 3 16,-4 5 2-16,-4 9 4 0,-2 12-2 15,-2 10-1-15,-2 6-2 0,-1 9-8 0,-1 6 5 16,0-2 0-16,3-5-2 0,8-7 6 0,10-8-5 15,8-9-2-15,10-8 0 0,10-3-3 0,10-11 4 16,11-7 2-16,13-2 6 0,7-10 1 0,9-7 1 16,9-8 3-16,7-11-4 0,6-10 0 15,7-7-1-15,1-8-4 0,-3-4-1 0,-2-3-3 16,-3-5-2-16,-7 1 0 0,-8-5 2 16,-6-1-3-16,-12-3 3 0,-4 0 0 0,-10 2-3 0,-2-3 7 15,-11 3-4-15,-3-1-2 0,-8 3 3 16,-6 1-7-16,-5 0 4 0,-6 4 2 0,-3 4-3 15,-4 8 1-15,-1 4-1 0,-5 8-1 0,-5 5-4 16,-2 7 6-16,-6 7-6 0,-8 10 0 0,-6 8 4 16,-3 8-5-16,0 2 3 0,3 1-1 15,8 0 0-15,6-3 3 0,10 2-1 0,6 1 1 16,8 0 0-16,7 2 1 0,7-1-1 0,8-3-1 16,5 0 1-16,8-2-2 0,6-7 0 15,7-4 2-15,9-10 0 0,4-9 3 0,7-5-1 0,0-8 2 16,0-8-2-16,-1-6-3 0,-3-4 3 15,-4-5-2-15,-3-4 3 0,-5-1 0 0,-7-2-2 16,-3 0 0-16,-7 0-1 0,0 1 1 16,-8 3 0-16,-2 6 2 0,-4 6 0 0,-4 8-1 15,-1 4-1-15,-4 6-1 0,0 1-3 0,-2 4-6 16,0 3 0-16,-2 4 1 0,-3 8 2 0,-3 6 8 16,-3 6-1-16,1 3 0 0,-1 2 0 0,5-1-4 15,1 0 2-15,4 1-2 0,4 1 1 16,4 0 5-16,4-2-3 0,5 0 1 0,3-1-3 15,8-6-4-15,2-10-1 0,7-5-3 0,2-12-5 16,5-6-4-16,0-6-1 0,3-7-1 0,-1-7 6 16,1-7 2-16,-1 0 3 0,-2-8 3 15,-1-3 2-15,-2-3 3 0,1 1 2 0,-1-4 0 16,-2-3 4-16,0-2-4 0,3-2 2 0,-7 1 0 16,0 3-1-16,-3 4 1 0,-3 7 0 15,-3 5 1-15,-5 12-2 0,-5 7 2 0,-6 9-1 16,-3 4-3-16,-2 7-5 0,-4 6-5 0,0 5 1 15,-4 7 3-15,-1 12 9 0,-6 8 5 0,-4 7-3 16,-1 6 0-16,-5 4-3 0,0 5 1 0,0-2-1 16,4 2 0-16,0-2 1 0,8 0-4 15,5 0-5-15,10-3-25 0,6-2-92 0,10-5-164 16,10-6-284-16,7-13-542 0,13-18-176 0</inkml:trace>
  <inkml:trace contextRef="#ctx0" brushRef="#br0" timeOffset="97439.1786">5722 11974 642 0,'14'-42'660'16,"3"-8"-96"-16,2-6-129 0,-7 17-100 0,-6 20-73 16,-3 5-59-16,-1 8-58 0,-2 5-53 0,-2 1-43 15,2 5-26-15,-1 3-7 0,-3 6 11 16,-1 8 13-16,-2 7 3 0,-4 5-3 0,-4 7-10 16,2 7-11-16,1 1-5 0,-2 4-3 0,4 6-4 15,1 3 0-15,3 5-3 0,-4 2-2 16,1 1-2-16,2 1-2 0,-1 2-14 0,1 3-37 15,0-4-36-15,6-5-37 0,5-10-45 0,5-15-54 16,3-10-106-16,1-10-268 0,-2-8-428 16,-3-8-3-16</inkml:trace>
  <inkml:trace contextRef="#ctx0" brushRef="#br0" timeOffset="97594.3822">5377 12314 1488 0,'-20'-4'391'0,"-1"-1"-49"15,1 1-114-15,10 2-88 0,9 2-60 0,5 0-47 16,7-1-33-16,7 1-1 0,10-2 8 0,13-2-3 16,14 1-4-16,9-4-12 0,14 1-87 0,4-1-138 15,2-1-167-15,12 3-511 0,3-1-129 16</inkml:trace>
  <inkml:trace contextRef="#ctx0" brushRef="#br0" timeOffset="97834.2491">7401 12082 1248 0,'-33'3'778'0,"-10"-1"-587"0,-2 2-9 16,15 2-29-16,17 1-39 0,6-3-30 0,5-1-35 15,4 1-18-15,3 0-1 0,7 2 7 16,4-1 1-16,13-2-5 0,8-3-6 0,7-1-8 15,13-3-2-15,0 1-10 0,4-1-2 0,-1 1-6 16,-1 1-8-16,-6 1-11 0,-2 2-40 0,-2 0-84 16,-7 4-203-16,-2 1-524 0,-7 0-707 0</inkml:trace>
  <inkml:trace contextRef="#ctx0" brushRef="#br0" timeOffset="98015.8433">7320 12509 1852 0,'-11'2'235'0,"1"1"-5"0,0 0-48 0,7-1-41 16,7-1 6-16,0 0-5 0,9 1-23 0,8-2-10 15,9 0-37-15,12-2-25 0,12 0-13 16,13-2-18-16,8 0-6 0,5 0-5 0,3 0-7 16,5 1-11-16,-3-1-35 0,-3 0-45 0,5-1-82 15,-2 1-203-15,4-4-689 0,1 0-497 0</inkml:trace>
  <inkml:trace contextRef="#ctx0" brushRef="#br0" timeOffset="98381.3257">8905 11749 1698 0,'-31'-7'354'0,"-7"1"-202"0,-6 0 14 0,17 4 1 15,9 0-1-15,11 2-3 0,2-1-37 16,4 1-39-16,2 0-37 0,6 0-26 0,4 0 0 16,11-3 4-16,11 1 5 0,14-1-1 15,6 1-8-15,9 1-3 0,8 1-1 0,0 1-1 16,-5 4-1-16,-1 0 1 0,-6 0-4 0,-4 1-2 16,-10 2 4-16,-3 0-1 0,-3 0 3 0,-6 4-1 15,-4-2-5-15,-8 4 0 0,0 1-1 0,-8 2 6 16,-3 2 2-16,-6 5 3 0,-3 2 1 15,-3 3-7-15,-6 7 7 0,-3 3-6 0,-6 3 1 16,-1 3 0-16,-4 3-10 0,-1 4-2 0,-2 0-2 0,0 1 0 16,3 0-2-16,-1-1 3 0,1 0-4 15,5-2-7-15,1-6 4 0,7-3-3 16,5-5 0-16,5-3-6 0,5-7-18 0,5-5-22 16,7-5-34-16,3-3-56 0,4-6-113 0,7-7-323 15,3-5-1140-15</inkml:trace>
  <inkml:trace contextRef="#ctx0" brushRef="#br0" timeOffset="98694.932">9852 11823 1127 0,'-17'-16'1019'0,"-1"-4"-749"0,-4-1-36 0,11 6-56 15,6 2-42-15,5 4-36 0,3-3-40 0,7 5-31 16,9 0-4-16,7-2-3 0,10 5 2 0,11 1 5 15,5 3-7-15,4 3-2 0,1 4-2 16,2 0 2-16,-3 3-4 0,0 1 2 0,-5 0-4 16,-5 4-4-16,-4 2 7 0,-5 1-2 0,-3 3 3 15,-8 1 1-15,-6 1-1 0,-5 0 2 16,-9 2 6-16,-6 3 8 0,-3 2 1 0,-7 0-2 16,-6 2-4-16,-4 4-9 0,-2 1 1 0,-2 5-5 15,-3 3-1-15,2 0-2 0,-3 1-5 0,3-3-6 16,0 2-1-16,0 2 0 0,3-3-1 15,5-1 3-15,1-3-5 0,7-4-7 0,6-1-8 0,3-7-25 16,5-3-35-16,2 0-59 0,7-7-88 16,2-6-317-16,7-2-1196 0</inkml:trace>
  <inkml:trace contextRef="#ctx0" brushRef="#br0" timeOffset="99046.8654">11588 11752 2173 0,'-22'-6'169'0,"-13"-1"-4"0,-6 4-31 16,5 9-12-16,2 4 8 0,3 0-13 0,-1 6-16 16,2-1-14-16,-1 2-20 0,5 1-15 0,2 3-13 15,8 4-10-15,3 2-6 0,9 4-5 16,4 3-4-16,4 1-4 0,9 3 3 15,2 1 0-15,7 0 0 0,4 4-1 0,2 0-3 16,-1 2-2-16,2-1-3 0,-3-1 2 0,-5-1-4 16,-2 0 1-16,-6 1 0 0,-3-2-1 0,-2-1 3 15,-6-3-1-15,-3-5 3 0,-6-3 0 0,-1-3 4 16,-2-3 1-16,-4-1 2 0,-4-4 2 16,-2-1-2-16,-4-5-1 0,-2 0-2 0,-1-5-3 15,-5-3 1-15,3-2-5 0,-1-3 1 0,1 0-4 16,1-6-7-16,5 0-17 0,-1-1-32 0,6-2-45 15,-2-4-83-15,2-5-189 0,5-1-809 0,0-10-523 16</inkml:trace>
  <inkml:trace contextRef="#ctx0" brushRef="#br0" timeOffset="99237.8984">11323 11826 1803 0,'14'-9'198'0,"11"-8"2"15,8-1-19-15,4 1-17 0,-1 4-15 0,6 2-35 16,0 2-35-16,2 2-29 0,-2 3-18 16,0 3-12-16,1 3-7 0,-3 2-6 0,1 3-2 15,-2 2-3-15,-1 2-8 0,-3 1-21 0,1 1-74 16,0-2-162-16,0 1-420 0,-1-2-918 16</inkml:trace>
  <inkml:trace contextRef="#ctx0" brushRef="#br0" timeOffset="99560.6777">12332 11959 878 0,'-10'7'649'0,"-7"2"-222"0,-2 7-142 0,-1 4-32 15,1-1-25-15,-5 6-35 0,1 0-36 0,-3 3-31 16,0 3-25-16,0-1-21 0,2 4-18 0,1-1-17 16,2 0-13-16,5-3-11 0,6 1-5 15,6-2-5-15,8-3-3 0,7-2 2 0,8-3 0 0,4-3 2 16,7-2 3-16,7-8-2 0,5-3-1 15,4-4-4-15,2-3-2 0,0-5-3 16,-1-5 2-16,-3-4 0 0,-3-3-3 0,-5-2 3 16,-4-2-1-16,-5-2 0 0,0-1 2 0,-10-4-2 15,0-3 0-15,-7-2-3 0,-3-4 2 16,-5 2 2-16,-3-5-4 0,-4 2 0 0,-6 3-2 16,-5 2 0-16,-4 4 0 0,-8 3 1 0,-3 3-1 0,-4 3-3 15,-6 3-2-15,-1 4-1 0,-3 4 0 16,3 7-4-16,3 3-5 0,6 2-12 0,5 4-23 15,11 3-29-15,9 4-32 0,7 4-58 0,8 0-111 16,11 2-261-16,12-1-563 0,8-3-181 0</inkml:trace>
  <inkml:trace contextRef="#ctx0" brushRef="#br0" timeOffset="99858.44">13176 11939 915 0,'4'-3'608'0,"-2"-1"-173"16,2 0-206-16,-4 4-83 0,-1 4-6 15,-2 4 11-15,-3 2 14 0,-7 8 5 0,-3 5-39 16,-4 2-32-16,-1 3-23 0,0 2-15 0,0 3-9 16,6 1-8-16,-1 2-6 0,8-2-11 15,5 2-6-15,4-4-4 0,7-2-3 0,5 2 3 16,7-6 0-16,5-1 2 0,5-5 1 0,4-5-2 16,1-4-1-16,3-6-2 0,3-4 2 15,-2-5-4-15,-2-7 2 0,-3-3 1 0,-2-7-3 0,-4-4 4 16,-5-4-2-16,-2-4-2 0,-6-2 0 15,0-7-6-15,-7-4 0 0,-6-4-2 0,-2-2-2 16,-2-4-3-16,-8 3 3 0,-8-1 0 0,-7 3-3 16,-9 5 5-16,-9 6-5 0,-8 7-2 15,-10 10-3-15,-10 6-12 0,-4 11-15 0,-3 8-34 16,-6 10-58-16,-4 10-115 0,-2 10-486 0,-3 4-1040 16</inkml:trace>
  <inkml:trace contextRef="#ctx0" brushRef="#br0" timeOffset="100606.5114">1614 13389 1026 0,'-4'-4'345'0,"1"3"-82"0,-2-1-123 15,7 3-74-15,0-1-38 0,1 1 0 0,-2 0 12 0,3 3 25 16,3-1 22-16,6 2 17 0,4-1 3 16,2 2-10-16,8 2-10 0,-1-1-12 0,9 3-14 15,1 0-4-15,8 0-6 0,4 4-2 0,9-1-2 16,5 1-5-16,9-2-2 0,5 2-4 0,6-3-4 15,6 1-2-15,10-2 0 0,1-1-3 16,11-2 2-16,8-1-1 0,5 0 1 0,9-2 1 16,8 0-4-16,2-3-3 0,4 0-1 0,5-2-3 15,8-3 4-15,5 2-1 0,3-1-2 16,8-3-1-16,6 1-6 0,11-2 7 0,3 1-2 16,13-3 4-16,7 1 0 0,5-1-9 0,9 1 2 15,5 0-6-15,9-1 3 0,11 1 4 0,10 0 1 16,6-1-2-16,10 1-3 0,7-2 0 15,7-1-1-15,8 1 4 0,1-1 2 0,4 1-2 16,4-1-3-16,-2 2-3 0,5-1 3 0,-11 0-1 16,-5 3 2-16,-4-1 1 0,-9 0-4 15,-5-1 5-15,-10 1-2 0,-9-2 5 0,-6 3 0 16,-11 0-2-16,-9-2 0 0,-12 2-4 0,-13-4 2 16,-12 1-1-16,-17 0-1 0,-13-1-1 0,-17 3-4 15,-12-4 1-15,-17 2-3 0,-18 0 1 0,-14-2 0 16,-18 1-3-16,-12 1 3 0,-15 1-5 15,-11-1 1-15,-11 2 2 0,-5 3 0 0,-8-2 3 16,-6 4-1-16,0-2-2 0,-4 1-2 0,-4 0 0 16,1-3-1-16,0 3-3 0,-4 0-3 15,-3 0-11-15,0 2-18 0,0 0-22 0,-3-1-35 0,-2 2-63 16,3 0-138-16,-1-1-818 0,2-2-663 16</inkml:trace>
  <inkml:trace contextRef="#ctx0" brushRef="#br0" timeOffset="101055.2396">15986 9828 1891 0,'27'-59'35'0,"12"-17"9"15,11-14 19-15,-7 20 36 0,-2 11 47 0,-3 5 37 16,-1 6 15-16,-5 7-13 0,-4 10-30 0,-6 9-43 0,-9 9-41 16,-5 8-31-16,-5 5-24 15,3 9-8-15,-2 5-4 0,-2 10 9 0,1 12 13 0,-7 11 14 16,-2 10 6-16,-10 16 0 0,-6 13-5 0,-4 11-14 16,-1 10-1-16,-4 5 0 0,3 5-2 15,0 2 3-15,7 6-3 0,0 9-7 0,9-1-1 16,1 3 1-16,5 0-4 0,4-4-2 0,5 6-1 15,4 3-6-15,0-1 6 0,-2 2-4 16,3-3-4-16,-4-3 3 0,2 6-8 0,-5-2 5 16,-3-2 0-16,-6-1 0 0,0-6 4 0,-2 0-7 15,-4-4 1-15,-1-2-3 0,-1-8-6 0,-2-6 7 16,-2-8-1-16,-2-8-1 0,2-3 2 16,-2-10-6-16,2-8-4 0,1-12-1 0,1-8 0 15,4-12 1-15,3-10 2 0,2-11-2 0,2-10-5 16,4-5 6-16,1-4 0 0,2-2-5 15,0-1-18-15,-3-4-28 0,3-4-37 0,3-7-63 0,1-7-109 16,4-4-403-16,4-4-1008 0</inkml:trace>
  <inkml:trace contextRef="#ctx0" brushRef="#br0" timeOffset="101512.8877">18900 9279 1 0,'4'-14'3'16,"1"-5"520"-16,4-5-30 0,-1 7-5 0,-3 1-35 15,2 5-62-15,-6 5-92 0,0 3-107 16,-1 3-82-16,0 6-47 0,1 2-2 15,-1 8 22-15,-1 7 20 0,-1 11-5 0,-1 7-22 0,-1 5-15 16,1 5-17-16,-2 4-7 0,2 4-4 16,1 5-8-16,2 4-7 0,-3 8-4 0,-2 7-4 15,1 2-5-15,-3 6 3 0,0 1-7 0,-1-1-1 16,1 2-6-16,0-1-15 0,3-6-16 0,2-2-26 16,2-9-32-16,4-10-37 0,5-14-52 15,3-14-85-15,4-16-231 0,2-10-712 0</inkml:trace>
  <inkml:trace contextRef="#ctx0" brushRef="#br0" timeOffset="101864.1033">18898 10011 1972 0,'-2'-3'203'0,"1"0"-13"16,2-1-92-16,5 4-17 0,7 0 13 15,10 2 9-15,8-2-1 0,6 2-23 0,9-2-22 16,7 0-13-16,4-4-18 0,9 1-5 0,5-5-3 15,1-3-6-15,2-1 3 0,-1-4-2 16,-3-2 0-16,-4-2-1 0,-5-3 1 0,-9-2 0 16,-5-3 3-16,-7 1 7 0,-6-1 3 0,-8-1 6 15,-6-2 8-15,-5-2 2 0,-7 2 6 16,-1 1 8-16,-6 3 5 0,-2 4-3 0,-3 5 3 16,-1 2-13-16,0 6-5 0,0 4-4 0,-1 2-16 0,5 4-4 15,-2 1-10-15,2 3-6 0,-3 4 0 16,-2 5 2-16,-3 6 0 0,-3 8-2 0,1 6 4 15,0 5-6-15,2 5 2 0,0 7 3 0,-1 7-8 16,2 4 6-16,1 6-2 0,0 1-3 16,-2 4 7-16,-5 4-4 0,2 3-1 0,-1 4-7 15,2-3-15-15,1-2-21 0,5-3-31 0,5-12-27 16,6-8-36-16,11-17-48 0,5-9-120 16,7-12-647-16,5-7-734 0</inkml:trace>
  <inkml:trace contextRef="#ctx0" brushRef="#br0" timeOffset="102665.4964">20478 9945 2273 0,'-4'-16'370'0,"-2"-3"-107"15,-2-1-81-15,0 8-41 0,0 8-25 0,2 3-35 16,-4 4-26-16,-1 3-13 0,-5 9-11 16,-5 4 1-16,-6 8-4 0,1 5-3 0,0 4-6 0,4 2-3 15,4 3-6-15,7 4-4 0,1 3 2 16,8 3-5-16,3 2 2 0,5 0 1 0,8-5-5 15,8-8 0-15,7-7 0 0,6-11-2 0,2-9 4 16,3-4 2-16,0-6-2 0,0-8-1 0,-4-2-2 16,-2-6 1-16,-3-5-2 0,-7-4 5 15,-5-4-2-15,0-8 0 0,-9 0-2 0,-3-3-3 16,-3-6 2-16,-6 2 3 0,-5-5-1 0,-3 0-2 16,-2 2-1-16,-7 2-3 0,-2 2-1 15,1 0 5-15,-8 5-8 0,3-1 2 0,-4 2-4 16,-1 4-10-16,0 1 4 0,3 6-12 0,2 9-9 15,5 3-17-15,6 7-37 0,7 3-53 0,4 3-38 16,8 4-22-16,9 4-18 0,6 0-30 16,14-4-77-16,9 0-124 0,8-4-161 0,11-3-92 15,3-1 383-15,1-4 324 0,-3 2 0 0,0 0 0 16,-6-1 0-16,-7-4 0 0,-4 0 0 0,-9 1 500 16,-6-2 266-16,-5 4-139 0,-9 1-189 15,-4 3-158-15,-6 2-104 0,-3 1-56 0,-4 2-32 16,1 1-7-16,-1 1 2 0,-1 7 2 0,-2 1-5 15,-2 7-8-15,-1 3-10 0,-1 4-15 0,0 4-5 16,1 0-9-16,0 0-8 0,0-1-2 0,4 2-10 16,2-2-4-16,4 0-3 0,2 1-1 15,5-3 1-15,6 2 3 0,5-3 0 0,0 0-5 16,7 1 3-16,2-7-5 0,6-5 1 0,1-8 3 16,1-2-4-16,0-7 3 0,0-4 0 0,1-2-3 15,-7-6 0-15,1-2 1 0,-3-5 1 16,-5-2-1-16,1 1 1 0,-8-5 1 0,-2 2-2 15,-2-1 6-15,-5 2-2 0,-5 0-2 0,2 3-2 16,-6 6-1-16,0 1 2 0,-1 6 0 16,-1 4 0-16,1 3-7 0,0 2-4 0,-2 2 0 15,-5 3 0-15,3 5 6 0,-4 5-1 0,-1 3 0 16,5 1 0-16,0 3-2 0,4 0 4 0,5 2 0 16,0 2 2-16,10-3 0 0,2 2-4 0,8-7 2 15,6-3-1-15,3-4 3 0,6-5 1 0,7-3-1 16,-1-5 0-16,1-4-2 0,-4-4 1 15,0-4 3-15,-6-2 4 0,-1-7-1 0,-4-4-1 16,-5-5-1-16,0-5-3 0,-3-3 8 0,-2-5 0 16,-2-4-2-16,-1-5 1 0,-3-6-10 0,2-3 3 15,-6-3 0-15,-5-1 1 0,-4-1 2 16,-6 8-2-16,-5-2-6 0,-9 5-3 0,-5 3 1 16,-10 4-2-16,-9 5 3 0,-8 8 0 0,-12 7-6 15,-9 7 4-15,-9 6-5 0,-6 8-9 16,-5 7-10-16,-1 8-34 0,8 6-37 0,2 6-69 15,9 6-159-15,11 5-746 0,10 5-631 0</inkml:trace>
  <inkml:trace contextRef="#ctx0" brushRef="#br0" timeOffset="104228.3491">23507 9825 1031 0,'-27'-23'224'0,"-4"-8"44"0,-3-6 14 16,7 8-13-16,13 2-4 0,1 0-32 0,8 2-53 15,3 2-41-15,4 1-38 0,3 3-29 16,8 2-23-16,2 4-16 0,12 1-17 0,2 5-8 16,6 4-3-16,4 6-2 0,1 4 2 0,0 10-1 15,3 7-1-15,-1 8-3 0,-3 7 3 16,-1 3 2-16,-7 6 0 0,-7 5 4 0,-3 1-1 0,-7 3 1 15,-8-1-1-15,-6-6 3 0,-2-3 2 0,-5-7-1 16,2-7 1-16,-2-9-3 0,-1-5 0 16,1-6 6-16,-2-2 9 0,2-6 5 15,-1-2 3-15,6-1 9 0,-1-4 3 0,-2-1-6 0,5-3-3 16,0-7-19-16,3-6-11 0,3-2-4 16,4-4-9-16,1-6 7 0,7-1 2 0,3-5 0 15,0-1 2-15,6-3-5 0,0-6-1 16,0-1-1-16,3 0 4 0,0-1 0 0,-3 8 0 0,-2 3 0 15,-3 6-6-15,0 4 4 0,-4 5 1 16,-1 6-2-16,-4 4 4 0,-4 7-12 0,0 3-9 16,-3 3-5-16,-2 5-3 0,4 5 9 0,-2 8 6 15,3 8 8-15,4 6-2 0,-5 5 3 16,1 6 2-16,0 2 2 0,0 5 6 0,-4 3-6 16,0 0 0-16,-2 0-4 0,2-5 0 0,-1-3 3 15,5-10-2-15,-1-10 4 0,2-10-5 16,-1-5 3-16,-3-6 1 0,3-6 2 0,1-3 4 15,4-5-4-15,2-7-2 0,5-3-3 0,-1-4-2 0,1-4 3 16,0-2 4-16,2-1-1 0,-3-1 0 16,0-5-3-16,-2-2 2 0,2-2-4 0,1-2 8 15,2 2-5-15,-1 5-2 0,-6 4 2 0,1 5-5 16,-7 11 6-16,-3 4 0 0,-4 6 2 16,-2 5-2-16,0-1-8 0,-2 5-4 0,1 1-2 15,-1 5 5-15,0 7 3 0,0 6 3 0,0 3 2 16,-3 4-5-16,4 3 5 0,2 1 3 0,2 1-1 15,0-2 5-15,6 1-6 0,1-5-2 16,5-1 0-16,2-4 3 0,-1-3 2 0,8-4-1 16,-3-4-1-16,6-2-4 0,0-4 4 0,2-2 2 15,3-6 2-15,-4-2 3 0,-1-1-7 0,0-7-1 16,-6 0-1-16,-2-3 3 0,1-2 3 16,-5 0-2-16,-2-4 2 0,-1-1-8 0,0-3 4 15,-6 0 4-15,-1 0 1 0,-4 3 6 0,0 3-6 16,-4 3-1-16,1 4-1 0,-1 2 1 0,-2 2 3 15,1 4-1-15,1 0-1 0,0 2-7 0,1 2-5 16,-1 0 1-16,-1 4-2 0,2 2 8 16,-3 2-6-16,0 6-1 0,2 3-1 15,2 4 1-15,5 4 5 0,6 2 0 0,3 3 1 0,13 2-5 16,5-1 1-16,7 0-2 0,9-2-10 16,9-4 3-16,7-3-11 0,5-6-5 0,8-6 4 15,-2-2-2-15,-2-8 7 0,-3-2 1 0,-7-4 4 16,-5-3 2-16,-8-2 2 0,-4-2 6 0,-6-3 3 15,-6 0 6-15,-7-4-1 0,-3-2-2 16,-5 1 2-16,-5-2-3 0,-4 3 7 0,-4-1 3 16,-4 0 2-16,-4 3 0 0,-2 0-4 0,-6 2 0 15,0 4-2-15,-7 1 3 0,0 5-4 0,0 3-4 16,-8 4-1-16,-3 3-4 0,0 6 3 16,-3 7 3-16,-1 3 1 0,8 2 0 0,1 2-4 15,7 2 0-15,4-1-3 0,6 2 3 0,6 2 1 16,9 1 0-16,8 1 2 0,10-2-4 0,13-3 7 15,12-3 1-15,12-9 2 0,9-5 0 0,2-3-8 16,4-6-1-16,1-6-2 0,0-2 1 16,-5-5 2-16,-3-5-2 0,-10-5 2 0,-4-6-5 15,-8-2 5-15,-6-3 1 0,-3-6 0 0,-5-7 5 16,-3-7-6-16,-4-4 0 0,0-5-3 16,-5-4 1-16,-3 0 4 0,-2-1 0 0,-3 1 3 15,-5 4-7-15,-3 3 3 0,-2 8 4 0,-5 4 2 16,-1 8 9-16,-4 10-3 0,1 5 2 15,-1 6 2-15,-1 8-1 0,1 2-1 0,1 7-5 16,1 2-7-16,-3 6-8 0,-2 4-3 0,-2 5 4 16,-2 9 2-16,-4 5 8 0,2 4-6 0,2 8-1 15,2 2-2-15,2 6-3 0,-1 4 4 0,0 3 1 16,1 5 2-16,-1 3-4 0,1-2 3 0,2 8 0 16,-3-2 0-16,2-3 0 0,3-2-1 15,2-8-1-15,6-9-2 0,5-11 2 0,5-10 0 16,0-9 2-16,5-9 4 0,-3-7 1 0,3-4-2 15,1-6 1-15,5-5-1 0,-1-2-1 16,1-4 1-16,2-1-3 0,-2 0-1 0,0 0-2 16,-2 0 3-16,-3-1 1 0,-5 3 2 0,-1-1-1 15,-3 4-3-15,-2 3 0 0,0 5-3 0,-2 4 2 16,-3 3-5-16,-1 3-3 0,-2 4 0 16,4 4-2-16,-1 2 7 0,3 4 3 0,-2 2 3 15,3 0 2-15,2 1-3 0,1 1 1 0,4-1 0 16,2 1 5-16,6-2 1 0,3-2 2 0,7-3-1 15,3 1-7-15,8-3 3 0,1 0 0 0,0-2 0 16,-2-3 3-16,-6 0-4 0,-4-4-1 0,-3 0-4 16,-6-2 5-16,-1-1-4 0,-5-3-4 15,-1 0-7-15,-2-3-22 0,0-2-22 0,-1 1-37 16,-5-3-87-16,-1 2-234 0,-3-1-1224 0</inkml:trace>
  <inkml:trace contextRef="#ctx0" brushRef="#br0" timeOffset="105072.5218">29572 9390 2506 0,'-24'-14'85'16,"-7"-2"19"-16,-10-4 3 0,2 8-7 0,2 8-6 0,-8 1-13 15,-2 7-7-15,-8 2-12 0,-2 6-8 16,0 1-10-16,-1 3-9 0,8 5-5 0,4 4-11 16,1 3-4-16,6 4-10 0,6 5-1 0,10 3 1 15,5 1 0-15,12 2-2 0,10-3-2 16,9-3 0-16,14-2 0 0,6 0 8 0,12-3-2 15,2-5-1-15,3-2-1 0,0-6-6 0,-7-6 2 16,-3-2 0-16,-3-3 4 0,-7-4 0 16,-8-1-1-16,-9-1-1 0,-4-1 0 0,-8-1 9 15,-1 0 4-15,-1 0 1 0,0-1-2 0,-6-1-13 16,-2 0-4-16,-8 1-1 0,-10 4 1 0,-4 0 3 16,-9 4 0-16,-1 2 3 0,0-1-3 15,3 4 3-15,4 0 0 0,4 2-3 0,2 3 2 16,7-1-6-16,7 5 2 0,1 3-1 0,8 5 0 15,7 2 4-15,6 4-4 0,11 3-2 16,10-2-2-16,11-1-3 0,10-3-11 0,8-4-13 16,7-5-21-16,0-5-37 0,2-6-26 0,1-7-41 15,-1-6-32-15,-6-6-26 0,-1-3-42 0,-6-5-28 16,-3-3-22-16,-5-5 12 0,-4-2 62 0,-9-4 84 16,-5-1 83-16,-8-1 70 0,-6-5 68 0,-5 3 82 15,-1-2 87-15,-7 1 56 0,-1 1 12 0,-3 1-27 16,-4 5-48-16,4 2-38 0,-2 4-29 15,3 1-29-15,0 6-24 0,2 3-25 0,0 4-24 16,1 4-25-16,1 0-20 0,0 4-9 16,6 4-9-16,9 5-2 0,3 5 2 0,5 7-3 15,10 7 3-15,-1 5 3 0,7 3 0 0,-2 2 2 16,2 2-3-16,-2 0-4 0,0 0-1 0,-4 2 0 16,-5-3-7-16,-5 0-21 0,-7 1-32 0,-1-2-52 15,-6-7-48-15,-1-4-50 0,-1-8-53 16,-2-10-45-16,-2-5-37 0,1-7-27 0,-2-7 22 15,2-5 74-15,-1-7 91 0,1-8 108 0,-2-4 89 16,-2-3 60-16,3-5 53 0,-3-2 53 16,0-2 47-16,2-2 32 0,-4 2 9 0,0 3-4 15,-3 4-21-15,0 7-22 0,-1 3-27 0,-2 10-30 16,-1 2-28-16,3 6-37 0,-5 3-27 0,4 4-25 16,-3 4-18-16,-3 6-7 0,-7 5-2 0,-2 5 3 15,-3 5-1-15,-3 5 2 0,-3 2-7 16,4 7 0-16,-2 1-2 0,3 7-6 0,-1 3 8 15,1 5-6-15,-4 3-1 0,5 3 1 0,-5 3-13 16,6 3-5-16,1 2-36 0,2-4-55 0,9-4-62 16,8-10-124-16,14-15-344 0,15-10-966 0</inkml:trace>
  <inkml:trace contextRef="#ctx0" brushRef="#br0" timeOffset="105887.8244">31080 9526 2305 0,'0'-21'258'0,"-2"-6"-11"16,-3 0-62-16,3 14-39 0,0 6-39 15,1 5-43-15,-4 5-37 0,2 4-18 0,-6 5 2 0,-3 8 10 16,-7 9 5-16,0 11 2 0,-5 7-6 16,-1 8-6-16,1 6 1 0,0 10-5 15,-1 0 3-15,-5 7 1 0,0 2-6 0,-1 2 5 0,-3 1-8 16,-3 4-2-16,2 0-2 0,-2-3-11 15,6 1-15-15,1-7-33 0,9-7-34 0,10-14-34 16,5-11-26-16,9-9-37 0,2-9-52 0,3-10-102 16,4-10-117-16,-1-9-49 0,6-6 20 15,2-9 75-15,-3-6 126 0,2-5 104 0,-2-4 161 16,-5-9 21-16,0-3 0 0,-2-7 0 0,-4-4 110 16,4-4 41-16,3-3 34 0,5 2 26 0,1 0 13 15,5 5 21-15,-2 5 3 0,8 4-17 0,1 5-23 16,3 6-24-16,6 3-30 0,0 4-23 15,3 4-11-15,1 7-6 0,-3 2-9 0,1 7-9 16,-3 4-12-16,-3 5-24 0,-1 3-12 0,-7 5-12 16,-1 5-7-16,-5 3-2 0,-2 5-4 0,-6 4 1 15,0 3-3-15,-3 3 5 0,-3 4-14 16,-5 0-1-16,-1-1 0 0,-2 1-8 0,-1-2 12 16,-1-3-4-16,-2 0-4 0,4-7 3 0,1-3-4 15,0-5 1-15,0-4-1 0,2-1 1 16,3-5 6-16,-1-2 5 0,5-5 12 0,8-1-2 0,5-4-4 15,6-4-7-15,3-1-8 0,3-7 1 0,5 0-2 16,2-4 0-16,6-3-4 0,0 0-1 16,4-5 0-16,-1 1-2 0,-3 1 1 0,-3 1 3 15,-6 2 5-15,-5 4 3 0,-5 2 0 16,-5 4 5-16,-6 2-2 0,-3 3 2 16,-5 7 5-16,-5 1-7 0,-4 1-5 0,0 1-13 0,-2 0-7 15,2 3-4-15,2 7 9 0,1 3 3 0,-2 6 0 16,-2 5 9-16,1 1-6 0,0 3 3 15,1 2 2-15,1-1-6 0,1-3 0 0,5-1-1 16,0-2 3-16,4-2 4 0,5-1 2 0,1-3 3 16,4-2 0-16,2-2 1 0,3-4 0 0,-2-1-1 15,3-4-2-15,5-1-2 0,0-3-3 16,4-2 0-16,1-3 1 0,0-4 0 0,4-1 1 16,0-2 0-16,0-3-4 0,0-1-1 0,-2 0 1 15,-1-1-2-15,1 4 3 0,-4 1-3 0,-3 1 0 16,-7 2-2-16,-8 2 3 0,1 1 4 0,-4 3 4 15,-4 1 7-15,-1 1-4 0,-5 1 1 16,-2-1 1-16,2 2-5 0,0-1 2 0,-2-1 7 16,1 3-16-16,1 1 11 0,0 2-3 0,3 2-9 15,-2-3 14-15,2 0-10 0,0 4-4 0,3-1-2 16,0 0-1-16,4 4-3 0,1-4 4 16,2 5-5-16,-1-1-13 0,1 2-29 0,0-3-54 15,1 3-74-15,-3 0-186 0,-1-1-901 0,-4-2-465 16</inkml:trace>
  <inkml:trace contextRef="#ctx0" brushRef="#br0" timeOffset="107504.8138">17797 11869 1 0,'-8'-15'411'16,"0"-3"194"-16,-2-4-141 0,6 4-81 0,3 4-63 16,0 1-66-16,1 4-59 0,0 2-49 15,1 3-41-15,-1 3-42 0,0 1-31 0,1 3-23 16,0 3-3-16,0 2 2 0,1 6 11 0,2 5 7 15,-3 3 4-15,1 5 10 0,-1 6 1 0,-2 6 1 16,0 2-3-16,-1 3-6 0,-1 2-9 16,0 2-5-16,0 4-1 0,1-3-5 0,-1 0-3 15,1-3-2-15,2-3-4 0,0-1 3 0,2-3 0 16,2-4 0-16,-1-5-1 0,3-9-1 0,-1-5 0 16,3-6-2-16,-5-5 7 0,3-2 5 15,-3-4 6-15,1-4 4 0,2-7-4 0,5-5-4 16,1-8-8-16,2-3 0 0,0-6-3 0,5-4-2 15,-5-2 1-15,3-1-5 0,-3-5 3 16,2-6-2-16,1-4-1 0,-2-1 3 0,1-3-4 16,1 3 2-16,-2 3 0 0,2 6 3 0,-2 4 1 15,3 6-3-15,-3 10-3 0,1 6-1 16,-3 7-6-16,0 6 3 0,-2 7-2 0,2 4-1 16,3 8-1-16,-1 6 5 0,2 7 0 0,2 4 3 0,-2 8 4 15,2 1-5-15,-3 3 0 0,1 4-1 16,2-1 2-16,-1 2-1 0,-1 2 3 0,-2 1-1 15,0 1-2-15,0-3 2 0,-1-2-2 0,1-8 0 16,1-6 1-16,0-8-4 0,-1-9 3 16,2-9-3-16,0-6 4 0,3-8 3 0,1-6-1 15,5-8 1-15,0-4-2 0,-1-9 1 0,3-5 0 16,1-3-1-16,-4-1 3 0,0-1-3 0,-3 1 1 16,-2 2-1-16,0 4-1 0,-2 8 0 15,-2 4 2-15,-2 8 2 0,-1 4-1 0,-3 5 1 16,-2 3-5-16,-2 2-2 0,-1 6 0 0,-1 2-3 15,4 6-1-15,-1 2-1 0,1 5 1 0,0 6 5 16,-1 7 4-16,0 0 0 0,1 3 1 16,0-1-2-16,-1 1-2 0,1-1 2 0,2-3 0 15,0 0-2-15,0-4 3 0,3 0-1 0,2-2-1 16,4-4 3-16,1-2-2 0,4-5 3 0,3-4 1 16,4-5-1-16,5-4 1 0,4-2-3 15,0-6 1-15,2-1-2 0,0-4 1 0,-1-2 0 16,-2 1-1-16,0-2 2 0,-2-4 0 15,-1-2 1-15,0-1 0 0,-1-3-2 0,-1-1 0 16,-1 5 0-16,-4 3 0 0,-4 3-1 0,-1 7 0 16,-9 1 1-16,-2 4-2 0,0 5 1 0,-6 0 0 15,-1 4 0-15,1 1-1 0,-2 4 1 0,1 3-2 16,1 3 2-16,-2 4 0 0,2 6-1 0,-4 1 3 16,1 1-1-16,0 1-1 0,2-1 5 0,3-1-3 15,-2-1 1-15,4-1 2 0,4-1-3 16,1-4 2-16,4-2-1 0,4-1 4 0,-3-5 0 15,3-5 1-15,1-2 2 0,1-3-3 0,3-1 4 16,-3-4-4-16,1-3-1 0,-2 0 3 0,0-4-3 16,-2 2 0-16,0-5 0 0,-3-1-1 15,0 1 0-15,0-4 1 0,-3-1-1 0,4-1-1 16,0-3 3-16,1 3-5 0,-3 3-1 0,1 0 2 16,-2 7-5-16,-5 0 4 0,2 4-2 15,-3 1-2-15,0 4 4 0,-1 1 1 0,5-1 1 16,-6 3-1-16,1 1-2 0,0 4-1 0,0 2-1 15,-1 2 2-15,1 1 2 0,2 6-1 0,-5-3 0 16,2 4-2-16,-1 4 2 0,0-4 2 16,2 2 0-16,-1 1-1 0,1-3 1 0,4 0-1 0,-1-1 0 15,2-2 1-15,1-1-3 0,2-4 1 16,-1-1 1-16,0-3 0 0,1-2 4 0,1-2 1 16,-2-2 0-16,1-2-1 0,-1-3 0 0,-1 1-2 15,-2 0-2-15,-2-2 3 0,2 2-5 0,-4-1 2 16,-4-2 1-16,-1 3-2 0,1 0 5 15,-5 0-3-15,3 0 2 0,0 1-3 0,-3 0 1 16,1 1-2-16,-2 1-2 0,2 0 1 0,-3 3-4 16,0-1 1-16,0 1 0 15,1 0-3-15,-1 0 6 0,1 1-2 0,0 0 0 16,2 2 2-16,0-2-3 0,-1 1 0 0,1 1 1 0,3-2 0 16,-4 2-1-16,1-2 2 0,2 2 2 15,-1-1-3-15,1 0 8 0,-2-1-6 0,1 0 0 16,3-1 2-16,-2-2-5 0,1 0 1 0,3 0 1 15,1-2 0-15,-2 2-3 0,1 0 4 0,-1-2 0 16,3 1-2-16,1-3 8 0,0 2-6 16,-1 1 0-16,1-1 0 0,-1 1-6 0,-1-1 5 15,-2 1-2-15,2 0 0 0,-2 0-1 0,-4 1 1 0,3 1-2 16,-4-1-9-16,3 2-10 16,-2 3-29-16,0-1-34 0,1 4-46 0,0-2-101 0,-1 2-286 15,-1 0-1170-15</inkml:trace>
  <inkml:trace contextRef="#ctx0" brushRef="#br0" timeOffset="107817.6394">23163 12009 2272 0,'-26'-11'117'0,"-5"-1"48"0,-1-2 14 16,13 7-5-16,12 3 2 0,2 2-39 0,5 1-38 16,2-2-36-16,6-1-24 0,2-1-13 0,10-2-6 15,7-3 1-15,10 2-5 0,12 2 5 0,8 3-8 16,7 2-4-16,6 2-2 0,3 3-7 15,-1 2 2-15,-1 4-3 0,0 0-2 0,-3 2-9 16,-5 1-26-16,-5 0-47 0,-6 3-88 0,-9-2-188 16,-6 1-665-16,-12 0-650 0</inkml:trace>
  <inkml:trace contextRef="#ctx0" brushRef="#br0" timeOffset="107999.1331">23091 12355 2071 0,'-27'4'245'15,"-1"-1"-39"-15,2 1-55 0,16-1-41 0,10-1-12 16,3 0 7-16,4 1 2 0,6 0 13 0,12-2-5 16,11 1-28-16,14-1-22 0,12-1-26 15,18 0-13-15,9-1-8 0,7 2-9 0,10-1-3 16,1 2-1-16,4 3-1 0,1-2-16 0,1 2-33 16,-3 0-57-16,2-2-95 0,-3 0-223 0,2-2-981 15</inkml:trace>
  <inkml:trace contextRef="#ctx0" brushRef="#br0" timeOffset="108544.555">25855 11543 2293 0,'-2'-17'114'0,"2"-2"-10"0,5-7-11 0,8 6-12 16,7 3 12-16,7 3-2 0,4 3-11 15,7 4-8-15,4 6-15 0,7 5-5 0,7 5-5 16,1 6-8-16,5 8-3 0,2 7-8 0,-4 4-6 16,-2 8-4-16,-4 4-1 0,-5 2-7 0,-11 4-4 15,-7-5-2-15,-11 3-6 0,-9-4 5 16,-8-2 2-16,-6 1 2 0,-7-5 2 0,-3-3-1 16,-1 0 1-16,-6-4-2 0,5-3-2 0,1-4-1 15,3-9-1-15,7-3 2 0,2-7-1 16,3-3 13-16,3-2 9 0,6-2 8 0,6-7 5 0,6-2-8 15,7-6-8-15,6-6-9 0,6-1-5 16,-1-3-2-16,-2-2-1 0,3-4 2 0,-1-2-2 16,-2-3 1-16,-1-2-1 0,-4 2-1 15,-4-3 4-15,-4 8 1 0,-7 6 5 0,-7 3 4 0,-6 5 4 16,-5 2 0-16,-5 3-5 0,-3 1 3 16,-6 2-12-16,-5 2 0 0,-6 3 1 0,-6 3-7 15,-2 5 8-15,1 4-6 0,3 5-2 16,4 3 0-16,8 5-8 0,1 4 3 0,7 5-2 0,4 2 2 15,4 7 3-15,6 1 0 0,4 5-1 16,4 1-2-16,5 4 1 0,7 3 1 0,1 1 0 16,4-3 0-16,-1 0-1 0,-2-5-1 0,-1 0-1 15,-4-1 2-15,-3-6 1 0,-9-1-1 16,-5-5 1-16,-4-8-8 0,-3-2-4 0,-6-5 4 16,-5-3-1-16,-8-2 3 0,-5-3-2 0,-7-3-7 15,-8-3-5-15,-2-4-5 0,-2-5-4 0,-4-2-14 16,-2-4-20-16,1 0-23 0,-1-3-43 15,6 0-47-15,0-7-110 0,4-3-391 0,4-6-973 16</inkml:trace>
  <inkml:trace contextRef="#ctx0" brushRef="#br0" timeOffset="109125.8041">27159 11587 1702 0,'62'-15'336'0,"21"-1"-43"0,23-2-69 0,-14 5-42 16,-8 7-24-16,-6 4-29 0,-4 4-36 15,-12 5-26-15,-10 4-18 0,-8 4-15 0,-9 2-8 16,-12 3-4-16,-7 5 2 0,-13-1 6 0,-4 5 9 16,-10 3 6-16,-9 2 1 0,-8 6-4 0,-5 1-4 15,-6 0-11-15,-6 4-6 0,-2 1-4 0,2-3-6 16,3-3-2-16,7-4-3 0,10-7-3 16,10-1-1-16,4-4 2 0,7-4 0 0,3-1-3 15,3-3-1-15,3-3-1 0,9-4 2 0,7-3 4 16,8-3 5-16,8-5 1 0,8-3-4 0,6-3-2 15,1-2-3-15,3-7 0 0,3-2 4 16,0-5-3-16,-2-4 0 0,1-2-1 0,-1 0-5 16,-1-3 4-16,0 0-3 0,-3-1 2 0,-2 1 0 15,-1 3-3-15,-7 3 4 0,-1 6-1 16,-10 3 4-16,-8 7-4 0,-4 3 2 0,-3 4-4 0,-6 6-7 16,-3 1 5-16,-1 5 1 0,2 2 0 15,-5 7 4-15,0 4-1 0,-3 5-2 0,-2 5 1 16,-1-1 4-16,0 3-3 0,-2-1 2 0,5 2-2 15,5-2-5-15,1 1 5 0,6 2-1 0,6-3 5 16,7-3 1-16,8-2-4 0,6-4-2 16,3-2 1-16,2-4 2 0,4-3 1 0,-1-7 0 15,-1-3-1-15,0-5-6 0,-2-4 6 0,-1-5-2 16,-1 1 2-16,-2-2 8 0,0-5-7 16,-2 0-2-16,-5-3 1 0,-1 0-2 0,-3-2 3 15,0-1 1-15,-6-1 0 0,-4 1-4 0,0-2 4 16,-5 2 0-16,-3 0 3 0,-5-1 4 0,0-1-5 15,-5-1-2-15,-2 0-4 0,-5-1-3 16,0-1 6-16,-7 2-1 0,-2-2 1 0,-5 0-5 0,-6 2 2 16,0 0 1-16,-7 0 0 0,-2 1 4 15,-4 3-6-15,-2 3 1 0,-5 2-5 0,1 3 0 16,2 7-7-16,2 1-24 0,3 6-43 16,7 7-81-16,10 6-160 0,12 5-849 0,17 6-579 15</inkml:trace>
  <inkml:trace contextRef="#ctx0" brushRef="#br0" timeOffset="109289.3656">31103 12150 2091 0,'4'-17'462'0,"-7"-5"-277"0,1-4-28 0,-7 5-30 16,-4 5-37-16,-6 3-44 0,-4 1-24 15,-7 6-14-15,-2 4-4 0,-2 4 4 0,3 6-12 16,0 6-9-16,0 3-41 0,0 6-106 0,-2 5-292 15,-6 6-1163-15</inkml:trace>
  <inkml:trace contextRef="#ctx0" brushRef="#br0" timeOffset="109656.805">25298 13580 2585 0,'-37'-20'264'0,"-6"-3"-177"0,-1-2 27 0,23 9 2 16,16 3-24-16,14-2-18 0,12-2-31 0,18-4-14 15,21-2 2-15,19-1 5 0,25-1 0 16,20 0 0-16,21 0-6 0,21 2-8 15,14 2-4-15,17 2-5 0,12 3-1 0,10 1-3 0,8 4-3 16,6-1-3-16,2 4-5 0,1 3 5 16,-2-2-1-16,-5 5 1 0,-4 1 1 0,-5 1-2 15,-15 2 1-15,-11 1-4 0,-14 2 1 0,-14 1 0 16,-17-1-3-16,-16 1 3 0,-17-1-1 16,-18 1 2-16,-18-1-2 0,-23-1-1 0,-14-1-5 15,-21-3-17-15,-18 0-13 0,-12 0-16 0,-16 3-13 16,-17-1-22-16,-12 3-57 0,-16 2-131 0,-11 6-476 15,-11 0-933-15</inkml:trace>
  <inkml:trace contextRef="#ctx0" brushRef="#br0" timeOffset="110051.2851">25032 13964 2512 0,'-78'-2'258'0,"-17"1"-155"0,-21 2 0 0,28 3-15 16,27 2-9-16,15-1 4 0,22-3-9 0,12 2-15 16,7-4-18-16,13 3-12 0,5 0-4 15,16 0 7-15,18 0 1 0,16-2 2 0,19-5-2 16,17-2-9-16,16-8 0 0,14 0-10 0,18-1-4 16,13-2-1-16,17 2-2 0,17 1 2 15,14 0-2-15,15 2 6 0,12 2-8 0,16-1 0 16,8 2 3-16,7-2-12 0,6 0 7 0,5-4 0 15,1-2-2-15,0-1 4 0,-6-5 0 16,-12-4-3-16,-8 2-2 0,-18-1 3 0,-21 1-6 0,-13 3 3 16,-26 5 1-16,-20-2-5 0,-22 3 5 15,-21 3-2-15,-22-1 1 0,-25 2 2 0,-17 1 2 16,-22 1 5-16,-15 1 2 0,-12-3 1 0,-10-1-5 16,-13 0-3-16,-5 1-1 0,-6 4-10 0,-5 3 9 15,0 4-2-15,-2 4-2 0,0 2 8 0,2 3-8 16,3 5 1-16,0-1-6 0,2 6-13 15,5 1-26-15,6 2-54 0,-1 2-98 0,1 3-336 16,-2 1-1247-16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4:41:36.4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1366 1955 746 0,'-3'-4'132'16,"-4"-2"44"-16,1-1 48 0,2 4 52 0,2-2 23 16,0 2-35-16,-3 2-69 0,4 0-56 15,0 2-46-15,1-1-33 0,1 1-27 0,-1-1-24 16,1 1-7-16,-1 3 4 0,0 3 10 0,0 3 10 16,0 5 10-16,1 3 3 0,4 5 0 0,-3 2-2 15,-1 3-2-15,1 5-3 0,0 6-6 16,0 3-4-16,1 3-3 0,-3 2-5 0,1 1-3 15,-1 0-1-15,-1 1-4 0,1-3-1 0,-2-2 2 16,1-5-1-16,-1-3 0 0,2-8-1 0,-2-3-2 16,2-4 1-16,-1-3-1 0,0-2 2 15,1-2-2-15,-1-3 3 0,0-4 0 0,1-1 5 16,-1-5 11-16,1 0 5 0,0-1 16 0,0 0 10 16,0-1 6-16,-5-1-10 0,3-4-14 15,-2-1-17-15,-3-5-12 0,-3-5 0 0,-1-4 1 16,2-5-3-16,-1-4 0 0,-1-4-6 0,-1-7-2 15,3-3 0-15,0-4-3 0,3-5 3 16,2 0-3-16,1-2 3 0,2-5-3 0,2 0 1 0,2-1 0 16,1 0 1-16,2 5 3 0,3 2-2 15,3 4 1-15,4 5-7 0,-2 3 6 0,4 7 2 16,-6 5-1-16,1 4 3 0,1 7-2 0,-2 4 2 16,-1 3 1-16,-1 3 5 0,-2 2-6 15,-2 4-4-15,3 3-3 0,0 4-6 0,0 3 8 16,0 6 1-16,2 3 0 0,-2 6 2 0,1 8-1 15,-5 5 4-15,1 5 2 0,-4 4 0 0,-3 6 0 16,-1 0-4-16,-4 3 0 0,2-2 0 0,-4-2-3 16,-1-5-1-16,5-6-1 0,-3-8-2 15,-1-6 3-15,5-3 3 0,-5-2 1 0,1-3 0 16,0 0-6-16,-3-3-14 0,3-4-18 0,3-2-24 16,-2-2-42-16,4-3-71 0,1-2-127 0,1-2-215 15,3-1-479-15,3-2-52 0</inkml:trace>
  <inkml:trace contextRef="#ctx0" brushRef="#br0" timeOffset="860.7173">1845 1910 1224 0,'1'-1'377'0,"-2"-1"-47"16,0-2-67-16,-1 4-60 0,-2 3-61 0,0-1-56 15,-3 0-37-15,-3 4-13 0,-3 5-1 0,-2 4 9 16,-5 5 7-16,-1 3-4 0,-4 2-1 15,3 2-12-15,-2 1-9 0,0 5-3 0,5-5-9 16,3 1-2-16,-1-2-3 0,8-3-3 0,4-2-1 16,-1-5-2-16,8-3 1 0,3 0-3 0,1-4 0 15,2 0-5-15,6-1-1 0,0-4 1 16,0 2-1-16,5-3 4 0,0-4-2 0,0-1 0 16,0-2 5-16,-5-2-1 0,1-1 8 0,-4-2 4 15,1-2 0-15,-1-2 2 0,-1-1-1 16,1 1-2-16,-2-5 2 0,0-1-1 0,0-1-4 15,1-3 0-15,-5-1-2 0,2 2 3 0,-5 3 3 16,1 2 2-16,-3 3 5 0,0 2-1 0,-1 4 3 16,-2 3 1-16,2 2-7 0,-2 1 4 15,-2-2-7-15,4 3-8 0,-1-1 2 0,0 1-8 16,-3 3-1-16,1 0 0 0,-3 1 0 0,2 3-1 16,-2 6 1-16,0 0 1 0,3 4-2 0,0 1 5 15,1-2 1-15,2 4-1 0,1-1 2 16,0 1-3-16,1-1 0 0,2-2 0 0,0 0-1 15,1 1 3-15,1 0-3 0,-1-2 3 0,2 0-2 16,0-1 2-16,3-4-1 0,1 0-4 0,-1-4 6 16,2-2-5-16,-2-2 2 0,-1 2 3 0,1-2-3 15,2-2 3-15,0-1 1 0,1-2 0 16,1-5-2-16,3 4 3 0,-2-5-1 0,3 0 0 16,3-3 3-16,-1 0-5 0,2-6 1 0,0-1-1 15,2-2-7-15,-3-4 7 0,6-2-2 0,-4 0 0 16,1-2 2-16,-5 0-1 0,-2 3 0 15,-2 2-1-15,-1 3 4 0,-3 3-4 0,0 5 1 16,-2 1 2-16,-5 4-4 0,1 2 10 0,-2 2 0 16,-1 3 1-16,-1 1 0 0,0-1-6 15,0 2-2-15,-1-2-5 0,-1 1-2 0,2 1-11 16,0 1 2-16,2 5 6 0,0 7-1 0,1 3 15 16,5 6-3-16,0 0-1 0,-1 1 3 0,2-1-5 15,-1 0 2-15,5-2-1 0,1-3 2 0,2-1-4 16,2-2-2-16,2-1 0 0,6-5-7 15,-3-2 5-15,1-1-3 0,1-5-3 0,-3-3 6 16,-1-3-6-16,-4-1 4 0,-2-2 5 0,3-2-1 16,-2-4 3-16,0-4 1 0,2 0 1 0,-5-2-5 15,7-5 6-15,-6-2 0 0,5-5-1 0,-2-5 6 16,-2-1-5-16,2-2 1 0,-4-2 1 16,-3 0-3-16,-2 0 4 0,0 1 1 0,-6 3 7 15,1 6 0-15,-4 3 6 0,-2 5 5 0,2 5-3 16,-1 3 6-16,-2 6-4 0,1 3 2 0,2 2-3 15,-2 3-9-15,2 1-6 0,1 1-14 16,0 3-5-16,0 3-2 0,-2 6 7 0,-1 7 5 16,2 5-2-16,1 6 8 0,1 4-10 0,2 4 2 15,0 4 3-15,0 3-5 0,-2 2-9 16,-1 5-22-16,0 4-39 0,-1 1-59 0,-3-2-89 16,2-7-167-16,2-11-408 0,3-6-751 0</inkml:trace>
  <inkml:trace contextRef="#ctx0" brushRef="#br0" timeOffset="1062.8337">2660 2088 1828 0,'2'-4'153'0,"1"-2"-5"0,2-3-38 0,3 2-20 15,4 2 7-15,3-1-9 0,4-3-28 0,2 3-28 16,5 0-20-16,3-2-10 0,6 2-8 0,4 0-13 15,5 1-19-15,0-2-18 0,3 0-36 16,-3 1-78-16,0-1-115 0,0-1-299 0,-1 1-365 16,-1 1 529-16</inkml:trace>
  <inkml:trace contextRef="#ctx0" brushRef="#br0" timeOffset="1492.793">3540 1649 564 0,'-5'-8'413'0,"0"-1"-18"0,-3 0-53 0,5-4-47 16,1 6-29-16,2-4-43 0,1 3-45 0,1 0-45 15,5-2-43-15,-3 1-32 0,5 1-18 0,0 0-14 16,3 0 1-16,0 2-5 0,0 0-5 0,2 3-5 16,-3 4-5-16,1 1-3 0,-3 4-6 15,2 2 9-15,-1 2-6 0,-1 7 4 0,0 5 7 16,-3 4-7-16,1 5 7 0,-7 5-3 0,-4 0-6 15,-1-1 1-15,-4 0-2 0,0-2-2 16,-2-3 3-16,1-3 0 0,1-5 1 0,-2 0 0 16,2-2 2-16,-1-4-3 0,4-5 1 0,0-1-2 15,3-3-2-15,3-3 3 0,2 0-5 16,2 1 3-16,4-1 0 0,3 1-1 0,5 0 0 16,4-1-1-16,5 0-3 0,3 0-5 0,-1 3-1 15,-3-3-5-15,-5 3 0 0,0 0 4 0,-5 4 1 16,2-2 7-16,-4 6 3 0,0 3 4 0,-2-2 1 15,-1 3-2-15,-7 4 1 0,-2-3 4 16,-2 2 5-16,-8 3 5 0,-4-4 3 0,-2 2-5 16,-4-3-3-16,0-3 2 0,-4 0 0 0,-1 2-4 15,-3-6 0-15,-1 3-5 0,0-3-2 0,1-3-3 16,3 0-5-16,-1 0-13 0,0-2-30 0,-2 3-52 16,1-4-112-16,-2-1-369 15,-2-1-1074-15</inkml:trace>
  <inkml:trace contextRef="#ctx0" brushRef="#br0" timeOffset="1881.2647">549 3255 2512 0,'-4'-2'88'0,"2"-1"-27"0,2 1-7 16,0-1 9-16,1-2 18 0,6-1 15 0,2 0 6 15,6 1-17-15,5-1-24 0,8-1-15 0,5 0-14 16,8 2 4-16,8 0-3 0,19 0-16 0,50 1-5 16,2 1-6-16,-8 3-3 0,-21 1 11 15,2-1 8-15,7 0-5 0,2-2 3 0,5-1-1 16,-3-2-10-16,0-1 8 0,0-1-2 0,1 0-1 15,-2 0 4-15,-1-5-6 0,1 3-1 16,-3-4-4-16,-5 2-2 0,-1 0 2 0,-8 0-3 0,-5 0 0 16,-8 2-4-16,-4 0 2 0,-9-1 3 15,-13 3-2-15,-7 2 4 0,-11-1-4 0,-10 3-2 16,-9 2-1-16,-6 0 1 0,-4 1-8 0,-4 0-12 16,-3 0-23-16,-6 0-39 0,-9 2-36 15,-13 1-53-15,-11 3-105 0,-14 2-297 0,-5 0-951 16</inkml:trace>
  <inkml:trace contextRef="#ctx0" brushRef="#br0" timeOffset="2326.244">590 3671 2293 0,'-6'2'2'0,"3"0"-11"0,-3 0 9 0,3 1 40 16,-3-1 39-16,3 0 29 0,2 1 20 16,1-1-20-16,1-2-18 0,2 0-12 0,5 1-20 15,2-1-6-15,8 0-2 0,0 0-7 16,6-1-5-16,5 0-4 0,4-2-3 0,4 2-1 16,3-2 0-16,8 0-12 0,40-4 0 0,-4 0-2 0,-4 2-2 15,-11 1 11-15,3-1 0 0,9-2-3 16,3 1-1-16,7-1-3 0,2 0-5 0,-3 0 3 15,6-1 1-15,-2 0-1 0,2-3 2 0,1 2-1 16,2-2-3-16,-4 1 2 0,5 0-1 16,-7-1-3-16,4 1-2 0,-1-2 2 0,-4-1-5 15,1 1 3-15,-5 2 3 0,-6-2-2 0,-8 3 4 16,-7-2-2-16,-8 3-4 0,-8 1 2 0,-10 1-4 16,-11 3-2-16,-9 1 1 0,-11 1-1 15,-7 0 1-15,-3 1 6 0,-1 0 1 0,0 0 0 16,0 1-1-16,-2-1-5 0,2 0-4 0,0 0-3 15,-1 0-1-15,1 0 0 0,-2 1-1 16,-3-1 1-16,-4 0-3 0,6 1-1 0,-3 0-8 16,1-1-20-16,3 2-26 0,-3-1-56 0,-1 2-101 15,-2 1-532-15,-2 2-1047 0</inkml:trace>
  <inkml:trace contextRef="#ctx0" brushRef="#br0" timeOffset="6598.6228">5747 1937 569 0,'-2'-1'258'0,"-5"-2"5"0,4-2 2 15,-3 3 1-15,3-1-10 0,0 2-68 0,-1 1-52 16,2 0-42-16,-3 0-38 0,2 1-24 0,1 2-18 16,1-1-7-16,-3 5-4 0,0 0 10 0,1 0 3 15,-4 6 6-15,0 0 11 0,0 6 2 16,-2 0 5-16,0 5 5 0,-2 2-2 15,1 2 0-15,0 4 0 0,0 0-3 0,1 0-7 0,0 0-7 16,5-5-9-16,-4 0-10 0,7-4 5 16,0-1-4-16,2-2 4 0,2-5 3 0,5 2 1 15,2-5 4-15,0-1 0 0,9-3 0 0,-3-3-4 16,4-2 2-16,4-5-2 0,-1-2-3 0,-1-1 4 16,5-4-5-16,-5-2-2 0,0 2 1 0,-3-5-1 15,1 2 1-15,-1-6 0 0,-6 2-2 16,3-2-6-16,-4 0 4 0,-1-2 0 0,1 3-3 15,-4 1 7-15,-3 0-6 0,-1 5 3 16,-3 0 3-16,-1 5-2 0,-1 2 2 0,-3 2 1 0,1 1-6 16,0 1-2-16,-3 1-5 0,3 1-1 15,-7 0-2-15,4 4 4 0,-1-1-2 0,0 8 0 16,-1-4 1-16,5 4-7 0,2-1 8 0,1 2 0 16,2-1 0-16,3 1 2 0,4 2-1 0,2-2 0 15,4 1 1-15,3-1 0 0,4 0-2 0,-1 0 0 16,0-2-1-16,1 1-4 0,2-5 2 15,-2-1 0-15,0-4-2 0,-2-2 2 0,-1-3-3 16,-4-1-2-16,2-3 1 0,-3 0 0 0,0-3-2 16,-2 0 1-16,-3-1 0 0,1-1-4 15,-4 0 7-15,0-2 0 0,-3-1 0 0,-2-1 5 16,1 0-2-16,-4 2 0 0,1-3 2 0,-1 4 0 16,0-1 0-16,-4 0 2 0,2 4-1 0,0 1 2 15,0 0 0-15,3 2-1 0,-3 2-1 16,4 1 2-16,-1 2-7 0,2 0-5 0,3 1-4 15,1 0-3-15,3-2 2 0,8 0 5 0,5-3 4 16,2-1-2-16,8 0 5 0,5-2-2 16,-3-3-2-16,1 1 3 0,1-3-3 0,-2 1 2 0,-3-5 0 15,-2-1 0-15,-2-1 1 0,1-3 0 16,-6 2 2-16,4-7-1 0,-2 0 3 0,-1-2 0 16,-4-2 0-16,-2 0 3 0,-4 2-1 0,-5 3 2 15,1 4 9-15,-6 2 1 0,-1 5 6 0,-1 2 5 16,-2 5 0-16,1 2-4 0,-2 3 3 15,1 2-11-15,0 1-13 0,1 3 4 0,-1 3-13 16,-5 4 6-16,2 8 2 0,-8 4-4 0,1 5 5 16,0 4-2-16,0 3 3 0,0 3 2 15,-3 3-2-15,4 3 0 0,-1 2-1 0,3-7 0 16,6-1-4-16,2-6 0 0,3-8 0 0,3-4-5 16,1-2 1-16,4-7-4 0,0 0-3 0,1-2 0 15,3-3-3-15,4-2 0 0,0-1 2 16,4 1 4-16,0-3 0 0,5-1 2 0,1-1-2 15,2 0-4-15,4-2 0 0,4 1-6 0,0-2-7 16,2-2-3-16,3-1-4 0,-3 0 5 16,-3-1 6-16,1 0 10 0,-7 2 7 0,-1-2 3 15,-2 2 3-15,-8-2-1 0,-6 2 6 0,-2 1 1 16,-4 3 8-16,-3 0 13 0,-3 3 13 0,-2-1 11 16,-1 1 1-16,-3-1-10 0,1-1-12 0,-2 4-8 15,-2-1-3-15,-5 3-2 0,-3 1 2 16,-1 6-2-16,-5 1 0 0,-1 3 0 0,-1 0-4 15,2 2-2-15,1-1-2 0,2 2-3 0,6-2-2 16,4-1-4-16,5-2 1 0,1-1 0 0,3-1 0 16,2 2-2-16,4-2 1 0,4-1 0 0,2-1-1 15,5-2 3-15,3 0-1 0,2-3-1 16,3-2 0-16,1-2 0 0,-3-2 0 0,-2-3 0 16,-2-1 2-16,0-1 1 0,-2-2-2 0,-5 0 1 15,6-2-1-15,-5-4 0 0,6 0 2 0,-2 0-2 16,2-4 2-16,-3 2-2 0,-5-2 2 15,-1-2 0-15,-3-1 0 0,-4-2 1 0,2 1-1 16,-3 0-1-16,-2 3 0 0,-1 1 2 0,0 3 1 16,-1 3 2-16,0 4 1 0,-1 0 1 0,-3 4 2 15,3 2-5-15,2 3-6 0,-1 2-4 16,-1 2-4-16,-3 7 2 0,2 1 3 0,-1 6 4 16,-2 5 0-16,6 1 2 0,0 1 0 0,1 1-4 15,6-1 2-15,2-2 0 0,1-1-1 0,3-2 1 16,5-3-1-16,2-2 1 0,1-7-2 0,1-1 0 15,0-4 2-15,-2-6 0 0,3-1 3 0,1-5 0 16,0-1-1-16,-4-5-2 0,2-1 4 16,0-5 1-16,1-1 0 0,-6-3 3 0,2-7 0 15,-2-2 1-15,-1-5-2 0,1-1-1 0,2-4-2 16,-1-2-2-16,-2-1-1 0,2 1 1 16,-8 6 6-16,-1 6 6 0,-6 8 4 0,-2 8 8 15,-1 8-2-15,-2 2-2 0,1 7-2 0,1 1-17 16,0 2-8-16,-1 2-4 0,-1 3-4 15,-3 7 5-15,1 10 4 0,-4 6 2 0,-2 6 1 16,6 6 3-16,-3 3-2 0,1 2 1 0,0 3 0 16,-2 4-7-16,-2 4-20 0,2-3-25 0,3-5-37 15,4-9-44-15,1-10-37 0,3-5-99 16,-2-5-164-16,1-6-529 0,2-2-330 0</inkml:trace>
  <inkml:trace contextRef="#ctx0" brushRef="#br0" timeOffset="7049.5425">8324 1964 1 0,'23'3'0'0,"6"0"530"0,6 2-45 0,0 2-107 15,-8-1-123-15,-1 0-78 0,-5 2-10 0,-4-2-19 16,-3 1-5-16,-3 4-11 0,-1-1-45 0,0 0-27 15,-7 4-8-15,0-1 2 0,-2 2 5 16,-2 3-1-16,-4 3-8 0,2 3-12 0,-5 2-13 16,4 3-13-16,-2 4-2 0,5 0 2 0,2-2-5 15,4-3 1-15,-1-7-2 0,6-4-2 16,-2-8 2-16,1 0 5 0,-3-4 1 0,3-3 3 16,0-2 4-16,1-3 0 0,3-3 5 0,3-3 2 15,-2-3 0-15,3-3-1 0,-3-2-6 0,3-1-4 16,-4-1-1-16,3-1 0 0,1-3 1 15,-1-1-4-15,3 0 2 0,-1 1-3 0,0 1 6 16,1 0 7-16,0 5-1 0,6 1 2 0,-2 2-7 16,1 5-6-16,-1 4-3 0,-2 3-4 0,-6 3 1 15,-1 2 0-15,-2 3-1 0,-2 2-2 16,-2 6-1-16,2 5 2 0,-4 1 1 0,1 4 4 16,-4 1-4-16,-2 2-4 0,-3 2 0 0,-2 1-5 15,-1-3 3-15,-1-1 0 0,0-3-9 0,0-3-3 16,2-3-9-16,-3-4-11 0,1-3-5 0,0-3-16 15,-3-3-28-15,1 0-38 0,-1-3-50 16,-1-3-103-16,-2-3-294 0,-1-3-707 0</inkml:trace>
  <inkml:trace contextRef="#ctx0" brushRef="#br0" timeOffset="7198.2533">8744 1577 1257 0,'-3'-17'866'0,"-3"-1"-653"15,4-3-72-15,1 10-50 0,2 4-30 16,-1 0-21-16,0 3-34 0,0 2-55 0,2 3-48 16,0 3-111-16,5 4-563 0,3 2-747 0</inkml:trace>
  <inkml:trace contextRef="#ctx0" brushRef="#br0" timeOffset="8280.2305">9709 2640 1774 0,'-12'1'102'0,"-7"-1"-82"0,0 2 33 0,8 1 35 16,7-1 40-16,0 1 29 0,6-3-7 0,0-2-19 15,-1 2-23-15,1-1-18 0,-1 1-11 0,8-5-14 16,1-1-16-16,6-3-17 0,10-7-14 0,9-4-6 15,6-3-4-15,5-3-3 0,4-4-2 0,2-2 0 16,0-1-1-16,6-5 1 0,-5 3 0 16,-3-2-1-16,-3-3 1 0,-5-3-1 0,-2-2-1 15,-6 1-1-15,-3 1 2 0,-7 2 2 0,-4 4 3 16,-4 6 3-16,-5 6 3 0,-2 4 6 0,-5 8 7 16,0 3 10-16,-4 3 9 0,-1 4-1 15,-5 1-7-15,5 1-17 0,0 2-12 0,-2 3-7 16,-4 1-3-16,-3 7 2 0,-6 8 2 0,-7 12 0 15,1 8 0-15,-4 9 2 0,3 2-2 0,3 1 0 16,9 0 0-16,7-1-3 0,4 0 0 16,5-3 2-16,8-4 0 0,6-8 4 0,6-6-2 15,2-5-3-15,4-5-1 0,2-6-1 0,1-5-1 16,7-7 2-16,0-4-2 0,-2-8-1 16,0-2 0-16,-6-5-2 0,-2-5 1 0,1-2 0 15,-2-5 0-15,-3-2 3 0,-2-6-3 0,1-3-1 16,-3-4-2-16,0-4 0 0,0-7 0 0,-1-4 2 15,-4-1 1-15,-3 2 3 0,-3 6 3 16,-3 8 2-16,-3 8 1 0,-4 10 1 0,-2 6 6 16,-1 7-1-16,-1 6 5 0,-1 3-1 0,1 4-7 15,1 0-6-15,-2 2-5 0,-4 6-1 0,-1 6 3 16,-6 9 4-16,-2 6 0 0,-1 6-1 0,-1 5 0 16,2 1-2-16,2 6-1 0,4 1 2 0,1 0 1 15,6-4 1-15,3-4-1 0,2-6-3 16,5-2 2-16,1-4-3 0,4-8-5 0,0-5-1 15,1 0-5-15,3-8-2 0,0-3 1 0,0-2 0 16,5-6 0-16,0-2 1 0,1-4-2 16,1-4-4-16,2-2 0 0,-2 0-2 0,3-5-3 15,-4 0 0-15,-1 0 2 0,-1-3 5 0,-4 3 7 16,-1 2 7-16,-2 4 4 0,-7 1 4 0,-2 3 3 16,-1 3 1-16,-1 2 6 0,-2 4 3 15,0 1-4-15,-2 1-6 0,1 1-12 0,1-1-12 16,0 5 4-16,0 2 4 0,0 4 9 0,0 5 6 15,1 1-1-15,3 5-3 0,0 0 1 16,4 1-2-16,6-2 2 0,1-2 1 0,6 0-1 16,0-5 2-16,3 2 0 0,2-5 0 0,0-2 4 15,2-4-1-15,-1-4 1 0,-3-3-2 0,1-3 0 16,-2-3 0-16,-2-2 0 0,0-2 5 0,-2-2-3 16,0-3 4-16,-5 0-1 0,1 0 1 0,-3-3 3 15,-3 0 1-15,-3 2 4 0,0 3 2 16,-3 2 1-16,-3 4 6 0,-3 2 0 0,-3 3-3 15,0 0-4-15,-3 3-7 0,-2 2-6 0,-3 4-6 16,0 3 0-16,-5 3-1 0,-1 6 1 0,1 1-1 16,3 2-1-16,3 0-2 0,5 1-2 15,2 1 3-15,3-1-1 0,4 3 0 0,3-1 1 16,7-2-1-16,-1 0 0 0,6-2-2 0,-1-3-3 16,3-3-6-16,2-2-6 0,-2-3-9 15,2-2-19-15,0-2-12 0,-1-3-30 0,-2-2-23 16,-1-3-28-16,-4-1-48 0,0-2-77 0,-4-1-198 15,-5-2-506-15,-1-2-163 0</inkml:trace>
  <inkml:trace contextRef="#ctx0" brushRef="#br0" timeOffset="8487.7918">10298 2144 1720 0,'-33'0'546'0,"-6"0"-488"0,-1 0 48 0,20 1 33 16,12 0 10-16,8-2-4 0,3 2-40 0,1-2-32 16,4-2-20-16,5 0-8 0,8-1-11 15,9-1-15-15,10 0-6 0,6 1-9 0,11-1-2 16,4 3-11-16,10 2-34 0,3 0-91 0,3 1-235 16,6 0-1276-16</inkml:trace>
  <inkml:trace contextRef="#ctx0" brushRef="#br0" timeOffset="9742.4335">12940 2389 1 0,'-7'-2'0'0,"-1"-5"225"0,-1 2 160 0,3-3-7 0,-1 3-41 15,4-4-60-15,-1 1-49 0,1 2-47 0,2-3-37 16,1 2-33-16,2-2-20 0,2-1-12 15,2 0 0-15,4-3-10 0,4 1 0 0,2-4-4 16,7 2-13-16,1 0-8 0,1-1-11 0,1 6-11 16,-3 2-8-16,1 4-8 0,-3 5-3 15,-4 3-5-15,1 2 3 0,-7 6-2 0,2 1 4 16,-4 6 2-16,-1 4-4 0,-3 2 4 16,-1 3 1-16,-4 3 3 0,-4 1 5 0,-1 2-1 0,-3 0-1 15,-2-3-1-15,-3 0 1 0,2-6-4 16,-4-1 1-16,1-3 1 0,4-3-1 0,-2-7 7 0,3-1-1 15,0-7 4-15,2 0 8 0,3-3 5 16,2-2 9-16,-2-1-2 0,2-1-10 0,0-4-13 16,2-3-11-16,0-5-7 0,0-3-1 15,2-4-2-15,5-1-2 0,-1-4-2 0,4-3 6 16,4 1-6-16,0 0 5 0,4 1 3 0,1 5-4 16,0-1 4-16,2 1-2 0,-1 3 4 0,0 3-5 15,1 2 6-15,0 3 1 0,-4 2-5 0,2 1 8 16,-3 5-8-16,-1 2-1 0,0 4 0 0,1 4-4 15,-1 4 2-15,0 1 1 0,0 5 3 16,3 2 1-16,-5 5-1 0,2 0 1 0,-2 3-2 16,-2 1 1-16,-5 3 0 0,-1 2 0 0,-4 1 2 15,-1 0-3-15,0-3 2 0,-2-3-2 16,1-9 0-16,-2-6 1 0,1-5 1 0,2-3 2 16,0-3 4-16,0-1 4 0,2-1 3 0,-2 1-1 15,1-5-9-15,1-1-7 0,1-6-6 16,1-5-2-16,1-4 4 0,6 2-2 0,-1-5-2 0,3 1-3 15,5-7-6-15,2 0 7 0,0-2-4 16,2 1 5-16,0 2 5 0,0 2-2 0,-1 4 7 16,-1 6-2-16,-3 2 3 0,1 4 4 0,-7 4-3 15,-1 5 0-15,0 3-1 0,-5 6 0 0,0 2 2 16,0 1 4-16,1 7 3 0,-2 2 0 0,0 4 5 16,-1 2-3-16,3 0-1 0,-3-2-1 15,5 3-4-15,-3-3 1 0,4 0-1 0,3-2-1 16,4-4 3-16,-3-4-2 0,6-2 3 15,1-6-1-15,-2-1 1 0,4-4-2 0,-1-3 1 16,5-3-3-16,-2-4 2 0,-1 0-1 0,2-4-2 16,-5 2 3-16,-2-6-2 0,-2-2 1 0,-3 1 1 15,2-3 0-15,-4 2 1 0,-3 1 2 0,-3-1 1 16,1 4 3-16,-2 3-2 0,-3 0 5 16,-2 5 2-16,1 1 3 0,-3 2 3 0,1 2 0 15,0 2 1-15,-1-1-9 0,2 2-3 0,1 2-8 16,0-2-8-16,1 2-1 0,-1 0 0 15,1 6 3-15,1 3 6 0,1 4-1 0,2-1 3 0,1 4-1 16,-1 3-2-16,2-3 0 0,2 5 1 16,-1 0-2-16,-2-1 1 0,0 1 0 15,-4-4-1-15,2 2 1 0,-1-2-2 0,-1-1-4 16,-2-2-11-16,-1-1-23 0,-3-3-34 0,-1-5-52 16,0 0-81-16,-2-2-155 0,-2-4-583 0,0-1-660 15</inkml:trace>
  <inkml:trace contextRef="#ctx0" brushRef="#br0" timeOffset="9870.2437">14079 1939 540 0,'1'-6'211'0,"3"0"-270"16,3-1-87-16,3 3-278 0,2 4 303 15</inkml:trace>
  <inkml:trace contextRef="#ctx0" brushRef="#br0" timeOffset="11553.7643">14486 2363 1 0,'3'-3'0'0,"3"-1"0"0,-2-1 160 16,3-1 263-16,-2 1-82 0,1-3-50 0,4 1-31 16,-1-1-26-16,0-2-37 0,3 1-34 15,-1 1-34-15,4-2-22 0,-1 2-16 0,-1 1-19 16,3 1-18-16,-3 3-16 0,0 2-18 0,-3 2-6 15,0 1-5-15,0 5-4 0,0 1 2 16,-1 2 0-16,1 5 0 0,-2 2 2 0,-1 3 0 16,-3 1-1-16,3 1 1 0,-5 2 0 0,-2-1 0 15,-1 0 1-15,-4-1-3 0,2-3-1 0,0-2-1 16,-2-5 3-16,2 0 1 0,0-5 2 0,-3-1 3 16,0-1-1-16,1-2 8 0,0 0 1 0,-1-2 2 15,0 0 8-15,3-1-4 0,0-2-3 16,-4-1-3-16,3-4-7 0,-2 1-8 0,3-4-5 15,-2-1-7-15,4-1-5 0,0-5-1 0,3 0-1 16,1-2 0-16,2 1 1 0,1-2 1 16,0 1-1-16,3 2 2 0,1 2 0 0,1 0 1 15,1 0 4-15,3 2 1 0,0-1-2 0,2 3 4 16,0 1 2-16,-3 2 1 0,-1 1 3 0,2 2-4 16,-2 2-2-16,-2 1-3 0,0 6-3 15,5 1 3-15,-4 2 1 0,-1 2 1 0,2 4 1 16,0 3-1-16,-1 0 0 0,-2 3 3 0,3 1 2 15,-3-1-1-15,-2 2-2 0,-3-3 0 0,3 3 0 16,-2-3 0-16,-2-3 2 0,1-1-2 0,-2-1 2 16,-1-4-2-16,-1-1 1 0,-1-3 2 15,0-3 6-15,0-2 4 0,0 0 6 0,-1-1 6 16,1 0-6-16,0-3-5 0,-2-1-9 0,0 0-10 16,-2-4-3-16,2-3-8 0,0 0-5 15,0-2-2-15,0-1 1 0,2-4 0 0,3 1 0 16,0-3-4-16,3 1-2 0,-1-1 1 0,5 3 2 15,0-1 2-15,5 2-3 0,-1 3 4 0,-3 2 1 16,5 3 8-16,-5 0 9 0,1 3 6 0,1 3 0 16,2 1 0-16,-2 4-7 0,-1 2 2 15,4 4 2-15,-4 5 4 0,2 3 11 0,0 1-2 16,-1 4-2-16,1 1 1 0,1 1-7 0,-2 0 0 16,-1 1 0-16,5 0-1 0,-6-3 1 15,1 1 0-15,5-3 0 0,-5-5 0 0,0-1-3 16,2-4 1-16,-2-4 1 0,-2 0 3 0,0-5 3 15,2-2 3-15,-3-2 2 0,1-2-1 16,1-2-3-16,1-3-2 0,-1-1-4 0,4-3 0 0,-3-2 5 16,0 0-4-16,-2-3-2 0,0-2-1 0,0-2-4 15,-2 0 4-15,-3 0 2 0,2 2 1 16,-4 2 2-16,4 2 1 0,-5 4 5 0,0 1 9 16,3 4 7-16,-5 2 2 0,0 1 0 15,0 2 0-15,-4 3-5 0,3 1-7 0,1 0-11 0,-1 0-22 16,0 2-9-16,1 4 1 0,-1 1 6 15,-2 6 14-15,-3 4 7 0,4 1-1 0,0 3 0 16,1 1-3-16,2-1-5 0,0 1 4 0,1 1 1 16,5 1 0-16,-3-2 5 0,6-1-4 15,-1-4-2-15,2-1 2 0,-1-3 1 0,2-3 0 16,0-3 2-16,1-1 0 0,-2-4-2 0,0-2 3 16,-1 0-1-16,2-2 1 0,-1-3 3 0,1-2-2 15,3-3 0-15,-2-1 1 0,1-3 2 16,1-2-4-16,-1-1 0 0,2-3-3 0,-3-1-4 15,2 2 2-15,-2 0 1 0,-3 3-1 0,0 1 3 16,-1 3-4-16,1 0 0 0,-4 4-1 16,2 3 0-16,-3 0 2 0,-1 3-1 0,-3 2-7 0,0 0-5 15,-1 2-1-15,2 4 2 0,2 0 5 16,-1 3 6-16,-2 3 0 0,4-1 0 0,-2 4 2 16,0-1-2-16,3 2 2 0,-2-2 1 0,3 2-2 15,0-1-3-15,-1 1 2 0,3-1-1 16,-1 0 1-16,0-3 4 0,-2-2-4 0,3-5 0 15,-2-2 0-15,-2-1 2 0,2-2 0 0,0 0 2 16,-1-2 1-16,2-2-2 0,2-1 4 0,-3-2-1 16,3-3-1-16,-4 0 4 0,2-1-3 0,3 0-2 15,-2-2 0-15,0-1-4 0,-1-1 2 16,2-2 1-16,0 0-1 0,-1 1 0 0,-2 1 1 16,1 4-1-16,-1 2 0 0,-2 2 4 0,1 1-2 15,-4 1 0-15,4 1-1 0,-4 3-3 16,0-1 2-16,-1 2-4 0,-1 0 1 0,2 2 0 15,2-1-4-15,-2 3 2 0,0 1 1 0,4 2 0 16,0 0 2-16,2 4 0 0,-1-2 0 0,-2 4-1 16,3-1 2-16,3 2 1 0,-1-4 0 15,0 1 1-15,2-1-2 0,3 1 1 0,-2-2 0 16,-2 0 3-16,6-2 1 0,-4-4-3 0,-2-1 3 16,4-2-2-16,-3-1 3 0,0-2 4 0,-2 0 4 15,-1-2 2-15,1-1 3 0,-2 0-3 0,-2-2-1 16,2-1-2-16,0-2-3 0,-1 0 0 15,0 1-5-15,1-3-1 0,0 2-1 0,-3 0 0 16,2 1-2-16,2 2 1 0,0-2-3 0,-5 6-2 16,3 1 2-16,-6 3-2 0,-1 2 2 15,-1-1 1-15,0 0-3 0,-1-1 0 0,2 1-2 16,0 1 1-16,0 2 4 0,2 3 3 0,-1-1 0 16,0 1-3-16,0 1 1 0,0 1-1 0,-1 0-1 15,1 0 3-15,2-2-3 0,1 0 0 0,-1 1-1 16,7-3-1-16,-2 0-2 0,0 0-2 15,2-3-9-15,1 2-18 0,-1-3-19 0,3-2-43 16,-2-2-49-16,5 0-83 0,-3-2-240 0,-2 0-750 16</inkml:trace>
  <inkml:trace contextRef="#ctx0" brushRef="#br0" timeOffset="14188.7116">17602 2350 1 0,'-3'-1'0'15,"0"-3"0"-15,1 0 0 0,1 0 39 0,1-1 289 16,0 0-49-16,1 2-53 0,-1-2-44 16,0 3-34-16,1-1-29 0,-1 2-18 0,1 0-16 15,-1 1-14-15,0 0-16 0,0 0-12 0,0 0-8 16,0 1-12-16,0-1-5 0,0 1-4 0,0-1-2 16,0 0 10-16,2 1 6 0,-2 2 11 15,1-2 6-15,2 3 3 0,-1-2 4 0,0 1 0 16,-2 2 0-16,3 1-2 0,2 0 2 0,-3 0 0 15,1 5-3-15,0-2 7 0,0 3-4 0,-1 3 2 16,4 0-1-16,-3 5-9 0,0 1 1 16,0 3-7-16,-1 1-7 0,-1 3 0 0,0 1-6 15,0-1-1-15,-1 1 0 0,0 3-2 0,0-3-5 16,-1 0-2-16,1-4-4 0,0-1-6 16,0-2 5-16,0-1-4 0,0-1 1 0,0-3 1 15,0-2-2-15,0-2 0 0,0-2 1 0,0-2 1 16,0-3-2-16,0-1 1 0,0-2 0 0,1-3 0 15,-1 1 10-15,0-2 6 0,0 1 13 16,-1-2 10-16,1 1-4 0,-1-1-8 0,-1-4-14 16,-1-1-12-16,-1-4-5 0,0-1-1 0,-2-3-2 15,0-4-4-15,1-3 2 0,-1-2-2 0,2-3 0 16,-2-3 1-16,3-2 0 0,0-1 1 0,1 1 0 16,-3 0 3-16,4 3 0 0,0-1-3 15,-1 1 2-15,1-1-7 0,1 2 5 0,0 1 1 16,1 1-2-16,0 0 5 0,1 4-5 0,-1 1 0 15,4 2-1-15,-2 4 3 0,1-1-3 0,3 0-1 16,-2 1 3-16,2 0-7 0,1 1 5 16,0 4-1-16,-2 1-4 0,2-2 7 0,2 3-5 15,1 2 0-15,-1-3 1 0,0 5-3 0,3-1 0 16,-4 0 1-16,-1 3 0 0,3-1 0 16,1 1 4-16,-3 2-1 0,0 2-1 0,-1-1 3 15,-1 5-5-15,0-1 1 0,1 4 2 0,0 2-1 16,0 0 3-16,-2 6 2 0,2 0 0 0,0-2-2 15,-2 5 2-15,-1-1 1 0,-1 0-1 0,-1-1 4 16,1 0-5-16,-3 0 2 0,-1 0 1 0,0-3-3 16,0 1 3-16,-2-1-1 0,-3-1 2 15,1-2 2-15,1-1-1 0,-3 0 1 0,1-2 0 16,-3 1 4-16,-1-3-5 0,-1 2 3 0,0 0 0 16,-4-2-7-16,2 1 8 0,-2-5-4 0,2 4 1 15,1-5 3-15,0 2-4 0,1 1 2 16,-2-2-3-16,3 2-1 0,-1-1 1 0,1-2-1 15,0 1 1-15,0 0-1 0,3-1 2 0,2-1-1 16,2-1 0-16,0 0 0 0,-1 0 0 16,3 0-1-16,0 0-1 0,3 0 1 0,-3 0-2 15,1 0 2-15,0 0-1 0,-1-1 0 0,0 1 0 16,1 0 0-16,-1 0-1 0,0-2 1 0,0 2 0 16,0 0 1-16,0 0 0 0,0 2-1 15,0-2 0-15,0 0 1 0,0 0-1 0,1 0 1 16,-1 0 0-16,0 0-1 0,0 0 0 0,-1 0-1 15,1 0-1-15,0 0 3 0,0 0-2 0,0 1 1 16,0-1 0-16,0 0 0 0,0 0 0 0,0-1 0 16,0-1 0-16,0 2-1 0,0 0 1 0,0 2-2 15,0-2 1-15,0 0 2 0,0 0-1 16,1 0 0-16,-1 0 0 0,0 0 0 0,0 0-2 16,0-2 2-16,0 2-2 0,0 0 2 0,0 0-2 15,-1 0-2-15,1 0 3 0,0 0 0 16,0 0-1-16,0 2-1 0,0-2-1 0,0 0-1 15,0 0-2-15,0-2 1 0,0 2-1 0,0 0 0 16,0 0 0-16,0 3 1 0,1-3 3 16,-1 2 1-16,0-1 2 0,1 0 0 0,-1-1 0 15,0 2 0-15,0-1 0 0,0-2 0 0,0 2 0 16,0-1 0-16,0 0-1 0,0 1-2 0,0-1 3 16,0 0 1-16,0-1 0 0,0 2 5 15,0-1-4-15,0-1 0 0,0 2-2 0,0-3 0 16,0 2 1-16,0 0-1 0,0 0 1 0,0 1-2 15,0-1 1-15,0 0-1 0,0 0 1 0,0 0 1 16,0 1-1-16,0-1-2 0,0 0 0 0,0-1-3 16,0 1 2-16,0 0 1 0,0-1 0 0,0 2-4 15,0-1 2-15,0 0 1 0,0 1 1 16,0-2 4-16,0 1-4 0,0 0 0 0,0 0-2 16,0 0-1-16,0 0 3 0,0 0-2 0,0 0 0 15,0 1 1-15,0-1-5 0,0 1 2 0,0-1 1 16,0 0 3-16,0 1 1 0,0 0-1 15,0 2 0-15,0-2-2 0,0 0 0 0,0-1 1 16,0 1-1-16,0 0 0 0,0-1-1 0,0 2-1 16,2-1-1-16,-2-2 3 0,0 2-2 0,0-1 0 15,0 0 1-15,0 0-2 0,0 0 3 16,1 0 2-16,-1 0 0 0,0 1 7 0,0-1-6 16,-1 0 0-16,1 0 1 0,0-1-1 0,0 1 1 15,0 0 1-15,0 0-1 0,0 1-6 16,0-2 4-16,0 1 2 0,0 0 0 0,0 1 3 15,0-1-3-15,0 0-3 0,0 0 1 0,0-1 0 16,1 1 0-16,-1 0-1 0,0 0 1 0,0 1-6 16,0-1 4-16,0 0 1 0,0 0-1 0,0 0 3 15,0 0-5-15,0 0 0 0,-1 0-1 16,1-1-3-16,1 2 6 0,-1-1 0 0,0 1 1 16,0 1 1-16,0-1 0 0,2 0 1 0,-2-1 0 15,1 1 5-15,-1 0-5 0,0-1 0 0,1 0-1 16,-1 0-1-16,0 0 2 0,0 0 1 0,0 0 0 15,-1 2-1-15,1-2 1 0,0 0 0 16,0-2 1-16,1 2 5 0,-1 0-4 0,0 0-1 16,0 0-1-16,0 0-7 0,0 0 6 0,0 0 1 15,-1 0 0-15,2 0 2 0,-1 0-4 16,0 0 0-16,0 0 0 0,0-1 2 0,0 1-4 16,0 0-1-16,0 0-3 0,0 0-8 0,0 0 5 15,1 0-2-15,-1-1 0 0,0 2 1 0,0-1-3 16,0-1 0-16,-1 2 2 0,1-2 4 15,1 1 3-15,-1 0 0 0,0 0 0 0,0 0-3 16,-1 0 2-16,1-1 1 0,0 1 0 0,0 0 4 16,0 0-6-16,0 0-3 0,0 0-3 0,0 0-3 15,0 0-1-15,0 0-1 0,0 0-2 16,0-1-3-16,0 1 2 0,0 0 2 0,0 0 1 16,0 0 8-16,0 0-3 0,0 0 0 0,0 0 4 15,0-2-1-15,-1 2 2 0,1 0 0 0,0 0-4 16,0 0-11-16,0-1-2 0,-1 0-4 0,1 1-3 15,-2-3-1-15,2 3-14 0,0-1-19 0,0 0-34 16,0 0-55-16,0 0-96 0,2-2-156 16,-1 2-198-16,0 1 93 0,1 0 513 0</inkml:trace>
  <inkml:trace contextRef="#ctx0" brushRef="#br0" timeOffset="16488.6014">18285 2493 1 0,'-1'-2'0'15,"0"0"0"-15,-1 0 0 0,2 0 0 16,-1 0 0-16,1 1 0 0,0-1 12 0,0 0 158 15,-1 2 4-15,1-2-11 0,-3-1 8 0,3 2 3 16,0 0-2-16,-1 0 4 0,1 0-13 0,0-1-12 16,-1 1-10-16,1 1-13 0,0-2-6 15,0 2-10-15,0-1-11 0,0 1-8 0,1-1-8 16,0-1-13-16,-1 2-14 0,4-3-13 0,-1 0-12 16,1-2-1-16,3 1-3 0,2-2 0 0,2 1 1 15,0-2-5-15,5 1-1 0,-1 3-4 0,4-1 0 16,-3 2-5-16,2 0 0 0,1 1-4 15,-1 2-5-15,0 5-2 0,-1 2-2 0,-1 2 0 16,-1 1 1-16,1 4 0 0,-2 3 3 16,1 2-2-16,-3 0 0 0,-1 1 1 0,0 0-3 15,-4 1 4-15,-2-1-2 0,-1 2 1 0,-2-4-1 16,-2-2-3-16,0-1 3 0,-2-2-3 0,-1-3 0 16,0-1 1-16,-1-2 1 0,0-1 2 0,-4-3 1 15,2 0 3-15,0-1-4 0,0 0 0 0,0-2 1 16,-1-1-4-16,1-1 4 0,0-2-2 15,2-3-6-15,0 1-3 0,4-1-16 0,2-3-10 16,1-2-9-16,7-3 3 0,4-3 4 0,4-1 8 16,10-3 9-16,3-1-2 0,4 0 9 15,5 0 1-15,1-1 1 0,3 0 7 0,1 1-2 16,-3-1 3-16,-1 3 0 0,-9 3 1 0,-2 2 0 16,-5 5-2-16,-6 4 2 0,-3 2-4 15,-5 2 2-15,-4 2 0 0,-4 1-5 0,-2 0 2 16,-1 5 3-16,-1-1 6 0,0 5 9 0,-3 4 11 15,-2 3 1-15,-4 3 0 0,-3 0 3 0,1 2-12 16,-2-2 2-16,2-1-4 0,2-1-7 0,0-3 2 16,2 3-7-16,2-3-1 0,2-3-1 0,3 0-5 15,2-2 4-15,2-2-1 0,3 2 3 16,1-3 0-16,5-1 4 0,-2-1 1 16,6-3-4-16,1-1 6 0,3-2-10 0,-1-1-2 15,1-3-1-15,-4 0-4 0,0-2 3 0,-1 0-2 0,-1-4 2 16,-3 2 2-16,1-4 1 0,-2 1 1 15,-1-3-3-15,0-2 7 0,-4 2-6 0,-1-1 1 16,-3 1 2-16,-1 3-5 0,0-1 8 0,-3 3-2 16,0 1 1-16,-1-1 0 0,0 2-1 0,1 3 2 15,0-2-2-15,2 3 2 0,1 1-4 16,0 1-6-16,0 2-12 0,4 0-5 0,3 0 2 16,0 0 0-16,7 1 12 0,7-1 3 0,7 3 1 15,3-3 6-15,9 1 0 0,1-1 1 16,0-1-1-16,0-3-1 0,-1-1 1 0,0-1-4 15,-7-2 6-15,-2-1 1 0,-5-1 1 0,-3-1 7 16,-3 0-1-16,-2-2 4 0,-5 0 0 16,-2-1 6-16,-1 0 3 0,-2 3 7 0,-6-2 5 0,1 2 2 15,-2 0 6-15,-2 3 1 0,-2-1-2 16,2 1 2-16,-3 2-7 0,-1 1-4 0,1 1-4 16,-2 1-5-16,4 2-8 0,1 0-7 15,1 2-9-15,-2 1-12 0,0 4 4 0,-1 3 1 0,-1 4 3 16,-2 5 8-16,1 7-3 0,-2 3 0 0,4 2 1 15,-2 6-3-15,4 2 2 0,0 1 0 16,0 3 2-16,-2 0-4 0,1 4 4 0,-2 2-3 16,1-1-2-16,-2 0 1 0,2-2-8 15,0-2-5-15,-1-4-13 0,2-4-23 16,1-7-18-16,-1-4-29 0,1-3-60 0,0-4-37 0,1-4-67 16,1-2-151-16,2-5-364 0,2-4-476 15</inkml:trace>
  <inkml:trace contextRef="#ctx0" brushRef="#br0" timeOffset="17183.3971">20035 2435 1371 0,'1'-4'204'0,"1"-6"-25"0,3-1-31 0,2-1-14 15,0 1 1-15,3-3-19 0,-1 4-23 16,0-2-22-16,-2 2-25 0,4 1-25 0,1 1-7 16,0 1 2-16,-2 0 0 0,0 1 1 0,1 3 0 15,-2 0-4-15,-4 3-10 0,0 0 0 16,-4 0-3-16,0 1 0 0,-1 3 9 0,-1 2 3 16,1 3 12-16,-5 3 8 0,-2 3 0 0,-5 5 2 15,-4 1-8-15,0 2-2 0,-2-1-4 0,-1-1 0 16,1 0-5-16,1-1-3 0,4-1-1 15,2-4-8-15,5-2 0 0,3 1-2 0,4-1 1 16,5-2 2-16,5-1 3 0,0 2 6 0,3-5 3 16,5-1 0-16,3-3-1 0,4-2-2 0,0-2-6 15,-1-2-1-15,4-2-2 0,-7-1 0 16,1-2-1-16,-3 0 2 0,2-2 1 0,-6-2 0 16,4 1 3-16,-5-2 0 0,0 3-1 0,-2-4 0 15,-2 4-1-15,0-3-1 0,-4 0 4 0,3 0 1 16,-5 3 0-16,-1 1 5 0,-3 0 1 0,0 3 3 15,-1-2 5-15,0 4-2 0,-1 2-1 0,1 1-5 16,-1 1-4-16,0 0-10 0,1 0-6 16,-2 1-9-16,2 0-9 0,0 2 3 0,0 4 2 15,2 1 6-15,-1 2 9 0,1 4 1 0,5 0 1 16,4 1 0-16,0 0 0 0,6-4 1 16,3 0-1-16,4-2 0 0,3-3-1 0,2-1 0 15,1-4-4-15,-2-1 1 0,-1-4-2 0,-5 0 2 16,-1 0 5-16,0-3-3 0,-3 0 4 15,-1-2 0-15,-3 0 1 0,1-4 5 0,-2-1-3 16,-2-1 3-16,-3-2-1 0,1-2 0 0,-2 1 3 16,2-3-2-16,-4 0 0 0,0 2-1 0,2 2 0 15,-4 3 4-15,1 1 3 0,0 5 7 0,-4 3 0 16,-3 4 2-16,2 0-8 0,-1 2-11 16,2-1-9-16,0 3-7 0,-1 2 1 0,0 2 3 15,0 7 4-15,1 4 3 0,0-2-1 0,2 6 2 16,5-3-1-16,-4 1 0 0,6 4 1 0,-3-2-6 15,-1 4-4-15,3 1-12 0,-5 1-42 0,1 2-69 16,-4 2-162-16,-3 2-241 0,0-2-571 16,-3-7-74-16</inkml:trace>
  <inkml:trace contextRef="#ctx0" brushRef="#br0" timeOffset="17354.0086">20993 2363 1339 0,'1'-5'475'0,"4"-3"-267"0,2 1-59 0,3 2-44 16,4-1-19-16,0 1-10 0,3 2-33 0,-1-1-18 15,8 2-18-15,3 1-27 0,3-1-57 0,3 2-148 16,0 2-333-16,6 0-940 0</inkml:trace>
  <inkml:trace contextRef="#ctx0" brushRef="#br0" timeOffset="18507.9759">22647 2020 1627 0,'-13'-7'72'0,"-6"-1"42"16,-8-2 18-16,5 6 13 0,-1 3 2 0,-5 1-34 15,-1 4-21-15,-3 4-20 0,-1 5-11 16,-5 5-11-16,4 6-9 0,-3 4-5 0,5 3-4 16,0 3-6-16,3 0-6 0,2 1-3 0,4-2-3 15,2 3-1-15,4-1 1 0,6 0-5 16,7 0 1-16,3-1-2 0,4 1-2 0,5-3 3 16,5 0 2-16,4-3 0 0,3-2 2 0,4-2-1 15,5-4-3-15,1-1 2 0,3-5 0 0,6-2-6 16,2-5-4-16,6-4-3 0,-2-4-10 0,3-4 0 15,2-4-4-15,0-2-3 0,-3-3 0 0,-1-2-2 16,-4-1-3-16,-7-3 2 0,-1-2 4 16,-4-1 1-16,-5 1 7 0,-5-1 1 0,0-1 3 15,-5 0 4-15,-3 1 8 0,-6 3 4 0,2-1 5 16,-7 4 3-16,-2 0-1 0,0 2-2 16,-6 0 0-16,2 3-4 0,-4-1-4 0,-2 0 1 15,0 3-6-15,-6 1 3 0,4 0 2 0,-4 0 0 16,2 6 2-16,-3-2-4 0,0 3-3 0,-2 2 0 15,-1 1-2-15,1 3 0 0,-2 3 0 16,-1 3-1-16,-2 4-2 0,4-1 2 0,0 1 0 16,5 3 1-16,1 0 0 0,5 1 0 0,1-1-3 15,7 3 0-15,0-2 0 0,3 0 1 0,1-2 2 16,6 0 0-16,-3-3 2 0,4-1-1 16,0-1 0-16,2-3 1 0,-1 1 3 0,5-2-1 15,-4-1-1-15,0-3 1 0,1 0-2 0,1-1 5 16,3-3 3-16,-3 0-1 0,6-3-2 0,-2-2-1 15,3 0-2-15,1-1 1 0,1-3 3 16,0-2-4-16,6 0 0 0,-4-1-3 0,3-3-3 0,-3 2 2 16,2-4 2-16,-2 0 1 0,-1 4 2 15,1-2-3-15,-3 3-1 0,1 1-2 0,-3 3 3 16,0 1-1-16,-3 2-1 0,0 0-1 0,-2 2-5 16,0 1 4-16,-2 0 2 0,-1 1-2 15,-2 2 2-15,0 2-2 0,-2-1-2 0,2 3 2 16,0-1 2-16,-1 2 0 0,1 1 0 0,-3-2-1 15,3 4-8-15,-1-1 6 0,3-1 3 0,-3 0 0 16,0 0 4-16,3-2-5 0,-2 1-5 16,1-1-7-16,2-2-6 0,1 0-10 0,-1-2-8 15,2 0-6-15,0-3-2 0,3 1 3 0,-4-3 4 16,6 0 9-16,-6-1 4 0,5 1 4 16,0 0 3-16,-3-1 0 0,7-1-1 0,2 1-4 15,0-1-8-15,4 0-10 0,2-2-1 0,3 1-3 0,0-2 4 16,3 2 8-16,-5-1 4 0,0-2 2 15,-1 0 8-15,-2-2 5 0,-3-2 4 0,-1 0 12 16,-2-3 8-16,-6 0 7 0,0-1 2 0,-5-4 2 16,0 1 5-16,-7 1-1 0,2-3 10 15,-5-1 4-15,-1-2 5 0,-2-2 6 0,-3 1 2 16,1 1 1-16,-6 1 5 0,2 2 0 0,0 2 2 16,1 1-3-16,0 6-1 0,-1 2-1 0,6 6-2 15,0 3-11-15,1 2-16 0,1 1-18 16,-1 1-27-16,1 2-3 0,-4 3 5 0,2 6 6 15,-6 8 17-15,3 9 6 0,-4 11 0 0,0 2-1 16,0 6 1-16,1 4-4 0,2-1-2 0,-2 3 0 16,-3 3-4-16,2 6 3 0,-1-1 1 15,-1 3-1-15,1-1-3 0,1-5-15 0,0-2-32 16,5-7-34-16,-2-7-46 0,6-6-29 0,-1-7-23 16,2-10-16-16,-1-4-20 0,-1-8-64 15,1-3-75-15,-1-4-196 0,0-4-170 0,2-7 508 16,1-6 210-16</inkml:trace>
  <inkml:trace contextRef="#ctx0" brushRef="#br0" timeOffset="19504.6568">23960 2376 1 0,'17'-16'0'16,"1"-4"231"-16,6-2 239 0,-2 5-65 0,0 6-44 16,0 2-83-16,0 5-75 0,-3 2-64 15,2 3-61-15,-5 1-16 0,1 3-10 0,-5 3-6 0,-2 2-7 16,-1 2-6-16,0 3-6 0,-3 3-4 15,-1 2 0-15,-3 2-5 0,-1 0-4 0,-2 0-2 16,0 1-3-16,-1-5 0 0,0 1 2 0,0-5-1 16,0-7-1-16,2-2 0 0,2-3-1 15,1-1 8-15,0-1 10 0,3-1 7 0,3-2-1 16,6-4-8-16,3-4-14 0,5-3-7 0,1-5-2 16,3-1-1-16,1-3 3 0,2-4 1 0,-1 0 1 15,-3-4 3-15,3-4-3 0,6-4 3 0,0-2-3 16,1-6 3-16,0 1 1 0,-2 1 8 15,-6 2 11-15,-5 9 11 0,-6 6 17 0,-6 8 11 16,-6 4 6-16,-3 5-4 0,-2 3-7 0,-2 2-15 16,-2 1-14-16,2 3-14 0,-2 0-18 15,-2 4-11-15,-3 3-4 0,-4 6 1 0,-5 6 6 16,-3 8 4-16,0 10 2 0,-2 4 1 0,3 6 0 16,1 2 1-16,2-1 0 0,7-1-1 0,7-5-3 15,3-3-3-15,5-2-1 0,5-5 0 16,7-3 3-16,2-2-1 0,2-2-5 0,1-4 1 15,4-1-3-15,-3-5 0 0,5-1 5 0,1-5-5 16,-1-4-1-16,0-3 0 0,1 0 0 16,-2-6 7-16,-2-1 5 0,1-3 1 0,-2-2 1 15,0 0 0-15,1-2-1 0,-3-2 1 0,-3 0 2 16,0-3 0-16,-2 3 0 0,-2 0 2 0,-3 2 1 16,-4 1 4-16,-3 0 2 0,-2 2 1 0,-3 2 0 15,0 0-2-15,-3 4-2 0,1-2 0 16,-2 3-1-16,0-1-1 0,1 3 1 0,-1 0-7 15,1 2-4-15,0 0-10 0,2 3-5 0,-2 1-3 16,-3 4 4-16,1 3 5 0,-1 3 2 0,5 3 2 16,2-1-2-16,2 2-1 0,5-1-3 0,7-2-1 15,3 1-1-15,3-2 2 0,9-4 7 16,4-3 0-16,4 0-12 0,1-3-5 0,0-3-6 16,1-1 1-16,-1-1 12 0,-1-4 8 0,-3-4 5 15,-3-2 6-15,-3-4 2 0,-3-1 4 0,-1-1 2 16,-5-5 1-16,5-3 1 0,-4-2-1 0,1-5-3 15,-2-3-3-15,1-4 1 0,-1-5 0 16,-1-6 0-16,-2-3-1 0,0 0 1 0,-3 0 1 16,-4 1 3-16,-3 4 5 0,-2 1-1 0,-2 5 5 15,-3 3 0-15,0 6 0 0,-3 6 2 16,1 7 0-16,-1 5 5 0,2 3-2 0,0 7-8 16,0 5-19-16,0 1-29 0,0 5-6 0,-2 4 4 15,-1 6 14-15,-4 8 21 0,-1 8-1 0,-2 8 2 16,1 5-1-16,-1 6 1 0,1 0 2 15,-1 6-2-15,-2 3-1 0,-1-2-1 0,0 3 2 16,1-9-1-16,4-5-3 0,2-11 1 0,7-3-4 16,6-9 0-16,-2-4 3 0,4-6-2 0,-1-2-1 15,-2-5-2-15,4-1 0 0,-2-4 4 16,-2-2 6-16,6-2 4 0,0-4 0 0,3-4-3 16,1-1 0-16,2-3-1 0,0-2 0 0,2-4-2 15,5-1 1-15,-1-2 0 0,2-2-2 0,2-2 2 16,0 0-2-16,2 1 0 0,-4-1-2 15,-1 3 1-15,-1 5-2 0,-4-1-1 0,-1 11 2 0,0 0-1 16,-5 5 2-16,-1 2-3 0,-4 4-1 16,-1 2 0-16,-1 5-3 0,-2 2 5 0,0 4-1 15,0 2 2-15,-1 3 1 0,-1 2-1 16,-2 0 1-16,0 1-2 0,-2 1-10 0,-1-1-15 16,2 0-28-16,0-2-49 0,2-5-41 0,3-3-47 15,3-4-98-15,-1-2-298 0,2-4-595 0</inkml:trace>
  <inkml:trace contextRef="#ctx0" brushRef="#br0" timeOffset="19643.4575">26428 1714 1460 0,'-4'-5'143'0,"-1"-1"-32"0,1 1-53 15,1 3-69-15,-1 2-63 0,1 3-34 0,-4 1-3 16,-2 5-52-16,-3 4-433 0,2 6-112 0</inkml:trace>
  <inkml:trace contextRef="#ctx0" brushRef="#br0" timeOffset="20308.7786">26546 1916 1859 0,'-20'-3'78'0,"-6"-1"11"0,0 3-6 0,1 5-3 15,6 4 9-15,2 0-3 0,-1 3-14 0,3 1-15 16,2 0-14-16,1 3-18 0,3 2-7 0,4 2-2 15,1 2-3-15,4 2 2 0,1-1 1 0,5-1 2 16,5-2 5-16,3-4 8 0,7-1 2 16,5-4-2-16,4 0-2 0,3-5-12 0,0-1-3 15,2-1-4-15,-2-2-6 0,-1-2 2 16,-1-2-1-16,-1-2-1 0,-3-2 3 0,-4-1 0 16,-3-1 3-16,0-3-1 0,-2 1 3 0,-5-2-5 15,1 2-2-15,-5-1 3 0,-1 4-5 0,-2 0 7 16,-1 1-2-16,2 0 2 0,-4 5 1 0,0 0-1 15,-1 1-3-15,-2 1-6 0,0 0-9 16,-2 0-15-16,0 1-12 0,2 2 5 0,0 3 2 16,0 6 19-16,0 1 11 0,-1 4 1 0,1 2 3 15,-1-3-4-15,1 1-1 0,0 0 0 0,0 0 1 16,0-3 0-16,0 0-2 0,2-3 0 16,2 1-6-16,0-4 6 0,1-2-2 0,1 0 1 15,3-3 4-15,-1-1-4 0,5-4 0 0,1 0 1 16,1-3 0-16,2 0-1 0,-3-2 2 0,3-2 1 15,-3 0-2-15,3-2 4 0,0-3 1 16,0 2-3-16,1-6 9 0,-3 2-8 0,3-1 2 16,-2 1 0-16,0 0-5 0,-2 4 10 0,1-2 1 15,-5 6 4-15,-1 0 0 0,-2 4 5 16,3 2 0-16,-2 0-3 0,-2 2 4 0,-1 2-12 16,1 3-2-16,-1 5 1 0,0 1-3 0,2 4 8 15,0 2-2-15,0-1 0 0,2 1-1 0,-3 2-2 16,3-3-1-16,-1 1-2 0,2 1 4 0,0-4-5 15,5 2 2-15,-2-2-2 0,0 0-10 0,2-1-7 16,-1-3-35-16,2 1-60 0,2-2-102 0,-1-1-265 16,4-1-1086-16</inkml:trace>
  <inkml:trace contextRef="#ctx0" brushRef="#br0" timeOffset="21410.0651">28521 1687 1642 0,'-9'-7'299'15,"-2"-4"-133"-15,-1 0-10 0,1 4-22 0,1 2-13 16,0 3-21-16,-5 2-29 0,1 2-21 0,-6 3-5 16,-5 3-3-16,-4 9 3 0,0 2 1 0,-5 5-9 15,0 3-1-15,-2 2-10 0,1 2-6 16,4 2-2-16,1-1-8 0,3 4 1 0,5 1-5 15,4 3-1-15,7 4-3 0,7-3-1 0,6 2-2 16,12-5-2-16,11-7 1 0,7-3 2 16,10-6 2-16,7-3 4 0,6-3-3 0,1-5-1 15,4-5-5-15,-4 0-2 0,0-7 0 0,-4-4 0 16,-4-1 3-16,-6-4-1 0,-1-2 3 16,-4-4 1-16,-5 0 0 0,-2-6 1 0,-6-1-1 15,-4 1 1-15,-2-3 1 0,-6 4 3 0,-3 0 4 16,-8 2 3-16,-1 5 4 0,-2 0-5 0,-6 3-2 15,-4 0-5-15,-6 1-3 0,-2 3 4 0,-3 2-2 16,-6 3 2-16,3 4-2 0,-7 5-2 0,2 1-1 16,7 5-1-16,-2 0 0 0,7 4-4 15,5 1 3-15,2 2-3 0,4 1 1 0,6 2 0 16,1 2-2-16,4-3 1 0,4 2-2 0,5-2-1 16,6-2-2-16,1-5-1 0,6-1 3 0,3-9 0 15,0 1 3-15,2-2 0 0,-4-4-3 16,3-2 1-16,-6-3-3 0,1-2 2 0,-4-1 1 15,0 0 1-15,0-5 3 0,-4 0 0 0,3-2 3 16,-3-4-1-16,0 2 2 0,-5 0 0 0,0 1 2 16,-2 2 0-16,-3 3-3 0,-3 4 3 15,-2 0-2-15,-1 6-1 0,0 0-4 0,-1 1-12 16,0 1-15-16,0-2-16 0,0 4 2 0,-3 5 8 16,2-2 14-16,1 8 15 0,-1-2-1 0,3 3 1 15,1-2 1-15,7 4-4 0,4-2-3 16,6-1-12-16,8 0-9 0,4-6-9 0,6 1-10 15,6-4 0-15,1-1-11 0,4-2-22 0,-5-2-5 16,-3-2-13-16,-4-3-3 0,-2-2 21 16,-2 0 18-16,-3-2 24 0,0-3 29 0,-5 0 18 0,-3-3 8 15,-1-1 9-15,-2 0 3 0,-4 0 7 16,0-2 16-16,-8 6 17 0,1 0 13 16,-6 3 12-16,-2 5-7 0,-1-2-10 0,-4 3-17 0,3 1-21 15,-3 1-17-15,2 2-15 0,-3 1-8 0,3 4-3 16,-3 0-1-16,4 2-2 0,0 2-2 15,1 0 2-15,6 3-2 0,1 0-4 0,6 0-7 16,7-3-6-16,2 0-9 0,7-2-8 0,0-3-12 16,7 0-28-16,0-4-32 0,1-1-62 15,1 0-24-15,-3-4-19 0,3 0 8 0,-4-3 66 16,-2-4 48-16,-2 0 65 0,-3-5 51 0,3-3 39 16,0-5 30-16,-3-5 25 0,5-3 19 0,0-6 6 15,0-2 2-15,2-3 8 0,0 0 14 16,-1 0 13-16,-3 0 6 0,-5 7-6 0,-5 1-13 15,-5 6-15-15,0 6-14 0,-8 3-8 0,1 7-13 16,-4 1-10-16,-2 8-18 0,-1 1-25 0,0 5-27 16,0-1-33-16,-3 2-11 0,2 4 5 15,-6 7 3-15,-4 7 7 0,0 5 4 0,-2 9-2 16,0 4-1-16,4 2 3 0,0 4 1 0,-2 0 0 16,-1 5 0-16,-3 3 1 0,-2 1-1 0,1 4-4 15,1-6-9-15,3-5-24 0,5-2-58 0,6-5-48 16,2-1-55-16,3-6-57 0,2-4-78 15,0-4-140-15,1-8-299 0,-2-3-123 0</inkml:trace>
  <inkml:trace contextRef="#ctx0" brushRef="#br0" timeOffset="21668.4633">30280 2090 563 0,'5'-14'689'0,"0"-2"-337"16,4-3-89-16,2 8-74 0,6 0-47 15,4 2-39-15,4 4-18 0,10-1-12 0,1 6-10 16,8 3-7-16,0 2-9 0,6 0-8 0,2 2-4 16,-1 1-6-16,3-2-5 0,-4 3 0 0,-2 1-3 15,-5-3 0-15,-2-2 1 0,-2-1 3 16,-4 1-2-16,-9-4-2 0,-4 0 2 0,-7-1 1 16,-6 0 18-16,-5-1 17 0,-3 1 6 0,-2 0 2 15,0 0-19-15,-1-1-23 0,-2-3-15 0,2-1-14 16,-2 1-7-16,-3 1-7 0,2-1-8 15,-3 2-19-15,-3 2-44 0,0 1-128 0,-4 4-566 16,-1 0-879-16</inkml:trace>
  <inkml:trace contextRef="#ctx0" brushRef="#br0" timeOffset="23718.1784">5839 3588 1 0,'0'-7'0'0,"-1"-3"0"0,-3 0 241 0,1 3 0 15,2-1 82-15,-1 5-2 0,1-3-36 0,-2 0-65 16,-2 0-44-16,3 0-27 0,-4 3 15 15,3-2 8-15,-2 0-39 0,-1 1-43 0,-1 0-33 16,-1 0-36-16,-4 1 4 0,-1 1 8 0,-3 2 4 16,0 3-2-16,-5 1-8 0,-3 6-5 0,-1 1-4 15,-4 6-1-15,2 0 0 0,-3 7-4 16,-1 0-2-16,2 5-2 0,1 4-3 0,0 1-3 16,6-1-2-16,4 1-5 0,5-4-1 0,4-3-4 15,6-4-6-15,6-4-3 0,2-6 4 0,3 0 7 16,8-4 4-16,-3 1 12 0,6-4 3 15,6-4 0-15,1-4 6 0,3-3-6 0,-1-3-2 16,-3-1-1-16,1-2-2 0,-2-1 1 0,-2 0 0 16,-3-1 1-16,-1-2 3 0,-6 0 1 0,1-4 1 15,-4 1-1-15,-1 0-1 0,-2-2-2 16,-1 1 1-16,-4 1 0 0,0 2 0 0,-2 1 2 16,0 3 0-16,0 3 0 0,-4 3 1 0,2 2-3 15,1 3-4-15,-2 1-8 0,1 1-11 0,0 2-3 16,0 2-3-16,-3 4 4 0,-3 3 5 15,3 5 1-15,0 0 1 0,2 1-2 0,1 1-1 16,5-1-1-16,2-2 4 0,0 0 0 0,6-3 2 16,6 0-1-16,1-2 1 0,6-1 0 0,-1-3-1 15,7-3 3-15,-1 0-5 0,0-3-3 16,4 0-4-16,0-1-5 0,-2-1-2 0,0 0-11 0,-3-1-7 16,-1-2-4-16,-1 1 3 0,3-2 7 15,-2-1 6-15,2 1 0 0,2-1-1 0,0 3-1 16,2-3 0-16,3 2-10 0,-2 2-13 0,-2-1-4 15,4 2 2-15,-2 1 5 0,0 0-1 16,0 0-14-16,-1 3-24 0,0 0-4 0,0 0 6 16,-4 0 12-16,-1-3 22 0,2 0 6 0,0-2 10 15,-4-1 9-15,2 1 10 0,-5-2 8 16,-2-1 5-16,-1 1 3 0,-1 0 4 0,-3-2 5 16,0-1 5-16,-1 0 8 0,-4 0 9 0,0-2 7 15,0 0 12-15,-1 0 11 0,-5-1 10 0,1 0 13 16,-2 1 5-16,-3-1 6 0,-1-1 2 15,-2 3-6-15,-4 1-4 0,-1-1-3 0,1 3-7 16,-6-1-3-16,1 2-5 0,-7 1-8 0,2 3-10 16,-7 2-7-16,1 4-10 0,-7 2-6 15,-1 6-5-15,0 2-3 0,-5 2-7 0,3 3 0 0,2-1-6 16,3-1-4-16,4-1-1 0,5 1-5 16,6-2-7-16,5 0-3 0,7-4-6 0,3 0-1 15,7 1 4-15,5-4 3 0,6-5 5 0,7-2 3 16,4-6-2-16,2-3-1 0,6-4-1 0,-1-3 2 15,-5-5 3-15,-1-1 5 0,-5-2 2 0,-4-1 2 16,-2-4 3-16,-1-2 2 0,-1-3 0 16,-2-4 6-16,-2 2 1 0,2-2 8 0,0 0 8 15,-3-1 4-15,-2 0 8 0,-3 3 0 0,-7 0 0 16,-2 3-3-16,-2 4 1 0,-6 0-4 16,3 3 1-16,-2 4 3 0,-2 0 0 0,3 6 1 15,1 3 1-15,-4 4-5 0,6 3-6 0,1 3-9 16,0 0-16-16,0 1-14 0,2 3-5 15,-2 4-2-15,-1 8 5 0,-4 8 8 0,3 5-1 16,-1 7 1-16,3 1-1 0,3 6 1 0,1 4 0 16,3 3 3-16,-1 2-4 0,2 4-2 0,-3 2-10 15,-1-1-24-15,4-3-45 0,-2-2-111 16,5-3-197-16,1-2-719 0,2-3-513 0</inkml:trace>
  <inkml:trace contextRef="#ctx0" brushRef="#br0" timeOffset="25207.7721">8968 3187 786 0,'-19'-2'210'0,"-7"1"-40"0,-10 1 18 15,6 3-10-15,1 5 16 0,-2-1 9 0,0 4-28 16,-3 4-23-16,-5 3-25 0,0 5-30 0,-2 1-16 15,-1 4-12-15,2 4-8 0,-2 4-8 16,1 2-8-16,2 1-11 0,6 0-10 0,3-1-4 16,3 0-10-16,12-1-5 0,1 1-3 0,11-6-7 15,5-2 5-15,12-4 3 0,1-4 5 0,14-4 4 16,8-4 3-16,9-5 0 0,11-3-4 0,4-7 2 16,6-4-9-16,4-2-4 0,-3-3-5 15,2-4-8-15,-11-1 0 0,-4-2-3 0,-5-2 3 16,-9-1 3-16,-7-1 6 0,-7-4 2 0,-7 2 3 15,-6 0 4-15,-3 1-2 0,-5 5 3 0,-5 0 0 16,-2 5-2-16,-5 3 0 0,-2 1-5 16,-5 3-2-16,-4 3 3 0,-2 2 0 0,-8 1 6 15,-1 5 3-15,-3 0 5 0,-2 2-3 0,3 0 0 16,6 3-1-16,2-1-9 0,5 1 3 0,8-1-6 16,0 2-2-16,6-2-1 0,3 4-4 15,3-1 3-15,6 3 3 0,2-2 5 0,8-1 3 16,6-1 3-16,8-4 0 0,3-2-6 0,6-2 4 15,1-1-1-15,-1-2-2 0,-3-1 4 16,-4 0-6-16,2 1-1 0,-5 4-1 0,-3 0-1 0,-6 2 0 16,1 3 0-16,-7 1-1 0,1 1-3 15,-6 1 4-15,-2 1-2 0,-3 2 3 0,-3-3 4 16,1 1-4-16,-4-1 0 0,-2 2 1 0,-4-2 0 16,2-3 4-16,-3-2 3 0,4-5 6 0,-1 0 2 15,1-1 11-15,-2-2 5 0,4-2 1 16,0-1 2-16,0 0-18 0,1-2-9 0,2-3-8 15,2-4-8-15,2-2 0 0,4-2 1 16,3-1 2-16,3-4 1 0,4 0 2 0,1-4 2 16,-1-2 1-16,4 0 5 0,-1-2-4 0,-3 2-1 15,-2 2 2-15,-1 6-7 0,-4 3 4 0,3 4-3 16,-4 3 1-16,1 3-3 0,-4 4 1 0,-3 2-3 16,-1 2-3-16,0 2 5 0,3 5-3 0,-1 1 5 15,1 6 3-15,0 0-1 0,-1 4 2 16,2 1 1-16,-2-1-1 0,1 1 2 0,-3-1-1 15,-2-2 0-15,2 0 0 0,-1-2 1 0,0-3-1 16,-2-4-1-16,-2-2 2 0,2-1-6 0,0-2 4 16,-2-1 0-16,0-2 0 0,0-1 4 0,-1 0 0 15,1-1 3-15,0-2 0 0,4-1 2 16,1-2-5-16,4-3-2 0,2-2 0 0,3-1-6 16,0-3 4-16,3-1 0 0,1 0-2 15,2-4 4-15,0 0-3 0,3 0-1 0,1 1-2 16,-3 5-2-16,5-1 2 0,-4 5 0 0,2-1 1 15,-4 3-4-15,-2 4-1 0,-3 1-1 0,-4 2-4 16,2 3 2-16,-5 4-2 0,0-1 0 0,-2 5 2 16,1 0 2-16,-2 4 3 0,-3 1 4 15,-1 4 2-15,-3 0-2 0,-2 0 5 0,-2-2-2 16,-2-4 1-16,2-1 5 0,-3 0-7 0,5-4 2 16,-4 1-3-16,5-2-3 0,0-4 3 15,1 1-2-15,2-4-3 0,0 0 3 0,1-1 2 0,5-2 3 16,1-1 4-16,6-2 1 0,0-3-5 15,5 0-1-15,0-3 0 0,-1 3-3 0,-1-4 2 16,0 2 2-16,-3-5 0 0,2-1 1 0,-3 2 1 16,-1-2-1-16,-2 3 0 0,-1 1 4 15,-2 1 0-15,1 0 1 0,-5 0 1 0,1 1-2 16,-1 1 2-16,-1 0 2 0,-1 3 2 0,-1 0 1 16,0 4 3-16,0-1-2 0,0 3-1 15,0 1-5-15,0 0-8 0,0 0-9 0,0 1-14 0,0-1-11 16,0 4 6-16,0 0 5 0,-1 4 12 15,1 2 11-15,0 1 0 0,0 0-1 0,1 2 0 16,4-1 1-16,0 0-2 0,3-3 2 0,2 2 1 16,4-3-2-16,8-1 4 0,5-1-4 0,3-3 1 15,1-4 0-15,2-2-4 0,-3-6 0 16,-3 1 1-16,-1-1 0 0,-4-6 2 0,0 0 2 16,-2-1 0-16,-4-4 0 0,1 2 4 0,-3-1-1 15,3-1 1-15,-1-1 1 0,1-3 2 16,0 1 3-16,-6-1 2 0,-1 3 2 0,-4 2 0 15,-5 0 3-15,-2 5 4 0,-5 1 0 0,0 6 3 16,1 0-6-16,-4 5-7 0,-2 0-4 16,-2 2-7-16,-4 3-2 0,3 3-1 0,-3 1-3 0,4 2 0 15,3 3-1-15,3 2-2 0,1 3 3 16,5 4 1-16,2 3 0 0,4-2 2 0,0 2 0 16,2 1 0-16,1 0 0 0,-1-1 2 15,0 1-1-15,1 1 1 0,0-1-1 0,-3 0-2 16,-1 0 2-16,-1 1 0 0,-3-3-2 0,-2-3 1 15,0 0-1-15,-2-5 1 0,0-1 0 0,-2-3 1 16,-1-1-1-16,3-1 0 0,-1-3-3 0,-1-2-7 16,4-3-15-16,0 3-34 0,1-3-63 0,1-1-132 15,0 1-416-15,3-3-946 0</inkml:trace>
  <inkml:trace contextRef="#ctx0" brushRef="#br0" timeOffset="25715.7332">11535 3152 1895 0,'-10'-6'451'0,"1"-1"-300"0,-1 0-30 0,5 6-67 15,5 2-45-15,0 4-21 0,0 4 8 0,0 3 36 16,-1 8 19-16,1 3 13 0,0 6-2 15,4 5-4-15,-2 4-8 0,2 6-11 0,0 5-4 16,-1 2-8-16,-1 8-9 0,-4 2-1 0,-4 1-4 16,1 0-6-16,-4-2 3 0,1-7-2 0,-2-3-3 15,-3-5 0-15,5-8-3 0,0-10 0 0,4-10 0 16,1-10 5-16,-1-5 10 0,3-2 16 16,1 0 21-16,-2-1 10 0,1-2-11 0,-2-4-13 15,-4-4-20-15,0-5-18 0,-4-3 1 0,0-5-3 16,1-3-1-16,1-3 0 0,3 0-3 15,2-5-3-15,4 1-5 0,2-6-4 0,6-2 2 16,3-2 1-16,1 1 1 0,3 5 5 0,0 5-2 16,4 3-1-16,-3 3-1 0,4 1-3 0,-1 10 1 15,1 3-1-15,-1 6-2 0,3 4-1 16,-4 3 0-16,3 3 2 0,-2 4 3 0,1 5 6 16,-1 1 0-16,-4 6 1 0,1 0 2 0,-2 3-2 15,-2 1 3-15,-2 2 2 0,-4 2-1 16,-1 1-1-16,-2-1 3 0,-4 2 0 0,-4-2-1 0,-2-1 2 15,-4-4-3-15,-1-2 0 0,-1-2-1 16,-1-5-4-16,3-1 2 0,4-4-3 0,-1-4-8 16,6-1-13-16,1-3-16 0,2-3-35 0,1 0-99 15,3-5-135-15,1-1-241 0,6-6-339 16,6-1-99-16,4-3 906 0</inkml:trace>
  <inkml:trace contextRef="#ctx0" brushRef="#br0" timeOffset="26979.2561">12058 3417 125 0,'3'-6'651'15,"4"-4"-157"-15,-5 1-112 0,-2 3-59 16,-1 4-53-16,-2 2-64 0,-4-2-65 0,-2 4-51 16,-3 1-33-16,-4 3-12 0,-4 3-1 0,-5 5 8 15,2 2 5-15,-3-2-5 0,4 6-3 16,-2-1-12-16,1-1-10 0,-1 4-5 0,5-2-6 16,1 3-6-16,4 0-6 0,4-1-5 0,6 0-8 15,4-4 5-15,3-2 1 0,3-3 3 0,4-3 5 16,5-3 0-16,5-2-1 0,3-3 2 0,5-2-3 15,3-1 0-15,-1-4-2 0,1 1 1 16,-1-3-3-16,0-1 2 0,-7 0 0 0,1-3 1 16,-4 1 6-16,-3-3-5 0,-1 2 0 0,-3 0-1 15,2 2-4-15,-4 1 4 0,-2 0-2 0,-1 3 0 16,-1 0-2-16,0 1 0 0,-2 1-1 16,0 2-2-16,-2-2 4 0,2 3-9 0,-3 3-3 15,2-1 2-15,-2 2-3 0,3 0 7 0,-2 2 3 16,3 0 2-16,-2 2 0 0,3-1 0 0,-2 0 1 15,2 3 0-15,0 0 5 0,5 2-3 0,1-1 0 16,4-3 0-16,5 0-5 0,2 0 5 16,5 0 0-16,5-2-3 0,3-1 1 0,4 0-3 15,4-3-1-15,2 0-4 0,2-3 3 0,1-2-5 16,-3-1-1-16,1-2 7 0,1 0-4 16,-5-2 8-16,-6 1 2 0,-4-1-1 0,-4-1 5 15,-3 1-3-15,-3 0-1 0,-2 0 1 0,-4 2 1 16,-2 2 0-16,-7 0 3 0,-6 2 10 15,0-1 3-15,-2 2 6 0,1 0 0 0,-2 1-5 16,0-3 2-16,0 1-7 0,0-1 0 0,-2 1 0 16,1 0-2-16,-1 1 2 0,0 1 0 0,1 0-4 15,-1 0-10-15,-1 0 0 0,-2 2-2 0,-5 1-3 16,-1 3 7-16,-3 4-3 0,-2 2-2 0,1 3 0 16,0 0-2-16,0 0 1 0,4-1 0 0,3-3-3 15,1 1 0-15,4-2 0 0,2 0 1 16,1 1 0-16,4-3 1 0,1 1-2 0,2-3-1 15,5-2 2-15,5-1 1 0,4-5 2 0,5-1 3 16,-1-4-4-16,2-3-1 0,-2 1-1 16,-1-4 1-16,1 1 4 0,-2-1 4 0,4-2-4 15,3-5 2-15,-6-2-1 0,4-3-1 0,-2-4 4 16,-1-3 2-16,1-1 0 0,-3-6-1 0,0 1-2 16,-1-2 1-16,-2 0 1 0,-2 1 7 15,2 1-5-15,-4 0 0 0,-1 4 3 0,-3 2-1 16,-5 6 8-16,-6 2 4 0,-2 5-1 0,-4 4 1 15,-1 4 4-15,-3 5-4 0,-2 1-5 16,1 4-6-16,-4 3-7 0,-3 6-3 0,-3 3-1 16,-3 6-4-16,1 2 4 0,-1 5 1 0,4 1 2 15,4 1 1-15,0 2-4 0,6-2-1 16,4 2 0-16,0 1 5 0,6 0-2 0,3-2-1 0,4 1 0 16,1-4-5-16,1 2 3 0,4-4 3 0,4-2 0 15,-4-1 0-15,6-4-3 0,-1 0-2 16,1-2-1-16,-1 1-2 0,1-6-2 0,-3 0-1 15,1-4-2-15,1-4-2 0,0-1 1 0,-1-3 2 16,-4-3 3-16,1 0 7 0,-1-2 1 16,-2-4-2-16,1 3 2 0,-2-4 0 0,-4 2 0 15,2-2 3-15,-2 0-1 0,-3 2-1 0,1-2 0 16,-2 0 1-16,1-2-2 0,0 4 3 0,-2 0-1 16,-1 4-1-16,-1 0-1 0,1 6-2 15,-1 1-5-15,0 2-12 0,1-1-19 0,-1 1-5 16,2 5 7-16,-1 2 13 0,1 3 20 0,1 5 5 15,-2 0-1-15,5 0-1 0,-2 1-1 0,5 4-1 16,2 2 3-16,7 3 0 0,3 2 0 16,5-1 2-16,5-1 0 0,2-3-1 0,0-5 1 15,1-6 3-15,2-5 0 0,-4-6-1 0,-2-2 1 16,-9-6 1-16,0 0 1 0,-2-2 3 0,-4-5 1 16,1-1 0-16,-5-2 5 0,-1-1 0 15,0 0 2-15,-4-3 2 0,-3-2-5 0,0 0-4 16,1-2-1-16,-3 3-3 0,-1-2 1 0,-1 1 1 15,-3 2 0-15,1 3-1 0,-2 2 0 0,-2 3-1 16,0 3-1-16,2 1-1 0,-2 4-2 16,0 1-2-16,3 4-7 0,2 0-7 0,0 4 2 15,-1 5 1-15,-1 4 4 0,-3 5 5 0,1 5 0 16,1 6 0-16,1 2 0 0,0 7 0 0,6-1 0 16,2 9 0-16,3 3 0 0,5 3 0 0,4 6 0 15,1-2 0-15,2 3 1 0,-5-1 0 16,3 1 0-16,-6-1-1 0,-1-2-1 0,-7 0 1 15,-2-1-1-15,-4-5 1 0,-3 0-1 0,-4-5-1 16,-6 0-1-16,-3-4-2 0,-7-4-3 16,-4-3-2-16,-5-5-8 0,-8-1-15 0,-5-5-16 15,-2 0-20-15,-2-3-19 0,1-7-15 0,-1-1-33 16,0-7-72-16,-1-2-219 0,-2-6-665 0,1-2-84 16</inkml:trace>
  <inkml:trace contextRef="#ctx0" brushRef="#br0" timeOffset="27536.7913">15117 3081 869 0,'-4'-11'760'0,"-1"-2"-454"0,1-1-42 16,4 8-99-16,0 5-43 0,1 1-49 0,-1 1-51 15,2 1-21-15,-2 5 2 0,5 6 19 16,0 6 34-16,2 8 13 0,1 6 0 0,-1 6-8 15,3 3-18-15,4 5-11 0,-3 0-7 0,-2 2-3 16,-3 2-7-16,1-1-2 0,-3 3 0 0,0-2 0 16,-4-2-3-16,1-8 0 0,0-10-2 15,0-10-3-15,0-9 0 0,-1-4 1 0,0-5 6 16,0 0 17-16,-1-3 21 0,0-3 8 0,-1 0-5 16,-2-4-18-16,-1-5-22 0,0-5-10 0,3-5-3 15,1-3 1-15,2-5-4 0,5-1 0 16,4-1-3-16,1-3-1 0,4 1 1 0,5-1 1 15,2 5 2-15,5 3-1 0,-5 3 2 16,5 4 0-16,-2 2 0 0,1 5 1 0,-2 4-1 0,-3 4 1 16,4 4-3-16,-5 4 2 0,1 1-1 15,-2 6 2-15,2 5 2 0,-1 2-1 0,0 6 1 16,-4 2-1-16,1-1 2 0,-4 2-2 0,-4 0 3 16,-1-1 0-16,-6 2-1 0,-2-4 2 0,-2-2 1 15,-4-1-1-15,2-3 3 0,-4 0-4 0,-3-3-2 16,0 2-6-16,0-7-16 0,-2 1-31 15,-2-3-78-15,2-3-166 0,2 0-784 0,0-4-580 16</inkml:trace>
  <inkml:trace contextRef="#ctx0" brushRef="#br0" timeOffset="28330.5175">15778 3241 2293 0,'7'-6'67'0,"3"-2"17"0,2-1 10 0,8 0 12 0,0 1 13 15,0 3-22-15,-1 2-31 0,-1 1-26 16,3 6-16-16,-1 2-11 0,2 4 0 0,-1 5-2 16,1 4-2-16,-3 2 3 0,0 4-1 0,-4 2 9 15,0 3 4-15,-4 0-2 0,-2 8-1 0,-5-5-8 16,2 2-5-16,-5-6-3 0,1-3 1 15,-2-4-1-15,0-3-1 0,0-7 3 0,0 0-4 16,0-4 1-16,-1-3 0 0,0 0-1 0,0-4 0 16,-2 0 4-16,2-1 8 0,1 0 7 15,-1-1 8-15,0-5-6 0,-2 1-12 0,-3-6-4 16,2-2-11-16,-2-5-1 0,4 2 1 0,0-3-4 16,2 0 0-16,1-4-3 0,1 1-1 0,3-1-2 15,1 0 4-15,2 0 4 0,-4 5 2 0,4-2 6 16,0 4-5-16,2 3 1 0,-1 1-1 15,0 2-5-15,1-1 2 0,0 3-3 0,2 1 0 16,0 0 1-16,-2 5-3 0,3 1-6 0,1 4-1 16,0 4-1-16,4 2 2 0,-2 7 8 0,1-2 3 15,2 5-4-15,-5-1 7 0,4 1 1 16,-6-1 0-16,4 1 3 0,-3-1-1 0,1 0-1 16,-1-2 2-16,-2-2 1 0,2-3-3 0,-3 0 2 15,-1-4-2-15,2-2-4 0,-2-1 4 16,-2-2 0-16,-2-2-2 0,5-3 2 0,-1 0-10 15,1 0-2-15,2-4-6 0,-2 1-1 0,6-3 1 16,-3 2 2-16,-1-5 3 0,6 1 0 0,-6-2 6 16,3 2-1-16,-2-1 2 0,-1 1 5 15,-2 3-10-15,1 0-1 0,7 3-3 0,-6 2-5 0,5 2 2 16,-4 2 2-16,-2 1 2 0,2 3-1 16,2 2 10-16,-2 0 2 0,6 0 2 0,2 0 6 15,6 3-5-15,0-2 1 0,3 0 0 16,1-2 2-16,-1-2 1 0,1 0 1 0,2-3 0 15,-3-1-3-15,-4-1 2 0,3-3 1 0,-5-1 1 16,1-4 7-16,-3-1-4 0,-1-2 1 0,1 0 6 16,-1-2-1-16,-3 0 9 0,0-1 2 0,-5-3 2 15,-1 1 3-15,1-2 5 0,-7 2 5 0,-1 2-2 16,-4 0 0-16,-3 3-10 0,-3 1-1 16,0 3-1-16,-5 1-3 0,-3 3-3 0,-3 1-9 15,-4 3-7-15,-2 4-4 0,-3 3 2 0,3 4-1 16,1 4 2-16,2-1 3 0,3 3-6 0,5 2 1 15,5 1-2-15,2 1-7 0,4 2 6 16,4 1-1-16,2 1 0 0,5-1 0 0,5 3-9 16,2-2-16-16,2-1-47 0,3-5-67 0,4 2-112 15,3-4-262-15,3-3-1083 0</inkml:trace>
  <inkml:trace contextRef="#ctx0" brushRef="#br0" timeOffset="28463.8847">17846 3382 1543 0,'4'-5'334'16,"0"-2"-135"-16,1-1-28 0,-2 1-18 0,-2 2-19 16,-1 3-32-16,0 0-40 0,-1 1-38 0,1 1-47 15,-2 0-26-15,2 1-22 0,-3 4-61 0,-3 3-316 16,1 0-1063-16</inkml:trace>
  <inkml:trace contextRef="#ctx0" brushRef="#br0" timeOffset="29440.4962">5203 4543 248 0,'2'0'134'15,"2"-2"-122"-15,2-1-7 0,3 2 77 0,-2-1 70 0,1 1 9 16,2 1-23-16,0 0-30 0,1 0-12 0,2 1 6 15,4 0 3-15,-1 0 0 0,6 1-8 16,0 0-13-16,4 1-13 0,0 0-3 0,5 0-5 16,4-1-4-16,2 1-6 0,3-2-11 0,4 1-2 15,1 0 0-15,5 1 1 0,3-2 5 16,8 2 0-16,6-2-4 0,7 2-2 0,4 0-1 16,5-2-9-16,3 1 0 0,8 1-2 0,3-2-6 15,8 0 10-15,6 1-1 0,8-1 2 0,4-1-1 16,7-1-2-16,4-1 0 0,7 0-1 0,4-3 6 15,11-1-2-15,1 0 1 0,7-2-4 16,7-2-2-16,3 2-6 0,6 0-5 0,3-2-1 16,3 2-4-16,6 0 6 0,6-3 0 0,0 4 0 15,5 1 2-15,7-3 0 0,-3 3-2 0,6 1-2 16,0 1-4-16,1-3-1 0,6 1 3 16,4-2-1-16,-1-2 7 0,3 0-5 0,2 1 1 15,4 0 0-15,1-1-3 0,1 0-1 0,0 1 0 0,4-1-4 16,-1 1-5-16,-1 2 5 0,-2-3-2 15,0 2 1-15,-4 1 5 0,-4-1-7 0,-3 2 3 16,-8 0 0-16,-5 3-2 0,-8 1 1 0,-8 0-1 16,-10-1 0-16,-10 2 1 0,-10 2 6 15,-6 2 4-15,-11-2-1 0,-13 1 3 0,-9-1-11 16,-17 0-4-16,-8 0 1 0,-8-2-5 0,-11 1 3 16,-11-2 1-16,-8-1-2 0,-10-2-2 0,-6 1 4 15,-6-2 2-15,-8 1 0 0,-8-2 6 16,-2 1-7-16,-5 0 0 0,-3 1 0 0,-3 0-4 15,-4-1 1-15,1 2 0 0,-4-1-4 0,0 1-7 16,-3-3-15-16,1 1-26 0,0-2-46 16,0 1-90-16,1-2-235 0,-1 1-806 0</inkml:trace>
  <inkml:trace contextRef="#ctx0" brushRef="#br0" timeOffset="29829.8673">19188 3316 1985 0,'0'-2'69'0,"-1"2"-20"15,-1 0-54-15,4 2-19 0,-2 1 37 0,0 3 38 16,1 4 49-16,0 3 31 0,2 3 13 0,-1 2-11 16,3 3-23-16,3 3-23 0,-1 3-18 0,2-1-17 15,0 0-12-15,-2-1-13 0,-2 1-7 16,1 2-6-16,-3 1 1 0,3 2 0 0,0-3-3 15,-2-3-1-15,1-4-8 0,-1-3-1 0,1 0-2 16,-3-5-1-16,2-2-7 0,-2-2-30 16,2-4-63-16,0-2-94 0,-1 0-201 0,2-6-641 15,0-4-309-15</inkml:trace>
  <inkml:trace contextRef="#ctx0" brushRef="#br0" timeOffset="29963.5961">19036 2881 1298 0,'0'-5'70'16,"-1"-2"-126"-16,2 1-98 0,3 6-25 15,8 1-2-15,4 5 59 0,7 2-56 0,7 4-240 16,3 4 339-16</inkml:trace>
  <inkml:trace contextRef="#ctx0" brushRef="#br0" timeOffset="30182.4789">19963 3123 315 0,'3'7'153'0,"6"2"95"16,-3 5 44-16,0 3 59 0,-1 0 17 0,-2 3-30 15,-2 4-57-15,-1 1-56 0,0 4-44 0,0 4-43 16,0 2-37-16,0 3-29 0,1 3-20 16,1 1-16-16,-1 3-4 0,3 5-7 0,-2 3-9 15,2 0-2-15,1 0-1 0,-2-2-1 0,3-1-6 0,-3-2-3 16,1-1-3-16,1-3-2 0,-1-3-2 15,2-8-13-15,-2-4-19 0,1-5-30 0,-2-5-56 16,0-3-74-16,1-7-137 0,-4-3-382 0,-3-5-323 16,-2-5 296-16</inkml:trace>
  <inkml:trace contextRef="#ctx0" brushRef="#br0" timeOffset="30331.1684">19931 3673 824 0,'4'-14'331'0,"6"-2"-57"0,5-3-136 0,5 4-5 15,6 2 8-15,9 2-15 0,6 1-31 0,6-2-42 16,4 4-25-16,8 2-13 0,6 1-7 0,8 3-7 16,6 2-9-16,8 0-32 15,3 4-108-15,4 3-228 0,2 1-460 0,5 1 78 0</inkml:trace>
  <inkml:trace contextRef="#ctx0" brushRef="#br0" timeOffset="30846.7194">22444 3323 1734 0,'1'-9'537'0,"0"-2"-447"0,-1 3 3 0,2 6-19 16,0 4-26-16,-2-1-24 0,1 3-7 0,1 3 10 16,-1 6 27-16,5 7 20 0,-2 4 2 0,4 8-8 15,-3 4-20-15,4 2-16 0,-1 3-10 16,3-1-6-16,-1 4-4 0,2 0-3 0,3 2-2 16,-3 0 1-16,-1-1-5 0,0-1-1 0,-4 0-7 15,-3-2-13-15,2-5-9 0,-4-6-10 16,-1-6-4-16,-2-8 5 0,-1-7 6 0,-5-2 10 0,-2-4 10 15,-4-2 6-15,-5-1 3 0,-2-1 2 16,-2-1-1-16,-6-1 2 0,0-1 1 0,-5 0 1 16,1 1 2-16,-1-2 2 0,3 1 4 0,1-1 7 15,0 3 10-15,7 0 5 0,3-2 8 0,7 3 3 16,4-2-3-16,6 2-10 0,3 0-11 16,0 0-12-16,5 1-6 0,1-2 5 0,10 1 4 15,2-2 5-15,12-1-1 0,10 1-4 0,1-1-2 16,8-1-2-16,0-2-1 0,3 0 0 0,3 0-2 15,-2-2-2-15,-3 0 2 0,1 2-1 16,-2-4-1-16,-3 0 0 0,-3-2-2 0,-1 2-4 16,0-5-6-16,-5 1-5 0,1-5-18 0,-1-1-30 15,-5-2-39-15,-1-3-62 0,-4 1-96 16,-6-2-202-16,-4-1-517 0,-5-1-218 0</inkml:trace>
  <inkml:trace contextRef="#ctx0" brushRef="#br0" timeOffset="31032.5647">22109 3127 1771 0,'0'-2'192'0,"1"1"-213"16,7-2 1-16,12 3 18 0,9 0 93 0,8 0 9 16,9 2-15-16,6 0-27 0,9 0-21 15,6 2-9-15,8-1-7 0,4 3-6 0,3 2-3 16,1 1-8-16,0 3-18 0,-2 1-60 0,1 3-199 15,-3-1-528-15,1 3-407 0</inkml:trace>
  <inkml:trace contextRef="#ctx0" brushRef="#br0" timeOffset="31235.0614">23931 3339 1014 0,'-13'2'697'0,"-8"3"-590"0,-4 2 51 16,-3 7 34-16,-1 1 12 0,-4 2-10 0,-4 3-41 15,-2 1-31-15,3 3-18 0,-2 1-22 16,4 2-26-16,5 1-16 0,2 3-17 0,7 2-10 16,6 5-5-16,2 0-4 0,7-3 1 0,5-1-2 15,11-3-2-15,8-5-1 0,11-1-3 0,9-7-4 16,10 1-17-16,5-4-34 0,8-6-62 0,4-1-113 16,1-5-303-16,0-4-734 0</inkml:trace>
  <inkml:trace contextRef="#ctx0" brushRef="#br0" timeOffset="31418.9826">24601 3425 895 0,'-4'-6'913'16,"1"0"-634"-16,-3-2-80 0,6 3-45 16,3 3-44-16,3-1-50 0,2 1-33 0,3 1-14 15,3 1-4-15,6 0-4 0,5 2-3 0,3 3 1 16,5 1-3-16,-1 3-3 0,-1 1-9 0,0 3-46 15,1-1-107-15,-1 2-331 0,-1 3-1010 0</inkml:trace>
  <inkml:trace contextRef="#ctx0" brushRef="#br0" timeOffset="31588.6536">24431 3738 2171 0,'-6'3'141'0,"2"-3"-31"15,-2 0-12-15,8 1 16 0,5-1 28 0,4 0-4 16,6-1-29-16,7-2-34 0,7 2-36 16,9-1-22-16,11-1-6 0,9 2-1 0,5 1-13 15,8 1-19-15,7 2-64 0,8 0-136 16,6 3-409-16,4-1-1025 0</inkml:trace>
  <inkml:trace contextRef="#ctx0" brushRef="#br0" timeOffset="31911.9756">26328 2955 2628 0,'-1'-4'42'0,"-1"2"-27"0,1 1-31 0,1 3-16 16,1 5 30-16,-1 3 39 0,2 7 36 16,-2 4 16-16,0 4 2 0,0 1-5 0,-2 5-9 15,2 7-13-15,0 3-11 0,0 4-13 16,-1 4-9-16,-1 4-5 0,-2 2-8 0,-1 2 3 0,-1 5-9 16,0 0-2-16,-1 1-2 0,0-4-7 15,3-5 1-15,4-7-2 0,3-9-4 0,5-5-5 16,1-7-16-16,2-4-36 0,4-4-51 0,7-4-78 15,0-3-177-15,8-10-655 0,5-2-561 0</inkml:trace>
  <inkml:trace contextRef="#ctx0" brushRef="#br0" timeOffset="32221.7931">27019 3375 2434 0,'-14'-1'84'0,"-7"0"-1"16,-7 1-6-16,3 5 23 0,2 4 20 0,0 2-4 15,-3 4-17-15,-3 0-23 0,2 3-21 0,-1 4-16 16,7-2-16-16,0 1-2 0,7 0-12 0,0 0-4 16,8 2-1-16,5-2-4 0,5 0 8 15,6 0 4-15,7-2 5 0,5-5 3 0,7 0-2 16,6-5-2-16,5-2-4 0,2-2-5 0,5-4-4 16,-3-2-2-16,0-4 0 0,-5 0-5 15,-2-6 4-15,-6-2 2 0,-5-2 0 0,-1-6 5 16,-9-1-2-16,-1-2-2 0,-5-2-2 0,-5 0-4 15,-5 0-1-15,-5-3-5 0,-5-2-1 0,-6 2-6 16,-3 0 4-16,-7 2-6 0,-4-1-2 0,-1 3 0 16,-4 1-9-16,-4 4 0 0,0 0-10 15,0 2-20-15,4 0-32 0,5 6-44 0,8 2-68 16,9 3-185-16,9 4-426 0,10 2-666 0</inkml:trace>
  <inkml:trace contextRef="#ctx0" brushRef="#br0" timeOffset="32544.6215">27626 3350 1 0,'-3'10'0'0,"-2"1"267"0,-4 5 304 16,-2-1-42-16,-1 0-108 0,-4 2-86 15,-2-2-72-15,-2 3-48 0,-5 0-43 0,2 0-49 16,-2 1-33-16,2 0-26 0,3 0-26 0,7-2-15 16,0 1-10-16,6 0-7 0,6-1 5 0,2 2 2 15,4-4 6-15,7 2 3 0,2-2 4 0,7-5-2 16,5 1-1-16,5-5-3 0,3-1-11 15,2-3-2-15,-1-3-4 0,0-1 1 0,0-6 6 16,-4 0 0-16,-1-4 1 0,-3-3-1 0,-3-3 2 16,-3-5-1-16,-5-3-2 0,-2-1 1 15,-4-2-4-15,-4-1 1 0,-3-1-4 0,-5-1-3 16,-3-2 0-16,-1 1-1 0,-4 1 1 0,-5 1-3 16,3 2 2-16,-7 1-7 0,-3 2-1 15,-5 1 0-15,3 1-9 0,-5 4 8 0,5 3-6 16,2 4-9-16,7 3-10 0,4 5-51 0,4 4-71 15,9 6-49-15,4 2-72 0,5 5-119 0,7 5-378 16,9 3-601-16</inkml:trace>
  <inkml:trace contextRef="#ctx0" brushRef="#br0" timeOffset="32841.504">28260 3428 1215 0,'-6'7'120'0,"-7"1"-23"16,-8 4 48-16,-2 2 65 0,-3 1 27 0,-4 0-7 15,-2 2-32-15,0 1-50 0,1 1-46 0,4-1-39 16,6 2-29-16,6 1-15 0,5-2-3 0,9 1 4 16,2-1 7-16,9-1 6 0,4-1 6 0,5-3-1 15,9 1-3-15,4-3-4 0,6-2-5 16,1-4-6-16,0-2 1 0,1-4-3 0,-5-5-1 16,-2-1 5-16,-3-4-3 0,-2-1 1 0,-4-2 4 15,-3-4 0-15,0 0 4 0,-7-4-2 16,-2-3-3-16,-3-2-7 0,-6-3-4 0,-1-3-3 15,-5-1 0-15,0 0-2 0,-6-2-3 0,-3 0-1 16,-3-2-4-16,-4 1-2 0,-3 4-2 16,-5-2-4-16,-6 5-2 0,-3 5 0 0,-6 1-8 15,-2 5-14-15,-1 4-28 0,2 1-60 0,6 7-124 16,-2 5-357-16,11 5-1054 0</inkml:trace>
  <inkml:trace contextRef="#ctx0" brushRef="#br0" timeOffset="33165.0939">29598 2817 2889 0,'-18'-21'160'16,"6"6"-141"-16,-8 0-8 0,9 9-6 15,2 10-2-15,-3 1 5 0,-1 3 9 0,-4 6 12 16,-4 2 9-16,-2 9 7 0,-6 3-2 0,-3 6-5 16,-2 3-7-16,1 4-8 0,-3 5-5 15,1 6-4-15,1 5 0 0,-1 4 0 0,3 5-3 16,0 4 1-16,3 1-3 0,4 5-4 0,-1 3 3 16,2-1-1-16,-1 0-1 0,6 0 5 15,0-3-7-15,1 0 1 0,0-2-3 0,0 0-4 16,6-4-4-16,-3-5-12 0,7-6-21 0,1-7-35 15,5-6-45-15,1-9-63 0,3-7-113 0,1-9-367 16,5-8-983-16</inkml:trace>
  <inkml:trace contextRef="#ctx0" brushRef="#br0" timeOffset="33911.1639">29629 3292 2587 0,'0'-1'20'16,"0"-2"-31"-16,0 2-14 0,-1 2 4 0,0 3 24 16,-1 2 35-16,-3 2 29 0,0 6 13 0,-5 6 1 15,0 2-10-15,-6 3-16 0,4 4-15 16,0-2-13-16,-4 4-10 0,5 1-4 0,1-1-3 16,3 2-3-16,2 3 1 0,4-4-3 0,3-1 4 15,8-5-1-15,3-4 1 0,5-5-6 0,4-2 1 16,6-5 2-16,-1-3-2 0,3-5 6 15,-3-4-6-15,1-5-1 0,-6-2 0 0,1-3 0 0,-5-2-1 16,-1-3 0-16,-4-3-2 0,0-6-6 16,-1-1 5-16,-6-4-1 0,1-2 1 0,-4 4 6 15,-1 0-5-15,-4 2 0 0,0 4 1 0,0 2-4 16,-3 3 5-16,2 4 2 0,-1 1 1 0,-2 4 2 16,4 2 0-16,1 4 1 0,-2 1-2 15,3 1-2-15,-2 1-12 0,2 1-16 0,0-1-10 16,2 3 0-16,0 5 11 0,0 2 13 15,1 7 11-15,5 2 0 0,1 0 0 0,4 3 0 16,5-2 0-16,1 1 2 0,3-1-4 0,5 0-2 16,-2 0-4-16,4-4-15 0,0 0-2 0,-3-6-7 15,2-1-4-15,-4-4 9 0,1-5 4 16,-3-3 12-16,-6-3 10 0,-1-2 6 0,-4-2 4 16,0-2-1-16,-3-1-1 0,0-3-2 0,-4 0 1 15,0-2 0-15,-2 1 1 0,-2-2 0 0,0 0-2 16,-2-3-2-16,-2 5-1 0,2 0 1 15,1 3-2-15,-2 5-2 0,-2 3 0 0,4 4-5 0,-1 1-5 16,0 1-16-16,0 1-9 0,0 2-1 16,0 3-2-16,-1 4 17 0,2 2 10 0,2 3 4 15,4-1 5-15,4 6 1 0,7-2-1 0,5-2-3 16,7 2-6-16,0-1-8 0,8-6-9 0,-1 0-6 16,1-5-2-16,-4-6 9 0,-4-1 14 15,-4-5 14-15,-4-5 16 0,-3 0 4 0,-3-7-2 16,1 0-4-16,0-4 2 0,-3 0 0 0,3-5 9 15,-2-1 8-15,-3-2-3 0,0-1 1 0,-2-1 3 16,-3 4 9-16,2 3 10 0,-5 6 6 16,3 2-2-16,-5 4-7 0,0 4-6 0,0 3-9 15,-4 4-12-15,3 2-9 0,0 1-24 16,1 0-7-16,-4 6-1 0,-2 2 0 0,-4 9 12 16,-3 4 7-16,-4 2-2 0,3 5 0 0,-2 0-1 15,1 6-1-15,-1 2 1 0,1 2 0 0,-1 1-13 16,2-1-38-16,3 3-79 0,3-5-133 15,7-1-221-15,10-7-365 0,5-9-268 0</inkml:trace>
  <inkml:trace contextRef="#ctx0" brushRef="#br0" timeOffset="34111.8283">30927 3272 383 0,'2'-17'659'0,"-1"-4"-156"15,-2-1-154-15,-2 9-94 0,-5 5-81 16,-2 4-46-16,-4 3-29 0,-2 2-23 0,-5 6-12 15,0 3-7-15,-6 6-6 0,6 4-6 0,-3 1-9 16,2 5-12-16,2 0-5 0,4 1-8 16,6 1 1-16,5 2 2 0,6 0 1 0,9 2 1 15,4-1-1-15,13-3-2 0,5-1-7 0,10 1-12 16,7-4-30-16,4-4-65 0,6 0-99 16,-3-5-205-16,1-4-647 0,-6-5-171 0</inkml:trace>
  <inkml:trace contextRef="#ctx0" brushRef="#br0" timeOffset="34706.36">31454 3359 2657 0,'0'-13'249'0,"-1"5"-216"16,1 0-11-16,0 5 7 0,0 4 15 0,0-1 12 15,0 0 4-15,0 0-5 0,-3 2-12 0,3-2-12 16,0 1-13-16,0-1-13 0,0 0-10 0,0 3 1 16,-1 1-2-16,0 1 4 0,1 1 3 15,-1 1 0-15,0 3 0 0,0-2 0 0,0 0 0 16,1-1 0-16,0-1 0 0,0-2 0 16,1-2 0-16,0-1-1 0,-1 0 1 0,1 1 3 0,-1-4 6 15,0 2 12-15,0-1 7 0,1-1 2 16,-1-2-5-16,5-4-8 0,0-5-6 0,1-1-2 15,-2-4 0-15,4-2-2 0,-1-2-2 0,-2 1-1 16,3 2 0-16,-4 4-1 0,1 3-1 16,-4 4-1-16,0 5-4 0,-1 0-7 0,0 3-30 15,-1 1-73-15,-4 4-184 0,0 7-1264 0</inkml:trace>
  <inkml:trace contextRef="#ctx0" brushRef="#br0" timeOffset="58214.8489">2429 4747 1060 0,'-14'0'324'0,"-2"0"-235"0,-2 0 41 0,8 0 22 15,2 1 24-15,6-1 15 0,0 1-23 0,1-1-33 16,1 0-33-16,0 1-32 0,0 1-24 15,0-2-15-15,-3 1-12 0,6-1-5 0,-3 0-1 16,0 0-2-16,0 2 8 0,0-2 2 16,1 0 1-16,-1-2 4 0,0 2-4 0,1 0-2 15,-1-1-1-15,1 1-1 0,0-2 1 0,0 1 7 16,4-1 8-16,2-3 4 0,1-2 7 0,8-4-5 16,4-7-6-16,1-6-2 0,8-6-10 0,4-8-4 15,8-7-2-15,4-8 2 0,8-8 1 0,7-10 2 16,10-8-1-16,9-7-6 0,6-8 0 15,6-5 1-15,7-6-3 0,4-3-1 0,5-4-5 16,5-2-2-16,4-2 1 0,-2 1-1 0,3 4 0 16,-1 4-2-16,-7 1-2 0,0 6 0 15,-5 3 0-15,-2 5 2 0,-6 4 3 0,-6 9-3 16,-7 8 2-16,-5 6 0 0,-13 10-5 0,-5 5 4 16,-8 9-2-16,-6 3 5 0,-6 3 1 0,-6 3 2 15,-4 2-3-15,-8 4 2 0,-3 6 3 16,-8 8-1-16,-2 2 7 0,-4 4 0 0,-2 4 2 15,-3-1 0-15,-2 3-6 0,1 1-3 0,0 0-6 16,-1 1-7-16,0-1-10 0,0 1-11 16,-1-1-12-16,-3 2-17 0,-3 7-13 0,-2 2-21 15,-5 8-29-15,0 6-42 0,-4 4-95 0,-3 5-267 0,-3 0-549 16,1 4-99-16</inkml:trace>
  <inkml:trace contextRef="#ctx0" brushRef="#br0" timeOffset="58709.9472">2548 4920 1233 0,'-22'20'1'16,"0"6"33"-16,-6 2 15 0,7-4 17 0,8-5 32 16,4-4 26-16,3-7 24 0,3-5 19 15,3-2-5-15,0-1-14 0,2 0-25 0,-1 0-26 16,-1-1-21-16,2 1-11 0,-1-2-6 0,0 1-5 16,1-3 19-16,6-2 11 0,5-4 4 0,6-9 5 15,12-9-27-15,7-9-20 0,6-11-9 0,13-11-12 16,7-8 0-16,13-10 4 0,9-11-7 15,9-10-1-15,7-7-4 0,6-9-9 0,7-7 0 16,10-6 0-16,5-11-3 0,6-2 0 0,0 0-2 16,0 1-3-16,-5 7 1 0,-4 7 3 0,-3 10-4 15,-12 5 1-15,-5 11-1 0,-10 8-6 0,-11 9 7 16,-9 9 0-16,-6 7-1 0,-12 8 5 16,-7 7-5-16,-7 6 0 0,-10 7 1 0,-4 6-1 15,-8 7 3-15,-5 7 0 0,-3 3 0 0,-2 4 2 16,-7 3 3-16,-2 3 3 0,-3 3 1 15,-1 4 0-15,-1-2-6 0,-1 2-5 0,0-1-6 16,0-1-7-16,0 0-7 0,1 2-4 0,-3 0-3 16,-1 2-9-16,-5 6-12 0,2 0-25 0,-2 6-49 15,0-3-78-15,-2 3-180 0,4 1-607 16,2-2-528-16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02:15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1342 5464 1 0,'0'-1'0'0,"0"-3"0"0,0-2 383 0,0 3 79 15,0 0-62-15,0-1-67 0,-4 0-61 0,3 2-67 16,0-1-36-16,0-2-21 0,1 3-27 0,-1 0-13 16,1 2-17-16,-1-2-11 0,0 0-12 0,1 1-12 15,-1-2-13-15,-3 1-7 0,2-1-9 16,1 0 1-16,-1-2-3 0,-2 1-1 0,2 1 0 16,-1 1-4-16,-4 0-4 0,5 1-4 0,-3 0-4 15,0-1-4-15,-3 0 0 0,3 2-1 0,-3 0 2 16,-1 3-2-16,-1 0-1 0,-4 3 0 15,-4 4-2-15,-1 1 0 0,-1 1 2 0,0-1-2 16,5 3 0-16,-2-1 0 0,0 1 1 16,6-1-2-16,-1 2 3 0,1-2-2 0,2 1-2 0,-1-3 4 15,1 3-4-15,5 0 2 0,0-3 0 16,2 0-2-16,2-1 2 0,2-2 0 0,4 3-1 16,2 0 3-16,2 2 0 0,0-3 0 0,2 1 3 15,3 0 1-15,5 2-1 0,3-3 0 16,0 2 1-16,1-3-7 0,-2 1 3 0,4 0 0 15,-5-2-2-15,0 3 4 0,-3-4-3 0,-1-1-1 16,-2 2 2-16,-3-2 1 0,1 1-4 0,-5-1 2 16,1 2-1-16,-5-1-6 0,0-1 5 0,-3 0 0 15,-1 1-1-15,0 0 5 0,0 0-2 16,-3 2-1-16,-2-2 2 0,1 2 2 0,-5 0-1 16,0-2 3-16,-3 1 0 0,-1 2-2 15,-2-2 3-15,0 1 0 0,-1-3 1 0,-3 1 1 16,2-2-1-16,-6 1-1 0,1 0-3 0,-3-1 4 15,-1-2-5-15,4-1 1 0,-1-1 0 0,-2 1-9 16,6-2 9-16,-1-2-1 0,5 1-2 0,-2-1 6 16,5-1-6-16,2-1-1 0,2 1-1 0,4-2 0 15,2 3-5-15,-3-1 7 0,3 2-21 16,2-2-14-16,-2 1-41 0,3-1-67 0,-2 0-129 16,3-1-270-16,2-6-552 0,4 1-50 0</inkml:trace>
  <inkml:trace contextRef="#ctx0" brushRef="#br0" timeOffset="282.6786">1571 5472 1178 0,'-1'-6'460'0,"0"-2"-83"0,0-2-98 0,1 1-46 15,0 4-32-15,0-1-40 0,0 3-41 0,0 3-45 16,-1 0-39-16,1 1-28 0,-2 0-15 0,4 0-1 15,-2 5 4-15,1 2 5 0,0 5 5 16,0 5 5-16,4 4-1 0,-3 3 0 0,0 3 1 16,0 3-4-16,0 0 0 0,0 1 0 0,0 1-1 15,0 1-1-15,-1 0-2 0,0 0 0 0,-1-3-5 16,1 0 4-16,-1-4-1 0,2-2-3 16,-2-2 2-16,0-1-14 0,0-2-13 0,-2 0-25 15,2 0-27-15,-1-2-34 0,0-2-71 0,-1-4-143 16,-3-4-369-16,1 1-380 0,0-3 450 15</inkml:trace>
  <inkml:trace contextRef="#ctx0" brushRef="#br0" timeOffset="1123.6188">1442 5755 1 0,'7'-3'0'15,"8"-4"0"-15,1-4 44 0,3 3 365 16,1 2-36-16,2-1-65 0,2 1-80 0,0 1-54 16,1 2-38-16,1-1-32 0,2 1-19 0,-1 2-18 15,-1 1 0-15,2-2-4 0,-3 2-9 0,1-1-3 16,-2 1-14-16,0 1-10 0,-4-1-9 16,-4 2-3-16,-1-2 4 0,-2 0 0 0,-4 0 4 15,1 1 0-15,-6-1-6 0,0 0 4 0,-1 0 9 16,-3-1 14-16,-1 1 12 0,-1 1 8 0,0-1-2 15,1 2-10-15,0-1-14 0,-1-1-13 16,-4 2-10-16,-2 0-11 0,-4 3-3 0,-3 4 0 16,-2 0-2-16,-1 1 1 0,4 3-1 0,1-3-3 15,2 3-2-15,4-2 3 0,4 3-3 16,1-2 2-16,4 4 4 0,1-2 0 0,7-2 7 16,2 2 3-16,7-4 0 0,3-3-5 0,4 3-3 15,4-5 6-15,2-3 2 0,2-1 7 0,4-3-3 16,-6-2-9-16,0-2-4 0,-2-3-1 0,0-1 2 15,-2-5 2-15,-1-1-1 0,-2-3 1 16,-1-1-1-16,-1-2 2 0,-4 1 1 0,-3-2 1 16,-1 1 0-16,-1-4 0 0,-2 1-1 0,-2 0-1 15,-4 0 6-15,-3 5 4 0,-3 0 0 0,-2 2 6 16,-5 4-6-16,1 0-2 0,0 3 3 0,-3 0 3 16,0 5-2-16,5 2 3 0,-2 2-2 15,4 1-11-15,-2 1-4 0,4 1-12 0,-2 2-4 16,0 3 6-16,0 8 1 0,-1 4 8 0,-2 7 0 15,5 4 1-15,2 2 0 0,-1 4-1 16,1-1 1-16,0 2-5 0,-2 2 2 0,-1 2 0 16,-3 1-1-16,1-1-1 0,1-3-1 0,1-7-2 15,1-6 0-15,2-3 0 0,-1-7 2 0,2-5 0 16,0-3 1-16,-3-3 1 0,1-1 3 16,-1-2 6-16,0 0 12 0,1-2 21 0,-1-1 3 15,1-3-6-15,-1-3-14 0,1-4-21 0,-1-6-4 16,0-2 2-16,0 1 2 0,0-4-2 15,0 1-1-15,0-3-3 0,0-1-1 0,1-3 2 16,3 1 0-16,1 1 0 0,0 4-3 0,1 5-5 16,4-1-3-16,4 3 0 0,0 3 3 0,0 1 2 15,3 4 1-15,1 1 2 0,-3 3 2 0,5 1 6 16,-2 1-3-16,0 3-1 0,-3 3-1 0,2 3-6 16,-3 2 3-16,-2-2 1 0,-2 4 2 0,-1 1 2 15,0 3 0-15,-4 3-3 0,-2 1 1 16,-2 0 2-16,-2 0 1 0,-1 0 0 0,-2-1 2 15,0-2-1-15,-4-1 5 0,1-3 2 0,0 0 2 16,-2-2 5-16,-4 1-4 0,-2-2-2 16,3-1-2-16,-3 0-3 0,1-3 0 0,0 0-1 15,1-2-2-15,-1 1-5 0,4-1-5 0,-1-1-14 16,-2-1-23-16,0-1-36 0,2 0-68 16,5-2-117-16,0 0-343 0,5 1-599 0</inkml:trace>
  <inkml:trace contextRef="#ctx0" brushRef="#br0" timeOffset="1499.8206">2654 5609 1 0,'8'-2'0'16,"4"1"0"-16,1 0 175 0,4 1 126 16,0-1-6-16,0 0-36 0,2 0-40 0,-2-1-65 15,-2-3-39-15,2 2-21 0,-3-1-15 0,3-2-4 16,-4 1 4-16,3-4 4 0,-3 0 1 0,-1 0 1 15,1-1 3-15,-3 1 10 0,-1-2 4 0,-3 1 0 16,-2-3-10-16,0 4-16 0,-3-4-13 16,0 3-11-16,-3 0-6 0,-2-2-4 0,0 1-6 15,0 0-7-15,0 1-2 0,-2-2-2 0,2 2 4 16,-1 0 4-16,0 4 4 0,4 1 0 0,-1 2-6 16,1 2-10-16,0 2-11 0,1-1-12 15,0 1-16-15,0 0-7 0,1 3 2 0,-1 2 5 16,1 6 13-16,1 4 7 0,-1 5 0 0,4 3-1 15,-2 3-1-15,0 2 0 0,2 4-1 0,-3-2 3 16,0 3 0-16,-2 0-2 0,0 0-4 16,0-1-13-16,0 1-19 0,0-2-24 0,2-4-11 15,-1-3-35-15,-1-3-41 0,0-5-39 0,0-1-72 16,-1-1-26-16,-1-4-24 0,-2 0-117 0,-1-5-149 16,1-1-28-16,-4 0 590 0,1-2 12 15</inkml:trace>
  <inkml:trace contextRef="#ctx0" brushRef="#br0" timeOffset="1627.4245">2698 5950 1 0,'-2'0'96'16,"0"-1"601"-16,1 1-151 0,2 0-200 0,2 0-178 15,-2 0-93-15,6 0-32 0,1-2-18 0,2 0 3 16,3 1-13-16,3-1-12 0,1-1-10 0,3 2-46 16,6-3-162-16,1-1-476 0,3 0-385 0</inkml:trace>
  <inkml:trace contextRef="#ctx0" brushRef="#br0" timeOffset="1781.625">3287 5842 1356 0,'0'0'548'0,"0"-1"-190"0,0 0-99 0,0 0-45 15,-2 0-45-15,0-1-44 0,-2 1-39 16,1 0-30-16,1-1-21 0,0 1-15 0,-1 1-4 16,0-1-13-16,3 2-6 0,-1-1-4 0,-1 1-11 15,-1 2-7-15,-1 2-30 0,0 2-76 0,-3 1-227 16,1 2-713-16,0-2-505 0</inkml:trace>
  <inkml:trace contextRef="#ctx0" brushRef="#br0" timeOffset="2389.8832">887 6486 1 0,'-1'0'0'0,"-3"0"0"0,1 0 10 16,1-1 464-16,0 1-49 0,-3 0-101 16,4 0-60-16,0 0-51 0,1 0-36 0,0 0-30 15,1 0-20-15,0 0-22 0,3 0-27 16,-2 0-18-16,1-1-18 0,3 0-8 0,-1-1 1 15,3 1-3-15,1-2-3 0,2 1-15 0,11-1 0 16,-2 1-1-16,3 0-2 0,1 0 17 0,3 1-1 16,8-1 0-16,4-1-1 0,4-1-7 15,6-2 0-15,5 3-1 0,7-2 1 0,1 1-1 16,7 0-1-16,-1-1-1 0,-2 2 1 0,5-1 4 16,-6 0 3-16,2-1 2 0,-2 1 2 0,1-2-7 15,0 2 1-15,0-1-2 0,0 0-3 16,-1 1 3-16,-5-1-3 0,-6 2 1 0,-3-1 1 15,-4 3-2-15,-7-3 1 0,-5 2-1 0,-5 0 0 16,-5-1-4-16,-7 2 1 0,-6-1 3 16,-7 2 4-16,-4-1 16 0,-1 1 5 0,0 0 7 0,-1 0-1 15,-1 0-7-15,-2-1-15 0,-1-2-13 16,-5 0-9-16,1-1-12 0,0 1 4 0,-2 0 1 16,4 1-3-16,1 2-1 0,2-4-17 0,1 4-28 15,0-1-71-15,-2 2-252 0,-1 5-1311 0</inkml:trace>
  <inkml:trace contextRef="#ctx0" brushRef="#br0" timeOffset="11566.3509">4939 5577 1 0,'-1'-5'0'0,"-1"-1"203"16,1-1 229-16,1 0-18 0,0 0-67 0,-1 1-45 16,1-1-44-16,0 3-45 0,0 1-35 15,1 2-43-15,-1 1-30 0,0 1-34 0,0-1-28 16,0 2-21-16,0-2-17 0,0 1-7 0,0 0-10 15,-1 1-7-15,1-1 12 0,0 6 3 0,1 4 11 16,0 3 10-16,-1 6-4 0,2-1 2 16,-2 1 2-16,1 3 2 0,-1-3-2 0,0 2-1 15,0-2-3-15,0 0-4 0,0-1 1 0,0 0-1 16,0-4-2-16,1 3 1 0,-1-2-4 16,0-2 4-16,0-3 2 0,2-1 0 0,-2 0 2 0,0-3-4 15,0-2-1-15,0 1-4 0,0 0-2 0,0-1-3 16,0-2-7-16,0-1-9 0,0 0-17 15,0-2-24-15,0 0-29 0,0-2-35 0,0 0-28 16,0-1-159-16,0-4-371 0,0 0-205 0,0-2 324 16</inkml:trace>
  <inkml:trace contextRef="#ctx0" brushRef="#br0" timeOffset="13665.5198">4855 5561 1 0,'3'-6'0'0,"1"-2"36"0,0-3 410 16,4 2-42-16,2 0-81 0,1 2-83 0,4 1-69 16,1-1-59-16,2 2-29 0,2 4-20 15,1 1-20-15,2 0-19 0,-3 4-7 0,4 3-1 16,-1 1-2-16,-2 2 4 0,5 3-4 0,-2 0-7 16,-2 3-2-16,-2-1-3 0,1-1 2 15,-2 3-3-15,-7-1 1 0,2-2 0 0,-4 2 0 16,-2 0 3-16,-1-1-1 0,0 2 4 0,-3 1 2 15,-4-1 4-15,0 0 3 0,-4 0 3 0,-3-3 5 16,0 2 1-16,0-2 1 0,-3-1 1 16,-5 1 1-16,3-3-1 0,-6 1 0 0,-1-5-3 15,1 2-4-15,-1-1-3 0,2-2-3 0,2-2-2 16,1-1 3-16,4-2 3 0,1 0 3 0,6-2 6 16,-1 0-1-16,0 0-2 0,3-2-8 0,0-2-11 15,1 0-11-15,1-3-13 0,3-2-6 0,1 1-3 16,1-4 0-16,5 3 2 0,3-4 2 15,5 2 5-15,1-1 4 0,6-2 7 0,3 2 7 16,0 0 5-16,3 0 3 0,0 1-3 0,-3 1 0 16,0 3-1-16,0 0-1 0,-4 1 0 15,1 2-1-15,1-1 0 0,-3 5-3 0,5-2 2 16,-5 0 1-16,2 2 0 0,-3 1 2 0,-2 0-3 16,3 1-3-16,-4 2-1 0,-2-2 1 0,0 1 1 15,-5 2-1-15,4 1-1 0,-6-2-3 16,0 1 2-16,-1 1 0 0,-1-1-2 0,0 1 3 15,-5 0-6-15,0 0-2 0,-1-1 0 0,-3 3 2 16,-1-1 5-16,-2-1 8 0,-1 2 6 16,-3 2 2-16,0-2 4 0,-6 1 0 0,-1 0 0 15,2 0 0-15,-3-2-5 0,3 0-2 0,2 0-4 16,5-4-1-16,-4 2-2 0,4-2 0 0,1 0 0 16,3 1-3-16,0-3 4 0,1 1 0 0,0-1 1 15,0-1 1-15,0 1-5 0,0 0 0 0,1 0-1 16,-1-1-3-16,0 1 0 0,1 0-4 15,0 0 0-15,0 0 5 0,5 0 9 0,-4-2 7 16,6 0 2-16,-4 0 1 0,4-1-9 0,-3 1-2 16,0 1-1-16,0-1-4 0,1-2 3 0,-4 3 1 15,2 0 1-15,-2-1 0 0,-1 1 2 16,0 0 0-16,0 0 0 0,0-1 5 0,1 2-6 16,-1-3 0-16,1 3 0 0,-1-2-2 15,0 0 5-15,-1 0 2 0,1-1 1 0,0 1-1 16,-1 0 2-16,0-1 1 0,0 1 1 0,0 0 2 15,0 1-3-15,0 0-2 0,0 1-3 0,-1-2-4 16,1 2 2-16,0-1-4 0,0 1 0 16,0 0 0-16,0 0 0 0,1 0 1 0,-1 0 3 15,0-1 1-15,1 0-6 0,-1 1-1 0,2-2-1 16,-2 1-3-16,1-3 4 0,-1 3 0 0,0 0 0 16,3 0 4-16,-3 0-3 0,1-1-1 0,0 0 1 15,-1 1-2-15,1 0 0 0,1-2 0 0,1 1-1 16,1 0-3-16,-2-2 4 0,2 0 0 0,0 0-1 15,-1 2 2-15,4-3-3 0,-2 1 0 16,0 1 1-16,1-2 4 0,0 1-3 0,2 1 0 16,-4-1-1-16,3 0-4 0,1 1 5 0,-3-3 0 15,3 3 1-15,1-1 0 0,0 0-1 16,2 2 0-16,-2-2-2 0,3 1 3 0,-1-2-3 16,-1 3 0-16,2-1 1 0,2 1-6 0,-1-1 2 15,-1 2-3-15,-2 0-8 0,0 0-10 16,0 1-19-16,-2 0-31 0,-3-1-32 15,3 1-45-15,0 1-64 0,-2 0-87 0,1 0-105 0,2 0-139 16,0 2-39-16,2-2 323 0,-2 1 264 0,0-1 0 16,-1-1 0-16,2 0 0 0,-3 0 0 15,0-2 0-15,2 1 0 0,-4-2 0 0,2 0 0 16,0 2 0-16,-4-2 0 0,2 1 0 0,-2 0 0 16,-2-1 350-16,0 1 57 0,-1 1-76 0,0 0-55 15,0 0-47-15,0 1-43 0,-1-2-27 0,0 2-31 16,-1-1-30-16,1 1-20 0,-2 0-21 0,1 0-21 15,-1 0-12-15,-4 0-11 0,0 1-1 16,0 2-3-16,-2 1 0 0,-1 2 2 0,-5 2-5 16,3 0-1-16,1 2-1 0,-4 1 2 0,2 2-1 15,2 2 2-15,0-1-1 0,3 1-4 0,4-2 1 16,1-1-2-16,3-2-2 0,3-2 1 16,-1 1 1-16,5-1 2 0,-2 2-1 15,4-3 4-15,0-2-1 0,1 0 1 0,2-1 4 0,-2-2-1 16,-1 0 0-16,2-2 2 0,-2-2 2 15,1-2 3-15,-1 1 1 0,2-3 2 0,-3-2 1 16,1 0 3-16,-3-2 1 0,1 1-1 0,-1-1 0 16,-1 0-2-16,0-2-3 0,-1 2-3 0,2-2-1 15,-1 3 0-15,-4-1-1 0,0 2 4 16,2 0-2-16,-1 1 4 0,-1 0 5 0,-1 3 3 16,0 1 8-16,0-1-2 0,0 3-2 0,0 0-5 15,0 1-10-15,0 1-8 0,0-1-13 0,0 1-17 16,0-1-9-16,0 3 5 0,1 1 4 0,0 4 14 15,1 3 9-15,3-1-1 0,-2 3 0 16,2 0 1-16,0 1-1 0,3 3-2 0,0-3 1 16,2 4-11-16,2-2-23 0,-1-1-19 0,3-3-26 15,1-2-17-15,-1-5-15 0,0 0-21 0,0-2-6 16,-3-5-5-16,1 1 11 0,1-4 19 16,1 0 19-16,-1-4 24 0,-1 1 27 0,-2-2 23 15,1 0 15-15,-1-2 11 0,-2 1 7 0,0-2 5 16,-6 4 13-16,1-4 20 0,1 4 9 0,-4 0 18 15,0-1 10-15,0 1 13 0,-2-2 13 16,-1 4 5-16,1 0 0 0,0 0-8 0,-4 3-7 16,4-1-9-16,-1 1-9 0,0 1-11 0,-1 2-16 15,4 0-15-15,0 1-17 0,-1 0-14 16,1 1-11-16,0 0-11 0,0-1-11 0,1 1 1 16,-1 3 4-16,0 0 6 0,1 4 10 0,0 2-1 15,4 0 1-15,-2 2 0 0,5-1 3 0,-4-1-1 16,4 0 0-16,-1-2 2 0,2-1 0 0,-1-2-1 15,1 0 4-15,-1-3-3 0,3 0 2 16,-1-1-2-16,-1-1-2 0,2 0 1 0,-1-1 1 16,-1 0 0-16,0-2 3 0,-4 1 2 0,2-3 0 15,0 1 1-15,-1-3 0 0,2 0-3 0,-1 0-2 16,-2-2-1-16,3 1-2 0,1 1 2 16,-5 0 1-16,3 0 2 0,-5 0 0 0,1 1 4 15,-1 0-2-15,-1 2 2 0,0 1 2 0,-1 1-4 16,0 0 1-16,0 2 0 0,0 0-3 0,-1 0-3 15,1 0-6-15,0 0-7 0,1 0-5 16,-1 0-5-16,1 1-1 0,1 0 7 0,5 1 5 16,0 2 8-16,4 0 2 0,3 4-1 15,3-5 0-15,0 2 0 0,1-1 1 0,0-2 0 0,-2 1 0 16,0-2 0-16,3-2 2 0,-5-2 1 16,4 1 2-16,-1-4-1 0,-3 1 1 0,2-4 1 15,-2 0-2-15,-3 0 5 0,0-2 0 0,2 0-2 16,-5-2 0-16,0 2 0 0,0-2-1 0,-4 1 2 15,1-2 3-15,-2 0-3 0,-3 1 0 16,-1 0-2-16,-2 1-3 0,-3-1 2 0,1 2-1 16,-3 0 1-16,0 3-1 0,-2-1-4 0,-4 2-2 15,-2 2-5-15,-4 1 3 0,-2 1-4 0,-3 1 2 16,1 1 2-16,3 1-1 0,10 1 1 0,1 1-9 16,9-2-10-16,1 2 1 0,1 1 1 15,2 3 10-15,7 4 11 0,5-1 6 0,7 2-1 16,6-2 0-16,5-1 1 0,6 2-3 15,3-3 1-15,1-2 0 0,-1-1-1 0,-4-1-2 16,-5 0-1-16,-5-1 2 0,-3 0-3 0,-6-1 2 16,-3-2-1-16,-4 1 0 0,-3-2 0 0,-3 1 1 15,-2 1 5-15,-4 0 8 0,1 0 7 0,-1-1 4 16,0 0-2-16,-1-1-5 0,0-1-9 16,-1 1-2-16,-2-2-4 0,1 1-3 0,-2-3-1 15,1 3-4-15,0-1-1 0,-3 2-4 0,4 0-12 16,-2 1-19-16,3-1-39 0,-1 4-67 0,-3-2-140 15,3 4-434-15,-3 3-908 0</inkml:trace>
  <inkml:trace contextRef="#ctx0" brushRef="#br0" timeOffset="15175.4947">7716 5893 1 0,'0'0'0'0,"0"1"0"0,0 0 0 15,0-1 329-15,-2 0 225 0,4 1-102 16,-2-1-88-16,1 1-81 0,-1-1-56 0,1 0-38 15,-1-1-44-15,0-1-39 0,2-1-33 0,2-3-30 16,-1-3-9-16,1 0-2 0,3-4-12 0,4 0-5 16,1-1-5-16,5-4-7 0,1 1 3 15,2-4 1-15,-1 0 2 0,-3-1 1 0,1 1 3 16,-2-2 2-16,0 0-3 0,-2 1 4 0,-1 0-2 16,-2 2 0-16,-1 1 2 0,-3 1-1 15,-2 3 3-15,-2 1 1 0,3 1-1 0,-4 5 4 0,-1 1 1 16,0 0 1-16,0 4 1 0,-1 2-3 15,-1 0-8-15,-1 1-11 0,2 1-10 0,1-1-20 16,-1 3 1-16,0 1 2 0,-2 6 5 16,-3 2 12-16,2 8 5 0,-2 2 2 0,3 3 1 15,2 0 4-15,2 2-4 0,2-1 1 0,5 0-2 16,2 0-5-16,4-3 5 0,4-4-2 0,4-2-1 16,5-3 2-16,2-5-5 0,3-2-4 0,-1-5-4 15,1-2-3-15,4-1-1 0,-4-5 2 0,-2-1 4 16,-4-3 1-16,-1-4 7 0,-5-2 3 15,-3-1 1-15,0-3 5 0,-4 0-3 0,1-3 1 16,-3 1-1-16,-5-3 2 0,1 0 0 0,-4-1 0 16,2-3 2-16,-4 1-5 0,0 0 3 15,-2 0 1-15,0 2 1 0,-1 4 3 0,-2-1 1 16,1 5 2-16,-3 3 2 0,3 2 1 0,-1 2-1 16,-2 3-1-16,4 2 1 0,-1 4-10 0,0 2-7 15,1 0-19-15,2 1-8 0,-1 5 4 16,1 5 6-16,-2 4 14 0,0 5 5 0,-2 5 1 15,4 2-1-15,1 0 0 0,3 5 0 0,-1-1-4 16,4 0 4-16,-4 3 4 0,5 1-1 16,-5-1 3-16,3-3-6 0,-2-2-7 0,5-6-4 15,1-2-6-15,-1-7-4 0,1-8-1 0,0-1 2 16,1-5 2-16,1-3 8 0,1-2 3 0,4-6 3 16,1-1 1-16,-4-3 2 0,5 0 2 0,-2-2 3 15,-4-2 1-15,-2 1-2 0,-1 1 2 0,-3-1-1 16,-3 0 0-16,3 0 0 0,-4 0-1 0,5 2 0 15,-5 3 5-15,-1 4-4 0,1 5 2 16,-2 1-4-16,-1 3-13 0,0 2-12 0,0-2-33 16,0 1 0-16,1 3 6 0,1 2 14 0,2 5 33 15,2 2 1-15,5 3 7 0,5 1-2 16,0-3 0-16,7 1 2 0,0-2-4 0,2-1 4 16,2-5 1-16,2-3-1 0,0-4-2 15,-4 0 1-15,6-2 1 0,-4-3 0 0,1-3 5 16,-3-2 1-16,0-1 3 0,-3-1 4 0,-7-1 1 15,1-2 4-15,-4-1 4 0,-3 1 3 0,0 0 0 16,-5 2 4-16,-3 1 2 0,-1 2-1 0,-1 1 5 16,-1 3-7-16,-4 3-9 0,-4 0-8 15,3 3-12-15,-7 2-4 0,-4 2-2 0,-5 3 1 16,-1 5 0-16,-1 1 0 0,1 2 1 0,4-1 0 16,6 1 4-16,3 1-5 0,5 0-1 0,4 0 1 15,3 2-5-15,3 0 2 0,5-4-5 16,4 4-10-16,6-3-20 0,5-3-36 0,1 0-67 0,3-3-106 15,-4 1-319-15,2-4-900 0</inkml:trace>
  <inkml:trace contextRef="#ctx0" brushRef="#br0" timeOffset="15365.8314">7778 5593 243 0,'-3'-2'317'0,"-1"-1"-166"0,7-1-119 15,9 0-81-15,7-1-5 0,5 0 51 0,8-1 12 16,9 1-10-16,7 0-117 0,6 1-342 16,6 0 394-16</inkml:trace>
  <inkml:trace contextRef="#ctx0" brushRef="#br0" timeOffset="16647.4388">9913 5444 636 0,'4'-8'406'0,"2"-3"-5"0,1-2-105 15,3 5-49-15,-3 2-27 0,2 4-53 16,-3 1-59-16,-1 1-49 0,-1 1-35 0,-1 3-18 16,4 6 1-16,-3 3 5 0,4 5 4 0,-1 5 5 15,-3 5 1-15,-3 4 0 0,-2 3-1 0,0 3 1 16,-4 1-4-16,-3 3 3 0,0 0-4 16,0-2-2-16,-1-3 1 0,1-6-3 0,2-6-1 15,-1-6-1-15,3-3-5 0,1-7-3 0,0-3 1 16,3-4 10-16,0-2 21 0,-1-1 29 15,1 0 24-15,-2 0 20 0,1-2-28 0,-3-6-27 16,-2-5-29-16,-2-7-30 0,-4-2 6 0,1-1-3 16,0-3-2-16,-4-1 0 0,4-3-3 0,1 0 4 15,-1 0-7-15,5-2-1 0,1-1-2 0,0 0-3 16,2 0 6-16,3 2 0 0,0 4 0 16,5 2-2-16,1 4-2 0,5 0-1 0,1 2-2 15,4 2 1-15,3 4-1 0,-1 2 2 0,4 3 2 16,-1 3 3-16,1 2 0 0,-2 2-1 15,0 5-3-15,1 4-6 0,-2 1 2 0,-1 5 2 0,1 1 6 16,-4 4 6-16,2 4 1 0,-4 3 0 16,-3-2-2-16,-2 4 1 0,-6-2 1 0,2 1 2 15,-4-1-2-15,-4-4 0 0,3-2 1 0,-5-3 1 16,0-5 2-16,-3 1 5 0,-4-3-3 0,1-1 2 16,2-1 1-16,-1-2 0 0,2-3 6 15,3-1 6-15,1-1 8 0,3 0 4 0,2-2-4 16,2-3-12-16,2-3-16 0,2-2-9 15,5-2-6-15,5-3 2 0,3-2 1 0,6 0 0 16,3 1 2-16,3 2 2 0,5 2 3 0,-2 1 2 16,1 0 2-16,-2 2 4 0,-3 3 3 0,-1-1 2 15,-3 3-1-15,-2 2-3 0,1 3 0 0,-4 1-4 16,-1 4 1-16,-1-2-1 0,-4 7-1 16,0 1 0-16,-5 0-1 0,-3 2 0 0,0 3 1 15,-2 0 4-15,-5 1-1 0,-3 0 2 0,-2 0 0 16,-5 2-4-16,-1-3 5 0,-3 2-1 0,-2-2 1 15,0-4 3-15,2-3-3 0,-4-3 1 16,7-3-1-16,0 1 2 0,-1-1-2 0,4-3-1 16,2-1 6-16,3 0-1 0,2 0 9 0,2-1-2 15,0-2-8-15,4-1-50 0,0-3-23 0,4-4-8 16,8 0-15-16,0-1 45 0,7-4 14 16,0 2 6-16,6 1 17 0,-2-1 1 0,-3 2 5 15,0 0 3-15,-5 0 0 0,1 1 5 0,-5-1 1 16,2 1-1-16,-2 0 6 0,-3 2 3 0,-2 2 4 15,-4 2 8-15,-3 2 4 0,-2 2 2 0,-2 1 0 16,0 0-9-16,-2 1-10 0,2-1-11 16,0 0-10-16,-1 1-8 0,0-1-14 0,1 2 3 15,-2 1 4-15,1 2 6 0,-1 2 13 0,2 0-1 16,2 1 3-16,3 2 2 0,1-2 2 0,1 0 6 16,5 0-4-16,3-1 3 0,-1-3 1 15,3 0-2-15,2-1 3 0,-4-3-3 0,2 0 2 16,-1 0-2-16,-2-3 2 0,0-1 4 0,-1 0-1 15,0-3 7-15,-1-2-3 0,-1 0 2 16,-3-3 0-16,0 0 1 0,-3 0 1 0,4-2-3 16,-5 0 0-16,-1 1-2 0,-2-1 6 0,-1 2 0 15,-1-1 1-15,-1 3 2 0,-1-1-7 0,-2 2-2 16,0 0-2-16,0 3-2 0,0 0 1 16,0 0-2-16,0 2-1 0,1 1-7 0,-1 2-1 0,1 1-5 15,1 0-5-15,-2 4-1 0,3 2-3 0,-3 2 0 16,-1 7 6-16,3 1 2 15,-1 5 4-15,3 2 3 0,2 4 0 0,2 4-3 0,1 3 6 16,2 1 0-16,-1 4-1 0,2-1 4 0,0 3-7 16,-2-2 0-16,3 2 2 0,-3-1-2 15,1-2 2-15,-1-2 1 0,3-4-2 0,-6-2-1 16,1-5 1-16,-1-1 0 0,-1-3-1 0,-1-3-2 16,2-3-11-16,-2-3-21 0,0-2-31 15,0-3-53-15,-2-3-96 0,2-3-148 0,-1-1-212 16,1-4-335-16,0-2 170 0</inkml:trace>
  <inkml:trace contextRef="#ctx0" brushRef="#br0" timeOffset="17365.03">11189 5520 754 0,'2'-4'456'0,"1"0"-110"16,2-2-141-16,1 4-31 0,1-2-5 15,1 3-31-15,0 0-51 0,0 0-37 0,2 1-28 16,6 1-11-16,-4 4-3 0,6-2 1 0,-2 1-4 16,0 1-1-16,-3 0-1 0,3-1-3 15,-5 0 4-15,0 0-1 0,-1-1 1 0,-1 1-1 16,-3-2-1-16,1 2 0 0,-3-2-2 16,0 1 3-16,-3-1-3 0,1-2-1 0,-2 1 2 0,0-1 2 15,-2 1 8-15,1-1 3 0,0 0 0 16,0 0 8-16,-4 3-6 0,1-1 1 0,-4 3 0 15,-4 2-2-15,-3 1-3 0,1 1-1 0,-4-2 1 16,3 2-4-16,1-1 1 0,2 0-3 16,4-1-3-16,2 1-3 0,2 3-2 0,3-2 3 15,2 0 1-15,3 2 5 0,2 2 3 0,4-2 7 0,5 0 7 16,4 0 5-16,6-1 2 0,3-5-3 16,5 1-7-16,2-3-7 0,-1-3-4 0,-2-3-3 15,-1-1-2-15,-5 0 3 0,-3-2-1 16,-3-1 4-16,-3-3-3 0,-2 1 2 0,-2-4 4 15,-1 2 2-15,-1-3 7 0,-1-1 1 0,-3-2 2 16,-1 2-2-16,-4 1 0 0,0 0-2 0,-2 3-4 16,-1 0 0-16,0 3 0 0,-2 1-3 0,-2 2 0 15,1 0-5-15,-1 3-7 0,3 0-6 16,-2 2-13-16,-1 3-4 0,-1 3 1 0,0 5 3 16,-1 2 6-16,4 4 5 0,0 0 1 0,4 1-1 15,2 0 3-15,4 3 2 0,5-3-1 16,4 1 2-16,3-4 0 0,6-1 1 0,3-3 2 15,5-2-1-15,-2-3-9 0,0-4-4 0,-4-1 0 16,-3-3 3-16,-4-3 12 0,-2-3 6 0,-2-3 1 16,1-5 0-16,-1 1 0 0,-1-4 1 15,1 0 2-15,-3-2 4 0,-2 0 2 0,-1-4 0 16,-1 0-2-16,-2-3-6 0,0 1 2 0,-2 0 0 16,-2-1 3-16,-3 3 3 0,-3 2-2 0,-2 2 1 15,-1 5-2-15,0 6 4 0,1 0-2 0,0 5-4 16,4 3-1-16,-3 1-10 0,4 1-11 15,2 1-9-15,-2 1-2 0,0 5 3 0,2 4 7 16,0 6 7-16,2 3 0 0,1 7 1 16,5-1 0-16,0 4 0 0,0-3 0 0,2 0-4 15,-1 2 1-15,-1 0-9 0,0-1-18 0,-2 0-39 16,-4 0-71-16,1-3-119 0,-3-2-261 0,1-2-473 16,-1-4-355-16</inkml:trace>
  <inkml:trace contextRef="#ctx0" brushRef="#br0" timeOffset="17521.8127">12098 5488 1671 0,'1'-6'453'0,"4"-2"-213"16,1-1-91-16,5-1-34 0,0 3-14 0,3 0-29 16,4 1-34-16,3 0-26 0,4 2-25 0,8 0-37 15,6 3-108-15,2 2-453 0,4 2-951 16</inkml:trace>
  <inkml:trace contextRef="#ctx0" brushRef="#br0" timeOffset="20182.6653">13047 5331 988 0,'9'-9'585'0,"3"-3"-288"16,3-1-50-16,-4 8-83 0,-2 4-48 15,-2 1-45-15,-2 2-39 0,1 5-15 0,-1 3 3 0,0 3 8 16,0 6 7-16,-1 4 5 0,0 3-6 16,-2 3-6-16,0 1-8 0,0 5-7 0,-1-2 4 15,1 1 2-15,-1-1 0 0,1-3-1 16,3-6-3-16,3-3-6 0,-1-6 2 0,2-2-1 0,-2-3-1 15,3-5 3-15,0-1-1 0,0-3 0 0,3-2 0 16,-1-4 1-16,6-3-4 0,-3-5-3 16,3-2-1-16,0-2-4 0,-4-1 2 15,4-2 0-15,-5 1 0 0,0-1 0 0,2 2 1 0,-6 2-1 16,0 1-2-16,-1 2 4 0,-1 1-2 16,0 5 2-16,-5 0 5 0,2 3-2 0,-1 1 1 15,-2 1-6-15,-1 2-16 0,0 2-15 0,1 1-2 16,4 3 4-16,0 1 10 0,5 6 15 15,2 2-1-15,5 5 1 0,1 0 2 0,4 3-4 16,1-2 6-16,3 0 0 0,0-4 0 0,2 3 1 16,-2-4 1-16,1-4-2 0,0-3 2 0,-3-5 7 15,3-3-4-15,-4-2 3 0,-2-1 2 16,-1-2-8-16,1-5 5 0,-3 1 3 0,0-1 2 16,-5-2 5-16,-2 0-1 0,-1-1 1 0,-2 0-2 15,-4-2 2-15,3 1-1 0,-6-1-1 0,0-1 5 16,0-1-5-16,-1 1 1 0,-1-1-2 0,0 0-2 15,-3 1-1-15,-1 4-1 0,-1 0 0 16,-1 2-1-16,-1 1-2 0,-1 3-3 0,2 2-4 16,-3 1-4-16,-1 3-6 0,1 2-2 0,-2 0-3 15,-1 7 0-15,2 3 7 0,-4 3 1 0,2 4 3 16,3 3 2-16,3-2-1 0,4 3-2 16,5-1 1-16,4 0 0 0,3 1-7 0,3-6 7 15,8 1-2-15,2-4-4 0,6-5 9 0,2-2-7 16,2-5-1-16,1-2 0 0,0-2-4 0,2-4 1 15,-4-2 1-15,0-2 3 0,-3-5-1 16,-4-4 9-16,1 1 0 0,-1-5 0 0,-1-3 5 16,4-4-2-16,-1-5 5 0,-2-3 0 0,-1-3 0 15,-1-2-4-15,-3-1-6 0,-1 1 6 16,-6 1-2-16,-3-2 2 0,-4 2 4 0,-5 5-3 16,-3 2 7-16,1 7 2 0,-3 4 1 0,-3 7 3 15,2 0 2-15,2 4 1 0,-2 5-2 0,4 3-3 16,1 3-16-16,0 1-14 0,1 4-7 15,-6 4 0-15,2 8 7 0,-4 8 10 0,-2 9 1 0,1 6 1 16,6 5 0-16,-1 3 0 0,4 1 0 16,0 1-1-16,2 1-2 0,-1 3 1 0,2 0 1 15,2-3-3-15,3-4 4 0,7-7-8 0,-1-6-11 16,5-5-3-16,1-6-13 0,1-5-23 0,-1-3-12 16,-1-6-3-16,1-5 4 0,-1-3 30 15,3-4 23-15,0-5 5 0,0-5 10 0,3-1-1 16,-2-4 1-16,-2-4 2 0,-2-1 1 0,-5-3 2 15,2 1 6-15,-4-2 6 0,-3 2 4 0,-1 3 23 16,-5 3 3-16,-1 3-6 0,-2 2 19 16,-2 3-2-16,1 1 19 0,-1 5 22 0,-2 4-14 15,2 1-25-15,1 1-26 0,1 0-27 0,0 1-17 16,-1 0-6-16,1-1-11 0,0 1-17 16,-1 2 3-16,-5 3 9 0,-4 9 13 0,-2 5 18 15,-1 2 4-15,2 3-7 0,4-2-1 0,6 0-1 16,2-2-2-16,5-5-2 0,-1-2-2 0,5 0-1 15,1-4-3-15,-1-2 0 0,2-1-2 16,2-3 2-16,0-2 4 0,3-2 4 0,2-2 5 0,-5-1 2 16,5-5 0-16,-2 1 3 0,-3 0 1 0,-3-2 1 15,2 0 2-15,-4 0-1 0,1-2 0 16,0 1 1-16,-1 1 1 0,0 0 1 16,-5-3 2-16,3 4 3 0,-5-1 1 0,1 2 1 15,-1 1 2-15,-1 2-2 0,-1 1 1 0,0 2 2 16,-1-1-4-16,1 2-5 0,-2 2-9 15,0-2-13-15,2 1-11 0,-1 3 2 0,0-1 4 0,-3 5 11 16,0 2 8-16,2 1-2 0,2 2 6 16,1-3-6-16,4 0 0 0,0-1 3 0,3 1-3 15,0-2 3-15,4-3 2 0,-1 1-2 0,-1-2 0 16,3-1-1-16,0 0-1 0,-1-2-1 0,0-1 0 16,0-1 1-16,2-1-2 0,0 1 1 15,-1-2-2-15,-1-2 3 0,1 0 1 0,-2 0 2 16,-2-3 1-16,-4-2 1 0,2 3 0 0,-2 1 2 15,1-1 1-15,-4 0-1 0,-1 0 1 0,1 2 2 16,1-1-5-16,-3 1 4 0,1 0-3 16,-1 1-1-16,1 0 1 0,-1 2-3 0,0 1-2 15,2 0 0-15,-2 2 3 0,0-2-4 16,0 0 1-16,1-1 2 0,-1 1-6 0,1 1 4 16,1-1 1-16,-2 1-2 0,2-1 0 0,-2 1-3 0,0 0-2 15,0 0-3-15,0 0-2 0,1 1-2 16,0-1 0-16,0 1 5 0,0 2-2 0,5-1 7 15,-4 1 0-15,0-1 0 0,-1-2 4 0,-1 1-3 16,1 0 0-16,0-1 0 0,-1 3 2 0,0-3 0 16,3 0 2-16,-3 0 2 0,0 0-4 15,0 0 5-15,0 0 0 0,0-2 1 0,0 1 4 16,0 1 1-16,0 0 2 0,0 0 2 0,0 0 2 16,0 0 2-16,0-1-4 0,1-2-4 15,1 0-6-15,0-1-4 0,0 0 0 0,2-1 0 16,-3-1 2-16,1 1-2 0,1 0 0 0,1 0 0 15,-1 2 0-15,-2-3 0 0,1-1 1 0,2 2 0 16,-2 1-3-16,0-2 2 0,-1 3 0 0,3-3 0 16,-3 1 3-16,0 2-3 0,1-1 1 15,-1 2-2-15,-1 1 0 0,0 0 0 0,2-1 2 16,-1-1 0-16,2 1-2 0,-3 2 0 0,1-2 0 16,0 1 1-16,0-2 2 0,0 2-1 0,0 0-1 15,-1 0 1-15,2 2 0 0,1-2 0 16,-2-1 1-16,-1 1-1 0,1 0-2 0,1 0 1 15,-1 0 0-15,4 0-3 0,-1-4 2 0,4 4 0 16,-2-1-2-16,3 0 2 0,5 1 0 16,-4-1 0-16,0 1 1 0,3 1 1 0,-2-2-3 15,0 1 1-15,2 1-1 0,2-1 0 0,-2 0 3 16,-2 1-2-16,6 0 1 0,-5-2 2 0,-1 5-1 16,6-4 1-16,-4 1 1 0,3-2-2 0,-1 0 0 15,2 0-2-15,-4-2 0 0,0 2 0 16,-3-2 4-16,-2 2-1 0,-1 0 3 0,-4-1 1 15,-2 3 2-15,0-1 3 0,0 0 1 0,-1 0 2 16,-1-1-1-16,1 2-2 0,-1 0-3 16,0 0-5-16,1 0-4 0,-3-1-6 0,-5 1-3 15,0 1-2-15,-3 4-1 0,-9 1 5 0,1 1 2 16,-1 4 0-16,3-2 0 0,-1 2-2 0,0 1 1 16,4 0 1-16,-3 3 0 0,5 1 2 0,1-1 1 15,2 0 0-15,1-1 1 0,5-2-1 0,2-1-2 16,1-3 2-16,3-3 0 0,-1 1 0 15,6-3 2-15,0-1 0 0,3 0 0 16,0-2 2-16,6-2-1 0,-4 0 3 0,0 0-3 0,5-4 1 16,-6 0-1-16,5-1-3 0,-3-4 2 15,4 3-1-15,-1-1 1 0,-4-2 1 0,-1 0-1 16,1-2 1-16,0 2 1 0,-2-2 0 0,-2 4-1 16,-4-4 1-16,3 5 0 0,-4 0 1 0,1-1 1 15,-2 2-1-15,-3 1 0 0,2 1-1 0,-1 0-1 16,-1 1 1-16,0 3-1 0,0 0 2 15,-1 1-4-15,1 0-1 0,0 1 0 0,0-1-5 16,-1-1 1-16,1 1-4 0,0 1-6 0,0-1-4 16,0 1 1-16,0 1 5 0,1 2 5 15,0 2 8-15,3 1-2 0,-2 0 1 0,1 1 0 16,3-1 1-16,-2 1 3 0,5 0-3 0,-1 1 2 16,0-2-3-16,2 2 0 0,0-3 3 0,1-1 0 15,0-3 0-15,-2 2 2 0,1-3-3 16,1-1 1-16,-2 0 0 0,1-2 2 0,2 1-2 0,0-2 0 15,4 2 1-15,0-2-4 0,3-3 4 16,-2-1 0-16,-2 0 2 0,1 0 1 0,-2-2-2 16,2 0 0-16,-2 0 0 0,-2-2 1 0,1 0 0 15,-5 1 0-15,0-1 1 0,1-1-1 16,-2 3 2-16,2-1 1 0,-5 0 0 0,-2 3 3 16,3 0-1-16,-3 0 0 0,0 2-1 0,-2 2 4 15,0 2-3-15,1-1-2 0,-2 4-5 0,1-2-12 16,0 1-6-16,0 1 0 0,-1 2 0 15,0 5 5-15,-1 3 9 0,-3 3 1 0,4 0 1 16,-1 5 6-16,1 0-6 0,2 0 0 0,0 0 0 16,2 1-3-16,5-4 3 0,2 0 0 0,1-1 2 15,9-3-2-15,0-1 1 0,3-3 0 16,5-4-2-16,-2-1 5 0,-3-2-2 0,-1-5 2 16,-1-2 1-16,-2-3-1 0,3-3 3 0,-3-2 3 15,1-1 0-15,0-2 2 0,1 0-6 0,-2-5-3 16,2 1 1-16,-3-1 1 0,-5-2 1 15,-1 1 2-15,-1-1-2 0,-2 2-4 0,-1 0 4 16,0 0 2-16,-4 3-1 0,-1 4 8 0,-1 3-5 16,-1 1 1-16,-1 2 0 0,0 3-2 15,0 1-1-15,0 3-3 0,0 1-6 0,0 3-14 16,-1-3-15-16,-1 3 0 0,-1 3 4 0,-2 6 13 16,-5 3 11-16,0 4 2 0,-5 6 2 0,3 0-2 15,0 6 0-15,-5-3 0 0,2 4-3 0,-3 2-4 16,-2 1-2-16,7-2-15 0,-1-1-27 15,3-5-20-15,8-4-33 0,0-2-32 0,3-2-102 16,2-3-162-16,1-2-379 0,7-5-755 0</inkml:trace>
  <inkml:trace contextRef="#ctx0" brushRef="#br0" timeOffset="20651.5298">16809 5268 880 0,'2'-9'782'0,"-2"-2"-258"0,0-3-208 15,-1 7-112-15,-5 2-62 0,4 3-48 0,-4 0-43 16,1 1-25-16,-4 2-15 0,-3 4-2 0,-6 1-6 16,-2 6-1-16,-4 0 0 0,-2 3-8 0,-4 2 9 15,-1 2 0-15,0 1 1 0,-2 0 3 16,-2 2-6-16,1-1-2 0,3 1-5 0,7-3 1 0,-1-3-10 16,10-3-7-16,5-4-3 0,4-3-9 15,6-3 0-15,0 3-8 0,0-2-15 0,5-1-5 16,0 0 3-16,3-2 14 0,4-1 22 0,-1 0 13 15,7 0 5-15,-5-3 4 0,5 2 4 16,-3-3-3-16,2 1 4 0,1 1 0 0,1 0 2 16,2 4 5-16,-3 1 1 0,-1 3 5 15,1-1 1-15,-1 2 4 0,-3 3-5 0,2 0 0 16,-4 1-3-16,1 1-6 0,2 2 5 0,-2-3-2 16,0 2 5-16,5-3 17 0,0-1 7 0,4 0 3 15,0-2-1-15,-2 0 1 0,0-4 4 0,1-2 9 16,-3-3 5-16,2-3-5 0,-4 0-5 15,1-3-7-15,-6 3-2 0,1-5 0 0,1 0-6 16,-2 0-2-16,0-1-4 0,-2 0 0 0,-3 1-3 16,3-1-3-16,-2 0 0 0,-4 2-9 0,0-1 5 15,0 2-1-15,-3 1-1 0,0-3 4 16,-3 6-4-16,1 0 2 0,1 2-5 0,1 1-1 0,-1-1-8 16,1 2-4-16,-1 0-4 0,0 0-14 15,1 0-8-15,0 0-29 0,-1 0-60 0,1-1-115 16,-2 2-58-16,-2 3-594 0,3 1-805 15</inkml:trace>
  <inkml:trace contextRef="#ctx0" brushRef="#br0" timeOffset="21385.0892">17613 5432 386 0,'1'0'568'0,"0"-5"-20"0,0 3-167 15,0 1-64-15,-1 2-66 0,2 0-77 16,-2 0-56-16,0-1-38 0,-2 1-19 0,2-1-18 15,0 0-14-15,-1 1-7 0,1-1-9 0,0 3-6 16,0-3-2-16,0 0-4 0,0 0 2 16,0 0-2-16,0 0-1 0,0 0 0 0,0 0-1 15,0 0-2-15,0 0-3 0,0 0-3 0,0 0-20 16,0-3-21-16,0 6-26 0,0-3-89 0,0 3-185 16,0 0-523-16,1 1-572 0</inkml:trace>
  <inkml:trace contextRef="#ctx0" brushRef="#br0" timeOffset="22680.9374">18542 5132 1 0,'-3'-8'439'16,"1"-2"-16"-16,-4-2-98 0,3 1-22 0,-3 4-32 16,2-1-51-16,-2 2-45 0,0-1-43 15,-2 3-33-15,1 0-25 0,-1 1-22 0,2 1-23 16,-3 2-14-16,-3 3-8 0,-3 1-7 0,-2 6 3 16,-5 2 1-16,-2 4 0 0,-3 5 1 15,-1 4 2-15,0 7-3 0,-1 0 2 0,-1 5 1 16,2-2-4-16,1 1 1 0,0-1-3 0,6-1-1 15,2 0 1-15,8-3-1 0,4-3 1 0,5 0 1 16,6-4 1-16,2-1 3 0,4-2 3 16,7-1 1-16,0-2 0 0,8-4 4 0,1-2 0 15,8-1 1-15,2-7 0 0,6-2-8 0,3-5-5 16,1-3-7-16,1-1-2 0,1-1-3 16,-3-3-3-16,1 0 4 0,-4-1-6 0,-3-2 4 15,-2-1 0-15,-2 0 3 0,-6-1 5 0,-1 2 2 16,-3-2 2-16,-3 0 4 0,-6 0 2 0,-2 3 2 15,-4-1 3-15,-3 1 3 0,-1 2 0 16,-4 1 6-16,-2-2 2 0,0 4 0 0,-2-1 1 16,-1 1-5-16,-3 0-3 0,0-1-4 0,-2 1-4 15,-1 1-3-15,-2-1 0 0,-2 2-3 0,-3 1-2 16,1 2 1-16,-2 1-2 0,0 0 0 0,1 2 0 16,-2 2-1-16,1 1-1 0,2 3-1 0,0 1 0 15,2 2-3-15,2 1 1 0,1 1-2 16,2 0 0-16,0 1 3 0,4 1 0 0,1 3-2 15,2 0 4-15,1-3 0 0,2 3 0 0,0-2 0 16,5 0 2-16,-2 0-2 0,1-4 1 16,-1 1 1-16,2-3-1 0,1 0 2 0,-3-2-1 15,3-2 0-15,0 0 5 0,2-3 2 0,4 1 1 0,-2-4 2 16,7 0-2-16,1-1-2 0,-2-2 2 16,4-1-1-16,0-1-4 0,1 0 3 0,-1 0-2 15,0-2 0-15,1-2 5 0,-2 1-3 16,4-4 0-16,-2 3 0 0,2-3-3 0,-1 1-1 15,2 1-1-15,0 3-1 0,-2 1-3 0,1 1 2 16,-3 4-1-16,-1-1-2 0,-4 3 2 0,-5 1-4 16,-3 1-2-16,-2 2-2 0,-2 0-4 0,-2 1-1 15,-1 3 1-15,1-1 3 0,-2 1 2 16,0 2 4-16,0-2 3 0,-1 1 1 16,-1-2 4-16,0 2-2 0,1-2-1 0,-1 0-1 0,1 0-2 15,1-3 0-15,0 0-1 0,2 0-2 16,1-3-3-16,4 0-1 0,2 0-1 0,3 0-4 15,5 0-2-15,2-2-9 0,3 0-4 0,0 0-1 16,5-1-1-16,-1-2 3 0,4 2-3 0,1-2-4 16,1 0-1-16,-3-1 0 0,2 0 6 15,-2-2 10-15,-4-1 12 0,-1-2 7 0,-2 0 8 16,-4-3 3-16,-2-3 0 0,1 4 5 0,0-4 4 16,-2-2 2-16,-1 2 6 0,-1-4 7 15,0 0 6-15,-3 2 4 0,-3-5 6 0,-2 1 1 16,1 0-2-16,-5 1 0 0,1 4-4 0,-3 0 2 0,0 3 0 15,-4 4 1-15,3-1-1 0,-3 5-3 16,3 1 0-16,-2 3-11 0,2 0-12 16,1 4-31-16,-1 1-14 0,1 5 0 0,-4 3 2 0,-1 8 21 15,-3 7 6-15,0 7-1 0,-2 5 0 16,2 5 0-16,0-1-2 0,-3 5 1 0,-1 0 3 16,2 4-2-16,-2 0 0 0,2 5 1 0,-5-3-6 15,4-1 3-15,-2-2-1 0,1-8-2 0,4-4 1 16,3-10-3-16,3-5-1 0,2-7 1 15,-1-7 3-15,1-3 2 0,-2-2 7 0,4-3 12 16,-2-1 5-16,1-5-3 0,3-3-7 0,1-6-12 16,1-7-4-16,3 2 4 0,-1-7 1 15,1 2 0-15,0-1-1 0,2-2-1 0,-2-3 0 16,-1-1 0-16,2-1-4 0,-1-2 2 0,2-1-1 16,0 3-3-16,2-1 1 0,1 5-4 0,2 2-4 15,0 4-1-15,4 3 2 0,1 2-2 16,3 4 4-16,-3 1 1 0,0 6-4 0,-1 2 7 15,-1 2 4-15,-5 2-2 0,3 1 6 0,-2 4-6 16,-4 2-6-16,-1 3-1 0,1 5 1 16,-4 4 1-16,0 2 4 0,-4 1 4 0,-1 3-2 0,-4 3 2 15,-1-2 0-15,-2 0 0 0,-3-2 4 16,-3-1-1-16,3-5 1 0,-1-2-1 0,0-1 4 16,-2-5-1-16,1-2 2 0,1 1 1 0,0-3-2 15,3-2 0-15,1 0 0 0,4-2-2 0,-3-1-3 16,4 0-3-16,1-2-16 0,2-1-51 0,-1-1-60 15,8-6-94-15,7 0-94 0,9-2-110 16,5-2-303-16,2-1-242 0</inkml:trace>
  <inkml:trace contextRef="#ctx0" brushRef="#br0" timeOffset="23467.7971">20443 5377 1 0,'9'-4'343'0,"-3"-3"301"0,3-2-111 16,-5 4-134-16,-3 2-96 0,0 3-99 0,-1 1-97 15,-1-1-51-15,1 3-40 0,-1-2-19 16,-2 2-8-16,-2 3 2 0,2-1 6 0,-4 4 6 15,-1 3 2-15,2 1-1 0,0 2 2 0,4 0-1 16,-1-3 0-16,3 2 2 0,3-1 0 0,-2 0 4 16,6-4 7-16,-1 3 5 0,3-4 1 0,4-1 1 15,-1 0-5-15,2-3-6 0,4-3-1 0,-1 1-5 16,4-2 1-16,2-2 2 16,0 2-1-16,-3-5 2 0,1-2 5 0,-2-1 3 0,-4-1 4 15,0-2 1-15,-4 1-1 0,1-1-2 16,-2 0-2-16,-1 1 0 0,0 1-2 0,-6 0 5 15,5 1 1-15,-6 0 4 0,-1 2 3 0,1-1-2 16,-1 2-2-16,-1 3-2 0,0 1-9 0,0 1-7 16,0 0-11-16,0 1-15 0,-1-1-12 0,1 1-6 15,-2 4 4-15,1 2 10 0,1 1 15 0,-1 2 6 16,1 0 2-16,1 3-2 0,0 1 0 16,2-1-2-16,1 1 0 0,2-2-1 0,5-2-1 15,3 0 0-15,6-1-3 0,2-3-2 0,6-3-3 16,2-3-1-16,1-2 0 0,0-5 2 15,4-2 7-15,2-2 0 0,-2-4 5 0,3 0 0 16,2-4 1-16,1-5 2 0,-1 1-2 0,-1-8 1 16,1-4 1-16,1-2-1 0,0-6 2 15,-2-4 2-15,-2-1 1 0,-6-2 0 0,-6 3 3 16,-5 3 3-16,-4 7 4 0,-3 3 8 0,-6 6 4 0,-3 7 3 16,-3 2 1-16,-1 5 1 0,0 4-3 15,-1 5-2-15,-1 2-10 0,0 2-14 0,1 1-22 16,-1 2-11-16,0 4-3 0,-7 5 7 15,-3 10 14-15,-1 4 10 0,-4 9 2 0,2 0 1 16,0 5-2-16,3 3-2 0,1 0-1 16,1 4 0-16,3 1 1 0,3 0-1 0,1-3 0 15,3-3 0-15,3-2-3 0,4-1-5 0,6-8-6 0,2-3-4 16,5-9-1-16,4-3 6 0,1-7 11 16,4-5 5-16,2-3 7 0,-1-1 0 0,0-7 3 15,-1-1 3-15,-3-2 1 0,1-4 1 0,-3-2-2 16,-2-1 1-16,2-3 1 0,-2-1-4 0,0 0 0 15,-4 0 0-15,-1 4-2 0,-4 1 6 16,-5 0-1-16,-3 4 4 0,-3 2-1 0,0 3 1 16,-4 4-1-16,0-2-6 0,0 3-5 0,-5 0-8 15,0 2-6-15,-1 2-3 0,-7 2-1 16,3 4 1-16,0 1 2 0,-5 4 3 0,6 3 1 16,1 2 0-16,7-3 0 0,-1 3 1 0,4-2 0 15,4 1 1-15,0 3-1 0,7 0-3 0,5-1-5 16,6-3 0-16,5 1-3 0,-2-2-3 15,2-5-3-15,-5-1-8 0,-2-5-8 0,-3 1-1 16,-3-5 0-16,-4-5 3 0,-1 0-8 0,-1-5-26 16,-3-1-42-16,4-1-71 0,0-3-96 0,-5 0-176 15,3-7-312-15,0 1-112 0,-4-2 485 0</inkml:trace>
  <inkml:trace contextRef="#ctx0" brushRef="#br0" timeOffset="23766.6903">22048 5024 1 0,'0'-7'413'15,"-1"-2"92"-15,0-4-70 0,2 4-45 16,0 0-59-16,5 2-68 0,-1-2-59 0,4 3-55 16,0-2-38-16,2 1-28 0,6-1-19 0,-1 0-9 15,9 1-5-15,-2 0-3 0,4 2-8 0,-2-1-1 16,2 0-3-16,0 0-3 0,-1-1-1 0,4 2-5 16,-2 0-2-16,-2-1-4 0,2 3-2 15,-7-2 2-15,5 2-1 0,-4-1 2 0,-3 1-4 16,-3-1 0-16,3 2-4 0,-3-1-1 15,-4 0 2-15,-2 1-3 0,-6 1-1 0,1 1 1 16,-4-1 1-16,0 1 1 0,-2 0 1 0,1 0 0 16,-1 1-3-16,1-1 1 0,-1 0-3 0,0 0-1 15,-2-1-4-15,2 1-3 0,1 0-3 0,0 0-1 16,-1 0-2-16,0 0-2 0,-4 0-5 0,-3 1-4 16,-3 0-6-16,-4 4-20 0,-4 0-37 0,0 5-79 15,-4 0-204-15,-1 3-817 0,-5 1-503 16</inkml:trace>
  <inkml:trace contextRef="#ctx0" brushRef="#br0" timeOffset="24893.1288">3969 6584 1 0,'-2'-3'136'0,"1"-1"390"0,-1-2-102 0,-1 3-64 0,3 3-66 16,-1 2-82-16,1-1-91 0,0 0-67 0,1 3-48 15,0-2-14-15,-1 1 3 0,2 6 9 16,-2 4 16-16,0 5 6 0,1 3 3 0,-1 5 4 16,0 3-1-16,-1 2 2 0,-2 0-1 0,2 0-2 15,-3-4-3-15,2-1-5 0,-2-5-2 16,0-1-3-16,-1-2-1 0,2-2-1 0,-2-1-4 16,-2-4 5-16,4-2 1 0,-1-1 1 0,1-2 5 0,0-2 6 15,0-2 17-15,1-1 13 0,-2-2 7 16,-2 0-10-16,-3-3-17 0,2-1-17 0,-1-1-12 15,-2-4 1-15,1-1-1 0,-1 0-2 16,3-2-1-16,1-3-4 0,1-4-4 0,4-3-2 16,1-5 2-16,2-5-6 0,5-5 1 0,0-3-3 15,2 0-3-15,3 2 5 0,3-1 1 16,1 7 3-16,2 0 2 0,-4 5 1 0,5 3 1 16,-2 5 1-16,1 2 2 0,-2 4 1 0,-2 5-2 15,1 2-3-15,-3 1-6 0,0 6 3 0,-1 0-2 16,0 6 1-16,0 1-1 0,-1 3-2 0,-1 6 4 15,0 1-1-15,-1 2 5 0,-3 6-1 0,-2-2-1 16,-2 6 0-16,-2-4-2 0,-4 0 4 16,1-2 2-16,-3-2 0 0,-1-3 2 0,1 1-2 15,-1-3 0-15,-1-2 1 0,1-2 2 0,-1-1-1 16,1-1 0-16,-1-3-3 0,2-1-3 0,0-2-6 16,-1 1-7-16,1-2-21 0,1-3-43 15,2-1-114-15,1-1-289 0,2-3-958 0</inkml:trace>
  <inkml:trace contextRef="#ctx0" brushRef="#br0" timeOffset="25193.1167">4458 6508 718 0,'-4'-2'487'0,"-4"-1"-193"0,-2-1-82 16,2 4-55-16,-2 0-23 0,-1 1-25 0,0 5-18 15,-1-2-16-15,3 2-19 0,0 0-12 16,0 4-11-16,4-1-2 0,-1 2-1 0,4-1 0 16,-2 0 0-16,1 4 0 0,2-1 4 0,1-1-1 15,3 1-3-15,-1-1-5 0,3 0-2 0,1-1 1 16,3 0 2-16,0-2 2 0,1 0-2 0,5 0 2 16,3-2-1-16,5-1 1 0,5-2-4 15,2-4-6-15,1 0-6 0,1-4-8 0,-1 1-5 16,-4-2-4-16,-2-1-6 0,-3 0-9 0,-1 0-14 15,-1 1-20-15,-4 1-29 0,-3 0-45 0,1 0-69 16,-4 1-98-16,0 1-203 0,-3 2-320 16,1 0 12-16</inkml:trace>
  <inkml:trace contextRef="#ctx0" brushRef="#br0" timeOffset="25528.728">4833 6568 1 0,'1'-1'0'16,"0"-3"338"-16,1 1 103 0,-1 0-39 0,0 2-41 16,2 1-85-16,-3 0-108 0,1 1-79 15,0 1-50-15,0-2-11 0,3 0 12 0,2 0 15 16,2-2 17-16,3 1 2 0,5-1-7 0,0 0-10 15,5-3-8-15,1 1-9 0,0 0-6 0,3-1-5 16,0-1-9-16,3 0-4 0,-1 2-5 16,3 0-1-16,-3-1 1 0,-3 0-4 0,-1 1 1 15,-3-1-3-15,-1 3-1 0,-4 0-2 0,-2 1 0 16,-1 1 0-16,-5 0-4 0,-1 0-1 16,0 1-3-16,-3 1-5 0,1-1-6 0,-4 1-12 15,0 1-18-15,-2 1-31 0,-2 1-50 0,1 1-88 16,-3 0-166-16,0 1-378 0,-4 0-318 0</inkml:trace>
  <inkml:trace contextRef="#ctx0" brushRef="#br0" timeOffset="25776.2482">5056 6575 214 0,'0'-4'722'0,"-3"0"-165"0,1-1-141 15,-1 3-102-15,2 2-91 0,1 0-83 16,0 1-66-16,0 0-54 0,1 2-26 0,-1-1 1 15,0 2 2-15,0 4 9 0,1 2 7 0,-1 5 1 16,2 1 2-16,-1 0 1 0,2 4 0 16,-2 1-2-16,1 2 1 0,1 0-2 0,0 4 0 15,-2-1-1-15,1 1 0 0,-1-2-2 0,0-3 0 16,2-2 2-16,-2-1-4 0,1-2 0 0,-1-1-2 16,-1 0-4-16,1-3-1 0,0 0-9 15,2 0-12-15,-1-1-24 0,-2-3-57 0,2 2-127 16,-1-5-319-16,-1 1-487 0,2-1 110 0</inkml:trace>
  <inkml:trace contextRef="#ctx0" brushRef="#br0" timeOffset="26067.6051">5431 6816 1518 0,'2'-2'386'0,"3"-4"-190"15,-1 1-47-15,2-1-8 0,-2 2 5 0,-2 1-15 16,2 1-43-16,0 2-40 0,2 2-26 0,0 1-15 16,3 2-5-16,0 3 2 0,1 1-3 15,0 0 3-15,-1 5 0 0,-1-2 0 0,-1 3 3 16,0 1 2-16,-2 1 2 0,-4 0-1 0,-4 2 4 15,-4-2-4-15,-2 3-5 0,-5 1-10 0,0 0-43 16,-5 1-130-16,-2 1-735 0,-4-1-684 0</inkml:trace>
  <inkml:trace contextRef="#ctx0" brushRef="#br0" timeOffset="30922.6841">6886 6773 1 0,'-1'-3'0'0,"-3"0"0"15,-2-4 0-15,4 3 0 0,-2 0 0 0,1-1 0 16,2 2 0-16,-1-3 0 0,1 3 0 16,-2 1 0-16,0-2 0 0,2 2 97 0,0-1 26 15,-2 2-8-15,1-1 12 0,0 1 10 16,1-1-15-16,0-1 1 0,0 2-14 0,-1-2-16 16,-1 1 0-16,-1 0-3 0,3-2 6 0,-1 1 1 0,-1 0-6 15,0 0-6-15,1-1-11 0,1-1-5 16,-4 2-3-16,0-1-1 0,4 2-8 0,-1-2-7 15,-3 2-9-15,4-1-12 0,-2-1-7 16,-2 3-7-16,3-1-5 0,0 1-8 0,-4 1 1 16,3-2-3-16,1 2-1 0,-4 0 3 15,2 2-3-15,-2-2 1 0,2 1 0 0,-3 0-2 0,4 0 2 16,-3 1 1-16,3 1 0 0,-4-2-3 0,2 3 3 16,-2-1-1-16,3-1-1 0,-3 0 2 15,4 2-3-15,-3-1 0 0,3 3 0 0,-5 2-1 16,4 0 2-16,-2 1-1 0,-1 1 2 0,3-1 0 15,-3 2 0-15,4 2 1 0,0 2-2 16,-2 0 4-16,3 1-2 0,-1-1 1 0,-3-1 1 0,4 3 1 16,-5-1 2-16,4 0-1 0,-1-1 2 15,0-1-1-15,3-2 1 0,-1 1 0 0,1-2 0 16,-1-1 4-16,0-1-3 0,2 0 1 0,0-1 2 16,0 2-2-16,2-1 0 0,0-1 3 15,0-2 0-15,-1 0 2 0,3-1 3 0,1 0 1 16,0-1 4-16,1-2 4 0,2 2 0 0,-3-2 2 15,4 1 2-15,5-1-4 0,0-1 0 0,6-2-3 16,2-3-5-16,-1 1-4 0,5-2-4 0,-2 1-3 16,-1-2-1-16,3-2 0 0,-3 0-2 15,5-1-1-15,-5-4 0 0,5 3-3 0,-5-4 0 16,0 3 0-16,-1-4-2 0,-1-1 1 16,-5 4 2-16,2-3-1 0,-6 1 0 0,1-2 3 0,-1 1-2 15,-6 1 1-15,1-1 1 0,3 5-3 16,-6-3 1-16,3-2-3 0,1 4-1 0,1-2-2 15,-3 5 0-15,3 0-4 0,3 1-1 0,2 3 1 16,-4 0-4-16,2 3-2 0,0 2-1 16,-1 4-2-16,1 3 1 0,2 0 3 0,-1 5 2 15,-3 1 3-15,0 4 1 0,1 1 2 0,-2 0 2 16,-5 2 2-16,1 0-1 0,-3 1 3 0,0 0 1 16,3-2-2-16,-4 0 2 0,0-4 0 15,1-4-2-15,-1-3 2 0,4-1 0 0,-2-2 0 0,3-1 3 16,-1-2 2-16,5-3 4 0,3-2-1 15,6-2-1-15,2-1-5 0,6-5-3 0,0 1 0 16,-2-3 0-16,2-1 2 0,-3-1-1 0,-3 1 1 16,0-3 1-16,-1 3 2 0,-3-5 2 0,-3 2 3 15,1 0 3-15,-3 1 0 0,-3 0 6 16,-1 0 2-16,-3 0 4 0,1 0 3 0,-2 3 1 16,-2 2 1-16,-1 2 0 0,-1 3-2 0,0 1-2 15,-1 0-4-15,0 2-7 0,0 2-11 16,1 0-15-16,0 2-15 0,-1 2-2 0,0 0 3 15,-2 4 7-15,-2 7 12 0,4 1 0 0,-2 2 3 16,3 0 1-16,3-1 2 0,0 1 2 16,6-1-2-16,1 0 1 0,2 0 0 0,6-4 2 15,2-1 2-15,1-6-1 0,5-1 1 0,-1-2-2 16,3-3-3-16,-4-4-2 0,5-2-3 0,-1 0-1 16,0-6 0-16,-2 1 1 0,0-4 1 15,-2-3 2-15,-5-1 3 0,2-1 2 0,-3-5 1 16,-3-5 1-16,2-1-1 0,-4-3 3 0,5 0 1 15,-5-1 4-15,3-1-2 0,-5 0-2 0,-1-1 1 16,-1 1-3-16,-5 2 6 0,1 4 0 0,-4 3 3 16,-2 5 3-16,-3 5-1 0,2 3 4 15,-1 4-1-15,-4 5-2 0,5 1-7 0,0 3-10 16,-2 1-17-16,2 2-7 0,-1 4 2 16,-4 6 4-16,-4 6 12 0,2 4 5 0,-1 4 0 0,2 4 2 15,3 0 1-15,2 2-1 0,-2 4-1 0,4 0 0 16,1 5 0-16,0-1 1 0,0-2 1 15,1 3 0-15,5-6-1 0,-3-4 0 0,6-6-2 16,-1-7 2-16,1-6 0 0,-1-2 3 0,5-3 6 16,-3-3-1-16,2-1 2 0,0-3 0 15,5-3-1-15,-2 0-1 0,6-4-2 0,-1-2-2 16,2 1-4-16,1-3 1 0,-1-2 0 0,-6 1 0 16,3-1 3-16,-2 0-3 0,-5 0 1 15,0 0 0-15,-3 1 4 0,0 3 5 0,-6 0 3 16,3 0 3-16,-5 4 1 0,1-1 1 0,2-1-1 15,-3 1 0-15,0 0 0 0,1 1-3 0,-2 1-2 16,0 1-1-16,0 1-5 0,0 2-3 16,0 0-6-16,0 1-10 0,0 0-7 0,1 3 0 15,0-1 2-15,4 4 7 0,-3 5 8 0,0 1 0 16,1 4 0-16,1 2-1 0,-1 0 0 0,-2-1 1 16,4 1 1-16,-3-1 1 0,0 1-2 0,-1-4 0 15,4 3 0-15,-3-3-3 0,0-4-3 16,0 2-16-16,2-4-24 0,-2-1-43 0,0 0-75 15,-2-4-118-15,2-2-199 0,2-2-399 0,-3-2-206 16</inkml:trace>
  <inkml:trace contextRef="#ctx0" brushRef="#br0" timeOffset="31858.6726">9051 6579 408 0,'-1'-4'515'0,"0"-6"-156"0,-2 1-83 16,0 0-37-16,0 3-27 0,0 0-32 0,-3 0-38 16,2-1-38-16,-3 5-28 0,2-2-21 15,-4 3-15-15,1-1-7 0,-2 0-9 0,1 2-9 16,-3 2-5-16,2 1-8 0,-3 2-3 0,-2 7 0 16,1 2 2-16,-2 6 1 0,0 1-1 0,1 4 0 15,4 0-5-15,-2 2 4 0,5 2 2 0,0 0 0 16,4 2 2-16,-1-1-2 0,3-1 0 15,7-4-2-15,0-4-3 0,6-2 0 0,7-1-1 16,0-3 1-16,5-6-1 0,3-4 5 0,3-2 1 16,0-4 0-16,3-3 5 0,0-1-6 15,-6-2 0-15,-1-3-1 0,-1-1 2 0,-3-1 0 16,-2-1 2-16,-1 0 3 0,-5-1-1 0,3-1 5 16,-6 0 3-16,-5 0 4 0,4 0 6 0,-7 0-3 15,-2 4 0-15,0 2-2 0,-1 1-3 16,-3 2-2-16,-3 0-7 0,3 3-3 0,-4 0-10 0,-1 3 2 15,-3 0 1-15,-1 3 1 0,-1 1 1 16,3 2-4-16,-1 2 1 0,1 3-3 0,1 0 0 16,3 4 3-16,1 0-3 0,0-1 3 0,5 0-1 15,1 1 1-15,2-2 0 0,6 0-2 16,1-1 4-16,3-1-7 0,2 0 4 0,7-2-2 16,-1-1-3-16,5-5 5 0,-2-1-1 0,-4-2 1 15,1-2-1-15,-1 0 4 0,-5-3 2 0,1 0 1 16,-3-1 7-16,-3-1-5 0,0-2 1 15,-3 1 0-15,2 1 0 0,-4-4 2 0,1 2 0 16,-2-1 1-16,2 0-2 0,-3 0 1 0,0-1 2 16,-2 0 0-16,1 0 6 0,-1 1-4 0,1 1 2 15,-1 4-3-15,0 2 0 0,0 2-8 16,0 1-9-16,0 1-15 0,0 1-12 0,0 1 8 16,3 1 6-16,1 5 12 0,2 3 12 0,0 2-2 15,5 1-2-15,-1-1 0 0,1 2-3 16,7-3 0-16,0-1-1 0,2-2 0 0,2 0-3 15,1-5-1-15,4-1-1 0,0-4-2 0,0-2 0 16,2-3-1-16,-1-3 3 0,-3-2 3 0,1 1 2 16,-3-4 6-16,-4-2 4 0,-2 0 3 15,-4-3 0-15,-1-3 2 0,-3 0 2 0,1-1 1 0,-1-2 3 16,-1 0 1-16,-1-1 4 0,0 0 5 16,0 1 2-16,-3 1 5 0,-3 1 4 0,-2 5 3 15,-3-1 0-15,-2 5-5 0,1 4-3 0,-1 2-8 16,-2 0-2-16,0 4-9 0,1 2-7 0,-3 2-4 15,-1 2-5-15,-1 5 2 0,-1 1-1 16,0 5-1-16,1 1 2 0,-3 6 0 0,4 0 0 16,2 4 1-16,3 0 3 0,0 0-6 15,6 3-4-15,0 3-16 0,0-1-40 0,4 0-65 16,3-3-188-16,0-2-649 0,2-3-617 0</inkml:trace>
  <inkml:trace contextRef="#ctx0" brushRef="#br0" timeOffset="32421.2993">10474 6545 973 0,'-6'-14'656'0,"-2"-3"-418"0,-1-1-41 0,6 11-30 15,2 6-36-15,1 1-42 0,0 1-50 0,0 0-36 16,-2 3-13-16,2 5 10 0,0 5 15 16,0 8 22-16,0 6 13 0,0 5 4 0,3 5-1 15,-1 5-6-15,-1 4-6 0,2 0-11 0,1 1-6 16,-4-1-6-16,-4 0-3 0,1-1 1 15,2-3-1-15,-2-4-1 0,0-1-1 0,1-9-3 16,1-7-2-16,1-4-2 0,0-5 0 16,-1-4 0-16,0-2 2 0,1-3 5 0,0-3 17 0,-1-1 20 15,1-2 11-15,-3-2-7 0,0-2-15 16,0-5-21-16,-3-1-13 0,1-6-1 0,-4-3 0 16,0-3-3-16,-1-1 2 0,0-2-1 0,0-2-2 15,4-1 2-15,0-1-2 0,3 0-1 0,1 0-1 16,5 1-2-16,1 3-3 0,3-1-1 0,3-1 0 15,1 0-2-15,2 2 2 0,3 2-1 0,-2 3 0 16,3 5 1-16,1 3-2 0,-2 3 0 16,4 4-3-16,-6 5-6 0,2 2-1 0,-3 5-1 15,1 4 3-15,-4 1 3 0,1 6 7 16,0 4 3-16,-3 1 0 0,-1 4 4 0,0-2-2 16,-4 0-1-16,-1 0-3 0,0-4-5 0,-4 2-10 15,0-1-20-15,-1-1-31 0,1-3-46 0,0-1-61 16,2-5-82-16,4-3-72 0,1-3-74 15,5-4-139-15,4-1-106 0,1-2 284 0,6-4 369 16</inkml:trace>
  <inkml:trace contextRef="#ctx0" brushRef="#br0" timeOffset="33010.5501">10911 6768 1 0,'8'-12'501'16,"2"-1"138"-16,2-3-148 0,-6 2-129 16,-3 5-94-16,0 1-58 0,-1 2-42 0,-4 1-32 15,2 3-34-15,-1 0-30 0,-1 0-24 0,1 1-21 16,-3 2-17-16,-2-1-8 0,2 4-5 0,-4 1 0 15,-3 2 0-15,1 4 3 0,1 1-1 16,0 3 0-16,-2 1 1 0,5-3-3 0,2 3 1 16,3-1 1-16,1-1-3 0,4 2 0 0,2-1 0 15,3-2 0-15,2 0-1 0,1-5 3 0,5-2-1 16,-3 0-1-16,8-4 3 0,-3-3-3 0,0-2 2 16,0-1 1-16,-4-2 2 0,3-1 0 15,-5-1 3-15,1-2 0 0,-3 2-1 0,0-3 3 16,-2 1 0-16,-3-1 1 0,0 0 0 15,-2-2 1-15,0 1-1 0,-2-2 2 0,1 3-1 0,-3-1 3 16,0 1-1-16,-3 1 2 0,2 1 0 16,0 2 0-16,0 2 0 0,-1 1-2 0,0 1-1 15,1 2-6-15,1 1-8 0,0 0-13 0,0 1-13 16,0 2 3-16,0 1 3 0,0 4 12 16,0 2 9-16,3 3 5 0,5 2-1 0,2 0 0 15,1 0 2-15,6-2-2 0,3-2 2 0,3-1 0 16,5-4 0-16,1 0 1 0,0-4-1 15,-2-1-1-15,-1-2 0 0,-5-1 3 0,0-4-2 0,-3 1 3 16,-4-5 3-16,2-1-2 0,-2-3 3 16,-4-2 0-16,3-2 0 0,-4-2 2 0,0 1-1 15,2 0 1-15,-4-1 4 0,1-2-1 16,-2 1 4-16,0-1 3 0,-3 2 0 0,-1-2 1 16,-1 1-1-16,-2 2 0 0,1-1 0 0,-2 5 0 15,2 3 1-15,-3 2-1 0,1 4-3 0,-1 1-1 16,2 3-6-16,1 2-5 0,0 0-10 0,0 1-18 15,-1 0-6-15,1 5 2 0,-1 6 5 0,-1 4 14 16,1 5 7-16,1 4 0 0,1 1 0 16,1 3 1-16,-1-1-2 0,4 3 1 0,-3-2-2 15,-1 4-3-15,1-1-7 0,-1-2-17 0,3-4-22 16,-1-3-14-16,1-4-18 0,2-5-14 0,-2-1-19 16,0-3-45-16,-1-1-77 0,-1-1-150 15,2 0-324-15,-2-4-289 0,-1-1 660 0</inkml:trace>
  <inkml:trace contextRef="#ctx0" brushRef="#br0" timeOffset="33534.1529">11538 6653 1 0,'13'-4'0'0,"11"1"0"15,5-2 0-15,0 2 0 0,1 1 32 0,1 1 245 16,0-3-45-16,2 1-35 15,-2 0-40-15,0-1-28 0,-3-1-19 0,1 0-18 16,-4 0-1-16,-2-1-3 0,-4-3-1 0,-5 3 11 16,-2-3 8-16,0-2 5 0,-3 2 3 0,0-6 3 15,-1 2-6-15,-2 0-2 0,-1-2-8 0,0 4-15 16,-2-1-10-16,-3 0-11 0,-3 1-8 0,-2 2-4 16,1-1-3-16,1 1-8 0,-2 4-5 15,2 2-9-15,-1 2-15 0,2 0-8 0,1 2-11 16,-4 0-9-16,0 2 2 0,-5 4 0 0,1 4 3 15,-2-1 7-15,1 4-2 0,0 0 2 0,1 2 1 16,4 2 2-16,-1 2-3 0,1 1 3 16,0-1 0-16,0 3-1 0,0-1 4 0,1 0-2 15,1-1-1-15,0-2 2 0,3-2-1 0,0-4 0 16,1-1 0-16,2-5 0 0,-1-1-5 0,1-2 6 16,1-3 0-16,0 1 2 0,0 0 8 0,3-4-2 15,0 0-1-15,3-1 2 0,4-2-4 16,-3-1 0-16,4-1 2 0,-3-2 1 0,1 0 0 15,-3-1 1-15,0-1-1 0,3 2-3 16,-3-2 4-16,-1 2-5 0,0 2-1 0,-4 4 0 0,0 1-4 16,-3 0-1-16,2 2-1 0,-1 0-2 15,0 2-6-15,2 0 5 0,1 4 2 0,1 1 0 16,-1 1 6-16,1 1-4 0,0 0 2 0,1 1 0 16,0 0-1-16,-1-3 3 0,3 0 1 15,-1 0 0-15,1-2-4 0,-1 0-2 0,2 0-18 16,2-1-79-16,4 1-240 0,-4-3-803 0,5-2-217 15</inkml:trace>
  <inkml:trace contextRef="#ctx0" brushRef="#br0" timeOffset="37277.9291">13495 6593 1 0,'3'-5'0'0,"-1"0"0"0,0-3 0 15,2 0 173-15,-3 1 165 0,-1 1-40 16,-1-1-38-16,-3 0-34 0,2 1-27 0,1-1-30 16,-2 0-20-16,0 0-24 0,1 1-14 0,-1-1-8 15,-2 2-13-15,2-1-13 0,-1 1-13 16,-2-1-18-16,-1 1-11 0,2 0-7 0,-3 2-6 15,-2-1-2-15,0 2-4 0,-2-1-5 0,-1 3-3 16,-2 0 1-16,-2 1-4 0,-2 2 1 0,-4 0 0 16,1 1-2-16,0 3 2 0,1 2 0 15,-3-2-2-15,3 2-2 0,2 2 2 0,1 0 0 16,1 1 0-16,1 1 1 0,2 2-2 0,0 0-2 16,1-2 0-16,2 1-3 0,2 1 2 15,3 0-3-15,-1 0 0 0,5-1 2 0,2 2-1 16,1 1 2-16,3-1 1 0,2 2 1 0,4-1-2 15,4-3 6-15,5-2 1 0,2-2-2 0,5-2 2 16,3-5-2-16,2-1 1 0,0-4 1 16,0 0-2-16,-1-4-1 0,-4 2 0 0,-3-4 1 0,-1 0-1 15,-5-4 4-15,-1 2 2 0,0-4 0 16,-5 2 4-16,-1-1 2 0,-3-1 1 0,-2 1 1 16,-1-3-1-16,-1 1-2 0,-3-1-3 0,-2 1-1 15,-1 0-3-15,1 1 2 0,-2-1 0 16,-2 3-2-16,3 0 2 0,-4 1 1 0,4 4-2 15,-4-1 2-15,4 4-2 0,-4 1-6 0,5 0-3 16,-2 3-8-16,1 2-7 0,1 0-4 0,-4 3 0 16,0 2 4-16,-3 5 7 0,1 2 4 15,4 1 0-15,-4 3 2 0,3-1 2 0,0 1-1 16,0 0 1-16,4 2 1 0,-1-1-2 16,2 0 0-16,2 1 0 0,1-1 0 0,0-1 2 0,5-2-1 15,-4-3 0-15,4-3 3 0,2-4-1 16,1 1 2-16,1-6 2 0,5 1 0 0,0-2-1 15,2-2 0-15,3-1 0 0,0-2-1 0,0-1 2 16,-1-1 0-16,-1-1-3 0,0-2 2 16,-1-2 0-16,1 0-2 0,-2-1 1 0,-1 3-2 0,2-1-5 15,0 1 4-15,-6 4-1 0,3-2-1 0,-4 3 1 16,-1-1-1-16,1 2-2 0,-2 0 0 16,2 1 0-16,-1 1-2 0,-1 2 2 0,0-1 0 15,1 2-3-15,-2 0 3 0,-1 0-1 0,3 0 0 16,3 1 6-16,-2 1-4 0,-1-1 2 0,4 1 0 15,1 0-3-15,3 1 0 0,2-1 0 16,1 2 0-16,5 0-2 0,-1 0 2 0,2 3-1 16,2 1-1-16,1-2 5 0,2 0-1 0,3 1 0 15,4 2 1-15,2-3-1 0,4-1-1 16,0 0 0-16,-1-2 1 0,0-3-3 0,-2-2 3 16,-2-1 0-16,-1-3-1 0,-3 0 7 0,-5 1-2 15,-2-1-1-15,-8-1 3 0,3-1-5 16,-3-1 2-16,-8 0 4 0,-1 0-1 0,-5 2 2 15,1-2 5-15,-6 2 1 0,1-2 3 0,-2-1 6 16,-2 0-4-16,-3 1 0 0,-1 1-2 0,2-3-6 16,-6 3-3-16,4 0-3 0,-4-1-2 15,-2 2-6-15,-2 1 4 0,-5 2-3 0,2 0-1 16,-6 1 6-16,-4 3-9 0,2 2 1 0,-5 1 0 16,1 2-1-16,1 2 3 0,3-1-3 0,5 1-2 15,4 2-7-15,8 0-6 0,2 1-1 0,7 1 2 16,1-2 8-16,5 1 2 0,8-1 2 0,3-1 4 15,2-3-2-15,2-3 4 0,4-1 3 16,-5-4 0-16,-1 1 1 0,-4-2 4 0,1-3 2 16,-7-2 3-16,-2-2 9 0,0-1-2 0,-2-2 3 15,-1-3-1-15,-3 0-8 0,3-2 4 0,-4-2-2 16,-1 0 1-16,2-1 2 0,-2 0-1 16,-1-3 0-16,0 1-1 0,-2 0 5 0,1 0-4 15,-2 1 1-15,-1 1 2 0,0 1-2 0,2 0 7 16,-2 1 3-16,-2 5 5 0,3-2 4 15,1 5-1-15,0 3-1 0,0 2-3 0,0 2-3 16,1 3-9-16,-1 1-13 0,2 1-16 0,-1 1-12 16,0 2 5-16,0 7 5 0,0 6 9 15,1 6 6-15,1 5 1 0,0 3 0 0,5 0 0 16,-3 1 1-16,2 2-3 0,-2-1 0 0,3-2 0 16,-1 2-3-16,-1 0 3 0,1-2-2 0,-2-1-2 15,-1 2-7-15,3-4-19 0,-2 0-40 0,5 0-66 16,-1-6-134-16,1 0-380 0,3-2-961 0</inkml:trace>
  <inkml:trace contextRef="#ctx0" brushRef="#br0" timeOffset="39118.1586">15899 6338 412 0,'1'-6'381'0,"3"-1"45"0,0-1-86 16,-2 1-24-16,0 4-33 0,1 2-82 0,-1 1-71 16,-2 0-62-16,0 1-56 0,2 2-16 15,-1 4 2-15,1 3 4 0,4 8 22 0,-2 3 4 16,3 7 5-16,-1 4 7 0,-2 7-8 16,2 6-7-16,-3 1 1 0,0 5-2 0,1 2 0 15,-2 2-2-15,0-2-1 0,-2-1-9 0,1-7-1 16,-1-4-2-16,1-4-4 0,-1-8 3 0,0-4-1 15,1-5 0-15,-1-4 2 0,0-5-1 16,0-2 0-16,0-4 2 0,0-2 11 0,0-3 14 16,0 0 22-16,-1-1 22 0,1-1-10 15,0-5-13-15,0-4-25 0,-2-4-27 0,-1-4-1 0,-2-2-3 16,1-4 1-16,-2-1 0 0,3-5 0 16,-3-1-1-16,3 0-3 0,0-3-1 0,2-4-1 15,1-1 3-15,2 0-2 0,2 3 0 0,3 2 0 16,1 3-2-16,1 3 0 0,2-1 1 0,-1 5-1 15,2 2-2-15,3 5-1 0,3 0 0 16,0 2-1-16,2 5 2 0,1 0-1 0,0 5-2 0,1 3-2 16,-3 3-6-16,-1 3-3 0,-2 3 2 15,-1 4 3-15,-2 3 5 0,0 6 4 16,1 4-2-16,-2 3 0 0,-3 1 1 0,-5 3 1 16,1 1 2-16,-5 0 3 0,-5 1-1 15,2-1 2-15,-5-4 0 0,0 0 1 0,2-9 2 0,-1-4-1 16,-1-3 3-16,4-4-3 0,-5-1 4 15,1-1 1-15,4-2 2 0,-3-2 7 0,4 0 1 0,-2-2 6 16,2-1 2-16,1-4-5 0,0-1-3 16,-2-3-9-16,4-4-7 0,4-3-3 0,-1-2-5 15,5-1-2-15,-2 1 1 0,4-2 1 0,8 3-2 16,-2-1 0-16,6-1 2 0,0 3-1 16,0-1 5-16,3-1 2 0,0 2 0 0,4 2 1 15,-3 0-1-15,1 4 3 0,-1 0-2 0,-3 4 2 16,-3 2-3-16,0 2-2 0,-4 1 0 0,6 2 1 15,-1 0 2-15,-1 3 1 0,0 1-4 16,-4 4-3-16,1 3-4 0,-5 0 2 0,0 3-2 16,-3 0 1-16,0 3 0 0,0 2 0 0,-5-1 3 15,1 2 3-15,-4-3 1 0,-1 3-2 0,-2 1-1 16,-4 1 1-16,-3 2-1 0,-2 0 2 16,-1-2 2-16,-2-4-1 0,0-3 0 0,2-5 1 15,2-3 3-15,1-2 4 0,-2-3 2 0,3-2 0 16,3 0 3-16,-2 0 1 0,3 0 4 0,-2 0 2 15,5-3-2-15,1-1-6 0,2 1-12 0,4-5-10 16,-3-1-4-16,7 0-3 0,0-5 5 16,3 2 1-16,4-2 0 0,3 1 2 0,2-1 0 15,4 2 3-15,-2 0 1 0,3 1 2 0,-1 2 3 16,3-2 2-16,-2 1 3 0,0 2 3 0,-1-2 3 16,-4 1 3-16,3 2 0 0,-8-1 3 15,0 3-2-15,-2 2 6 0,-3-2 0 0,-4 1 3 16,-1 1 4-16,1-1-3 0,-6 2 3 0,1 0 0 15,0 1 2-15,-3 1 0 0,0-2-2 16,0 2-1-16,0 2-4 0,-1-2 6 0,1 0-2 16,0-2-6-16,-2 0-2 0,0 0-11 0,1 0-2 15,1-1 1-15,0-1-1 0,-1 0 2 0,1 2-2 16,0-1 0-16,0 3-4 0,0-2 2 16,0 1 2-16,-1 0 0 0,1 0 3 0,0 1-5 15,0-2 1-15,0 2 0 0,-1-1 1 0,1 1 0 16,-1 0 0-16,1-1 1 0,0 2-4 0,-2-1 3 15,2-1 2-15,0 1-1 0,2-1 4 0,-2 1-4 16,0 0-3-16,0 0 0 0,0-1-1 16,1 1-1-16,-1 0-1 0,1 0-2 0,0 1-6 15,-1-1-3-15,1 0-3 0,2-1 1 0,4 0 4 16,1 1 1-16,4-2 5 0,-1 2-1 16,3-1 2-16,-1 1 3 0,2 0 1 0,1-1 0 15,0 1-2-15,1-4 4 0,0 3-1 0,-1 0 2 0,1-2 4 16,-1 2-5-16,-1 0-1 0,2-1-1 15,-3-1-1-15,1 2 2 0,-4 0 1 0,-4 0 0 16,-1 1-1-16,-4 0 3 0,0 0 6 16,-2 0 3-16,-2-1 8 0,1 1-3 0,1 0-1 15,-1 0 1-15,0 0-5 0,-1 0 0 0,0 0-4 16,-1 0-5-16,-1 1-6 0,-5-1-3 16,-1 1-1-16,-5 0 3 0,0 2 7 0,2 1-6 0,-3 1-2 15,4 2-1-15,-1 3-7 0,-1-1 6 16,4 4 2-16,-1 1 1 0,3-1-1 0,1 1 0 15,0 0-1-15,6 3 0 0,1-2 4 16,1 0-5-16,4 1 2 0,2-4-1 0,1-1-3 0,0-3 5 16,2-1 2-16,-1-3 3 0,2-2 0 15,0-2-1-15,0 0 0 0,0-1 0 0,1-3 2 16,0 0-4-16,2-1-1 0,-3-1-1 0,0-1-7 16,0 0 7-16,-1-3-1 0,1 1 2 0,0-2 2 15,-1-1-1-15,-2-1 0 0,2-1 2 16,-4 0 6-16,0-2-6 0,-2 2 0 0,2-1-1 15,1-1-4-15,-3 2 6 0,2 0-2 0,-2 4 1 16,3-1-1-16,-2 3-4 0,2 1-3 0,-2 0-5 16,1 1 1-16,4 3-8 0,2-1-1 15,3 2 3-15,2-1-4 0,0 1 11 0,4 0 3 16,2 0 5-16,1 0 5 0,-3 0-3 0,2-2 3 16,-2-2-2-16,-1-2 3 0,1 2-1 15,-1-1-4-15,-2-2 2 0,-2-1-4 0,-1 2 7 16,-3-6 5-16,1 3 1 0,-1-4 2 0,-3-1-1 15,-2 0 3-15,0-2 1 0,-3 1 4 0,-1 3 1 16,-2 1-3-16,-2 2 2 0,-2 1-6 16,0 2 5-16,-2-1-2 0,1 2 0 0,-2 2-2 0,1 0-5 15,-1 3-5-15,0 2-5 0,1 1 0 16,-2 3-5-16,-3 3 0 0,-2 5 1 0,-2 3 0 16,2 5 7-16,1 5 2 0,-2 5 0 0,4 5 4 15,1 4-4-15,0 3 1 0,1 6-1 0,2 4-1 16,0 1 0-16,2 2-2 0,1 1 2 15,1-1-3-15,1-4 4 0,2-3 0 0,1-5 1 16,4-4 3-16,-3 0-5 0,3-1 0 0,-3-4-3 16,1-1 2-16,-1-2-6 0,0-5-4 15,-1-3-5-15,0-3-17 0,1-6-10 0,-2-2-25 16,0-2-45-16,-2-4-50 0,0-1-123 16,-2-2-270-16,4-4-376 0,-2-4-122 0</inkml:trace>
  <inkml:trace contextRef="#ctx0" brushRef="#br0" timeOffset="39867.4421">17853 6576 1 0,'7'-8'159'0,"3"0"207"0,4-3-114 16,-1 2-11-16,2 3 24 0,1-1-8 15,-2 1-52-15,5 1-45 0,0 0-42 0,3 2-34 16,-2-1-17-16,4 0-18 0,0 1-7 0,0 1-3 16,-4 0-2-16,3-2 3 0,-6 1 2 0,0 1 6 15,-5-2 3-15,-3 1 11 0,-5 0 2 16,2 0 3-16,-3 0 3 0,-1 1-5 0,-2 1-3 16,-2-1-9-16,2 1-13 0,-3 0-14 0,0 0-16 15,0 1-12-15,-2-1-11 0,-5 3 1 0,-6 2 2 16,-3-1 4-16,-2 6 5 0,-4 0-1 15,-1 1 0-15,5 3 0 0,5-1 0 0,1 3-2 16,5 1 2-16,1-3-1 0,4 2-1 0,2-1 3 16,5 2 1-16,3 1 3 0,4-2 3 0,2 2-1 15,10-1 0-15,2-3 1 0,5-2 0 16,0-3 2-16,0-2 0 0,-1-4 0 0,-2-2-3 0,-2-2 3 16,-3-2 0-16,1-1 2 0,-1-2 3 15,-1-1-2-15,-1-3-1 0,-2 0-1 0,1-2 0 16,-2 0 2-16,-1 0 1 0,-3-2-1 0,-1 1 0 15,-4-2 2-15,1 1 0 0,-4 0-2 16,1 1 1-16,-2 2-4 0,-2 2-1 0,0 3-1 16,-1 3-2-16,1 1 0 0,-1 0-5 0,-1 3-9 15,-1 0-9-15,0 4-3 0,-6 1 0 16,2 3 8-16,-3 4 8 0,0 2 1 16,0 3 2-16,4 0 0 0,3-1-4 0,1 1 4 0,6 1-1 15,3-5 1-15,5 2 0 0,1-3 4 0,7 1 1 16,2-5 1-16,3-1 4 0,2-3-4 15,0-2 0-15,-1-4 1 0,-1-3-2 0,-1-2 4 16,-4-4 1-16,3-2 3 0,-1-2-2 0,0-1 3 16,-2-4 0-16,1-2 0 0,-5-1 3 15,3-3 1-15,-3-1 0 0,-2-2 1 0,-2 0 4 16,-1 1-1-16,-3 2 0 0,-2 2 1 0,-3 3 0 0,-2 3 1 16,-1 0 2-16,-1 3-1 0,-2 4 2 15,-1 3-6-15,2 3-5 0,1 1-3 0,-1 4-14 16,1 0-7-16,0 2-4 0,-3 5-1 0,0 3 7 15,-6 8 5-15,2 5 5 0,2 3 0 16,0 5 1-16,4 1 0 0,0 5-4 0,4-2 1 16,-1 3-3-16,2 1 2 0,-3 0-5 15,0 1-17-15,0-1-28 0,0-1-39 0,2-6-39 16,2-6-38-16,1-8-46 0,1-3-95 0,-1-4-191 16,1-3-352-16,-3-5-228 0</inkml:trace>
  <inkml:trace contextRef="#ctx0" brushRef="#br0" timeOffset="40006.1492">18761 6523 444 0,'2'-10'694'0,"0"-7"-182"0,3-1-225 15,1 6-101-15,2 5-83 0,1-3-56 0,3 4-36 16,2 3-22-16,4-1-12 0,2 4-13 16,2 0-81-16,5 3-303 0,5 1-775 0</inkml:trace>
  <inkml:trace contextRef="#ctx0" brushRef="#br0" timeOffset="41498.9991">19636 6342 838 0,'-7'-10'424'0,"-3"-4"-77"0,0 2-83 0,0 5-58 15,9 5-21-15,-1 2-33 0,2 0-46 0,0 0-40 16,0 1-31-16,2-1-23 0,-2 1-16 0,0-1-4 15,1 1 0-15,4 2 8 0,-1 0 10 16,1 1 9-16,1 3 9 0,5-3 7 0,8 2 3 16,1-2-3-16,3-2-3 0,5-1-8 0,2-2-6 15,-2-1 0-15,0-4-2 0,-2-1 2 0,-5-1 1 16,-1-2 0-16,-5 1 3 0,0-7 0 16,-4 1-3-16,-1 0-3 0,-5-3-1 0,0 0-4 15,-4-2-1-15,-2-1 1 0,-2 2-4 0,-3-1-1 16,0 2-1-16,-4 2-5 0,-3 3-3 0,1 1-3 15,-7 6-3-15,-3 1-1 0,-2 4 2 0,-9 3 2 16,-2 5 2-16,-5 7 2 0,-1 3 2 16,-5 3 2-16,2 6 0 0,1 5 0 0,3 5 0 15,4 3 0-15,4 7-1 0,9 0-2 0,2 3 2 16,9 1-1-16,7-2-3 0,10-3 2 16,8-3-2-16,11-7 2 0,6-4 4 0,7-2 2 15,8-6 1-15,3-6 2 0,6-3-1 0,1-5-3 16,-2-5 1-16,-4-4-4 0,-1-3 0 0,-4-3 1 15,-2-3 1-15,-4-5-5 0,-5-1 2 16,-3-3-1-16,-1-2-5 0,-3-3 7 0,-4 0 0 16,0-1 0-16,-7 0 3 0,-3 0-1 0,-5 4 1 0,0 1 2 15,-7 1-4-15,-6 5 4 0,3-3-2 16,-7 2-1-16,0 1-1 0,-5 3-2 0,-5 1 0 16,1 2 1-16,-3 2 4 0,1 2-3 0,-1 3-2 15,1 3 0-15,0 2-4 0,2 5 3 16,-3 2-2-16,2 4 1 0,3 2-1 0,2 1 1 15,4 1 0-15,2 2 0 0,4-1 5 0,5 1-5 16,5 0 1-16,5-1 0 0,1-3-4 16,8 1 4-16,3-5 2 0,2-2-1 0,2-2 3 15,4-5-2-15,-4-3-2 0,1 0-2 0,2-5 5 16,-2-2-2-16,-2-1 0 0,0-2 0 0,-2-1-5 16,-2-2 5-16,-5 0 0 0,-1-2 0 15,0 0 2-15,-3-1-2 0,0-4 1 0,-2 2 1 0,1-4 2 16,-5 2-2-16,-1-1 2 0,-3 3-1 15,0 0-3-15,-2 1 5 0,-2 4 1 16,0-1 0-16,1 5 3 0,-3 2-3 0,0 0-3 16,1 2-1-16,-3 0-3 0,1 2-7 0,-2 1-3 15,1 3-2-15,-3 2-5 0,-2 2 6 0,-2 4 3 16,2 6 3-16,0 2 2 0,1 0 0 0,1 3-1 16,2-1 0-16,2 4 6 0,3-2-4 0,2-2-1 15,2 1 1-15,3-4-7 0,3-1 4 16,5-7 1-16,0-1 3 0,1-4 6 15,5-1-2-15,-3-3 0 0,3-2-1 0,-3-1 0 0,3-1-1 16,-3-1 1-16,0-3 1 0,-1 2-4 16,-1-2 3-16,0-4-1 0,1 0 0 0,-3-3 3 15,4-1-4-15,2-2-1 0,0-3-1 0,2-2-1 16,3-1 1-16,-1-2 1 0,1 1 0 0,-1 1-3 16,-2 2 5-16,-1 3 0 15,-5 2 1-15,1 3 3 0,-2 4-2 0,-4 2 1 0,-2 3 2 16,-2 0 0-16,-4 2-4 0,0 1-9 0,-1 2-21 15,0 2-7-15,-1 4 1 0,0 2 9 0,0 6 18 16,-3 4 10-16,-2 2 0 0,-2 5 1 16,2 1 0-16,0 0-1 0,-2-1 0 0,5 0-3 0,2-1-1 15,1-1-9-15,2-2-7 0,8-4-11 16,1-5-13-16,7-3-5 0,-2-5-16 0,5-3-22 16,-1-3-16-16,4-2-10 0,-1-7 13 0,3 1 28 15,1-7 32-15,-1-3 21 0,-3-2 16 16,2-3 6-16,0-7 4 0,0-1 4 0,1-7 0 15,-1 0 5-15,1-1 2 0,-1-2 13 0,1 2 10 16,-4-1 10-16,-2 1 14 0,-1 3 4 16,-9 2 11-16,1 6 6 0,-4 3 1 0,-5 4 4 15,0 5-9-15,0 4-7 0,-1 3-11 0,1 5-15 16,-2 2-16-16,0 2-19 0,0 1-29 0,-2 2-16 16,1 4 2-16,-3 6 8 0,-1 6 17 0,-3 9 8 15,-1 4-3-15,0 5-1 0,1 3 0 16,0 3-1-16,2 3-1 0,-3 1 2 0,0 1 2 15,-2 1-4-15,0 2 4 0,-4-2-3 0,3-1-1 16,3-5 2-16,1-5-5 0,2-4-1 16,2-6-2-16,1-3-4 0,1-8 0 0,2-3-3 15,0-5-2-15,-1-5-1 0,1-2 5 0,0 0 5 16,0-2 11-16,0-2 7 0,-1 0-5 0,1-5-3 16,0-4-7-16,1-6-3 0,0-5 3 0,-1-3 1 15,2-2 1-15,1 1-1 0,1-4 3 0,1-1-2 16,1 2 2-16,-1 0 0 0,0 3 1 15,3 2 0-15,-2 1-1 0,2 2 0 0,1 3-2 16,0 3-1-16,2 3-1 0,0 0-3 0,2 3-1 16,2-1-1-16,-3 2-3 0,5 3 4 0,-2-1-4 15,4 4-1-15,2 0-2 0,2 3-10 16,-1 1-11-16,3 1-23 0,-3 2-56 0,3 3-119 16,-2 1-224-16,0 3-450 0,3 0-245 0</inkml:trace>
  <inkml:trace contextRef="#ctx0" brushRef="#br0" timeOffset="41892.459">21631 6449 886 0,'-2'0'500'0,"1"-1"-103"15,-2 0-132-15,3 2-51 0,0-2-32 0,2 1-43 0,-2 1-48 16,0 0-31-16,0 0-25 0,0 1-22 15,1-1-15-15,-1 0-6 0,0 2-1 0,-1 2 4 16,-3 1 5-16,3 3 1 0,0-1 3 0,1 0-2 16,-1 2 0-16,0 0 2 0,0-1-4 0,-1 1 3 15,2-3-1-15,-1-1 2 0,1-2-1 16,1 0-2-16,-1-1 2 0,2-3 0 0,-2-2 7 16,0 1 12-16,1 1 14 0,-1-1 14 0,0 2 2 15,2-2-10-15,-2-4-15 0,4-1-16 0,0-2-4 16,-2 0-2-16,6 0 0 0,-6 1 0 15,0-3 0-15,3 4-1 0,-2 0 1 0,-3 2 2 16,1 1 1-16,0 0 2 0,-1-1 1 0,1 3 0 16,-1 0-1-16,-1 0-2 0,1 1-3 15,0 0-4-15,0-3-2 0,-1 3-6 0,1 2-3 16,0-1-1-16,0 0-6 0,0 0-1 0,0-1-2 16,0 0 0-16,-1-1-1 0,1 2 2 0,-1 0-13 15,-3 2-94-15,-1 4-602 0,-3-1-880 16</inkml:trace>
  <inkml:trace contextRef="#ctx0" brushRef="#br0" timeOffset="46474.2437">4248 8033 1 0,'-2'-4'0'0,"1"1"0"0,-1-2 28 15,-1 1 358-15,1 0-53 0,-2 0-50 0,0 1-49 16,1-2-46-16,-1 1-28 0,1 1-26 15,-2-2-28-15,1 2-22 0,-1-1-22 0,1-1-20 16,0 2-11-16,-1 0-9 0,0 2-9 0,-1-2-4 16,1 2-2-16,-3 0-6 0,0 1 3 0,0 0 0 15,-4 0-1-15,2 1 3 0,-2 0-2 16,-1 2-1-16,-2-1 0 0,1 0 1 0,-1 1-3 16,2 0 3-16,1-1 1 0,0-1-1 0,-2 2 3 15,2-3-3-15,2 3 2 0,-4 0-1 16,3-1-2-16,-3 0 0 0,2 1-1 0,-2-1 0 15,2 3-2-15,-2-2 3 0,-4 1-2 0,4 2 0 16,-4-1 4-16,1 0-2 0,1 1-3 0,-3 1 3 16,4-3-2-16,-1 3 0 0,2-2 2 15,-1 1-2-15,2-1-1 0,2-2 2 0,-1 2-2 16,1-1-1-16,-4 1 5 0,2 1-4 0,2 2 0 16,-4-1 2-16,4 0-2 0,0 3 0 0,-1-3-1 15,0 1 0-15,-2 1 1 0,0 0 2 16,0 2-1-16,0 2-2 0,-1-4 5 0,-1 5-4 15,1-2 0-15,0 3 2 0,-1-1-5 16,3-1 2-16,1 1 0 0,0-1-1 0,4 1-3 0,-1 1 2 16,2-2 1-16,-1 3 1 0,-1-2 6 0,1 0-4 15,0 2 0-15,2-3 0 0,-2 2-6 0,2-1 3 16,-1 2 2-16,-1 0 2 0,1-1 4 16,1 2 0-16,-3 1-1 0,1 0-1 0,1-1 3 15,2 1-2-15,-2 0 1 0,3 0 0 0,0 0-5 16,0 1 2-16,3-3-1 0,-1 2 1 15,1-1 3-15,-1-1-1 0,2 2-3 16,-2 0 0-16,4-1 3 0,-2 1-4 0,2 1 1 16,-1-2 2-16,1 3-3 0,-1-2 2 0,3 0 0 15,1 1 2-15,-2-4 0 0,2 3 1 0,-1 1-1 16,0-3-4-16,2 4 0 0,0-2 0 0,0 3 3 16,2-1 1-16,0 2-1 0,1-1 4 0,4-2 0 15,-2 1 2-15,5-2 2 0,1 0 0 16,1-4-2-16,3 3 0 0,1-1 1 0,4-3 1 15,-1 3 2-15,3 1 1 0,1-1-4 0,1-1 3 16,2 2-1-16,2 1-1 0,1-2 4 16,-1 3-2-16,-2-1-5 0,-1-3 2 0,0 2-3 15,-1 1-1-15,0-3 3 0,0 0 4 0,0-5 1 0,0 2 0 16,-2-5 1-16,2 0 5 0,-2-3 5 16,1-4 4-16,1-2-2 0,-1-5-7 0,2 0-2 15,1-2-5-15,1-2 0 0,-1 1-3 0,1-3-2 16,0 1-3-16,1-2-2 0,2 1 0 15,-1-1 3-15,0 0-1 0,-2 1-2 0,1-2 2 16,-2 3-4-16,-2-2 4 0,1-2 0 0,-1 1 0 16,-2 3 0-16,2-4-1 0,-2-1 0 0,2 1 1 15,-2-2 4-15,-1 2-2 0,-1-4 0 16,4 0-1-16,1-3-1 0,1-3 1 0,-3-2 6 16,0-1-1-16,1-2 0 0,-4 1-2 0,-1-1-3 15,-2-1 2-15,2-1 3 0,-2 3 2 16,-3 0 1-16,-3 1 0 0,0 2-3 0,-3-2-1 0,-4-1 3 15,0 2-1-15,-4-5-3 0,-1 5 1 16,-2-1-2-16,-2 1-3 0,0-1 5 0,-2 4-4 16,0 1 1-16,-4 1-1 0,0 1-3 15,0-1 2-15,-4 1-1 0,1-2 0 0,-4-1-3 16,-2-1 2-16,1 1-2 0,-3-1-2 0,2 3 7 0,-5 1-5 16,4 0-2-16,-2 2 3 0,0-1-6 15,0 1 3-15,1-2 2 0,-2 2-2 0,1 2 1 16,0 1-1-16,-2 2-2 0,0-2-1 0,2 3 5 15,-3 1-1-15,3 1 1 0,-3 1-2 16,0 0-3-16,-3 2-1 0,1 3 1 0,-4-1 1 16,2 2-4-16,-2 2 4 0,-5 0 1 0,1 3-3 15,-2 0 8-15,-4 3-6 0,-2 1 0 16,1 3 2-16,-3-2-4 0,-1 0 2 0,1 1 2 16,0 0 1-16,4-1-3 0,-1 0 1 0,4 2-2 15,3-3-1-15,1-1 4 0,2 1-1 0,1-1 0 16,3-1 1-16,-1 2-4 0,5-3 3 15,2 1-1-15,3 0 2 0,0-1-1 0,2 0-2 16,2 2-3-16,0 0-5 0,1 1-2 0,-1 0-3 16,2 5-6-16,0-2-11 0,2 3-20 15,0 1-27-15,1-1-37 0,0 0-99 0,2-1-169 0,2 3-445 16,1 1-583-16</inkml:trace>
  <inkml:trace contextRef="#ctx0" brushRef="#br0" timeOffset="46906.5989">4073 8076 1 0,'-3'-4'99'0,"-2"-1"349"16,-2 1-62-16,4 3-71 0,1 1-60 0,2 0-69 15,0 1-91-15,2-1-56 0,-2 3-22 16,0 3 9-16,1 3 21 0,0 3 10 0,0 3 7 16,1 3 5-16,-1 3 0 0,-1 0-7 0,1 3-1 15,-1 5-6-15,-1-1-7 0,0 4-3 16,-1 3-10-16,0 0-5 0,-2 1-5 0,-1-1-4 16,0 2 4-16,-1 1 0 0,-2 1 3 0,-3 4-2 15,3-2-6-15,-2 2-3 0,1-2-11 16,-1 0 4-16,1 0-3 0,2-1-4 0,-2 1 3 15,2 2-2-15,-1-5 3 0,1 2 1 0,0-2 1 16,3 1 0-16,0-4-5 0,2-6 1 0,2-5-3 16,0-5 2-16,0-3 1 0,0-3-3 15,2 0 2-15,-1-1-4 0,0-1 4 0,2-1 3 0,-2-1 0 16,0-2 2-16,0 0-5 0,-1-2-1 16,0-2-3-16,3 1 0 0,-3-2 0 0,0-1-6 15,0 1-7-15,1-1-18 0,-1 0-22 0,0 0-52 16,0 1-94-16,0-4-141 0,1 1-341 0,6-4-532 15</inkml:trace>
  <inkml:trace contextRef="#ctx0" brushRef="#br0" timeOffset="47264.1451">4537 8199 25 0,'1'-14'600'0,"0"-3"-91"0,-1-2-96 0,-1 4-107 16,0 5-88-16,1-3-62 0,-3 4-17 0,2 0-16 15,-2 4-20-15,2 2-22 0,1 1-34 0,0 2-32 16,0 3-16-16,0 3-7 0,0 5 3 0,0 6 10 16,0 5 4-16,0 4 5 0,0 6 4 15,0 1 2-15,0 8-3 0,-2 0-2 0,2 1 0 16,-2 1-2-16,1 0 3 0,1-1-7 0,-1 2-1 15,1-1-2-15,0 2-2 0,-1 1 5 16,-3-1-1-16,1 3 2 0,-2-1-5 0,1 0 2 16,-4-1 4-16,0 0-2 0,0-3 3 15,-2-2-6-15,1 1-4 0,0-2-1 0,1-5-2 0,-4-1 1 16,1-1-1-16,0-4-3 0,0-1-10 16,3-5-18-16,0-1-25 0,3-4-41 0,1-3-73 15,3-4-176-15,-1-3-336 0,1-3-366 0,-1-2 537 16</inkml:trace>
  <inkml:trace contextRef="#ctx0" brushRef="#br0" timeOffset="47779.9254">3217 8669 1 0,'-6'-2'0'15,"0"1"0"-15,-1-1 309 0,4 1 66 16,3 1-72-16,0 1-93 0,0-1-90 0,3 1-56 0,1-1-13 16,1 1 15-16,3-1 22 0,5 0 11 15,3 3-3-15,4-1-12 0,0-1-8 0,3 1-10 16,1 0-7-16,3 1 1 0,5-2-3 0,-3-1 0 16,9-1-1-16,2-2-5 0,2-1-3 0,4-1-6 15,5 2-5-15,6-1-9 0,4-3-4 16,2 1-5-16,2-3-3 0,2 3-2 0,0-2-3 15,1-1-4-15,-2 1-3 0,-5 1 2 0,-2-1 1 16,-4 1 0-16,-3 2 1 0,-5-3-4 0,-7 6-3 16,-6-1 0-16,-8 2 0 0,-5-1 3 15,-6 1-1-15,-3-1 1 0,-4 1-1 0,-3 1 2 16,-4 0 5-16,1 0 2 0,-4 0 4 16,2 0-1-16,-1 0-3 0,-1 0-7 0,0 0-10 15,0 0-13-15,-2 0-18 0,-4 0-29 0,-1 0-60 16,-1 0-125-16,-1 0-312 0,-4 1-617 0</inkml:trace>
  <inkml:trace contextRef="#ctx0" brushRef="#br0" timeOffset="48324.7602">3715 8378 40 0,'0'-6'384'0,"0"-3"23"16,0-2-62-16,1 4-67 0,-1 4-33 0,1 1-58 16,-1 2-92-16,0 2-85 0,0 0-66 0,-1 1 0 15,1 3 14-15,-1 3 29 0,1 4 29 16,0 2-6-16,-2 2 2 0,1 3 2 0,-2 3 4 15,-3-2 1-15,3 3-6 0,-4-2 0 0,0-2 4 16,0-3 0-16,0-1 2 0,2-4-5 0,2-2-7 16,0-2 2-16,-1-2 1 0,3-2 2 15,0-1 7-15,0-2 19 0,1-2 30 0,0 1 34 16,0-2 2-16,1-2-24 0,-1 0-34 0,1-6-36 16,0-1-14-16,1-1 5 0,-1-2 2 15,1-3 0-15,0 0 1 0,1-1-3 0,4-1-2 0,-2-2-1 16,5-3 0-16,-4 1 2 0,2-2-1 15,1 0 4-15,-1-2-1 0,0 1-2 0,3 0 2 16,-2 1-1-16,3 7 2 0,-1-1 1 0,1 3-1 16,-2 6-1-16,-1-1 0 0,2 4 2 0,-5 4-3 15,1 0 1-15,-2 3-4 0,1 2-3 16,-1 3 1-16,0 5 0 0,2 4 5 0,-3 3 0 16,2 1-1-16,-1 3-1 0,0 4 1 15,-2 1 0-15,0-2 3 0,1 0-2 0,-1-3-1 0,-1-1 0 16,1-2-1-16,0-1 1 0,1-1 0 15,0-1-5-15,-1-1-5 0,0-2-12 0,0-1-24 16,-2-2-44-16,1 0-72 0,-1 0-132 0,1-2-191 16,0-1-248-16,0 1 50 0</inkml:trace>
  <inkml:trace contextRef="#ctx0" brushRef="#br0" timeOffset="48523.4389">3664 8484 50 0,'0'-1'453'0,"0"-1"-113"0,1-2-184 0,3 2-49 15,2 1-6-15,4-1-8 0,-2 1-7 0,4 1-28 16,-1 1-29-16,4 1-16 0,-2-1-11 16,5 0-2-16,2 0-3 0,0 0-6 0,4 2-54 15,-1-2-254-15,3 0-382 0,0 0 303 0</inkml:trace>
  <inkml:trace contextRef="#ctx0" brushRef="#br0" timeOffset="50523.631">3401 8854 1 0,'1'0'0'0,"-1"-3"0"0,3 0 0 15,-6 0 177-15,3 1 159 0,-1 1-40 0,1-2-33 16,-1 2-40-16,1 1-37 0,0 0-47 0,0 1-44 16,0-1-48-16,0 1-30 0,0-1-16 0,1 2-9 15,-1-1 7-15,0 1 5 0,1 2 8 0,-1 1 7 16,3 4-3-16,-3-1 3 0,0 1 0 16,0 1 1-16,-3 2 5 0,3 1-1 0,-1-1 2 15,0 3-6-15,-1 1-1 0,2-2-1 0,0 2 2 16,-1 0 3-16,1 1-5 0,-1-1-1 15,1 0-5-15,0-2-1 0,0 1 0 0,0-3-2 16,0 1 0-16,0-3-3 0,1 0 3 16,-1-4 1-16,0 0 1 0,1-2 2 0,-1-2-6 15,0 2-2-15,0-2-3 0,2-1-1 0,-2 0 2 16,1 0-3-16,-1 0-4 0,1-1-10 0,2 1-11 16,-3 0-19-16,0 0-51 0,0 2-119 0,1-1-217 15,0 0-299-15,-1 2 78 0</inkml:trace>
  <inkml:trace contextRef="#ctx0" brushRef="#br0" timeOffset="51057.7968">3459 8881 1 0,'-2'-6'0'0,"-3"-2"173"0,1-3 209 0,2 3-100 0,2 2-65 16,1-4-55-16,1 3-44 0,4-1-25 0,0-1-21 16,5 2-12-16,0-1 1 0,3 0-3 0,-2 2-6 15,3 1-10-15,0 3-12 0,-2 1-6 16,0 2-9-16,1 2-4 0,-1 3-5 0,3 1-3 16,-2 4 1-16,-4 0 0 0,3 0 3 0,-2 1 0 15,-2 2-1-15,0-1 2 0,0-1-3 0,-3 4 8 16,-3-2 0-16,-2 1 1 0,-1 1-2 15,-2-2 0-15,-4 2 4 0,-4 0 7 0,1 1 5 16,-1 1-4-16,-2-2-5 0,0-2-4 0,1 0-3 16,-1-2 3-16,-1 2-2 0,2-4 1 15,4 1-4-15,-1-3-3 0,2-2 1 0,1 1-4 0,-1-3 3 16,2 1-4-16,3-2-4 0,0-1-4 16,-1 0-1-16,4 0 4 0,-2 1 1 0,1-1 0 15,0 0 1-15,0-1-2 0,2 0 4 16,3 0 5-16,0 0 8 0,2-1 6 0,4-1 0 15,6-2 0-15,1-3-6 0,3 0 0 0,3 2-1 16,-1-2-2-16,0-2-1 0,-2 2-4 0,-3-1-1 16,1 0 0-16,-5 0 2 0,-1 2-1 15,-3 1-1-15,-3 1 0 0,-2-1-2 0,-1 3 6 16,-3 1 6-16,-2-1 9 0,0 1 7 0,0 0 4 16,-1 1 2-16,1-1 2 0,-1 0-1 0,-1 1-3 15,0-1-6-15,1 0-9 0,1 0-13 0,-1-1-2 16,-1 1-5-16,1-1-2 0,0-1-1 15,0 2-13-15,1 0-30 0,1-2-81 0,0 2-134 16,2-1-363-16,3 1-877 0</inkml:trace>
  <inkml:trace contextRef="#ctx0" brushRef="#br0" timeOffset="51797.0175">5239 8819 1 0,'-1'-1'0'0,"-3"0"0"0,-1-1 0 16,0-1 0-16,0 3 0 0,3-2 0 0,-1 2 6 16,2-2 228-16,-1 1 3 0,2 1-15 15,0-1-17-15,-1 1-26 0,1 0-40 0,0 1-42 16,0-1-31-16,0 0-18 0,0 1 1 15,0 1 8-15,1-2 10 0,-1 0 5 0,0 0 5 16,2 0 2-16,-2 0 8 0,1 0 16 0,0 0 9 16,1-2-6-16,0 1-18 0,4-4-25 0,1-2-21 15,6-3-8-15,8-3-3 0,3-2-5 16,8-2 0-16,7-1 0 0,2-3 0 0,9-1 2 16,3-1-3-16,6-1-1 0,2-1-3 0,2 0-2 15,2 1 0-15,2-2-6 0,4 0-1 0,-1-3-2 16,0 2-2-16,-3-1 3 0,-3 1-2 0,-2-1 0 15,-8-1-3-15,-1 0-1 0,-8 4 1 16,-5 2 1-16,-6 2 3 0,0 5-2 0,-9-2 1 16,-4 2 0-16,-4 5 2 0,-6 1 6 0,-4 0 4 15,-3 5 2-15,-2-1 0 0,-2 0-5 16,-1 3-3-16,0-1-9 0,-3 2-5 0,-1 0-8 16,-3 0-12-16,1 2-5 0,-2 0-9 0,-5 3-14 15,1 0-21-15,0 1-34 0,-2-1-51 0,2 0-65 16,3-1-81-16,-2-1-111 0,-1-1-119 0,-1-1-141 15,2-1 242-15,2-1 428 0,-5-3 0 16</inkml:trace>
  <inkml:trace contextRef="#ctx0" brushRef="#br0" timeOffset="51994.7728">6341 8082 1 0,'1'-5'0'0,"2"-2"0"0,1-1 185 0,3-1 237 16,1 1-47-16,3 2-59 0,0 1-74 16,5 3-41-16,-1 1-43 0,4 3-26 0,-2 3-21 15,0 3-18-15,3 3-14 0,-2 3-13 0,2 1-11 16,-3 6-5-16,-1 0-7 0,2 2-4 0,-6 3-5 15,2 0-6-15,-3 1-6 0,-4-1-3 16,-1-1-2-16,-4 1 3 0,-2-3-3 0,-1-3-1 16,-4-1-3-16,0-5-1 0,-4 1 2 0,-1-2-3 15,0-2-3-15,1 0-11 0,-2-2-14 16,1-2-27-16,-1 1-43 0,0-4-85 0,2-1-170 0,6-3-344 16,0-1-761-16</inkml:trace>
  <inkml:trace contextRef="#ctx0" brushRef="#br0" timeOffset="53003.6918">7666 7780 1 0,'11'-10'0'0,"2"-6"284"15,5-2 75-15,-5 4-39 0,0 1-21 0,-7 3-58 0,3-1-51 16,-3 1-50-16,-3 2-37 0,-1-1-23 0,-1 1-13 15,2 2-4-15,-3-2-6 0,0 2-3 0,-4 1-9 16,2 1-11-16,-4-4-9 0,0 2-8 16,-3 2-4-16,-1-1-8 0,-4 0 2 0,-3 2-1 15,-2 1 2-15,-1 1 2 0,0 0-1 0,-1 1 0 16,2 0 0-16,-1 1-1 0,-1 0 2 16,3 0-2-16,-4 3 2 0,1-1-4 0,0 2 2 15,-1 0 0-15,-1 1 1 0,-3 3 3 0,6-2-2 16,-4 2 1-16,-1 2-1 0,1-1 0 15,-3 3 2-15,3-1 1 0,-4 4 0 0,3-3-1 16,-2 3 0-16,3 2-1 0,0-1-1 0,3 0 1 16,2 2-1-16,4-1-2 0,-4 1-2 0,4-1 0 15,1 2 0-15,3-2 1 0,1 1 1 0,0 1-1 16,2-2 0-16,0 0 1 0,2 0 0 16,-2 2-1-16,4-3 0 0,-2 3-1 0,0-2 0 15,1 2 4-15,-6 3-1 0,3-1 2 0,1 4-2 16,-2-1-1-16,-4 4-1 0,3-1-1 0,-1 4-1 15,1 0-1-15,-1 0-2 0,1 0-1 0,1 0-2 16,4-4 1-16,-3 0 0 0,4-3 2 16,-1-1 0-16,3-1-2 0,2 0 0 0,2 0 0 15,4-1 0-15,-2 0 3 0,4-1-2 0,1 1 0 16,2-2 0-16,1 1 0 0,0-2 2 16,5 1 3-16,1-1 2 0,0 0-2 0,3 2 4 15,-3 0-4-15,7-3 1 0,-3 3 1 0,0-3-4 16,-1 1-2-16,1-2 1 0,-3-1 1 0,0 0-3 15,0 0 4-15,1-2 2 0,-1 0-4 16,0-1 7-16,-2-1-3 0,5-1 2 0,2-2 4 16,0-3-3-16,4-3 1 0,2-1-2 0,2-2 1 15,5-2-3-15,-2-1 0 0,4-2 1 0,2-2-6 16,-1 0 4-16,-2 0-4 0,-4-2-1 0,3 1 3 16,-3 1-3-16,4-2 0 15,1 1-2-15,-3 0 3 0,3-3-1 0,-2 2 4 0,-1-4 2 16,2 2-7-16,-1-4 5 0,-3 2-3 0,3-2 1 15,-2 2 0-15,3-2-3 0,1-1 2 16,-2-1-3-16,3-1 2 0,1-1 1 0,-2 0-2 0,1-1 4 16,0-4-4-16,-2 0 5 0,-2-2-1 15,3-1 0-15,-2-2 3 0,-4 2-3 0,-2-1 0 16,-3-1 1-16,-4 2 1 0,-2 1 2 0,-2 0 2 16,-2 0 2-16,-3-1-3 0,-3-2 2 15,-2-3-2-15,-3 1-1 0,1-1 3 0,-2 0-5 16,-3 0 1-16,-3 2-1 0,0-2-1 0,0 0-1 15,-1 1 2-15,-2-1 1 0,-4 3-4 16,-1 1 3-16,-2 3-2 0,3 0-1 0,-5 0 2 16,-1 3-3-16,1-1-1 0,-6 0-2 0,-1 3-2 15,0 0 3-15,-4 3 0 0,3-1-2 0,-5 2-1 16,-3-1 0-16,-1 3-1 0,-2 1 1 0,-3 2 3 16,-2-2-2-16,3 2-1 0,-6-1 2 15,-1 1-3-15,0 0 1 0,-4 0 0 0,-2 3 1 0,2-2-1 16,2 2 2-16,3-1-4 0,0 2 1 15,0-2 3-15,5-1-3 0,0 2 1 0,-2 1-1 16,5 1-3-16,-2 3 2 0,2 3 0 0,1 0 0 16,2 2-4-16,0 1-1 0,5 2-4 15,-1 2-5-15,0 0-5 0,4 3-11 0,5-3-16 16,-3 2-24-16,5 0-44 0,0 0-73 0,2 1-111 16,6 0-188-16,-3-1-291 0,5 1-162 0,-4 0 821 15</inkml:trace>
  <inkml:trace contextRef="#ctx0" brushRef="#br0" timeOffset="53428.4622">7555 7633 327 0,'0'-4'470'0,"1"-1"-59"16,-1-3-117-16,1 3-58 0,0 4-56 0,3 1-60 0,-3 0-56 16,-1 3-40-16,1 0-15 0,-1 5 13 0,1-1 11 15,-1 5 9-15,0 4 5 0,-1 3 1 16,0 4 2-16,0 3 0 0,-5 4 2 0,3 5-7 16,-5 5-6-16,0 2-5 0,-3 2-10 0,1 1-4 15,0 0-4-15,-2 3-4 0,1-1-1 16,-1 0 2-16,-3-1-2 0,3 1-2 0,1 0 4 15,2-7-5-15,4-1-4 0,-1-5 3 0,-3-4-5 16,6-2 5-16,-4-1 2 0,4-3-1 0,-3-1 0 16,4 0-1-16,-1-1 0 0,-2-2-3 15,4 0 3-15,1-1-1 0,0 2-2 0,1-4 1 16,-1 1-7-16,4-5 2 0,-4 1 1 0,0-3-2 16,-4-1 3-16,4 0-4 0,-1-3-5 15,1-1-6-15,-1-1-8 0,1-4-20 0,-1 2-34 16,1-2-38-16,0-1-61 0,0-1-86 0,0-2-250 0,0 1-375 15,1-7 168-15</inkml:trace>
  <inkml:trace contextRef="#ctx0" brushRef="#br0" timeOffset="53772.6342">8039 7801 357 0,'1'-9'499'0,"0"-4"-33"0,0-3-135 16,1 4-75-16,-1 3-35 0,0-2-28 0,2 4-31 15,-3-3-30-15,0 5-30 0,0 3-33 16,0 1-27-16,1 1-29 0,-1 1-16 0,0 3-6 16,1 4 4-16,-1 3 6 0,1 8 4 0,1 4 4 15,-2 4 2-15,1 6 2 0,-1 6 6 16,-1 2 4-16,1 6-6 0,-5 3 3 0,-3 5-2 15,0 5-9-15,-4-2 4 0,2 5-4 16,-2-5-4-16,2 0-1 0,0-6 0 0,2-6-2 16,-1-6 0-16,-1-2 2 0,1-3-2 0,4-3 0 15,-1-2 0-15,-2-3 0 0,4-2 7 0,-2-4-4 0,3-1-3 16,3 0 0-16,0-3-8 0,-1-2 0 16,2 0-1-16,0-5-11 0,1 0-23 15,5-3-43-15,-6 0-68 0,4-2-87 0,-3-4-122 16,2 0-469-16,3-4-465 0</inkml:trace>
  <inkml:trace contextRef="#ctx0" brushRef="#br0" timeOffset="54296.3206">6855 8279 1 0,'-6'-2'0'0,"1"-1"0"0,-3-2 17 16,4-1 299-16,-3 2-47 0,3 2-21 0,1 1-21 16,1-1-26-16,1 2-50 0,1 0-49 0,1 2-56 15,1-1-25-15,3-1 6 0,-3 0 18 0,6-1 21 16,0 2 8-16,4 0-4 0,0 0-3 16,4 2-4-16,-1-2-1 0,5 3-1 0,1-4 0 15,6 0-2-15,3-3 1 0,4 1 0 0,4-3-4 16,5 1-5-16,5-1-12 0,2-1-9 15,3 0-9-15,-1-1-3 0,6 0-4 0,-4-1-2 16,2 1-1-16,-4 2-4 0,-4-1-1 0,-2-1 1 16,-4 0 0-16,-1 1 1 0,-1-1-2 0,-7 2-3 15,-2 0 0-15,-4 0 0 0,-7 1 0 0,0-1 1 16,-9 2 2-16,0 1-4 0,-4 1 3 16,-5-2 1-16,-1 3 0 0,-1-1 2 0,0 1-5 15,-1 0-5-15,0 0-10 0,-1 0-13 0,-4 0-15 16,0 1-24-16,-4 1-54 0,-4 0-124 15,1 0-243-15,-3 1-375 0,-1 0-10 0</inkml:trace>
  <inkml:trace contextRef="#ctx0" brushRef="#br0" timeOffset="55113.6911">7123 7911 1 0,'2'-5'0'0,"0"2"285"16,-1-3 15-16,6 3-43 0,-4-1-3 0,-1 3-51 15,0 1-69-15,2 1-56 0,-2 3-36 16,0-2-6-16,4 4 8 0,-3 0 8 0,0 3 1 15,2 0 2-15,-4 3-5 0,0-2-7 0,-1 1-3 16,0 2-7-16,-1 1-5 0,0 0-3 0,-2 0-6 16,0 1 1-16,0-2 0 0,-4-1 1 0,4 0 0 15,-3-1-5-15,3-2 0 0,0 0-4 16,-2-2 2-16,2-1-1 0,1-1-1 0,-1-2 0 0,0 1-6 16,2-3 3-16,1 2 3 0,-1-3 7 15,1 0 21-15,0-3 8 0,0 2 0 0,-1-2-8 16,0 0-18-16,-2-3-16 0,-1-1-3 0,3-2-3 15,-2-1-3-15,-4-1 5 0,5-1-1 16,-4-2-1-16,4 1 4 0,-1-4-4 0,-1 1-3 16,2-1 2-16,1-1-2 0,1 0 1 0,0 0 0 15,0 2 1-15,1-2-4 0,4-1 0 0,-1 1-1 16,4 0-2-16,1 0 1 0,2 1-2 16,1 1 0-16,2 2-2 0,5-2 5 0,0 3 0 15,3-1 2-15,-3 5 3 0,3 0-1 0,-3 2 4 16,-2 2 0-16,-2 0 1 0,-2 0-3 0,-2 4-4 15,-5 1-3-15,1 2-2 0,-4 3 1 16,3 2 2-16,-4 3 2 0,-2 4 2 0,-1 4 1 16,-5 0 4-16,-1 3-1 0,-9 2 3 0,3 1-2 15,-7-2 0-15,2 1-2 0,-3-2-2 0,2-4 2 16,5-1 2-16,-4-4 0 0,6-3 2 16,-1 2-4-16,0-4 0 0,3-2 0 0,4 1 0 15,-1-4 5-15,4 0-7 0,1-1-2 0,2-2-3 16,2 1-5-16,0-2 4 0,0 0-1 15,6-2 1-15,1 1 0 0,3 0 1 0,1-1 0 0,4 0 1 16,-2 0 5-16,2-1-5 16,0 3 0-16,-2 2-1 0,2-1-1 0,-4 1 4 0,1 1-1 15,-3 4 0-15,-3-1-3 0,1 2 3 0,-1 2 1 16,-5 3 1-16,3-1 5 0,-5 3-2 16,4 0 1-16,-2 3-1 0,-2-3-1 0,-1 0 4 15,-1 0 0-15,-5 0 3 0,4 0-1 0,-2-1 2 16,-2-2 3-16,-2-2 1 0,-1-1 5 0,1 1-2 15,-5-2-2-15,1-2-2 0,-1 0-4 16,1-2 3-16,-5 1 0 0,4 1 0 0,-4-1 1 16,0-1-5-16,1-1-1 0,-2 1-1 0,-1 0-3 15,4 0-2-15,-1 1-3 0,3 0-1 0,3 0-6 16,1 0-6-16,-1 1-26 0,7-3-102 16,1 1-347-16,2 2-854 0</inkml:trace>
  <inkml:trace contextRef="#ctx0" brushRef="#br0" timeOffset="57478.0352">7088 8544 1 0,'-1'-2'0'0,"-2"-1"0"0,-3 0 0 0,3-1 0 16,-1 1 0-16,0-2 87 0,2 1 190 0,-1 1-47 16,1-1-38-16,1 1-38 0,0-1-16 0,0 1-8 15,1-1-11-15,0 2-4 0,-1 0-7 0,0-1-9 16,0 3-7-16,1-3 0 0,-2 2-13 0,0 0-12 16,1-1-7-16,0 2-18 0,1 0-7 0,0 2-12 15,-1-2-16-15,0 1-5 0,-1-1-8 16,-2 1 0-16,2 2 1 0,-2 0 2 0,-2 0-1 15,4 2-1-15,0 0 1 0,-2 1-8 0,4-1 3 16,0 0 1-16,3 2 0 0,-1-2 8 16,0-1 1-16,4 2 4 0,-3 0 5 0,3 0 3 15,0-1 3-15,2-1 6 0,2 0 1 0,2 1-4 16,-2 0 5-16,2-2-3 0,1 1-5 0,0-2 4 16,0 3-9-16,-1-1-5 0,4 1 0 15,-4 1-5-15,-1-2 1 0,1 2-2 0,-3 2 1 16,0-2-3-16,-1 2 0 0,-4 0 1 0,4 0-2 15,-5-1 5-15,1 2-2 0,-2 0-1 16,-1 1 0-16,-1 1-2 0,0-3-1 0,-3 2 2 16,-2-3 2-16,-2 2-2 0,1-2 4 0,-4 1-1 15,1-3 1-15,-2-2 3 0,-2 2-1 16,-1-2-2-16,1-1-2 0,-1-1-3 0,-2-1-1 16,5 0 2-16,-2-1 1 0,-1-3 0 0,2 0-2 15,0-1-2-15,1 0 1 0,2-3 2 0,1 0 0 16,3 0-5-16,0 0-3 0,3 0-9 0,2-1-3 15,1-3-1-15,1 0 0 0,4-3-2 16,2 1 4-16,0-2 0 0,4-1-1 0,3 2 9 16,1-3 3-16,-1 4 5 0,3 0 5 0,-1 0 1 15,-1 1 2-15,0 0 5 0,-4 2 2 16,0 1 5-16,-3 2 6 0,-2 1 6 0,-4 0 1 0,-2 1 6 16,3 2 0-16,-2 0-3 0,-2 1 2 15,0 0-7-15,-2 2-2 0,0 0-6 0,-1 0-11 16,2 1-10-16,-5 0-7 0,1 0-1 0,-5 1 3 15,-7 0 8-15,5 3 1 0,-7-2 0 0,6-1 2 16,-4 3-8-16,3-3 2 0,-2 0 1 16,4 0 0-16,-4-1 2 0,2 1-5 0,4 0-8 15,-3 1-22-15,3-1-62 0,0 3-271 0,2 3-517 16,4-1-37-16</inkml:trace>
  <inkml:trace contextRef="#ctx0" brushRef="#br0" timeOffset="58631.5246">5169 9243 1 0,'-2'-3'0'0,"-7"1"0"16,4-3 0-16,0 3 0 0,4 0 35 16,0-1 259-16,1 2-29 0,-2 0-38 0,4-1-52 0,-2-1-16 15,0 2-30-15,1-1-16 0,-1 1-7 0,1 1-17 16,0-1-7-16,2 1-14 0,-2 0-20 15,0 0-18-15,2 0-13 0,0 1-5 0,4 2 4 16,-1 0 11-16,1 0 7 0,4 2 6 16,2 1 4-16,1-1 1 0,2 4 3 0,0-1 0 0,3-1-1 15,1 1-8-15,0 2 0 16,4 1-2-16,3 0-5 0,0 3 2 0,2-3-11 0,2 3-2 16,1-1-1-16,2 0 0 0,2 1 4 0,0 0 1 15,5 0 1-15,1-1-4 0,6 2 3 16,-2-3 1-16,1 2 0 0,2 0 0 0,4-3-5 15,1-1-4-15,3 2-2 0,-5-3 0 0,4 2 0 16,-2-3-2-16,-1-1-3 0,-2 1-3 16,-1-1 2-16,-1 2-1 0,-5 0 0 0,0-1 0 15,-3 0-3-15,-7 1-4 0,-2-3-1 0,-3 1 1 16,-7 0-1-16,3 0 2 0,-8-2 0 0,0 0-5 16,-2 2 1-16,-3-2-2 0,-1 1-1 0,-5-2 0 15,1 0-10-15,-5 0-6 0,0-2-9 0,0 0-10 16,-4 1-5-16,0-3-1 0,1 0 4 15,0-1 3-15,0-2-8 0,-3 0-27 0,-1-1-30 16,-6 0-30-16,2-3-26 0,-1-1 1 16,-1-1 8-16,0 0 23 0,0-2 38 0,0 1 34 0,1-3 27 15,-1 2 19-15,1-3 15 0,2 4 21 16,0 1 20-16,6-1 18 0,0 1 17 16,2 0 9-16,0 2 5 0,2 0 3 0,0 2-6 15,4-1-10-15,-2 4-22 0,4 1-23 0,2 1-15 16,1 3-12-16,1 3-3 0,6 3 4 0,2 4-3 15,-2 1-1-15,3 4-3 0,-2 3 0 0,-2 3 3 16,1-1-3-16,-2 2 6 0,-2-2-2 0,-4 2 3 16,-2-2 7-16,-5 1-1 0,-3-2 4 15,-1 0-3-15,-4-4 0 0,0-2-2 0,-5-2-3 16,-1 1-1-16,0-2-4 0,-3-3-7 0,0-1-13 16,2-3-30-16,0-2-69 0,2-1-139 15,1-1-324-15,1-2-709 0</inkml:trace>
  <inkml:trace contextRef="#ctx0" brushRef="#br0" timeOffset="59633.9654">7866 9512 1 0,'5'-4'0'16,"2"-3"0"-16,-2 1 0 0,2 0 0 0,-5 0 266 16,-1 1 72-16,2-1-41 0,-6 3-62 0,1 0-60 15,0 0-48-15,-1 0-36 0,-3 0-25 16,-3-2-6-16,4 2-2 0,-2-1 1 0,-2 1 5 16,-1 0-3-16,-2-1 2 0,0 0-2 0,-4 1-3 15,4-1-5-15,-2 1-6 0,-1 1-7 16,2 0-9-16,-3 0-3 0,3 2-4 0,-4-1 0 0,3 2 0 15,-5-2-4-15,1 2 0 0,3-1-2 16,-4 2 4-16,2 0-2 0,1-1-1 16,-2 1 0-16,-1 1-5 0,0 0 2 0,1 1 0 15,1 1 0-15,0-3-1 0,-2 2-3 0,-1-1-1 0,5 3-2 16,-4 2 3-16,1-1 0 0,3 0 0 16,-2 1 0-16,-2-2-4 0,2 2 1 0,2-1 0 15,-2 1-1-15,2 1-1 0,-2 2 1 0,3-2-5 16,-3 6-1-16,3-2 6 0,-3 4-4 15,0 0 5-15,2 0 0 0,-2 1-5 0,3 3 2 16,-2 0-3-16,3 1 1 0,0 1-2 0,-4 0-1 16,4 0-1-16,-1 0-2 0,1 0 5 15,1 1-3-15,0 0 1 0,2-1 0 0,1-4-4 16,2-2 2-16,3-1 0 0,-1-1 3 0,3 1 0 16,0-1 0-16,-1 0-3 0,3 1 0 0,0 0 1 15,2 1 0-15,0 0 1 0,0 2 0 0,3 2-3 16,0 1 4-16,2 1 0 0,0 0 0 15,1 0 2-15,2 3-3 0,0-2-2 0,4 1 0 16,-1-1 1-16,0 1-1 0,5 2 2 0,-5-2 3 16,6 1-2-16,0-4 4 0,2 1-3 0,4 0 1 15,1-4 2-15,4-2-3 0,1-1 1 0,-1 0-4 16,1-3 4-16,1-1-1 0,4-4 6 16,3-2 1-16,-2-2-4 0,3-4 3 0,-1 0-3 15,0 0-2-15,1 0 1 0,-4 0-5 0,4 0 1 16,4-4-1-16,-1 0 1 0,-1-1 0 15,0 1-1-15,-2-1 2 0,1-1-4 0,0 0 4 16,-1 3-2-16,1-2 0 0,-3-1 3 0,1 0-3 16,-2-1 1-16,1 0 0 0,0-2 0 0,-3 0 3 15,1-1 3-15,-3-3 3 0,0-1 4 0,3-1 10 16,-2 1 4-16,1-1 4 0,0 0 5 16,-2-3-3-16,3-2 0 0,-3 2 1 15,-2-1-2-15,1-1-3 0,2 0-1 0,-3-3-1 0,-4 1-4 16,1-2 2-16,-6-2-3 0,-1 0-2 15,-3-2 0-15,1 0-6 0,-6-3-2 0,-3 1-2 16,0-2-1-16,-1 0-2 0,-5 2 1 0,-2-6-1 16,-4 1-4-16,-2 0 5 0,-3 0-5 0,1 1-1 15,-4 0 3-15,-2 4-8 0,0 0 4 0,-2 1-3 16,-1 3 4-16,0 2-4 0,-4-1 2 16,2 2 4-16,-2 2-7 0,-6 0 6 0,1 3-4 15,-4-1 0-15,-2 5 2 0,-1-3-2 0,-2 3-2 16,-4 2-1-16,-3 0-1 0,-6 2 2 15,-2 2 0-15,-4 0 3 0,-5 1-5 0,-1 4 4 16,-3 0-4-16,0 2 1 0,1 1 3 0,3 2-5 16,5 2-2-16,-2 0-4 0,6 2-3 0,-2 3-4 15,6-1 2-15,2 1-4 0,-1 3-6 16,7-2-1-16,-1 3-14 0,6 0-16 0,7 1-20 0,-3 2-44 16,6-3-56-16,2 1-126 0,7 0-305 15,1 2-437-15,2-2 177 0</inkml:trace>
  <inkml:trace contextRef="#ctx0" brushRef="#br0" timeOffset="59981.1129">7786 9469 697 0,'-1'-4'536'0,"-3"-4"-118"0,2-3-106 15,-2 4-69-15,3 2-39 0,-3-1-42 0,2 3-44 16,1 0-39-16,-1 2-31 0,2 1-33 16,-1 1-15-16,-2 5-7 0,1 3 1 0,-5 1 7 15,1 8 5-15,-2 3 1 0,-1 3-1 0,1 5 3 16,0 1-1-16,-2 8 1 0,-2 0 6 0,0 7-2 16,0 2 2-16,-3 8-2 0,0-2-4 15,1 1 3-15,-5 1-3 0,1-1 1 0,-2-1-1 16,1 0-2-16,-1 0-2 0,4-2 2 15,-1-4 1-15,3-5 0 0,0-5-3 0,8-6-2 16,0-4-4-16,-1-5 1 0,6-6 2 0,0-1 0 16,1-3-2-16,2-4-6 0,3 0-8 0,-3-3-13 15,4-1-23-15,-1-4-48 0,5 0-113 0,0-2-289 16,7-2-537-16,-4-3-35 0</inkml:trace>
  <inkml:trace contextRef="#ctx0" brushRef="#br0" timeOffset="60271.6692">8247 9528 788 0,'7'-10'534'0,"1"-3"-78"0,-2-2-113 0,2 7-81 0,-6 2-43 16,0 2-43-16,-2 4-57 0,0 0-52 0,0 0-32 15,0 3-26-15,-1 5-3 0,-1 3 8 16,0 6 5-16,-5 6 5 0,2 4 3 0,-4 6-3 15,0 4-1-15,-2 0-4 0,0 7 0 0,-4 4-4 16,3 2-4-16,-1 3 0 0,-5 1-2 16,5-1 2-16,-4 0-3 0,3 0-2 15,-3-3-4-15,5 2-1 0,-4-6 1 0,4-5-3 0,2-2 0 16,2-7-10-16,1-2-10 0,1-3-6 0,-1-5-25 16,3-1-47-16,-3-2-72 0,3-3-146 15,-3-4-436-15,3-2-816 0</inkml:trace>
  <inkml:trace contextRef="#ctx0" brushRef="#br0" timeOffset="60661.0058">7028 9985 1 0,'-13'-6'0'0,"-4"0"396"0,2-3 16 0,5 5-72 16,3-2-52-16,5 4-45 0,-1 1-40 15,3 1-32-15,0-1-23 0,3 1-29 0,-1 0-35 16,0-1-31-16,7 1-21 0,1-2-8 0,2 1 6 16,7 1 4-16,3 1 3 0,5-1 0 15,4 3-2-15,6-1-6 0,5-2-2 0,6 3-3 16,6 0-1-16,7-1-1 0,3-1-5 0,6-2-3 15,-1-1-3-15,-3-1 0 0,2 0 0 16,-1-2-4-16,-3 0 3 0,-5-1-4 0,-3-2-1 16,0 2 1-16,-4 0-4 0,-4-2 1 0,-3 1-3 15,-4-1 3-15,-1-1 2 0,-1 3 1 0,-7-3-2 16,-5 3-2-16,-12-1 0 0,1 4-1 0,-9-1 3 16,-1 2-1-16,-5 0 1 0,-1 2-3 15,-1 3-13-15,-2-3-10 0,-3 1-16 0,-5 0-23 16,-1 2-39-16,-7 1-94 0,-1 2-216 0,-7 0-471 15,2-1-350-15</inkml:trace>
  <inkml:trace contextRef="#ctx0" brushRef="#br0" timeOffset="61103.2459">7363 9595 1 0,'0'-5'3'0,"2"0"395"0,-2-2-49 15,-2 1-33-15,2 1-37 0,-1 0-51 16,-1 3-51-16,-3-1-57 0,3 1-33 0,-2 0-26 16,-3-2-9-16,-1 4-11 0,-1-1-6 15,-3 2-4-15,0 0-1 0,2 2 5 0,-4-3 2 16,0 3 3-16,1-1-2 0,3 1 0 0,-3 2-1 16,-2 0-3-16,4 2 3 0,-2 0-8 0,1 1-7 15,2 2-7-15,-1 0-5 0,1 3 2 16,3 1 1-16,0 1 0 0,2-1 0 0,0 3-3 15,3-1 1-15,2 1 0 0,1-2 2 0,5 1 1 16,3 1 2-16,1-3 4 0,4 0-1 0,3-2 5 16,6-2-4-16,1-2-7 0,5-1-10 15,7-2-22-15,-2-2-35 0,3-1-99 0,-1-2-247 16,3-2-631-16,2-2-116 0</inkml:trace>
  <inkml:trace contextRef="#ctx0" brushRef="#br0" timeOffset="63366.5746">7263 10058 1 0,'-1'-1'0'0,"0"0"0"0,-1-2 0 0,0 1 0 16,-3 1 192-16,3 0 74 0,0 1-50 15,0 0-48-15,-2 0-23 0,3 0-11 0,0 1-6 16,1-1-2-16,0 0-8 0,0 1-20 0,0-1-20 16,0 0-15-16,0 0-10 0,1 2-5 0,-1-2-3 15,0 0 0-15,0 2-13 0,0-2-6 0,0 0-10 16,0 1-10-16,0 0 5 0,0 0 7 15,-1 3 6-15,-1 1 6 0,-1 2 1 0,-1 2-5 16,2-2-1-16,-2 4 0 0,-1-1-5 0,3-1 2 16,-3 1-2-16,2-1-4 0,0 3 3 0,-2-2-4 15,3 1-2-15,0-1-1 0,-4-2-1 16,3 3-2-16,3-1-1 0,-2-1 1 0,2-1-7 16,1-2 3-16,0 0 0 0,2 0 1 0,3-3 10 15,-3-1 4-15,4-1 4 0,2-1 0 16,2 0-3-16,1-2-7 0,0-2-5 0,4 1-3 15,-3-4-4-15,0 2 2 0,1-2-1 16,-3-3-1-16,-1 2 5 0,-1 1-1 0,-4-2 2 0,3 4 1 16,-5 0 2-16,3 0-1 0,-4-2 2 15,-1 2 8-15,1 0-3 0,-2 0 4 0,0-2 3 16,0 3-4-16,0-1 6 0,-2 0 0 0,2 2 1 16,-1 0-1-16,1 0 1 0,0-1-3 0,0 0-1 15,0 2 6-15,0 0-3 0,0 1 2 16,0 1-2-16,0-2-12 0,0 2-2 0,0 2-11 15,0-2-10-15,0 1-2 0,0 2-1 0,-1 3 4 16,-1 3 6-16,-2 2 4 0,2 6-2 0,-1 0 2 16,-4 1 0-16,3 2-2 0,-2 1 1 15,1-1 4-15,-3 0 0 0,-1-1-3 0,2-1-4 16,2 1-22-16,-2 2-56 0,4-2-154 16,-3 1-467-16,5-2-891 0</inkml:trace>
  <inkml:trace contextRef="#ctx0" brushRef="#br0" timeOffset="64637.6406">9095 8197 1 0,'0'-1'0'0,"2"0"0"0,-1-4 0 15,0 1 0-15,2 3 0 0,-1-2 68 16,0 2 147-16,-2-2-14 0,1 1-19 0,-1 0 3 15,1 0-5-15,-1 1-23 0,0 1-22 0,0-2-32 16,0 4-39-16,1-2-32 0,-1 1-21 16,1-1-17-16,-1 2-11 0,0-2 5 0,1 1 8 15,4-1 13-15,-2 1 20 0,2 1 7 0,1-2 11 16,5 0 8-16,4 0 5 0,0-1 1 0,3 0-1 16,4 0-1-16,3-2-1 0,2 0-1 15,3 1-3-15,2 0-4 0,4 1-5 0,-3 1-6 16,4 0-6-16,-1 0-3 0,5-1-7 0,1 2-4 15,2 0 0-15,-2-1-4 0,1 3 0 16,2-3-1-16,1 3-2 0,2 0-1 0,-1-2-1 0,1 0-1 16,3-1 2-16,-1-1 0 0,1 0 3 15,4-1-1-15,-1 1-1 0,2-1-1 16,3 1-3-16,1-2 2 0,-1 2-2 0,2 0-1 16,-1 0 2-16,-2 0-4 0,-2-2 2 0,-5 1-1 15,0-1 1-15,-4-1-2 0,-3 0-3 0,-4 1-3 16,-4 0 1-16,-2-1 2 0,-4 1 3 15,-6-1 0-15,-1 2 1 0,-6 0-3 0,1-2 2 16,-6 1 2-16,-2 0 2 0,-5 0 2 0,0 3 3 16,-2-1 3-16,-2 1 2 0,-1-1 3 0,-1 1-3 15,1 0-3-15,-2 1-4 0,2-1-8 0,-1 0-1 16,1 0-1-16,-1 0-4 0,0-1-3 0,1 1-14 16,-1-1-17-16,-1 0-41 0,2 0-83 15,-1-1-198-15,0 0-422 0,-1 1-532 0</inkml:trace>
  <inkml:trace contextRef="#ctx0" brushRef="#br0" timeOffset="64989.7723">11202 7879 1 0,'1'0'0'0,"1"-2"0"0,-2 0 309 0,2 1 85 16,2 1-1-16,0-2-56 0,2 0-93 0,1 2-72 16,1 1-51-16,1 0-23 0,3 2-18 0,3 2-12 15,-1 3-8-15,2 2-6 0,-1 4-7 16,1 1-2-16,1 4-2 0,0 1-6 0,-2 0-3 15,-2 5-7-15,-4-1-6 0,-2 2-1 0,-3-1-3 16,-4-1 5-16,-2 0 2 0,-7 0 0 16,-2 0 0-16,-7 0-10 0,-2-1-9 0,-4-3-12 15,-1-2-11-15,-5-3-6 0,-1-1-12 0,1-2-27 16,1-1-67-16,2-5-147 0,2-1-349 0,2-2-755 16</inkml:trace>
  <inkml:trace contextRef="#ctx0" brushRef="#br0" timeOffset="65903.2874">12648 7661 1 0,'4'-5'0'0,"0"-4"0"0,0-2 0 15,-1 3 182-15,-2-1 164 0,1 0-39 0,-4 3-50 16,2-1-59-16,-1 0-44 0,-2 1-32 0,0 0-25 16,-1-1-17-16,-1 3-15 0,0-2-11 15,-1 1-8-15,-3-1-3 0,0 2-9 0,-4 1-5 16,3-1-4-16,-6 3-6 0,1-1 0 0,-3-1-1 15,-1 2 1-15,-2 2 1 0,-2 1-1 0,1-1 1 16,-4 3 0-16,3 0 3 0,-5 1 3 16,2 2 0-16,-1 0 2 0,2 1-3 0,0 2 1 15,0 0 1-15,0 2-1 0,3-1-3 0,2 5-5 16,-3-1-1-16,2 3-1 0,2 0 3 0,-2 0 0 16,4 3-1-16,-3 1-3 0,-1 0-4 0,3 0-1 15,-3 5 1-15,3-2 2 0,-3 4 3 0,2 1-4 16,-2 1 0-16,2 4-4 0,-1-2-2 15,4 2-1-15,0-2-1 0,2-2 0 0,3 0-6 16,3-3 4-16,2-1 1 0,0 0 1 0,-2 0 5 16,5 1-3-16,-1 2-1 0,0-1-1 15,3-1-1-15,-1-1 1 0,1 0 1 16,0 0-1-16,2 0 0 0,0-1 0 0,1 0 0 0,3-4-1 16,0 3 4-16,5-2-4 0,-2 1 1 0,4-1-1 15,2 0-2-15,4-1 8 0,2-1-2 16,5-1 4-16,1 0-2 0,4 0-4 0,2-2 1 15,4-1-4-15,-3 1 2 0,0-3 0 0,2-2-2 16,-1 0-1-16,1-4 0 0,0 0 2 16,4-2 0-16,-1-2 2 0,0 0-4 0,2 0 1 15,2-3 0-15,0 1 0 0,1-2 2 0,1-1-2 16,-3 0-1-16,2-1-1 0,1-1 1 0,2-1 1 16,2-3 1-16,-3-1 0 0,2 0-4 0,-3-2 3 15,1 1-1-15,2-2 2 0,1-2 2 16,-2-2 0-16,-2 0-1 0,-2-4 2 0,1 0 0 15,1-1 1-15,1-1 2 0,-4-1 5 0,-3-1 1 16,-4 0 3-16,1-1 4 0,-2-2 0 0,-3 1 4 16,-2 0-2-16,-2-2-3 0,-1 0-4 0,-1-2-4 15,-4-2 3-15,-3 1-1 0,-2 1 1 16,-3-4-4-16,0-1-4 0,-1-2 2 0,-4-1 0 16,0 0 2-16,-3 1-4 0,-1 2-1 0,1 0-4 15,-5-2-2-15,-3 2 5 0,-1-3-1 0,-2 2 1 16,-1 0-3-16,-7 0-1 0,3-1-1 15,-7 4-1-15,-1 0 4 0,-7 2-4 16,-4 0-1-16,-3 2-1 0,-7 3-7 0,-3 1 7 0,-3 1 1 16,-3 4 1-16,-5-2 0 0,-2 2-2 15,-2 3 3-15,-2 2-1 0,0 0 6 0,-2 1-6 0,-1 4-4 16,-3-3 1-16,1 3-4 0,0 1 1 16,1 0 0-16,3 7-3 0,7 2-6 0,8 3-9 15,4 1-17-15,9 0-34 0,4 3-64 16,6 2-127-16,4-2-322 0,4 7-429 0,5-2 11 15</inkml:trace>
  <inkml:trace contextRef="#ctx0" brushRef="#br0" timeOffset="66238.4793">12685 7606 1293 0,'-6'-9'262'0,"-4"-2"3"0,1 1-66 0,3 1-17 15,1 4-26-15,3 2-52 0,-2 1-49 16,-1 4-36-16,3 4-19 0,-5 5 0 0,-2 5 11 16,-3 6 10-16,0 8 9 0,-4 8 10 0,-2 7-1 15,-2 8 0-15,-2 7-4 0,-2 6-5 16,-2 5-4-16,0 6-6 0,4 0-4 0,-2 1-4 15,1-2-1-15,0-3-1 0,0-4 1 0,3-4-2 16,3-8-2-16,3-5-3 0,2-8-2 16,6-6 1-16,2-7-3 0,2-5 2 0,5-3-3 15,1-5-6-15,-1 0-4 0,4-6-16 0,1 1-19 16,0-4-38-16,2-3-92 0,5-3-163 0,2-5-501 16,4-6-541-16</inkml:trace>
  <inkml:trace contextRef="#ctx0" brushRef="#br0" timeOffset="66530.0559">13175 7644 1433 0,'2'-14'313'0,"1"-6"-4"0,1-1-95 0,-2 4-43 15,2 7-14-15,-2 1-13 0,1 2-38 0,-2 5-35 16,-1 2-39-16,0 3-26 0,-1 6-11 15,-2 4 4-15,1 10 10 0,-2 6 8 0,2 8 4 16,-1 7 2-16,0 3 2 0,1 3-6 0,0 4 0 16,-3 1-3-16,0 2-3 0,-3 2 0 0,2 0-2 15,-3 1 0-15,1 0 1 0,-2-4-1 16,1-1-1-16,0-7-3 0,-1-6-4 0,1-3-4 16,-1-4-2-16,0-2-7 0,3-6-4 0,1-2-11 15,-2-4-26-15,-2-2-22 0,1-3-44 16,-2-1-77-16,-1-5-158 0,1-1-418 0,-4-2-751 15</inkml:trace>
  <inkml:trace contextRef="#ctx0" brushRef="#br0" timeOffset="66834.6324">11686 8207 388 0,'-14'-8'392'0,"-5"-5"18"0,2 3-66 16,10 2-42-16,7 4-55 0,3 1-81 16,6 0-68-16,2-1-39 0,7 3-10 0,9-2-3 15,7 1 4-15,9 1-3 0,10-1-5 0,8 2-4 16,10-2-12-16,7 2-7 0,3 0-5 16,4 0-4-16,3 2-1 0,-1-2-2 0,2-2 1 15,1 2-3-15,1-1-1 0,0-2-2 0,-9-2-2 16,-2 0 2-16,-8 1-4 0,-11-2 0 15,-3-2-3-15,-14 1-3 0,-4-1 1 0,-10-2-1 16,-7 3 0-16,-5-2-5 0,-6 0-17 0,-5 2-40 16,-6-1-67-16,-5 1-82 0,-6 1-145 0,-6-1-302 15,-5 2-333-15</inkml:trace>
  <inkml:trace contextRef="#ctx0" brushRef="#br0" timeOffset="67143.6714">12084 7608 1202 0,'3'-4'282'0,"-1"-1"-43"0,2-2-60 0,1 4-6 16,-3 2-7-16,1-1-42 0,-3 2-56 0,1 3-45 15,0 3-21-15,3 5 2 0,0 0 6 0,1 7 3 16,-2 3 3-16,1 0-2 0,0 4 1 16,-3 1 0-16,0 0 1 0,0 3-1 0,-1-3 1 15,0 3 0-15,-1-3-6 0,0-4 0 0,1-2-5 16,-1-2-3-16,-1-2-2 0,0-4-9 0,-2 2-19 16,-1-3-41-16,0-2-72 0,3 0-136 15,-4-3-228-15,3 0-299 0,2-5 3 0</inkml:trace>
  <inkml:trace contextRef="#ctx0" brushRef="#br0" timeOffset="67457.19">12035 7574 195 0,'7'-4'358'16,"3"-3"-118"-16,6 1-53 0,-3 3 8 0,4 1-6 15,-1 2-37-15,0 2-34 0,4 1-27 16,0 3-18-16,3 2-10 0,1 3-10 0,0 0-8 16,1 4-9-16,0 2-8 0,-4 1-7 0,0 2-4 15,-1 0-1-15,-3 1-4 0,-4 0 3 0,-1 0-3 16,-1 3 2-16,-3-2 3 0,-4-1-1 0,-2-1 5 16,-3 0 4-16,-3 1 5 0,-2-2 4 15,-5-1 7-15,-4-3 0 0,-2 1-1 0,-4-5 2 16,-1 2-9-16,-3-2-3 0,-2-2-4 0,2-1-10 15,-4-2 0-15,-1 1 0 0,2-3-3 16,-2 0-1-16,-1 0-3 0,1-1-6 0,0 0-8 16,2 1-14-16,5 0-77 0,5-1-274 0,5 1-634 15,5-1-112-15</inkml:trace>
  <inkml:trace contextRef="#ctx0" brushRef="#br0" timeOffset="69214.8957">12017 8379 1 0,'-2'-2'0'0,"0"-3"0"0,-1 1 0 16,1-2 321-16,-1 0 17 0,1 3-57 15,-2-1-59-15,2 0-42 0,-1 1-37 0,1 0-25 16,1 0-12-16,-1 0-11 0,1 1 3 0,0 0-3 15,1-1 5-15,-1 2-8 0,1 0-5 16,-2-1-6-16,2 2-17 0,0-1-14 0,0 2-19 16,0-1-20-16,0 2-11 0,0-2-7 0,0 3 3 15,-1 1 2-15,-3 5 9 0,2 0 0 0,-2 3 0 16,-1 1-1-16,-1 1-1 0,0 2 6 16,-2 1 2-16,2 0 3 0,-4 2 3 0,1-1-3 15,1 2-2-15,-1-1-1 0,-2-1-2 0,3-1 0 16,2-1-3-16,0-1-3 0,1-3 1 15,1-1-3-15,3-2 1 0,-2-2 2 0,2 1-6 16,1-2 0-16,-1-1-3 0,1-1-7 0,1 1-14 16,-1-1-38-16,1-2-79 0,1 1-137 15,-1-2-272-15,0 0-316 0,2-2 112 0</inkml:trace>
  <inkml:trace contextRef="#ctx0" brushRef="#br0" timeOffset="69584.1454">12012 8368 1 0,'3'-5'307'0,"2"-4"94"0,5 1-102 16,0 1-26-16,2 1-13 0,0 3-49 0,-1-1-67 15,-1 4-54-15,-1 0-39 0,-2 3-27 0,1 1-13 16,-1 3-6-16,1 2 0 0,-3-1-3 0,1 6 3 15,-2 2 2-15,-1-2 2 0,0 5 4 16,-3-1-3-16,0 1 3 0,-3-1 2 0,0 3 1 16,-4-2 5-16,0 1-1 0,-3-3 1 0,-1-2-2 15,1 0 0-15,-4-2 2 0,2-2-1 16,-7-2 4-16,3 1-5 0,-2-2-3 0,2-3-2 16,1 0-4-16,1-1 1 0,3-1-3 0,4-2-2 15,2 0-4-15,4 0 0 0,-1-1-1 0,4 0 0 16,-2 0 0-16,1 0-2 0,0 0 1 15,2 0 6-15,2 0 9 0,5 0 1 0,1 0 2 16,9 0-6-16,2 0-9 0,7 0-2 0,1 1-7 16,3-1-10-16,1-1-28 0,0 1-115 0,3-1-350 15,-2 1-949-15</inkml:trace>
  <inkml:trace contextRef="#ctx0" brushRef="#br0" timeOffset="70989.0304">9130 10066 1 0,'0'-1'0'0,"0"-2"0"15,-1 1 0-15,1 0 0 0,0 2 0 0,0 0 0 16,0-1 0-16,1 1 0 0,-1 0 0 0,0 0 0 16,0 0 0-16,0-1 0 0,0 1 0 15,2-1 0-15,-2 1 0 0,1 1 0 0,-1-1 0 16,0 0 0-16,0 0 0 0,0 1 0 0,0-1 0 16,2 0 85-16,-2 0 87 0,3-1-9 0,-1 1-12 15,0-1-30-15,6-1-28 0,1 2-16 16,2 0-9-16,1-2 4 0,8 2 10 0,-1 0 5 15,6-1-3-15,2 1-5 0,3-1-6 16,2-1-6-16,3 1-6 0,0 1-2 0,6 0-8 16,-1 0-4-16,2 0-6 0,3 0-5 0,-2 0-1 15,0 0-4-15,1 0-1 0,1 0-4 0,-2 0-2 16,0 0-1-16,1 0-1 0,-2-2 0 0,0 2-3 16,3-1 1-16,1 1 1 0,0-1 0 0,1-2 4 15,4 2-1-15,0-1 2 0,0-1 0 16,5 1 2-16,-2-3 2 0,5 3-2 0,-2 0 0 15,0-1-7-15,-1 2-2 0,0 0-2 0,-1 1-2 16,2 0 4-16,-3 0-3 0,-2 0-2 0,3-1 0 16,-3 1-1-16,-1-3 4 0,0 3 0 0,1-2-2 15,-2 2-1-15,1-1-4 0,0-1-2 16,-4 1-2-16,-1 0 3 0,-1 0-1 0,0-1-4 16,-1 0 2-16,0 1-5 0,-3 0 0 15,0 0 3-15,-2 0-1 0,2-1-2 0,-4 2 0 16,0-1-1-16,-3 1 0 0,-2-1 5 0,-3 0-4 15,-2-1 0-15,-3 2-1 0,-2-1-4 0,-5-1 3 16,-1 2 0-16,-6 0-3 0,-5-1 0 0,-1 0-2 16,-4 0 2-16,-2 0-7 0,0-3-21 0,1 3-35 15,-3-1-46-15,-1-1-36 0,-4-1-49 16,-3-1-77-16,2 1-110 0,-4-2-193 0,-1 1-71 16,4-1 572-16</inkml:trace>
  <inkml:trace contextRef="#ctx0" brushRef="#br0" timeOffset="71208.4407">11815 9829 1 0,'5'-5'0'16,"-1"0"0"-16,2-3 266 0,3 3 186 15,0 0-51-15,5 1-64 0,-1 2-77 0,2 2-77 16,1 1-50-16,0 3-38 0,1 2-24 0,0 3-17 16,-3 2-7-16,3 5-10 0,-2-1-4 0,0 6-2 15,-2-2-4-15,0 2-3 0,-4 0-6 0,-1-2-4 16,-2-1 0-16,-4-1 1 0,-2 0 1 15,-5-5 1-15,0 2-3 0,-3-3-1 0,0 2-3 16,-5-4-4-16,-1 1-6 0,-1-2-14 0,-1 1-26 16,0-2-52-16,0-2-133 0,0 0-290 15,1-1-476-15,2-2 280 0</inkml:trace>
  <inkml:trace contextRef="#ctx0" brushRef="#br0" timeOffset="72091.039">13237 9472 1 0,'-4'-5'0'0,"-3"-4"0"0,0-2 361 15,3 3-42-15,-5 1-59 0,1 1-56 16,0 1-54-16,-2 2-39 0,-3-1-15 0,-1 2-8 0,-3 0-5 15,-4-1-12-15,1 3-12 0,-1 3-9 16,-3-1-3-16,-2 1-1 0,1 3-1 0,-1 1-4 16,0 3-5-16,2-1-5 0,-1 2-1 0,0 2-1 15,-2 1 0-15,-1-1-4 0,-1 3-4 16,0 3-3-16,2 3-4 0,2-1 1 0,-4 5-2 16,2 0-2-16,1 2-1 0,-2 1-6 0,1-1 5 15,1 3 0-15,-3 0 1 0,5 1 0 0,-2 1-2 16,3-2 0-16,0 0-3 0,2-3 8 15,0 0-1-15,0 0-2 0,3-2 2 0,0 1-5 16,1 0 4-16,2-1 2 0,-2 1 2 0,3 3 3 16,0-1-4-16,1-1-2 0,3 2-2 15,-1 1 1-15,2 0-2 0,1 0 0 0,2 2-2 16,0 1-3-16,4-4 2 0,0 4 1 0,4-2 1 16,1 0 0-16,2 0 0 0,3 1-2 0,0 2 0 15,5-2-1-15,-1 0 3 0,6-1 1 0,-1-2 0 16,6-1-1-16,0 2 1 0,6 0 0 0,2-4 2 15,0-1-1-15,3-2-3 0,5-1 1 16,-2-2-1-16,6-3 2 0,0-4-1 0,2-2-3 16,2-2 2-16,-1-4-1 0,6-4 3 15,1-2 0-15,-2-1-1 0,-3-3 0 0,2-3-3 16,4 0 1-16,-2-4-3 0,-1-1 3 0,0-3-3 16,0-2 1-16,5 0 0 0,0-4-4 0,-2 0 2 15,3-1 4-15,-4 0-1 0,1-4 5 0,-4 0-4 16,2-2 0-16,-2-3 0 0,-3-2 4 15,2-3 0-15,-6-4 2 0,1-4 1 0,-5-4-1 16,-2 1 4-16,-4-1 0 0,-3 0 2 0,-2-2 0 16,-5 2-1-16,-3-2-1 0,-1 2-1 0,-7 2 1 15,-3 0-2-15,-5 2-1 0,-4 1-2 16,-3 2-5-16,-2 5 2 0,-8-3 0 0,-3 3 0 16,-5-2 1-16,-6-1-7 0,-3 3 0 0,-3 3-4 15,-6-1-4-15,-2 3 2 0,-7 1-1 0,-2 0 1 16,-3 3-2-16,0 3 2 0,-3 1 3 0,0 1 1 15,1 5 2-15,-2 1-6 0,-3 6-3 16,-1 2-6-16,-2 4 0 0,-3 5-4 0,2 3-11 16,-1 4-12-16,3-1-36 0,6 0-42 0,4 6-96 15,4 0-201-15,7 6-445 0,4 3-428 0</inkml:trace>
  <inkml:trace contextRef="#ctx0" brushRef="#br0" timeOffset="72428.214">12940 9535 736 0,'-6'-9'404'0,"0"1"15"0,0 0-114 0,1 4-93 15,4 4-66-15,2 1-76 0,-1 0-50 0,0 4-14 16,-1 4 5-16,-2 9 22 0,2 4 19 0,-1 9 13 15,-1 4 10-15,2 5-2 0,-3 3-14 0,2 7-9 16,-4 4-7-16,2 1-7 0,-6 3-1 16,-3 3-5-16,-3-3-8 0,0 8-4 15,-7 0-2-15,0 2-3 0,0 2 0 0,-2-4-3 0,3 2-3 16,0-1 0-16,3-2-2 0,0-6 1 0,4-4 0 16,-1-8-3-16,5-10-4 0,0-2 0 15,3-5-3-15,3-6-4 0,-1-2 2 0,2-7-12 16,1-1-13-16,1-6-26 0,4-1-49 0,0-2-72 15,2-4-178-15,-2 0-476 0,3-2-575 0</inkml:trace>
  <inkml:trace contextRef="#ctx0" brushRef="#br0" timeOffset="72709.2151">13526 9658 1482 0,'5'-9'243'16,"3"-3"21"-16,-1-1-41 0,-1 4-20 16,-1 4-11-16,-3 3-46 0,-1 0-48 0,-2 3-49 15,-1 2-34-15,-1 2-11 0,1 8 2 0,-7 7 9 16,-1 6 9-16,-2 10 2 0,-2 4 4 16,-3 7-1-16,-1 4-1 0,1 1-5 0,0 2-3 15,-3 2-3-15,-1 1-4 0,-3 4-1 0,3 0 0 16,-1 1-4-16,5-2-1 0,3-2-3 0,2-1-1 15,2-4 0-15,0-2-1 0,2-3-10 0,1-8-8 16,1-2-24-16,1-5-31 0,-1-6-46 16,-3-1-77-16,1-6-139 0,2-4-327 0,-2-3-502 15</inkml:trace>
  <inkml:trace contextRef="#ctx0" brushRef="#br0" timeOffset="72979.1157">12264 10231 1159 0,'-16'-7'260'0,"-7"-5"27"16,-1 0-45-16,13 8-54 0,10 1-36 16,1 3-50-16,1 0-43 0,6 3-12 0,3-2 11 0,10 1 18 15,13 0 1-15,12 3-9 0,13 0-20 0,13-2-16 16,10 3-10-16,9-2-11 0,7-2 2 15,1 0-2-15,-1-2-3 0,-1-2 1 16,-5-1-6-16,-1-2-3 0,-7 0-2 0,-6 2 1 16,-3-1-5-16,-6-2-5 0,-10 2-10 0,-1-3-20 15,-12 1-43-15,-8 2-82 0,-10-2-137 0,-5 0-279 16,-11 1-332-16,-9 1 114 0</inkml:trace>
  <inkml:trace contextRef="#ctx0" brushRef="#br0" timeOffset="73349.7286">12534 9802 1 0,'1'-2'184'0,"-2"-2"390"16,-1 1-167-16,0 3-100 0,0 1-109 0,1 1-97 15,-1 3-42-15,-7 4-1 0,-1 7 22 0,-4 3 15 16,-3 5-9-16,-2 0-11 0,3 0-18 0,-1 1-12 16,0 0-6-16,0 0-4 0,2 0-5 0,-1 0-8 15,5-2-3-15,4-3-8 0,2-1-2 16,3-4 4-16,6-1 2 0,1-1 4 0,2-2 1 15,3-2 2-15,7 1 1 0,1-4-3 0,7-1-9 16,2-2-13-16,3-3-12 0,4 0-16 16,1-3-24-16,-3-2-41 0,-1-2-59 0,0-5-75 15,-2 2-97-15,-1-5-118 0,-5 0-219 0,-2-2 40 16,-2-4 623-16</inkml:trace>
  <inkml:trace contextRef="#ctx0" brushRef="#br0" timeOffset="73564.5203">12504 9640 1 0,'1'-3'0'16,"1"-2"103"-16,5-2 150 0,0 0 6 0,2 2-15 16,2 2-27-16,4-1-39 0,-2 0-56 0,9-1-35 15,0 3-26-15,2 1-21 0,3 1-14 16,0 0-7-16,1 1-12 0,1 1-1 0,-2 3-7 15,0-1-11-15,-4 1-18 0,-1 1-50 0,-5 1-111 16,-1 0-211-16,-4-1-224 0,-3 2 346 0</inkml:trace>
  <inkml:trace contextRef="#ctx0" brushRef="#br0" timeOffset="73779.4738">12414 9978 1 0,'-5'4'0'0,"0"-3"183"16,0 1 268-16,4 0-29 0,2-2-22 15,0 0-93-15,0 0-90 0,2 0-73 0,2-1-56 0,0-1-39 16,6 0-23-16,7-2-9 0,4 0-11 16,5 0 1-16,4 2-7 0,4 2-8 15,3-1-10-15,-1 1-40 0,0 0-107 0,3-2-270 0,0 2-398 16,0-1 33-16</inkml:trace>
  <inkml:trace contextRef="#ctx0" brushRef="#br0" timeOffset="75900.2787">12385 10382 1 0,'0'-2'0'0,"0"-2"0"0,0 0 0 16,0-1 101-16,-1 3 230 0,1-1-51 0,-1-1-59 15,1 1-36-15,0 2-20 0,0-3-17 0,0 2-11 16,0 0-11-16,0-1-6 0,1 2-13 0,-1-1-6 16,0 1-14-16,1 1-9 0,-1-3-13 0,1 6-19 15,-1-2-7-15,0-1-13 0,0 0-9 0,0 0-6 16,-1 2-6-16,1-2-4 0,0 1-7 16,-1 0 2-16,1 3-1 0,-1 1 6 0,-2 2 7 15,-1 5 1-15,1 1 2 0,-1 1-1 0,-2 0-1 16,1 1 0-16,0 0-2 0,2 0 1 15,0-2-1-15,0 1 1 0,3-3-4 0,1 0 1 16,2-1 0-16,2-1 2 0,0 0 10 0,1-4 4 16,3-1 5-16,1-2 2 0,0-2-5 15,5-3-2-15,-1-1-5 0,-1-2-1 0,2-1-4 16,0-1-2-16,-3 0 1 0,3-1 0 0,-3 0 3 16,-2-1-1-16,-1 0 0 0,-2 0-2 0,-1-1-1 15,-1 0 1-15,-1 1 2 0,-1 1 1 16,2-1 0-16,-2 0 3 0,0 2 2 0,1-2 3 15,-1 5 7-15,-2-1 2 0,1 1 4 16,0 1 2-16,2 1-1 0,-4 1-6 0,0 2-10 16,0 0-14-16,0 0-12 0,-3 2-4 0,3 3 0 15,0 1 5-15,-1 2 6 0,-1 3 1 0,0 3-1 16,1 1 0-16,-2 1-1 0,1 0 2 0,-1 2 2 16,1-1-1-16,-3 0-3 0,0 3-10 15,3 0-27-15,-1 2-70 0,2 0-178 0,1-1-629 16,2 0-685-16</inkml:trace>
  <inkml:trace contextRef="#ctx0" brushRef="#br0" timeOffset="76672.7272">14220 10131 1 0,'0'-1'0'0,"0"-3"0"0,0 3 0 0,0-3 133 0,-1 2 166 16,1 1-28-16,-2 0-36 0,0-1-19 0,1 2-24 16,-1 0-22-16,2-1-15 0,-1 1-16 0,0 0-13 15,1-1-8-15,0 1-16 0,0 1-14 0,0-1-17 16,1 0-15-16,-1 1-11 0,1-1-9 16,-1 2-6-16,2-4-6 0,1 4-2 15,1-4 1-15,2 2 6 0,4-1 7 0,5 0 1 16,4 0 2-16,3-3-8 0,8 2-7 0,1 0-5 15,0-1-3-15,2 2-2 0,2-1 0 0,-1 0-1 16,4 0-5-16,-4 0-1 0,4 0 0 0,-4 2-1 16,3-1 1-16,-5-1-4 0,1 1-1 0,-3 0-2 15,-1 1 0-15,0 0 1 0,-6 0 1 16,0-1 2-16,-5 1-4 0,1-1-1 0,-4 1 0 16,-3 0-3-16,-2 1 2 0,-1-1-6 0,-4-1-3 15,1 1-7-15,-4 0-8 0,-2 0-8 16,0 0-19-16,-1 0-36 0,0-1-71 0,-3 0-66 15,1 1-122-15,-1 1-235 0,-5-1-202 0,-2 1 264 16</inkml:trace>
  <inkml:trace contextRef="#ctx0" brushRef="#br0" timeOffset="76891.6087">14761 9945 1 0,'8'-2'0'15,"1"-2"0"-15,2 1 379 0,1-2 98 0,-1 4-51 16,-1 0-108-16,1 2-101 0,-2 2-71 15,0 1-52-15,2 3-31 0,-1 1-11 0,0 4-5 16,0 2 0-16,1 2-5 0,-3 3-6 0,0 3-5 16,-2 1-5-16,0 0-5 0,-3 0-2 15,-2-2 0-15,-1 0-2 0,-1-1 2 0,-2-2-2 0,-3-1-4 16,0-1-6-16,-2-2-11 0,-2-5-13 16,0 2-28-16,-1-4-60 0,1 0-142 0,-2 0-284 15,3-4-378-15,2 0 234 0</inkml:trace>
  <inkml:trace contextRef="#ctx0" brushRef="#br0" timeOffset="77767.5959">16661 9303 1 0,'2'-10'0'0,"3"-2"0"0,-2-4 0 0,2 3 0 15,-1 0 0-15,-4 3 0 0,0-1 164 0,-2 0 173 16,-4 2-48-16,4 0-59 0,-2 2-49 16,-2 1-23-16,-1 1-27 0,2-1-28 0,-6 3-18 15,0-1-15-15,-5 2-14 0,0 0-8 0,-2 1-9 16,-1 1-5-16,-3 2-3 0,1-1-5 15,1 3 1-15,-2-1-3 0,-1 1-1 0,1 3 0 16,0-3 1-16,-5 3 3 0,4-2 1 0,-5 3 5 16,3-1 1-16,-4-2 0 0,-1 3 3 15,1 0-5-15,0 1-4 0,-1 2-4 0,-1 0-4 16,1 3-1-16,-1 2-3 0,0 2 4 0,2 2 0 16,-3 1 5-16,1 4 2 0,-3-1-3 0,-3 5 0 15,3-1-7-15,-4 3-3 0,4 0-2 0,-1 0-4 16,4 4-2-16,2-3 0 0,2 1 2 15,-1 2-3-15,0 0 5 0,3 0-2 0,-2 2-2 16,6 1 3-16,-2-1-4 0,4-4-2 0,0 1-1 16,1-2 3-16,5-3 0 0,-6 3 7 0,6 1 4 15,-3-3-2-15,3 3 4 0,0 0-3 0,0-1-1 16,1 2 3-16,3 1-7 0,3-1 3 0,-1 0-2 16,3 1-2-16,-2 0-1 0,3 1-1 15,2 0 2-15,2-2-2 0,1 0 1 0,0 0-2 16,7-2-1-16,0 1 5 0,2-5-3 0,6 1 1 15,0-3 3-15,7 0-1 0,1-3 3 16,4 1 1-16,2-1 0 0,2 0-3 0,4 1 0 16,3-1-3-16,1 0-1 0,1 0 1 0,2-3-2 15,3-2 1-15,4-2-3 0,-4-2-1 0,0-2 1 16,2-1-2-16,1-3 2 0,1-2-5 16,1-1-2-16,-1-2 4 0,1 0-1 0,2-3 3 15,-3-3 0-15,2 0-1 0,-1-5 1 0,-2 2 0 16,3-2 1-16,0-4 1 0,3 2-2 0,-4-4 0 15,1 2 1-15,-1-5-1 0,0 0 2 16,-1 1 5-16,-2-5-1 0,1-2 0 0,-1-3 2 16,-2-2-1-16,0-8 3 0,0 2-1 0,-1-8 2 15,-3-5-3-15,0-3-2 0,-2-7 1 16,-5 0-1-16,-1-1 1 0,-6-2 0 0,-5 3-2 16,-3-1-1-16,-5 2-1 0,-4 2 2 0,-4-2 0 15,-5 5 0-15,-2 0-2 0,-4 2 1 0,-4-4-3 16,-4 0-2-16,-3-2 2 0,-6 1-6 0,-4 0 4 15,-3 0-2-15,-6 3-2 0,-2 1 4 16,-2 3-1-16,0 3 1 0,-2 4-2 0,-2 2 0 16,-2 3-2-16,-2 3-1 0,-7 4 5 0,1 0-9 15,-4 7 2-15,-6 2-2 0,-2 4-2 0,-2 3 4 16,0 5-3-16,-4 3 0 0,1 5-9 0,4 2-14 16,3 4-37-16,3 5-59 0,5 4-111 15,2 6-252-15,4 6-505 0,6 4-308 0</inkml:trace>
  <inkml:trace contextRef="#ctx0" brushRef="#br0" timeOffset="78107.2417">16416 9380 1638 0,'0'-12'321'0,"0"-4"-86"0,0-1-32 16,-1 7-47-16,1 7-16 0,0 0-25 0,0 2-34 16,0 1-35-16,-1 1-27 0,-2 2-20 15,-1 6 2-15,-6 6 7 0,0 10 3 0,-5 4 12 16,-3 9 0-16,-4 3 2 0,1 8 1 0,-6 8-6 16,-3 2-2-16,0 10-4 0,-3 4-3 15,-4 1 0-15,3 1-3 0,-3-3-1 16,5-1-2-16,0 0-1 0,2-3 1 0,2-2 0 0,3 0 2 15,0-3-3-15,3-4-2 0,1 0-2 16,2-3 0-16,-2-6 1 0,10-7-4 0,1-7-1 16,7-4-8-16,2-3-5 0,3-2-4 0,3-5-17 15,4-1-23-15,1-1-29 0,5-6-46 0,-2 0-103 16,0-5-335-16,6-4-659 0</inkml:trace>
  <inkml:trace contextRef="#ctx0" brushRef="#br0" timeOffset="78434.0617">16983 9435 1549 0,'5'-18'375'0,"2"-4"-197"0,-2 1-5 15,0 10-17-15,-4 3 9 0,0 2-3 16,0 3-31-16,-2 2-51 0,0 2-41 0,1 3-25 15,-3 6-14-15,-5 5 11 0,-4 9 11 0,-5 9 5 16,-3 7 6-16,0 7-2 0,-1 6-8 16,-1 7 0-16,-1 3-3 0,-2 3-2 0,1 2 0 15,-5 0-2-15,-1 3-2 0,0-3-6 16,0-1 2-16,1-2-6 0,2-2 3 0,1 2-1 16,4-8-3-16,2-3-2 0,1-3-8 0,7-4 3 15,2-5-4-15,1-2 0 0,3-5-6 0,0-2-21 16,-1-4-11-16,5-5-16 0,-1-3-22 0,-1-4-22 15,3-5-66-15,0 0-54 0,-1-3-102 0,-2-2-294 16,2-2-295-16,1-4 240 0</inkml:trace>
  <inkml:trace contextRef="#ctx0" brushRef="#br0" timeOffset="78753.3092">15488 10039 69 0,'-19'-8'442'0,"-6"-4"-95"15,3 3-48-15,7 5-53 0,9 3-7 0,3-1-3 16,3 4-21-16,1-2-33 0,0 0-29 0,0 0-37 16,-1 0-28-16,6 0-25 0,5 0-12 0,2-4-4 15,14 2-9-15,7 1 0 0,17 0-9 16,9 1-10-16,12 0-4 0,10 1-3 0,8 0 0 0,4 0-2 15,6 0-1-15,1 3-7 0,-1-4 2 16,1-4-1-16,-5 1 2 0,1-2 3 16,-6-2-4-16,-6-1-2 0,-7 1-4 0,-9 0 2 0,-7 0 0 15,-9 1 1-15,-6 0-2 0,-11 3-6 0,-6 0-4 16,-8 0-8-16,-11 0-4 0,-3-1-18 16,-7 1-69-16,-3 0-87 0,-7 1-147 0,-6-1-414 15,-7 1-709-15</inkml:trace>
  <inkml:trace contextRef="#ctx0" brushRef="#br0" timeOffset="79092.2187">15858 9431 1173 0,'-1'-3'383'0,"0"-4"-32"0,0 3-119 15,1 2-32-15,0 2-48 0,0 2-53 0,0-1-54 0,0 0-33 16,0 2-9-16,-1 6 1 0,-3 2 7 16,3 7 12-16,-4 3 2 0,-1 3 1 0,-2 4-2 15,4 0-4-15,-4 1-1 0,-1 1 0 0,3 1 1 16,-2 0-4-16,-4 0-1 0,1 0-3 15,-2 1-1-15,0-2-3 0,3-3-7 0,1-2-6 16,-1-2-14-16,5-7-15 0,-3-2-30 16,0-2-50-16,4-4-101 0,-3 0-185 0,5-3-385 0,0-3-422 15</inkml:trace>
  <inkml:trace contextRef="#ctx0" brushRef="#br0" timeOffset="79321.6912">15788 9415 442 0,'7'-12'418'0,"1"-2"-19"0,4-4-160 0,1 3-33 16,6 4-21-16,-1-1-35 0,4 4-37 0,0 0-35 16,-1 1-29-16,5 3-20 0,-1 2-12 0,3 3-11 15,-5 0 0-15,4 1-3 0,-5 2-1 16,0 2-1-16,-2 0-7 0,0-1-5 0,-4 2-6 0,-2 1-6 15,-4 0-22-15,0 3-47 0,-3-3-80 16,-3 2-122-16,-3-1-193 0,0 0-217 0,-2 2 213 16</inkml:trace>
  <inkml:trace contextRef="#ctx0" brushRef="#br0" timeOffset="79500.6909">15693 9619 1 0,'-5'2'79'0,"3"1"363"16,1-1-37-16,1 0-47 0,0-2-73 16,2 0-69-16,5 0-58 0,2-2-51 0,4 0-43 0,9-1-29 15,7 2-17-15,4 1-10 0,5 1-6 0,3 3-16 16,0-1-42-16,-1 2-143 0,1 1-416 16,-1 0-678-16</inkml:trace>
  <inkml:trace contextRef="#ctx0" brushRef="#br0" timeOffset="80237.2296">15635 10221 1 0,'0'-3'47'0,"0"-1"405"0,0-2-52 16,1 3-58-16,0-2-51 0,3 2-41 0,-3-2-26 16,-1 3-38-16,1-1-30 0,-1 0-22 0,0 1-28 15,0 1-21-15,0 1-23 0,0 1-18 0,-1 0-20 16,1 0-15-16,0-1-10 0,-1 1-4 16,-3 3 2-16,2 3 4 0,-6 1 4 0,2 2 0 15,-2 4-2-15,0-3 1 0,-1 2-3 0,4-2 3 16,-2 2-2-16,4-1-1 0,-3-1 1 15,5-2-4-15,0 2 4 0,2-2 2 0,1-2 0 16,5 0 2-16,0-1 2 0,-1-1 2 0,5-3 0 0,3 1 3 16,1-1-7-16,3-4 0 0,0 1-1 15,-4-2-4-15,3-3 5 0,-3 0-1 0,2-2 0 16,-3-1 1-16,4-1-1 0,-5-1 0 16,1 3 0-16,2-3 1 0,-2 1-1 0,-2-2 4 15,0 5 0-15,-2 0 4 0,-6 2 6 0,2 1 6 16,-3 0 5-16,-1 3 0 0,-1-1-3 0,0 2-9 15,0 0-9-15,-1 1-5 0,1 0-10 0,-1 1-3 16,0 4 3-16,-3 1 0 0,1 4 8 16,-7 6 1-16,1 2 1 0,-1 3 0 0,-1-1-2 15,1 5-2-15,0 2-5 0,-1 1-12 0,1 2-56 16,-1 2-164-16,-3 2-725 0,-1 4-678 0</inkml:trace>
  <inkml:trace contextRef="#ctx0" brushRef="#br0" timeOffset="89387.6607">14700 7888 1 0,'0'0'0'16,"0"0"0"-16,0-2 0 0,0 2 0 0,0 0 0 15,0 0 0-15,0 2 0 0,1-1 0 16,0 2 0-16,5-1 0 0,-4 1 0 0,1 2 0 0,3-1 0 15,-2 3 0-15,3-1 0 0,4-1 0 16,-1 0 0-16,0 1 0 0,7-1 30 0,-3 0 47 16,5-1-2-16,2 0-10 0,2 1 3 0,5-2-2 15,1 0-1-15,0 0 2 0,3 0-4 0,0-1-6 16,5 1-5-16,-2-1-5 0,1 2-6 16,-2 0-4-16,-2-1-5 0,0 2-12 0,4-1 1 15,-4 1-1-15,6 1-2 0,2 0 3 0,-3 0-4 16,3 2-4-16,5-1-4 0,-3 0 2 15,2-1-1-15,5 2 1 0,0-1 2 0,1 0-4 16,2 0-3-16,0 2 0 0,-1-1-1 0,3 1 2 16,-3-1 0-16,2 1 0 0,-1-1-3 0,-2 0 0 15,-3-1-3-15,2 1 0 0,-1-2 1 16,2 0-2-16,1 0 4 0,-1 1 0 0,2-1-3 16,0 0 4-16,0 2-2 0,0-1-1 0,4 0 1 15,-4 3-1-15,0-3-1 0,1 2 0 0,2 0 2 16,1 0-2-16,-3 0 4 0,6 2-1 15,2-2 1-15,0 0 3 0,4 1-2 0,2-1 0 16,4 2 0-16,0-3-3 0,1 1 0 0,-1-1-1 16,0-1 1-16,2 3-2 0,2 0 2 0,-3-1 1 15,2 1 0-15,1-2 2 0,-2 1-1 0,3-2 0 16,-2 1-2-16,1 0 0 0,-5-2-4 0,-1 0 2 16,0-1 1-16,-2-1-4 0,-3 2 4 15,0-1-2-15,-2-1-2 0,-2-1 6 0,0 2-2 16,-5 1 0-16,-3-2 0 0,-2 1-4 0,-5 0 0 15,-7-1 1-15,-3 1 2 0,-7 0-1 16,-7-2 2-16,0 0 0 0,-9-1 0 0,1-1 3 16,-5 0-1-16,-1-1-2 0,-2 1-2 0,-1-1-6 15,-3 2-1-15,-1-2-2 0,0 0-4 0,0 0-8 16,-1 0-13-16,-1 0-3 0,1 0 9 16,-3 1 11-16,-1 1 4 0,-2 2-40 0,-4 1-110 15,1 1-231-15,-4 1-34 0,-2 2 428 0</inkml:trace>
  <inkml:trace contextRef="#ctx0" brushRef="#br0" timeOffset="89917.0479">17957 9539 1 0,'-5'0'0'0,"1"0"0"0,-2 0 0 15,4 1 23-15,-1-1 262 0,0 0-35 0,2 0-51 16,1 0-54-16,0 2-55 0,0-1-39 0,0-1-18 15,0 1-9-15,0-1 6 0,1 0 5 16,-1 0 0-16,2 1-6 0,-1-1 2 0,2 0 21 16,-1 2 17-16,1-1 25 0,4 1 5 0,0 1-10 15,5-3-8-15,2 2-10 0,9-2 2 0,2-2-6 16,6-2-5-16,8-1-4 16,2 1-4-16,7-3-4 0,1-1-3 0,5 1-4 0,1-1-6 15,3-3-8-15,2 2-3 0,1 0-5 0,3-1 3 16,-3 0 3-16,-3 0-1 0,0 1 0 0,-4-1-3 15,-1 2-1-15,-1-1-1 0,-5 1-1 16,-3 1-5-16,-1 0-5 0,-3 3-2 0,-1-3-7 0,-6 3 6 16,-3 0-1-16,-6 1 3 15,-5-1-1-15,-6 2-1 0,0 1 2 0,-7 0 4 16,-2-2 15-16,-4 3 5 0,0 0 9 0,-1 0-1 16,-2 0-13-16,-1-2-11 0,-1 0-15 0,-5-1-9 15,2 2-3-15,-2-1 1 0,-1 1 0 16,1-1-4-16,-3 1-2 0,4-1-23 0,2 1-37 15,3 0-88-15,2-2-215 0,2 0-509 0,3-1-364 0</inkml:trace>
  <inkml:trace contextRef="#ctx0" brushRef="#br0" timeOffset="90941.8469">20901 8235 1 0,'-1'-9'0'0,"-5"-2"0"0,0-3 0 0,-1 1 0 16,1 4 49-16,-2-2 256 0,-2 0-29 0,1 2-40 15,-1 0-49-15,-2 2-51 0,2-1-30 0,-2 0-24 16,0 2-24-16,-2 0-10 0,3 2-8 0,-3-2-2 16,-2 2-1-16,1 0 5 0,-1 1-4 15,-3 1 0-15,2 1 0 0,-1 0-5 0,0-1 3 16,-1 1 1-16,4 1-2 0,-2-1 1 0,-2 1-6 15,0 0-5-15,-1 1-5 0,1 0-3 16,-3 2 1-16,1-1-2 0,0 2 0 0,-3 2-2 16,-2-2-1-16,0 2 1 0,0 1 0 0,-4 0 4 15,5 2-1-15,-4 0 0 0,0 2-3 0,0 1-1 16,-2 2 2-16,0 0 0 0,-2 2-2 0,2 3-6 16,0 0 3-16,0 1 1 0,0 4 0 15,3-1 5-15,-2-2-5 0,3 1-1 0,3-3 0 16,-1 1-1-16,4-4 3 0,0 4 3 0,1 0 2 15,3-1-4-15,1 0 2 0,1 0 0 0,0 2 1 16,1 0 6-16,0 1-3 0,2 1 0 0,-1 2-2 16,0 1-3-16,-1 4 4 0,-2 0-2 15,1 3-2-15,-3 2-1 0,5 2-1 0,-2 1 0 16,2-4-1-16,3 1 1 0,5-4-4 0,0-2-1 16,3 0 0-16,1 1 1 0,-2-2 5 15,2 2 1-15,2-2 0 0,0-2-1 0,2 0 0 16,-1-1-2-16,3 1 2 0,0 1 2 0,3-2-4 15,-2 1-2-15,3 1-3 0,1-1-1 0,0 2 2 16,2-1 1-16,3 2 2 0,0-2-4 16,2 2 2-16,2 0 0 0,0 0-1 0,2 1 2 15,0-1-1-15,4-2-1 0,1 0 0 0,3-1 1 16,2-2 1-16,1 0 0 0,3-2 1 0,-1-1-6 16,-1-2 1-16,4-1 1 0,-4-2-3 15,-1 0 3-15,1-3 0 0,1-3-3 0,0-2 4 16,4-5-2-16,1 0 0 0,3-3 1 0,0-2 2 15,5-2-3-15,-1 0 0 0,2-2 1 16,-3 0-2-16,2-3 3 0,-1-2-2 0,5-1-2 16,0-1-1-16,0-1 1 0,3 1 1 0,-2-2 4 0,3-2 2 15,0-1-1-15,-2 0 4 0,3-2 3 16,-1-2 4-16,-3-1 4 0,-1-3-3 0,-2 0 1 16,-1-5-1-16,-5 1 2 0,-2 0-2 0,-7-3 1 15,2-3 1-15,-6 1-6 0,-3-4 1 16,-3-1-4-16,-2-1-2 0,-1 2 3 0,-3-2-3 15,-5-1-4-15,-3-2-2 0,-1-2-3 0,-3-1 2 16,-4-2 1-16,-4 2 0 0,-3 0-4 0,-5 1-2 16,0 1 2-16,-1 1-3 0,-7 2 4 15,3 2-3-15,-5-2-1 0,1 2-2 0,-1 1-4 16,0 3 6-16,-1 3 1 0,-1-2 2 0,-4 4-2 16,-1-1-4-16,-2 2-3 0,-4 1 1 15,-2 1 2-15,-1 0 0 0,-8-1-4 0,-2 5-3 0,-6 2-4 16,-4 6 1-16,0 2 1 0,-5 5-3 15,-3 2-5-15,0 2-15 0,-5 5-22 0,-1 1-36 16,2 9-52-16,1 2-118 0,2 6-326 16,5 3-738-16</inkml:trace>
  <inkml:trace contextRef="#ctx0" brushRef="#br0" timeOffset="91289.6884">20525 8279 1554 0,'-1'-8'197'0,"0"-1"-11"0,-1 1-56 0,0 7-40 16,1 1-30-16,1 1-23 0,-1 2-18 0,-3 4 5 15,-1 7 18-15,-2 7 22 0,-6 4 15 16,0 7 3-16,-1 8-5 0,-5 6-12 0,0 7-13 0,-3 6-8 15,-1 6-12-15,-3 4-8 0,1 1-7 16,2 1-3-16,3 1-4 0,0-2-2 16,4-2 0-16,-1-4-4 0,5-5 2 0,1-6 1 15,2-4 1-15,1-5 0 0,3-1-1 0,-2-2 0 16,2-4-3-16,0-1 2 0,2-5-3 0,-4 1 4 16,4-3 1-16,-3-1-7 0,5-3 5 0,2-2-8 15,3-1-1-15,0-2-10 0,-2 0-18 0,2-4-46 16,-1-1-71-16,-2-1-109 0,-1 0-261 15,2-5-405-15,2-4-101 0</inkml:trace>
  <inkml:trace contextRef="#ctx0" brushRef="#br0" timeOffset="91615.6558">21169 8390 916 0,'10'-21'376'0,"-1"-2"-71"0,4-3-36 0,-5 7-59 16,-2 8-19-16,-1 2-14 0,-1 3-32 0,-4 3-39 15,1 3-49-15,-2 3-41 0,1 5-19 0,-4 6 7 16,-1 10 18-16,-5 6 12 0,-1 8 5 16,-1 6 0-16,-5 7-6 0,4 5-5 0,-4 5 0 15,3 2-2-15,-4 2-3 0,2 2-4 0,-1-1-5 16,0-4-4-16,1 1 0 0,2-6-3 15,2-4 3-15,2-1 1 0,0-11-5 0,-1 2 3 16,3-1 0-16,-1-3 0 0,0-2 2 0,3-5-5 16,-2 0-4-16,0-3 0 0,0-2-2 0,1-2-1 15,-2-3-4-15,1 0-15 0,-2-2-25 16,3 1-26-16,-2-5-51 0,-1-1-78 0,4-2-159 16,-4-3-306-16,-1-1-421 0</inkml:trace>
  <inkml:trace contextRef="#ctx0" brushRef="#br0" timeOffset="91971.6272">19692 8915 1 0,'-32'-12'82'0,"-5"-1"267"16,-7-1 18-16,14 5-44 0,15 6-2 15,9-1-18-15,2 1-61 0,5 3-68 0,2 0-60 0,4 0-40 16,9 0-9-16,12-1 7 0,12-1-4 16,11 2-4-16,10 0-13 0,9 2-12 15,10 2-7-15,8 0-4 0,8-1-4 0,5 1-5 0,3-3 1 16,4 3-5-16,-1-3-3 0,2-1-3 16,-7-2-4-16,-2-1 2 0,-7 0-1 0,-4 1 1 15,-5-2 1-15,-8-1-1 0,-5 1 1 0,-7 0-3 16,-11 1 1-16,-5-1-3 0,-8 3-1 15,-6-3 4-15,-6 0-4 0,-11 1 6 0,-6 0 5 16,-4 1 0-16,-2 0 4 0,-4 0-3 0,-2-1-14 16,-5-1-23-16,-1-1-25 0,-5-1-35 0,-6 2-49 15,-9-2-104-15,-9-2-241 0,-2-1-437 16,-5 1-177-16</inkml:trace>
  <inkml:trace contextRef="#ctx0" brushRef="#br0" timeOffset="92504.0374">20353 8202 1 0,'-1'-5'0'16,"-1"-3"91"-16,-2 1 246 0,-1 2-31 15,3 0-5-15,-5 1-46 0,1 0-83 16,-3 2-45-16,-2-1-33 0,0 3-8 0,-3 2-3 16,-1 0 2-16,0 3 5 0,-1 2-5 0,0 0-5 15,-3 4-6-15,-3 3-7 0,2 3-9 0,-2 2-4 16,1 2-4-16,-1 5-9 0,5-5-2 0,-2 4-8 15,8-4-6-15,1 0-2 0,2 0-6 16,5-1-4-16,4-2 1 0,3-2 0 0,4-1 1 16,2 1 6-16,3-3 5 0,7 0-1 0,0-4 5 15,4-3-6-15,-1 0-4 0,2-4 1 16,-1-2-4-16,-6 0-2 0,0-2 0 0,-3 0 1 16,-4-3 0-16,-2 1 5 0,-3-1 2 0,-2 1-3 15,-1-1 1-15,0-1-6 0,-3 1-3 0,0 0 3 16,-2 2-8-16,1 0-1 0,-1 2 1 0,2 0-4 15,-1 0-3-15,0 1-1 0,1 1-7 0,-3 0 0 16,0 1 6-16,1 3-3 0,-3 1 4 16,0 2 2-16,-2 3-3 0,2 1 1 15,-1 1 2-15,3 3-3 0,-2-1 0 0,1 4 2 0,2 3-4 16,-4 4-5-16,4 0-11 0,-7 3-31 16,2 3-49-16,-7 1-85 0,-1 2-177 0,-1 0-404 15,-5 0-516-15</inkml:trace>
  <inkml:trace contextRef="#ctx0" brushRef="#br0" timeOffset="92957.6442">20005 9089 1040 0,'-1'-6'528'0,"-4"-5"-152"0,1 1-158 16,3 4-41-16,-3 3-32 0,0-1-30 0,-1 3-36 15,-1 2-31-15,-3 4-10 0,-1 2-5 0,-1 4 0 16,-4 4 2-16,1 1-5 0,1 0-5 0,2 3-3 16,0 0-7-16,2 2-1 0,1-1-5 15,4 0-2-15,2-2-2 0,2-3 4 0,2 1-3 16,1-4 1-16,4 1 3 0,2-1-4 0,4-4 3 15,3-1 3-15,2-2-1 0,6-4-2 16,-3-1-3-16,3-3-4 0,-2 0-3 0,2-2 4 0,-4-3-3 16,0 1 2-16,-4-2 1 0,-1 1-4 15,-4 0 3-15,-1-2 3 0,-4 2 1 0,1-1 2 16,-5 2-1-16,3 2 4 0,-4 0-3 16,1 1 7-16,-2 2 2 0,0 0-2 0,0 2 0 0,0 0-9 15,0 2-6-15,0-1-4 0,-2 0 0 16,1 2 1-16,-3 3 3 0,2 3-2 0,-3 3 0 15,0 2 6-15,0 1-3 0,0 4 4 0,-3 1 0 16,4 1-7-16,-4 1 0 0,3 3-9 0,-4 2-43 16,-1-1-139-16,-2 3-689 0,-3 0-779 15</inkml:trace>
  <inkml:trace contextRef="#ctx0" brushRef="#br0" timeOffset="94219.9836">4351 8284 1 0,'0'-1'0'0,"-1"0"0"0,-2-2 0 0,2 1 0 16,1 0 0-16,-1 1 18 0,0-2 227 15,1 2-11-15,-3-1-15 0,2 1-22 0,-2-3-25 16,2 3-23-16,0 0-28 0,1-1-23 0,-1 2-21 15,-2-1-18-15,2 1-16 0,-3 0-10 0,3 0-9 16,-2 1-9-16,1 1-6 0,-4 0-3 16,2 3-3-16,-1-1 5 0,0 1 0 0,-2 2 1 15,-1 2 2-15,1-1-4 0,-1 2 1 0,-1 3-1 16,2-2 0-16,1 3 1 0,1-2 1 0,0 1 2 16,0 0-3-16,1-3 1 0,2 2 2 15,-1-2 0-15,2-2 0 0,1 3-1 0,0-4-3 16,1 1-2-16,2 0 2 0,0-1 0 15,5-1 3-15,-3 1 1 0,3-3 1 0,1 0 6 16,5-1 0-16,1-3 1 0,1 0-2 0,3 0-4 16,-1-3-4-16,2-1-5 0,-2 0 0 0,-2-3 0 15,1 0 3-15,-3 0 6 0,-3-2 1 0,0 1 6 16,-3 0 4-16,-3-3 2 0,-3 1 0 0,0-1 0 16,-2 0-4-16,-2-3-1 0,0 3-3 15,-3-2-3-15,-4 3-4 0,-1-2-3 0,0 4-6 16,-2-1 2-16,-1 0-1 0,-3 0-1 0,4 4 3 15,-6-2-3-15,5 1 0 0,1 3-2 0,-1-1-1 16,0 2-2-16,2 0 1 0,4 1-2 16,0 1-12-16,0 0-17 0,4 1-32 0,1 1-55 15,2 2-134-15,1 0-260 0,3 1-240 0,3 2 209 16</inkml:trace>
  <inkml:trace contextRef="#ctx0" brushRef="#br0" timeOffset="94597.1622">4669 8154 1 0,'-2'-4'0'0,"-3"-4"316"0,2 0 117 16,-1 1-55-16,1 1-59 0,2 1-51 0,-1 0-61 0,2 2-38 15,-2-1-32-15,2 2-30 0,0 1-30 16,0 0-25-16,2 1-24 0,-2 1-14 0,0 0-8 15,0-1-7-15,0 1-1 0,0 0-1 0,0 1 3 16,1 1 1-16,0 1 3 0,0 0 0 16,1 3-3-16,1-5 3 0,-1 3-2 0,-2-1 0 15,1 3 2-15,-1-2-2 0,0-1 1 0,0 2-1 16,0 0 2-16,0 2 1 0,-1-1 3 16,1 1 0-16,0 2-2 0,-2 0 0 0,0 0-3 15,1 1-1-15,1 0 4 0,-2 1-3 0,2 0 1 16,0 2-1-16,0-2-2 0,0 0 2 0,0-1 2 15,2 2-1-15,-2-2 1 0,0 0-1 0,1-3-2 16,-1 1-1-16,2-1-1 0,-2-2-3 16,0 0-5-16,0 1-12 0,0-4-28 0,2 2-58 15,-2 0-102-15,1-2-197 0,1 1-347 0,5-1-315 16</inkml:trace>
  <inkml:trace contextRef="#ctx0" brushRef="#br0" timeOffset="94933.6964">4759 8150 1 0,'2'-2'160'0,"-2"-3"286"0,0 1-158 16,1 1-47-16,0 2-38 0,2 0-44 0,-1 1-51 16,1 1-34-16,3 0-12 0,1 1 1 0,4 2 6 15,1 1-8-15,-1 2-13 0,3 1-5 16,-2 2-10-16,3 0-7 0,0 1 2 0,0 0-11 15,-1 0-3-15,0 3-1 0,-4-3-6 0,-1 3 0 16,-1 1 0-16,-3-1 1 0,-3 2 1 0,-3 0 8 16,-4 1 0-16,-2 2 3 0,-1-2 2 15,-2-2-2-15,-4-3-2 0,4-4 3 0,2-2-1 0,-1-2-2 16,3-2 2-16,3-1-1 0,-1 0-3 16,4-1-1-16,3-1-3 0,0 1-5 15,-2-1 8-15,3-1-4 0,4-1-1 0,3-3 0 16,7 2-7-16,2-3-1 0,3 1-1 0,4-4-3 15,-1 2-11-15,2 0-6 0,-1-1-23 0,1 0-62 16,4-1-145-16,0 2-504 0,5 2-573 0</inkml:trace>
  <inkml:trace contextRef="#ctx0" brushRef="#br0" timeOffset="95699.6474">7729 7771 1 0,'1'-2'0'0,"-2"-3"0"0,0 0 88 16,1 2 269-16,-1 1-40 0,1 0-29 0,0 0-37 15,-1 1-27-15,1-1-44 0,0 2-27 16,0 0-33-16,0 0-34 0,0 0-32 0,0 2-38 16,0-1-16-16,0 2 0 0,0 4 6 0,-1 3 17 15,0 2 8-15,-4 3 6 0,3 2-4 16,-2 1 1-16,-1 0-4 0,0 2-4 0,-1-1 2 16,-1-2-10-16,4 2-2 0,-4-2-4 0,4-1-3 15,0-3 1-15,-1-2 0 0,2 0 0 16,1-3-2-16,1-1-3 0,0 0-1 0,0-1-6 15,0-1 0-15,1 2-5 0,0-2-14 0,3-1-19 16,-1 1-52-16,-1-1-92 0,3-1-139 0,0 0-251 16,2-3-212-16,-2 0 333 0</inkml:trace>
  <inkml:trace contextRef="#ctx0" brushRef="#br0" timeOffset="96036.7401">7787 7804 1 0,'9'-6'0'0,"1"-2"0"16,4-3 368-16,-3 3-37 0,0 3-84 0,-3 2-89 15,-2 4-65-15,-2 2-41 0,-1 2-4 16,4 2 6-16,0 2-1 0,-3 4-3 0,3-1-6 16,-4 1-10-16,2 1-3 0,-4 0-3 0,0 4-6 15,-2-4 3-15,0 2 0 0,-3 0-3 0,2-1 2 16,-2-2-1-16,-2 0-4 0,0-1-1 15,0-1-2-15,-1-1 2 0,4-1 1 0,-3-2 0 16,3 2 0-16,-3-5-4 0,3 0-3 0,2-1-3 16,-1-3-1-16,2 0-3 0,0 0-4 0,2 0-4 15,-1 0-1-15,0 0 7 0,4-2 6 16,-1 0 6-16,5-1-1 0,3 1-6 0,0-3-4 16,6 0-2-16,1 2-2 0,1-4-2 0,-1 2-5 15,1-1-5-15,-3 3-15 0,1-5-28 0,1 5-66 16,-1-2-139-16,0 0-262 0,-1 0-201 15,-1-1 494-15</inkml:trace>
  <inkml:trace contextRef="#ctx0" brushRef="#br0" timeOffset="96666.0122">8197 7786 1 0,'7'-4'79'0,"3"-1"275"0,2-2-53 16,-2-2-8-16,3 5-37 0,0 1-73 0,-7 2-70 15,3 2-52-15,-1 2-28 0,-3 0-12 16,3 3-2-16,1 2 0 0,-2-1 0 0,-3 4 2 16,3 0-1-16,-4 1 5 0,-1 4 1 0,3 0 2 15,-6 4 3-15,-6 2 1 0,0 0 0 0,1-2-5 16,-5 1-1-16,-4 1-5 0,5-4-7 0,-1-2-2 15,2-3-6-15,0-1-3 0,5-3 2 16,-1-4-3-16,2 1-1 0,2-5-7 0,1 1-3 0,1-2-1 16,5 0 5-16,-2-2 8 0,5-1-1 15,5-2-1-15,3-1-11 0,5-2-14 16,4-3-14-16,-3 3-24 0,3-1-24 0,-3 0-29 16,0 0-16-16,-4-2 5 0,2 1 18 0,-1-1 36 15,-3 3 31-15,-2-3 23 0,-3 2 12 0,1 0 10 16,-6 0 9-16,0 2 16 0,-4 0 21 0,1 1 22 15,-3-1 29-15,-1 3 15 0,-1-1 7 16,-3 2-6-16,1-1-15 0,-1 2-19 0,-3-2-16 16,-2 3-11-16,-1 1-5 0,0 3-7 0,-4 1-5 15,-1 3-11-15,3 1-6 0,0 2-6 16,1 1-8-16,2 1-1 0,2 2-5 0,5 1-1 16,2 1 1-16,1 0-1 0,5-1 4 0,-1 0 1 15,6-2 4-15,4-2 3 0,0-3 3 0,3-1 3 16,2-3-3-16,0-2 4 0,0-2-6 15,-1-2-3-15,-4 0-1 0,2-3-2 0,-6-1 4 16,1 0 4-16,-3-2 5 0,-1 0 2 0,-4 0 1 16,2-2-1-16,-4 1-2 0,-2-2 0 0,-2 0-5 15,-4 0-2-15,4 1-2 0,-4-4-3 0,1 3 0 16,-4-2-1-16,-2 3-5 0,0 2-4 0,-1-1 0 16,-4 4-4-16,2 0 2 0,-3 3 3 15,3 2-6-15,-3 2-3 0,4 3-5 16,-5 0-11-16,4 4-20 0,-2 2-48 0,2 1-104 15,-2 3-239-15,4 1-409 0,-5 1-231 0</inkml:trace>
  <inkml:trace contextRef="#ctx0" brushRef="#br0" timeOffset="97158.9006">7932 8164 1 0,'0'-1'0'0,"0"-3"31"0,0 1 354 15,-1 0-61-15,1 1-60 0,1 0-71 16,-1 1-69-16,1 0-55 0,5-1-41 0,-2-1-6 15,5 1 9-15,7-2 7 0,-2 1-1 0,7-1-2 16,-2 1-5-16,4 1-2 0,1-2-2 16,-1 1-4-16,-4 1 2 0,2 2-2 0,-1 0-1 15,-1 0-1-15,1 2-3 0,1 0 8 0,1 0 6 16,0 1 2-16,0-3 1 0,4 2-6 0,-3-1-4 16,1-1-2-16,3 0 0 0,2-1-1 15,1-1 0-15,2-3 0 0,-1 0-4 0,0 0-3 16,0 0-6-16,-3 1 1 0,-3-2-3 0,-2 1-1 15,-6 2-1-15,0-1-4 0,-5 3 2 16,-3 0 1-16,-1 0 0 0,-5 1 4 0,-3 0 3 16,0 0 6-16,0 0 8 0,-1 1 4 0,0-1 3 15,1 0-5-15,-1 0-3 0,-1 0-2 0,-1 0-2 16,2 0-1-16,0 0-4 0,-1 0-4 0,-1 0-6 16,-2 0-3-16,2 0-2 0,-3 0 0 15,4-1-1-15,1 1-6 0,-1 0-18 0,2 0-64 16,0 0-116-16,0 0-241 0,1 1-401 15,0 0 81-15</inkml:trace>
  <inkml:trace contextRef="#ctx0" brushRef="#br0" timeOffset="98496.6048">12757 7777 1 0,'-5'-2'0'0,"2"-1"0"0,-2-2 420 0,0 1-59 16,4 0-41-16,-3 1-59 0,3 0-46 0,1 1-51 15,0-2-45-15,3 1-33 0,0-3-29 16,4 1-9-16,-1 1-6 0,2-1 0 0,4 1-3 16,2-3-8-16,1 3-7 0,0 1-6 0,0 1-4 15,-3 1-6-15,-3 2-5 0,0-1-2 0,-1 3-4 16,-2 2 2-16,0 2 0 0,-2-1 1 16,2 4 3-16,-4 0-1 0,1 3 1 0,-2 1 0 15,-2-1 3-15,-2 4 5 0,0 0 3 0,-6 0 3 16,1 1-3-16,-3 2 1 0,-1 0-2 15,2-2-3-15,-5-3 2 0,4 0-4 0,-1-4-2 16,0 0 0-16,1-4 2 0,2-1-1 0,0 2 4 16,3-4-1-16,0 0 0 0,2-2 2 0,-1-1-3 15,4 0-1-15,-2 1-3 0,1-2-2 16,2 0-4-16,0 0-2 0,2 0-1 0,0 0-6 16,-1-2 0-16,0 2 2 0,5-1-2 0,0 0 3 15,8-1-2-15,1-3-3 0,5 0-1 16,-1-1-5-16,3 3-3 0,-1-2-6 0,-2 0-5 15,0 0-3-15,1-2-2 0,-5 2 2 0,0 0 2 16,-2-2 9-16,0 0 6 0,-1 0 7 0,0 0 7 16,-4-3 2-16,1 3 3 0,-4 0 1 15,0-1 2-15,-1 1 2 0,-3 1 6 0,0 0 4 16,-1-1 4-16,0 2 4 0,-1 1 1 0,0 1 1 0,-2 1 3 16,-1-2 0-16,2 1 5 0,-2 1-2 15,-1 1-5-15,-1 1-5 0,1 1-9 0,-5 1-4 16,1 5-3-16,-3 0 1 0,2 2 0 15,-4 4-1-15,4-1 1 0,2 3-3 0,0 0-4 16,2-2-2-16,1 1 0 0,4-2 1 0,1-1 3 16,2-2 6-16,2-1-1 0,2-2 9 0,2 0 1 15,0-3 3-15,5-2 1 0,0 0-5 16,3-2-3-16,2-1-1 0,0-3-3 0,-1 1 0 16,3-4 1-16,-5 1 0 0,1-2-1 0,-4 0 7 15,0-1-2-15,-3 1 1 0,0-3 2 0,-1 0-7 16,-4 0 0-16,1 1 1 0,-3-1-4 15,-2 2 0-15,-1 0-1 0,-2 2-3 0,-1 1-1 16,0 1-2-16,-4 1-5 0,-1 1-2 0,0 1 0 16,-4 2-4-16,-2 1 3 0,-1 1-1 15,-1 0 0-15,-1 3-4 0,3 1-7 0,0-1-18 0,1 4-41 16,3-2-102-16,3 2-286 0,4 1-443 16,1-1-96-16</inkml:trace>
  <inkml:trace contextRef="#ctx0" brushRef="#br0" timeOffset="99001.1264">13298 7731 1 0,'0'-4'0'16,"4"-4"60"-16,1-3 286 0,-2 5-4 0,5-1-20 15,-2 0-56-15,1 2-78 0,1 0-64 16,1 3-33-16,0-2-29 0,-5 3-18 0,3 1-19 16,-4 0-17-16,2 4-12 0,-2 0-3 0,0 3 7 15,-1 4 7-15,-4 0 12 0,-1 5 7 0,-5 2 5 16,1 0 1-16,-5 1-4 0,-1-2-4 15,1-2-5-15,0-1-3 0,3-4-6 0,1-2 0 0,4-2-3 16,-3-3-2-16,7 1 3 0,-1-3-7 16,1 0 0-16,0 0 2 0,1-1 2 0,2 2 10 15,4 0 6-15,2-2 1 0,3-2-6 0,7 0-6 16,-1 1-4-16,-2 1-4 0,2 0 1 0,-3 1-4 16,-3 3-2-16,-1-1 0 0,-6 1-3 15,2 0-1-15,-4-1 2 0,1 2 1 0,-1 2-1 16,-2-1 6-16,-1 0 6 0,-1 2 6 0,-3 0 11 15,-1 0-1-15,-1-2 5 0,-1 1 4 16,-2-2-3-16,0-1 2 0,-1 0-4 0,-1-2-5 16,-3 3-3-16,1-3-3 0,0 1-2 0,3-2-4 15,-1-1 1-15,2 0-3 0,1 0-4 0,4 0-3 16,0 0-10-16,1-1-17 0,2-2-39 16,0 1-79-16,1-3-156 0,0 3-316 0,1-3-271 15,0-1 434-15</inkml:trace>
  <inkml:trace contextRef="#ctx0" brushRef="#br0" timeOffset="99367.2544">13517 7703 1 0,'10'-2'0'0,"4"-3"393"0,2-1 44 16,-2 4-91-16,-5 3-115 0,-2 1-82 0,2 3-48 16,-2 2-22-16,0 1-9 0,-3 5-13 15,3-1-3-15,-5 4-5 0,2 2-5 0,0-3 4 16,-4 4-7-16,-2 1-4 0,-3-1-4 0,3 1-1 15,-5-2-3-15,3 3 0 0,-4-3 1 16,1 0-10-16,2-7 1 0,-2-1-6 0,5-3-4 16,0-2-1-16,-1-2-2 0,3-2-4 0,0 1-2 15,0 1-1-15,3-2 3 0,-1 0 11 0,8-1 7 16,2-1 1-16,8-3-1 0,8-1-7 16,3-1-6-16,5-2 1 0,2-1-3 0,1 2-4 15,1-1 0-15,-1 1 2 0,-6 0 1 0,-1 1 5 16,-3 0 0-16,-3 1-2 0,-2 0 4 0,-4 2 4 15,-7 1 1-15,2-1 2 0,-7 2-4 16,-3 1-5-16,-4 0-6 0,-1 1 5 0,-1-1-3 0,1 0 4 16,0 0 2-16,-2 2-3 0,-3 0 6 15,1 0 0-15,-5 1-2 0,-2 0-1 0,1-1-14 16,0 3-15-16,-1 0-40 0,1 0-115 0,1 0-364 16,-1-1-998-16</inkml:trace>
  <inkml:trace contextRef="#ctx0" brushRef="#br0" timeOffset="100883.3436">9002 9662 1 0,'-5'-2'0'0,"-4"0"157"0,0 0 122 16,0 2-20-16,5 1-19 0,-3-1-73 0,5 1-44 16,-1 2-33-16,-2-2-36 0,4 0-19 0,1 0-19 15,0 0-10-15,0 1-3 0,0-2 1 0,1 1 9 16,0-1 18-16,3 0 30 0,-2 0 36 15,2-1 27-15,4-1 12 0,4-1-11 0,5-3-18 16,2-1-24-16,5-3-17 0,1-1-11 0,1-3-6 16,5 2-1-16,5-4-2 0,4-2 1 0,2 3-3 15,5-5-3-15,1-1 1 0,9-1-4 16,4-1-1-16,3-2 2 0,6-3-4 16,9 1-3-16,3-5-1 0,1 1-6 0,7-3-2 0,-4 2-3 15,3 0-1-15,0-1-7 0,-1 1-3 0,-1-2 0 16,2 0 1-16,-2 1-1 0,1-1-1 15,0 2-3-15,-7 1-2 0,1 1 1 16,-2 0 1-16,-6 1 1 0,-2 4-1 0,-2 0-1 0,-4 2-1 16,-5 2-4-16,-2 1 4 0,-12 5-2 15,-2-1-1-15,-9 4 2 0,-7 2-9 0,-5 4 7 16,-8 2 2-16,-4 2 0 0,-7 0 3 0,-4 1-5 16,-1 1-2-16,0 0-1 0,-1 1-5 15,1-1 1-15,-3 2-2 0,-4 2 1 0,-2 1-1 16,-1 1 2-16,-2-2-3 0,2 2-1 0,0-1-5 0,-1-2-11 15,1 1-12-15,1-2-14 0,-3 1-16 16,3-2-14-16,-1 0-17 0,0-2-14 0,-1 0-15 16,1-2-3-16,-1 1 6 0,0-1 11 15,-2 0 22-15,-2-1 23 0,1-1 23 0,-2 0 27 16,5 0 22-16,0-1 21 0,2 0 23 0,3 0 13 16,1-1 13-16,5 1 8 0,-2 2 5 0,4-2 5 15,0 1 8-15,2 1-3 0,1 0-10 16,1 1-18-16,3 2-23 0,1-1-12 0,4 5-10 15,2 1-3-15,0 3-4 0,2 4 2 0,2 3 0 16,-1 3 0-16,-1 4 6 0,-3 0-4 0,-1 3 0 16,-3 1 1-16,-5 2-1 0,0 2 0 0,-5 1 2 15,-2 1 1-15,-5-3-3 0,-4 1 5 16,-3-2 1-16,-7 0-3 0,-3 5-5 0,-5-3-12 16,-2-1-20-16,-2 1-44 0,-3-2-106 0,-1-2-335 15,-1-3-1085-15</inkml:trace>
  <inkml:trace contextRef="#ctx0" brushRef="#br0" timeOffset="102614.4173">8651 8546 1 0,'4'-8'0'16,"4"-1"0"-16,3-3 0 0,1 2 211 0,1 2 43 0,-2 1-24 16,-3 3-35-16,-1 0-46 0,2 2-41 15,-3 1-28-15,-2 1-23 0,5 1-6 0,1 1 5 16,2 3 2-16,3-1 0 0,2 3-2 16,4 4-6-16,4-1-9 0,2 2-5 0,6 2-8 15,4 3-8-15,5 1-6 0,3-1-2 0,0 1 0 16,3 2 1-16,2 0 4 0,2 0-1 15,5 2 2-15,-4 0 3 0,5 2-1 0,-2-2 0 0,3 4-3 16,2-1-2-16,-2 4-4 0,-1-2-4 16,0 3 3-16,-1 1-4 0,-4-1 1 0,-1 2-1 15,-3 2-2-15,0 0-1 0,1 3-1 0,-4-1 2 16,5-2-2-16,3-1 5 0,0-5 1 16,3-1 1-16,7-2 6 0,0-2 0 0,8-1 1 15,-1-1-2-15,0-1-4 0,0-1-4 0,0 2-4 16,-2-3 3-16,-3 2-2 0,0-1 2 0,-4-1-1 15,-2-4-4-15,-1 3 4 0,-5-2-1 0,-1 0 0 16,-2-1 1-16,-4 1-2 0,-3-1-1 0,-3 2 1 16,-1-4 2-16,-3 2-3 0,-2-2 1 0,-1 1 1 15,-5 2-3-15,-1-2 3 16,-2 1-1-16,-1-3 1 0,-2 0-1 0,-1-3 0 16,-5-1-2-16,2-3-3 0,-7 1 1 0,-1-2 0 15,-2-3 3-15,-3-1 5 0,-2-1-1 0,0-3 3 16,-3 2-4-16,0-1-7 0,-1-1-11 0,-2-1-18 15,-2-1-23-15,-2-1-19 0,-4 0-19 0,-1-4-26 16,-3 0-15-16,-3 0-13 0,-2-2-5 16,-2 0 22-16,0-2 28 0,-4 2 32 0,2-3 34 15,-1 1 25-15,3 4 22 0,0-4 35 0,6 5 44 16,-1-2 49-16,5 4 32 0,6-1 1 0,1 6-24 16,3 1-56-16,2 2-62 0,3 2-31 15,1 1-18-15,4 2 5 0,2 4 21 0,1 1 5 16,2 3 2-16,0 2 3 0,-1 3 0 0,2 4-1 15,-2 0-2-15,2 1-1 0,-4 2 2 16,0 0-2-16,-6 1 4 0,1 3 3 0,-5-2-2 16,-2 1 5-16,-1-4 0 0,-5-3-2 0,-2-1 4 15,-3 4-2-15,-6-3-8 0,-1 2-11 16,-6-1-30-16,-5 2-54 0,-5-2-163 0,-2 1-456 0,-3-3-445 16</inkml:trace>
  <inkml:trace contextRef="#ctx0" brushRef="#br0" timeOffset="103938.0019">7950 9643 1 0,'-1'-3'0'0,"-4"0"0"16,3-1 0-16,1 0 49 0,1 1 246 0,0-2-36 15,-1 2-33-15,2-1-44 0,-1 2-40 0,1 0-25 16,-1 2-21-16,0 0-7 0,0 0-17 0,0 1-19 15,0 0-19-15,0-1-24 0,-1 1-11 16,1 1-2-16,0 1 7 0,0 0 11 0,0 4 13 16,0-1 5-16,0 0 0 0,-1 4 1 0,1-2 2 15,-1 1 0-15,-3 2 3 0,2-1-5 16,1 4-5-16,-3-3-3 0,-1 4-4 0,3-4 2 16,-1 0-3-16,-4-1 0 0,5 0-5 0,-3-2-4 15,3 0 1-15,0 0-2 0,-1-1 2 0,2-1-3 16,-3-2-4-16,3 3-6 0,1-2-7 15,-1 0-6-15,0-1-18 0,1 0-43 0,0 0-114 16,2 0-182-16,-1 0-312 0,4-1-89 0</inkml:trace>
  <inkml:trace contextRef="#ctx0" brushRef="#br0" timeOffset="104282.3681">7970 9631 1 0,'0'-3'0'0,"0"0"0"0,0-4 0 16,1 2 0-16,0 2 0 0,1-1 64 0,4 0 168 15,-3-1-51-15,5 4-58 0,1 1-46 0,1 0-30 16,0 5-11-16,0-1-5 0,-4 1 4 16,3 2-2-16,0 2 0 0,-2 0 4 0,-3 1-3 15,2 3 4-15,-4-2 3 0,-1 5 5 0,-1-1 5 16,-1 0 0-16,-2-1-1 0,-3 2-4 15,-2-1-5-15,1 0-2 0,-1-4-6 0,0 2-5 16,-1-5-2-16,4 0 2 0,-1-4-3 0,4 0 2 16,1-3-3-16,1-1-4 0,1 0-1 0,0-1 1 15,0 0 5-15,-1 0 0 0,2-2-3 16,5 1-5-16,1-4-10 0,2 2-3 0,4-1-4 16,-3 0-1-16,4 1-2 0,0-2-5 0,2 2-6 0,1-2-19 15,-4 1-29-15,4 1-97 0,-1-1-198 16,0 1-259-16,3 0 153 15</inkml:trace>
  <inkml:trace contextRef="#ctx0" brushRef="#br0" timeOffset="104597.9453">8418 9542 1 0,'0'-2'139'0,"-1"-1"350"0,0-2-91 15,0 2-78-15,1 0-42 0,1 2-54 0,-1 1-63 16,0 1-63-16,0-1-61 0,0 2-36 16,1 1-11-16,-1-1 5 0,0 2 11 0,1 3 9 15,-1 2-3-15,0 1 2 0,0 1 1 0,-1 1 1 16,1-1 2-16,-1 2 0 0,-3 1 1 0,2-1-2 15,1 0 3-15,-2 1-3 0,-3 1-1 16,4 2-1-16,-5-2-7 0,3 2-5 0,1-5-7 16,-3 3-15-16,3-3-27 0,2-4-50 15,1-2-79-15,1-2-123 0,2-1-281 0,4-1-221 0,-1-2 458 16</inkml:trace>
  <inkml:trace contextRef="#ctx0" brushRef="#br0" timeOffset="104960.407">8662 9481 124 0,'-3'-6'586'0,"-3"3"-191"0,-1-2-92 16,4 1-64-16,-2 4-60 0,-1-2-48 16,3 2-46-16,-2 0-32 0,3 2-29 0,0 3-13 15,0 1-8-15,-3 3 3 0,2 2 4 0,-4 2-1 16,5 1 2-16,-3 2-2 0,2 0-3 15,1-1 2-15,1 3-1 0,1 1 2 0,1-4 0 16,2 2 2-16,5-4-1 0,0-1 4 0,0-5 3 16,-2 3 2-16,3-6 3 0,2 0 1 0,-1-3 1 15,0-1-3-15,0-1-1 0,0 0-2 16,-1-2 1-16,-1 0 2 0,-4-1 4 0,2-3 4 0,-3 3 1 16,-2-3 0-16,0 2-1 0,-1-5-8 0,-2 4-4 15,1-2-2-15,-2 0-4 0,-3 1 0 16,1 1-4-16,-2 0-2 0,-1-2-5 0,-1 3 0 15,2 2-3-15,-1 0-4 0,-2 5 1 16,0-1-5-16,-1 1-1 0,2 3-5 0,0-1-9 16,0 5-19-16,0-3-31 0,4 2-76 0,0 1-181 15,5-1-442-15,2 4-447 0</inkml:trace>
  <inkml:trace contextRef="#ctx0" brushRef="#br0" timeOffset="106427.3173">13146 9796 1 0,'0'-2'0'0,"0"-4"0"0,0 0 0 16,0 2 0-16,0 0 0 0,0-1 52 16,1-1 181-16,0 1-40 0,2 2-32 0,0-2-32 15,-1-1-19-15,3 1-12 0,1 0-12 0,1 0-9 16,0 1 0-16,2 0-7 0,0-2-4 15,1 2-6-15,-1 1-10 0,1 1-10 0,-2 1-16 16,-2 1-8-16,-1 0-10 0,1 2-8 0,-2 1-2 16,-2-2-2-16,1 3 3 0,0 2 5 0,-1-2 5 15,-2 2 2-15,0 2 5 0,0 2 4 16,-2 2 1-16,-3 2 8 0,0-2 1 0,-3 3-3 16,-2 0-1-16,1-1-6 0,-1 2-3 15,-2 0-2-15,1-1 4 0,1-3-3 0,1-1-3 16,-2 0 1-16,2-2-6 0,0-1 4 0,2-1 2 0,0-3-2 15,0 0 0-15,6-3-5 0,-1 0-2 16,2-1-4-16,2 0 2 0,-2-1 2 0,1 0 3 16,0 1 5-16,2-1 0 0,3-2 2 0,1 0-2 15,0 1-4-15,0-3-3 0,3 1-5 16,-1 1-1-16,0-1-2 0,2 1 0 0,0-2-5 16,4 0-6-16,0 0-9 0,-3 1-14 0,6-3-9 15,-6 1-18-15,6 0-32 0,-5-1-44 0,4 0-84 16,-3-1-107-16,2 1-147 0,-4 1 34 0,1 0 445 15,-1 0 0-15,-5 0 0 16,1 2 0-16</inkml:trace>
  <inkml:trace contextRef="#ctx0" brushRef="#br0" timeOffset="106702.7431">13410 9793 1 0,'-1'-6'0'15,"-1"1"0"-15,-4 1 0 0,4-3 0 0,-2 5 94 16,-1 0 226-16,2-2-26 0,-5 3-49 0,0 1-48 16,1 0-43-16,0 1-49 0,-2 3-29 0,-1 0-20 15,1 1-14-15,1 1-10 0,2 4-7 16,-1-2-11-16,3 2-7 0,2-1-3 0,0 2-2 15,2-1 3-15,3 3-5 0,1-2-1 16,2 0 4-16,4-3 9 0,4-2 13 0,-2-3 9 16,7-2 1-16,0-2-7 0,-1-1-7 0,2-1-7 15,-3-1-2-15,1-1 2 0,-2 0-7 0,-3-1 1 16,-3 1 0-16,1-2 4 0,-5 1 12 0,-2 1 8 16,-2 0 3-16,-1-2-1 0,-2 1-6 15,0 1-8-15,-1-1-5 0,-4-1-5 0,2 1-6 16,-6 0-6-16,2 0-4 0,-2 1-1 0,-2-1 3 15,-2 1 2-15,0 0 0 0,3-1-6 16,-3 3-5-16,2-1-8 0,3 3-21 0,1-1-56 16,-2 2-111-16,2 2-195 0,3 1-292 0,2 3 104 15</inkml:trace>
  <inkml:trace contextRef="#ctx0" brushRef="#br0" timeOffset="107427.3957">13622 9840 236 0,'-5'-5'539'0,"0"-2"-52"0,0-2-197 0,3 5-63 15,2-1-45-15,3 3-35 0,-1 0-33 16,1-1-37-16,-1 1-31 0,5 1-21 15,2 1-13-15,2 1-1 0,0 1 1 0,2 2-3 0,3 4-2 16,-3 0-2-16,-1 2 0 0,3 2 0 16,-5 3-1-16,-3 0-2 0,-2 2 0 0,-2-1 3 15,-1 2 7-15,-5 0 4 0,0 0 5 0,-5-1-1 16,-2 1-1-16,-4-2-3 0,-1 2-3 16,2-5 0-16,-1 0-2 0,0-3-3 0,3-1-1 15,2-2-3-15,1-1 2 0,3-2 1 0,3-3 1 16,0 1-2-16,2-2 1 0,2-2 3 0,-1 2 4 15,0 0 6-15,0-2-4 0,3 0-6 0,4-2-6 16,2-1-8-16,6-2 4 0,1 1-2 0,2 0 1 16,6 1-5-16,-2-2-11 0,5 1-13 0,-1 1-20 15,0-1-34-15,3 2-66 0,-5-2-100 16,1 1-138-16,-5-1-189 0,-1 2-120 16,0-4 237-16,-2 1 460 0,-5-1 0 0,3-2 0 0,-6-1 0 15,-2 0 0-15,-2 1 0 0,-2-3 0 16,0 2 0-16,-3-1 0 0,-1 0 0 15,0 1 0-15,0 2 470 0,-1-1-26 0,-1 2-63 16,-3 4-65-16,4-1-59 0,-1 1-51 0,-2 3-44 16,1 0-50-16,-1 1-41 0,0 2-36 0,-1 2-26 15,-3 4-1-15,0 3 1 0,2 0-1 0,-2 3 1 16,3-3-4-16,1 3-3 0,2-2-1 0,2 1 3 16,1-2-1-16,1 0 0 0,4-2-1 15,-2-3-2-15,5 1 5 0,-1-3 1 16,1-1 2-16,-2-3 1 0,2 0-1 0,0-3 0 0,-1 0 0 15,3-1 3-15,-2-1 1 0,-3-3 0 16,0 2 3-16,0-1-1 0,-2 1 2 0,1 0 4 0,-1 0 3 16,-2 0 1-16,3-2 3 0,-3 2 2 15,0 2 2-15,0 0 10 0,2 0 6 0,-3 2 3 16,-1 0-4-16,0 2-16 0,0 0-12 0,0 2-15 16,0-1-9-16,-1 1-2 0,-1 3 1 0,0 3 3 15,-1 4 4-15,1 2 5 0,-5 2-2 16,1 3 2-16,0-1-3 0,-1 0-5 0,4 2-9 15,-3 0-22-15,3 0-59 0,-2-1-154 0,2 1-469 16,1 0-876-16</inkml:trace>
  <inkml:trace contextRef="#ctx0" brushRef="#br0" timeOffset="108824.9418">16496 9644 1 0,'-2'-4'0'0,"-4"1"0"0,3-3 0 0,-3 1 0 0,4-1 181 15,0 1 80-15,-1 0-26 0,0 1-16 16,1 0-10-16,1-2-22 0,1 2-28 0,0 0-33 16,2 1-36-16,2-1-31 0,2 1-22 0,1-3-9 15,3 2 2-15,0 2 4 0,3-2 3 0,-1 3-1 16,1 0-8-16,2 2-6 0,-4 0-8 15,-1 4-12-15,-1 0 1 0,0 3-5 0,-6 1 1 16,3 1 4-16,-4 2 2 0,-2 3 5 0,-2-1 3 16,-4 6 5-16,-2-1-1 0,-3 1 2 0,0 0 0 15,-3 0-6-15,-4-1 3 0,-1 1-5 16,1-2 0-16,3-3 1 0,-2 0-3 0,1-1-1 16,1-1 0-16,1-1-2 0,1-2 2 0,3-3 3 15,1 0 0-15,2-6 2 0,0 1 5 16,6-1 3-16,1-1-1 0,0-1 3 0,1 1-10 15,0 0-4-15,3 0-5 0,-1-2-4 16,-1 1-3-16,5-2-1 0,2-1-1 0,1 0-3 0,3 0 2 16,3-1-3-16,-2 1-4 0,6 1 0 0,0-3-12 15,1 1-14-15,0 1-22 0,5-3-25 16,-3 2-25-16,-1-2-22 0,0 0-11 16,3-4-15-16,-6 1-2 0,-2-2 3 0,2 2 16 15,-2-5 28-15,-2 1 31 0,0-2 36 0,-1-1 24 16,-3 2 15-16,-2-3 12 0,1 3 14 0,-3 1 20 15,-3-1 33-15,-1 4 30 0,-1 0 30 0,-2 4 31 16,0 0 24-16,-2 0 16 0,0 3 1 0,1 0-26 16,1 3-40-16,-1 0-47 0,0 2-45 0,-1 1-27 15,-3 3-20-15,1 2 2 0,-4 3 0 0,-1 3 0 16,2 0 2-16,1 3-4 0,-3-2 2 16,6 0 0-16,-2 2 0 0,3-2 1 0,0-1-1 15,2-2 1-15,1-1-2 0,1-4 1 0,3 0 0 16,-1-3 3-16,6-2 6 0,-1 0 0 15,2-2 4-15,1-3-2 0,5 0-5 0,-3-2 3 16,4-2-2-16,-3 1 3 0,-1 0-3 0,-1-2 3 16,-3 1-2-16,0-1 0 0,0-1 5 0,-3 2-5 15,0 1 4-15,-3 0 2 0,-2 2 2 0,-1 0 6 16,0 3 4-16,-1 0 2 0,0 0-1 16,0 2-5-16,0-1-7 0,0 2-9 0,-1-1-11 15,1 2-12-15,-1 0 0 0,1 1 3 0,-4 4 5 16,-1 3 11-16,-2 3-1 0,2 2 0 0,-4-1-2 15,5 2-2-15,-2 1-3 0,0 2-13 16,1-1-25-16,-4 2-68 0,5 1-131 0,-2-1-252 16,3-1-367-16,1-3 16 0</inkml:trace>
  <inkml:trace contextRef="#ctx0" brushRef="#br0" timeOffset="109527.3887">17073 9634 1 0,'2'-6'296'0,"1"-5"174"0,5 1-146 0,0 2-35 16,1 3-11-16,2 3-53 0,-3-1-78 16,-2 4-54-16,1 2-43 0,0 0-21 0,0 4-6 15,2 0-5-15,-1 2-2 0,-1 5-2 0,-1 2-3 16,0 2 4-16,-2 1 2 0,-3 2 2 0,-1 0 3 15,-1 2-2-15,-2 1 0 0,-4 0-3 0,3-1-2 16,-1-3-2-16,1-2-6 0,2-3-3 0,0-6-4 16,2-1 0-16,2-6 4 0,0 1 4 15,2-3 9-15,4-3 0 0,3-1-1 0,6-4-5 16,2-4-4-16,3-3-1 0,-1-1 0 0,0-1 1 16,0-2-3-16,0-1 3 0,-2 0-1 15,0-3 1-15,-6 4 3 0,4-5-4 0,-3 1 1 16,-3 3-1-16,-2 1 7 0,-1 3 10 0,-6 7 8 15,-1-2 6-15,-2 2-3 0,-1 2-1 16,0 2-5-16,-4-1-6 0,3 1-3 0,-4 3-6 16,1-1-7-16,-1 2-3 0,0 1-3 0,2 0-2 15,0 1-3-15,3 2-3 0,1 0-3 0,1 1 1 16,1 4 4-16,1 1 4 0,3 1 4 16,3 1 1-16,3 0-1 0,2 2 2 0,1 2-1 15,4-1-1-15,0 3 2 0,-1 2-3 0,1-2-2 16,-2 1 0-16,-2 2 0 0,0 0-2 15,-1-2 6-15,-8 0-4 0,2-2 0 0,-5 1 0 16,-2-2-1-16,-2 1 2 0,-3-1-4 0,0-4 4 16,-4-3-6-16,5 0 3 0,-4-6 5 0,0 1-1 15,-2-3 5-15,0-2-2 0,0 1-1 0,-2-2 0 16,1-2 0-16,-1-4 1 0,-1 1-1 16,0-3-1-16,2-1 2 0,-1-3-2 0,1 0 2 0,2-3-1 15,2-2 0-15,6 0 0 0,2-4-5 16,5-1 0-16,5-2-3 0,2-7 1 0,7 4 0 15,0-1 2-15,6 3 1 0,-4 5 1 0,0 0 5 16,-4 1 4-16,-1 4 3 0,-4 0 2 16,-2 2 3-16,-4-1 0 0,0 3 4 15,-1 0 2-15,-4 2 0 0,-1 1-2 0,-2 3-3 0,-1 0 0 16,-2 1-6-16,0 2-3 0,-5 1-6 0,-1 1-9 16,-3 3 1-16,-5 0-4 0,-2 3 0 15,-2 0 3-15,0 3-7 0,-3 3-18 0,3 2-44 16,1 1-133-16,1 2-374 0,3 0-984 0</inkml:trace>
  <inkml:trace contextRef="#ctx0" brushRef="#br0" timeOffset="110904.5463">20797 8463 1 0,'0'-5'0'0,"-1"-2"311"16,1-1 73-16,0 0-74 0,1-1-47 0,0 3-45 16,1-1-37-16,5 0-35 0,-3 1-34 15,5 1-19-15,3-1-14 0,2-1-11 16,-2 2-8-16,7 0-7 0,-5 2-10 0,4 1-7 0,-2-1-8 16,-1 3-12-16,-5 1-9 0,1 2-7 15,-3 1-4-15,-5 5 0 0,1 2 1 0,-2 0 2 16,-4 3 2-16,-3 5 5 0,-3-1 0 0,-6 3 1 15,-3 1-2-15,-3-2-5 0,1-2 1 0,0-3-2 16,-2-1 2-16,3-4 3 0,-3 0-1 16,4-2 0-16,2-3-1 0,2-1-1 0,7-1 0 15,1-1-2-15,4-1-5 0,1-1-13 0,1 0 0 16,2 1 4-16,2-1 8 0,1 0 13 16,4 0 2-16,3 0-4 0,0 2-2 0,1-2 0 15,3 2 0-15,-6-1 0 0,0 1-1 0,0 2-2 16,-4 1 1-16,-1-2-2 0,-2 2 1 0,0 0 4 15,1 0-2-15,-3 2 1 0,-2-2 3 16,0 1 1-16,-1 1 6 0,-4 2 2 0,1-2 2 16,-1 2-1-16,-1-2 3 0,-3 0 3 0,0-1 2 15,1-1 4-15,1-1-1 0,-4 0-4 0,-2-2-6 16,1-1 1-16,-1 0-10 0,1 1-1 16,-4-1-4-16,4-1-8 0,2 0-2 0,-5-1-15 0,4-2-27 15,-2 2-52-15,2-2-86 0,2-1-144 16,3-1-258-16,-1 2-228 0,5-3 284 0</inkml:trace>
  <inkml:trace contextRef="#ctx0" brushRef="#br0" timeOffset="111214.2949">21066 8446 1 0,'11'-3'0'0,"5"-2"292"0,5 0 128 0,-3 2-61 16,-6 2-81-16,-2 2-103 0,-3 4-81 15,-4-2-53-15,-1 4-16 0,1 1 10 16,-3 5 14-16,-4 2 9 0,2 0 4 0,-6 3-3 16,1-1-7-16,-4 1 1 0,-3-1-4 0,-1 0-4 15,0 1-3-15,-4-2-9 0,7-1-3 0,-3-3-3 16,2 0-3-16,3-4-1 0,1 0-1 16,3-4-4-16,-1 1-5 0,6-1-4 0,-3-3-6 15,4 0-1-15,2 0 4 0,0 1 4 0,-1 0 10 16,2-1 12-16,3 1 2 0,1-2 0 15,4 0-9-15,2-2-7 0,3 2-7 0,2-3-2 0,4 2-5 16,1-2-7-16,1-1-1 0,3 1-9 0,-4-1-10 16,4 1-23-16,-4-3-73 0,2 1-113 15,-2 2-234-15,0-2-354 0,0 1-49 0</inkml:trace>
  <inkml:trace contextRef="#ctx0" brushRef="#br0" timeOffset="111673.0138">21662 8377 1 0,'8'-2'266'16,"1"-4"165"-16,1-1-45 0,1 1-49 0,-1 3-61 0,0 1-79 15,-2 0-62-15,-3 2-58 0,1 0-41 0,-3 1-27 16,-2 0-12-16,1 2 4 0,2 5-3 15,-3-1 4-15,-1 3 5 0,-1 3 4 0,-3 1 3 16,2 0 2-16,-1 1 2 0,-3-3-1 0,2 2 2 16,-4-1 2-16,-1-2-5 0,5 0 1 15,-3-1-6-15,1-1-4 0,2 0-1 0,2-2-4 16,0 0-1-16,0-1-2 0,2 0 2 0,3 1-1 16,0-1 5-16,1 0 5 0,4-1 2 0,2 3 8 15,4-2 0-15,1 1 0 0,3 2-1 16,2-1-7-16,1 1-3 0,1 2-3 0,-2-3-1 15,0 3-1-15,-7-2-3 0,4 2 2 0,-8-2-5 16,-3-1 6-16,-1-1-1 0,-4 1 3 0,-2 0 13 16,-6 1 7-16,2-2 12 0,-5 1 7 15,-6 0 0-15,2-2-4 0,-7-1-6 0,1 1-10 16,-6-2-5-16,3-1-2 0,-4 0-4 0,4-2-1 16,-3 0-1-16,2-1-7 0,3 0 1 15,1 0 0-15,7-2-2 0,3-2 1 0,1 1-9 16,2 0-17-16,4-3-51 0,3 1-90 0,4-1-180 15,5-3-472-15,8 0-636 0</inkml:trace>
  <inkml:trace contextRef="#ctx0" brushRef="#br0" timeOffset="112002.8954">22342 8376 349 0,'0'-5'648'0,"2"-2"-153"16,1-3-143-16,-5 5-63 0,2 0-49 15,-3-1-42-15,2 0-54 0,-2 4-47 0,-1 1-40 16,2 1-28-16,0 1-18 0,-6 2-6 0,-3 6 2 16,-2 0-1-16,-4 4 5 0,-2 1 1 15,0 5-3-15,3-1 3 0,-3 4-3 0,1 4-2 16,-2 1-2-16,5 4 2 0,-3 5-1 0,0 0 3 16,6 4-2-16,1-2-6 0,5-5-2 15,6-3-3-15,9-4-3 0,1-6 2 0,4-1 1 0,2-7-2 16,5-2 5-16,-2-3-1 0,1-4 6 15,-3-2 4-15,-2-5 3 0,0 1 3 0,-4-4 1 16,-3-3 3-16,-1 1 1 0,-1-5 3 0,-3 1-3 16,-1 1-1-16,-2-1 0 0,-2 0-7 0,-2 1-1 15,-2 1-2-15,-4 0-6 0,-3 4-4 16,-4 0-5-16,-6 1-1 0,-6 2-1 0,-2 3 1 16,-4 3-18-16,0 6-74 0,4 4-289 0,2 5-1228 15</inkml:trace>
  <inkml:trace contextRef="#ctx0" brushRef="#br0" timeOffset="112909.5739">21489 9149 1 0,'-1'-4'0'0,"0"-2"16"0,0 0 367 0,-2 2-45 16,0-1-41-16,2-1-48 0,1 1-36 0,-1 0-36 15,2 0-34-15,0-1-16 0,3 2-29 0,0 1-23 16,2 1-17-16,0-3-21 0,8 1-5 0,1-1-1 16,6 1 0-16,4 2 2 0,1 1 0 15,3 2-3-15,-3 1-3 0,0 2-10 0,-4 4-9 16,-4 0-7-16,-3 2-5 0,-7 0 1 0,-1 2 2 15,-6 1 4-15,-1 2 0 0,-4-1 7 0,-5 5 4 16,-3-2 3-16,-5-1 2 0,-2 0-4 16,0-2 0-16,0-3-1 0,5-3-1 15,-4 1 1-15,5-5 2 0,-3 1-1 0,4-1-2 0,2-3 0 16,6 0-3-16,1 0-4 0,1-1 0 16,2 0-8-16,0 0-8 0,2 0-5 15,1 0 3-15,0 3 4 0,5-2 8 0,1 3 6 0,4-1-4 0,2 2 0 16,1 1-2-16,3 2 2 0,0 0 1 15,-2 0-3-15,-1 2-1 0,-1 1-2 0,1 0 0 16,-6 2 2-16,0-2 2 0,-2 0 0 16,-4-1-1-16,-1-2 1 0,-1 2 2 0,-4-2 1 15,-2 0 7-15,1-2 0 0,-4 1 5 0,2-2 4 16,-2-2 2-16,-2 1 2 0,-2-4-1 16,-2 2-4-16,-4-2-9 0,4 0-2 0,-5-2-10 0,5 1-7 15,-4-2-12-15,7 0-38 0,0-2-77 16,5-2-146-16,4 1-448 0,4-2-759 0</inkml:trace>
  <inkml:trace contextRef="#ctx0" brushRef="#br0" timeOffset="113182.6283">22179 9137 184 0,'3'-2'826'0,"3"-1"-241"0,-3 1-258 0,-2 2-135 15,-2 2-97-15,0-1-24 0,-3 5 13 16,-6 2 20-16,-5 5 15 0,-6 4-12 0,-1 4-26 15,-6-1-28-15,6 2-17 0,-2 2-12 16,3 1-9-16,1 3-6 0,4 0 0 0,5-1-2 0,2 0-3 16,10-4 3-16,8-3-1 0,1-4 5 15,4-5 3-15,4-1 0 0,1-4 3 0,1-3-2 16,-2-2-4-16,-5-2 4 0,4-1 2 0,-7-5 5 16,-3 0 4-16,-1-2-5 0,-3-4-3 0,0 0-7 15,-6-3-3-15,0 0-4 0,-6 1-5 16,-1 0-8-16,-5 3-13 0,-3 1-10 0,-9 4-13 15,0 4-23-15,-10 1-45 0,-7 4-110 0,-6 1-227 16,-8 3-471-16,-1 1-363 0</inkml:trace>
  <inkml:trace contextRef="#ctx0" brushRef="#br0" timeOffset="113824.0486">20441 9203 1 0,'3'-5'27'0,"5"-4"384"0,0-1-34 15,5 0-21-15,-1 2-26 0,6-1-42 16,0 0-61-16,3 1-43 0,-1-1-49 0,1 1-44 15,-1 3-33-15,0 0-25 0,-6 4-15 0,1 2-14 16,-1 1-2-16,-5 3-7 0,0 2-2 0,-5 3 5 16,0 2-4-16,-1 1 7 0,-6 5 0 15,-1-1 2-15,-3 1 6 0,-6 2 2 0,0-1 3 16,-7 0-2-16,-1-3 2 0,2 1-4 0,-3-1 0 16,2-7 1-16,1 3-5 0,2-4 0 15,5-2-5-15,3 0-1 0,1-4 0 0,4 3-3 16,4-4 0-16,1 0-1 0,2 1 6 0,1 0 3 15,6-1 2-15,0-1 6 0,2 0-6 0,8 0 1 16,-2 2-6-16,-1-1-4 0,-2 2 1 0,-4 0-2 16,-2 1 1-16,1 1-2 0,-7-1 0 0,1 3-1 15,-1 2 0-15,-2 0 5 0,-2 0 0 16,-2 2 2-16,-2 0 2 0,-1-1-1 0,-4-2 5 16,1 2 0-16,-1-1 4 0,-2-1 0 0,-1-2 0 15,0 0 0-15,3-1-1 0,-4-2 3 0,-1 0-4 16,3-1-3-16,-3 0-3 0,2 0-4 15,1-1-4-15,2 2-5 0,0-2-8 0,0 1-24 16,2-2-42-16,1-3-88 0,2 1-148 16,0-2-291-16,0 1-286 0,4-3 289 0</inkml:trace>
  <inkml:trace contextRef="#ctx0" brushRef="#br0" timeOffset="114194.7758">20767 9168 1 0,'13'-8'0'0,"6"0"376"16,6-2 67-16,-1 5-80 0,-5 3-64 0,-1 2-86 16,-3 2-68-16,0 3-54 0,-2 3-39 0,-2 2-20 15,-4 2-4-15,-1 3 3 0,2 2 8 0,-7 1 13 16,-1 5 11-16,-1 0 1 0,-9 2 2 16,0 2-11-16,-2 2-9 0,-6 0-6 0,-2 3-11 15,-1-3-5-15,1-5-3 0,0 0-4 0,2-6-1 16,4-4-2-16,4-2 0 0,1-6-4 0,2-1 0 15,3-2-1-15,2-1-5 0,2-1 3 16,0 0-5-16,2-2 13 0,2 1 20 0,7-3 9 16,4-2 6-16,8 0-13 0,6-1-17 0,2-2-11 15,1 1-4-15,2 0 3 0,-1-1-2 16,-2 3 5-16,-4 0-4 0,0-1 0 0,1 2-1 16,-7 0 2-16,-1 1 1 0,-5 0 0 0,-5 1-1 15,-4 1-4-15,-1 0 2 0,-3 1-3 16,-2 0 0-16,-2 0-3 0,-1 2-9 15,3-2-7-15,0 0-9 0,-1 1-4 0,0 0-13 0,0 2-27 16,-3 1-66-16,0 2-174 0,2 0-479 0,1 0-736 16</inkml:trace>
  <inkml:trace contextRef="#ctx0" brushRef="#br0" timeOffset="115307.9579">13196 8276 1 0,'0'-2'0'0,"-1"-3"0"16,0-1 0-16,-1 0 0 0,0 2 0 0,0-1 211 15,0 2-12-15,2-2-10 0,-1 1 0 0,0 1 2 16,1 1-22-16,0 0-40 0,2 0-51 0,-1 1-44 16,6-1-25-16,0 0 1 0,4-4 15 15,2 3 8-15,3 0 7 0,2 0 4 0,0 2-5 16,4-1-2-16,-3 2-8 0,1 4-9 15,-4 1-8-15,-2 2-5 0,-3-1-1 0,-1 3-4 16,-4-2 3-16,-1 2-1 0,-1 1 1 0,-1 1 5 16,-2 0 3-16,-1 1 6 0,-1-1 7 0,-5 3 3 15,3-1 3-15,-6 4-1 0,-1-4-1 0,0-1-2 16,-1 0 0-16,-1-3-4 0,0-2-5 16,4-1-2-16,-1-1-1 0,1-2 0 0,5 1 1 15,0-3-2-15,2-1-6 0,1 0-9 0,1 0-11 16,0 0 0-16,3 0 7 0,1 0 6 0,5 2 7 15,5-1 0-15,-1 0-4 0,4 0-1 16,3 1-1-16,-3 0 1 0,2 2-4 0,-4 0-2 16,-2 1-2-16,-3 0-3 0,-2 0 1 0,-3 4 2 15,-2-3-1-15,-3 1 5 0,-1 2 2 0,-4-2 10 16,-1 0 7-16,-3 0 9 0,-2-1 3 16,-2 0-1-16,0-2-2 0,-2-1-3 0,-2-1-2 15,2 1-4-15,-1-1-5 0,0 1-4 0,0-1-7 16,3-1-2-16,0 1-5 0,1 0-9 0,3 0-21 15,0-1-63-15,3 0-133 0,-1 0-220 16,5 1-313-16,0-1 32 0</inkml:trace>
  <inkml:trace contextRef="#ctx0" brushRef="#br0" timeOffset="115613.2163">13623 8257 1 0,'6'-4'0'0,"0"-3"260"0,2 0 91 0,-1 4-91 0,-3 3-63 16,4 0-71-16,-5 6-47 0,3 1-27 16,-1 5-9-16,1 4 0 0,-3 2 0 0,4 4-1 15,-5 1-2-15,0 0 0 0,-2 1-3 0,-2-4 0 16,-2 0-1-16,-2 0-3 0,0-1-1 0,0-3-7 16,-2-2-2-16,-2-3 0 0,2-1 2 15,1-3 7-15,-1 0 3 0,-1-1 0 0,0-1-5 16,1-2-3-16,4-1-4 0,-3 0-4 0,5-2-3 15,2 0-21-15,1-2-22 0,2 2 1 16,4-1 4-16,1-2 17 0,3-1 18 0,9-2-6 16,2 2-5-16,8-3-4 0,3 2-2 0,5 0-1 15,1-1-1-15,1 1-9 0,-6 2-22 0,-2 2-61 16,-4 0-142-16,-8 3-226 0,-1 0-243 16,-9 2 290-16</inkml:trace>
  <inkml:trace contextRef="#ctx0" brushRef="#br0" timeOffset="116619.2891">12450 8476 1 0,'-1'-2'0'0,"-2"-3"0"16,1 1 247-16,1-1 38 0,1-1-72 0,0 3-39 16,1-1-21-16,-1 1-25 0,2 1-16 15,-1-1-11-15,1 1-11 0,-1 0 5 0,2 0-3 16,-2 0-6-16,-1 2-12 0,0 0-17 0,1 0-21 16,-1 2-15-16,1-2-16 0,3 2-3 15,1-1 2-15,1 2 2 0,2 1 4 0,3 2 0 16,-1-1 1-16,-2 4 0 0,1-2 0 0,1 1 0 15,-1 3 1-15,0-1 2 0,-3 2-2 0,-1-1 4 16,-2 2 1-16,-1-1 5 0,-2 4 7 16,-3-2 3-16,0 1 1 0,-5 1-3 0,1 1-3 15,-1-4-2-15,-2 1-2 0,0-2 1 0,3-4-2 16,-2 0-1-16,-1-2 0 0,4-2 1 0,0 1 1 16,-2-2-2-16,3-1-2 0,-1-1-7 15,2 1-6-15,0-1 0 0,0-1-3 0,1 3 3 16,0-3-4-16,2 0-2 0,1 0-3 0,1 0-7 15,1-1-7-15,2-1-3 0,3-2-2 16,7-3 1-16,3-1 9 0,8-2 3 0,6-2 2 0,1 1 4 16,5-3-2-16,-2 1-1 0,1-2 2 15,-4 0 1-15,-2 2 2 0,1 0 1 0,-7 0 2 16,-2 0 0-16,-5 2 1 0,-4 0 3 0,-4 4 3 16,-2 1 4-16,-3 1 4 0,-1 1 3 15,-3 1 5-15,0 0 1 0,-2 2 0 0,-1 1-5 16,0-2-9-16,-2 4-7 0,-2-2-3 0,-5 4 1 15,-3-1 2-15,1 2 5 0,-5 1-1 0,0-2 1 16,0 2 1-16,4-2-1 0,3 3 0 16,2 0-1-16,4-1-3 0,0 2-5 15,2-2-1-15,4 1 0 0,4 0 2 0,2 2 6 0,0-2 3 16,4 0 3-16,5-1 5 0,3-3 0 0,3 1 3 16,1-2-2-16,-2-4 0 0,0 0-3 15,0-1-4-15,-4-3-3 0,-1 1 1 0,-4 0 4 0,0-1 0 16,-2-3 3-16,-3 2 3 0,-2-1-1 15,-3-3 2-15,-1 1-4 0,-1-1-2 0,-3 1-7 16,-2 2-2-16,-2-2-1 0,-3 2-5 0,0 0 3 16,-6-1-2-16,-3 3-2 0,1 0-1 15,-5 0-1-15,1 3 1 0,0 1-1 0,-2 2 1 16,7 0-7-16,2 2-13 0,-1 4-29 0,6 0-70 16,0 2-195-16,3 4-577 0,2 1-684 15</inkml:trace>
  <inkml:trace contextRef="#ctx0" brushRef="#br0" timeOffset="117581.0464">8094 8369 1 0,'0'-4'0'0,"2"-4"0"0,3 1 39 15,-2-1 266-15,0 1-16 0,3 1-43 16,2 1-45-16,1-2-30 0,1 0-37 0,3 1-10 0,0 2-13 16,7-1-16-16,-1 2-21 0,2-1-20 0,-1 3-21 15,-1 4-12-15,-1 0-5 0,-4 1-4 16,2 2-2-16,-4 0-5 0,-1 2-2 0,-2-1-3 16,-4 1 5-16,1 4-1 0,-3-2 1 0,2 1 2 15,-3 0 0-15,-1 1 10 0,-1-1 8 16,-2 1 10-16,-5-1 7 0,0 3 0 0,1-3-1 15,-9 2-6-15,4-2-6 0,0 1-3 0,-4-3-6 16,0 0-3-16,3 1-5 0,-1-3 1 16,-1-1-1-16,3-1 0 0,1-2-1 0,1 1-3 15,3-1-1-15,-1 0 1 0,3-1 0 0,-1-1 2 16,4 0-1-16,1-1 0 0,0-1-3 0,0 1 0 16,1 0-2-16,0-1 2 0,5 0 2 15,1-2 1-15,7 0 0 0,0-2-3 0,9 0 1 16,1-2-4-16,3 0 0 0,-3 0-3 0,5-2-2 15,0 1-2-15,-4 0-5 0,3-3-4 0,-5 4-11 16,4-4-24-16,-5 3-46 0,-1-1-62 0,-1-1-92 16,-1 4-152-16,-1 0-233 0,-4-3-73 0,-4 5 557 15</inkml:trace>
  <inkml:trace contextRef="#ctx0" brushRef="#br0" timeOffset="117869.9389">8601 8347 1 0,'-1'-1'0'16,"-1"-2"0"-16,-4-2 263 0,2 2 134 15,-2 3-73-15,2 0-63 0,-3 0-55 0,-1 3-42 16,3 1-30-16,-4 0-20 0,0 3-15 0,0 2-8 16,0-1-20-16,0 1-22 0,6 1-23 15,-1-1-12-15,4 3-4 0,2 0 2 0,2 1 3 0,5-3 3 16,1-2 5-16,2-1-1 0,6-3 2 16,-1-3 0-16,-1-1-3 0,3-1-1 15,-1-2-5-15,1 0-4 0,-4-3-2 0,3 1-1 16,-2 0 1-16,-3-2 2 0,-2-1 4 0,-5 2 0 15,-1-1 4-15,-4-3 1 0,-1 3-1 0,-1 0-1 16,-1-2-5-16,-6 0-2 0,0 1-4 0,0-2-1 16,-4 3-3-16,-1 0-2 0,-2-1-1 0,-1 1-4 15,-4 3 1-15,0-1-1 0,-2 0-6 0,0 4-11 16,1 1-33-16,-3 4-73 0,3 2-175 16,5 0-439-16,-4 7-605 0</inkml:trace>
  <inkml:trace contextRef="#ctx0" brushRef="#br0" timeOffset="118293.3256">7627 8422 1 0,'-3'-1'0'0,"-4"-4"480"0,3 0-38 16,-1 1-54-16,3 1-58 0,0 2-87 15,1-1-69-15,0 2-61 0,-2 2-48 0,3-1-35 16,0 1-15-16,0 3-1 0,-1 1 8 0,0 2 5 16,1 4 0-16,0-2 7 0,1 4-3 0,-1 0-1 15,1 1-6-15,-1 1-6 16,3 0-2-16,-3 0-2 0,-3 0-2 0,3-1-2 0,-1-1-1 16,0-1-2-16,1 1 1 0,-1-3 0 0,0 2-2 15,-1-3-2-15,-3 3-4 0,3-3-6 0,0 2-12 16,0-3-27-16,0 1-53 0,0-4-94 15,2 1-133-15,4-3-259 0,-1 2-213 0,0-2 261 16</inkml:trace>
  <inkml:trace contextRef="#ctx0" brushRef="#br0" timeOffset="118780.0592">7698 8468 1 0,'5'-7'63'0,"1"-2"396"16,4-1-54-16,-1 1-44 0,1 1-66 0,1 3-87 15,-2 0-66-15,-1 1-57 0,0 4-35 0,-2 0-24 16,3 3-13-16,-1 2-4 0,-3 0-2 16,3 2 0-16,-2 4-1 0,-2-1 2 0,2 3-1 15,-2-2 6-15,-2 3 3 0,1 0 2 16,-3 0 6-16,-3 1-1 0,0 1 0 0,-4 1 0 15,3-1-7-15,-4-1 0 0,0 0-2 0,3-1-3 16,-2-3-1-16,2-3-2 0,-1 1 0 0,2-3-4 16,-1-1 2-16,4-1 0 0,0-1-2 0,0-1 1 15,0-1-3-15,0-1-2 0,2 0-1 16,-1 0 1-16,1 0-2 0,0 0 1 0,-1 0 2 16,1 0-1-16,1 0 6 0,4 0 3 0,-2-1 0 15,6 1 0-15,0-2-3 0,5 1 0 0,0-4-4 16,4 2 1-16,1 0-2 0,1-4 2 0,1 1 1 15,5-2-4-15,-4 2 4 0,-3-1-2 0,2 0 0 16,-5 2 1-16,0 2-1 0,-5-1-2 16,-3 1 0-16,-5 3 4 0,-3 0 2 0,0-1 12 15,-1 1 10-15,-1 0 2 0,1 1 5 16,-1-1-8-16,1 0-7 0,0 0-8 0,-1 0-13 16,0 0-7-16,0 0-9 0,-3 0-8 0,3 0-13 15,0 2-19-15,0-1-31 0,1 0-74 0,-2 1-133 16,2-1-357-16,2 1-654 0</inkml:trace>
  <inkml:trace contextRef="#ctx0" brushRef="#br0" timeOffset="119588.2779">4628 8810 1 0,'-2'-4'0'0,"0"-2"226"0,-2-1 219 0,3 1-46 15,1 2-62-15,0 1-67 0,0 2-76 0,0 1-49 16,0-2-44-16,0 2-37 0,0 0-23 16,0 0-21-16,0 2-14 0,0-2-5 0,0 0-3 15,0 3 3-15,0 1 4 0,0 4 7 0,0 1 3 16,0 0 2-16,-1 4 3 0,1 0-4 0,-2-1 0 16,2 2-2-16,0-3-3 0,0 2 1 15,0-1-3-15,2-1-2 0,-1 0-1 0,-1 1-2 16,1-3 3-16,0-1 0 0,2 1 1 0,-2-4-4 15,2 1 1-15,-2-1-3 0,1 0-4 16,0-1 3-16,2 0-8 0,-1 1-12 0,2-2-16 16,-1 2-31-16,-1-1-66 0,4 0-113 0,-2-1-240 15,1 0-288-15,-1 0 91 0</inkml:trace>
  <inkml:trace contextRef="#ctx0" brushRef="#br0" timeOffset="119976.7507">4824 8756 1 0,'5'-6'0'0,"-1"-2"161"16,2-2 230-16,0 2-14 0,2 1-39 0,-1 1-95 16,-2 3-85-16,3 1-78 0,-3 0-46 0,1 2-20 15,-1 3-4-15,1 1 0 16,2 5 4-16,-1 2 16 0,-1 3 9 0,1-1 8 0,-6 4 4 15,-1 2-12-15,0-1-7 0,-5 3-4 0,0 0-2 16,-5 0-3-16,2 1-1 0,1-2-2 0,-3 0-9 16,3-4 1-16,-2 0 0 0,1-4-2 15,2-4 3-15,0-1-1 0,5-2-3 0,-2-4 0 16,3 1-1-16,0-2-2 0,2 0-1 0,-1-2 3 16,1 1-1-16,6-1 3 0,-2-2 1 15,5-1-4-15,4-3 2 0,1 0-4 0,5-2 0 16,2-3-2-16,0 2-1 0,1-3 0 0,1 3 2 15,-2-1 0-15,-2 4-3 0,-3-1 0 0,0 0-1 16,-5 3-3-16,0 0 2 0,-5 3-5 0,-2-1-7 16,-5 4-6-16,-1 0-23 0,-1-1-42 15,-1 1-72-15,-2 1-79 0,0 3-181 0,-5 1-287 16,-1 0 8-16</inkml:trace>
  <inkml:trace contextRef="#ctx0" brushRef="#br0" timeOffset="120644.0095">4325 8853 1 0,'0'-2'0'16,"0"0"0"-16,0-2 0 0,0 2 0 0,-1 1 0 16,1 1 12-16,-2-2 159 0,1 2-30 0,0 0-3 15,0 0-10-15,1 0-7 0,-2 2-5 16,0-2-21-16,1 0-18 0,-1 2-11 0,0-1-4 16,-2 1-2-16,0 0 0 0,-1 2-1 0,-1-1 3 15,0 3-3-15,0-1 0 0,-3 2-6 0,2 0-7 16,-1 4-10-16,2-3-5 0,0 2-4 15,1 1-3-15,-3-1 1 0,2 2-7 0,1-1-4 16,0 3-3-16,1-3-3 0,0 0 1 16,0 0-1-16,2-1-2 0,1 0-4 0,1-1 2 15,1-2 1-15,1-2 6 0,2 1 11 0,1-1 4 16,1-2 7-16,1-1 3 0,2 0 3 0,2-2 1 16,1-2-2-16,3-1-6 0,2-2-7 0,-1-1-6 15,2 0-5-15,0-1-1 0,-3-2 3 16,1 1-1-16,-3 0 4 0,-4-2 7 0,-4 2 7 15,0 1 10-15,-5-2 1 0,-2 2-3 0,-3-1-10 16,1-1-8-16,-3 1-7 0,-2 1-6 0,0-1 1 16,-4 2-5-16,3 2-4 0,-2 2-1 0,0-1-4 15,-1 0 5-15,3 2 0 0,-2 1 1 16,3 0-1-16,-1 1-2 0,2-1 0 0,0 3 0 16,1-3-2-16,2 3-5 0,-1-1-12 0,3 2-14 15,2 2-33-15,2 3-109 0,3 1-421 0,3 0-863 16</inkml:trace>
  <inkml:trace contextRef="#ctx0" brushRef="#br0" timeOffset="122533.839">16902 10288 1 0,'-3'-2'0'0,"1"-2"0"0,0 0 0 16,2-2 0-16,0 2 0 0,0-2 0 15,0 2 192-15,1 1 14 0,0-2 10 0,1 1-4 16,0-2-14-16,-1 3-28 0,0 0-31 0,0 0-27 16,0 0-26-16,4 0-15 0,0-2-11 15,5 0 0-15,1 1 13 0,5-1-1 0,1 2 1 16,6-2-14-16,-2 3-18 0,3-4-11 0,-3 6-14 16,-1 0-7-16,-3 2-7 0,-5 2-2 15,-1-1-6-15,-4 2-2 0,-4 2-1 0,0 2 0 16,-5 0 11-16,1 2 8 0,-7 5 9 0,0-1 7 15,-6-1-2-15,1 0 0 0,-5-1-4 0,-1 0 0 16,-1-3-2-16,0-1-4 0,7-2-1 0,-1-1-1 16,0-1 0-16,4-1 1 0,4-3 2 15,0 0-2-15,5-1-4 0,1 0-9 0,0 0-14 16,1 0 2-16,3 0 1 0,3 0 6 0,1 0 10 16,3 0-4-16,2 0 0 0,2 0-1 0,-1 1 1 15,2 2 2-15,-4-2-4 0,0 1 0 0,-2 1-3 16,1 1 1-16,-4 3 0 0,-3 0 0 15,2 0-1-15,-3 3 1 0,-3 0 4 0,0 1 4 16,-2-1 4-16,-1 2 4 0,-3 0 1 0,-2-4 1 16,-2 4 2-16,-1-4 0 0,1 1 3 0,-2-1 0 15,0-2 0-15,-4 1 0 0,4-2-2 16,-1 1-1-16,-1-1-2 0,2-1-4 0,0-1-2 16,0 1-4-16,-1-1-5 0,1-1-2 0,1 1-3 15,2-3-5-15,2 0-11 0,1-3-37 16,1 1-64-16,0 0-109 0,2-3-207 0,0 2-356 15,1-2-47-15</inkml:trace>
  <inkml:trace contextRef="#ctx0" brushRef="#br0" timeOffset="122839.7344">17221 10213 1 0,'15'-7'0'0,"0"-1"260"16,8-1 162-16,-6 5-82 0,1 5-99 0,-5 3-103 15,0 4-47-15,-5 2-21 0,0 6-2 16,0 0 5-16,-6 2 9 0,-2 2-1 0,-5 0-5 16,-2 3-7-16,-3 2-8 0,-4-2-7 0,-3 4-10 15,0-4-8-15,2-3-11 0,-1-4-3 16,6-3-2-16,1-5-1 0,4 1 0 0,-3-5-3 16,5 0-5-16,-1-1-5 0,4-3-1 0,0 0 0 15,4 1 15-15,-1-1 15 0,6 0 10 0,3-1 5 16,7 1-11-16,8-4-14 0,5 1-9 15,3-1-7-15,4-2-6 0,-6 0-5 0,4 1-4 16,-4 0-6-16,-2 0-10 0,-4 1-24 0,-4 0-65 16,-5 2-124-16,-5 1-314 0,-3 0-429 0,-1 2 343 15</inkml:trace>
  <inkml:trace contextRef="#ctx0" brushRef="#br0" timeOffset="124101.7834">16039 10443 1 0,'-2'-3'0'0,"-2"-1"92"0,2-3 314 16,-1 2-33-16,2 1-55 0,0 1-59 16,1-1-60-16,1 1-49 0,0-2-33 0,3 2-18 15,2-2-6-15,-1 2-8 0,5-2 0 0,1-2-4 16,3 3-12-16,-1-1-11 0,1 3-17 0,0 0-14 15,0 2-10-15,-4 2-9 0,-1 1-5 16,2 2-4-16,-4 1 0 0,0 5 0 0,-1-2 3 16,1 4 1-16,-5-1-1 0,0 4 4 0,-2 0 0 15,-1-2 4-15,-1 4 3 0,-6-1 0 16,2 0-1-16,-2-1 0 0,-2 1 2 0,-4 0 0 0,3-4 1 16,-2-1 0-16,1 0-4 0,-2-2 3 15,1 0 0-15,3-4 0 0,1-1 3 0,0-1-3 16,5-1-1-16,-3-2 1 0,5-1 2 0,1 1 2 15,1-1 2-15,0 0 4 0,0 0-4 0,1-1 6 16,-1-2-10-16,6 1-7 0,-1-4-6 16,6 0-12-16,5-2 0 0,5-3-2 0,0 1-4 15,6 3-9-15,-1-3-9 0,3 0-12 0,0-1-19 16,-1-1-9-16,-3 0-19 0,1 0-17 0,-3-1-2 16,-1 0-6-16,-2-3 18 0,-2-2 23 15,-4 0 22-15,-1 1 25 0,1-3 15 0,-6 1 11 16,-3 0 4-16,2 4 6 0,-5 0 6 0,-1 4 14 15,-1 0 22-15,-1 3 9 0,0 1 14 16,-2 1 3-16,-2 2-4 0,0 1 1 0,-2 1-8 16,-2 1-9-16,1 0-16 0,3 1-7 0,-3 1-13 15,-2 0-8-15,1 3-2 0,0-1-7 0,4 2 1 16,-2 2-2-16,4-1-2 0,-2 1 1 0,4 2 2 16,2 0 3-16,3 0 2 0,0 0 5 15,4 2-2-15,0 1-1 0,3 1 5 0,1 2-8 16,-1-3 4-16,1 4-3 0,0-1-3 0,1-3 2 15,-1 3-2-15,-1-2 1 0,-3-1-3 0,-2 0 2 16,1 0-3-16,-4 0-1 0,1 1 4 16,-3-1-4-16,0 0 2 0,-1-2-1 0,-1 2-1 15,-4 2 2-15,4-3 3 0,-3-2 1 0,-3 0 1 16,-1-3 1-16,3-1 0 0,-4 0 1 0,-1-3 4 16,1-1-4-16,0-1 2 0,-2-1-1 15,1 0-3-15,0-3 2 0,0 0 0 0,0-2 0 16,0-5-2-16,-1 0 0 0,3-2-2 0,3-2-2 15,-2-1 1-15,4-1-6 0,-4 0 3 0,6-4 0 16,1 0-4-16,1-2 7 0,6 1-6 16,-3-2 2-16,5 0-1 0,0 2 1 0,2 1-1 15,0 2 0-15,0 2 4 0,2 2-4 0,-3 1 4 16,4 2 0-16,-4 1 1 0,-1 1 4 16,1 1-2-16,-2 2 2 0,-2 1-1 0,0 1 0 15,-3 1-2-15,-2 1 1 0,1-1 6 0,2 3-2 16,-3-2 3-16,-2 2 0 0,1-1-3 0,-5 0 0 15,4 0-2-15,-2 1-3 0,-3-3-3 0,1 0-3 16,-4 1-1-16,-3 0-2 0,-3 2 3 0,0 0-3 16,-2 1 1-16,-3 0 0 15,-1 2-5-15,2 1-4 0,1 3-28 0,6-1-76 16,1 2-230-16,3 4-674 0,6-4-490 0</inkml:trace>
  <inkml:trace contextRef="#ctx0" brushRef="#br0" timeOffset="125319.5206">13439 10447 1 0,'-2'-1'0'0,"-1"-1"0"0,-1 0 0 0,-1 0 0 16,1 1 0-16,1-2 83 0,-2 1 173 15,2-2-32-15,2 3-23 0,0 0-29 0,0-2 0 16,-2 2-2-16,1-2-22 0,1 2-10 0,0 0-21 16,1 0-18-16,0 0-14 0,1 1-10 15,-1 0-4-15,1-2-9 0,1 1-10 0,1-1-9 16,-1 1-10-16,0-2-5 0,5-1-2 0,-3 2 1 15,4 0-1-15,-3 1-2 0,2-2-1 0,2 3-5 16,0-3-1-16,1 2-4 0,-1-1-1 0,0 1-5 16,-1 2-3-16,3 1-4 0,-4 2-3 15,2-1 1-15,-1 1 1 0,1 3 0 0,-5 1 1 0,3 2-2 16,-5 1 0-16,1 1 1 0,-2 4 4 16,-4-1 4-16,1 0 1 0,-4 3 1 0,0-2-2 15,-5 1 1-15,1 0 2 0,-3 1 0 16,-3 1-2-16,-1 0-1 0,2-1-1 0,-3-1-1 15,2 0 2-15,-1-5-1 0,1 0 0 0,1-5 1 16,2 0-2-16,2-3 1 0,3 0-1 16,3-2 2-16,4-1 1 0,1 0 2 0,0-1 5 15,0-1 9-15,1 0 1 0,1-3-7 0,1 0-9 16,2-1-12-16,5 0-6 0,0-1 2 0,5-2 3 16,0 0 2-16,2 2 1 0,2-2-1 0,-1 1 0 15,2-2 0-15,2 1 2 0,-3 3-1 16,-1 0 0-16,1 1 0 0,-7 1-3 0,2-1-3 15,-4 3 0-15,1-2-6 0,-2 2-12 0,-3 1-31 16,3-1-85-16,-2 0-164 0,3 1-395 0,1-4-535 16</inkml:trace>
  <inkml:trace contextRef="#ctx0" brushRef="#br0" timeOffset="125895.7538">13808 10334 1 0,'-3'-3'319'0,"-7"0"80"0,0 0-87 15,0 1-56-15,3-1-52 0,2 3-52 16,-3 0-30-16,2 0-32 0,2 3-19 0,3-2-17 16,0-1-21-16,0 1-10 0,1 0-13 0,1 1-2 15,-1-2 3-15,0 3 5 0,0 0 10 16,0 3 3-16,1-2 4 0,-1 2 0 0,1 1-3 0,0 1 1 15,-1 0-3-15,1-1 1 0,2 3 0 16,1-1-5-16,-3 0 0 0,4 2 1 0,0-2 1 16,-2 3 0-16,4 2-1 0,1 0-2 0,-1-1-3 15,1-1 1-15,2 2-1 0,0-3-1 0,1 2 0 16,1-1-3-16,3 2-4 0,-4-2-4 0,1-1-1 16,1 0-1-16,-4 1 0 0,-2-3-4 15,-2 4-2-15,-2-3 2 0,-2-1-1 16,-1 1 6-16,-1-2 3 0,-3-1 0 0,0 0 3 15,-6 0-2-15,0-1 1 0,-1-2 0 0,-4 2 0 16,0-4-4-16,-1 0-4 0,2-2 0 0,1 0 0 16,-3-2 3-16,3-2 5 0,2-1-6 15,-3-2 0-15,3 0-3 0,2-4-2 0,4-2 0 16,2-3-4-16,0-4-3 0,7 1-7 0,-1-2 4 16,5-1-1-16,1-3 4 0,3 2 7 0,1-3-6 15,5-1 3-15,-1 0-4 0,1 1 2 0,1 0 4 16,0 4 0-16,-1 1 3 0,-5 3-2 15,-2 1 3-15,-3 4 2 0,-1 0 5 0,-5-1 2 0,-1 6-3 16,0 1-2-16,-1-1 0 0,-1 1-1 16,0 3 4-16,1-2-1 0,-3 2-3 15,-2 2-6-15,2 0-6 0,-6 0 1 0,0 2-1 16,-2 0 1-16,-2 3 0 0,-3 0-1 0,1 1 1 16,-1 2 0-16,2-1 0 0,-3 2-3 0,4 3-5 0,2-1-22 15,-2-1-46-15,6 3-135 0,3-2-382 16,4 2-937-16</inkml:trace>
  <inkml:trace contextRef="#ctx0" brushRef="#br0" timeOffset="127210.9697">12816 10517 1 0,'0'-1'0'0,"-1"-4"0"0,-2 1 0 0,2-1 0 0,0 3 75 15,0-1 175-15,-2 2-26 0,2-2-22 16,-1-1-22-16,1 2-19 0,0-2-14 0,1 0-5 15,0 0-3-15,0 1-21 0,2 0-17 16,1-1-30-16,1 1-19 0,1-1-8 0,0 0-4 16,5 0-3-16,-1 0-6 0,-1 1-3 0,2 0-4 15,4 2-7-15,-4-1-6 0,1 2-6 0,-2 3-5 16,1 1-3-16,-1 2 3 0,-4 2-2 0,1 1 1 16,-4-2 2-16,1 4-1 0,-2 0 5 0,-2 1 6 15,-2 2 2-15,1 1 1 0,-5 1 0 16,3-1-1-16,-8 2-1 0,4 0 0 0,-5-1 1 15,1 2-3-15,-2-4 0 0,3-1 0 0,0 0-2 16,-2-4-2-16,6-2 1 0,-2 0-1 16,2-4-1-16,4 0-2 0,-3 0-1 0,3-1 4 15,1 0-2-15,2-2 1 0,-1 0 4 0,1 0 5 16,0 0 5-16,0 0 6 0,1-1 2 0,0 0 0 16,1-1-5-16,3 1-10 0,-2-2-8 0,2 0-5 15,0-1-1-15,4-2 0 0,2 1-1 0,-2 0-3 16,-1 2 4-16,5-1 0 0,-2-1 2 15,1 0-2-15,2 1-1 0,-1-2-3 16,0 1-2-16,1 0-1 0,0 2-9 0,-1-3-15 16,1 1-40-16,2-1-76 0,3 0-157 0,-3 1-314 15,4 0-228-15,-4 0 499 0</inkml:trace>
  <inkml:trace contextRef="#ctx0" brushRef="#br0" timeOffset="127581.0834">13096 10430 1 0,'-3'-1'0'16,"-5"0"342"-16,0-2 71 0,1 3-87 0,2 1-109 15,2 1-92-15,-3 4-44 0,4 0-22 16,-2 2 5-16,0 4 0 0,3-3-5 0,0 3-5 16,1 0-9-16,2 0-8 0,1 0-7 0,0-1-5 15,0 0-1-15,4-3-1 0,-1 0 7 16,2-3 3-16,3-2 10 0,1-2 1 0,3-2-5 15,-2-1-7-15,3-3-12 0,-4-1-10 0,1 2-5 16,-1-2 3-16,-4 0-1 0,2-2 4 0,-2 0 4 16,0 0 2-16,-5 0 3 0,2 0 4 15,-2 1 0-15,-2-2 2 0,-1 2-1 0,0 0 1 16,0 1 0-16,0 1 2 0,-1 1 4 0,1 1 6 16,-1 0 12-16,-1 0 5 0,2 3 2 0,-1 0-14 15,1 0-21-15,0 0-17 0,0 2-14 16,0 2-2-16,-2 3 5 0,1 4 6 0,-1 1 2 15,1 4 2-15,-2 0 0 0,2 2-4 0,-3 2 5 16,3 2-2-16,1 1-1 0,-2 3-1 0,-1 0-19 16,-2 5-52-16,0-5-159 0,0 0-403 0,0 0-907 15</inkml:trace>
  <inkml:trace contextRef="#ctx0" brushRef="#br0" timeOffset="128935.1224">8344 10061 1 0,'-3'0'0'0,"0"-1"0"0,1-1 0 16,0 1 121-16,-2 0 241 0,3-2-59 15,1 1-78-15,1 0-69 0,4-1-46 0,-2 0-27 16,4-2-2-16,-1 2 3 0,3-3 7 0,2 0-1 15,3 0 2-15,-3 1-8 0,-1 3-14 0,-4-2-16 16,2 3-18-16,2-1-18 0,-3 5-12 16,-4-1-4-16,3 2-6 0,-3 2 4 0,4 1 2 15,-3 4 0-15,-2-1 6 0,2 2 1 0,-2 3 3 16,-2-1 3-16,-5 4 0 0,2 0-1 16,-5-1-2-16,3 3 1 0,-3 1-5 0,-1-2-1 15,-3 1 1-15,1-3-4 0,1-1 5 0,-1-1-1 16,-1-2 0-16,2-2 1 0,-3-2-3 15,3 1 0-15,-1-1-2 0,4-1 2 0,0-5-1 16,1 2-2-16,4-1-2 0,1-2-3 0,0-4 2 16,2 2 1-16,0 0 3 0,-1 0 7 0,2 0 2 15,3-4 4-15,0-1 0 0,2 2-3 0,4-2-4 16,0 0-5-16,-1-1 0 0,1 2-2 16,-2 0-1-16,1-1 3 0,0 2-2 0,0 0 1 15,-1-2-1-15,2 3-4 0,-2-2-1 0,1 1 1 16,0-1-3-16,0 0-4 0,-1-2-6 15,1 2-20-15,0 0-46 0,1-1-90 0,3 0-161 16,2-2-306-16,0 3-167 0,1-1 517 0</inkml:trace>
  <inkml:trace contextRef="#ctx0" brushRef="#br0" timeOffset="129261.4035">8702 10081 1 0,'-7'-2'0'0,"3"1"109"0,-4-3 332 15,-1 3-77-15,3-1-72 0,0 2-60 0,-2 2-62 16,0 1-44-16,3 2-31 0,-5 0-21 16,2 2-13-16,3 4-10 0,0-3-11 0,1 5-12 15,-2-5-6-15,5 3-7 0,1 0-2 0,0-4 0 16,5 3 2-16,-1-2 1 16,-1-3 3-16,4 0 7 0,0-2 2 0,-2 1 3 0,6-4 4 15,-1 0-6-15,0-4-5 0,6 1-4 0,-4-2-5 16,0 1-2-16,-2-2 2 0,-1 0 1 0,0 0 3 15,-6 1 5-15,2 0 0 0,-4-2 1 0,0-1 2 16,-2 1-6-16,0 1-1 0,-3-4-3 16,1 3-2-16,-4-1 0 0,-1 0-4 0,0 1 0 15,-3 0-6-15,-3-1-1 0,2 3 0 16,-2 0-2-16,-1 1-2 0,0 1-4 0,0 0-6 0,2 3-11 16,0 1-16-16,-2 4-42 0,5-1-116 15,0 4-269-15,0 3-466 0,6 2-22 0</inkml:trace>
  <inkml:trace contextRef="#ctx0" brushRef="#br0" timeOffset="130101.8371">7698 10199 1 0,'1'-2'0'0,"-1"-2"0"16,-1 0 0-16,1 1 110 0,0 1 187 0,0 1-40 15,0 0-32-15,0 0-17 0,-1 1-25 0,1 0-40 16,0 0-37-16,0 1-50 0,0 0-36 16,0 0-20-16,0 1 0 0,0 1 17 0,0 0 10 15,-1 2 13-15,0-1 3 0,0 2-6 0,-2 0-1 16,3 2-5-16,0 0 1 0,-1 2 2 0,1 1 0 16,0 0-1-16,-1 2 1 0,1 0 2 15,0 1-2-15,0 0-1 0,-1 0-6 0,1 1-9 16,0-1-4-16,-1 3 0 0,0-2 1 0,0-2 0 15,-1-1 0-15,-1-1-1 0,2-1-4 0,-1 0 1 16,2-3 0-16,-2 1-2 0,1-4-3 0,0 0-4 16,1-1-8-16,0 0-9 0,-3-2-13 0,6 2-36 15,-3-3-87-15,2 0-178 0,0 0-386 16,4-1-264-16</inkml:trace>
  <inkml:trace contextRef="#ctx0" brushRef="#br0" timeOffset="130521.3561">7913 10136 1 0,'-2'-4'0'0,"-1"1"238"0,-4-1 147 0,4 2-43 15,1 0-36-15,-2 1-44 0,3 0-67 0,-1 1-61 16,1 0-53-16,0 1-44 0,0 2-22 15,-3 0-11-15,3 2 7 0,-1 1 2 0,-5 3 8 16,5 1 4-16,-2 0 2 0,-2 4 1 0,5-1-6 16,-1 4 0-16,-3 1-4 0,3 0-4 0,1 1 2 15,0-1-1-15,-1 2 1 0,2-2-4 16,0 1-3-16,0-2-2 0,2 1-1 16,0 0 3-16,0-4-3 0,3-1 0 0,-1-5-1 0,6-1 1 15,0-3 4-15,1-3 4 0,5-4 1 16,-1-3-4-16,4 1-2 0,-1-1-3 0,0-2-4 15,-3-1 1-15,2 0-1 0,-5-2 0 0,-1 2 2 16,-2 1 5-16,-5-1 6 0,0 2 5 0,-4-1 4 16,-1 0-1-16,-3 2-3 0,0-1-2 0,-3 1-3 15,2 1 1-15,-6 0-9 0,1 3-4 16,-5-1-2-16,1 3-5 0,-2 1 4 0,-3 1 0 16,3 0 0-16,-3 1-5 0,0 6-3 0,3-1-10 15,1 2-27-15,4 2-115 0,2 1-497 16,0 3-836-16</inkml:trace>
  <inkml:trace contextRef="#ctx0" brushRef="#br0" timeOffset="132006.3187">5504 9154 1 0,'-1'-3'0'15,"-2"-3"0"-15,1 0 0 0,-2 2 229 16,2-1 111-16,1 2-45 0,-1 0-53 0,2 1-56 0,-1 1-41 16,1-1-38-16,1 2-31 0,-1 0-18 15,2-1-17-15,-1-1-16 0,5-1-4 0,0-2 3 16,3-3 14-16,2 0 10 0,7-5 7 0,3-1 5 15,0-3-1-15,8 1 3 0,3-3-7 16,4-2-5-16,5-1-4 0,4-4-6 0,1 1 1 16,4 0 0-16,5-2-3 0,0 2-4 0,2 0-4 15,-3 0-6-15,0 0-4 0,-1 1-2 0,-2 2-4 16,-7 2-4-16,1 4-4 0,-7 2-3 16,-2 1 1-16,-5 4 1 0,-7 0 0 0,0 4 0 15,-8 1-2-15,1-1 0 0,-6 3 1 0,-3-2 5 16,-5 3 2-16,-1 0 6 0,-1 1 9 15,-1-1 5-15,0 1 10 0,0 0-3 0,-1 0-5 0,0-2-11 16,1 1-10-16,-1 0-5 0,0-1-4 16,-1 1 3-16,-3-2-4 0,3 2-2 0,1-1 1 15,-1 2-7-15,-2-1 6 0,1-1-1 0,1 1-3 16,1 1-1-16,-2-1-23 0,3 1-29 0,0 1-29 16,4 0-65-16,-2 2-154 0,5 1-401 15,1 2-782-15</inkml:trace>
  <inkml:trace contextRef="#ctx0" brushRef="#br0" timeOffset="132863.8073">9171 8436 1 0,'-8'0'0'0,"-3"-1"0"0,-1-1 0 0,1 0 0 16,3 2 0-16,4 0 0 0,-1 0 29 15,4-1 303-15,1 1-49 0,1-1-87 0,3 1-84 16,-1 0-34-16,2-2 1 0,4 0 18 0,4-1 10 16,-1 2-6-16,3-1-12 0,4 0-13 15,2 0-14-15,4 1-13 0,-1 1-9 0,1-1-9 16,0 1-6-16,3 0-1 0,0 1-5 0,4 1-3 15,1 1-3-15,6-1-6 0,2 1-1 16,3 2-1-16,4 1-1 0,5-2 1 0,0 2-1 16,6 0-2-16,2 0 3 0,0-2 0 15,1-1 1-15,4-1 0 0,-2-3-2 0,-1 0 0 0,5-3 0 16,-6 1 1-16,0-2 1 0,-1-1-2 0,-1 3 0 16,-1-3-1-16,-5 2-1 0,3-2 2 0,-6 3 0 15,-4 0-2-15,0-1 0 0,-6 2-1 16,-4 1-5-16,-8-2 3 0,-6 2 0 0,-7 0-1 15,-5 1 5-15,-6-2 9 0,-3 2 33 0,-2 0 29 16,-2-1 4-16,0 1-11 0,-4-2-36 0,-2 2-32 16,-3 0-5-16,-1 2 3 0,-5-1-1 15,0 3-4-15,-2 0-12 0,0 0-27 0,0-1-57 16,5 2-138-16,4 3-325 0,2-1-311 0,5 0 494 16</inkml:trace>
  <inkml:trace contextRef="#ctx0" brushRef="#br0" timeOffset="134007.0335">14300 8251 1 0,'3'-3'0'0,"0"-2"0"0,3 0 0 0,-4 0 0 16,-1 2 0-16,0 0 0 0,1 0 0 0,-2 1 0 16,1 0 37-16,-1 1 77 0,0 1-92 0,2 0-79 15,-1 1-14-15,0 0 26 0,1 2 45 16,4-2 14-16,0 1 40 0,3 2 9 0,4-2 7 16,3 1-7-16,0 0-11 0,5 0-7 0,1 1-5 15,0-1-3-15,6 1-1 0,-3-1-3 16,4 0 5-16,1 1 8 0,0 1 12 0,0-1 10 15,-1 1 1-15,-4 1 2 0,4-1-5 0,1 2-2 16,-1-2-5-16,3 2-6 0,0 0-7 0,4 0-3 16,-2-1-3-16,5-1-3 0,3 2 2 0,7-2-2 15,1 0-5-15,1 0-4 0,2-1-4 16,3 2-4-16,-1-1 0 0,4 0 1 0,0-2 0 16,-2 2 5-16,3 2 1 0,1-3 0 15,5 2 1-15,0-1 0 0,2 1-1 0,-3 0 2 16,4 0 1-16,-1 1-1 0,-1 0 0 0,1 0-1 0,-1-1-4 15,-1-1-1-15,0 4-3 0,-1-3-5 16,1 1 1-16,1 2-2 0,-2-2-1 0,2 1 1 16,0 2 0-16,-3-1-2 0,1 1-2 0,2-1 3 15,1 0-4-15,-2 1 2 0,4-1 2 16,1-1-5-16,1 1 3 0,2 0-3 0,0-1-1 16,-1 0 0-16,-2-1 2 0,2 2-3 0,-1-2 0 15,1 0 2-15,-3-2-4 0,0 2 4 0,1-1 3 16,1-2-4-16,-1 2 6 0,-1 0 2 0,-2 1 0 15,0-1 9-15,-2-2-5 0,-1 2-1 16,-1 0 3-16,0-1-1 0,0 1 1 0,-1-1 0 16,0 0 1-16,-1 0-5 0,-1 0 2 0,0-2-2 15,-5 1 1-15,1 0 2 0,-2-2-1 16,-3 1 0-16,2-1 0 0,-6-2 1 0,1 1-2 0,-1 1 2 16,-5-2-2-16,-3 0-3 15,-4 0 4-15,-3 0 0 0,-3-2 1 0,-6 0 4 0,0 1 0 16,-6-2 1-16,-3 1 1 0,-2-1-4 0,-5 1-3 15,0-1-4-15,-2 2-5 0,-1 0-4 0,-1 0 3 16,-3 0-1-16,-1 1 2 0,0 0 1 16,0 1-6-16,0-1-2 0,0 0-5 0,-1 0 0 15,1-1-3-15,-2 1-5 0,2 0-4 0,-1 0-5 16,0 1 3-16,-3 0-6 0,2 0-15 16,-1 2-32-16,-2-1-74 0,2-1-137 0,-4 2-300 15,2-1-403-15,-4-2 306 0</inkml:trace>
  <inkml:trace contextRef="#ctx0" brushRef="#br0" timeOffset="134953.3932">14516 7784 1 0,'-1'-2'0'0,"-5"-1"0"0,4-2 0 0,-2 1 0 16,0-2 144-16,2 2 119 0,-1 0-30 0,-2 0-44 16,2 1-41-16,2 0-34 0,0 2-36 15,0 1-30-15,1-1-35 0,0 2-41 0,0 0-14 16,1 3 4-16,1 0 14 0,1 3 34 15,5 2 9-15,2 0 12 0,7 0 8 0,-2 1 9 16,11 0 4-16,2 3-3 0,6-3 4 0,4 1-12 16,4-2-8-16,1-1-3 0,7 3-6 15,2-4 4-15,6 2 2 0,4-2 0 0,3 1 0 0,6-1-1 16,5 2-3-16,-1 0-3 0,5 1 1 16,2 0 0-16,0 2-4 0,5-1 4 0,5 2-6 15,1-1-2-15,0 1-1 0,9-1-3 0,-4 1 0 16,3-3 0-16,4 2 0 0,7-2-1 15,2 0 2-15,6-1 2 0,2 2 5 0,1-1 3 16,0 1 0-16,5-1 0 0,-1-1-1 0,2-1 0 16,1 1 3-16,-5 1-5 0,-1-2-1 0,-3 2-3 15,-2-1 1-15,-1 3-4 0,-2-3 0 0,-4 3-5 16,-4 0-3-16,-3 1-1 0,-6-1-2 0,-2 4 5 16,-5-3-1-16,-4 0 1 0,-7-2-2 15,-5 2-3-15,-7-4 1 0,-7 2-1 0,-2-4 3 16,-10-1 0-16,-2 1-3 0,-9-3 2 0,-4-2 0 15,-9 0-1-15,-5-2 3 0,-7 0 0 0,-1 2 1 16,-5-2 2-16,-6 0 4 0,0 0 9 16,-2 0 12-16,-2 0 7 0,1 0-10 0,-1-2-15 15,-5 0-17-15,0 1-12 0,-2-1 4 0,1 0 3 16,-1 2 3-16,0 0 1 0,2 0 0 0,3-1 4 16,3 1 1-16,1 0 3 0,0 0-8 15,1 0-6-15,-1 0-12 0,1 0-13 0,0-1 2 16,3 1 4-16,1 0 5 0,4 0 12 0,1 1 0 15,0-1-3-15,5 1 0 0,-4-1-6 0,1 2-13 16,-2-2-22-16,2 0-33 0,-4 0-57 16,-3 0-101-16,1 0-158 0,-2 0-235 0,0 1 8 15,-3 0 630-15</inkml:trace>
  <inkml:trace contextRef="#ctx0" brushRef="#br0" timeOffset="135163.5795">19508 8292 1 0,'5'-5'158'0,"-1"0"429"0,1 1-213 16,0 3-98-16,-2 2-75 0,2 2-43 15,-2-1-41-15,3 3-34 0,-2 2-10 0,1 1-5 16,0 4-3-16,0 0-10 0,0 5-15 0,-4 1-7 16,0-1-2-16,-3 4 2 0,-2 1 0 15,-3 2-7-15,-5 1-18 0,-3 2-35 0,-7 0-86 16,-4 4-298-16,-13 1-1020 0</inkml:trace>
  <inkml:trace contextRef="#ctx0" brushRef="#br0" timeOffset="143442.3315">1854 11421 604 0,'-1'-5'361'0,"-2"0"-52"0,-1-2-60 16,3 5-35-16,1 1-29 0,0 1-15 15,0 0-34-15,0-2-35 0,0 2-42 0,0 2-41 16,0-2-25-16,0 3-6 0,0 3 7 0,0 2 8 16,-1 3 8-16,1 6 2 0,0 1-2 0,0 3-1 15,-1 2 3-15,0-1 0 0,0 0-2 16,-2 2 5-16,1 4 0 0,1 0-1 0,0 0 3 16,0 1-4-16,-1-1 0 0,0 2 0 0,-2-3-4 15,3-1 1-15,0-3-3 0,0-5 2 0,0-2-2 16,-1-5 1-16,0-5-2 0,0-1-1 15,2-4 18-15,0 1 23 0,0-2 32 0,0 0 16 16,0-3-15-16,-1-2-27 0,0-2-31 0,-1-6-14 16,-2 0-4-16,-2-2 2 0,-2-2-3 0,4-3-3 15,-4 0 3-15,-1-2-1 0,0-2 0 16,2-2-1-16,1-3-3 0,-1 0-1 0,-2 2 3 16,4-2 1-16,-1 2-1 0,5 2 2 0,0-1-5 15,2 0-8-15,5 1 6 0,0 1-2 16,4 1 3-16,-1 4 3 0,2 1-2 0,5 3-2 15,-2 2-2-15,5 0 5 0,2 5 0 0,-1-1 0 16,2 4-1-16,1 3-6 0,0 4 3 0,-1 0-1 16,0 5 3-16,-4 1 1 0,1 3-3 15,-6 4-1-15,1 3 1 0,-1-1 1 0,-7 2-1 0,0 3 3 16,-5 0-1-16,-3 2-3 0,-3-2 6 16,-1 0 2-16,-4-2 2 0,-5-5 6 0,3-1-3 15,0-1 1-15,-3-2-1 0,2-3 0 0,0 2 1 16,-4-3 1-16,5-3-1 0,-1 3-6 15,-1-2 4-15,2-2-4 0,2 1-2 0,1-3-7 16,-2 0-37-16,6-1-71 0,0 0-182 0,4-1-598 16,1 0-653-16</inkml:trace>
  <inkml:trace contextRef="#ctx0" brushRef="#br0" timeOffset="143717.2785">2433 11353 746 0,'-4'0'261'0,"-2"0"-23"16,-2 0-27-16,-3 0 18 0,1 2-1 0,-2 0-24 15,-2 5-45-15,-3-3-40 0,2 3-25 16,-2 2-14-16,-1 3-12 0,3-1-12 0,-2 5-7 16,1 0-12-16,2 1-1 0,2 0 1 0,3 1-9 15,1-4-4-15,5 2-7 0,0-1-8 16,3-2 4-16,3 2 0 0,0-1 1 0,4-2-1 0,0 1-1 15,6-2-1-15,1-4 2 0,5 2 2 16,1-3-7-16,2-3-6 0,4 1-10 0,-2-3-21 16,3-1-18-16,-4 0-45 0,1-1-65 15,-2-1-116-15,0-3-296 0,-2 1-448 0,-2-5 166 16</inkml:trace>
  <inkml:trace contextRef="#ctx0" brushRef="#br0" timeOffset="143942.8584">2684 11396 1484 0,'1'0'283'0,"-1"0"-85"15,1 1-24-15,0-1-13 0,2 0 2 16,0 0-34-16,2-1-45 0,5-1-31 0,5-1-27 16,4 0-8-16,7-1-3 0,1 1-2 0,-2 0-4 15,6 1-3-15,1-2-5 0,-1 2-5 0,0-1 2 16,0 0-8-16,-5 0-9 0,1 2-20 0,-3-2-33 15,-1 2-44-15,-3-1-79 0,-3 1-130 16,-2-2-295-16,-1 2-247 0,-5 0 320 0</inkml:trace>
  <inkml:trace contextRef="#ctx0" brushRef="#br0" timeOffset="144153.4331">2843 11410 1 0,'-1'5'242'15,"-1"-2"-38"-15,1 4 12 0,1-1 46 16,0 2 16-16,0 0-20 0,0 0-19 0,1 4-15 16,2 0-24-16,0 3-23 0,-1 0-37 0,1 0-41 15,2 3-30-15,-2-1-21 0,-1 2-10 0,3 0-7 16,-3 2-1-16,-1 3-2 0,-1 0-6 16,0 2-4-16,-1 2-10 0,-1-4-8 0,0-2-16 15,1-2-28-15,-1-2-45 0,4-5-99 0,-1-4-224 16,2 0-493-16,0-3-272 0</inkml:trace>
  <inkml:trace contextRef="#ctx0" brushRef="#br0" timeOffset="144366.6259">3307 11485 1899 0,'3'-2'244'0,"3"-2"-101"15,-1 1-17-15,1-1-7 0,3 2-15 0,1 1-29 16,-1 1-32-16,0 0-23 0,4 1-13 16,0 1-6-16,3 2-2 0,-3 1-3 0,5 1-7 15,-6-1-25-15,5 0-57 0,-3-3-117 0,-2 4-181 16,0 0-357-16,0-1-203 0,-6 1 616 16</inkml:trace>
  <inkml:trace contextRef="#ctx0" brushRef="#br0" timeOffset="144536.8928">3135 11682 252 0,'3'2'282'0,"1"1"-58"0,0-1 134 15,1 0 97-15,0-2-20 0,4-1-100 16,3 0-130-16,4-2-87 0,0 1-48 0,7-2-30 16,-1 2-15-16,0 0-10 0,6-1-6 0,-3 0-5 15,3 0-25-15,2 0-77 0,-2-1-231 16,3 1-654-16,1-1-412 0</inkml:trace>
  <inkml:trace contextRef="#ctx0" brushRef="#br0" timeOffset="145076.6869">3974 11307 1 0,'-5'-5'72'0,"1"-1"297"0,-1-5-69 0,5 4-51 16,4 0-25-16,1-2-7 0,2 2-17 15,6 0-31-15,-2-2-48 0,6 3-36 0,3-1-21 16,0 4-11-16,0 1-12 0,0 1-7 0,0 2-6 16,-4 3-9-16,3 0 0 0,-5 4-2 15,0 3-2-15,-2 2-3 0,-1 1 1 0,-1 4 1 16,-3 0 1-16,-3 1 4 0,-1 1-1 0,-3 0 1 16,-2-3-1-16,-1 0-1 0,-1 0-1 0,-1-2-1 15,0-3-2-15,-1 0-2 0,-1-4-3 16,4 0-3-16,-1 1-2 0,1-4-3 0,3 1 0 15,2-4-1-15,0 2 1 0,2 2-1 0,3-2 4 16,2 1-1-16,2 0 1 0,2-1-1 16,2 5-1-16,1-2-2 0,3 2 0 0,-2 1 2 15,2 0-2-15,-3 2 1 0,1-1 1 0,-1 2-4 16,-3-1 5-16,-2 2-2 0,-3-1 1 0,-2-1 2 16,-2-3-2-16,-3 0 1 0,-1-1 0 0,-3-1 4 15,0 1 5-15,-4-2 6 0,2 0 7 0,-4 0 0 16,-2-1 3-16,-1-1-2 0,-5 0-4 15,1-1-3-15,-1 0-5 0,1-1-4 0,4-1-3 16,-4-1-3-16,2-1-9 0,4-1-21 16,-5-2-54-16,6-2-135 0,1-5-343 0,2 1-867 15</inkml:trace>
  <inkml:trace contextRef="#ctx0" brushRef="#br0" timeOffset="145439.7404">4774 11214 1310 0,'2'-3'367'0,"-2"0"-82"16,0 2-43-16,0 1-34 0,-3 0-41 15,2 1-58-15,-2 2-51 0,-3 0-28 0,-2 5-9 16,-4 3 7-16,0 4 3 0,-2 1 3 0,-1 1 1 16,0 4-5-16,0 1-4 0,0 3-2 0,2 4-6 15,-2 1-3-15,5 1-2 0,-1 0-4 16,1-3-3-16,3 4 2 0,4-3-3 0,0 1-1 15,3-2 1-15,3-1-3 0,0-4-1 0,5-4-1 16,3-4 1-16,3-2 1 0,-1-2 2 16,-1-6 2-16,3 0-1 0,0-4 4 0,-2-4 0 0,5 0 0 15,-5-2 3-15,2-3-3 0,-2-3 1 16,-2 2-1-16,-2-5-1 0,-4 1-2 0,0 1 2 16,-3-3 1-16,-1 1-5 0,-4-1 1 0,0-1-6 15,-3 2-3-15,-3 0 0 0,-3 3-5 0,-2-2-1 16,-3 4-3-16,0 3-1 0,-3 0 0 15,-1 4 1-15,-1 2-3 0,0 0-15 0,-2 2-32 16,5 4-75-16,1-1-170 0,3 3-448 0,6 0-834 16</inkml:trace>
  <inkml:trace contextRef="#ctx0" brushRef="#br0" timeOffset="145591.6835">5169 11487 967 0,'-1'-2'918'0,"-6"-2"-672"0,2-1-148 16,-1 5-41-16,3-1-22 0,-5 2-18 0,-1-1-13 16,-2 3-12-16,1 2-22 0,3-2-83 15,-2 2-370-15,4 1-922 0</inkml:trace>
  <inkml:trace contextRef="#ctx0" brushRef="#br0" timeOffset="146449.5206">1246 12199 1 0,'0'0'0'16,"0"-1"0"-16,0 1 0 0,3 0 181 16,-3-1 162-16,2 2-63 0,-1-1-98 0,1 0-84 15,0 1-28-15,4-1 27 0,2 0 17 0,3-1 20 16,2 0-3-16,3-2-45 0,2 2-18 15,2-1-13-15,3 0-9 0,-2 2-6 0,0 0-5 16,-3 0-9-16,6 2-4 0,-3 0-6 0,2 1-2 16,-2-1-3-16,5 2 6 0,-1-2 5 0,4-1 5 15,1 2 7-15,7-4 8 0,-2 1-2 16,6 0 0-16,-1-2-6 0,0 2-9 0,3-1 3 16,2-1 5-16,-1-2 6 0,3 2 3 0,2-3-2 15,2 2-5-15,4 1-4 0,1-2-3 0,1 0-5 16,-3 1-3-16,2-2-4 0,-2 2-4 15,0 0 0-15,1 1 0 0,-4-1 1 0,0 0-2 16,0 1-1-16,-2-2 0 0,3 1 0 0,1-2 1 16,3 2 2-16,0-1-1 0,2 1-2 0,-2 0-2 15,2 1 2-15,3-2 0 0,0 2-1 0,2-1 0 16,-1 1-3-16,2 0 1 0,0-2 0 16,1 1 3-16,3-1 0 0,3-1 3 15,0 1-2-15,0 1 0 0,0-1 5 0,0-1 0 0,-1-2 2 16,-3 2 1-16,1-1-5 0,-4-1 0 0,1-1-3 15,-1 2-1-15,-2 0 2 0,-1-1-1 16,0 0-1-16,-6 1-1 0,0 3-2 0,-2-3-1 16,-3 0 5-16,-7 1 3 0,1 1-4 0,-4 0-1 15,-3 0-1-15,-3-1 2 0,-3 1 0 16,-4 1 2-16,-3 1-1 0,-5 2-3 0,-3-3 3 16,-6 2 1-16,-4 1 6 0,-3-1 7 0,-3 0 1 15,0 1 0-15,0 0-6 0,0-1-3 0,0 2-5 16,-1-1 0-16,1 0-3 0,-2 0-4 0,2 0 3 15,-1 0-2-15,1 1 0 0,0-2 3 16,-3 1-9-16,2 0-6 0,1 0-17 0,-1-3-49 16,-1 3-124-16,-6 2-831 0,-3-1-696 0</inkml:trace>
  <inkml:trace contextRef="#ctx0" brushRef="#br0" timeOffset="150396.8538">2321 12939 438 0,'-2'-2'390'16,"-2"0"-93"-16,0-3-50 0,2 5-22 0,1 2-20 15,1-1-33-15,-1 2-58 0,1-2-35 0,0-1-40 16,0 3-24-16,0-2-8 0,0 1 1 0,-2 1 4 16,2-1 2-16,-1-2 3 0,1 2 2 0,1-2 3 15,-1 0 4-15,0 0 3 0,0 0 4 0,2 0 0 16,-1 0 0-16,0 0 0 0,0 0 0 15,-1-2 7-15,1 2 5 0,-1-2 2 0,1-1-2 16,1 0-6-16,2-2-9 0,-2 0-6 0,-1 2-2 16,0-3-3-16,-1-1 0 0,-1-2-2 15,0 1-2-15,-2 0-2 0,-2-2-4 0,2 0 2 16,-2-1-1-16,1 3 0 0,-5-5-1 0,0 4-2 16,2 0 1-16,0-1-1 0,-3 1 1 15,0 2-1-15,-2-2-2 0,-3 5-1 0,3-1-1 16,-5 2 0-16,2 0 1 0,-5 5 0 0,1-1-2 15,-1 5-2-15,0 0 1 0,-2 4-1 16,-7 4 2-16,5 1 1 0,-3 5-2 0,1-1 0 16,2 1 1-16,2 5-1 0,3 0 1 0,-2 5 0 15,7 3-1-15,-2 1-3 0,5-1 2 0,2 0-1 16,4-3 1-16,1-2 3 0,8-2-4 16,1 2 2-16,5-5-2 0,6 1 2 0,4-3 1 15,5-4 1-15,3-4 1 0,5 0-4 0,5-6-1 16,2-3-2-16,4-3-3 0,5-2 1 0,-1-2-8 15,-4-3-3-15,-2-2-3 0,-2-1 0 0,-2-4 6 16,-5 1 3-16,-3-1 6 0,-5 1-2 16,-2-2 6-16,-9 2 1 0,0-3 2 0,-4 3 4 0,-6-1-1 15,-3 2 2-15,-4-3-1 16,-3 5-3-16,-3-4 3 0,0 3-3 0,-3 2-1 16,-2 4-1-16,-2-3-2 0,2 4 0 0,-4 0 2 15,1 1 2-15,1 2-1 0,-2 2 1 0,6 2-3 16,-5-1-2-16,6 3 1 0,1 1 0 0,-1 0 0 15,2 1-4-15,6 2 0 0,-1-2-1 16,2 2 0-16,4 0 6 0,2-1-4 0,4 2 2 16,1-2-2-16,3-2-1 0,1 1 2 0,6-2 1 15,2-4-1-15,0 1-1 0,1-3-3 0,4-3-2 16,-4 2 2-16,0-4 3 0,-2 2-3 0,-1-2 2 16,-6 1-1-16,-4 3 1 0,2-3 3 15,-4 2 1-15,-4 0 1 0,0 0-2 0,-2 1 4 16,1-1-2-16,-2 0 2 0,0-1 3 0,-2 2-3 15,1 0-2-15,-1 0-6 0,1 1-9 0,1 1-7 16,0 0-4-16,-2 2-2 0,-3 3 2 16,1 0 6-16,-3 2 3 0,3 1 4 0,3-3 4 0,0-2-1 15,1 0 1-15,1-2 0 0,0-1-6 16,0 1 6-16,5 0 0 0,-2-2 4 0,1 0 4 16,2-2-4-16,3-1-1 0,8 0-3 15,-1-4 2-15,2 1-1 0,1-2 2 0,0-1 0 16,1 2-4-16,-1-4 6 0,0 0 1 0,-2-2 3 15,1 3 7-15,-3-2-6 0,-1 1 1 0,-1 0 1 16,-2 0 1-16,-3 1 3 0,0 1 5 16,-3 1 0-16,0 0 0 0,-3 0 5 0,-3 2 2 15,2 1 4-15,-4-1 7 0,2 3-1 0,-1 1 1 16,0 0-1-16,1 2-9 0,-1 0-10 0,1 2-14 16,0-1-7-16,-2 3-3 0,1 5 6 15,-1 2 5-15,1 2 3 0,0 1 3 0,1 0-3 16,0 0-1-16,2 0-1 0,3 1-1 0,0-3 2 15,2 4 0-15,0-5-6 0,3-1-15 0,6-2-10 16,2-4-12-16,3-3-6 0,2-3 3 16,0-3-4-16,-2-3 2 0,3-2 6 0,-3-2 11 15,-1-3 16-15,0-2 13 0,-1-1 7 0,-3-2 0 16,2-2 5-16,-5-1 5 0,2-2 7 0,-2-2 15 16,-3 0 3-16,1-2 10 0,-2 2 4 15,-2 3 3-15,0 2 6 0,-4 5 2 0,-1 2-1 16,-1 4-2-16,0 1-2 0,-1 3-4 0,0 3-1 15,0 1-6-15,0 2-17 0,-1 1-15 0,1 1-16 16,0 3-9-16,0 1 3 0,-1 3 3 16,1 6 2-16,-1 3 2 0,0 2 1 0,-1 6 0 0,1-1 1 15,1 5 6-15,-2 0-8 0,0 3 1 16,1 0-2-16,0 0-6 0,0 0 7 0,0-4-1 16,1-1-5-16,1-2-10 0,1-5-16 0,4-3-28 15,-1 1-40-15,-1-2-66 16,1-5-142-16,0-1-328 0,2 0-829 0</inkml:trace>
  <inkml:trace contextRef="#ctx0" brushRef="#br0" timeOffset="150579.9089">3224 12979 1 0,'-4'-1'0'15,"1"-1"168"-15,0-2 2 0,2 3-54 0,2 1-57 0,-1 0-60 16,0-1-91-16,3 2-15 0,-1-1 2 0,3 1-45 16,-1 2 92-16,3-2 58 0</inkml:trace>
  <inkml:trace contextRef="#ctx0" brushRef="#br0" timeOffset="151095.4257">3539 12848 1 0,'-1'-2'420'0,"1"-1"32"0,-1 0-68 0,-2-1-64 15,2 2-44-15,-1 2-61 0,2 0-58 0,0 0-57 16,0 1-46-16,0-1-32 0,0 1-16 0,0 0-8 16,0 2 0-16,0-2 1 0,-1 3 3 0,0 1 6 15,0 2 1-15,0 2 3 0,-2 0 4 16,2 3 5-16,0-1 3 0,-1 3 4 0,1 1 2 16,0 0 3-16,-1 2 2 0,-1 0-1 0,-1 0-3 15,2 1-4-15,-2-2-5 0,1 0-2 16,0-2-1-16,-2 0-7 0,4 0-1 0,-3-2-3 15,3-1-1-15,-1-1-1 0,1-1 1 0,1-4-2 16,0-2-2-16,1 1 0 0,1-2-5 0,-1 0-3 16,1 0-13-16,0-2-18 0,-1-1-16 0,0-2-59 15,3 0-133-15,-1-2-373 0,0 0-858 16</inkml:trace>
  <inkml:trace contextRef="#ctx0" brushRef="#br0" timeOffset="151463.6322">3230 13062 1 0,'-2'0'162'0,"0"-3"275"0,0 1-109 15,1 1-30-15,-2 0-46 0,2 0-35 0,-3-2-57 16,1 2-54-16,2 1-34 0,-1 0-24 16,2 0-10-16,2 1 0 0,-2 2-1 0,1-3 6 15,1 0 3-15,-1 0 1 0,1 0 2 0,1-3-6 16,2 2-4-16,2-1-10 0,3 0-8 15,4-1-10-15,6 0-5 0,-1 1-3 0,3 1-3 0,-2-1 0 16,1 1-4-16,-1-1-6 0,2 2-6 16,-3-2-15-16,1 1-35 0,-1-1-98 15,1-1-273-15,-2 1-509 0,0-2 90 0</inkml:trace>
  <inkml:trace contextRef="#ctx0" brushRef="#br0" timeOffset="151864.7563">4482 13043 1305 0,'-6'0'246'0,"-1"-3"-12"0,2 1 2 16,3 2-18-16,1-1-14 0,2-1-49 0,-1 0-49 15,1-1-27-15,2 0-25 0,0-1-11 16,4-1-11-16,6-1-12 0,2 2-6 0,5-2-9 16,4 1-3-16,2 3-2 0,0 1-2 0,3 0-4 15,1 2-12-15,0 0-18 0,-2 1-43 16,-1 1-81-16,-2-1-165 0,-2 0-405 0,-6 3-753 16</inkml:trace>
  <inkml:trace contextRef="#ctx0" brushRef="#br0" timeOffset="152052.0097">4416 13190 1160 0,'2'0'374'0,"3"0"-92"0,3-3-64 0,2 0-1 16,6-3-7-16,0-1-41 0,4 1-63 15,2 2-49-15,2 0-25 0,5-1-15 0,4-1-10 16,6 3-5-16,2 0-9 0,4 0-17 0,1-1-64 15,4 0-223-15,1 0-654 0,0 0-490 0</inkml:trace>
  <inkml:trace contextRef="#ctx0" brushRef="#br0" timeOffset="152316.7747">5826 12775 2360 0,'-3'-2'187'0,"0"0"-28"0,1-3-26 0,2 5-34 16,0 2-26-16,0-1-33 0,0 1-32 15,0 0-5-15,0 3-3 0,0 2 0 16,0 6 11-16,0 3-3 0,3 2 3 0,0 3-1 16,1 0 0-16,-1 3-1 0,4 2-1 0,-2 1 1 0,-1 1-7 15,-2 0 2-15,0-5-4 0,1-2-6 16,-1-1-3-16,0-1-17 0,-1-5-20 0,1 0-35 15,0-2-47-15,-2-4-86 0,-2-1-158 0,0-1-256 16,0-3-287-16,-5-2 197 0</inkml:trace>
  <inkml:trace contextRef="#ctx0" brushRef="#br0" timeOffset="152601.7367">5654 12755 1184 0,'7'-5'319'0,"7"-6"-81"0,5 0-32 0,4 4-36 16,-1 2-17-16,5 4-39 0,-3 3-42 0,4 7-22 16,0 1-13-16,-2 7-6 0,4 1-6 15,1 4-3-15,-1 0-1 0,0 5-6 0,-1 1 3 16,-9 0-6-16,0 3 0 0,-3 2 0 0,-5-2-3 16,-3-3 2-16,-6-4 2 0,-2-3 4 15,-3 0 4-15,0-4 3 0,-6-2-1 0,-1 0-1 16,-3-3 4-16,-2 1-2 0,-2-2-3 0,-3-1 0 15,-2 0-7-15,-1-4 0 0,-4-1-1 0,3-3-4 16,-2 0-1-16,2-2-2 0,5-2-1 16,3-1-4-16,5-5 2 0,0 2-9 0,5 0-17 15,4-4-28-15,1 1-57 0,4-1-74 0,2-3-163 16,8 0-445-16,0-2-720 0</inkml:trace>
  <inkml:trace contextRef="#ctx0" brushRef="#br0" timeOffset="152895.6306">6683 12888 1285 0,'-2'-4'494'0,"-2"2"-190"0,-1-3-78 0,-1 1-50 16,1 1-35-16,-3 0-33 0,-2 2-30 0,-2 2-18 15,0 3-15-15,-7 2-7 0,1 4-4 16,-3 1-2-16,-1 3 0 0,-4 3-4 0,2 1-1 15,2 1-8-15,1 0-4 0,3-3-5 0,6 1-2 16,3-2 0-16,4-1 1 0,5 1 4 0,3 2 2 16,2-1 4-16,5-4 0 0,8-1 1 15,1 0 1-15,2-2-7 0,4-2-2 0,2 0-5 16,0-2-7-16,-2-5-3 0,1 2-10 16,-5-2-11-16,1 0-15 0,-2-1-18 0,-1 0-19 15,0-4-30-15,-5-2-59 0,4 0-142 0,-7-1-553 16,1-3-718-16</inkml:trace>
  <inkml:trace contextRef="#ctx0" brushRef="#br0" timeOffset="153276.7666">7433 13108 1 0,'-11'-3'380'0,"-6"1"155"0,4-3-106 16,4 3-70-16,7-1-54 0,1 2-47 15,1 0-64-15,1 0-51 0,1 1-45 0,0-3-27 16,6 0-20-16,3-1-9 0,9-1-2 0,9 0-5 16,2 1-5-16,7 2-6 0,2 0-5 15,0-1-4-15,0 2-6 0,-3 0-2 0,3 1-5 16,-1 0 0-16,-5 0-4 0,-1 0-1 0,-2-1-5 16,-4 1-13-16,-1 0-17 0,-3 0-30 15,-6 0-45-15,-4 0-63 0,-3 0-102 0,-8-1-170 16,-1 1-255-16,-3-1-260 0,-1-3 736 0</inkml:trace>
  <inkml:trace contextRef="#ctx0" brushRef="#br0" timeOffset="153500.2309">7619 12937 830 0,'0'-4'656'0,"0"0"-199"0,4-1-178 0,-3 4-68 0,0 2-61 16,-1 0-48-16,0 1-56 0,1 0-13 15,0 5 9-15,5 3 16 0,-1 3 8 0,3 3-9 16,2 0-13-16,-1 3-15 0,-1-1-5 0,-3 1-7 16,4 1-1-16,-5 3-3 0,1 1-5 0,-2 0 2 15,4 0-7-15,-3 1-7 0,4 0-19 16,2-4-42-16,0-2-58 0,7-2-121 0,-3-6-199 16,6-1-544-16,1-4-274 0</inkml:trace>
  <inkml:trace contextRef="#ctx0" brushRef="#br0" timeOffset="153898.1829">8390 12809 2168 0,'-1'-4'290'0,"0"0"-72"16,1-1-49-16,0 3-38 0,0 2-35 0,0 0-37 15,-1 2-30-15,1-1-20 0,0 4-8 0,-1 2-2 16,1 6 1-16,0 6-2 0,1 2 5 0,1 4-1 15,4 2 2-15,-2 1 1 0,2 3-5 16,-3 3-2-16,0-3-7 0,2 0-13 0,-2 0-25 16,-1-2-27-16,5-5-33 0,-5-1-28 0,3-6-25 15,-3 1-35-15,-2-4-44 0,-1-2-51 16,-3-1-49-16,0 0-33 0,-5-2-4 16,0-2 39-16,0-2 86 0,-1 0 95 0,3-3 93 0,-3 0 65 15,2-2 56-15,-1 0 81 0,1-2 99 0,0 1 95 16,2-1 48-16,-3 0-13 0,1 0-52 0,5 1-65 15,-2 1-45-15,3 0-31 0,2 0-28 16,0 0-29-16,1 0-30 0,0 0-24 0,2 0-10 16,-1 0-4-16,1-1-14 0,6 1-7 15,8-1-15-15,-1 1-6 0,9-1-2 0,0-2 0 16,5 2-1-16,1 0-3 0,0-4-4 0,0 1-7 16,-1 0-12-16,-2-1-15 0,-1 0-35 0,-3-3-39 15,-3-2-55-15,-1 2-91 0,1-3-153 0,-5-2-389 16,-3-1-425-16</inkml:trace>
  <inkml:trace contextRef="#ctx0" brushRef="#br0" timeOffset="154105.4655">8274 12802 878 0,'-8'-4'535'16,"4"0"-150"-16,-2-2-92 0,6 1-72 15,2 2-54-15,5-2-36 0,2 1-40 16,2-2-25-16,7 2-20 0,3 1-17 0,5 1-11 0,5 2-7 16,3 0-3-16,0 2-7 0,3 1-6 0,-2 1-19 15,3 2-42-15,-5-3-84 0,-1 3-190 16,1-1-541-16,-1 3-532 0</inkml:trace>
  <inkml:trace contextRef="#ctx0" brushRef="#br0" timeOffset="154282.5314">8844 13016 1547 0,'-1'1'314'0,"-2"0"-108"16,1-1-7-16,2 0 4 0,2 0-4 16,-2 0-39-16,0 0-71 0,0 1-46 0,0-1-29 15,3 0-20-15,-1 0-9 0,4 2-13 0,1-1-39 16,4-2-151-16,7 1-624 0,2-3-756 0</inkml:trace>
  <inkml:trace contextRef="#ctx0" brushRef="#br0" timeOffset="154560.6679">9449 12851 1484 0,'-6'-1'442'16,"-6"1"-175"-16,-3 0-87 0,3 3-22 0,-4 1-7 15,-1 3-14-15,-6 1-28 0,-1 2-21 0,-5 3-21 16,3 4-16-16,-1 0-12 0,-2 5-7 16,5 2-5-16,0-3-6 0,0 2-1 0,4-1-8 15,5-1-4-15,-1 2-2 0,8-4-1 0,6-2 2 16,7-3 3-16,1 2 2 0,11-5 1 0,3 2 2 16,5-3-2-16,10-2-2 0,-1 0-6 15,6-3-8-15,-1-3-8 0,-3-1-9 16,-2-2-5-16,-3-1-10 0,-4-3-7 0,0 0-15 0,-3-2-15 15,-1 0-15-15,-8 0-41 0,2-4-84 16,-6 4-258-16,-3-5-549 0,-2 1-189 0</inkml:trace>
  <inkml:trace contextRef="#ctx0" brushRef="#br0" timeOffset="155002.0693">10330 13109 434 0,'6'-5'552'0,"-2"-1"-105"15,4 0-101-15,-1 0-61 0,-2 2-41 0,4-2-58 16,-2 2-37-16,0 2-34 0,0-2-29 0,4 0-16 15,2 0-18-15,2 1-11 0,-2-1-9 0,7 3-11 16,-2-2-4-16,3 3-8 0,-1-1-5 16,-1 2-3-16,2 0-2 0,-2 1 0 0,1 3-4 15,0-2-7-15,-2 1-17 0,-1 1-34 0,1 1-51 16,-6 1-108-16,0-1-216 0,-1 1-505 0,-3 0-319 16</inkml:trace>
  <inkml:trace contextRef="#ctx0" brushRef="#br0" timeOffset="155186.1771">10369 13290 1221 0,'4'3'400'0,"1"-1"-103"0,1-1-52 0,3-1 10 16,3-4-25-16,2 1-68 0,-1-1-56 15,5 1-34-15,3-1-23 0,3 1-20 0,4 0-14 16,2 2-8-16,3 1-5 0,-2 0-9 0,4-2-14 15,0 2-38-15,0-4-84 0,-1 1-201 0,5 0-653 16,-3-1-521-16</inkml:trace>
  <inkml:trace contextRef="#ctx0" brushRef="#br0" timeOffset="155750.3338">11367 12811 1 0,'-3'-7'348'0,"2"-1"192"16,0-4-100-16,2 5-98 0,3 2-41 15,-3-1-26-15,3 2-55 0,-2 0-39 0,1 1-42 0,-1-1-46 16,4 3-30-16,1-1-20 0,0 1-16 16,5 0-2-16,5-1-4 0,4 4-4 0,6 0-1 15,3 0-5-15,5 2 0 0,4-1-2 16,-1 0-2-16,2 2-1 0,-1-1-3 0,-3 1 1 15,-3-1-3-15,0 0 2 0,-5-2 0 0,-4 2-2 16,-2 1 3-16,-5-4-2 0,-1 1 1 16,-6-1-1-16,-3 0 2 0,-3-1-2 0,-1 2 0 15,-3-2 2-15,0 0-4 0,0 1 4 0,0-1-4 16,-2 1 0-16,1 1 4 0,1 1 4 0,-1 1 8 16,0 2 4-16,-2 0 0 0,-1 4 0 0,2 3 1 15,-2 0 1-15,-2 6 0 0,1-1 0 16,-1 3-4-16,-1 2-2 0,4 2 1 0,-4 1-3 15,4 1 0-15,-5-2-2 0,3-1 1 0,-1 1-6 16,1-1-1-16,-1 0 0 0,1-2-7 0,1 0 4 16,2-3 1-16,-1 0-2 0,2-4 3 15,-2 0-3-15,3-3 0 0,0-3-2 0,2 1 3 16,-1-3-7-16,3 1-9 0,-2-3-17 0,5 1-50 16,-2-3-61-16,4 3-186 0,1-5-751 15,3-6-595-15</inkml:trace>
  <inkml:trace contextRef="#ctx0" brushRef="#br0" timeOffset="156094.9288">12430 12834 1917 0,'-7'1'193'0,"-3"0"-44"0,-5 4-20 0,1 0-5 0,3 0-3 16,-5 3-24-16,2 4-19 0,2-1-11 15,2 1-13-15,1-1-4 0,4 3-4 0,2 2-2 16,3-1 0-16,1 2 3 0,6 1-3 0,-1 0 0 16,5 1-1-16,3 0-8 0,1-1-1 15,3 2-9-15,0 1-8 0,3-3-2 0,-2 3-7 16,1-2-1-16,-1 1-2 0,-2-3 0 0,-5-1-4 16,-2-2 1-16,-2-1 0 0,-5-1-3 0,0-3 8 15,-4 0-5-15,-2-2-1 0,1-2 3 16,-3 2-5-16,-2-1 4 0,0-2 0 0,0-1 2 15,-6-3-2-15,3 1 2 0,-2 1-1 0,-3-4-3 16,4 1 7-16,-6-2-11 0,2-1-7 0,-2-2-9 16,-3 2-21-16,0-3-19 0,0 0-28 15,-2-2-44-15,3-3-86 0,-1 1-237 0,5 1-599 16,-1-5-364-16</inkml:trace>
  <inkml:trace contextRef="#ctx0" brushRef="#br0" timeOffset="156293.9951">12332 12873 626 0,'12'-6'503'0,"8"-2"-93"16,6-1-86-16,2 1-84 0,-2 0-61 0,0 2-71 16,2 0-47-16,0 1-28 0,2 3-20 0,0 2-10 15,-2 0-11-15,2 2-12 0,-2 1-22 16,0 0-65-16,0 1-168 0,1 1-405 0,-2 0-510 15</inkml:trace>
  <inkml:trace contextRef="#ctx0" brushRef="#br0" timeOffset="156586.7716">13004 12901 1 0,'-1'3'168'0,"-1"2"56"16,-5 3 88-16,1 2 73 0,-4 0 2 15,0 3-53-15,-3 1-72 0,-1 1-59 0,-2 1-47 16,1 1-33-16,-1 3-25 0,3-2-21 0,3 1-18 15,1 1-9-15,3-4-13 0,2 0-3 16,4-2-1-16,3 1 1 0,3-6 5 0,2 2-1 16,3-1 0-16,2-1-5 0,5-2-3 0,3-3-6 15,0-1-4-15,3-3-3 0,1-3-5 0,-4-2 1 16,0-1-1-16,-2-3 0 0,-3-2 6 16,-1-1-4-16,-2-1 1 0,-1-1-1 0,-4 2-3 15,-1-3 1-15,-4 1-2 0,-2-2 1 0,-1 2-5 16,-2-2-1-16,-7 1-1 0,1-2-3 15,-4-1 2-15,-2 1-4 0,-4-2-3 0,-3 3-2 16,-1 2-7-16,1 1-6 0,-1 1-14 0,4 4-22 16,2 2-41-16,4 1-88 0,6 5-190 0,5 4-580 15,6 0-659-15</inkml:trace>
  <inkml:trace contextRef="#ctx0" brushRef="#br0" timeOffset="156905.7165">13507 12954 602 0,'-5'0'748'16,"3"0"-401"-16,0 1-152 0,-5 3-52 16,-2 1 10-16,-4 2 27 0,-5 5-9 0,-1-4-28 15,2 2-29-15,1 1-24 0,2-1-23 16,0 0-23-16,7 1-10 0,1-3-10 0,0 3-3 16,4-1 1-16,2 0 0 0,5-1 2 0,0 0-1 15,4 0 0-15,4-2-1 0,4 0-4 0,3-2-2 16,1-3-4-16,0-2-2 0,4 0-2 0,-2-2 0 15,-3-4 1-15,1-1 0 16,-3-1 2-16,-2-1-3 0,2 0 3 0,-6-1 0 0,-2-2 5 16,-1 0 2-16,-6-2-2 0,-1 0-1 0,-4-1-6 15,0-1-4-15,-5 0-1 0,-2-2-3 16,-4 2 1-16,-1-1-3 0,-6 3-3 0,-2-1 0 16,-5 4-3-16,0 0 2 0,1 5-5 0,-1 1-9 15,9 4-20-15,2 4-43 0,7 0-65 0,7 4-94 16,4 3-213-16,8 1-567 0,10 1-373 15</inkml:trace>
  <inkml:trace contextRef="#ctx0" brushRef="#br0" timeOffset="157232.9578">14024 12935 1016 0,'2'-5'531'0,"-1"0"-165"0,1-2-79 15,-2 1-41-15,-2-1-36 0,-2 3-47 0,0-2-48 16,1 2-35-16,-4 3-24 0,2 1-20 0,-3 3-12 15,-2 1 1-15,-5 3 3 0,0 5 2 0,-2 1-2 16,1 1-8-16,2 2-5 0,1 1-6 16,2-2 0-16,3 3-3 0,2-2 0 0,6 2-1 15,5-3-3-15,4-1 7 0,3 0-1 0,6-3 4 16,2-3 0-16,3 1-5 0,5-5 0 16,0 0-1-16,-2-4 2 0,3-3 0 0,-7 0 3 15,-1-3 1-15,-1 0-1 0,-2-3 6 0,-6-1 1 16,-2-3 2-16,-3 0 4 0,-3-1-4 15,-3-2-5-15,-2 2-2 0,-3-5-3 0,-3 2-2 16,-1-3 0-16,-4-2-5 0,-8 2-3 0,-2-2 0 16,-8 0-2-16,-4 4 1 0,-4 0 1 0,-2 7-12 15,-3 2-18-15,0 6-41 0,5 4-73 0,0 5-181 16,7 5-763-16,3 5-611 0</inkml:trace>
  <inkml:trace contextRef="#ctx0" brushRef="#br0" timeOffset="158068.2915">11684 13670 1 0,'-4'-2'272'0,"0"-1"161"16,0 0-64-16,1 2-55 0,2-1-52 15,0 2-75-15,1 0-55 0,0 2-35 0,1-2-19 16,0 1-6-16,0-1 6 0,-1 0 5 0,2 0-1 15,-2 0-15-15,0 0-20 0,0 0-12 0,2 0-11 16,2 1-2-16,2 1 2 0,3-1-3 16,-2 2 3-16,2 1 4 0,2-1 6 0,2 1 5 15,1-2 4-15,2 0-4 0,3-1-4 0,-1 1-2 16,6-2-6-16,-2 0 0 16,5 0-3-16,1-2-4 0,2 0-3 0,6-1-1 0,2 3-2 0,4-4-1 15,1 1 1-15,1 0-2 0,-1-2-3 0,2 3 2 16,1 0-2-16,4-2 1 0,0 3 0 15,0-2-4-15,1 3-2 0,2-1-1 16,3 1 0-16,3 0 1 0,2 0 1 0,4 0 1 16,3 0-4-16,-1 0 2 0,2 1-1 0,-1 2 1 15,2-2 2-15,0 1-3 0,-4-2-1 0,1 0 0 16,-1-1 1-16,0 0 2 0,1-1 2 0,-3-2 0 16,-3 0 0-16,-3-1 2 0,-4 0 0 0,-3 1 3 15,0-1 3-15,-8-2-3 0,0 2 2 16,-1 0-3-16,-6-1 2 0,2-1 2 0,-5 2 0 15,-1-1 0-15,-3 1-4 0,-1-1 0 0,-5 3-5 16,-2-1 3-16,-2 3-1 0,0-3-3 0,-7 2 1 16,4 0-5-16,-8 2 2 0,-2-1 0 15,0 1-1-15,-3 0 0 0,0 0-3 0,-2 0 1 16,4 0-2-16,-4 0 3 0,-1 1-1 0,0-1-2 16,-1 0 3-16,0 0-3 0,-3 0 1 15,3 0 1-15,1 0 0 0,-2 0 1 0,2 0-2 16,-1-1 1-16,1 1-2 0,0 0 0 0,0 0 3 15,-1 0-4-15,0 0-1 0,-2 0-6 0,0 0-15 16,-1 0-27-16,-3 0-45 0,-4 0-116 0,1 0-498 16,-1-1-984-16</inkml:trace>
  <inkml:trace contextRef="#ctx0" brushRef="#br0" timeOffset="164965.5279">14993 12997 1 0,'-4'1'0'0,"-3"-2"0"0,0 0 0 15,3 1 0-15,-2 0 0 0,2 0 47 0,-2 1 44 16,1 0-33-16,-2 2-19 0,-1-2-13 0,4 4 1 16,-3-3-4-16,-2 0 5 0,6 1 4 15,-4-2 3-15,5 1 18 0,-2-1 24 0,0-1 26 16,2 1 19-16,0 1 11 0,-1-2 0 0,-1 0 3 16,3 1 19-16,0-1 10 0,1 0-3 0,-1 0-14 15,1 0-29-15,0 0-26 0,0 1-17 0,0-1-14 16,0 0-14-16,0 0-10 0,0 1-11 15,-1-1-11-15,1 1-5 0,0-1-4 0,1 2-3 16,-1-2 2-16,0 0-2 0,0 1 2 0,0-1 4 16,0 1 9-16,1-1 11 0,0 0 19 0,-1-1 17 15,1 0 17-15,4-1 5 0,-1 1-10 16,4 0-14-16,1 0-24 0,1-2-14 0,2 3-10 16,1-1-3-16,3 1-2 0,-3 1-1 0,7 1 1 15,-2-1-4-15,4 1-1 0,0 1 3 0,4-2-2 16,-1 0 3-16,1-1 1 0,0-2-1 15,3 0-1-15,1 0-2 0,1-2 0 16,0 2 0-16,5-3 1 0,-2 2-1 0,-2-3-3 16,3 3 1-16,-8-1-2 0,3 1 1 0,-2-2-1 0,-2 1 3 15,-3-1-2-15,-4 3-3 0,-4 0 3 16,0 0-3-16,-8 2 2 0,0-1 1 0,-4 0-1 16,0 1 10-16,-3 0 5 0,0 0 5 0,0 0 6 15,-3-1-4-15,3 1-1 0,-1 0-4 16,1-1-3-16,0 1-4 0,0-2-5 0,-1 1-5 15,1 0-4-15,-1-2 3 0,1 3-4 0,0-3-2 16,0 1-2-16,-1 0-9 0,1 2-11 0,-1-1-27 16,0 0-50-16,0 1-82 0,-3 0-122 15,2 0-190-15,-1 1-436 0,-5 2-204 0</inkml:trace>
  <inkml:trace contextRef="#ctx0" brushRef="#br0" timeOffset="165620.7938">15272 12836 1 0,'-1'-4'142'0,"0"-1"266"0,1-2-49 15,1-1-45-15,0 4-1 0,3-2-41 0,-3 1-49 16,0 2-47-16,0-2-46 0,-1 4-24 0,0 0-23 16,1-1-13-16,-1 2-10 0,0 0-13 0,0 0-9 15,0 0-11-15,1 0-4 0,-1 0-8 16,0 2-4-16,0-2-2 0,-1 0-8 0,1 1 1 16,0-1 0-16,0 2 0 0,1 2 6 0,-1-1 1 15,4 2 4-15,-4 0 0 0,1-1 3 16,-1 1-1-16,1 1 1 0,-1 1 2 0,1 0-3 15,0 4 5-15,-1-2 0 0,3 2-1 0,1 1 3 16,-1 0-2-16,-2 1 1 0,4 2-1 0,-3-1 3 16,0 3-4-16,0-1-3 0,-1 2-1 15,3-2-7-15,-3 0 3 0,-1 1-3 0,1 0 0 16,0-2 3-16,-1 2-5 0,1-3 2 0,2-1-4 16,1-1 2-16,-2-1-2 0,-1 0 0 0,1 0 1 15,2-1-6-15,-2 1 4 0,-1-2 3 0,0 0-3 16,-1 1 3-16,2-2-1 0,1-1-1 0,-2 0-1 15,0 0 2-15,-1-1-3 0,0-1 0 16,0 0 2-16,0-1-7 0,0-1 5 0,0 0 0 16,0 0-2-16,-1-2 9 0,0 2-6 0,1-2 3 15,-3 2 0-15,2 0-1 0,0-2-2 16,1 2-1-16,-1-1 2 0,0 0-8 0,-1 2 5 16,-1-1 2-16,1 2-4 0,1-2 9 0,0 2-6 15,0-2 0-15,0 0 0 0,-3-1-1 0,2 1 0 16,2-3-2-16,0 0 1 0,0 1-4 15,0-1 6-15,0 0 0 0,0 0 0 0,2-1 7 0,-2-1-1 16,0 2 3-16,0-1 2 0,4 1 0 16,-3-1-4-16,0-3-3 0,0 1-3 15,1-2-4-15,2-1 2 0,-2 1-2 0,-1 0-3 0,0 2 2 16,-1-1-13-16,1 3-22 0,-1-2-54 0,0 1-145 16,4 1-594-16,-1 0-865 0</inkml:trace>
  <inkml:trace contextRef="#ctx0" brushRef="#br0" timeOffset="168182.7525">16152 12859 1 0,'0'-4'0'0,"-1"-3"0"0,0-1 76 15,0-2 287-15,1 3-44 0,0 0-59 16,0 1-50-16,0-1-21 0,2 0-25 0,1 0-26 16,3 0-10-16,-3 2-17 0,5-1-9 0,-2-3-5 15,0 4-3-15,3-2-6 0,1-2-8 0,1 1-1 16,7 0-10-16,2-2-7 0,1 2-3 16,2 1-9-16,5-2-6 0,-4 2-8 0,2 3-9 15,-5 2-13-15,-2 2-4 0,-5 2-5 0,-1 3-5 16,0 3 7-16,-4 0-7 0,-2 3 0 15,0 3 4-15,-5 1-3 0,-1 3 5 0,-2 3 4 16,-5 0 3-16,-4 0-2 0,-2-1 3 0,0 0-2 16,-2-3-2-16,-1-1 4 0,2-3-5 0,2-2-1 15,-1-1-1-15,1-2-5 0,3-3 3 0,0 0-1 16,6-4 0-16,1 1-3 0,1-2-1 16,0 0-1-16,2-2-3 0,0 2 7 0,5 0-4 15,2 2 3-15,5-2 0 0,2 1-6 0,0 1 2 16,3 1 0-16,1 3 1 0,-1-1 0 0,0 3 1 15,-1 1 0-15,-4-3-1 0,1 2 5 0,-2 2-4 16,-1-1-1-16,-3 1 2 0,-3 1-5 16,-1-1 3-16,-4 1 2 0,-1 0 0 0,-2 1 2 15,-5 1 1-15,2-1 2 0,-5-1-1 0,-6 1 5 16,3-3-2-16,-4 2 0 0,3-4 2 16,-4 1-6-16,-1-2 5 0,5 0-1 0,-3-1-1 15,4-4 3-15,0 0-3 0,-1 0-1 0,2 0-3 16,0-1 0-16,-1 0-6 0,-1-1-6 0,5-1-10 15,3-2-33-15,0 0-57 0,4-5-125 16,3 1-324-16,6-5-533 0,6-2 48 0</inkml:trace>
  <inkml:trace contextRef="#ctx0" brushRef="#br0" timeOffset="168539.5335">17089 12685 1274 0,'0'-3'394'15,"0"-1"-30"-15,-1-1-125 0,0 1-47 0,-2 3-39 16,-3 0-48-16,-5 2-41 0,-3 5-23 16,-6 2-3-16,-7 4 2 0,0 6 1 0,-6 4 5 15,0 2-4-15,-2 3-3 0,-1 3-3 0,3 5-7 16,-1-1-8-16,5 9-7 0,4-1-5 0,5 0-5 16,8-2-2-16,5-1 1 0,7-4-3 15,6-6 4-15,6-3-1 0,4-1 2 0,7-5 0 16,-1 0-1-16,2-6 1 0,4-2 0 0,-5-7 2 15,5-3 0-15,-4-4 0 0,2-3 5 16,-3-5-4-16,-2-4 6 0,-2-1 0 0,0-1 0 16,-7 0-1-16,3-1-1 0,-6-1 0 0,-4 0-1 15,-4 1 1-15,-2-1-2 0,-1 2-2 0,-6 0-2 16,-2 1-3-16,-2 1 0 0,-3 4-2 0,-2 3-2 16,-3 1 0-16,-4 5-5 0,-2-1 1 15,-3 4-4-15,1 0-5 0,5 3-19 0,3 2-47 0,2 2-95 16,8 3-239-16,8 2-698 0,4 2-432 15</inkml:trace>
  <inkml:trace contextRef="#ctx0" brushRef="#br0" timeOffset="170000.6684">17657 12829 1 0,'0'-1'0'0,"-2"-1"0"16,-3-1 164-16,4 1 219 0,-1 1-47 0,2-2-46 16,0 1-30-16,0 1-29 0,0 1-26 0,0 0-21 15,2 1-28-15,-1-1-30 0,1 0-29 16,-1-1-23-16,2 1-18 0,0-2-13 0,3 2-4 16,-1 0-9-16,2 2-4 0,1 0-4 0,1 2-4 15,2 2 3-15,-1 2-2 0,2 3-1 16,-1 0-4-16,2 5-1 0,0 1-3 0,-1 2-2 15,1 2 2-15,-2 0-3 0,1-1 1 0,3 0-2 16,-3-1-1-16,0-5 3 0,4 1-2 0,-2-3 2 16,-1-1-2-16,3-2 0 0,-5 1-4 0,1-3 1 15,-1 2-1-15,2-3-4 0,-3 0-3 16,1-2-12-16,0 0-19 0,-1-2-29 0,0-1-69 16,-1 1-145-16,-2-4-375 0,1 1-594 0</inkml:trace>
  <inkml:trace contextRef="#ctx0" brushRef="#br0" timeOffset="170239.8949">17925 12820 748 0,'-4'-3'541'0,"-2"0"-138"0,-2 0-125 15,2 3-85-15,4 3-44 0,-4 0-26 0,-1 2-27 16,-4 3-13-16,-4 4-4 0,0 3-9 0,-2 3-9 15,-3 2-15-15,1 1-10 0,-1 0-10 0,4 3-9 16,-1-1-2-16,1 2-5 0,1-1-3 0,-3 1-2 16,6 0-3-16,0 0-7 0,-2-3-14 15,8 1-26-15,0-5-62 0,4-2-124 0,1-2-261 16,3-4-504-16,4-3-96 0</inkml:trace>
  <inkml:trace contextRef="#ctx0" brushRef="#br0" timeOffset="170476.8012">18433 12689 2236 0,'0'0'210'0,"0"0"-23"0,0 0-71 0,0 2-27 16,-2 0-10-16,2-1-12 0,-3 3-5 15,-1 4 3-15,-6 3 3 0,-4 7-5 0,1 3-11 16,-3 0-14-16,0 2-9 0,0-2-8 0,0 5-4 15,-1 0-5-15,-2 2-2 0,4 3-3 0,-1 1-4 16,-1 0 0-16,4 0-3 0,2-4 0 0,3-2-9 16,3-4-18-16,4-3-23 0,3-1-43 15,4-2-57-15,4-3-121 0,3-1-472 0,5-4-891 16</inkml:trace>
  <inkml:trace contextRef="#ctx0" brushRef="#br0" timeOffset="170779.0824">18768 12862 1830 0,'-8'2'265'0,"-8"3"-14"15,-1 1-71-15,1 2-10 0,-2 4-14 0,5-2-39 16,-7 6-25-16,2-1-24 0,0 2-19 16,1 1-12-16,3-1-14 0,2-1-7 0,5-1-9 15,4 1 0-15,3-1-3 0,3-3 2 0,4 2 3 16,6-5-2-16,1-2 4 0,4-3-1 0,5-3-3 15,-1-1 1-15,2-5-3 0,2-1 2 16,-3-2-4-16,-1-4 2 0,-1 0-1 0,-1-2-2 16,-3-3 3-16,-3-3-1 0,-1-3 0 0,-5-1 0 0,-1 0-1 15,-5 0-1-15,-2-1 0 16,-3 3 0-16,-4 2-3 0,-2 0 1 0,-3 4-4 16,-3 1-2-16,-2 5-4 0,-2 1-12 0,-1-1-8 15,0 6-28-15,0 1-45 0,1 3-77 0,5 1-156 16,4 2-331-16,6 4-370 0,5 1 110 0</inkml:trace>
  <inkml:trace contextRef="#ctx0" brushRef="#br0" timeOffset="171073.9152">19142 12847 700 0,'-4'0'589'0,"-2"0"-118"15,0 0-195-15,1 4-69 0,-3 1-18 0,-2 4-26 16,-2 1-23-16,-1 2-24 0,1 1-24 0,1 2-25 15,-2-1-16-15,7 4-16 0,1-3-8 0,2 3-7 16,3-2-3-16,2 0-4 0,0-1-3 16,3-1-1-16,0-1-3 0,3-3 1 0,2-2 0 0,0-2-1 15,1-2 6-15,-1-4-3 0,2-3 6 16,-1-3 0-16,-1-2-1 0,-1-1-3 16,2-4-1-16,-3 0-4 0,-1-1-5 0,-2-2 5 15,0-4-3-15,-1 1-2 0,-2-3 4 0,0 0-4 16,-1 1 1-16,-2 0-2 0,-2 3-3 15,1 2-3-15,-6 3-7 0,5 4-7 0,-4 2-23 0,3 4-31 16,-2 1-62-16,1 0-94 0,-1 2-149 16,2 4-377-16,2 2-628 0</inkml:trace>
  <inkml:trace contextRef="#ctx0" brushRef="#br0" timeOffset="171377.3389">19480 12867 221 0,'4'-6'704'15,"-1"0"-67"-15,0-1-195 0,0 5-80 0,-3 1-93 16,-1-1-79-16,-1 2-64 0,1 2-56 16,-1 0-29-16,-2 2-11 0,-7 4 2 0,-3 4 4 15,-3 1-1-15,-1 4-1 0,0-1-11 0,1 2-7 16,4-2-5-16,3 2-9 0,3-2 1 16,3-3-1-16,4 1-1 0,3-1 1 0,3-1 2 0,4-3 1 15,3-1-1-15,7-5 7 0,0-2-7 16,0-2-1-16,1-2 1 0,0-3-5 0,-3-1 6 15,-4-1-2-15,-1-3 3 0,-3-1 1 0,-4-3 3 16,-2-1 1-16,-3-1-3 0,-1-3 5 16,-4 0-6-16,1-1-2 0,-6 2 1 0,0 3-9 15,-2 0 4-15,-4 2-3 0,-1 4-1 0,-3 1 1 16,-2 3-5-16,0 3-5 0,-4 2-16 16,-1 1-27-16,3 2-86 0,3 3-183 0,3 1-657 15,4 3-682-15</inkml:trace>
  <inkml:trace contextRef="#ctx0" brushRef="#br0" timeOffset="171783.4541">20087 12836 1 0,'2'-2'0'0,"0"0"266"0,3-3 223 0,-4 1-27 0,4 1-33 16,-1-1-77-16,-3 2-77 0,4-1-64 15,-4 2-46-15,2 0-37 0,-2 0-33 16,1 0-25-16,2-1-15 0,1 2-7 0,0-1-6 0,1 0-8 16,3 1-2-16,5 0-7 0,1 0-2 15,6 1-5-15,0 0-6 0,4 1-3 0,3-2-4 16,5 0 0-16,2 0-3 0,5 0-1 0,-3 0-1 16,-2 0-5-16,-2 0-2 0,-1 0-9 0,-3 1-16 15,-2-1-20-15,-4 1-31 0,-2 0-44 16,-3 0-74-16,-7 0-166 0,0 2-442 0,-2 1-720 15</inkml:trace>
  <inkml:trace contextRef="#ctx0" brushRef="#br0" timeOffset="172036.0233">20203 13102 1213 0,'-3'2'347'0,"2"-2"-54"0,0 1-61 16,1-1-3-16,1 2 5 0,0-2-42 0,0 0-39 15,2 0-39-15,2-2-29 0,5 0-27 16,5-1-23-16,6-2-12 0,5 1-9 0,3 2-7 16,6-1-4-16,1 0-1 0,1 0-4 15,2-1-9-15,0 1-15 0,1 1-32 0,3-2-54 16,2 1-100-16,-2 1-303 0,0-3-879 0</inkml:trace>
  <inkml:trace contextRef="#ctx0" brushRef="#br0" timeOffset="175904.881">22037 12614 1 0,'1'-7'530'0,"-1"-2"38"0,2 0-139 0,0 2-78 15,1-1-65-15,-1 1-61 0,-1 0-49 0,-1-2-33 16,0 2-27-16,-1 1-21 0,1 1-18 0,0 2-14 16,0 0-12-16,0 2-12 0,0 0-8 0,0 2-14 15,0-1-7-15,0 1-5 0,1-1-7 16,-1 0 3-16,0 1-1 0,0 4 2 0,0 0 1 16,1 4 3-16,0 1-1 0,1-1 1 0,0 3 4 15,-4-1-2-15,2 3 2 0,0-1 2 16,-2 4 1-16,2-3 2 0,0 5 0 0,-1-1 2 15,1 3-3-15,0 1-3 0,1 1 2 16,-1 0-3-16,2 0-2 0,0-2 0 16,-1 3-4-16,0-4 0 0,1 1-2 0,-2-3 2 0,1-1 1 15,-1 1 1-15,1-3-3 0,-1 1-1 0,0-4-1 16,-1-1-1-16,1-3 2 0,0 2 0 16,0-3-4-16,0-2-5 0,0 1-10 0,0-1-16 15,0 0-28-15,1 0-46 0,-1-2-74 0,0 1-172 16,5-1-545-16,-1-3-716 0</inkml:trace>
  <inkml:trace contextRef="#ctx0" brushRef="#br0" timeOffset="176161.9689">22492 12804 1500 0,'2'-1'388'0,"-2"-1"-101"15,1-1-128-15,2 5-55 0,1-1-28 16,-2 1-22-16,0 3-11 0,4-1-4 0,-3 6-2 0,3 1 0 16,-2 4-4-16,3-1-7 0,-4 3-1 15,-2-1-5-15,0 0-1 0,-1 1-4 0,0 0-1 16,-1-3-1-16,0-1 2 0,-2 0 8 0,-4-3-3 16,-2-1 2-16,2 2-3 0,-1-4-5 0,-3-1 1 15,-4 1-6-15,2-2-6 0,-4 1-14 16,-2-2-25-16,4 0-42 0,-3-3-79 0,6-1-166 15,0-1-521-15,4-3-705 0</inkml:trace>
  <inkml:trace contextRef="#ctx0" brushRef="#br0" timeOffset="176471.6112">23012 12616 1 0,'0'-4'444'0,"1"-2"28"16,-1-2-44-16,2 1-59 0,3 2-59 0,-2 2-74 15,0 0-48-15,4 1-43 0,-5-3-38 16,2 4-32-16,-2 1-26 0,-1 0-20 0,0 2-11 16,1 4-2-16,3-1 3 0,-1 7 4 0,1 2 6 15,-1 2 0-15,-1 1 0 0,3 4-1 16,-3 1-8-16,2 0-2 0,-1 3-2 0,-4 0-2 15,1 1-1-15,-1 3 0 0,0-1-5 0,0 0-9 16,0-3 4-16,1-1-5 0,0-1-3 0,2-3-11 16,-3-3-32-16,0-2-38 0,0-5-56 0,1 1-105 15,0-4-148-15,1-4-344 0,1 0-342 16</inkml:trace>
  <inkml:trace contextRef="#ctx0" brushRef="#br0" timeOffset="176715.0519">23446 12612 1629 0,'2'-1'438'0,"-1"-4"-125"0,3 0-72 0,1 1-55 16,-4 3-46-16,0-1-55 0,-1 4-32 16,0-1-26-16,0 0-15 0,0 2-8 0,0 2 3 15,1 1 6-15,-1 4 5 0,1 3 9 0,3 2-5 16,-3 0-3-16,0 3-4 0,1 0-7 15,-2 0 3-15,1 2 1 0,0-1-3 0,3 1-2 16,-1-1-1-16,-2 0-4 0,5 1-4 0,-4 1-4 16,0 0-31-16,0-1-42 0,2 3-68 15,0-3-139-15,-3-2-311 0,4-4-626 0</inkml:trace>
  <inkml:trace contextRef="#ctx0" brushRef="#br0" timeOffset="176964.2893">23882 12835 1501 0,'5'0'399'0,"3"-1"-141"16,0 1-75-16,-4 1-36 0,2 1-28 0,-1 3-31 16,0 0-32-16,-3 1-10 0,-1 2 2 0,-1 2-2 15,-1 1 0-15,0 1-4 0,-5 2-4 0,3 2-7 16,-5 1-2-16,0-2-7 0,1 2-4 0,-5-2-2 15,0-1-7-15,3-1-2 0,4-3-6 16,-2 0-16-16,4-2-32 0,-3-1-64 0,3 0-123 16,1-2-272-16,1-2-510 0,2-2-204 0</inkml:trace>
  <inkml:trace contextRef="#ctx0" brushRef="#br0" timeOffset="177263.0572">24313 12815 1768 0,'-1'1'397'0,"0"-1"-204"0,0 1-85 0,1 1-42 15,-2 0 3-15,-4 4 10 0,-4 0 8 0,-1 3-8 16,0 0-22-16,-1 1-22 0,1 1-12 16,3-1-10-16,1 2-3 0,1-2-4 0,3 3-2 15,3-2 1-15,1 0 1 0,5-3 9 0,-2-1 4 16,4-2 5-16,1-2 3 0,3-3-3 0,-2 0-1 15,4-3-4-15,-1-1-1 0,-1-1 1 16,0-4-2-16,-3-2-2 0,-1 2-2 0,1-1 0 16,-5-1-1-16,2-1-2 0,-3-1-2 0,-2 0-4 15,-1 1 1-15,0-1-2 0,-2 2 0 0,0-1-1 16,-3 0-4-16,3 0-4 0,-5 4-13 16,2-2-17-16,-2 0-31 0,4 3-53 0,1 2-90 15,0-3-230-15,4 5-519 0,3 1-479 0</inkml:trace>
  <inkml:trace contextRef="#ctx0" brushRef="#br0" timeOffset="177569.0967">24634 12793 668 0,'1'1'413'0,"-1"-1"-237"0,0 3-16 16,-3 1 41-16,1-1 47 0,-1 3-3 15,-3 0-40-15,1 3-65 0,-3 0-45 0,4 3-24 16,-3-3-21-16,1 3-13 0,3-1-11 0,1 1-5 15,2 0-2-15,2 1 8 0,5 0 7 0,2-2 5 16,1-2 2-16,4-1-2 0,2-2-8 16,-1-3-2-16,1-1-4 0,-1-2 0 0,1-2 0 15,-2-1 3-15,1-3-1 0,-3 0 2 0,-2-2 1 16,-1-2-3-16,-4 0 1 0,3-1-1 16,-6-3-5-16,-1 1-2 0,1 0-3 0,-5-2-4 15,2-1-6-15,-5-2 0 0,2 3-5 0,-5-2 0 16,4 4 2-16,-3-2-4 0,-2 4 2 0,2 0-4 15,-2 3-4-15,3 2-3 0,2 1-10 16,2 3-29-16,-1 2-45 0,3 3-65 0,1 2-139 16,0 2-303-16,6 3-607 0</inkml:trace>
  <inkml:trace contextRef="#ctx0" brushRef="#br0" timeOffset="177910.5904">25082 12817 710 0,'-1'-2'694'0,"-2"-1"-252"0,0-1-110 16,0 1-85-16,0 1-59 0,0 1-54 0,0 0-48 15,-1 0-38-15,1 2-23 0,-2 1-12 0,-2 3-3 16,1 1-2-16,0 1 2 0,-1 2-2 0,-1 3-1 16,4 0 1-16,-1 1-1 0,1 2 0 15,2-1 1-15,0 1-1 0,2 1 0 0,2-3-2 16,1 0 4-16,3-4-1 0,3-1 6 0,2-1 3 15,0-4 0-15,1 2 4 0,2-5 0 16,0 0 3-16,0-2 4 0,4-5 0 0,-3 0 0 16,0-3 2-16,-1-1 3 0,0-1 0 0,-2-1 3 15,-1-2-3-15,-3 0-2 0,0 0 0 0,-2-1-4 16,-3 0-1-16,-2-1-5 0,-1 0-6 16,-3 3-4-16,1-1-6 0,-6 3-3 0,-4-1-4 15,-4 3-3-15,-2-1-4 0,-8 3-14 0,3 5-22 16,-4 2-64-16,3 3-164 0,2 5-837 15,4 1-607-15</inkml:trace>
  <inkml:trace contextRef="#ctx0" brushRef="#br0" timeOffset="178978.3116">22301 13453 1 0,'-3'-1'0'16,"-4"0"0"-16,-1 0 0 0,0-1 0 0,4 1 0 16,-2-2 164-16,2 1 157 0,2 1-26 0,0-1-24 15,-1 2-32-15,1 0-28 0,2-2-32 16,0 2-24-16,-2 0-26 0,4-1-24 0,-2 1-23 15,1 0-19-15,0 0-12 0,-1 0-9 16,3 0 1-16,-3 0-5 0,2 0-5 0,0-1-3 16,4 1-10-16,0 0-2 0,4 1-5 0,-1 0-3 0,3 2 0 15,5-2 4-15,-2-1 8 0,7 1 6 16,1-1 10-16,4-1 2 0,2 0-2 16,7-2 3-16,2-1-4 0,3 1-2 0,4 0 0 0,3-1-6 15,4 2-1-15,0 0 0 0,-2-1 1 0,1 2-1 16,3 0-1-16,0 1-2 0,-1 0-6 15,0 1 0-15,3-1-1 0,-3 1-3 0,1-1 2 16,2 2-6-16,1-1-1 0,2 0-2 0,-1-1-1 16,-4 2-2-16,3-1 2 0,-1 2-2 15,2 0-6-15,0 0 5 0,-2-2-4 0,2 2 4 16,-5-2 5-16,0 1-7 0,3-1 0 0,-3 0-1 16,-1-2 2-16,5 1 0 0,-5 0 2 15,-2-1-2-15,-3 2-4 0,0-2 3 0,1 1 0 0,-4-2 2 16,2 1 5-16,-5 0-6 0,-5-1 0 15,4 1-1-15,-4-2-1 0,-2 3 3 0,-3-1-1 16,1 0-1-16,0 2-3 0,1-2 3 0,-1 0 0 16,-1 0 2-16,2-1 3 0,-3 1-6 15,0 0 1-15,-5-1-1 0,-1-2 0 0,-5 1 3 16,-1 0-1-16,-1 1 1 0,-6 2-4 0,1-2 4 16,-4 0 0-16,-1 1 1 0,-4-1 4 0,2 2-4 15,-3-2 0-15,0 1-3 0,-1-1-2 0,1 2 1 16,1 0 1-16,-2 0-1 0,0 1-2 15,-1-1-1-15,0 0-1 0,-1 0 3 0,1-1 2 16,0 1-3-16,0 0 0 0,0 0-3 0,0 0-4 16,-1 0 1-16,1 0-10 0,0 0-16 0,0 1-22 15,0 1-50-15,-2 0-137 0,1 4-626 16,-1 0-774-16</inkml:trace>
  <inkml:trace contextRef="#ctx0" brushRef="#br0" timeOffset="193140.1083">1549 14465 1 0,'-2'-3'0'0,"0"-4"0"16,-3 0 58-16,4 0 284 0,-1-1-23 0,-2 2-44 15,1 0-35-15,2 1-34 0,-2-2-28 0,-3 2-19 16,4 2-26-16,-1-1-24 0,-3 1-27 0,4 0-21 16,-5 2-10-16,2 0-5 0,-4 1-3 15,-2 0-3-15,1 0 3 0,-5 1-10 0,0 3 1 16,-4 2-4-16,-4 1-5 0,-3 1 6 0,3-1-4 15,-1 2 2-15,1 0-1 0,3 1-3 0,5 2-4 16,-2-1-5-16,6 2 0 0,1-2-4 16,1 1-1-16,6-3-2 0,1 2-6 0,1-3 6 15,1 0 0-15,3-1 3 0,-1 0 5 0,6 0-1 16,1-1 4-16,2-1-3 0,3 0-2 16,5-1-1-16,2-3-3 0,6 2-2 0,-2 2-4 15,4-2 1-15,-1 3-2 0,-6-3-2 0,0 0 2 16,-3 3-6-16,-5-1 2 0,-6 3-3 0,1-3 1 15,-5 0-2-15,-1 1 1 0,-3 1 3 16,-3 0-2-16,-1 2 6 0,-6 1 2 0,-1-2 2 16,-2 0 3-16,-5 2 0 0,-2-4 0 0,0 0-1 15,-3 1-1-15,3-4 0 0,-1 0-1 16,2-1 1-16,0 0-5 0,5-2 2 0,-2 0-3 0,4-1-1 16,1-4-3-16,1 3-14 0,2-4-23 15,1 1-73-15,4-1-209 0,2-4-697 16,2-2-481-16</inkml:trace>
  <inkml:trace contextRef="#ctx0" brushRef="#br0" timeOffset="193362.5023">1772 14342 1101 0,'0'-1'602'16,"0"1"-275"-16,0-2-109 0,-2 5-84 15,1 0-15-15,-2 3 3 0,0 2-8 0,0 3 1 16,-3 3-25-16,2 4-22 0,-3 0-14 0,3 3-11 15,-3 0-4-15,5 0-9 0,-4 4-5 16,4 0-7-16,-1-1-9 0,-2 3-5 0,4-3-3 16,1 0-5-16,0 1-9 0,3 1-26 0,-1-2-45 15,2 1-69-15,0-3-95 0,2-7-154 0,4-3-434 16,-6-6-617-16</inkml:trace>
  <inkml:trace contextRef="#ctx0" brushRef="#br0" timeOffset="194053.198">1596 14614 1 0,'8'-4'0'0,"8"-2"149"16,3-5 284-16,4 4-26 0,2 0-55 0,0-1-81 16,2 2-83-16,0-1-45 0,0 0-28 15,3 3-21-15,-3-2-14 0,1 1-9 0,-1 1-8 16,-3-2-3-16,0 1-3 0,-4 2-6 0,0 1-6 15,-5 0 1-15,2-1 3 0,-5 0 11 16,-3-3 9-16,-2 4-3 0,-3 0-5 0,-3 1-13 16,-1 1-12-16,0 1-10 0,-1 1-12 0,0-1-8 15,0 2-4-15,-5 3 1 0,2 3 4 0,-4 3 2 16,-1-2 3-16,0 1-7 0,3 2 1 16,-1-1-5-16,6 1-2 0,1 1 4 0,2-3-2 15,6 0 1-15,3 0-2 0,3-3-2 0,2-1-2 16,2-3 0-16,3-3-1 0,2-2 1 15,1-1-1-15,1-4 1 0,-3 1-2 0,0-4 6 16,-5-1 4-16,1 0 1 0,-5-3 0 0,-1-1 0 16,-1-2 0-16,4 0 3 0,-7-5 5 0,-1 3 2 15,1-3 3-15,1 2 4 0,-6 5 0 0,3-4 4 16,-3 3 1-16,-2 4-1 0,-1 1 0 0,1 3-2 16,-1 2-2-16,0 3-4 0,0-1-2 15,0 5-13-15,-1-1-6 0,1 3-3 0,-3 6-4 16,-1 3 11-16,-1 5 1 0,-4 2 3 0,-1 4 0 15,1 2-6-15,-3 2 0 0,1 3-2 0,-3-3 3 16,-1 2-3-16,3-4-1 0,1-1-5 16,4-8-7-16,4-4 7 0,0-5 2 0,3-5 2 15,0 0 6-15,0-3-1 0,2 0 0 0,0-3 2 16,0-2 2-16,4-3-2 0,2-3-1 0,-1 0-1 16,3-3-4-16,0 0 5 0,4-2 1 15,1-3 1-15,0-1 2 0,1 2-4 0,2-3-1 16,1 0 0-16,-1 2 2 0,0 3-2 0,0 4 3 15,0 3-1-15,-5 5-5 0,4 0 5 16,-6 5-3-16,-1 2 1 0,-4 1 6 0,0 2-8 16,-1 2 0-16,-2 4 0 0,-1-1-1 0,-3 4 4 15,-1-1 0-15,-4 1 0 0,0-1-3 16,0-3 4-16,-4 0-1 0,-1-2 3 0,-3-1 6 0,1 0-8 16,2-1 0-16,-3-2-1 0,2-2-4 0,0 1 6 15,0-1 0-15,2 0-4 0,2-2-6 16,2-1-7-16,0-1-16 0,3-2-24 0,-1-1-38 15,3-1-69-15,-1-1-119 0,2-3-241 16,3 0-485-16,2-2-196 0</inkml:trace>
  <inkml:trace contextRef="#ctx0" brushRef="#br0" timeOffset="194380.6805">2619 14258 65 0,'13'-6'825'0,"2"-3"-254"15,6 0-162-15,-1 3-86 0,0 3-109 0,-1 1-61 16,-4 4-50-16,2 1-25 0,-4 3-13 0,4 2-11 15,-1 2-11-15,-1 3-13 0,0 2-9 0,0 2-8 16,-5 4-3-16,0-3 2 0,-1 5-5 0,-4 1 0 16,-2 1-3-16,-3 1-6 0,-3 1 4 15,-2-2-1-15,-1-2 1 0,2-5 1 0,-1-2-3 16,1-2 0-16,1-5 1 0,0 1 1 16,0-2-3-16,3-3 2 0,0-1-4 0,2-2-3 15,2 0 8-15,0-2 2 0,7-1 3 0,6-2 4 16,5-3-3-16,6 0-2 0,4-4 2 0,-1 3 2 15,2-1-1-15,-2 0 2 0,-4 3 2 16,0 2-3-16,-3-1 10 0,0 4 0 0,-1-2-4 16,-7 2-1-16,1 2-11 0,-6-2-4 0,-3 3-2 0,-3 0-3 15,-1-1-5-15,-2 2-2 0,-3 3-6 16,-2-1-10-16,-2-1-5 0,-2 1-17 0,-5 1-30 16,-2-2-53-16,-2 0-97 0,-1 0-209 0,0-1-486 15,-3 3-290-15</inkml:trace>
  <inkml:trace contextRef="#ctx0" brushRef="#br0" timeOffset="195012.0321">664 15271 1 0,'-3'-1'0'16,"-1"-1"314"-16,2 0 44 0,-1 0 35 15,-2 0-12-15,3-1-51 0,0 0-68 0,1 2-65 16,0-2-52-16,1 1-27 0,0 0-28 0,1 1-21 16,0-1-21-16,0 0-20 0,0 2-4 15,-1-1-11-15,2 0-1 0,2 1-4 0,-1 0-4 16,-1-2 1-16,6 2 1 0,-1 0 3 0,3 0 4 16,0 0 4-16,4 0 0 0,4-1-1 0,2 1 3 15,4-1-2-15,3 1 1 0,9-1 4 16,33-2-20-16,-2 1 0 0,-3-1-2 0,-13 1-1 15,2 1 13-15,6-2 5 0,1 0 0 0,7 0 1 16,2 2 7-16,8-2-3 0,-2 0 2 0,4 1 1 16,-4-3-4-16,2-1 0 0,-4 0-4 0,3 0-1 15,-2 1-2-15,-3-3-1 0,0 2-1 0,-4-1-4 16,-3 0 2-16,-6-1 0 0,-4 2-1 16,-3 0 5-16,-6-3-5 0,-3 3 2 15,-6-1-2-15,-6 3 0 0,-8 0 1 0,-2-1 2 16,-8 3 4-16,-4-1-2 0,-7 1 9 0,1 2-7 15,-2-1 4-15,-2 2-2 0,2-1-7 0,-1 0 0 16,0 0-6-16,0 0-1 0,1 1 2 0,-1-1-3 16,1 0 1-16,0 0-4 0,-2-1 3 0,2 1-4 15,0 0 1-15,0 0 1 0,-3-1-4 16,2 0 4-16,-1 0-4 0,-1-1 1 0,1 2-3 16,1-1-6-16,-1 1-15 0,1-1-41 0,-5 0-72 15,0 1-225-15,-3 2-932 0</inkml:trace>
  <inkml:trace contextRef="#ctx0" brushRef="#br0" timeOffset="201570.4333">3866 14532 1 0,'2'0'0'0,"-2"-3"0"0,0-1 309 15,0 0 74-15,0 2-31 0,0-1-43 0,-2 1-56 16,2 1-55-16,0-1-46 0,-2 1-25 16,2 1-17-16,0 0-11 0,0 0-7 0,2 0-7 15,-2 0-11-15,0 0-11 0,0 0-11 0,0 0-12 16,0 0-10-16,0 1-5 0,-2-1-13 0,2 0-5 16,0 2-6-16,0-1-4 0,0-1 3 0,0 1-2 15,0-1 1-15,0 1-1 0,0 2 3 16,0 2 2-16,0 2 1 0,2-1 2 0,-2 1-2 15,2 4 1-15,0-2-1 0,1 2 0 0,-1 0 1 16,0-1 1-16,0 2-2 0,1-2-1 16,-1 1 1-16,1-2 0 0,-3-2 0 0,2 3 1 15,-1-4-1-15,1-2 0 0,0 0-1 0,-1-3 1 16,2 1 3-16,-3-2 8 0,0 0 11 16,0-1 11-16,0 0 13 0,0 1 6 0,0-1 1 15,0 0-8-15,0-2-17 0,-3-1-11 0,2-2-11 16,-3-4-3-16,1 3 1 0,-1-4-1 15,-1-2 0-15,1-1-2 0,-1 0 0 0,0-3-3 16,0-1 1-16,3 3 3 0,2-5-3 0,0-1 2 16,0-1-3-16,2 0-1 0,2 0 2 0,2 1 0 15,2-3 1-15,2 3-1 0,1 0-1 0,1 0-1 16,2 1-2-16,3 2 4 0,1 3-2 16,-1 0 1-16,3 2-2 0,-1 2-4 0,1 1 4 15,-3 2 1-15,1 2 2 0,-2-1-2 0,-2 4-2 16,2 0-3-16,-3 3-1 0,-1 1-1 0,1 1-3 15,-1 1-8-15,-1 2-15 0,-3 3-28 0,2 2-34 16,-3 2-65-16,-3 0-136 0,-1 3-283 0,-3 0-455 16,-1 4 37-16</inkml:trace>
  <inkml:trace contextRef="#ctx0" brushRef="#br0" timeOffset="202557.5242">3948 14586 416 0,'11'-4'213'16,"5"-6"24"-16,9 1 47 0,3 1-7 0,-1-2-38 16,-2 5-57-16,2-3-55 0,-3 1-26 15,-2 2-23-15,0 1-11 0,-2 4-9 0,-2 0-14 16,-2 2-5-16,-1 1-7 0,-3 1-3 0,-1 3-4 15,-2-3-7-15,-1 2-3 0,-1 0 2 16,-1 2 7-16,1 0 2 0,-4 1 5 0,2 4 0 16,-2-5-6-16,2 3-1 0,-1 0-4 0,-3 0-3 15,2 0-2-15,-1 1 0 0,-1-1-3 0,0-2-4 16,1-1-2-16,-1 0-2 0,-1-5 0 16,2 0 2-16,0-1 1 0,0-1 4 0,1 2 5 15,-1-3 7-15,3 0 6 0,0-4 2 0,5 2-4 16,0-3-10-16,1-1-4 0,5 0-6 0,-1-4 0 15,3 2-2-15,3-2 0 0,-4 1-1 0,2-2-2 16,-4-1 1-16,1 4 1 0,-2-3 0 16,1 3 0-16,-1 2-2 0,-1-3 0 0,1 4-2 15,0 0 1-15,-1 1 2 0,0 2-2 0,2 1 2 16,-4 2-2-16,0 1-1 0,-1 2 1 0,-1 1-1 16,1-1 1-16,-4 1-2 0,0 1 1 15,-1-1 0-15,0 2 0 0,3-1 4 0,-5 2-5 16,4-2 2-16,-1-1-1 0,0 1 0 0,1 0 0 15,-2 0 0-15,2-1 3 0,0-3-4 0,1 1 4 16,1 0-3-16,0-2 1 0,0 1 6 16,2-2-5-16,2-2 1 0,-3 1-2 0,3-2-3 15,0 2 3-15,2-1-2 0,-1-2 1 0,4 1-2 16,-2-2 1-16,7 2-2 0,-1-1 1 0,3-1 2 16,0 0-4-16,1 3 4 0,3-3-3 15,-3 1 1-15,1 0 1 0,1-1 0 0,-7 3 1 16,2-1 0-16,-2 1 2 0,-1 0-3 0,-3 1 2 15,-3-2 0-15,2 1-2 0,-6 0 4 0,1-1-1 16,-6 2 2-16,0-1 4 0,-2 0 3 16,0 0 3-16,-1-2-2 0,0 1 3 0,-2 0-4 15,1 0 1-15,0-1 2 0,-1 2-3 0,2-1 2 16,-2 0-2-16,2 1 0 0,-4 1 0 0,2-1 0 16,-2 0-1-16,0 2-5 0,1-1-2 0,-5 1-5 15,-2 0-2-15,-5 1 3 0,0 4-4 16,-7 1 5-16,-3 2-1 0,-4 0-2 0,-2 3 5 15,3-2-2-15,1 0 0 0,9-1-2 0,1 0 0 16,7-1-4-16,5 0-2 0,2 0 2 0,2-1-2 16,4-2 5-16,5 0-1 0,4-3 0 15,2-2 6-15,9-3-4 0,2-2 2 0,1 1-1 16,0-6-1-16,-3 2 1 0,-2-3 1 0,-4 1 4 16,0-2-2-16,-4-1 4 0,5-3 2 0,-4-2 1 15,3-2 7-15,-2-1 1 0,0 1 3 16,-4-1 5-16,-2 1 6 0,-2 0 4 0,-3 1 3 15,-1 2 2-15,1 3-1 0,-1 0 0 0,-1 2-1 16,-1 4-3-16,-2 4-1 0,-1 0-4 16,0 3 1-16,0-1-9 0,0 3-8 0,0 0-9 0,-1 3-8 15,1 0 3-15,-1 2-6 0,-2 5 8 16,0 2 1-16,0 4-4 0,-1 2 7 16,-1 1-6-16,1 2 0 0,0 0 2 0,2-2-4 15,-2 1 3-15,0 2-2 0,2 0 1 0,0 2-5 16,-1-2-1-16,-2 0-9 0,4-2-33 0,1-1-51 15,1-1-55-15,1-1-108 0,4-2-291 0,0 3-664 16,4-5-96-16</inkml:trace>
  <inkml:trace contextRef="#ctx0" brushRef="#br0" timeOffset="203503.9088">6073 14784 2084 0,'-2'0'124'16,"-2"-1"7"-16,0-1 18 0,4 2 6 16,1 0 10-16,-1 0-18 0,1 0-48 0,-1 0-31 15,2-3-26-15,0 1-13 0,0-1-2 0,1-1-5 16,6-2-1-16,0 1-5 0,4-5 0 15,5 0-7-15,2-1-2 0,3-1-1 0,5 1-9 16,2-3 6-16,0 0 0 0,1-1-1 0,0-2 8 16,-1 0-4-16,-2-1 2 0,-2-3-2 0,0 1 3 15,-4-3-3-15,-3 1 1 0,-2-3 5 16,-4 2-9-16,-4-1 10 0,-2 2-3 0,-1 1 0 16,-3 2 2-16,-1 0-1 0,-2 2 2 0,-2 3-1 15,0 3 6-15,0 3-2 0,0 2 1 16,-3 3 1-16,4 3-16 0,0 1 3 0,-1 3-6 15,-5 5-3-15,-2 2 7 0,-3 8-2 0,-1 2 2 16,0 4-3-16,2 0 3 0,2 2-3 16,4 1-2-16,4 2 3 0,2-2-6 0,8-2 6 0,1-3-2 15,4-3-2-15,5-4 6 0,4-2-6 0,3-4 2 16,-2-3-4-16,3-3-1 0,-4-4-3 16,3-1-1-16,-2-3 3 0,2-5-5 0,-3 1 9 15,-1-6-1-15,3-1 1 0,-4-4 6 0,-3 0-5 16,-1-4 3-16,2-3 0 0,-4-1-1 0,1-3 1 15,-4-1-2-15,2 2 4 0,-3 1-5 16,-5 3 5-16,1 4-1 0,-5 4 0 0,-2 5 6 16,-1 5-3-16,0 1 2 0,1 5-3 0,0 1-7 15,-1 1-4-15,1 1-1 0,-6 6 4 16,3 3-5-16,-4 6 11 0,3 2-1 0,-3 1-4 16,4-2 10-16,1 3-9 0,1 2 4 0,1 0-2 15,0 3-3-15,1 0 1 0,1-2-9 0,5-5-3 16,2-5-10-16,5-3 3 0,0-4-2 15,3-2-3-15,2-4 8 0,-1-1-3 0,-1-4 4 16,3-2 8-16,1 1 1 0,1-4 6 0,1-2 1 16,-8 2 1-16,4-5 0 0,0 2 2 15,-1-5-1-15,0 2-1 0,-2-1 8 0,0 1-6 16,-3 2 1-16,-4 2 4 0,-4 4-6 0,0 2 5 16,-3 0 0-16,-1 3 0 0,-1 0-5 0,0 4-5 15,-1-1-2-15,0 5-1 0,0-1 7 0,-2 4 0 16,-1 4 3-16,3-1 3 0,1 4-6 0,0-2 3 15,1 0-3-15,1 2 0 0,3-6 2 0,-2 0 0 16,4-2 4-16,2-1-2 0,2-3 5 16,2 0-1-16,6-3 1 0,0-1 0 15,4-1-7-15,-1-4 5 0,3 2-4 0,-8-3 2 16,6-2 1-16,-8 1-3 0,4 3 3 0,-7-3-3 16,0 4 5-16,-4-2-2 0,1-1 2 0,-8 4 3 15,0 0-5-15,-1 2 0 0,0 0-4 0,-1 2-5 16,0-2 3-16,-2 4-2 0,-3 3 2 15,2 1-1-15,-3 2 2 0,2-3-2 0,0 0 1 16,5 0 2-16,0 1-4 0,5-1 4 0,1 0-4 16,4 2 3-16,8-4 1 0,0 2-6 0,5-2-2 15,0 2-8-15,5-1-13 0,-6-2-10 16,5-3-19-16,-5 2-20 0,-2-2-22 0,-8-2-29 16,0-2-62-16,-3 0-159 0,-4-3-468 0,-4-1-739 15</inkml:trace>
  <inkml:trace contextRef="#ctx0" brushRef="#br0" timeOffset="203707.4829">6285 14532 1101 0,'2'0'165'0,"6"0"-10"0,3-3 11 15,8 0 25-15,2-2-10 0,7 0-58 16,4 0-76-16,5-3-38 0,8 1-36 0,4 1-121 16,4-1-623-16,8-1-420 0</inkml:trace>
  <inkml:trace contextRef="#ctx0" brushRef="#br0" timeOffset="204292.9559">8203 14318 300 0,'1'-7'607'0,"0"2"-147"0,3 0-89 0,1 2-92 15,-3 5-71-15,-2-1-52 0,0 1-45 0,2 4-5 16,-1 3 11-16,4 1 5 0,-2 4-16 16,3 2-18-16,-2 3-19 0,4 2-10 0,-4 0-13 15,3 1-4-15,-5 0-7 0,3 1-11 0,-3 0-4 16,-1 0-7-16,1-4-3 0,3 3-2 0,-3 0 0 16,0-1-4-16,-1 1-6 0,4-2 4 15,-2 0-7-15,-1-3-6 0,4-1-9 0,-2-1-28 16,2-1-37-16,-2-2-51 0,1-5-100 0,-1 0-206 15,4 0-571-15,2-4-359 0</inkml:trace>
  <inkml:trace contextRef="#ctx0" brushRef="#br0" timeOffset="205449.8092">8397 14521 715 0,'1'2'191'15,"0"-1"-50"-15,2 2 12 0,4 2 75 0,0-1 38 16,3 0-25-16,-1-1-69 0,3 1-45 0,2-1-34 16,6-1-24-16,1 2-21 0,6-3-14 15,-3 0-6-15,2-2-1 0,-3 0-7 0,-1-3-3 16,3 0-4-16,-6 1-5 0,2-1 6 0,-5-1 2 16,3-4 2-16,-6 1 2 0,1-1-2 15,-2-4 0-15,-2 2 0 0,-2-3 2 0,-3 3-5 16,1-2 0-16,-2 1 0 0,-4 1-3 0,0 0 4 15,-1-1-1-15,-2 1 0 0,-3 1 0 0,3 0-3 16,-5 2-4-16,2 1 3 0,-6 2 2 16,5 2-3-16,-3 0 3 0,-5 3-2 0,2 2-6 15,-4 1 6-15,2 3 0 0,-4 3-1 0,1 3 1 16,-1 5-4-16,6 2-3 0,-2 0 0 16,2 2 1-16,3 3-3 0,7 0 2 0,2 0-3 15,4-1-5-15,7 0 8 0,2-3 2 0,7-1 4 16,3-3 3-16,6-3-4 0,2-4-1 0,2 0-2 15,3-4 0-15,0-2-2 0,-2-2 0 0,4-1-5 16,-3-1-7-16,2-1 6 0,-3-2-2 0,4 0 2 16,-2-4 6-16,-4 1-8 0,-4 0 2 0,-4-3 2 15,-2-2-4-15,-3-1 8 0,-1 1 0 16,-4-4 0-16,-1 1 3 0,-4-1-3 0,-3-2 2 16,-1 5 3-16,-4-2 5 0,-1 2-6 0,-5 4-2 15,-2 2-3-15,-2 4-1 0,-3-1 0 16,-5 6 0-16,-3 1-1 0,0 3-3 0,-1 1 3 15,2 6 1-15,0 0 0 0,2 2 2 0,4 0-3 16,-2-3-1-16,5 3-2 0,6-2-1 16,2 2 3-16,5-3 2 0,2 3-1 0,5-4-2 15,5-1 4-15,5 0-2 0,0-2 3 0,4-2 2 16,3-2-5-16,-4-3-1 0,4-2-1 0,-4-2-3 16,-1-1 4-16,-2-1 2 0,-3-2 0 0,0 0-2 15,-3 0 2-15,0-4 0 0,-2 2 3 16,-1-2 2-16,-3 0-2 0,2 0 0 0,-1-1 0 15,-4 0 1-15,1 4 2 0,-2 0 2 0,-2 4-1 16,2-2 0-16,-3 5 2 0,2 0-6 0,-4 1-1 16,2 1-3-16,0 1-8 0,-3 4 2 15,3 0 0-15,-2 3 2 0,-1 5 5 0,-1-1 0 16,3 1 0-16,-1 1-3 0,1-1 0 0,1 4 1 16,0-2 0-16,1 1 2 0,2 0-8 0,4-1-1 15,3-2-6-15,2-4-2 0,2-3 2 0,3-3 1 16,1-4-6-16,3-4-6 0,2-2-2 15,3-3-2-15,0-1 7 0,1-3 9 0,2 0 1 16,-1-3 5-16,-3 1 3 0,3-3-1 0,-4 0 7 16,3-3 1-16,-4-1 2 0,1-2-1 15,0 0 2-15,-3-2-1 0,-2-1 4 0,-5 0 4 16,1 3-1-16,-4 1 1 0,0 3 2 16,-2 3 3-16,0 5 4 0,-3 1 5 0,0 6 3 15,-4 1-5-15,-1 3-4 0,-1 1-10 0,0 1-8 16,-1 5 2-16,-2 3-5 0,-2 5 5 0,-3 4-2 15,1 5-1-15,0 2 3 0,-2 3-2 0,1 1 2 16,1 2-4-16,-2-1 0 0,1 1-3 16,-1 1-4-16,2 0-6 0,3-5-29 0,3-1-22 0,3-7-22 15,5-4-16-15,1-7-10 0,3-3-42 16,1-4-58-16,1-4-56 0,3-2-25 0,4-6 8 16,-2-2 31-16,3-2 58 0,-1-3 55 0,2 0 56 15,0-4 53-15,0-2 33 0,0-1 31 0,-1-2 44 16,2-3 45-16,1-1 37 0,-3 0 40 15,-2 0 8-15,-6 5 10 0,-2 3 6 0,-1 7-14 16,-2 1-11-16,-3 6-27 0,-1 1-25 0,-3 2-26 16,0 4-23-16,-1 2-20 0,0 0-24 0,0 0-22 15,0 1-18-15,0 2-8 0,0 2 6 16,1 5 1-16,-1 2 7 0,1 6 0 0,1 5-3 16,1 0-1-16,-2 4-4 0,-1 2-1 0,1 2-3 15,-2-2-3-15,0 1-2 0,-4-2-2 16,3 2-1-16,-3-2-10 0,0-1-12 0,2-5-22 15,2-3-21-15,1-4-16 0,0-3-22 0,1-3-25 16,-2-3-56-16,1-1-95 0,0-3-123 0,0-2-152 16,-2-1-338-16,1-4 147 0</inkml:trace>
  <inkml:trace contextRef="#ctx0" brushRef="#br0" timeOffset="205689.6021">10035 14570 5 0,'0'-4'770'0,"1"-3"-254"0,7-2-167 15,4 2-67-15,5 0-42 0,6 0-44 16,4-1-48-16,1 3-41 0,7-1-24 0,3-3-10 16,2 2-8-16,2-1-2 0,-2-1-1 0,-3 4-5 15,-1 1-4-15,-4-1-5 0,-1 3-4 16,1 0-3-16,-4 0-4 0,-4 2-8 0,-6-1-6 16,-5 1-3-16,-6 0-6 0,-2 1 1 0,-3-1 3 15,-4 0-1-15,2 0 1 0,-2 0-4 0,-1 0-4 16,1 2-3-16,-4 0 0 0,-3-1-2 15,-3 0-4-15,0-1-1 0,2 1-7 0,0 0-19 16,0 2-44-16,2-3-114 0,2 2-436 0,-1 0-1093 16</inkml:trace>
  <inkml:trace contextRef="#ctx0" brushRef="#br0" timeOffset="207304.1428">11317 14368 785 0,'-1'-9'547'0,"-1"-2"-103"0,0 0-136 0,0 6-71 16,-1 1-38-16,2 1-42 0,-4 1-46 0,3 2-41 16,0 2-32-16,1 0-18 0,-3 1-10 0,-4 1 2 15,4 3-3-15,-2-1 0 0,3-1-2 0,0 0-7 16,2-1 3-16,2 3 1 0,2-5 3 15,0 3 7-15,1-3 4 0,2 0 5 0,4-2 2 16,2-3 1-16,-2 0-8 0,3-2-3 16,-1 0-3-16,0-1-7 0,-3-1 8 0,-3-2-1 15,-1-2 2-15,-3 1 4 0,0-3-7 0,-4 3-3 16,-1-1-2-16,-2-2 1 0,-2 0-1 0,-3 0-1 16,-2 0-2-16,1 2-2 0,-5 2 1 0,-1 2 0 15,-3 3-1-15,-4 3 3 0,-3 4-5 16,-2 1-1-16,-3 5 2 0,-1 2 1 0,-2 3 0 15,1 3 2-15,2 3-1 0,2 1-5 0,4 0 5 16,6 2 0-16,3 0 1 0,3 2 3 0,5 0-6 16,4-1 0-16,5 2-1 0,4-3-1 15,6 0 4-15,8-1 4 0,5-7 2 0,11 0-3 16,6-5 4-16,7-3-3 0,1-3-1 0,6-3 3 16,-1-1-8-16,1-1-2 0,-7-3-1 15,-3-3-2-15,-6 0 3 0,-4-3 1 0,-5-1 0 16,-5 0-6-16,-5-2 9 0,-5 2-2 0,-5-2 4 15,-4 2 7-15,-2 1-9 0,-5 0 2 0,-2 0-1 16,-1 1-2-16,-2 1 0 0,-6 2 0 0,-2 2-2 16,-2 4-2-16,-3 2 2 0,-2 4-1 15,-1 2 2-15,0 3 8 0,4 1-8 0,0 1-1 16,4 0 0-16,2 4-5 0,5 0 6 0,4-4 0 16,3 4 0-16,5-6-3 0,3 0 3 0,8-4 1 15,4-1 1-15,7-4 8 0,7-2-8 0,1-2-1 16,5-1-2-16,-1-2-4 0,-1 0 4 15,-5-5 1-15,-3 3 2 0,-6-2-2 0,-5-3 1 16,0 3 2-16,-6-2-2 0,0 1 7 0,-3-1-4 16,-3 3 1-16,-2 0 0 0,-3 1-4 15,-1 2 8-15,-1 3-1 0,1 1-1 0,-1 1-3 16,-2 1-8-16,1 2 0 0,-4 4 1 0,-2 2 4 16,-3 1-1-16,2 3 1 0,1 0-3 0,3-1-4 15,-3 2 6-15,5-3-1 0,1 2 1 16,1-3 1-16,2 1-2 0,1-1-2 0,3-2 3 0,4-2 3 15,0 0-5-15,2-5 2 0,9-1-2 16,1-5-2-16,6-2 4 0,-3-2-1 0,5-1 0 16,-4-1 2-16,-2 3 0 0,-3-3-3 0,-1 2 2 15,-3 0 2-15,0 1-2 0,-2 0 2 0,-2 1-3 16,2-1-3-16,-2 3 3 0,-2 3 1 16,2-2 1-16,-8 3 0 0,-1 0-3 0,0 2-4 15,-2 0 1-15,-1 3 3 0,0 0 0 16,0 4 3-16,0 2-2 0,0 1-3 0,-3 0 4 0,1 1 0 15,-2 1 2-15,2-1 2 0,-5 2-6 16,6-4 0-16,2 2-3 0,7-5-1 16,-2-1-1-16,3-5-1 0,2 1-7 0,6-4-7 0,2 0 0 15,4-4-1-15,2-2 3 0,1-5 7 16,0 2 0-16,2-4 4 0,0-2 4 16,-3-1 4-16,1-3 1 0,-1-3 2 0,-2 1 0 0,0-2-1 15,-5-1 5-15,0 3 0 0,-3-2 3 0,-1 3 4 16,-4 1 2-16,0 4 4 0,-3 3 8 0,-2 6 7 15,-3 2 5-15,0 3-4 0,-1 2-11 16,-1 1-14-16,0 2-6 0,0 3-3 0,0 5 5 16,-1 6 7-16,-2 3-2 0,1 1 0 15,-3 2-2-15,0 3 0 0,2 0-3 0,-2 1 3 16,0 3-4-16,0-1-5 0,3 0 3 0,1-2-3 16,-1-5 2-16,1-1 0 0,0-2-4 0,1-3-5 15,-3-2-9-15,3 1-14 0,0-2-23 0,0-2-28 16,3-2-36-16,-2-2-53 0,0-4-81 0,1 0-135 15,-1-2-282-15,0-2-341 0,0-3 312 16</inkml:trace>
  <inkml:trace contextRef="#ctx0" brushRef="#br0" timeOffset="207437.1864">12416 14551 1 0,'2'-6'517'0,"2"-2"90"16,3 0-118-16,3-2-97 0,4 2-82 0,-1-2-89 15,5 0-69-15,3 2-52 0,2-1-33 0,6 4-23 16,1 0-22-16,3 2-12 0,0-1-11 15,2 3-25-15,0 0-131 0,2 1-674 0,3-2-779 16</inkml:trace>
  <inkml:trace contextRef="#ctx0" brushRef="#br0" timeOffset="207923.0442">13143 14655 679 0,'-9'-5'803'15,"0"-2"-539"-15,-1-2 17 0,9 4-67 0,2-4-34 16,1 2-42-16,6-5-43 0,1-2-28 0,3-3-20 15,6-5-7-15,4-1-4 0,4-5 2 16,4-1-2-16,5-5-1 0,1 3-4 0,0-1-3 16,3 2 1-16,-6-2-4 0,-4 3 5 0,-2 3 0 15,-6 2 2-15,-6 3 5 0,-5 4-1 0,-3 5 3 16,-6 2-2-16,-1 5-5 0,-4 1-11 16,-2 2-10-16,-3 3-5 0,-7 2-7 0,-7 3 0 15,-2 5-1-15,-5 2 1 0,1 6 0 16,0-1 1-16,7 3 0 0,2 1-1 0,9 0-2 0,3 2 1 15,7-1-2-15,5 0 4 0,3 1-2 0,7 0 3 16,1-3-1-16,6 1-2 0,-1-2 3 16,3 1-2-16,3-2 2 0,-4 1 0 15,-2-6-2-15,-1 1 0 0,-7 1-1 0,0-6 2 16,-5 3-2-16,-6-2 3 0,-1 0-2 0,-4-1-1 16,-2-2 6-16,-5 0-4 0,0 1 3 0,-5-2-1 15,1 0-1-15,-3-3-2 0,2 1-2 0,-1-2-4 16,0 1-12-16,3-4-22 0,1-1-36 0,4-3-64 15,3-1-126-15,5-6-422 0,2-2-923 0</inkml:trace>
  <inkml:trace contextRef="#ctx0" brushRef="#br0" timeOffset="209037.9544">13957 14158 2165 0,'2'-1'263'0,"2"-1"-34"16,1 1-69-16,-4 1-28 0,-1 1-27 0,0 2-33 15,-2 2-19-15,-3 2-1 0,1 7 2 0,-5 0-3 16,0 4-9-16,-1 2-10 0,-2-3-1 16,2 1-7-16,-1 1-4 0,1 0-4 0,-1 1-7 15,1-1-2-15,2 1-3 0,5 0-2 0,0 0 0 16,2-1 0-16,4 1 0 0,0-2-3 0,2 0 5 16,4-1-4-16,0-1 1 0,6 0 4 15,-2-4-7-15,4 0 3 0,4-3-1 0,1-1-1 16,3 0-1-16,3-6 1 0,1-1-2 15,3-1 0-15,1-2 2 0,1-1-6 0,-2-3 4 0,2 1 2 16,4-5-3-16,-3-1 4 0,0 0-1 16,-4-6-1-16,-4 2 3 0,-3-1 1 0,-6-2 1 15,-4 3-3-15,-5 2 5 0,-2 0-1 0,-5 5 2 16,-2 2 4-16,-3-2-5 0,-3 3 0 0,-3 1-3 16,-3 1-1-16,0 3 1 0,-6 0 3 0,-2 2 0 15,1 1-2-15,0 0 3 0,4 2-6 16,-1 3 1-16,5-2 2 0,2 4-3 0,4 0 0 15,-3 1 0-15,6 2-1 0,1 2 3 0,1 1-1 16,3 1-1-16,4 1-2 0,-1-2 0 16,8 1-1-16,0-1 0 0,3-6 3 0,-2 0-6 15,3-2 3-15,2-4-3 0,0-3-1 0,-4-1 1 16,1-1-4-16,-1-3 3 0,-2 0-1 16,2-3 4-16,-2 0-4 0,-4 2 3 0,1-5 1 0,0 0-4 15,-3 0 5-15,1-3-1 0,0 1-1 16,-4-3 5-16,3 0-1 0,-2 1 2 0,-3 1 1 15,-2 0 0-15,4 0-3 0,0 2-1 0,-2-1 4 16,5 2-7-16,2-3 5 0,4 2-2 0,0-1-4 16,6 1 3-16,1 1-5 0,1 0 4 15,0 1 1-15,3 0 3 0,-4 1 0 0,-5-1-2 16,0 1 4-16,-6 0-2 0,-1-1 5 16,-5 1 1-16,1 1 0 0,-3-1 8 0,-2 1-3 15,0 1 4-15,-3 0 2 0,-1-1 2 0,3 2-1 0,-2 1-1 16,-3 2 1-16,5 2-8 0,-1 0 0 15,0 2-5-15,-2 2-5 0,1 3 5 0,-6 4-3 16,1 5 4-16,2 2 1 0,-3 2-3 0,-1 6 3 16,1 2-1-16,0 8 0 0,-4 5-5 15,1 3 3-15,-3 6-2 0,3-2-5 0,-1-1 4 16,3-4-18-16,2-2-9 0,2-5-13 0,2-4-28 16,-1-3-20-16,0-4-31 0,-4-2-41 15,3-5-54-15,0-5-55 0,-2-5-60 0,6-4-51 16,-1-7-65-16,0-4-120 0,6-5-35 0,0-4 242 15,-2 0 357-15,2-7 0 0,3 2 0 0,-4-3 0 16,4-2 0-16,-2-3 0 0,4 0 0 0,1-1 0 16,1 0 0-16,1-1 313 0,2 1 101 15,3 0-5-15,1 3-42 0,7 1-33 0,-2 3-39 16,2 3-49-16,2 4-31 0,-2 3-41 0,1 1-39 16,0 4-31-16,1 5-21 0,-5 4-27 0,-2 2-16 15,-3 4-13-15,-4 4-12 0,3 1-1 16,-6 4-4-16,-4 4 0 0,2 4-2 0,-5 0 1 15,-2 1 0-15,-4 2-1 0,-2-4 4 0,1 1-7 16,-3-2-1-16,1-3 0 0,2-4-12 16,0-3 8-16,4-4-2 0,1-4-1 0,2-1 5 15,3-3-3-15,1 0 3 0,4-3-4 0,8-3 5 16,3-3-4-16,6-4 1 0,3-1 3 0,0-1-8 16,-3-3 7-16,1-2 0 0,1-3-2 15,-5-2 4-15,2-3-1 0,-3 0 2 0,2 3 0 16,-7 2 8-16,0 2 3 0,-2 4 9 0,-4 3 10 15,-4 3 0-15,-4 2 13 0,2 3 1 0,-5 0-5 16,-1 4-3-16,-1 2-15 0,-2 0-10 0,0 1-11 16,-1 4-1-16,-6 3-5 0,-7 4 1 0,3 5 5 15,-5 1-9-15,2 0 7 0,3 1-3 16,-1 0-1-16,5 2 5 0,3 0-3 0,1-1 1 16,5 0-2-16,2-3 2 0,6 0-3 0,4 0 0 15,1-4 2-15,6 1-14 0,2-3-5 16,4 0-38-16,3-3-59 0,-1-3-97 0,3-2-395 15,-3 1-1128-15</inkml:trace>
  <inkml:trace contextRef="#ctx0" brushRef="#br0" timeOffset="210220.7124">16227 14518 1 0,'7'-9'141'15,"1"-4"537"-15,2-3-130 0,-5 5-91 0,1 1-97 16,-4 1-101-16,-2 1-68 0,-1 0-46 15,-2 0-34-15,-3 1-27 0,-2 3-13 0,-1-2-19 16,-3 4-12-16,-2 0-10 0,-4 4-5 0,-5 4 2 16,-5 0-4-16,-1 2 1 0,2 4-7 0,2-3-3 15,3 4-3-15,2 0-5 0,6 4-1 16,-2 2-3-16,6 0-1 0,3-1 0 0,5-2 0 16,2 0 0-16,5-4 0 0,2 1 2 15,7-2-2-15,5-2 3 0,2-4 2 0,4-2 0 16,3-2 2-16,0-4-3 0,-1 0 0 0,1-5-1 15,-6 2 1-15,3-3 0 0,-4-2-2 0,2 0 0 16,-2-3-1-16,-2 1 0 0,-5-2 2 0,1 2 0 16,-4 2 1-16,-3-1-1 0,-4 4-1 15,-2 1 2-15,0 4-2 0,-4 0 2 0,1 1-3 16,0 4-4-16,-3-1-1 0,-3 4-2 0,-3 1 2 16,1 3 2-16,0 3-1 0,5-2 0 0,-1 4-4 15,8-4 1-15,2 3 0 0,6-1 3 16,12 1-2-16,6-3 0 0,11 0-3 0,15-4-3 15,4-5 2-15,7 0-4 0,1-2 2 0,-1-1 1 16,-2-1 0-16,-1 0 4 0,-8-6 1 0,-5 1 4 16,-8-1 1-16,-4-3-1 0,-6 0 4 15,-7-2 0-15,-2-2 4 0,-9 3 2 0,2-3 4 16,-8 5 2-16,-2-1-2 0,-4 2 4 0,-2 1-2 16,-3 0 0-16,-5 2-2 0,-1-1-6 0,-6 2-3 15,-5 2-3-15,-8 0 2 0,-4 4 1 16,-2 0 1-16,-1 3-2 0,0 4-3 0,0 1 1 0,7 1-3 15,4 3 2-15,4 1 1 0,9 5-4 16,3-1 0-16,8 5 0 0,8-1 1 0,4 1 1 16,14-1 0-16,7-1 2 0,8-1-5 15,12-8 1-15,6-1-3 0,6-5 0 0,-2-4 1 16,-1-2-6-16,-7-4 0 0,-5-2 0 0,-4-3 1 16,-11-4 8-16,-4-1 2 0,-2-2 1 0,-6-3-1 15,-1-4 0-15,-4-2-1 0,2-3 3 0,-5-5 1 16,-2 1-2-16,-2 0 2 0,-4-1-4 15,-4 4 2-15,-3 2 3 0,-5 2 2 0,-1 6 2 16,-4 5-4-16,0 0 3 0,1 2-2 0,0 3 2 16,-1 2 3-16,6 5-7 0,-2 3-1 0,3 3-5 15,-5 2-4-15,0 7 6 0,1 3 0 16,-1 4 1-16,1 6-1 0,3 3-2 0,-2 1 0 0,5 4 2 16,0 0 4-16,0 3-6 0,1 3 2 15,0-3-3-15,2-2-3 0,4-6 2 16,-1-7-1-16,5-7 2 0,0-1 0 0,0-7-1 15,0-3 2-15,0-3 3 0,6-3 6 0,-1-2-5 0,6-2 1 16,2-6-3-16,2 3-4 0,-4-6 7 16,1-1-2-16,-1 1 2 0,1-2 2 0,1-3-5 15,0 1 0-15,-2 2 0 0,0 0 2 0,0 4 0 16,2 5-1-16,-5-1-1 0,1 4-5 16,-5 3 4-16,-3 2 0 0,-2 2 1 0,-3 1 1 15,-5 4-4-15,2 5 1 0,-2 1 0 0,-1 4 4 16,-3 3 0-16,0 1 0 0,-4 2-2 0,2 0-7 15,0-4 7-15,0-2-2 0,1-2 2 16,2-1 1-16,1-4-10 0,1 1-13 0,0-2-16 16,1-3-21-16,1 0-33 0,2-1-39 0,1-1-64 15,5-4-122-15,-1-4-254 0,2-1-403 16,1-1-91-16</inkml:trace>
  <inkml:trace contextRef="#ctx0" brushRef="#br0" timeOffset="210359.6696">18083 14219 1 0,'-3'-6'364'0,"-3"-2"166"16,2-2-107-16,0 7-114 0,2 1-126 0,2 2-114 16,0 1-71-16,0 3-32 0,0 1-7 15,0 2 22-15,0 4 11 0,2 3-10 0,2 0-34 16,0 4-136-16,5 1-400 0,4 4-340 0</inkml:trace>
  <inkml:trace contextRef="#ctx0" brushRef="#br0" timeOffset="211190.3971">18385 14509 130 0,'3'1'598'0,"-1"2"-71"16,0-1-85-16,0-1-131 0,-2 2-111 15,0-2-68-15,0 3-27 0,0-1 9 0,1 4 0 16,-1 1-19-16,1 0-22 0,1 1-10 0,2 0-7 16,1-4-5-16,0 4 4 0,2-4-3 15,4 1-4-15,0-1-7 0,3 1-9 0,3-2-8 16,0-2-8-16,4 2-1 0,2-3-7 15,2 0-1-15,-3-1-3 0,2 0-7 0,1 0 5 16,-3-1-1-16,-2-1 1 0,0-3 1 0,-4-2-1 16,2 0-1-16,-1-1 3 0,-2-3 4 0,0-1-4 15,-3-1 2-15,-2 3-2 0,-1 1-5 16,-3-1 13-16,-2 4 1 0,-1 0 4 0,-3-1 5 0,0 1-4 16,0 3 0-16,0-2 1 0,0 3 2 15,0-1-5-15,-2 1-1 0,2 1-2 0,-1 1-7 16,0 0 3-16,1 0-5 0,-1 1-4 0,1-1-1 15,0 3-5-15,-2 2 0 0,0 3 2 0,0 3 6 16,2-1-2-16,0 3 0 0,0-2-1 16,4 2-5-16,1 0 4 0,2 0 0 0,2-3-2 15,4 0 0-15,1-1-3 0,1-3-4 0,2-1 2 16,2-2 1-16,1-1-1 0,-2-2 2 16,1-3-1-16,-1-2 1 0,0-2 7 0,3 0 0 15,-3-7 1-15,2 1 4 0,-3-1-5 0,2-4-1 16,-2 0 2-16,-1 0-2 0,3-4 2 0,-3 0 2 15,2 0-3-15,-3-1-4 0,1 0 7 0,-2 1-4 16,-2 0 6-16,-3 3 3 0,-3 1-7 16,0 3 2-16,-1 1-4 0,-2 3 5 0,-1 1 0 15,-2 3 3-15,0 2 2 0,-1 1-3 0,0 1 4 16,-2 2-2-16,1 1-1 0,0 0-1 0,1 0-7 16,1 1-4-16,-1 0 0 0,0 4 2 15,-2 0 1-15,1 2 3 0,2 3-2 0,-2-1-2 16,4 3 1-16,2-1 1 0,2 2 2 15,2-3 2-15,2 1-4 0,2-2-1 0,5-1-2 0,2 0-2 16,2-3 2-16,4-1 0 0,2-2-1 0,2-3-2 16,2 0 4-16,1-3-2 0,3 1 4 15,3-2 1-15,-4-1-2 0,0 0 3 0,-3-2-2 16,-5-1 0-16,-1-2 4 0,-2-1-1 0,-8-1 3 16,-2-2-3-16,-1 1 2 0,-6-2-1 0,0 2 3 15,-4 0 3-15,0 0-3 0,-5 1-1 16,2 4 1-16,-5 2-2 0,1 1 1 0,-3 1 0 15,2 3-2-15,0 1-3 0,-3 1 0 16,3 2-4-16,1 4 2 0,-4 2 4 0,0 3-2 0,3 5 0 16,-1 1-1-16,4 3 0 0,2 5 1 15,3 0 2-15,2 3 0 0,3-1-2 0,2 3 2 16,3 3 0-16,-1 1 1 0,0 3 5 16,3-3-4-16,-2 0 1 0,-2-3-4 0,-2-3-2 15,-2-2 4-15,-4-1-1 0,-2-3 0 0,-3-2-1 0,-2-3 2 16,-2-2-1-16,0 0 0 15,-4-4 3-15,0 0-5 0,0-1-3 0,0-2-13 16,1-2-29-16,0 0-47 0,2-3-96 0,0 0-292 16,4-4-1027-16</inkml:trace>
  <inkml:trace contextRef="#ctx0" brushRef="#br0" timeOffset="212660.5219">20729 14344 1 0,'2'-5'0'0,"1"-2"0"0,-1-3 218 15,0 0 215-15,3 1-19 0,0 2-54 16,2-2-57-16,-3 2-49 0,4 0-46 0,-3-1-28 16,1 2-27-16,-2 0-21 0,0 0-20 0,-2 0-19 15,0 2-11-15,0 1-10 0,-2 1-5 0,0-1-12 16,-2 2-5-16,0 0-11 0,0 1-13 0,-2 0-7 15,-2 2-9-15,-5 1-1 0,-4 4 1 16,-4 0 1-16,-2 4-2 0,-3 1 1 0,-4 2 0 16,5 3-5-16,-2-1 5 0,4 4-2 15,-3-1-5-15,4 1 5 0,3 2-6 0,1-1 0 16,3 1 2-16,2-3-5 0,5-1 1 0,1 1-1 16,5-2 0-16,1-4 0 0,4-2 3 0,4-5 2 15,4-2 1-15,5-4 8 0,4-5-5 16,6-3 1-16,3-5-1 0,0 0-5 0,1-6 2 15,-2 1-5-15,0-3 1 0,-4 2-5 0,-2-3 6 16,-3 1 5-16,0-2-3 0,-1-1 5 0,-1-1-5 16,-2 3 1-16,-2 1 1 0,0 1-5 15,-2 6 4-15,-3 1-3 0,-3 2 1 0,-2 7 1 16,-1 0 0-16,-2 2-1 0,0 2-5 0,-1 0 3 16,0 2-5-16,0 3 1 0,3 4 3 0,2 3-5 15,-2 0 5-15,1 2-2 0,-2 2 3 0,4 2-2 16,-2-2 2-16,1 3 0 0,-1 0-2 15,0 0 6-15,-3-1-10 0,1 1 0 0,1-2-4 16,-3-5-7-16,1-3 6 0,1-6 1 0,-1-2 6 16,-2-2 5-16,3 0 1 0,-2-3 2 0,4-6-3 15,1 0 4-15,3-2-6 0,1-1 0 0,-1-1 2 16,1 0-6-16,2-2 7 0,3-4-2 16,2-1-1-16,1 0 2 0,2-1-1 0,-1 1 1 15,0 2-1-15,-1 0 5 0,-1 5-5 16,0 5 4-16,-5 2 2 0,-1 4-9 0,-1 0 10 15,0 3-4-15,2 4-2 0,0 1 5 0,-2 2-5 16,2 1 2-16,-1 3-1 0,-5 1-5 0,2 0 5 16,2 0 1-16,-5 1 3 0,0 0-2 0,3-2 1 15,-5-2-3-15,4 0 0 0,-4-4 6 16,3 0-4-16,-3 0 4 0,2-3-2 0,1 2 3 16,4-4-4-16,1-2 0 0,3-1-3 0,2-1-14 15,2-2-4-15,1 1-16 0,4-3-29 0,5 0-24 16,2 0-60-16,4-2-142 0,3-1-670 0,-1 0-720 15</inkml:trace>
  <inkml:trace contextRef="#ctx0" brushRef="#br0" timeOffset="213690.1872">22254 14536 709 0,'-1'-2'348'0,"1"2"-54"0,0 2-80 15,1-1-22-15,-1 1 6 0,0-1-21 0,0 0-48 16,-1-1-22-16,1 2-14 0,0 2-10 0,-1-3-10 16,2 2-18-16,-1 1-7 0,0-3-4 0,1 0 11 15,3 0 8-15,-1-1 10 0,6-2-7 0,5-6-11 16,6-1-17-16,10-5-16 0,7-2-8 0,3-3-8 16,1 1-1-16,0-2-1 0,2-1 0 15,-3-1 2-15,1-3-3 0,-1 0 4 0,-8-2-2 16,-1-2 3-16,-2 0 3 0,-8-2 4 0,0 2 2 15,-2 2 3-15,-2 0 10 0,-6 5 1 0,-3 2 10 16,-5 5 5-16,-3 3-6 0,-2 1 3 16,-3 4-8-16,3 3-6 0,-1 1-9 0,-4 5-14 15,3 1-3-15,-7 8-7 0,-5 4 7 0,-3 6-3 16,-2 2-1-16,1 4 4 0,2 0-10 16,5 3 7-16,2-2 0 0,3 2-2 0,7-4 4 15,1 1-1-15,10-2 0 0,0-3-2 0,9-2 1 16,4-4 0-16,7-4-1 0,1-3 2 0,7-4-6 15,1-2-1-15,0-3-4 0,-3-3-6 0,0-2 4 16,-6-4 0-16,-5-2 3 0,1-2 7 16,-4-1 0-16,-2-5 3 0,-5-2 0 15,3-2 1-15,-2-2-2 0,-2-3 2 0,-3-1-1 16,2-1 0-16,-3-1 4 0,-3 3 1 0,-1 1 1 16,-4 2-2-16,-1 5 0 0,-2 4-2 0,0 3-1 15,0 1 4-15,-3 5-6 0,3 2 6 0,0 3-3 16,1 2-7-16,-1 0 2 0,0 6-7 0,-4 3 5 15,0 8 1-15,-4 5 3 0,0 3-2 0,1 0-2 16,4 2 1-16,-2-1-1 0,4 3 4 0,2 1-2 16,0 2 1-16,2-3 1 0,4 4-3 15,1-6-5-15,-1-2-8 0,9-4-8 0,-1-10 0 16,6-4 1-16,0-6 8 0,6-4 1 16,-1-3-1-16,5-3 2 0,1-3 1 0,-2-2 5 15,0 0 5-15,-4-2 0 0,-4 0 2 0,4-1-1 16,-5-2 1-16,-4 1 0 0,2 3 1 0,-7 3 1 15,4 0-2-15,-9 4 1 0,1 2-2 0,-5 3 3 16,-1 2 0-16,-1 0 1 0,0 2-2 16,-1 2-8-16,1-3-1 0,-1 4-1 0,1 2 2 15,-1 0 4-15,0 3 3 0,0 4 0 0,3-3-2 16,0 3 1-16,7-2 2 0,0 1 1 0,4-2 1 16,7 2-1-16,6-6 0 0,0-2-2 15,5-1 1-15,0-3 2 0,4-3-6 0,-5 1 5 16,0-4-2-16,-3-2 0 0,-3 1 5 0,-2-2-1 15,-7-2 2-15,2 3 0 0,-5-4 2 16,-3 3-1-16,0-1 3 0,-4 1 7 0,1 2-1 16,-5 3 4-16,-1-1-2 0,-1 1 0 0,-3 0 1 15,-1 3-4-15,2 1-4 0,-5 3-3 0,-3-1-3 16,-7 3-1-16,2 1 2 0,-2-1 2 0,-1 3-3 16,5 2-1-16,-1 1-3 0,6 1-7 15,6-1 7-15,3 3-2 0,3 0 1 0,7 1 0 0,6 1-3 16,5-3-3-16,2 1-6 0,7-5-7 15,0 3-22-15,1-5-19 0,-3 2-35 0,-5-2-49 16,-3-4-91-16,-10-1-199 0,-2-2-528 0,-6-3-573 16</inkml:trace>
  <inkml:trace contextRef="#ctx0" brushRef="#br0" timeOffset="213894.8038">22444 14198 1784 0,'0'0'155'0,"4"-3"-102"0,3 1 14 16,13 1 36-16,7-2 28 0,7-2-11 16,7 1-46-16,10 1-32 0,5 0-19 0,2 0-16 15,6 0-11-15,1 1-36 0,1 0-167 0,0 1-671 16,3-2-551-16</inkml:trace>
  <inkml:trace contextRef="#ctx0" brushRef="#br0" timeOffset="214777.1381">25167 14192 810 0,'5'-6'366'0,"1"-4"-17"0,0 0-28 0,-2 4-24 16,-4 1-50-16,0 2-65 0,-1 1-52 0,-3-2-48 16,-5 3-34-16,-1 3-18 0,-6 4-17 15,-5 1 3-15,-2 3 5 0,-5 6 1 0,0-1 4 16,0 5 0-16,-1 0-4 0,1 0-4 0,-1 2 1 16,3 1-4-16,1-1-3 0,5 0-1 15,8-2-8-15,3 1-1 0,7-2 0 0,4 3 2 0,6-3 1 16,4 1 5-16,9-1 2 0,7-5 0 15,5-2 6-15,4-4-3 0,4-6-3 0,2-3 1 16,-2-4-8-16,1-2-1 0,-3-4 0 0,-2-2 1 16,-4-2-3-16,-3 0 4 0,-4-2-1 15,0-3-3-15,-5 2 11 0,-2-2-4 0,-4 5 5 16,-3 1 2-16,-5 2-1 0,-1 2 2 0,-4 3 1 16,-2 1 1-16,3 4 0 0,-3-2-1 15,0 3-8-15,0 1-10 0,0 1-3 0,0-1-7 0,0 4 0 16,1 1 6-16,1 4-2 0,0 3 4 15,0 2 1-15,1 3 1 0,2 1 0 16,-1-1 1-16,2 4 0 0,-2-2-3 0,1 2 0 0,-2 1-2 16,-2-1-1-16,2-2-5 0,-1-4-10 0,0-4-4 15,0-2-1-15,-1-5 3 0,4-1 9 16,-2-5 10-16,3 0 3 0,3-4-1 0,1-2 2 16,4-4-1-16,0 0 1 0,5-5 5 0,1-1-4 15,0-1 0-15,4-1-2 0,1-2 2 0,1 1-1 16,2-1 4-16,4 1 0 0,-5 4-3 0,1 3 4 15,-3 2 1-15,3 2 7 0,-6 2 5 16,-1 2 1-16,-1 1 2 0,-3 4-5 0,-3 1-8 16,-4 1-1-16,-1 4-4 0,-1 2-2 15,-3 1 0-15,-3 4-1 0,1 2 0 0,-3 0 2 0,0 5 2 16,0-1-5-16,-1 0 2 0,1-1-2 0,-2-2-3 16,2 0 3-16,0-5-3 0,2 1-7 15,-1-4-23-15,1 2-44 0,1-1-90 0,-3-3-172 16,2-3-494-16,0-3-813 0</inkml:trace>
  <inkml:trace contextRef="#ctx0" brushRef="#br0" timeOffset="214887.0942">25837 14030 424 0,'0'-3'107'0,"2"0"-134"15,2 2-93-15,4 2-209 0,6 2 275 0</inkml:trace>
  <inkml:trace contextRef="#ctx0" brushRef="#br0" timeOffset="215419.1185">26557 14258 867 0,'1'-5'630'0,"1"-2"-170"0,0-3-118 16,2 3-88-16,-3 0-51 0,0 0-42 0,-1 1-35 16,0 2-25-16,0 1-19 0,0 2-22 0,0 1-22 15,0 1-16-15,0 2-14 0,0 0-6 0,-1 5 3 16,0 5 3-16,-3 4 7 0,2 2 4 15,-1 3-4-15,-2 0-3 0,1 5-5 0,-2-2-1 16,1 4 0-16,-3 1-1 0,0 1 0 0,1-1-6 16,0-1 1-16,-1-7-2 0,6-9 1 15,0-2 2-15,2-5-5 0,-1-3 1 0,1-2-3 0,0-1 4 16,1 0 0-16,0-1 4 0,2-1-2 16,0-4-5-16,5-3 2 0,1-3-3 0,1-3 5 15,1-1 3-15,3-1-4 0,3-3 3 0,0 0-2 16,6 0 0-16,2 2 2 0,1 2 1 15,2 1 0-15,0 4-1 0,-3 0 4 0,1 5-2 16,-1 3 3-16,-3 2 1 0,-2 1 0 0,0 1-1 16,-1 1-3-16,-4 3 0 0,-2 0-1 0,-4 4 0 15,-1-1-1-15,-3 4-2 0,-2 1 2 0,0 1-2 16,-3 2 2-16,-1 0 2 0,-3 1-3 0,-2 1 1 16,-3-3-5-16,-2 1-3 0,1-3-5 15,0-4-13-15,1-1-16 0,2-4-29 0,-1-1-38 16,4-2-50-16,2-2-49 0,1-2-128 0,1 0-353 15,2-3-349-15,2-4 250 0</inkml:trace>
  <inkml:trace contextRef="#ctx0" brushRef="#br0" timeOffset="215555.2497">27039 14116 327 0,'1'-8'605'0,"2"-4"-179"0,1-1-120 0,-2 3-94 15,3 5-71-15,0 2-65 0,-4 2-71 16,3 2-40-16,0 2-14 0,1 2-8 15,2 6-9-15,3 1-90 0,3 1-326 0,-1 5-383 16,3-1 478-16</inkml:trace>
  <inkml:trace contextRef="#ctx0" brushRef="#br0" timeOffset="216309.2084">27595 14257 813 0,'2'-4'810'0,"-1"-2"-422"0,2 0-139 16,-2 2-32-16,-1 3-33 0,3-1-26 0,-6 2-43 15,3 0-39-15,-1 0-35 0,-1 2-26 0,0-1-6 16,-3 4-1-16,-4 3 11 0,-6 1 5 16,-2 3 1-16,-3 3-2 0,-2 0-8 0,0 4-2 15,0 2-8-15,3-2 2 0,6 2-5 0,2 0-3 16,5 0 4-16,6 0-3 0,7 1 2 16,4 0 0-16,6-5-3 0,7 1-3 0,6-4-4 15,1-3-7-15,4-1-4 0,0-4 1 0,2-4 1 16,-1 0 5-16,2-4 9 0,-5-1-1 15,-1-1 4-15,-2 0 3 0,0-3-2 0,-1 2 1 16,-3-2 1-16,-1-2 2 0,-3 0 0 0,-3-4 6 16,-4 1 2-16,-2-2 2 0,-7 1 7 0,-4 3-1 15,-2 2 3-15,-4 2 2 0,-2-2-7 16,-5 2-4-16,-3 3-4 0,-6-1-1 0,-2 2 0 16,-4 1 1-16,1 1 2 0,0 1-7 0,5 1 2 15,2 4-6-15,5 1 0 0,2 3-1 16,6 1-5-16,1 4 5 0,3-2-4 0,5 1 4 0,2 3-1 15,7-4 1-15,4 2 1 0,8-1-4 0,2-4 6 16,4 0-10-16,3-3 1 0,0-4 1 16,0-2-5-16,-1-2 5 0,-6-1 0 0,-1-1 2 15,-2-3 1-15,1 0 3 0,-5-1-1 0,2-3 0 16,-6 2 7-16,1 0-6 0,-4-4 4 0,0 2 3 16,-5-3-3-16,-3 0 2 0,-1-1-1 15,-2 2-1-15,-4-2-3 0,-1 5 6 0,1-2 2 16,0 4-1-16,-2 1 8 0,0 0-4 0,0 1 0 15,2 3 3-15,0 1-13 0,2 0 3 16,2 2-8-16,-2-1-4 0,2 3 4 0,2 2-1 16,5 4 3-16,3 0-1 0,6 3 4 0,4 0-5 15,8 5-1-15,1-4 3 0,5 3-8 0,3-2 7 16,3-5-2-16,-1 0-3 0,2-4 3 16,0-3 0-16,-2-2 2 0,0-5 0 0,-1-3 2 0,-6-1-2 15,-7-7 1-15,0 1 2 0,-10-5-4 0,0-2 5 16,-6-1-2-16,-1-2-1 0,0 0 6 15,-4-2-2-15,-5-2 1 0,-2 0-1 0,-4 0 1 16,0 1-3-16,-4 0 0 0,-1 5 4 0,-1 1-8 16,-6 3 11-16,5 4-1 0,-5 4 1 15,2 1 4-15,-2 7-5 0,2 1 0 0,-4 5-4 16,-2 4 1-16,0 3-5 0,0 6-1 0,3 2 4 16,2 6-8-16,4 6 8 0,2 2-2 15,2 3-4-15,5 0 6 0,-1 5-6 0,3-1-1 16,5 2-4-16,5 0-5 0,6-3-11 0,12 0-16 15,7-3-26-15,13-2-52 0,6-2-88 0,8 0-346 16,2-1-1150-16</inkml:trace>
  <inkml:trace contextRef="#ctx0" brushRef="#br0" timeOffset="217686.0092">29900 14229 1716 0,'3'-3'366'0,"1"-5"-69"0,1 2-67 16,-3 2-61-16,-1 2-53 0,1 4-59 0,-2 2-33 15,-3 6-5-15,1 4 16 0,-6 8 10 16,-2 6 3-16,-3 4-8 0,-1 1-11 0,-2 2-6 16,-3 1-4-16,-1 3-4 0,-2-2-4 15,0 1-3-15,-3-4-3 0,6-3-3 0,3-2 2 16,2-5-1-16,6-3 0 0,2-7-2 0,4-3-1 15,1-6 0-15,1-2 3 0,1-3 9 0,-1-3 5 16,4 0 3-16,5-6-4 0,5-2-7 0,3-8-2 16,3 1-2-16,-1-3 0 0,3-2-2 15,3 1-2-15,-2-7 3 0,2-2-3 0,2-1 2 0,4-4 0 16,1 4-2-16,0 3 1 0,-4 4-4 16,1 4 3-16,-2 7-2 0,-4 4 1 0,-3 2 2 15,-6 7-4-15,1-1 0 0,-3 4 0 16,-4 1 0-16,-3 4 3 0,1 1-2 0,-2 5 0 15,-3 1-1-15,-1 4 2 0,-2 4 1 0,-4 0 1 16,-3 3 0-16,-7 1-4 0,-3-1 1 0,-3-3 0 16,-6-1 1-16,1-3 2 0,-3-4-4 0,4-2 0 15,3-6-5-15,5-2-2 0,4-2-12 16,6-1-21-16,1 0-39 0,6 0-42 0,8-3-36 16,4-1-65-16,10-1-92 0,9-4-116 15,10 1-129-15,5-1-92 0,10 0 40 0,1-3 470 0,5-1 143 16,-2-5 0-16,-2-1 0 0,-4-1 0 15,-3-1 0-15,-6 1 383 0,-4 0 259 0,-8 1-42 16,-3 3-133-16,-7 0-128 0,-3 2-82 16,-3 4-61-16,-9 2-43 0,-1 0-30 0,-5 4-25 0,-1 2-24 15,-1 0-24-15,0 1-23 0,-5 0-11 16,-4-2-6-16,-5 4-6 0,-7 2 4 0,-6 1-4 16,-4 1-1-16,4 0 3 0,-1 0-4 0,7 3 2 15,4 0-2-15,6 3-3 0,2-1 0 0,6 3-3 16,1-3 5-16,8 4-2 0,4 0 0 15,3 3-1-15,8-1-5 0,4-2 2 0,6-1-5 16,7-4-2-16,-3-2-4 0,5-4-2 0,-5-3 4 16,3-2 5-16,-6-3 7 0,-1 0 1 0,-6-2 2 15,1-1-1-15,-10 2-2 0,1-5 5 16,-3 0 0-16,-2-4 2 0,-1 2 1 0,-1-5-1 16,0 4-1-16,-5-3 0 0,2 1 5 0,-3 1-3 15,1 0 1-15,-2 2-1 0,-1 3-5 0,-1 2 7 16,-1 3 1-16,1 0 2 0,-1 2 3 15,1 1-6-15,0 1-4 0,-1 0-2 0,2 0-4 0,-2 0 1 16,1 0-5-16,1 1-1 0,-1 2-4 16,2 2 5-16,-1 1 4 0,5 1 4 15,4 3 5-15,4-1-7 0,6 0 2 0,4 0-2 16,5-5 0-16,1 1 2 0,2-1 0 0,2-3 0 16,-6-1-4-16,1-5 4 0,1-1-1 15,-3-2 3-15,-2-5 7 0,1-1-7 0,-3-1 2 0,-2-2-1 16,-4 0-3-16,-3-1 6 0,1-3 2 0,-3 0 0 15,-2 2-1-15,-3-2 3 0,-3 4 1 16,-4 2 4-16,-2 3 4 0,-3 1-8 0,2 2 0 16,-2 1-3-16,-1 4-1 0,0 1 0 0,4 1-1 15,0 2-3-15,1 1-7 0,-1 0 2 0,-3 3-2 16,3 3 1-16,-5-1 7 0,2 5-5 16,-1 3 0-16,5 2-2 0,-1 2-4 0,2 5 5 15,0-1 0-15,1 4 1 0,0 1-3 0,4 2 1 16,-1-2-6-16,0 1-3 0,4 1-11 15,-6 0-28-15,3 1-34 0,-3-3-61 0,-3-3-106 16,1-2-260-16,-3 0-653 0,-2-7-256 0</inkml:trace>
  <inkml:trace contextRef="#ctx0" brushRef="#br0" timeOffset="218051.2648">31256 14333 1 0,'9'0'0'0,"3"0"0"15,6-1 0-15,-5 1 116 0,3 0 2 0,2 1-39 16,-3-1-31-16,5 1-20 0,-3 1-15 0,2-1-7 15,-3 3-7-15,2-2-12 0,0-1-22 16,-4 0-21-16,4 1-14 0,-1-2 4 0,-2 0 23 16,2-2 16-16,-1 0 16 0,2-2 4 0,-1 1 2 15,-4-1 10-15,1-2 1 0,-1-1-1 0,-2-3-1 16,-3 2-1-16,-1 1 5 0,2-1 10 16,0 1 6-16,-3 1 5 0,-3 1 3 0,-1 1 10 15,1 0 3-15,0 3 8 0,-1 0-8 0,-1 0-21 16,-1-1-25-16,0 2-57 0,0 0-41 0,0 0-104 15,0 3 147-15,0-1 56 0</inkml:trace>
  <inkml:trace contextRef="#ctx0" brushRef="#br0" timeOffset="218914.5795">31955 14232 1 0,'1'-3'0'0,"2"1"367"16,0-3 136-16,1 2-95 0,-1-1-63 0,1 3-55 0,-2 0-52 16,-1 0-50-16,2 1-54 0,-1 0-54 15,-1 1-42-15,-1 1-20 0,2 2 4 0,-1 4 12 16,0 2 11-16,0 5 11 0,-1 2 2 0,0 7-1 15,-1-1-6-15,-1 4-6 0,-5 1-6 0,4 2-11 16,-4 0-7-16,2 2-6 0,-2-4-4 0,-1 1 0 16,4-5-2-16,-2-2-2 0,3-4-2 15,1-6 0-15,-3 0-2 0,4-6 0 0,1-1 2 16,0-3-3-16,1 0 4 0,1-1 4 0,0-2 8 16,2-1 4-16,4-1-2 0,3-2-5 15,4-4-10-15,2 0-1 0,0 0-2 0,3-2 2 16,-3-1 1-16,1-3-4 0,2 1 0 0,-2-2-2 15,1-2-1-15,1 1 1 0,-3 0 2 0,1 2 1 16,-3 5-3-16,-4 2 2 0,-2 3-2 16,-5 3 1-16,0 1 2 0,0-1-2 0,-1 2 0 15,0 2-4-15,-1 0-1 0,0 2 1 0,1 4 3 16,-1 0-1-16,3 1 0 0,-2 4 2 0,1-1-2 16,2 4 2-16,2 0 2 0,3-3-5 15,-2 0-2-15,2-2-9 0,2 1-24 0,3-1-43 0,-1 0-69 16,7-4-128-16,-4 2-295 0,5-1-495 15,0-2 42-15</inkml:trace>
  <inkml:trace contextRef="#ctx0" brushRef="#br0" timeOffset="219831.4949">33052 14394 913 0,'1'-3'354'0,"4"1"-69"0,-1-4-15 15,1 2-11-15,-1-2-24 0,-1 1-46 0,2-4-45 16,-2 3-36-16,0 0-22 0,-3 0-17 0,0 1-14 16,-2-2-10-16,0 3-15 0,-2-1-11 0,-3-1-6 15,-8 3-4-15,2 0 3 0,-8 2 0 16,-23 2 4-16,-6 5-17 0,3 3 1 16,6 1-6-16,3 1-1 0,2 3 15 0,5 2-4 15,2 0 1-15,7 1-4 0,5-3-2 0,4 2 0 0,5-2-4 16,9 0 3-16,7-2 1 0,4 0 1 0,7-3 3 15,0 1-3-15,6-2 3 0,7-1-5 16,3-1 3-16,1-2 12 0,-20-3-4 0,4 1 4 16,-1-2-2-16,4-2-13 0,-3 0 0 15,4-3-1-15,-1 1 2 0,2-3-2 0,-2 0 3 16,0-5-1-16,-4 2 5 0,-1-3 0 0,-4 1 1 16,-2-2 7-16,-4 2-4 0,-2-1 3 0,0 4 1 15,-5-3-4-15,0 3 1 0,-2 0-3 16,-1 2-1-16,0 3-1 0,1-1-2 0,-1 2-3 15,-2-1-6-15,2 4 0 0,-3 0-2 0,4 4 2 16,-1-1 4-16,-5 0 0 0,4 3 1 0,-2 1 0 16,3 4 2-16,-1-2-3 0,2 3 3 15,1-1-1-15,1 1-1 0,1-1 3 0,1 1-2 16,3-2 2-16,3-1 1 0,0 0-2 0,3-2-3 16,0 0-2-16,7-1 1 0,1 0-3 0,4-3 1 15,1 1-1-15,1-1-5 0,2 2 4 0,1-3-5 16,4 1 3-16,0-2 1 0,1 1-2 15,-3-1 5-15,-4 0-1 0,2 0 6 0,-3-1 0 16,-2-1 3-16,-6 0 3 0,-3 0-3 0,-6-2 9 16,-2 0-4-16,0-1 1 0,-2 0 3 15,0 0-7-15,-5-1 2 0,-4 2-4 0,1-2-3 16,2-2 0-16,-2 1 0 0,-3 0 2 0,-2-3-1 16,-6 1 8-16,-2-1-7 0,1-2 4 15,-1 2 2-15,-6-1-6 0,5 0 6 0,-6 3-5 16,4-1-1-16,3 3-4 0,2 2-1 0,4 0-3 15,-3 3-2-15,6 3 6 0,3 0-2 0,3 3 2 16,3 3 5-16,1-1-9 0,7 3 9 0,1 0-3 16,2 0-1-16,5 0 0 0,4-2 1 15,0 1 1-15,1-3-2 0,0-2 5 0,-4-2-4 16,0 1-1-16,0-4 7 0,-19 0-5 0,0 0 21 16,24-6-4-16,-24 6-1 0,0 0-2 0,26-11-14 15,-26 11 3-15,0 0-3 0,26-21 9 0,-26 21-7 16,0 0 2-16,26-30 3 0,-26 30-7 15,19-24 8-15,-19 24-3 0,18-30-1 0,-18 30 8 16,13-30-5-16,-13 30 5 0,13-29 1 0,-13 29 0 16,10-27 0-16,-10 27-1 0,0 0-1 15,8-34-11-15,-8 34 3 0,0 0-8 0,5-24-2 16,-5 24 9-16,0 0-3 0,0 0 7 0,0 0 0 16,0 0 4-16,0 0-4 0,0 0 0 0,-23 22 5 15,23-22-12-15,-14 25 11 0,14-25-2 0,-12 34-3 16,12-34 8-16,-14 40-7 0,14-40 1 15,-17 47-1-15,10-21 1 0,1 0-4 0,2 0-1 16,-3 2 1-16,4-1-31 0,0 1 15 0,-1-3-26 16,1 5-50-16,-4 20-83 0,1-8-303 15,-2-2-896-15</inkml:trace>
  <inkml:trace contextRef="#ctx0" brushRef="#br0" timeOffset="222516.0896">4098 15058 1 0,'-1'-1'0'0,"-1"-4"0"0,-1 0 0 16,2 1 218-16,-1 0 132 0,2 1-47 0,-1 0-81 15,1-1-48-15,0 1-27 0,0-1-16 0,0 2-6 16,1-2-5-16,-1 2-11 0,2 1-7 0,-2-1-10 16,0 0-4-16,0 1-3 0,0 0-8 15,-2-1-7-15,2 2-9 0,-1-1-2 0,0-1-2 16,0 1-2-16,-1 0-4 0,0-1-7 0,0 2-9 16,-1-3-3-16,2 2-2 0,-2 0-3 15,2 0 0-15,0 0-3 0,0-2-10 0,-1 3 6 16,1-2-6-16,-1 0 1 0,-1 0 7 0,1 1-10 15,2 1 2-15,-3-1 0 0,2 1-2 16,-2 0-1-16,1 0-2 0,0 1-5 0,-1 0-4 0,-1 3 2 16,0-2-2-16,2 2 2 0,-3 1 3 15,0 0-5-15,-1 4 1 0,1-2 1 0,0 1 2 16,1 2-1-16,-1-2 2 0,0 2-2 0,-1-1-2 16,1 1 1-16,1 1 0 0,-1 1 1 15,2 0 4-15,-1 1-4 0,1 2 0 0,1-3 0 16,-2 1 0-16,3 2 3 0,-3-2 0 0,3 2 1 15,0-3-4-15,1 3 3 0,0-1-3 0,1-1 2 16,0 0 2-16,3-2-4 0,-2-2 1 16,4 4 0-16,0-5 2 0,2 1 3 0,2-3 5 15,-1-1-1-15,1-3-4 0,5 0 5 0,-3 0-5 16,0-2 0-16,0 3 2 0,-1-6-7 0,-1 3-1 16,0-1-1-16,-1-2-1 0,0 2 1 15,2-2 1-15,-4-3-3 0,2-2-1 0,1 0 2 16,0-1-1-16,-3-1 2 0,3 2 2 0,-2-1-2 15,-1-1-1-15,1 0-1 0,0 0 0 0,1 0 1 16,0 0-1-16,1-1 0 0,1 2-2 16,-1 0 2-16,-1 2 0 0,2 2 0 0,-1 0 3 15,-1 3-5-15,-3-2 0 0,-1 4-2 0,2 4 1 16,-1-1 2-16,1 3 1 0,3 0 0 0,-4 4-4 16,0-2 4-16,2 1-1 0,-1 1 2 0,-2 0 1 15,1 1-4-15,-1-3 2 0,2 1-2 16,1 1 2-16,0-1 0 0,2-1 2 0,2 2 0 15,0-3-3-15,3 0 1 0,2-1-3 0,2-2 1 16,3-2 1-16,1-2-6 0,4-1-3 16,1-2-5-16,-1-4-4 0,2 1 3 0,0 0 1 15,-7-2 3-15,3 0 2 0,-4 0 3 0,-2 2 1 16,-3-2 5-16,-1 1 3 0,-2 0-4 0,-5 2 6 16,0-3-2-16,-2 3 1 0,-1 0 5 0,-4-1-3 15,1 1 1-15,-1-1 0 0,-1 2-1 16,-1 0-1-16,1 1 3 0,-2 1 4 0,1-3-5 15,-4 1 1-15,1 1-5 0,-2-1 0 0,0 2 2 16,-3 1 2-16,-2 0-1 0,-3 2-3 0,3 0 2 16,-4 1-4-16,0 3 2 0,2 1 3 15,0 2-5-15,-2 1 0 0,6 2-2 0,2 0-1 16,2 1 1-16,2 0 2 0,1 2 1 0,2-2 0 16,4 2-1-16,-2 0-2 0,4-1 0 0,2-3 4 15,2 1-3-15,3-4 1 0,-1-1-3 0,4-2-3 16,-1 0 3-16,1-4-1 0,0 0 2 15,2-3-2-15,-6-2 2 0,4 1 0 0,-2-2 1 16,-1-1 4-16,3-3-4 0,-4 0 4 0,-1-2-1 16,-1-1-2-16,1 0 5 0,-3 2-3 15,-2-3 4-15,-1 4 0 0,-1-4-1 0,-1 2 1 16,-1 1-1-16,-2 2 1 0,0 0-2 0,0 2 3 16,0 3 0-16,0 1-3 0,0 3 3 0,0 0-5 15,-2 0-2-15,2 1-5 0,-2 1-2 0,-2 4 1 16,-1 2 1-16,-2 4 5 0,0-1 0 15,3 2 1-15,-5 0-2 0,5-1-3 0,0 2 4 16,3-2-2-16,1 4 2 0,1-3 0 16,2 0-4-16,1-2-3 0,3 0-2 0,0-4-1 15,1-2-4-15,1-1 1 0,1-2-3 0,2-4-2 16,-1 1 4-16,3-3 2 0,0-2 6 16,-1 1 4-16,-1-5 1 0,-1 3 1 0,1-4 1 15,-3-1 1-15,1-1 0 0,1-2 4 0,1 0-2 0,-1 1-2 16,0-2 4-16,1 5-4 0,2 0 4 15,-4 3 0-15,0 3 0 0,0 0 3 0,-2 2-4 16,0 3 3-16,0 4-6 0,0 1 0 0,-3 2-1 16,3 1-1-16,-5 4 2 0,1 0-2 0,-2 4 2 15,-2 0 2-15,-2 0-4 0,1 1 2 16,-2 2-4-16,1-1 0 0,-2-3 0 0,3-1-1 16,1-3-1-16,1-3-4 0,3-1-1 0,0-1-9 15,0-3-1-15,1 0-9 16,2-3-10-16,2-1-4 0,1-4-7 0,2-1-1 0,0-1 2 15,4-3 10-15,-3-1 11 0,2-6 12 0,-1-2 10 16,0-2 4-16,2-2 2 0,-3-1 4 0,5-1-1 16,-2 2 11-16,3-3 4 0,-1 1 6 15,1 3 8-15,-1 0-1 0,-6 6 6 0,0 2 3 0,-4 4 7 16,-5 3-2-16,0 4 1 0,-1 2-10 16,-2 1-17-16,0 1-11 0,0 1-11 0,-2 4-3 15,1 2 5-15,-1 3 4 0,0 5 2 0,0 3-2 16,-2-1-1-16,0 1-2 0,2 1 0 15,-1 1 2-15,2 0-6 0,1-1 4 0,1 1-4 16,3-3 1-16,1 1 2 0,0-4-2 0,1-4-1 16,-1-2-4-16,3-3 2 0,-4-1-4 0,3-4 3 15,2-1 4-15,1-2-3 0,1-3 5 16,0-2 0-16,4-4 0 0,-1 0 4 0,-1-2 0 16,2-1 3-16,-1-1 0 0,-3 0 3 0,3 1-1 15,-3 0 0-15,-1 3 4 0,-3 1-3 0,3 2 3 16,-1 3 1-16,0 2-3 0,0 3 1 0,-2 1-5 15,0 3-1-15,1 3-3 0,-5 2 3 16,4 4-1-16,-5 2 2 0,1-1 3 0,-1 1-6 16,1-1 6-16,-1 2-3 0,2-3-2 15,0-2 4-15,1-1-3 0,1-3 2 0,2-1 0 0,2-2-2 16,3-1-2-16,4-2-3 0,1-1-3 16,5-3-17-16,2 0-17 0,4-1-31 15,2-1-52-15,1-4-94 0,-2 2-449 0,2-6-1009 16</inkml:trace>
  <inkml:trace contextRef="#ctx0" brushRef="#br0" timeOffset="223699.9879">6446 15479 249 0,'1'2'412'16,"-1"-1"-112"-16,0 1-7 0,0-2 11 0,0 2-1 15,1-2-45-15,-1 0-54 0,0-2-58 0,1 0-46 16,4-2-38-16,0-2-30 0,4-2-1 16,3-2-6-16,5-1-1 0,3-2-4 0,2-1-5 15,1 0-1-15,2-4-1 0,-1 4 4 0,-3-4 1 16,1 2 8-16,-2-1 7 0,-3-1 4 16,1 0 9-16,-6 3-3 0,0 3 4 0,-5 1-3 15,-4 3-1-15,-1 3 0 0,-2 0-4 0,0 3-2 16,0 0-9-16,-1 2-11 0,0 2-12 15,0 0-9-15,-5 4 2 0,-3 2-3 0,1 7 7 0,-2 2-1 16,1 1-2-16,0 1 1 0,6 0-2 16,1-3 2-16,4-2 0 0,1 2 2 0,5-3 0 15,-2-2-1-15,4-3 1 0,6 0-3 16,0-7 3-16,3-1-1 0,5 0-1 0,-1-6 0 16,5 1-2-16,-4-1 1 0,-1-4 1 0,0 0 0 15,-4 1 1-15,0-4-4 0,-2 1 5 0,-4-2-2 16,2-5 2-16,-4 2 3 0,0-3-5 15,-3 0 5-15,1-1-1 0,-4 0 0 0,-1-2 2 16,-1 3 0-16,-1 5 2 0,-3-3-2 0,1 3 2 16,-1 4 3-16,0 1 5 0,-1 5 6 0,0 2-2 15,2 1-4-15,0 2-10 0,0 2-5 0,-1 0-2 16,1 4 0-16,-1 6 1 0,-2 3 0 0,2 4 0 16,0-1-1-16,1 3 2 0,1 0 1 15,1 1-4-15,0 0 4 0,2 1-6 0,0 2-1 16,-2-5-1-16,2 2-12 0,-1-4-11 0,-1 0-14 15,-1-4-5-15,1-5 6 0,2-5 10 16,-2-1 19-16,-1-3 8 0,2-3 7 0,3-5 0 0,-2-2-2 16,4-4 3-16,1-1-1 0,-1 0 4 15,0-2-1-15,-1 0-1 0,1-3 4 0,3 3 1 16,-3 1 3-16,1 2 1 0,1 2-1 0,1 1-2 16,1 2-2-16,5 1 1 15,-3 2-5-15,4 2 3 0,1 4-4 0,-4 3-4 0,5 2 2 16,-4-2-1-16,0 3 2 0,0-1-1 0,-3 2 0 15,3 2-3-15,-3-4-2 0,-2 2 1 0,-1 0-8 16,3-3-10-16,0 2-43 0,0-1-88 0,1-3-287 16,4 1-930-16</inkml:trace>
  <inkml:trace contextRef="#ctx0" brushRef="#br0" timeOffset="224483.9494">8162 15033 1933 0,'-1'0'357'0,"-2"3"-261"16,1-1-60-16,2 5 28 0,1 5 44 15,-1 0 24-15,0 3-6 0,-1 5-33 0,-2-1-32 0,-2 2-23 16,0 3-10-16,-2-1-2 0,3 2-8 15,-5 2-3-15,0 0-7 0,0-3-3 0,1-5 1 16,3 0 1-16,-1-7-1 0,2-2-2 0,2-5-1 16,1-1-3-16,-2-2 2 0,3-2 5 15,3-2 0-15,-2 1 5 0,2-2-4 0,4-1-5 16,3-4-2-16,3-5-2 0,7 2 0 0,2-4 0 16,5-5 1-16,0 3-4 0,4-3 3 0,-1 2 2 15,-2 5-1-15,-6 4 2 0,-1 3-2 16,-4 3-4-16,-5 2 4 0,2 1 1 0,-8 3 0 15,3 0 1-15,-6 2-2 0,2 3-1 0,-4 3 1 16,0-1 4-16,-2 3-2 0,-1 1 1 16,-2 1-3-16,1 1-4 0,1-5 5 0,0 0-1 15,-2-2 3-15,8-1-1 0,-3 2-5 0,2-3 1 16,0-1-1-16,4-1 4 0,3 1-4 0,6-2-2 16,0-1-4-16,6-1-8 0,3-1 0 15,0-2-5-15,1-1-4 0,-4-1 3 0,0-1 1 16,-2-3 5-16,-2-2 7 0,0-2 7 0,-4 0 1 15,4-2 4-15,-6-3 1 0,1-1-4 0,-3 0 9 16,0-2 2-16,0 3 4 0,-2 3 7 0,-5 1 2 16,2 3 2-16,-3 0 3 0,-2 0 5 15,0 4 0-15,-1 0 4 0,1 0 1 0,-1 5-5 16,1-3-1-16,0 3-7 0,-1 0-10 0,1 0-4 16,0 2-9-16,1 4-3 0,-1 1-1 0,0 3 0 15,0 8 2-15,0 2 4 0,0 6-1 16,-1 1-5-16,0 2 5 0,-3 3-2 0,2 1 3 15,-1 1 5-15,-3 3-9 0,-3 3 2 0,-2-1-2 16,0 5-2-16,-1 0 4 0,0-2-3 0,-4-4-1 16,5-1-4-16,0-8 7 0,-6 0-3 15,3-3 5-15,-4-2 4 0,3-3-10 0,-2-1 4 16,-2-5-2-16,5-4-2 0,-4-2 6 16,1-2 2-16,4-6-1 0,-1 1-1 0,0-5 3 0,7 0-3 15,-2-3 3-15,1-3 2 0,-1-1-6 0,5-7 1 16,-1-1-5-16,4-3-2 0,1-2 4 15,1-1 3-15,7-1-1 0,4-1-2 0,0 0-1 16,6-1-1-16,9 1 2 0,-1 1 8 16,10-3-8-16,0 3 2 0,7 1-2 0,0 2-10 15,0 3 5-15,3 2-17 0,-1 3-29 0,-3 0-51 16,-2 4-102-16,-2 1-314 0,-1 3-911 0</inkml:trace>
  <inkml:trace contextRef="#ctx0" brushRef="#br0" timeOffset="225724.7111">9978 15233 1 0,'6'-6'0'15,"3"-5"0"-15,0 0 160 0,-4 0 286 0,0 0-52 16,-3 2-50-16,1-2-56 0,0 5-54 16,-2-2-45-16,-1 1-35 0,0 2-15 0,-3 0-20 15,0 0-11-15,2 0-17 0,-2 2-17 0,-3 0-14 16,3 2-16-16,-4 1-14 0,-4 1-10 0,1 2-5 16,-3 1-2-16,-4 5 3 0,1-2 3 0,-1 2-2 15,-1 2 2-15,5-1-3 0,0 4 1 16,1-1-3-16,3 2-1 0,2 1-3 0,2-2-6 15,2 1 4-15,3-1-3 0,4 0 5 0,3 2 4 16,1-5 0-16,2 2 4 0,4-3-3 16,2-1-1-16,1 2-4 0,-1-3-1 0,2 0-2 15,-2 0-5-15,-1-2 1 0,-4 4-3 0,-1-3 1 16,-2 0 2-16,-5 0-4 0,0-2 1 0,-2 0-2 16,-1 0 2-16,-3-1 2 0,1 1 2 15,-3 0 4-15,-4-4-3 0,0 3 4 0,-1-3-2 16,-4 1-1-16,0 0 2 0,0-2-5 0,-1 1 1 15,-2-1-4-15,2 0 0 0,-4 0 2 16,2 0-2-16,1 0 1 0,-1-1-3 0,2-2-1 16,0 2-7-16,3-1-10 0,2 1-17 0,2-2-40 15,5-2-80-15,4-1-189 0,3-2-573 0,6 1-702 16</inkml:trace>
  <inkml:trace contextRef="#ctx0" brushRef="#br0" timeOffset="225922.2787">10266 15266 1341 0,'0'0'474'0,"-1"0"-120"0,1 0-137 15,0 2-78-15,0 0-23 0,-1 2-6 0,-1 3-20 16,-2 3-4-16,2 6-14 0,-2-2-18 0,0 2-20 16,2 2-11-16,-6 2-6 0,6-2-8 15,-1-1-1-15,0 0-6 0,3 0-3 0,0 0-11 16,3-5-24-16,0 3-46 0,-1-3-94 0,2-2-204 15,-2-2-628-15,0-3-442 0</inkml:trace>
  <inkml:trace contextRef="#ctx0" brushRef="#br0" timeOffset="226074.4489">10169 14995 447 0,'-2'-7'831'0,"2"-2"-524"15,-1-1-103-15,2 4-98 0,4 4-60 16,-1 1-33-16,3 2-39 0,-2 1-65 0,7 3-391 16,4 2-872-16</inkml:trace>
  <inkml:trace contextRef="#ctx0" brushRef="#br0" timeOffset="227782.4903">10616 15334 1 0,'-2'-3'97'0,"1"-3"372"15,-1-1-41-15,2 0-45 0,2 1-47 0,1 2-61 16,1-2-65-16,0-1-47 0,3 1-34 0,0 0-22 16,3 1-20-16,2-3-7 0,2 4-13 15,-1 1-11-15,-2 2-9 0,3 1-21 0,-5 3-1 0,-2 2-10 16,1 3-3-16,0 2 4 0,-3 4-6 15,2 1 3-15,-3 1-3 0,2-1 0 16,-3-1-2-16,1 1-2 0,-2-2 3 0,0 0-7 0,-2-1 7 16,0-1-4-16,0-1-1 0,0-1 3 15,0-3-5-15,-1-1 2 0,0 0-3 16,0-2 3-16,1 1-4 0,-1-3 1 0,1 0 2 0,0-1-6 16,0-1 9-16,0 0-3 0,0-3-4 15,1-1 4-15,0 0-10 0,0-1 1 0,2-1-1 16,2 0-3-16,3 0 2 0,5 0-1 0,1-1 5 15,7 3-4-15,1-2 8 0,5 0-1 0,1-1-2 16,5 0 7-16,6 0-5 0,1 0 1 16,4-1-2-16,-3 0 3 0,0 0 0 0,-2 0-3 15,0-2 5-15,-8 3-6 0,-7-2 4 0,-5 3 1 16,-5 2-1-16,-8 2 9 0,-2 2-4 0,-3 0 3 16,-2 2 1-16,-1 0-5 0,-2 1-1 0,-4 3-3 15,-3 4 4-15,-6 5-4 0,-2-3 5 16,-5 3-1-16,1-1-3 0,5-1 7 0,0 2-6 15,4 0 2-15,3 1-2 0,4 3-3 0,3-2 2 16,1 1-2-16,1 3 3 0,4 1-5 16,0 2 5-16,2 3 0 0,2 0-4 0,1 1 8 15,1 0-9-15,1 2 3 0,-3-1 1 0,0-1-8 16,-2-2 5-16,-3-2-3 0,0-3 1 0,-2-2 0 16,-1-4-1-16,-3-2-1 0,3-4-3 0,-1-3 2 15,-1-4-2-15,3-1 2 0,-1-2-4 16,1-2-9-16,2-7 0 0,2-3-3 0,2-4 5 15,4-5 8-15,2 0 2 0,4-1 2 0,5-4-1 16,5 1 5-16,1-7-2 0,2 1 2 0,-2 0 3 16,1-2-7-16,-1 0 6 0,-1 0-2 0,0 2 2 15,-2-1 3-15,-4 2 1 0,-2 1 0 16,-2 1 1-16,-2 3 3 0,-2-1 1 0,-1 7 8 16,-2 1 7-16,-2 3-2 0,-3 2 6 15,-1 3 1-15,-1 0-4 0,-2 2 3 0,1 1-3 0,0 2-2 16,-2 1-2-16,1 1 3 0,-1 0-2 15,0 3 1-15,1-1 1 0,0 2-6 0,1 1-1 16,0 0-5-16,0 1-5 0,0-2-2 0,0 2-4 16,0-1-1-16,-2 0-3 0,2 1 2 15,0 1-2-15,-1-1 3 0,0 1 1 0,-1 2-5 16,-2 0 5-16,1-1-3 0,0-1 1 0,0 0 3 16,1 0-3-16,2-1 1 0,-3 1-2 15,3 1 1-15,-1-2-1 0,0 0 1 0,-1-1 4 0,2 1-7 16,0-1 5-16,0 0-3 0,2 0-2 15,-2-1 7-15,0 1-3 0,0 0 1 0,-2 0-3 16,2 0 1-16,0 0 0 0,2 0-2 0,-2 0 6 16,0 1-7-16,0-1 5 0,0 0-2 15,0-1-2-15,0 0 6 0,0 1-5 0,0-1 3 16,0 2-2-16,0 0-2 0,0-1 1 0,0 0 0 16,0-1 3-16,-2 1-2 0,4 0 1 0,-2 0-2 15,0 0-1-15,0-1 4 0,0 1-4 16,0 0 3-16,0 0-4 0,0 1-1 0,0-1-1 15,0 0-1-15,0 0 4 0,0 0-3 0,0 0 0 16,0 0 1-16,0 0 0 0,0-1 4 0,0 1 2 16,0 0 0-16,0 0 0 0,1 1-3 15,-1-1 2-15,0 0 0 0,0-1 4 0,0 1-2 16,0 0 1-16,1 0-4 0,-1-1-2 16,0-1 3-16,0 2-2 0,0 0 2 0,0 0 2 0,0 3-6 15,0-3 2-15,0 0 0 0,0 0 1 16,0-1 1-16,0 1 1 0,0 0-3 0,0 0-1 15,0-2 2-15,0 2-1 0,0 0 3 0,0 0-1 16,0 3-2-16,0-3 1 0,1 0-1 0,-1 0 1 16,0-1 4-16,0 1-2 0,0 0 2 0,0-2-4 15,0 2 3-15,0-1-1 0,-1 1 3 16,2 1-1-16,-1 2-5 0,0-3 2 0,0 0-3 16,0 0 2-16,0-1 1 0,0 1 0 0,0 0 0 15,-1 0-3-15,1 0 1 0,0 1-2 0,0-1 2 16,0 0 2-16,0 2-3 0,-1-2 1 15,1 0-2-15,0 0 2 0,0-1 1 0,0 1-3 16,0 0 0-16,0 1-4 0,0 1 1 0,0 3 3 16,-1 1 4-16,1 2 2 0,-2 4-2 0,1-3 0 15,0 3-2-15,0 1 2 0,-1 0 3 16,0 1-3-16,1 3 3 0,-2 1-5 0,2 3-1 16,1-1 2-16,0 2 0 0,1-1 4 0,2 1-2 15,-2-2 0-15,3 0-2 0,-2-1-1 0,3-3 4 16,2 1-3-16,0-1 3 0,3-2-4 0,0 2-1 15,5-6 2-15,0-1 1 0,3-3 3 16,2-2-1-16,3-4 0 0,4-1-3 0,5-2 0 16,0-1 1-16,0-2-2 0,0-2 1 0,0-1-2 15,-5-2-3-15,0-2 4 0,-4-3 1 0,-2 2 4 16,-1-2 0-16,0-2-1 0,-4-2-3 16,-1-1 0-16,-4 1 4 0,-3 1-4 0,-6 0 4 15,-2 2-2-15,-1 3-3 0,-2 2 4 0,-3 1-2 16,-2 2 3-16,-5 1 0 0,0 2 0 0,-3 1-4 15,0 1 0-15,-1 0 1 0,0 4 1 16,0 1 2-16,2 2 0 0,0 4-5 0,3 1 3 16,-2 3 0-16,3 3 2 0,-1 4 1 15,3 1-3-15,1 0-1 0,3 0 0 0,3-2 3 16,2 2 0-16,3 0 1 0,4-1-1 0,3 1-3 16,3-1 3-16,1-4-3 0,5 1 3 0,0-1 2 15,3-2-9-15,3-1-10 0,6-5-20 0,0 0-34 16,4-3-47-16,4-2-95 0,-2-2-337 0,1-1-1098 15</inkml:trace>
  <inkml:trace contextRef="#ctx0" brushRef="#br0" timeOffset="230993.3808">12965 15372 1 0,'0'0'0'0,"-1"-2"0"0,-1 0 0 0,2-1 0 16,-3 0 0-16,2 2 183 0,0-1 23 0,-3 1-22 16,4 0-8-16,-1-1-9 0,0 1-17 0,-2-2-11 15,2 1-10-15,0 0-22 0,-1 0-5 0,1 0-1 16,0 0-1-16,1-1 6 0,0 1-7 16,0 0-6-16,-1 2-14 0,1 0-15 0,0-1-9 15,0 1-12-15,-1-1 0 0,1 1-3 0,-2-1-4 16,1 1-5-16,-2-1-6 0,2 0-4 0,0-1-2 15,0 1 2-15,-2 0-2 0,-1 0 3 16,2 0 1-16,-3-2 0 0,2 2 5 0,0-2-2 16,0 2 0-16,-1-1-2 0,2 0-5 0,1 1 1 15,-2 0-4-15,2 0 1 0,0 2-5 16,1-2-1-16,-2 1-4 0,2 0-3 0,0 0 1 16,0 0-2-16,0 0-1 0,0 0 1 0,0 0-1 15,0 0 2-15,0 0 1 0,0 0 4 0,-1 0-1 16,0 0 3-16,0 0-1 0,-4-1-3 15,1-1 6-15,2 2-4 0,-3-1 2 0,1 1-1 16,-3 0-1-16,4-2 2 0,-3 1-4 0,1 0 3 16,0 2-5-16,0-1 3 0,-4 0-3 0,-1 0-1 15,3 1 4-15,-2 1-5 0,1-2 4 16,-1 3-1-16,-1-2-5 0,2 1 4 0,-1 0-3 16,3 1-1-16,0 1 3 0,-2 0-1 0,3 0 0 15,-2 1-3-15,2 0 2 0,-1 2-2 0,1 1 1 16,0 1 2-16,-3 2-4 0,2-2 4 15,0 1-2-15,3 0 1 0,1 1 1 0,0-1-1 16,4-2 1-16,-1 1-2 0,3-3 4 16,1 0 1-16,4-1 3 0,0 1 3 0,3-3-3 15,3-2 1-15,1 1-3 0,5-2-1 0,3-2 1 16,-3 0-4-16,4-4 1 0,-4 2-4 0,0-3 2 16,-1 0-2-16,1-2 3 0,-3 0 1 0,1-4-5 15,-1 0 6-15,1-1-3 0,-3-2 0 16,-1-2 2-16,1-1 0 0,-2-5 1 0,-2-2-2 15,0-2 3-15,0-3-3 0,0 2 2 0,-2-1 1 16,0 2-6-16,0 0 5 0,-4 2-3 16,1-1-1-16,-4 7 5 0,0 0-1 0,-3 1 1 0,0 3-3 15,-2 2 2-15,1 3-2 0,0 3 3 16,0 3 3-16,0 3-4 0,0-2 2 0,1 3-6 16,0 1-3-16,-2 4 0 0,1-1-1 0,-3 5 3 15,-1 5-2-15,-2 3 4 0,-2 6-2 16,1 2 0-16,2 1 4 0,0 2-8 0,-2 0 6 15,5 3-4-15,-1-2-1 0,1 2 8 0,2 0-5 0,4 1 2 16,1-2-2-16,0-3-1 16,6-2-1-16,0-5-1 0,7-4 5 0,-1 0-10 0,3-4 7 15,2-4-3-15,4-2-3 0,-1-2 8 16,4-5-6-16,-1 1 3 0,-3-3 0 0,2 0-1 16,-2-3-2-16,-3 2 2 0,-3-3 3 15,0 1-3-15,-3-1 5 0,-3 0-1 0,1 1-3 0,-6-2 8 16,2 2-5-16,-5 1 4 0,0-2 0 0,-3 4-4 15,-1-1 3-15,-2 0-2 0,-1-3 2 16,-1 3-8-16,-5-1 6 0,0-1-3 0,-3 2-2 16,-1 0 9-16,-3 3-6 0,-1 0 2 0,-1 2 0 15,-2 2-3-15,0 0 2 0,0-1-2 16,1 3 2-16,5 1-3 0,-1 1 3 0,5 1 1 16,3 2-5-16,0 0 6 0,0-3-5 0,6 3 1 15,1 1 3-15,1-3-7 0,4 2 5 0,-1-2-1 16,5 0 1-16,-2 2 1 0,2-4 0 0,5 0 1 15,-2-1-4-15,4-2 7 0,1-2-5 16,2 0 2-16,0-2 0 0,0-1-8 0,-1 0 6 16,0-1 0-16,-1-2 0 0,1-1-1 15,-2 0 2-15,-1 2 1 0,1-4-3 0,-3 3 9 0,0-2-9 16,-3-1 3-16,-2 2 3 0,-4 0-7 16,2 0 7-16,-4-1-3 0,-2 2 1 0,1 1 2 15,-2 3 1-15,1 1 0 0,0 1-2 0,0 0 4 16,0 0-9-16,-1 1 1 0,0-1-1 0,-1 2-8 15,-2 3 7-15,1-1-2 0,1 1 1 16,-3 3 4-16,3-1-2 0,0-1 2 0,2 2-4 16,1 0 4-16,1-1-5 0,5 2 3 0,1-3 2 15,1 0-8-15,1-2 7 0,4-1-3 0,-2-2 3 16,0-2 1-16,5-2-1 0,-4 2-1 0,3-2-3 16,-2 0 5-16,1 0-5 0,-3-1 2 15,1 1 1-15,-3-2-3 0,-1 3 4 0,2-1-2 16,-1-1 0-16,-1 1 4 0,1 0-3 15,-1 0 3-15,1 0-4 0,-2 0 3 0,2 1-1 16,-2-1-2-16,0 0 4 0,2 1-7 0,-1-1 7 16,-1-5-3-16,-3 1 1 0,4-1 7 15,0 0-7-15,-1-1 4 0,-2 1-3 0,1 0 2 16,-2 1-2-16,0 0 1 0,-3 3 4 0,1-2-7 0,-1 3 9 16,-2 2 0-16,0-2-3 0,1 1 6 15,-1 1-2-15,0 1-1 0,0 0-2 0,-1 1-4 16,1-1-7-16,0 2 0 0,-2 2 2 15,-1 3-4-15,1 3 10 0,0 5-3 0,-2 2-2 16,1 2 9-16,2 5-7 0,0 0 2 0,0-1-2 16,-1 4-2-16,-1 0 2 0,-1 3 0 0,1 1 4 15,-6 0-7-15,0 2 7 0,-5 1-3 0,0-1-3 16,-5 0 6-16,0-2-5 0,2-4 2 16,-1-5 0-16,0-3-3 0,4-5 1 0,-2-4-1 15,2-2 4-15,1-3 1 0,1-1 1 0,2-4-1 16,0-1-2-16,4-6 3 0,-2 2-4 0,6-2 4 15,0-6-1-15,0 1-3 0,4-5 0 16,1-4-3-16,2-4 2 0,5-1-2 0,3-5 2 16,2-2-1-16,5 0-3 0,6-3 2 0,4 2-3 15,3 1 0-15,0 1-1 0,6 5-4 16,-1 0 1-16,-3 4-2 0,3 1 2 0,-5 2-3 16,0 5 2-16,-2 0-2 0,-3 5-2 0,0 0 2 0,-7 3-5 15,0 2-2-15,-3 0 2 0,-5-1-3 16,0 5 8-16,-6-3 5 0,1 2 5 0,-4-3 6 15,1 2 2-15,-3-2 1 0,-1 2 0 0,-1-1 4 16,0-1 2-16,0 1 5 0,0-2 6 16,0 0 0-16,-1-1 5 0,1 2 2 0,-1-3 3 15,0 2 6-15,0 1 3 0,-1 4 2 0,0-1-11 16,1 2-5-16,-1 2-17 0,2-2-7 0,-1 3-1 16,-1 7-3-16,-4 2 6 0,3 7 0 15,-3 2 1-15,2 0 4 0,0 6-3 0,-1 0 1 16,2 2-2-16,-3 2-1 0,0 2-2 0,-2-2 1 15,-3 2 1-15,1 3-4 0,1-5 2 0,-1 2-4 16,0-4 1-16,2-3 4 0,-1 1-4 16,2-2 2-16,1-3-7 0,-2 0-5 0,2-1-4 15,0-6-9-15,2-2-12 0,1-3-25 0,5-2-37 16,1-5-44-16,2-3-84 0,4-2-228 16,3-1-649-16,4-6-311 0</inkml:trace>
  <inkml:trace contextRef="#ctx0" brushRef="#br0" timeOffset="232053.3466">14589 15334 1567 0,'-3'-3'429'0,"-5"-2"-122"0,4 0-96 0,-2 3-44 16,3 2-34-16,-5 0-31 0,-2 2-24 0,0 2-14 15,0 1-7-15,-1 2-11 0,2 3-9 16,0 0-9-16,4 5-8 0,-2-3-3 0,2 4-4 15,1 0 1-15,3-1-2 0,1 1-3 16,3 0-3-16,2 0-2 0,-2-1 3 0,5-2-5 16,0-1 5-16,2-1-1 0,3-2-4 0,-2-3 4 15,1-4-4-15,5 0 1 0,-5-4 1 0,3-1-2 16,0-1-1-16,-2-2-1 0,2-3 2 16,-2 0 0-16,0-2 5 0,2 1-1 0,-3-1-3 15,0-1 2-15,3-5-2 0,-3 2 3 0,1-3 3 16,-3 0-2-16,0 3-1 0,0 1-2 0,-1 1 3 15,-5 3 3-15,0 3 6 0,-3 3-1 16,-1 1-2-16,0 1 0 0,0 0-4 0,0 2 2 16,-1 0-2-16,1 0-6 0,-1 2-4 0,-4 0-3 0,2 4 1 15,-6 1 2-15,-1 4 2 0,1 3-1 16,1 1-2-16,4 1 1 0,-3-1-2 0,5 1 5 16,2-5 2-16,3 4-5 0,4-2 0 15,-2-2-6-15,2-1-3 0,2-3 5 0,3 0 1 16,2-3 0-16,-1-4 0 0,-2 0-1 0,0-1-2 15,1-2 2-15,-1-2 5 0,-1 0-3 0,4 1 2 16,-4-3-2-16,-1 0-2 0,-1-1 2 16,2 0 4-16,-2-2 2 0,2 2-3 0,-2-1 0 15,2-1-3-15,2 1 1 0,-2-3 4 0,1 3-1 16,3-2-2-16,-1 2-3 0,-2 0-2 0,0-1 5 16,-1 2 1-16,-2 2 4 0,-2 0 0 15,1 0-4-15,-5 3-2 0,3 0 2 0,-3 0 2 16,-2 2-1-16,1 1 1 0,-1 1-5 0,1 1-6 15,0-1 4-15,0 1 0 0,5 0 5 0,-2 6 2 16,3-2-4-16,0 1 0 0,-2 1 1 0,5 1 3 16,0 0-1-16,-1 0 1 0,1 2-4 15,1 1-6-15,0-2 6 0,1 0-3 0,-2 0 3 16,3-4 2-16,0 0-3 0,-1-3 0 0,-2 0 0 16,3-3 3-16,-3-3 0 0,4 1 2 15,-3-3 0-15,1 1-6 0,-1-3 6 0,-2-1-2 0,-1 1 3 16,-1-2 7-16,0-2-8 0,0 1 1 15,-3-1-1-15,2 0 1 0,-3 0 3 0,4 0 0 16,-3-2-1-16,2 4-7 0,-1-5 6 0,2 0 5 16,-4 0-1-16,4 2 9 0,-5 1-10 15,1 4 1-15,3 1-1 0,-4 0-3 0,3 2 3 16,-1 1 0-16,2 1-1 0,-3 2-4 0,-1 0 4 16,-2 0-3-16,1 1 0 0,0 0 6 0,3 2-9 15,-3 1-1-15,1 2-2 0,-2 0-2 16,2 2 6-16,2 2 0 0,-1-1-1 0,-1 2-3 15,5-4 1-15,-2-1 1 0,3-2 4 0,0 0 7 16,3-1-9-16,-2-2 3 0,2-2-2 0,0 0-6 16,-2-2 10-16,0-1-1 0,3 0-1 15,-3-1 0-15,0-2-2 0,-3-2 1 16,4-1 2-16,0 0 7 0,-1 1-6 0,1 0-2 0,-3-1-1 16,-2 1-6-16,2 0 7 0,2 1 3 15,-4 0-3-15,2-1 1 0,-1 1 2 0,-2 1-1 16,2-2 7-16,-4 3 5 0,1 1-6 0,-2 1 2 15,3 0-2-15,-4 3-6 0,0 1 7 0,0 0-1 16,-3 0-3-16,3 1-3 0,-2 1-8 0,-1 1 1 16,-5 2 1-16,0 7 8 0,-3 0-7 0,-1 3 1 15,1 0-3-15,0 3-6 0,-1 2 9 16,-1-1 0-16,6 2 0 0,-2 0 0 0,0 1-3 16,0 3-1-16,-3-1 1 0,1 3 4 0,2 0-4 15,-1-2-1-15,1-1-8 0,5-3-10 16,0-1-1-16,3-1-10 0,1-3-14 0,0 1-26 15,2-6-36-15,3 0-46 0,-2-4-87 0,5-2-273 16,-4-2-652-16,5-2-217 0</inkml:trace>
  <inkml:trace contextRef="#ctx0" brushRef="#br0" timeOffset="232368.1392">15960 15216 1363 0,'0'0'620'0,"1"0"-320"0,-1 0-132 15,0 0-52-15,-2 4 7 0,-5 2 8 16,2 1-8-16,-7 3-22 0,-3 4-33 0,-5 2-19 16,0 1-12-16,-6 2-8 0,-4-1-4 0,-1-2-5 15,-5-2-6-15,5 1-7 0,0-4 1 16,0 1-4-16,2 0 1 0,1-1 1 0,5-2-8 16,4-3 3-16,8-1-2 0,6-2 1 0,1-3 4 15,4 0-4-15,1-1-10 0,5-2-8 0,1-2 3 16,5 2 0-16,2-1 10 0,5 3 6 15,1 1-6-15,2 0 3 0,4 1-2 0,-2 1 0 16,-2 2 3-16,5 3 2 0,0 0-1 0,0-1-1 16,1 4 1-16,0 1-2 0,-3-1 2 15,0 5 3-15,-1-1-6 0,-3 2-3 0,0 1-11 16,-2 0-22-16,0-2-31 0,-6-2-56 0,-1 2-140 16,-3-5-525-16,0-2-830 0</inkml:trace>
  <inkml:trace contextRef="#ctx0" brushRef="#br0" timeOffset="236331.4653">16520 15439 1 0,'2'0'0'0,"-4"0"0"0,1-1 0 16,0 0 0-16,1 1 0 0,0-3 0 0,0 3 214 16,0 0-34-16,-1 0-38 0,1 0-9 0,-1 0 21 15,1-1 24-15,-1 0 21 0,1 0 17 16,0 0-19-16,0-2-26 0,1 2-24 0,0-1-31 15,0 1-19-15,-1 0-14 0,2-1-6 0,3 1-5 16,-4 0 2-16,0 1-4 0,-1-2-6 0,0 2-3 16,0 0-12-16,0 0-8 0,0 0-10 15,-1 0-11-15,0 0-8 0,-2 2-8 0,1-1-1 16,0 0-3-16,0 3 2 0,-5-2-1 0,3 3-2 16,-2-2 3-16,2 2-1 0,-3-1 1 0,6-2 0 15,0 0-2-15,0 0 0 0,1-1-3 16,-1 0 4-16,1 2-1 0,1-3 0 0,-1 1 0 15,0-2-3-15,1 1 3 0,-1 0 0 0,1 0 2 16,-1 0 1-16,1 0-2 0,-1 0 1 16,0-2-1-16,1 2 3 0,4-1 1 0,-2-1 2 15,-1 0-3-15,3-2-2 0,-1-1 3 0,2-1 0 16,-2 1 4-16,0 1 1 0,2-1-3 0,-4 2 3 16,1-3 0-16,0 4 5 0,-2-1 2 0,-1 3 1 15,0-2-1-15,-1 1-6 0,1 0 1 0,-1 1-5 16,1 0 0-16,-2 1-1 0,2-1-4 15,0 0-3-15,0 0-2 0,-2 0-1 0,2 0-1 16,0 0 1-16,0 1-6 0,0-1-9 0,0 0-16 16,2 0-49-16,0 0-158 0,1 2-757 0,2-2-603 15</inkml:trace>
  <inkml:trace contextRef="#ctx0" brushRef="#br0" timeOffset="256507.9661">2799 7640 1 0,'-1'-2'0'0,"-1"-1"0"0,-2-3 0 0,2 1 231 16,1 0 85-16,1 1-33 0,-1 0-45 0,-2 2-44 16,2 1-46-16,-1 0-29 0,1 1-11 0,-1 0-21 15,1 1-16-15,1-1-19 0,0 1-19 16,0 1-12-16,-2 1-7 0,-2 0 2 0,-1 1 4 16,-1 3 8-16,-3 0 7 0,1-1 3 0,0 5 2 15,0-2-3-15,-2 1 1 0,2 2 0 16,-1 1 0-16,2-1-2 0,-1 4-7 0,0-4-6 15,3 5-8-15,-1 0-2 0,2-4-3 0,1 1-1 16,2-2 0-16,1 0-2 0,3-1-1 16,0-3 2-16,2-1-1 0,0-1 3 0,3 0-1 15,0 0 1-15,5-4-4 0,0 1-9 0,5-3-13 16,1-3-19-16,2 1-35 0,3-2-62 0,3-3-119 16,1 2-226-16,3-2-344 0,-1-3 176 15</inkml:trace>
  <inkml:trace contextRef="#ctx0" brushRef="#br0" timeOffset="256834.5301">3117 7593 1 0,'-7'-3'194'16,"-6"-1"261"-16,-3-1-86 0,1 1-63 0,1 3-51 16,-2-1-57-16,1 2-39 0,-4 2-34 0,7-1-31 15,-2 1-27-15,2 3-23 0,0 1-18 16,2 3-10-16,1 0-4 0,3 0-4 0,0 3-4 15,4-2 2-15,4 3 3 0,4-1 3 16,2 0 5-16,6 1 3 0,2 0-3 0,4-2-2 0,2 0-4 16,1-2-5-16,0 2-4 0,0-4-2 15,-2 0-3-15,-4-1-1 0,-1 0 1 16,-3-2-2-16,-3 0 1 0,-2 0 1 0,-4-1-3 16,0 0 0-16,-1 1 1 0,-2-3-1 0,-1 3 6 15,-2-2 4-15,-1 2 5 0,-2-1 1 0,-4 0 1 16,1 3-2-16,-4-2 0 0,0 1-2 0,-2-2-4 15,-1 2 0-15,2-2-4 0,-1 1-3 0,1 0-1 16,0-3-7-16,1 0-11 0,2-1-29 16,1 0-59-16,-1 0-111 0,2 0-204 0,2 0-375 15,3 0-9-15</inkml:trace>
  <inkml:trace contextRef="#ctx0" brushRef="#br0" timeOffset="257025.182">3329 7628 137 0,'0'-1'414'0,"2"-1"-87"15,1 1-37-15,0-3-26 16,0 3-34-16,4-2-79 0,0 1-72 0,0 2-52 0,3-3-26 16,6 2-11-16,-3-1-9 0,3 1-10 0,0 0-35 15,0 1-55-15,-2 1-99 0,2 1-185 16,-3 2-249-16,-4 0 247 0</inkml:trace>
  <inkml:trace contextRef="#ctx0" brushRef="#br0" timeOffset="257180.8289">3262 7832 1 0,'-6'2'0'0,"3"-1"32"0,-4-1 427 16,7 0-60-16,2 0-90 0,4-2-101 0,2-2-74 15,4 0-51-15,4-2-26 0,8-4-21 0,4 3-25 16,7-3-18-16,4-1-37 0,2 1-60 0,0-3-111 15,-1 2-171-15,-3-1-196 16,-1 1 192-16,-2-1 390 0</inkml:trace>
  <inkml:trace contextRef="#ctx0" brushRef="#br0" timeOffset="257549.4733">3822 7589 1 0,'4'-10'0'0,"1"-4"384"0,1-2 61 0,-4 3-31 16,-2 5-65-16,-2 0-59 0,0 1-54 0,-2 1-55 15,0 0-37-15,0 1-30 0,0 2-24 0,0 2-13 16,2-1-24-16,-3 2-22 0,2 0-15 15,2 2-11-15,-2 1-3 0,0 2 3 0,1 4 4 16,-2 1 3-16,2 2 5 0,0 2 4 0,2 2-4 16,2 0 2-16,0-1-4 0,2 0-4 15,0-2 3-15,3 0-5 0,3-1-4 0,0-1-3 16,3-4-1-16,4-2-9 0,-2-1-3 0,0-1-3 16,1-2-9-16,-3-2 7 0,0-3 5 0,-2 0 4 15,-1-2 6-15,0-1 3 0,-1-2 1 0,-2 0 0 16,2-2 3-16,-2-1-1 0,0 0 3 0,0-4 1 15,-2 1-1-15,-1 2 2 0,1 0 1 16,0 1 1-16,-3 2 12 0,1 3 1 0,-3 1 6 16,0 3 3-16,0-2 3 0,0 4 0 15,-2 0-6-15,2 1-5 0,-1 0-18 0,1 1-5 0,0 0-6 16,0 2-3-16,-1 1 7 0,0 3-2 16,-2 2 2-16,1 3 0 0,-1 2-1 0,3 0 0 15,0 0-1-15,0-1 2 0,3 0-7 0,-1-1-1 16,1 2-17-16,2 0-27 0,-1-1-32 15,0 0-62-15,2-1-100 0,1-2-195 0,-1 1-487 16,2-5-368-16</inkml:trace>
  <inkml:trace contextRef="#ctx0" brushRef="#br0" timeOffset="257867.0513">4249 7509 275 0,'-1'-6'670'0,"-3"-2"-170"16,0 1-131-16,-2 2-72 0,4 3-33 0,-2-1-75 15,0 2-59-15,2 1-51 0,-1 4-53 16,-1-1-13-16,0 3 4 0,-1 1-3 0,1 5 0 16,0-1 0-16,3 4-6 0,1-3 2 0,2 2 0 15,1-1-4-15,4-1 0 0,-1-1-3 0,3-1-3 16,3-3-4-16,1-1 2 0,1-2-5 16,1-4-2-16,-2 0 3 0,1-3-3 0,1-1 5 15,-3 0 2-15,-2-1 2 0,-2 0 4 0,-4-2 3 16,3 1 1-16,-5-1 1 0,0-2 2 0,-2 0-2 15,-2 1 0-15,0-2-1 0,-5-1-2 16,2 3-1-16,-2-3 0 0,0 1-2 0,-2-1-1 16,3 4-2-16,-3 0-1 0,2 0 0 15,2 2-1-15,-1 2-4 0,4-1-11 0,1 2-33 16,0 0-87-16,2 1-91 0,2 2-135 0,1 1-282 16,3-1-430-16</inkml:trace>
  <inkml:trace contextRef="#ctx0" brushRef="#br0" timeOffset="258150.5829">4611 7420 359 0,'0'0'582'0,"-1"0"-227"0,0 1-110 0,-3 2-42 15,-3 3 1-15,-1 0-5 0,-2 5-26 0,-2 1-34 16,-1 3-32-16,2 1-30 0,1-2-22 0,1 2-16 16,4 0-11-16,3 0-7 0,3-1-4 15,4-1-1-15,4-4-3 0,3 1 4 0,2-5-6 16,6 0-4-16,-1-4-3 0,4-1-5 0,0-2 0 15,-2-1 1-15,-1-2 2 0,-2 0 2 16,-4-1 2-16,-1-5 4 0,-5 1 5 0,0-5 6 16,-3 2 4-16,-1-3 3 0,-2 2 1 0,-2 1-3 15,-2-1 0-15,-2 1-2 0,-4-1-4 16,-1 0-4-16,-2 1-5 0,-1 0-3 0,-3 1-4 16,-1-1 0-16,-3 3-1 0,0 0-4 0,1 2-3 15,-1 2-9-15,2 3-24 0,3 1-75 0,-2 2-255 16,6 2-1120-16</inkml:trace>
  <inkml:trace contextRef="#ctx0" brushRef="#br0" timeOffset="259418.002">6772 7234 1 0,'-2'-2'0'15,"-4"-2"370"-15,1 2-6 0,0 2-80 0,3 1-65 16,-1 1-66-16,-3 3-44 0,-3 3-12 15,-2 2-13-15,2 0-16 0,0 3-10 0,4 1 3 16,-3 0 4-16,2 3 8 0,1-2-1 0,-2 4-13 16,4-1-14-16,-2-1-11 0,1 0-8 0,3 1-6 15,0-4-5-15,2 1-4 0,1-1 0 0,7-3-4 16,1 0-1-16,7-5-6 0,3-4-7 16,5-2-10-16,5-3-22 0,1-3-47 0,3-5-63 15,1 1-111-15,-3-3-105 0,-1-1-60 0,-2 1-8 16,-1-3 76-16,-6-1 184 0,-2 0 173 15,-6-3 0-15,-2 2 0 0,-3-1 0 0,-2-1 0 16,-5 3 0-16,-2 0 53 0,-1 4 156 0,-2 0 46 16,-6 5 19-16,1 0-4 0,-2 2-25 15,-1 2-39-15,-3 1-44 0,-1 3-28 0,0 1-15 16,-2 0-16-16,4 4-19 0,0-2-25 0,-1 3-23 16,5 1-16-16,4 1-8 0,-1 2-3 15,4 0-2-15,0 2 2 0,5-1 1 0,1 1 4 16,2 1 4-16,5 2 4 0,6-1-1 0,-3 0-2 15,5 1-4-15,1-2-4 0,-2 1-3 0,-1 0-3 16,-2-2-2-16,-5-1-2 0,2-2-1 0,-3 1 0 16,-3-2 0-16,-4 1 0 0,0-1 4 15,-2-1-2-15,-2 0 3 0,0-3 5 0,-4 2 2 16,-2 1 3-16,-1-3 4 0,-3 1-2 0,1 0-4 16,-1-2-1-16,0 1-3 0,0-2-1 0,1-1-1 15,3-2-4-15,1 1-6 0,-2-2-7 16,5-2-15-16,0 1-49 0,2-2-100 0,2-1-213 15,1-1-426-15,5-3-250 0</inkml:trace>
  <inkml:trace contextRef="#ctx0" brushRef="#br0" timeOffset="259592.9023">7300 7278 1 0,'2'-1'84'16,"3"-4"225"-16,-1 0-35 0,4 1-15 15,-5 2-40-15,5 0-71 0,-5 1-79 0,5 1-45 16,2 0-11-16,0 1-3 0,2 1-4 0,4-1-5 16,-3 2-13-16,1-1-25 0,0 2-147 15,-1 0-349-15,-2 2-117 0</inkml:trace>
  <inkml:trace contextRef="#ctx0" brushRef="#br0" timeOffset="259716.6929">7247 7424 1 0,'3'-2'0'0,"5"-3"0"16,2-1 0-16,3-2 0 0,7 1 0 0,1 1 0 15,6-2 0-15,4 2 0 0,2-2 0 0</inkml:trace>
  <inkml:trace contextRef="#ctx0" brushRef="#br0" timeOffset="260041.3164">7774 7165 1 0,'-5'-4'419'0,"0"0"48"0,-4 0-102 15,-2 2-64-15,2 2-60 0,-2 0-52 16,-3 0-55-16,3 1-36 0,0 1-31 0,0 2-22 16,3 1-18-16,-2-1-11 0,6 4-5 0,-4-2-2 15,6 2-1-15,0 3 3 0,2-2 1 16,1 0 2-16,2 4 8 0,7-1-1 0,0 1 3 15,2-2 0-15,6 0-6 0,-1 0-2 0,-1-1-5 16,3 0-3-16,-2 2-4 0,-2-2 0 0,2 1 0 16,-4-1-5-16,-3 0 5 0,0-2-4 15,-1 0-1-15,-6 0 2 0,1-1-2 0,-3-1 0 0,-1-2 3 16,-1 0 0-16,0 2 4 0,-4-3 2 16,3-1 1-16,-6 2-1 0,-1-1 1 0,0 1-4 15,-3-1-5-15,2 0-2 0,-2-3-9 0,1-2-6 16,0 1-24-16,1-3-81 0,0 1-165 15,3-1-440-15,4-1-706 0</inkml:trace>
  <inkml:trace contextRef="#ctx0" brushRef="#br0" timeOffset="260353.9202">8015 7204 434 0,'3'-1'641'15,"-3"1"-233"-15,0 0-124 0,-3 1-62 0,3 1-57 16,0-1-50-16,-1 1-44 0,-1 1-17 15,-2 3-2-15,-2 3-3 0,-3-1-2 0,1 3-13 16,5-1-12-16,0-1-5 0,2 0-4 0,1 0-5 16,1-2 5-16,2 2 7 0,4-2 4 0,6-2 3 15,-1 2-4-15,7-4-10 0,2-2-6 16,-2-1-7-16,1 0-2 0,-3-1 0 0,-2-2 0 0,-3 0 1 16,-1-3 3-16,-4 0 3 0,-1 2 1 15,-3-2 1-15,-2-1 3 0,-1 1-4 0,-1 0 5 16,-2-3 0-16,-3 0-3 0,-1 1 1 15,0-1-4-15,-1 1 0 0,-2 1-2 0,0-2 0 16,1 3-3-16,-1 4 0 16,-3-2 0-16,2 2-4 0,-3 0 1 0,3 0-2 0,1 2-11 0,6 0-20 15,-1 0-45-15,4-1-66 0,6 2-77 0,0-1-191 16,9 0-413-16,6 0-259 0</inkml:trace>
  <inkml:trace contextRef="#ctx0" brushRef="#br0" timeOffset="260644.44">8551 7185 176 0,'-1'0'562'0,"-2"0"-194"0,-3 1-87 16,-2 1-39-16,-1 4-12 0,-4 0-18 15,0 1-38-15,-4 1-39 0,5 3-33 0,-1 1-26 16,-2 2-17-16,5-1-9 0,-1 1-12 16,3 1-11-16,4 0-5 0,-2 1-8 0,4-2 0 15,3-5-1-15,4-1 7 0,-1-1-1 16,7-2 6-16,6-3-1 0,2-1-9 0,3-2 0 15,-1-4-10-15,2 1-2 0,-4-5 1 0,0-1-2 16,-2-1 5-16,-6 0 2 0,-1-3 4 0,-5 2 3 16,2-2 6-16,-6 1 3 0,-1-1 0 0,-1-1 5 15,-6-1-5-15,3 2-4 0,-4-3-2 0,-2 6-3 16,-1-2-3-16,-1 3-2 0,-6 2-5 0,1 0-8 16,-4 5-1-16,-1 1-5 15,-2 6-12-15,-3 3-34 0,2 0-156 0,-2 7-791 0,7 3-658 16</inkml:trace>
  <inkml:trace contextRef="#ctx0" brushRef="#br0" timeOffset="262315.4452">12545 6996 1 0,'-1'-4'0'0,"-3"1"0"0,1-3 392 0,1 1 12 16,-1 0-71-16,-1 0-54 0,2 2-77 0,-3 1-50 16,-1-1-38-16,2 2-37 0,-1 1-26 15,0 0-17-15,-1 2-14 0,-4 3-2 0,1 1 3 16,-1 1 6-16,-2 3 6 0,-1 0 2 0,3 3 1 15,-2 1-1-15,2 1 0 0,-4 2 1 0,3 0-1 16,2 1 0-16,0-2-6 0,0 2-9 0,4-3 1 16,1 0-1-16,1 0-4 0,5-3 2 15,0 0 0-15,3-1 0 0,4-4 7 0,4 3 1 16,3-3-8-16,3-2-9 0,4 1-17 16,4-3-20-16,3-3-19 0,1-3-26 15,2 0-37-15,-2-2-48 0,-3 0-59 0,-1 0-87 0,-1-5-70 16,-4 3-58-16,0-4-20 0,-3-1 57 0,0 0 351 15,-5-2 44-15,1-1 0 0,-4 1 0 16,0-1 0-16,-6 3 0 0,-1-1 0 0,-3 3 0 16,-1-2 229-16,-1 3 123 0,-3-2 6 0,0 3-13 15,-2 1-44-15,0 0-55 0,-4 2-55 0,2-1-55 16,-2 3-28-16,1 1-23 0,-3-1-19 0,0 3-18 16,-1 3-14-16,-4-1-10 0,4 1-9 15,0 3-4-15,3 0-5 0,1 2-5 0,4-2 1 16,1 3-2-16,1 1-1 0,3 1 3 15,2 2 1-15,1-1-2 0,1 2 3 0,4 1 0 0,1-1 0 16,1-1-2-16,1-1 3 0,-1 0-2 16,1-1 1-16,-1 2 2 0,-1-3-5 0,-1 2 0 15,0-2 1-15,-3-1-3 0,-2-1 4 16,0-2-3-16,-1-2 0 0,-2-1 5 0,-2-1 1 16,1 0 7-16,-1-1 7 0,0-1 2 0,0 1 1 15,-2-1-1-15,-1 0-4 0,-3 0-8 0,4-1 0 16,-3 0-3-16,4-1-6 0,-3 0 1 15,3 0-14-15,-3 1-10 0,0 0-23 0,0 0-38 16,3-1-66-16,-1 1-116 0,0 0-199 0,3 1-350 0,0 0-92 16</inkml:trace>
  <inkml:trace contextRef="#ctx0" brushRef="#br0" timeOffset="262527.4972">13042 7099 1 0,'3'-4'305'0,"4"-1"111"16,-3 1-35-16,4-1-31 0,-2 3-69 0,0 0-101 15,1-1-74-15,-3 1-48 0,3 2-32 0,-2 0-19 16,2 2-9-16,0-1-4 0,-1 3-6 0,0 0-2 16,2-1-5-16,-3 4-6 0,2-1-7 15,-4 1-38-15,2 0-93 0,-3 2-184 0,-2-2-344 16,0 2-38-16</inkml:trace>
  <inkml:trace contextRef="#ctx0" brushRef="#br0" timeOffset="262689.0647">12999 7228 1 0,'0'0'0'0,"3"1"0"0,-2 1 118 0,3-1 469 16,2 0-12-16,-3 0-159 0,4 0-139 0,-1-1-88 15,0 1-54-15,4 1-34 0,-1-2-25 16,0 1-24-16,2 0-18 0,1 1-16 0,2-1-12 15,3 1-10-15,3-1-26 0,-2 1-88 0,4-1-348 16,-1 2-1054-16</inkml:trace>
  <inkml:trace contextRef="#ctx0" brushRef="#br0" timeOffset="266788.6437">13584 6950 1 0,'-1'-1'0'0,"0"-1"0"0,1 0 0 0,-1 1 0 16,0 0 232-16,-1-1 60 0,1 2-70 0,1 0-62 15,-2 2-74-15,2-1-50 0,0-1-24 16,2 1-6-16,-2 0 10 0,0-1 14 0,1 1 8 15,-1-1 1-15,0 0-8 0,0 0-12 0,2 0-6 16,-2 3 24-16,1 0 28 0,0 2 23 16,0 1 12-16,3-2-13 0,1 3-12 0,1 1-7 15,-1 0-3-15,3-1-7 0,-1 1-7 0,2-1-9 16,2-2-7-16,-1 3-7 0,0 1-5 0,1-4-5 16,1 1-4-16,-1 1-4 0,-4-1-5 15,0-1-3-15,0 1 1 0,-2-1-3 0,1-1 2 16,-4 1-1-16,1-1-2 0,-2 1 2 15,1 1-1-15,-2 1 1 0,0 0 5 0,-3 2 3 16,0 1 2-16,0-1 4 0,-4 3 1 0,0 0 1 16,0 1 0-16,-1-1 0 0,-3 4 0 0,1-1-3 15,0 3-4-15,-2-1 2 0,3-2-1 16,-1-1-1-16,0-3 1 0,6 0-4 0,-1-2-1 16,3-3-3-16,-1 0 0 0,-1 0 2 0,3 0 0 15,0-1 0-15,1-1-4 0,0-1-6 0,1 1-13 16,1-3-23-16,5-1-65 0,1 1-204 0,5-1-507 15,4-1-224-15</inkml:trace>
  <inkml:trace contextRef="#ctx0" brushRef="#br0" timeOffset="267118.7214">14038 7152 927 0,'-4'1'334'0,"-1"0"-115"0,-5 3-73 15,2-1 12-15,-1 3 23 0,0 1-12 0,-1 0-32 16,-2 2-35-16,-1 2-32 0,3-1-23 16,1 3-17-16,0-2-5 0,2 2-9 0,2-3 0 15,3 0-2-15,2-3-2 0,2 1 5 0,3-2 6 16,2 0 10-16,3 0-3 0,3-3-3 16,3 0-8-16,1-2-12 0,-1-2 2 0,1 0-2 15,-2-3 2-15,-2-1 5 0,0-2 1 0,-3-2 4 16,-2 0 2-16,-2-4 2 0,-1 3-3 15,-2-1-2-15,0-1-3 0,-2-1-7 0,-2 1 5 16,-1-1-3-16,0 2-1 0,-4-1-3 0,1 3-6 16,-4 0-2-16,1-2-3 0,-3 3 3 0,3 0-2 15,-2 2-5-15,-1 1-3 0,-1 2-13 16,5 3-22-16,1-2-55 0,-2 4-147 0,6-1-295 0,0 5-482 16,4 1 79-16</inkml:trace>
  <inkml:trace contextRef="#ctx0" brushRef="#br0" timeOffset="267448.3276">14353 7161 326 0,'-6'-1'803'0,"3"-1"-420"16,-2 0-157-16,-1 3-50 0,-1 1-16 0,0 2 0 16,-6-1-23-16,2 5-25 0,0-4-25 15,2 3-26-15,3-2-16 0,-1 2-16 0,3-2-6 16,2 0-3-16,2-1-1 0,2 0 3 0,1 2 2 15,-1 0 2-15,6-1-3 0,-1-1 1 16,3 0-3-16,2 1-4 0,2-3-1 0,0 0-11 16,0 0-1-16,-2-2-4 0,-2 0-3 0,0-3 4 0,-3 2 1 15,-3-1 4-15,0-3 5 0,-1 1 5 16,0 0 0-16,-2-1 0 0,-1-1-3 16,-1-1-8-16,1 2-3 0,-3-2-3 0,-2 1-7 15,2-1 2-15,-4 2-3 0,0-1 0 0,-1 2 0 0,-3-3-2 16,1 4-2-16,-3 0-4 0,0 2-6 15,0 1-19-15,3 1-30 0,2 1-66 0,0 1-125 16,5 3-183-16,3 0-413 0,5 2-248 0</inkml:trace>
  <inkml:trace contextRef="#ctx0" brushRef="#br0" timeOffset="267740.4484">14691 7185 382 0,'-1'-1'612'0,"0"1"-153"0,0 0-154 15,-1 1-83-15,-2 0-50 0,0 2-55 0,-5 2-24 16,-1 0-7-16,-3 2-6 0,-2 0-14 0,3 4-16 16,1-2-14-16,1 1-11 0,1 1-5 0,7-3-3 15,1 2 1-15,3-2 1 0,3 1 2 16,3-1 5-16,7-1-1 0,-2-1-3 0,1 0-4 16,3-4-4-16,0 0-3 0,-4-2-1 15,1-3 3-15,0-3 4 0,-3 1 7 0,1-2 3 0,-2-3 0 16,-2 0 1-16,-4-1 0 15,3 0 1-15,-6 0-1 0,1-2-3 0,-2-2-4 0,-2 3-5 16,1-4-2-16,-4 4-3 0,1-1-1 0,-2 1 3 16,-1 2-9-16,-2 2-3 0,-3 0-5 0,-2 3-3 15,1 1-4-15,-1 1-7 0,-4 5-19 16,0 1-73-16,-2 6-247 0,1 2-910 0</inkml:trace>
  <inkml:trace contextRef="#ctx0" brushRef="#br0" timeOffset="270447.1259">20411 7199 1 0,'1'-4'0'0,"-1"-3"0"16,0 0 0-16,0 1 257 0,0-1 72 0,0 2-51 16,0 0-47-16,-1 0-42 0,0 3-26 0,-2 0-16 15,0 0-15-15,0 0-23 0,2 2-30 0,-3 2-37 16,0 0-24-16,-2 1-7 0,-4 3 10 15,-5 2 13-15,-1 4 10 0,-2 0 4 0,-3 6 1 16,3 1 0-16,-5 2-5 0,3 1-1 0,-1 3-8 16,1 1-6-16,-1 0-6 0,4 1-5 0,-2-2-2 15,5-2-1-15,4-3 0 0,5-1-7 16,4-3-2-16,5-1-4 0,4 0-2 0,5-2 0 16,8-2-4-16,3-3-9 0,8-2-14 0,7-2-13 15,3-3-17-15,4-4-12 0,-1 0-18 16,2-2-12-16,-3-3-14 0,-4-2-8 0,-3-3-2 15,-2-2 0-15,-4-3 14 0,-6 0 25 0,-1 0 33 16,-4 0 26-16,-2-1 23 0,-4 3 18 0,-5 0 23 16,-5 2 20-16,2 1 21 0,-8 2 11 15,-3 1 6-15,-1 3 3 0,-3-1-3 0,-2 2-5 16,-5 2-11-16,-3 1-11 0,0 0-7 0,1 2-5 16,-1 2-5-16,-1 3-11 0,2 2-9 0,0 2-13 15,5 3-9-15,1 0-3 0,4 3-3 0,1-2 3 16,5 5 1-16,2-2 2 0,2 2 2 15,6 1 0-15,-1 1 4 0,1 1-6 0,0 0 0 16,3 1-2-16,2-3-7 0,0 0 6 0,-3-2 0 16,0-7 0-16,1 2 1 0,-5-4-5 0,-1-1-1 15,-3-3 0-15,0 0 1 0,-2-2-1 16,0 0 2-16,-2 1 3 0,1 0 8 0,0-1 12 16,-3 0 6-16,-1 0 4 0,-4 1-3 0,-1-2-7 15,-1 0-6-15,-3-2-6 0,-3 1-2 16,0-1-7-16,-1-2-3 0,1 0-4 0,0 2-9 15,-1-1-1-15,2 0-8 0,1 0-20 0,3-1-32 16,4-2-56-16,3 3-79 0,4 1-195 0,2-2-420 16,5 0-345-16</inkml:trace>
  <inkml:trace contextRef="#ctx0" brushRef="#br0" timeOffset="270662.6449">21054 7420 1 0,'1'-3'313'0,"1"0"80"0,1-2-51 0,-2 0-17 16,0 2-24-16,0-1-61 0,-1 2-77 0,1 0-68 15,1 0-49-15,-1 2-35 0,1 0-16 16,-1 0-12-16,0 2-8 0,0-2-7 0,3 2-4 16,0 0-7-16,3 1-5 0,-2 0-6 0,0 3-18 15,0 0-17-15,-3 0-30 0,2 2-61 16,-2-1-102-16,-4 2-157 0,-3 0-133 0,-1 1 356 15,-4 1 216-15</inkml:trace>
  <inkml:trace contextRef="#ctx0" brushRef="#br0" timeOffset="270802.4604">20835 7564 1 0,'-3'3'0'0,"-1"0"0"16,2 1 0-16,3 0 0 0,5 0 69 16,2-2 469-16,5 0-24 0,7 1-139 0,3-2-142 15,2 0-91-15,5 0-59 0,7 0-38 0,-3 1-25 16,4 0-15-16,1 0-16 0,-1 1-14 0,2-2-29 15,-4-1-59-15,-5 1-132 0,0-1-360 16,-1 0-366-16</inkml:trace>
  <inkml:trace contextRef="#ctx0" brushRef="#br0" timeOffset="271157.4284">21489 7367 290 0,'-1'-4'568'16,"-3"-3"-85"-16,0-2-131 0,4 2-43 0,0 0-36 15,3 1-54-15,0 1-56 0,-1 3-51 0,-1-1-38 16,6 1-29-16,-3 1-23 0,5 1-11 16,3 0-4-16,3 3 0 0,4 2 0 0,4 2-2 15,-1 4 3-15,1 1-3 0,0 0-1 0,-6 0-1 16,0 1-2-16,-6 0 0 0,-2 1 0 15,-5 0 0-15,1 2 0 0,-3 1 2 0,-2 2 1 16,-1-1 3-16,-5 4 4 0,1 0-1 0,-5-2 3 16,-2 0 0-16,-4 2 3 0,3-4-1 15,-6 1-1-15,2-2 0 0,2-2-5 0,-2-2 1 0,2-2 0 16,4-2-2-16,1 0 0 0,2-2-5 16,1-2-1-16,0-1-4 0,5 1-4 0,1 0-16 15,0-3-30-15,2 0-48 0,-1 0-69 16,7 0-109-16,3-2-247 0,8 0-438 0,5-1-61 15</inkml:trace>
  <inkml:trace contextRef="#ctx0" brushRef="#br0" timeOffset="271476.6635">22037 7544 626 0,'0'-5'554'0,"1"-1"-117"16,-1-2-102-16,-1 5-60 0,-2 0-56 0,0 1-80 15,-1 1-59-15,0 2-41 0,-4 2-18 16,-1 1-2-16,-6 4 7 0,-1 0 6 0,-4 4 2 15,1-1-6-15,-1 2-6 0,1 1-8 0,4 2-4 16,-1 2-1-16,6-1-1 0,4 3 3 16,4 0 2-16,9-4 0 0,3 0 1 0,7-1-1 15,4-4-2-15,2 1-7 0,2-4-1 0,1-1-3 16,-4-3-1-16,3-2 3 0,-4-3-1 16,-4-1 2-16,0-4 3 0,-1 0 3 0,-3-2 6 15,-2-3 2-15,-3 1 3 0,0-4-5 0,-4 2-1 16,0-2-3-16,-2 0-5 0,-2-1-1 0,-5 0-6 15,2 0-3-15,-5 0-3 0,-1 2-2 16,-1-3-1-16,-2 2-1 0,-1 2 0 0,-3 0-4 16,1 3-5-16,1 0-16 0,2 0-30 0,5 3-51 15,3 2-117-15,4 2-174 0,1 3-197 0,7 1-312 16,5 3 257-16</inkml:trace>
  <inkml:trace contextRef="#ctx0" brushRef="#br0" timeOffset="271775.1308">22494 7569 651 0,'-3'1'326'0,"-4"0"-122"0,-3 2-33 16,-1 2 31-16,-1 0 41 0,-6 1-8 15,1 1-37-15,0 2-38 0,-3-2-38 0,1 1-31 16,0 1-22-16,7 0-15 0,2 1-11 0,2-3-7 16,6 1-3-16,3 0 0 0,3 2 2 15,4-1-1-15,3 2-3 0,6-1-4 0,1-1-9 16,-1-2-5-16,2 0-5 0,0-4-3 0,-1 2-2 15,-5-4 0-15,-1-2 3 0,-1-3 2 16,-1 1 5-16,-3-2 3 0,1-2 2 0,-5 0 0 16,3-3-2-16,-4 1-4 0,-1-3-3 0,0 1-3 15,-3-1-4-15,0-2-1 0,-4-2-4 0,2 2-2 16,-3-1 2-16,-2 1-2 0,-1 1-1 16,0 0 0-16,1 2-8 0,3 2-8 0,-1 1-18 15,-1 4-47-15,6 2-130 0,2 1-140 0,2 3-229 0,7 2-411 16,1 1 173-16</inkml:trace>
  <inkml:trace contextRef="#ctx0" brushRef="#br0" timeOffset="272159.0872">22840 7606 1 0,'1'-3'129'0,"-1"-3"370"0,0 0-75 15,0 0-66-15,0 3-25 0,0-1-61 16,-1 0-61-16,1 0-40 0,-1 2-42 0,1 1-24 15,-1-1-15-15,1 2-12 0,-1-1-9 16,1 0-8-16,-2 1-14 0,2 0-12 0,0 0-13 16,-3 0-14-16,3 1-5 0,-1-1-4 0,0 1-3 15,0 2 3-15,-2-1-1 0,-3 4 3 0,1 0-1 16,-2 1 2-16,-2 1 0 0,2 2-2 16,1 0 3-16,0 3-4 0,-3-2 1 0,6 4 2 0,1-4-2 15,0 3 1-15,2 0 3 16,1-3-2-16,2 2 2 0,4-3 2 0,-2-1-3 0,4 2 3 15,2-4 2-15,4 0-3 0,0 0 3 16,1-3 0-16,-2-3 2 0,4-1 1 16,-5-1 5-16,4-2 3 0,-4-2 3 0,3-2 1 0,-1-1-5 15,-2 0 3-15,1-2 2 0,-2 1-3 16,-3-3 10-16,-4 2 0 0,3-4-3 0,-3 2 2 16,-3-1-6-16,-2 0-5 0,-2-1-5 0,-3 2-2 0,0-3-8 15,-4 5-4-15,-6-1-8 0,1 4-15 16,-7 3-25-16,-8 4-125 0,-4 6-838 0,-5 2-707 15</inkml:trace>
  <inkml:trace contextRef="#ctx0" brushRef="#br0" timeOffset="282840.901">3001 9894 1 0,'0'1'0'0,"-1"-2"0"0,0 1 0 0,0 0 0 16,1 0 0-16,0-1 0 0,1 1 0 0,-1 0 0 16,0-1 0-16,1-1 0 0,-1 2 0 15,1-1 0-15,0-1 0 0,-1 2 0 0,0-1 0 16,0 1 0-16,0-2 48 0,0 2 64 0,0-1 19 15,0 1 4-15,0 1-13 0,0-1-14 0,-1 0-14 16,1 0-7-16,0 0-8 0,-1 2-4 16,1-2-6-16,0 1-3 0,0-1 5 0,0 0 2 15,0 0 10-15,0 0 8 0,1 0 1 0,-1 0 5 16,0 0 1-16,1 0 0 0,-1 2 0 0,0-2-10 16,0 1-7-16,0-1-8 0,0 0-6 0,0 0-7 15,0 0-6-15,0 0-7 0,0 0-10 0,0 0-3 16,0 2-6-16,0-2-3 0,0 0-3 15,0 0-7-15,0 0-3 0,0 0-2 0,0 0 1 16,0 0-3-16,0 0 2 0,0 0 0 0,0 0-3 16,0 0 5-16,0 0-3 0,0 0-1 0,0 0 1 15,0 1-4-15,4-1 1 0,-4 0 0 16,0 0-1-16,0-1-1 0,0 1 1 0,0 0 0 16,0 0-3-16,0 0 2 0,0 0-2 0,0 0 0 15,1 0 4-15,1 1 0 0,0-1 3 16,0 0 3-16,1 0 2 0,2-1 1 0,-3 1-1 15,4 0 3-15,-3 0-4 0,5 0-2 0,-5 0 0 16,4 0-3-16,-2-2-1 0,1 4-3 0,0-2-2 16,0 0-2-16,2 0 2 0,1 0 0 15,-1 1 0-15,0-1 2 0,0 0-5 0,5 1 3 16,-2-1-1-16,2 0 0 0,-1 0 4 0,0 1-3 16,0-1-1-16,0 0-1 0,1-1 0 15,1 0 3-15,-4 1-1 0,0 0 1 0,2 1-3 16,-4-1 1-16,1 1-1 0,-1-1 0 0,-4 0 4 15,0 2-3-15,-1-2-3 0,-2 0 0 16,0 0-2-16,-1 0 4 0,0 0 0 0,0 0 3 16,0 2-3-16,-1-1-2 0,1-1 0 0,0 0-2 15,-1 0 4-15,0 1-4 0,1-1 2 0,-2 1 1 16,2 2-2-16,-1-1 4 0,0 1 1 16,-1 0 0-16,2 2-1 0,0 0-1 0,-2 2-1 15,0 1-1-15,-2-1 3 0,1 1 0 0,1 3-1 16,-2-1 1-16,0 1-4 0,2-1 3 0,0 1 1 15,-2 0 0-15,1 1 1 0,1 1-2 16,-3 0 1-16,3-1-4 0,0 2 5 0,0-3-1 16,-1 2-1-16,0-4 3 0,3 2-4 0,-1-4 1 15,-1 1 3-15,1 1 2 0,-1-3 0 0,1 0-4 16,0-1-1-16,1-3-1 0,-2 3 5 0,2-4 1 16,0 0-1-16,0 0 0 0,0 1-4 15,0-2 0-15,0 0 2 0,0 0 0 0,0-2 1 16,0 4-2-16,0-2 1 0,0 0-2 0,0 0 5 15,0-2-1-15,0 2-3 0,0 0-2 0,0-1-9 16,0 1-8-16,0 0-8 0,0-1-18 16,-1 1-28-16,1-1-41 0,0 0-48 0,0-2-69 15,0 2-116-15,1-1-285 0,-1-1-345 0</inkml:trace>
  <inkml:trace contextRef="#ctx0" brushRef="#br0" timeOffset="283255.3093">3131 10057 1 0,'-3'-2'0'0,"-1"-2"342"15,3 2 76-15,0-1-95 0,1 3-58 16,1-2-40-16,-1 1-35 0,1 0-36 0,2 1-42 15,-2-2-41-15,2 1-26 0,0 1-15 0,1-1-6 16,2 1-5-16,1 0 0 0,3 0 1 16,0-1 0-16,2 1-3 0,1 0-4 0,0 0-3 15,2 0-2-15,-3 0 1 0,-2 0 1 0,2 0-4 16,-4 0 0-16,1 2-5 0,-1-2 1 0,-2 0 4 16,0 0 3-16,0-1-3 0,0 0 3 15,1 0 1-15,-4 0 0 0,3-2 7 0,-3 3 1 16,-2-1 0-16,1 0 2 0,-1 2-3 0,0-2 3 0,-1 1 0 15,0 1-1-15,-1-1 3 0,1 0-9 16,-1 0-7-16,1 0-1 0,-2 0-3 16,2 1 3-16,0-1 0 0,0 0-4 0,0 0-4 0,0 0 2 15,0 0 1-15,0 0 1 0,0 0 1 16,0-1-6-16,0 0-7 0,0 0-16 0,0-2-43 16,0 2-121-16,2 1-243 0,-1-1-486 0,2 0-39 15</inkml:trace>
  <inkml:trace contextRef="#ctx0" brushRef="#br0" timeOffset="284381.3041">3309 9755 1 0,'-2'-5'0'0,"0"-1"0"0,-2-3 0 16,-1 2 0-16,2 1 130 0,-1 0 62 0,0 1-37 15,0 1-31-15,-1 0-22 0,2 1-11 16,-2-1-4-16,1 0-7 0,-2 1-8 0,1 0-1 16,-2-1-10-16,1 2-4 0,1-2-4 0,-2 0-1 15,1 0 0-15,-3 1 2 0,3 0-1 0,0-1-4 16,-1 1-8-16,0-1-8 0,2 1-6 15,0-1-2-15,-1 2 7 0,0 0-1 0,3-1 1 16,-3 1 0-16,2 0-7 0,-2 0-2 0,0 0-3 16,-1 1-1-16,-2 1-1 0,2 0 0 0,1 0-2 15,-2 0-4-15,-2 0 0 0,1 0-1 16,1 1 1-16,-1 2 3 0,-2-2-3 0,-2 1 1 16,2 2-2-16,0-3 3 0,-1 3 2 0,-3 2 0 15,2-2 2-15,0-1-4 0,-3 1 5 16,3-1-2-16,-1 1 1 0,0 0 0 0,3 2-5 15,1-2-3-15,-1 1-3 0,0-2 1 0,2 3 3 16,0-1-2-16,-2 0 0 0,2 0-3 0,2 0-1 16,-1 1 1-16,1 1 1 0,-2 0 5 0,0 1-4 15,3 2 0-15,-1-3 0 0,-1 3-2 16,1-2 4-16,0 0 1 0,-2 1-1 0,2 0-4 16,3-3-1-16,-3 4 1 0,3-2-1 0,-2 0 4 15,4 0-6-15,0 1-2 0,-2 0 0 0,0-2 0 16,0 1 2-16,2 1 0 0,0-2 0 0,0 1-3 15,0 2 0-15,1-1 2 16,-1 1-1-16,1 2 5 0,-1-2-4 0,2 1-3 0,-1 1 1 16,2 2-2-16,-1-1 4 0,0 0 1 15,2 3 2-15,-2-1-2 0,3 1-1 0,0 0 1 16,-1-1-1-16,2 1 6 0,1-3-1 0,2 1-1 16,-1-1 1-16,2-2 0 0,0 1 6 0,1-3 2 15,1-1 2-15,0 2 0 0,1-2-3 0,-1-1 1 16,3 2-1-16,0-2 0 0,1-3-4 15,-1 1-5-15,1 1-1 0,-1-1-4 0,0 1 4 16,-1-1 0-16,1 1 1 0,4-1-1 0,-1 1-2 16,-2 0-1-16,3-2 0 0,-3 4 4 0,-2-4-1 15,3 0-1-15,-2-1-1 0,1 0 0 0,0 0 0 16,-1 0 2-16,0-2 0 0,-2 0-1 16,5-1 1-16,-2 0 1 0,3-1-3 15,1 0 4-15,-1-2-3 0,1 0-1 0,0-1 1 0,2 1-2 16,-3-1 2-16,-1 0 1 0,1 0 1 15,-1-2 0-15,0 0-2 0,1 1 1 0,-2-2-1 16,2 0 5-16,-2-1-6 0,2 1 3 0,1-4-1 16,-3 2-2-16,2-3 6 0,-2 2 3 0,0-4 4 15,-3 4 1-15,1-3-1 0,1 2 2 0,-3-3 1 16,-1 2 1-16,-3-1 2 0,1-1-5 16,-1-2 0-16,1 2-4 0,-3-1 3 0,0 1-1 15,-2 0 2-15,1 1-2 0,-1 2-2 0,-1-2 2 16,-1 3-4-16,-1-2 5 0,0 1 0 0,0 0-3 15,-1 0 2-15,0-1-3 0,-1 3 2 16,-2-2 0-16,1 0 1 0,-2 0-1 0,1 0-4 16,-1-4-4-16,-2 2-2 0,0 0 1 0,0-1-2 15,0-1 0-15,-4 2-2 0,1-1-3 0,-1 0 3 16,-2 1 1-16,2-1-1 0,-4 1 2 16,3 1-4-16,-3 2 0 0,0-2-3 0,0 4 3 15,-1 0 0-15,0-1 0 0,0 3-1 16,0 0-2-16,1 3 5 0,-1-2-1 0,0 4 1 0,0-1 0 15,1 2-3-15,1 0-1 0,2 0-1 16,-1 0 1-16,-1 3 1 0,2-1-1 0,0 2 1 16,-1-2-4-16,1 3-1 0,0 0 1 0,2 1-2 15,0-1-1-15,0 2-4 0,2-1-8 16,0 1-7-16,0 1-11 0,1-1-19 0,0-1-26 0,3 3-30 16,1-3-51-16,-3-1-83 0,5 2-202 15,0 2-408-15,2 0-95 0</inkml:trace>
  <inkml:trace contextRef="#ctx0" brushRef="#br0" timeOffset="288579.0722">8583 8881 1 0,'5'-2'0'0,"-2"0"0"16,2 0 0-16,-1-1 0 0,-2 3 0 0,3-1 0 15,-2-1 0-15,0 2 0 0,-2-2 0 0,3 2 0 16,-3-2 0-16,0 1 0 0,0 1 0 16,-1-1 99-16,0 1 57 0,0-1-9 0,0-1-8 15,0 0-2-15,0 1-8 0,0 1-7 0,0-1-18 16,0-1-13-16,-1 2-8 0,1 0-8 0,0 0-2 16,-1-1-5-16,1 1-5 0,0 0-1 0,0-2-6 15,-1 2 0-15,1 0-8 0,0 0-8 16,0 2-8-16,0-2-12 0,-3 0-1 0,3 1-2 15,-1-1-3-15,1 0-4 0,-1 2-5 0,-1-1-1 16,-2 0 2-16,-1 3 6 0,2-1 4 0,-3-1 5 16,2 2 4-16,-3-1-1 0,3 0 7 0,-3 1 2 15,0 1 1-15,4-2-4 0,-1 2-6 16,-2-2-5-16,3 2-4 0,-3 0 2 0,5 1-2 16,0-2-3-16,1 1-1 0,0-2-3 0,0 1 1 15,1 2 1-15,-1-1 2 0,1-1 3 16,4 1 0-16,-2 0 2 0,1-1 1 0,3 0 6 15,-1-1-1-15,0 1 1 0,3-2-1 0,1 1-5 16,0-1 0-16,1-1 0 0,-1 0-2 0,0 0-2 16,2 1-4-16,-3-1-4 0,1 0-2 15,0 1 1-15,-1-1 0 0,-1 0-1 0,-4 0-1 16,2 0-5-16,-3 0 1 0,-2 2 2 0,0-2 0 16,3 1 0-16,-3 1-2 0,-1 0-1 15,0 2 1-15,-1-1 1 0,-1 1 3 0,0 0 1 16,0 0 1-16,0 1-2 0,-4-1 1 0,3 0 0 15,2-3 0-15,-2 3 3 0,-1 0-3 16,2-2 0-16,-1 1-1 0,-3-1 3 0,3 0 2 16,-4 0-1-16,3 1 2 0,-3-1-4 0,0 1 0 15,3-2 2-15,-6 0-1 0,2 1 2 0,3-1-4 16,-3 0-2-16,-1-1-1 0,3 0 0 16,0 0 1-16,-1-1 2 0,3 1-2 0,-3-1-2 15,5 1-2-15,-1-1 2 0,-2 0-2 0,4 3 3 16,1-6-2-16,-1 3-2 0,0-1-1 0,1 0-4 15,0 1-2-15,1-1-6 0,0 0-13 0,-1 0-29 16,0-2-43-16,1 1-77 0,0-1-128 16,3 2-241-16,-1-3-275 0,0-1 257 0</inkml:trace>
  <inkml:trace contextRef="#ctx0" brushRef="#br0" timeOffset="289619.6261">8754 8829 1 0,'-1'-3'0'0,"0"-2"0"0,-1 1 0 0,-2-2 0 16,3 2 0-16,0 0 51 0,1 0 149 0,-1-1-37 15,0 1-35-15,-1-1-13 0,-1 1-15 0,1 0-5 16,2-1-3-16,-2 3-11 0,-1-2-4 0,-2-1-8 16,3 2-3-16,-3-1-6 0,1 1-5 0,2 0-5 15,-4 0-5-15,3 1-6 0,-4-1-5 16,3 2-6-16,-3 0-8 0,2 0-3 0,-3-1 0 16,-1 1-1-16,1 1 0 0,2 0-2 0,-3 0 2 15,-3-1-2-15,3 1 0 0,-1 0 3 16,-1 1-2-16,1 0 1 0,0-1-2 0,1 2-1 15,1-1 0-15,-1-1 0 0,0 1 0 0,5 0 0 16,-4 2 1-16,4-1-2 0,-2-2 1 0,-3 2 5 16,3 0 0-16,0 0 2 0,-2 0 2 15,3 2-2-15,-4-1-2 0,1 0 2 0,0 1-1 16,2 0-1-16,-3 0 0 0,1 1-5 0,0 0-2 16,3 2 0-16,-5-3-1 0,3 2 2 15,-2 0-3-15,-1 0-2 0,4 1-2 0,-4 0 1 0,1 0-1 16,-2 2 3-16,2-2-1 0,-1 0-1 15,1 2-1-15,0-2-1 0,5-1 1 0,-2 2 1 16,2-2-1-16,-2 0 0 0,4 0 1 0,0 1 0 16,-1-2 2-16,2 1 0 0,1-2 1 0,0 3-1 15,0 0-1-15,0-1-1 0,1 0 0 0,-1 3 1 16,3-3-4-16,-2 1 0 16,-1 0-1-16,0 0 0 0,1 2 1 0,-1 0 1 0,0-1 0 15,0 1-4-15,0 3 2 0,-1-2 0 0,1 1-2 16,-1 0 4-16,1 1-2 0,1-3 1 15,-1-2-1-15,1 2 0 0,0-2 1 0,0-1 1 16,0 1 3-16,4-2 1 0,-2 0 3 0,-1-1 3 16,4 0 2-16,-3 1 3 0,4-2-3 15,-2 0-3-15,4 0-1 0,2 0-5 0,-1 1 0 16,1-1 1-16,0 1-1 0,-1 0-3 0,4-2 0 16,-4 1 1-16,3-1-2 0,-2 0 5 0,-1 1-3 15,3-2 0-15,1 0-1 0,-2 1-2 16,-1 1 1-16,0-1 1 0,0 0 0 0,0-2 1 15,0 0-1-15,3 1-1 0,-3-1-1 0,1 0 2 16,-1-1-2-16,1 0 0 0,4 0-1 16,-3-3-2-16,1 3 4 0,2-1-2 0,2 1 2 0,-4-1-1 15,3-1-1-15,-4 1 0 0,0-1-1 16,0 1 2-16,-3 0 0 0,1-1 0 0,-1 0 1 16,-1-1 1-16,-1 2 1 0,5-1 2 0,-5-2 1 15,3 2-1-15,-1-2 1 0,1 0 0 0,-3 0-1 16,0-1 4-16,1 0-2 0,1-1 1 0,-1 0-1 15,0-1 0-15,-1 0 4 0,-1 0 2 16,1-5-1-16,0 1 0 0,-2-1-1 0,-1 2-2 16,-1-1 2-16,1 3 4 0,-3 0 0 15,-1 0 1-15,-1-1 1 0,0 2-4 0,-1-1-1 16,-1 0-1-16,-3 0-1 0,1 0-2 0,-3 2-4 16,3-3-2-16,-5 3-3 0,1-3 2 0,-3 1-2 15,2 1 1-15,2 0 0 0,-2-3-3 16,0 5 2-16,1-3 1 0,0 2-1 0,-2 1 2 15,1-1-3-15,3-1-2 0,-4 2-2 0,1 0 2 16,-2 1 1-16,1 0 1 0,0 2-1 0,1-1-6 16,-3 1 4-16,3-1-2 0,-1 2 0 0,0 1 1 15,-2 1-6-15,2 0-3 0,2 1-6 16,-2 1-9-16,1 2-28 0,0-1-40 0,0 2-104 16,4 1-297-16,-2 1-601 0</inkml:trace>
  <inkml:trace contextRef="#ctx0" brushRef="#br0" timeOffset="294818.9147">14446 8698 1 0,'2'-1'0'15,"2"-1"0"-15,-1 0 0 0,-1 1 0 16,4-2 0-16,-4 0 147 0,-1 0 115 0,1 0-18 16,-1 0-23-16,-1 1-26 0,2-1-21 0,-2 2-27 15,0-3-33-15,0 3-16 0,-2 0-24 0,2 0-18 16,-1 0-2-16,0-1-9 0,0 1-5 16,1 1-11-16,-1-2-8 0,0 2-11 0,-2 0-6 15,0-1 4-15,1 1-5 0,0 0 0 0,-4-1 2 16,3 2-6-16,-4-1 8 0,2 0 8 0,-4 0 3 15,1-3 9-15,-1 3 2 0,2 0 3 16,-2 0 3-16,0 0 2 0,0 0-2 0,-2 0-2 16,0 0-1-16,1 3-6 0,-3-2-1 0,0 1-1 15,1 1-6-15,0-1-5 0,2 2-3 16,1 1-6-16,0 0-3 0,4-1 1 0,0 0-4 16,3 1 0-16,-1 1 3 0,0-1-7 0,3 0 5 15,0 1-1-15,1 1-1 0,3-2 8 16,-1 1-2-16,0 0 0 0,3 1 3 0,2-2-2 15,0 1 2-15,0-2 3 0,6 2-2 0,0-2-1 16,0-2-2-16,1 0-2 0,-3-2 2 16,1-2 5-16,0 2 1 0,-2 0 1 0,1-2-2 0,-2 1-1 15,-1-2 2-15,-1 0 4 0,-2 0 7 0,2 0 1 16,-5-1 4-16,2 1 3 0,-2 1 3 16,-3-1 9-16,1 0 2 0,-1 1-1 0,0 0-3 15,0 2-4-15,0 0-1 0,0-1 0 0,-1-1-2 16,1 2-5-16,0 0-9 0,0 2-9 15,0-2-7-15,0-2-5 0,0 4-4 0,0-1-1 16,0 0 3-16,-1 5-2 0,-1-2 4 0,-1 3 5 16,-1 0 0-16,3 2 1 0,-1-1-2 0,-1 2-1 15,0 0-2-15,0-2 3 0,0 1 0 16,-2-1-1-16,4 0 2 0,-2 3-4 0,-2-2 2 16,3 0 2-16,-1-2-1 0,-1-1 3 0,2 0-2 15,1 1-2-15,0-2-4 0,0-2 6 0,0 1-3 16,1-2-1-16,0 2-2 0,-2 1-11 15,2-1-9-15,-3-1-15 0,3 0-21 0,-1-2-23 16,1-1-34-16,0 2-52 0,-1-1-81 0,1 0-169 16,0 0-359-16,-2 0-220 0</inkml:trace>
  <inkml:trace contextRef="#ctx0" brushRef="#br0" timeOffset="295853.9077">14577 8572 1 0,'-2'-5'0'0,"-3"-2"0"0,2-1 0 15,-2 0 0-15,1 2 220 0,2 0 53 0,-4-2-62 16,3 3-47-16,0 0-42 0,-2 1-34 15,2 0-19-15,-3-2-9 0,3 2 0 0,-2-2-1 16,-3 1-2-16,0 2-4 0,0-2-6 0,-2 3-6 16,5-1-1-16,-4 1 2 0,1 0-5 0,-1 1-6 15,2 1-5-15,0-1-6 0,-2 1-1 0,-1-1 1 16,0 1 0-16,0 0-2 0,-3 1 0 0,3 1-4 16,-3-1 2-16,2 1 0 0,-1 1 2 15,1-1 0-15,-1 0 2 0,-4 4 0 16,2-2-1-16,-2 0 3 0,2 2 0 0,0 0-2 15,-1 2 2-15,3-1-4 0,-2-2 1 0,1 3 3 0,0-1-1 16,1-1-2-16,1 2-3 0,-2-1 0 16,1 0-2-16,3 0 2 0,-2 1 1 0,1-1-1 15,-1 0-1-15,1 1-3 0,1 0-1 16,3-1 1-16,-3 1 0 0,0-2-2 0,2 0-1 16,3 2-4-16,-4 1-2 0,2 0 2 0,0 0 1 15,-3 0-1-15,2 1 1 0,0 0-5 0,0-1 2 16,0 3 4-16,4-3 2 0,-2 3 6 0,1-4-4 15,0 3 0-15,-1 0 1 0,3-1 4 16,1 1 4-16,0-1 3 0,0-1-1 0,1 1-3 16,-2 0-1-16,4 0-1 0,-2-1 1 0,1 2 5 15,0-2-3-15,0 0-2 0,3 2-4 0,2-2-7 16,-1 1 8-16,1-1 1 0,0-2 3 0,0 3 1 16,3-2-3-16,0-1-2 0,2 3-2 15,0-2 3-15,-1-1-7 0,0 2-1 0,4-2 0 16,-2-1-3-16,0 1 7 0,0-1-3 15,0-2 1-15,1 0-3 0,0 3-2 0,0-4-1 16,-3 1 1-16,0-1 3 0,5 0-4 0,-3-1-1 16,0 1-1-16,2-1-4 0,0 2 6 0,0-3 2 15,2-1 1-15,-1-1 2 0,3 1-5 0,2-4 1 16,-3 2-1-16,1 0 4 0,0-1-3 0,-1-1-1 16,1 1-2-16,-2-1-2 0,4-2 4 15,-3 0 0-15,-1 1 2 0,2-1 0 0,-1-2-3 16,1 2 0-16,-3-1 0 0,3-1 5 0,-5 1-1 15,0 0-3-15,3 0 0 0,-4-1-3 16,-2 1 4-16,0-1 3 0,1-1 0 0,-2 2 2 16,1-2-1-16,-1 0 1 0,-3 0 2 0,-1-2 3 15,0 2-2-15,0 1-5 0,-2-2-1 0,4 0-5 16,-5 0 5-16,0 1 4 0,1-1 0 0,-2 1 0 16,0-2-4-16,-1 1-2 0,0-3-2 15,0 2 1-15,0 0 1 0,-1 0-3 0,1 0 0 16,-1 0-6-16,-2 0 5 0,1 2 0 15,1-1 3-15,0 0 4 0,-1 0-8 0,-4 1 0 16,4 0-2-16,-1-2 4 0,-2 0-2 0,2 1 0 16,-3 0 0-16,3 0-6 0,-5 1 6 0,5 0 0 15,-4-1-1-15,3 2 4 0,-3 1-4 16,-2 0-2-16,4 2 0 0,-2-1 1 0,-1 1 0 0,3 1 0 16,-4 1 0-16,0-1-7 0,-1 2 5 0,0-2 2 15,0 2-1-15,0 0 6 0,-2 0-6 16,0 1 0-16,-4 0-4 0,5 1 2 0,-1-2 3 15,-4 2-2-15,3 0 4 0,1 0-5 0,0 0 2 16,-3 0 2-16,4 0-2 0,1 2 2 16,0-2-8-16,1 0-6 0,5 1-10 0,-2 0-18 15,3 2-19-15,-1-1-37 0,2 2-57 0,0 0-124 16,2 2-431-16,2 2-819 0</inkml:trace>
  <inkml:trace contextRef="#ctx0" brushRef="#br0" timeOffset="298539.6836">20093 10258 1 0,'0'2'0'0,"0"-4"0"0,3 2 0 0,-3 0 0 15,0 2 0-15,0-2 0 0,0 0 281 0,-3 0 5 16,3-2-40-16,3 2-44 0,-3 0-36 15,0 0-13-15,0-1-10 0,1 1-13 0,-1 0-16 16,0-1-13-16,1 1-17 0,2-1-10 0,2-2-14 16,1 2-9-16,1-1 5 0,6-1 2 0,1 1 3 15,2 1-3-15,1-2-8 0,3 3-9 16,0 0-9-16,0 3-6 0,-1 0-5 0,-3 0-5 16,0-1-5-16,-4 2-7 0,-4-1-4 15,1 2-4-15,-6 3-2 0,-2-3 3 0,-1 1-2 16,-3 1 3-16,-2 3 5 0,-2-1 6 0,-2 2 2 15,-2-2 2-15,-3-1 0 0,1-1-6 0,2 0 1 16,0-2 0-16,-1-2-2 0,2 4 1 0,2-4-5 16,3 0-3-16,0-1 1 0,4 0-2 15,0-1 0-15,1-1-1 0,0 2-1 0,1-2 0 16,0 2 4-16,3 1 3 0,1 2 2 0,1 0 3 16,3 1-3-16,-1-1-3 0,4 3-2 15,-1-1 0-15,-1 0 0 0,0 1 1 0,1 0 0 16,-5-2-1-16,2 1-2 0,-6 1 1 0,2-2-2 15,-3 0 3-15,-1 2 0 0,-2-1-1 16,-1-1 2-16,0 1 2 0,-4 0 4 0,1-1 5 16,-4-1 3-16,1-3 2 0,1 1 2 0,-3-1-1 15,-1-1 0-15,2 0 1 0,-1-1-3 0,2-1-4 16,1 0-3-16,-2-2-2 0,1 2-2 16,1-1 0-16,2-1 0 0,-2 1-6 0,-1-2-6 0,2 1-8 15,1 0-19-15,0-3-29 0,1 1-53 0,0-1-73 16,2 1-100-16,-1-2-178 0,0 2-305 15,1 0-57-15</inkml:trace>
  <inkml:trace contextRef="#ctx0" brushRef="#br0" timeOffset="299287.9197">20371 10129 1 0,'-1'-8'0'0,"-3"0"0"0,-1-2 0 16,0-1 129-16,0 4 110 0,0 0-23 0,-1-1-37 15,-2 3-28-15,2-2-26 0,-3 4-16 0,1-3-3 16,-1 1 4-16,-1 0-10 0,-1 2-6 16,1 0-3-16,0 1-7 0,-1 0-6 0,2-1-12 0,-2 2-9 15,2 1-12-15,-2 1-5 0,0 2-1 0,-3-1-1 16,1 0-1-16,1 1-8 0,-6 1-3 15,5 2-3-15,-3-1-1 0,-2 2-2 0,2 0-1 16,-3-1-4-16,3 4 0 0,-2-2 3 0,0 1 3 16,2 1 2-16,0 1 2 0,-2 0-3 0,0-1 1 15,1 5 1-15,0-4-2 0,2 4 4 16,-1-3-4-16,2 5-3 0,-2-1-4 0,4-2-1 16,-3 4-3-16,1-2-1 0,1 2 1 0,0-2-6 15,1 4 1-15,0-1-2 0,3-1 0 16,2-1 1-16,-1 1-3 0,1-3 0 0,5 0 0 15,0 1 2-15,2-2 1 0,2-2 6 0,0 1 1 16,4-1 2-16,0 2 1 0,2-1 0 0,1 2 0 16,2 1-2-16,-1-3-1 0,2 2-2 15,3-1-1-15,0 1 3 0,1 1-3 0,-2-5 2 16,2 0-2-16,-2 0-2 0,2-3 1 0,-1 2-2 16,2-2 0-16,-2 2 3 0,3-4-2 15,-1-1 2-15,2 0-1 0,1-1-2 0,1 2 1 16,4-3 1-16,0 0 1 0,1-1-2 0,3-2 2 0,-2 1-3 15,1-1-1-15,1-1 5 0,1-1-5 16,-2-1 3-16,2 0-1 0,2-3-1 0,1 0 4 16,-4-1 0-16,2 0 1 0,-2-3-1 0,-2-1 0 15,-2 2 0-15,0-2 0 0,-2-2 6 0,-5 2-1 16,-1-2 2-16,-2 1 1 0,-2-2-1 16,-2 2 2-16,-2-1 1 0,1 1 2 0,-3-3-2 15,-3-1 2-15,0 2-4 0,-1-1-4 16,-2-2 1-16,-1 1-7 0,0-3-1 0,-4 1-1 15,0-3-3-15,0 3 1 0,-3-4 0 0,-2 0-1 16,0 0-3-16,-1 1 1 0,-2 1-2 0,2 1-2 16,-2 4 3-16,-3-2-3 0,-1 1 0 15,-2 1 0-15,2 0-2 0,0 1 4 0,-2 2 1 16,2 1 1-16,0 0-3 0,-1 1-3 0,3 2-1 16,0 2-2-16,-2 1 2 0,4 2-4 0,-3 0-6 15,2 3-12-15,2 1-22 0,-1 3-30 0,1 1-50 16,1 0-134-16,1 5-349 0,1 0-886 0</inkml:trace>
  <inkml:trace contextRef="#ctx0" brushRef="#br0" timeOffset="301045.702">15440 11355 1 0,'-2'-1'0'0,"-3"-3"0"0,3 2 47 0,0 0 301 15,1-1-61-15,0 1-75 0,-2 1-43 0,3 0-34 16,-1-2-12-16,2 3-8 0,-1-1-11 0,0 1-2 15,3-1-1-15,-2 0-12 0,0-1-9 16,0 1-8-16,0 0-18 0,2 0-8 0,2-1-9 16,-3 1-5-16,1 0-4 0,5 0 0 0,1-1-2 15,1 2-2-15,1-2 0 0,-1 2-5 0,2 2-4 16,0 0-2-16,-3-1-8 0,-1 1 1 16,2 0-4-16,-4 0-2 0,-2 2 0 0,-3 2 0 0,1-3 0 15,1 2 0-15,-3 1 6 0,-4 1 0 16,2 3 3-16,-1-1 5 0,-3 3-3 0,-5-2 2 15,3 2-2-15,2-3-2 0,-3-1 1 16,0 0 1-16,0-4-1 0,5 1-2 0,-2-2-2 16,2 1 1-16,-2 0-3 0,4-2 1 0,1-1-2 15,0 1-3-15,2-2-4 0,0 0 2 16,0 0 4-16,0 1 3 0,5 2 6 0,-2-2 0 16,4 1 3-16,1-1-6 0,2 2-4 0,-1 0 1 15,0 2-9-15,2-2 4 0,-4 2-1 16,-3 0-3-16,1-2 6 0,-3 3-3 0,-1-2 3 15,3 2-1-15,-4 0 2 0,-2 1 0 0,-4 2 3 16,2-2 4-16,0 1-1 0,-4 1 6 0,-1-1 1 16,-3 1 0-16,2-2 2 0,-1 0-2 0,-1-1 1 15,2 1 1-15,-2-2 2 0,1-1-2 16,0-1-2-16,4-1 2 0,-3 0-4 0,1-1 2 16,1 0 0-16,2-1-3 0,-2-1 4 0,3 1-5 15,-3-1-1-15,4-1-3 0,1 1-4 0,-2-2-6 16,3 2-14-16,1-4-32 0,-1 0-89 15,0-1-238-15,1 1-609 0,2 1-319 0</inkml:trace>
  <inkml:trace contextRef="#ctx0" brushRef="#br0" timeOffset="305255.971">15277 11451 1 0,'-1'0'0'0,"0"-1"0"0,-3 0 0 0,4 1 0 16,-1 0 0-16,1 0 190 0,0 0 1 15,1 0-48-15,-1 0-14 0,1 1 25 0,-1-1-3 16,3 1 2-16,-2-1-10 0,0 2-9 0,-1-2-2 16,1 0 1-16,-1 1 1 0,0-1 0 15,1 0-4-15,-1 0-12 0,0-1-12 0,2-2-20 16,4 2-19-16,-3-1-11 0,3-1-15 0,-2 0-7 15,2 0-8-15,-2 0-4 0,3-2-2 0,3 0-2 16,-4-1 0-16,2-1-3 0,2-2 2 16,1 2-2-16,4-2 0 0,-1 0 2 0,-2-1-4 15,5-1 0-15,-6 2 2 0,-1 0 0 0,3-2 1 16,0 1 0-16,-1 0-2 0,0-1-2 0,-1 0 0 16,1 3-1-16,-2-1-2 0,0 1 1 15,0 1-4-15,-1 0 4 0,-1-1 0 0,-3 0 0 16,3 3 4-16,-1 0 1 0,-4-1 2 0,3 2-1 15,-3 0 1-15,-1 0-3 0,-1 2 0 16,4-1-1-16,-5 3-4 0,1-1 0 0,-1 1-1 16,0 0-3-16,0 0 1 0,-1 0 0 0,1 1-2 15,0-1-3-15,-1-1 1 0,1 2-6 0,0-1-3 16,-4 0 0-16,4 1-7 0,0 1 7 16,-1 0 4-16,1 2 0 0,-1 0 6 0,1 2-2 0,-1 3 1 15,0-1 0-15,-1 2 0 0,1 2 0 16,-2 1-2-16,1 1 5 0,2 2-5 0,-1 3 4 15,0-2 0-15,0 3-3 0,-3 1 6 0,3 1-3 16,-1 2 2-16,0-2 1 0,-4 2 1 16,3-2-2-16,-4-1-3 0,2 1 3 0,-2 0-7 15,3-2 5-15,-5-2 1 0,3 1-2 0,2-2 6 16,-2-2-5-16,4 0 0 0,0-2-1 16,0-2-2-16,-3-1 2 0,3 1-3 0,2-3 1 15,-2 0-2-15,1-2 3 0,1 0 2 0,-1-2-2 16,1-1 5-16,-3 0-3 0,3 1-1 0,-2-2 1 15,2 1-4-15,-1-2 2 0,1 0 0 16,0-1 3-16,-1 0-2 0,0 0 7 0,1 0 1 0,-1-1-1 16,-3 1 6-16,2-1-7 0,0 1-2 15,-1-2-2-15,-3 1-5 0,1-3 0 0,-1 2 0 16,-2-2-1-16,3-1 1 0,-2 2 1 0,0-1 1 16,2 0-4-16,-3-1 6 0,-2 2-4 0,0 1-2 15,0 0 4-15,0-1-7 0,0 2 3 16,-1 0 0-16,0 0 0 0,0 0-1 0,1-1 4 15,-2 2 0-15,3 0-1 0,1 0 6 0,-2 0-6 16,2 0 0-16,4 2 2 0,-1-1-8 0,2-1 6 16,2 0-1-16,1 1-1 0,0-2 2 15,0 1 1-15,1 0 0 0,-1 0-5 0,0 0 4 16,3 0-2-16,3 0 2 0,3 0 6 16,4 0-6-16,3-1 3 0,7-1-1 0,0 1-2 15,6-1 5-15,2 1-4 0,-1 1 1 0,1-3-2 16,-1 2 2-16,1 0-3 0,-1 0 0 0,1 1 1 15,-3-1-7-15,-6 0 4 0,1-1 1 0,-3 0-2 16,-2 1 4-16,-2 0-2 0,-6 0 1 16,0-1-1-16,-5 2 1 0,-2 0 0 0,1 0 0 15,-5 0 5-15,1 0-6 0,-4 0 5 0,3 0 1 16,0 0-5-16,-1-1 4 0,-5 1-5 0,1-1 2 16,-3 1-1-16,-3 0 0 0,-2 0 1 15,1 0-2-15,-3 0 2 0,1 0-5 0,-3 0 4 0,4 0 1 16,-5 0-1-16,1 0 3 0,0 0-3 15,3 0 1-15,0 1 2 0,0 0-4 16,3 1 1-16,-3-1-1 0,3 0 1 0,3 0-3 16,-1 1 2-16,5 0 1 0,-2-1-4 0,1-1 5 15,2 2-4-15,2-1-2 0,1 0-1 16,1 4-4-16,1-3 0 0,2 1-3 0,3-2 4 0,-1 0 3 16,6 0 2-16,7-1 3 0,4 0-1 0,4-1 3 15,-2 0-1-15,5 0-2 0,-2-2 0 16,-1 2-4-16,0 0 0 0,-4-1 0 0,-3 2 1 15,-3-4-2-15,0 4-1 0,-4 0-1 0,-2-1-3 16,-1 1 4-16,-2 0-1 0,-3 0 3 16,-3 0 3-16,0 0-2 0,-2 0 2 0,1 0-1 15,0 1 1-15,-2-3-3 0,1 2-4 0,-5-1-3 16,4 1-8-16,-2 0-2 0,-2 0-14 0,2-1-24 16,-2-1-53-16,1 4-104 0,-1-2-277 0,3 2-498 15,-1 0-39-15</inkml:trace>
  <inkml:trace contextRef="#ctx0" brushRef="#br0" timeOffset="315934.441">13094 11393 1 0,'1'-2'0'0,"-1"-4"206"0,2 0 113 0,1 3-46 15,0-1 3-15,-1 1-14 0,1-1-33 0,0 3-28 16,0-3-37-16,-2 3-28 0,0-1-25 0,0 2-11 16,1 0-18-16,-2 0-11 0,0 0-10 15,0 2-20-15,-2-2-15 0,2 0-13 0,0 1-11 16,0 0 1-16,-1 2 2 0,0 0 5 0,1 0 4 16,-1 3 6-16,0 2 2 0,-2 2 2 0,0 0 4 15,1 1-4-15,0-1-1 0,-1 3-4 16,-1-3-1-16,2 3 0 0,1-2 1 0,-2 2-3 15,0-1-2-15,2 0-1 0,1 1 0 16,-1 1 1-16,1-3 5 0,0 1-6 0,0-2 0 16,1-1-1-16,-1 0-4 0,0 0 2 15,0-1 1-15,1-1 0 0,-1-2-4 0,0 0 2 0,0 0-2 16,0-1 1-16,2-2 4 0,-2-1-6 16,0 1 2-16,0-2-1 0,0 1 3 0,0-1 9 0,1-1 4 15,-1 1 3-15,0-3-2 0,2 3-5 16,-1-2-9-16,0 0-9 0,1-3-11 0,1-1-26 15,1 0-33-15,0-2-64 0,2-2-103 16,-3 2-222-16,2 1-504 0,1-2-317 0</inkml:trace>
  <inkml:trace contextRef="#ctx0" brushRef="#br0" timeOffset="316631.9082">13242 11237 1 0,'-5'-4'0'0,"-2"-4"101"15,-1-3 228-15,2 4-40 0,1-2-21 0,-1 0-30 16,-3 2-43-16,3 0-26 0,1 0-33 16,-2 3-39-16,3-2-27 0,-3 3-17 0,-3 1-12 15,3-1-7-15,-3 0-3 0,0 2-1 0,-1-1-6 16,-1 2-7-16,0 2-3 0,1 1-5 0,-3-1-2 15,2 1 1-15,-2 0-2 0,-1 1 1 16,0 1 3-16,0 1 3 0,-1 1 4 0,0-1 4 0,1 0 3 16,0 1 5-16,0 0 2 0,-1 2 3 15,2-1-4-15,-1 0-4 0,0 1-2 16,3 2-8-16,2 0 2 0,0 2 0 0,-4 0-2 0,4 3 1 16,-2-1-4-16,0 0 2 0,2 3-6 15,-1 1 4-15,0 2-1 0,0-1-1 0,-1 0 0 16,-2-1 0-16,-1 2-2 0,2 0 0 0,0-1 0 15,1-1-2-15,2-3-3 0,3 1-1 16,1-5-3-16,2 3 1 0,1-1 1 0,2-2 0 16,1 3 2-16,1-4 0 0,3 1 4 0,0 2 2 15,5 0 5-15,0 1 2 0,2-2-1 0,3 1 1 16,3-3-2-16,3 2 0 0,2-2-2 0,4 0-1 16,-1-4 0-16,3-2-3 0,-1 1-1 15,0-2 0-15,2-3-1 0,1 1 2 0,2-2-3 16,-1-2-2-16,3 1-1 0,0 0 0 0,-2-2 1 15,-1-1 1-15,-2 1 0 0,1-5-2 16,-3 3 2-16,-2-3-1 0,3 1 2 0,-6 0 1 16,3-3-1-16,-4 1 1 0,1-2 0 0,-3 3 2 15,1-3 4-15,-5-3 1 0,1 2 3 0,-3-2-4 16,-1-1 2-16,-2 1 0 0,0-1-1 0,-3-3 3 16,-2 0-4-16,1-1-1 0,-4 1 0 0,-1-2-4 15,-2 0 1-15,-1 0 0 0,-3 0-1 16,1-3-3-16,-5-1-2 0,0-2 0 0,0-2-1 15,-2 1 4-15,0-1-6 0,0 4 1 0,-4 1-2 16,1 2-3-16,-2 4 3 0,0 0-2 16,-3 2 1-16,-1 2-2 0,3 2 1 0,-3 2-1 15,3 1-4-15,-5 3 0 0,3 0-6 0,0 3-8 16,0 1-13-16,0 1-22 0,-1 2-22 0,2 2-32 16,-1-1-66-16,3 4-128 0,1 0-237 0,2 1-366 15,5 3 46-15</inkml:trace>
  <inkml:trace contextRef="#ctx0" brushRef="#br0" timeOffset="318208.024">15860 11251 1 0,'1'-3'0'0,"-1"-3"0"0,0 0 0 16,-1 1 0-16,1 0 0 0,0 1 0 0,-1-1 239 16,0 2-15-16,1-1-50 0,-2 1-31 0,1 0-46 15,0 0-22-15,-3 0-13 0,3 1-10 16,-1 0 0-16,-1-1-3 0,-1 0 12 0,2 1 2 16,1-2 7-16,-3 1 2 0,-1-1-6 0,3 1 4 15,-4-4-6-15,4 2-1 0,-6 0-1 0,5 1-9 16,-1-1-5-16,-2 0-6 0,-2 1-8 0,4 0-8 15,-4 0-2-15,3 1-7 0,-2-2-6 0,-1 3 0 16,-3 0-6-16,3-1 2 0,-1 1-1 16,1 1 0-16,-1 0 3 0,-1-2-1 0,1 2 4 15,-1-1-3-15,0-1 1 0,-2 0-3 16,-3 2-2-16,4 0 2 0,-4-1-2 0,0 1 1 16,1 0 1-16,-2 1-1 0,4 0 5 0,-1 0-2 15,-4 1 1-15,6-1-2 0,-2 3 1 0,-4-3-2 16,5 2-2-16,0 3 2 0,-1-2-7 15,-1 1 6-15,2 0 3 0,-6 0-1 0,0 1 6 16,3 0-1-16,-2-2-2 0,1 2-1 0,0 0-1 16,-3 0-1-16,5 3 2 0,-3-4 3 0,0 4-4 15,3-1 6-15,0 0 0 0,-2 0-2 16,2 2 4-16,-2-1-5 0,4 0-2 0,0 2-4 16,1-1-2-16,1 2-3 0,1 1 0 0,1-1 0 15,1 3-4-15,4 1 4 0,-4-1 0 0,5 2-1 16,-1 0 4-16,1 0-2 0,-2 4 1 15,3 0-1-15,1 2 0 0,-1-1 1 0,2-1-1 16,0-3 3-16,1 1-1 0,1 0 2 0,-1 0 0 16,1-4-2-16,4 2 5 0,-4-1-2 0,4 2-1 15,-3-2 1-15,3 1 1 0,4 0-1 16,-1-1 3-16,0 0 0 0,2 1-2 0,3 2 1 16,-1-1-1-16,1-2-3 0,0 1 8 0,1-1-3 15,-1-1-2-15,1-1 1 0,-1-1-2 0,0 0 2 16,0-4 4-16,1 0 1 0,-1-1 2 0,3-3-1 15,-3 3 1-15,2-3-1 0,1 0 0 0,-4-2 1 16,5 3-1-16,0-4 0 0,2 1-3 16,0-2-1-16,5 0-2 0,-2 0 0 15,-1-3 2-15,4 1-3 0,-3-3 2 0,4 1-2 0,0 0-2 16,-2-3 3-16,2 3 0 0,0-6 2 16,0 3-1-16,-1-2 1 0,0-2 0 0,0-2 3 15,-5-2 0-15,1 0 3 0,-3-1 1 0,0 0 0 16,-7-1 2-16,5-1-2 0,-7 1-1 0,1 0-1 15,2 0-3-15,-7-2 0 0,2 2 0 16,-2-2-1-16,-4 0 1 0,3 2-2 0,-4 1 0 16,-1-3-3-16,-1 1 1 0,-2-1-3 0,0 1-1 15,-4-1 0-15,3 0-3 0,-4-3 0 16,-2 1-1-16,3 0 0 0,-4 1 1 0,0-1 0 16,0 1 0-16,-1 1-3 0,-3 1 3 0,2-2-2 0,1 2-1 15,-3 2 2-15,-1-2-3 16,1 4-3-16,-2 0 1 0,1 3 0 0,-1-2 1 0,-4 4-1 15,1 1 1-15,2 0-3 0,-2 3-2 16,-2 1-1-16,3 1-8 0,-2 3-9 0,2 3-29 16,-2-1-45-16,0 3-86 0,4 2-171 0,-5 1-448 15,2 1-750-15</inkml:trace>
  <inkml:trace contextRef="#ctx0" brushRef="#br0" timeOffset="322181.801">7759 10912 1 0,'0'-1'0'0,"0"-3"0"0,0 3 0 0,0-1 0 0,0-1 183 16,1 2 58-16,-1 0-46 0,1 0-45 0,2-1-42 15,-1 0-15-15,1 0 5 0,3 0 10 16,0-2 11-16,3 1-1 0,0 0-15 0,2 1-8 16,-1 0-11-16,1 1-12 0,1-1-11 0,-3 0-16 15,0 2-12-15,1 0-14 0,-1 2-8 16,-2 0-6-16,-2 1-6 0,0 2 4 0,-1 1-6 15,-2 1 3-15,2 0 5 0,-3 4 3 0,-5-1 8 16,2 1 6-16,-3 1 3 0,-3 1-1 16,-1-1 0-16,-1 0 0 0,0-2-7 0,0 0 1 15,2-2-5-15,2-2-6 0,0-3 1 0,3 1-8 16,1-3-2-16,-1 3-1 0,3-3-3 0,3-1 4 16,-1 2 2-16,1-1 9 0,6-1 4 15,0 1 5-15,2 0-3 0,4-1-4 0,2 1-3 16,3 2-9-16,0-1 4 0,-1-1-3 0,0 2 0 15,-6-2 4-15,0 3-4 0,1 0 3 16,-5 1-4-16,-3 0 0 0,1 1 0 0,-5-2 1 0,0 1 4 16,-2 1 3-16,0-3 6 0,-1 4 8 0,-1-2 5 15,-4 1 9-15,1 1 0 0,-3 0 2 16,-2 0-5-16,-2 1-4 0,0-2 0 0,-3-1-6 16,1 1 1-16,-1-4-3 0,1 0-5 0,1-2-3 15,1 1-2-15,-1-2-3 0,7 1-2 0,-3-2-4 16,2 2-10-16,5-1-10 0,-1-2-22 15,-2 1-45-15,3-3-64 0,0 1-128 0,-2-2-242 16,2 0-299-16,1-2 142 0</inkml:trace>
  <inkml:trace contextRef="#ctx0" brushRef="#br0" timeOffset="322927.2911">7836 10800 1 0,'-8'-3'0'0,"0"-2"0"15,-2-2 0-15,-1 2 0 0,1 1 0 0,0 2 48 16,0-2 173-16,0-1-22 0,0 2-26 16,-2 1-13-16,1-1-16 0,1 2-13 0,-3 1-11 15,1-1-9-15,4 1-6 0,-2-1-8 0,1 1-14 16,-1 0-15-16,1 1-20 0,1 0-14 15,-1 0-13-15,0 2-4 0,2-1 0 0,-2 1-4 16,0 3 0-16,-2-1-4 0,0-1-1 0,1 2 0 16,-1 1 0-16,-2 0 3 0,1 1-2 0,2 2 0 15,-1-2-1-15,0 2 0 16,-1 0 1-16,-1 1-2 0,0 0 2 0,2 0-3 0,0 3 0 16,2-2-2-16,3 1 2 0,0-2 3 0,-2 2 0 15,6-3 0-15,0 2-1 0,0-1 2 16,2 0 3-16,0 1 8 0,1 2 7 0,0-2 3 15,1 1-5-15,-1-1-2 0,5 0-3 0,-3 0-4 16,-1 1 2-16,4-2-5 0,-3 2-2 0,4-2-2 16,-4 1 1-16,5-1-1 0,-3 0 3 0,3 0-2 15,0 1-3-15,2-2 3 0,-1 0-2 16,-1 0 0-16,3-1 0 0,-5 0-3 0,3-1 0 16,0 0 1-16,1-1 0 0,0 0 8 0,0-1 2 15,3 0 3-15,2-2-1 0,-2-2 1 0,3 0-1 16,0 0 0-16,0-2 0 0,0 1-4 0,1-1-2 15,2 0-3-15,-1 0-1 0,-3-1 1 16,3-1-1-16,0 2-2 0,-1-1-2 0,2 1 0 16,0-1 0-16,1-1 4 0,-2-1 6 0,1-1-7 15,-4 0 1-15,5 0-4 0,0 0-1 16,0-1 3-16,0-2 0 0,1 1 2 0,-1 1-4 0,0-2 3 16,-1-2-1-16,0 3 3 0,1-4 2 15,-4 1-4-15,3 0 0 0,0-2-1 0,0 2 1 16,-1-1 5-16,-4-1 5 0,2-2 1 15,-2 2 1-15,-3 0 2 0,0-1-1 0,-2 0 2 16,0-2 0-16,-2 1-3 0,-3 0 0 0,-1-3-5 16,1 0 0-16,-3 0-1 0,-2-1-2 15,-3 2 0-15,1 1-1 0,-1-3-2 0,-5 3 0 0,-1-1-2 16,-4-1-1-16,0 2-2 0,-6-2 0 16,2-1-4-16,-3 1 0 0,1 0 1 0,-2-2 0 15,-2 5 0-15,-3-1-2 0,-2 3-1 16,-2-1-4-16,-2 5 1 0,-4 0 0 0,2 1-9 15,-4 4-22-15,-2 2-77 0,1 4-217 0,0 5-683 16,-1 0-510-16</inkml:trace>
  <inkml:trace contextRef="#ctx0" brushRef="#br0" timeOffset="346861.9652">2788 13834 668 0,'0'-1'498'0,"-2"0"-124"0,1-1-55 16,2 2-50-16,1 0-35 0,-2 0-51 0,0 0-41 15,0 0-36-15,0 0-32 0,0 2-24 0,1-2-16 16,-1 1-10-16,0-1-9 0,-1 1-6 15,1 1-2-15,1-1-1 0,0 3 4 0,4-1 6 16,-1 1 5-16,0 1 3 0,2 1 2 16,4 5-3-16,0-3 1 0,0 0-2 0,1 3 0 15,-1-1-3-15,2 1-2 0,1 0-1 0,0 3-2 16,1-4 1-16,3 3 0 0,-1 4-2 0,0-2-3 16,-1 3-2-16,0-1 0 0,0 0-1 15,0 1 1-15,-1-4 0 0,1 0-3 0,-3 1-1 16,0-4 0-16,1 0 1 0,0-1 1 0,-2-1 0 15,-2-1-1-15,-1 0-5 0,-1-5 4 16,1 2-3-16,-4-1 3 0,0-4 4 0,-1 0-6 16,-3 0 2-16,2 0-1 0,-2-1 0 0,0 1-1 15,0-3-5-15,0 1-12 0,2-3-29 0,-1-1-33 16,-1-2-67-16,0-2-127 0,0-1-376 16,-1 0-966-16</inkml:trace>
  <inkml:trace contextRef="#ctx0" brushRef="#br0" timeOffset="347154.4127">3171 13804 860 0,'-3'-3'920'0,"0"-1"-540"0,1 0-98 16,1 1-50-16,1 3-45 0,-1 0-43 0,-1 0-44 15,1 3-29-15,1-2-32 0,-2 1-16 16,0 0-13-16,0 4-3 0,-3 3 8 15,-1 2 5-15,-2 2 4 0,-4 2-2 0,3 2-5 0,-1 0-4 16,-1-1-3-16,1 1 3 0,1 0-6 16,-1-1-1-16,1 1-2 0,-1 0-6 0,-1-2 6 15,4 0 0-15,0-2 0 0,-1-1 0 0,-1 0-5 16,0 0-6-16,3-1-7 0,-2 0-10 0,-1 0-26 16,0-1-25-16,0 0-42 0,0-1-61 15,1-3-98-15,-1 0-212 0,2 0-480 0,0 0-253 16</inkml:trace>
  <inkml:trace contextRef="#ctx0" brushRef="#br0" timeOffset="347738.814">2627 14026 1 0,'0'0'0'0,"-1"0"446"0,1-1-31 16,0 1-50-16,0 0-62 0,1 0-78 0,1 0-51 16,-1 1-48-16,3-1-34 0,-3 0-16 0,0 1-9 15,-1-1-10-15,1 0 5 0,0 0 1 16,2 0-8-16,1 0-4 0,0 0-12 0,0 0-3 15,-1 0 4-15,0 0 2 0,1 0 3 0,0 0 0 16,0 0-4-16,2 0-6 0,1-1-6 16,0 2-1-16,0-1-5 0,3 0-1 0,-1 0-2 15,3 0-1-15,3-1 6 0,0 0 2 0,4-1 1 16,2-2-2-16,2 0-5 0,3 0-3 0,0-2-3 16,4 1 1-16,0 0-3 0,-2 0-2 0,1-1-1 15,-2 0-5-15,-3 0 2 0,-3 2 0 0,2 0 0 16,-2-1-4-16,-4 1 2 0,3 1-3 15,-2 1 3-15,-5-2 3 0,1 2-4 16,-2-2 2-16,-4 2-2 0,2 1-6 0,-4 0 9 0,-2-2-1 16,-1 2 3-16,-2-1 4 0,-1 2-3 15,0 0-2-15,0 0 1 0,0 2 0 0,-1-2-1 16,1 0-1-16,0 0-3 0,0 0-3 0,-2 0 5 16,2 0-3-16,0 0 2 0,0-2 2 0,0 2-6 15,2 0 1-15,-2 0-2 0,0 0 4 16,0 0-2-16,1 0 1 0,-1 0-3 0,0-1-5 15,0 1 6-15,0 0 0 0,0 0 1 16,0 0 1-16,0-2-2 0,0 2-2 0,0 0 1 0,0 0 2 16,0 2-4-16,0-2 3 0,0-2-5 15,-1 2-11-15,1-1-3 0,0-1-11 0,0 1-14 16,-2-1-41-16,1 0-142 0,0 1-730 0,-1-1-746 16</inkml:trace>
  <inkml:trace contextRef="#ctx0" brushRef="#br0" timeOffset="359924.0731">17347 15345 1 0,'0'-3'0'0,"1"-2"0"0,1 1 294 0,-1 1 126 16,0-1-49-16,-1 2-64 0,1-1-51 0,-1 1-52 15,3 1-39-15,0-1-28 0,-2 2-36 0,-1 0-29 16,0 2-23-16,0-2-22 0,0 1-12 15,0 0-4-15,-1 0 2 0,2 3 3 0,-1 0 12 16,1 1 7-16,0 3 2 0,-1 0 9 0,1 3-3 16,-1 3 4-16,0 0-2 0,-1 1-5 0,1 3-3 15,-2-1-5-15,-2 0-8 0,0 3-7 0,3-1-3 16,-2 1-6-16,0-1-1 0,0-3 3 16,3-3-7-16,0-1 0 0,0-3-2 15,0-1-4-15,0-1 4 0,1 0 2 0,-1-2-2 16,2-3-1-16,0-1 3 0,-2 0-2 0,0-1 14 15,0-1 14-15,0 1-1 0,-2-2 0 0,0-3-13 16,1-2-15-16,-1-2 0 0,-1-3 1 0,-3-3 0 16,0 0 4-16,0-5-8 0,-1 0 1 15,5-5 1-15,0 2 3 0,2-4-2 0,1 1 2 16,1 0-3-16,6-4-5 0,-2 2 8 0,1-2-2 16,1 0 2-16,0 2 3 0,0 4-5 0,4 2 0 15,-1 1 1-15,3 3-3 0,2 3 5 16,-1-1 1-16,4 3-3 0,-1 2 1 0,-1 2 2 15,2 1-2-15,-1 2 1 0,1 2 3 0,-2 4-7 16,-3 2 0-16,2 6-1 0,-5-1 1 16,1 3-3-16,-3 3 4 0,-3 3-3 0,-2 2-4 15,-3 2 8-15,-2 1-2 0,-5 3 1 0,-2 0 6 16,-3 1-9-16,-1 0 0 0,-2-2 0 0,-3-2-3 16,4-4 5-16,-4-4 0 0,3 1-1 0,-3-5-3 15,3 1 4-15,-2-3 0 0,5-2 1 16,-2-2 5-16,3 0-6 0,1-2 0 0,1-2-1 15,1-1-1-15,3 1 4 0,0-4-1 0,2-1-2 16,2-3-3-16,0 3-2 0,2-2-2 0,1-1 2 16,-1 2 2-16,5 0-5 0,-2 1 1 0,3-1-1 15,-1 3-1-15,-1 1 6 0,1 1 2 16,3 2 0-16,-3 0-3 0,0 2 5 0,0 1-2 16,4 0 4-16,-1 1 5 0,5 2-6 0,-2 0 1 15,5 1 0-15,-4-1-5 0,6 2 7 0,-3-1-1 16,1 0 0-16,4 2-2 0,-2-2 0 15,1 1-2-15,-4 0 2 0,3-1 4 0,-2-1-6 16,-1-2 2-16,2 1-3 0,-2-2-1 0,1-1 5 16,-2-2-1-16,2 0-1 0,-1-2-1 15,1 0 0-15,-2 0 0 0,-1-3 2 0,0 3 5 16,-4-2-5-16,1 1 0 0,-2-2 2 0,-2 0-5 16,-1 0 6-16,3 1-1 0,-3-3 0 15,-1 3 3-15,0-3-2 0,0 2 2 0,-3-1 2 0,0 1 3 16,-3 0 1-16,0-1 0 0,-3 3-1 0,1-2-4 15,-2 2 4-15,-1 0-1 0,-2 0-1 16,3-2-1-16,-3 2-3 0,-3 3-2 16,3-1 1-16,-3 2 3 0,0 1-4 0,0 0 0 15,1 4-2-15,-3 0-3 0,5 0 4 0,-1 3-1 16,1 2 1-16,3-1 2 0,2 4-3 0,0-1-1 16,5 1 1-16,1 2 0 0,3-2-1 0,3 1 3 15,4 2-2-15,4-4-2 0,3 0 4 16,3-3-4-16,4-3 2 0,0-3-1 0,2-4-5 15,0-2-2-15,-4-2 0 0,1-1 5 0,-5-4-1 16,-3 0 4-16,0-3 0 0,-2-1-4 16,-2-1 6-16,2-3 1 0,-3-1 0 0,0-3 3 0,1-1-3 15,-3-3 0-15,4-4 0 0,-3 1 1 16,-1-5 1-16,0 0 2 0,-3 3-1 0,2 1-1 16,-4 5 7-16,-3 2 2 0,0 4 7 0,-3 3 8 15,-1 0 1-15,-1 6 2 0,0 2 5 16,-2 4-2-16,2 2-7 0,1 1-8 0,-2 2-13 15,0 3-9-15,-3 5 5 0,-1 2-1 0,-4 6 4 16,3 2 1-16,0 1-4 0,3 3 1 0,-1 2-2 16,0 3 1-16,3 5 1 0,-3 0-2 15,1-1 0-15,-2 3-4 0,0 0 3 0,-2 2-3 0,1-1-3 16,1-2-4-16,-2 0-17 0,3-5-13 16,1-5-16-16,1-3-11 0,2-4-4 0,-1-4-6 15,1-2-9-15,1-6-23 0,0-3-28 0,1-3-27 16,-1 0-25-16,3-3-45 0,0-1-91 15,2-5-99-15,1-2-174 0,1-1-69 0,-2-2 539 16,0-3 127-16</inkml:trace>
  <inkml:trace contextRef="#ctx0" brushRef="#br0" timeOffset="360627.991">18341 15396 1 0,'4'-10'0'0,"-1"-3"0"0,4-2 196 0,-2 4 238 16,4 1-63-16,2 3-54 0,0 1-54 0,3 0-51 15,0 0-43-15,2 4-50 0,-2 2-29 16,4 2-26-16,-4 2-17 0,3 4-11 0,-3 1-15 15,1 2-4-15,-4 3-9 0,-1 1-3 0,-5 2 1 16,-1-2-1-16,-2 2 2 0,-3-2-2 16,0-3-2-16,-4 1 0 0,1-2 1 0,-2 0 2 15,-2-2 0-15,2-2-1 0,-2-3-3 0,5 2-1 16,-1-4-1-16,3-1-3 0,1-1-1 16,2-1-3-16,3-1-1 0,1-4 2 0,6 1-1 15,4-3 3-15,4-2 1 0,6-1-3 0,4-1 2 16,0 2-1-16,3-1 4 0,0-1 0 15,-1 3 4-15,-3-2 2 0,1 2 4 0,-3 1 9 16,-5-1 13-16,-3 2 19 0,-3-3 18 16,-3 3 13-16,0 2 6 0,-6 0-1 0,-2 3 0 0,-3 1-9 15,-2 0-6-15,0 1-13 0,-1-3-16 0,0 3-10 16,1 0-13-16,-2 0-10 0,-1 3-3 16,-2-3-5-16,-3 1-1 0,3 0 2 0,-2 1 0 15,2 1 0-15,-2-1 0 0,2 3-3 0,-1-1-2 16,0 3 5-16,1-1-4 0,-1 3 2 15,0-1 2-15,1 0-5 0,1 3 2 0,2-1-1 16,3 1 1-16,2-1-2 0,3 0 1 0,2-1-2 16,3 2-4-16,5-3 3 0,1-1-6 0,4-3 3 15,-1-1 2-15,3-3-1 0,-1-2 2 16,-1-1 0-16,-4-2 2 0,1-1 2 0,-3-3 4 16,1 0 0-16,-1-1-3 0,-3 0 5 0,1-2-4 15,0-1 4-15,0-2 3 0,-3 0-3 0,1-4 3 16,0 3-1-16,-2-2 2 0,1-1 0 15,-3-1 1-15,-2 1 0 0,3-2-3 0,-4 2 4 0,-2 1-4 16,1 4 3-16,0-1 2 0,-2 0-4 16,2 3 4-16,-1-2 0 0,0 3 5 15,0-1 3-15,1 1 1 0,-1 2 3 0,-1-1 0 0,-1 3 7 16,2 3 1-16,-2-1 3 0,0 4 1 16,0-1-11-16,0 2-7 0,-2 2-10 0,2-1-7 15,0 4 1-15,-1-1 0 0,0 4 2 0,0 5-1 16,-2-1 5-16,1 5-1 0,0 1 5 0,1 0 2 15,0 2-5-15,0 2 1 0,1 1-4 16,-2 1-1-16,1 2 0 0,1-1-1 0,-1-1 0 16,2-2-6-16,-1-1 4 0,0-1-6 0,3-3-1 15,-2-1 0-15,3-4-15 0,-3-1-8 16,3-1-18-16,-1-3-27 0,-1 1-26 0,2-3-38 0,-2-1-48 16,0-2-101-16,2-3-290 0,-4 0-530 15,1-3-6-15</inkml:trace>
  <inkml:trace contextRef="#ctx0" brushRef="#br0" timeOffset="360797.1282">19172 15296 1538 0,'2'-2'428'0,"6"-4"-104"0,-2 1-72 16,2-1-57-16,1 4-52 0,0 0-59 15,2 1-35-15,4 0-29 0,0 1-10 0,8 1-12 16,-2-1-25-16,4 2-62 0,1-1-200 0,1-1-754 15,3 1-549-15</inkml:trace>
  <inkml:trace contextRef="#ctx0" brushRef="#br0" timeOffset="361984.472">19841 15605 1 0,'-2'3'55'15,"1"1"320"-15,-2-1 53 0,2 0 34 16,1-2-40-16,0 0-98 0,0-1-99 0,0 0-55 0,0 0-28 16,1 0-12-16,-1 0-12 0,2 2-13 15,-1-4-11-15,2 0-20 0,0-1-14 16,6-3-23-16,2-3-7 0,4-2-5 0,6-2-6 0,2 0 5 16,1-3-12-16,4-1 0 0,-2-1-3 15,3-1-1-15,-1-2-2 0,1 0-1 0,0 0 5 16,-6-2-8-16,1-1 8 0,-4-2-2 0,-3-1-1 15,-2-3 5-15,-2 1-5 0,-6-1 2 0,1 4 1 16,-1 2-5-16,-6 3 5 0,0 6 1 16,-1-1 4-16,-2 6-3 0,0 1 5 0,-2 2 0 15,0 1-6-15,2 3 6 0,-3 3-12 0,2 1-1 16,-2 5-2-16,-1 5-8 0,-5 6 8 0,-4 6-3 16,0 4 2-16,3 3-1 0,-4 2 3 15,5 0-2-15,5 1-3 0,1-1 9 0,4-3-9 16,2-2 3-16,7 0 1 0,2-2-7 0,7-3 6 15,3-3-3-15,7-5 0 0,6-5-2 16,5-3 1-16,3-2-7 0,2-5-4 0,-1-3 6 16,-5-3-12-16,-2-4 7 0,-3-2 4 0,-5-4-4 15,-3-3 11-15,-3 0-2 0,-1-5 4 0,0-4 2 16,-4-2 0-16,1-2 1 0,-2-5-4 0,0-1 8 16,-4 2-8-16,0 1 2 0,-2 6 4 0,-4 4-9 15,-2 4 8-15,-3 5 2 0,-2 5 1 0,0 4 5 16,-1 2-2-16,2 5-2 0,-1 1-7 15,-3 4 3-15,0 5-5 0,-5 2 3 0,-1 7 2 16,-5 2-5-16,4 3 3 0,-1 1-2 16,3 2-1-16,1 2 6 0,-1 3-4 0,5 2 1 15,1 0-4-15,3-2 0 0,1 0-2 0,2-6 1 16,6-3-1-16,5-4-7 0,4-4 4 0,1-6-4 16,4-2 3-16,0-6 4 0,-1-1-4 0,2-5 4 15,1 0-2-15,-1 0 1 0,0-6 0 16,1 0 4-16,-1-3 3 0,-3 1-4 0,0-3 5 15,-3 0-2-15,0-2-1 0,1 0 6 0,-6-2-5 16,-1 0 4-16,0 4-1 0,-1 6-2 16,-2 0 2-16,-4 5 2 0,1 1 2 0,-4 2-5 15,0 2 3-15,-1 2-7 0,-1 1-3 0,1-1 5 16,-1 5-2-16,-1 4 4 0,-1 5 0 0,-1 3-4 16,2 1 1-16,-2-2 0 0,2 1 1 0,1-3-2 15,1 2 1-15,3-1-3 0,2 1-6 0,1-3 2 16,5-2-10-16,3-2 2 0,6-6 3 0,2 1 0 15,0-5 5-15,5-2 1 0,-4-4 5 16,1 0-1-16,-5-1 3 0,2-3 0 0,-4 1-1 16,-1-2 5-16,-2 0-3 0,-4 0 5 15,0 0 1-15,1 0-3 0,-2-1 3 16,1-1 0-16,-1-2 2 0,1-3 2 0,0 3 0 0,-2 1 0 16,1 2-4-16,-2 3 4 0,1 2-4 15,1 3 3-15,-2 1 1 0,-3 3-6 0,3 0 0 16,-4 3-2-16,4 0-1 0,-3 3 3 0,5 2-1 15,-6 5-2-15,3 2-2 0,-4 1 1 0,0 2-2 16,0-1 2-16,-2-1 1 0,-2 3-5 0,1-2 3 16,0 0-4-16,-2 0-2 0,-3-4 1 15,3 1-12-15,-3-3-16 0,3-1-24 0,0-2-34 16,-1-6-49-16,2-1-78 0,1-3-325 0,1-1-1042 16</inkml:trace>
  <inkml:trace contextRef="#ctx0" brushRef="#br0" timeOffset="362143.0543">21270 14891 1442 0,'0'-2'189'0,"-2"2"-58"16,2 0-58-16,2 2-42 0,-2-1-5 16,1 1-20-16,1 2-25 0,1 3-106 0,1 1-634 15,3 0-235-15</inkml:trace>
  <inkml:trace contextRef="#ctx0" brushRef="#br0" timeOffset="362753.4201">22139 15465 567 0,'10'-15'491'0,"1"-6"-96"15,6-8-15-15,3 2-52 0,-5-1-51 0,4-1-77 16,-4-3-63-16,0 2-41 0,-1-5-25 15,2 5-10-15,-5 4-4 0,2 7-3 0,-5 6-4 16,-2 2-11-16,-5 4-2 0,-2 2-8 0,-2 3-7 16,-2 2-7-16,-5 1-10 0,-1 4-5 0,-5 2-2 15,0 5 1-15,-2 2 0 0,-1 6 2 16,-1 2-2-16,7 2-4 0,-3 2 4 0,11 0-1 16,2 1 3-16,6 1 2 0,1-2-3 15,11-1-1-15,-1-3 1 0,5-1 0 0,1-1 2 16,2-2-2-16,0 1 0 0,4-1-6 0,-5-4 4 0,-1 0 0 15,-8-4 1-15,-1-1 6 0,-4 0-7 16,-6-3 2-16,-2-1 0 0,-4 0-2 0,1-1 5 16,-7 1 2-16,-4-1-2 0,-4-1-2 0,-3-1 0 15,-2 0-1-15,-5-2 2 0,3-2 2 0,0 0-9 16,-2 0-7-16,7-1-14 0,0-2-28 16,2 0-35-16,8-4-70 0,2-2-162 0,5-3-542 15,7-2-752-15</inkml:trace>
  <inkml:trace contextRef="#ctx0" brushRef="#br0" timeOffset="362955.1469">22666 15183 1811 0,'2'-2'342'0,"4"0"-78"0,-3 0-94 16,-3 2-49-16,-1 4-22 0,0 1-23 0,-5 4-16 16,3 5 4-16,-5 3-13 0,-1 2-14 15,-1 2-12-15,0 2-14 0,-1 0 0 0,1-1-3 16,0 1-3-16,4 2 1 0,-3 0-13 15,1 0-18-15,1 1-33 0,1 2-49 0,0-4-91 16,4-2-139-16,1-4-200 0,1-4-211 16,0-2-68-16,0-5 489 0,0-6 327 0</inkml:trace>
  <inkml:trace contextRef="#ctx0" brushRef="#br0" timeOffset="363571.3222">22547 15497 1 0,'5'-13'0'0,"-2"-2"0"0,6-4 0 0,0 6 87 15,1 0 161-15,2 2-37 0,2 0-28 0,4 2-24 16,1-2-7-16,3 2 8 0,4-1 16 0,-1 2 18 15,4 1 15-15,0 1-11 0,1 0-23 0,1 1-22 16,0 1-27-16,0 1-19 0,-1-1-15 0,-2 2-15 16,-4-1-14-16,-3 0-9 0,-2 2-12 15,-6 0-11-15,-4 1-4 0,-3 1-11 16,-3 0-4-16,-5 2 8 0,1 1-3 0,-4 2 8 0,1 2 2 16,-4 2-5-16,-5 1 2 0,2 0-3 15,-3 0-6-15,1-1-6 0,5 1-4 0,4 0-3 16,2 0 2-16,3-1 2 0,3-1-5 15,6-2 3-15,7-1-4 0,2-2-1 0,4-2 2 16,4-2-1-16,1-2-2 0,6-3-3 0,-1 0-1 16,-2-3 1-16,0-4 2 0,-2 0 8 0,-5-1-6 15,3-3 4-15,-7 1-2 0,0-3-1 0,-2-1 9 16,-3-3 1-16,1-2 6 0,-6-3-1 16,0 1 6-16,-6 3 2 0,-3 3 6 0,-1 5 10 15,-1 3-6-15,-1 6 2 0,-5 0-5 0,4 3-8 16,-3 0-3-16,1 3-5 0,-4 4-7 0,0 2-6 15,-3 2 0-15,0 8-2 0,-2 0 1 16,4 5 6-16,-2 4-6 0,2 4 0 0,-1 2 0 16,1 2-4-16,-2 5 3 0,1-5-2 0,1 6-4 15,3-7-6-15,2-4-7 0,1-6-1 0,5-7 4 16,3-4 10-16,-2-3 1 0,0-5 6 0,-1-2 1 16,4-3 0-16,-1-3 7 0,4-7-2 15,3-1 1-15,0-4-4 0,5-1-1 0,-3-2-1 16,2 0 0-16,2 2 3 0,3-3-2 0,1-1 1 15,6 1-3-15,-3-3-4 0,3 5 6 0,-3 0-1 16,5 3 2-16,-2 3 0 0,-3 3-4 16,4 4 1-16,-4 3 0 0,1 8 2 0,-3-1-2 15,-6 4 2-15,2 4-4 0,-3-1 0 0,-3 4 2 16,-6-1 0-16,1 6 1 0,-6-2 2 0,-1 1-4 16,-4 0-1-16,-4 2 0 0,-4-1 0 0,-5 1-2 15,-3-1 0-15,-1-3-5 0,-1-2-4 16,-4-2 2-16,3-4-4 0,0-1 2 0,3-5 2 15,1-1-7-15,2-2-4 0,6-4-16 16,7-2-41-16,5-3-58 0,6-4-88 0,6 2-150 16,6-5-347-16,7 0-337 0,8-2 403 0</inkml:trace>
  <inkml:trace contextRef="#ctx0" brushRef="#br0" timeOffset="363966.8256">24122 15038 1806 0,'15'-10'500'0,"-1"0"-156"0,5-4-121 16,-6 5-58-16,-4 6-42 0,-2 2-40 15,-5 1-36-15,-1 1-19 0,-1 5-1 0,1 4 1 16,3 3 4-16,-3 7-1 0,-2 2-8 0,-2 5-3 16,1 2-8-16,-2 1-2 0,-2 4-2 15,-3 3-3-15,1 5-2 0,-4 0-10 0,0-1-18 16,1-2-33-16,0-1-38 0,4-9-21 0,7-5-6 16,4-7 15-16,-2-7 17 0,-1-3-3 0,-1-3-7 15,0-4 18-15,0-1 21 0,2-4 28 16,-2-3 31-16,1-4-1 0,3-3 5 0,-2-2 3 15,0 0 0-15,1-3 2 0,5-3 0 0,3 0 0 16,-1-4 8-16,6 2 10 0,0-1 13 0,4 0 12 16,0 3 11-16,5 4 10 0,-3 4 7 15,-1 5 6-15,0 0 0 0,0 3-3 0,-1 3-8 16,2 0-12-16,-2 5-7 0,0 3-9 16,0 3-8-16,-1 4-7 0,-5 0-4 0,0 4-9 15,-2 1-2-15,-5 6 1 0,-2-1-9 0,-1 3 4 16,-2-1-6-16,-2-3-3 0,-6 4 5 0,2-4-4 15,-3 0 1-15,-2-4-4 0,4-3-4 16,-2-2-2-16,3-3-3 0,-1-1 0 0,2-4-10 16,0 0-8-16,1-3-12 0,1-3-31 0,1 0-54 15,1-4-108-15,1-5-309 0,2 2-677 0</inkml:trace>
  <inkml:trace contextRef="#ctx0" brushRef="#br0" timeOffset="364124.1116">24584 14870 1476 0,'-1'-2'453'0,"1"0"-246"0,-2 2-83 16,2 0-50-16,0 2-40 0,-3 1-21 15,2 3-16-15,-1 3-9 0,1 3-12 0,1 3-45 16,3 1-206-16,4 5-652 0,0 3-143 0</inkml:trace>
  <inkml:trace contextRef="#ctx0" brushRef="#br0" timeOffset="364326.5282">24882 15147 1720 0,'4'-2'419'0,"1"1"-91"0,2-1-77 15,-2 1-68-15,1 2-51 0,-4 0-38 0,0 1-21 16,3 4-8-16,-2 0-5 0,0 5-7 16,4 2-5-16,-4 5-10 0,3-1-9 0,-3 4-5 15,-2 4-9-15,1-1-1 0,-1 0-4 0,-1-1-4 16,-1-1-1-16,-1 0-6 0,1 0-3 15,-1-1-12-15,0 0-19 0,-3-4-26 0,5 0-46 16,-1-5-69-16,2-2-202 0,2-3-729 16,0-2-564-16</inkml:trace>
  <inkml:trace contextRef="#ctx0" brushRef="#br0" timeOffset="364540.2848">25258 15083 2421 0,'3'-4'322'0,"2"-4"-79"16,-1 3-61-16,1 1-48 0,-2 5-36 0,-2-1-31 16,-1 3-24-16,0 1-13 0,2 2 0 15,1 6-3-15,-1 2-1 0,0 5 2 0,-1 3-9 16,1 1 1-16,-1 2-6 0,1 2-5 0,-1 3 1 16,-1-2-4-16,1 0-2 0,-1-2-2 15,2-5-2-15,2 1-10 0,0-1-12 0,0-3-28 16,2 0-58-16,0-3-80 0,-1 1-223 0,1-4-1211 15</inkml:trace>
  <inkml:trace contextRef="#ctx0" brushRef="#br0" timeOffset="365565.6156">26619 15332 854 0,'-1'-5'445'0,"-1"-2"-64"16,-2-3-62-16,0 4-63 0,-3-2-45 15,-4 1-68-15,-2 1-38 0,-4 0-20 0,-5 2-18 16,-1-1-2-16,-3 2-7 0,-4 4-2 0,1 4-9 16,1 0-4-16,-1 2-5 0,5 5-14 0,2 0 3 15,1 1-9-15,1 1-1 0,1 3 2 16,3 1-10-16,2-1 0 0,4 1-5 0,5-2-2 16,5 2 2-16,6-5 2 0,6 2 6 0,8-3-4 15,3-2 5-15,11-3-5 0,4-2-5 0,5-4 6 16,3-2-9-16,-1-2 2 0,-3-2-1 15,-2-3-2-15,-4-3 0 0,-4 0 0 0,-4-4 3 16,-2-1-4-16,-7-2 8 0,2-1-1 16,-5-2-1-16,-2 0 3 0,-4 0-2 0,-3-1 5 15,-3 1 1-15,-4 1 4 0,-3 2-5 0,-4 1-1 0,1 3 2 16,-3 4-4-16,-2 2 5 0,0 1-1 16,-2 3-6-16,1 2 6 0,2 3-8 15,-3 4-1-15,1 5 2 0,-3 1-7 0,4 3 4 0,1 5-2 16,1-2 1-16,4 0 0 0,5 2 2 0,6-1-1 15,4-3-4-15,7 3 7 0,6-1-4 16,6-2-2-16,8-2 0 0,2 0-11 0,4-3 1 16,2-3-6-16,0-3 0 0,1-2-1 0,-6-3 3 15,-4-2 5-15,-4-2 1 0,-4-3 14 16,-6-3-5-16,-4 1 5 0,-4-2 3 0,-4-1-6 16,-2-2 5-16,-2-2 0 0,-5 2 2 0,-2-3 0 15,-4 0 1-15,-1 1 0 0,-3-1-3 0,-2 2 6 16,-4 3-6-16,2 2 4 0,0 3 2 15,2 4-11-15,1-1 7 0,0 5-6 0,0 1-3 16,2 4 5-16,-2 4-4 0,4 4 2 0,0 5-3 16,5 4 3-16,1-1-3 0,2 3 0 0,7-1 4 15,6 2-8-15,4-2 5 0,7 2-3 16,5-4-2-16,2-3-1 0,10-4-4 0,2 1-1 16,4-6-5-16,-1-1 4 0,-1-4-4 0,-1-5 4 15,-4-3 5-15,-7-5-2 0,-5-1 9 0,-1-4-2 16,-8-1 2-16,1-5 7 0,-1 2-4 15,-3-2 4-15,-1-4-3 0,-3 0 1 0,-2-5 0 0,-2-2 2 16,-3-2 4-16,-1 2-4 0,-5 1 3 16,-5 4 0-16,1 3 0 0,-2 1 9 0,-1 8-3 15,-2 3 4-15,2 2-4 0,-1 5-3 0,-1 3-3 16,-2 2-6-16,-1 8 2 0,-3 0-4 16,-3 6 2-16,0 2 0 0,4 4-3 0,0 2 2 15,6 3 0-15,3 5 0 0,4 2 0 0,3 1-2 16,1 0 2-16,6-3-3 0,4-1 4 15,1-2-4-15,5 0-1 0,-1 0-5 0,6-3-13 16,1-2-18-16,3-1-41 0,2-1-76 0,1-3-213 16,1-1-995-16</inkml:trace>
  <inkml:trace contextRef="#ctx0" brushRef="#br0" timeOffset="366926.2134">28864 15297 1596 0,'4'-10'312'15,"4"-1"-15"-15,-2-4-21 0,-1 3-61 0,-1 2-36 16,-1 2-46-16,-5 0-39 0,-1 1-21 16,1 2-21-16,-6 1-18 0,-4 2-10 0,0 4-9 15,-8 1-3-15,-9 7 0 0,-3 4 5 0,-7 6 2 16,-1 0-4-16,0 1-1 0,7-1-4 16,3-2-2-16,10 0 2 0,2 3-8 0,8-3 0 15,6-1-3-15,4 0-2 0,3-3 7 0,6-3 1 16,6-2 2-16,5-1-2 0,6-2 2 0,4-6-5 15,8-3 1-15,-3-3 3 0,4-2-7 16,-4-2 3-16,-4-1-3 0,-4 0-3 0,-1-5 6 16,-4-2 4-16,-3-1 1 0,-2-1 0 0,-1-1-2 15,-2-3 1-15,-2 2 2 0,-5 1 4 0,-1 4 0 16,-4 4 1-16,-2 4-3 0,-1 2-3 0,-2 3 1 16,-3 1-3-16,-3 3 1 0,-4 2-2 15,-5 3-4-15,-3 5-1 0,-2 2 0 16,-3 4 4-16,5 1-3 0,1 0 1 0,8 0-4 0,2 2-3 15,8-2 4-15,4-1-3 0,7 4 3 16,4-2-2-16,11-1-14 0,6 0-4 0,8-2-13 16,9-4-11-16,4 2-18 0,3-4-17 15,6-2-16-15,0-3-18 0,1-3 12 0,0-1 12 0,-6-2 26 16,-2-1 32-16,-4-5 20 0,-7-2 12 0,-7-2 9 16,-4-2 10-16,-2-3 15 0,-4-2 17 15,-1-1 13-15,-3 1 5 0,-3-2 5 0,-4 2-2 16,-4-1-2-16,-1 2-3 0,-6 1-12 0,2 1-9 15,-5-2-8-15,-5 4-4 0,1 1-8 0,-5 0 0 16,-2 1-8-16,-5 2-7 0,0-2 7 16,-4 5-7-16,-6 0 1 0,2 3 2 0,-5 3-9 15,-2 5 0-15,-1 3-2 0,-1 1-4 0,4 7 3 16,3 2 0-16,8 4-2 0,12 5-5 0,2 1 4 16,11 1-1-16,5 1 2 0,14-4 5 0,6 0-14 15,6-5-5-15,5-3-4 0,1-5-8 16,4-4 6-16,-5-1-2 0,-2-5 1 0,-1-3 2 15,-4-5 6-15,-5-2 7 0,-1-2 4 0,-4-5 11 16,2-2-6-16,-5-2 1 0,3-4-1 16,-3-1-4-16,0-6 8 0,0-2 1 0,-1-6 0 15,-1 1-3-15,-7-2 2 0,4 2 1 0,-9 2 4 16,-2 4 9-16,-5 6-2 0,-3 3 4 0,-5 5 0 16,2 3-8-16,-3 3 7 0,-2 2-3 15,-1 5-4-15,5 0-3 0,-3 7-6 0,0 1-6 16,-3 6 2-16,-1 5 5 0,-2 6-8 0,2 4 3 15,2 6-3-15,-1 3-4 0,5 5 7 0,-2 2-1 16,0 4 2-16,-4-1-3 0,3 0-4 16,1-2-3-16,2-8-3 0,3-5 2 0,8-7-1 15,-1-7 3-15,2-1-2 0,-2-7-3 0,4 3 7 16,2-6 0-16,0-1 5 0,2-6 3 0,5-1-3 16,-3-4-1-16,4-1 0 0,0-2 5 0,-2-1-2 15,3-3 0-15,0-2-3 0,2-1-3 16,-1-2 6-16,2 0-1 0,3 0 3 0,0 3 3 15,-3-2-5-15,2 5 0 0,-3 1 1 0,-1 1 1 16,-5 4 1-16,4 4 2 0,-3 2-4 0,-1 1-5 16,-3 2 6-16,2 3-3 0,-7 3 3 0,1 4 4 15,-1 2-9-15,1 3-1 0,-5 0 0 16,-2 3 1-16,-1-2-1 0,-2 0 4 0,0-1-3 16,-4 0-8-16,3-3 4 0,-2-1-5 0,3-4-1 15,1 0 0-15,-1-4-16 0,1 1-18 0,1-3-25 16,0 0-17-16,1-2-5 0,0-4-24 15,2 1-48-15,2-4-96 0,2-3-223 0,2 1-506 16,1-4-229-16</inkml:trace>
  <inkml:trace contextRef="#ctx0" brushRef="#br0" timeOffset="367486.8366">30916 15166 1944 0,'-5'0'252'0,"4"0"-67"16,-3 0-37-16,2 2-22 0,2 0-31 0,-4 4-16 16,2 1-5-16,-1 3-2 0,-2 5-6 0,3 0-14 15,-1 3-11-15,-2 2-11 0,4 0-7 0,-2 0-7 16,2-2-3-16,-1-1 0 0,2 2-4 16,2-2 1-16,1-5-1 0,-1 0-5 15,5-3 9-15,0-1-1 0,0-2 3 0,8-2 0 16,-2-3-7-16,8-1-3 0,0-2-2 0,3-2 0 15,0-1-1-15,-2-1 0 0,0-2-2 16,2-3-1-16,-2-1 2 0,1-2 1 0,-1 0 2 0,-1-1-1 16,4-2-1-16,-2 2-1 0,-3 0 1 15,2 2 5-15,-2-1 2 0,-1 2 5 0,-2 1 4 16,-3 3 2-16,-4 2 7 0,-3 3 3 0,-3 0-1 16,1 3-3-16,-2 0-10 0,-1 0-8 15,0 4-4-15,2 2 1 0,-1 1-3 0,-1 2 3 0,-2 3-2 16,1-2-3-16,0 2 4 0,-1 0-2 15,0 1 1-15,3-2 2 0,-3 1-4 0,1-2 1 16,0 1-2-16,0 0 0 0,0 1 3 0,0-3 0 16,0-2-3-16,-1 0-2 0,1-1-1 0,3-1-5 15,-3 0-6-15,1 0-18 0,-1-2-41 16,3-2-49-16,-2-1-68 0,-2-1-152 0,0-2-763 16,0-5-558-16</inkml:trace>
  <inkml:trace contextRef="#ctx0" brushRef="#br0" timeOffset="367655.4638">31448 14886 1468 0,'1'0'107'16,"3"0"-55"-16,0 0-26 0,-1 3-11 15,2 1-24-15,-2 1-16 0,2 1-23 0,-2 3-75 0,0 1-374 16,2 0-468-16</inkml:trace>
  <inkml:trace contextRef="#ctx0" brushRef="#br0" timeOffset="368327.2483">31778 15036 2184 0,'1'0'225'0,"0"2"-71"16,0 2-19-16,1 0 14 0,-1 4-17 0,0 4-27 15,2 3-25-15,-3 1-10 0,0 6-13 16,0 1-18-16,-3 3-10 0,1 1-11 0,1 3-3 16,-3 0-5-16,-2-2-1 0,-3 2-3 0,2 0-8 15,-3-1-4-15,3-4-14 0,0 0-14 16,3-6-14-16,3-4-17 0,1 1-17 0,1-6-19 0,1-3-16 16,0-1-17-16,1-4-17 0,3-2-6 15,-1-3 1-15,2-2 17 0,1 0 18 16,0-4 29-16,-3-2 27 0,2-1 21 0,2 0 28 0,0-2 15 15,-3 0 10-15,3-2 7 0,-1 1 8 16,1-3 6-16,2 4 9 0,-1-1 16 0,3 2 18 16,0 2 21-16,3 1 19 0,-4 0 19 0,4 2 7 15,-3 2-1-15,-3 0-6 0,6 0-20 0,-3 1-12 16,1 1-16-16,1 1-20 0,-1 2-11 16,-3 4-19-16,1 1-8 0,1 3-5 0,-5 2-10 15,-1 0-3-15,2 2-6 0,-5-1 0 0,1 2-1 16,-3-2 3-16,5 1-1 0,-4 0-3 15,2-1 6-15,1 2-6 0,-1-4 2 0,0-2 2 16,3 0-6-16,0-1 3 0,1-1-3 0,-1-2-2 16,2 1-1-16,4-3-2 0,-1-2 1 0,4 0-4 15,-5-3 6-15,4-1-2 0,-3-1 3 0,-1 0 5 16,1-3-5-16,1-3 5 0,-1 2-2 16,-1-3-2-16,0 0 4 0,-2 3 0 0,4-3 2 15,-2 3-2-15,-3-3 1 0,0 3 1 16,-4 1 3-16,4 2 5 0,-4 3-5 0,0 3 4 15,-2 1-1-15,2 1-3 0,-3 1 2 0,0 1-5 16,2 3-2-16,1 2 0 0,1 1 1 0,-1 1-2 16,2 3 0-16,-3-3 3 0,6 0-4 0,-1 3 3 15,-1-2-2-15,4 0-1 0,-3 1 3 0,0 1-2 16,4 0 2-16,0 1-3 0,-1-4 2 0,0-2-4 16,-1 2 2-16,-2-3 3 0,-2-1-5 15,0-2 4-15,0-1-2 0,-3-1-1 0,-4 1 5 16,0-2-4-16,0 0 2 0,0-2-5 0,0 1-6 15,0 1-8-15,-3 0-7 0,-4-1-8 16,3 1-22-16,-3 0-17 0,-3-3-37 0,0 0-66 16,5 0-118-16,-1-1-312 0,3 2-501 0,3-2 135 15</inkml:trace>
  <inkml:trace contextRef="#ctx0" brushRef="#br0" timeOffset="368975.0697">33101 15234 1279 0,'2'-1'474'0,"1"-3"-125"0,1 0-63 16,-1-3-52-16,0 1-57 0,1-1-50 0,-3 2-39 16,-1-1-20-16,2 1-16 0,-2 0-9 15,0 2-9-15,-3-1-12 0,0 1 2 0,0-1-12 16,0 2-3-16,-4 0 0 0,0 2-6 0,-1 0 7 16,-7 0 1-16,1 3 2 0,-1-1-4 15,-2 4 1-15,-1-1-3 0,-1 2-3 0,-14 9 2 16,6-1-6-16,13-1 1 0,6 1 3 0,5-3-6 15,3-1 4-15,2-1-4 0,0-1 2 16,1-3-1-16,3-1-1 0,-1 0 2 0,2-1-4 16,4 1 7-16,1-1-6 0,-1-1 1 0,6 0 2 15,2-2-11-15,-2-1 7 0,3-1 0 0,-3-1 1 16,5-2 4-16,-2-1 1 0,2-1 2 16,-4-1-4-16,0-4 8 0,-2 2-6 0,-2 0 3 15,0-3 3-15,-1 1-7 0,-2-1 9 0,-3 3-1 16,-1-1 1-16,-1 4 4 0,-3 1-3 0,2 1-4 15,-4 1-4-15,0 2 2 0,-1 0-11 0,0 1 1 16,1 1 1-16,-1 0-10 0,1 2 14 0,1 1-3 16,-2-1 1-16,0 2 6 0,0 4-4 15,4-2 2-15,-2-1-3 0,-1 4 2 0,2-3-5 16,2 0 1-16,4-1 3 0,-2 0-12 0,3-1 9 16,0-2-5-16,2 1-1 0,2-3 6 0,-1 0-8 15,4 0 5-15,-2 0 0 0,-5-1 1 16,4 0 2-16,-2 0 0 0,0-1 2 0,1 0-7 15,1 0 8-15,-2-2-2 0,-1 1 0 16,4-1 11-16,-2-2-7 0,0 1 2 0,0-3 1 16,-3 2-3-16,-2-1-1 0,-1 2 1 0,-1-2 1 15,-1 3-5-15,-2 2 6 0,0 0-5 0,-6 0-4 16,6 1 11-16,-3 1-8 0,3 0 3 0,-1 2 1 16,-1 1-11-16,0 0 9 0,1 1 0 15,4-1 7-15,-1 1 1 0,4 2 2 0,-2-3 0 16,3 1-3-16,-10-5 10 0,0 0 0 0,0 0 4 15,0 0-2-15,28 9-5 0,-28-9-8 0,0 0-2 16,24 3 5-16,-24-3-4 0,0 0 3 16,0 0-5-16,29-2-9 0,-29 2 4 0,0 0-17 15,0 0-20-15,26-8-53 0,-26 8-153 0,0 0-630 16,0 0-840-16</inkml:trace>
  <inkml:trace contextRef="#ctx0" brushRef="#br0" timeOffset="370504.8237">4166 15923 503 0,'-5'-5'746'0,"0"-6"-449"0,-4 1-31 16,1 3 1-16,1 0-33 0,1 1-40 0,-3 3-48 15,-2-1-45-15,-2 2-21 0,0 2-10 0,0 1-9 16,1 2-8-16,-2 0-6 0,3 3-8 16,-4 4-6-16,1 1 2 0,2 4-6 0,-4-1-2 15,2 6-1-15,-1-1-4 0,1 1-2 0,2 2-3 16,3-1-9-16,1 2-3 0,5 1-2 16,-1 0-6-16,5-1 5 0,3-5 1 0,3 1-6 15,3-4-4-15,9-6 1 0,2-2-9 0,4-2-2 16,3-5-2-16,0-5-16 0,1 0-5 0,-2-1-11 15,2-2-3-15,-2-3 6 0,-4 0 9 16,-1-2 11-16,-3 1 10 0,-2-4 12 0,-2 0 4 16,-4 0 6-16,2-2 6 0,-2 2-2 0,-1 0 4 15,0 2 1-15,1 1 5 0,0 4 8 16,-1 1 6-16,0 2 2 0,-2 1-4 0,-1 3-7 16,4 3-8-16,-2 3-4 0,1 4 3 0,3 1-6 15,-2 4 0-15,0 0-2 0,-1 3-3 0,0 2 2 16,0 2 2-16,-3 1-2 0,0 2-3 15,0-1-1-15,-3-1-3 0,1 0 1 0,-3-1 3 0,-1-5-8 16,-1-1 2-16,2-6-4 0,-1-1-2 16,0-5 8-16,0-1-1 0,-1-1 2 0,2-2-1 15,0-1 1-15,1-3-1 0,4-3 0 16,2-3 4-16,0-1-2 0,2-2 0 0,2 2 0 16,-1-3 0-16,2 1 4 0,0 0 0 15,-1-1 3-15,3 0-5 0,-2 3 2 0,-1 1 1 0,2 5 2 16,-1 2 7-16,-2 1-7 0,5 3 2 15,-5 2-2-15,2 2-4 0,2 3 6 0,-1 1-4 16,-1 4 1-16,-4 2 1 0,1 0-3 16,-4 2-2-16,-1-2 1 0,1 1 0 0,-3-1-2 0,-2-2 3 15,2-2-4-15,-4 0-2 0,0-1 0 0,0-2-6 16,0-1-9-16,-3-2-21 0,2-1-24 16,-1 1-33-16,-2-6-73 0,3 2-192 0,-3-2-655 15,1-3-532-15</inkml:trace>
  <inkml:trace contextRef="#ctx0" brushRef="#br0" timeOffset="370626.7037">4807 15876 930 0,'0'-2'277'0,"0"0"-210"0,1 0-86 0,0 2-33 16,-1 3-13-16,3 3-160 0,-1 2-668 0</inkml:trace>
  <inkml:trace contextRef="#ctx0" brushRef="#br0" timeOffset="371090.1482">5224 15950 644 0,'3'-6'658'0,"-1"0"-269"0,3-3-74 15,0 3-11-15,-1 3-39 0,0-2-58 0,-2 3-71 16,-1 0-56-16,1 5-31 0,-2 0-21 0,3 2 2 16,0 3 5-16,-2 4 4 0,4 3 4 15,-3 3-5-15,1 3-4 0,-1 2-6 0,1 0-5 16,-2 4-7-16,-1 0-3 0,0 1 2 0,0-1-7 15,-1 1 1-15,1-1-5 0,-2 0-6 16,1-2 2-16,0-2-11 0,0-2-12 0,1-3-22 16,0-4-36-16,-1 1-47 0,-1-4-52 0,0-2-104 15,-2-3-220-15,3-3-430 0,-3-3-283 0</inkml:trace>
  <inkml:trace contextRef="#ctx0" brushRef="#br0" timeOffset="371336.1113">5218 16188 514 0,'6'-7'618'0,"2"-2"-173"0,5-1-88 0,2 2-63 16,-1 1-62-16,0 3-61 0,0 1-56 15,3 1-23-15,0 5-18 0,2-1-13 0,-2 4-11 16,4 3-16-16,-2 1-8 0,0 2-7 0,-2 2-3 16,-2 1-5-16,0 1-5 0,-4-1 2 15,-1 0-4-15,-1 2 0 0,-4-3 0 0,-2 1-4 16,0-1 2-16,-3 0-3 0,0-2-1 0,-1-1-5 15,-3-2-6-15,3 0-8 0,-3-4-22 0,1-2-22 16,1-2-40-16,0-2-74 0,-1-2-167 16,-1 0-504-16,3-6-674 0</inkml:trace>
  <inkml:trace contextRef="#ctx0" brushRef="#br0" timeOffset="371477.7066">5499 15963 1489 0,'4'-5'309'0,"1"-2"-80"0,0-1-45 0,0 4-42 0,-2 2-46 16,-2 2-48-16,0 2-41 0,0 3-20 0,4 1-14 15,0 1-88-15,0 2-306 0,2 0-581 16,0 0 77-16</inkml:trace>
  <inkml:trace contextRef="#ctx0" brushRef="#br0" timeOffset="372598.0227">5973 16080 1628 0,'0'-7'247'0,"0"1"-36"0,-1-2-18 0,1 1-12 15,0 5-25-15,-1 1-48 0,0 0-44 0,-6 3-33 16,1 4-20-16,-3 1 2 0,-1 3-4 0,-4 4 3 16,2 1 2-16,0 2-7 0,1 1 2 15,-3 4-4-15,2 2-2 0,0-1 0 0,0 4 0 16,1-1-1-16,6 2-4 0,1-2 5 0,4 2-10 16,7-4 1-16,4-2-2 0,5-2-8 0,6-3 4 15,7-3-8-15,3-6-3 16,2-3-5-16,-1-4-9 0,0-2 1 0,-4-3 1 0,-2-3 13 15,0-2 10-15,-4-2 7 0,-2 0 7 0,-1 0-2 16,-5-3 8-16,0 2 3 0,-4 0 3 16,-3-1 9-16,-3 0 3 0,-4 2 7 0,-1-2 3 15,-1 2 2-15,-3 0-3 0,-3 2-2 0,0 3 0 16,0 1-13-16,-4 1 3 0,-3 2-6 16,0 1-3-16,0 1 8 0,-2 2-7 0,-1 0 2 0,3 5-2 15,2-4-5-15,0 3-5 0,4 1 0 16,0 2-1-16,6-4-8 0,1 2 6 0,2 0-1 15,1 2-2-15,5-2 7 0,2 1-3 0,5 1 2 16,0-4-2-16,3 2-2 0,3-3-4 16,0 1-1-16,1-3 1 0,-3 1-8 0,-3-3 6 0,1 0-2 15,-4 0-1-15,-2-3 11 0,1-1-4 16,-2-2 4-16,0 1-1 0,-2 2-1 16,-2-2 2-16,0-1-3 0,-1-1 5 0,-3 0-3 0,1 0 3 15,0 0-1-15,-1-1-2 0,1 2 5 16,-1-1-3-16,1 0 3 0,-1 1 0 0,3 2-4 15,-3-1 3-15,1 0-2 0,-1 0 6 0,-1 1-1 16,1 1 4-16,-1 0 1 0,1 1-2 0,-1 0 9 16,0 1-6-16,0 1 1 0,0 0-3 15,0 1-6-15,0-1 1 0,0 0-5 0,-1 0 2 16,1 0-5-16,0 0 2 0,0 0-2 0,0 0-4 16,0 0 6-16,1 0-4 0,-1 0 4 0,0 0-1 15,0 1-1-15,0-2 2 0,0 1 0 16,1 0 2-16,-1-1 0 0,0 1 2 0,0 0 1 15,-1 0-4-15,1 0 6 0,0 0-6 0,0 0 4 16,0 0 0-16,0 1-8 0,0-1 4 0,0 0-1 16,0 0 0-16,0-1 4 0,0 1-1 15,0 0 0-15,0 0-2 0,0 1 3 0,-1-1-5 16,2 0 3-16,-1 0 1 0,0 1-7 0,0-1 4 16,0 0-3-16,0 0-1 0,0-1-2 0,0 2 2 15,0 0 1-15,1 1-2 0,-1 2 5 0,1-1-4 16,1 1 4-16,-2 1 2 0,1 2-7 15,-1-1 6-15,2 0-5 0,-2 1 3 0,1-1 5 16,0 1-4-16,-1 2 2 0,1 0-6 16,5-1 3-16,-4 0-2 0,1-2 3 0,4 1 3 0,-2 0-4 15,2-1 5-15,3-1-1 0,5-5 1 16,0 0 2-16,6-2-2 0,-1-1-1 0,0-2-4 16,2 2 1-16,2-4-2 0,-3 0 0 0,-1-2 3 15,-2-2-3-15,0-2 2 0,3 0-1 0,-2-5-1 16,1-1 4-16,0 0-2 0,0-1 3 15,-6-1-3-15,4 0-2 0,-6-2 3 0,2-1-1 16,-5 1 6-16,-2-2 0 0,-2-3 1 0,-3 1-1 16,-1 0 0-16,-2 3 2 0,-1 2-2 15,-3 3 3-15,1 3 2 0,-3 4-2 0,2 3 4 16,-3 1 0-16,0 1 5 0,-1 4-5 0,-2 2 2 16,2 2-8-16,-1 5-5 0,-2 1 5 0,0 3-7 15,-2 5 5-15,2 2-2 16,1 5-2-16,7-1 1 0,-2 2-2 0,4 5 2 0,3-2-1 15,2 1 1-15,2-1-4 0,-1-2-2 0,5 1 6 16,0-2-4-16,1-2 3 0,1 1-1 0,2-1-6 16,1-2-1-16,-2-3-10 0,2-1-11 15,1-6-31-15,-1 3-52 0,4-2-106 0,-1-3-388 16,-2 1-1141-16</inkml:trace>
  <inkml:trace contextRef="#ctx0" brushRef="#br0" timeOffset="373778.0169">7308 15973 2102 0,'-4'-7'199'0,"2"2"-17"0,1-4-33 0,1 8-46 16,0 4-29-16,2 4-16 0,2 2-4 0,-1 9 15 0,-1 6 11 16,6 7-8-16,-3 2-13 0,2 7-13 15,2-1-6-15,-3 1-10 0,-1 6-5 0,-4 3-7 16,-1 1-7-16,-1-3-3 0,-1-2-3 0,-1-7 3 15,-1-6 3-15,3-4-4 0,0-4-7 16,0-5-1-16,-1-4 0 0,-2-6 0 0,2-1 7 16,1-5 0-16,0-2 1 0,-1-2 6 0,-1-3 0 15,0-7-3-15,0-1-2 0,-4-7-7 0,5-2-1 16,-1-1-2-16,-2-4-2 0,4-1 2 16,0-5 1-16,0 2 2 0,3-5-4 0,-1-1 2 15,5 0-1-15,1-2 3 0,6 5 4 0,0 0-5 16,5 5-1-16,3 4-4 0,1 3 0 15,5 5 2-15,-2 2 3 0,3 4-1 0,-5 3-2 16,-3 6-1-16,0 2-1 0,-7 6 5 0,3 3 2 16,-4 4-1-16,-2 4-1 0,-1 2-3 15,-7 5 0-15,-2-1 2 0,-2 2 3 0,-6 3 1 16,-3-3-1-16,0 0 0 0,-6-4-5 0,4 1 3 16,-6-6 3-16,6-2-3 0,1 0 1 0,-3-6-6 15,9-2-5-15,0-2-2 0,4-2-8 0,1-2-23 16,1-1-21-16,3-1-22 0,4-5-26 0,2-1-12 15,6-3-16-15,3-4-25 0,4-2-18 16,1 1-3-16,5-2 20 0,-5-3 49 0,4 1 54 16,-4-1 45-16,-1 0 35 0,1 3 31 0,-7 2 39 15,3 1 39-15,-8 1 30 0,-2 3 10 0,-1 1-5 16,-6 1-16-16,-1 3-24 0,-1 1-17 16,-1 0-23-16,0 4-20 0,-3 1-18 0,-2 3-17 15,-3 3-12-15,-3 5 2 0,-5 0 6 0,4 3-1 16,-6 3-1-16,7 0-5 0,-1 1-9 15,0-1 4-15,7 1-2 0,-1-2 0 0,5 1 3 16,1-3-9-16,3-2-3 0,0 2 2 0,6-4 0 16,1-2 2-16,2-2 3 0,1-4-2 15,6-1-7-15,1-2 6 0,0-4-1 0,3-1 1 0,-1 0 4 16,0-5-6-16,-3 2-1 0,-1-4-2 0,-1-1 1 16,-3-1 2-16,2 1 2 0,-4-2-2 15,1 0-4-15,-2 0 4 0,-3-2-1 0,-1 0 6 16,1 2 3-16,-5-2-5 0,3 1-1 15,-2 3-2-15,-2 2-1 0,0 3 5 0,-1 1 5 0,0 2 0 16,0 3-4-16,0-1 5 0,0 3-7 16,0 0 2-16,-1 1-4 0,0 2-4 0,-1 1 0 15,1 2-1-15,-3 1 8 0,3 3-3 0,1-1-1 16,0 2 0-16,0 1-1 0,0 1-2 16,2 0 0-16,3 1 4 0,-2 0 3 0,4 0-5 15,-2-1 0-15,3 0-2 0,0-2-6 0,1 1 8 16,1-3 0-16,0 1-1 0,1-3-1 0,1-3-2 15,-1-1-2-15,1-3 2 0,2-1 9 16,-1-3-7-16,2-1 0 0,2-2-3 0,4-3-5 16,-1-1 9-16,0-3 2 0,3 0 0 0,2-2 0 15,-4-2-1-15,0 1-2 0,-3-4 3 0,-3 3 5 16,2-3-6-16,-5-1 2 0,-1 2-3 16,-1 1-4-16,-3 0 8 0,-4 1 4 0,-1 0 2 15,2 1 4-15,-4 1 1 0,0 4-2 0,-5 3 4 16,4 1 6-16,-1 2-4 0,-3 1 2 15,2 3-3-15,1 0-7 0,-4 1 1 0,3 1 1 16,0 0-2-16,-3 2-1 0,3 3-3 0,-4 3-7 0,3 4 3 16,-3 3 3-16,-2 6-2 0,4 2 1 15,0-1-4-15,3-1-7 0,1-2 6 0,1 3 2 16,0 1 1-16,1-1 1 0,0 1-2 0,1 0-7 16,3-2-4-16,-1 3-8 0,2-3-23 0,-2 2-28 15,-2-4-45-15,4-2-72 0,-4 1-92 16,0-6-191-16,2 0-595 0,-3-4-395 0</inkml:trace>
  <inkml:trace contextRef="#ctx0" brushRef="#br0" timeOffset="374312.6996">8237 16196 497 0,'3'-3'545'16,"4"0"-274"-16,2-1-76 0,1 2 4 0,2 1-16 15,0 1-35-15,5-2-44 0,-4 2-34 16,7 0-22-16,0 0-13 0,5 0-15 0,-2-1-8 16,-1 0-7-16,-2 0-3 0,3-1 4 0,0-2 3 15,-1-3 5-15,-3-2 6 0,2-2 15 0,-6 0 23 16,2 0 24-16,-4 1 22 0,-1-1-1 16,-3-1-3-16,-2-1-8 0,-5 3-13 0,5-1 1 15,-7-1-12-15,1 5-8 0,-2-1-9 0,-1 4-10 16,-1 1-9-16,0 1-7 0,2 2-8 0,-1 2-12 15,-3 3-2-15,0 4-4 0,-3 4 1 0,-2 5 4 16,-1-1-1-16,2 3 4 0,-1-2-4 16,3 1 0-16,2 3 0 0,-3 2-2 0,-1 1 3 15,4 1-4-15,-1-3 0 0,3 0-3 0,2-5-3 16,2-1 3-16,1-4-3 0,1-2 0 16,5-3-4-16,0-4-1 0,2-3-3 0,0-1 2 15,2-2 5-15,3-5-2 0,1-2 5 0,-3 0-1 16,5-4 1-16,-1 1 5 0,-1-5 1 0,1 2 0 15,2-1 0-15,-5 0 0 0,3 0 0 16,-6 1 0-16,2 2 5 0,-3 3-1 0,-2 3 5 16,1 0 0-16,-5 3-2 0,1 3 0 0,-3-1-3 15,0 4-1-15,2 0-3 0,-3 4 1 0,1 0 0 16,-1 3-1-16,-1 5 6 0,1-2-3 0,-1 2 0 16,1-1-3-16,3-2-2 0,-1 0 4 0,0-1-2 15,4-1 5-15,1-2 1 0,2-3-3 16,3-1 1-16,-1-2-2 0,6-2-2 0,0 0 1 15,3-4-4-15,0 0-9 0,2-1-20 0,-3 0-38 16,2-4-77-16,-2 1-218 0,-5 1-855 16,-1-4-439-16</inkml:trace>
  <inkml:trace contextRef="#ctx0" brushRef="#br0" timeOffset="375534.1744">9939 16262 621 0,'2'-6'510'0,"0"-1"-154"15,1-2-71-15,2 2-18 0,-3 1-24 16,-2-1-44-16,1 2-44 0,-2 0-43 0,0 0-28 16,-1 1-21-16,-4-1-11 0,3 0-9 0,-4 1-10 15,-1-2-1-15,1 2-7 0,-5-1 2 0,-2 2 1 16,2 1-6-16,-6 0 0 0,1 2-3 15,-1 0-1-15,-3 2 0 0,2 0-1 0,-5 4 0 16,0-2-5-16,2 3 2 0,0 0-5 0,-1 2-1 16,4 1 0-16,2-2-8 0,5 4 2 15,3-1-3-15,2 0 0 0,5 0 4 0,4-1-2 16,5-1 3-16,3 1-3 0,4-5 3 0,9 0-3 16,4-5 3-16,9 0 1 0,-1-3-5 0,2-1 3 15,-4-3-6-15,-2 1 1 0,-3-3 3 0,-4 1-1 16,-3-2 4-16,-2 0-4 0,0-1 1 15,-5-1-1-15,1 0 2 0,-4 1 2 0,-2-2-4 16,-2 3 6-16,-1-1-3 0,-5 1 4 16,1 1 2-16,-4 2-1 0,0 2 2 0,-3 1-2 15,-1 1-1-15,0-2-4 0,0 4 0 0,-1 0 2 16,-2 2-8-16,-3 3 6 0,1 0-3 0,-2 1-2 16,0 2 6-16,1 4-2 0,2-2 1 0,3 4-1 15,1-3 0-15,-2 4-2 0,4-3 0 16,0 2 3-16,2 0-7 0,4-1 5 15,2-3-1-15,0 1-4 0,6-3 10 0,0-3-3 0,4-2 4 16,3 0-4-16,6-5 2 0,3 0-4 0,-1-2 0 16,3-4 4-16,0 1-5 0,-1-1 4 0,-2-1-4 15,2-2 0-15,-3-1 6 0,3 2-6 16,-6-2 4-16,2 2-1 0,-3-1-2 0,-1 0 2 16,-1 2-2-16,-3 2 2 0,-1 1-3 0,-3 2 3 15,-4 2-1-15,0 2-4 0,-3 1 4 16,-3 1-3-16,1 2 1 0,-1 4 1 0,0 0-1 15,-1 4-1-15,0 1 1 0,0 4 1 0,0-4-2 16,0 2 2-16,2-3 1 0,-1 1-5 0,5-3 6 16,0-1-4-16,5 1 2 0,4-3 1 15,1-1-5-15,7-3 3 0,-1-2-2 0,4-2 1 16,1-3-3-16,0-1 4 0,-4 0-1 0,0-2-3 16,1-3 12-16,-2-1-10 0,-1 0 4 0,-3-3 1 15,-1 1-6-15,0-1 5 0,0 0-2 16,-3 2 3-16,-3-1-3 0,-2 3 4 0,-1 0 0 15,-4 1-2-15,-2 2 13 0,-2 2-8 0,-1 1 5 16,-2 2 0-16,0 1-10 0,-4 2 2 0,-2 4-4 16,-2 2 2-16,-2 0-2 0,-3 5 5 0,-3-1 2 15,3 3-5-15,2 0 9 0,0-1-11 16,4 2 4-16,1 0 2 0,5 2-12 0,-1-4 10 16,5 3-5-16,2-3 1 0,4 1 3 15,2-3-1-15,2 2-2 0,6 0-14 0,1-1-8 0,7 0-48 16,2-2-71-16,3-2-181 0,1-2-842 15,0-1-558-15</inkml:trace>
  <inkml:trace contextRef="#ctx0" brushRef="#br0" timeOffset="378128.6046">11632 16562 1020 0,'1'-8'280'0,"4"-2"-163"16,3-4 26-16,0 3 48 0,5 1 23 16,-3 1-12-16,2-1-42 0,-1-2-40 0,1 2-15 0,-1-6-14 15,5 2-17-15,1-4-21 0,3 2-11 16,2-4 1-16,-1-1-9 0,-3 2-2 0,4-5-3 16,-3 3-8-16,1-3 2 0,0-1-1 0,-1 0 0 15,-2 0 2-15,-2 0-1 0,0 1-2 0,-6 3-1 16,-2 2 4-16,-3 2 0 0,-3 0 1 15,-2 5 3-15,-1 3-8 0,-3-2 3 0,-3 5-7 16,2 1-2-16,-3-2 1 0,2 3-6 16,-4 3-1-16,1 1-7 0,0 0 3 0,-1 0-4 0,2 1 2 15,0 2 1-15,2 0-5 0,-1 1 4 0,2-1-1 16,3-2 1-16,1-1 5 0,-1 1-1 0,3-1 1 16,-1 0 1-16,1 0-2 0,1 0-1 15,-1 0 0-15,0 0-1 0,0 1-2 0,-1-1 3 16,1 2-3-16,0-2-2 0,0-2 5 0,-1 5-4 15,0-1 2-15,-3 2-1 0,-1 2-1 16,1 1-1-16,-1 1 1 0,-1 0 3 0,0 4-3 16,-2 0 3-16,2 0-4 0,-1 2 0 0,-2-1 4 15,-1 3-2-15,1-2 2 0,0 3-1 16,0 2-1-16,-1 0-1 0,2 0 0 0,1 0 3 16,-1 1 0-16,2 1 1 0,1 1 0 0,2 1-4 15,0-3 6-15,-1 1-3 0,3-3 3 0,1 0-5 16,0 1-3-16,0-5-2 0,2 0 1 15,4-6 6-15,0 2 0 0,0-3 7 0,4-3-2 16,3 0-1-16,7-5 3 0,4-2 0 0,6-1-2 16,5-2-3-16,3 0-9 0,2-3 2 0,1-1 0 15,-2-3 3-15,-3-1 2 0,-4-2-1 0,-3-1-2 16,1 0-4-16,-7-4 7 0,0 2-7 0,-3-1 5 16,0-1 0-16,-5 4-5 0,-5 0 5 15,2-2-3-15,-4 3 3 0,-6 1 2 0,1 0 1 16,-5 4-4-16,1-4-3 0,0 6 3 0,-3-2-2 15,-1 2 3-15,-2 1 0 0,-1 2-2 16,1 1 0-16,0 2-3 0,3 0 4 0,-2-2 1 16,2 4 0-16,2 0 0 0,0 0-5 0,-1 1 3 15,2 0-1-15,0-2 1 0,1 2 0 0,0 2-4 16,0-2 0-16,0 1-2 0,0 0 0 16,0 0 6-16,0 5 1 0,-1-1 0 0,1 1-3 15,1 1 1-15,-1 1-2 0,2-1 4 0,2 1 1 16,0 4-3-16,2-2 0 0,-1 1 0 15,3 1 1-15,-1-2 3 0,2 3-1 0,-1-2 0 16,1 3-2-16,0 1-2 0,1-1-1 0,0-2 2 16,0 0 5-16,-2-1-6 0,1-2 6 0,-1 2-6 15,1-4 0-15,-2-1 3 0,-1 2-1 0,0-3 2 16,2 1-3-16,-1-1 1 0,-1 0-2 16,2-3 1-16,-2 0 4 0,3 0-3 0,-1-2 1 15,5 0-4-15,2-2 0 0,-1-2 2 0,5-3-1 16,0 2 0-16,4-1-4 0,0 0-2 15,2-5 2-15,0 2 2 0,0-2 3 0,4-1 1 16,1-1 0-16,1 1-1 0,-2-3-1 0,-4-1 3 16,-1 3-1-16,-5-1 4 0,-3 4-4 0,-2-1-3 15,-5 3 3-15,-1 0-1 0,-3 0 6 0,-3 3 1 16,-2 1-2-16,-3 1-1 0,-2 2-5 16,-2-3 2-16,-2 4 0 0,-4 0 1 0,-3 2 0 15,0 3-4-15,-2-1 2 0,0 1 0 0,-2 2 3 16,-1 0 3-16,2 1-2 0,1 1-2 0,2 1-3 15,3-2 2-15,0 2-1 0,5-1 2 16,0 1-1-16,6 1-3 0,2 0 1 0,1-2 0 16,1 0 3-16,7 1 5 0,1-2-3 0,2-1-3 15,6-1-3-15,3-4-1 0,-2 1 1 0,3-5 3 16,-2 1 0-16,-1-2-4 0,-5-2 2 16,-1 0-1-16,2-1 3 0,-4-1 5 0,-1-1-2 15,1 1-2-15,-2 1-3 0,-1-3-2 0,-3 0 2 16,1 0 3-16,-4 0 2 0,2 0-5 0,0 1 3 15,-2-2-3-15,1-1 2 0,-1-1 6 0,0 1-5 16,-1 2 3-16,1 2-5 0,-2 1-2 16,1 3 2-16,1 1 0 0,-4-1 3 0,2 6-4 15,-1-2-2-15,-1 2-2 0,-3 2 1 0,0 4 9 16,0 2-4-16,0 2-2 0,-3 2 0 16,6 1-6-16,0-1 6 0,0 1 1 0,4 0 3 15,0 0-2-15,4-1-2 0,3-1-4 0,1-3-1 16,6-3 5-16,-2-2-6 0,3-2 1 0,-1-3-6 15,0-2-6-15,0-1 4 0,-3-4 5 0,-2 0 5 16,-1 0 5-16,1-3 0 0,-3-2 0 16,1-3-1-16,-2 1 5 0,3-2-3 0,-3 0 2 15,1-1-4-15,2 0-6 0,-2 0 9 0,0-2-1 16,2 2 3-16,0 1 2 0,0-1-2 16,3 4-5-16,0 1 0 0,1 5 3 0,1-1-4 0,-2 3 4 15,3 3-2-15,-5 1-7 0,0 4 8 0,-2 1-2 16,-3 2 5-16,-1 2 3 15,0 4-4-15,-1 0 0 0,-3 2-3 0,-1 1 1 0,0 1 1 16,-4 2-1-16,-1 1 1 0,2-1-5 0,-5 0 2 16,1-2 0-16,2 1 2 0,-3-1 7 15,0-2-7-15,4-1-5 0,-2-2-4 0,3-2-4 16,1-7-4-16,0-2-2 0,4-1-12 0,-1-1-16 16,3-2-8-16,4-3-17 0,1-6-7 15,4 2-6-15,1-5-21 0,1 1-12 0,4-1 2 16,-3-3 11-16,0 2 39 0,3-3 31 0,-3-2 20 15,2 0 12-15,0-2 1 0,2 0 7 16,0 0 4-16,0 0 9 0,-2 4 11 0,-4 4 19 16,1 4 17-16,-3 0 11 0,-2 4 16 15,-3 2-10-15,0 4-14 0,1 4-14 0,-5 0-21 0,5 4-5 16,-5 2 1-16,2 2 4 0,-2 2-8 0,-1 1-5 16,4 0-6-16,-5 2-8 0,-1 1 5 15,1-2-2-15,-1 3 0 0,0-2-3 0,1 0-5 16,1 0 0-16,0-1 1 0,1 0 4 0,0-1-3 15,4-3-2-15,-1 1-4 0,1-5-1 0,4-1 3 16,-2 0 2-16,2-4 1 0,3-1 1 16,0-2-4-16,2-1-4 0,-1-3 0 0,4 1 6 15,-5 0-6-15,4-2 4 0,0-2-2 0,-5-1 1 16,5 1 1-16,-5-3 2 0,0 2 0 0,2 0-3 16,-4-2 3-16,0 3-3 0,0 0 0 15,-2 1 5-15,0 0-2 0,-5 2 4 0,2-1 1 0,-4 1-4 16,0 2 7-16,0 0-1 0,-1 3 1 15,-1-1-1-15,0 2-8 0,0-1-2 0,0 0-2 16,0 3 3-16,0-2 1 0,0 3 1 16,-1-1-2-16,1 3-4 0,0 0 5 0,0 1 0 15,1 0 3-15,1 1 3 0,-1-1-7 0,1-1 0 16,4 2-3-16,-1-1 2 0,4-3 3 0,1 2 0 16,3-1-2-16,3-3-4 0,3 1 4 15,1-3-2-15,1 0 4 0,2 0 4 0,-1-1-7 16,1-1 1-16,1-3-3 0,-1 3 0 0,2-1 2 15,-3 0 3-15,1 0-4 0,-3-1 0 0,0-1 2 16,-1 0-1-16,-7 1 4 0,3 0 2 16,-5 1-4-16,-3-1 1 0,2 1-2 0,-6 0 0 15,4 0 4-15,-5 0 1 0,1 1 1 0,0-2-3 16,-1 3 1-16,-2-1-4 0,1 2 0 0,-1 0 6 16,1 0-10-16,-1 0 2 0,0 0-2 0,2 0-2 15,0 1 7-15,3 0-1 0,1 0 1 16,-1 1-4-16,6 0 2 0,2 0 0 0,1 1 1 15,4 1 6-15,-4 0-6 0,6 1 0 0,5 0-3 16,1 1 1-16,4 0 3 0,3 1 1 0,4 0-2 16,2 0 0-16,2 0 0 0,-1-2-3 0,1 0 4 15,-2 0-3-15,-3-1 2 0,0 0 2 16,-3-2-4-16,-1-1 4 0,1 1 0 0,-3-4 0 16,-1 1 1-16,-6-2-1 0,-4-1 0 0,-2-2 1 15,-6 2 5-15,-3-1 9 0,-4 1-4 16,-2-2 4-16,1 0-5 0,-3 1-3 0,-4 0 4 15,0 0-3-15,-2 0 0 0,0 0-6 16,-2 0-1-16,-4 2-2 0,-2-1 0 0,1 3 2 0,-7 0-2 16,-1 0 1-16,-3 1-2 0,-3 0-3 15,-3 2 5-15,0 0-2 0,-2 2 4 0,-1-1-2 16,4 2-4-16,1 3 0 0,8-2 0 0,8 3 3 16,3 2-2-16,7-2 1 0,3 3-3 15,1-2-1-15,6-1 4 0,3 0 0 0,2-2 4 16,6-1-2-16,7-3-4 0,-2 1 0 0,1-3 0 15,-1-1 4-15,-2-3-3 0,0-2 4 0,-4-1-3 16,3-3-3-16,-5-3 6 0,-1 1-3 0,0-5 3 16,-2 2 0-16,-4-3-3 0,-1 1 0 0,-1 0 0 15,-1-2 5-15,-4-1-3 0,1-3 3 16,1 1-2-16,-2-2-4 0,-1 0 8 0,0-3-3 16,2 0 8-16,1 0 3 0,-1 3 0 0,-2 3 4 15,0 3 0-15,-1 5 3 0,0 2 3 0,0 5-1 16,0 3-5-16,0 1-10 0,0 1-4 15,0 2-4-15,-1 4 2 0,1 5 1 0,-1 5-4 16,1 4 1-16,0 9-2 0,0 0 4 0,0 0 0 16,0 3 2-16,0-1-2 0,0-1-2 15,-3 2 3-15,1 2-3 0,-3 0 4 0,2 2-1 16,-3-2-5-16,3 3-3 0,0-3-19 0,-1 3-32 16,4 0-75-16,1 0-247 0,5-1-1064 0</inkml:trace>
  <inkml:trace contextRef="#ctx0" brushRef="#br0" timeOffset="383752.6031">2270 17323 351 0,'0'0'371'0,"0"-3"-24"0,-1-2 2 16,1 2-26-16,1-1-51 0,-1 4-64 0,0 0-57 15,0 0-38-15,0 1-33 0,0-1-21 16,0 0-16-16,0 0-16 0,0 3-11 0,0-2-11 15,0 1 0-15,1 3 0 0,-1 0 7 0,3 5 8 16,0 1-10-16,-1 2 7 0,-1 2-8 16,-1-1 1-16,0 3 8 0,-1 0-6 0,0 2 2 15,-2-2-6-15,0-1-1 0,1 0-4 0,1-7 3 16,0 1 1-16,0-3-6 0,1-1 5 16,0-3-3-16,1-1 6 0,-1-2 18 0,1-2 12 15,0 1 18-15,0 0-3 0,0-5-7 0,5 0-16 16,-2-7-12-16,6-2-1 0,-1 1-7 0,1-3 5 15,1-4-3-15,3-2-1 0,0 0 10 0,-2-3-7 16,2 0 7-16,-1 1-5 0,-2-5-2 0,1 4 0 16,0 0-3-16,0 5 8 0,-4 2-6 0,3 3 2 15,-3 6-3-15,-2-1-5 0,-2 5 2 16,0 3-3-16,1 1-2 0,-4 4-4 0,0-4-4 16,3 5 0-16,1 2 0 0,2 5 6 15,-3 3-5-15,5 2 3 0,-3 2-3 0,0-3-1 16,2 2 6-16,1 0-4 0,-3-1 3 0,0 2 0 15,-2 1-5-15,1-3 5 0,-2 0-3 0,4-2 3 16,-4-1-7-16,4 2 6 0,-4-3-5 0,3 0-5 16,-3-2 10-16,5 0-21 0,-5 0-6 15,5-1-13-15,-3-2-25 0,2 0-15 0,-1 0-31 16,-1-3-46-16,2 1-54 0,-2-4-87 0,0 3-159 16,-3-2-434-16,2-1-193 0</inkml:trace>
  <inkml:trace contextRef="#ctx0" brushRef="#br0" timeOffset="384084.1826">2318 17408 684 0,'-3'0'443'0,"0"-3"7"0,2 1-81 15,4 0-96-15,2 1-90 0,2 1-69 16,3-2-23-16,2-1-7 0,2 2-8 0,6 1-11 15,1 3-19-15,3-3-3 0,0 0-9 0,-2-2-3 16,2 0 3-16,-3 0-10 0,1 1-3 0,-3-1-7 16,-1-1-5-16,0 0 2 0,0-3 0 15,-4 3 6-15,2-1-4 0,-3-2 3 0,-2 4-4 16,-1-4-1-16,-3 3 6 0,-4 0-4 0,1 3 6 16,-4 0-4-16,-1 0 2 0,-1 2-1 0,1-2 2 15,1 0 4-15,-1 1-11 0,-1 1 2 16,1-1-10-16,-1-1-2 0,2 0 7 0,0 0-10 15,-1 0 3-15,1 1-7 0,0-1-9 0,-2 2-3 16,4-4-14-16,-2 1-20 0,0 1-43 16,0-3-64-16,-2 3-161 0,2-1-358 0,-1-2-828 15</inkml:trace>
  <inkml:trace contextRef="#ctx0" brushRef="#br0" timeOffset="384934.9724">2546 17020 557 0,'-2'-4'370'16,"-7"-3"-86"-16,5-4-30 0,-2 6-2 0,2-1-28 15,-2-1-44-15,3 2-49 0,-5 0-37 16,4 3-22-16,-3-2-18 0,-1 1-4 0,3 0-7 15,-3 0-5-15,-1 0 2 0,-1 1-9 0,-1 0 3 16,-1-1-5-16,1 1-3 0,-5 0-5 0,4-1-4 16,-3 2-3-16,1-1-5 0,0 2 4 15,-2 0-5-15,2 0 7 0,0 0 2 0,0 2-7 16,1 1 6-16,-1-2-5 0,1 0 0 0,0-1 6 16,-3 1-3-16,3 1 5 0,-3 1-2 0,2-2 3 15,-4 1-5-15,4 1 1 0,-4-1 0 0,2 3-8 16,0-3 6-16,-2 2-5 0,5-2-1 15,2-1 1-15,2 3-5 0,1 1-3 0,-2 3-1 16,1 0 0-16,-3 1-1 0,2 4 1 0,-4 2 2 16,2 0-8-16,2 1 8 0,-1 1-4 15,-1 0-2-15,2-2 8 0,2 3-6 0,0 1 3 0,-1 2-1 16,-1 2-6-16,2-1 5 0,-1-1-1 16,5 1 6-16,-2-1-1 0,3 0 0 15,-1-1-7-15,3-2-5 0,-1 0 9 0,4 1-6 0,-1 1 8 16,3 1-4-16,-1 1-1 0,2-4 1 15,-1 3-1-15,2-1 4 0,-2-1-5 0,4 1 4 16,-3-2-2-16,4-3-3 0,-1 1 4 0,1-2-3 16,1 0 1-16,-1 2 1 0,2-1-4 15,1 2 8-15,2-2 1 0,4-3 6 0,1 5 3 16,2-4-6-16,1 0-2 0,5-4-3 0,-4 0 3 16,5-3-3-16,-2-2 6 0,-1 0-3 0,1-1-4 15,-1 0 2-15,-1-3-1 0,2-2 6 16,-1 0 1-16,2 0-2 0,-2 0-5 0,2-1-5 15,1-4 5-15,-5 0 1 0,4 0 5 0,-4 1 2 0,-1 1-7 16,-1-5 4-16,3-2-2 0,-2-4 1 16,0 1 3-16,-1 0-1 0,0 2-5 0,-1 2-1 15,-1-4-1-15,-1 1 2 0,1-3 5 16,-4 2 2-16,2 4-2 0,-3-4 1 0,1-2 0 16,-1 1 3-16,-3-2 5 0,0-1 2 0,-3 1-3 15,1 0-3-15,-4-3 3 0,0 1-1 16,-2-1 5-16,-2-2 1 0,-2 3-6 0,-2-3-2 0,-2-2-4 15,-2 0-2-15,0 0 14 0,-1 1 2 16,0 2-1-16,-1 0 1 0,-4 1-12 0,1 1-9 16,-1-1 4-16,-5 1-2 0,0 2-7 0,-1 2 7 15,-4 2-8-15,1 0 2 0,-5 5 4 16,1 1-1-16,-2 1-1 0,-1 4-4 0,-1 1-2 16,-1 1-2-16,4 2 3 0,-3 1 2 0,3 3-2 15,2 2 1-15,2-1-4 0,6 0-3 16,2 0-1-16,-1 2-6 0,4 2-8 0,2 1-16 0,5 1-25 15,-1 1-38-15,4-3-60 0,1 2-137 16,3-2-551-16,0 0-781 0</inkml:trace>
  <inkml:trace contextRef="#ctx0" brushRef="#br0" timeOffset="386666.9072">4096 17348 1 0,'-1'-2'391'0,"-1"-3"-1"0,0-2-29 0,0 1-20 0,0 0-33 15,-2-2-76-15,1 3-61 0,-1 1-46 0,-1 0-27 16,2 0-10-16,-3-2-8 0,2 2-9 16,-1 1-7-16,1 0-10 0,0-1-6 0,1 0-2 15,-1-1-8-15,3 3-5 0,-2-1-7 0,-1 2-11 16,1 0 0-16,-1-1-1 0,1 2-2 0,-3 1 0 15,2 1-4-15,0 1-6 0,0-1-8 16,1 1 2-16,-4 2 2 0,1-1 1 0,-1 3 6 16,-1 1-5-16,1-1 4 0,-2 1 4 0,2 2 5 15,0 0 5-15,0-1-4 0,-1 5-6 16,2-4-3-16,2 4 1 0,-2 0 5 0,4 0 1 16,-3 2-1-16,1 2-5 0,0-2 1 0,1 2 1 15,0 0 2-15,2-2 3 0,1 1-4 0,1 1-3 16,0-4-6-16,4-1 3 0,-1-1 4 15,1-2 2-15,0-1 1 0,2 0-2 0,0-4 0 16,3-1 2-16,3-3 4 0,1 0 1 0,1-2 3 16,5-2-5-16,-1-4-5 0,4-4-1 0,1 0-5 15,2-3 4-15,-1 3-1 0,-1-5-3 0,1 1 0 16,-3 0-3-16,-2-2 6 0,-1 2 2 0,-2 1-1 16,-3 1-1-16,-3 2-5 0,3-1-3 15,-4 2 4-15,-1 2 1 0,-2 1 0 0,0 5-2 16,-1 0-2-16,-1 2-2 0,-1 0 1 0,1 2 6 15,-1 1-2-15,1 5-1 0,-1 2-4 16,2 0-3-16,-1 1 2 0,5 3 4 0,-4 3 1 16,0 0-2-16,2 1 0 0,-1 2-3 0,-1-4 2 15,2 2 3-15,-1 0-3 0,2-2-3 0,0 0-8 16,1-5-4-16,3-3-2 0,-1-2 1 16,1-1-1-16,5-4-1 0,3-2-1 0,0-4 1 15,4-3 1-15,0-4 8 0,2 0 3 0,-3-1 3 16,-2 1 2-16,-1-5-1 0,2 2 4 0,-8-2 4 15,1 2 11-15,-3-1-1 0,-6 3 1 0,-1 0-2 16,-2 0-2-16,-2 2 7 0,-2 2 0 16,0 2 2-16,-2 0-5 0,-1 1-3 0,1 2-6 15,-3 1 3-15,0 3-3 0,-1 0-3 0,-3 2 1 16,-2 1-7-16,0 2 2 0,-2 2 3 0,0 0 0 16,0 1 2-16,-1 3-3 0,3-2-4 15,1 2 0-15,2-1 3 0,3 1 2 16,-1 0 0-16,4-1 0 0,1 2-5 0,2-2-2 0,1 1 2 15,2-6-2-15,3 2 3 0,1 3-8 0,3-4-5 16,4-1-1-16,-1-1-3 0,5-2 6 16,-6 0 1-16,5-2 5 0,-5-1 1 0,0-4 5 15,-2 0 2-15,-1 0 1 0,0-2 3 0,-3 3 0 16,0-3-4-16,-1 1 2 0,-1-2 0 16,0 0 6-16,-1 1 2 0,2-2-2 0,-2 1-3 15,-2-2-2-15,2 0 5 0,0 1 2 0,-3-4 2 16,1 6-2-16,1 0-8 0,-2 3 2 0,2 1-2 15,-2 2 3-15,-1 2 0 0,-1 1-4 16,1 1-4-16,0-1-3 0,1 3 5 0,-1 1-3 16,1 2 7-16,0 2-2 0,0 1-3 0,2 0 0 15,-2-3-1-15,2 0 1 0,-1 3 3 0,6-4-2 16,-3 3-5-16,3-6-7 0,1 1 1 0,1-2-3 16,2 0 2-16,1-1 4 0,1-2-8 15,-2 0 5-15,1-2-1 0,-1-2 6 0,-1 1 7 16,1-1 4-16,-2 0-3 0,-3-4 0 0,0 0-1 15,1 0 2-15,-1-2 5 0,-3 2 1 0,0 0-2 16,0-1 0-16,-3 1 0 0,1-1 3 16,0 3 8-16,-1 0-1 0,0 2-2 0,2 1-5 15,-3-2-6-15,3 3-3 0,-2 0 4 0,1 2 0 16,-1 1-6-16,3 2 3 0,-2 0-6 0,6 1 3 16,-3 3 6-16,0 1-4 0,2 3 2 15,-3 1-6-15,-1-1 0 0,2 0 0 0,-3 2-1 16,-1-1 0-16,4 1-3 0,-2-3-4 0,1-1-11 15,2-3-10-15,-2-2-6 0,3 0-15 16,0-4 2-16,4-1-6 0,1-6-3 0,1-1 7 16,5-5 3-16,-2 0 13 0,-1 0 10 0,4-5 16 15,-6 3 4-15,4-3 6 0,-3-2 12 0,4 1 0 16,-3-1 12-16,1 1 3 0,-1-1 11 0,0 2 17 16,-5-1 10-16,0 4 11 0,-1 3-1 15,-5 3-12-15,3 3-11 0,-5 2-11 0,-1 3-10 16,-1 2-4-16,0 2-1 0,-1 4-5 0,1-2-4 15,-1 5 7-15,1 1-15 0,-1 3 4 0,0 3-3 16,-3-1-10-16,1 3 3 0,2-2-4 0,0 0 2 16,0 0 0-16,1-2 0 0,0 4-5 15,2-3-7-15,-2-3-5 0,2 3-9 0,1-4-2 16,2-2-6-16,-3-4-4 0,4-1 8 16,-3-4 9-16,5-2 13 0,-4-1 9 0,3-4 6 15,3-2 2-15,0-5-3 0,-3 1 9 0,2-4-3 16,2 0 9-16,-2 2 7 0,1-5-9 0,-2 3 10 15,4-1-7-15,0 1 2 0,0 2 5 0,-1 1-5 16,-1 6 4-16,3-2-6 0,0 5-1 16,-1 1-1-16,2 2-1 0,-4 5-2 0,0 0-5 15,-1 3-2-15,-2 2-4 0,0 0 0 0,1 4 5 16,-3 0-4-16,0 3-2 0,0-3-4 0,-1 4 2 16,-1-7-6-16,5-1 6 0,-3 0 2 0,1-6-10 15,2 2 6-15,-1-3-9 0,4-4-2 0,2-1-3 16,-1-2-21-16,2-1-35 0,3-2-69 15,0-2-129-15,3 0-586 0,0-4-838 0</inkml:trace>
  <inkml:trace contextRef="#ctx0" brushRef="#br0" timeOffset="387487.1057">6204 17697 1170 0,'1'-6'867'0,"1"-2"-674"16,0-5-7-16,3 5-10 0,1-1-18 0,1-4-22 16,3 1-43-16,-1-4-22 0,4 1-25 0,2-1-5 15,-2-2-5-15,4 2-11 0,-1-2-1 0,2 3-7 16,0-2 1-16,0 2-2 0,-5 1 1 15,2 1 0-15,-5 5-6 0,-2-2 8 0,0 3-6 16,0 4 2-16,-6 1 3 0,-2 2-15 0,0 2 5 16,0-1-11-16,0 0-2 0,-2 4 6 15,-3 3 0-15,2 5 4 0,-5 6-5 0,4-1 2 16,-4 3-4-16,4-1 0 0,-1-3 6 0,3 1-11 16,2 0 6-16,0-5-4 0,2 0 1 15,4-5 4-15,3 0-3 0,3-5 5 0,4-1-6 16,5-6 3-16,4-2-4 0,-2-1-1 0,5-4 6 0,-2-1-5 15,-1 1 5-15,-1-4-5 0,0-1 1 16,-2 1 9-16,-3-2-5 0,1-1 7 16,-6-1-3-16,0-2 2 0,1 0 2 0,-5-4 0 15,1 1 7-15,-1 0-10 0,-2 0 10 0,-5 4 1 16,3 1-5-16,-3 2 14 0,-2 5-5 0,1 2 4 16,0 4 4-16,-2 1-4 0,0 5-6 0,0 0-7 15,0 2-4-15,-2 4-8 0,0 5 10 16,1 1-3-16,-4 5-3 0,0 3 7 0,3 1-10 15,-3 4 0-15,3-1-1 0,1-1-5 0,2 0-2 16,1-2-5-16,3 1-3 0,-3 3-24 16,1-2-13-16,4-2-20 0,-4-6-7 0,4-6 18 0,-4-3 7 15,4-5 25-15,1-2 10 0,-2-4 5 16,1-2 12-16,2-3 3 0,-3-4 6 0,1-1 3 16,2 0 3-16,-3-2-1 0,-2-1 2 0,5-3 8 15,-1 3-7-15,3-2 9 0,-1 3-5 16,3 2-3-16,-2 2 7 0,7-1-7 0,-5 1 6 0,6 3-6 15,-2 0 0-15,-1 2-3 0,2 1-6 16,-2 2 10-16,-3 1-14 0,1 1 2 0,0 3-1 16,-1 1-12-16,-3 2 7 0,0 0-3 15,1 0-2-15,-3 1-10 0,0 3-21 0,-2 0-41 16,1-1-80-16,-3-1-188 0,3 1-760 0,-2-1-551 16</inkml:trace>
  <inkml:trace contextRef="#ctx0" brushRef="#br0" timeOffset="388231.1369">8034 17097 1829 0,'-2'5'175'15,"-1"4"-28"-15,-4 2 17 0,4 2 11 0,-2-2-7 16,2 4-39-16,-5 2-45 0,-2 2-33 16,0 3-26-16,2-3-3 0,4 1-5 0,-2-4-3 15,3-2 6-15,-2 0-9 0,1-1-2 16,3-1-5-16,0-4-1 0,1-1-3 0,-1-2 1 16,2-3 4-16,-1 1-9 0,1-1 8 0,0-2 1 15,5-2-1-15,-1-2 11 0,3-2-7 0,1-1-1 16,3 1-3-16,0-3-8 0,2 3 2 0,-2 0-1 15,-2 2 4-15,1 2-3 0,-2 0 4 16,0 2 0-16,0 0-8 0,2 1 9 16,-4 2-6-16,2 1 3 0,1 4 1 0,-1 3-7 0,1-1 3 15,-3 1-4-15,-1 0 8 0,1 3-2 0,-4-1 4 16,2 1-5-16,-2-2-4 0,4-2 4 16,2-1-8-16,-3 0 4 0,4-4-5 0,4 1-13 15,-2-4-4-15,0-3-8 0,1-3 4 0,5-3 8 16,1-3 8-16,1-1 6 0,-2-1 1 15,2-5 8-15,0 0 1 0,-5-2 5 0,5 1 6 16,-2 1-2-16,0 1 5 0,-4-1-3 0,-2 3 6 16,-2 0 4-16,-1 3 6 0,-1 3 6 0,-5-1-3 15,3 2 11-15,-4 0-4 0,-1 2 7 16,-1 4 2-16,1 2-12 0,-1-1-3 0,0 0-17 16,0 0-8-16,0 1-2 0,2 3-2 0,2 3 4 15,0 2-2-15,3 3 4 0,-3 3-2 0,3 1-1 16,-3 3 6-16,3 1-14 0,0 3 5 0,-2 1-3 15,1 2-3-15,-4 3 8 0,-1 2-5 0,0 0 1 16,0 2-5-16,-2-2 1 0,0 0-3 16,-3 1 3-16,-3-1 4 0,-2 2-9 0,0-1 4 15,-1-3-4-15,-2-5-2 0,-2-6 6 0,-2-1-6 16,-2 1 0-16,3-2-1 0,-1-3-1 16,2-4 5-16,-1-6 4 0,2-3 5 0,1-2 0 15,1-2 4-15,0-7-3 0,1-3-1 0,-1-3 6 16,1-3-3-16,2 4 5 0,1 2-4 0,6-3-1 15,1-2 1-15,2-4-1 0,5 1 8 16,3 1-3-16,7 1 0 0,-1 0-2 0,10-2-5 16,-1-2 4-16,9 5-5 0,0 0 0 0,5 5-15 15,-3 0-21-15,2-1-28 0,0 0-55 16,-3-1-104-16,3 3-359 0,-6-1-1002 0</inkml:trace>
  <inkml:trace contextRef="#ctx0" brushRef="#br0" timeOffset="388952.0225">9858 17363 1916 0,'-2'-9'224'0,"1"-3"-8"0,-2-2-46 15,3 6-9-15,-1 2-10 0,-4 3-42 0,1 0-35 16,-7 4-28-16,0 4-12 0,-3 3-4 0,-2 5 0 16,-4 3-3-16,2 2-2 0,-4 0 3 0,1 3-6 15,0 1 0-15,2 0-3 0,6 0-14 0,2-1 3 16,5-5-3-16,6-2 1 0,6 2 3 0,3-6 0 16,5 0 0-16,3-6 3 0,7-3 4 0,3-4-5 15,3-2 0-15,2-3-5 0,1-4-6 16,-1-1 3-16,-2-3 0 0,0-1 6 0,-2 1 1 15,-5-1-3-15,-2 1-4 0,-2-2-4 0,-2 2 4 16,-3 4-2-16,-3 2 6 0,-2 4-3 16,-2 2-6-16,-3 3 3 0,-1-1-2 0,-1 2 5 15,-2 1 3-15,0 3-4 0,0 4-6 0,1 0-4 16,-1 5 2-16,0-1 4 0,0 2 3 16,0 0 0-16,1 1-2 0,1-2-4 0,-2-1-2 0,4-4 6 15,-1-2-6-15,0-2 1 0,1-1-2 16,2-3-10-16,2-5 4 0,3-1-2 0,-1-2 6 15,1-1 2-15,1 1-5 0,3 0 5 16,-1-4 0-16,-3 2 7 0,4-3 6 0,-1 2 0 0,2-3-1 16,1 1-6-16,3-2 1 0,-2 4 4 15,0 0 5-15,-3 7 2 0,2 1-2 0,-4 2-1 16,4 1-4-16,-5 1 7 0,2 3 4 0,0 3-3 16,0 2 0-16,-1 0-10 0,2 0-3 0,-4 0 3 15,-1 1 2-15,-1 1 1 0,-5-2-1 16,4 0-4-16,-5-1-5 0,1-3 3 0,0-1 4 15,-1 0-4-15,3 0-6 0,-1 0-15 16,2-4-18-16,6-1-22 0,4-5-50 0,2 2-108 16,2 0-353-16,3-3-1053 0</inkml:trace>
  <inkml:trace contextRef="#ctx0" brushRef="#br0" timeOffset="390180.5976">12047 17477 1664 0,'-5'-8'358'0,"-2"-5"-83"0,-1 0-67 15,-4-1-28-15,2 5-17 0,-4 0-42 0,-1 1-41 16,-4 3-17-16,3-1-14 0,-3 2-1 16,3 3-2-16,-4 0-10 0,3 3-8 0,-2 1-5 0,-1-1-4 15,-2 2 1-15,1 2 4 0,-2 2-5 16,2 3-7-16,-1 2-1 0,3 0-4 16,-1 0 4-16,1 3 4 0,3-1-6 0,3 2-7 0,2-1-7 15,6 1-2-15,3-1 5 0,2-2 2 16,3 1-1-16,7-5-2 0,5 1-3 0,8-7-1 15,8-5 4-15,6-1 4 0,4-9-9 0,5 3-5 16,-2-5-5-16,1-1-7 0,-2-1 7 16,0-4 8-16,-3-1 4 0,-4-2 2 0,-5-3 2 15,-1-2 1-15,-2-3 5 0,-1 0 7 0,-3-4-2 16,0 1-8-16,-3-2-2 0,-1-1-4 0,-6 3 4 16,-1-1 10-16,-5 7 2 0,0 3 1 0,-6 5 0 15,-2 2-2-15,-1 2 3 0,-3 5 3 16,-2 2-5-16,-2 8-3 0,-4 2-6 0,-2 10-8 15,-6 2 4-15,-2 7 5 0,-4 4 1 0,2 0 3 16,2 4-2-16,-1 1-7 0,6 0 6 0,-1 4 0 16,5-2-2-16,3 1 1 0,5 0-13 15,4-3-2-15,4-2-3 0,6-2-4 0,5-4 1 16,5-1-11-16,5-5-5 0,6-6-7 0,4-5-2 16,3-3 3-16,2-4-4 0,-3-3 1 0,-3-1-1 15,1-5 3-15,-4 1 13 0,-5-4 15 0,0 1 12 16,-4-1 1-16,-6 3 8 0,0-3-2 15,-7 0 2-15,1 1 11 0,-2-3-1 0,-5 2 6 16,-1 1 0-16,-2 1 0 0,-3 5 0 0,-1 0 1 16,-2 1 2-16,-1 2 1 0,0 0-5 15,-2 4-2-15,0-1-4 0,-4 2 0 0,0-1 3 16,-1 4 1-16,0 2-4 0,2 0-7 0,1 1-1 16,1 1-6-16,4 0 5 0,0 2-1 15,4 0-1-15,3 1-4 0,0-3-6 0,2 0 2 16,5 0-3-16,2 0 5 0,5 0-3 0,5-1-10 15,3-2 0-15,6-2-7 0,0-1 2 0,2-1 4 16,-1 0 1-16,-1-1 3 0,0 0-1 16,-3-1 3-16,-3 0-3 0,-6-2 6 0,1 2 2 0,-6-1 0 15,-2 1 6-15,-3-4-3 0,0 1 6 16,-5 3 3-16,0-2-2 0,2-1 1 0,-3 1-6 16,0-2 2-16,0-1-2 0,-3 3 5 0,3 0 0 15,0-1-5-15,-1 2 3 0,2-1-4 0,-1 1 3 16,0 2 3-16,3-1-4 0,-2 0-2 15,0 1-4-15,1-2 0 0,0 4-1 0,2-1 6 16,1 1-2-16,5 3-2 0,-3 0 0 0,1 1-2 16,3 1 4-16,3 1 0 0,-2-1-1 0,7 4-1 15,-3-2-5-15,4-1-1 0,2 1-4 16,2-2 3-16,2 0-1 0,1-1 0 0,3-3 4 16,-2-3-4-16,-1-4 7 0,-1-1 6 15,-4-2 4-15,-1-2 2 0,-3-4 0 0,-1 0-2 16,-1-2 1-16,-4-1 8 0,1 2 1 0,-3 1 2 15,-3-2 5-15,-1 2-6 0,-1 1 0 0,-2 5 7 16,-2 0-6-16,-1 1 7 0,0 4-4 16,0-3-7-16,0 5 0 0,0-1-6 0,0 2 1 0,0 4-8 15,0 0 2-15,-1 5-5 0,0 3 0 16,-1 5 5-16,1 1-10 0,-1 4 8 0,1 3-4 16,0 2-2-16,-1 0 4 0,2-1-4 0,-4 5 3 15,0-1-3-15,1 0-1 0,-5 3 1 0,3 0-2 16,-2-4 2-16,0-2-3 0,0-2 5 0,0-4-2 15,-3-2-3-15,1 1 10 0,0-5-8 16,1-2 7-16,0-4 0 0,1-6-4 0,-1 2 2 16,0-6-6-16,1-3 6 0,1 0 2 15,-2-3 2-15,1 0 0 0,3-9-5 0,-1 1 0 16,3-6 2-16,4-4 5 0,4 3 2 0,4-7 3 16,6-3-7-16,2-4-5 0,8-5 3 0,4-2-2 15,6 2 4-15,7 1 2 0,1 0-7 0,4 4 5 16,-1 5-6-16,-1 5 2 0,2 6-2 15,-6 7-16-15,-2 4-23 0,-5 3-56 0,-2 2-120 16,-3 3-774-16,-3 0-742 0</inkml:trace>
  <inkml:trace contextRef="#ctx0" brushRef="#br0" timeOffset="1.74001E6">24096 11926 187 0,'1'-9'528'0,"-1"-2"-149"0,1-1-73 0,-2 3-64 15,1 3-47-15,-1 0-21 0,1 1-29 16,-1 1-19-16,1-2-25 0,0 2-16 0,-3 1-9 15,6-2-13-15,-3 3-9 0,1-1-6 0,0 2-6 16,2-2-7-16,-2 2 4 0,-1 1-4 0,0 0-2 16,0 0-3-16,0 1-10 0,0-1-4 15,0 3 2-15,0-3 2 0,0 3 7 0,1 1 4 16,3 1-1-16,-3 4-5 0,1 2 2 0,-1 0-1 16,1 4-2-16,2 1 5 0,-2 0-12 0,-1 2-4 15,0 0-4-15,0 1-4 0,0-2 3 16,2 1 0-16,-2-1-3 0,1 0-1 15,1-6 0-15,-1 2-2 0,3-4 1 0,-2 0 2 0,2-1-4 16,0-3 2-16,1 0-2 0,2-2 0 0,4-1 5 16,0-2 2-16,3-3 1 0,7-3-2 15,2-2 0-15,6-6-3 0,3-1 1 0,8-2 5 0,3-6-5 16,5-2-2-16,7-8-4 16,4-1-4-16,4-8 9 0,6-3 4 0,3-3 2 15,2-3 2-15,-2 1-7 0,-6 3-1 0,-4 4 1 0,-9 6 5 16,-6 6-3-16,-10 5 1 15,-6 3-1-15,-5 1-5 0,-9 5 5 0,-2-1 3 0,-8 5 3 16,-2 1 6-16,-3 3-1 0,-3 1-1 0,-1 3 0 16,-1 0 1-16,-2 1-5 0,1 0-3 15,1 2-8-15,-2 1-7 0,1-1 2 0,-2 4-5 0,-2-2-2 16,1 3-6-16,1 3-16 0,-2 0-14 16,0 0-31-16,1 5-48 0,0 0-75 0,4 3-138 15,2-1-657-15,3 3-632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08:52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4344 1770 1 0,'-2'-1'0'15,"0"-1"0"-15,-1-5 0 0,1 6 0 0,2-3 0 16,-3 2 0-16,2 1 0 0,0 0 93 0,1-1-5 16,0 1-11-16,-2 1-2 0,2-3 3 15,0 2 1-15,-2-2 10 0,2-1 1 0,0 1 3 16,-1 1 4-16,1 0 1 0,-1-1 2 0,1 1-5 15,-2 0-4-15,1-1-7 0,-1 1-8 0,-2-2-7 16,3 0-12-16,-2 2-9 0,1 0-8 16,-2-1-8-16,1 2-3 0,0 0-6 0,-1 0-4 15,2 0 2-15,-3 0-6 0,1-1 0 0,0 1-5 16,-2 1-2-16,2-1-1 0,-2-1 1 16,2 2-1-16,-2-4 2 0,1 3 1 0,-1 1 1 15,-1-2 5-15,0 2 2 0,1-2-2 0,0 0 0 16,-1 1 1-16,-1 1 0 0,0-2 4 15,-1 0 1-15,3 1 0 0,-2-1-5 0,-1 1 0 0,0 0-2 16,-3 0 0-16,2 1 3 0,0 0-6 16,-1 0-2-16,-1 1-1 0,2 0-4 15,0-1 3-15,2 1-2 0,-1 1-4 0,1-1-1 0,0 0 0 16,-1 2 2-16,1-3 1 0,-3 1 3 0,4 2-2 16,-1-3-4-16,2 1 3 0,-1 0-2 0,-2 1 2 15,0-1 2-15,3 2-3 0,-3-1 0 16,1 0-1-16,1 0 0 0,-1 0-1 0,0 0 2 15,-1 1 0-15,2-1-2 0,1 0-1 0,-3 3-4 16,-1-1 4-16,1-1 0 0,0 1 2 16,0-1 0-16,0 2-6 0,0 1 0 15,1 0 1-15,-2-2 3 0,1 2 2 0,-3-1-2 0,3 3-2 16,0-3-1-16,1 0 2 0,-1 0-1 0,1 1 2 16,1 0 2-16,-2 1-1 0,1 1 0 15,-2-1 2-15,2 1-2 0,-4-2 0 0,4 2-1 16,-2-2 0-16,-1 1-1 0,1 1 0 0,0-1 2 15,-3 1-1-15,2 1 2 0,2-1-2 0,-2 1-1 16,2 0 2-16,-2 2-1 0,1-1 1 16,0 1-1-16,1 0-1 0,-2-1-1 0,3 4 0 15,-3-2-2-15,4-2-1 0,0 3 2 0,-1 2 2 16,-1-1 1-16,1 3 0 0,2 1 0 0,-1-3-3 16,1 1 0-16,0 0 1 0,-2 0 2 0,4 3 0 15,-3-1 4-15,1 0-1 0,1-2 0 16,-2 1 1-16,0 0-3 0,3-2 0 0,0 2-1 15,-2-2-1-15,2 1 0 0,-3 2-1 0,5 1 0 16,-2-1 1-16,0 0 1 0,3 0 2 0,-4 0 0 16,3-2-1-16,0 0-1 0,2-1 0 15,-2 2-1-15,1-2 0 0,0 0 0 0,1-2 1 16,-3 1-1-16,3 0 1 0,3-3 2 0,-3 3 1 16,1-2 0-16,1 3 0 0,-1-1-1 15,1 2-1-15,0 2 1 0,1-1-2 0,0-1 2 16,1 2-1-16,1 1 0 0,-1-1 1 0,3-1 0 15,0 1-1-15,-3-1-1 0,4-1-3 0,0 0-3 16,-2 2 4-16,2-3 3 0,0 2 6 0,1 1 6 16,2 1-2-16,0-5-2 0,1 3 0 15,1-3-1-15,2-3 6 0,-1-2 4 0,2 1 2 16,-1 1 0-16,3-1 4 0,1 0-3 0,1 1-1 16,2-1 0-16,0-1-8 0,0 3 4 0,0-1 1 15,3-2 1-15,-3 2 3 0,1 0-6 0,1-1 0 16,-1-1-1-16,1 4-5 0,0 0 1 15,2-2 0-15,-1-1 3 0,2 2 0 0,1-3 1 16,-2 2 7-16,1-4 0 0,2 0 5 16,1 0 4-16,0-3-6 0,2-1 1 0,0-1 2 15,1 1-5-15,0-2 0 0,0-1 2 0,1 0-3 16,-1-2 3-16,-2-1-2 0,3 0 1 0,1-1 0 16,0-3-1-16,-4 0 0 0,2 0-4 0,0-3-3 15,-1 2 1-15,0 1-5 0,0-3 5 16,-1 1-1-16,0 0-3 0,-1-2 6 0,0 1-5 15,0-1 1-15,-1 1 1 0,0-3-2 16,3 2-2-16,1-3 0 0,-2 1-2 0,1-1-3 16,-1 1 1-16,0-1 2 0,-3 0 1 0,-1 0 6 15,0 1-6-15,0 0 1 0,2-2-2 0,-4-3 1 0,-2 2 3 16,2-4-1-16,-3-1 3 0,3 1-4 16,-2-4 3-16,0 0-2 0,0-2 0 15,2 0 2-15,-4-2-5 0,0 1 1 0,-1-2-1 16,-2 2 1-16,-3 0-1 0,2 0-2 0,-3 1 2 0,1 2-5 15,-2 0 4-15,-3-2-1 0,-1 3-3 16,2-3 3-16,0 1-4 0,-2 1 1 0,2-3 4 16,-3 2-3-16,-1-1 3 0,0 1-1 0,1 1-6 15,-2-1 2-15,-2 1 0 0,-1-2 0 16,0-2 1-16,-1-2-1 0,-2-1-1 0,0 0 0 16,-2 5 0-16,-2-1-2 0,1 4 1 0,-4-2-2 15,-1 1-1-15,-1 2 2 0,0-2 0 16,-3 5 1-16,2-3 0 0,-4 1 1 0,2 4-4 15,-2-4-1-15,-2 4 2 0,2 0 2 0,-2 1 2 16,0 0 1-16,0 3-3 0,-1 0-5 0,0-1 4 16,2 0 0-16,-5 0 0 0,5 0 3 0,-1 0-9 15,-4 1 3-15,5 4 6 0,-3 0-9 16,1-2 5-16,-2 3-4 0,-2-2-4 0,1 3 4 16,-2 0 0-16,-1 1 2 0,-3 0-3 0,0 1 5 15,0 1-4-15,0 0 1 0,1 0 6 0,3 0-5 16,2-1 6-16,0 1-5 0,0 2-1 15,-1-3 1-15,1 2 1 0,0 0 1 0,2-1-4 16,-1 1 6-16,2 0-3 0,-1 1-1 0,-1 0 10 16,0 1-12-16,2 0-1 0,0 0-1 15,-5 1-6-15,4 0 4 0,-5 0 5 0,3 0-1 16,3 0 4-16,3-1-1 0,0-1-9 0,-2 4 2 16,-4-1-4-16,-6 3 4 0,0-1 7 15,-1 0 1-15,0-1-3 0,4-1 2 0,4 3-3 16,3-2 4-16,2-1 0 0,1 2 1 0,-1-2-2 15,-1 1-2-15,1 1 5 0,2 1-7 0,-2-1 2 16,3 3-1-16,0-2-2 0,-1 0 1 0,2 2-2 16,-2-1 1-16,3 3-2 0,1-1 4 15,-2 2 0-15,0 0-1 0,1 0-3 0,1 1 0 16,0 1 4-16,2-2-3 0,-3 2 2 0,-1-2 0 16,2 2-7-16,2-1 3 0,-1 1 2 0,-2 0-4 15,0-2-4-15,3 1-12 0,0-2-8 16,2-1-6-16,1-2 7 0,0-1-3 0,2-1-6 0,-1-1-8 15,1 2-20-15,-1-1-25 0,2 2-36 16,-2-1-66-16,4-2-97 0,0 1-187 0,2 0-388 16,4-2 28-16</inkml:trace>
  <inkml:trace contextRef="#ctx0" brushRef="#br0" timeOffset="520.7663">4418 1471 1 0,'-1'-4'326'0,"-1"2"58"0,0-3-90 15,0 2-3-15,1 1-8 0,-1 0-24 0,1 0-60 16,1 4-76-16,1 0-66 0,-1-1-55 15,0 0-46-15,0 0-16 0,0 3 8 0,-1 1 20 16,0 6 33-16,0 0 28 0,-3 5 2 0,0 2-2 16,2 1-1-16,-2 2-6 0,-2 3 4 0,2-1 1 15,-1 6 3-15,1 1 0 0,-1 1-7 0,0 2 7 16,-3 4-7-16,0-1 3 0,2 3-1 16,0 0-13-16,-4-3 1 0,3 3 0 0,-1 0 7 15,0 4 5-15,0 0-3 0,0 0 1 0,1-1-7 16,-1-5-1-16,-1-1-3 0,2 0 0 0,-1 0-1 15,2 0-3-15,-1 0 4 0,2-3-8 16,2-3-1-16,3-1 0 0,0-4-6 16,2-2 6-16,-1-3-3 0,0 1 4 0,0 0 3 15,1 0 3-15,-1 1 5 0,2-2 2 0,-1 0 1 0,0-3-2 16,-1 2-1-16,-1-3-3 0,2-3-1 16,-2 0-2-16,0-2-3 0,1-1 1 0,-1-4-1 15,0 1 1-15,0-1 0 0,0-1 1 0,0-1 0 16,0-2-1-16,0-1 0 0,0 1 1 15,0-2-1-15,0 0 1 0,0 0-1 0,0 0-2 16,0-2-3-16,-1 2-4 0,1-1-7 0,0 1-11 16,0 1-16-16,0-1-16 0,-3 0-29 0,-1 2-52 15,1 0-107-15,-1-1-184 0,4 0-367 16,1-2-289-16</inkml:trace>
  <inkml:trace contextRef="#ctx0" brushRef="#br0" timeOffset="970.7089">4866 1520 1 0,'0'-8'0'16,"0"-1"302"-16,3-4 129 0,-3 7-25 15,0 2-50-15,-3 0-68 0,3 3-96 0,0 1-97 16,0 0-75-16,0 3-57 0,0 2-2 0,-1 0 8 16,-1 5 23-16,-1 5 24 0,-2 5 4 0,2 2 5 15,-5 3-1-15,3 2 0 0,0 0 1 0,2 2-6 16,-4 2 7-16,2 3 1 0,-2 7 7 16,0 2 10-16,-1 5-2 0,-3 2 1 0,-1 2-4 15,1 3-5-15,0 2-3 0,2-1 1 0,-1-3-6 16,2-4 11-16,3 0 5 0,-2-3-6 0,4 2-2 15,-1-2-14-15,0 0-3 0,2 0 5 16,-3-3-2-16,2-1 3 0,1-3-7 0,-3 4-1 0,0-2 0 16,0-2-2-16,-1 4 1 0,-3-3 0 15,1-5 0-15,2 0-1 0,0-6-1 0,2-5-3 16,-1-9-3-16,4-3 0 0,0-7 1 16,1 0 2-16,0-4 10 0,0-1 12 0,0 0 12 15,0 0 12-15,0-1-2 0,0-1-3 0,1-1-18 16,0-2-24-16,2-5-21 0,2-3-35 0,-3-5-36 15,2 2-64-15,-2-4-145 0,0 0-481 16,0 1-838-16</inkml:trace>
  <inkml:trace contextRef="#ctx0" brushRef="#br0" timeOffset="1770.4742">3506 2198 1 0,'-2'0'0'0,"-2"-3"0"0,1 1 0 16,-2 0 34-16,2 0 284 0,1 1-39 0,-1 1-58 15,3 0-73-15,-1 0-66 0,1 1-62 0,1 1-30 16,-1-2-10-16,2 2-2 0,-2-1 15 0,1 0 12 16,-1 2 13-16,1 0 14 0,-1-1-1 15,1 1 7-15,1 1 7 0,-1-2 14 0,0 1 19 16,4 1 15-16,-1 0 16 0,2-1 8 0,3-1 1 16,1 1-7-16,2-1-12 0,1 2-11 0,6 0-11 15,4-2-10-15,3-1-6 0,4-1-7 16,-1 0-2-16,7-1 0 0,1-1-6 0,2 0-5 15,1-1-9-15,3 0-7 0,-1 1-2 0,1 1-1 16,-1-1 2-16,1 0 1 0,1 1-2 0,-1-1-3 16,3-2-2-16,-1 0-4 0,-3 1 0 15,1 1 0-15,0-3-2 0,-1 2-1 0,-1-1-1 16,0 0-2-16,0-1-1 0,-2 1-3 0,-2 2 0 16,1-1-4-16,0 1 2 0,0 0 2 15,-5 0-2-15,0 2 1 0,-2-1-2 0,-4 0 0 16,-4 0 0-16,-3-1 2 0,-2-1-1 0,-4 2-1 15,2 1 0-15,-5 0-2 0,-3 0 1 0,-2 0 0 16,-1 0 3-16,-1 1 2 0,-3-1 0 0,0 0 1 16,0 0 2-16,-1-1 4 0,0 1 3 15,0-1 6-15,0 1 3 0,0 0 4 0,2-1-3 16,-1-2-5-16,2 1-7 0,-2 0-7 0,1-1-1 16,-1 1 0-16,1 0 2 0,-1 1 4 0,0-1-4 15,-1 1 1-15,0 0 1 0,0 1-5 0,0 0 4 16,0 0 1-16,-1 0-1 0,1 0-2 15,-1 0-1-15,1 0-5 0,-2 0-2 0,2 0-2 16,0 0 0-16,-1 0-5 0,1 0-4 0,0 0-7 16,0 0-8-16,0 1 1 0,-2 2-7 15,1-1-23-15,-3 4-62 0,-1 1-151 0,1 2-404 16,0 1-914-16</inkml:trace>
  <inkml:trace contextRef="#ctx0" brushRef="#br0" timeOffset="4085.5925">3837 1696 1 0,'0'-1'0'0,"-2"-2"0"0,0 0 223 16,1 2 123-16,1 0-71 0,-1 1-53 15,1 0-42-15,1 1-32 0,-1 0-30 0,0-1-23 16,1 3-8-16,-1-3-13 0,0 0-12 0,2 2-10 16,-2-2-20-16,0 0-18 0,0 0-12 0,0 0-7 15,0 1-1-15,0 2 9 0,-2 1 12 0,1 3 12 16,0 2 8-16,-2 1-5 0,1 1-3 15,0-1-6-15,-3 1-4 0,1 4-1 0,1-1-1 16,-4 3-4-16,3 0-5 0,-1 0 0 0,2-2-4 16,0 1-1-16,-1 1 0 0,2-3-1 15,-1 3-1-15,0-3-4 0,1-3 1 0,2 0-4 16,-2-3 1-16,2-1 5 0,-2 1-1 16,2-1 4-16,0-1 2 0,0 1 2 0,0-3 2 15,0 1 0-15,-1-3 3 0,1-1-1 0,0 1-1 16,0-2 0-16,0 0 2 0,0 0 7 0,0 1 9 15,0-1 15-15,0-1 8 0,0 1 4 0,0 0 6 16,0 0-1-16,0 0 1 0,0 0 3 16,-1-2 0-16,1 1-3 0,0 1 3 0,0-1-15 15,-2-2-28-15,2-4-13 0,0-3-19 0,0-4-2 16,0 0 12-16,2 0-1 0,-1-2-1 16,4-2-2-16,-3-2 0 0,3-1-1 0,0 1-1 15,3-1 3-15,0-2-3 0,2 1 6 0,-1 2 6 16,-1 3 0-16,1-3 3 0,-1 5 0 0,1-2-1 15,-2 1 1-15,-1 1 1 0,1 2-1 16,-1-1-4-16,0 2 0 0,3 0-1 0,-4 1 1 16,0 0 0-16,0 3-3 0,0-1 3 0,-1 1-1 15,0 3-1-15,-1 1 2 0,-1 1-2 16,1 1 0-16,-3 1-2 0,1 1-4 0,-1 1-16 16,-1 1-22-16,2-1-1 0,-1 2 3 0,3 2 16 15,-1 4 21-15,1 2 4 0,0 4 2 0,-1-1-1 16,0 4 4-16,-1 2 1 0,1 0 1 0,-2 1-2 15,1 2-2-15,0-1-2 0,0 0-4 16,2-1 8-16,-1 0-3 0,-1 1 2 0,2-1 1 16,-2-1-5-16,2 0 4 0,-2-2-1 0,0 1 0 15,2-2 2-15,-1-2-1 0,-1-3 0 0,1 1-1 16,-1-3 6-16,2 0-3 0,-2-2 2 16,1 0 2-16,1-1-8 0,-2 0 3 0,1-2-3 15,0 0-5-15,0-1-10 0,1 3-25 0,-1-4-51 16,1 0-90-16,-2-3-126 0,0 0-245 0,2-2-344 15,-3 0 249-15</inkml:trace>
  <inkml:trace contextRef="#ctx0" brushRef="#br0" timeOffset="4412.7562">3831 1860 1 0,'-2'-1'450'0,"1"-3"55"0,-1 2-124 16,2 1-83-16,0 1-63 0,0 0-75 0,1 0-63 0,-1 1-70 16,1 0-45-16,0 0-24 0,1-1-11 15,-1 0 2-15,-1 0 6 0,3 2 44 0,2 0 39 16,4-1 30-16,6 1 18 0,3-1-20 0,1-2-15 16,0-1-12-16,2-1-4 0,-2 0-8 15,-2 1-6-15,1-1-1 0,-4 2-11 0,0-2-1 16,-2 2 0-16,-2-1 1 0,-2 0 3 0,-1 1 4 15,-1 0 4-15,-4-2 1 0,0 2 5 0,-2-1-4 16,0 1-3-16,1 0-1 0,-1 1-10 16,0-2-3-16,-1 1-7 0,1 1-16 0,0 0-19 15,0 0-57-15,-2 0-77 0,1 1-38 0,0 2-99 16,-3 4-275-16,2 3-359 0</inkml:trace>
  <inkml:trace contextRef="#ctx0" brushRef="#br0" timeOffset="4966.96">3722 2399 1 0,'0'0'0'0,"0"-1"144"0,-1-1 316 0,1 2-107 16,0 0-50-16,0 0-103 0,0 2-73 0,0-1-53 16,0 0-34-16,0-1-17 0,0 0-12 15,0 1-5-15,0 0-4 0,0-1-6 0,0 1-4 16,0-1-8-16,0 1-3 0,0 2 32 0,0 0 22 16,0 4 23-16,0 2 18 0,-1 3-16 0,-1-2-9 15,1 4-6-15,0-1 0 0,0 1 3 16,1 4-1-16,-2-2 1 0,1 2-7 0,-2 1-12 15,1-1-3-15,1 3-4 0,0-3 0 0,1 2 0 16,-2-4-2-16,4-1-3 0,-2-3-6 0,0 0-4 16,1-2 1-16,0-2 0 0,1 1 1 15,-1-5 1-15,1 0 3 0,-1-3-3 0,1 1 3 16,-2-2 1-16,0 0 4 0,0 0 12 0,0 0 8 16,1 0 6-16,-1 0 8 0,1-2-5 0,-1 2-6 15,0-1-19-15,1-3-20 0,1 1-21 0,-2-5-29 16,1 2-56-16,-1-1-95 0,0-3-174 15,1 4-347-15,2-3-287 0,-1-1 659 0</inkml:trace>
  <inkml:trace contextRef="#ctx0" brushRef="#br0" timeOffset="5493.4975">3899 2330 1 0,'0'-6'0'16,"-1"-1"157"-16,1-4 221 0,0 3-52 0,0 1-12 15,0-1-36-15,0 3-55 0,0-1-51 16,0 3-56-16,0-1-27 0,0 1-15 0,0 1-11 16,0 2-14-16,0 0-18 0,0 2-22 0,0-2-21 15,0 2-21-15,0-1 0 0,-3 3 7 16,3-1 12-16,-1 5 19 0,-1 0 3 0,0 0-1 15,1 2 0-15,0 1 1 0,0-1 2 0,1 2 4 16,-2-1 2-16,2 4 1 0,-1-2-1 0,0 1-2 16,1 1-2-16,0 1 0 0,0 1 4 15,0 2 1-15,0-2 1 0,-1 1-2 0,1 1-3 0,0 0 0 16,-2 0 6-16,2 0 0 0,-1 0-1 16,0 2 1-16,0-3-7 0,1 0-4 0,0-4 0 15,0 0-3-15,0-3 1 0,0-1 0 0,0-2-1 16,0 1-4-16,0-1 5 0,0-3 0 0,1 1 1 15,-1-2 4-15,0 0-2 0,1-2-3 16,-1-1 2-16,0-1 0 0,0 0 4 0,1 0 6 16,-1 0 6-16,0 0 3 0,0 0 11 0,0 0 6 15,0-1 5-15,0 1 5 0,0-2-5 16,0 2-5-16,0-2-4 0,2 2-7 0,-2 0-5 16,0 0-4-16,0 0-4 0,0-1-5 0,0 1 0 15,0 0-6-15,0-1-5 0,0-2 1 0,1 1-7 16,-1-1 0-16,0 1-1 0,0 0-4 15,0 0-1-15,1 1-7 0,-1 0-13 0,1 1-24 16,1-2-56-16,-2 1-96 0,1-1-176 16,3 2-519-16,3 0-532 0</inkml:trace>
  <inkml:trace contextRef="#ctx0" brushRef="#br0" timeOffset="7301.0783">5888 2202 1 0,'0'1'0'0,"-1"1"0"16,-1-1 0-16,-1 2 0 0,2-2 0 15,1 1 0-15,-1-1 0 0,1-1 0 0,0 0 0 16,-1 0 180-16,1 0 44 0,0 0 15 0,1 0-4 16,-1 0-19-16,1 0-28 0,-1 0-29 15,1 0-20-15,-1 0-25 0,3 0-23 0,-3 0-23 16,2 0-20-16,-2 0-8 0,0 0-1 0,0 0 4 15,1 2 0-15,-1-4 1 0,0 2-5 0,0 0-2 16,1-1 0-16,-1 1-2 0,0 0 3 0,0 0 1 16,2-2-2-16,1 1-2 0,3-2-7 0,1 0-7 15,0-2-6-15,0 1-2 0,4-3-5 0,0 2 0 16,3 0-1-16,-1 0-2 0,-1-1 1 16,3 0-1-16,-1-1 0 0,1 2 0 0,0-4-2 15,2 3 2-15,-2 0-2 0,4 0 4 16,-1-3-1-16,0 2 1 0,3 0 0 0,-2-4 0 15,2 2 1-15,0-2-1 0,1 3-2 0,-1-1 1 16,0 0-1-16,-2 1 0 0,1 1-1 0,-2-3-1 16,-3 3-2-16,5 0 1 0,-5 0 3 0,2 2-5 15,1-2 2-15,-1 1 0 0,0-2-2 16,1 1 3-16,2 2-2 0,-4-3 2 0,6 1-3 16,-6 1 2-16,6-3 1 0,-1 1-3 0,3-2 2 15,-3 1-4-15,5 1 3 0,0-1 0 16,1 0 3-16,-2-1-1 0,0 1-2 0,-1 0 2 15,-3 1-3-15,1-2 2 0,-2-1 1 0,3 1-1 16,0-1 2-16,-2 2-3 0,0-1 2 0,1 1 3 16,-1-1 1-16,-2 1 1 0,2 0-6 0,0 1-1 15,-2 0-3-15,1 1 5 0,-3-1 1 16,-2 2-1-16,-1 1-1 0,1-1-4 0,-4 1 4 16,1 1 0-16,-2-1-1 0,-1 0 4 15,-1 2-3-15,-3 0 3 0,2 0 5 0,-5 2 2 16,3-2 2-16,-3 2 0 0,-1-1 0 0,0 0-2 15,0 2-1-15,0-1 0 0,-1 0 1 0,3-1-2 16,-3 2-3-16,0-2-3 0,-3 2-5 0,3 2 0 16,0-2-2-16,-1 0-3 0,1 0-5 0,0 1-6 15,0-1-11-15,0 0-16 0,-1 1-31 16,0-2-41-16,1 1-31 0,-1 0-48 0,0 0-76 16,1 2-146-16,0-1-278 0,0 1-123 0,1-1 810 15</inkml:trace>
  <inkml:trace contextRef="#ctx0" brushRef="#br0" timeOffset="7580.9719">7207 1480 1 0,'2'0'0'0,"-1"-4"55"0,0 1 233 15,4 3-88-15,-4 0-66 0,1 3-64 0,2 1-31 16,2 1 22-16,0 0 17 0,2 6 11 0,1-2 9 15,3 4 2-15,-2 2 5 0,5 2 0 0,-5 1-2 16,-1 0-8-16,1 1-11 0,-4 2-6 0,2 0-7 16,-5-1-5-16,2 0-5 0,-4-2-5 15,-2-1-3-15,0 0-9 0,-4-2-1 0,2-1 2 16,-3-2-3-16,1 1 3 0,-4-3-3 0,1 2-5 16,1-4-6-16,0 1-4 0,-4-2-8 0,2 0-9 15,0-3-7-15,-1 1-21 0,1-1-37 0,0-3-105 16,5 1-274-16,-3-2-473 0,6-2 4 15</inkml:trace>
  <inkml:trace contextRef="#ctx0" brushRef="#br0" timeOffset="8672.2674">8543 1077 1 0,'6'-8'0'0,"-3"-1"0"0,4-3 0 0,-5 1 22 16,0 2 318-16,-1-2-65 0,2 4-46 0,-2-1-60 15,0-2-24-15,0 4-12 0,-1-2-14 0,0 0 2 16,-1 1-7-16,0-1-9 0,-3 0-4 15,1 0-5-15,0 0-5 0,-4 1-13 0,4 4 2 16,-3 0-14-16,3 0-17 0,-4 0-16 0,-1-1-25 16,1-1-4-16,-8 3-6 0,3 0 8 0,-6 0 1 15,2 1-7-15,-3 1 4 0,-3 1-2 16,-2 2 3-16,1 0-4 0,-22 7-2 0,5-3-1 16,4 5 2-16,7-4 5 0,3 1 0 0,-2 4 4 15,4-3-3-15,0 2 2 0,3 0 2 0,0 2-4 16,3 2 1-16,1-3 1 0,-1 3-1 15,1-2 0-15,3 4-1 0,-2 2-1 0,4 1-3 16,-3 2 6-16,0-1 2 0,2 2-3 0,-4 1 7 16,4 3-6-16,-4 2 1 0,3 2 1 0,-3 0-2 15,-2 1 3-15,2 2-2 0,-2-5 1 16,1 3-2-16,1-3-1 0,1-1 1 0,2-1-2 16,1-2 4-16,3-1-6 0,1 2 0 0,0-2 3 15,3 2-3-15,-1-1-1 0,-1 0-2 0,5-1 0 16,-4 1-1-16,5 1 7 0,0 0-1 15,1 0-1-15,0-1 3 0,2 2-1 0,0-1 4 16,0 1 2-16,0 1-5 0,1-1 4 0,5 3-5 16,-5-1 0-16,5-2 2 0,-3 0-2 0,4 1 1 15,1-4 0-15,0 3 0 0,0-4 1 0,5-1 2 16,-2-1 1-16,5-2-2 0,1 0 1 16,-1 1-1-16,3-1-1 0,3-1 6 0,-1 2-2 15,-2-3-1-15,2 3-2 0,0 0-1 0,0-2-1 16,2-1-1-16,0-1 3 0,0 0-2 15,3-1 3-15,-2-2-1 0,4 2-1 0,-1-1-2 16,1-1 0-16,3 0 2 0,2-3 2 0,4 1 2 16,1-5 2-16,1-3-2 0,0-1 2 0,0-3-1 15,0 0 0-15,1-1-2 0,-1-3-4 0,-3-2 0 16,1 2-1-16,2-3-1 0,-6 1 1 0,5 0 0 16,0-2-1-16,-2-3 2 0,0 2 0 0,1-5 4 15,-1 1-1-15,1-3-2 0,2 1-1 16,0-2-3-16,0-2 1 0,-2-1 2 0,1-3 1 15,-4 1 1-15,2 0 3 0,-3-2 0 16,3-1 2-16,-4-1-1 0,3 1 2 0,-3-3-2 16,-1 0-1-16,0-3 4 0,-2 1-5 0,3-2 1 15,-2-5 0-15,-1 0-4 0,-2-7-1 0,0 1-1 16,-6 2-3-16,1 0 1 0,-4 0 3 16,-1 2-3-16,-4-2 1 0,-3 3 7 0,-1 1-5 15,-3-1 3-15,-1 2-2 0,-4 2-6 0,-3-2-1 16,-5 3 0-16,2-3-2 0,-6 4 0 0,-1 0 3 15,-3-2-2-15,1 3-1 0,-4-1 1 16,1-2-2-16,-3 0-1 0,3-1 4 0,-1 0-7 16,-1-2 4-16,-1 3-3 0,1 4 1 0,2-4-3 15,-4 6 6-15,2-1 0 0,-2 2-5 16,-1-3 8-16,2 4-11 0,-3 3 3 0,11 13 10 16,-4-4-6-16,0 3 3 0,-6-5-5 0,-1 4-8 15,-7-5 1-15,0 3 2 0,-7-2 3 0,-2 0-5 16,-5 3 7-16,-2 2-8 0,3 3 3 0,-6-1 8 15,5 5-10-15,-3 0 9 0,2 3-6 0,0 1 0 16,3 1 1-16,1 1 2 0,3 2 3 16,1 1-11-16,1 2 8 0,6-2-20 15,5 3-3-15,-2 1-3 0,5-1-28 0,0 1-5 0,7 3-32 16,-4-1-29-16,5 1-32 0,-9 10-105 16,6-5-129-16,5 0-317 0,9-3-239 0,1-1 465 15</inkml:trace>
  <inkml:trace contextRef="#ctx0" brushRef="#br0" timeOffset="9073.6843">8588 853 757 0,'-3'-1'381'15,"3"0"-69"-15,-1-1-97 0,1 2-54 16,-1-1-55-16,0 0-49 0,1 1-39 0,0 2-13 16,-2 2-2-16,-4 3 4 0,0 10 18 0,-5 5 4 15,-5 9 7-15,5 1 10 0,0 0 2 0,-2 7 8 16,0 2 1-16,2 2 2 0,1 4-4 0,-1 8-4 16,0 0-2-16,0 6-4 0,0-1-4 15,-6 1-7-15,5 0-5 0,1 2-4 0,0-3-6 16,3 0 0-16,3-5-2 0,-1 0-1 0,3-5 4 15,-2 0 1-15,3-3 0 0,0-2 1 0,-3-1-7 16,2 0-2-16,0-4-2 0,-4-4 0 16,5-3 0-16,-1-2 0 0,-1-5-1 0,2-2-4 15,2-3 0-15,0-1 0 0,-1-1 0 0,1-6 2 16,1 0-5-16,-1-3-3 0,1-3-3 0,1-1-6 16,2 0-9-16,-2-2-23 0,-1-1-31 0,0-2-47 15,1-2-86-15,5-3-192 0,0-2-509 16,-1-8-302-16</inkml:trace>
  <inkml:trace contextRef="#ctx0" brushRef="#br0" timeOffset="9387.2477">9106 973 904 0,'2'-10'278'0,"0"-4"19"0,0-1-26 0,2 4-29 0,-2 5-15 16,0 2-40-16,-2 3-54 0,0-1-79 0,0 5-60 16,-1 3-19-16,0 7 7 0,-1 9 28 15,-4 5 15-15,2 9 7 0,-5 7 8 0,-1 5-3 16,-1 7 1-16,-5 9-1 0,2 3-7 0,-3 2 0 16,-1 1-6-16,4-1-2 0,-2 1-1 15,3-3-11-15,3-1-1 0,2-3-2 0,3-4 0 0,-2-3 5 16,4-3-1-16,-4-4-1 0,4-3-2 15,-4-2-4-15,2-5 1 0,-1-1-1 0,2-6 0 16,-2-3 3-16,2 1-7 0,-5-3-10 16,1-3-14-16,4 0-30 0,-4-3-49 0,1-7-79 15,1 2-114-15,-2-7-286 0,1 2-585 0</inkml:trace>
  <inkml:trace contextRef="#ctx0" brushRef="#br0" timeOffset="9777.4112">7781 1653 1 0,'-6'-1'0'0,"-3"-2"0"0,-1 0 257 15,3 3 13-15,7 0-88 0,-2 1-112 0,2 0-57 16,2 2-29-16,-1 1 17 0,4 0 53 0,-1 2 53 16,4 1 51-16,4-2 43 0,6-2 16 15,4-2-12-15,7-1-31 0,5-1-38 0,11-4-32 16,2-3-23-16,11-2-13 0,4-2-13 16,2-3-12-16,5-2-8 0,1 3-11 0,0-1-2 0,-7 3-1 15,-2-2-3-15,-4 5-1 0,-6 0-4 0,-6 1-2 16,-6 1 0-16,-4 0 1 0,-7 1-1 15,-2 2 2-15,-11-1 3 0,1-1-3 0,-7 3 10 16,-5 0 3-16,-1 2 6 0,-1 1 3 0,-2 0-4 16,-2 0-8-16,-1 0-22 0,1-2-30 0,-4 1-34 15,-1-1-42-15,-4-2-75 0,-4 3-174 16,-5-3-427-16,0 1-495 0</inkml:trace>
  <inkml:trace contextRef="#ctx0" brushRef="#br0" timeOffset="10441.5018">8161 1278 37 0,'-5'-7'566'15,"4"-1"-166"-15,-2 0-90 0,-1 4-39 0,4 3-53 0,0 2-76 16,0-1-74-16,0 1-81 0,0 3-16 0,0 0 5 15,-3 7 11-15,2 2 25 0,-1 2 4 16,-3 2-2-16,3 2 2 0,-2-2 6 0,-2 2-4 16,-1-1 0-16,3 0 0 0,0-5-7 15,-2 2 0-15,3-3 1 0,-2 0-2 0,3-1 3 16,0-1 2-16,0-4 2 0,-2-1 5 16,1 1 8-16,1 0-1 0,1-4 3 0,-3 1 9 0,2-2 11 15,2-1 14-15,-2 1 7 0,-1-2-2 0,-2-1-15 16,-2-2-10-16,1-3-11 0,-3 2-8 15,1-2-2-15,0-2-6 0,2-2-11 0,-1-2-2 16,4-1-9-16,-2-2-2 0,4-2 1 0,1-2-4 16,5-3-1-16,-1-1-4 0,4-3-2 15,4 1-1-15,1 1 1 0,4 1 1 0,-1 0 2 16,2 5 1-16,1-1 0 0,0 4 8 0,1 3 3 16,-2 1 4-16,-4 2 1 0,1 0-3 0,-3 6-3 15,-3 1-5-15,-4 2-6 0,3 4-7 0,-1 0-1 16,-3 3-2-16,2 4 1 0,-3 3 6 15,-2 3 5-15,-1 2 7 0,-3 5 6 0,-4-2 0 16,-1 3-2-16,-3 0 3 0,1-3-1 0,-2 2 2 16,2-6 2-16,1 0-2 0,0-3-4 0,3-2 0 15,-1-2 1-15,3 0-2 0,0-3 5 0,2-3-3 16,2 0-5-16,1-2 3 0,0 3-1 16,3-2 4-16,-1-3 6 0,0 1-4 0,5 0-2 15,1 0 0-15,-1 1-1 0,-2-1 0 16,4 0 0-16,-1 1-1 0,-1 2-6 0,-1 1 1 0,-2-2-3 15,4 2 2-15,-2 2 2 0,-3 4 3 16,1-2-1-16,-3 4 1 0,-2-1 2 0,-2 3 1 16,-3-1 3-16,-4 0 5 0,0-2-4 15,-4 2 2-15,2-1-3 0,-6-1 1 0,5-4 3 16,-2 4-3-16,-3-3 4 0,2 2-6 0,-2-1 0 16,0 1-4-16,5-2-10 0,-2-1-26 0,3 0-88 15,-1 0-231-15,1-1-568 0,1 2-304 16</inkml:trace>
  <inkml:trace contextRef="#ctx0" brushRef="#br0" timeOffset="11002.1067">7990 1775 891 0,'-5'1'301'0,"2"-1"-83"0,1 2-116 0,-3 0 2 15,2 1 18-15,-1 3 4 0,-2 0-13 16,-3 2-21-16,4 2-16 0,-1 0-17 0,3 4-9 16,-2 0-7-16,3 2-6 0,2 0-1 0,0 0-5 15,1 0-3-15,4-1 1 0,-1 0-1 0,5-1 1 16,2-2 1-16,-1 1-1 0,2-1-1 16,4 0-2-16,-2 0-4 0,2-1-5 0,-2 0-6 15,-1 2-4-15,0-5-1 0,-3 5-2 0,1-1-1 16,-5 2 0-16,2-1-2 0,-1 2 1 15,-2-1-2-15,1-2 2 0,-4 2 1 0,-1-3 1 16,-1 2 2-16,-1-2 1 0,-2 2 2 0,-3-1 1 16,0-3 6-16,-1 0 4 0,-2-2 1 15,-2-2 5-15,2 1-2 0,-1-3 1 0,-2-1-1 0,1-1-2 16,0-1-2-16,-4-1-1 0,4 0-2 16,-2-2-4-16,2-2-2 0,1-1 0 0,-1-1-6 15,1-3 2-15,2-1-6 0,1 0-3 16,4-3 1-16,1-1-8 0,2-1-1 0,3-3-3 0,-1-2-1 15,6-2 2-15,0-2 3 0,2-3 1 16,2 2 2-16,0-5 3 0,4 3-3 0,-1 3 2 16,3-1 1-16,3 1-1 0,-3 1 4 0,1 1 2 15,-5 3 5-15,2 4 1 0,-4-1 1 0,-2 2 4 16,-2 4 0-16,-4-1 6 0,-2 1-1 16,2 4-1-16,-4-1-2 0,0 3 3 0,-3 0 3 15,0-1-3-15,2 3-4 0,-2-1-7 0,-4 2-6 16,0 1-2-16,2 1-5 0,-5-3 2 0,-2 3-1 15,-1 0-1-15,-1 0 4 0,1 3-4 16,-2-1 0-16,0 1-2 0,-1 4-11 0,3-1-12 16,-3 1-43-16,3 2-95 0,1 1-309 0,-4 4-952 15</inkml:trace>
  <inkml:trace contextRef="#ctx0" brushRef="#br0" timeOffset="12298.9267">5134 3078 1 0,'0'2'0'0,"-1"-4"0"0,-2 2 0 0,2-1 0 15,-1-2 0-15,1 2 0 0,1-1 188 0,0 2 69 16,0 0-42-16,0 0-37 0,0 0-41 0,0 0-34 16,1 2-29-16,-1-2-35 0,0 1-30 0,0-1-16 15,2 0-13-15,-2 1-14 0,0-1-11 16,1 2 6-16,1-1 23 0,-1-1 20 0,2 4 23 16,-1-1 2-16,0-1-7 0,2 1 0 0,-1 0 3 15,0-1 9-15,3 1 5 0,-1 2 0 0,4-2 2 16,3 3 2-16,4 1 2 0,0 1-3 15,2-1-3-15,5 2-9 0,-3-1-14 0,5 3-4 16,-2 0-4-16,5 1 0 0,-1 3 2 0,-1 1 1 16,3 0-2-16,2 2 3 0,-2 1 0 15,1-1-3-15,-1 1-2 0,-5-1-3 0,3 1-1 16,-5-1-1-16,0-1 1 0,2 3 4 0,1-4 6 16,1-2 14-16,-1 1 1 0,5-3-3 0,-4 0 1 15,4 1 12-15,3-4 6 0,2 2 6 16,5 1-2-16,1-2-25 0,3 2-5 0,-1-1-6 15,-2 1-5-15,0 0 2 0,-1 3-3 16,-2-3-2-16,1 1-1 0,-3 3 3 0,-4-2-2 16,0 4 2-16,-1-1 4 0,-2-2-4 0,1 1-2 15,0-3 2-15,-5-1-3 0,2 0 5 0,1-2 1 16,-4 0-2-16,3-1-1 0,-4-1-1 16,5 1 3-16,-2-1 1 0,1-1 4 0,2 0-2 15,2 1-2-15,-3-2-1 0,0 0-3 0,-1-1 3 16,1 1-1-16,-4-2 0 0,-2 1-1 0,1 0 0 15,-7-1-3-15,0 0 1 0,-4-1 2 0,-4-2-4 16,-4 1-2-16,0 0 0 0,-2-2-5 0,-2 1 8 16,0-1 9-16,-1-1 15 0,0 1 17 0,-3-3-10 15,2 2-17-15,-1-3-29 0,-3-3-36 16,-1 0-30-16,0-1-50 0,-4-1-83 0,0 0-131 16,0 0-180-16,1 0-181 0,-3 0 389 0,2 1 314 15</inkml:trace>
  <inkml:trace contextRef="#ctx0" brushRef="#br0" timeOffset="12502.851">6887 3712 1 0,'5'-1'0'0,"-2"-1"37"16,4 2 196-16,-1 2-64 0,4 1-19 15,0 4-3-15,0 0-7 0,3 2-7 0,-1 4-9 16,-1 1-13-16,2-1-14 0,-2 5-18 0,1-1-14 16,-2 2-9-16,0 0-6 0,-1 0-9 0,-1 0-5 15,-5-4-4-15,2-1-1 0,-4 0 3 0,0-3 9 16,-3-1 4-16,-1 1 6 0,-2-3 0 15,-3 1-7-15,-1-2-9 0,-3-1-21 16,2 0-25-16,-2-3-62 0,2-1-194 0,-1-3-478 16,2 0-229-16</inkml:trace>
  <inkml:trace contextRef="#ctx0" brushRef="#br0" timeOffset="13529.5329">8470 3407 1 0,'1'-7'0'0,"1"-2"0"0,3-4 0 15,-3 3 151-15,4 1 154 0,-3-2-44 0,-1 3-45 16,-1 0-45-16,3 1-25 0,-2-1-11 15,-1 0-9-15,0 1-10 0,-1 1-8 0,0 1-3 16,0-2-9-16,-2 1-14 0,0 0-16 0,-3 0-22 16,2 0-17-16,-5 1-11 0,1 3-8 15,0-2-11-15,-3 1-3 0,-5 3-2 0,2-1-3 16,-5 1 8-16,5 1 2 0,-6-1 1 0,6 0 3 16,-4 2-2-16,-1-1-1 0,4 0 0 15,-6 2 2-15,1 0-1 0,-2 0 0 0,-2 0 1 16,-1 1-2-16,2 1 1 0,1-2 2 0,2 1-1 15,-3 0-1-15,2 2 0 0,-2-1-1 0,2 2 0 16,-3 0 3-16,1 2 1 0,-2-2-1 0,2 1-1 16,-1 1 0-16,1 1 1 0,-1 2-1 0,6 0 0 15,-3-1 1-15,3 2-1 0,2 0 0 16,-2-1 0-16,1 2-1 0,5-3 0 0,-1 2 1 16,0 0 0-16,1 1 0 0,-5 0 1 0,5 1 0 15,0 2 1-15,-3-1 1 0,-1 2 1 0,2 2-2 16,-3 0 1-16,3 2-1 0,1 0-6 15,1-1 4-15,-1 1 1 0,2-4 0 0,-4 4 5 16,3 0-3-16,0 0 0 0,0 0 0 0,2 1-2 16,0-2 0-16,3 2 0 0,-2-1 0 15,1 1 0-15,4 1-1 0,-3-2 2 0,4 0-2 0,0 2 0 16,0-2 1-16,2-1 1 0,0-1 0 0,1-1 0 16,1 1 0-16,-1 0 1 0,1 1 2 15,3 4-2-15,-2-2 2 0,0 3 0 0,4 0-2 16,0 1 3-16,-1 0-1 0,2 1 4 0,2 3 4 15,2 0 0-15,4 0 1 0,-2 3 1 16,4-4 3-16,3 1-1 0,-1-4 6 0,6 0 1 16,1 0 0-16,2-2 0 0,3 0-2 15,5-2 2-15,-2 0 3 0,3-4-1 0,2 1 1 16,1-2-2-16,0-2-5 0,1-2 0 0,0-1 0 16,1-3-2-16,-1 1 0 0,2-4 4 0,2-1-5 15,0-3-3-15,2 1-2 0,1-1-5 0,-3-1 0 16,5-1 1-16,1-1 0 0,1 0-2 15,-1 0 1-15,0-1-1 0,2 0-4 0,0-3 5 16,2-1-4-16,4 0 2 0,-1-1 1 0,0-4-3 16,2 2 1-16,-4-3 0 0,-2-2 0 15,0-1-1-15,-5-1 2 0,-2-3 2 0,-4-1 3 0,-3 0 5 16,-1-3-3-16,-3-1 1 0,-1-4 0 16,-2-3-1-16,-1-1 3 0,-4-1 1 0,-1-7 0 15,-1-2-4-15,-4-5-2 0,-3-2-3 0,0-1-3 16,-7-1 4-16,-4 2-2 0,-3 0 1 0,-3 1 1 15,-3-1-5-15,-4 2 1 0,-2 1-2 16,-2 3-3-16,-2 1 1 0,-3 2 0 0,-2 5 0 16,-2-2 0-16,-4 3 2 0,1 2-4 15,-3-2 0-15,1 2 1 0,-2 0-1 0,0-1 0 16,-4 4 0-16,-1 2-2 0,1 3 1 0,-3-1 0 16,-2 1 1-16,1 0 1 0,-2-1-2 0,-4 3-1 15,-3 1-2-15,-6 4 0 0,-4 0-3 0,0 4 2 16,-2-1 0-16,-7 4 1 0,-1-1 2 15,-3 2 0-15,-5 2 0 0,-4 2-1 0,-1 1-1 0,0 3-5 16,1 1-5-16,2 4-2 0,8 1-6 16,3 0-1-16,9 2-4 0,5 2-16 0,9 3-22 15,2 3-45-15,9 1-53 0,1-2-93 0,10 1-168 16,5-3-301-16,3-4-169 0,7-4 427 16</inkml:trace>
  <inkml:trace contextRef="#ctx0" brushRef="#br0" timeOffset="13861.6898">8259 3303 635 0,'0'-4'482'0,"-2"-2"-20"0,1 0-143 16,1 3-65-16,0 0-66 0,0 3-67 15,0 1-62-15,0 1-48 0,0 1-17 0,0 3-1 16,-2 3 6-16,0 7 15 0,-3 7 10 0,3 7 6 15,-3 8 3-15,0 4 6 0,-2 7-7 16,1 6-4-16,-4 4 3 0,0 3-1 0,-1 3 0 16,-4-3 1-16,4 2-8 0,-1 1-4 0,1-2 4 15,1 2-5-15,0-4 2 0,1-1 0 16,1-1-4-16,5-4 0 0,-3 0-3 0,4-2-3 16,-1-4 1-16,-1-2-1 0,0-5-2 0,1-4-1 15,-2-3 1-15,2-2-2 0,0-5 0 0,-1-4-1 16,3-3-7-16,1-7 1 0,1-2-4 15,3-5-6-15,-2-2-12 0,1-2-24 0,-1 0-22 16,5-7-65-16,3-1-129 0,2-8-483 0,6-8-830 16</inkml:trace>
  <inkml:trace contextRef="#ctx0" brushRef="#br0" timeOffset="14146.3863">8782 3464 1434 0,'3'-14'339'0,"4"-1"-29"0,-1-3-32 16,0 9-73-16,-3 3-31 0,1 4-51 0,-3 1-51 15,-1 2-37-15,0 2-27 0,0 5-8 0,1 5 4 16,1 8 12-16,-1 7 7 0,-1 7 9 0,0 6 5 16,-1 6-5-16,-2 5-3 0,-4-1-4 15,-1 5-3-15,-2-2-2 0,-1 6-1 0,0 5-1 16,-4 3-5-16,-2 1 0 0,-3 5-4 15,0-2-2-15,0 2 0 0,0-1-2 0,0-3-4 0,7-8-4 16,3-10-6-16,1-13-7 0,6-7-9 16,3-4-19-16,-4-9-27 0,3-1-50 0,-1-5-86 15,0-5-143-15,-2-3-285 0,1-4-659 0</inkml:trace>
  <inkml:trace contextRef="#ctx0" brushRef="#br0" timeOffset="14511.6136">7391 3917 875 0,'-9'-8'210'0,"-1"-1"29"15,-1 0-20-15,8 4-4 0,4 3-23 16,0-2-57-16,1 4-65 0,4-1-41 0,-1 1-22 15,7 2 4-15,5 2 8 0,4 0 5 16,10 2 4-16,5 0-1 0,6 5 3 0,4-3 0 16,6 3 2-16,6-4 6 0,10-2-1 0,3-2-3 15,6-3-2-15,7 0-5 0,2-1-8 0,5-3-1 16,1 2-5-16,-1-3-5 0,-1 2 1 16,-7-3 1-16,-5 1-1 0,-5-1 5 0,-5 2-4 15,-7-3-2-15,-5 0 1 0,-6 3-3 0,-3-1-1 16,-6-2 2-16,-7 1-1 0,-6 0 2 0,-6 2 2 15,-11 1 4-15,-1-2 5 0,-4 2 8 16,-5 2 2-16,-2 0-11 0,-5 0-22 0,-2 1-25 16,1-1-22-16,-9 1-16 0,-5 1-27 0,-7-1-79 15,-3 0-196-15,-3 1-519 0,-3-1-272 16</inkml:trace>
  <inkml:trace contextRef="#ctx0" brushRef="#br0" timeOffset="14954.3579">8054 3445 1 0,'-2'-4'0'0,"-1"0"6"0,-3-2 347 16,2 2-30-16,-2 0-63 0,2 2-70 0,-3 0-61 16,0 0-43-16,3 1-22 0,-2 1-15 0,3 0-4 15,-4 0 0-15,5 0 5 0,-2 0 7 16,0 3-1-16,1-3-4 0,0 3-11 0,-4 2-9 15,0 0 1-15,-1 3 7 0,-1 2 8 0,0 4 11 16,-2 2 7-16,-3 0-5 0,4 4-4 16,2-1-6-16,-1 2-5 0,2 0-2 0,-1 0-5 15,3-1-6-15,0 0-7 0,3-2-3 0,2-4-1 16,0-3 3-16,2-3 5 0,4 1 6 0,3-3 8 16,0 0 1-16,6-2-2 0,6 0-6 15,9-4-13-15,7 0-17 0,5-4-25 0,1 2-54 16,8-1-155-16,0-1-476 0,2 0-860 0</inkml:trace>
  <inkml:trace contextRef="#ctx0" brushRef="#br0" timeOffset="19679.6225">7850 4089 1 0,'0'-1'0'0,"0"0"0"15,-2 0 0-15,2-1 0 0,-1 2 34 16,1-2 195-16,0 2-79 0,-1 2-68 0,1-1-43 16,0-1-19-16,0 1 11 0,0-1 8 0,0 0 19 15,0 1 24-15,1-1 37 0,-1 1 43 16,0-1 31-16,0 0 7 0,0 0-19 0,0 0-33 15,1 0-39-15,-1 0-23 0,0 0-21 0,0 0-20 16,-1 0-11-16,1 1-11 0,0-1-10 0,0 2-9 16,0-2-6-16,0 1 1 0,0 1 2 15,0 3 8-15,-1 1 0 0,-3 2 0 0,2 2 0 16,1 1-2-16,-3 1 6 0,-1 2 3 0,1 1 4 16,-2 1 4-16,3 2 3 0,-4 3 0 15,3-1 0-15,-2 3 0 0,3-3-6 0,-2 0-3 16,4-3-1-16,1-1-4 0,1-2 8 0,4-3 3 15,-3 2 4-15,5-6 9 0,-2 0 2 16,4-2 5-16,-2-1 2 0,3-3 1 0,1-2-5 16,-1-1-5-16,3-3-6 0,2 0-11 0,0-3 0 15,2-2-4-15,-2 1 0 0,0-3 2 0,-1 1-3 16,-4-3-1-16,-2 1-3 0,-3 0 3 0,3 2-3 16,-6 2 0-16,3 1 0 0,-5 1-5 15,2-1 2-15,-4 3 0 0,2 1 0 0,-1 0 1 16,-2 1 0-16,2 0-2 0,1 2-2 15,-1 0 2-15,2 1-6 0,-1 0-3 0,0 0-7 16,0 1-16-16,0 0-3 0,0 2 3 0,0 0 6 16,0 4 13-16,-1 4 7 0,1-2-1 0,0 5 1 15,0-2 0-15,0 0 0 0,0 3-1 0,-1 0 1 16,1-2-3-16,0 4 2 0,0 1 1 16,0 1-2-16,-2 1-14 0,4-1-62 0,-2 0-132 0,1-2-408 15,1 1-990-15</inkml:trace>
  <inkml:trace contextRef="#ctx0" brushRef="#br0" timeOffset="21209.4894">12683 999 1 0,'2'-7'0'15,"1"-1"0"-15,-1-4 102 0,1 2 228 0,0 2-63 16,-2-1-47-16,0 2-24 0,1 0-20 0,-2-1-16 16,0 2 1-16,0 2-23 0,0-1-15 0,-2-1-15 15,2 3-23-15,-2-1-16 0,-1 1-21 0,-1 1-20 16,2 1-15-16,-4-2-4 0,3 2-5 0,-5 0-5 15,4-2 5-15,-4 1-5 16,0 2 1-16,2 0 2 0,-1 2-2 0,-1-2-2 0,1 0 1 16,-2 0 0-16,-1 2-1 0,0 0 5 15,2-1 0-15,-5 0-1 0,2 1 4 0,-2 0-3 16,1-1 1-16,-2 2 1 0,0 2-1 16,1-3 4-16,-3 3-5 0,1-2 2 0,-2 1-1 15,3 0 0-15,-1-1 4 0,0 2-4 0,-2 1 2 16,1 0-4-16,-5 1 1 0,3 1 1 0,-4 1-1 15,2-2 2-15,-1 2-5 0,3 0 1 0,-4-1 1 16,4 3-1-16,-2-2 4 0,1 2-1 16,2-3 1-16,-2 3-2 0,2 1 0 0,0-1-1 15,3 2-2-15,0-2 1 0,-4 2 0 0,3-1-1 16,-1 4 2-16,0-1-1 0,1 2 1 0,0 5-2 16,0-1 2-16,0 4-2 0,-1 1 2 15,0 2 2-15,1-1-2 0,-1-2 3 0,1 1-3 16,1 0-1-16,-2 0 2 0,1-1-3 0,-1 3 2 0,1-2 0 15,2 1 1-15,-3 1-1 0,4 1 1 16,-3-1 0-16,1 1-1 0,2-1-1 0,2-1 1 16,2 0-2-16,3-2-1 0,0 0 2 15,1-2 3-15,2 4 2 0,1-2-1 0,1 0 1 16,2 0 0-16,1 1 4 0,5 0 1 0,0 2 1 16,1 1 0-16,3 1-2 0,2 2 0 0,0 4 2 15,2-7 3-15,2 1 1 0,-1-1 0 0,2-1-1 16,0-2 1-16,4 1 2 0,-1-3 5 15,-1 0 0-15,3-1 2 0,1-1 1 0,1-3-1 16,4-1-1-16,2 0 0 0,3-3 2 0,1 0 3 16,4-3-4-16,1-3-1 0,6-2-3 15,3-2-4-15,2-1-1 0,1-2-5 0,1-2-3 0,-1-1-3 16,-1-2 1-16,-3 0 2 0,-2-1-2 16,-2 0 2-16,0-2-3 0,-4 0 1 0,0 0 1 15,1-4 3-15,-3-1 1 0,0-1-3 0,-4 1 0 16,3-1-4-16,-4-1 5 0,3-3 2 15,-6-1 2-15,1 0 2 0,1-4-2 0,-4-2-1 0,0-1 0 16,1-4 1-16,1-1-2 0,-1-4-2 16,1-5-1-16,0-2-8 0,0-3 5 0,-2-4 2 15,1 1-2-15,0 3 6 0,-4-1-4 0,-2 3-1 16,-3 1 2-16,-3 0 4 0,-6 3 2 16,-3 0 1-16,-3 2-1 0,-1-1-4 15,-4 6-2-15,-2-4 1 0,-4 3 1 0,0 2-2 0,-4-1-1 16,0-2-5-16,-3 3-1 0,-5-1 0 0,1 0 1 15,-4-1 0-15,-2-3-4 16,0 1 1-16,-2 1-4 0,1 1 1 0,-4 4 0 0,0 2-1 16,-4 2 0-16,-2 2-2 0,1 1 3 0,-1-1-3 15,-4 5 1-15,1 2-1 0,-1 2-4 16,2 4 1-16,-1 1 0 0,-3 4-1 0,3 0 1 16,2 3-1-16,3 6-3 0,7-1-8 0,-4 5-12 15,3 2-20-15,0 5-32 0,1 3-50 16,0 1-86-16,0 4-206 0,2-1-503 0,-1 3-349 15</inkml:trace>
  <inkml:trace contextRef="#ctx0" brushRef="#br0" timeOffset="21558.8001">12641 1059 303 0,'-3'-4'443'0,"2"-2"-69"16,-2 2-166-16,2 4-108 0,1 1-63 0,1 2-24 15,-2 1 14-15,1 3 23 0,-3 3 29 16,1 7 24-16,1 2 12 0,-4 6 1 0,0 6-2 16,-4 5-12-16,2 7-7 0,-2 4-10 0,-5 2-13 15,1 3-16-15,-4 1-13 0,1 1-9 0,-1 1-3 16,-1 1 2-16,-2-4-9 0,3 2-4 15,-2 0-4-15,1-2-6 0,1-2 4 0,1-3-3 16,0-3 0-16,0-1-3 0,2-4 1 0,2-1 2 16,2-6-1-16,0-3 4 0,2-5-3 0,1-1-4 15,2-4-3-15,0 0-4 0,4-6-3 0,-1-3-3 16,4-2-16-16,-1-3-24 0,4-1-31 16,0-3-69-16,3-2-150 0,5-5-422 0,2-2-776 15</inkml:trace>
  <inkml:trace contextRef="#ctx0" brushRef="#br0" timeOffset="21833.4697">13026 1308 1220 0,'5'-10'362'0,"-3"1"-19"15,1-4-97-15,-1 5-42 0,-2 5-35 0,0 2-54 16,0 2-51-16,0 1-54 0,-2 1-24 0,0 5-4 15,0 5 10-15,-5 8 23 0,-2 4 7 0,-2 3 2 16,-1 4 2-16,1 4 0 0,-3 2-2 16,1 3 1-16,0 2 1 0,4 1-5 0,-1 1-7 15,1-1-3-15,1 3-7 0,2-1 3 0,-2 3 7 16,-1-3 0-16,3-1 1 0,-2-1-4 16,0-1-6-16,0 1-3 0,2-4-7 0,-1-2-14 15,-1-8-28-15,0-2-55 0,3-6-76 16,-4-1-130-16,0-4-312 0,-2-5-578 0</inkml:trace>
  <inkml:trace contextRef="#ctx0" brushRef="#br0" timeOffset="22134.3881">11958 1748 537 0,'-9'-8'445'0,"2"-2"9"16,-3-1-104-16,8 6-91 0,4 1-69 0,3 1-81 16,5-2-52-16,4 1-22 0,8-2 3 0,7 1 5 15,8 2-4-15,7-1-1 0,3 2-4 0,8-1-5 16,1-1 2-16,5 0-4 0,1-1-6 16,1 0-7-16,5-1-5 0,-4 0-5 0,4-1 2 15,0 0 3-15,-3 1-3 0,-4-2 1 0,-7 1-3 16,-6 0-2-16,-7 0 0 0,-6-2-1 15,-8 2-1-15,-3-1-3 0,-8 0-5 0,-6 2-10 0,-4 1-27 16,-6-3-40-16,-3 3-51 0,-3-1-55 16,-9 0-67-16,-1 1-112 0,-11 0-278 0,-3 2-255 15,-1 0 769-15</inkml:trace>
  <inkml:trace contextRef="#ctx0" brushRef="#br0" timeOffset="22422.0208">12296 1189 654 0,'1'-8'639'0,"0"-2"-268"0,1 1-105 16,-1 5-85-16,-1 4-54 0,1 0-59 0,-1 1-56 15,0 2-27-15,0 5 0 0,-1 4 13 0,1 4 16 16,0 5 5-16,-4 4 4 0,-1 2-1 0,0 3 0 15,0-1-1-15,-5-3-5 0,4-2 1 0,1 3-3 16,-2-4 1-16,3-2-1 0,-2 0-1 0,2-3 1 16,1 0-4-16,-3-3-1 0,3 0-5 0,-2-3-2 15,3-2-11-15,-2 0-19 0,-1 0-41 16,2-4-62-16,-1 0-112 0,0-2-187 0,3-1-244 16,0-3-201-16,-1-5 800 0</inkml:trace>
  <inkml:trace contextRef="#ctx0" brushRef="#br0" timeOffset="22701.1088">12200 1207 1 0,'2'-9'64'16,"2"-5"400"-16,2-1-133 0,3 1-51 0,1 5-28 16,2-1-56-16,2 4-58 0,-1-1-50 15,1 5-41-15,2 1-22 0,-2 3-13 0,3 2-7 16,-3 3-1-16,0 4-4 0,1 3 7 0,-4 2-4 15,-1 5 2-15,1-1 3 0,-4 4-1 0,-4 2 4 16,1 0 4-16,-2 0 5 0,-2-2 6 0,-2-2 5 16,-2-2 3-16,-1-2 0 0,-5-1 2 15,-2 0 1-15,-2-2 5 0,-3-1 3 0,-1-2 5 16,0-1-4-16,-3-2-7 0,1-1-4 0,-1 0-11 16,1-3-3-16,1-1-4 0,1 2-10 0,2-2-1 15,-1 0-8-15,3 1-10 0,-3-1-36 0,3 2-119 16,0-3-357-16,3 3-933 0</inkml:trace>
  <inkml:trace contextRef="#ctx0" brushRef="#br0" timeOffset="23783.5735">12614 3408 1 0,'-1'-5'0'0,"-3"1"294"0,2-4 131 0,0 2-96 0,-1-2-82 16,-1 1-57-16,2 1-49 0,-3 1-31 15,1-1-20-15,-3-1-13 0,2 4-10 0,-3-2-12 16,3-1-8-16,-1 1-10 0,-3 2-10 0,2-1-6 16,-3 0-6-16,1 2-4 0,-5 1-2 15,2-3 0-15,-6 3-5 0,3 0 4 0,-3 1 2 16,-1 0 2-16,4 0 4 0,-3 0-2 0,0 0-3 15,-1 1 0-15,2-1-2 0,-4 1 0 0,2 2 3 16,2-2-2-16,-3 2-1 0,3-1 1 0,0 0-3 16,0 3-1-16,-2-2 0 0,0 6-4 15,2-2 0-15,-4 0 1 0,0 3 0 0,-2 0 1 16,1 4 0-16,-4-3 0 0,1 6-3 16,0-3 2-16,2 2-1 0,2 0-1 0,1-1 3 0,4 0-3 15,-3 1 0-15,3 0 0 0,0 2-1 0,0 4 1 16,-2 1 1-16,1 2-1 0,1 2 0 15,1 0 1-15,0 2 0 0,1-3 1 0,-2 1 2 16,2 1-2-16,-1-1 0 0,3 3-2 0,-1-3-1 16,5 4 3-16,1-1 0 0,4 1 1 15,-3 2 0-15,2-3 2 0,3 1-3 0,-1 0 4 16,4-2 4-16,0 2 0 0,5-1 3 0,1 1 3 16,4-2-4-16,5 0 7 0,-1-1 3 0,6-2 0 15,-1 1 0-15,4-1-1 0,-2 0 0 16,2-1 2-16,1 0 5 0,0-3 0 0,4 0-6 15,0-5 0-15,3 2-1 0,6-5 3 0,2-2 2 16,5-1-3-16,2-1-8 0,1-2 1 16,4 0-3-16,-2-3-3 0,1-2 4 0,4 0-6 15,-1-2-2-15,-3-2 1 0,3-2-4 0,0 0 4 16,-3 0 1-16,-2-3-1 0,1-2 3 16,0 0 0-16,-4-3 0 0,-2-1 1 0,1-1 2 0,0-1-2 15,-2-3 0-15,1-1 1 0,-3 0-2 16,-1-6 2-16,-1 1 3 0,0-2-1 0,-3-4 4 15,-1 1-1-15,-4-3-2 0,2-1 2 0,-4-3 1 16,-2-3-4-16,0 0 0 0,-3-2-3 0,-2 0-7 16,-5-1 6-16,-1-2 0 0,-3 0-2 0,-2 0 3 15,-5 2-6-15,-4 2-2 0,-3 0 2 16,-5 5-1-16,0 1-1 0,-10-3-1 0,2 3-2 16,-6-1-5-16,-3 4 2 0,1 2 2 0,-6 2-2 15,0 3 4-15,-2 1-5 0,-6 1-3 16,0 2 1-16,-6-2 1 0,-3 6 0 0,-2-1 0 15,1 1-1-15,-3 7-8 0,-2-2 5 0,-4 0 1 16,-1 5 1-16,3 0 7 0,-6 3-9 0,4 1-2 16,-1 3-2-16,2 0-7 0,1 3-1 0,7 2-13 15,-2 2-19-15,4 2-29 0,5 2-48 16,4 3-72-16,5 3-166 0,0 1-421 0,7 5-746 16</inkml:trace>
  <inkml:trace contextRef="#ctx0" brushRef="#br0" timeOffset="24089.8629">12317 3496 1070 0,'-5'-7'579'0,"2"-2"-248"0,-1-2-89 0,1 9-78 16,3 2-60-16,2 1-55 0,-2 0-51 0,0 1-6 15,0 7 6-15,-3 3 9 0,2 10 21 16,-3 6 5-16,0 6 7 0,0 6 0 0,0 2-3 16,1 1-2-16,-4 2-9 0,3-1-1 0,-2 2-4 15,2-1-6-15,-3 3 2 0,2-2-4 0,-3 2-2 16,0 0 2-16,2-1 0 0,0-1 0 0,-4-1 1 16,2-4-4-16,1-2-6 0,-2-6-1 15,2-5-5-15,2-2-6 0,1-4-15 0,3-4-33 16,1-3-53-16,1-4-76 0,3-4-131 0,3-4-390 15,3-6-738-15</inkml:trace>
  <inkml:trace contextRef="#ctx0" brushRef="#br0" timeOffset="24341.512">12930 3491 1824 0,'0'-6'347'0,"0"-1"-42"15,0-2-116-15,0 7-61 0,1 2-48 16,-1 1-48-16,0 0-35 0,0 3-9 0,-1 3 3 16,-1 4 8-16,-1 7 12 0,0 9 8 0,-3 5 0 15,-2 8 0-15,1 3 2 0,-2 1-5 16,-3 2 0-16,-4-3-1 0,2 5-4 0,-3 0-1 16,-2 3 1-16,0-3-3 0,0-1-2 0,1-2-2 15,0-2-6-15,3-1-7 0,1-3-14 0,1-6-38 16,3-4-53-16,0-2-80 0,0-8-143 0,4-1-265 15,-2-7-339-15,2-1 159 0</inkml:trace>
  <inkml:trace contextRef="#ctx0" brushRef="#br0" timeOffset="24655.1977">11861 3848 1 0,'-18'-6'252'0,"-4"-1"84"0,-5-1-87 0,9 5-28 16,7 3-17-16,6-1-52 0,3 1-72 0,2 1-89 15,2 0-25-15,1 3 23 0,2-1 49 16,5 6 84-16,6-1 27 0,10 0-3 0,9 1-18 16,7-4-31-16,10-1-23 0,7-2-13 0,8-4-10 15,2 0-5-15,5-3-8 0,1 1-6 0,4-4-7 16,-1 1-5-16,0 0-6 0,-3 0-5 0,-4 2-1 15,-7 0-2-15,-11 1 0 0,-4 1 1 16,-12 1-3-16,-10-1-3 0,-6 2-3 0,-8 1-5 16,-7 0-10-16,-3 0-21 0,-4 0-38 0,-3 0 1 15,-1 2-1-15,-7 1-15 0,-3 0-69 16,-4 2-218-16,-8-1-391 0,3-2-64 0</inkml:trace>
  <inkml:trace contextRef="#ctx0" brushRef="#br0" timeOffset="25031.434">11926 3532 1 0,'1'-5'0'0,"2"-5"417"16,-1 2-84-16,2 4-18 0,-4 1-24 0,0 1-88 0,0 4-110 16,0-1-90-16,0 2-36 0,0 3 5 15,0 3 29-15,-4 4 18 0,0 3 2 0,2 2 5 16,-3 3 4-16,0 1 7 0,-3 2 7 0,1 0 2 16,-2 1 1-16,2-2-3 0,-2-1-5 0,2-1-5 15,0-3-4-15,2-2-6 0,3-2-3 16,-2 0-4-16,3-3-1 0,1-2 3 0,1 0 4 15,3-1 14-15,1-2 15 0,2 0 10 0,4-4 2 16,2-1-11-16,5-1-19 0,3-1-16 16,5-1-13-16,2-3-10 0,2 0-10 0,0 0-11 15,-1 0-31-15,-3-4-79 0,-3 3-116 0,-4-2-212 16,1-1-335-16,-5 0 96 0</inkml:trace>
  <inkml:trace contextRef="#ctx0" brushRef="#br0" timeOffset="25241.0588">12013 3441 1 0,'0'-3'0'0,"1"-3"0"0,2-1 0 16,2 1 0-16,3 3 18 0,1-2 67 0,0-1-8 15,2 2-13-15,0-1-24 0,2 2-17 0,2-1-10 16,0 1-4-16,1 1-2 0,0-2 0 0,0 2-1 15,-2 1-5-15,-2 1-8 0,1 0-27 0,-3 1-89 16,-2 5-63-16,-1-3 186 0,-1 2 0 16</inkml:trace>
  <inkml:trace contextRef="#ctx0" brushRef="#br0" timeOffset="25429.2754">11904 3627 1 0,'2'1'0'16,"-2"-2"282"-16,2-1-62 0,5 0-8 0,0 0 3 15,4-3-44-15,5 2-48 0,4 1-47 0,3-2-33 16,3 2-14-16,4-2-10 0,1 2-9 0,3 1-19 16,-3-1-137-16,2 4-497 0,2-2 41 0</inkml:trace>
  <inkml:trace contextRef="#ctx0" brushRef="#br0" timeOffset="28466.1743">12174 1777 1 0,'0'1'0'0,"0"-1"0"0,0 0 0 0,0 2 0 15,-2-2 54-15,2 1 5 0,0 1-51 16,0-2-2-16,0 2 31 0,0 0 39 16,-1 0 41-16,0 1 14 0,1-1-2 0,0-1 1 15,0 0 1-15,-1 1-5 0,1-1-13 0,-2 1-17 16,1 0-15-16,-1 1-11 0,0 3-9 0,0-1-7 16,-2 3-8-16,0-1-4 0,0 5 2 0,0-1 2 15,-1 2 6-15,1 2 6 0,-1-2 2 0,0 4 0 16,-2 0-6-16,0-1-5 0,1 1-9 15,0 2-10-15,0-3-7 0,0 2-10 16,0-1 1-16,2 1 0 0,0-4 2 0,-1 4 1 0,1-3-1 16,1-3-2-16,1 0-1 0,1-4 0 15,1-2-2-15,0 0 0 0,0 0 1 0,0-3-3 16,0-1 5-16,0 0 0 0,0-1 2 0,0 0 2 16,0-1 1-16,0 0 0 0,0-1-1 15,0 1-2-15,0-1-9 0,0 1-9 0,0 0-14 16,0 0-27-16,0-2-45 0,0 1-90 0,0 0-105 15,0 0-189-15,1 1-301 0,1-1 231 0</inkml:trace>
  <inkml:trace contextRef="#ctx0" brushRef="#br0" timeOffset="28952.8869">12182 1891 1 0,'3'-4'0'0,"-1"-3"0"0,1-3 194 16,3 3 110-16,-2-2 18 0,-2 3-36 15,2 0-50-15,0 3-68 0,-1 1-84 0,1 0-52 16,-1 2-35-16,-1 2-15 0,1 0-3 0,2 1 8 16,-2 3 5-16,4 1 4 0,1 2 4 0,-3 2-2 15,3 1 4-15,-3 0 3 0,0 1 2 0,3 0-1 16,-3 0 0-16,2-2-2 0,-2 4-1 15,0-1 4-15,2-1-3 0,-3 2 1 0,-1 0 3 16,-1 1 0-16,-4 3 11 0,-1 1 7 0,-5-1 2 16,0 0 3-16,-2-2-5 0,-4 0-2 15,2-3-2-15,-2-1 0 0,-1-3-1 0,1 0 1 0,2-3-3 16,2-2-4-16,1-2 3 0,2 4-1 16,0-6 0-16,5 0 5 0,2 0-2 0,0-1 0 15,0 0 5-15,0 0 6 0,1 0 7 0,2 0 8 16,-2 0 3-16,1-1-11 0,3-1-10 15,3-3-9-15,3 2-8 0,4-1 1 0,0 1-3 16,5-1-3-16,0 1 1 0,1-1-2 0,0 1 1 16,3-1-2-16,-3 2-2 0,-1 0-3 0,-4 0 1 15,-1 1 0-15,-5 1 0 0,-4 0 6 16,2 0-5-16,-7 0-2 0,1 0 0 0,-2 1-4 16,-1-1 1-16,1 0-4 0,0 0-10 0,-1 0-15 15,1 2 1-15,-3-1-1 0,1 0-17 0,-2 2-53 16,2 1-192-16,-1 2-413 0,2-2-354 0</inkml:trace>
  <inkml:trace contextRef="#ctx0" brushRef="#br0" timeOffset="32022.1611">11941 4019 1 0,'0'-2'0'0,"-2"-1"0"16,2 1 0-16,-2 0 183 0,4-1 69 0,-2 2-39 15,0 0-35-15,2 0-13 0,-2-1-10 0,0 0-18 16,0 0-14-16,0 0-11 0,0 1-4 16,0 0-10-16,0 0-7 0,1 0-4 0,-1 1-7 15,-1 0 1-15,1 0-4 0,0 0-5 0,-2 0-8 16,2 0-10-16,0 0-13 0,-2 1-11 0,2-1-8 15,0 1-11-15,0-1-8 0,-1 0-7 0,1 0-10 16,0 1 0-16,0 0 4 0,-3 2 4 16,1 1 7-16,-2 2 0 0,2-1 0 0,-2 4 2 15,0 2 0-15,0-2 1 0,-1 2 0 0,1-1 0 16,-2 3-1-16,1-2 1 0,2 3 1 0,-1-2-1 16,3 1 2-16,-2 1-1 0,3 0 0 15,0 0 0-15,0-3 0 0,3 0 3 0,-2 0 1 16,3-2 1-16,1-1 3 0,0 0 6 0,1-4 6 15,0-1 6-15,0-3 7 0,2 0 0 0,2 0-4 16,0-2-2-16,0-1-5 16,0-2-4-16,0-2-1 0,0 1-4 0,-2-2 1 15,1 0 0-15,-2 0-2 0,0 0-2 0,0 2 0 16,-1-3 0-16,-2 4-1 0,0 0 1 0,-4 1 1 16,0 2 0-16,0 0 0 0,0-2-1 0,0 3-6 15,0 2-3-15,0-1-4 0,0 0-4 0,0 3-5 16,0-3-8-16,0 1-15 0,0-1 0 0,0 4 6 15,-1 2 9-15,-1 2 13 0,0 3 3 16,-1-2-2-16,2 2 0 0,0 0 2 0,-3 0-1 16,2 1 1-16,0 0-2 0,1 1-6 0,0 1-25 15,0 2-59-15,-4 0-115 0,-2 1-305 16,0 3-689-16</inkml:trace>
  <inkml:trace contextRef="#ctx0" brushRef="#br0" timeOffset="33098.3208">9973 1792 1 0,'0'2'0'0,"1"-1"0"0,-1-1 0 0,1 1 0 16,1-1 0-16,-1 0 0 0,2 2 0 15,0-1 307-15,0 0 24 0,5 0-97 0,-2 1-79 16,0 1-35-16,1-1-18 0,4 2-10 0,2-1-10 16,0 1-16-16,1 0-9 0,4 1-6 0,2 1 0 15,2 0 2-15,0-1 2 0,8 1-3 16,4-2-4-16,4 3-2 0,7-2-6 0,1-2-3 15,3 1-5-15,3 0-7 0,3 2-4 0,2-2-4 16,-6 2-3-16,2-1 1 0,-2-1-1 16,-3 1-3-16,3-1 3 0,-3-1-1 0,1-2-2 15,-1 2 0-15,-1-3-3 0,4 1-1 0,-3-1 1 16,0 0-1-16,2-1 1 0,-1 1 1 0,-1-2-3 16,-6 1-1-16,0-1 2 0,-3 0 1 15,-5-1-1-15,-2 1 2 0,-4-2-4 0,-2 3-1 16,-7 0-1-16,1 0 0 0,-7 0 1 0,0 0 0 15,-3-1-1-15,-5 1 1 0,-2 0 6 16,-1 1 10-16,-2 0 10 0,-2 0 9 0,1-2-13 16,-1 2-14-16,1-1-17 0,1-2-17 0,-2 2-6 15,0-3-11-15,-1-1-12 0,-1 0-9 0,-1 1-11 16,-2-1-14-16,1 0-18 0,-2-2-19 16,-2 1-13-16,-3-1-1 0,-1 0 19 0,0 3 31 15,-2-2 38-15,2 1 37 0,2 1 24 0,2-3 25 16,1 2 28-16,4 2 27 0,3 0 24 0,2 2 5 15,0 1-26-15,2 0-50 0,1 0-43 0,1 1-23 16,4 2-3-16,1 1 20 0,5 4 14 0,1 2 8 16,6 2 3-16,0 5 4 0,4 3 5 15,1 2-1-15,-1 2-2 0,-4 2 0 0,0 0-3 16,-2 3-1-16,-2 2 3 0,-4-1 0 0,-3 0 0 16,-5-3 1-16,-4 0 4 0,-3-3 3 15,-5-1 3-15,-4-1-1 0,-6-1-5 0,-5 0-13 16,-4 0-12-16,-6 0-20 0,-5-1-41 0,-5-1-78 15,-2 0-181-15,1 0-474 0,0-1-329 0</inkml:trace>
  <inkml:trace contextRef="#ctx0" brushRef="#br0" timeOffset="33838.517">9984 3663 1 0,'0'-1'213'0,"-1"0"266"0,0-1-126 0,1 2-62 16,1 2-70-16,-1-2-86 0,0 2-68 16,1-1-28-16,-1-1-21 0,0 0-13 0,0 0-1 0,0 0-5 15,0 0 3-15,0 2 5 0,1-2 11 16,-1 0 26-16,2 0 45 0,0-2 42 0,4-1 11 16,2-3-8-16,4-6-37 0,12-3-37 0,2-2-15 15,5-4-11-15,6-2-3 0,0-1-5 16,7-3-2-16,1-4-3 0,5 0-3 0,1-6-2 15,7-2-2-15,-1 0 3 0,4-5-3 16,3-1-2-16,-1-2 0 0,2-1-6 0,2 0-3 0,0 4 0 16,0 0-2-16,1 5 0 0,-4-2-1 15,0 3 0-15,0 3-2 0,-5-3 4 0,0 8 0 16,-3-2 1-16,-5 1 3 0,-5 3-2 16,0 2-1-16,-2 0 1 0,-4 1 0 0,-1 2-2 0,-3 1 0 15,-1 0-1-15,-2 5-2 0,-2 1 0 0,-1 0 2 16,-2 4-2-16,-5-2 3 0,-3 4-2 15,-5 3 0-15,-5 2 0 0,-2-1 0 0,0 3 1 16,-5 1-2-16,-1-1 0 0,-1 3-5 0,-2 0-5 16,-1 0-11-16,1 0-22 0,0-3-27 0,0 2-37 15,1 1-39-15,-2 0-41 0,-1-2-101 16,0 2-93-16,-3-1-70 0,-1 1-71 0,-1-2 43 16,-3-1 327-16,0 0 153 0,-1-2 0 0,0-1 0 15,1 1 0-15,0 1 0 0,3-1 0 0,2 2 0 16,3-3 281-16,2 3 111 0,1 1-72 15,3-1-111-15,-1 2-92 0,5 0-61 0,0 1-19 0,5 1 1 16,-2 3-1-16,3 0-2 0,-3 4-3 16,1 3 1-16,0 2 10 0,-1 2 1 15,0 2-1-15,-1 4 1 0,-2 0-5 0,-3 1 4 0,-1 1 2 16,-3 2-1-16,-2-1-8 0,-1 1-12 16,-5-3-12-16,-2-1-19 0,-2-3-11 0,-4 1-24 15,-7-3-46-15,-4-2-87 0,-8 0-92 0,-6 1-103 16,-2-4-168-16,-6 1 39 0,-9-3 499 15</inkml:trace>
  <inkml:trace contextRef="#ctx0" brushRef="#br0" timeOffset="34551.1522">9721 2287 1081 0,'-1'-6'297'0,"0"2"-24"16,0 0-98-16,1 4-85 0,1 2-61 0,0-1-50 16,0 1-5-16,4 2 5 0,-1 5 25 0,6 3 18 15,2 3-3-15,3 6 7 0,2 2 0 0,0 2 7 16,2 4 4-16,3 1 7 0,4 2 3 0,1 0 2 15,4 1 4-15,5 1-3 0,3-1 3 16,2 3-5-16,0-2-6 0,2-1 3 0,1 2-11 16,2-1 2-16,-3 0-3 0,4 3-13 0,-5 0 0 15,0-3-5-15,-1 3-3 0,0-4 2 16,-1 0-3-16,0 2 2 0,-2-1 0 0,-4 3 0 16,-1 0-2-16,1-2 0 0,-3 3-1 0,1-3-3 15,-1 3 2-15,1-5 1 0,0 2-3 0,0-3 3 16,-2 1-3-16,-2 0-2 0,2-2 0 15,-1 0-1-15,-3-4-1 0,0 3 2 0,-6-3-2 16,0-2 0-16,-1-3 1 0,-4-2-2 0,1-5 1 16,-5-3 1-16,0-2 0 0,0 1 1 0,0-4 0 15,-4 1 0-15,2 0-1 0,-3-5 1 16,1 2-2-16,1-2 1 0,-1 1 0 0,0-3-2 16,-1 1-2-16,-1-2-1 0,1 0-2 0,0 0-1 15,0 0-3-15,-2-2-4 0,-1 1-6 0,-1 0-4 16,-1-2-10-16,-1-1-11 0,2-1-16 0,-2-1-20 15,0 0-21-15,0-1-13 0,-2 0-10 16,-2-3-4-16,0 1 8 0,-5-1 17 0,-1-3 29 16,3-3 31-16,-5-2 24 0,0 0 17 0,1-3 9 15,0 0 6-15,1 2 9 0,-1-2 14 16,3 1 29-16,1 5 27 0,1 0 24 0,5 5 10 16,2-2-11-16,-1 6-15 0,3 0-19 15,1-1-24-15,-2 5-18 0,-1 0-19 0,4 2-16 0,0 2-6 16,2 0-2-16,1 5 2 0,4 0-1 15,-1 6 3-15,2 1-2 0,1 2 0 0,-1 3 1 16,1 0 1-16,-4 3 0 0,-2 0 0 0,-1 2-1 16,-2-1-2-16,-2 0 2 0,-2-4 1 0,-1-3 0 15,-2 0 3-15,-2-1 0 0,-4-3 2 16,-2 0-1-16,-1-5 1 0,-6 2-9 0,-1-3-11 0,-5-1-28 16,-1-1-73-16,-2-2-195 0,-3 0-609 15,1-4-440-15</inkml:trace>
  <inkml:trace contextRef="#ctx0" brushRef="#br0" timeOffset="35711.4625">10188 4167 1 0,'-4'0'0'16,"-5"-1"0"-16,-2-1 0 0,2 1 232 0,0 1 40 16,5-1-54-16,-1 1-24 0,3 1-15 15,0-1-16-15,1 0-16 0,1 1-21 0,0-1-17 16,1 0-14-16,-1 0-9 0,0 0-10 0,0 0-6 15,1 0-11-15,0 2-10 0,-1-2-13 0,1 0 16 16,3 0 24-16,6 1 18 0,6 1 19 16,6-2-12-16,11 0-23 0,8-3-18 0,6 1-14 15,4 0-12-15,8 1-6 0,1 1-5 0,1 0-4 16,1 2-5-16,-3 4-3 0,-1-2-5 0,-2 2 1 16,-3 0 0-16,-1 3-2 0,-3-1 0 0,-1-3-1 15,-3 1 0-15,-3 0 1 0,-1-1 1 16,-2-1-1-16,-4-2-1 0,-3-1-1 0,0-2-2 15,-1 1 1-15,-6-2-1 0,-1-1 0 16,-5 0-1-16,-2-2-1 0,-4 1-2 0,-3-1 0 0,-3 0 0 16,-3 2-2-16,-2-2-1 0,-3 1-5 15,-1-1-7-15,-2 0-7 0,-1 1-6 0,-3 0-1 16,0 0 3-16,-5 1 4 0,-3 0 7 0,1 2 6 16,-2-1 3-16,-1 1 4 0,2-1 5 15,1 1 1-15,3 0 3 0,5 0 6 0,4 1 1 16,3-1 0-16,0 2-7 0,2-1-14 0,1 0-12 15,-1 0 1-15,3 1 4 0,3 1 9 0,5 2 10 16,1 2-1-16,2 3 0 0,3 0 1 0,-1 4 0 16,4 0 1-16,-6 4-1 0,0-2 0 15,-2 2-1-15,-4 0 1 0,-4-1 0 0,-2 0 2 16,-3 2 1-16,-4-1 4 0,0 0 3 0,-7-2 2 16,0 1 0-16,-4-1-1 0,-3-1-2 15,-4-3-5-15,-1 0-3 0,-5-2-5 0,2-3-8 16,-2-3-18-16,2-3-64 0,2-1-184 0,1-3-640 15,6-4-524-15</inkml:trace>
  <inkml:trace contextRef="#ctx0" brushRef="#br0" timeOffset="36711.0335">13780 3753 1 0,'-3'-2'0'0,"0"0"0"0,-3-1 396 0,3 1-61 15,2 1-44-15,-1-1-65 0,-3-1-34 16,4 2-32-16,1 1-16 0,-1 0-19 0,1 0-18 15,0 1-10-15,1-1-8 0,-1 3 0 0,1-3-1 16,4 0 3-16,-4 0-1 0,0 0-5 16,-1 0-5-16,1-3-9 0,-1 3-11 0,0 0-8 0,1-1-13 15,3 1-17-15,1-2-4 0,6-2-8 16,0 2-2-16,8 0 3 0,1 0-2 0,9 1 2 16,4 1 1-16,8 0 0 0,6 1-2 0,5 2-1 15,1-1-2-15,2 3-3 0,1-2 2 0,2 2-1 16,-2-2 1-16,0 1 1 0,-8-1-2 0,-2 0 0 15,-4 0-1-15,-2 0-1 0,-1-1-1 16,-6 0 1-16,-3-4 3 0,-3 2 0 16,-4-3 2-16,-3 0 1 0,-2 1-2 0,-6-3 4 0,-3 3 0 15,0-2 3-15,-5 2 4 0,2-3-3 0,-4 2 3 16,-1-1-5-16,-1 0-4 0,0 0-5 16,0-1-2-16,-1 1-4 0,-1 1-3 0,-3-2-3 15,3 0-14-15,1 3-15 0,-1-1-22 0,-4-1-44 16,5 0-66-16,-1 0-123 0,0 0-259 15,-2-1-444-15,2 0-9 0</inkml:trace>
  <inkml:trace contextRef="#ctx0" brushRef="#br0" timeOffset="36932.4069">14711 3567 587 0,'2'-4'649'0,"3"0"-195"0,-3-1-161 0,4 1-77 16,-2 3-64-16,3-2-58 0,-3 3-36 0,4 3-27 15,-2 1-16-15,2 3-5 0,6 2 4 16,-7 4 1-16,3 3 1 0,0 2 7 0,-1 3-4 16,0 3 2-16,0-1-3 0,-7 0-2 15,-1 0-1-15,-3-2-2 0,0 0-3 0,-6-3-6 0,0-2 1 16,-2 1-3-16,-3-3-11 0,-5 0-11 16,-2 2-49-16,-3-3-96 0,2 0-254 0,-6 0-544 15,2-6-141-15</inkml:trace>
  <inkml:trace contextRef="#ctx0" brushRef="#br0" timeOffset="37755.5237">16160 3103 1 0,'2'-9'0'16,"-1"-3"0"-16,-1-1 151 0,-2 2 306 0,-3 4-88 15,-1-1-95-15,-1 2-77 0,-3 1-52 16,-2-1-42-16,-1 0-15 0,-2 2-11 0,-4-1-3 16,3 1-2-16,-4 1-1 0,0-2-1 0,-2 2-3 15,2 1-6-15,-6-1-6 0,4 2-10 0,-5 1-9 16,1 4-9-16,-1-2 0 0,-3 3-3 16,0 1-4-16,-1 3 0 0,1 2-7 0,0 1 2 15,-1 5 0-15,0 1 2 0,-3 4 2 0,-3 3 2 16,4 3-2-16,2 1-11 0,0 3 4 0,2 3-3 15,6-2-1-15,-3 2 7 0,2 0-6 16,3 3 0-16,-2-1-1 0,6 2 4 16,-1-1 0-16,0 1 2 0,4 2-1 0,2 0-6 0,-1-1 2 15,5-1-3-15,1 2 0 0,0-6 4 0,5 3-2 16,1 0-1-16,2 2 3 0,1 2-3 16,5-2 4-16,1 2 3 0,3-2-2 0,1-2 2 15,2 2-3-15,3-1-2 0,3-4 0 0,-1 2 1 16,4-3 4-16,0-2-1 0,5 0 3 0,2 0-4 15,-1-2 2-15,3 0 3 0,1-6 1 16,5-4 1-16,2-2-5 0,0-1-2 0,1-1 3 16,1-3 0-16,8-4 6 0,2-4-1 0,8-3-2 15,-1-2-5-15,1-2-2 0,1-2-2 0,-5-2-3 16,3-3 4-16,0-1-1 0,0-2-3 16,-2-1 2-16,1-3-6 0,-6-1 0 0,5-1 2 0,-4-2-1 15,0-1 3-15,-3-4 0 0,0-1 0 16,0-4 0-16,-4-4 4 0,2 0 2 15,-5-4-1-15,0-5 0 0,-2-1-9 0,-5-4 1 0,3-1 1 16,-7-3 0-16,1-2 2 0,-5-1-3 16,-3 2-1-16,-4 1 0 0,-7 0 1 0,-5 3 0 15,-1-1 0-15,-8 3-2 0,-3 2 2 16,-6 3-1-16,-1-1 0 0,-6 5-1 0,-3-1-1 16,-2 0-2-16,-6 1-1 0,-2 0 2 0,-5 0-2 15,0-1 5-15,-5 2 0 0,-1 2-2 0,-4 3 1 16,-3 2-4-16,-6 4-3 0,-3 2 2 0,1 2-10 15,1 2 5-15,-5 5-4 0,0 3-7 0,-2 5 1 16,0 4-20-16,1 6-23 16,0 3-39-16,4 7-57 0,2 1-104 0,10 6-210 0,2 1-469 15,11 2-303-15</inkml:trace>
  <inkml:trace contextRef="#ctx0" brushRef="#br0" timeOffset="38041.3496">15997 3119 1998 0,'-4'-6'189'0,"3"0"11"16,-1 0-76-16,2 5-54 0,1 0-33 0,-1 3-29 16,0 1 1-16,-1 4 13 0,-1 7 24 0,-4 7 19 15,2 8 6-15,-4 7-7 0,-2 8-14 16,1 4-15-16,0 4-6 0,-1 5-4 0,0-2-3 15,0 3-3-15,2 2-6 0,-2 0-3 0,1-1-3 16,-2-4 4-16,1-2-2 0,-3-2-1 0,1-3 0 16,1-3-5-16,0-3-2 0,-2-2 0 15,-3-3 1-15,3 0-8 0,-2-3-12 0,1-2-35 16,4-3-68-16,1-6-87 0,3-4-211 0,3-7-521 16,9-4-450-16</inkml:trace>
  <inkml:trace contextRef="#ctx0" brushRef="#br0" timeOffset="38288.686">16591 3211 2082 0,'8'-13'284'0,"-2"-7"-13"16,-1 3-80-16,-3 8-56 0,-2 7-39 0,0 3-43 0,0-1-36 15,0 4-17-15,-1 3-1 0,0 5 4 0,-3 10 12 16,-3 7 3-16,-4 8 5 0,-1 6 3 15,-3 6-8-15,0 6 2 0,-1 0-5 0,1 6-5 16,-3 2 3-16,-2-1 0 0,-1 1-2 0,1-1 0 16,-3-2-5-16,-1-2-6 0,2 1-7 15,2-5-16-15,-1 0-27 0,0-5-43 0,1-2-71 16,-2-1-121-16,-1-8-262 0,-1-4-480 0,2-8-106 16</inkml:trace>
  <inkml:trace contextRef="#ctx0" brushRef="#br0" timeOffset="38595.9418">15139 3700 1382 0,'-14'-8'204'0,"-4"0"31"0,-3-1-50 16,11 5-14-16,7 4-32 0,4 0-53 0,2 2-45 15,5 0-5-15,3 1 23 0,9 4 25 0,10 1 9 16,10-1-15-16,12-1-19 0,10-1-13 0,8-2-12 16,8 0-8-16,2-6-5 0,3 2-6 15,2-2-6-15,1-1-2 0,-1-1 0 0,-1 0-3 16,-1-3 1-16,-6-2-7 0,-6 1-5 0,-7-2-5 16,-6-2-12-16,-9-1-2 0,-8 0-9 0,-10 3-5 15,-8 3-1-15,-9 0 0 0,-7 2-3 16,-6 2-25-16,-3 0-23 0,-7-1-30 0,-2 4-43 15,-8 1-76-15,-3 1-199 0,-6 3-370 0,-1-1-4 16</inkml:trace>
  <inkml:trace contextRef="#ctx0" brushRef="#br0" timeOffset="38891.9208">15533 3266 1519 0,'-3'-9'358'0,"-2"-2"-68"0,3 0-78 16,2 7-43-16,0 3-32 0,0 1-57 0,0 1-55 16,0 0-37-16,1 4-5 0,-1 3 3 0,0 2 8 15,0 7 14-15,0 4 0 0,-1 3-2 0,-1 3 3 16,-3 0 0-16,2 2-1 0,0-1 2 15,-5 4-3-15,4-3-5 0,-4 0 5 0,1 2-1 16,-3-2 1-16,5 0 2 0,-2-1-12 0,0-2-16 16,1-3-34-16,-2-3-66 0,1-6-122 15,4-2-230-15,1-1-421 0,1-6-146 0</inkml:trace>
  <inkml:trace contextRef="#ctx0" brushRef="#br0" timeOffset="39091.7871">15553 3274 918 0,'7'-8'354'0,"-3"-4"-95"0,6-2-109 0,2 4-58 16,5 1-28-16,0 1-26 0,1 4-21 0,1 0-11 16,2 2-7-16,-1 1-4 0,0 1-6 0,0 1-9 15,1 2-24-15,-3 1-57 0,2 2-107 0,-7-1-191 16,2 2-259-16,-5 3 208 0,-6 0 450 0</inkml:trace>
  <inkml:trace contextRef="#ctx0" brushRef="#br0" timeOffset="39265.0143">15424 3488 1 0,'0'1'444'0,"3"-1"-68"0,-2 0-53 0,2 0-37 16,5-2-37-16,3-1-45 0,3-1-58 15,7-3-48-15,7 2-41 0,3 0-27 0,2 2-16 16,4 2-10-16,0 1-9 0,-2 1-16 0,2 1-53 16,-5 2-154-16,-2 0-396 0,-5 4-407 0</inkml:trace>
  <inkml:trace contextRef="#ctx0" brushRef="#br0" timeOffset="39681.1277">15422 3957 1358 0,'-1'0'365'0,"-1"-1"-13"0,0-3-107 0,3 4-27 16,1 0-40-16,-1 0-57 0,-1 0-42 15,1 0-28-15,-1 3-25 0,0-3-24 0,0 1-6 0,0 2 0 16,2 2 2-16,2 3 6 0,-1 4 1 16,3-1-1-16,-2 4-1 0,3 2 0 0,-2-1-1 15,3 2-2-15,1-2 4 0,1-4-1 0,0 1 0 16,1-2 5-16,1-3-2 0,4-3 3 16,-1-1 1-16,2-5-1 0,-1-2-3 0,3-4 0 15,0 1-2-15,2-4-1 0,-3-2 1 16,0 0 1-16,-5-3-1 0,0 1 2 0,2 2-1 15,-4 0 3-15,-6 3 3 0,1 2 7 0,-4 1 3 16,-1 2 1-16,0 2-1 0,2 0-7 16,-3 2-5-16,-3 2-6 0,3-2-7 0,0 1-11 0,0 0-5 15,-1 3 2-15,1 4 6 0,-1 6 7 0,0 3 6 16,0 4 1-16,-1 6-2 0,-2 0 0 16,2 1 2-16,1 2-7 0,-1-1-27 0,-4 0-82 15,3-1-235-15,1 1-865 0</inkml:trace>
  <inkml:trace contextRef="#ctx0" brushRef="#br0" timeOffset="40891.7439">20705 1588 1 0,'1'-10'0'0,"-3"-4"0"0,-2-5 0 15,0 6 50-15,-1-1 226 0,-2 1-48 16,-3 0-45-16,-2 1-31 0,-3-1-19 0,3 2-18 16,-2-3 0-16,-2 5-1 0,2-4-5 0,-3 3-5 15,3-2-15-15,-2 1-10 0,-4 0-11 0,2 1-14 16,-3 2-9-16,-1 0-4 0,-3 0-10 0,-5 3-5 16,-4-2-2-16,-4 4-7 0,-2 0 4 0,-1 2 1 15,-4 0-2-15,1 1 0 16,-6 2-4-16,-4 4 0 0,-1 0 2 0,-5 3-1 15,-3 5 0-15,-7 1-9 0,1 6 3 0,-4 1-2 0,0 2 4 16,4 4 5-16,3 0-1 0,7 3-2 0,3 0-1 16,4 2-4-16,8 2-1 0,5 1-3 15,7 1 0-15,-1 2 1 0,3 0-2 0,3 4 1 16,5 1 0-16,-2 3 1 0,6 1 1 0,0 5 2 16,4-1-1-16,2 0-2 0,4 2 2 15,1-4 2-15,3 0 1 0,2 3 2 0,2 0-3 16,1 3-1-16,4 0 1 0,-1 1 0 0,2 0 2 15,4-3 1-15,0-3 0 0,2 0-3 16,7-3-1-16,-2 0-1 0,6-5 0 0,4-5 2 16,0-3 0-16,5-2-2 0,0 0-1 0,3-4 1 15,5-1 0-15,3 1 0 0,3-6 0 0,4-3-2 16,4 1 0-16,2-5 1 0,5-1-1 0,1-6 2 16,1-2-2-16,1-6-1 0,-2-4-1 15,2-3 1-15,-1-4-3 0,0-4 2 0,-1-3 1 0,0-2-3 16,3-1 1-16,-2-2 1 0,1-3-1 15,-1-3 5-15,2-2-1 0,-1-5 1 0,-2-2 2 16,-1-9-6-16,2-3 3 0,-2-4 0 0,-1-5 3 16,0 0 1-16,-4-1-1 0,0-1 1 15,-4 0 3-15,-3 0 2 0,-2 3 2 0,-7-1 2 16,-6 3-4-16,-8 2 2 0,-2 1 1 16,-9-3-3-16,2-1-1 0,-8-3-4 0,-6 2-2 0,-2 2-6 15,-4 5-2-15,-6-2 0 0,-7 4-3 16,-1 3 2-16,-10 1-4 0,-4 2-2 0,-8 2 0 15,-6 1-2-15,-7 2 3 0,0 0-2 0,-3 4-3 16,0 3 1-16,-5 3-6 0,-1 7 1 16,-6 4-6-16,2 5-9 0,-5 7-23 0,-2 5-42 15,0 6-80-15,0 9-167 0,2 0-373 0,2 7-804 16</inkml:trace>
  <inkml:trace contextRef="#ctx0" brushRef="#br0" timeOffset="41175.0887">19989 1556 1672 0,'-2'0'38'0,"1"0"-43"16,-3 2-31-16,-1 5 18 0,-2 8 84 0,-2 2 63 15,-5 9 14-15,-3 4-9 0,-5 5-11 16,-2 8-14-16,-2 6-13 0,-3 9-10 0,-1 3-16 15,-2 9-14-15,2 2-4 0,0-3-9 16,3-1-7-16,5-7-4 0,1-2-6 16,4-2-1-16,5-2-1 0,-3 1-2 0,5-5 1 0,1 1-4 0,-1 2-3 15,1-3-3-15,2 0-4 0,-2-3-1 16,2-1-3-16,0-5-7 0,-3-3-13 0,1-3-38 16,0-7-64-16,-1-5-142 0,0-4-345 15,2-7-638-15</inkml:trace>
  <inkml:trace contextRef="#ctx0" brushRef="#br0" timeOffset="41439.0997">20739 1541 1937 0,'-1'-4'171'0,"-1"-2"-38"16,2 0-77-16,-2 7-44 0,-4 6-8 15,-1 5 23-15,-8 13 36 0,-6 8 26 0,-8 5 8 16,-6 10-5-16,-4 9-21 0,-3 5-19 0,-4 7-9 16,2 7-9-16,-5 1-7 0,1 0-3 15,3-2-5-15,2-5-2 0,7-2-6 0,5-2 0 16,5-4-1-16,3-3-3 0,6-4 4 0,0-1-14 16,-1 1-11-16,2-1-21 0,1-2-49 15,-1-2-57-15,2-4-105 0,-2-6-184 0,2-8-382 16,-1-6-440-16</inkml:trace>
  <inkml:trace contextRef="#ctx0" brushRef="#br0" timeOffset="41755.2008">19143 2213 592 0,'-16'-12'463'0,"-3"-6"-31"15,0 0-53-15,11 8-72 0,8 5-57 0,2 1-94 16,4 0-72-16,6 0-36 0,5 2-14 0,9 1 5 16,10-1 3-16,7 4-5 0,13 0 1 0,9 0-8 15,12 5-1-15,9-1-1 0,6 1-9 16,7 3-3-16,0-4-1 0,-2 1-6 0,0-1-1 16,-3 1-1-16,-6-3-1 0,-1 0-2 0,-7-2 1 15,-4-2-1-15,-11-2-2 0,-11-3 3 16,-6 0-5-16,-10-5 1 0,-8 1-2 0,-7-2-2 15,-9 1-7-15,-6-1-13 0,-6 1-28 0,-4 0-36 16,-9-2-26-16,-8 0-25 0,-8-4-33 0,-7-1-73 16,-7 4-153-16,-5-1-368 0,-3-1-320 0</inkml:trace>
  <inkml:trace contextRef="#ctx0" brushRef="#br0" timeOffset="42167.2024">19721 1508 997 0,'-1'-7'329'0,"-4"-4"-23"0,-2 2-85 15,1 0-57-15,0 4-35 0,-5 2-34 0,-2 1-41 16,-4 3-20-16,-8 6 1 0,-7 4 0 15,-3 4 15-15,-4 6 2 0,-2 3 0 0,0 4 0 16,0 3-7-16,2 1-3 0,0 1-14 0,2 4-3 16,5 1-12-16,10-1 0 0,5 0 7 0,10-5-9 15,7-4 5-15,6-4-1 0,7-2 4 0,6-3 4 16,9-3 5-16,2-3-2 0,3-3-3 16,3-3-2-16,-2-4-5 0,0-3 0 0,-4-4-1 15,0-2-4-15,-3-3 5 0,-2 0-1 16,0-2-2-16,-8 1 2 0,-1 1-4 0,-6 2 1 0,-3 3 4 15,-5 2 3-15,-2 1-2 0,0 1-5 16,-1 0-11-16,1 1-20 0,-3 1 0 0,-2 4-1 16,-3 4 5-16,-7 3 15 0,1 8-2 0,-2 5 2 15,2 1-1-15,3 7 0 0,-2-1-2 0,3 3-9 16,-2-2-43-16,1 2-102 0,1 0-251 16,-5-1-666-16,2-3-317 0</inkml:trace>
  <inkml:trace contextRef="#ctx0" brushRef="#br0" timeOffset="43171.0498">13878 1521 1 0,'-5'-3'0'0,"-2"-1"0"0,-2 0 0 0,4 1 0 16,1 0 287-16,2 1-3 0,0 1-52 15,-1 1-53-15,3 0-62 0,0 0-72 0,3 1-65 16,-1 0-14-16,0 0 16 0,2 3 28 0,1 0 47 16,4 2 18-16,2 1 8 0,2 0 6 15,4-1-11-15,-4 1-13 0,6 1-9 0,0 1-4 16,2 1-2-16,2-2-1 0,5 0 6 0,3 1-5 15,3-1 3-15,2 0 1 0,6 2-5 0,7-2 1 16,2-1-3-16,8 2-3 0,1-3-5 0,4 1-5 16,4 2-4-16,-1-2-2 0,9 0 1 15,0-2-4-15,4 3-1 0,7-2-2 0,3 1-2 16,-1-1 0-16,8 0-1 0,-2 1-1 16,4-2-3-16,3 6 2 0,0-2 1 0,-1 2-2 15,9 2 3-15,-5 1-2 0,6 0 1 0,-1 0 2 16,0-1 1-16,-2 3-1 0,2-2-2 0,2-1 1 15,-2 0-2-15,4-2 3 0,-3 0 0 0,-1-1-1 16,1 0 0-16,-1-2 0 0,3 0 1 16,-1 1-2-16,-3-1-1 0,-5-2-8 0,-5-1-3 0,-6 1-3 15,-3-5 0-15,-6 2 2 0,-3 0 1 16,-8-1-1-16,-4 3-2 0,-10-3 0 0,-8 1-2 16,-6 0 3-16,-7-3-1 0,-6 1 0 0,-5 1-3 15,-5-2 1-15,-4 0-1 0,-4 0 1 16,-4 0 1-16,-6 0-1 0,-1 0 1 0,-3 0 0 15,-2 0-4-15,-2-2-7 0,1 1-11 0,-5-3-10 16,-4 1-9-16,-5-2-4 0,-4 2-4 16,0-1-6-16,1-1-6 0,-1 0-12 0,1 0-13 15,4-3-13-15,2 2-6 0,4-2 2 0,2 0 14 16,0 1 20-16,5-2 21 0,0 1 20 0,2 0 16 16,1 0 19-16,1 2 20 0,2 1 19 0,3 1 15 15,0-1 12-15,1 3 4 0,2 0-5 16,1-1-7-16,-2 5-20 0,1 1-19 0,0 5-12 15,1 3-6-15,-1 7 6 0,3 4 3 16,-3 3-1-16,-1 4-1 0,-2 1-2 0,-1 3-5 16,0-2 4-16,-3-2 1 0,-3 0 3 0,-4-4 3 15,-2 4 1-15,-4-1-2 0,-9 0 1 16,-5 2-6-16,-9 3-18 0,-6 1-29 0,-6 0-74 16,-6 2-130-16,-4 0-393 0,-4-3-867 0</inkml:trace>
  <inkml:trace contextRef="#ctx0" brushRef="#br0" timeOffset="43641.046">17250 3343 665 0,'-3'0'620'0,"-3"-3"-263"0,3 2-104 0,2 0-16 0,2 1 10 16,0 1-42-16,0-1-63 16,-1 0-36-16,1 0-17 0,1 0-18 0,2-1-21 0,-1-2-19 15,5-2-17-15,4-2-7 0,5 1 1 0,6-2-1 16,5 1 1-16,5 0 2 0,5-3-1 0,4-1-3 16,4 3 0-16,3-4-2 0,4 2 0 0,5-3 4 15,0 1-2-15,3-1 0 0,2 1-1 16,8-2-1-16,1 0 0 0,6-1 3 0,3-2-2 15,1 0-1-15,0-2 0 0,1-1-6 0,2 1 0 16,-1-1 1-16,-3 1 0 0,2 2 3 16,-4-3 0-16,-2 3 0 0,-6-3 0 0,-4 6 2 0,-5-1-2 15,-4 1 1-15,-1 0-3 0,-6-2-3 16,-1 3 2-16,-2-1 1 0,-3 3 0 0,0-1 2 16,-5 5 0-16,-4-2-2 0,0 2 0 0,-5 3 1 15,-7-2 0-15,1 1 1 0,-8 1-1 16,-3 0-1-16,-3 1 3 0,-5 0 1 0,-1 0 2 15,-2 1 3-15,-2 0-1 0,-1 1-2 0,0-2 0 16,0 3-6-16,0 0-8 0,-1 0-11 16,-2 0-18-16,-1 0-22 0,-1-1-33 0,-3 1-72 15,-4 0-202-15,-4 1-652 0,3-1-485 0</inkml:trace>
  <inkml:trace contextRef="#ctx0" brushRef="#br0" timeOffset="44345.5339">19427 2267 1 0,'1'-5'406'0,"-1"-2"192"0,0-2-204 16,1 0-55-16,-1 4-44 0,0 1-64 15,2 0-44-15,-2 1-45 0,0 3-52 0,0 0-46 16,-2 2-50-16,2 0-18 0,-1 3 1 0,-3 2 12 16,-3 7 22-16,0 2 2 0,-3 4-1 0,1 2 0 15,-2 2-1-15,3 2-1 0,1 2 5 16,0-2-4-16,3 1 0 0,1-1 0 0,4-4 1 16,2-1 5-16,5-4 6 0,1-4 5 0,4-1 2 15,3-3 2-15,0 0 0 0,5-2-5 0,2-5-3 16,0-2-7-16,0-1-1 0,-1-2 1 15,0-5 0-15,1-2-1 0,-4-1 0 0,1-3-2 16,-3 0-1-16,-1 0-2 0,-3-1-1 0,-2 0 1 16,-5 2-1-16,-1 1 2 0,-1 2 1 0,-2 3-1 15,-2 0 2-15,-2 4 0 0,2 1 0 0,-1 1-7 16,-1 2-10-16,2-1-9 0,-1 2-3 16,0 3 3-16,-4 3 6 0,-1 4 5 0,-5 4 2 15,-1 3 3-15,-3 2-2 0,3 3 2 0,2 3 0 16,-4 0-3-16,3 5-1 0,1 1-3 15,-2 0-25-15,-1 8-94 0,-1-3-265 0,3 5-1058 16</inkml:trace>
  <inkml:trace contextRef="#ctx0" brushRef="#br0" timeOffset="45660.7825">4549 1814 1 0,'1'-1'0'0,"-1"-2"0"0,0 0 0 0,0 1 0 16,0 0 0-16,-1 2 0 0,1 0 125 0,0 2 35 16,0-4-19-16,0 1-16 0,0 1-7 0,0-1 3 15,0 0 11-15,0 0 5 0,0 0 6 0,0-3-5 16,0 2-12-16,0 1-4 0,0-2-6 15,0 2-13-15,0-1-14 0,-1 0-5 0,1 2-15 16,0 0-14-16,0 2-17 0,0-2-24 0,0 2-24 16,0-2-14-16,-2 2 1 0,0 1 5 0,-3 1 8 15,3 2 8-15,-3 0-3 0,0 2-1 0,2-2 3 16,1 2-3-16,-1-1 4 0,2 0 0 16,-2 2-1-16,2 0 0 0,-3 2-1 0,3 1 1 15,1-1 0-15,-1 5 0 0,1-5 0 0,-1 4 1 16,2-4 3-16,-1 3 0 0,2-2 2 15,5-2 2-15,-4 0 0 0,4-3 5 0,0-3 4 16,1-1 3-16,1 0 3 0,1-2 3 0,4-1-1 16,-1-1-5-16,2-2-1 0,1-1-6 15,2-3 0-15,-3 0-1 0,3-1 0 0,-3-2 2 16,1 0 2-16,-6 0 5 0,1-2 3 0,-1 2 0 16,-2-4 2-16,-2 4 1 0,-1-5-1 0,-4 5 0 15,2-4 0-15,-3 1-2 0,-2 0-2 16,0 1-1-16,-1-1-5 0,-2 2-2 0,-1 0-1 15,0 3-4-15,-4-1-3 0,1 4-3 16,0 0-4-16,-2 0-4 0,4 2-4 0,-2 3-6 16,0 0-4-16,-1 0-2 0,0 5-4 0,2-1 0 15,-2 2-7-15,2 2-21 0,3 1-43 0,0 0-106 16,3 3-303-16,1-2-388 0,1 1 325 0</inkml:trace>
  <inkml:trace contextRef="#ctx0" brushRef="#br0" timeOffset="46081.0748">4978 1705 1 0,'-1'-2'0'0,"-1"-1"443"0,0-1 79 16,-1 0-80-16,2 4-99 0,-1-3-113 0,2 6-98 15,-1-3-61-15,1 2-59 0,1-1-48 0,-1 0-24 16,0 2 6-16,0 1 16 0,-1 3 30 15,1 3 19-15,-1 1-3 0,2 3-1 0,-1-2 2 16,0 2-2-16,1 0 6 0,1 1 2 0,-2 2 0 16,1-2-2-1,-1 2 0-15,0 1-3 0,0-1 1 0,0 0 2 0,-1 1 1 0,-1-1 5 0,1-2 2 16,-1-1 1-16,1 1-2 0,-1-4-3 16,0 0-6-16,0-4-3 0,2 0-3 0,-1-1-4 15,1 2-4-15,0-5-13 0,1 3-37 16,-1 0-123-16,0 0-307 0,2-1-416 0,0-2 247 15</inkml:trace>
  <inkml:trace contextRef="#ctx0" brushRef="#br0" timeOffset="46749.7747">5265 1778 1 0,'0'0'419'0,"-1"0"-72"16,-1 0-80-16,2 2-49 0,0-2-81 0,0 1-82 16,0 1-59-16,0 3-14 0,-1-1 7 0,-1 5 28 15,1 3 16-15,-2 0 5 0,0 1 2 0,0 0 3 16,2 1 1-16,0-1-3 0,-1 1 0 16,2 2-2-16,0-2-5 0,-1 1 0 0,1-4-5 15,0 3-4-15,0-2-2 0,0 1 0 0,0-2-2 16,1-1 2-16,-1-1 3 0,0 0-3 15,0-2 0-15,0 2-5 0,0-2-6 0,0 0-2 16,2-1-10-16,-1 0-28 0,0 2-88 0,2-1-280 16,1 0-446-16,-1 1 154 0</inkml:trace>
  <inkml:trace contextRef="#ctx0" brushRef="#br0" timeOffset="47658.8231">8757 1069 1 0,'-1'-1'0'0,"0"-2"0"0,0 0 157 0,1 0 247 16,-1 1-71-16,0 2-80 0,1 0-88 0,0 2-81 16,0-1-69-16,0-1-42 0,0 2 11 0,0 1 5 15,-1 2 20-15,0 3 33 0,-2 3 1 0,2 0 8 16,-1-1 4-16,2 2 1 0,-1-1 5 15,0 1-9-15,-1 0-3 0,-1-1-11 0,2 1-11 16,0-1-4-16,1 0-2 0,-1 2 1 0,0-2 1 16,1-2 2-16,-1 2-1 0,-1-1-9 0,1 1-6 15,-3-1-12-15,3 3-20 0,1-2-50 16,-2 0-160-16,0-4-319 0,0 1-278 0,2 0 542 16</inkml:trace>
  <inkml:trace contextRef="#ctx0" brushRef="#br0" timeOffset="47924.944">8894 1074 1 0,'-1'-5'348'16,"1"3"172"-16,-2-2-169 15,2 4-74-15,0 0-66 0,0 2-83 0,0-2-60 0,0 0-41 16,0 2-25-16,0-2-15 0,0 0-16 0,0 0 12 15,0 2 8-15,0 3 15 0,0 3 15 16,-3 1-8-16,3 0 5 0,0-1-5 0,-1 1 1 16,1 1 3-16,0-1-3 0,0 0 1 0,1-2-4 15,2 1 2-15,-1 2-1 0,0 1-1 0,-1-1 2 16,0 1-10-16,-1-1-13 0,0 2-35 0,-1-1-94 16,1 1-225-16,0 0-395 0,1 2 18 15</inkml:trace>
  <inkml:trace contextRef="#ctx0" brushRef="#br0" timeOffset="48262.3703">9276 1069 166 0,'2'-2'483'0,"-2"-2"-126"0,1 1-65 0,-1 2-58 16,0 2-65-16,0 1-95 0,-1-2-60 15,1 1-44-15,1 1-11 0,-1 0 8 0,0 4 16 16,1-2 28-16,0 4 9 0,0-1 1 0,0 2 2 16,0 0 4-16,2 3 1 0,-1-3 4 0,-2 2 1 15,1 0-2-15,-1-1 2 0,0 4-5 0,1 0-2 16,-1-2 0-16,0 4-3 0,-1-4 0 15,1 3 0-15,0-1-1 0,0 3 1 16,0 0-4-16,0-4-6 0,0-1-7 0,0-3-9 16,0 1-20-16,-1-1-43 0,1-1-122 0,0 2-277 0,1-3-393 15,1-1 303-15</inkml:trace>
  <inkml:trace contextRef="#ctx0" brushRef="#br0" timeOffset="48738.9862">9618 1154 1 0,'-1'-3'64'0,"-2"-2"281"15,-2 0-58-15,2 0-35 0,-1 2-42 0,0 0-66 16,-5 3-64-16,3-2-36 0,-3 2-17 15,-4 0-7-15,2 0 1 0,-1 2 1 0,0-1 0 16,2 2-3-16,1-1-1 0,-2 2 0 16,2 0-4-16,0 0-6 0,3 1-3 0,-3 2-7 15,2 1 1-15,4-2 0 0,-1 3-2 0,2 0 1 16,2 0-6-16,2-1-3 0,2 2 12 0,0-3 13 16,4-2 17-16,2 1 12 0,2-1-1 0,4 2-7 15,-1-5-8-15,4-1-6 0,-1-2-6 16,0 0-4-16,-5 0-4 0,-2-1 3 0,-2 0 5 15,0 1 7-15,-6-1 10 0,4-1 14 0,-6 0 15 16,-1 2 8-16,0 0 3 0,-1 0-7 0,1-2-10 16,-3 3-9-16,0-2-8 0,2 0-3 15,0 0-1-15,0 1 0 0,0-1 1 16,0 1-7-16,-1 2-15 0,2 0-22 0,0 1-12 0,0 1 0 16,-1 1 5-16,-1 4 14 0,0 4 3 0,2 4 1 15,-1-1 2-15,1 4-1 0,-1-3 4 16,1 4-1-16,-1 1 1 0,1-1-3 0,-2 5-4 15,-1-2-20-15,0 2-59 0,-5-1-110 0,3-3-217 16,-3 1-409-16,-1-3-190 0</inkml:trace>
  <inkml:trace contextRef="#ctx0" brushRef="#br0" timeOffset="49378.2249">8876 1505 1 0,'0'0'0'0,"0"0"0"0,-1-1 0 0,1 0 0 16,1 1 201-16,-1 0 75 0,0 0-87 0,0 0-95 15,1 0-63-15,0 0-23 0,3 0-2 16,1 0 3-16,2 0 4 0,0-1 6 0,1 1-4 16,3-1-2-16,0 1 13 0,2-3 7 0,-1 3 6 15,0-1 11-15,4 1 0 0,-3 0-1 0,1-1-7 16,4 2-3-16,-2-1-11 0,-1 1 0 16,4 2 4-16,-1-1-6 0,3 2 8 0,2-2 2 15,4 2 6-15,1 0 9 0,2-1 5 0,5 3 4 16,-1-1 0-16,4 1 2 0,0-2-1 15,2-1-3-15,-4 3-2 0,5-1-5 16,-2-2-8-16,0-1-11 0,-3 1-3 0,-1-3-3 0,-3 0-3 16,2 0-3-16,-1 0-3 0,-1 0-4 15,-2-1-5-15,-6 1 0 0,-3 0 0 0,-3 0-3 16,-3 0 6-16,-5-2 0 0,-3 2 3 0,-1-1 10 16,-3 0 1-16,-2 1 12 0,-1 0 9 0,0 0 9 15,0 0 7-15,-1 0 1 0,-1 1 2 0,1-1-7 16,0 0 1-16,-1 0-7 0,2 0-11 0,-1-1-6 15,1 0-18-15,-2 1-11 0,1-1-6 0,1 1-5 16,0-1-6-16,-1 1-20 0,1 0-60 16,0 0-77-16,0 1-169 0,0 2-602 0,0 2-335 15</inkml:trace>
  <inkml:trace contextRef="#ctx0" brushRef="#br0" timeOffset="55029.8363">8400 3648 1 0,'0'0'0'0,"-1"-2"0"0,1-1 0 0,-1 1 0 15,0-1 0-15,0 2 0 0,0 0 0 0,-3 0 0 16,3-2 0-16,0 2 0 0,0 0 0 15,0-1 0-15,0 2 0 0,0 0 0 0,0-1 0 16,-2-1 0-16,1 1 0 0,2 1 0 0,-1-1 0 16,1 0 0-16,0 0 0 0,-1 1 0 15,1-3 0-15,-1 2 0 0,1 1 97 0,-1 0 24 16,0-1-2-16,-3 1-11 0,3-3-14 0,1 2 6 16,-2 0-3-16,1-2 3 0,0 2 6 0,-4 0 6 15,4 0 2-15,0 0 6 0,0 0-3 0,0-1 3 16,0 2 2-16,1 0-6 0,-1-1-9 0,1 2-30 15,0-1-30-15,1 2-27 0,-1-1-23 16,0-1-14-16,1 1-13 0,-1-1-12 0,1 2 9 16,-1 0 12-16,0 3 18 0,0 2 14 0,0 0 3 15,0 0-4-15,0 1-2 0,-1 1 1 16,1 0-1-16,-1 1 4 0,1-1-1 0,-1 0 1 16,-2 1 1-16,2 0-1 0,0-1 2 0,0 0 3 15,1 0 1-15,-1 1-1 0,-1-1 0 0,1 2-4 16,-3-3-3-16,2-1 2 0,1 1-1 15,0-4 1-15,0 1 0 0,0-2-2 0,1 1 1 16,-4-2-1-16,4 1 2 0,-1 0-5 0,1 0-3 16,0-1-6-16,1 1-18 0,-1 0-21 0,0 0-68 15,0 0-158-15,4-2-290 0,-2 0-246 16,0-1 410-16</inkml:trace>
  <inkml:trace contextRef="#ctx0" brushRef="#br0" timeOffset="55284.4864">8478 3537 1 0,'-1'-2'0'0,"0"-3"141"16,-3 0 277-16,3 2-51 0,0 2-83 0,1 2-96 16,0 0-100-16,0 1-111 0,1 1-23 0,-1 1 11 15,1 2 26-15,-1 1 48 0,1 3 1 0,2 1-1 16,-1 0 0-16,0-1 5 0,-2 1 0 0,2-1 1 15,2 0 1-15,-3 2-9 0,0-1-4 16,-1 1-3-16,1-1-5 0,-1 1 3 16,0 0 0-16,0-1 1 0,0 0-3 0,-1 0-4 0,0-2-7 15,1 3-13-15,-1-2-20 0,-4 2-83 16,4-2-217-16,-1 0-413 0,1 1-85 16</inkml:trace>
  <inkml:trace contextRef="#ctx0" brushRef="#br0" timeOffset="55599.4355">8901 3545 1 0,'-2'-3'536'15,"1"-1"-25"-15,0 1-164 0,1 2-85 0,0 2-58 0,0 0-65 16,0 0-61-16,0 0-34 0,0 0-31 16,0 1-12-16,-1 0 4 0,1 1 4 15,-2 2 10-15,-1 1 6 0,-1 3 4 0,3 0-1 16,-2 0-3-16,0 0-3 0,0 2-7 0,2 1-1 16,-1-1-2-16,0 0 0 0,-1 3 2 0,2-3-2 15,0 1 1-15,0-2-2 0,1 1-3 0,1-2-1 16,-1 0-10-16,1 0-19 0,0-1-48 0,2-1-134 15,-1 1-289-15,0-2-399 0,2 0 161 16</inkml:trace>
  <inkml:trace contextRef="#ctx0" brushRef="#br0" timeOffset="55964.3724">9095 3527 125 0,'-5'-5'525'0,"0"1"-98"16,-3 0-136-16,2 3-55 0,2 0-42 16,0 1-57-16,1 0-55 0,2 1-41 0,0 0-35 15,0 2-16-15,-1 2-3 0,0 1 3 16,2 2 8-16,0-2 5 0,2 1 3 0,0 0 5 16,1 0 4-16,3 4 5 0,0-3 2 15,2 1 0-15,2 0 3 0,4-1 0 0,-1 0-2 0,0 0-1 16,3-1-4-16,-5 0-3 0,2 0-3 15,-3-1-5-15,1 1-2 0,-1-2-2 0,-2 3-2 16,-2-2 1-16,0-1-2 0,-1 1-1 0,0 1 0 16,-4-2 1-16,0 1 4 0,-1 0 0 0,0 0 5 15,-1 0 0-15,1 0 2 0,-4 1 2 16,-1 1 2-16,2-2 0 0,-4 0 2 0,2 1 0 16,-2-3-2-16,-3 1 1 0,1-2-1 0,2 0-5 15,-1-1-5-15,-3 1-11 0,1-2-18 0,-3 3-28 16,2-3-63-16,1 0-141 15,0-1-309-15,-2 1-371 0,2-2 432 0</inkml:trace>
  <inkml:trace contextRef="#ctx0" brushRef="#br0" timeOffset="56319.1898">9111 3478 801 0,'0'-2'518'16,"0"1"-161"-16,-1-1-104 0,2 0-56 16,2 2-40-16,-1 0-50 0,1-1-40 0,-1 0-28 15,5-1-19-15,3 1-10 0,2-2-4 0,5 3 0 16,3-1-2-16,3 0 0 0,3 1-2 16,1 0 1-16,3 1-1 0,-1 0 2 0,-3 0 0 15,-2-1 0-15,-3 0 0 0,-1 0-1 0,-6 0 1 16,4 0 0-16,-7 0 1 0,-1-1 1 0,0 1 0 15,-6-1 4-15,0 1 11 0,-3 0 10 16,-2 0 15-16,-1 1 11 0,2-2 2 0,-2 1-1 16,0 0-4-16,1 0-8 0,0 0-14 0,0-2-13 15,-1-1-12-15,-4 0-6 0,4 0 0 0,1 2-2 16,0 0-2-16,1 2-11 0,1-1-15 16,-1 0-29-16,1 1-10 0,-1 3-29 0,1 1-83 15,2 1-253-15,2 3-626 0,-2 1-37 0</inkml:trace>
  <inkml:trace contextRef="#ctx0" brushRef="#br0" timeOffset="59736.9195">12786 1228 1 0,'2'-1'0'16,"-2"0"0"-16,0-1 0 0,0 1 0 0,0 0 0 15,0 1 0-15,0-1 162 0,0 1-10 0,0-1-33 16,0 2-23-16,0-1-28 0,0 0-24 0,0 1-18 16,0-1-22-16,0 0-19 0,-2 1-15 15,2 0-19-15,0 1 2 0,0-1 14 0,0 2 15 16,-2 1 26-16,-1 3 10 0,1 1 1 0,-1 1-2 16,-1 2 2-16,2 0 1 0,-4 3 2 0,1-3 3 15,-3 3-2-15,3-3 2 0,-1 1 4 0,0 2 3 16,2-3 12-16,1 0 7 0,-3 1 1 15,3-3-4-15,2 2-9 0,-3-4-11 16,1 1 1-16,2 1 2 0,0-2-1 0,0-1-1 16,-1 0-3-16,2-2-2 0,0-1-2 0,0-1 2 15,2-1 1-15,-2-1 1 0,0 0 5 0,1 0 7 16,-1 0 14-16,0 0 16 0,0 0 11 0,0 0 9 16,0 0 2-16,0 0 2 0,0 0 3 0,0 0 0 15,1-1-10-15,-1-1-17 0,0 1-30 0,0-2-29 16,0 0-23-16,0 0-22 0,0 0-35 15,1 2-85-15,-1-1-161 0,1 0-309 0,1 1-182 16,-1-1 644-16</inkml:trace>
  <inkml:trace contextRef="#ctx0" brushRef="#br0" timeOffset="60683.2155">12913 1228 1 0,'0'-1'0'0,"0"-2"0"0,-1 1 0 15,1 0 0-15,0-1 0 0,0 2 36 0,0-2 91 16,1 0-18-16,-1 3-14 0,0-2-7 0,0 1-6 16,0 0 8-16,0 0 8 0,0 1 6 0,-1 0 6 15,0 1-2-15,0-1-8 0,-1 0-18 16,1 0-26-16,0-1-25 0,-2 2-17 0,1-1-1 16,1 0 0-16,-2 1 4 0,-1-1 0 0,3 2 0 15,-4-1 1-15,1 1 1 0,1 1-2 16,-1-2-3-16,-1 2-3 0,0-2-2 0,0 2-4 15,0 0-2-15,1 1-2 0,2 0-4 0,-2-1 4 16,0 2-2-16,2 2 1 0,2-1 2 16,-1 1-4-16,-1 0-1 0,1 0 1 0,0-1 0 15,-1 2 6-15,1 0 0 0,0-2 0 0,1 3 1 16,0-3-4-16,0-1 2 0,0 1 2 0,1-1 4 16,2-2 4-16,1 1 7 0,-2-4 10 0,2 3 7 15,1-3 6-15,-2 0 2 0,4 0-3 0,-1 1-3 16,1-2-5-16,1 0-8 0,1-1-1 15,-2-2 1-15,0 1 1 0,1-2 5 0,2 1 2 16,-5-1-3-16,0 1 6 0,-1 0-2 0,0-1-1 16,-2 1 0-16,-2-1-4 0,1 2-6 15,0-1 2-15,-1 2 2 0,2 0-4 0,-2-2 2 16,0 2-3-16,0 1-7 0,0 0 3 0,0-1 0 16,-2 2 1-16,2 0 2 0,0 0-3 0,0 0-4 15,0 0-6-15,0 0-3 0,0 2-6 0,0-2-5 16,0 0-3-16,0 0-7 0,0 0-5 15,0 0-3-15,0 1-12 0,0 0 3 0,0 0 4 16,-1 3 8-16,1-1 16 0,-1 4 4 0,1 0 0 16,0 1 0-16,0 0 0 0,-1-1-1 15,0 3 3-15,-2 0 3 0,0 3 1 0,1 0 3 16,1 1-4-16,-3-2-1 0,1 2-1 0,1-2 1 16,0-1 0-16,-1-1-1 0,0 1 0 15,1-3-2-15,0 0 1 0,-1 2 2 0,2-4 2 16,-1 0-1-16,1 0 0 0,1-2-2 0,0 0-1 15,0-1-1-15,0 0 3 0,-1 0 0 0,1 0-3 16,0 1 0-16,0-2 1 0,0-1 1 16,0 2 1-16,0-2 5 0,-1 0-6 0,1-1 1 15,0 1 1-15,0-1 0 0,0 0 5 0,0 0 6 16,1 0 1-16,-1 0 1 0,0-1 5 0,0 1-1 16,-1 0 6-16,1 1 5 0,1-2-7 0,-1 1-2 15,0 0-3-15,0 0-5 0,0 0 4 16,1 0 0-16,-1 0-4 0,0-1-3 0,1 1-2 15,-1 0-1-15,0 0-1 0,0 0 6 0,0 0-4 16,0 0-2-16,0 0 2 0,0 0-6 16,2-1-1-16,-2 1-1 0,0-3-7 0,1 1-4 0,-1-3 0 15,1 3-3-15,-1 0 0 0,2-1 1 0,-2 1-9 16,1 0-7-16,0 0-13 0,0-2-23 16,0 2-32-16,1-3-64 0,-1 3-149 0,3-1-304 15,-1 1-299-15,4 2 347 0</inkml:trace>
  <inkml:trace contextRef="#ctx0" brushRef="#br0" timeOffset="61951.8867">13224 1290 1 0,'0'0'0'15,"-2"-2"0"-15,-1-3 0 0,2 3 0 0,0 1 65 16,1-1 120-16,0 1-30 0,1-2-23 15,0 3-31-15,4-3-49 0,-3 0-31 0,7-2-20 16,-2-1 5-16,6 1 14 0,0 0 18 16,2 2 17-16,0 0 6 0,-3-1 4 0,1 2 0 15,-5 2-6-15,1-1-16 0,-2 1-20 0,-4 1-18 16,2 1-14-16,-2 2-2 0,-2 0 10 0,-1 3 7 16,0 1 14-16,-1 3 7 0,-3 0 6 15,-2 2 6-15,-2 0 0 0,-2-1-1 0,-1-1-2 16,1 0 0-16,1-3-3 0,0 0 1 0,0-2-1 15,2 0-1-15,-1-3-3 0,1 0-1 0,2 1-5 16,-3 0-3-16,6-1-5 0,-1-1-4 16,2-2-4-16,2 0-5 0,0 0-14 0,1 0-17 15,0 0 3-15,-1 1 10 0,4 0 18 0,-1 0 18 16,4 2-2-16,-4-2-8 0,4 0-8 16,-3 1-2-16,0 0-3 0,-1-1-2 0,2 1 0 15,-5 2-2-15,0 0 4 0,2-1 0 0,-1 1 4 16,0 2 1-16,-1-1 0 0,0 2 4 0,-1 0 0 15,0 0 4-15,0 1 2 0,-1-1 1 0,-2 0 0 16,1 0 1-16,-1-1 2 0,2-1 0 0,0 0 8 16,-2-3 2-16,-3 2 6 0,4-2 10 0,-4-1 1 15,2 2 1-15,-3-2-4 16,1 0-7-16,0-1-7 0,-3 2-4 0,3-2-5 0,1 1-3 16,-2 0-1-16,2-1-5 0,-3-2-12 15,3 2-14-15,-1-3-51 0,-4 2-128 0,5-2-250 16,-1 0-381-16,1-2 281 0</inkml:trace>
  <inkml:trace contextRef="#ctx0" brushRef="#br0" timeOffset="62304.3521">13529 1291 73 0,'-5'-3'614'15,"2"-3"-131"-15,1 2-177 0,-3 2-56 16,4 0-34-16,-1 2-51 0,2 0-58 0,0 0-48 16,-1 0-41-16,1 2-27 0,0 0-3 0,-1 1 2 15,-1 3 6-15,-3 1 11 0,3 0 0 0,1 4 2 16,-2-2 4-16,0 0 0 0,2 3 1 0,0 1 2 16,1 3 6-16,-1 0 4 0,-1-1 4 0,0 2 6 15,1 1-6-15,-2 1-1 0,2-2-2 16,-1 2-8-16,-4 1 3 0,4-5-4 0,0 0-3 15,-2-2 0-15,-1-1-1 0,4-1-2 0,0-3 2 16,-2-2 0-16,3 2-1 0,-2-4 0 0,1 0-1 16,1-3-5-16,-1 0 6 0,2 1-2 15,-1-2-4-15,0 0 4 0,0 1-8 0,0-1 2 16,1 0-2-16,-1 0-1 0,2-1-9 0,-2 2-13 16,1 0-23-16,1 0-60 0,-1 1-134 15,1 1-389-15,3-2-897 0</inkml:trace>
  <inkml:trace contextRef="#ctx0" brushRef="#br0" timeOffset="64264.6342">12616 3537 1 0,'0'0'0'0,"-2"-2"0"0,1-1 0 16,0 2 48-16,1 0 237 0,-3-1-40 0,3 1-27 16,-1 1-33-16,1 0-18 0,0 0-23 0,-1 0-31 15,1 1-31-15,0-1-29 0,0 0-25 16,0 0-11-16,0 2-8 0,0-1-9 0,0-1-4 15,-1 1-2-15,1 1 10 0,-1 1 9 0,-2 1 8 16,0 1 11-16,0 3-1 0,-1-1 1 0,0 0-4 16,1 3 1-16,-2-1-1 0,2 0-5 15,1 1-1-15,-4 0-5 0,4 2-4 0,1-1 1 16,-2 3 3-16,1-3 0 0,-1 2 1 0,1-3 1 16,1 1-3-16,-2-2 2 0,-1 2-1 15,2-4-3-15,1 0 1 0,0-1-3 0,-1 0-2 16,1-1 3-16,0-1-2 0,-1 0 1 0,2 0 2 15,-1-1 1-15,1 0-3 0,-1-1 0 16,1 2-3-16,0-2-5 0,0-1-2 0,0 0-7 16,0 1-10-16,0-1-23 0,0 0-33 0,0-1-96 15,1 0-157-15,2 0-329 0,1 1-242 0</inkml:trace>
  <inkml:trace contextRef="#ctx0" brushRef="#br0" timeOffset="64780.1711">12830 3556 1 0,'-4'-3'0'0,"2"-4"88"0,-2 3 312 16,3-2-48-16,-2 2-65 0,1 0-43 15,-1-1-58-15,2 3-43 0,-1 0-45 0,-1 1-24 16,1 0-8-16,0 1-15 0,1-1-9 15,-2 1-6-15,0 0-11 0,0 0-8 0,1 0-9 0,-3 0-6 16,0 2-5-16,0 1 3 0,0 1 0 16,-4-1-1-16,3 4 5 0,0 0-4 0,-2 0 0 15,2 1 1-15,0 1-2 0,1 0 1 0,0 0 1 16,1-1-3-16,0 0-2 0,3-1-1 16,0-1-2-16,1-3 1 0,1-1 4 0,-1 2 1 15,1-3 6-15,3 0 9 0,-1 0 7 0,0-1 5 16,4 0 0-16,0-2-4 0,5 0-2 0,-1-3-1 15,2 1-1-15,-2-2 1 0,5 0 1 16,-4-2-1-16,-2 3 0 0,-3-1 0 0,0 2 3 0,-3 1 7 16,-2-2 7-16,-1 4 7 0,-1-1 3 15,0 2-4-15,-1 0-8 0,1 0-10 0,-2 1-9 16,1-1-11-16,1 1-9 0,0-1-9 0,-1 1-13 16,1-1-3-16,0 1 7 0,-2 4 6 0,0-2 14 15,1 4 5-15,-5 1-1 0,2 3 1 16,2 1-2-16,-2 0 2 0,0 1 1 0,0 2-1 15,-1-1-1-15,1 0 3 0,-1-2-1 0,2 2 1 16,2-2 1-16,-3 0-2 0,1-1-1 0,1 1-1 16,2-1 2-16,-1 0-4 0,-1-1-4 15,1-1-7-15,1-1-32 0,0 2-60 0,1-3-131 16,2-1-229-16,-1 0-370 0,6-3-41 0</inkml:trace>
  <inkml:trace contextRef="#ctx0" brushRef="#br0" timeOffset="65504.6595">13102 3536 1 0,'0'-1'0'0,"0"-3"0"0,0 1 261 15,1 0 45-15,1-1-12 0,-2 1-47 0,2 1-49 16,2 0-77-16,0 1-52 0,4-1-34 0,0-1-9 16,4 3 4-16,-2-1-5 0,-2 1-4 0,3 2-10 15,-3 1-6-15,-2-1-4 0,0 3-5 16,0 1 1-16,-2 1 4 0,-1 3 5 0,-2-1 8 15,0 3 6-15,-2 3 7 0,1 0 8 16,-4 0 6-16,-2 2 3 0,0 0-3 0,1-1-4 16,-4-1-5-16,1-1 0 0,-4-3 0 0,1 1-1 15,0-3-1-15,-2 0-1 0,2-1-3 0,-2-1-3 16,3 0 1-16,2-2-5 0,-1-2-1 16,3 0-3-16,2 0-2 0,3-1-2 0,0-2-3 15,2 0 0-15,-1 0 1 0,1 0 4 0,-1 0 6 16,2 0 2-16,-2 0 3 0,1 0-4 0,0 0-6 15,0-2 2-15,4 0-1 0,1 2 1 16,2-1-1-16,1 1-7 0,-2-2-2 0,1 2-2 16,0-1-1-16,1 0 1 0,0 1 0 0,0-1 0 15,-1 0 1-15,-1-2-1 0,3 2-1 0,-2 0-1 16,0 0-1-16,-2 1 1 0,2-1-1 0,0-1 2 16,1 1 0-16,-3 0-2 0,-1 0 1 0,1 0 0 15,-2 0 0-15,-1-2 0 0,0 3 0 16,0 0 0-16,-1-1 1 0,-2 2-3 0,0-1 2 15,0 0-2-15,0 0 0 0,0-1 1 16,0 1-2-16,0 1-1 0,0-1-2 0,-1 0-4 0,0 0-2 16,-1 0-2-16,1 0 0 0,0 3 0 15,-1-6 5-15,2 3 7 0,-1 0 6 0,1 0 3 16,0 0 4-16,0-1 0 0,0 1 0 0,1 0 2 16,-1 0-1-16,0-1 2 0,0 1-1 15,0 0-4-15,0-1-6 0,0 1-5 0,0-1-3 16,0-2 1-16,0 2 0 0,0 1 0 0,0 0-3 15,0 0-5-15,0 0-5 0,0 0-10 16,-1 0-21-16,1 1-41 0,0 0-14 0,-1 1-43 0,1 0-105 16,-1 0-202-16,0 4-349 0,-2 0 162 15</inkml:trace>
  <inkml:trace contextRef="#ctx0" brushRef="#br0" timeOffset="68065.5639">13391 3603 1 0,'0'0'0'0,"-2"-2"0"16,2 1 0-16,-1 0 0 0,1 0 172 16,-1-1 95-16,1-1-17 0,0 2-49 0,1-1-43 15,-1 1-41-15,0 0-50 0,1-2-19 0,-1 2-10 16,0-1-7-16,2 0-7 0,1-1-1 0,1 0 2 16,-2-2 13-16,3 2 13 0,0-2 0 0,4 0 1 15,-1 0-13-15,-1 0-2 0,0 1 4 16,2 0-2-16,0 1-2 0,1-1-5 0,-2 1-3 15,1-2-4-15,-3 3 0 0,1 0-2 0,-5 1-7 16,3 1 0-16,-4 0-8 0,-1 0-4 0,0 1-8 16,-1-1-14-16,1 0-19 0,-4 2 3 0,4 0 14 15,-1 3 19-15,0 2 27 0,1 1 5 16,-2 0-4-16,-1 2-1 0,-1-1-3 0,-2 3-1 16,1-3-2-16,-3 0-3 0,4-2-2 0,-4 2-2 15,3-1-4-15,0-1-3 0,1 0 2 16,-1 1-3-16,4-2-1 0,0-2 1 0,0-1-3 15,1-1 0-15,0-1 2 0,0-1 1 0,1 1 3 16,0 0 6-16,1 1 5 0,4 1 0 0,-3-1 1 16,5 0-4-16,1 0-2 0,-1-2 0 15,1 2-4-15,-1-2-4 0,-1 1-1 0,3 1-5 16,-6-1 0-16,2 0-2 0,-5 1-2 0,2 1 0 16,-1-1 1-16,1 1-1 0,-1 1 1 15,-2 0 3-15,1 1-2 0,0 1 2 0,-1 1 3 16,-1-1-2-16,0 0 6 0,1 1 2 0,-4 0 3 15,1 0 3-15,0-1 3 0,-1 1 2 16,0-2 1-16,1 0 5 0,-5 0 0 0,5 0 1 16,-3-1 2-16,2-1-4 0,-3-1 1 0,4 1-3 15,-5-3-1-15,3 0-3 0,-1 2-2 0,-2-1-3 16,2 0-1-16,-1-1-4 0,-1 0-5 16,1 0-4-16,-4 0-6 0,2 0-13 0,2 0-20 15,-1 0-62-15,-2 0-161 0,4 1-401 0,1 1-837 0</inkml:trace>
  <inkml:trace contextRef="#ctx0" brushRef="#br0" timeOffset="69098.8907">16160 3308 1 0,'-1'-2'0'0,"-2"-3"0"0,1-1 0 0,0 2 279 16,2-2 15-16,0 2-42 0,0 1-23 0,-1-1-38 16,1 2-12-16,1 0-44 0,-1-1-28 15,0 0-21-15,2 0-23 0,3-2-3 0,-2 2-12 16,4-1-6-16,-1 1 0 0,4 0 2 0,0-2 1 15,0 2-4-15,6 2-6 0,-5-1-15 0,1 2-9 16,5 2-3-16,-5-1-6 0,0 4 0 16,-2 0-3-16,0 0-3 0,-1 2 1 0,-5 2-4 15,2 2 3-15,-4 1 5 0,-2 2 4 0,-2 2 7 16,-4 3 4-16,1-2 0 0,-5 3-1 16,-2-3 0-16,-2 0 1 0,1-3-1 0,-1 0 2 15,-2-1-3-15,5 0-1 0,-2-2-2 0,3 0-1 16,1-4 0-16,0-1-1 0,2-2 1 15,3-1 0-15,-1-2 0 0,4 0-1 0,1-1-2 16,0 0-3-16,0 0 0 0,1 0 1 0,-1 0 1 16,0 0 1-16,3 0 1 0,-2 0 0 0,0 0-1 15,1-1 6-15,0 1 1 0,5 0 3 16,2 0-2-16,-1-1-5 0,-1-1-4 0,4 1 0 16,-2-1-1-16,1 4 0 0,4-4-3 0,-3 2-3 15,0 0-1-15,-1-1-3 0,-1 1-6 16,1 0-10-16,-5 0-18 0,4 0-49 0,-3 0-86 15,-2 0-149-15,-1 0-323 0,4 3-299 0,-5-3 621 16</inkml:trace>
  <inkml:trace contextRef="#ctx0" brushRef="#br0" timeOffset="69563.9658">16474 3231 1 0,'3'-6'327'0,"-2"-1"55"0,5-1-154 0,-2 2-21 16,3 3-21-16,-3 2-45 0,4-1-46 0,-1 2-52 16,-2 1-30-16,4 1-15 0,-2 1-3 0,-3 2 0 15,3 2 4-15,-4 0 5 0,4 2 4 0,-4 4 6 16,-2-2 5-16,-1 3 6 0,-2-2 9 0,-1 1 10 15,-4-1 5-15,-1 1 7 0,-1-1-6 16,0 1-9-16,2-3-8 0,-2-1-11 0,2 0-7 16,3-4-4-16,-2 1-4 0,5-2-3 0,1-3 0 15,0 1 0-15,0-1 0 0,0-1 2 16,1 0 4-16,0 1 7 0,4-1 3 0,-2 0 1 16,0 1-2-16,4 0-5 0,0 0-6 0,-4 2-6 15,5-1-6-15,-5 2-5 0,-1 0 1 0,3 1 1 16,-3 0 1-16,-1 4 4 0,-1 1 3 0,-1-2 2 15,0 6 8-15,-5-4 8 0,2 2 5 16,-5-2 9-16,0 0 4 0,-1-3 2 0,-1 1 0 16,-1-2 0-16,-2 1-2 0,0-1-1 0,3-1-1 15,-2-2-3-15,3-1-2 0,1-2-2 0,1 0-3 16,5 3-2-16,-2-3-2 0,3-3-3 16,2 3-1-16,0 0-1 0,0-1-15 0,1-1-33 15,0 0-79-15,4-3-168 0,-1 0-455 0,6-3-783 16</inkml:trace>
  <inkml:trace contextRef="#ctx0" brushRef="#br0" timeOffset="70375.4719">16866 3234 1 0,'0'0'134'0,"0"0"364"16,-1 0-126-16,1 0-30 0,0 0-29 15,1 0-66-15,-1 0-70 0,2 0-62 0,0-2-47 16,0 1-22-16,-1-2-12 0,1 1-9 0,-1 0-5 15,4-1-5-15,-2 1-5 0,1 1 0 0,3-1 3 16,-1-1 0-16,-1 1 2 0,3 0 0 16,0-1-4-16,1 2-4 0,-1 1-1 0,-2 0-5 15,2 1-3-15,-3 3-4 0,1 2-3 0,-4 1 1 16,3 4 0-16,-4 1 4 0,-1 3 5 0,-1 2-4 16,-4 1 4-16,-1 3 3 0,-2 1-2 15,-3 1 9-15,-4-3 2 0,1-1-1 0,-2-1-1 16,2 0-1-16,-2-5 1 0,4 1 0 15,0-3 1-15,2-2-1 0,0-4-3 0,2 0 0 16,5-3-3-16,-3 1 2 0,5-2 7 0,1-1 5 16,0-1 5-16,0 1 4 0,1 0 1 0,3 0-1 15,-3 0-1-15,0-1-7 0,1-1-9 0,0 1-6 16,4 0-5-16,0 0 1 0,1 0 0 0,2-2 1 16,0 2-2-16,-1 0 1 0,2-2 0 0,0 3-1 15,-2-2 4-15,3 0-4 0,-2 0-1 16,-2 0-1-16,2 2-3 0,-2-1 0 0,-1 2-3 15,2-1-3-15,-2 0-3 0,-1 2-11 0,1-2-12 16,-3 0-25-16,-1 2-56 0,2-2-86 16,-3 1-140-16,1 0-291 0,0 1-243 0,1-2 407 15</inkml:trace>
  <inkml:trace contextRef="#ctx0" brushRef="#br0" timeOffset="70697.2234">17087 3269 1 0,'6'-5'0'16,"-1"-2"415"-16,6 1-51 0,-1 1-55 0,2 2-62 16,0-2-57-16,2 2-50 0,-1 2-28 0,-2 1-30 15,1 0-27-15,-2 1-20 0,-3 2-18 16,1 3-10-16,-3-1-6 0,1 2 3 0,1 4 5 15,-4 0 5-15,-2 4 11 0,-1-1 7 0,0 2 4 16,-2 1 5-16,0 2-3 0,-4-3-2 0,3 0-3 16,-1-4-5-16,1 1 1 0,0-1 0 15,1 1 0-15,-3 0 0 0,4-3-4 0,-2 0-3 16,0 0-2-16,-1-2-1 0,2-1-2 0,0 1-4 16,-1 1-5-16,0-3-14 0,0 2-24 15,-3-1-62-15,2-1-146 0,-4 2-293 16,-1 0-368-16,-1-1 185 0</inkml:trace>
  <inkml:trace contextRef="#ctx0" brushRef="#br0" timeOffset="71014.9556">17128 3424 1 0,'14'-3'0'0,"4"-2"320"0,5-2-10 0,2 3-7 15,-4 1-17-15,0 3-66 0,0-1-55 0,-1 2-47 16,-2-1-31-16,0 0-23 0,-4 3-18 0,-2-1-9 16,3-1-7-16,-7 0-6 0,-1 1-3 0,1-1-7 15,-5 0-1-15,1-1-3 0,-1 1 3 16,-3-1 13-16,0 0 17 0,-2 0 13 0,1 0 9 16,1 0-2-16,-2 0-8 0,2 0-7 0,0 0-9 15,-2 0-11-15,2 0-9 0,0 0-10 16,-1 0-7-16,1 0-3 0,0 0-3 0,1 0-3 15,-1 0-3-15,0 0-3 0,0 0-8 0,2 0-9 16,-2 0-21-16,0 0-11 0,0 0-18 16,0 0-59-16,0 2-107 0,2 1-225 0,1 0-309 15,-1 0 161-15</inkml:trace>
  <inkml:trace contextRef="#ctx0" brushRef="#br0" timeOffset="72370.0809">20158 1670 1 0,'0'-1'0'0,"-4"-4"0"0,0 1 88 0,2 2 278 0,2 1-53 16,-1-1-56-16,2 0-51 0,-1 1-37 0,0-3-40 15,1 3-35-15,3-1-16 0,-1-2-7 0,1 1-5 16,3-1 7-16,-1 1-4 0,3-1-8 0,3 1-9 16,2 0-15-16,-1 0-9 0,1 2-10 15,1 1-12-15,-3 1-4 0,-2 1-1 0,3 1-3 16,-6 0 4-16,1 1-5 0,-4 0-5 0,0 3-1 15,-2 1 1-15,0 1 1 0,-2 0 7 0,-2 1 6 16,-2 0-2-16,-2 3 5 0,0 0-2 16,-3 0 3-16,-2-2 3 0,2 0 0 0,0 0-1 15,-2-2-3-15,4-1-1 0,-2-1 0 16,1-1 1-16,2-3 1 0,1 0 1 0,3 0-4 16,1-2-3-16,-1 0-1 0,2-1-4 0,0 0-3 15,2-1-5-15,-1 1-8 0,-1 0 1 0,1 1 6 16,1-1 10-16,2 1 5 0,2 0 0 15,0 0-3-15,0 2-5 0,0-2-1 0,0 4 0 16,0-3 1-16,1 0 0 0,-4 2 1 0,2 1 0 0,-1 0-2 16,1 0 2-16,1 1-2 0,-1 1 0 15,-2 0 3-15,-2 2-1 0,0 0 2 0,0 1 4 16,-2-2 5-16,0 1 4 0,-1 1 2 0,-5-1 5 16,-2 0 0-16,2 0 5 0,-2-4 2 15,-3 1 1-15,-1 0 5 0,1-3-5 0,1-1-1 16,0-1-5-16,-2-1-6 0,3 0-2 15,0 2-5-15,0-4 0 0,2 2-5 0,0 0-3 0,2-1-10 16,2-1-20-16,-1-1-47 0,4-3-108 16,0 3-219-16,2-3-450 0,2 2-126 0</inkml:trace>
  <inkml:trace contextRef="#ctx0" brushRef="#br0" timeOffset="72609.1247">20488 1680 634 0,'0'0'594'0,"1"-3"-179"0,2 3-109 16,-3 0-71-16,0 0-72 0,0 0-69 0,0 1-56 15,0-1-36-15,-3 2-9 0,2 3 3 0,-2 2 10 16,0 3 12-16,-4 1 12 0,0 1 5 16,0 2 1-16,-1 0-1 0,0 1-11 0,2-2-2 15,-1 4-5-15,2-1-4 0,0 0 1 0,1 2-3 16,-1 2-1-16,3-1-3 0,-1 0 0 0,-3 0-6 15,5 0-21-15,0 1-59 0,0 3-147 16,1-3-387-16,1 1-921 0</inkml:trace>
  <inkml:trace contextRef="#ctx0" brushRef="#br0" timeOffset="73150.663">20989 1710 1 0,'1'-4'279'15,"0"-4"26"-15,4-2-92 0,1 3-4 0,1 3 9 16,-1-1-1-16,2 2-42 0,0-2-38 0,-2 1-43 16,0 3-32-16,0 1-22 0,-3 0-25 15,-1 1-11-15,1 3-12 0,0 1-4 0,-2-1 3 16,0 4 0-16,-1 3 7 0,0 0 3 0,0 4 10 16,-4 0 7-16,-1 3 4 0,-2-1 4 15,-3 0-2-15,-2 1 0 0,0 0-3 0,2-1 0 16,-1-3-4-16,1-2-2 0,1-2-3 0,3-2-3 15,1-2 0-15,-2-2-3 0,4-1-3 0,2-2-1 16,1 1-5-16,0-1 1 0,1 0 4 16,2 1 4-16,4-1 7 0,-3 2 3 0,2-2 3 15,3-1-5-15,0 1 0 0,-4-1-4 0,3 0-3 16,0 1 0-16,-3 0-6 0,1 1-1 0,-3 1-1 16,2 1-4-16,-2-2 3 0,-1 3-2 0,1 0 2 15,0 1 2-15,-2 1 3 0,-1 0 3 16,-1 2 5-16,-2-1 5 0,-2 2 1 0,2 0 4 15,-4 0 6-15,-3 1 0 0,0 1 3 0,-2-1-3 16,-3-1-3-16,1 1-6 0,-2-4-4 16,3 1-4-16,1-2-7 0,2-3-1 0,2 1-15 15,3-2-23-15,-1-2-66 0,4 1-139 0,2-2-184 16,2-1-345-16,7-1-158 0</inkml:trace>
  <inkml:trace contextRef="#ctx0" brushRef="#br0" timeOffset="73427.8601">21317 1801 880 0,'-1'-2'536'0,"-4"-2"-211"0,0 1-73 15,3 0-71-15,-1 2-64 0,-1 1-54 0,-1 0-38 16,-2 4-18-16,2 0-7 0,-1 5 0 0,-2 1 2 16,1 2-1-16,3 2 1 0,-1 0 1 0,2 2 1 15,5 1 3-15,1 1 2 0,0-2 2 0,4 3 1 16,1-1 1-16,0 0-2 0,2 1 1 15,5 0-2-15,-4 1-3 0,-1-2 0 0,0-1-3 16,-5 0-4-16,1-5 2 0,-5-1-3 0,-1-1 1 16,-1-3 3-16,-3 1 0 0,-2-2 2 15,-3 1 2-15,1-3 2 0,-2 0-2 0,-3 0-1 16,-1-1-3-16,-1 0-9 0,-6 1-10 0,0-2-28 16,-2 0-55-16,0-2-106 0,-2 0-168 0,0-2-339 15,-1-1-288-15</inkml:trace>
  <inkml:trace contextRef="#ctx0" brushRef="#br0" timeOffset="73611.7734">21372 1791 997 0,'6'-6'513'0,"8"-1"-178"15,1-1-131-15,4 1-56 0,-6 3-34 0,4 0-50 16,-3 4-43-16,2 2-23 0,-3 1-11 0,4 5-15 15,-3 0-52-15,5 1-252 0,-1 4-584 16,-3 1-108-16</inkml:trace>
  <inkml:trace contextRef="#ctx0" brushRef="#br0" timeOffset="74165.0676">20572 2446 1042 0,'4'-6'336'16,"2"-3"-68"-16,2-2-75 0,-1 7-32 0,2-2-30 16,-1 5-35-16,3-4-30 0,-5 4-30 15,2 1-20-15,-2 1-14 0,4 2-7 0,-3 0-1 16,-3 1 1-16,3 1 1 0,-5 2 1 0,1 1 0 16,1 1-1-16,-1 0 2 0,-3 3 3 0,0-3 4 15,0 4 2-15,-1-3 1 0,-5 2-2 0,4-3 1 16,-1 1 2-16,-2-2-1 0,3 1 1 0,-2-2-3 15,0-2-4-15,2-1 0 0,2 0-1 16,0-2 1-16,0-1 0 0,0 0 0 0,0-1-1 16,1 1 3-16,3 0 6 0,0 0 6 0,-1 2 7 15,4-2-6-15,0 0-5 0,0 1-2 16,2 1-8-16,0 1 3 0,1-2-3 0,-1 2 0 16,-3-1-7-16,0 3 2 0,3-3-1 0,-3 3 0 15,-2 1 4-15,1 0-1 0,-1 1-1 0,-3 1 0 16,0 2 2-16,-2 0 2 0,1 1 4 15,-4-2 1-15,0 1 1 0,0-3 1 0,-4 2 4 16,-1-1 2-16,2-3 5 0,-1 3-1 0,-2-3-4 16,-3-1 0-16,2-3-2 0,0 1-1 0,3-1-4 15,0-2-6-15,0 0-11 0,0 0-17 16,5-2-53-16,0-1-122 0,3 1-309 0,3-3-513 0,4-3 233 16</inkml:trace>
  <inkml:trace contextRef="#ctx0" brushRef="#br0" timeOffset="74437.5663">21205 2410 802 0,'-2'-3'561'0,"-3"-2"-212"15,1 1-123-15,-4 1-53 0,3 2-30 0,-10 0-35 16,2 1-24-16,-7 2-10 0,1 3-12 16,0-1-14-16,3 5-17 0,3-1-14 0,4 4-3 15,1 0 2-15,0 2-3 0,4-3 1 0,3 2-4 16,2-1-3-16,3 2 4 0,2 0 4 0,2 2 2 15,4 1 1-15,1 1-2 0,4-1-4 16,-1 0-1-16,2 1-5 0,-5-4-1 0,-3 1-3 16,-1-1-2-16,-6-2-1 0,0-1-3 15,-6-2 1-15,0 0 0 0,-2 1 0 0,-4-2-3 0,-5 0-5 16,-1 0-4-16,-5-2-9 0,-3 1-12 16,0 0-27-16,0-1-52 0,-2-1-83 0,1 0-148 15,3-3-273-15,0-3-251 0,2-4 323 0</inkml:trace>
  <inkml:trace contextRef="#ctx0" brushRef="#br0" timeOffset="74611.6334">21217 2315 139 0,'16'-8'494'0,"3"-1"-117"15,5 0-44-15,1 0-46 0,-6 5-102 0,2 0-87 16,-1 3-57-16,-3 1-33 0,4 2-14 0,-2 3-8 15,1 0-33-15,0 3-166 0,-3 0-453 16,-5 0-349-16</inkml:trace>
  <inkml:trace contextRef="#ctx0" brushRef="#br0" timeOffset="75328.5485">19890 2457 1 0,'2'-2'0'15,"-4"-1"0"-15,1 0 201 0,-2 2 104 0,1-1-87 16,1 1-77-16,-3 0-41 0,2 1-12 16,-2 0 15-16,3-1 33 0,-2 1 24 0,3-2 13 15,0 2-7-15,1 0-26 0,2 0-32 0,-2 0-42 16,3-2-37-16,2 1-25 0,0 0-15 16,3-1 2-16,0 2 5 0,1 2 2 0,-2 0-3 15,1 2-2-15,1 1 0 0,-1 1-2 0,-4 2 2 16,-1-1 0-16,-2 2 1 0,-1 0 6 0,-1 2 5 15,-2 0 5-15,-2 0 4 0,-2 3 2 16,-3-2 0-16,-3 2 1 0,-1-3 0 0,-2 3-4 16,3-3 0-16,0-1-4 0,3-4-2 0,2-2-2 15,4-3-2-15,1 1 0 0,2 0 1 16,2-2 2-16,-1-2 1 0,4 0 4 0,4 1-1 16,3-2-2-16,4 0-1 0,3 1-5 0,2 0-2 15,-5 1-1-15,-2-1-2 0,-2 2-1 0,-4 2-2 16,-4-1-2-16,1 1-1 0,-3-1-2 0,-2 2 2 15,0-1 4-15,0 1 6 0,-1 5 7 0,-3-3 7 16,2 3 5-16,-2 2 1 0,-1-3-1 0,-4 4-1 16,-1 0-2-16,0-1 1 0,0-2-1 15,2-1 2-15,-5 0-1 0,3 0 2 0,-1-2 1 16,2-1 1-16,-1-2-1 0,3-1-3 0,-3 2-3 16,2-2-4-16,1 0-4 0,1 1-1 0,-2-1-3 15,3-2-2-15,1 1-8 0,1-2-19 16,3 0-58-16,0-1-169 0,0 0-465 0,3-2-743 15</inkml:trace>
  <inkml:trace contextRef="#ctx0" brushRef="#br0" timeOffset="75545.5013">20205 2472 895 0,'3'-2'641'0,"-3"-1"-188"16,2 2-189-16,-2 1-80 0,0 0-51 0,0 0-54 15,-1 1-40-15,1 1-21 0,-1 0-7 0,0 5 8 16,-5 2 16-16,2 3 13 0,-6 3 2 16,1 1-6-16,-1 2-13 0,0 1-10 0,-1 1-7 15,1 2-1-15,-2 3 2 0,-2 3-1 0,-1 4 0 16,-3 2-10-16,1 2-26 0,2-1-83 0,4 1-216 16,-2-4-721-16,6-4-506 0</inkml:trace>
  <inkml:trace contextRef="#ctx0" brushRef="#br0" timeOffset="76664.1871">12857 1906 1 0,'3'-5'0'0,"-2"-1"207"0,1-1 124 15,2-3-33-15,0 5-36 0,1-3-41 16,0 3-56-16,5-2-41 0,0 2-26 0,1-3-13 15,4 2-5-15,-1 2-11 0,3-3-12 0,-3 4-14 16,3-1-15-16,-3 2-8 0,-1 2-14 0,-4 1-7 16,-1 1-3-16,1 3-2 0,-4 1 4 0,1 3 2 15,-4 2 4-15,2 3 5 0,-3-1 4 16,-1 3 1-16,-1-4 1 0,-2 2 1 0,2 0-3 16,-1-3 3-16,-1 0 1 0,-1-4-2 15,2 2 3-15,-1-4-2 0,-3 1 1 0,5-3-2 0,0-2 2 16,0 0-1-16,1-1-4 0,0 0 5 0,0 0-7 15,0 0 1-15,1 0 1 0,-1 0-4 16,0 0 5-16,1 0-6 0,1 0 2 0,4-1 2 16,-1 1-3-16,3-1 1 0,1 0-6 0,2 1 0 15,-2 0-5-15,-3 1-3 0,-1 1 0 16,0 2-6-16,0-1 6 0,0 3 0 0,-1 2 2 16,-2-1 2-16,2 1 0 0,-3 2 2 0,1 0-1 15,-2 1 6-15,-2-3-2 0,1 1 3 16,-3 2 2-16,2-2-3 0,-4 1 8 0,1 0 1 15,-3-2 3-15,0 1 6 0,-3-4-2 0,-1 1 1 16,2-1-1-16,-3 1-1 0,0-4-3 0,0 0-2 16,2-1-2-16,1 1-7 0,2-2 3 0,4-2-6 15,-1 2-16-15,3-3-47 0,4-1-96 16,1-3-162-16,2-1-323 0,5-2-278 0,6-6 351 16</inkml:trace>
  <inkml:trace contextRef="#ctx0" brushRef="#br0" timeOffset="76856.3253">13277 1821 176 0,'0'-2'664'0,"2"-2"-174"16,1 1-76-16,-3-1-80 0,1 4-117 0,-1 0-96 15,0 2-78-15,0 0-50 0,0 1-6 16,0 1 3-16,0 4 12 0,-1 2 13 0,-2 4 4 16,1 2 6-16,-3 2 3 0,-1-1 4 0,-1 3 1 15,-3 0-5-15,4 1-1 0,-1 1-4 0,-3 1-4 16,3 1-3-16,0 2-4 0,1 0-12 15,1-3-32-15,0 1-84 0,3-3-237 0,2 0-609 16,0-1-282-16</inkml:trace>
  <inkml:trace contextRef="#ctx0" brushRef="#br0" timeOffset="81658.1816">12592 1941 1 0,'1'0'0'0,"-1"-2"0"0,0 0 0 0,0 1 0 15,0 0 0-15,2-1 0 0,-1 0 0 16,-1-1 0-16,1 1 0 0,0 1 0 0,0-2 0 16,1 1 0-16,-1 1 0 0,0-2 0 0,-1 2 0 15,0 1 17-15,0 0 102 0,0-1-6 0,0 1-5 16,0 0 3-16,0 0-1 0,0 1 2 15,-1-1-3-15,1 0-1 0,0 0-4 0,-1 1-10 16,1-1-12-16,0 0-20 0,-2 0-22 0,2 0-14 16,0 1-12-16,0-1-3 0,2 0-4 15,-2 2-4-15,0-2-7 0,1 0-3 0,-1 0-7 16,0 1-7-16,0-1 3 0,0 1 1 0,0 0 10 16,0 2 10-16,-1 2 4 0,1-2 3 0,-2 3-1 15,1 0 3-15,-1 0 3 0,1 2 5 0,-2 0 0 16,0 2 1-16,1 1-1 0,-2 0-3 15,1 2-1-15,-1-2-2 0,0 2-2 0,0 0 1 16,2-2-1-16,1 2-1 0,-1-2 2 16,0 3-1-16,0-2-1 0,1 3-1 0,0-4 1 15,1 1-3-15,-1-3 1 0,1 0-1 0,0 1-2 16,0-3 2-16,0 1-1 0,0-1 1 16,0-2 3-16,0-1-1 0,-1 1 3 0,1 0 0 15,0-2 2-15,0 0-2 0,-2-2 3 0,2 0 7 0,0 0 8 16,-1-1 12-16,2-1 8 0,-1 1 4 15,2-1 4-15,-1 1 5 0,-1-1 7 0,0 1 5 16,0-2-3-16,0 0-17 0,1 0-21 0,-1-3-22 16,2 0-17-16,0 1-3 0,0-1-6 0,1-2-17 15,-1 0-30-15,2 3-64 0,1-1-126 16,1 1-222-16,-2 2-337 0,0-4 232 0</inkml:trace>
  <inkml:trace contextRef="#ctx0" brushRef="#br0" timeOffset="82565.7173">12815 1941 1 0,'0'-2'0'0,"0"-1"0"16,0-1 0-16,0 2 0 0,0-1 0 0,-1-1 0 16,1 2 108-16,0 0 34 0,0-1-14 0,-2 0-3 15,2 2 15-15,-1-2 13 0,1 1 12 16,-1 1 0-16,1-2-26 0,-1 2-12 0,0 0-21 16,-1 0-17-16,-1-1-10 0,2 0-13 0,-1 0-10 15,-1 0-11-15,0 2-8 0,-1-1-11 16,0-1-7-16,-1 1-4 0,0 1-6 0,0 0 0 15,3 0-2-15,-4 0-1 0,2 0-1 0,2 0-2 16,-3 0 1-16,3 0 1 0,1 0 0 0,0 1-1 16,-1-1-1-16,1 2-3 0,0-1-3 15,-3-1 0-15,3 3-2 0,-4 1 1 0,1-2 1 16,2 4 0-16,-2-1 2 0,0-1-1 0,2 2-2 16,1-1-1-16,-2 1-1 0,2-1 0 0,-1-1-1 15,2 0 1-15,0-1-1 0,2 1-1 0,-1-3 2 16,2 0 1-16,-2 1 4 0,1 1 4 0,2 0 1 15,0-2 5-15,-1 0 6 0,4-1 6 16,-4-1 8-16,4 0 1 0,-3-2 1 0,3 2 0 16,-3-3 0-16,3 0 1 0,-2 1 1 15,0-3-2-15,3 1-7 0,-4-1-3 0,3 1-6 0,-5 0-1 16,0 3 1-16,1-2-2 0,-1 2 0 16,-1-1 1-16,0 0 0 0,-1 2 4 0,0-2-1 15,-1 3-1-15,2 0-3 0,-1 0-1 0,0 0-1 16,0 0-1-16,0 0 1 0,0 0-2 15,-1 0-3-15,1 0-3 0,0 0-5 0,0 0-1 16,0 0-1-16,0 3-5 0,0-2-6 0,0 0-4 16,0 0 2-16,-1 2 7 0,1 0 6 0,0 3 6 15,0 0 1-15,-2 3-3 0,-1 0 1 0,2 3 2 16,-1-1 1-16,1 3 0 0,-3 0 0 16,0 2 1-16,1 0 0 0,-5 1 2 0,2 0 3 15,0 3-2-15,-3 0-1 0,2-1-1 0,3-1-2 16,-4-1 1-16,2-3-1 0,1-2-1 15,3 0 0-15,-2-2-1 0,1-1-1 0,1 2 1 16,2-4 1-16,0 1-1 0,-1-1 2 0,1-2-2 16,0 0-2-16,0-2 3 0,0 2 1 0,0-4 0 15,0 1 2-15,0 0-2 0,0-1-1 16,0 0 1-16,0-1-1 0,0 0-1 0,0 1 0 16,0-1 0-16,0 0-2 0,0 1 2 0,0-1 2 15,0 0 3-15,-2 2 2 0,2-2-1 0,0 0-2 16,0 0 0-16,0 0-1 0,0 0 1 15,0 0 1-15,0 0 0 0,0 0-3 0,2 0 4 16,-2 0 1-16,0 0 2 0,0 0 5 0,0 0-1 16,0-2-3-16,0 2-2 0,0 0-1 0,0 0-1 15,0 0 0-15,0 0-2 0,1 0-3 16,-1 0-1-16,0 0-1 0,0 0 1 0,-1 0 0 16,1-1-7-16,0 1-11 0,0 0-26 0,0-1-67 15,0 1-88-15,0 0-172 0,1 1-520 0,1 2-209 16</inkml:trace>
  <inkml:trace contextRef="#ctx0" brushRef="#br0" timeOffset="84897.8888">9309 1853 1 0,'-2'-2'0'16,"2"-1"0"-16,-2-1 257 0,2-1 44 0,2 3-43 15,-2-1-44-15,0 1-16 0,2 2-41 0,-2 0-39 16,0 0-26-16,1 0-28 0,-1 2-4 15,0-2-6-15,0 1-8 0,0 1-17 0,0-1-14 16,0-1-13-16,0 0-15 0,0 1 4 0,1 1 2 16,-1 5 8-16,1-1 14 0,-1 3 1 0,1 2 1 15,0 3 2-15,0-3 4 0,-1 3 1 16,0-1 7-16,-1 0 5 0,-1 1 1 0,0-3 7 16,-1 3-7-16,0-1-1 0,1-1-7 15,0 0-6-15,-3 0-3 0,3-1-3 0,1 1-1 16,-2-2-2-16,-2 4 0 0,3-5 0 0,0 0-3 15,0 1 5-15,-2-2-8 0,3-1 1 0,-2 2 0 0,1-4-6 16,-1-1 2-16,2 0-5 0,1 1-6 16,-1-3-6-16,2 2-17 0,-1-2-30 0,1 1-78 15,3-1-137-15,0-1-354 0,4-1-607 16</inkml:trace>
  <inkml:trace contextRef="#ctx0" brushRef="#br0" timeOffset="85326.9707">9605 1826 1 0,'-3'-5'0'0,"0"-3"406"0,2-3-25 15,-1 3-47-15,-3 3-48 0,2 1-58 0,1 0-44 16,-3 3-58-16,1-1-37 0,1 2-36 0,-4 0-20 15,-2 2-15-15,1-2-7 0,-4 5-2 16,0 1-5-16,-1 1 6 0,-3 1-4 0,5 1-3 16,-3 1 4-16,1 2-5 0,1 0 3 0,1 3 0 15,2 1-4-15,5-2-1 0,-2-1-3 0,4-3 0 16,2-1-2-16,0-3 3 0,0 0 1 16,1-2 1-16,4-1 6 0,-2 0 8 0,0-3 14 15,5 1 5-15,3-2 4 0,-1-1-2 0,1-2-10 16,6-1-3-16,-5-2-4 0,0 2-1 0,-2-1-2 15,-1 0-2-15,0 0 3 16,-4 1-4-16,-1 3 2 0,-2 0 2 0,-2 3-3 0,-1 0-2 16,0-1-9-16,0 1-11 0,0 0-14 0,-1 3 4 15,-1 0 9-15,2 5 6 0,-3 2 13 0,-3 1-5 16,3 5-2-16,-1-2 0 0,2 2-2 16,-3-1 3-16,4 3 0 0,-4 0-1 0,2 1-5 15,0 6-17-15,-3-2-45 0,-2-1-102 0,0-1-180 16,1-2-382-16,0-1-326 0</inkml:trace>
  <inkml:trace contextRef="#ctx0" brushRef="#br0" timeOffset="85797.4059">8753 1946 1 0,'1'-2'0'0,"0"-3"0"15,1 1 0-15,2-1 326 0,0 2 71 16,-4-1-76-16,2 3-69 0,0 0-54 0,0 1-31 16,-2 1-29-16,0 0-25 0,0 1-33 0,0-1-30 15,0 0-25-15,-2-1-18 0,2 1-12 0,0 1 7 16,-2 1 11-16,0 5 12 0,0 2 12 15,-1 3-2-15,-2 4-6 0,1 1-3 0,-2 2-2 0,2 2-5 16,-3 0-1-16,2 0-4 0,-1 3-4 16,-2-5 0-16,6 0-2 0,-1-5-3 0,1-2-1 15,0 0-2-15,1-2-2 0,2-3-7 0,-1 2-15 16,0-3-33-16,0-1-78 0,0 2-155 16,0-3-233-16,0 0-287 0,2-1 292 0</inkml:trace>
  <inkml:trace contextRef="#ctx0" brushRef="#br0" timeOffset="86061.3001">8863 1912 1 0,'-1'-5'324'0,"-3"-1"206"15,3-1-158-15,0 4-59 0,0 3-37 0,1-2-77 16,0 4-69-16,1-1-67 0,0-1-47 0,-1 0-34 15,0 2-2-15,0 0 5 0,0 3 7 0,0 3 14 16,1 3 1-16,-1 0-1 0,0 0 5 16,-1 4 2-16,1-1 3 0,-1 4 0 0,-3 0 0 15,-1 2 1-15,3 2-1 0,-3-2 2 0,1 5-2 16,-2 1-1-16,1-1-4 0,-4 1-6 0,4-2-8 16,-2-2-18-16,-1-3-45 0,3 1-129 15,-1-1-311-15,3-3-403 0,-2-2 258 0</inkml:trace>
  <inkml:trace contextRef="#ctx0" brushRef="#br0" timeOffset="86886.2687">5095 2440 1 0,'-3'-1'160'16,"-2"-1"359"-16,0-1-155 0,1 2-82 0,3 2-89 16,0 0-95-16,1 1-67 0,0 0-28 15,0 2-3-15,-1 1 8 0,-1 1 8 0,1 2 0 16,0-1 1-16,1 2 2 0,-2 2 3 0,2 2 2 16,0-1 2-16,0 0 5 0,0 0 0 0,0 1 7 15,0-1 3-15,0 2 0 0,0-3-2 16,0 1-7-16,0 0-5 0,0-2-4 0,0 1-1 15,0-1 1-15,-1 1-1 0,1-2-3 0,0 1-6 16,0-2-9-16,1-1-10 0,1 3-26 0,-1-5-42 16,2 1-92-16,-2-1-166 0,4 1-308 0,0-3-205 15,1-1 736-15</inkml:trace>
  <inkml:trace contextRef="#ctx0" brushRef="#br0" timeOffset="87116.2333">5308 2440 1 0,'-4'-2'491'0,"0"-2"53"0,0 2-193 0,0 1-63 15,2 2-71-15,1-1-85 0,0 1-67 16,-1 0-37-16,-1 3-17 0,0 3-3 0,-2 3 6 16,-1 1 7-16,1 5 1 0,0-2 0 15,0 4-3-15,-2 0-2 0,1 1-1 0,3-1-2 16,-3 0-1-16,3 3-1 0,-1-1-4 0,-2 3-4 15,4 0-13-15,-1-2-27 0,-1 0-80 0,2-2-214 16,-5-1-463-16,4-2-240 0</inkml:trace>
  <inkml:trace contextRef="#ctx0" brushRef="#br0" timeOffset="87782.5804">4748 2400 1 0,'-1'0'0'0,"-2"0"0"0,2-1 0 0,0 2 0 0,0-1 2 15,1 0 95-15,0 1-54 0,-1-1-24 16,1 2-19-16,-2 2 2 0,0-1 18 0,0 1 4 15,0-1 15-15,1 0 5 0,1 0 13 0,0-2 16 16,-1 0 4-16,-1 0 8 0,2 0 0 0,0 2-4 16,-2-2-4-16,2-1-7 0,-1 1-11 15,-1-1-11-15,1 1-7 0,0-1-13 0,0 0-6 16,1 1-7-16,0-1-10 0,-1 0-2 0,-1 0-4 0,2 1 0 16,0 1 0-16,-1-2 5 0,1 0 3 15,0 0 0-15,-1-2 3 0,-1 2 0 0,1 0 5 16,0 0 1-16,0 0 2 0,1 0 5 0,-2 0 1 15,2-1 2-15,-1 1 0 0,0 0-6 16,1 0-6-16,-1 0-5 0,1-1-10 0,0 1-13 16,0 0-27-16,0-1-55 0,0 1-85 0,-2 1-130 15,2-1-161-15,-1 1 246 0,1 2 226 0,-1-2 0 16</inkml:trace>
  <inkml:trace contextRef="#ctx0" brushRef="#br0" timeOffset="88476.2259">4601 2438 1 0,'-1'-3'0'0,"-1"2"0"0,0-2 0 16,0 2 338-16,1-3-68 0,-2 3-58 0,2 0-52 15,0 1-31-15,1 0-28 0,0-1-24 0,-2 1-14 16,1-2-3-16,0 2 7 0,-2-1 4 16,1 1 5-16,1-1-7 0,-2 0-9 0,-3 1-6 15,4-1-7-15,-2 0 0 0,1 1-9 0,1-2-3 16,-1 4-8-16,1-2-9 0,-1 0-8 0,1 1-7 15,-1 0-1-15,-2 1-3 0,2 1 1 16,-2 0 0-16,-2 2 2 0,2-2 1 0,0 1-1 16,-1-1 3-16,1 1-1 0,0-1 0 0,2 1 2 15,-4 0 1-15,2 0 2 0,-1-1 1 0,2 0-1 16,-1 2 0-16,0 0 1 0,-1 1-1 16,1-1 1-16,-2 1 2 0,0 0-5 0,2 1-1 15,-1 0-1-15,2 0-3 0,-2 1 2 0,3 1-2 16,-2-1 2-16,1 2 1 0,1 1 0 15,0-1 3-15,0 0-3 0,2 0-1 0,1 0-4 0,1 0 0 16,0 0 2-16,2-1-2 0,-1 1 5 16,1-2 2-16,1-1 2 0,1 1 4 0,-2 0 0 15,5-2 3-15,-1 0 1 0,2 0 6 0,2-1 1 16,-1-1 2-16,1 0 1 0,2-2-4 0,-2-1 5 16,4-2-1-16,-3 0-2 0,3-4 0 15,-1 2-6-15,-1-2 0 0,0-2-2 0,-2 2 1 16,-1-2 0-16,0 0 3 0,0-2 0 0,-2 0-1 15,0-1 1-15,-1-1-1 0,-1-2-2 16,-1 1 3-16,0-2-3 0,-1 1 0 0,-1-1-3 16,-1 3-1-16,-2-3-3 0,-2 1 1 0,-1 3 1 15,-1-3-4-15,-1 2 5 0,0 2-3 0,1 1-3 16,-2-1 1-16,0 3-5 0,1 1-2 0,-2-2 1 16,3 3-1-16,-4 0-3 0,3 1 1 15,-2-1-1-15,3 1-7 0,-1 0 2 0,2 2-5 16,0 1-8-16,-1 1-3 0,0 3-12 0,-2 0-8 15,2 4-18-15,-1 3-57 0,2 1-193 16,-1 5-604-16,1 3-448 0</inkml:trace>
  <inkml:trace contextRef="#ctx0" brushRef="#br0" timeOffset="90732.9814">16727 3923 1 0,'-4'-2'0'0,"2"1"0"0,0-1 0 0,-1-2 0 16,1 3 0-16,1-1 0 0,1 1 138 0,0 0 41 15,-1-1-31-15,1 1-25 0,0-1-9 0,0 2-9 16,0-1-7-16,0 1 1 0,-1-2-1 0,1 1-1 16,-1 1 3-16,1 0 0 0,-1-1-3 15,1 0-4-15,0-1-10 0,0 2-10 0,0-1-5 16,0-1-6-16,0 1-7 0,0-1-8 0,0 0-10 15,1 0-8-15,0 0-7 0,0-2-6 0,1 2-5 16,3-3-6-16,-1 1-3 0,4-1-2 16,0 2 1-16,-1-3 3 0,1 1 1 0,4 0 0 15,-1 1 1-15,0 1-3 0,0 1-1 0,0 1-2 16,-2 1-4-16,-4 1-4 0,1 1-3 16,-2 2-1-16,-3 0 1 0,2 2 4 0,-1 3 3 15,-2-1 7-15,-4 1 2 0,2 2 2 0,-3 0 3 16,-3 3 2-16,-2 1 1 0,-5 1 4 0,0-3 0 15,-4 0-1-15,3 0 1 0,-1-3 0 16,-1 1-1-16,-1-3 0 0,5-1-4 0,-1-1 0 16,5-2-1-16,5 0-1 0,-2-4-1 15,6 1-3-15,0 1-5 0,2-4-4 0,-1 2-5 16,0 0 0-16,2 2 3 0,4 0 4 0,-2-1 4 16,4 1-2-16,2-1 0 0,2 1-1 0,1-1 1 15,2-1 1-15,-4 2-1 0,0 0 1 0,0 0-2 16,-1 0-2-16,-3 1-3 0,-1 1-3 15,0-2-1-15,-4 2 0 0,1 3 3 0,-1-1 4 16,-1 1 1-16,-1 1 3 0,0 2 3 0,-3-2 2 16,0-2 4-16,1 4 1 0,-4-2 2 15,1 0 3-15,-2-3 2 0,1 1 0 0,-2 0 2 0,-3-1 0 16,0 1-1-16,1-3 3 0,-3-1-3 16,3 0-1-16,-3-1-1 0,3 0-5 0,1 1 1 15,3-1 1-15,-2-2-2 0,0 1-1 16,0-2-2-16,3 1-6 0,-3 0-4 0,5-2-8 15,-2-1-23-15,3-2-62 0,0-1-125 0,2 0-267 16,2-1-390-16,3-3 17 0</inkml:trace>
  <inkml:trace contextRef="#ctx0" brushRef="#br0" timeOffset="91169.7206">16973 3893 1 0,'2'-3'60'0,"-2"-2"491"0,0-3-134 16,1 2-57-16,0 1-44 0,3 2-60 0,-3-1-54 15,0 1-47-15,0 2-38 0,-1-2-26 0,0 3-25 16,0 0-16-16,0 0-12 0,0 1-12 0,0-1-9 16,0 0-9-16,0 2-11 0,0-1-4 15,0 2 1-15,0 1 1 0,0 1 8 0,-1 1 1 16,1 1 1-16,-1 3 3 0,1-2 1 0,-3 4 1 15,1-2 1-15,0 3 1 0,0-1 0 0,0 4-1 16,-2-3 4-16,3 5-5 16,-2-2 3-16,-3-1 2 0,2 2-4 15,-2-1 4-15,4 0-5 0,-2-1-3 0,0 0 0 0,2-2-1 0,-2 1 0 16,0-3 0-16,3 1-1 0,0-3-1 16,1-1 1-16,0-2 1 0,0-2-2 0,0 0 5 15,0-2-6-15,0-1 1 0,0 0 2 0,0 0-4 16,0-1 5-16,0 0 3 0,0-1 5 0,0 1 3 15,0 0 6-15,0 0 2 0,-1 0 2 16,1 0 7-16,0-1-9 0,1 1-3 0,-1 0-7 16,0 0-10-16,0 0-1 0,0 0-2 15,-1-1-4-15,1 2-4 0,1-1-6 0,-1-1-10 16,0 1-23-16,0 0-49 0,0 0-48 0,-1 1-108 16,1 3-240-16,1 1-482 0,0 1-209 0</inkml:trace>
  <inkml:trace contextRef="#ctx0" brushRef="#br0" timeOffset="92483.8966">15950 4030 1 0,'0'-1'0'0,"0"-1"0"0,0-1 0 15,-1 0 287-15,2 1-42 0,-1 0-62 0,1-1-62 16,0 0-43-16,3 1-22 0,-1-1-2 0,3 1 5 16,-1 1 6-16,1-2-4 0,-2 2-5 0,3 0-9 15,-4-1-10-15,4 2-7 0,-3 0-12 0,3 2-4 16,-4-1-6-16,-2 2-4 0,4 0 0 0,-3 1-2 15,0 1 1-15,0 0 2 0,2 3 2 16,-2-1 2-16,1 0 1 0,-3 4 1 0,2-2 0 16,1 1 0-16,-3 0 0 0,0 2 4 0,-4 1 6 15,3-1 6-15,-3 2 5 0,-2-4 2 16,2 3-2-16,-4-2 0 0,-1-2-2 0,0 0-6 16,3-2-4-16,-2 2-1 0,0-2-6 15,-2-1 3-15,2 0 1 0,2-1 0 0,-1 1 2 16,-2-2-1-16,5-3-3 0,-2 1 0 0,3-2-2 15,1 3-2-15,-2-2 2 0,3-1 1 0,1 0 1 16,0 0 2-16,0 0-1 0,1 0-6 0,0 0-3 16,2 0-8-16,-2 0-5 0,2 0-1 0,-2-1 3 15,5-2 2-15,-2 2 3 0,6-1 2 16,-2 2-3-16,2-3 2 0,1 0 1 0,-1 0-1 16,0 1 2-16,1 0-2 0,-1-1 0 0,0-1-2 15,-1 1-2-15,1 1-1 0,0 0-1 16,-1 0-4-16,1 0-7 0,-1 1-8 0,-3-1-26 15,5 0-42-15,-2-1-71 0,0 2-125 0,2-2-194 16,-1 0-192-16,-1 1 433 0</inkml:trace>
  <inkml:trace contextRef="#ctx0" brushRef="#br0" timeOffset="92846.0294">16160 3946 1 0,'1'-3'0'0,"0"-1"227"0,0-3 27 0,6 0-24 16,0 1 4-16,1 1-19 0,1 1-45 0,0 0-43 15,0-1-34-15,3 2-15 0,-1 1-6 0,1 2-7 16,2 0-15-16,-4 0-15 0,0 2-11 15,-2 1-6-15,0 0 0 0,1 3 1 0,0-2 0 16,-3 3-1-16,-1 1-3 0,-3 1 3 0,2 1 5 16,-3 0 6-16,-1 1 6 0,-1 1 3 15,-3-1 2-15,2 2 1 0,-2-2 0 0,-2 3-4 16,-4-3-3-16,0 2-5 0,1-1-8 0,-1 1 0 16,0-1-4-16,0-1-4 0,-1 0 3 0,1 0-6 15,0-1-3-15,4 1-2 0,-3-2-9 16,2-1-7-16,3 1-13 0,-2-2-34 0,2 0-77 15,-3-1-135-15,5 2-257 0,0-2-307 0,0-2 241 16</inkml:trace>
  <inkml:trace contextRef="#ctx0" brushRef="#br0" timeOffset="93053.9163">16166 4102 1 0,'3'0'0'16,"-2"-4"207"-16,2-2 117 0,1 1-39 0,1 0-27 16,4 2-42-16,-4-2-62 0,4-1-56 0,3 2-45 15,1 3-23-15,0-1-20 0,1 1-5 16,2 1-4-16,-3-1-6 0,2 2-3 0,-2-1-34 16,-1 1-171-16,-2 2-407 0,4 0-133 0</inkml:trace>
  <inkml:trace contextRef="#ctx0" brushRef="#br0" timeOffset="94067.2514">12995 4157 1 0,'0'-1'0'0,"-2"-2"0"16,2-2 0-16,-2 2 0 0,-1-2 141 0,0 2 75 15,1 1-57-15,2 1-59 0,-3-2-11 16,1 2-22-16,-1 0 7 0,2-2 7 0,-1 2 14 16,1-1 16-16,-3 0 1 0,0 0 11 0,3 0 8 15,-2-1 0-15,1 3 0 0,-2-2-8 16,4-1-18-16,0 2-18 0,0 1-18 0,0-1-24 16,2 0-22-16,1 0-21 0,0-2-14 0,0 3-5 15,2-3-2-15,1-1 4 0,4 2 5 0,-1 1 3 16,4 0 1-16,-2 1-1 0,-1 1-1 0,-2 1-1 15,2 2-1-15,-2 0 1 0,-2 0-1 16,-2 1 4-16,1 1 0 0,-2 3 3 0,-1 0 4 16,-2 2 3-16,-4 0 3 0,-2 3 1 0,-2-1 0 15,-1 3 2-15,-5-2 0 0,0 3-2 0,-2-2 0 16,-3 3 0-16,2-3-2 0,1-2 0 16,-1-2 0-16,5 0 0 0,0-3-1 0,2-2 3 15,2-2 1-15,3 0 2 0,3-2 8 0,2-2 2 16,0 0 1-16,0 0 0 0,0-1-4 15,1 1-2-15,0 0-2 0,2 0-6 0,-2-1-9 0,0 1-8 16,0-2 1-16,4 0 1 0,-1 0 5 0,5 0 3 16,2-1-1-16,-2 1 0 0,0 1 0 15,-1-2 1-15,3 2 0 0,-2-1 0 0,0 0-1 16,0 1 0-16,0-1-2 0,1 0-1 16,0 1-2-16,-2 0-5 0,2 1-7 0,1-2-24 15,-1 0-84-15,0 1-143 0,2-1-307 0,4 2-283 16,-3-2 455-16</inkml:trace>
  <inkml:trace contextRef="#ctx0" brushRef="#br0" timeOffset="94419.9241">13165 4045 1 0,'-1'-3'12'0,"1"0"428"16,0-2-143-16,1 1-56 0,1-2-33 0,0 2-48 16,1 1-37-16,1-1-54 0,2 2-34 15,3 0-13-15,2-2-1 0,2 3 1 0,-2 0 2 16,4 0-5-16,1-1-3 0,-3 2-3 0,0 2-5 16,1-1-3-16,-3 2 0 0,-1 1-4 15,0 0 1-15,0 3 0 0,-4 2 0 0,-1-1 6 16,0 0 9-16,-1 5 9 0,-3-3 10 0,-1 5 8 15,-2 1 1-15,-3 0-2 0,1 2-7 16,-3-2-11-16,0 1-5 0,1-3-5 0,-1 1-1 0,2 0 0 16,-3-2 3-16,2-1 0 0,1 2 0 15,-4-3 0-15,4 2-9 0,-1-3 0 0,1 0-5 16,0-2-10-16,-2 3-13 0,3-3-34 0,-3 1-89 16,4 0-182-16,-2 0-381 0,1-1-216 15</inkml:trace>
  <inkml:trace contextRef="#ctx0" brushRef="#br0" timeOffset="94647.1407">13163 4209 1 0,'1'0'359'0,"0"-1"42"16,1-1-222-16,0 1-52 0,3-2 10 15,2 0-6-15,2-1-25 0,5 0-36 0,-1 1-42 16,7 0-16-16,-1-1-9 0,2 2-8 0,1 0-3 16,-2 1-33-16,4 0-148 0,0 0-400 15,-1 1-132-15</inkml:trace>
  <inkml:trace contextRef="#ctx0" brushRef="#br0" timeOffset="95571.3521">12353 4102 1 0,'-5'0'118'0,"-3"-2"257"0,0 1-43 16,0-3-42-16,1 3-48 0,2 0-35 15,2-1-31-15,1 2-16 0,0 0-23 0,2-2-23 16,2 2-23-16,0-1-26 0,0 0-25 0,-1 1-26 16,2 0-16-16,4-2-11 0,-1 1-2 0,1-1 2 15,1 1 6-15,1 0 1 0,0 2 1 0,2 2 1 16,-1-2-1-16,0 2-2 0,-1 0 1 15,0 0-2-15,-3 3 0 0,1 0 1 0,-1 1-2 16,-1 1 2-16,-2 3 1 0,0-1 4 0,-3 4 2 16,-1 0 3-16,-2-2 2 0,0 4-3 15,-5-1 3-15,2 1 2 0,-2 1-1 0,-2-1 3 16,1-1 0-16,-1-1-3 0,-2-3 1 0,0 0-1 16,1-2 0-16,-1-1 0 0,1 1 1 0,1-2-2 15,3-3 1-15,1 0-1 0,2-1-1 0,1 0 0 16,2-1 0-16,1-2 1 0,0 0 2 15,0 0 3-15,1-1 1 0,1 1 2 0,-2-1-2 16,1 1-3-16,0 0 1 0,1 0-8 0,-1 0-3 16,-1 0-1-16,1 0 5 0,6 0 3 0,1-3 4 15,2 1-1-15,2 0-4 0,-2 1 0 16,2-1-2-16,0 1-1 0,-1 0 1 0,-1-1-3 16,1 0-3-16,-1 1-6 0,0 0-10 0,1-3-24 15,-1 2-70-15,0-3-122 0,1-1-270 16,-1 3-355-16,5-2 207 0</inkml:trace>
  <inkml:trace contextRef="#ctx0" brushRef="#br0" timeOffset="96040.9413">12542 4074 1 0,'3'-3'0'0,"3"-2"116"0,0-1 122 16,3 1 12-16,1 0-13 0,-1 1-33 0,-1 0-61 15,2 2-53-15,-1 0-32 0,1 2-24 16,-4 1-14-16,2 0-5 0,-5 4-4 0,4-2 2 16,-5 4 4-16,2-1 9 0,-2 1 10 0,-2 3 7 15,0-1 6-15,-1 4 2 0,-3-2-1 0,1 1-1 16,-5-1-3-16,2 1-6 0,1-1-4 15,-4-1-3-15,3-2-2 0,-1-3-3 0,1-1-6 16,3 0-3-16,-1-1-6 0,1 0-4 0,2-2-4 0,1-1-2 16,0 1-2-16,0-1-2 15,1 2-3-15,-1-2-8 0,2 0 7 0,0 0 10 16,1 0 8-16,3 1 7 0,0 0-8 0,3 1-7 0,0 1-6 16,-3 0-3-16,-1 0 0 0,-1 3-1 15,1 1 1-15,-3 0 2 0,0 2 2 0,1 0 3 16,-2-1 3-16,1 3 0 0,-4-3 3 0,1 0 5 15,-2 0 4-15,1-2 8 0,0-1 6 0,-5 3 8 16,4-2 7-16,-4 0 5 0,1-1 1 16,-4-1-4-16,-1 0-4 0,0 1-7 15,-3-3-8-15,2 0-4 0,-1 1-8 0,-1-2-2 0,2 0-7 16,0-1-13-16,0 2-40 0,1-4-149 16,-3 2-493-16,4 0-839 0</inkml:trace>
  <inkml:trace contextRef="#ctx0" brushRef="#br0" timeOffset="98011.7419">9147 4227 1 0,'-1'-3'0'0,"1"0"264"0,-4-1 154 0,3 0-41 15,1 2-46-15,0 2-67 0,0 0-58 0,0 0-75 16,-1 0-58-16,1 2-44 16,0-1-26-16,0-1-13 0,-1 4 2 0,1-1 7 0,-2 3 5 15,0 1 9-15,-1 1 0 0,1 2 0 0,1-1 0 16,0 3 5-16,-1-1 2 0,-2 3 4 16,2-1 4-16,1 1-1 0,-1 3-3 0,1 1-3 0,-4-1-3 15,4 4-2-15,-2-1-2 0,-2 3-2 16,2-3-3-16,1 0 5 0,0-4-1 0,-2 0 0 15,3-5-2-15,0 0-1 0,0-3-2 0,0 1-3 16,1-3-2-16,-1 0-9 0,2-2-5 0,-1 0-18 16,1-1-38-16,1-1-86 0,0 0-178 0,5-2-425 15,4-2-332-15</inkml:trace>
  <inkml:trace contextRef="#ctx0" brushRef="#br0" timeOffset="98433.3049">9539 4202 1 0,'-2'-3'400'0,"-5"-2"97"16,0-2-177-16,0 4-48 0,3 0-45 16,-2 1-59-16,-1 1-38 0,2-1-37 0,-3 2-28 15,0 0-20-15,3 1-16 0,-5 0-11 0,1 2-4 16,0 0 1-16,-3 2-4 0,2 2-1 15,0 0-1-15,0 1-6 0,0 0 1 0,3 1-3 16,3-2-1-16,1 4 0 0,-1-3-1 0,3 2-3 16,1 0 0-16,1-2 0 0,3 1 0 0,-1-2 3 15,1-2 7-15,5 0 3 0,1 0 6 16,6-4 0-16,-1-2-2 0,5-3-1 0,-1 0-2 16,-1-1-4-16,-3-1 1 0,-1-2 0 0,0 3 1 15,-5-1 3-15,-1 0 6 0,-4 1 4 0,-1 0 14 16,-2 1 7-16,-1 1 2 0,-1 0 1 15,-1 2-4-15,1-1-4 0,0 2-2 0,0-1-4 16,0-1-10-16,0 2-9 0,-1 2-11 0,1-1-12 16,-1 5 2-16,1 1 1 0,-2 3 4 0,-2 3 8 15,3 3-4-15,-1 0 2 0,-1 2 0 16,2 2-2-16,1 2 2 0,0 0-2 0,1 3 0 16,-2 3-13-16,0-1-39 0,-2 2-108 0,3-4-297 15,-2 1-566-15,-3-5-64 0</inkml:trace>
  <inkml:trace contextRef="#ctx0" brushRef="#br0" timeOffset="99132.3417">8323 4218 1 0,'3'-4'83'0,"-1"-1"255"0,5-1-12 16,-4 3 10-16,0-1-25 0,1 2-57 0,-3 1-59 16,0-1-60-16,-1 2-50 0,0 2-52 0,0-2-33 15,0 1-21-15,0 3 8 0,1-2 8 0,-1 4 11 16,0 2 19-16,1 3-2 0,-1 0 2 0,0 5 4 16,-1-1 4-16,0-1 6 0,-1 1 1 15,-2 3-4-15,1-2-2 0,2 3-6 0,-2 0-4 16,-2-2-4-16,3-2-4 0,1-1-1 0,-1 1 0 15,-2-1 0-15,3 0-1 0,0-3-4 16,0 1-4-16,1-3-8 0,0 0-20 0,0 0-49 16,2-3-109-16,2-1-223 0,0-2-442 0,4-2-142 15</inkml:trace>
  <inkml:trace contextRef="#ctx0" brushRef="#br0" timeOffset="99443.2498">8478 4292 357 0,'-7'0'549'16,"-1"-1"-182"-16,1 0-50 0,0 0-37 15,4 1-56-15,-1 0-84 0,3 1-66 0,0-1-50 16,1 1-26-16,0 0-9 0,1 3-1 0,-1 2 10 16,1 1 1-16,4 2 4 0,-3 1 4 0,6 1 4 15,-3 0 0-15,4 2 0 0,-1 0 0 16,2 1-3-16,-2-1 1 0,-2 0-2 0,3 0-1 15,0 1-2-15,-1 0 0 0,-4-3 0 0,2 1-1 16,-4-5 3-16,4 1-2 0,-5 0 1 16,0-2 2-16,0-2 0 0,-1 1 2 0,-1-4 3 15,1 2 1-15,-1-1 4 0,0 1 2 0,-4-1 1 16,3 0-2-16,-1-1 0 0,-3 2-6 16,-3-2-10-16,-1 0-12 0,-2 0-23 0,1-1-43 15,-6 0-71-15,1 0-133 0,-2 0-238 0,-2 0-313 16,1 1 155-16</inkml:trace>
  <inkml:trace contextRef="#ctx0" brushRef="#br0" timeOffset="99625.2247">8500 4246 1 0,'10'-4'0'0,"3"-2"0"0,3 0 0 15,-1 0 0-15,0 3 38 0,-2 0 51 0,1-1-62 16,0 4-28-16,-2 0-77 0,6 0 3 0,-4 4 75 16</inkml:trace>
  <inkml:trace contextRef="#ctx0" brushRef="#br0" timeOffset="100879.9006">6130 2700 1 0,'-2'0'0'0,"0"-1"0"0,1 0 0 0,0-1 127 15,1 1 155-15,0 0-42 0,0-1-46 16,0-1-30-16,-1 1-21 0,1-1-7 0,1 2-12 16,-1-1-3-16,0 2-6 0,0-1-14 0,-1-1-9 15,1 1-14-15,0 1-8 0,0 0-10 16,1 0-10-16,-1 0-7 0,0 0-4 0,1 0-2 15,-1-1-1-15,0 1-6 0,1 0-5 0,1 0-10 16,1-1-6-16,-1-1-5 0,8-2 0 0,0-3 2 16,5-1 3-16,6-1 2 0,3-4-1 15,3 0 0-15,6 0-1 0,0-2 1 0,7 1-1 16,1-3-2-16,5-2-1 0,5 1 0 0,-1 0-2 16,4-2 1-16,1-1 1 0,4 1-1 0,0-1 1 15,-4 0-1-15,1 2 1 0,-4 0-1 0,-4 1 0 16,-2 2 1-16,-5 0-2 0,-2 3 2 0,-6 1-2 15,-5 1 1-15,-3 2 1 0,-2-1 1 16,-7 1 2-16,-1 3 1 0,-3 1 1 0,-2-1 4 16,-3 4 3-16,-3-2-1 0,2 1 1 0,-2-1-1 15,3 1-5-15,-3-2-1 0,-2 2-3 16,3-1-3-16,-3 0-1 0,1 1-1 0,3-1 0 16,-4-1-2-16,4 3 0 0,-2-1-1 0,-1 1-1 15,2 0 1-15,-3-2-2 0,1 3-1 0,2 0 0 16,-3 0-2-16,3 0-1 0,-2 0-2 15,0 1-2-15,-2 1-1 0,4 1-3 0,-3-1-6 16,0 1-9-16,4 2-16 0,-3 0-33 0,-2 5-39 16,5 0-86-16,-4 3-252 0,0 3-414 0,1-1 68 15</inkml:trace>
  <inkml:trace contextRef="#ctx0" brushRef="#br0" timeOffset="101706.2831">10039 2050 1 0,'-4'-4'0'0,"0"2"0"16,-2-1 409-16,3-1-8 0,3 5-93 16,0-1-95-16,0 1-76 0,1 1-67 0,-1-2-30 15,0 1-24-15,0-1-16 0,2 2-5 0,-2-2-8 16,0 0-4-16,0 0-2 0,0 1 11 0,0 3 11 15,1-3 17-15,1 4 13 0,1-1 3 0,1 1 9 16,0 0 11-16,2 2 14 0,5-1 17 16,4-1 10-16,8 0 2 0,6 2-7 0,5-3-14 15,13-1-19-15,5 1-13 0,8-2-13 16,4 0-9-16,4 1-4 0,4 1-5 0,0 0-2 0,-3-1-1 16,-1 0-2-16,0 1-1 0,-4-1 1 15,0 1-2-15,-5 0 0 0,0-2 1 0,-2-1 0 16,-5 0-1-16,2-1 6 0,-5-1-5 0,-3 0 0 15,-4-1-2-15,-8 1-3 0,-3 0 4 16,-5-1 1-16,-6 1 0 0,-5-1 0 0,-3 0 3 16,-7 2 8-16,-2 0 15 0,-3-1 19 0,0 1 7 15,0-1-1-15,-2 1-8 0,1 1-11 0,0-1-7 16,-2 0-11-16,1-1-11 0,1-2-12 16,-3 1-6-16,-2 2-3 0,3 0 2 0,0-2-1 15,1 2-13-15,1-1-22 0,2 2-12 0,-1 2-23 16,2 2-45-16,0 4-122 0,1-1-407 0,8 2-895 15</inkml:trace>
  <inkml:trace contextRef="#ctx0" brushRef="#br0" timeOffset="102846.2226">14343 1996 1 0,'0'-1'0'0,"0"0"0"15,0-2 0-15,0 1 64 0,0 1 211 16,1 0-9-16,-1-1-45 0,0 2-57 0,0 2-47 15,0-1-40-15,0 0-27 0,1 0-27 16,-1-1-22-16,1 0-22 0,-1 1 3 0,3 0 10 0,2 1 15 16,3-1 18-16,2 2 3 0,2-2 2 15,6 2 0-15,-2 1 2 0,9-1 2 0,-2 1-2 16,4-2-4-16,-2 2-3 0,5 0 0 0,1 1-1 16,1-2 5-16,4 1 3 0,-3-2 0 0,6 0-1 15,0 1-3-15,2 0-2 0,0 1-2 16,-2-3-1-16,-2 1-1 0,2 1-2 0,-2-1 3 15,-2 0-1-15,3-1 0 0,0 1-2 0,-2 0-3 16,3 1-1-16,0 0-2 0,1 1 0 0,3 0 0 16,-1 0-2-16,5-1-2 0,-4 2-1 15,4 3-1-15,-3-3-2 0,4 2 1 0,-4-1-2 16,4 3-2-16,-3-4 0 0,3 0-3 0,-1 2 4 16,0 0 3-16,2 0-1 0,0-1 3 0,-1-2-1 15,-2 2-2-15,2-2 1 0,-4 1 0 16,-1-1 1-16,-3 2 0 0,0-2-2 0,-2 0 1 15,2 0-2-15,0-2 4 0,-1 0 0 0,1 1 0 16,2-3 1-16,1 5-4 0,4-2 1 16,-2-1 0-16,-3 1 2 0,4-1-1 0,-4 1-1 15,-1 0 0-15,0-1 2 0,-2 2 2 0,-5 1 1 16,2-2 1-16,-2 1 0 0,-3-1 1 0,1 0 4 16,0-1 4-16,1 0 2 0,-4-1 3 0,5 3 0 15,-1-3-3-15,3 1-2 0,2 0 1 16,3-1-3-16,2 0 2 0,0-1-3 0,0 1-6 15,-2 0 0-15,1 2-4 0,-3-3 1 0,0 1 1 16,-7-1 1-16,1-1-3 0,-2 2-1 0,0-1 0 16,1 1 0-16,0 1 2 0,0-2 0 15,0 1-3-15,-2 1 2 0,1 2-2 0,-1-3 1 16,-5 0 0-16,2 0 1 0,-1-1-1 0,-4 0 0 16,4 0 2-16,-1 0-1 0,-2 0 1 0,1-1 1 15,-3 0 0-15,-2 1 2 0,-3-1 2 16,2-1-2-16,-5 0 0 0,1 0-5 0,-2 1-1 15,-1 1 1-15,-2-2 0 0,-4 2 2 0,1-1 2 16,-4 1-1-16,0 0 0 0,-2-1-2 0,0 2 0 16,0-1-2-16,0 0-1 0,0 0-3 15,0-1-3-15,0 2 0 0,0-1-2 0,-1 0 2 16,1 0 0-16,0 0 2 0,0 0 0 0,0 0-1 16,0-1 4-16,0 1 3 0,0 0 6 0,0 0 6 15,0 0 3-15,0 0-4 0,0 0-6 16,0 0-5-16,-1 0-10 0,0 0-13 0,0 0-48 15,-2 1-46-15,-1 2-159 0,-6 0-753 0,-6 5-532 16</inkml:trace>
  <inkml:trace contextRef="#ctx0" brushRef="#br0" timeOffset="105864.7584">2671 5579 1 0,'0'-2'0'0,"0"-1"0"16,0-1 0-16,-1 0 260 0,1 2 65 0,0 2-64 15,-2-1-42-15,2 1-37 0,2 0-23 16,-2-2-12-16,0 4-16 0,0-2-20 0,0 0-22 16,0 0-24-16,0 0-26 0,0 1-19 0,0-1-14 15,0 1-9-15,0-1 0 0,0 0-2 0,0 1-4 16,0-1 3-16,-2 2 4 0,2 1 4 0,-1 3 4 16,1 1 3-16,-4 1-5 0,3 2-2 15,-2 1 0-15,1 3 1 0,1 0 2 0,1 2 1 16,-1 4 0-16,-1 1 0 0,1 1-1 0,-2 1-3 15,1 1 1-15,2 0-1 0,-1-1 0 0,0-2 1 16,0-2 0-16,0 0 1 0,1-1 0 16,0-4 2-16,0 2 2 0,0-3 2 0,0-3 0 15,-2-2 0-15,2 0-1 0,0-2-1 16,0-2 3-16,0-2 0 0,0 1 7 0,0-3 8 16,0 1 15-16,0-2 17 0,0 1 8 15,-1-2 7-15,1 2 1 0,-2 0 2 0,1-1-15 0,0-1-20 16,-3-1-15-16,-2-3-20 0,0-2 0 0,0 0 1 15,-2-1-1-15,0-4-2 0,3 1 0 16,-2-4 1-16,1 2-2 0,2-1 0 0,-1-3 1 16,0 1-4-16,4-1 1 0,0-2 0 0,0 0 0 15,1 1 0-15,0-3-1 0,0 1 1 16,1 1-1-16,0-4 0 0,-1 5-1 0,1-1 0 16,2-1-2-16,2 3 0 0,-2-1-3 15,5-1 0-15,-2 2-2 0,1-1-2 0,2 1 2 0,1 3-3 16,3 0-1-16,1 0 2 0,-3 4 0 0,2 0 3 15,-1 3 2-15,-2 0 0 0,2 1-1 0,0 2-3 16,-3 2-5-16,0 2-6 0,1 1-4 16,0 1 0-16,1 2 0 0,0 1 5 0,-1 3 1 15,2 0 3-15,-2 2 2 0,0 5-1 16,0-3 2-16,-3 4 1 0,2 0 2 0,-3 0 4 0,-3 4 2 16,0-1 1-16,-1 1 0 0,-2 0 2 15,-3 1 2-15,0-3 2 0,-2-1 5 0,-1-2 1 16,-1-1 2-16,1-2 3 0,-3 0-2 15,1-1 3-15,-2-2-1 0,1 0-1 0,0 0 3 16,-1-1-3-16,0-1 4 0,-3-1 1 0,3 0-2 16,0-4 1-16,3 2 0 0,2-3 0 0,2 0 1 15,-2-1 3-15,3 1-4 0,0-2-4 0,-1 2-2 16,0 0-6-16,1-1-2 0,-3-1 0 16,2 1-4-16,0 1 0 0,1 0-2 0,-3-1 0 15,3 1-1-15,1-1 1 0,-1 2 0 0,0-1 0 16,1 0-2-16,1 0-5 0,0 0-7 15,0 0-14-15,0 0-27 0,0 0-13 0,0 2-49 16,0 1-111-16,1 0-212 0,3 3-376 0,-2-2-133 16</inkml:trace>
  <inkml:trace contextRef="#ctx0" brushRef="#br0" timeOffset="106294.0257">3225 5560 1 0,'1'-2'0'0,"2"1"0"16,-2-2 5-16,1 2 456 0,-2 1-51 0,-2 0-74 15,2 0-63-15,0 0-51 0,-1 0-44 0,0 1-45 16,1-1-39-16,-2 1-33 0,2 1-29 0,0-1-24 15,-1 0-16-15,-1 0-3 0,-6 4 0 16,0 2 5-16,-3 5 10 0,-1 1 1 0,-1 1 2 16,0 2 0-16,1-1-2 0,0 3 2 0,-1 0-1 15,2 2 0-15,1 0-2 0,-3 0 1 0,5 2-2 16,1-1 0-16,-2-2 2 0,6 2-8 16,-1-4 6-16,1-5 0 0,3 1 0 0,0-5 8 15,3 0 6-15,0-1 11 0,1-1 10 0,2-1 5 16,-1-2 0-16,3 1-2 0,2 1-2 0,2-4-2 15,0 0 0-15,5-2-5 0,0-1-6 0,-2-3-4 16,5 2-9-16,-3-1-6 0,0 0-2 16,-1 0-4-16,-3-2-4 0,3 0-2 0,-4 0-4 15,-1-1-13-15,1-1-5 0,-1 1-19 0,-1-1-28 16,-3-1-41-16,3 0-75 0,0 1-123 0,-2-2-249 16,-1 3-249-16,-1 1 298 0</inkml:trace>
  <inkml:trace contextRef="#ctx0" brushRef="#br0" timeOffset="106566.3488">3514 5640 1 0,'2'0'302'0,"-2"0"171"0,0 0-98 0,0 0-76 16,1 1-84-16,0-1-78 0,1 0-53 0,1 0-33 15,4-1-8-15,1 0 7 0,3-2 3 16,5 1 2-16,0-1-4 0,6-1-5 0,0-3-6 15,4 3-7-15,-2-1-8 0,3 0-5 0,-1 1-2 16,-3-1-6-16,0 0 0 0,-3 1-4 0,1 0-6 16,-3 0 4-16,-3 1-2 0,0 0-1 15,-3 0-1-15,-4 2-2 0,-3 1-3 0,-1 0-4 16,-1 0-6-16,-3 0-14 0,0 1-28 0,-1-1-17 16,-3 3-21-16,1 0-29 0,-1 0-86 15,-4 2-191-15,-1 1-341 0,-4 2 60 0</inkml:trace>
  <inkml:trace contextRef="#ctx0" brushRef="#br0" timeOffset="106854.4772">3664 5663 1 0,'-2'1'170'0,"0"1"54"0,-3 2-1 15,4-2 5-15,-2 1 5 0,2 1-16 0,-3 1-44 16,3 2-26-16,1 4-12 0,0 1-9 0,0 0 3 15,3 3-5-15,0-1-9 0,0 3-9 0,-2 2-17 16,1 0-15-16,1 2-14 0,-2 0-16 0,2-3-12 16,-2 1-8-16,1-5-6 0,1 3-1 15,-1-2 4-15,0-1-1 0,0-1-2 0,0 0-1 16,1 1-3-16,-1-3-1 0,-2 0 0 16,0-2-2-16,0-2 0 0,2-3 3 0,-2 1-2 15,-2-3 1-15,2 2 0 0,0-3-4 0,0 0-1 16,-2 1-1-16,2-1-3 0,-2 2-3 0,1-1-7 15,1-1-15-15,-2-1-33 0,2 0-65 16,0-1-157-16,0-2-490 0,2 0-795 0</inkml:trace>
  <inkml:trace contextRef="#ctx0" brushRef="#br0" timeOffset="107107.2021">3961 5766 869 0,'1'-3'630'0,"1"1"-243"0,0-2-132 16,1 2-45-16,-3 1-29 0,1 0-46 0,2-3-45 16,1 2-35-16,2-2-25 0,1-1-12 15,2 2-2-15,1 0-3 0,3-1-2 0,1 1-2 16,1-1-4-16,2 3-2 0,2-2 0 16,0 0 0-16,2 0 0 0,1 1 0 0,-4 1-3 0,-1 1 0 15,1 0-6-15,-6 0-13 0,-1 0-30 16,2 2-52-16,-6-1-83 0,1 3-113 0,-6 1-180 15,-1-2-280-15,-4 3-281 0</inkml:trace>
  <inkml:trace contextRef="#ctx0" brushRef="#br0" timeOffset="107306.3444">3965 5910 1 0,'1'1'0'0,"-1"2"0"0,1-2 0 0,-1-1 174 16,2 1 225-16,-2-1 2 0,2 0-43 15,1 1-63-15,2 0-31 0,1 2-42 0,3-2-56 16,-2 0-45-16,2 1-37 0,4-2-27 16,-1 3-17-16,0-3-14 0,2 1-5 0,1 0-6 15,0 1-3-15,-3 0-3 0,6-2-4 0,-3 0-5 16,3-2-7-16,-1-1-17 0,-1 1-38 16,0-2-93-16,0 1-176 0,3-2-456 0,-4 0-516 0</inkml:trace>
  <inkml:trace contextRef="#ctx0" brushRef="#br0" timeOffset="108187.6967">5006 5699 1 0,'-2'-2'0'0,"2"-4"0"16,-3 0 311-16,2 0 66 0,1 1-54 0,0-2-40 15,1 1-35-15,1 0-45 16,-1 0-46-16,2-1-41 0,1 1-35 0,0 1-26 0,2-1-13 15,0-1-9-15,3 0-7 0,1 2-3 0,0 1-6 0,-1-1-5 16,2 1-6-16,0 2-5 0,1 3-2 16,2 0 1-16,0 3-2 0,2 2-1 0,-2 1 0 15,0 3 0-15,-1 1 3 0,0 1 2 16,-2 4-2-16,-4-1 1 0,-3 5 0 0,-2 1 1 16,-5 5 3-16,-4 1-1 0,-4 0-1 0,-1 0-3 15,2-4 2-15,0-6 0 0,0-7 0 0,4-1 6 16,1-1-1-16,-3-3 1 0,3 0 3 15,-2-4 3-15,5 2 5 0,-4-2 9 0,4-1 5 16,1 0 2-16,-2-1 4 0,2 0-2 0,-1-1-7 16,2-1-4-16,0 0-13 0,3 0-9 0,0-2-10 15,3-2-8-15,1 0-1 0,3 2 2 16,3-2 3-16,3 0-1 0,2 1 6 0,-1 1-1 16,1 2 0-16,-1 0 6 0,-1 3-7 0,-1 3 0 15,-3 1-1-15,5 2-3 0,-4 2 3 16,1 3 0-16,-1 0 0 0,-2 3-1 0,-4 2 3 15,-1-1 2-15,-1 4 1 0,-2-2 4 0,-2 0-1 16,-2 3 2-16,-3-2 2 0,-1 1 0 0,-5-1 3 16,-1-3 2-16,-4 1 1 0,-1-1 1 0,-1-3-2 15,0-2 2-15,1-1-1 0,0-2 5 16,2-2-4-16,0 0-1 0,-2-2-1 0,3 0-7 16,-2-2 1-16,4-1-3 0,1-1-4 0,3-1-23 15,1-4-83-15,1 0-195 0,2-1-512 0,1-2-521 16</inkml:trace>
  <inkml:trace contextRef="#ctx0" brushRef="#br0" timeOffset="108590.769">5741 5623 1 0,'-4'-3'334'16,"-1"-1"79"-16,-1 0-151 0,-1 3-27 15,0 0-13-15,2 1-31 0,0 0-51 0,0 1-50 16,3 0-45-16,-4 2-28 0,3 2-18 0,-2 1 4 16,1 0 7-16,2 1 6 0,1 2 9 0,1 0 4 15,1 1 5-15,0 3 6 0,4 1-1 0,1-1 1 16,2 1-4-16,-1 0-2 0,3 1-3 16,3 1 3-16,-2-3-2 0,5 2-3 0,0-2 0 15,3 2-8-15,-3-2-3 0,1-1-3 0,1 1-7 16,-3-3-3-16,-2 1-1 0,-1 0-2 15,-2-3 0-15,-3 3 0 0,0-1 0 0,-1-2-3 0,-4 1 3 16,0-2 0-16,0 0 1 0,-4 1 3 16,1-1-1-16,0-2 5 0,0 0 4 0,-3 0 5 15,0-2 8-15,-2 1 5 0,0-1 0 0,-4 1-3 16,-1-2-5-16,-4 2-8 0,-1-1-4 16,-3-2-1-16,-3 2-6 0,-1-3 0 0,-1-1-3 15,1 0-4-15,-2-2-3 0,1-2-8 0,3 1-15 16,0-1-29-16,1 0-47 0,8-3-93 15,2 1-181-15,1-3-407 0,7-1-389 0</inkml:trace>
  <inkml:trace contextRef="#ctx0" brushRef="#br0" timeOffset="108978.176">5738 5603 1 0,'-1'-3'0'0,"0"-4"450"0,-1 2-34 0,-1-1-51 15,3 3-55-15,0-1-64 0,0 3-61 0,1-2-55 16,1 3-45-16,-1 0-28 0,-1-1-29 0,1 1-17 16,0 0-17-16,3 0-3 0,2 1 3 15,2 0 3-15,4-1 7 0,1 3 1 0,4-1 1 16,4-2-1-16,0 1-2 0,3-1 1 0,2 0 0 15,2 0 0-15,-2 0-4 0,2 0 5 16,-2-1 0-16,-3-1 2 0,-2-1 5 0,-1 1-4 16,-5-1 2-16,1 1 1 0,-3 2-1 0,0-2 4 15,-6-1 4-15,1 2 2 0,-1-1 5 0,-5 0 7 16,-1 2 5-16,-1 0 9 0,0 0 10 16,-1 0-3-16,0 0-2 0,0 2-8 0,-1-2-15 15,-1 1-5-15,3-1-9 0,-1 0-7 0,1 0-5 0,0 0-2 16,0 0-3-16,0 0-3 0,-1 0-2 15,1-1-18-15,0 2-15 0,0 1-9 16,0 4-92-16,-2 2-428 0,-1 3-976 0</inkml:trace>
  <inkml:trace contextRef="#ctx0" brushRef="#br0" timeOffset="113553.7776">2677 7156 1 0,'4'-4'0'0,"-2"-1"0"0,0-3 0 16,-1 2 0-16,0 1 231 0,-1 1 79 0,1-3-22 16,1 1-37-16,-2 1-7 0,1 1-19 15,-1-2-28-15,0 3-35 0,0-1-32 0,0 0-28 16,0 2-15-16,-1-2-8 0,1 2-12 0,-2-1-2 15,1 0-13-15,1 0-3 0,0 2-4 16,-1 0-13-16,0 0-3 0,-1 0-6 0,0 0-5 0,-1-2-2 16,2 2-5-16,0 0-1 0,-1-1-2 15,-2 0 2-15,1 0-2 0,-2-1 1 0,0 0 0 16,2 2-2-16,-2-3 2 0,1 2-2 16,-3-1 0-16,3 0 1 0,-3 1-4 0,2-1 0 0,-2 0-1 15,-1 2 2-15,2-1-2 0,-1 0-2 16,-1 0 2-16,-2 2-5 0,2 0 3 0,-1 0 0 15,1 0-2-15,-3 3 3 0,-4 0-3 0,2 2-1 16,-5 1 1-16,1 2 1 0,1 0 0 16,-2 1-1-16,1 1 1 0,0 1-3 0,1 1 3 15,1-1-1-15,-1 3 0 0,1 0 4 0,0 1-5 16,2 1 1-16,2 1 0 0,0 3-2 16,1 1-3-16,1 1-4 0,2 1-3 0,4 0 8 15,-4 5 5-15,4 2 8 0,1 2 1 0,0 0-6 16,5-1-1-16,0 1-2 0,4-2 1 0,0 1-2 15,5-5 3-15,1-4 1 0,2-6 2 0,6-5 4 16,3-2 1-16,3-4 2 0,8-5 1 0,1-5 0 16,1-4-2-16,4-2-5 0,1-4-1 0,-2-1-4 15,-1-5 1-15,-1-2 2 0,-5-1 0 16,-6 0 5-16,-5 2-2 0,-3 0 0 0,-5 1 1 16,-1 1-1-16,-5 3 4 0,0 0 3 15,-4 3 1-15,-3 2 2 0,-2 2 1 0,-2-1-1 16,1 5-4-16,-5-1 0 0,1 4-9 0,-1-1-5 15,-2 0-5-15,-1 4-5 0,-4 3 5 0,-1 1 1 16,0 2 3-16,-3 3-2 0,0 3 1 16,2-3 0-16,1 5 0 0,4-1 1 0,0 2-3 15,2 0 0-15,3 2 0 0,2 2-2 0,2 0 5 16,2 1 0-16,3 1 1 0,3-2 2 0,1-1-3 16,8-4-1-16,-2-3-1 0,6-5 0 15,2-2 1-15,2-6 0 0,2-4 0 0,1-1 0 16,0-3 2-16,-3-3 1 0,-1 0 2 0,-1 0 0 15,-3-3 1-15,-1 0 2 0,-4-1 2 0,-3 0 5 16,-4 2-3-16,-2-1-3 0,1-1 0 0,-4 2-7 16,0-3 5-16,-2 1 2 0,0 1 0 0,-1 3 2 15,-1 1-3-15,1 1-3 0,1 3 1 0,-1 1 2 16,0 4-1-16,2 3-5 0,-1 0-14 16,1 2-21-16,0 2 3 0,-2 2 2 15,2 5 11-15,-1 4 18 0,0 5-3 0,1 0 2 16,1 4-1-16,2 3 3 0,1 1 2 0,0-2 0 15,4 0 0-15,2-1-3 0,1-7 1 0,0-2 0 16,7-4 0-16,-6-3 2 0,5-2-5 0,-3-6-3 16,0-4-4-16,2-4-2 0,3-3 2 0,-3-3-1 15,3-1 4-15,-1-4 1 0,0-2 4 16,-2-2 3-16,0 1 2 0,1-2 5 0,-4 1-5 16,2 0 0-16,-2 2 1 0,-2-2-4 0,-1 3 3 15,-1 1 0-15,-2 4-1 0,0 3-1 16,-3 3 7-16,0 1 3 0,-3 4 3 0,0 1 3 15,-1 2-13-15,0 0-19 0,0 1-9 0,0 4-5 16,0 3 8-16,0 3 14 0,0 5 6 0,-1 6 1 16,-2 3 1-16,-1 2 3 0,0 3 1 15,-4 4 5-15,0 0-6 0,3 3-6 0,-2-1-12 16,4-3-35-16,3-7-57 0,2-6-70 0,3-9-81 16,7-6-162-16,2-5-358 0,4-5-229 15</inkml:trace>
  <inkml:trace contextRef="#ctx0" brushRef="#br0" timeOffset="113757.9372">3580 7309 1 0,'11'-28'296'16,"3"-8"237"-16,3-8-63 0,-7 9-65 0,0 11-51 16,-4 6-71-16,0 3-68 0,-5 2-46 0,0 5-39 15,-1 3-22-15,0 2-21 0,0 2-31 16,0 1-22-16,0 1-21 0,-1-1-14 0,0 4-3 16,1 1 2-16,-2 7 5 0,0 5 3 0,-2 6 4 15,2 2-2-15,0 3 1 0,1-1 0 0,-1 3-5 16,2-2 2-16,2 2-3 0,-2 1 1 15,1-3 2-15,-1 3-4 0,2-3-2 0,0-2-12 16,2-1-12-16,-2-2-24 0,0 0-48 0,-1-1-87 16,-1-1-105-16,-1-4-210 0,1-4-437 0,0-4-197 15</inkml:trace>
  <inkml:trace contextRef="#ctx0" brushRef="#br0" timeOffset="113910.8983">3560 7380 689 0,'1'-3'569'16,"2"-3"-253"-16,2-2-118 0,3 1-60 0,0-1-30 16,7 1-29-16,-1 0-31 0,6 1-31 15,6 2-20-15,1 1-24 0,4 0-152 0,4 2-530 16,0 0-534-16</inkml:trace>
  <inkml:trace contextRef="#ctx0" brushRef="#br0" timeOffset="114144.2534">4405 7304 1331 0,'-9'-3'425'0,"-5"-1"-102"0,0-2-68 0,3 1-25 16,8 0-33-16,-1 1-44 0,3-1-45 0,1 1-32 15,2-1-31-15,1 1-17 0,4 1-14 16,2-1-8-16,2 0 0 0,5-1-6 0,8 2-1 15,-2 1-1-15,4 0-1 0,2 2-1 0,-6 3-6 16,3-2-10-16,-5 2-21 0,0 1-38 0,-4-2-61 16,3 2-109-16,-5-1-211 0,-1-1-443 0,-2 2-381 15</inkml:trace>
  <inkml:trace contextRef="#ctx0" brushRef="#br0" timeOffset="114309.2226">4254 7497 564 0,'-5'2'662'0,"-1"-2"-199"0,2 1-109 16,4-1-65-16,1 0-57 0,2 0-70 0,-2-1-67 16,4-2-36-16,4 0-33 0,7-2-16 0,4-1-4 15,10 0-1-15,1 1-2 0,10 1-5 16,1-1-15-16,4 0-60 0,-3 0-192 0,-1 0-621 16,1-1-715-16</inkml:trace>
  <inkml:trace contextRef="#ctx0" brushRef="#br0" timeOffset="114599.8166">5573 7054 1505 0,'-6'-8'328'0,"-1"-2"-11"15,-1-1-77-15,0 4-47 0,4 4-37 0,2 1-43 16,0 2-40-16,1 0-38 0,1 1-26 16,1 3-7-16,-2 2 0 0,1 4 5 0,-1 3 5 15,1 6-2-15,0 3 1 0,0 2 1 16,1 3-3-16,0 0 1 0,1 4-3 0,-1 0-1 16,0 0 1-16,-1 4 0 0,3-3 0 0,-1-2-1 15,1-1-4-15,2-5-7 0,-2-5-12 0,5-4-22 16,-3 0-36-16,0-5-54 0,-3-2-94 15,2-2-182-15,0-5-387 0,-4-2-608 0</inkml:trace>
  <inkml:trace contextRef="#ctx0" brushRef="#br0" timeOffset="114921.5092">5403 7074 725 0,'-2'-8'611'16,"-3"-1"-213"-16,0-3-151 0,6 5-82 0,4 4-49 15,0 0-39-15,6-1-31 0,4 1-17 0,5 3-8 16,6 4 1-16,8 2 0 0,2 3 1 16,3 3 1-16,3 0-1 0,0 3-2 15,2-2-1-15,-3 2-5 0,-4 1-2 0,-2-1-3 0,-2 0-3 16,-5 0 0-16,-4-1-1 0,-1 0-2 0,-4-1 0 16,-4 3 0-16,-3-2 1 0,-7-1 4 15,-2 2 7-15,-4-3 9 0,-3 1 8 0,-5 1 6 16,-3 1-2-16,-7 2-3 0,-3-1-5 0,-5 2-6 15,-2-1-2-15,-5-1-4 0,-2-1-4 16,0 0-3-16,0-1 0 0,1-3-5 0,3-1 1 16,3-2-1-16,8-4-5 0,2 1 2 0,8-4-1 15,3-1-2-15,5-1 2 0,0-1-13 0,3-3-36 16,3-2-50-16,3-2-95 0,7-2-196 16,8-4-528-16,7-2-425 0</inkml:trace>
  <inkml:trace contextRef="#ctx0" brushRef="#br0" timeOffset="115154.2782">6378 7118 652 0,'-4'0'712'0,"-3"-1"-332"16,-4-1-207-16,0 5-32 0,-3 5 2 0,-4 0 11 16,-5 3-10-16,-1 1-23 0,2 3-23 15,-3-1-16-15,2 6-9 0,0 1-5 0,2 3-13 16,-1-1-12-16,3 0-10 0,5-2-12 0,2-1-7 15,7-4 0-15,2 0-5 0,6-4 2 16,1 0 3-16,4-2-1 0,4 2 6 0,7-4 3 16,7 1-1-16,7-3-4 0,2-3-7 0,5 0-18 15,0-2-36-15,1 0-70 0,-2-2-139 0,-2 0-407 16,-3-2-988-16</inkml:trace>
  <inkml:trace contextRef="#ctx0" brushRef="#br0" timeOffset="115527.7135">6989 7393 1 0,'-11'-3'325'0,"-1"-1"229"16,1 0-72-16,4 2-63 0,7 0-81 15,1 1-113-15,3-1-99 0,0 1-57 0,5-2-29 0,8 0-2 16,5 2 2-16,9-3 3 0,4-1-4 15,4 3-10-15,8 2-8 0,-1-2-5 0,2 1-8 16,0 1 0-16,-6 0-4 0,-1 1-4 0,-4 1-2 16,-3-1-2-16,-3 3-12 0,-2-2-19 15,-5 2-46-15,-4-3-102 0,0 1-167 16,-4-1-317-16,-5 0-256 0,-3-1 360 0</inkml:trace>
  <inkml:trace contextRef="#ctx0" brushRef="#br0" timeOffset="115740.6224">7267 7235 571 0,'0'-2'674'0,"0"0"-208"15,0-1-162-15,1 3-120 0,-1 1-68 0,1-1-69 16,-1 3-28-16,2 1 5 0,-1 3 27 0,5 4 24 16,-1 3 11-16,4 3-3 0,0 2-23 15,-1 2-16-15,-2 2-12 0,1 0-10 0,2 1 0 16,-5 3-4-16,2 2-3 0,0 3-3 0,-1 0-5 15,1-1-8-15,-1 0-14 0,5-5-34 0,1-5-69 16,1-4-148-16,5-2-380 0,1-6-894 16</inkml:trace>
  <inkml:trace contextRef="#ctx0" brushRef="#br0" timeOffset="116139.8038">8057 7065 1170 0,'-2'-8'852'0,"-1"-4"-483"0,0 2-145 16,-1 7-57-16,4 2-52 0,0 2-41 0,-1 0-46 16,2 0-27-16,-1 4-9 0,0 7 4 0,0 3 6 15,1 7 2-15,3 3 5 0,0 4-9 16,2 3 1-16,-2 2 0 0,3 1-4 0,-3 2 6 16,3 3-3-16,1-4-4 0,-3-1-12 0,2-1-24 15,1-2-39-15,-2-3-48 0,0-1-53 16,-3-6-67-16,-2-2-67 0,-1-7-51 0,-1 0-12 15,-1-5 39-15,-7-1 68 0,0 0 68 0,-2-4 64 16,-2-1 43-16,-2 0 41 0,1-2 38 16,-3-1 34-16,2 0 42 0,-1 0 61 0,1 0 77 0,0 0 70 15,3 1 45-15,0-2 5 0,3 2-27 16,0-1-43-16,4 1-37 0,0 0-27 0,4 0-27 16,1 0-26-16,1 0-35 0,0 0-34 15,3 0-24-15,1-1-20 0,4 0-5 0,4-3-4 16,11 0-2-16,1 0 3 0,5-1-3 0,1 0-3 15,1 0 0-15,-2-1-2 0,1 0-1 0,0 0-3 16,-1-1-5-16,-1-2-12 0,1 0-16 0,-1-2-39 16,-8-1-71-16,2-2-100 0,-4 2-163 0,-1-5-265 15,-5 1-176-15,-3 0 375 0</inkml:trace>
  <inkml:trace contextRef="#ctx0" brushRef="#br0" timeOffset="116334.838">7866 7051 506 0,'-6'-5'629'0,"-2"0"-149"15,4 0-114-15,4 4-99 0,2-1-105 0,5 0-89 16,3-1-27-16,5-1-6 0,6 2 2 0,8 1-7 16,7 2-13-16,0 1-7 15,4 2-3-15,2 0-5 0,2 0-4 0,-1 0-2 0,0 2-7 16,3 2-20-16,0-1-69 0,-4 0-217 0,3 2-557 15,-4-3-528-15</inkml:trace>
  <inkml:trace contextRef="#ctx0" brushRef="#br0" timeOffset="116533.1975">8563 7296 645 0,'-1'3'534'16,"0"-2"-246"-16,-1 1-84 0,2 0 25 15,0-2 29-15,0 0-4 0,0 2-40 0,0-2-60 16,1 0-56-16,0 0-44 0,-1 0-29 0,0 0-18 16,1 0-9-16,0 1-2 0,4 0-6 0,-1 1-16 15,6 3-79-15,2-2-268 0,4 1-708 16,-2-2-281-16</inkml:trace>
  <inkml:trace contextRef="#ctx0" brushRef="#br0" timeOffset="116797.8681">9161 7158 2070 0,'-2'-1'277'0,"-4"0"-134"16,1-2-29-16,-2 2-13 0,-1 0-4 16,1 1-14-16,-3 0-18 0,-2 2-21 0,-2 2-13 15,0 2-7-15,-5 5 0 0,-3-2 3 0,-3 4-2 16,3 0-3-16,-4 4-5 0,2 2-4 0,4-1 0 15,1 2-3-15,6 1-2 0,1 3-3 16,3-1-2-16,2-2 1 0,5 1-2 0,3-2 5 16,1-1 1-16,7-3-1 0,3 0 5 0,5 0-4 15,0-5 0-15,4 0 0 0,1-3-8 16,6 0-3-16,2-3-15 0,3-5-25 0,0 0-43 16,3-5-66-16,-2-1-189 0,3-1-670 0,-4-4-602 15</inkml:trace>
  <inkml:trace contextRef="#ctx0" brushRef="#br0" timeOffset="117196.8905">9964 7529 1 0,'-11'-12'302'0,"-2"-1"371"16,-4-2-217-16,7 2-113 0,6 5-64 15,-2-1-60-15,3 1-52 0,2-1-28 0,1 0-24 16,1 0-23-16,2 2-27 0,4 0-23 15,-1-2-18-15,7 2-15 0,8-1 1 0,3 1-1 16,10 0 2-16,6 3 1 0,5-1-3 0,2 0-1 16,3 3-2-16,2-2 0 0,3 1-1 0,-2 2-2 15,-2-1 0-15,-2 1-6 16,-4 1 3-16,-4-2-2 0,-4 2-4 0,-6 0-6 0,-4 0-14 16,-6 0-24-16,-8-1-42 0,0 0-56 0,-7 0-77 15,-5 0-72-15,-1 0-113 0,-2-2-204 0,-6 1-140 16,-4 0 386-16</inkml:trace>
  <inkml:trace contextRef="#ctx0" brushRef="#br0" timeOffset="117414.6223">10299 7207 277 0,'-2'-4'670'0,"-1"0"-136"0,-2-1-109 16,5 1-108-16,0 3-96 0,2 1-65 16,1 0-71-16,-3 1-45 0,2 0-26 0,0 4-3 15,3 2 13-15,1 2 6 0,0 5 7 0,1 0 5 16,1 3-1-16,2 3 1 0,-1 2-6 0,-1 1-7 15,1 3-9-15,-2 1-2 0,0 2-3 16,-3 3-2-16,1 2 0 0,-2 3-11 0,2-4-13 16,-1-4-31-16,6-3-59 0,3-8-90 15,3-3-242-15,6-5-573 0,0-4-321 0</inkml:trace>
  <inkml:trace contextRef="#ctx0" brushRef="#br0" timeOffset="117647.5341">11291 7102 1961 0,'-7'-6'296'0,"-3"0"-100"0,2 1-73 0,-5 3-22 16,3 2-9-16,-5 2-12 0,-6 3-13 16,-2 4-11-16,-2 4-10 0,1 2-7 0,-1 1-10 15,2 2-4-15,1 4-7 0,4 2-6 0,1 2 0 16,3 2-7-16,-2 0 4 0,9 0 0 0,1-2-2 15,3-1 1-15,6 0-2 0,2-1 0 16,3-1-2-16,10 0 0 0,0-1-5 0,7-1-6 16,4-3-13-16,4-4-26 0,4-2-45 15,3-5-94-15,3-3-208 0,2-2-591 0,0-3-499 0</inkml:trace>
  <inkml:trace contextRef="#ctx0" brushRef="#br0" timeOffset="117867.4557">11974 7122 1768 0,'-4'-7'449'0,"1"-1"-213"0,-2 0-69 15,-1 2-38-15,1 1-25 0,-3 3-30 0,-5 1-26 16,-1 4-14-16,-9 2-7 0,-3 8-3 0,-5 1 6 16,0 5-8-16,1 1-3 0,-1 4-5 15,1 1-4-15,5 3-2 0,0 3-1 0,5-2 0 16,8-3-6-16,3-1 4 0,13-4 2 0,3 0 3 15,10 0 4-15,2-3-8 0,9 0-8 0,5-1-13 16,6-3-34-16,5-1-76 0,2-4-198 16,1-2-747-16,2-4-565 0</inkml:trace>
  <inkml:trace contextRef="#ctx0" brushRef="#br0" timeOffset="123637.834">5572 8148 1 0,'0'-1'0'0,"0"-4"0"0,0 1 0 15,0 0 0-15,1 1 0 0,-1 0 149 0,1 0 110 16,-1-1-23-16,0 0-21 0,1 2-35 16,0 1-37-16,2-2-28 0,-2 3-26 0,-1-1-28 15,2 1-20-15,-1 0-10 0,-1 0-13 0,1 0-9 16,-1 1-2-16,1 1-5 0,1-1 0 0,2 2 3 15,-1 0-3-15,-1 1 3 0,3-1 3 16,-1-1 4-16,1 3 10 0,0-3 11 0,3 1 13 16,0 0 9-16,1-3 7 0,3 0-2 0,1 0-4 15,3 0-4-15,4-2-9 0,2 1-4 0,2 0-6 16,-1-2-7-16,4 2-4 0,-1 0-3 0,0 0-4 16,3 1-3-16,0 1 1 0,0 0-5 15,0 0-2-15,-1 3 1 0,1-1-7 0,-2 0 2 16,-3 1 1-16,3 0-2 0,-4-1 4 0,3 0 0 15,-2 0 1-15,2-2 3 0,0 0 0 16,-1 0-2-16,1 1-2 0,1-2 3 0,-4 1-4 16,4-1 5-16,-3 0-1 0,5-1-2 0,-2 1 3 15,3-2-1-15,1 2 1 0,1-1-1 16,-3 0 0-16,3 0-3 0,-3 0 0 0,3-1 1 16,-1 2-6-16,0 0 3 0,1 0-2 0,-2 0-1 15,0 2 5-15,-1-1-3 0,1 0-1 0,1 0 2 16,1 0 0-16,2 1-1 0,4-1 2 0,4 0 0 15,-1-1-2-15,5 0 5 0,0-1-1 16,3 0-2-16,4-2 3 0,4 2-2 0,-2-1 1 16,3-1 3-16,0-1-2 0,-4 1-1 0,-2 1 2 15,-1-2-1-15,-1 1-3 0,1 0 3 0,0-1-3 16,-1 2 0-16,1-2 7 0,1 1-7 0,-1 1 1 16,0-1 0-16,0-1-8 0,0 2 6 15,4 0-2-15,-1-1 1 0,-3 1 0 16,6 0 1-16,-2-2 2 0,2-1-3 0,-1 1 4 0,1 0-4 15,-3 1-2-15,5-1 4 0,-4-1-5 16,3 2 2-16,-2-2 2 0,1 1-2 0,0 1 3 16,-2-1-1-16,3 0-2 0,-5 1 0 15,-1-1-1-15,6 0 2 0,-5 1 3 0,1-1 2 0,1 2-1 16,-3 0-2-16,0-1 0 0,0 2-4 0,3-1 7 16,-2 1-4-16,1 0-2 0,0 1 1 15,3-2 1-15,-3 2-1 0,3 0 2 0,2 0 2 16,-4 0-8-16,3 0 3 0,-1 0 2 0,-1-1-3 15,1 0 8-15,1 0-3 0,0 0 0 0,3 0 0 16,0-1 3-16,-1 1-3 0,-1 0 2 16,-2 0 2-16,1 0-6 0,-5-2 1 0,2 3 1 15,-3-2-1-15,-1-3 7 0,0 3 1 0,-1-1-1 16,-3 1 2-16,3 0-1 0,-1-1 0 0,-2 0 1 16,-2 2 2-16,-3-2-5 0,-3 1 0 15,1-3 1-15,-1 4-5 0,-1-2 5 0,0 1-3 16,0-1-4-16,0 2 2 0,-3 0-4 0,1 0 1 15,-3-1 2-15,-1 1-2 0,-2 0-1 16,-4 0 2-16,-1 0-2 0,-4-2 0 0,-2 2 4 16,-4 0-3-16,-2 1 2 0,-5 0 0 0,-3 0-4 15,-1 0 1-15,-2 0 1 0,2 0-2 0,-4 1 0 16,0-1 3-16,0 0-2 0,-1 0 2 16,1-1 6-16,0 1-2 0,-3 0 5 0,3 0 2 0,0 1 0 15,-1-2 4-15,1 1 0 0,0 0 2 16,0 0 0-16,0 0-1 0,0 0 1 0,-1 0-5 15,1 0 5-15,0 0-6 0,0-1-4 0,0 1-2 16,0 0-12-16,-2-2 1 0,2 2-5 16,0 0-18-16,0-1-33 0,-2 2-55 0,-2 2-164 15,-3 3-729-15,-7 1-603 0</inkml:trace>
  <inkml:trace contextRef="#ctx0" brushRef="#br0" timeOffset="125933.2297">13102 7354 1 0,'0'0'0'0,"0"0"0"15,0-1 0-15,0 1 0 0,1 1 0 0,-1-1 0 16,0 0 264-16,0 2 49 0,0-2-27 0,0 0-54 16,0 0-64-16,0 1-53 0,0 0-27 15,0-1-10-15,0 0 4 0,0 0 2 0,0 0-6 16,0 3-12-16,0-3-4 0,0 0-3 0,0 0 0 16,0 1 0-16,2-1-12 0,-2 0-8 0,0 0-7 15,0 0-7-15,0 0 2 0,0 0-1 16,0 0 0-16,0 0-3 0,0 0-1 0,1 0 0 15,-1 0 0-15,1 0 2 0,0 0 4 0,2 0 11 16,1 0 12-16,0 0 0 0,4 0 0 0,2 0-13 16,0 0-11-16,1 0-7 0,5-1-5 0,-4 1-3 15,0-3-1-15,5 2 2 0,-2 0-3 16,2 1 1-16,2 0-4 0,-2-2-1 0,4 1 1 16,-1 1 0-16,3-1-1 0,-3 1-1 15,1 0-2-15,-4-1 0 0,2-1-1 0,-3 2 1 16,3 0-1-16,-5 0 1 0,2 0-1 15,-4-1-1-15,1 2 1 0,-3-1 2 0,-1 0 0 0,0 0 0 16,-5-1 0-16,1 1 2 0,-4 0 2 16,0 0 8-16,-1 0 3 0,-1 0 2 0,1 0 0 15,0-1-7-15,0 2-3 0,0-2-3 0,-1 1-5 16,1 0-3-16,-1 0-12 0,0 0-26 0,-2 0-54 16,0 0-77-16,2 1-95 0,-1 2-248 15,-5 2-426-15,1 1-44 0</inkml:trace>
  <inkml:trace contextRef="#ctx0" brushRef="#br0" timeOffset="126314.1361">13145 7636 1 0,'-1'0'224'0,"-2"2"53"15,2-2-1-15,1 0 43 0,1 0 29 0,-1 1-55 16,0-1-77-16,2 0-62 0,-1 1-47 0,0-1-40 16,-1 0-23-16,1 0-12 0,1 1 0 0,4-1 5 15,-2 0 5-15,6 2-4 16,0-1-6-16,4-1-4 0,5 1-6 0,0-1 2 0,6-1-1 16,-3 0-3-16,5 1-1 0,-2-3-3 0,3 2-5 15,-5-2-1-15,1 2 0 0,0-1-2 16,-2 0 0-16,-2 1-1 0,1 0-2 15,-1-1 0-15,-2 0 0 0,-3 1-3 0,0-2 5 0,-4 2-2 16,-7 0 3-16,2 1 2 0,-5-2 4 16,0 2 5-16,-1 0 2 0,-1 0 2 0,1 0-3 15,0 0-1-15,-1 0-2 0,1 0-6 0,-2 0 2 16,2 0-6-16,-1 0-4 0,-1 0-2 0,1 0-4 16,0 0-5-16,0 0-7 0,-1 0-9 15,-1 2-24-15,-2-1-49 0,2 0-145 0,-3 3-551 16,3 1-776-16</inkml:trace>
  <inkml:trace contextRef="#ctx0" brushRef="#br0" timeOffset="127316.3656">14461 7194 1 0,'-4'-5'0'0,"3"1"0"0,-2-3 0 0,0 3 369 15,0 1-34-15,2-2-35 0,0 3-36 16,0-1-23-16,0 2-37 0,0 0-32 0,-1 1-34 16,0-1-30-16,0 1-21 0,1 0-22 0,-1 0-6 15,0 0-14-15,2 1-11 0,-2-2-7 0,2 2-11 16,2-1-1-16,-2 0 1 0,0 1 4 16,3-1 1-16,-2 0 6 0,1 1 11 0,5-1 6 15,2 0 7-15,4 0-2 0,7 0-13 0,3 2-10 16,5-2-8-16,2 2-8 0,-1 0-1 0,1 3-4 15,-4-3-3-15,0 2 2 0,-4-1-2 16,0 0 2-16,-2 1-2 0,-2-1-1 0,-1 2-1 16,-6-1-1-16,0-2 2 0,-4 0 0 0,-1 1 0 15,-4-1-1-15,4 0 0 0,-5-1 0 16,0 1-2-16,0-1 2 0,-1 2-1 0,1 0 1 16,-1 2-1-16,0 1-1 0,0 1 3 0,-1 2 1 15,0 1 1-15,-2 4 1 0,-3-1 0 0,3 3 4 16,-4 3 1-16,3-1 5 0,-5 2-1 15,0 3 0-15,-2 3-1 0,-2 3-1 0,1-2 3 0,-1 0-1 16,2-1-3-16,3-2-2 0,3-3-3 16,-3-4-2-16,4-3-1 0,-2 0 2 0,3-5 2 15,0 3-2-15,0-4 0 0,3-2-3 0,0 0 1 16,0-2 0-16,0-2-1 0,1 1-2 0,-1 0-9 16,4-2-21-16,-1 2-40 0,2-5-59 15,2 1-129-15,4-3-288 0,3-2-429 0,3-3-32 16</inkml:trace>
  <inkml:trace contextRef="#ctx0" brushRef="#br0" timeOffset="127674.319">15231 7227 989 0,'-1'0'432'0,"-1"-1"-143"0,0-1-123 15,0 2-18-15,-2 0-9 0,1 1-26 0,-3 2-28 0,2 2-17 16,-4 1-9-16,-1 2-1 0,4 1-4 15,-2 1-3-15,2 1-9 0,-1-2-9 0,4 4-3 16,1-2-4-16,0 3 2 0,2 2-2 16,1-2-2-16,2 2-1 0,3-1-5 0,0-1 0 15,-2 2-1-15,5-1-3 0,-1 2-2 0,-1 0-5 16,0 0 1-16,-2-2-1 0,3 2 4 0,-1 0-3 16,-1-2-1-16,-2-1-1 0,3 1-6 15,-5-3 4-15,2-1 1 0,-2 0 0 0,-2-3 0 16,0 1-2-16,-1-3 0 0,0-1 0 0,0 0 4 15,-1-1-1-15,1 1 0 0,0-3 3 0,-2 0-1 16,0 0 8-16,-2-1 4 0,1-1 0 16,-4 1-1-16,-3-2-10 0,-2 0-5 0,0-2-3 15,-4 1-2-15,-1-2-3 0,-1-2-6 0,-3 3-11 16,0-2-22-16,2 1-24 0,-2-1-52 16,1-4-107-16,2 0-242 0,5-1-534 0,2-2-205 15</inkml:trace>
  <inkml:trace contextRef="#ctx0" brushRef="#br0" timeOffset="127922.8304">15200 7248 1242 0,'5'-5'428'0,"-2"-3"-143"15,5 0-86-15,-1 1-24 0,0-1-31 0,4 2-41 16,-1 0-46-16,6 1-29 0,-2 1-16 15,6 2-10-15,-1 1 2 0,3 1-1 0,2 1 0 16,-1 1 0-16,-3 2-1 0,1-2 3 0,-3 2-2 16,-2-2 3-16,2 1-2 0,-1-1-3 0,-3-1-2 15,-2 1-3-15,4-1 2 0,-6 0-8 0,-1 0-16 16,1 3-60-16,-5-4-177 0,4 0-426 0,0 2-814 16</inkml:trace>
  <inkml:trace contextRef="#ctx0" brushRef="#br0" timeOffset="128299.1429">15855 7339 784 0,'-4'1'434'0,"2"-1"-192"16,1 1-73-16,-3 0 18 0,-1 2 25 0,1-1-15 15,-5 3-54-15,1 0-41 0,-3 6-23 0,1-2-11 16,-2 4-7-16,0 1-5 0,-1 3-10 15,-1 2-7-15,2 2-7 0,-4 1-6 0,4 2-3 16,1 0-6-16,1-1-4 0,2-3-1 0,6-4-2 16,2-2 5-16,1-4 4 0,6 0 5 15,2-5 3-15,3 1 5 0,5-5 0 0,1 1-2 16,8-2-1-16,-3-2-11 0,5-3-4 16,-5-1-1-16,-1-2-2 0,2-1 4 0,-5-2 1 15,-2-2 0-15,-1-2-3 0,-3-2-1 0,2-3-3 16,-4-2 0-16,-5 2 2 0,2-2-2 0,-5 3-1 15,1 0-2-15,-4 2-1 0,-4-1-2 0,1 2 1 16,-1 2-3-16,-4 0-4 0,-3 1 0 16,-1 0-1-16,-3 3 0 0,-4 1 1 0,-2 2-5 15,0 2-1-15,-3 1-3 0,-3 3-5 0,6 1-1 16,0 4-17-16,3-1-26 0,7 3-62 0,0 1-110 16,7 4-226-16,5 0-459 0,5 4-524 0</inkml:trace>
  <inkml:trace contextRef="#ctx0" brushRef="#br0" timeOffset="128654.8713">16295 7362 837 0,'0'-5'790'0,"-1"1"-391"0,0-1-170 0,-1 3-58 16,0 1-28-16,0 1-27 0,0 0-34 0,1 1-31 15,-5 1-21-15,1 2-10 0,-4 2 3 16,-3 4 5-16,-4 2 7 0,4 3-1 0,-2 0-8 15,0 0-7-15,7 1-8 0,-5 2-1 0,5 0 0 16,1 0 1-16,5 0-1 0,2-1 1 0,5-4 1 16,3 0 2-16,1-2 2 0,2-2 3 15,3-2-1-15,3-1-2 0,3-4-1 0,-1-1 1 16,0-3-1-16,1-2 3 0,-3 0-1 0,0-4-2 16,-4 1 0-16,-1-3-3 0,2 0 2 0,-4-1 1 15,-2-3-2-15,-4 1 2 0,3-2-6 16,-6 2 2-16,4-3-1 0,-5 2-1 0,-1 1 1 0,-1-1-4 15,-1-1-2-15,-4 1-2 0,2 1-3 16,-3 2 0-16,-1 1-3 0,-2 1-2 0,1 0-5 16,-1 5-1-16,-1-1-6 0,0 4-8 0,1 2-12 15,-2 3-32-15,3 1-48 0,0 3-83 16,4-1-209-16,-1 6-539 0,6-2-617 0</inkml:trace>
  <inkml:trace contextRef="#ctx0" brushRef="#br0" timeOffset="129013.1848">16906 7371 1329 0,'-1'-3'454'0,"-1"-2"-154"0,-2-2-103 0,1 3-16 0,2-1-14 16,-4 0-28-16,-1 2-39 0,4-2-35 15,-4 3-26-15,3 2-16 0,-2 0-10 0,-1 2-4 0,-3 2-4 16,-1 1 1-16,-1 3-2 0,-2 3 3 15,-2 1 0-15,3 0-2 0,-1 4 0 0,-2 2-3 16,4 2 0-16,0 2 2 0,1 2 0 0,0 0-1 16,4 1 0-16,3-4-3 0,3-3 2 0,5-2 2 15,0-2 1-15,4-4 1 0,2 0 3 16,2-4-1-16,4 0 3 0,0-4 1 0,3-2 3 16,-1-2 2-16,-2-3 0 0,3-1 0 0,-3-3 0 15,-1 0 2-15,-2-3 1 0,-1 0 0 0,-3-3 2 16,-1-1-2-16,-2-1 1 0,-3-3 0 15,-2-2-1-15,2 1-3 0,-6 0-5 0,-2 0-3 16,-1 0-5-16,-4 1-2 0,-4 1-4 0,-4 2-6 16,-10 3-7-16,-1 1-16 0,-12 9-28 0,-9 8-114 15,-14 10-844-15,-12 4-680 0</inkml:trace>
  <inkml:trace contextRef="#ctx0" brushRef="#br0" timeOffset="130521.5544">17807 7497 1 0,'-2'-2'0'0,"-4"-1"0"15,0 0 0-15,1-2 174 0,-2 3 46 0,1-2-52 16,0 4-40-16,1 0-38 0,-2 0-19 16,-2 0-6-16,5 3-1 0,-4-2 10 0,0 0 9 15,5 0 3-15,-4 1 10 0,3 0 5 16,-2-1 2-16,2 0 7 0,-2 0-5 0,2-1-7 16,-3 1-9-16,5-1-10 0,0 1-10 0,-1-1-9 0,1 1-9 15,2 0-15-15,-1-1-3 0,1 1-5 16,-1-1-5-16,1 0 1 0,-1 1-4 0,1-1-3 15,-1 2-1-15,0-1-1 0,1 0-3 0,-2 1 2 16,1-1-1-16,-1 2 0 0,1-1 2 16,0 2 0-16,-1-2 0 0,1 0 3 0,-2 1-3 15,2-1-2-15,1 1-1 0,-2 0-3 0,4-1 0 16,-2 0 1-16,1-1 4 0,2 2 1 0,0 0 11 16,-1-1 7-16,5 1 8 0,1-1 13 15,4-1-2-15,1 2-2 0,7-1-2 0,3-2-10 16,3 0-8-16,5 0-4 0,0 0-6 15,3 0-6-15,0 1-1 0,0-1-3 0,-1 0-3 16,-1 0 0-16,2 0 0 0,-2 1 0 0,0-1 0 16,-1-1 0-16,-2 0-2 0,-4-1 0 0,0 1 3 15,-3-2-1-15,0 0 4 0,-4-2 0 0,0-1 0 16,-5-1 6-16,0 2-3 0,-4-1 2 16,-1 1 0-16,-1 0-2 0,-3 0 2 0,-2 1-1 15,1 1 0-15,-2 1-6 0,0-2 2 0,-1 2-1 16,0 0-5-16,0-2 6 0,-1 3-9 15,1 1 1-15,0-1-2 0,0 1-7 0,0 0 3 16,0 0-5-16,0 0-8 0,-1 0-12 0,1 0-16 16,-2 0-20-16,1 1-15 0,-1 3-21 0,0-2-43 15,-2 1-77-15,-1 1-178 0,3-1-321 0,-4 1-294 16,3-1 516-16</inkml:trace>
  <inkml:trace contextRef="#ctx0" brushRef="#br0" timeOffset="130937.0096">18072 7310 1 0,'-2'-4'586'0,"-2"-5"-21"0,-1 1-190 0,2 0-58 15,3 5-37-15,-2 0-69 0,2 2-66 16,0 1-52-16,2 1-48 0,-1-1-33 0,0 2-18 15,-1 1-2-15,1 2 3 0,0 4 11 16,1 4 5-16,-2 2 5 0,2 5 9 0,-2 3 3 0,0 2 6 16,-2 3 4-16,0 2-1 0,0 3-3 0,0-3-2 15,-1 2-5-15,1-4 0 0,0 2-2 16,1-4-1-16,0-2-1 0,-1 1-1 16,2-2-2-16,0 0-4 0,2-1-1 0,-1-2-7 15,0-1 1-15,-1-1 1 0,1-1-3 0,-1-4 1 16,0 0 0-16,1-1-2 0,-1-2 1 0,2-2 1 15,-1-3 0-15,-1-1-1 0,2-1 2 16,-1-1-3-16,-1-1 3 0,0-1 6 0,0-1 7 0,0-1 9 16,0 2 5-16,0 0 2 0,0 0-5 15,0-3-5-15,0 1-14 0,0 0-6 0,0-3-9 16,0 1-10-16,0-1-3 0,0-2-11 0,0 1-15 16,0-1-14-16,0 2-26 0,-1 0-44 15,1 1-91-15,1 1-201 0,4 2-421 0,2 0-715 16</inkml:trace>
  <inkml:trace contextRef="#ctx0" brushRef="#br0" timeOffset="133269.4421">18909 7365 1 0,'-1'-1'0'0,"-1"0"0"0,0-1 0 0,0-1 0 15,0 1 141-15,2 2 86 0,0-3-33 0,-1 2-18 16,1-2-18-16,0 1-36 0,1 0-14 0,-1-2 0 16,0 1-3-16,2-2 9 0,-1 1 1 15,0 1-9-15,0-1-17 0,0-1-13 0,1-2-6 16,2 1-7-16,0-1-5 0,3 0-11 0,4-2-7 16,1 2 0-16,1-4 2 0,3 4 1 0,-1-1 2 15,1 0-9-15,2 2-8 0,-2 1-7 0,1 1-11 16,-3 3-3-16,1 2-5 0,-1 1-2 15,-3 3-2-15,0 1-1 0,-1 3 0 16,1 1-2-16,-2 4 3 0,-4 1 2 0,0 3 2 16,-5 4 5-16,0 1 4 0,-5 2 3 0,-2-2 2 15,-1 0 0-15,-3-3 0 0,1-2-3 0,-3-1 0 16,1-2-1-16,-3 1 0 0,4-2-3 0,-1-2 0 16,0-1 0-16,4-4-2 0,1-1 5 15,2-4 0-15,1-1 0 0,3 2 0 0,0-3-5 16,2 0-3-16,-1-1-4 0,1 1-5 0,1 0 2 15,2-2 5-15,4 1 2 0,3 0 1 0,7 0-1 16,2-1-2-16,1 2-1 0,2 0 0 16,0 0-1-16,-3 2-4 0,0 1 0 0,-5 1-2 15,-4 2 0-15,-1 2 2 0,-3 0-1 0,-1 0 0 16,-2 2 2-16,-1-2 2 0,-2 5 4 16,-4-1 4-16,0 3 0 0,-1-2 1 0,-3-1 1 15,-2-2-1-15,-1 3 2 0,0-4 3 0,-5 2 1 16,0-3 1-16,0-2 3 0,-1 3 1 0,-2-4 0 15,5 0 0-15,-2-3-5 0,0 2-1 16,4-2-4-16,1-1 0 0,0 1 2 0,1-2-1 0,4-2-1 16,0 0-11-16,4-1-21 0,-2-1-56 15,3-3-115-15,3-3-232 0,4-1-464 0,8-4-314 16</inkml:trace>
  <inkml:trace contextRef="#ctx0" brushRef="#br0" timeOffset="133630.7859">19727 7274 916 0,'-4'0'381'0,"1"-3"-118"0,-4 0-126 15,0 3-16-15,-3 0 0 0,-6 4-7 0,-5 2-11 16,-1 1-11-16,-2 3-11 0,-1 1-9 0,1 1-8 16,4-1-11-16,4 1-6 0,2 0-12 15,4 0-12-15,4 1-3 0,5 0-4 0,1 3 1 16,4 1 1-16,2 1 2 0,6 1 1 0,1 1 2 15,3-1-1-15,4 2-2 0,0 1-4 16,1-2-5-16,-1 0-4 0,-2-1 0 0,-6-2-3 16,0 0 1-16,-3 0-1 0,-4-5-2 0,0 2 0 15,-5-3 1-15,0 1 1 0,-3-3 2 0,-3 0 5 16,0-1 3-16,-2 0 5 0,-1 0 5 0,-3-2 0 16,-3-2-3-16,2 1-1 0,-7-3-5 15,2 1-4-15,-2-1-1 0,3-2-3 0,-2-2-2 16,1-2-2-16,1 0-6 0,1-2-4 0,4-2-9 15,0-3-36-15,4 1-64 0,3-3-128 0,4 2-308 16,3-4-436-16,7-2-88 0</inkml:trace>
  <inkml:trace contextRef="#ctx0" brushRef="#br0" timeOffset="133845.4727">20085 7357 916 0,'1'4'336'0,"-1"-3"-229"0,0 1-65 0,1 2 50 0,0 2 57 16,0 1 33-16,3 3-2 0,0 1-11 15,3 3-19-15,1 0-21 0,2 3-14 0,4 1-23 16,-1 2-21-16,6 2-16 0,2 0-12 0,0-1-8 16,4 0-5-16,1-2-2 0,4 0-8 0,1 0-2 15,-1-3-4-15,1 0-8 0,-1 0-3 0,-5-1-21 16,-1 0-34-16,-3-1-70 0,-1-4-173 15,-4 2-390-15,-1-3-458 0</inkml:trace>
  <inkml:trace contextRef="#ctx0" brushRef="#br0" timeOffset="134070.9187">20462 7430 707 0,'-6'-6'716'0,"0"-3"-226"0,-3-3-188 0,1 6-59 15,6 3-42-15,-2 0-56 0,1 2-55 16,1 1-37-16,1 1-33 0,-2 3-12 16,-3 3-3-16,-2 4 3 0,-3 3 7 0,-1 2 3 15,-4 6 2-15,0 3-2 0,-3 2 2 0,-1 6-7 16,1 1 0-16,-3 2-1 0,0 2-6 0,-2 0 0 0,1-3-4 16,3 0-8-16,6-5-15 15,-2-4-26-15,10-4-50 0,2-3-81 0,4-7-176 16,6-1-486-16,4-4-715 0</inkml:trace>
  <inkml:trace contextRef="#ctx0" brushRef="#br0" timeOffset="134309.5013">20925 7285 2310 0,'0'-5'237'0,"-1"2"-51"16,-1 0-65-16,2 1-27 0,2 4-19 15,-2-2-23-15,-2 1-27 0,2 2-13 0,-1 2-4 16,0 5 3-16,-1 4 3 0,-4 3 7 0,4 2 4 16,-3 2-3-16,0 0 3 0,2 1-9 15,-5 4-5-15,4 0 1 0,-2 5-2 0,-1 0-1 16,-1 1 0-16,2-2-5 0,1-2-12 0,0 0-24 16,1-2-60-16,1-1-113 0,5-3-285 0,2-3-644 15,0-4-213-15</inkml:trace>
  <inkml:trace contextRef="#ctx0" brushRef="#br0" timeOffset="134619.8632">21222 7452 1933 0,'-3'-3'479'16,"0"1"-284"-16,1 1-107 0,1 1-28 0,-2 1-8 15,-2 3 8-15,-2 2-6 0,-2 2-8 0,-1 3-11 16,-3 4-10-16,5 1-12 0,2 1-4 15,-1 3-1-15,5-2-6 0,2-1 7 0,3-4 2 16,5-1 2-16,1-3 5 0,6-1 0 0,0-1 0 16,5-3 1-16,-1-3 1 0,1-1-3 0,1-2-1 15,-6-2 1-15,3-2-6 0,-7 0 7 0,1-2 1 16,0-2-1-16,-6-1 3 0,0 1-4 16,-3-2-4-16,-3 2-2 0,-1-4-4 0,-3-1-3 15,-1 0-1-15,0-1 0 0,-2 0-7 16,-3 2 2-16,2 1-2 0,-2 0-5 0,1-1 2 15,-2 4-10-15,5 0-16 0,0 3-27 0,0 3-51 16,4-1-116-16,0 2-351 0,4 0-400 0,5 3-371 16</inkml:trace>
  <inkml:trace contextRef="#ctx0" brushRef="#br0" timeOffset="134925.8775">21709 7358 1146 0,'-2'4'424'0,"-1"-2"-232"0,0 1-125 0,-5 2 24 15,-2 2 67-15,-4 4 33 0,-5 3-1 16,-4 3-31-16,-2 0-43 0,3 2-30 0,-1 1-23 16,3 2-17-16,2 1-17 0,3-2-8 0,7-2-8 15,1-3-2-15,6-3 1 0,3 2 2 16,6-6 4-16,3 1 5 0,6-2 4 0,4-1-1 16,4-2-3-16,4-1-5 0,1-2-6 0,-1-3-3 15,-3-4 0-15,-2 1 0 0,-3-4 3 16,-5 0 1-16,0-1-1 0,-4-1 1 0,-2-1 2 15,-1-1-2-15,-3-1 0 0,-3-1 0 0,-2-1-5 16,-2-1-2-16,-2 0-3 0,-3 0-1 0,-1 1-2 16,0 4-2-16,-2 1-4 0,-7 1-2 0,4 3-2 15,0 2-3-15,-5 1-1 0,5 0-5 0,-1 3-19 16,4 1-36-16,1 1-86 0,3 1-139 16,3 0-238-16,8 3-421 0,4 0-229 15</inkml:trace>
  <inkml:trace contextRef="#ctx0" brushRef="#br0" timeOffset="135221.6775">22166 7397 1090 0,'3'-4'568'0,"-1"-3"-235"0,5-1-79 15,-5 4-27-15,0-2-17 0,2 5-43 0,-4-1-56 16,0 2-50-16,0 3-36 0,-4-3-24 16,3 3-4-16,-1 2 3 0,-5 1 6 0,1 6 7 15,-5 3 1-15,-1 1-3 0,-1 2-1 0,2 3-1 16,1 4-4-16,0 0 1 0,0 1-4 15,6-2 0-15,1-2 1 0,5-2 0 0,2-2 2 16,6-6 0-16,2-1 1 0,5-2 3 0,4-6 5 16,1-1 4-16,4-2 0 0,-4-3 5 0,0-1-2 15,-1-3 3-15,-1-5 2 0,0-2 0 16,0-1 4-16,-5-5 1 0,1 2-1 0,0-3-1 0,-4-2 1 16,-1-4-3-16,-3 0 0 0,-4 0-3 15,-1 2-6-15,-3 2-1 0,-3 2-6 0,-3 3-4 16,-6 1-4-16,-4 3-11 0,-11 6-9 0,-8 5-14 15,-13 5-41-15,-15 9-157 0,-16 9-1020 0,-17 1-508 16</inkml:trace>
  <inkml:trace contextRef="#ctx0" brushRef="#br0" timeOffset="140863.5641">23003 7524 1 0,'-1'0'0'0,"0"-2"0"0,-1 1 0 16,-2 1 0-16,2-1 249 0,1-2 21 0,-3 2-45 15,-1 0-48-15,4 0-38 0,-1 1-37 16,0 0-18-16,-2-1-13 0,2 1-7 0,1 0-6 16,-1 1-12-16,-2-1-6 0,3 0-8 0,0 0-6 15,1 0 5-15,-2 1 1 0,1 0 2 16,-1 0 2-16,1 1-1 0,-2-2 4 0,2 1 7 16,0-1 5-16,1 1 5 0,0-1 3 0,-1 0-2 15,1 0-4-15,-1 0-3 0,0 1-7 0,0-1-7 16,1 2-3-16,-4-2-6 0,8 0-4 15,-4 0-4-15,0 0-5 0,1 1-7 0,-1-1 1 16,1 0-2-16,-1 0-1 0,0-1 4 0,0 1-5 16,1 0-3-16,-1 0-1 0,1 0-3 0,-1 1 8 15,2 2 15-15,2-2 13 0,1 1 13 16,3-1 5-16,2 2-2 0,3-3-4 0,3 0-1 16,3 0-8-16,2 0-8 0,3 0-6 0,3 0-7 15,-1-2-2-15,1 1 1 0,0 0-2 16,-3-1-1-16,-1 1 1 0,4-3-1 0,-5 2-2 15,0-1 4-15,-2 0-6 0,1 2 0 0,-3-1 0 16,2 0-2-16,-3 1 1 0,-4-1 0 16,-1 1 1-16,-2 0 0 0,-2-1 2 0,-4 1 3 0,1-1 2 15,-3 0 8-15,-2 2 0 0,1-2 0 16,-1 1 0-16,1 1-9 0,-1 0-4 0,2-1-2 16,2 0-4-16,-3-1 0 0,0 1 1 0,-1 0-3 15,1 0-1-15,-1-2 1 0,2 2-3 16,1-1-1-16,-1 1-2 0,0 0-8 0,-1-3-4 15,0 2-9-15,3 1-19 0,-2-3-33 0,0 2-60 16,-1-1-105-16,0 1-193 0,4 2-380 16,-4-1-461-16</inkml:trace>
  <inkml:trace contextRef="#ctx0" brushRef="#br0" timeOffset="141345.4329">23339 7295 286 0,'1'-1'501'0,"-1"1"-87"0,3-1-102 0,-3 2-69 0,0 0-34 15,0 0-45-15,0 0-44 0,0 1-26 16,0-1-33-16,0-1-26 0,0 1-19 0,0-1-12 15,0 1-8-15,0 0-2 0,0 0 4 0,0 3 4 16,-3 3 8-16,3 2 5 0,0 1 2 16,-1 4 3-16,0 0 4 0,1 0 0 0,-1 3 2 0,0 3 2 15,0 0 2-15,-3 3-4 0,3 2 1 16,-2-2-2-16,2 2-1 0,1-1 1 16,-1-3-4-16,1-2 0 0,0 1-3 0,-1-2-1 0,0 0 1 15,1-2-1-15,-3 2-2 0,1-2-1 0,2-1 0 16,-1-1-1-16,0-3-1 0,0 1-2 15,1-3-2-15,-1 1-2 0,0-5 1 0,-2 1-1 16,2-4 2-16,1 3 0 0,0-1-1 0,-1-1-2 16,1-1 1-16,0 0 4 0,0 0-1 15,0-2 3-15,0 1-2 0,0-1 2 0,0-1 5 16,0 1 3-16,0-2 7 0,0 2-1 0,0-1-1 16,0 1-3-16,0 1-4 0,0-2-2 0,0 1-4 15,0 0-2-15,0 0-7 0,0-1-8 0,0 1-18 16,0-1-46-16,0-2-105 0,0 2-203 15,5 1-616-15,-1 1-623 0</inkml:trace>
  <inkml:trace contextRef="#ctx0" brushRef="#br0" timeOffset="146668.5579">24283 7154 1 0,'0'-3'0'0,"0"-1"0"0,2-4 335 15,0 3 49-15,0 0-27 0,0 1-57 16,-1-1-69-16,0 3-57 0,-1-1-54 0,1 1-24 16,-1 2-9-16,1-1-1 0,-1 1-3 0,0 0-16 15,0 0-25-15,0 1-20 0,-1-1-16 16,1 1-11-16,-1 0-6 0,1-1-2 0,0 2 3 16,-2-1 4-16,0 5 7 0,-4-2 4 0,-1 2 1 15,1 2 3-15,-3 1-1 0,-2 0 0 0,0 5 1 16,0-3-3-16,-5 3 0 0,6-1 0 15,-3 2-2-15,2 0 0 0,-4 0 1 0,3 2 1 16,0 2-1-16,-2 2 3 0,1-1-4 0,2 2-1 16,0-1 2-16,1-2-2 0,6 0 4 15,-2-4 0-15,5-2-1 0,-1 1 2 0,2-4 1 16,2 0 3-16,-1-1 6 0,4-1 3 0,0 1 2 16,3 1 6-16,2-2 0 0,2 1 1 0,4-3 1 15,1-2-4-15,5 0-4 0,1-1-4 0,-1-1-2 16,0-2-5-16,-4-2-1 0,2 0 0 0,-5 0-4 15,0-2 5-15,-3 0 0 0,-1-3 1 0,-2 0 6 16,-2-1-1-16,0 1 2 0,-1-2 1 16,-4 2-2-16,0 1 2 0,0-2 2 15,0 3 1-15,-2 1-4 0,-2-1-1 0,2 1-1 0,-2 0-3 16,2 3 2-16,-1 0-6 0,1 1-5 16,0 0-5-16,0 0-10 0,0 1-9 0,0 2-1 15,-1-1 3-15,1 4 4 0,-2 2 11 0,-2 4 1 16,-2 1 0-16,1 4 5 0,0 0-4 0,-3 1 0 15,0 0 3-15,1-1-5 0,-2 2 2 16,1-2 1-16,-1-1-2 0,4 0-1 0,-2-3 2 16,-1 1 0-16,3-1-2 0,-2 1 5 0,0 0-3 15,3-2 0-15,-3 1 0 0,4-1-3 16,-3 0-4-16,3-4-12 0,2-2-30 0,-1 3-71 16,2-3-129-16,2 0-350 0,1-2-952 0</inkml:trace>
  <inkml:trace contextRef="#ctx0" brushRef="#br0" timeOffset="147060.5477">24669 7508 1483 0,'-1'-2'309'0,"-1"-1"-119"0,-1-1-27 16,0 2-29-16,2 4-25 0,-2-1-42 0,-4 3-27 15,-2 3-8-15,-2 3-5 0,0 2 6 16,1 1 2-16,-2 0-4 0,-1 0 1 0,3 3-9 16,0 0-6-16,-1 0-2 0,4 0-4 0,1 0 0 15,4-3 3-15,2 1 2 0,0-2-2 16,6 0 6-16,-1-4 0 0,4 1 1 0,2-4 7 0,2 1-4 16,1-2-1-16,-1-3 1 0,4-1-4 15,-4-1 2-15,1-4 0 0,0-1-3 16,-2-1-4-16,0-3 0 0,-2 2-3 0,0-2-2 0,0-1 5 15,-1-2-2-15,-3 2-1 0,-2-3 0 16,0 3-4-16,0-3-2 0,-3 2 0 0,-1-1-2 16,-1 1-4-16,0 2 2 0,-4 0-2 15,2 2-3-15,-2 1 5 0,-1 0-8 0,-2 3-4 0,-1 1-4 16,0 2-10-16,-1 1 3 0,-2 1-4 0,1 2-9 16,1 1-24-16,0 3-64 0,1 2-146 15,5 0-306-15,3-1-400 0,6 2-73 0</inkml:trace>
  <inkml:trace contextRef="#ctx0" brushRef="#br0" timeOffset="147425.4816">25030 7582 218 0,'-5'-3'644'0,"2"1"-215"15,-4-3-152-15,5 4-16 0,0-1-22 0,-1 1-28 0,0 0-50 16,3 1-39-16,-2-2-32 0,1 4-32 15,0-2-26-15,0 0-15 0,-2 1-9 0,1 1-8 16,2 2 3-16,-4 1-1 0,0 2 0 16,0 2 9-16,-2 2-3 0,3 2 2 0,0 0 0 0,-1 4-1 15,1-2-1-15,2 0 1 16,-2 2 1-16,3-1-2 0,0 0 2 0,2-2 4 0,0-3 1 16,4-3 6-16,-2 1 0 0,5-2 1 0,-2-2 4 15,1-1 1-15,1 0 3 0,2-2 2 16,3-4 1-16,-2-3-4 0,2 1 0 15,1-3-5-15,-1-1-1 0,1-5 1 0,0 2-5 16,-2-4-1-16,1 0-1 0,-1 1-5 0,0-2 2 16,0-1 4-16,-1 1 3 0,-4-3 1 0,-2 0 0 15,0-1-1-15,-5 0-6 0,-2 1 1 0,-5 0-9 16,-2 3-7-16,-6 5-9 0,-6 5-14 0,-11 10-7 16,-9 8-34-16,-12 10-168 0,-18 8-1062 15</inkml:trace>
  <inkml:trace contextRef="#ctx0" brushRef="#br0" timeOffset="149320.0555">13552 8549 1 0,'-1'-4'0'16,"-4"-2"252"-16,1 0 208 0,1 0-79 16,-2 1-71-16,3 1-57 0,1 0-40 0,0 1-34 15,0 0-29-15,-2 2-28 0,1-2-22 0,2 3-20 16,-1-1-18-16,1 1-12 0,0 0-15 15,0 0-11-15,0 0-9 0,0 0-5 0,0 0-5 16,0 1-3-16,0-1 2 0,0 0-3 0,0 2 2 16,1-2 2-16,-1 0 1 0,2 0 5 0,1 0 5 15,-2 0 13-15,2 0 11 0,6 0 7 0,1 0 4 16,8-2-9-16,3 2-8 0,2-3-10 0,6 2-7 16,0 0-4-16,1-1-5 0,-2 2 0 0,-2 0-1 15,2 0-1-15,-4 0 1 0,1 0-4 16,-1 0-1-16,-4 1-1 0,0 0 4 0,-5 1-1 15,-2 0 1-15,-1-2-1 0,-4 0-4 0,-3 1 2 16,0-1 1-16,-3 0-1 0,-2 0 5 16,-1 0-1-16,1 0 3 0,-1 0 1 0,1 0 1 15,-2 0 0-15,2 0 0 0,-2 0 0 0,1 0-5 16,-1 0-2-16,1 0-6 0,-1-1-4 16,-3 1-10-16,3 0-27 0,-1 1-37 0,-2 2-57 15,2 0-84-15,-4 1-164 0,3 1-312 0,-5 3-312 16,-2 1 406-16</inkml:trace>
  <inkml:trace contextRef="#ctx0" brushRef="#br0" timeOffset="149656.949">13488 8748 1 0,'-5'2'0'0,"3"1"358"15,0-3 108-15,2 1-44 0,1-1-84 0,0 2-102 16,-1-2-71-16,2 1-23 0,4-1-17 0,0 0-5 15,6 1-8-15,3-1-29 0,5 2-23 0,6-2-12 16,2 0-10-16,0 0-7 0,3 0 0 16,0 0-8-16,2-2-2 0,-3 1-2 0,1 0-6 15,-1-2 3-15,-4 1-2 0,3 0-2 0,-5 1-2 16,0-2-2-16,-2 1-3 0,-4-1-1 0,0 1 2 16,-3 1-4-16,-3-1 5 0,-3 1 0 15,-5 0 0-15,2 1 9 0,-5 0 6 0,-2 0 7 16,0 0 3-16,-1 0 0 0,2 0-5 0,-3 0-7 15,2 0-4-15,0 0-9 0,-6-1-3 16,3 0-5-16,-6 1-5 0,2 0 6 0,-1 0-3 16,0 1 0-16,0 0-4 0,2 1-10 0,0 1-14 15,2 1-30-15,-1-1-57 0,3 2-134 0,1 1-424 16,2 1-918-16</inkml:trace>
  <inkml:trace contextRef="#ctx0" brushRef="#br0" timeOffset="155703.3852">15779 8367 1 0,'3'-2'0'0,"-6"-1"0"0,2-3 0 16,0 3 0-16,1 0 0 0,-1 0 0 0,0 0 0 16,1-1 250-16,-1 0 59 0,1 1-32 0,-1 1-23 15,0 1-15-15,-2 1-46 0,2 0-50 16,1 1-56-16,0 0-55 0,1 0-33 0,-1 2-6 16,0 3 7-16,0-1 15 0,0 2 14 0,3 2 10 15,-2 2 11-15,-1 0 10 0,1 2 5 0,0 0 4 16,-1 1-3-16,0 4-4 0,0 0-7 15,-1 3-6-15,1 0-5 0,-2 0-6 0,-1 4-1 16,2-2-5-16,0 0-3 0,2-1 1 0,0-1-4 16,3-2 0-16,-1-1 1 0,0 0-2 15,4-3 3-15,-4 2 0 0,5-4 0 0,-5-1-3 16,3-1 0-16,-3 0-3 0,4-1-1 16,-4 1 0-16,3-3-6 0,-3 1-3 0,2-1-2 15,-2-1-1-15,-1 0-1 0,0 1 1 0,2-3-1 16,-2 0-2-16,-1 1 2 0,0-2-1 0,-1 1 0 15,1-1 2-15,-1-1-1 0,0 0-2 0,0-1 1 16,0 0 0-16,0-1 2 0,0-1 6 16,0 0 8-16,0-1 2 0,0 1 9 0,0-2 2 0,0 2-1 15,0-1-2-15,0 0-12 0,0 0-9 16,0-2-9-16,0-1-5 0,-1 1-1 16,0-1-6-16,1 0-4 0,0 1-16 0,-1 0-19 0,1 0-33 15,0-1-56-15,0 3-86 0,2-3-167 16,0 0-317-16,5 2-258 0,0-1 343 0</inkml:trace>
  <inkml:trace contextRef="#ctx0" brushRef="#br0" timeOffset="156098.6863">16465 8482 1 0,'1'-6'0'15,"-1"-1"0"-15,1-2 296 0,0 0 97 0,1 2-30 16,2 1-38-16,-2 1-41 0,0 2-66 0,-2 2-68 16,0 1-64-16,1 0-46 0,0 1-29 0,1 4-3 15,0-2 12-15,0 3 26 0,0 2 19 0,0 3 15 16,3-3 8-16,-2 5-7 0,-2 0-8 15,4 1-8-15,-2 0-8 0,-1 3-3 0,1 1-6 16,0-2-7-16,-1 0-5 0,-1 2-3 0,0-1-3 16,0-1-2-16,1 1-1 0,1 0-6 15,-2-2-3-15,1-1-1 0,-1 0-5 0,-1-2 1 16,1-1-6-16,0 0 0 0,3 1-1 0,-2-2-1 16,-1 1 3-16,0-1 1 0,0-1-2 0,2 0-2 15,-1 0 3-15,0-1-5 0,-1 2-2 0,0-4-1 16,5 0-13-16,-4 3-18 0,0-3-40 15,-1-1-67-15,4-2-108 0,0-1-209 0,3-4-489 16,4-3-351-16</inkml:trace>
  <inkml:trace contextRef="#ctx0" brushRef="#br0" timeOffset="156469.5859">16914 8567 1 0,'0'-3'556'15,"-1"-3"50"-15,0-2-211 0,-1 2-44 0,2 2-63 16,-2 2-70-16,0 1-54 0,2 1-63 0,-1 0-45 16,1 1-33-16,-2 3-17 0,-4 1 0 0,-1 5 5 15,-3 3 7-15,-4 4 1 0,2 0 1 16,2 4-3-16,0-2-5 0,5 3-2 0,-1 0-4 16,5-2 6-16,1 1 0 0,2-3 3 0,6-4 5 15,2 0 1-15,2-2 4 0,5 0 1 0,2-4 4 16,4-1-5-16,0-4 2 0,-1-3-2 15,3-3-7-15,-3-1 4 0,0-3-5 0,-2-1 0 16,-2-2 0-16,-4-1-3 0,-2 0 1 0,-4-2-3 16,0 1 1-16,-3-1-4 0,-2-2 0 0,-3 0 2 15,-3-3-7-15,-2 1 4 0,-3-1-4 16,2 2 0-16,-5-2-1 0,-3 3-2 0,1 2-2 16,-5 0-2-16,4 2 0 0,-5 0-1 0,2 3 2 15,-1 1-1-15,4 1-5 0,-4 2-2 16,5 2-11-16,-1 2-17 0,3 2-28 15,0 2-60-15,5 4-96 0,2 0-207 0,6 2-459 0,2 0-607 16</inkml:trace>
  <inkml:trace contextRef="#ctx0" brushRef="#br0" timeOffset="157661.5482">17806 8392 1 0,'5'-4'0'0,"1"-3"57"15,2 0 429-15,-4 1-38 0,-3 0-83 0,2 0-81 16,0 2-72-16,-2-1-46 0,0 3-25 0,0 0-19 15,-1-1-16-15,0 3-27 0,0 0-35 0,0 2-24 16,0-2-21-16,0 1-7 0,0 0 4 0,0 2 0 16,-1 2 6-16,0 4 4 0,-1 0 3 0,-3 0 2 15,3 4 7-15,-4-2 7 0,1 2 0 16,-4 0 8-16,0 2 2 0,2 0-4 0,-4-2 5 16,-1 3-7-16,2 0-6 0,-1 0-3 0,1 0-7 15,1-2-2-15,5-1-3 0,-1-4-1 16,3 2-3-16,0-2-1 0,2 0 0 0,0 0-2 15,1-2 6-15,0 1-1 0,1-1 4 16,4-1 6-16,0 1 5 0,6 0 5 0,2-1 0 16,2-1-3-16,5-1-6 0,-1 1-2 0,1-2-2 15,0-1-5-15,-1-2 5 0,0 0-6 0,-2-1-2 16,-2 0 3-16,0 0-4 0,-3-2 3 0,-1-2 4 16,-2-1 1-16,-1 2 2 0,0-2-1 15,-1-2 1-15,-3 0-3 0,0-1 4 0,-1-2-2 16,0 1-2-16,0-2 2 0,-1 3-6 0,-3-2 1 15,0 2 3-15,0 0-2 0,0 0 1 0,-2 2 0 16,0 2-1-16,1 1-1 0,-1 0 5 16,2 3 0-16,-1 1-3 0,1 0-3 0,0 0-9 15,-2 1-7-15,2 1-1 0,-1 2 1 0,1 1 5 16,-2 3 5-16,1 2-2 0,-2 3 1 16,2 1 0-16,1 0 0 0,-2 1 2 0,2 2 0 15,0 0-2-15,-1 3 1 0,-1-1-2 0,0-1 3 16,-1-2 4-16,1 0-3 0,-2 0-1 0,2-2-2 15,-1 0-5-15,0 1 6 0,1-4 1 16,-2 1 2-16,3-1-3 0,-1-3-2 0,2 0 1 16,0-1-2-16,0-2 4 0,0 3-4 0,2-1-8 15,0 0-15-15,1-1-33 0,0 1-40 16,0-2-64-16,1-2-123 0,0 0-304 0,2-1-544 16,-2-2 170-16</inkml:trace>
  <inkml:trace contextRef="#ctx0" brushRef="#br0" timeOffset="158725.0307">18573 8549 1 0,'0'-2'0'0,"0"0"0"16,-2-1 45-16,2 0 311 0,-1 1-43 15,0 0-58-15,0 0-43 0,0 1-25 0,-2-1-35 16,2-1-31-16,-1 1-12 0,1 1-11 0,0 1-10 16,0-2-1-16,0 0-8 0,-3 1-5 15,3 0-2-15,1 0-9 0,-2-2-7 0,2 2-8 16,-1 1-9-16,0-1-4 0,0 0-5 0,-2 0 0 16,1-1-10-16,2 1-7 0,-2 1-6 0,1 0-8 15,1 0 1-15,-1 1-2 0,-3 1 2 16,1 0-1-16,-1 0 2 0,-3 2-1 0,3-1 0 15,-3 1 5-15,1 2-5 0,-1-1 1 0,0 1 2 16,1 1-5-16,1 1 6 0,-1 0 1 16,0-1-4-16,-3 3 2 0,3-2-2 0,2 1-1 15,-1 0 0-15,1 1 1 0,1-1 0 0,-2 2-1 16,3-2 0-16,1 2-4 0,-1 0 4 16,1-1 1-16,-1-2 2 0,2 0 2 0,0 1-1 15,0-2-1-15,2 1-1 0,-1-1 3 0,1 0-1 0,1-1 1 16,0 2 2-16,1-4-2 0,0 2 3 0,1 0 4 15,-2 0 1-15,4-3 8 0,3 1 1 16,-4-1-2-16,3-2 1 0,1-1-2 0,5-1-2 16,-1-1-2-16,2 0-3 0,0-1-6 15,-3 1 2-15,0-2 0 0,2-1 1 0,-5 2 1 16,-2-2-2-16,2 2 0 0,-1-2 0 0,-1 2 1 16,-2-4 3-16,1 3-1 0,-2-2 1 0,0 0-2 15,-2-1 3-15,1 1 0 0,-1 0 0 16,0 1 1-16,-3-3-5 0,0 1 0 0,1-2-2 15,-2-2-3-15,1 2 4 0,-2-3-1 0,-1 2 0 16,0-2-3-16,1-1-1 0,-3 2 2 0,1 1 0 16,0-1 2-16,-2 3-3 0,2 1-3 0,-1-1-1 15,1 2-2-15,-3 0 3 0,4 1 2 0,-1 2-1 16,-1-2 0-16,2 2-3 0,1 2-1 16,-2-1-1-16,3 2 0 0,-2 0-7 0,0 1-2 15,-1 1 1-15,-1 1-2 0,-4 2 3 16,1-1-3-16,4 2-7 0,-3 1-23 0,-1 1-39 15,3 1-75-15,-3 0-156 0,3 1-303 0,2 0-336 16,2-2 126-16</inkml:trace>
  <inkml:trace contextRef="#ctx0" brushRef="#br0" timeOffset="159446.5492">19070 8521 182 0,'-2'-1'533'0,"1"-2"-171"15,0-2-66-15,1 1-22 0,0 0-18 16,-1 0-40-16,1 1-47 0,-2 1-37 0,2-1-36 16,0 3-21-16,-1-2-16 0,1 1-9 0,0 1-8 15,0 0-10-15,0-1-8 0,0 2-9 16,0-1-7-16,-1 1-7 0,1-1-4 0,0 0-3 0,-1 2 1 15,1-2-1-15,-2 3 4 0,-1 0 4 16,-2 2 2-16,0 0-1 0,0 0-2 0,2 0 1 16,0-1-1-16,-1 3 3 0,0-1-1 0,0-1 0 15,2 2-1-15,-2 0-2 0,2 0 1 16,-1 1 3-16,1-1 0 0,-1 1 1 0,2 0-1 16,-2 1 0-16,1 0-1 0,1-2 0 15,-1 3 2-15,1-3-1 0,0-1-2 0,1 4-2 0,-1-4 0 16,2 2 0-16,-1 0 3 0,1 0 0 0,2-1 0 15,-2 1 1-15,1-3 1 0,2 2 1 16,1-1 6-16,2 1-3 0,-1-1 2 0,0-1-1 16,1-1-1-16,1 0 1 0,2 0-1 0,-4 0-1 15,1-1-1-15,0 0 1 0,0-2-2 16,0 2 1-16,1 0 3 0,0-3 0 0,0 1-1 16,1 1 2-16,1-2-3 0,4 1 1 0,-2-2 0 15,2-1-1-15,-2 2-3 0,0-1 1 16,-1 1-1-16,-1-2-2 0,-2 0 8 0,1-1-4 15,0 1 0-15,-3-1 1 0,3 0-3 0,1-2 3 16,-3 0 2-16,2 1 2 0,-2-1-3 0,1-1-1 16,-1-1-1-16,-1 2-3 0,0 1 5 0,0-2 0 15,-1 0 0-15,-2 0 3 0,0 0-3 0,-2-2 3 16,2 1 0-16,-2-1 0 0,0 1-3 16,0-4-2-16,-1 3 1 0,2-3-2 0,-4 2-3 15,2-2 4-15,0 0-3 0,-1 1 1 0,0-3-1 16,-2 3-1-16,1-3 2 0,-1 2-1 0,-2 1 2 15,1 0-3-15,-1-1-1 0,-1 2-2 16,1 2 2-16,-2 0 0 0,0 3-2 0,-1-1 0 16,1 1-5-16,-2 0 2 0,-3 2 1 0,3 0 0 15,0 2 1-15,-1-3-2 0,0 3-2 0,1 3 0 16,2-2 1-16,-3 2-3 0,2 0 2 16,1 0-2-16,1 0-6 0,-2 2-7 0,6 1-17 15,-2-2-34-15,2 3-59 0,0 0-121 0,2 4-332 16,3-2-614-16</inkml:trace>
  <inkml:trace contextRef="#ctx0" brushRef="#br0" timeOffset="159610.4909">19660 8493 892 0,'1'-1'412'0,"-1"-1"-191"0,-1 0-85 16,0-1-61-16,0 3-55 0,-1 2-54 0,1-1-30 15,-2 3-36-15,0 1-145 0,0 2-404 0,-3 2-14 16</inkml:trace>
  <inkml:trace contextRef="#ctx0" brushRef="#br0" timeOffset="160455.6505">15675 9346 1 0,'-1'-2'0'0,"-2"-2"0"0,-2 0 313 16,2 0 17-16,2 3-40 0,-4-1-41 16,4 1-25-16,1-1-35 0,-1 1-34 0,1 1-29 15,0 0-26-15,0 0-31 0,1 0-27 0,-1 1-20 16,1-1-21-16,-1 0-3 0,0 0-1 0,4 0-1 15,-3 0 16-15,1 0 11 0,5 2 11 16,-1-2 9-16,4 1 0 0,6-2-3 0,2 1-5 16,3-2 1-16,4 1-5 0,5-2-1 0,3 2 0 15,5-1-4-15,0 0 0 0,1-1-3 16,-2 1-1-16,3 0-2 0,2 2 0 0,2-3-1 0,-3 1-4 16,2 0 5-16,0-1-3 0,6 1 3 0,1 1 3 15,5-1-4-15,4 1 2 0,5 0-5 16,3 0-2-16,4-1-2 0,1 2-3 0,2-1 0 15,4 0 0-15,3 0 0 0,0-2 2 0,1 2 2 16,3-3 4-16,2 3-1 0,-1-2 5 16,2-1-1-16,1 2 1 0,-5 0 3 0,2 0-6 15,-1-2 0-15,-2 3 0 0,2-2-4 0,1-1 1 16,0 2-2-16,2-2 0 0,0 2-5 0,-3 1-3 16,-1-3-1-16,0 2-3 0,-3 0 4 15,0-2-1-15,-2 1 1 0,-1 0-2 0,-4 1 0 16,-4-1 1-16,-4 1 1 0,-5-2 1 0,-4 2-2 15,-5-1 2-15,-5 1 1 0,-5-1 2 16,-6-2 4-16,-8 2 0 0,-4-2 4 0,-10 2 9 16,-4-1 8-16,-4 1 7 0,-5 0-1 0,-1 1-7 0,0 0-12 15,0 1-4-15,0-1-7 0,-1 1-3 16,0-1 1-16,-3 2-10 0,2-1 0 0,-2 1-3 16,0 0-3-16,-1-1 2 0,0 1 3 15,0 1-1-15,-2 0-3 0,1 2-9 0,1 0-20 16,-4 0-51-16,0 3-108 0,0 2-426 0,1 4-1065 15</inkml:trace>
  <inkml:trace contextRef="#ctx0" brushRef="#br0" timeOffset="178279.4889">2556 6434 1 0,'-1'-2'0'0,"1"-3"0"15,-1 3 0-15,0-1 0 0,1 1 240 0,-1 0 13 16,0 2-33-16,-1 0-26 0,2 0-28 0,0 0-49 16,0 0-42-16,2 0-26 0,-2 0-21 15,1 0-16-15,0 0-11 0,-1 0-13 0,1 2-16 0,-1-1-9 16,0-1 5-16,1 1 14 0,0 2 18 15,4-2 23-15,-1 1 2 0,4 2 2 0,-1-2 2 16,1 0-2-16,-1 0 0 0,4 0 3 0,-2-2-1 16,1 2 5-16,2-2 4 0,-2 1 0 15,0 1-1-15,7-1-3 0,-5 0-3 16,2 0-1-16,2 0-1 0,-1-1-4 0,0 1-3 0,1-1-3 16,-1 0-4-16,4 2-1 0,-4-2-4 0,3 1-4 15,1 0-1-15,0-1-1 0,2 2 5 16,0-2 3-16,4 1 2 0,1-1-4 0,2 0 0 15,-3 0 1-15,3 0 4 0,1 0 4 0,-1 0 0 16,1-1 3-16,2-1 0 0,0 1-2 0,2 0-1 16,-2-2 0-16,1 2-4 0,0 0-1 15,-1-1-1-15,2 0-2 0,2 1 1 0,0 0 1 16,1 0-1-16,1 0 0 0,0 1 0 0,3-1-2 16,1 1 0-16,0 0-1 0,1 0-2 15,-2 1-1-15,-1-1 1 0,1 0-1 0,0-1 2 16,1-1 3-16,3 1-2 0,-4-1 1 0,3-3 0 15,1 2-2-15,-1-1 0 0,2 1 0 0,-1-2-1 16,2 2-1-16,-1-1 1 0,1 0-2 0,-1 1 0 16,2-1 2-16,-1 0 1 0,0 1 1 15,0-2 2-15,-1 1-3 0,4 0 2 0,-1 1 0 0,2-2 1 16,0 2 0-16,1-4-2 0,0 2-1 16,0 1-4-16,1-1 1 0,-2 1 1 0,2-3 0 15,2 2 3-15,-2 0-2 0,0 0 0 0,-1-1 0 16,-2 1-2-16,2 1 0 0,1-1 1 15,-4 0-1-15,0 2 1 0,-3-2 1 0,1 1 1 16,-2 1-2-16,-1-1 4 0,-3 1 0 0,0-1 2 16,0-1 2-16,-3 2 0 0,-2 1 3 15,-2-1 2-15,-1 0-1 0,-5 0 1 0,-2 0-4 16,-6 1-10-16,-4-2 5 0,-3 4 18 0,7-4 8 16,-1 1 6-16,3-2-5 0,-4 0-24 0,-6 4-7 15,-2-1 1-15,-4 2 4 0,-4-2 7 16,1 1 7-16,-2 1 1 0,0 0-3 0,-2 0-6 15,2 1-8-15,0-1-3 0,-1 0 0 0,1 0-1 0,0 0 0 16,0 0-3-16,-1 0-3 16,1 2-3-16,0-4 1 0,-1 4-3 0,1-2 0 15,0 0-4-15,0 0-12 0,-2 0-14 0,1 2-30 0,-4 1-97 16,0 3-332-16,-2 3-1086 0</inkml:trace>
  <inkml:trace contextRef="#ctx0" brushRef="#br0" timeOffset="181029.4174">2163 6400 1 0,'-1'0'0'16,"-1"-3"0"-16,1-1 224 0,-2 0 117 0,0 1-36 15,0-3-29-15,1 1-30 0,-1 0-30 0,0 0-40 16,-1-2-32-16,1 2-14 0,2 0-18 16,-1-2-11-16,0-1-10 0,2 0-12 0,-1-1 0 15,1-4-4-15,-1 2-5 0,1-4-4 0,-1-2-8 16,1 2-7-16,-1-3-1 0,0 1-3 15,1-2-8-15,-1 0-5 0,1-3-5 0,-2-1-7 16,0-1 0-16,1-8-3 0,0 0-4 16,-3-2-2-16,2-4 2 0,-2 1-5 0,3-1-1 15,1-1-1-15,-1 1-5 0,2 0 4 0,0 3 0 16,-1 3-2-16,1 1-2 0,4-1-1 0,-2 0-4 16,-2-2 2-16,3 3 2 0,-2 5 0 0,-1 1-1 15,0 3 1-15,0-2-2 0,0 3 0 0,0 1 2 16,0 0-4-16,1 2 4 0,0 2-1 15,0 1 0-15,0 0 0 0,-1 3-1 0,3-2-1 16,-1 1-1-16,0 0-2 0,4 0 1 0,0 2 0 16,-1 3-1-16,1 0-2 0,-4 2 0 0,3 0-1 15,-2 2-2-15,4-1 1 0,2 0 0 0,-1 3-3 16,2-1 4-16,2 2 1 0,4-3 1 16,1 2 3-16,4-1 0 0,-1-2-2 0,3 2 3 15,0 1-1-15,2-1 0 0,3 3 2 0,-4-3-2 16,5 2-3-16,-1 0 1 0,0 1 0 0,3 0-2 15,5-1 4-15,-2 0 0 0,4-1 1 16,2 0 1-16,0 1 1 0,3 1-2 0,1-3 3 16,6-1-2-16,2 3-2 0,5-1 3 0,1 1-1 15,-1-1 0-15,6 0 1 0,-1 0-2 16,3-1-1-16,2 1 1 0,-1-2 1 0,5-1 0 16,2 2 2-16,3-2-1 0,2 1-1 0,3 0-1 15,-1-3 1-15,-1 2-2 0,0 1 1 0,1-1 0 16,-1-2-1-16,0 3 2 0,2-1 0 15,-2 1 0-15,1 0 0 0,1-1 0 0,-2 2 0 0,1-1 0 16,0 0 0-16,0 2-1 0,1-2 0 0,3 1 1 16,-3-2 0-16,4 3 1 0,-2 1 0 15,-7-1 2-15,-3 1 0 0,-4 0-1 0,-5 0 1 16,-4-2-3-16,-4 2-1 0,-1 0 1 0,-4 0 0 16,-2-1 0-16,0 1 0 0,-4 0 0 15,-2 1 0-15,-6 0 1 0,-3 2 0 0,-3 0-2 16,-3-2 1-16,-8 1-1 0,-6 0 0 0,-1 0 0 15,-7 2-2-15,-2-2-2 0,1 0-1 16,-3 2-1-16,-1-1-2 0,2 1 0 0,-2 0 0 16,0 0-2-16,-1 0 2 0,-1 0-1 0,3 1-1 15,-1 1-1-15,0 5 1 0,-1-2 0 16,0 1 2-16,0 2 1 0,-1 2 1 0,1 1 1 16,0 3 3-16,1 1-3 0,-1 2 3 0,2 4 1 15,-1 4-1-15,-1 2 2 0,4 1-1 0,-2 1 1 16,-1-1 0-16,-1 0 1 0,2 5 0 0,-3 0 1 15,0 1 2-15,0 3-5 0,-2 1 3 16,1 0 2-16,-1 2-2 0,1 0 4 0,-3-2-2 16,0 2-1-16,2-3 0 0,1-4 1 0,0-1-1 15,1-3 0-15,-2-4-2 0,2-2-4 0,0-4 4 16,0 1 1-16,-1-4-1 0,-2-2 8 0,2-3-5 16,-1-1 0-16,-1-4 2 0,0-2 0 15,0 0 3-15,-3-3 3 0,2 1 3 0,-1 0 1 16,-4-2 1-16,-2 3-1 0,-9-3-3 0,-5 1 1 15,-6-2-6-15,-8 0-2 0,-5 0 0 0,-5-2-4 16,-10-3-1-16,-1 1 0 0,-3-1-2 16,1 0-5-16,1 0 1 0,1 0-5 0,4 0-19 15,2 2-25-15,5 1-76 0,4 2-221 0,6 3-684 16,6-1-410-16</inkml:trace>
  <inkml:trace contextRef="#ctx0" brushRef="#br0" timeOffset="189922.7428">15637 9431 1 0,'0'-2'0'0,"-1"1"0"0,0-1 0 0,1 0 0 16,-1-1 170-16,0 1 99 0,0-2-25 0,-4 1-22 15,4-2-22-15,-1 1-14 0,1 0-15 16,-2-1-18-16,-1 1-18 0,2 2-21 0,1-4-17 16,0 3-10-16,-1-1-9 0,-1 0-4 0,2-2-6 15,0-1-3-15,0-1 3 0,-1 0-2 0,0-3 1 16,-3 1-6-16,4-4-7 0,-1 0-8 16,-1-1-4-16,-2 0-2 0,3-3-1 0,-5-1-3 15,5 0-3-15,-6-1-7 0,5-4-5 16,-3-1-3-16,2-2 1 0,-2-1-4 0,1-1-3 15,-4-1-1-15,1 1-6 0,3 2 3 0,-3 1 1 0,-1 0 0 16,-1 2-1-16,3 1-2 0,2-2 0 16,-3 2-1-16,3 1 3 0,-1-2-2 0,-1 2-1 15,3 2-2-15,-2-2-5 0,3 0 4 0,3 0 0 16,-2 0 0-16,0 3 3 0,-2-1-6 16,2-1 1-16,2 1 0 0,-2 1 2 0,0 2 0 15,-3-1-1-15,3 0 0 0,-1 0-2 16,-3 1 2-16,1-1 1 0,-1 0 1 0,-2 3 1 15,4 0-3-15,-4-1-1 0,4 3-1 0,-2-1 1 16,-1 0 2-16,4 3-1 0,0-4 1 16,-4 5-4-16,6 1 3 0,-1 0 0 0,0 2 1 0,-1 1 3 15,3-1-4-15,0 0-2 0,-1 1-1 16,1 0-1-16,0-1 5 0,0 1-1 0,0 1 0 16,1-3 2-16,2 2-4 0,-2-1 1 15,0 1 2-15,0 1-2 0,1-1 0 0,-1 3-2 0,1 1 0 16,2-2-2-16,-3 1 4 0,1 0 0 0,-1 0 0 15,0 2-2-15,0-2 0 0,2 2 2 16,-2-1 0-16,2 0 5 0,-3 0-5 0,2-1-1 16,3 2-2-16,-3-2 0 0,-1 0 3 0,3-1 0 0,1 3 2 15,-3-3-2-15,1 0-1 16,3 2 0-16,0-2-2 0,-1 1 3 0,3 2-1 16,-3-3-2-16,2 1 1 0,0 1-1 0,-3 0 4 0,5-1 0 15,0 1 0-15,0 1-1 0,1 0-2 16,-1-1 1-16,1 1-1 0,-3 1 2 0,4-1 0 15,1 1-2-15,1 0 0 0,-3-1-4 0,0 1 4 16,2 0 3-16,0 1 0 0,4-1 1 16,-3 1-4-16,4 0 1 0,-3-1-1 0,5 2 4 15,-1-2-2-15,-2 1 0 0,4-1 0 0,-1 0-3 16,2-1 3-16,-2 1 1 0,3-2-1 16,-1 2 2-16,-1 0-3 0,0-1-2 0,4 1 2 15,-2 0 1-15,2-1 1 0,2 1-1 0,0 1 0 16,2-2-3-16,-4 2 2 0,5 0 2 0,-1-1 0 15,2 2 2-15,0-2-4 0,-1 0-1 16,0 0-2-16,2 0 4 0,0-2 0 0,2 2 0 0,-1 0 2 16,6-1-4-16,-4 1 2 0,4-2 0 0,1 1 2 15,2-3 0-15,0 3-3 0,0 0 0 16,-1 0-1-16,-3 0 1 0,0-1 1 0,0 1 0 16,-3 0 1-16,3-1-3 0,-2 2 2 15,2-1 0-15,-3-1 0 0,2 1 2 0,-1 1-3 16,3 0 0-16,1 0 1 0,1-1-1 0,0 1 1 15,3 1 1-15,1-1-1 0,6 0-1 0,0 1 1 16,3 1 0-16,0-2 0 0,1 1 3 16,-3 1-3-16,3-1-1 0,-3 0-1 0,0 1 0 15,-1-1 0-15,-1 0 2 0,1 0 2 0,-2-1-4 16,-2 1 2-16,1 0 0 0,-2-1 0 0,2 4 2 16,-3-4 0-16,-3 2-4 0,0-1 1 0,-1-1-2 15,-2 3 3-15,0-2 0 0,-2 0 2 16,0 0-5-16,-1 0 0 0,1-1 0 0,-1 0-1 15,4 0 6-15,1-1 0 0,-1-1-2 0,-1 0 0 16,3-2-5-16,-2 2 3 0,3-2 2 0,-2 2 1 16,-1 1 1-16,-2 0-2 0,-3-1 0 15,-1 2-1-15,0 0 1 0,-1 0 0 16,3 0 0-16,-2 0 0 0,1 0-1 0,0 2 1 16,-3-1 0-16,-1 1 1 0,-2 0 0 0,-2 1-2 15,0-2 0-15,-4-1 0 0,0 1 2 0,-3 0 0 0,1-1 0 16,0 0-1-16,-3 0-3 0,1 0 3 15,-2-1 1-15,3 1 1 0,-2-1 1 16,-1 0-2-16,3-2-3 0,-4 2 0 0,1 0 3 0,-4 1-2 16,3-1 2-16,-3 0 0 0,-2 0-5 0,-2 1 4 15,2 1 0-15,-1-1 1 0,-2 1 2 16,2-1-3-16,0 0-2 0,-2 1 1 0,-3-1 0 16,2 1-1-16,-2 0 2 0,0 3-1 15,-1-4-2-15,0 2 2 0,1-1-1 0,0 3 1 16,-2-1 0-16,2 1-1 0,2 1 0 0,-4-1-2 15,2 0 2-15,0 1 0 0,-2 0 1 0,2-1-1 16,-1 2-3-16,-1 0 3 0,3-1-2 0,-3 1 1 16,1 4 2-16,-2-4-2 0,2 3 0 0,-1 2 0 15,1-1 1-15,-1 4 0 0,1 0 2 0,-2 1 0 16,0 3-2-16,1 2 2 0,-1-1 0 16,0 3 0-16,0-1 1 0,2 1-2 15,0-2 1-15,0-1-1 0,1 1 1 0,-2-2 1 16,2-1 1-16,-3 2 1 0,2-2-2 0,-1 1 1 15,2 0 0-15,-2 1-2 0,1 1 4 0,0-2-2 16,0 2-1-16,-1-1 1 0,1 1-3 16,0 1 2-16,-2-2 1 0,0 0 4 0,1 1-1 15,1-1 0-15,0 1-1 0,-2 4-3 0,-1-2 2 16,1 1-3-16,1-1 0 0,0-1 2 0,-1-2-2 16,1 0 1-16,1-1 2 0,-2 0 1 0,3-2-1 15,1 0 2-15,-3 1-3 0,2-2-2 0,0 1 4 16,-2 0-5-16,2 2 2 0,1-2 1 15,-3 0-2-15,2 0 4 0,-1-2-1 0,-3-1 2 16,0-2-1-16,1 1 0 0,-1-4-1 0,0 0-3 16,0 3 7-16,-1-2-7 0,1-1 6 0,-1-2 1 15,-1-1-5-15,1-1 6 0,0 0-4 16,1-2 1-16,-2 2 0 0,1-3-2 0,1 0-1 0,-1 1-1 16,1 0 4-16,0-2-4 0,0 1 3 15,0-1 3-15,-1 1-1 0,1-1 9 0,-2 0 0 16,0 0 5-16,1 0 0 0,-3 0-4 0,0 0-5 15,-3 0-4-15,-4 0-2 0,-3 1-3 16,-1-1 2-16,-5 1 0 0,-2-1-4 0,-6 2 7 16,-2-1-7-16,-2 0 1 0,-4-1 3 15,-3 1-7-15,-1 1 2 0,1-2-2 0,1 0 1 0,6 0 1 16,1 0 2-16,1 0 0 16,1 0 1-16,4 0 2 0,0 0-3 0,4 0 0 15,1 0 0-15,5 1-4 0,-1-1 1 0,4 0 0 16,-1 0 0-16,1-1 2 0,1 1 3 0,-3 0 1 15,1 0-4-15,-1 0 2 0,1 0-3 0,2 0-1 16,-2 0 5-16,3 0-6 0,2 0 3 0,-2 0 0 16,1 0-4-16,4 0 3 0,0-2 2 0,0 2 0 15,3-1 0-15,-1 1 1 0,1-1-4 16,2 0-4-16,0-1-9 0,-2 1-23 0,1-1-31 16,1-2-58-16,0-3-110 0,3 1-326 0,2-1-639 15</inkml:trace>
  <inkml:trace contextRef="#ctx0" brushRef="#br0" timeOffset="207246.3664">19227 6746 1 0,'-4'-1'0'16,"-1"0"0"-16,0-2 0 0,0 0 0 15,0 3 0-15,0-2 0 0,0 2 0 0,1-1 0 16,-1 0 0-16,1 0 0 0,-2 1 0 0,4 0 0 16,-3-2 0-16,1 2 0 0,2-1 136 15,-2 1 4-15,1 0-14 0,-1 0-17 0,1 0-12 16,-2 0-11-16,0 0-11 0,-1 0-11 0,2 1-8 16,-1-1-10-16,1 2-10 0,-2-1-2 0,1 0-2 15,0 0 3-15,1 1 2 0,-2-1 1 0,5-1-1 16,-3 2-2-16,0-2-3 0,2 2-2 15,2-1 0-15,0-1-5 0,0 1-5 0,0-1-10 16,0 0-11-16,1 0-8 0,-1 0-8 0,1 1-8 16,1-1 0-16,-2 0 7 0,1 1 12 0,0 2 10 15,1 0 12-15,0 0 5 16,2 0 8-16,-1 0 12 0,1 2 5 0,2-2 7 0,2 0 3 16,-2 1 3-16,3-2 6 0,-1 1 4 15,2-1 5-15,2 0 3 0,-1 2 0 0,5-3-3 0,-1 0-8 16,4-1-10-16,0 1-13 0,1 1-5 15,7-1-5-15,1 0-3 0,1 1-2 0,3 0-4 16,1-1-3-16,2 1-3 0,-2 0-1 0,3 0 0 16,1-1-1-16,2 0 1 0,0-1-3 0,2 3 2 15,-3-3 2-15,2 0-3 0,1 0 2 16,2-3-2-16,-2 2-4 0,4 1-2 0,-4 0-3 16,-1 0-3-16,1 0 0 0,-2 1 2 0,3-1-1 15,0 3 3-15,-2-3-1 0,0 0-4 16,-1 1 3-16,2-1-2 0,2 1 1 0,1-1 2 15,-2 0 0-15,-2 0 1 0,3-1 1 0,0 0 2 16,2-3-1-16,-2 3 3 0,1-1-3 0,2 0-1 16,-3 1 1-16,4-1-2 0,-2 2-1 0,4-2-1 15,-3 2-2-15,1 0 0 0,4 0 1 0,-2 0-1 16,1 0-1-16,-4 0 2 0,0 2-1 16,-4-2 0-16,3 0 0 0,-1 0-2 0,-3 0 1 15,1 0 0-15,-2-2-1 0,1 2 1 0,1 0 2 16,2 0-1-16,1-1 1 0,-3 0 1 15,3 1 0-15,1-1 0 0,-3 0 3 0,5-1-3 16,-6 0 2-16,0-1 1 0,-2 1-2 0,-1 0-1 16,-2 0 0-16,-2 1-1 0,2-2 1 0,-4 1-2 15,-3 1-1-15,-1 1 1 0,-6-2 1 16,1 0 0-16,-5-1 3 0,-3 2 0 0,-4-3 1 16,-3 4 4-16,-1-1 1 0,-5 0 1 0,-2 0 0 15,1 1 0-15,-2 0 2 0,0 0 2 0,0 0 2 16,-2 0-1-16,2 0 1 0,0 0-2 15,-1 0-3-15,1 0 0 0,0 0-1 0,-1 0-2 16,0-1-5-16,-3-1-5 0,-2 1-5 0,-3-1-4 16,-5 0 3-16,-2 0 0 0,-4 1 1 0,0-1 1 15,0 1 1-15,-1 1 2 0,0-1-1 16,-2 1 1-16,-4 0-3 0,-1-1-1 0,-1 0 1 0,-5 1 0 16,-1-2 1-16,-3 2-1 0,-2 0 1 15,-1-3-1-15,-5 1 0 0,2 0 1 0,1-1 1 16,-3 1-2-16,3 1 2 0,1-3-2 0,-3 1 1 15,-1 0 1-15,1 0-1 0,-1 1-1 0,-4-1-1 16,0 0 1-16,-3-1-1 0,2 1 3 16,-8-1-1-16,-1 2-2 0,-3-2 1 0,0-1-1 15,-4 2 2-15,4-1 1 0,1-1-1 0,0 2 0 16,-1-3 0-16,5 3 0 0,0-2 0 16,3 2 3-16,0 0-2 0,2 2 0 0,2 0 1 15,0-1-2-15,6-1 0 0,-1 2 1 0,6 0-2 16,0 1 0-16,2 0 2 0,0 0-2 15,-2 0 0-15,1 0 5 0,-1 1-3 0,0 3 0 16,0-3 2-16,-2 1-5 0,0-1 2 0,1 2 0 16,-2 0 1-16,0 1 0 0,-3-1 0 0,1 2 0 15,-2-1 0-15,2-1 2 0,3 0-2 16,5 1 0-16,4-2 2 0,3-1-4 0,5 0 2 16,5 2 0-16,1-3-1 0,5 1 2 0,2 0 1 15,3-1-2-15,2 0 2 0,3 0 0 0,-1-1-2 16,1 1 0-16,2 1 1 0,1-1-4 0,0 0 2 15,1 0-1-15,0 0-3 0,0 0 0 0,1 0-2 16,-1 0-5-16,0 0-3 0,0-1-6 16,1 2-6-16,-1-1 0 0,2 0 8 0,2 1 5 15,0 2 9-15,1-2 3 0,1 3-2 0,2-2 2 16,3 2 0-16,4-1 0 0,-2 1 3 0,4 0 1 16,2 0-2-16,2-1 0 0,5 1 2 15,1-2-4-15,3 1 4 0,1-2-2 0,4 0 1 16,5-1 3-16,2 1-2 0,3-2 0 0,5 1 3 15,-1-2-2-15,4 0 2 0,4 0 0 16,4 0-1-16,4-1-2 0,2 1 2 0,5-2-2 16,3 0 0-16,6 1 5 0,2 1-3 0,4 0 1 15,-1 2-1-15,3-1-4 0,1 2 2 0,1 0 1 16,0 1 0-16,3 2-3 0,-2 0 3 16,-1 1-3-16,-1-1 0 0,-7-1 8 0,-2 1-7 15,-2 0 1-15,-7-1 1 0,-5 1-4 0,-1-2 1 16,-4 1 2-16,0 0-2 0,-3 0 0 0,-4-2 2 15,-6 2 0-15,-3-2-2 0,-5 0 5 0,-6-1-4 16,-4 1 2-16,-2-1 0 0,-6 0-4 16,-2-1 1-16,-6 0-1 0,-2 0-1 0,-4 0 1 15,-1 1 4-15,-2 0 0 0,-3 0 2 0,-2-2 5 16,-1 2-2-16,0 0 4 0,0 0 3 0,0 0-6 16,0 0 7-16,-1 0 1 0,1 0 0 15,0 0 3-15,-1 0-4 0,-1 0-8 0,-1-1-8 16,0-1-1-16,0 0-6 0,-3-1 3 0,3 0 5 15,-2 2-6-15,3-1 7 0,0 0-1 0,0 0-2 16,-1 1 6-16,1 1-4 0,0-2 0 16,2 1 0-16,-2 0 0 0,1 0-1 0,-3-1 0 15,3 1 0-15,-1 1-4 0,2-1 1 0,-3 0-1 16,-1 0-1-16,2-1 4 0,0 2-4 0,-4 0 2 16,4-1 1-16,-1 1 0 0,2 0 1 15,-2-1 1-15,0 1 0 0,2 0-3 0,1 0 2 16,0 0 0-16,-1-1-1 0,1 1 5 15,0 0-3-15,0 0 0 0,0 0 0 0,0 0-4 16,0 0 2-16,0 0 0 0,0 0 0 0,0 0-2 0,0 0 2 16,0 0-1-16,0 0-1 0,0-1 5 15,0 1-4-15,0 0 2 0,-1 0-1 16,0 0-4-16,-2 0 4 0,1-1 0 0,0 1 0 0,2 0 0 16,-1-2-2-16,0 2-2 0,1 0-2 15,-1 0 1-15,1 0-5 0,-1 0-1 0,-2 0-2 16,1 2-3-16,1-2-1 0,-1 0-3 0,0 0-6 15,-2 0-5-15,2 0-12 0,1 0-14 0,-1 0-19 16,1 0-29-16,-1-2-71 0,2 4-127 16,-3-1-318-16,2 2-543 0</inkml:trace>
  <inkml:trace contextRef="#ctx0" brushRef="#br0" timeOffset="209496.9137">24015 6827 1 0,'0'0'0'0,"0"0"0"0,0 0 0 15,-1 0 0-15,1 0 0 0,0 0 0 0,0 0 0 16,0 0 95-16,0 0 24 0,-3 0-19 0,3 0-5 16,0 1-6-16,-1-1-7 0,1 0-14 15,0 1-8-15,0-1-8 0,1 1-11 0,-1-1-8 16,3 0-12-16,-3 0-7 0,1 1-5 0,-1-1-2 15,1 0-10-15,-1 0-5 0,1 0-5 0,-1 0-2 16,1 0 4-16,-1 0 3 0,0 0 4 0,1 0 25 16,-1 2 22-16,2-2 22 0,2 1 14 15,-1 3-6-15,3-4-7 0,0 1-11 0,1 0-3 16,1 0 0-16,0 1 3 0,4-1-1 0,-1 0-2 16,3-1-5-16,-2 1-6 0,5-1 10 15,3 0-5-15,0 0-4 0,3 0-10 0,-3-1-12 16,7 1-2-16,-3-1-3 0,3 0 4 15,2 1-2-15,0-2-1 0,1 1 1 0,1 0-3 0,2 0-2 16,-2 1-1-16,-4 0 0 0,0 0-5 16,-2 0 0-16,-1 0-1 0,-1 0-2 0,-1-3 2 15,1 3 2-15,-4-1 1 0,-2 1 2 0,3-1 0 16,-1 1-3-16,-1-2 0 0,-3 2 1 16,1-1-2-16,-3 1 0 0,-2-1 0 0,-1 0-2 15,0 0 5-15,-1 1 2 0,-2-2 3 0,-3 1 4 16,3 0 0-16,-4 1 1 0,0-1-1 0,0 0 1 15,-1 0 2-15,0-1-1 0,-1 2 1 16,-1-1-3-16,2 1 0 0,-2-1 0 0,0 1 1 16,0-1 4-16,0 1 0 0,0-1 0 0,-2 1-3 15,2 0-3-15,-1 0-5 0,1-1-4 16,0 1-3-16,-1-3-7 0,0 2-3 0,-1 0-5 16,1 0-5-16,-3 0 0 0,2-1-3 15,-2 1-1-15,-2-1 2 0,0-1-2 0,0 1 2 0,-4-1-1 16,0 2 1-16,-1-1 0 0,-4 2 1 15,1 0 2-15,-5 0 0 0,0 0 2 0,-1 1-2 0,-2 0 2 16,2 2 0-16,-3-1 2 0,0 0 3 16,-3 0 2-16,3 0 2 0,-4-1-1 0,0 1 2 15,1-1 0-15,-5 0 2 0,0 1 0 16,0 1-1-16,-2-1 0 0,-1-1 0 0,1-1-1 16,-3 0 4-16,2 0-2 0,-1 0 1 0,-1-1 1 15,3 0-1-15,2 0 0 0,4-2 0 0,3 3 1 16,3-1-3-16,-1 2 1 0,7-1 0 0,-3 0-2 15,8 3 1-15,4-3-1 0,0 1-8 16,6-1-22-16,0 0-27 0,0 1-19 0,0-1 2 16,1 1 15-16,0 0 22 0,3 0 20 0,-1 2 8 15,-1-2 9-15,5 0 13 0,-2 0 7 0,8 0 2 16,0 1-1-16,0-2-2 0,7 1-5 16,2-1-4-16,7 0 0 0,3-1 1 0,7-1 1 15,1 1 2-15,5 0-1 0,1-1 2 0,1-1 0 16,-1 1 1-16,4-1 1 0,0-1-1 0,-3 2 0 15,-2 1-1-15,-4-1 2 0,-2 0 1 16,-2-1 1-16,-3 1 4 0,-3 0-4 0,-4-1 2 0,-3 2-2 16,-2 0-2-16,-5-1 0 15,-3 0-2-15,0 1 0 0,-8 1 0 0,2-1 1 0,-6 1 3 16,-2 0 6-16,0 0 7 0,0 0 6 0,0 0 8 16,-1 0 2-16,0 0 2 0,1 0 4 15,-1 0 0-15,1 0-3 0,-2 0-5 16,1-1-15-16,-1 1-13 0,-1-1-12 0,1-2-8 15,0 1 0-15,-3 0 0 0,3 0-3 0,-1 1-3 0,2 1-8 16,-1 0-31-16,0 0-32 0,2 3-43 16,-1 0-131-16,1 5-366 0,0 5-795 15</inkml:trace>
  <inkml:trace contextRef="#ctx0" brushRef="#br0" timeOffset="233239.3758">1657 9452 1 0,'-2'-6'0'0,"-1"-1"0"0,2-3 389 16,-3 3-29-16,-1 2-48 0,2-1-66 15,0 0-50-15,-3 1-57 0,3 2-38 0,-3 0-23 16,-1-1-6-16,0 4-5 0,0-1 1 0,-2 0 0 15,1 0-9-15,-2 1-3 0,-3 2-12 0,1 1-1 16,-1 2-3-16,-4 1 2 0,-2 3 1 0,0 1-2 16,-2 3-1-16,2-1-5 0,0 4-5 15,1-1-2-15,-2 0-4 0,1 0-4 0,1 1-7 16,5 0-7-16,3-1-3 0,3-1-3 0,-2 2 3 16,7 0 2-16,3-3 5 0,3 2 1 15,4-1 7-15,5 0 8 0,3-3 3 0,5 2 5 16,5-1-6-16,3 1-7 0,1-3-4 0,-1 2-8 15,0-1 2-15,0 1-2 0,-2-1-2 0,-4 1 0 16,-3-3-4-16,-2 3-2 0,-5-1 0 16,3 0 1-16,-8 1-1 0,-2-1-2 0,-2-2 0 15,1 2-6-15,-4-1 7 0,-1-2 2 0,0 0 4 16,-4-1 4-16,-1 0 1 0,2 0 6 16,-5-1 4-16,0 2 5 0,-4-3 2 0,1 0-4 15,-5 1-4-15,1-3-4 0,-3 0-3 16,4-1-1-16,-4-1 1 0,5-1-1 0,-4 0-3 0,5-2-4 15,-5-2-4-15,5-1-5 0,-1-5-17 16,-3 0-53-16,5-4-117 0,0 0-289 0,3-4-590 16,6-3-243-16</inkml:trace>
  <inkml:trace contextRef="#ctx0" brushRef="#br0" timeOffset="233459.99">1854 9365 1232 0,'1'-5'582'15,"1"1"-197"-15,-1 0-149 0,-1 3-75 16,0 2-48-16,0 2-43 0,0-1-35 0,2 1-14 16,2 4 1-16,-3 4 18 0,4 3 9 0,-1 5 2 15,2 1-8-15,-1 2-10 0,5 1-6 0,0 2-6 16,-1 3-1-16,1 1-4 0,1 3-7 0,-1 3-3 16,0 1-1-16,1 0-1 0,-1-4-2 0,1-1-4 15,-2-5-15-15,1-2-31 0,-1 1-49 16,0-3-65-16,-6 0-102 0,0-4-218 0,-5-3-398 15,0-3-350-15</inkml:trace>
  <inkml:trace contextRef="#ctx0" brushRef="#br0" timeOffset="234158.0783">1730 9740 46 0,'0'-6'625'0,"2"-4"-202"16,4-4-140-16,4 0-65 0,1 0-36 0,4 0-29 15,4 0-42-15,9 0-38 0,1 2-25 0,3-2-12 16,1 3-9-16,-1 1-7 0,0 0-3 16,-1 3-10-16,-3 2 2 0,-1 0-2 0,-4 2 1 15,-2 1 2-15,4 1-5 0,-7 1 1 0,-1 0-4 16,-5 1-1-16,-4 0 0 0,-4 0 1 0,-1 2 1 16,-2-2-1-16,-1 1 4 0,1 1 5 0,-1 1 5 15,-1 0 9-15,1 2 3 0,-1 0 0 16,0 1-1-16,-2 2-6 0,1-2-3 0,1 3-5 15,2-1-3-15,4 0-1 0,0 2 5 0,5-1 10 16,3 1 10-16,3-3 9 16,4-1-2-16,0 0-4 0,2-4-6 0,-2-3-5 0,2-3 1 15,0-2-2-15,-2-2-1 0,-2-4-6 0,3 0-1 16,-2-3-1-16,2-2 0 0,-2-2 3 0,-1-1 0 16,-3 1-1-16,0-2-1 0,-1-1-2 0,-4 1 5 15,-1-3 2-15,-2 1 3 0,-2-1-1 16,2 2-5-16,-5 4 1 0,-1 0-2 0,-1 4 5 15,0 4-5-15,0 3-3 0,0 4-5 0,-1 1-9 16,1 1-10-16,0 1-8 0,0 3 0 0,0 4 3 16,0 6 10-16,0 7 5 0,0 3 0 15,0 4 4-15,-1 1-3 0,0 3-2 0,-5 2 0 16,4 2-5-16,-4 2 5 0,2-5 2 16,1-3 1-16,0-9-1 0,0-4-2 0,3-6 0 15,-1-2 0-15,1-5 4 0,0-1 3 0,0-2 13 16,0-2 20-16,0-2 2 0,1-3 1 0,2-5-11 15,1-1-19-15,2-9-6 0,2-3-5 0,3-1 0 16,2-1-4-16,0-1 2 0,0 0 2 0,4 2-2 16,-5 3 2-16,2 1-6 0,-3 4 2 15,-1 3 1-15,-1 4 0 0,-1 4 1 0,-2 3-11 16,-3 3-3-16,3 0-5 0,-1 3 0 0,1 3 5 16,-2 6 3-16,2 0 3 0,-3 2 1 0,1 4 4 15,-3 1 1-15,1 3 2 0,-5 1 2 16,-1 0-3-16,-1-1 0 0,-1-1-1 0,-1-4 2 15,-1-1 0-15,1-2 2 0,-1-4 3 0,0 0-4 16,0-4 3-16,2-2 0 0,-1-1 0 0,1-2 2 16,-3 0-6-16,0-1-5 0,-1-1-10 15,-4-1-15-15,1-3-32 0,1-2-58 0,0-2-110 16,0-3-242-16,5-3-519 0,2-3-388 0</inkml:trace>
  <inkml:trace contextRef="#ctx0" brushRef="#br0" timeOffset="234491.1347">2746 9203 282 0,'13'-13'641'0,"5"0"-189"16,5-3-169-16,0 6-48 0,-3 3-31 0,-3 3-41 16,-3 4-57-16,2 4-41 0,-2 3-25 0,1 3-11 15,0 4-5-15,-1 3 7 0,-4 5 1 0,-1 3-1 16,-5 4 3-16,0 0-6 0,-4 3 0 16,-4-1-4-16,3-1-6 0,-2-1-5 0,-2-4-3 15,3-3-4-15,-1-3 1 0,0-4 2 0,0 0 1 16,0-4 2-16,0 0-1 0,2-5-4 15,1-1-1-15,1-3 3 0,2 1 9 0,1-3 9 16,6-3 5-16,7 0-4 0,3-4-10 0,4 0-4 16,5-2-7-16,-4 0-3 0,2 2-1 15,-7 0-6-15,2 5 3 0,-3 2 0 0,-5 1-2 16,0 4 0-16,-4 0-6 0,-2 2-1 0,0 4 0 16,-4 1 4-16,-4 5 4 0,-3-2 3 0,-5 6 3 15,-2-2 0-15,-5 1 5 0,-1-2 1 0,-5 0 2 16,-2 0 1-16,-2-1-3 0,-4-3-2 15,-1 1-6-15,2 0-3 0,-2-2-7 0,-3 0-10 16,0-3-25-16,-1 2-61 0,-1-2-125 16,0 0-401-16,-1-1-952 0</inkml:trace>
  <inkml:trace contextRef="#ctx0" brushRef="#br0" timeOffset="234861.2664">1383 10342 527 0,'-21'2'476'15,"-6"-2"-188"-15,-3 0-23 0,10 0-20 16,1-2-17-16,8 0-2 0,-1-2-12 0,3 1-35 16,2 0-34-16,4 1-24 0,2 0-24 0,1 2-22 15,1-1-16-15,-1 1-15 0,3 0-15 16,1 0-12-16,-1 0 0 0,4-1-10 0,7-2 3 0,6 0 1 15,12 0-4-15,11-2 6 0,4 1-2 16,9 1 1-16,-1-3-1 0,7 1 0 0,5-4-4 16,-1 1-1-16,4 0 3 0,-1-2-3 15,-2 0 1-15,-2-1-2 0,-2 3-5 16,-2-5 5-16,-2 3 0 0,-3-2-1 0,-6 2 1 0,-5 0-4 16,-10 2-2-16,-6 1-1 0,-8 2 4 0,-8 3-4 15,-7 1 3-15,-3 0-1 0,-5 1-4 0,1 0 3 16,-1 1-10-16,-4 0-5 0,-4 0-6 0,-4 2-10 15,-7 0-17-15,-6 2-35 0,-4 4-52 16,-2-1-101-16,-5 1-224 0,1 2-554 0,-3 1-319 16</inkml:trace>
  <inkml:trace contextRef="#ctx0" brushRef="#br0" timeOffset="235133.8643">1245 10594 1168 0,'-11'3'267'0,"-1"1"-33"0,-1-2-26 16,7 0 10-16,6-2 2 0,1 0-6 0,-1 0-41 15,5-1-39-15,0-1-25 0,12-3-25 0,6 0-19 16,14-4-13-16,8-1-6 0,11-1-14 16,2-1-6-16,1 3-6 0,3-1-7 0,-2 0 4 15,-1 0-1-15,0 0 0 0,-4-1-5 16,-4 2-4-16,1-1-1 0,-4 0-3 0,-1-1 5 15,-8 1-4-15,-3 0 1 0,-5 1-1 0,-1 1-4 16,-5 0 3-16,-7 4-1 0,-4 0 2 0,-9 3-4 16,-1 1-19-16,-5 0-60 0,-3 3-86 0,-6 5-410 15,-10 6-1137-15</inkml:trace>
  <inkml:trace contextRef="#ctx0" brushRef="#br0" timeOffset="240497.8922">4378 9619 1 0,'-1'-2'0'0,"-1"-2"361"16,0-1 31-16,0 0-35 0,1-2-29 0,-1 1-49 16,0 1-60-16,1 0-41 0,1 1-42 15,0-1-23-15,0 2-11 0,0 0-7 0,-2-1-4 16,2 3-12-16,0-2-7 0,0 2-16 0,0 0-13 16,-1 1-10-16,1 0-13 0,0 0-5 0,0 0-6 15,0 1-2-15,0-1-3 0,0 0-2 0,0 0-3 16,0 0-3-16,0 0 4 0,0 1-2 0,0-1 1 15,0 0 2-15,0 0-3 0,-1 1 3 16,2-1 0-16,-1 0 2 0,0 0 1 0,0-1-1 16,0 1 0-16,0 0 0 0,0 0 1 0,0 0-1 15,0 0 2-15,0 0 2 0,0 0-4 0,-1 0 3 16,1 0-1-16,0 0-1 0,0 0 4 16,0 0-4-16,0 0 1 0,0 0-3 0,1 0 3 15,-1 1 0-15,0-1 0 0,-1 0 0 0,1-1-4 16,0 1 3-16,0 0-5 0,0 0-1 15,0 0 2-15,0-1-9 0,0 1-3 0,0 0-10 16,0 0-7-16,-4 2-7 0,3 0-31 0,0 3-77 16,0 1-235-16,-1 3-596 0,1 0-430 0</inkml:trace>
  <inkml:trace contextRef="#ctx0" brushRef="#br0" timeOffset="244530.6108">4542 9688 1 0,'-2'-2'228'15,"1"-3"179"-15,-1 0-77 0,2 3-26 0,0 0 1 16,0 2-40-16,0-3-31 0,0 2-42 16,0 1-50-16,1 0-26 0,0 0-24 0,0 0-21 15,-1 1-16-15,0 2-16 0,0-3-14 0,-1 0-9 16,1 2-12-16,0-2-3 0,0 1-6 15,0-1-7-15,0 3 4 0,0 0 1 0,3 4 5 16,0 2 5-16,0 2 0 0,-1 3 0 0,1 4 0 16,1 2 2-16,-3 2-2 0,1 1 3 0,1 1 0 15,1 0-3-15,-3-1 5 0,3-2-3 16,-1-5-1-16,0-1 2 0,-2-3-3 0,0-1-1 16,2-2 0-16,-2-2 2 0,0-1-1 0,0-1 3 15,1-1 4-15,-2-3 0 0,0 0 13 16,0-1 10-16,0 0 10 0,0-1 13 0,0 0 3 0,0 1 1 15,0-4-7-15,0 2-11 0,-2-3-13 16,1-2-12-16,-1-5-5 0,-2-1-7 0,1-4 3 16,-1-3-5-16,-1-1 0 0,-1-4 3 15,3 0-6-15,-1-3 2 0,0 1-3 0,3 0 1 16,0 2 1-16,-1 0 2 0,1-2 2 0,2 0-4 16,1 1 4-16,0 0-3 0,3-1-2 0,0 3 3 15,3 0-6-15,4 1 3 0,-2 0 0 0,3 3-3 16,3 2 1-16,-1-2 0 0,1 3 1 0,4 2-2 15,-1 2-1-15,2 2-4 0,0 4-3 16,-1 1 3-16,0 3-5 0,2 1-1 0,-3 2 0 16,0 3-6-16,-3 0-2 0,0 4-7 0,1 3-15 15,-2 1-25-15,0 3-42 0,-1 2-64 16,-5 1-123-16,-2 2-207 0,-1 2-397 0,-2 0-200 16</inkml:trace>
  <inkml:trace contextRef="#ctx0" brushRef="#br0" timeOffset="244867.9171">4601 9806 863 0,'2'-1'188'0,"3"-1"-17"0,3 1-34 15,5-1 27-15,3-1 27 0,4 0-24 0,2 1-65 16,4-3-39-16,5 1-29 0,1 2-14 0,0-1-3 15,1 1-6-15,-4 1 0 0,-1 0-4 16,-2 0-1-16,-4-1 0 0,-2 2 3 0,-4 0 0 16,-2 0-3-16,-2 3 0 0,-4-1-3 0,0 1-3 15,-5 3 5-15,2 1-4 0,-1 0 5 0,-1 1 5 16,0 2 7-16,-2 2 10 0,1 1 0 16,-2 2 3-16,-2 2-5 0,1-1-1 0,0-3-3 15,1 0-5-15,0-4 1 0,0 1-9 16,1-5 1-16,0 0-1 0,1 0-2 0,-1-2 2 15,-1 1-1-15,2-1-2 0,-1-2-10 0,1 0-16 16,-1-1-21-16,-1-1-43 0,0-2-109 0,1-2-253 16,1 1-373-16,-1-5-58 0</inkml:trace>
  <inkml:trace contextRef="#ctx0" brushRef="#br0" timeOffset="245025.9146">4986 9465 1 0,'-1'-7'92'0,"-2"-2"309"0,1 0-89 0,0 4-73 16,2 1-47-16,0 2-59 0,0 1-164 16,0 1-162-16,2 4-36 0,2 2 17 0,-1 1 84 15,5 8-59-15,1-3-202 0</inkml:trace>
  <inkml:trace contextRef="#ctx0" brushRef="#br0" timeOffset="245726.2446">5371 9755 864 0,'1'1'241'0,"0"0"-128"0,3 0-52 0,-3 2 34 16,1-2 57-16,-1 1 16 0,1 3-14 0,5 0-30 16,-1 3-37-16,2 2-28 0,4 0-21 15,-2 4-12-15,1-1-7 0,-3 1-5 0,1 1 3 16,1 1-3-16,-1-1-2 0,0-4-1 0,-3-1-5 15,0-2-1-15,3-1-3 0,-4-2-2 16,0-2-3-16,-4 1-5 0,1-4 0 0,1 0-1 16,-1 0 10-16,-1-2 6 0,0 0 3 0,0-2-1 15,5 0-2-15,-2-2-3 0,4 0 1 0,0-1 1 16,0-2-1-16,3 4-1 0,-3-3-2 0,4 2-4 16,0-2-6-16,1 1-5 0,4 2-4 15,0 4-3-15,3 4 0 0,6 0 1 0,-1 3 5 16,3 3-1-16,2-1 4 0,0 3 2 0,0-2 3 15,2 0 4-15,1-1 2 0,3-2 0 16,-3 0 0-16,-2-3 2 0,-1-1-4 0,0 0 4 16,-5-4 1-16,-1 1 2 0,-2-1 5 0,-2 0 1 15,-4-4 5-15,0 1 9 0,-5-1 7 0,0-1 13 16,-4-1 11-16,-1 2 6 0,-2-2 5 16,-2-2-1-16,-1 0-3 0,-1-1-6 0,-1 2-4 15,-1 3-8-15,-5-2-9 0,4 2-5 0,-6 0-9 16,2-2-6-16,-4 3-7 0,-3 2-6 15,-3 1-2-15,-1 3-3 0,-4 1 3 0,-1 5 1 0,1 0 0 16,-2 1 0-16,7 2-4 0,-1 0-3 16,7 4-2-16,2 0 1 0,6-2 0 0,3 3-1 15,2-2-4-15,6 0-4 0,2-2-1 0,3-6 2 16,4 0 6-16,2-3 5 0,-1-3 1 16,0-1 4-16,0-3 4 0,-2-3 3 0,-1-1 7 15,0-2-1-15,-4-4 2 0,3 2-1 0,-5-7 5 16,-2-1 6-16,-1 0 3 0,3-2 2 0,-4-1 0 15,1-1-1-15,-1 0 3 0,-1 0 8 0,-3 0-1 16,1 2-3-16,-4 2 0 0,1 2-4 16,0 3 2-16,-3 2 0 0,1 2 1 0,1 2-5 15,0 5-4-15,0 4-12 0,1 1-7 0,1 0-9 16,0 1-12-16,1 3 1 0,1 3 0 0,-2 9 1 16,2 4 8-16,-2 4 4 0,2 5-1 15,2 0 4-15,0 3-3 0,2 0-4 0,-1 0 0 16,2 3-4-16,-3-2 3 0,4 2-18 0,2-3-41 15,-4 0-83-15,0-2-198 0,3-2-786 0,-1-4-552 16</inkml:trace>
  <inkml:trace contextRef="#ctx0" brushRef="#br0" timeOffset="247063.2662">7312 9401 1576 0,'-1'-3'283'0,"0"-1"-5"0,0 2-65 16,0 3-80-16,1 0-38 0,0 0-43 15,-1 2-32-15,-4 3 2 0,2 7 14 0,-4 2 18 16,-3 6 10-16,0 5 6 0,1 3-8 0,0 2-8 16,2 2-7-16,0 6-10 0,-1-1-4 0,5 0-5 15,1 1-7-15,2-3 0 0,3 1-9 16,2-5-2-16,6-3 1 0,1-3-1 0,2-5 7 15,8-4 0-15,3-3 0 0,0-2-5 0,5-4-2 16,0-2-1-16,7-2-3 0,-4-4 4 16,1-3-9-16,1-2-1 0,-5-3-4 0,-4-2-3 15,1-3 7-15,-6-1 0 0,-1-4 3 0,-1-1-3 16,-6-4 0-16,2 0 0 0,-4 1 0 0,-5-3 6 16,1 2-4-16,-5 0-2 0,-1 3 0 0,-3 2-5 15,1 2 8-15,-6 0 1 0,3 3 1 16,-5 0 1-16,-1 2-5 0,-1-1 2 0,-1 4-2 15,0 2 6-15,-2-1-6 0,2 3-1 0,2 3-2 16,0 3-9-16,-3 3 8 0,1 2 0 16,-2 3 3-16,3 4 2 0,0 2-2 0,0 1-2 0,3 4 0 15,3 1 4-15,0-1-2 0,3 3-1 16,3 1-1-16,4-1-4 0,-1 2 6 0,6-3 1 16,3 2 3-16,5-6 2 0,3-2-8 15,7-4 0-15,2-1-5 0,1-5 1 0,3-4 2 16,5-1-3-16,1-4-1 0,-2-1-5 0,-3-3 4 15,2-2 1-15,-4 0 0 0,-1-3 4 0,2-3-9 16,-6 1-1-16,-1-3 3 0,-3-2 2 16,-4-1 6-16,-1 0 1 0,-1 2 1 0,-6 0-2 0,1 2 5 15,-5 1 1-15,-1 1 2 0,-5 3 3 16,0 0-3-16,-2 4 0 0,-1-2 0 0,0 5-2 16,-2-1 0-16,-4-1-1 0,-3 4 0 0,-1 1-4 15,-2 3 1-15,-4 1 2 0,-2 1-1 16,-1 2 6-16,0 2-5 0,1 3-3 0,1 2-1 15,1 0-2-15,5 2 4 0,2-3 0 0,3 1 3 16,4 1-4-16,2 0 0 0,3 0 2 0,2-2-2 16,5 2 4-16,2-6-4 0,5-1-2 15,-1-4 0-15,3-1-3 0,1-1 5 0,2-2 2 16,-2-2 1-16,-1-2-3 0,-4 0-1 0,2-3 1 16,-3 1 0-16,-1-1 6 0,-2-4-2 15,3 2 0-15,-4-3-2 0,-1 1 0 0,1 0 1 16,-5-3 2-16,3 3 2 0,-5-1-1 0,3 3-2 15,-4 0 0-15,-1 4 1 0,0 3 2 0,-1 0-4 16,1 2-6-16,0 0-6 0,0 2-5 16,-1 2 5-16,1 3 4 0,0 3 7 0,0-2 0 0,2 5-2 15,0 0 1-15,2 2-3 0,2 1 5 16,-2-1-1-16,3 1-1 0,2-3 1 0,2-1-5 16,-2-2 3-16,0 0 1 0,1-4 2 0,0-2 0 15,0-1-3-15,0-2 0 0,0-2-2 0,1-2 1 16,1 0 2-16,-2-2 0 0,0-1 0 15,2-3-2-15,-2 1 2 0,1-2 2 0,0 1 1 16,3-2 2-16,-3 0-4 0,-5 1 0 0,2 2-2 16,1 3 0-16,-2 1 3 0,-4 2-5 0,-2 1-6 15,0 1-8-15,-1 2-2 0,1 3 4 16,-1 1 7-16,1 3 8 0,2 1-2 0,-3 2 1 16,1-1-1-16,0-2 0 0,0 1 2 0,1-2 1 15,5-1 0-15,2-3-3 0,2-1-3 16,2 0-8-16,5-3-18 0,2-1-18 0,-1-2-19 15,3-2-17-15,-3-1-3 0,1-1 10 0,-2-3 16 16,0-1 20-16,1-1 23 0,1-4 10 16,-1 0 9-16,-1-3 7 0,-3-1 7 0,2 2 11 0,-4-5 4 15,2 1 9-15,-5-1 7 0,-2 1 5 0,0 2 13 16,1 0 5-16,-5 1 7 0,1 2-2 16,-4 6 0-16,0-1-3 0,-1 6-6 0,0 3-6 15,0 1-17-15,0 2-20 0,0 1-14 0,0 1-10 16,0 2 1-16,0 3 6 0,0 4 3 15,0 4-1-15,0 4 1 0,0 6-2 0,0-1 1 16,1 2 3-16,2 1-2 0,-1 3-1 0,1 0-1 16,-2 1-3-16,-1 2 0 0,0-3 2 0,0-1-3 15,1 0-6-15,-1-5-13 0,4-1-24 16,-2-3-39-16,0-2-41 0,2-5-48 0,1-4-45 16,-4-2-55-16,3-5-107 0,0-2-194 0,-1-2-221 15,-3-5 90-15,1-2 703 0</inkml:trace>
  <inkml:trace contextRef="#ctx0" brushRef="#br0" timeOffset="247289.3672">8924 9823 1 0,'-1'-11'148'0,"-2"0"433"16,3-3-101-16,4 6-94 0,-1 4-78 15,4 0-59-15,-2 1-52 0,5-3-48 0,3 2-26 16,4 1-26-16,2 1-21 0,8 0-11 0,-3 1-14 16,5 2-13-16,-3 2-5 0,-2-1-5 15,0 2-4-15,1-1-3 0,-2 1-3 0,-4-1-6 16,2 0 1-16,-7-2 0 0,2 0-2 15,-5 0 4-15,-2 1-5 0,-5-2-5 0,2 0-2 16,-5 0-2-16,0 1 2 0,-1-1-1 0,0 0 3 16,-1 0 2-16,1 0 3 0,-1-1 9 0,1 1 1 15,-1 0-1-15,-1-3-10 0,-1 1-20 0,1-3-34 16,-3-2-90-16,-1 2-285 0,-2-1-1111 16</inkml:trace>
  <inkml:trace contextRef="#ctx0" brushRef="#br0" timeOffset="248577.6529">10319 9661 1 0,'1'-10'190'0,"1"-2"322"0,-2-6-99 16,1 5-45-16,-1-1-41 0,0 2-71 0,-1 2-52 16,-2 0-52-16,1 4-36 0,-3-2-21 15,1 3-31-15,-5 2-15 0,2 0-18 0,-3 1-13 16,-3 4-8-16,-1 1-4 0,-8 5-1 0,-4 4 1 16,-4 7 5-16,0 1 1 0,2 5 7 15,-2 0 4-15,-3 4 1 0,2 1 4 0,-1 2-2 16,1 6-2-16,3 0-5 0,1-3-4 15,3 0-6-15,8-5-3 0,2-6-1 0,10-3-1 16,3-4 3-16,3 0 4 0,6-1 1 0,5-4 6 16,4 0 2-16,7-4 0 0,6-5-3 0,6-2-6 15,8-2-7-15,2-3-6 0,0-3 0 0,-2-3-4 16,1 0 4-16,-7-4 0 0,-2 0-1 16,-5-2 5-16,-3 0-1 0,-8 0 2 0,-3 0 2 15,-4-1 0-15,-6 1-1 0,0 2 2 0,-4 0 4 16,-2 1-1-16,-4 4 2 0,1-1-2 0,-5 4-6 15,1 0 0-15,-3 3-4 0,-2 0-2 16,-5 6 3-16,3-1-3 0,-7 5 1 0,0 4-1 16,0 3 2-16,1 1-1 0,3 0 2 0,2 0 2 15,4-1-4-15,4 1 5 0,1 1-4 16,5-1 1-16,4 1 2 0,3 1-3 0,3-3 0 0,8-2-3 16,2-2-2-16,5-3 3 0,3-5 0 15,6-3 0-15,0-4-3 0,-1 0-1 0,-2-4-1 16,2 0 0-16,-2-2 8 0,-4-3-4 0,-4 1 4 15,-5-1 1-15,-2 0-1 0,-3 0 5 0,-2 1-2 16,-1 0 4-16,-2 5-3 0,-4 0 4 16,-1 2-2-16,-1 4-1 0,-1 0 1 0,-1 2-13 15,0 2-5-15,-1-2-10 0,1 2-6 0,-2 2 8 16,-1 4 7-16,2 2 12 0,-1 1 1 0,-3 3 2 16,2 2-3-16,1-1-1 0,-2 1 3 15,3 0-5-15,0-3 3 0,2-1-1 0,3-6-5 16,-1-1 4-16,5-2-4 0,0-2 2 0,2-2-4 15,4-1-2-15,3-4-2 0,4-2-2 0,-1-3 5 16,4-2-1-16,-1-2 5 0,2-1 3 0,-1 0-4 16,1-3 8-16,-2 0-2 0,2-2 3 0,-1-2 1 15,-3 4-3-15,0 1 1 0,-2 5 0 16,-5 3 4-16,0 2 0 0,-6 3 2 0,-4 4-3 16,-2 1-10-16,-2 1 0 0,0 2-4 15,0 2 2-15,0 4 7 0,0 3 0 0,0 5 2 16,0-1-1-16,-1 3 1 0,0-3 0 0,-1 0 2 15,0-1 0-15,2 0-4 0,-3 0 4 0,3-1-3 16,0 0-4-16,1-3 2 0,1 0-8 16,3-6-2-16,1-1-1 0,4-3 0 0,4-3 1 15,-2-2 1-15,4 0 2 0,0-4-5 0,2-4 6 16,1-1 0-16,-2-1 2 0,1-4 7 16,5 0-3-16,-4-3 4 0,3-3 2 0,-1-2-2 15,1-2 7-15,-4 1 3 0,0 0 6 0,-3 2 3 16,-4 6 10-16,0 1 10 0,-6 5 12 0,0 2 12 15,-3 6-5-15,0 3-11 0,-2 1-20 16,0 2-21-16,0 1-7 0,1 3-1 0,2 5 4 0,0 2 4 16,0 8 2-16,4 4 0 0,-1 4-3 15,0 3 4-15,2 1-5 0,1 0 3 0,-4 1 0 16,2-2-7-16,-2-1 5 0,-2 2-5 0,-3 0-3 16,-1 2-14-16,-3 0-29 0,4-4-36 15,-2-5-45-15,4-5-55 0,0-9-95 0,1-1-228 16,0-6-446-16,-1-3-237 0</inkml:trace>
  <inkml:trace contextRef="#ctx0" brushRef="#br0" timeOffset="248789.3769">11456 9876 33 0,'-2'-3'795'0,"-1"-2"-260"0,2-1-177 16,2 0-44-16,4 3-46 0,-1-1-57 0,4 0-48 15,1-1-37-15,3 1-33 0,3 0-20 0,3 1-12 16,3-1-10-16,4 2-7 0,-2 0-6 15,4-2-8-15,-2 3-5 0,-1-3-5 0,-4 2-8 16,-2 2-5-16,1-3-1 0,0 2-4 16,-3 0 3-16,-2 1-7 0,0-2-1 0,-2 2-6 15,-2-1-6-15,2-2-12 0,-3 1-26 0,-2 1-58 16,1 0-163-16,2 0-661 0,-4 0-701 0</inkml:trace>
  <inkml:trace contextRef="#ctx0" brushRef="#br0" timeOffset="249265.9629">12176 10119 1688 0,'3'-14'199'0,"5"-7"7"15,2-5-33-15,5 3-23 0,3-1-14 0,3-2-21 16,-1-1-20-16,2-2-16 0,0-1-10 0,2-2-14 16,-1-3-5-16,0-1-8 0,-2 3-8 15,-3 3-5-15,-1 4-7 0,-4 2-2 0,-3 5 1 16,-7 3-2-16,0 3 3 0,-3 6-3 0,-3 3-7 15,1-1-8-15,-2 4-11 0,-3 0-5 0,-3 4 0 16,-3 5 0-16,-4 3 2 0,-4 5 4 0,1 1 2 16,0 6-2-16,5 1 6 0,1 2-3 15,5 4-1-15,6 1 2 0,3 0-2 0,6-1 4 16,4 0 2-16,5-5-1 0,1 0 0 16,3-2-2-16,-2-1 2 0,2-3-3 0,-3 1 4 0,-2-4 0 15,-2 0-3-15,-2-1 2 0,-1-3-5 16,-5-4 2-16,0 1 3 0,-3-2 0 15,-1-1 0-15,-1 0 0 0,-3-1 0 0,0-1 0 0,0-2 8 16,-2 0 0-16,-3-2-5 0,0 0 0 0,-2-1-12 16,0-4-11-16,1 0-15 0,0-4-47 15,0-2-72-15,4-1-181 0,3-5-581 0,6-4-678 16</inkml:trace>
  <inkml:trace contextRef="#ctx0" brushRef="#br0" timeOffset="250214.1093">12877 9682 894 0,'15'-4'592'0,"3"-2"-98"0,4-1-187 16,-2 4-78-16,-8 3-68 0,-1 1-60 16,-2 3-54-16,-2 1-23 0,-3 3-5 0,2 4-1 15,-4 4 4-15,-2 4 5 0,-1 2 3 0,-6 3 4 16,1 0 0-16,0 0-5 0,-3 0-10 16,2-1-2-16,2-4-4 0,-2-2-4 0,4-2 2 15,2-1-5-15,1-1-1 0,2-1-1 16,6 0 1-16,0-2 3 0,6 0 0 0,5-4 1 0,2 0-6 15,2-2-6-15,3 0-2 0,-1-4-4 16,1-2 5-16,-2-2-1 0,-3-1 2 0,-2-1 1 16,-1 0-2-16,-4-1 4 0,2-2 0 15,-4 0 5-15,0 0-1 0,-4-1-2 0,0 1 3 16,-5 3-2-16,-1-2 7 0,-2 4-2 0,0 0 1 16,-1 1-2-16,0 2-8 0,0-1 3 0,1 0 0 15,0 1-2-15,-1 0-2 0,1 0-5 0,0 1-3 16,0-1-6-16,0 0-1 0,1 0-4 0,-1 1 2 15,1 0 5-15,3 3 5 0,1-2 10 16,6 1 3-16,3 2 2 0,4-4 3 0,9 1-6 16,0-1-4-16,-2-2-1 0,5-1-1 0,-4-4 4 15,-2 1 1-15,-1-2 1 0,-2-3-4 16,2-1 5-16,-4-3 3 0,-1 0 2 0,0-2 7 16,-7 0-3-16,1-2 2 0,-3 3 2 0,-4 1 4 15,-1 0 6-15,-3 3 0 0,-1 0 3 16,-2 5-4-16,1-3 1 0,-3 5 0 0,2 0-3 15,1 2-5-15,0 1-16 0,0 3-10 0,-2 1-5 16,-1 6 0-16,1 2 8 0,-5 4 4 0,3 7 1 16,0 3-3-16,2 6 0 0,-4 3 1 0,2 3-1 15,-5 4 6-15,2 1-10 0,-1 3-16 0,-1-2-17 16,8-5-21-16,0-8 0 0,5-6 3 16,-2-5 7-16,-1-7-2 0,1-2-17 0,-1-6-21 15,1-3-7-15,3-2-11 0,1-3-25 0,0-6-17 16,3-2-15-16,5-6 10 0,-1-3 40 15,-1-3 42-15,1-2 30 0,1-2 17 0,3-3 8 0,-3 1 5 16,4-3 5-16,-4 3 7 0,6 0 8 16,-4 1 9-16,2 4 24 0,1 1 23 0,-1 2 46 15,-2 2 38-15,3 3 28 0,-4 2 16 0,5 2-26 16,-3 6-29-16,0 2-40 0,-1 3-33 16,-1 2-25-16,-4 2-16 0,0 3-11 0,-1 2-9 15,-1 8 2-15,-3 4-1 0,3 2 1 16,-5 5 2-16,-1-1-3 0,-2 0-1 0,-4 1-2 0,-2-1 2 15,1-1 2-15,-2-3 0 0,4-1 0 16,1-6-5-16,1-2 1 0,1-2 2 0,1-2-2 16,1-2 8-16,1-2-4 0,4-1-1 0,4-2 3 15,5-2-5-15,0-2 6 0,7-4-1 0,1-2 1 16,1-3-4-16,2-2 2 0,-3 0 1 16,2-3 1-16,-3-1 6 0,4-2-4 0,-2-4 1 15,2 3 5-15,-3-1 2 0,0 1 10 0,-2 2 6 16,-2 1 14-16,-5 2 7 0,-2 2-7 0,-4 1-3 15,-3 3-9-15,0 2 1 0,-2 1 4 16,-4 4-2-16,0 3-11 0,0 0-15 0,-2 0-10 16,1 3-5-16,-4 0-2 0,2 5-1 0,-6 6 1 15,-2 4 6-15,-2 3 0 0,-3 4-1 16,5-2 3-16,1-1-2 0,0 1-1 0,9-1 3 16,5-1 2-16,5 0 1 0,5-4 5 0,1 0 0 0,5 0-5 15,4-5-2-15,2 1-5 0,4-3-12 16,-1-2-25-16,3-1-62 0,-1-3-117 0,2-2-758 15,1-4-783-15</inkml:trace>
  <inkml:trace contextRef="#ctx0" brushRef="#br0" timeOffset="252133.8254">15884 9968 1 0,'-5'-7'471'15,"1"-2"52"-15,-3-4-80 0,4 0-59 0,-3 3-85 16,3-1-60-16,-4 1-53 0,4 2-39 0,-5-3-36 16,-2 2-24-16,0-2-20 0,-3 4-17 0,-4 1-16 15,-4 3-6-15,0 3-8 0,-1 2 0 0,-5 5-1 16,3 4-5-16,-4 4 1 0,-1 3-7 0,5 1 3 16,-3 2 2-16,6 0 1 0,-1 4 1 0,2 3-6 15,1 1-3-15,6 1-4 16,3-2-1-16,4-1 4 0,5-5 3 0,7-4 1 0,4-3-1 15,4-5 5-15,5 1 2 0,8-5 2 0,6-4 4 16,6-3-8-16,1-4-8 0,2-4-3 16,1 0-1-16,-2-4 0 0,-1 0 2 15,1-4-1-15,-8 0-5 0,-3 0 3 0,-4-2 2 16,-6 2 0-16,-5 0 8 0,-5 3-6 0,-2 1 1 16,-7 4 2-16,-1 4-1 0,-1-2 5 0,-3 3-2 15,-2 2-3-15,-1 0-8 0,0 4-2 0,-7 1 1 16,2 5 1-16,-3 0 4 0,-4 5-1 0,3-2-2 15,5 5-2-15,0-4-2 16,4 3 3-16,5-1 2 0,3 0 2 0,5 0 0 0,6-1-3 16,4 1 2-16,7-4 0 0,10 0 5 0,7-4-4 15,9-4-6-15,5-3-3 0,1-2-8 0,0-1 5 16,-1-5 0-16,0 1 1 0,-8-4 2 16,0-2 0-16,-6-1 3 0,-5-3 2 0,-4 0 6 15,-1-2-1-15,-7 4-2 0,-5 3 2 0,-4 0-2 16,-7 4 8-16,-1-1 5 0,-5 2 3 0,-2 1 3 15,-4-1-7-15,1 3-1 0,-4-1-4 0,-3 1-2 16,0 1-1-16,-2 1-3 0,-4 1-2 16,1 2-4-16,1 2 2 0,-3 2 4 15,4 4 0-15,-4 2 4 0,5 1-6 0,3 3-2 16,3 0-1-16,4 5 2 0,6-1 2 0,7 1 0 0,2 0 1 16,9 0-6-16,6 0 5 0,6-6 3 15,6-1-1-15,2-4 2 0,2-4-7 0,-3-1-4 16,0-5-4-16,-1-3 2 0,-7-1 3 0,-1-7 2 15,-2-1 2-15,-5-4-3 0,1-3 4 0,-3-2 3 16,-4-2 0-16,0-2 0 0,-2-5-1 16,-1 2-2-16,-3-6 0 0,-1 1 5 0,-4-4-2 15,-4 1 2-15,-3 1 1 0,-2 4-4 0,-4 4 2 16,0 5 4-16,-3 4 1 0,2 4 5 16,-1 5-2-16,3 4-2 0,-1 2-4 0,2 4-5 15,-1 2-1-15,2 5-5 0,-2 3 1 0,1 6 0 16,-3 8 1-16,2 5 2 0,3 3 2 0,-2 6 3 15,6 2-3-15,1 3-2 0,0 3-1 16,0 3-4-16,3-5 5 0,1-3-1 0,1-3 2 16,3-9-2-16,1-6 0 0,0-9 0 0,1-5 2 15,0-2 6-15,1-6-5 0,0-2-1 0,6-4 0 16,1-5-3-16,1-2 5 0,1-4 1 0,-1 0 1 16,-2-3-1-16,0 0-3 0,1 0-1 15,-4 1 2-15,0 3 2 0,1 2-1 0,-3 2-1 16,0 2-3-16,-3 1-1 0,-3 4 3 0,-2 1-2 15,-3 3-1-15,-2 1-3 0,5 2-4 16,-5 4 2-16,5 2 1 0,-3 4 6 0,4 0 0 16,-1 3 0-16,-2 0-1 0,4 0-2 0,-2 0 4 15,1-1 0-15,-1-2 4 0,2 1 1 0,-1-2-5 16,2-1 1-16,-2-3-3 0,2 0 4 0,2-1 1 16,0-3-3-16,2-2 2 0,3-2-6 15,3 0 3-15,-3-4 2 0,-1-1 3 0,1-1 2 16,-4-2-6-16,2-1 1 0,-2 0-2 0,-3-1 4 15,0 1 1-15,0-1 0 0,-2 1 1 0,-4 1-4 16,2 0 3-16,-3 1 2 0,-2 3 2 16,0 2 4-16,-1-1-2 0,0 1-2 0,0 2-2 15,0 1 1-15,0 0-2 0,0 1-3 0,2-1-2 16,-2 1-4-16,2 1-3 0,0-1 1 16,0 5 3-16,0 1 1 0,4 1 2 0,-3 3 0 15,3-1-4-15,-1 1 4 0,4 1 1 0,2 1 1 16,2-3 1-16,2 1-5 0,3 0 2 0,-2-2 0 15,4-1 0-15,-1-3 1 0,2-3-3 0,-1-1-2 16,-3-1-2-16,0-2 3 0,-2-2 2 0,-2-1 1 16,2-5 4-16,-4 1-4 0,0-4 1 15,-2 3 1-15,0-2 0 0,-3 1 5 0,0-2-3 16,-2 3-2-16,-1 0 0 0,1-2-3 0,-2 3 4 16,1 0 2-16,1 1 3 0,-2 2-1 15,0-1 2-15,2 4-2 0,-2 1 0 0,-1 2 2 16,0-2-5-16,1 2-4 0,0 2-4 0,2-1-2 15,0 2 4-15,2 2 3 0,2 1 2 0,4 0-3 16,-2 2 0-16,1 0-2 0,-1 0 1 16,1 1 4-16,0-1-2 0,-1-1 0 0,0 0-1 15,3 0-2-15,0-2 2 0,2-3 3 0,-1-1 2 16,1 1 0-16,-2-2-3 0,1 0-2 0,0-2 0 16,-2 2 2-16,3-1 2 0,0-1-3 0,-1 0 3 15,1-1-5-15,-2 0 5 0,-2-2 2 16,0 2 4-16,0-1-3 0,-3 0-3 0,1 2-3 15,-1-1-4-15,-4 2 5 0,2-1-1 0,-2 0-2 16,-2 2-3-16,-1-2-13 0,2 4-10 0,-2 0-31 16,1 0-64-16,0 2-134 0,1-2-766 0,1 2-698 15</inkml:trace>
  <inkml:trace contextRef="#ctx0" brushRef="#br0" timeOffset="252770.6482">19584 9871 618 0,'-6'-11'385'0,"-5"-5"1"0,-2-2-114 0,4 4-13 15,1 7-17-15,-1-1-48 0,-1 4-47 0,-1-1-33 16,-2 2-27-16,1 1-18 0,-3 4-10 0,-3 1-3 16,-5 5 3-16,-1 2 4 0,-6 3-1 0,-2 1-6 15,1 3-10-15,0 1-13 0,2-2-6 16,5 1-6-16,4 1-6 0,4 0-2 0,4-3-5 16,3 2-3-16,5-1 1 0,7 0 5 0,4 0 6 15,8-2 4-15,9-2 1 0,6-4-5 0,11-1-1 16,4-5-3-16,2-4-4 0,3-1 0 15,-5-6-5-15,-4 2-2 0,-5-2-2 0,-1-2 3 16,-7 3 0-16,-4-3 2 0,-5 3 1 0,-4 0-5 16,-5 2 4-16,-2 1 2 0,-4 1 0 15,2 0 2-15,-5 3-1 0,1 1-7 0,-2 0-6 16,0 1-6-16,-2 2-2 0,4 0 3 0,-2 2 4 16,0 5 2-16,1 1 4 0,-1 3 1 15,1-1-1-15,2 3 4 0,0 2-2 0,-1-3-4 16,3-1-1-16,0 0 2 0,2-2 0 0,1-4 1 15,-2-1 3-15,3-4-4 0,0-2 4 0,4-2-2 16,1-1 0-16,2-4 3 0,4-2-2 0,-3-1-1 16,3-3-1-16,-1 1 2 0,-1-3 2 0,4 0 2 15,-4-4 1-15,1 2-3 0,-3 0 3 0,0 0 1 16,-2 2-1-16,0 3 5 0,-1 1-4 16,1 3 4-16,-1 2-3 0,-1 0 0 0,-2 4 0 15,0 0-2-15,0 2-1 0,-1 2-4 0,1 1 4 16,-1 3-6-16,0 3-1 0,1-1 6 15,2 4-7-15,-1-2 2 0,-2 3-1 0,-1 0-3 16,2 1 4-16,-3-1 1 0,1 1 1 0,2-2-2 16,-2-1-3-16,3 2-13 0,1-3-23 0,2 2-39 15,4-2-68-15,1 0-173 0,9-3-785 16,-1-1-584-16</inkml:trace>
  <inkml:trace contextRef="#ctx0" brushRef="#br0" timeOffset="253099.2406">21528 9892 1263 0,'-7'-5'450'16,"0"-1"-86"-16,-3-1-90 0,4 3-54 0,-3 2-56 15,-1 2-48-15,-1 1-31 0,-8 4-11 16,2 2 0-16,-6 4-12 0,1 2-6 0,-3 3-3 16,-1 1-8-16,1 0-2 0,0 3-6 0,5 0-4 15,-2 1-4-15,2 1-5 0,6 1-5 16,3-1-7-16,6-1 4 0,6-2-2 0,6 0 0 16,6-1 3-16,3 0-11 0,7-4 1 0,3 0-7 15,8-2-9-15,3-4-9 0,7-3-24 0,-3-1-26 16,1-2-40-16,1-2-42 0,0-2-83 15,-2-2-215-15,-3-2-563 0,1-5-472 0</inkml:trace>
  <inkml:trace contextRef="#ctx0" brushRef="#br0" timeOffset="253544.695">21962 9963 1198 0,'-2'-6'624'15,"-2"0"-132"-15,3-2-164 0,0 3-67 0,1 0-64 16,1 2-41-16,-1 2-47 0,0 0-41 0,1 1-19 15,-1 1-24-15,2 1-12 0,0 3-5 0,2 2-4 16,-1 2-1-16,6 4-1 0,-1 6 3 16,-3 2-3-16,3 0 5 0,1 6 0 0,-3 1-4 15,-1-1 4-15,-1 2-5 0,-2 2-1 0,-2 1 5 16,-4 1-8-16,2-5 2 0,0-2-2 16,-1-5 2-16,1-3 0 0,1-5 0 0,-1-5 2 15,2-4-4-15,-1-2 4 0,1-1 13 0,-2-4 3 16,2-1 1-16,-1-4-6 0,-3-6-10 15,2-5-4-15,1-2 2 0,-2-4 0 0,-3 0 0 16,4-5 1-16,-2-1-4 0,0-6 2 0,4 0-1 16,0-2-1-16,2-1 4 0,5 1-6 0,2 0 2 15,3 2-1-15,0 4-1 0,5 0 4 0,-4 8 0 16,7 2 0-16,-1 5-2 0,2 2 4 16,-1 6-4-16,-1 2 2 0,-5 3 3 0,-2 4-9 15,0 2 2-15,0 4-3 0,-2 5-1 0,1 3 2 16,1 6 1-16,-5 5 2 0,-3 1-2 0,0 2 3 15,-4 1-3-15,-3-3 1 0,0 0 5 16,-2-3-4-16,0-2 0 0,-4 1 2 0,-2-2-4 16,-1 0 5-16,-6 0 1 0,2-4 2 0,-3 0-3 15,-6 0-1-15,3-2-3 0,-2-2-1 0,-2-1-1 16,3-1-17-16,-3 0-30 0,8-2-65 0,1-1-161 16,6-3-728-16,6 1-696 0</inkml:trace>
  <inkml:trace contextRef="#ctx0" brushRef="#br0" timeOffset="254490.5168">23034 9892 95 0,'2'-2'534'16,"2"1"5"-16,-2-1-44 0,-1 1-48 0,-1-1-76 16,-1 4-117-16,0-2-85 0,0-2-62 15,-3 2-39-15,1 2-34 0,-1-2-16 0,-5 3-1 16,-2 0 1-16,-6 2 7 0,-4 4 4 0,-6 1 0 15,4 0-6-15,-1 6-3 0,4-3-6 0,-1 3-5 16,5 2 2-16,1-1-3 0,0 1-2 16,4 4-1-16,2-2-4 0,4 1 1 0,1 2 4 15,3-4-1-15,6-2 2 0,0-3 0 0,4-2 1 16,4-4 2-16,4-4 3 0,1-2-1 0,3-2-2 16,-1-2-1-16,2-2-7 0,0-3 4 15,-1-3 1-15,0 2-1 0,0-5 1 0,-3 2-2 16,-2-2-1-16,-2-1 3 0,-2 0 2 0,-2-2 1 15,0 0-2-15,-1 2 1 0,-3-1-3 0,-3 1 1 16,-2 0 2-16,0 3 0 0,-1 0 1 16,0 5-2-16,0-2-3 0,0 1 1 15,-1 2-1-15,1 1 2 0,0 1-2 0,0 2-3 0,1 1-5 16,0 0-5-16,-1 1-6 0,5 0-4 16,-2 4 7-16,9 3 1 0,5 1 5 0,4 5 3 0,8 0 2 15,4 0 3-15,6 4-2 0,3-1 0 16,9-2-5-16,0 2-3 0,3-6 2 0,3 0-2 15,-3-1 2-15,4-2-2 0,-1-1-2 0,-4-2-1 16,-4-3 1-16,-3-2 6 0,-3-1 4 16,-4-2-1-16,0-2 0 0,-8-3-3 0,-3 1 6 15,-7-3 2-15,-3-1 6 0,-5 2-1 0,0-4 1 16,-4-1 1-16,0 2-3 0,-2-1 4 0,-3 3 0 16,-3 2 1-16,-1-1 0 0,-1 3-4 15,-2 0-3-15,0 1-2 0,-5 1-3 0,-1 0-2 16,-6 0-4-16,-3 4 0 0,-8 1-3 0,-3 2 5 15,-3 1 3-15,0 3-3 0,-2 0 2 16,0 2-3-16,8 1-1 0,5-2 2 0,6 5-3 16,5-1-4-16,8 2 3 0,3-2-3 0,9 0-1 15,1-4 9-15,10 2-2 0,9-5 4 0,2-2 2 16,6-1-6-16,-1-4 3 0,-3-1 0 16,-3-4 2-16,-1-4 6 0,-2 2-1 0,-5-7 1 0,3 0-2 15,-5-4 1-15,1 1 2 0,-2-4 0 16,-6-1 2-16,5-1-3 0,-4-4-1 0,-3 1-1 15,-1-5 5-15,-5-1 4 0,-2 1-3 0,-4-1 0 16,-2 3-5-16,-4 3 1 0,-3 3 2 0,1 2 4 16,1 4 6-16,0 7-4 0,0 0 5 15,4 5 1-15,0 3-5 0,-1 1 0 0,3 4-11 16,1 1-9-16,-3 5-2 0,-4 8 1 0,4 4 4 16,-5 5 2-16,5 7 3 0,-3 2-3 15,5 6-1-15,-2 5 2 0,2 1-3 0,1 2 4 16,-1 1-3-16,1-4-2 0,1 2-1 0,-1 2-6 15,1-3 3-15,0-1-8 0,-1-1-27 0,0-1-56 16,-2-2-121-16,1-1-653 0,-3-3-905 16</inkml:trace>
  <inkml:trace contextRef="#ctx0" brushRef="#br0" timeOffset="257446.9584">4751 10548 61 0,'-5'-5'513'0,"-5"-2"-115"0,0-1-10 0,4 1-39 16,5-1-15-16,1 3-27 0,1-2-92 0,2 2-76 15,5-2-53-15,1 1-31 0,2-2-20 0,6 4-9 16,6 0-2-16,-2 2-9 0,6 2 2 0,0 4-7 16,5 3-5-16,-1 4 0 0,0 1-2 15,-1 2-2-15,-2 3-3 0,0 1 2 0,-6 3-3 16,-1 2 3-16,-3 1 1 0,-3 1-1 0,-3-1 4 15,-6 0-4-15,-2-5-1 0,-5 1 4 16,-3-2-1-16,-3-3 3 0,-7 0 3 0,2-2 3 16,-6-3-2-16,1-2 3 0,-2 0 1 0,1-5-2 15,-1 0 3-15,1-3-2 0,2-2 1 0,1 0 3 16,5-3-5-16,0 0 0 0,3-2-5 0,2 1 0 16,2-3-4-16,5 3-8 0,0 0-9 15,7-4-9-15,4 3 0 0,7-2 7 0,7-1 9 16,5 1 7-16,5 0-1 0,5 1 1 0,1 1-1 15,4 2 1-15,2-4 3 0,-3 3 0 0,-4-2 1 16,2 2-3-16,-7 0 1 0,-2 0 1 16,-5-1-1-16,-4 0 2 0,-6 2-2 0,-4-1 7 15,-4 1 2-15,-7-1 9 0,0 0 12 0,-4 2 4 16,-2 0 3-16,-2-2-7 0,-1 1-6 16,-1 0-6-16,-2 0-6 0,-3 1 3 0,1 0-5 15,-2 0-1-15,0 3-1 0,-1 1-7 0,1 0 2 16,3 4-2-16,-1 1 0 0,-1 3-1 0,1 4-2 15,3 2-1-15,1 4 0 0,1 1 1 0,4 2 0 16,4 1 1-16,5 3 0 0,4 0-3 16,7 1 2-16,9-2-3 0,4-2-1 0,8 0-4 15,7-5-2-15,2-4-3 0,-1-5-1 0,1-1-2 16,-3-4-7-16,1-2 1 0,2-4 2 0,-6-1 1 16,2-3 8-16,-4 1 3 0,-5-4 4 15,-5 0 3-15,-4 1 2 0,-4-4 4 0,-10 1 3 16,-3 0 7-16,-4 0 3 0,-4-1 3 0,-3 2 3 15,-2-1-5-15,-1 2 2 0,-6 0-4 0,0 2-3 16,-6 1-1-16,-1 1-4 0,-2 1-1 0,-4 2-1 16,1 0 4-16,-4 1-3 0,-1 3 1 15,4 1 1-15,-6 1-9 0,2 2 3 0,0 5-2 16,-2-1-1-16,6 3 3 0,1 0-3 0,2 2-2 16,7 0-1-16,2 1-1 0,3-2 2 0,8 3 0 15,6 2 0-15,3-4-2 0,3 1-3 16,7-3-1-16,8-3 0 0,4-5 4 0,6-1-2 15,1-6 0-15,-2-1-1 0,-2-5-2 16,-2-3 5-16,-3 1 1 0,-1-6 3 0,-7-1 0 16,1-1-1-16,-2-2 3 0,2-4-1 0,-4 0 3 15,4-2 1-15,-9-2 1 0,3-4 1 0,-5 0-2 16,-2-1 5-16,-2 4 1 0,-5 0 1 0,-3 4 0 16,0 4-5-16,-3 2 2 0,-3 5 1 0,0 3 6 15,0 3 0-15,1 4 0 0,0 3-9 16,3 2-10-16,-4 3-1 0,2 6-3 0,-7 4 5 15,-1 6 2-15,-2 6-2 0,5 2 1 0,2 0 0 16,3 5 1-16,2 2 2 0,3 2 0 0,1 3-2 16,4-3-2-16,-2 1 1 0,7-3-1 15,3 0-2-15,-1-5-2 0,5-2-11 0,2-9-5 16,-2-6-5-16,7-4 0 0,-3-7 9 0,5-5 0 16,-3 0 6-16,4-6-2 0,0-3 2 0,-4-1 7 15,-2-3 2-15,-3-2 6 0,1 0 0 16,-9 0 1-16,1-1 1 0,-3 0 3 0,-2-2 4 15,-5 2 1-15,0 1 2 0,0 1-1 0,-4 0 0 16,-1 3 5-16,1 3 0 0,-4 1 3 16,3 6-3-16,-3 2-7 0,3 1-5 0,1 4-6 15,-5-1-1-15,3 6-2 0,-3 5 2 0,0 0-2 16,4 6-2-16,-3 0 3 0,4 1 0 16,4 0 1-16,2 2 2 0,0 0-3 0,4 0-2 0,2 0 0 15,3-3-4-15,5-1-5 0,2-2-4 0,3-1-7 16,3-4-1-16,-2-4 4 0,4-2-2 15,-3-4 7-15,0-3 1 0,-4-2 2 0,-2-2 5 16,-2-4 4-16,-2 2 4 0,0-4 4 0,-2 1 1 16,-2-1-1-16,-1 1-1 0,-5-2 1 15,2 2 1-15,-4-3 4 0,2 4 4 0,-4-1-2 16,1 2 2-16,-2 2-3 0,0 1 2 16,0 2 2-16,0 3-1 0,0 1-5 0,0 1-8 0,0 1-4 15,-2 0-6-15,2 3 5 0,0 1 3 16,-1 5 0-16,1-1 2 0,0 5-2 0,1 0-2 15,1 1 4-15,4 2 1 0,-2-1-1 0,4 4-2 16,1-1-1-16,3-1-4 0,2-4 4 0,4 0 1 16,4-2-4-16,2-3-3 0,1-4-9 15,3-4-3-15,1-3 3 0,-3-2 6 0,1-5 8 16,-6 1 2-16,0-2 2 0,0-3 0 0,-5-3 2 16,-2 2 8-16,-1-4-2 0,1 3 4 15,-5-2-1-15,-4-1-3 0,3 3 8 0,-5 0 0 16,2 0 2-16,-5 3 1 0,-4 1-4 0,1 3 0 15,0 0 1-15,-4 1 2 0,0 2-6 0,1 3-3 16,-3 0-5-16,-1 2-6 0,-5 2 6 0,3 0-1 16,1 4 1-16,-3 0 1 0,5 3-4 15,0 1 1-15,-1 2-3 0,6-2 2 0,-1 4 0 16,4 0 0-16,1 1-3 0,3 3-6 0,3 0 6 16,3 0-3-16,1 1-2 0,2-2-12 0,4 0-38 15,-1-1-50-15,6 0-135 0,0-2-383 0,8-1-1025 16</inkml:trace>
  <inkml:trace contextRef="#ctx0" brushRef="#br0" timeOffset="258235.1417">8202 10844 41 0,'-1'2'599'15,"-3"1"-197"-15,3 0-87 0,0-1-20 0,0 2-1 16,1-2-31-16,-1 2-34 0,1-1-39 15,0 0-42-15,0 2-36 0,1-1-25 0,0 4-8 16,0-3-8-16,4 2-7 0,-1-1-7 0,3 1-12 16,-1-1 0-16,3 0-5 0,7-4 3 0,-2 1 0 15,6-3-9-15,6-3-5 0,-2 2-10 16,6-5-5-16,0-1-5 0,-1-2 0 0,1-2-5 16,-3-3-5-16,1 2 4 0,0-4 1 0,-4-2 3 15,-4 2 3-15,1-2-8 0,-4-1 2 16,-6 1-3-16,-1 3 7 0,0-3-1 0,-6 1-1 15,1 5 1-15,-3 0-5 0,-2 3 3 0,0 1 3 16,-2 3 2-16,1 1 4 0,0 3-8 0,-2 1-5 16,2 0-5-16,0 2-2 0,0 1 2 0,-2 5-2 15,-5-1 5-15,5 5-4 0,-3 1 4 16,3 4 3-16,2-2 0 0,1 2 4 0,3 0-5 16,0 1-4-16,5-1 0 0,4 1 0 0,3-1 3 15,0-6-1-15,4-1-2 0,2-4-5 0,4-3 0 16,-4-1 1-16,2-4-1 0,-1-2 3 15,0-5-1-15,-3 0 0 0,0-4 0 0,-5-1 2 16,1-2 3-16,-3-3 2 0,-1 2 3 0,-2-2-4 16,0-2 2-16,-4 1 0 0,0 0-1 0,-2-1 5 15,-2 0-3-15,1-1-1 0,-4 3-1 16,0 1-1-16,2 7 3 0,-3 1 1 0,-1 4 2 16,2 2-4-16,1 3-3 0,0 2-7 0,1 3 0 15,0 3 4-15,0 3-2 0,-1 5 5 0,0 4-1 16,2 5-4-16,0-1 6 0,1-2 2 15,4 1 0-15,-3-2 1 0,4-1-3 0,-4 0-1 16,4-1-1-16,-3 0 4 0,5-5-2 0,-2-2-2 16,-3-3 2-16,3-4-4 0,-5 2 4 0,4-4 4 15,-1-4 4-15,-1 0 0 0,2-2-2 16,2 0-1-16,0-3-3 0,0 0 0 0,0-2 0 16,4 0-1-16,1-3-1 0,-1 2-5 0,2-1 4 15,2 1 1-15,-1 2 0 0,3-2 0 16,1 2-4-16,-2 2-3 0,-1 0-3 0,2 2-3 0,3 0-5 15,0 1-16-15,3 1-27 0,-1 0-53 0,1 2-105 16,2-1-428-16,-3 0-1062 0</inkml:trace>
  <inkml:trace contextRef="#ctx0" brushRef="#br0" timeOffset="258981.3142">10393 10522 2141 0,'-3'-14'535'0,"3"-1"-420"0,-2-3 0 0,3 11-1 15,-1 3-10-15,1 2-10 16,-2 2-38-16,1 2-31 0,-1 2-18 0,-1 4-9 0,-1 8 6 15,-1 5 7-15,-1 7 5 0,-1 2 1 0,-2 2-1 16,1 1-4-16,1-2-4 0,-1 1 2 16,0-3-4-16,-1-3-3 0,3-1 1 0,3-4-5 15,1-2 4-15,2-5 1 0,0-1 0 16,0-5-1-16,4 0-1 0,-2-3-2 0,3-2 0 16,0 0 2-16,4-3-1 0,6-4-2 0,1-3-3 15,7-4-4-15,3-3 2 0,4-1-1 0,4-4 4 16,-2-3 1-16,1 2-1 0,-1 0 1 0,-5 2-1 15,-4 2 4-15,-2 1 1 0,-5 3 1 16,-2 1 0-16,-3 3-2 0,-3 2 1 0,-5 4 0 16,0 2-2-16,-4 1-3 0,1 2-1 0,-1 3 0 15,0 5 0-15,0 0 4 0,0 4 2 16,0-2 0-16,0 4 2 0,0-1-4 0,0-2 0 16,0 0 2-16,2-3-1 0,3 1 3 0,1-3-2 15,4 0-2-15,3-2-2 0,1-1 2 0,6-3 1 16,0-3 2-16,3-3 0 0,-2-3-3 15,3-1 1-15,-4-2 0 0,1 0 1 0,-4-2 2 16,0 1-1-16,0-1-1 0,-5 2-1 0,2 2 0 16,-6-1 3-16,-1 2 2 0,-1 1 2 0,-1 3-5 15,-3 0 2-15,2 4-4 0,0 1-1 0,-1 3 3 16,4 3-3-16,-2 3 0 0,0 6 0 0,0 6 0 16,-1 4 3-16,-2 2 1 0,0 6 1 15,-2 0-2-15,-1 3 2 0,-2 2-1 0,-4 0-4 16,-2 4 2-16,-4-1-6 0,-2-1 4 0,0-3-2 15,-3-3 0-15,4-8 2 0,0-4 1 0,3-6 1 16,-3-3 0-16,3-1 3 0,0-6-2 16,0-2 1-16,3-3 9 0,2-4-2 0,-2-6 6 15,1-2 0-15,0-5-7 0,0-1 0 0,2-5-4 16,0-4-1-16,2-2-2 0,2-3 1 16,2-3-3-16,3 0-1 0,4-1 2 0,3-1-6 15,4 5 2-15,0 1-1 0,6 3-3 0,0 3 4 16,4 3-2-16,0 2 0 0,2 2-6 15,2 2-12-15,-1 2-21 0,0 5-37 0,3 0-71 16,2 2-226-16,-1 2-840 0,4 1-447 0</inkml:trace>
  <inkml:trace contextRef="#ctx0" brushRef="#br0" timeOffset="259671.2742">12179 10770 1 0,'0'-5'392'0,"2"0"141"0,-1-2-81 16,0 0-47-16,1 0-68 0,-2 1-65 0,0 1-62 16,0 0-45-16,0 1-31 0,0 1-28 15,0 2-22-15,0-1-20 0,0 4-18 0,0-2-20 16,0 1-11-16,1 0-6 0,2 4 1 0,-2 1 8 16,5 3 3-16,-2 4 11 0,2 0 5 0,1 5 2 15,1 4 0-15,2-2-4 0,-1 3-5 16,-1-1-6-16,1 0 0 0,-3 0-8 0,2 1-5 15,0-3 2-15,-3 3-11 0,2-4 4 0,-4-1 1 16,1-2-5-16,-1-1 6 0,0-1-3 0,0-1 0 16,-1 0-1-16,1-2-2 0,-3 0-1 15,2-1-2-15,-1-2 0 0,2 0-12 0,0-2-12 16,-2-2-26-16,1 1-40 0,2-4-40 0,0 0-70 16,6-2-167-16,0-3-686 0,6-3-593 0</inkml:trace>
  <inkml:trace contextRef="#ctx0" brushRef="#br0" timeOffset="259992.2919">12749 10797 1812 0,'1'-1'427'0,"-1"-2"-176"0,0 1-126 0,0 4-62 16,0 1 0-16,0 2 18 0,-1 5 11 16,1 4 4-16,0 5-9 0,-1 3-18 0,-1-2-19 15,4 1-7-15,-1 1-12 0,0-2-6 0,3 2-1 16,1-4-8-16,4-3 5 0,-1 0 2 0,6-3 3 15,2-2 6-15,0-2-5 0,4-3-2 16,-1-1-6-16,1-4-3 0,0-1 2 0,1-5-2 16,-2-2 1-16,1-2-3 0,-6-5-1 0,3-3-3 15,-4-2-4-15,-2-2 3 0,-2-6-2 16,-1 2-1-16,-5-2-2 0,2-1 0 0,-5 1-2 16,-6 1-2-16,2-3 3 0,-4 6-7 0,-1-1 3 15,-4 3-3-15,-2 5-1 0,1-1 3 0,0 3-4 16,-3 5-2-16,-2 0-7 0,0 4-5 15,1 3-19-15,2 4-27 0,-2 4-32 0,6 3-63 16,-2 1-78-16,7 0-154 0,1 4-451 0,6 3-748 16</inkml:trace>
  <inkml:trace contextRef="#ctx0" brushRef="#br0" timeOffset="260947.2051">13204 10780 859 0,'10'-5'551'0,"2"-2"-51"0,4-3-173 0,-1 6-92 15,-2 2-49-15,-3 1-64 0,1 3-44 16,-2 2-23-16,0 4-15 0,0 3-3 0,2 2-4 16,0 4-1-16,-2 1-4 0,2 2-3 0,-2 1 0 15,1-3-7-15,-1 2 3 0,-3-2-5 16,0 0-3-16,2-2-1 0,-3 1-6 0,2-4 1 16,0-2 0-16,-4-1 1 0,4-2 1 0,-4-3-2 15,3-1 0-15,-1-2-4 0,4-1 2 0,0-1 3 16,1-1-3-16,2-4 4 0,-1 0-4 15,7-3-2-15,-5-5-1 0,5 2 1 0,-6-4 1 16,3 0 1-16,-1 0 1 0,-1 0-4 0,-1-1 2 16,0 3-1-16,-2 0 1 0,-1 5 6 0,-4 1 1 15,3 1 4-15,-5 1 1 0,-1 3-1 16,0 0 0-16,-1 2-8 0,-1 1-4 0,-1-1-7 16,2 3-2-16,1 2 2 0,-1 3 2 0,2 2 5 15,1 4-2-15,0 0 0 0,3 1 0 0,-2 0-2 16,3-4 3-16,-2 4 0 0,4-2 1 15,0 1-2-15,-2-3 1 0,2 0-2 0,5-4-1 0,-4-1 3 16,0-1 1-16,0-3-2 0,0 1 2 16,1-2-4-16,-1-2 1 0,4-2 1 15,-3-2 1-15,-1 3-1 0,2-3 1 0,2-3-2 16,-2-5-3-16,-2 0 5 0,5-3-3 0,-3-1 0 16,-1 1 1-16,6-1-3 0,-7 1 2 0,1 2 5 15,-4 1-1-15,0 2 0 0,-5 1-1 0,3 2 2 16,-3 0 0-16,-2 0 3 0,0 2 4 0,-1 3-1 15,0 0-1-15,0 2-5 0,0 1-9 16,0 1-3-16,-1 4-2 0,1 1 2 0,0 7 4 16,-1-1 1-16,2 3 0 0,0 1 4 0,2-1 0 15,2 3-1-15,-2-2 0 0,4-2-2 16,4 1 0-16,-2-4 2 0,2 0 0 0,5-3 3 16,0-2-2-16,3-3-3 0,-1-5 0 0,-1-1 2 15,-2-4 2-15,3-4 0 0,-5-1 2 0,5-4-4 16,-6 0 2-16,2-3 1 0,2-2 1 0,-3-2 4 15,2 0 0-15,-1-2 0 0,-3-1 1 16,1 0 0-16,-2-5 4 0,-1 1 1 0,-1 2 4 16,-6 1 1-16,2 3 2 0,-4 2 4 15,-2 5 0-15,-1 6 3 0,2 3-1 0,1 4-8 16,-1 3-6-16,1 2-13 0,-1 1-2 0,0 5-2 16,-3 5 3-16,1 7 0 0,0 7-2 0,-1 0 3 15,3 2-3-15,1 3 6 0,1-1-1 0,-1 2-3 16,2 2 1-16,-2 2-4 0,0 0 2 15,-2 0-1-15,2-1-2 0,0-4-7 0,4-4-9 0,0-5 2 16,3-8 0-16,-3-3 6 0,5-5 12 16,-3-4-3-16,-1-2 1 0,4-3 2 0,1-6-1 15,1 0 5-15,-1-2-1 0,2-5 0 0,-3 4-1 16,0-5 0-16,1-2 1 0,-3-1 2 16,1 0 2-16,-1-1-3 0,2 0-1 0,1 0-2 15,0 0-2-15,2 2 4 0,1 2 3 0,1 3-1 16,0 3-4-16,3 1 2 0,-3 3-3 15,5 1 4-15,-1 0 4 0,2 4-3 0,-2 0 4 16,0 0-7-16,-1 2-1 0,1 2 4 0,1 0-2 16,-5 1 1-16,4 2-1 0,-6-1-3 0,2-2-3 15,-4 3 4-15,-2-1 2 0,0 0 0 0,-1 0-1 16,-4-1-5-16,0-1-3 0,1 0 4 0,-2-1-4 16,-1 1-7-16,-1-1-23 0,0-2-40 0,-2 1-45 15,-3-2-85-15,0 2-271 16,-7-2-1034-16</inkml:trace>
  <inkml:trace contextRef="#ctx0" brushRef="#br0" timeOffset="261094.3035">13939 10525 2200 0,'-2'-3'108'0,"-5"-2"-30"0,4 0-49 16,2 4-41-16,1 2-55 0,-4 4-380 0,0 3-1041 15</inkml:trace>
  <inkml:trace contextRef="#ctx0" brushRef="#br0" timeOffset="274510.6871">5289 11780 1 0,'0'-5'0'0,"-1"-1"298"16,-1-2 185-16,1 1-56 0,-1 1-63 0,-1 0-80 15,1 1-70-15,-2 1-56 0,0 0-42 0,3 1-17 16,-3-1-22-16,1-1-11 0,0 2-6 0,-1 0-12 16,-1-1-2-16,0 1-7 0,1-1-3 0,1 1 0 15,-3-2-5-15,3 2 0 0,-2-1-5 16,-1 1 0-16,2-1-2 0,-2 2-5 0,-1-2-1 16,3 1-11-16,-5 1 1 0,4-1-1 0,-1 0-3 15,-2 0 2-15,-1 0-1 0,1 1 1 16,0 0-3-16,0-1 8 0,-2-1-5 0,0 2 0 15,1-2 1-15,-3 3-7 0,0-1 3 0,0-1-1 16,-2 3-1-16,2-2 2 0,-5 2 0 16,4 2 1-16,-6-2-3 0,3 1 4 0,0 2-4 15,-3-1 0-15,3 2 2 0,0-2-6 0,-4 2 4 16,1 0 0-16,1-2 0 0,1 2 0 0,-3-1-1 16,3 1 2-16,-4 0 0 0,1 2 2 15,-3-2-1-15,1 0-1 0,0 0 2 0,1 1-4 16,-2 1 2-16,2-1 1 0,1-1-3 0,-1 1 6 15,0 3-4-15,0-2 0 0,0 1-1 16,2 2-1-16,-2-2 0 0,2 2 0 0,-1 1 0 16,0 0-3-16,1-2 3 0,0 3 0 15,4-2-3-15,-2 0 6 0,3 1-3 0,-2-1 0 0,2 1 2 16,-1 0-4-16,1 3 2 0,-3-2 0 16,2 2 0-16,-3 0 0 0,0 3 0 0,1-1 1 15,-1-1-2-15,1 1 0 0,-1-1 2 0,2 2-1 16,-1 0 2-16,0 0-3 0,2 4 0 15,-3-2 1-15,3 0 0 0,-1-2 2 0,0 4-2 16,1 2 0-16,0 0-2 0,0 1 1 0,4 0 2 16,-3 1-2-16,2-5 3 0,-1 3-3 0,2-2-1 15,1-1 0-15,-2 2 0 0,2-1 4 0,-1-1-2 16,2 2 1-16,-1 0-2 0,2 0-1 0,0-1 2 16,0 2 0-16,0 1 2 0,-2 0 0 15,1 2-4-15,1 1 2 0,2 0-2 0,0-3 6 16,-3 4-4-16,3-3 0 0,1 2-1 0,2-3-6 15,1 2 7-15,1-2 0 0,-2 0 2 16,2 0 2-16,1 2-5 0,-2 0 0 0,4-1 1 0,-2 2 0 16,0-2 0-16,2 0 0 0,1-1 0 15,0 0-5-15,3-1 5 0,-1 0 0 0,2-2 1 16,0 2 5-16,1-1-5 0,1 0 0 16,2 1 1-16,1 0-1 0,1 1 0 0,2 0 0 15,-1 0 1-15,2 0-6 0,-1-1 4 0,3 1 0 16,1 0 2-16,1-1 6 0,1-2-7 0,3 1 1 15,-1 0-3-15,2 0 2 0,3 0 2 16,-2 0 0-16,0-2 1 0,4-1-4 0,-2 1 2 16,3-4 0-16,2 0 5 0,-1 0 2 0,1-3 0 15,0-4-2-15,1-1-1 0,5-2 1 0,0 1 3 16,3-3 1-16,-1-1-1 0,5-1-2 0,0 0 2 16,5-1 0-16,2-1 3 0,2 2 1 0,-1-2-2 15,2 0 4-15,0 0-3 0,0-2 0 16,-4 0 2-16,3-3-3 0,-1 3 2 0,0-2-4 15,0-1 1-15,-2-3-2 0,0 1 2 0,-1 0 1 16,3-3-2-16,0-1 0 0,-1-2-3 16,-1-1-1-16,-1 0 1 0,0 0 0 0,-3-2 2 15,3-1-3-15,-7-2 0 0,3 2-2 0,-4-2 0 16,1 2 5-16,-5-3-4 0,1-3 1 0,-2 0-1 16,2 0-5-16,-6-1 4 0,3-1 2 15,-4-1 1-15,0 1 5 0,-2-2-6 0,-3-2 0 16,1-1 0-16,1-1 0 0,-5-4 3 0,1-3-2 15,-6-2 1-15,2-2-5 0,-3 0 4 0,-1-1-1 16,-5 1 2-16,-2 0 1 0,-2-2-4 16,1 5 0-16,-5-2-1 0,-2 1 1 0,-2 2-1 15,-3-1 0-15,-3 3-1 0,1 3-9 0,-5 0 8 16,0 0-2-16,-1 3 4 0,-2-2 4 16,-5-1-8-16,1 0 1 0,-7-2-1 0,0 1 0 15,0 2 0-15,-5 3 2 0,-1 3-3 0,0 0-4 16,-1 3 4-16,-3 1-1 0,0 2 1 0,-2 3 7 15,-1 0-10-15,-4 4 1 0,6 0-1 0,-6 4-2 16,1-1 4-16,-6 2 2 0,1-2-1 16,-1 3-5-16,-3 0 3 0,2 1-1 0,0 3 2 15,-3-1 5-15,0 2-6 0,3-1-2 0,-2 3-4 16,1 0-1-16,1 1 6 0,-1 1 1 0,6 0 2 16,4 1-4-16,-1 1 1 0,1 1-2 15,4 0 2-15,-5-2 3 0,2 3-3 0,-2-2 0 16,4 4-1-16,0-3-5 0,5 1 8 0,-1 1 0 15,4 0 0-15,0 1-1 0,3-1-6 0,2 0-4 16,3 2-4-16,1-1-1 0,2 2-18 0,3 1-18 16,0 0-27-16,5-1-48 0,1 1-67 0,2 0-186 15,4-1-574-15,4 0-670 0</inkml:trace>
  <inkml:trace contextRef="#ctx0" brushRef="#br0" timeOffset="274965.6872">5099 11860 968 0,'-3'-5'690'0,"0"-1"-461"16,-2 1-25-16,4 2-22 0,1 2-4 0,0-2-7 15,1 3-39-15,-2-1-40 0,1 2-45 0,0-1-30 16,0 4-15-16,0-1-6 0,-1 4 8 16,1 6 10-16,-3 3 6 0,-3 5 5 0,1 7 3 15,-2 5 4-15,-2 3 3 0,-1 7 2 0,-5 2-8 16,1 5-3-16,-2 3-5 0,0 2-6 0,-3 2 6 16,2-1-1-16,-2 2-3 0,3 2-4 15,-4 2 1-15,1 2-3 0,3 1 1 0,-1 3 0 16,3-1-7-16,-2-2 2 0,5-2-2 0,1-1 0 15,-3-5 3-15,3-2 0 0,1-4 1 0,1-2-2 16,-2-1 1-16,1 1-1 0,-1-3-1 16,3 0 1-16,-1-2-4 0,2-5 2 0,-3-2 0 0,4-3 0 15,0-5 0-15,3-4-2 0,-2-7 0 16,3-6-1-16,1-5 2 0,0-3-1 0,0-3 6 16,0-2 2-16,1 1 2 0,-1-4 1 0,3 0-12 15,-2-7-10-15,2 0-15 0,3-6-24 0,-1-2-26 16,2 1-49-16,-1-6-93 0,2 0-273 15,0 0-634-15,6-2-262 0</inkml:trace>
  <inkml:trace contextRef="#ctx0" brushRef="#br0" timeOffset="275298.0187">5757 12114 2334 0,'0'-7'165'0,"-1"-4"-5"0,1 3-13 0,1 3-14 16,-1 4-14-16,-1 1-40 0,0 1-35 0,1 1-27 15,-2 1-10-15,1 5-1 0,-1 5 9 0,-1 7 12 16,-2 5 7-16,-1 4 7 0,1 4-4 16,-1 1 1-16,-2 2-1 0,-2 2-4 0,2 2 0 15,0 3-7-15,-3 4-3 0,-1 5-6 0,1 2-2 16,-1 3 1-16,-2 5-6 0,-2 0 2 15,2 5-3-15,-4 0-3 16,0 1 0-16,-1-3-1 0,-1-6-1 0,2-4-1 0,1-7 3 16,0-2-5-16,1-3 1 0,3-2 1 0,1-7-5 15,2 0 1-15,-1-6-2 0,2-3-3 0,3-2-5 16,0-3-10-16,1-4-24 0,0-2-39 0,2-5-50 16,-4 0-92-16,6-5-187 0,-2-4-663 0,-1-4-571 15</inkml:trace>
  <inkml:trace contextRef="#ctx0" brushRef="#br0" timeOffset="275912.6399">3447 12912 1 0,'1'-4'600'0,"0"-1"-380"0,2-1-53 0,3 4 20 0,2 0 51 15,-1-1 26-15,-1 2-38 0,-1-1-65 16,2 2-47-16,-1-3-25 0,-1 3-12 0,1 0-4 16,0-1-6-16,0 1-12 0,2 0-7 15,-3 0-8-15,2 1-10 0,1-1-3 0,2 3-3 0,0-2-3 16,1 0 4-16,2-1-1 0,4 1 4 0,2 0 0 16,5-1 4-16,2 2-2 0,6-1-3 15,2 0 0-15,5-2-9 0,1 0 2 16,5-3-2-16,3-1-3 0,5 0 2 0,3-1-1 0,2-2-1 15,3-2 1-15,4 0 0 0,4-1-2 0,3-1 1 16,5 1-1-16,2 1-5 0,3-3 4 16,0 3 0-16,-1-2 3 0,2 2 2 0,2 0-3 15,0-2-2-15,3 1-1 0,0-1-2 0,1 1-1 16,-3-1-2-16,-2 1 0 0,-5-2-6 16,-1 2 5-16,-4 0-1 0,-3 3-3 15,-4 0 9-15,-6-1-8 0,-3 1 1 0,-5 3 2 0,-6-3-4 16,-4 3 2-16,-10 0-2 0,-3 2 1 15,-9 2 1-15,-4-1 1 0,-4 1 3 0,-8 0 1 16,-2-2 4-16,-2 3-3 0,-1 0-1 0,-1 0 2 16,1 0-5-16,-1 0 1 0,1 0-5 0,-2 0-2 15,-1 3-4-15,1-3-3 0,-6 0-6 16,1 0-16-16,-1 0-31 0,-1-3-58 0,-3 2-134 16,-2-1-414-16,2-1-994 0</inkml:trace>
  <inkml:trace contextRef="#ctx0" brushRef="#br0" timeOffset="276544.4623">4350 12199 631 0,'-6'-5'574'0,"-3"-1"-192"0,0 1-86 16,7 1-25-16,0 2-35 0,2 0-44 15,0 0-70-15,0 2-50 0,2 2-42 0,-2-1-22 16,1 2-3-16,4 3 1 0,0 2 10 0,-1 2 4 15,2 3 6-15,0 3 3 0,0 0 6 0,2 1 1 16,-5 4-2-16,1 1 3 0,-3 2-9 0,-2 3-3 16,-1 1-2-16,-2-1-9 0,0-1-1 15,-3-2-3-15,4-4-4 0,0-3 0 16,-1-2 1-16,1-4 3 0,0-1-1 0,0-3 4 16,2-3-1-16,0 2 1 0,-1-5 8 0,1 1 5 15,1-2 13-15,-1-3 2 0,-3 0-7 16,2-4-10-16,-2 1-11 0,-2-5-3 0,2-2-3 0,0-4 4 15,2-3-10-15,2 0 0 0,0-5 0 16,3-2-4-16,4-3 4 0,0-1-1 0,2-4 0 16,1 1 3-16,1-3-1 0,3 1 1 0,1 0-2 15,1 4 4-15,3 3-3 0,-2 3 0 0,3 3 5 16,-3 4-6-16,2 2 7 0,-4 4 1 16,1 0 0-16,2 4 3 0,-4 0-5 0,0 6-2 15,1 3-2-15,-4 3 0 0,3 6-3 0,-1 0-1 16,-2 5 2-16,1 1-8 0,1 4 7 0,-2 4 0 15,0 0 0-15,-2 3 4 0,-2 0-3 0,3 0-1 16,-2 1 0-16,-3-3-1 0,0-1 1 16,0-2-2-16,0 0 2 0,-4-2-10 0,1-1 3 15,-1-1-2-15,1-1-17 0,-2-2-10 16,1-1-33-16,-1 0-42 0,0-1-59 0,0-2-106 16,-1-2-238-16,1-2-505 0,-2-2-284 0</inkml:trace>
  <inkml:trace contextRef="#ctx0" brushRef="#br0" timeOffset="276908.108">4339 12382 65 0,'-11'0'530'16,"-3"0"-111"-16,1 1-41 0,3-1-34 15,5 1-48-15,2 0-92 0,0-1-67 0,3 0-43 16,1 0-32-16,1-1-16 0,-1 1-14 0,1 0 9 15,2 0 17-15,1 1 16 0,5 1 7 0,4-2-10 16,2-2-13-16,1 1-16 0,4-1-3 16,2-2-5-16,-1 1-3 0,6-5-1 0,2 1-7 15,1 0-4-15,-1-2-6 0,1 0-2 0,0-1-3 16,0 1-2-16,-1-2 1 0,-1 4-5 0,-3-2 2 16,-3 2-1-16,0 0-2 0,-4 1 4 15,-2 1-2-15,-5 2 3 0,-2 1-1 0,-2 0-2 16,-6 1 2-16,0 1-1 0,-2 1 6 15,-2-1-2-15,1 0 1 0,1 2-4 0,-1-2-3 16,-2 0 3-16,1 2-5 0,-4-1 3 0,1 2-2 0,-4 2-2 16,2-2 2-16,0 1-3 0,0 1-1 15,2-2-11-15,0 2-25 0,1 1-57 0,0-1-103 16,2 2-270-16,0 1-782 0</inkml:trace>
  <inkml:trace contextRef="#ctx0" brushRef="#br0" timeOffset="278044.5786">4046 13057 1 0,'0'-3'578'15,"3"-4"-67"-15,0 0-145 0,2 0-39 16,-2 2-35-16,3 0-51 0,-2 0-56 0,-4 2-33 15,2 0-34-15,-1 1-25 0,1 1-18 0,-1 0-13 16,-1 1-11-16,0 1-13 0,0-1-12 0,0 0-15 16,0 1-6-16,-1 0-4 0,1 2 3 0,0 0 7 15,-2 4-2-15,2 1 4 0,0 1 1 0,-1 1-2 16,0 1 7-16,0 2-3 0,1-1-2 16,-2 1-4-16,1-2-1 0,-1 5-2 0,-1-4 3 15,2 4 0-15,0-2-1 0,1 3-2 16,0 0-1-16,0-2-2 0,0 2 1 0,0 0 2 15,0-3-3-15,0-1-1 0,0 1 2 0,0-1-3 16,-2 0 3-16,2-2 3 0,-1 0-5 0,1-2 3 16,0-2-4-16,0-3-3 0,0 3 3 0,0-6-1 15,1 2-2-15,-1-3-4 0,2-1-12 16,-2 1-21-16,1-2-24 0,0 1-29 0,3-3-75 16,0-3-138-16,-2 0-480 0,4-5-839 0</inkml:trace>
  <inkml:trace contextRef="#ctx0" brushRef="#br0" timeOffset="278444.585">4330 13087 1114 0,'-4'-2'580'0,"3"-3"-159"16,0-2-114-16,1 4-64 0,-2 0-50 0,0 1-54 15,1 1-42-15,-1 1-30 0,0 0-21 0,1 1-13 16,1-2-14-16,0 2-7 0,0 0-5 0,-3 2-2 15,1 1 2-15,-3 5-1 0,-2-1 2 16,0 4 1-16,0 0-2 0,-3 2 1 0,0-2-1 16,2 3-3-16,2-2-1 0,0 3 0 0,1 1-2 15,0 0 1-15,1-1 2 0,3 2-2 0,2-1 0 16,2-3-2-16,3 0 2 0,0-4 1 16,3-1 3-16,1-3 3 0,1-3-2 0,4-1 6 15,1-3-1-15,3-3 0 0,1-2 1 0,2-4-5 16,-2 0 1-16,4-4-3 0,-1-2-1 15,-2 1 2-15,-3-3 0 0,0 0 2 0,-5 1-2 16,-1-2 3-16,-4 1-1 0,-1 1 2 0,-2 2 1 16,-3-4-2-16,-4 2 0 0,0 2-2 0,-4-1-3 15,-1 5 2-15,-3 1-3 0,-1 2-1 16,-3 0-1-16,-5 4-2 0,-5 1-2 0,-2 2 1 16,-2 3 1-16,2 2-4 0,-1 3-2 0,-2 3-17 15,6 1-51-15,0 5-127 0,6 3-737 0,2 0-821 16</inkml:trace>
  <inkml:trace contextRef="#ctx0" brushRef="#br0" timeOffset="280034.2675">6574 12483 1 0,'3'1'0'0,"-2"-5"82"0,1 2 203 0,-1 0-64 16,1-2-2-16,3 3-2 0,-2-2-13 0,3 1-33 15,-2-2-26-15,4 2-10 0,-4-1-14 0,2-1-11 16,-3 2-11-16,4-1-17 0,-4 2-14 16,4-2-12-16,-3 3-11 0,4 0-7 0,-1-1 1 15,-2-1 2-15,5 1 2 0,1-1 5 0,6-1 0 16,-3 0-1-16,7 0 3 0,2-1-3 15,1-3 0-15,5-1 1 0,4-2-4 0,7 0-3 16,2-3-3-16,8-2-2 0,1 1-9 0,7-2 0 16,1-4-5-16,4 5-4 0,1-4 1 0,5-2-7 15,3 1 0-15,-3-2-1 0,1 0-3 16,1 0 2-16,-6 0-1 0,3 0 3 0,-4-1-3 16,2 1 2-16,-3 4-3 0,-2-3-4 15,-5 3 1-15,1 1-2 0,-5 0 0 0,-4 1 0 0,-7 3-2 16,-7 4 1-16,-5-1 1 0,-7 3 2 15,-5-1-1-15,-7 3 3 0,-7 3-2 0,-1 1 0 16,-2 1 2-16,-2 1-9 0,1-1-8 0,0 1-10 16,-2 0-9-16,-3 2-10 0,-4 0-16 15,0 3-31-15,-2-1-44 0,-1-3-82 16,-1-1-121-16,1 0-210 0,1 1-298 0,1-4-46 0</inkml:trace>
  <inkml:trace contextRef="#ctx0" brushRef="#br0" timeOffset="280231.4186">8121 11869 72 0,'1'-3'587'0,"2"-4"-189"16,4 1-78-16,1 1-31 0,0 1-48 0,5 3-59 16,-1-1-43-16,2 5-30 0,4 1-10 0,3 5-4 15,0 2-10-15,-2 3-7 0,2 2-13 16,-1 3-5-16,-2 3-12 0,-3-1-10 0,0 4-7 16,-4-2-10-16,-3 2-1 0,-4 1-3 0,-3 0 0 15,-1 0-3-15,-2 0 1 0,-5-1-1 0,1-2-4 16,-4-1 3-16,-4-2-7 0,0-3-6 15,-3-1-4-15,2-3-22 0,-1-1-34 0,3-3-87 16,2-2-248-16,3-5-623 0,6-2-414 0</inkml:trace>
  <inkml:trace contextRef="#ctx0" brushRef="#br0" timeOffset="281019.5767">9423 11721 1 0,'-1'-6'0'0,"1"1"0"0,0-1 368 0,0-1 30 0,1 1-23 16,0 0-76-16,-1 1-37 0,0 1-48 15,0 0-29-15,-1 0-18 0,-1 0-22 0,-2 0-21 16,2 1-22-16,-1 0-16 0,-5 0-15 0,2 0-8 16,-1-1-6-16,-1 4-10 0,-2 0-6 0,-1 0-8 15,-6 5-2-15,2 0 1 0,-6 2 1 16,2 0-1-16,-6 3-2 0,2 2-1 0,-1 3-4 16,-2 2-1-16,1 2 1 0,-2 2-4 0,-2 2-1 15,0 3-1-15,0 4-3 0,-1 2-2 16,-3 4 0-16,2 4 0 0,0 2-5 0,4 4 6 15,0 4-6-15,0 0-1 0,6 3 1 0,0-2-7 16,2 0 5-16,6-5-1 0,1-1 1 0,5-3 3 16,4 2 0-16,4-1 2 0,1-1-3 0,9-2 3 15,-1 1 0-15,5-3 1 0,2 0 2 0,3 2-2 16,5-4-1-16,-1 0-3 0,6-1-1 16,1 0 0-16,6 1 0 0,4-3 1 0,2-2-2 15,5-5-2-15,-2-4 1 0,5-2-1 0,6-3 2 16,-2-3-3-16,4-2-1 0,1-2-1 0,1-5-2 15,1-3 4-15,0-2 0 0,4-5 1 16,-2-1-1-16,-3-4-2 0,0-3 0 0,-4-3 0 16,-2-1 1-16,1-5 1 0,-1-3-3 0,-3-4 0 15,5-2-1-15,-3-2 2 0,-1-3-1 16,1 0 3-16,-1-4-1 0,-2-1-2 0,-3-4 4 16,-1-3-1-16,-4-3 3 0,-2-2-3 0,-3-1 1 15,-1-2 0-15,-5 3-4 0,-4 3 9 0,-3 1-5 16,-6 3 1-16,-2 0 1 0,-6 3-5 15,-3 3 2-15,-4-1-2 0,-3 3 3 0,-4 1-2 16,-4 0 1-16,-4 3 1 0,-4-2-4 0,-3 3 3 16,-7-1-2-16,-3 2-2 0,-5 1 3 0,-5 1-6 15,-4 0 2-15,-4 2 0 0,-5 2-1 16,-7 2 0-16,1 0 2 0,-5 3 0 0,-2 3-2 0,-3 5 8 16,-2 2-8-16,-2 5 0 0,-5 2 0 15,3 4-8-15,2 0 6 0,0 4 0 0,4 0-2 16,5 3 4-16,6 3-3 0,3-2 2 0,3 4-5 15,4 1 7-15,5 1-8 0,8 0-7 16,0 2-1-16,3 2-18 0,2 1-10 0,3 1-19 16,1 3-22-16,4 0-28 0,3 2-46 0,1-1-87 15,5 0-226-15,1 2-570 0,2-2-418 16</inkml:trace>
  <inkml:trace contextRef="#ctx0" brushRef="#br0" timeOffset="281313.2252">9422 11826 1591 0,'-1'-9'339'0,"-3"-1"2"0,2 0-90 16,2 2-48-16,0 4-38 0,-1 4-52 0,1 0-48 0,1 2-41 16,-1 4-14-16,0 2 5 0,0 6 18 0,1 6 15 15,-1 9 9-15,1 5 1 0,-1 8-7 16,0 4-6-16,-2 4-8 0,0 8-7 0,-7 5-3 15,-1 3-9-15,-1-3-1 0,-7 2-3 0,1-1-4 16,-1-3 0-16,-5 1-3 16,3 1-2-16,-3-3-1 0,1 0-4 0,1-6 4 0,3-3-3 15,2-4 2-15,-2-1 1 0,2-3-6 0,3-9-4 16,2-5-14-16,3-8-14 0,6-5-35 16,2-6-45-16,1-4-73 0,6-8-162 0,4-4-706 15,4-7-610-15</inkml:trace>
  <inkml:trace contextRef="#ctx0" brushRef="#br0" timeOffset="281539.3516">10031 11944 2286 0,'7'-14'240'0,"0"-2"-16"0,6-4-55 0,-5 9-33 16,0 6-23-16,-3 1-33 0,-1 4-32 0,-3 2-16 15,0 5-3-15,3 6 8 0,0 5 8 16,-1 9-1-16,-2 4-2 0,2 7-8 0,-3 2-5 15,-3 6-4-15,1 4-8 0,-4 5-3 16,-4 1-5-16,-1 1-1 0,-1 1 0 0,-2 2-1 16,-2-2-3-16,4-2-7 0,0-1-3 0,-3-4-9 15,2-3-20-15,1-2-26 0,-3-8-46 0,2-3-55 16,0-7-102-16,-1-6-261 0,-1-7-589 16,-1-2-273-16</inkml:trace>
  <inkml:trace contextRef="#ctx0" brushRef="#br0" timeOffset="281856.0596">8732 12412 1359 0,'-28'-5'287'0,"-6"-1"-12"0,-4-1-12 0,19 2-25 16,9-2-15-16,8 2-45 0,3 1-64 0,8 0-47 15,3-4-28-15,15 0-11 0,8-1 3 0,15-2 2 16,7 2-4-16,9-1 1 0,12 0-6 16,5 3-1-16,2-4-1 0,2 3-9 0,-4 0-2 15,1 0-5-15,-7 1-2 0,-2 1 1 16,-6-1 0-16,-4 3-3 0,-6-1-4 0,-5 1 2 0,-11-1-1 16,-6 2 1-16,-9-3 4 0,-8 3-8 0,-7 1-4 15,-8 2-3-15,-1-1-10 0,-8 1-14 16,0-1-14-16,-5 1-20 0,-5 0-26 0,-9 0-32 15,-1 0-61-15,-8 0-114 0,-4-1-240 0,-4 1-376 16,1 0-22-16</inkml:trace>
  <inkml:trace contextRef="#ctx0" brushRef="#br0" timeOffset="282530.276">8936 11949 1534 0,'-5'-5'347'16,"1"0"-52"-16,1-2-62 0,2 4-49 15,1 3-41-15,0 1-60 0,1 1-55 0,0 3-22 16,0 4 5-16,0 3 13 0,3 4 4 0,0 4 1 16,-2 2 1-16,2 3-1 0,-1 1-3 15,-1 1-2-15,0 6-6 0,-4-4-9 0,1 0 3 16,-1-3-2-16,-3-2 1 0,4-8 3 0,-1-2-6 15,-2-3 0-15,1-3 1 0,1 0 1 0,0-3 4 16,-3-3 7-16,4 1 8 0,0-3 3 0,-2-3 7 16,1 1-5-16,-3-6-9 0,-1-3-6 15,2-3-11-15,-2-3-3 0,1-5-2 0,-3-5-2 16,5-2 3-16,0-4-2 0,-1-1 1 0,2-3-5 16,2-2 3-16,0 3 0 0,0 0 1 0,1-1 7 15,4 3-9-15,-1 4 0 0,3 3-1 16,4 2-5-16,1 3 5 0,2 1 2 0,9 0-1 15,1 5-3-15,3 0 2 0,0 2-1 16,1 5 2-16,-5 2 4 0,-3 4-5 0,0 4 0 16,-5 4-4-16,-3 3-2 0,-1 7 5 0,-3 1 1 15,-3 6 2-15,0 5-2 0,-4 0 0 0,-3 3-1 16,-5 0 1-16,-1-1 4 0,-2 0-4 0,0-5 3 16,-2-3-2-16,0 1-7 0,-5-4 9 15,4 0 0-15,-2-6 0 0,2 1 5 0,3-5-6 16,1-1 0-16,5-2 1 0,0-4 6 0,4 0-3 15,0-2 2-15,2 1-1 0,0-3-6 0,0 1 5 16,6-2-4-16,1 1 2 0,1-2-1 16,2 3-2-16,0 0-2 0,-2 0 1 0,2 2 2 15,-3 2-2-15,0 0 2 0,0 1-3 0,0 3-4 16,0 3 5-16,-3-1-1 0,1 4 2 0,2 0 4 16,-6 2-5-16,3-1 0 0,-4 2-1 0,-1 1 0 15,-2 0 2-15,-2 1 4 0,-3-2-2 16,-4-1-2-16,0 2 5 0,-4-5 0 0,-4 1 2 15,-3-1 3-15,-1-1-2 0,-5-1-1 0,1 0-2 16,-1-1-1-16,0-2 1 0,6-1 0 0,0-1-1 16,2 0-5-16,5-3 3 0,-3 1-5 15,7-2-9-15,5 2-32 0,0-5-107 0,5 1-337 16,2-4-1237-16</inkml:trace>
  <inkml:trace contextRef="#ctx0" brushRef="#br0" timeOffset="284291.6062">8927 12461 1 0,'0'-1'164'0,"-1"-4"343"16,1 2-72-16,0 1-46 0,0 0-52 15,0 1-52-15,0 0-84 0,-1 1-45 0,1 0-37 16,0 0-26-16,0 1-18 0,0-1-16 15,0 0-9-15,0 0-11 0,0 0-10 0,-1 1-7 16,1 1-8-16,0-2-6 0,-1 2 1 0,1-1 0 16,-4 5 2-16,3 0 4 0,-3 0 4 0,-1 2 0 15,2 3 2-15,0-1-2 0,-2 2-4 16,3 2 0-16,1-1-3 0,0 0 0 0,0 1 0 0,2-1-3 16,0-2 0-16,1 0-1 15,4 0 1-15,-2-2 2 0,6 2 4 0,-2-4 2 0,3-2 1 16,1 4 0-16,2-3-3 0,3-1-2 0,2 0-2 15,2 1-3-15,-3-1-5 0,0 0 1 16,-2 1-2-16,-1 1-4 0,-4-1 3 0,1-2 0 16,-3 2-2-16,-1 2 6 0,-4-1-6 0,4 0 1 15,-5 3 0-15,3-2-1 0,-4 0 1 0,-2 4-2 16,0-2 2-16,-2 3-2 0,-4-3 4 16,4-1 0-16,-5 1-2 0,1-1 5 0,-1 1-5 15,-1-2 1-15,1-2 2 0,-1-1-3 0,1-2 2 16,-2 0 2-16,1-1-2 0,1-1 1 15,-3-2-2-15,0-2 1 0,-1-1-2 16,0-3 5-16,-2 0-4 0,2-1-1 0,1-3 2 0,0-1-7 16,1-1 4-16,6-1 1 0,-2-2-3 15,2-2 3-15,3-1 0 0,5-2-1 0,-1 2 0 0,7-4 2 16,2 0-5-16,2 1 1 0,6-1 2 0,0 1-4 16,2 1 5-16,1 1-1 0,-1 1-1 15,-3 3 4-15,-1 1-2 0,-5 2 4 0,1 1-1 16,-4 3-2-16,-6 1 1 0,1 4 0 0,-4 1 3 15,-1 0-1-15,-2 3 1 0,0-1-1 0,-1 1-5 16,-4 0 0-16,-2 0-1 0,-5 1 0 16,0 1 3-16,-6-1-2 0,-3 2 3 0,-1-2-3 15,-1 1 1-15,0 0-1 0,-2 2 1 16,3-3-2-16,2 0-8 0,1 2-24 0,4 0-91 16,7-1-266-16,4 1-917 0</inkml:trace>
  <inkml:trace contextRef="#ctx0" brushRef="#br0" timeOffset="285266.5851">5945 13697 1 0,'-4'-3'318'0,"1"-2"75"15,-4 0-78-15,6 1-31 0,0 0-19 0,-1 1-40 16,2 0-48-16,0 2-45 0,2 0-36 15,-1 1-25-15,0-2-29 0,0 2-19 0,3 2-12 16,0-1-8-16,1 1 3 0,2 2 3 0,4 1 5 16,2 0 2-16,0 1 11 0,0 3 7 15,3-2 6-15,-1 2 9 0,1 0-4 0,2 1 2 16,-2 1-3-16,3-1-3 0,1 0 0 0,1 2-4 16,2-3-1-16,5 1-5 0,2 0-3 0,0 1-4 15,2-2-5-15,2 2 2 0,1 1-6 16,-2 2-2-16,6 0-1 0,1 1-6 0,2 0 4 15,2 1 2-15,3 1 0 0,4 1-1 16,1 2 2-16,0 1-2 0,4 2 1 0,-2 0 3 0,-2 0-6 16,0 0 1-16,3 0-2 0,-1-2-2 0,0-2 2 15,2 0 0-15,-1-3 0 0,2 1-3 16,-4-1 2-16,6 1 0 0,-5-3 0 0,3 1 3 16,-4-2-4-16,-2 0 0 0,-4-3-2 0,-3 1-1 15,-3-1 0-15,-4-3 1 0,-5 2-2 16,-3-4-1-16,-6-1 0 0,-5 0-3 0,-5-2 2 15,-3 0-3-15,-3-2-4 0,-4 0-4 0,-5 0-9 16,0-1-21-16,-4 0-39 0,-2-4-48 0,-2 0-66 16,-2-3-97-16,-2-1-157 0,-5 1-326 15,-2-2-144-15,-3 1 606 0</inkml:trace>
  <inkml:trace contextRef="#ctx0" brushRef="#br0" timeOffset="285451.6386">7675 14195 1 0,'-1'-2'122'0,"0"-1"450"0,1 0-177 0,2 2-126 16,1 2-90-16,6 1-31 0,1 2 12 0,1 4-2 15,5 0-15-15,-2 4-26 0,3 1-24 16,-2 1-15-16,3 4-15 0,-4 2-9 0,3 0-12 16,-6 2-8-16,0 1-8 0,-3-1-6 0,-6 0-4 15,-2-1-2-15,-1 2 3 0,-6 0 5 16,0-2 0-16,-7-1 0 0,2-2-6 0,-2-2-5 16,-2-3-8-16,2-1-5 0,-1-3-19 0,2-1-46 15,1-3-139-15,3-1-440 0,1-2-925 0</inkml:trace>
  <inkml:trace contextRef="#ctx0" brushRef="#br0" timeOffset="286385.2502">9546 14060 1 0,'-8'-8'149'15,"-2"-1"196"-15,-2-2-13 0,2 0 2 16,0 3-13-16,0-2-62 0,-3 4-71 0,-1-2-40 16,1-1-14-16,-1 4-13 0,1-2-8 0,0 1-10 15,2-1-15-15,1 3-12 0,0-1-11 0,0 2-7 16,-1 0-10-16,0 0-9 0,1-1-9 15,-1 1-9-15,-4 3-6 0,2 0-4 0,0 0-1 16,-4 2-1-16,2 2-4 0,-3 0-2 0,-3 0-1 16,-1 2 1-16,-3-1-1 0,1 2 2 15,-4 1-2-15,-1-1-2 0,0 2 2 0,-4 0 0 16,-1-1 2-16,-2 4 3 0,3-3-1 0,0 3 2 16,4-2 1-16,-1 2 4 0,1-1 0 0,5 0 0 15,-3 2-2-15,6 1-3 0,0-1 0 16,1 1-3-16,0 2 0 0,3-1 1 0,1 3-3 15,0 2 1-15,2 4-2 0,-4 0 1 0,3 5 0 16,-4 0 1-16,1 5 1 0,-2 0-4 0,1 3 4 16,-1 0-4-16,0 3 2 0,6 0 0 0,-4-2-3 15,6-3 2-15,1-1-1 0,1-1 0 0,2 3 1 16,1-3-1-16,4 2 0 0,1-4-1 16,2 0 5-16,2 1-8 0,0-3 3 15,3 4 4-15,-1-3-5 0,5-3 8 0,2 3 0 16,-1-3 1-16,7 1 3 0,-4 0 1 0,7 0 2 0,0 1-4 15,1 0 6-15,3 0-5 0,2 4-1 16,3-3 2-16,1 2-7 0,1-1 7 0,2-3-5 16,-1-1 1-16,6 0 0 0,2-1-4 15,1-1 3-15,2-2-1 0,7-3 3 0,2-2-4 16,9-5 3-16,4-3 3 0,1-4-8 0,5 1 9 16,1-4-9-16,5-1-2 0,-1-2 8 0,4 2-6 15,1-4 5-15,4 1-3 0,2-2 0 0,1-2 0 16,1-3-2-16,-2-3 3 0,3-1-4 15,1-2 4-15,-3-2-3 0,5 0 0 0,-3-3 7 16,-2-4-6-16,1 0 2 0,-6-1 0 0,-3-1-3 16,-5-4 0-16,-2-6-1 0,-4-1 3 15,-6-3-3-15,0 2 7 0,-7-3-1 0,-3 1-2 16,-3 1 9-16,-5-2-8 0,-6-2 2 0,-7 5 1 16,-5-2-1-16,-6 1-1 0,-4 0-1 0,-8 0 1 15,-6 2-8-15,-4-1 7 0,-7 3-1 0,-3 0-5 16,-5 1 6-16,-5 2-5 0,-7 0 0 0,-2-1 0 15,-2 2-4-15,-5-3 1 0,-4 3-1 16,-2 2 3-16,-2 3-4 0,-1 0 5 0,-1 0 0 16,-4-2-5-16,-1 1 10 0,-3-1-9 0,-3 0 2 15,-4 0 2-15,-5 2-9 0,1 1 6 0,-6 0-1 16,-5 3 0-16,-2-1 2 0,-3 4-2 16,-5 2 2-16,1 0-3 0,-2 4 4 0,-1 1-5 15,-1 4 1-15,2 0 3 0,2 1-5 0,3 1 2 16,1 3-4-16,2 4 0 0,5 5-2 15,3 0-3-15,5 2-1 0,6 4-4 0,2-1-5 16,9 6-9-16,1 2-12 0,8 2-21 0,6 2-35 16,-2 1-33-16,8 0-56 0,5 0-110 0,5 0-273 15,8-2-517-15,3 1 62 0</inkml:trace>
  <inkml:trace contextRef="#ctx0" brushRef="#br0" timeOffset="286687.9283">9320 14308 1727 0,'-5'-7'636'0,"3"-1"-485"0,0-2 5 16,1 7-16-16,2 3-27 0,-1 2-27 0,0 0-31 15,0 3-16-15,1 4 6 0,-1 4 5 0,0 4 7 16,-2 6-4-16,-1 5-8 0,-2 6 0 0,-3 4-9 15,-2 7-7-15,-1 3-1 0,-1 5-11 16,-1 1 2-16,-3 3-6 0,1 5-2 0,0 0 2 16,2 4-5-16,1 2-1 0,0 2-5 0,-1-4-1 15,1 0 0-15,0-1 1 0,1-3-1 16,0-5-5-16,1-7-2 0,3-7-12 0,4-4-14 16,3-12-21-16,2-1-36 0,1-6-50 0,5-8-118 15,4-2-425-15,3-7-1009 0</inkml:trace>
  <inkml:trace contextRef="#ctx0" brushRef="#br0" timeOffset="286932.0966">10344 14319 2774 0,'9'-12'104'15,"2"1"10"-15,4-5-11 0,-5 10-4 0,-1 3-8 16,-6 6-23-16,1 3-14 0,-2 9-7 0,-2 3 5 15,-2 10 0-15,0 5-7 0,-2 9-10 16,-5 6-5-16,-1 4-5 0,-2 5-8 0,-4 2 4 16,-2 3-9-16,-4 7-2 0,-1 4-5 15,-2 6-9-15,-2-1 1 0,2 0 0 0,-1 0 4 0,3-4 0 16,0-3-14-16,3-7-23 0,-3-3-34 0,4-7-46 16,0-7-60-16,2-4-142 0,1-9-567 15,4-8-831-15</inkml:trace>
  <inkml:trace contextRef="#ctx0" brushRef="#br0" timeOffset="287336.6383">8155 14977 389 0,'-11'-3'361'0,"-3"-2"-53"0,-4 1-8 0,8 0 10 15,4 1 7-15,4 2-52 0,2-1-99 0,1 2-82 16,1 0-45-16,4-1-10 0,2 1 15 0,5 0 12 16,7-2 12-16,7 1-2 0,7 0-7 15,9-1-4-15,12 1-11 0,1 1-2 0,14-1-4 16,2-1-5-16,12-1 5 0,12 2-7 0,4-1-5 15,12 1-6-15,4-3-5 0,12 2-1 16,3 0-3-16,3-1 0 0,0 0-6 0,-1 2-2 16,-1-1 1-16,-2-2-1 0,-5-1 3 0,-7 0 0 15,-7-1 3-15,-6 1-1 0,-7-1-2 16,-13-1 1-16,-3 0-3 0,-10-2 3 0,-11 2-2 0,-9 0 0 16,-12 0-3-16,-10-1 0 0,-9 2 0 0,-11 0 0 15,-6 1-5-15,-7 1-18 0,-7 1-24 16,-8 1-41-16,-7-1-70 0,-9 2-139 0,-6 1-470 15,-8 0-869-15</inkml:trace>
  <inkml:trace contextRef="#ctx0" brushRef="#br0" timeOffset="287807.9634">8826 14369 1 0,'-2'-3'150'0,"-5"-2"371"0,4 0-45 15,-4 1-60-15,3 2-75 0,-3 0-91 0,2 1-61 16,-1-2-46-16,2 2-29 0,-2 0-25 0,2-2-12 16,-2 3-18-16,-2 2-12 0,4 0-6 0,-4 2-6 15,-1 0 2-15,-1 3 2 0,-2 3 2 16,-1 3-2-16,-4 2-2 0,-2 2-2 0,4-1-2 15,-5 3 3-15,2 3-4 0,-3 1-1 0,1 0-4 16,1 0-9-16,4-3 1 0,2 2-2 16,8-6-3-16,-1 1 5 0,6-2-7 0,7-1 2 15,2-2 0-15,3-3 4 0,8 2 0 0,8-4-1 16,11-3-8-16,7-3-13 0,14-2-5 0,2-2-30 16,8-1-50-16,3-3-92 0,3-1-303 15,-2-1-1212-15</inkml:trace>
  <inkml:trace contextRef="#ctx0" brushRef="#br0" timeOffset="289550.4009">8784 15136 159 0,'-2'-3'647'0,"1"-1"-109"0,-3-2-146 0,3 3-69 0,1-1-63 16,0 2-53-16,-1-1-45 0,1 0-37 15,-1 1-24-15,0 0-14 0,0 0-18 0,1 1-16 16,-1 0-6-16,1 1-17 0,0 0-5 0,0 1-9 16,0-1-12-16,0 1-2 0,0-1-5 15,0 3 2-15,0-1-1 0,-2 4 5 0,0 2 1 16,1 3-1-16,0 0 6 0,-3 2-4 0,0-1 2 16,1 3 1-16,2 1-6 0,-1-4 3 0,1 2-2 15,-2-3 0-15,3 1 2 0,0-2-2 16,4 0-1-16,-2-3-2 0,0-1 4 0,4-1-1 15,0-3 6-15,2-1 3 0,3-2-6 0,4-3 5 16,1-3-5-16,3 0-1 0,2-5 1 16,-2 2-1-16,2-4-1 0,0 0-2 0,-3 1 4 15,-2-3-3-15,-2 1 2 0,-1 0 2 0,-3 2-6 16,-1 1 8-16,-3-1-3 0,-3 3 2 0,-1 1 6 16,-4 1-2-16,1 2 2 0,0 3-1 0,-2 0 1 15,0 2-1-15,2 1 0 0,0 0-2 16,-1 1-9-16,-3 2 2 0,3 1-5 0,-2 3 1 15,-4 2 5-15,0 3-3 0,4 3 3 16,-2 0-2-16,2 4 1 0,-1 1-2 0,4 1 1 16,-1 1 2-16,2 2-4 0,0 0 3 0,2 1-3 15,-2-3-2-15,1-1 6 0,2 0-6 0,-1-5-3 16,-2 4-9-16,1-1-26 0,-1-1-50 16,0-3-90-16,0 1-260 0,1-4-926 0</inkml:trace>
  <inkml:trace contextRef="#ctx0" brushRef="#br0" timeOffset="291065.5274">14474 11714 1 0,'-1'-7'0'0,"-3"-1"0"0,3-4 244 15,0 3 102-15,0 0-52 0,1 1-72 0,0 0-57 16,-1-1-31-16,2 1-17 0,-1 0 2 0,0-4 4 16,0 3-1-16,0-2 0 0,0 1-9 0,-1-1-8 15,-1 0-7-15,-3 2-12 0,3-2-9 16,-2 3-12-16,-2-3-11 0,-3 3-11 0,-1 0-8 15,1-2-7-15,-2 4-11 0,-1 0-1 0,-2 0-4 16,-3 1 0-16,-2 1 5 0,-1 1-7 0,-2-1 1 16,0 3-1-16,-6-3-3 0,4 0 6 15,-3 3 0-15,-1-3 0 0,3 3-1 16,-3-1 0-16,2 0-1 0,0-1 2 0,-2 2 4 16,3 0-6-16,-3 1 1 0,2-2-4 0,2 1-2 0,-1 1 1 15,0 0 1-15,-2 1-1 0,1 1-2 16,-1-1 0-16,2 0 0 0,-3 3 0 0,3-1 5 15,-1 2-6-15,-2 2-1 0,3-1-3 16,-3 2-5-16,3 2 6 0,-3 1 0 0,-3 2 2 16,1 2 1-16,-3 3-2 0,2-1-2 0,2-1 0 15,2 4 3-15,-3-2-3 0,2 1 2 0,3 1-2 16,-4 0-2-16,1 4 7 0,0-1-1 0,1 1 3 16,1-2 0-16,2-1-4 0,-1 3-1 15,0-1 0-15,3 2 1 0,0 1 0 0,0 3 2 0,2 0-3 16,0 1-1-16,3 1 1 0,-2 2-1 0,0 2 4 15,0 4-3-15,1 4 0 0,-2 1 0 16,0-1 0-16,4-1 2 0,6-6-1 0,-1-2 1 16,6-4-2-16,1-1-2 0,4 2 3 0,1-3 1 15,2-2 2-15,2 0 2 0,1-1 0 16,4 1 2-16,0 0 2 0,2 0 3 0,3 0 0 16,3 1 1-16,-2 0 0 0,5 1-3 0,-1 0 2 15,4 0-4-15,-1 2 4 0,6-2-3 16,1-2-1-16,1 1-1 0,1 1-2 0,5-1-1 15,0 1-1-15,5-3 1 0,1-4-1 0,1-1-2 16,4 0 2-16,-2-1-2 0,2-3 2 0,4 1 0 16,-1-1-2-16,3-1-1 0,0-3 1 15,1 1 0-15,3-4 1 0,-2-1 1 0,5-3-3 16,-1-2-1-16,2-3 4 0,1-3-4 0,0 1 3 16,-1-3 1-16,2-2-4 0,-1 1 2 0,0-3-3 15,-8 0 2-15,3 0-1 0,-3-4 1 16,1 2 2-16,-2-4-1 0,-2 1 2 15,-1-3 1-15,0-2-4 0,-2-2 4 0,-1 0-3 0,-5-5 1 16,5-4 0-16,-4-3-1 0,2-2 3 0,-4-2 1 16,-2-3 3-16,-3-1-2 0,1-3 5 15,-6-2 0-15,0 0-3 0,-3-1 2 0,0-4-7 16,-3 1 3-16,-6-2 1 0,-3 0-3 16,-1 4 3-16,-4-2-2 0,-4-2-1 0,-5 0-2 0,-1-1 0 15,-4 1-2-15,-1 1-2 0,-5 3 3 16,-3-2-2-16,0 5-2 0,-8 0 1 0,0 5-3 15,-3 7 2-15,-7 2 4 0,-2 3-2 0,-2 0 0 16,-5 3-4-16,-3 2-1 0,-1 2-1 0,-9 3 2 16,-5 2-2-16,-2 1 1 0,-3 2-1 15,-3 2-3-15,6 8 3 0,-3-1 0 0,-3 3-4 16,5 1-1-16,-2 1-7 0,4 3-8 0,-2-1-8 16,6 8-15-16,2-1-22 0,0 3-34 0,2-1-58 15,3 2-137-15,4-1-355 0,2 3-739 16</inkml:trace>
  <inkml:trace contextRef="#ctx0" brushRef="#br0" timeOffset="291363.2711">13859 11489 1547 0,'-2'-3'209'16,"-4"2"-36"-16,2 0-56 0,-2 2-11 0,3 4 28 15,1 2 11-15,-1 5-2 0,-4 7-2 16,-1 4-18-16,-2 8-18 0,0 4-17 0,-1 10-20 16,-1 7-8-16,-6 6-10 0,0 5-7 0,-5 8-9 15,0 5-5-15,-5 4-7 0,5-1-5 16,-6 1 0-16,3-4-6 0,0-3 0 0,-3 0-4 16,7-4-3-16,-2 1 0 0,3-8 0 0,2-2 3 15,2-7-1-15,-1-7 4 0,7-6-8 16,2-6-1-16,3-6 2 0,0-3-7 0,1-2 0 15,2-4-9-15,5-3-27 0,2-7-33 0,6-3-53 0,1-6-101 16,6-6-284-16,7-6-890 0</inkml:trace>
  <inkml:trace contextRef="#ctx0" brushRef="#br0" timeOffset="291620.6759">14611 11709 2153 0,'9'-15'152'16,"0"0"5"-16,3-4 11 0,-3 7-5 0,-2 5 3 16,-5 2-38-16,-2 4-51 0,0 3-39 0,-2 4-20 15,-3 6 3-15,-1 9 10 0,-4 12 10 0,-5 6 1 16,-5 10-4-16,-1 6-4 0,-2 7-5 16,-5 7-7-16,-2 9-3 0,-2 1-6 0,2 2-3 15,1-3-2-15,5-7-2 0,5-2-4 0,8-7-2 16,3-4-1-16,6-5-1 0,1-7 0 15,1-3-1-15,0-5-4 0,-1-4-9 0,-4-5-22 16,1-2-29-16,-4-2-40 0,-1-2-72 0,-4-4-141 16,1-1-498-16,-3-5-831 0</inkml:trace>
  <inkml:trace contextRef="#ctx0" brushRef="#br0" timeOffset="291957.9108">12847 12317 1161 0,'-15'-5'189'0,"-2"2"19"16,1-2 41-16,6 2 7 0,10 3-9 0,1-2-67 15,4 2-81-15,3 0-57 0,5 0-10 0,6-1 5 16,1 0 9-16,6-2 8 0,3 2-5 0,4-2-5 15,8-1-8-15,4 0-6 0,10-3-3 16,2-3-6-16,8 1-3 0,7-1-7 0,7-1 2 16,4-2-3-16,4-1-2 0,0-1 5 15,2 1-6-15,-6 0 0 0,-4 2-1 0,-4 0-9 16,-6 3 5-16,-8 0-1 0,-7 2 2 0,-7 1 2 16,-9 1-4-16,-5-1-1 0,-6 3-3 0,-5 0 2 15,-9 0-11-15,-2 1-8 0,-7 1-23 0,-8 0-58 16,-4-2-63-16,-6 2-140 0,-4-2-363 0,-6 2-653 15</inkml:trace>
  <inkml:trace contextRef="#ctx0" brushRef="#br0" timeOffset="292255.559">13270 11725 698 0,'-4'-4'778'0,"-3"0"-577"0,0 1 26 0,3 1-14 0,4 4-26 16,0-2-43-16,1 0-74 0,3 3-35 15,-1 3 6-15,-2 3 19 0,4 3 7 0,-1 2 5 16,-3 2-5-16,1 3-10 0,-2 0-3 16,-2 4-11-16,0 1-7 0,-6 2-5 0,0 1-8 15,2 0-5-15,-2-1-5 0,-1-1-1 0,-1-1-9 16,1-2 5-16,3-1-2 0,-1-4-6 0,0-1 7 15,5 1-8-15,-2-6-6 0,1 1-14 0,2-3-33 16,0-2-46-16,1-3-62 0,0-3-68 16,-1-2-157-16,1-3-524 0,0-3-386 0</inkml:trace>
  <inkml:trace contextRef="#ctx0" brushRef="#br0" timeOffset="292550.7804">13136 11764 1 0,'1'-10'545'0,"3"-2"-146"0,1-2-37 0,4 1-46 16,4 2-34-16,3-1-40 0,1 0-78 16,1 2-52-16,5 4-30 0,2 1-26 0,-4 1-16 15,3 2-14-15,-3 3-10 0,0 3-2 0,-5 2-4 16,3 2 1-16,-4 3 1 0,1 5 3 16,-4 0-1-16,1 5-2 0,-3 2 4 0,-4 0-7 15,2 2 6-15,-7 1 1 0,-1 1 1 0,-2 2 7 16,-6-1-1-16,-2 3 1 0,-3-4-2 0,-2 2-1 15,-2-3-1-15,1-2-3 0,-4-5 1 16,-1 1-2-16,1-2-2 0,-1 0 1 0,-4-3-2 16,3 1 0-16,-1-1-2 0,-2-3 0 0,3-1-2 15,0 1-3-15,1-4-1 0,1 1-1 0,1-3-2 16,3-1-4-16,-1-2-5 0,5 0-17 16,2-1-43-16,2-2-93 0,4-2-276 0,1 2-588 15,3-2-347-15</inkml:trace>
  <inkml:trace contextRef="#ctx0" brushRef="#br0" timeOffset="292934.7054">12887 12593 252 0,'3'-4'507'0,"-3"-3"1"0,1-2-89 15,0 2-50-15,1 0-73 0,1 2-73 0,-2-1-52 16,1 2-38-16,-1 3-28 0,-1 1-22 0,0 0-18 16,0 1-22-16,0-1-15 0,0 0-15 0,0 3-7 15,-1 1 0-15,-1 4 4 0,0 0 3 16,-2 5 2-16,2-2 3 0,-5 7-1 0,4 0 0 15,-2-1-1-15,1 7-3 0,-3-3-1 0,4 2-1 16,-2-1 0-16,0 0 1 0,3 0-5 0,-1-2-1 16,0-2-3-16,2-1-4 0,0 0 4 0,0-1 0 15,0 0-1-15,-1-1-1 0,0-1-4 16,0-3-4-16,1-3-6 0,0 2-8 0,1-3-42 16,-1-3-54-16,1-1-90 0,0-2-191 0,1-3-633 15,3-4-524-15</inkml:trace>
  <inkml:trace contextRef="#ctx0" brushRef="#br0" timeOffset="293408.4163">13018 12562 581 0,'0'-4'513'16,"-2"-6"-84"-16,2 1-138 0,3 2-42 15,1-2-26-15,-1 2-38 0,2 1-45 0,-2-1-38 16,1 1-22-16,2 0-11 0,-1 1-6 0,0-1-5 16,3 3-7-16,-2-1-12 0,3 0-5 0,1 1-8 15,3 1-3-15,1-1-3 0,1 2-9 16,0 2-3-16,-4 3-5 0,2 2-1 0,-3 1 0 16,-1 5 1-16,0-1-1 0,2 4-4 15,-2 1 2-15,-1 2-1 0,-3 3 2 0,-2-1 5 16,-2 3-4-16,-4 3 1 0,-1-1-1 0,-4 0-2 15,1-1 4-15,-2-2 1 0,-2-2 1 0,1-2 0 16,0-3 1-16,-4-1-1 0,3-3 1 0,1-2 4 16,0-2-5-16,1-1-1 0,5-1-2 15,-1-1-4-15,3-3 4 0,2-1 1 0,0 0-1 16,1 0 1-16,-1 0-1 0,1-1 0 0,2-1 2 16,2 1 4-16,4-1-4 0,4-3 2 0,2 0-3 15,4 2-6-15,1-2 4 0,5-1-2 16,3 0 1-16,2 0 3 0,-1 0-4 0,0-2-1 15,2 3 2-15,-3 2 2 0,0-2-3 0,-2 0 2 16,-3 1-4-16,-3 1-4 0,-3 0 6 0,-2 1-2 16,-5 1 1-16,0 0-1 0,-5 0-11 0,1 0-10 15,-6 1-18-15,1 1-25 0,-1-1-40 16,-1 0-59-16,0 0-160 0,0 1-650 0,0 0-624 16</inkml:trace>
  <inkml:trace contextRef="#ctx0" brushRef="#br0" timeOffset="294741.0794">14604 14586 317 0,'3'-10'385'0,"-1"-1"18"0,6-4-84 0,-5 2-7 16,2 0-37-16,-2 2-70 0,-3-4-51 0,0 4-47 15,-2-1-23-15,-1 3-21 0,-1-1-15 16,1 2-6-16,-5-1-8 0,1-1-5 0,2 1-7 16,-4-1 2-16,-2 0-6 0,0 0 1 0,-6 1 0 15,4 1-5-15,-5 0 3 0,4-1-1 16,-3 0 0-16,-1-1-2 0,2 2 0 0,-2 1-2 16,-2-1-4-16,-1 2 5 0,-2 0-7 0,-3 1 2 15,-3 1 0-15,-2-1-8 0,-1 3 8 0,-3-1-3 16,-1 2-1-16,0 1 5 0,-4 0-5 0,-2 2 3 15,-2 2-3-15,2 1 3 0,-5 0-4 16,1 0 0-16,-2 4 1 0,-2 1-8 0,1 1 7 16,2 1-2-16,0 1-1 0,0 0 6 0,3 2-3 15,1 3 0-15,0 3 0 0,5 2 1 16,-1 2-2-16,0 2 0 0,4 0 3 0,-2 2-6 16,2-2 7-16,3 0 0 0,-1 0-3 0,1-2 9 15,2 4-7-15,0-1 3 0,2 4-1 0,2 0-2 16,1-1-3-16,2 1 0 0,3-1-2 0,2 0-1 15,3 1 2-15,0 1-1 0,1-1 0 16,5 1 2-16,1-1-1 0,4 2 1 0,0-2 0 16,3 1-2-16,1 2 0 0,1 0 0 0,2 3 1 15,-1-2 1-15,2 1 0 0,2-4-1 0,0-3-2 16,0 0 3-16,4-1-3 0,1 1 3 16,1 0 1-16,3 0-4 0,0-3 4 0,2 2-4 15,3-3 3-15,2-2 4 0,5-1-3 0,-3 0 2 16,6-3-4-16,3 1-3 0,2 0 4 15,1-3-1-15,1 1 4 0,3-1-2 0,3 1-1 16,0-2 0-16,1-4-1 0,-2-2 7 0,4-1-3 16,-1-4 1-16,2 0-6 0,0-2-4 0,4-3 3 15,0-1 3-15,7 0 1 0,-2-1 1 16,2 1-2-16,2-2-4 0,-1 2 4 0,2-1-2 0,-2 1-2 16,0-1 4-16,2 1-4 0,0-2-4 15,2 0 4-15,-4-1 2 0,4-1 2 0,-2-3 6 16,2-1-5-16,-1-2-5 0,-3 0 2 0,-1-3 0 15,-4-2 1-15,-1 1 3 0,5-4-2 16,-4-1-4-16,2-4 8 0,-1-2-1 0,-4-1 6 16,-1-2 3-16,0-3-4 0,-1-4-1 0,-5-1-5 15,-4-2 2-15,2-1-2 0,-3 1 2 0,-2-2 2 16,-3 2-3-16,-3-2 5 0,-4-3 0 0,-3-2 4 16,-3-2 2-16,-2-1 2 0,-6 3-4 15,-2 4-3-15,-2-3 0 0,-3 3-2 0,-6 2 3 16,-2 1-2-16,-4 1-3 0,-3 1 0 0,-1 0-5 15,-3 1 1-15,-5 0-1 0,-2 4-1 0,-3 2 0 16,-6-1-2-16,-3 0 3 0,-6 4-2 16,-2-1 0-16,-4-2-2 0,-5 1-3 0,-5 0 0 15,-4-2 0-15,-3 4 4 0,-2 0 0 0,-6 1 1 16,-4 5 0-16,-5 0-3 0,1 4 5 16,-2 1-3-16,0 4-1 0,1 1 2 0,2 6-5 15,-1 3 2-15,3 1-1 0,3 4-1 0,0 2 1 16,2 6-3-16,4 1-3 0,5 3-5 15,2 2-6-15,6 2-13 0,7 2-22 0,0 3-31 16,8 0-54-16,2 3-96 0,5-1-258 0,8 1-573 16,3-3-210-16</inkml:trace>
  <inkml:trace contextRef="#ctx0" brushRef="#br0" timeOffset="295042.5082">14067 14596 2182 0,'-5'-2'141'0,"3"-2"14"0,-4 2-52 16,6 2-30-16,0 1 3 0,0 6-5 0,-2 4 10 16,-1 1 14-16,0 8-6 0,-4 3-17 0,-1 6-14 15,-2 3-13-15,0 4-8 0,1 5-2 16,-3 3-6-16,1 4-2 0,-5 5-4 0,2 2-9 15,0 5 3-15,-3 1-6 0,-2 4 0 16,-1 0 5-16,-1 0-8 0,-2 1-1 0,-2-3-3 16,-1 2-8-16,-3 1 10 0,4-1-3 0,-2 0 0 15,0-5-6-15,4-1-9 0,3-9-11 0,4-5-14 16,3-8-25-16,5-5-46 0,4-8-73 0,-1-4-151 16,6-9-484-16,4-6-831 0</inkml:trace>
  <inkml:trace contextRef="#ctx0" brushRef="#br0" timeOffset="295304.372">14859 14664 2535 0,'11'-17'133'16,"-1"-1"-66"-16,3-4 28 0,-3 8 11 15,-2 8 9-15,-5 5-18 0,-2 1-40 0,0 4-25 16,-1 7-2-16,-2 7 16 0,0 8 11 0,-5 7 2 15,-3 5-11-15,-1 7-11 0,-1 5-7 16,-7 2-5-16,1 5-1 0,-5 0-3 0,-5 5-8 0,-1 3-8 16,-4 0-1-16,1 4-1 0,0 0 1 15,-1-1 5-15,1-4-9 0,4-2-3 0,-1 1-6 16,2-1-15-16,4-1-19 0,1-4-33 0,0-3-45 16,-2-7-55-16,6-6-93 0,-3-5-226 15,3-9-574-15,-2-4-297 0</inkml:trace>
  <inkml:trace contextRef="#ctx0" brushRef="#br0" timeOffset="295637.8168">13110 15351 1220 0,'-15'-9'793'0,"-1"-3"-706"0,-1 0 41 0,10 4 4 16,10 3-2-16,3 2-9 0,7-2-32 16,6-1-13-16,11 2-16 0,7-2-5 0,11 0-8 0,9 3-4 15,9-4-4-15,10 3-4 0,9-1-5 16,5-1-8-16,8 3 2 0,4-2-7 0,0 1 0 16,6 2-1-16,0-1-7 0,4-3 0 15,-2-1-3-15,1 0 1 0,-5-1 2 0,-7-1 1 16,-1 1-3-16,-15-1-4 0,-6-1-2 0,-12 3-1 15,-8 2 2-15,-12 0 3 0,-8 0-8 0,-12 1-3 16,-8 2-6-16,-9 0-11 0,-6 2-13 0,-4-1-26 16,-4 1-39-16,-7-1-66 0,-5 1-130 0,-12 1-365 15,-4 0-828-15</inkml:trace>
  <inkml:trace contextRef="#ctx0" brushRef="#br0" timeOffset="296010.141">13409 14711 876 0,'6'-7'316'16,"1"-2"19"-16,1 1-49 0,-1 3-12 0,-5 4-19 15,-1-1-77-15,-1 4-70 0,-1 0-54 0,-4 2-21 16,0 4-1-16,-4 5 5 0,-3 3 12 0,-1 1 2 16,-3 4 1-16,-2 1 3 0,-2 2-10 0,0 2-2 15,1 3-8-15,-4 0-7 0,4 0-2 16,1-2-4-16,2 1-5 0,6-4-6 0,0-2 0 16,6-1-3-16,3-3 2 0,4 1 0 0,0-4-2 15,7-2-1-15,5-1 2 0,0 0 3 16,8-5 1-16,5-1 0 0,2-3-3 0,6-4-6 15,4-2 0-15,4-3-7 0,-1 1-3 0,6-3-5 16,-6-3-18-16,1 1-18 0,-6-4-27 0,-3-1-38 16,-5 0-61-16,-5-2-83 0,-6 1-177 15,-5 1-368-15,-2-3-270 0</inkml:trace>
  <inkml:trace contextRef="#ctx0" brushRef="#br0" timeOffset="296224.5561">13394 14714 504 0,'3'-6'566'0,"-1"-4"-213"0,6-2-88 15,3 3-50-15,2-2-22 0,5 3-40 16,-1 1-60-16,3 0-36 0,5 1-17 0,1 1-11 16,0 2-5-16,3-1-6 0,-3 2-4 0,0 2-6 15,-1 0-3-15,0 3-5 0,-1-1-10 16,-2 1-6-16,0 1-35 0,-5-1-95 0,-1 2-190 15,-4 1-432-15,-2 0-441 0</inkml:trace>
  <inkml:trace contextRef="#ctx0" brushRef="#br0" timeOffset="296386.8184">13246 14948 1229 0,'-4'2'303'16,"3"-2"12"-16,-1 0-66 0,9-3-29 0,3 0-39 0,6-3-76 15,8-1-43-15,6-1-22 0,5 1-18 16,8-3-9-16,5 2-4 0,6-2-14 0,0 0-30 16,0-2-142-16,3 0-446 0,-1-1-943 0</inkml:trace>
  <inkml:trace contextRef="#ctx0" brushRef="#br0" timeOffset="297262.7616">10508 12492 1 0,'1'-1'358'0,"-1"-1"87"0,0-1-56 0,-1 2-27 15,1 0-51-15,0 0-97 0,0 1-81 16,0 0-60-16,1 1-47 0,-1-1-20 0,2 1 0 16,-1 0 12-16,7 2 17 0,1-2 15 0,4 1 8 15,5 0-2-15,4 0-1 0,5-1-9 0,5 0-4 16,4 1-2-16,5-2-7 0,8 0 3 16,1-2-3-16,10 0-2 0,2-2-2 0,5-1-7 15,4 2-3-15,2-3-2 0,5 0 0 16,1 1 1-16,4-1-1 0,4-2 1 0,1 2-5 15,1-1 0-15,2-1-2 0,0 1 0 0,4-2 4 16,1 0-6-16,-5 0-2 0,-2 0-1 0,-4-1-6 16,-4 3 5-16,-5 0 1 0,-3-1-3 0,-7 3 2 15,-5-1-2-15,-3 1 0 0,-13 1 0 0,-5-1 4 16,-10 2-4-16,-9 1 3 0,-12 0 4 0,-5 0 0 16,-7 1-5-16,-1-2-9 15,-6 2-19-15,-9 0-17 0,-4 1-15 0,-6 0-30 0,-8-1-37 16,2-1-48-16,-4-1-69 0,-1 1-56 0,-1-2-88 15,1 1-106-15,1 0-105 16,4-2-21-16,-1 1 562 0,4 0 53 0,4 1 0 0,0-1 0 16,4 1 0-16,7-1 0 0,6 1 63 0,7-1 505 15,4 1-97-15,6 3-159 0,2-2-136 0,5 2-31 16,1 0 12-16,5 2-7 0,-2 5-20 16,4 1-12-16,0 4-9 0,2 2-4 0,2 2-12 15,1 3-14-15,-1 3-16 0,0 1-16 0,-3 6-3 16,-2-1-6-16,0 5-5 0,-9 5-3 15,-2-1-12-15,-4 4-5 0,-5 0-3 0,-6 2-1 16,-4-4 1-16,-6 4-4 0,-6-2-5 0,-4 0-14 16,-6 4-21-16,-6-2-46 0,-8 1-73 0,-2-2-146 15,-8-3-374-15,-5-2-718 0</inkml:trace>
  <inkml:trace contextRef="#ctx0" brushRef="#br0" timeOffset="297832.5071">10576 14327 1803 0,'-9'-6'245'0,"-1"-3"-89"0,-1-2 12 0,8 4-4 16,3-4-15-16,8 1-31 0,3-4-43 15,7-3-18-15,6-2-11 0,13-4-1 0,7-2-1 16,10-3 0-16,12 0-2 0,6-4-6 16,10 0-1-16,7-2-9 0,7 2-2 0,6-4-1 15,7 1-5-15,4-4-2 0,5 0-4 0,5-6-4 16,5-2 0-16,3-6-3 0,0 0 2 0,0 1-4 16,-8 3 0-16,-3 3-3 0,-8 1 2 0,-8 4 2 15,-5 1-3-15,-12 1 3 0,-9 6-2 16,-8-3-2-16,-10 5 3 0,-10 2-2 0,-7 3 2 15,-7 1 1-15,-9 4-1 0,-3 2 0 0,-10 5 0 16,-4 2 0-16,-6 1-2 0,-4 3-3 16,-4 2-10-16,-3 3-12 0,-4 1-12 0,-5 2-19 15,-8 3-16-15,-4 1-15 0,-4 1-18 0,-1 0-11 16,-4 2-6-16,2-1 6 0,2 0 18 0,5-1 30 16,8-2 29-16,5-1 19 0,9-2 12 15,5 2-3-15,3-2 7 0,6 1 12 0,4-2 17 16,6 1 22-16,4 0 14 0,4 1 9 0,4 1 3 15,4 2 0-15,-1 1-4 0,2 0-7 16,-1 4-4-16,-3-2-6 0,-1 4-6 0,-4 1-5 16,-2 1-12-16,-4 3-7 0,-6 2-7 0,-4 0-3 15,-1 2-2-15,-9 1 1 0,-2 1 0 0,-6 1-1 16,-3-2-2-16,-7 2-1 0,-4-3-1 0,-5-3-1 16,-4-2-5-16,-4 1-3 0,-6-1-8 0,-5-1-11 15,-5 1-19-15,-4-4-36 0,-5 1-68 16,-4-5-155-16,-5-1-625 0,-7-2-706 0</inkml:trace>
  <inkml:trace contextRef="#ctx0" brushRef="#br0" timeOffset="298638.0877">10785 12788 1720 0,'0'-6'669'0,"-1"-3"-599"15,2 0-11-15,-1 7-11 0,1 4-9 0,1 2 15 16,0 0-1-16,5 6-1 0,-1 2 7 0,4 6-4 16,1 5-3-16,6 1-3 0,3 5-5 0,3 2-9 15,1 1-3-15,7 4-6 0,2 1-3 0,4 1-2 16,1 0-4-16,3 2-4 0,0 3-3 15,3 1-1-15,3 1-2 0,0 1 1 0,2-3-3 16,2 2 1-16,-2 0 5 0,1 0-6 0,3-1 3 16,0-2 1-16,-3-1-9 0,0 4 6 15,-1 0-4-15,-2-2 2 0,-1 1-1 0,-1-1 3 16,-2-2 3-16,1 2-1 0,1 2 2 0,1 1-4 16,-3 2 0-16,2 0 1 0,-5 3-4 0,0-3 2 15,-1 2-3-15,0-1 1 0,0-3 4 16,0 1-1-16,-2-1 1 0,-1-1-4 0,0-4 2 15,-2-1-2-15,-1-3 1 0,-1-4 3 0,1 3-7 16,1-5 5-16,-3 1-2 0,0-2 1 16,0-4 4-16,1 1-1 0,1-2 0 0,-3-3-5 15,-2-3 0-15,-3-3-1 0,-5-2 0 0,-4-2 5 16,-2-4-3-16,-5-1-3 0,-3-2 1 0,-2-1-2 16,-2-4 5-16,-2 0-2 0,0 2 2 0,0-2-1 15,0 0-1-15,0 0 7 0,-1 0 0 0,-2 0 2 16,1 0 0-16,-2-2-4 0,0-1-4 15,2 0-1-15,0 0-1 0,0 2-1 16,-1 0 2-16,2-1-5 0,1 4-4 0,-1-2-2 0,1 0-6 16,0 0-6-16,0-2-4 0,-1 2-7 15,1 2-6-15,-2 0-5 0,-4 0-1 0,0-1-4 16,-1 4 1-16,-3-2 5 0,-2 0 2 0,-4 0 9 16,2-1 5-16,-3 1 10 0,-5-3 8 0,1 1 4 15,-4 1 2-15,1 0 0 0,3-2-1 16,2 0 4-16,-1-2 3 0,3 2 1 0,0 2 1 15,-2-4 4-15,4 1 1 0,1 0 9 0,4-4 10 16,2 4 2-16,3 0 7 0,1-1-6 0,4 2-3 16,1 0 0-16,2 0-3 0,-2 0 3 15,-1 3-2-15,4-3 1 0,3-1 0 0,1-1-3 0,3-1 5 16,2 1-7-16,1-2 1 0,3-1-2 16,2-3-8-16,2 0 4 0,0-5-6 0,-2 3 4 15,2-2-3-15,0 0-4 0,-1-2-2 16,-1-2-1-16,1-2 2 0,-6 1-1 0,1 0-1 0,-4 1-2 15,-1 1-1-15,-1-2 0 0,-3 4 0 16,-1-2-1-16,-2 0-4 0,1 3 2 16,-1 0-5-16,-2 3-8 0,0-2-26 0,-1 5-58 15,-1 1-112-15,1 0-455 0,0 1-1107 0</inkml:trace>
  <inkml:trace contextRef="#ctx0" brushRef="#br0" timeOffset="308425.1866">15885 15001 1 0,'0'-3'0'0,"-1"0"206"15,-2-3 215-15,2 3-16 0,1-3-57 16,-1 2-54-16,2 2-53 0,-1-1-44 0,1 1-41 16,-1 1-29-16,3 1-19 0,-3 0-22 0,1 1-16 15,-1-1-15-15,2 0-14 0,1 0-6 0,4-1 0 16,0 1-1-16,1 0-3 0,5 1 1 15,-3-1-2-15,2 0-4 0,0 1 6 0,1 0-4 16,3-1 1-16,2 2 1 0,-2-2-4 0,5 0 1 16,7-2 0-16,3 0-1 0,5-1 1 15,3 0-1-15,8-2-3 0,6-2-4 0,5 0-2 16,10-4-5-16,3 3 3 0,3-3-2 0,5-2-5 16,2 1 0-16,-1-1-4 0,-3 0-2 15,2 1 2-15,-6-1-2 0,-3 2-1 0,-7 2-1 16,-5 0 1-16,-8 1-1 0,-7 1 1 15,-5 2 3-15,-8-1-4 0,-8 1 2 0,-5 2-4 0,-5 0-2 16,-6 2 6-16,-3-1-2 0,-3 2 3 16,0-3-3-16,-2 3-3 0,1 0-6 0,-1 3-6 15,0-2-4-15,-5 0-11 0,1 0-10 0,-1 0-19 16,-3 1-33-16,0-1-45 0,1-1-77 16,2 0-149-16,1 1-340 0,-4-2-351 0,2 0 401 15</inkml:trace>
  <inkml:trace contextRef="#ctx0" brushRef="#br0" timeOffset="308649.0826">17254 14656 556 0,'6'-5'437'0,"4"-2"-10"15,4 0-67-15,3 3-29 0,3 2-56 16,1 3-80-16,0 3-55 0,2 3-35 0,1 2-25 16,-1 3-15-16,-1 3-12 0,1 0-11 0,-3 5-8 15,-2 0-7-15,-1 3-6 0,-5-2-1 16,-3 2-7-16,-5-1 0 0,-3 0-4 0,-2-1 1 15,-3 1-3-15,-4-4 2 0,-3-1-2 0,-1-1-3 16,-4-1 2-16,0-3-8 0,-3 1-3 16,1-1-10-16,-3-5-18 0,1 3-23 0,0-5-41 15,3-3-69-15,3-1-157 0,0-3-578 16,6-1-697-16</inkml:trace>
  <inkml:trace contextRef="#ctx0" brushRef="#br0" timeOffset="309380.2761">19335 14021 530 0,'2'-14'283'0,"3"-7"-104"0,-1-8-2 16,1 5 6-16,-2 5 38 0,-2-2 18 15,-2 1-25-15,-2 0-44 0,-3 3-34 0,0 0-20 16,-1 1-13-16,-2 1-8 0,-2 2-15 0,-1-1-11 16,-3 0-8-16,4 0-12 0,-8 3-12 15,4-2-11-15,-3 6-4 0,-6-1-4 0,-1 2 3 16,-1 2 1-16,-5 0-5 0,-2 4-2 0,0 2-4 16,-3 3 2-16,-2 2 0 0,-3 3 1 0,-5 4 1 15,0 3-1-15,-5 5 3 0,1 1-1 16,-1 2 2-16,-1 3 2 0,-2 3-2 0,2 2-2 15,0 2-1-15,1 5 0 0,2 3 2 0,-2 0 1 16,7-1-1-16,1-1-2 0,3 5 2 16,4-3-1-16,0 2 2 0,-1 2 2 0,4 0-7 15,2 3 1-15,4 4-5 0,0 2 0 0,3 1-1 0,0 0 0 16,3 1-1-16,3 0-3 16,2 4 2-16,3 0-5 0,7 1 4 0,3 3 0 15,6-4-4-15,3 5 2 0,3 1-2 0,3-2 2 16,4 0-3-16,5-5 3 0,2-6-1 0,7-2 0 15,2-4 4-15,8-7-5 0,0 0 3 0,8-4-1 16,-2-5-7-16,3 0 5 0,1-5-3 16,4-3 3-16,3-2 5 0,1-4-2 0,3-6 0 0,1-1-6 15,2-5 6-15,5-6-4 0,4-3 1 16,0-6 5-16,0-3-7 0,6-6 6 0,-4 0-3 16,1-6-1-16,-1-4 3 0,2-4-2 0,-2-3 0 15,5-5 0-15,-3-7 2 0,0-2-3 16,2-5 1-16,-3-3 5 0,-1-3-9 0,-3-4 6 15,-5-4 0-15,-1-3-3 0,-6-2 7 0,-4-2-2 16,-5 0 3-16,-4-2 0 0,-3-1 0 0,-5 1-1 16,-5 0-2-16,-7 1 1 0,-8 2-5 15,-7 1 5-15,-6 3-2 0,-12 5-3 0,-6 2 5 16,-10 3-3-16,-8 1-1 0,-9 6 2 0,-5 1-4 16,-13 5-2-16,-2 3 0 0,-10 7 1 0,-7 3 0 15,-6 4 0-15,-4 4-2 0,-7 2-2 0,-3 4 3 16,-5 7-2-16,0 4 3 0,1 3-1 15,3 6-2-15,1 6-2 0,7 4-7 16,2 5-3-16,6 3-12 0,7 6-21 0,6 1-34 0,7 4-54 16,11 2-88-16,10 6-229 0,8 4-717 0,6-1-350 15</inkml:trace>
  <inkml:trace contextRef="#ctx0" brushRef="#br0" timeOffset="309778.6436">19013 14122 1291 0,'-9'-4'103'0,"-1"-1"53"0,-1-1 57 16,7 5 18-16,4 2-4 0,0 0-69 0,-2 3-43 15,1 3-17-15,-1 4 12 0,-3 9 14 16,-4 5-7-16,-1 7-10 0,0 7-20 0,0 3-13 16,-2 6-12-16,2 5-7 0,0 6-7 0,-4 8-3 15,-1 4-5-15,1 6-13 0,-3 1 3 0,3 6-8 16,2 2-7-16,-2 0 7 0,3 0-15 15,0 0 2-15,0-1-1 0,-2-6-6 0,3-7 4 16,-1-7-3-16,1-6 1 0,0-4-4 0,0-5 2 16,1-3-5-16,0-5-8 0,0-6-7 0,-1-6-24 15,4-5-29-15,2-5-37 0,2-4-54 0,4-11-98 16,2-4-317-16,3-6-1041 0</inkml:trace>
  <inkml:trace contextRef="#ctx0" brushRef="#br0" timeOffset="310047.6352">19613 14240 2202 0,'15'-31'269'16,"2"-7"-149"-16,4-3 30 0,-7 14-1 16,-2 10 1-16,-1 2-13 0,-3 5-25 0,-2 4-32 15,-3 3-31-15,-3 4-20 0,0 6-13 0,0 4 6 16,-3 9 7-16,-3 8 9 0,0 11-2 0,-5 8-5 15,-2 7-6-15,2 8-9 0,-3 5-1 16,0 6-2-16,-2 2-5 0,-1 5 4 0,-3 5-8 16,-1 0-1-16,2 2-2 0,-1 0-10 15,0-5-1-15,5-5-6 0,1-5-7 0,1-7-14 16,4-6-18-16,3-6-27 0,-3-11-30 0,1-3-34 16,-3-4-68-16,0-7-133 0,1-3-456 0,-1-3-820 15</inkml:trace>
  <inkml:trace contextRef="#ctx0" brushRef="#br0" timeOffset="310380.2358">17982 15063 1117 0,'-15'-8'848'0,"-3"-1"-772"15,0 1 28-15,15 4 18 0,11 4 36 16,8-1 22-16,8-3-11 0,12 4-26 0,8-3-37 16,11 0-20-16,7 0-19 0,7-2-11 0,10-2-5 15,8-1-14-15,8-1-6 0,5-5-4 0,4 3-7 16,7-1 2-16,1-2-7 0,2 3-6 16,-1-2 4-16,1-1-6 0,-5 3 2 0,-1-1-4 15,-8 3-1-15,-8-1-1 0,-8 2-2 0,-11-1 4 16,-11 2-8-16,-11 2 3 0,-10 1 0 15,-8 4-6-15,-9-1 0 0,-6 1-14 0,-8 0-12 16,-9 1-12-16,-2 2-13 0,-8 1-36 0,-6 3-86 16,-7 2-236-16,-3 0-724 0,-10 1-357 0</inkml:trace>
  <inkml:trace contextRef="#ctx0" brushRef="#br0" timeOffset="311477.5947">18304 14415 189 0,'-2'-7'411'0,"0"0"21"0,1-1-44 15,2-1-12-15,3 5-21 0,-1 0-80 0,3-1-82 16,-2 2-51-16,2 0-33 0,-2-2-28 0,6 3-18 16,-2 1-9-16,0 2-10 0,-1 4-8 15,0 3-7-15,2 3 1 0,-4 4-3 0,0 4 0 16,-3 2 6-16,1 4-13 0,-2 1-2 0,-2 0-6 16,1 0-9-16,-1-1 5 0,-1-2-2 15,-1 2-3-15,-1-1-2 0,0 0-3 0,-2 1-9 16,-1-3-8-16,1 1-14 0,-1-2-36 0,0-2-44 15,-2-4-93-15,-1 0-136 0,2-2-332 16,-2-3-810-16</inkml:trace>
  <inkml:trace contextRef="#ctx0" brushRef="#br0" timeOffset="311700.6994">18378 14323 1408 0,'2'-11'340'0,"0"-3"-29"0,3-4-37 0,3 3-37 16,4 2-33-16,0 0-47 0,6 0-54 0,-2-1-38 16,7 2-18-16,-1 2-19 0,2 2-8 15,3 1-6-15,-3 1-10 0,2 3-2 0,-3 1-5 16,-1 1-7-16,-2 2-6 0,-1 3-12 0,-5-1-24 16,0 5-32-16,-3-1-35 0,-3 0-68 0,-3 2-127 15,-4 2-343-15,-2 3-552 0</inkml:trace>
  <inkml:trace contextRef="#ctx0" brushRef="#br0" timeOffset="311865.1149">18321 14604 1578 0,'4'-3'278'0,"1"0"18"0,7-2-61 15,1 0-17-15,3-1-36 0,4-4-78 0,4 1-54 16,2 1-31-16,2-2-11 0,2 2-7 0,2 2-13 15,1-1-14-15,0 2-28 0,-5 1-45 16,-2 4-72-16,-6 1-183 0,-5 3-519 0,-4 2-506 16</inkml:trace>
  <inkml:trace contextRef="#ctx0" brushRef="#br0" timeOffset="312485.4995">18182 15369 1913 0,'-4'-1'258'0,"1"-2"-18"0,0 1-57 16,1 2-6-16,2 2-18 0,0-1-55 0,0-1-41 16,-2 2-25-16,2 0-9 0,0 1 2 0,-1 5 2 15,-1 1 4-15,2 3 2 0,-1 2-6 16,0 0-4-16,1 1-6 0,0 2-6 0,0 0 1 16,2-1-6-16,0 0-2 0,2-1-2 0,0-2-4 15,1-1-1-15,0-1-1 0,3-3 3 16,0-1-4-16,3-2 3 0,0-4-1 0,2-2-2 15,4-6 2-15,0 0-2 0,5-4 2 0,-1-3-1 16,-1-3 0-16,1 1 0 0,-3-2-1 0,1-1 4 16,-1 2-4-16,0 0 1 0,-2-2 0 15,-2 1-1-15,-1 4 9 0,-2 3 5 0,-5 3 5 16,-2 2 4-16,-2 2-2 0,1 4 1 0,-3 0-7 16,-3 2-2-16,2 2-7 0,-2 3 2 0,-3 3-3 15,-2 5-1-15,-3 4 8 0,-4 4-6 0,4 0 3 16,-3 2-2-16,-2 1-7 0,2 4-1 0,1-1-5 15,-1 0-12-15,4 2-26 0,1-2-54 16,2-1-90-16,1-2-325 0,0-3-1250 0</inkml:trace>
  <inkml:trace contextRef="#ctx0" brushRef="#br0" timeOffset="313799.05">15797 12194 1 0,'-1'-3'0'15,"-1"0"134"-15,-4 0 156 0,5 1-30 0,0 1 2 16,0-1-26-16,-1 0-26 0,1 1-20 16,1 0-24-16,0 0-31 0,1 1-36 0,1 0-34 15,0 1-27-15,-1-1-14 0,7 1-4 0,0 0 5 16,3 0 9-16,2 2 2 0,7-1 3 0,-1-1 2 15,4 2-4-15,4 0 3 0,2 2-4 0,4 0-6 16,0-2-4-16,6 1-4 0,1-1-4 16,2 1 3-16,2-1 1 0,3 0-3 0,3-2 1 15,4 0-5-15,5 0-4 0,1 0 5 0,2 1 0 16,8-1 1-16,3 0-1 0,6 2-2 16,1 0-3-16,0 1-2 0,6-1 2 0,4 3-2 0,5-3-1 15,7 1-1-15,4 0-3 0,2-1 3 16,5 4-1-16,3-1 0 0,5-1 1 0,3 4-3 15,6-1 1-15,1-1 1 0,2 1 2 0,0 2-1 16,1-2 3-16,4 0 2 0,2 1-3 16,-1-1 4-16,-2 1-3 0,-2-1-2 0,0 0 0 15,1 3-3-15,-4-2-1 0,-4 3 0 0,-1-2 1 16,-4 0-1-16,-2-2 0 0,-3 2-3 0,-3-1-2 16,-6 0 3-16,-9 0-4 0,-3 0 2 15,-8-1 0-15,-9-1-2 0,-2 2 1 0,-8-4 1 16,-8 2 1-16,-8-3 0 0,-6 0 1 0,-10-1-1 15,-8-3-1-15,-7 2 2 0,-9-2 1 0,-4 0 5 16,-4 0 4-16,-5 0 2 0,-1-2 2 0,0 4-5 16,-1-2-5-16,0 0-6 0,1 0-5 15,-1 0-11-15,-1 0-11 0,0 2-3 16,-2 0-11-16,-3 0-21 0,-3 4-50 0,-1-1-98 0,-2 3-160 16,-3 1-372-16,1 4-549 0</inkml:trace>
  <inkml:trace contextRef="#ctx0" brushRef="#br0" timeOffset="314144.1554">19864 14019 2096 0,'-1'-1'200'0,"-3"1"-67"0,3-2-8 0,6-2-15 16,5-3 7-16,10-2 0 0,7-3-14 0,7-2-11 15,8-1-19-15,9 0-7 0,9-2-17 16,7 1-8-16,10 0-5 0,4-2-14 0,5 1 0 16,2-1-5-16,3 1-5 0,0-3-3 15,0 1-3-15,-1 0-3 0,-8 2-2 0,1-2 5 16,-4 2-4-16,-8 0-2 0,-9 3 0 0,-5 0-6 15,-9 2 6-15,-6 1-3 0,-7 2-5 16,-7-1-2-16,-8 5-13 0,-7 2-7 0,-8-1-16 16,-2 3-18-16,-6 0-41 0,-2 1-63 0,-5 1-116 15,-1 3-356-15,-9 0-607 0</inkml:trace>
  <inkml:trace contextRef="#ctx0" brushRef="#br0" timeOffset="314368.1631">21225 13477 1636 0,'18'-4'298'0,"3"0"-22"0,5 3-60 0,0 1-20 15,-1 5-20-15,-5 2-51 0,-3 4-37 16,1 1-25-16,-7 4-12 0,-1 2-5 0,-1 2-5 16,-7-1-7-16,-2 7-8 0,-1-2-5 0,-6 2-8 15,-1 2-3-15,-4 0 0 0,-1-1-10 16,-2-3 2-16,-1-4-4 0,-2-4-5 0,1-4-6 15,2-1-10-15,-5-5-19 0,5-3-27 0,-4-1-31 16,1-5-65-16,0-4-131 0,1-3-447 0,3-4-847 16</inkml:trace>
  <inkml:trace contextRef="#ctx0" brushRef="#br0" timeOffset="314645.9014">21404 12322 1991 0,'3'-6'271'0,"0"-1"-92"0,7 0-24 15,5 4-41-15,5 3-19 0,4 0-8 16,6 5-26-16,1 2-20 0,4 7-9 0,-2 4-11 16,-1 4 0-16,-2 5-6 0,-1 2-4 15,-6 5-2-15,-1 7-3 0,-3 2 1 0,-4 4-3 16,-5 2 3-16,-2-2-2 0,-4 1-3 0,-8-1 4 15,-1-5-8-15,-8-3-6 0,-2-2-7 16,-5-4-17-16,-3-5-18 0,-5-4-38 0,-1-4-87 0,2-3-151 16,-4-1-510-16,3-6-735 0</inkml:trace>
  <inkml:trace contextRef="#ctx0" brushRef="#br0" timeOffset="315340.0555">23549 12294 941 0,'2'-17'112'0,"-1"-6"-11"15,-1-4 23-15,0 3 35 0,0 3 47 0,-1 0 16 16,0 0-15-16,-2 2-49 0,-3 1-48 15,1 3-27-15,-1 0-20 0,-2 4-10 0,3-1-11 16,-5 2-9-16,-4 2-2 0,2-2-4 0,-1 4-4 16,-6 2-6-16,-1 1-5 0,-3 2-3 0,-4 1-2 15,1 2-1-15,-2 2-2 0,-2 2 5 0,-6 6-4 16,0-1 5-16,-6 6 2 0,-6 2-2 16,-2 1 7-16,-7 9-1 0,2 0 0 0,-5 3 1 15,-4 4-2-15,-3 1 1 0,-4 4-1 0,1 4 1 16,4 4-2-16,-2-2 3 0,4 5 3 15,-2-1 5-15,6 5 2 0,3-1-1 0,0 3-4 16,5 4-1-16,3 3-5 0,3 0 1 0,2 0-2 16,9 2 0-16,-4-2-1 0,8 5 0 0,1 1-1 15,10 4-2-15,4 4 2 0,8-2-3 16,4 2 0-16,8-2 0 0,3-2-3 0,9-6-1 16,3-3 0-16,7-9-1 0,2-2 3 0,7 1-3 15,0-4-5-15,8-4-2 0,5-5 2 0,4-6-1 16,6-2 3-16,1-8 1 0,3-1-2 0,0-8-1 15,2-4 2-15,4-3-2 0,3-6 5 16,3-4-2-16,-1-3 0 0,6-5-3 0,0-4-7 16,3-1 6-16,1-7-2 0,-1-3 4 15,5-3 5-15,3-4-5 0,2-4 2 0,2-5 3 0,-1-2-1 16,-3-5 2-16,-1-3 1 0,-4-4-2 16,-5-2-3-16,-5-7 5 0,-1 0 1 0,-7-6 4 15,0-3 3-15,-3-5-2 0,-5-2-1 16,-1-2-2-16,-7-2 0 0,-8-2-2 0,-9 3-1 15,-5 1 0-15,-8 1-4 0,-5 1 1 0,-8 1-1 16,-6 1 1-16,-9 3-3 0,-5 5 1 0,-5 2 1 16,-8 4-3-16,-8 1 2 0,-3 5-5 0,-12 1-2 15,0 5 0-15,-5 2-2 0,-2 3 0 0,-7 1-2 16,-6 3 2-16,-5 4-6 0,-2 6 4 16,-1 7-1-16,-2 8-7 0,3 5 2 0,-4 7-19 15,-1 8-23-15,4 6-30 0,-3 9-45 0,6 5-57 16,2 5-151-16,3 9-352 0,5 0-400 0,4 5 309 15</inkml:trace>
  <inkml:trace contextRef="#ctx0" brushRef="#br0" timeOffset="315579.711">22982 12561 1769 0,'2'-1'276'0,"1"-1"-223"0,-3 1 2 0,0 3 10 15,0 3 22-15,-4 4 48 0,2 7 28 0,-7 7-5 16,-1 8-11-16,-8 9-33 0,1 6-27 16,-2 7-20-16,-2 10-17 0,0-1-9 0,-3 6-9 15,1 2-3-15,-5 3-4 0,1 4-6 16,-3 4-6-16,1 1-4 0,-2 1-4 0,2-4-1 16,2-4 2-16,6-5-4 0,6-6-8 0,1-8-13 15,1-8-28-15,5-5-43 0,3-10-55 0,-1-4-94 16,6-10-173-16,0-7-557 0,6-8-514 15</inkml:trace>
  <inkml:trace contextRef="#ctx0" brushRef="#br0" timeOffset="315836.3066">23937 12475 2422 0,'7'-14'156'0,"2"-3"-17"15,-2 1 10-15,-1 10-18 0,-5 5-26 16,-1-1-25-16,0 4-30 0,-1 0-25 0,0 4-3 16,-5 6 8-16,2 8 9 0,-4 8 8 0,-4 5-8 15,-5 11-7-15,2 4-7 0,-4 7-6 0,-6 9-2 16,-1 6-4-16,-3 7-5 0,-4 4 2 0,-4 3-3 16,-4 1 1-16,1 3-2 0,1 0-9 15,4-2-7-15,5-6-19 0,3-7-24 0,11-10-26 16,1-8-33-16,5-8-43 0,4-7-97 0,-4-7-292 15,-5-7-701-15</inkml:trace>
  <inkml:trace contextRef="#ctx0" brushRef="#br0" timeOffset="316144.3121">22135 13444 1938 0,'-26'-9'68'0,"-3"-4"30"0,3 0 49 0,14 6 10 16,14 5 3-16,8-3-39 0,10-1-54 15,5-3-15-15,12-2-3 0,7 0 6 0,9-2-2 16,8-2-6-16,8 3-6 0,10-6-9 16,4 2-4-16,10-3-3 0,6 0 1 0,4 0-7 15,4-2-7-15,5 0-5 0,-4 0-10 0,3 1 6 16,-2 1 0-16,-9 2 2 0,-10 2 0 0,-14 2-5 15,-13 2 0-15,-9 0-1 0,-14 1 0 0,-13 2-1 16,-6 2 0-16,-11-1-7 0,-4 2-24 16,-7-1-29-16,-6-1-42 0,-5-1-45 0,-6 2-71 15,-2 1-152-15,-10 0-263 0,-3 0-356 0,-7 0 358 16</inkml:trace>
  <inkml:trace contextRef="#ctx0" brushRef="#br0" timeOffset="316578.4966">22755 12438 1185 0,'-5'-6'346'0,"2"-1"-22"0,-4-1-9 16,5 3-60-16,-2 0-41 0,-1 1-54 0,3 1-59 15,-5 3-37-15,3 0-26 0,-7 3-15 0,-4 3-3 16,-2 6 1-16,-9 4 5 0,0 6 2 16,-7 3 1-16,1 3-2 0,1 4-1 0,-4 4 2 15,-1 1-11-15,4 4-5 0,4-2-5 0,10-3-8 16,10-8 6-16,5-1 4 0,9-5 2 16,4 0 5-16,3-1-3 0,7-2 2 0,8-1 1 15,0-4 3-15,3-2-2 0,2-6-2 0,-1-4-3 16,0-3-6-16,3-4 6 0,-3-4 1 0,-2-2-1 15,-4 0 1-15,1-2-6 0,-7 1-2 0,-2 3 0 16,-6 2 2-16,-4 1 2 0,-4 0 6 16,-4 4 1-16,0 2-8 0,0 0 4 0,0 1-8 15,-2 0-1-15,-5 5 4 0,2 0-6 0,-6 4 2 16,-6 4 1-16,0 0 0 0,0 3-1 0,0 3 1 16,-2-1-2-16,0 2-6 0,4 2 6 0,-4 0-4 15,2 0 0-15,3 2-12 0,-1 2-38 16,2-1-56-16,3 1-106 0,-1 0-271 0,1 3-856 15</inkml:trace>
  <inkml:trace contextRef="#ctx0" brushRef="#br0" timeOffset="317204.7726">22315 13609 1517 0,'0'-6'396'0,"0"-3"-29"15,0 0-98-15,-1 4-36 0,-1 0-44 0,-1 3-59 16,-2 0-50-16,1 3-25 0,-4 1-13 16,-3 4-3-16,0 5 3 0,-6 2-3 0,2 3-4 15,-4 3-7-15,1 1-7 0,-1 3-5 0,5 2 0 16,-1 0-3-16,1 0-6 0,4 0 0 0,2-5-6 16,6 0 2-16,3-4 1 0,6-2-2 0,4-2 0 15,1-1 0-15,7-4-1 0,2-3 1 0,-1 0 2 16,5-5-2-16,1-4-2 0,-1 0 2 15,0-3-4-15,3-4 4 0,-3 1 2 0,2 0-3 16,-3 0 1-16,2 3-2 0,-6-3 2 16,-4 5 0-16,-1 0 3 0,-6 1 4 0,-5 3-3 0,-3 1 3 15,-1 2-5-15,0 0-2 0,-1 3 2 16,0 1-3-16,-2 5 5 0,-4 5-1 0,-2 3 0 16,-1 5 1-16,-1-1-1 0,-1 6 0 0,-5-3-1 15,4 0-2-15,-5 4-4 0,1-1-9 0,-1 2-34 16,-2 2-90-16,0-4-248 0,-1-2-1339 15</inkml:trace>
  <inkml:trace contextRef="#ctx0" brushRef="#br0" timeOffset="318536.0207">5378 12211 1 0,'-5'-4'292'0,"2"-2"148"0,-2-2-64 15,0 1-38-15,1 1-37 0,-1 1-65 16,0 0-56-16,-1 1-53 0,1 2-36 0,-1 0-19 16,-2 2-20-16,2 0-9 0,-1 2-9 0,-1-2-10 15,3 1-1-15,0 3-7 0,0 2-3 16,-1 1 0-16,2 2 0 0,-2 3 4 0,2 1 1 16,-1 3 5-16,0 0-1 0,-1-2 0 0,1 4 1 15,0 0-4-15,0 0 0 0,0 1-2 16,-2 1-3-16,3 0-3 0,-1 2-4 0,2-3-1 15,2 0-2-15,1-2 1 0,1-1-1 0,3-5 2 16,0 0 2-16,5-4 2 0,-2-4 6 0,3 0 1 16,5-5 1-16,0 1 0 0,3-5-4 15,0-1-3-15,2-2-4 0,-1-1 0 0,-5-3 0 16,4-1 3-16,-5 0 2 0,1-1-1 0,-2 0 4 16,-4 0-5-16,-2-1-1 0,1 1 0 0,-6-1-2 15,-2 0 3-15,-3 1-3 0,-2 1 0 16,-3-1-3-16,-1 0-1 0,-3-1-1 0,-3 1-3 15,0 1 1-15,0 2 0 0,-2 3 0 0,0 3 1 16,1 2-3-16,-2 2-2 0,4-1 0 16,0 4-2-16,3 2 1 0,0 1-2 0,0 2-3 15,2 2-9-15,2 1-18 0,1 4-31 0,7 0-55 16,3-1-89-16,4 2-186 0,4-1-525 16,4-1-429-16</inkml:trace>
  <inkml:trace contextRef="#ctx0" brushRef="#br0" timeOffset="318825.7411">5829 12177 701 0,'-5'-8'913'0,"-1"0"-574"15,-2-2-32-15,6 3-51 0,1 3-52 16,0-1-40-16,1 3-53 0,0 2-40 0,-3 0-32 15,3 3-24-15,0 1-10 0,0 0-3 0,3 6 2 16,-2 0 4-16,0 5 1 0,-1 3 0 16,1 2-1-16,0 2 2 0,-1 1 0 0,0 0 1 15,-1 1-1-15,0 3-3 0,0 1-2 0,-6 1-3 16,3 0 4-16,-2-1-1 0,2-2-3 0,0-2 0 16,0-2-4-16,-1-3-5 0,1-1-8 0,2-2-21 15,1-1-41-15,-2-1-55 0,2-6-94 16,1-1-188-16,3-3-517 0,-1-1-463 0</inkml:trace>
  <inkml:trace contextRef="#ctx0" brushRef="#br0" timeOffset="319166.2822">6064 12230 970 0,'-4'-5'642'15,"-5"-2"-245"-15,0 3-102 0,4 2-66 16,0 4-60-16,0 0-47 0,-2 4-49 0,-1 2-20 15,-2 2-4-15,0 7-5 0,-1 2-4 0,0 1-8 16,1 0-6-16,0 1-6 0,5 1-4 0,2-1-4 16,3 3-5-16,3-3 1 0,2 0-3 15,5-1 2-15,0-3 0 0,2-4-4 0,3-3 0 16,0-4-1-16,4-2 2 0,-1-3 1 0,3-2-1 16,-1-3 0-16,-2-1-3 0,-2-2 2 15,1-2 2-15,-5-2 3 0,-2 0 6 0,0-3-3 0,-4 0 1 16,-1 0-1-16,-3-1-1 0,-2 1 3 15,-2 0-1-15,-3 1 0 0,-2-1-6 0,-2 1 0 16,-2-1-2-16,-7 1 0 0,3-1-1 0,-3 4-3 16,-3 0 0-16,1 2-2 0,-3 0-1 0,0 3 1 15,2 4 0-15,-1 2-4 0,1 2-8 16,3 3-18-16,3 1-39 0,5 2-81 0,3 3-219 16,4 3-897-16</inkml:trace>
  <inkml:trace contextRef="#ctx0" brushRef="#br0" timeOffset="319826.95">9639 11858 543 0,'-3'-6'540'0,"-3"-2"-45"16,3-3-99-16,-2 3-68 0,1 0-60 15,3 0-75-15,0 0-44 0,-1 4-34 0,0-3-21 16,1 4-19-16,1 2-17 0,0 0-23 0,0 2-20 15,0 0-9-15,0 2-6 0,1 3 3 16,1 1 4-16,0 4-6 0,0 1 1 0,-1 3-1 16,2 2-3-16,0 0 6 0,-2 2-2 0,-1 1 2 15,-1 1-4-15,-2 0 2 0,0 2-2 0,2 0 1 16,0 1 4-16,0-2-8 0,-1 0-2 16,0-3-7-16,-1 1-15 0,2-4-18 0,0-1-27 15,1-1-38-15,2-6-54 0,3 0-87 0,-1-2-172 16,5-5-411-16,0-2-559 0</inkml:trace>
  <inkml:trace contextRef="#ctx0" brushRef="#br0" timeOffset="320149.6116">9806 11882 710 0,'-5'-7'529'0,"1"-1"-43"16,-2-2-107-16,2 4-74 0,-2 3-57 0,4 2-85 15,-3 1-72-15,1 1-47 0,2 5-26 16,-4 4-3-16,2 2 2 0,-3 5 3 0,4 1 0 15,-4 0-5-15,6 2-3 0,-1 0-3 0,2 2 0 16,2-1-2-16,1-3 1 0,4-4-2 16,0-2-2-16,0-4 3 0,0-2-1 0,6-2 3 15,-3-3 2-15,0 2-4 0,1-7 3 0,1 2 0 16,-4-1 1-16,0-2 3 0,-1-3 3 16,-2-1-2-16,-1-2-3 0,-2-2-1 0,-1 2-2 15,-2-4 0-15,0 3-1 0,-3-5-2 0,0 3-2 16,-3 0-2-16,0-3-1 0,-1 1 0 0,-3 2 0 15,2-3-2-15,-3 2-5 0,2 3 6 16,-2 4-4-16,3-1 1 0,1 3 1 0,1 3-16 16,4 1-24-16,0 2-45 0,1 1-52 0,4 2-78 15,2 1-179-15,2 3-548 0,4 1-492 16</inkml:trace>
  <inkml:trace contextRef="#ctx0" brushRef="#br0" timeOffset="320389.8036">10317 11829 1225 0,'-4'-3'467'0,"0"2"-42"0,2-3-111 0,0 3-65 16,2 2-65-16,-2-1-68 0,2 1-58 0,0 0-30 16,0 2-6-16,0 4-2 0,2 1 7 15,-2 4 1-15,1 3 2 0,0 2-7 0,0-1-8 16,0 4-4-16,2 0-7 0,0 0 1 0,-2 2-4 15,0 3 1-15,-1 1-4 0,0 1-8 16,-1-2-16-16,2-1-29 0,0-2-38 0,1-3-63 16,3-4-107-16,-2-1-252 0,3-4-510 0,0-2-83 15</inkml:trace>
  <inkml:trace contextRef="#ctx0" brushRef="#br0" timeOffset="320864.2911">10535 11832 1170 0,'-5'-3'399'0,"-3"-1"-46"0,-2-1-55 16,2 2-61-16,2 1-37 0,0 1-53 15,3-1-44-15,-1 2-27 0,4 0-29 0,3 0-24 16,-2 0-13-16,1 3-3 0,0 1 6 0,6 2 6 16,1 1 6-16,2 1-2 0,1 0-3 0,5 3-2 15,-1 3-4-15,2 1-3 0,0 1-3 16,-2 2-2-16,0 1-4 0,-2 1 0 0,-2 1-2 15,-2 0 0-15,-2 2 3 0,-3 0-3 0,-3-1-1 16,-2-2-1-16,-2 0-1 0,-3-1 2 16,0-2 2-16,-6 0 0 0,0-2 0 0,-3-1 0 15,-2 1-1-15,-2-2 1 0,-1-4 2 0,0-2-3 16,0-2 2-16,0-1-2 0,2-3-1 0,-1-4 2 16,5-2 1-16,2-2 0 0,2-2-2 15,0-6 0-15,7-2-6 0,2-3 1 0,3-1 1 16,8-1-2-16,1-4 3 0,5-1-1 0,4 0 2 15,0 0 1-15,6 0 2 0,-1 2 3 16,-1 0-1-16,-2 0 2 0,0 3 3 0,-2 0-1 16,-4 4 5-16,0 2 1 0,-7 1 3 0,-3 1 3 15,-1 2-2-15,-5 1 3 0,-1 2-2 16,0 2 0-16,-2-2-4 0,-4 2-6 0,1 1-4 16,-3 1-5-16,-6 1-2 0,-2 1 0 0,-4 2 0 15,0 1 1-15,-5 1-1 0,-2 4 2 0,-3-1 1 16,2 2-3-16,3-1 4 0,-1-2-4 0,6 3-4 15,3 0-7-15,4 2-17 0,3 0-34 0,5 2-67 16,3 1-155-16,4 1-766 0,6-2-607 0</inkml:trace>
  <inkml:trace contextRef="#ctx0" brushRef="#br0" timeOffset="322393.4049">14069 11741 1 0,'-1'-8'0'0,"-2"1"368"15,1-5 93-15,2 3-34 0,2 2-65 0,0-2-59 16,0 2-56-16,-1 1-52 0,1 0-41 0,-1 3-18 16,1 2-21-16,-2 0-27 0,-2 1-33 0,2 0-31 15,0 1-18-15,-1 0-13 0,1 1 0 0,0 4 4 16,-1 1 5-16,0 3 5 0,0 4 1 16,-1 3 2-16,-3 1 0 0,3 0 1 0,-4 2 0 15,1-1-2-15,2 0-1 0,-3 0 1 0,3 0-1 16,-4 1-1-16,1-1 1 0,1 1-4 0,0-2-3 15,0-1 1-15,2 0-4 0,-2-3-2 16,2 0-5-16,-2 0-15 0,2-5-21 0,1 0-37 16,-1 1-55-16,1-4-75 0,0-2-118 0,2-3-207 15,2-1-318-15,2-3 53 0</inkml:trace>
  <inkml:trace contextRef="#ctx0" brushRef="#br0" timeOffset="322852.7447">14131 11746 1 0,'-3'-8'207'0,"-3"-1"279"0,1-3-104 16,-2 6-32-16,4 2-25 0,-2 1-59 16,3 0-58-16,-2 3-53 0,3 0-56 0,1 0-40 15,0 0-36-15,0 2-25 0,1-2-17 0,-1 1 4 16,3 1 12-16,-1 2 18 0,0 1 18 16,5 3 8-16,4 1 1 0,-1 1-4 15,5 1-2-15,1 1-9 0,-2 1-9 0,4-1-6 0,-1 2-5 16,1 1-2-16,-5-1-6 0,0 1 1 0,1 2 0 15,-5-2-1-15,-2 2 5 0,-1 0-4 16,-4-2 2-16,-3 4 0 0,-1-3 2 0,-4 0-1 16,-2 0 1-16,1-1 2 0,-6-3-2 0,2-1 5 15,-1-4 2-15,2-1-1 0,-2-3 4 16,1-2 1-16,0 2 0 0,0-6 2 0,2 1 0 16,2-1-2-16,1-4-4 0,2-2-5 0,0-4-10 15,2-1-2-15,1-2-4 0,2-4-2 0,3 0 4 16,0-4 0-16,4-1 1 0,1 0 5 15,1-2-1-15,3 1 3 0,-1 2 0 0,1 0 1 16,-2 1 1-16,-2 2 4 0,0 3 1 16,-3 1 0-16,0 3 3 0,-3 3 1 0,-2 2 2 0,0 1 2 15,-1 0 0-15,-1 3-4 0,0 2-1 16,0 1-3-16,-1 2-6 0,0 0-3 0,-2 0-5 16,1 0-6-16,-5 2 4 0,-1 1-1 0,-3 2 3 15,-3 1 7-15,0 2-4 0,-3-3-1 0,5 2-4 16,-2 0-4-16,2 1-10 0,3-1-15 15,2 2-37-15,3-2-83 0,2 0-159 0,1 1-415 16,4 0-791-16</inkml:trace>
  <inkml:trace contextRef="#ctx0" brushRef="#br0" timeOffset="323318.1998">14640 11738 614 0,'-1'-5'531'0,"1"0"-71"0,1-3-150 0,7-1-75 16,1 2-46-16,0 0-39 0,-3 0-32 0,6 1-25 16,0 0-27-16,1 3-26 0,-2 0-17 0,1 1-11 15,1 4-6-15,-3 2-7 0,-3 2 2 0,2 2 1 16,-2 3-3-16,-4 2 6 0,-1 2-2 0,-2 0 1 15,-1 1 4-15,-1 2-2 0,-6-2 2 0,-1 0-3 16,1-1 2-16,0 0 0 0,-2-3 0 16,-4 2 1-16,8-4-3 0,-1-1 0 15,1-3-2-15,2-1-3 0,4-3 1 0,0-1-5 16,0-1 3-16,2 0 3 0,3 1 5 0,-2-1 6 16,4 0 2-16,-1 1 0 0,8 2-6 0,-3-1 0 15,1 3-7-15,-1-1-1 0,-1 2 2 16,-1 1-7-16,-5 1 2 0,2 0 2 0,-5 1-1 15,0 0 4-15,-2 2-1 0,0 1 2 0,-5-3 1 0,3 6 1 16,-5-5 4-16,-2 1 2 0,-2 0 3 16,0-2-1-16,-5 2-1 0,2-3-2 15,-2-2 0-15,1 1 1 0,0-3-2 0,2 0 0 16,-1-1-3-16,5-2-2 0,0 1 0 0,2-1-4 16,5-2 0-16,3 1-12 0,0-2-19 0,1-2-57 15,0 0-99-15,6-4-187 0,-3-3-598 0,8 0-521 16</inkml:trace>
  <inkml:trace contextRef="#ctx0" brushRef="#br0" timeOffset="323679.1376">14995 11819 1 0,'-1'-2'398'0,"-1"0"185"16,-1 1-117-16,1-1-51 0,0 1-84 0,2 2-77 15,0-1-78-15,-1 2-66 0,1-2-40 16,0 1-39-16,-2 1-17 0,-4 2 1 0,2 3 10 16,-5 1 15-16,-1 3 5 0,-3 2-1 0,1 2-10 15,3 1-5-15,1 0-5 0,0 2-5 0,1 0-5 16,4-1-6-16,3-2 0 0,1 0-1 0,4-3 2 16,0-2 1-16,3-2 0 0,0-2 3 15,3-2-1-15,0-1-1 0,3-3 2 0,3-1-2 16,1-5 0-16,-4 0-2 0,4-2-1 0,-5-2-1 15,3-2 3-15,-6-2 3 0,-5 2-1 16,4-1 1-16,-8 2-1 0,-1-1-3 0,-1 0 0 16,-8 0-4-16,3 2-1 0,-7-2-2 0,0 1-4 15,-6 0-3-15,-2 2-3 0,-3 2 0 0,-4 3-4 16,-2 1-8-16,0 7-13 0,-3 1-34 16,-4 3-43-16,5 3-84 0,-2 2-175 0,-1 2-582 15,3-1-643-15</inkml:trace>
  <inkml:trace contextRef="#ctx0" brushRef="#br0" timeOffset="324175.4886">13950 12212 1 0,'-7'-2'0'0,"-2"-4"48"0,-5 0 412 15,7-1-20-15,2 2-18 0,-1 1-88 0,2 0-67 16,3 1-53-16,1-1-53 0,0 3-27 0,2-2-35 16,1 1-26-16,3-1-22 0,-1-2-7 15,2 2-6-15,8-2 0 0,-1 0-2 0,8 4-4 16,2-1-1-16,1 0-2 0,4-1-1 0,2 2-3 15,0 0-9-15,4 1-3 0,2 1-5 16,2 1-1-16,2 2-1 0,2-1 0 0,2 3-1 16,-1-1-4-16,4-1 4 0,2-1-2 0,1-1 3 15,2 0 4-15,1-1-5 0,2-1 2 0,-4 0-1 16,-1-1 0-16,-2 0 3 0,-2 0-1 0,-2-1 1 16,-3 1-2-16,-1 0 1 0,-7-2 0 0,1 0 2 15,-4-1 4-15,-8 1-3 0,-2-1 0 16,-4 2-1-16,-4 0 0 0,-4-1 4 0,-2 1 2 15,-4 1 4-15,-2 1 1 0,-1 0 6 16,0 0 3-16,-1 0-1 0,1-1 1 0,-1 1-9 16,1 0-6-16,-1 0-8 0,0 0-6 0,1 0 0 15,-1 1-3-15,-2-1-2 0,3 0-5 0,0 0-10 16,0 0-14-16,-1 1-10 0,0 0-26 0,1 3-51 16,-1 0-97-16,0 2-330 0,1 0-1094 15</inkml:trace>
  <inkml:trace contextRef="#ctx0" brushRef="#br0" timeOffset="325855.8842">9528 14383 1 0,'-1'-2'0'0,"-2"-2"367"16,-1 0 152-16,1-1-78 0,2 2-47 15,0-2-71-15,0 2-72 0,0 1-59 0,1 0-40 16,-1 1-32-16,1 1-33 0,0 0-26 0,0 1-26 15,-2 1-11-15,2-2-14 0,0 2-5 16,-2 1 8-16,2 5-5 0,0 3 8 0,-1 3 4 16,1 1 1-16,-1 3 5 0,-1 1 0 0,-3 2-1 15,1 0-6-15,-1 1 1 0,1 1-2 0,-4-3-3 16,4 3 3-16,-5-3-8 0,5-1-2 16,-3-3-3-16,2-1-2 0,1-1 2 15,-3-2-2-15,4 1-1 0,2-4-7 0,0-1 6 0,0-4-4 16,1 2 1-16,0-2 1 0,2-1-17 0,-1 0-18 15,0-1-33-15,7-1-47 0,-3-1-75 16,2-1-142-16,2-4-386 0,2 1-845 0</inkml:trace>
  <inkml:trace contextRef="#ctx0" brushRef="#br0" timeOffset="326173.9355">9724 14451 822 0,'-5'-1'481'15,"-4"-1"-56"-15,2-1-116 0,2 6-84 0,-3 1-49 16,3 6-36-16,-3 1-28 0,-2 5-16 0,0 3-21 16,-2 0-14-16,4 1-17 0,1 1-10 15,5-3-9-15,2-3-9 0,1 0-6 0,5-2-1 16,-1-5 4-16,7-2-1 0,2-4 3 0,-1-2-1 16,7-2-6-16,0-3 3 0,0-2-5 15,1-1 0-15,-2-1 2 0,-3-1-5 0,-1-1-2 16,-5 1 3-16,0-2 0 0,-5 0 2 0,-2 0 1 15,-2 1-1-15,-3-2-3 0,-4 3 1 16,-2-1 0-16,-2 2 0 0,-2-1-3 0,0 0-1 16,-7 3 0-16,1-2-2 0,-1 3 6 0,-3 2-4 15,1 1 0-15,1 1-3 0,2 2-6 0,1 0-2 16,0 2-14-16,4 2-26 0,4-1-64 16,1 3-147-16,7 1-539 0,8 0-833 0</inkml:trace>
  <inkml:trace contextRef="#ctx0" brushRef="#br0" timeOffset="326688.3683">10581 14456 149 0,'-5'-8'712'0,"1"1"-229"16,-2-3-73-16,3 2-66 0,3 5-65 0,0-1-62 16,-1 4-51-16,1-1-44 0,-1 1-41 0,1 0-31 15,-1 1-21-15,1-1-10 0,0 3 5 0,-1 0 3 16,-1 1 4-16,-1 3 5 0,2 3-5 15,0 0-1-15,-1 5-1 0,1-2-4 0,-3 3 0 16,2 1-3-16,-1 0-2 0,1 0-1 0,-3 1-4 16,4 0-2-16,-1-5-4 0,-1 3-1 15,1-3-3-15,0 1 1 0,0 2-1 0,2-3-3 16,0 1-3-16,0-3-5 0,2 0-9 0,1 0-13 16,2-1-24-16,2 0-40 0,1-5-50 15,3 1-92-15,1-3-218 0,2-3-597 0,3-2-322 0</inkml:trace>
  <inkml:trace contextRef="#ctx0" brushRef="#br0" timeOffset="327053.4653">10815 14453 1640 0,'-5'-5'352'15,"1"0"-36"-15,-3-1-67 0,3 3-64 0,-1 3-50 16,3 5-54-16,-3 0-29 0,-1 3-9 15,-1 6-2-15,2 0-4 0,-2 3-11 0,4 2-6 16,2 1-8-16,2-5-5 0,2 2 1 0,2-3-1 16,4-7 2-16,-1 1 4 0,2-4-4 0,5-1 0 15,-3-3-3-15,7-3 0 0,0-1-4 16,-2-2 1-16,3 1-1 0,-4-6-5 0,1 1 6 16,-3-3-3-16,-3 2 2 0,0-1 1 0,-3 1-1 15,-4 1 2-15,0-1 0 0,-1 3 4 16,-3 2 5-16,0-2 6 0,-2 4 4 0,1 1-3 15,0 0 3-15,0 2-4 0,-1 1-1 0,2 1-4 16,-1-1-9-16,0 5-2 0,-1 1-3 16,0 6 0-16,-3 3 4 0,1 5-1 0,1-1 0 15,-2 3-1-15,5 0 0 0,-1 0-2 0,-1 1-1 16,4 1 3-16,-1 2-5 0,2-2-11 0,3 3-30 16,2 0-58-16,0 3-72 0,0-3-174 0,2 0-751 15,1-7-562-15</inkml:trace>
  <inkml:trace contextRef="#ctx0" brushRef="#br0" timeOffset="328299.5906">14281 14750 764 0,'-6'-7'403'0,"-4"-3"30"0,3 0-92 0,2 0-43 16,3 1-46-16,-1 3-71 0,1 0-32 0,1 3-35 16,-1 0-33-16,2 3-27 0,0 0-29 0,2 3-8 15,1 0-3-15,0 3 5 0,-1 3 11 16,-1 3-1-16,1 5 0 0,2 2-5 0,-2 3-4 15,-1-1-6-15,-2 0-3 0,0 3 0 16,-2-1-9-16,0 0 7 0,1 2-8 0,1-2-2 16,-3 0 3-16,-1-1-6 0,2 1 5 15,-3-1-5-15,3-1-7 0,-1 0-8 0,0-2-21 0,1-3-21 16,2-6-27-16,1-2-39 0,0-3-61 16,2-5-86-16,2-5-194 0,3-1-481 0,4-3-144 15</inkml:trace>
  <inkml:trace contextRef="#ctx0" brushRef="#br0" timeOffset="328767.0795">14515 14700 779 0,'-7'-7'409'0,"0"3"9"0,-1-3-102 16,-1 3-42-16,1 3-42 0,3-1-74 0,0 2-55 15,2 2-44-15,-3 0-28 0,5 3-12 0,0 1-2 16,0 2 6-16,2 1 4 0,0 0 0 15,4 5 4-15,0-3-4 0,4 2 1 0,1-2 1 16,2 2-8-16,0 0 0 0,5 1-7 16,-5 0-4-16,4-1-2 0,-2 1-4 15,-4 0 1-15,1 1-5 0,-3-1 2 0,-4 2 0 0,-1 1-3 16,-3-2 4-16,-5 2-1 0,-1-1 0 0,-4 2 1 16,-4 1-3-16,0-3 2 0,-4-2 0 15,-1-3 2-15,6-2 1 0,-5-4 0 0,4-1-2 16,-2-1-2-16,5-3 2 0,0-3 0 0,1-1 1 15,1-1-1-15,3-2-4 0,1-5-1 0,0-3-2 16,1-3 4-16,5-5 4 0,4 1-1 0,-2-5 0 16,4-1 0-16,3-4-2 0,3 0 0 15,2-3 2-15,2 0-1 0,2 2 0 0,2 3 2 16,0 3-2-16,-2 2 3 0,0 5 0 16,-6 2 0-16,-1 4 2 0,-3 0-1 0,-1 5 6 15,-6-1 4-15,-1 4 2 0,-1 2 1 0,-2 1-4 16,1 1-6-16,-6-2-5 0,2 4-2 0,-6 0-3 15,-5 5 0-15,-4 0 0 0,-1 2-2 0,-2 3 2 16,-1-1-2-16,-1 3-2 0,3 2-7 16,1 3-17-16,0-3-31 0,4 4-68 0,1 0-179 15,3-4-747-15,6 4-599 0</inkml:trace>
  <inkml:trace contextRef="#ctx0" brushRef="#br0" timeOffset="329398.0309">13324 15502 1347 0,'-6'-2'373'0,"1"-1"-28"16,0 0-105-16,1 3-51 0,3 1-59 0,1 2-54 16,-1 0-37-16,-1 6-6 0,0 1 9 0,1 6-9 15,0-2-4-15,-1 1-5 0,2 2-5 16,3-1-1-16,-2 0-2 0,1 0-5 0,4-2-7 15,-2 1 1-15,4-4-3 0,2 0 0 0,3-4 2 16,3-2-5-16,-2-4 2 0,5-4-1 16,1-4 0-16,2-4 3 0,1-3 1 0,1-2-2 0,-3-3-2 15,1 2 5-15,-2-4-1 0,-2 0 4 16,-4 3 8-16,-3 1-6 0,0 3 4 0,-4 2 4 16,-3 3 2-16,-1 5 15 0,-2 0 6 0,-1 3 1 15,-1-1-8-15,-1 2-11 0,-1 3-12 0,1 1-5 16,1 3 2-16,-5 2-6 0,2 4 2 15,-1 3-2-15,0 0-1 0,3 2 3 0,-3 1 0 16,3 3-1-16,1-2-3 0,0 3 0 0,1-2-6 16,1-1-2-16,0 1-13 0,4-1-31 15,0-2-47-15,4-2-103 0,2-3-241 0,1 1-733 16,4-7-121-16</inkml:trace>
  <inkml:trace contextRef="#ctx0" brushRef="#br0" timeOffset="330134.6895">15071 14837 1 0,'-5'-5'161'0,"4"-1"256"15,-2-2-87-15,3 1-12 0,2 1-44 0,1-1-55 16,6-2-56-16,1 3-44 0,2-2-23 16,7-3-13-16,2 4-8 0,2-4-10 15,2 2-11-15,-2 2-11 0,-1 2-9 0,-2 4-5 0,-1 0-10 16,-1 3-6-16,-6 3-4 0,-2 2-4 15,-1 3 4-15,-1 2 3 0,-7 1 0 0,-2 2 1 16,-7 4 1-16,-1 2 0 0,-1 3-2 0,-5 1 1 16,-3-1-6-16,-2 1 1 0,-3-2-1 0,-1 0-1 15,1 0 3-15,-4-2-2 0,5-3 3 16,2-5-1-16,1-2 6 0,4-3 3 0,-1-4 7 16,6 0 12-16,4-3 7 0,2-1 12 0,7-1-8 15,1-4-13-15,4-1-14 0,3-2-14 16,8-4-1-16,1-3-3 0,4 0 0 0,4-2-5 0,2 3 0 15,2 1-1-15,-1 0-9 0,0 4-5 16,1 1-11-16,-2-1-16 0,-1 2-19 0,-2 0-32 16,-3 0-52-16,-4 1-107 0,1 2-193 0,-2-1-436 15,-2 3-126-15</inkml:trace>
  <inkml:trace contextRef="#ctx0" brushRef="#br0" timeOffset="330407.2771">15464 14806 1 0,'3'-6'526'16,"-2"-3"35"-16,2-1-143 0,0 1-72 0,4 1-53 16,0 3-81-16,-3 1-67 0,4 1-44 0,-3 1-32 15,4 3-12-15,0 0-8 0,1 5-6 0,0 0 0 16,-2 6-7-16,-4 3-6 0,2 2-4 16,-4 4-3-16,-2 2-3 0,-2 0 1 0,-5 0-3 15,-1 0-7-15,2-1-1 0,-6-2-6 0,0-3 2 16,5-2 3-16,-2-1-4 0,0-3 2 15,1-3-2-15,5 0 0 0,-3-3 0 0,5-2-1 16,2-2-1-16,3-1 0 0,-1 0 7 0,5-1 0 16,5-2 3-16,6-4-4 0,9-5-7 0,4 2-4 15,2-4-13-15,6 4-15 0,3-3-29 16,4 1-59-16,1-3-132 0,-2 4-513 0,2-1-854 16</inkml:trace>
  <inkml:trace contextRef="#ctx0" brushRef="#br0" timeOffset="331417.998">19227 14443 1 0,'-3'-4'665'0,"1"-3"-200"16,-3 0-95-16,3 1-59 0,2 3-36 0,3-4-50 16,1 2-58-16,-3 1-43 0,3-2-22 0,1 1-25 15,1-2-18-15,0 4-10 0,3-1-15 16,6 0-5-16,-2 3-6 0,2 1-6 15,3 3-3-15,-5 0-5 0,0 3-1 0,-1 3-5 16,-3 0 3-16,-4 4-6 0,-1-3 1 0,-3 7 5 16,-4-1-3-16,0 3 5 0,-8 2-2 0,-2-1-1 15,-1 3 3-15,-3-4-3 0,-2-1 1 0,2-1-1 16,-3-3-1-16,6-3 3 0,-1-2-1 0,4-3 5 16,2 0-2-16,1-2 6 0,3-2 1 0,0 0 1 15,2-2 6-15,3 1-5 0,0-2-2 16,1 1-3-16,1 0-2 0,0-2-2 0,2 2-2 15,3-2 2-15,3 0-6 0,-1 0 2 0,4 0-3 16,1-1-4-16,3 0 5 0,3-1-8 16,1 0-2-16,-1 0-4 0,2 1-15 0,3-2-13 15,0 2-21-15,-4-1-24 0,4-3-38 0,-3 1-53 16,1 1-90-16,-3-4-161 0,2 0-316 0,-3-1-204 16,-2-1 567-16</inkml:trace>
  <inkml:trace contextRef="#ctx0" brushRef="#br0" timeOffset="331707.0265">19581 14393 1 0,'-2'-3'284'0,"1"-3"285"0,-2 2-119 0,3 0-75 15,0 2-82-15,1 1-50 0,-1 1-51 16,2 0-55-16,-2 0-35 0,0 1-44 0,0 0-30 16,0 1-9-16,0 2 3 0,1 4 9 15,-1 1 4-15,0 3 4 0,0 4-7 0,0 1-6 16,-1 4-2-16,-3-1-10 0,-2 1 0 0,-2 1-3 15,1-2-3-15,-1-2 0 0,0 0-2 16,-1-5 0-16,0 2 1 0,-1-5 2 0,2 0-2 0,0-3 2 16,2-1 5-16,-3-3-4 0,4 1 7 15,1-4 2-15,2 1-1 0,2-2 5 0,1 1-4 16,2-1-6-16,2-4-3 0,4 3-9 0,4-4-3 16,7-2-6-16,2-2-5 0,8 1-17 15,4-1-8-15,-2 0-23 0,2 2-26 0,-3-4-38 16,1 3-58-16,-1-1-98 0,-2 3-172 0,1 4-406 15,-8 1-203-15</inkml:trace>
  <inkml:trace contextRef="#ctx0" brushRef="#br0" timeOffset="332323.3235">19926 14395 469 0,'-1'-6'768'0,"1"0"-302"16,1-1-147-16,2 4-86 0,1 0-40 0,-1 1-45 16,5 0-30-16,-5-1-28 0,3 5-28 15,-2-1-13-15,3 3-9 0,0 1 2 0,2 2-7 16,-2 4-4-16,1-1-4 0,1 3-11 0,-3-1 3 16,0 4-6-16,0-1-3 0,-2 1 1 0,-3 3-4 15,-3 1 1-15,-1-1-2 0,-4-1 1 16,0 1-2-16,-2-3 0 0,-1-1 2 0,-2 0-6 15,0-2 6-15,2-4-3 0,1-2-1 0,-1-4 5 16,7 1-7-16,0-2 2 0,2-1-1 16,2-1-5-16,2-1-3 0,0-2-7 0,8-3-5 15,3-1-6-15,4-2-8 0,4-4-13 0,3 2-21 16,4-4-20-16,2 1-33 0,2-1-17 16,1-1-6-16,-1 3 2 0,0-3 24 0,-5 1 22 15,-5 2 27-15,-2-1 25 0,-3 4 23 0,-4-1 13 16,-2 2 10-16,-2 1 13 0,-4 1 12 0,-4 1 20 15,1 2 18-15,-3 0 21 0,-3-1 9 16,1 3 1-16,-2-1-1 0,-3 2-9 0,-1 1-4 0,-2 1-4 16,-3 2-8-16,-1 2-7 0,-2 1-12 15,-2 2-8-15,1 4-7 0,0 1-9 0,-2 3-3 16,2 0-6-16,3 3-5 0,0-1-2 0,0 2-5 16,7 0-1-16,2 0-3 0,4-3-1 0,1 1-4 15,2 2-1-15,4-4 0 0,4 0-7 16,3-2 2-16,-1-5-2 0,6-2 0 0,-5-5 5 15,5-2 0-15,-3-2 5 0,1-4 1 0,-4 0 2 16,3-1 0-16,-5-3 1 0,-2 0 3 0,0 1-3 16,-3-1 3-16,-2 0 0 0,-1-1-2 15,-4 1 3-15,-2 1-3 0,-2 2-1 0,-3 2-3 0,-2 3-2 16,-4-1 1-16,-2 3-1 0,-7 1 0 16,-1 1-2-16,-4 0 0 0,-1 3-4 0,3-1-7 15,2 3-20-15,3-1-55 0,2 0-139 0,5 5-650 16,0 0-797-16</inkml:trace>
  <inkml:trace contextRef="#ctx0" brushRef="#br0" timeOffset="333459.8138">23308 12543 204 0,'-4'-6'453'15,"-4"-3"-50"-15,0-2-25 0,4 3-46 16,3 0-45-16,-2 3-63 0,6 0-52 0,-3 1-37 16,3 0-32-16,-1-1-27 0,4 0-28 0,4 3-9 15,1-2-6-15,0 3-6 0,6-1-2 16,-4 4-9-16,1 1-5 0,3 3-6 0,-4 3-3 15,1 1-4-15,-6 5 0 0,0-1 2 0,-3 3-2 16,-3 1 2-16,-2-1 1 0,-2 0-2 0,-4 2 3 16,-3-2 1-16,-2-1 0 0,1-1 1 0,-1 0-2 15,2-5 1-15,1-1 0 0,1-2 0 0,1-2 0 16,2-1-1-16,3-1 1 0,-2-1-3 16,3-2 1-16,4 1 2 0,-2 0 2 0,1 0 4 15,7 3-1-15,0-2 0 0,7 1-4 0,-4 1-1 16,6 1 0-16,-6 2-1 0,-1 2 0 15,2-2-2-15,-5 1 1 0,-4 1 1 0,4-1 0 16,-6 2 2-16,2 0-3 0,-4-1 3 0,-1 2 0 16,-6-1 4-16,4 0 6 0,-3 0 1 0,-4 1 6 15,0-2-3-15,-2 1 0 0,-5 0 0 16,3-2-4-16,-6-2-1 0,1 2-3 0,2-5-2 16,-1 1-1-16,3-3-3 0,-3-1-1 0,5 0-7 15,3-1-8-15,0 0-15 0,6-2-27 0,2 0-55 16,3-3-107-16,2 0-172 0,5-2-404 15,6-3-574-15</inkml:trace>
  <inkml:trace contextRef="#ctx0" brushRef="#br0" timeOffset="333757.4052">23684 12617 196 0,'0'-6'744'0,"-1"-2"-130"0,-1-2-174 16,-3 4-109-16,2 4-112 0,-7 2-87 15,1 1-47-15,-2 5-27 0,-7 5 3 0,-3 1-1 16,1 5-8-16,-2 2-8 0,3-1-8 15,4 3-9-15,-1 1-8 0,6-1-4 0,1 0-6 16,6-2 1-16,3-4 2 0,2 1-4 0,7-3 1 16,1-1-4-16,7-4 1 0,3 1 0 0,1-5-1 15,3-4 0-15,3 1-5 0,-4-4 1 16,-2-4-2-16,0-1 3 0,-3-4 4 0,-2 0-3 16,-4-3 2-16,-2 0-3 0,-1-2-2 0,-3 1 2 15,1-2 1-15,-6-2 0 0,-1 3-4 0,-2 0 0 16,-6-3-3-16,-1 3-1 0,-2-3 3 15,-4 7-4-15,-4 0-2 0,-5 4-3 0,0 2-5 16,-4 3-3-16,2 1-14 0,-1 2-23 0,8 2-56 16,-1 2-123-16,9 1-326 0,8 6-892 0</inkml:trace>
  <inkml:trace contextRef="#ctx0" brushRef="#br0" timeOffset="334225.3055">24354 12517 1304 0,'0'-5'408'0,"-1"-1"-89"0,1-3-59 0,3 4-67 15,5 0-49-15,0 1-30 0,3-3-19 0,0 2-21 16,-1 2-19-16,2 1-18 0,3 1-12 0,-2 1-7 15,-1 1-5-15,-2 2-5 0,2 3-7 16,-3 2-1-16,-2 1-2 0,-4 2 1 0,2 1 2 16,-5 1-1-16,-5 2-4 0,2 0 1 0,-5 0-3 15,-1-1 5-15,-3 2 4 0,0-3 2 0,1 1 2 16,-1-3-4-16,-2-2-1 0,4-1 1 16,4-2 1-16,0 1-4 0,3-1 0 0,2-1-2 15,-1 0-2-15,5-1 6 0,0 2 1 0,1-2 2 16,3 1 2-16,4 0-1 0,5 0-1 0,-1 2 0 15,2-2 1-15,-1 2-2 0,-3-1-2 0,-2 3-2 16,-3-3-8-16,-3 0 8 0,-2 3 0 0,-1-2 1 16,-4 0 4-16,-1 2-3 0,-2 0 3 15,-2-1 4-15,-5 1 5 0,-1 0 1 0,-5-2 0 16,-1 2-3-16,-5-3-7 0,-1-1 3 0,-3-2-1 16,2 0 1-16,-1-1 2 0,3-2-5 15,-2 0-3-15,3 0-2 0,2-2-4 0,3 1-5 16,5-1-12-16,5 0-24 0,5 0-55 0,3-2-119 15,4 0-230-15,5-3-529 0,8-1-429 0</inkml:trace>
  <inkml:trace contextRef="#ctx0" brushRef="#br0" timeOffset="334538.6553">24626 12612 293 0,'2'-6'913'0,"-2"-3"-297"0,1-1-219 0,-1 6-97 15,-1 3-99-15,0 1-71 0,-1 1-60 0,-5 2-32 16,2 3-12-16,-6 5 7 0,-3 0 1 15,2 3-8-15,1 0-2 0,2 1-6 0,0-1-3 16,7 2-2-16,1 0 1 0,2 0-4 0,1 0 2 16,7-1 2-16,1-4-6 0,1 2 1 15,1-5-5-15,6-1-3 0,-4-2 3 0,3-1-1 16,0-2 0-16,-4-5 5 0,-1 0-3 0,5-4 2 16,-4 0 3-16,-2-1 7 0,3-3-4 15,-6 1 4-15,0-1-1 0,0 3-2 0,-5-1 10 16,4 2 5-16,-6 3 3 0,0 3 2 0,-1 1-9 15,0 0-8-15,-1 1-12 0,1 1-1 0,-2 1-2 16,-5 7 1-16,2 0 1 0,-3 6-6 16,-3-1 6-16,0 4 0 0,-5 1 1 0,5 0 2 15,-2 3-5-15,-4 0-2 0,5 5-3 0,-1 1-9 16,-2 3-41-16,3-1-94 0,2-2-350 0,-1-3-1250 16</inkml:trace>
  <inkml:trace contextRef="#ctx0" brushRef="#br0" timeOffset="336810.71">1801 15646 1 0,'-1'-2'0'15,"-2"-1"0"-15,-1 0 80 0,3 1 323 0,-1-2-42 16,-1 2-47-16,1-2-39 0,1 2-34 0,1 1-26 16,0 0-36-16,1 1-24 0,1 1-43 15,-2 0-34-15,0 1-31 0,0 1-33 0,0-1-6 16,0 4-1-16,2 3 10 0,-1 6 10 0,-1 5 5 16,0 5 6-16,-3 2-3 0,0 6-4 0,2 2-1 15,-3 2-6-15,-3 4-2 0,-2 2-5 16,4-4-6-16,-1 1-5 0,0-5-2 0,3-3 3 15,2-3-3-15,0-2 3 0,-2-6-5 0,3-2 0 16,-2-7 2-16,2-5 0 0,-2-3 5 0,2-1 5 16,-2-3 17-16,2 0 20 0,0 0 22 15,0-3-1-15,0-1-18 0,-1-3-21 0,-2-5-27 16,-3-3-7-16,2-3 1 0,-2-4 1 0,-1-4 4 16,0-1-2-16,-2-3 1 0,1 0-3 15,-2-1-1-15,4-5 3 0,0 3-3 0,-1-4 4 16,1 3-4-16,1-2 0 0,4 1 0 0,1 0-2 15,2 0 3-15,3 3-3 0,3 0 3 16,-1 3-2-16,4 1 0 0,6 3 4 0,-2 2-2 0,2 3 3 16,3 4 1-16,-2 5-4 0,3 0-3 0,-2 5-2 15,0 4 0-15,0 3-1 0,-3 5 4 16,2 6-2-16,-6 4-2 0,3 2 3 0,-3 7-3 16,-7 5 0-16,0-1 3 0,-7 7-3 0,-2-2 3 15,-2 1 1-15,-4-1 0 0,-3-5 3 16,1-2-2-16,-2 0 0 0,-2-1-2 0,-1-3-1 15,0 0 3-15,0-3 1 0,-2-3 3 0,4-1-2 16,-1-2-2-16,3-4-2 0,2-2 2 0,0-4 2 16,2 1 1-16,0-3 0 0,0 1-4 0,0-2-2 15,5-1-1-15,-3-1-1 0,3-2-3 0,-2 1-9 16,1-2-12-16,0 0-28 0,4-1-39 16,0-1-83-16,2 1-163 0,1 2-365 0,5-1-829 15</inkml:trace>
  <inkml:trace contextRef="#ctx0" brushRef="#br0" timeOffset="337057.2674">2277 15766 1000 0,'-8'0'328'0,"-3"0"-78"0,-3 0 1 0,-2 0 11 16,-1 7-30-16,-2 0-44 0,-4 2-64 15,-4 8-30-15,0 0-22 0,0 3-9 0,-2-1-1 16,7 2-10-16,1 1-10 0,5-2-10 0,3-1-8 16,2 0-5-16,4 0 4 0,2 0-2 15,1 0-6-15,4-2 2 0,4-3-8 0,4 3 1 16,3-4 0-16,4 0-8 0,8-1-8 0,5-2-12 0,8-4-25 16,4-3-41-16,1-3-77 0,1-1-122 15,-3-1-326-15,-4-4-893 0</inkml:trace>
  <inkml:trace contextRef="#ctx0" brushRef="#br0" timeOffset="337488.2474">2525 15797 1552 0,'-3'-3'289'15,"-4"0"-15"-15,4 1-43 0,-1 2-43 0,3 0-52 16,1 0-62-16,0 0-39 0,1 0-18 15,2 0-15-15,-3 2-4 0,0-2 1 0,1-2 7 16,0 2 11-16,-1 0 10 0,1 0 6 0,0 0 4 0,-1 0 4 16,1 0 0-16,2-1 1 0,-1 0 1 15,-1 1-10-15,0 0-3 0,0-1-5 0,0-1-1 16,-1 2 2-16,0 0-1 0,-1 2-2 0,1-1-10 16,-1-1 6-16,1 0-7 0,0 0 2 15,0 0 3-15,-1 0-2 0,1 0-3 0,0 0 0 16,0 0-1-16,0 0-1 0,0 0 6 15,0 0-3-15,0 0-4 0,1 0-5 0,-1 1 0 16,0-1 0-16,0 0 4 0,-1 0-5 0,1 1-4 16,0 3-1-16,0 1-5 0,1 2 5 0,0 2 5 15,-1 4 0-15,0 2 2 0,0 0 1 0,0 5-2 16,-1 3 2-16,0-1 3 0,-3 3-3 16,1 0-1-16,2 0-5 0,-2 4-2 0,-4 2 5 15,4-1-2-15,-4-2 1 0,5-5 1 0,0-4-9 16,2-4-2-16,0-1-2 0,0 2-5 0,0-3-19 15,0-2-27-15,0 0-42 0,1-5-54 0,0-1-78 16,0-2-194-16,-1-2-633 0,0-2-323 16</inkml:trace>
  <inkml:trace contextRef="#ctx0" brushRef="#br0" timeOffset="337684.0731">2290 15931 1147 0,'-4'-3'428'0,"-2"-2"-5"16,0 0-94-16,6 0-78 0,3-2-76 16,0 2-68-16,4-3-44 0,5-2-20 0,1 1-15 15,7 1-6-15,1-1-7 0,7 3-12 0,-3 2-6 16,2 1-9-16,3 2-15 0,-2 1-29 0,0 0-72 16,1 1-137-16,-1 0-362 0,1 0-950 15</inkml:trace>
  <inkml:trace contextRef="#ctx0" brushRef="#br0" timeOffset="337889.8113">2940 15961 1923 0,'-1'-3'335'0,"0"1"-30"0,0-3-64 15,3 2-57-15,-1-1-54 0,1 1-40 16,2-1-33-16,1 0-26 0,2-1-14 0,4 2-8 15,2 0-3-15,0 0-4 0,5 2 1 16,-1 0-7-16,3-1-12 0,1 2-11 0,1 3-37 16,2-1-59-16,0 1-93 0,-1 1-173 0,0 0-588 15,-2 3-539-15</inkml:trace>
  <inkml:trace contextRef="#ctx0" brushRef="#br0" timeOffset="338073.9439">2799 16257 1578 0,'0'1'383'0,"0"0"-44"0,0-2-71 15,0 1-56-15,3 0-58 0,2-1-55 0,0 0-34 16,5-1-25-16,5-2-13 0,4 2-14 0,3-2-8 16,3 1-6-16,3 2-13 0,-1-2-31 15,0-1-59-15,1-2-109 0,0 2-268 0,3-3-607 16,0 0-148-16</inkml:trace>
  <inkml:trace contextRef="#ctx0" brushRef="#br0" timeOffset="338626.1125">3762 15894 120 0,'-5'-5'441'0,"1"-4"21"0,-3-1-81 16,5 1-67-16,-1 0-42 0,1 0-51 0,0-3-48 16,1 3-26-16,1-5-28 0,0 0-19 0,4 0-18 15,3-5-18-15,3 2-10 0,7 0-6 16,0-1-6-16,5 1-4 0,0 3-4 0,0 2-8 15,-1 1-7-15,-1 7-6 0,-4 0-6 0,-4 6-3 16,0 4-1-16,-2 4-5 0,-3 2-1 16,0 4 1-16,0 4 1 0,-6 3 1 0,-1 4 3 15,-4 3-3-15,-3 2-3 0,-4-2 2 0,-2-1-4 16,0-4 5-16,0-1-2 0,2-6 2 16,-4-2 1-16,4-3-2 0,0-2 4 0,3-1-1 15,2-6 1-15,3 0 0 0,3-4-5 0,0 0 2 16,3 0 0-16,3 0 1 0,3 1 4 15,6-2-3-15,3-2 2 0,5 3-3 0,4 0-1 0,1 4 3 16,1-1-1-16,0 3 1 0,-3 2-3 0,0 2 3 16,-3 1-4-16,-1 4-1 0,-1-1 3 15,-4 4-4-15,-3-1 2 0,-2-2-2 0,-2-1-2 16,-6 2 5-16,-2-1-1 0,-5-3 3 0,-3 4-1 16,-4-6 2-16,-1 0 2 0,-4 0 2 0,-1-3 4 15,-2-3-4-15,1 2 3 0,-2-4-4 16,3-1-3-16,0 0 2 0,2-2-5 0,1 0 2 15,-1-1-1-15,0-2-2 0,2-1-4 16,-1-1-10-16,3-1-19 0,3-2-42 0,-1-2-73 0,5-1-172 16,3-1-595-16,6-3-714 0</inkml:trace>
  <inkml:trace contextRef="#ctx0" brushRef="#br0" timeOffset="338906.9293">4842 15793 1889 0,'-1'-2'286'0,"-1"0"-21"0,1 2-64 15,0 4-50-15,1-3-35 0,-2 3-36 16,-1 2-12-16,0 3-4 0,-2 5 3 0,0 2-8 16,2 0-12-16,0 4-3 0,2 1-5 0,0 1-2 15,-1 1-3-15,1 2-8 0,0 2-6 16,-1 1-9-16,1-1 2 0,-1 2-9 0,2-3 2 15,-1-1 1-15,-2-3-7 0,2 1 3 0,-1-1-4 16,0-3 0-16,1 1 2 0,0-2-2 0,-4-1-1 16,0 0-13-16,2-3-6 0,-1 0-23 15,1-2-29-15,0-4-31 0,1 0-47 0,0-4-58 16,1-3-106-16,0-1-396 0,1-4-885 0</inkml:trace>
  <inkml:trace contextRef="#ctx0" brushRef="#br0" timeOffset="339331.5694">4679 15798 566 0,'-7'-14'835'16,"-1"0"-459"-16,-1-2-51 0,3 3-66 16,1 8-59-16,0 1-45 0,-4 1-56 0,0 3-45 15,-2 2-11-15,-1 5-20 0,-3 6 3 0,-3 2-3 16,1 7-7-16,-2 2 1 0,-1 2-7 15,3 2 0-15,-3 0-3 0,4 0 0 0,-4 0-1 16,5-2-4-16,0 0 3 0,4-5-5 0,1-1 3 16,6-4 0-16,1-2-6 0,3-1 6 15,2-5-1-15,0-2 3 0,1-2 3 0,3-2 6 16,0-2 3-16,8-1-2 0,3-2 2 0,4 0-9 0,6-3 0 16,1 0 2-16,1-4-9 0,2 2 7 15,3-3-2-15,4-2 0 0,1 2 4 0,1-1 1 16,0 1 3-16,-1 1-3 0,1 2 7 15,-2 1-5-15,-5-2-1 0,0 5 4 0,-6 0-9 16,-5 2 10-16,-3 2-3 0,-7-1 1 0,-5 1 6 16,-5 0-6-16,-2 0 5 0,-1 1-3 0,0-1 4 15,0 2-5-15,-3 1-3 0,-2 0 4 16,-4 1-12-16,0-1 5 0,0 2-4 0,-1-3-5 16,2-1 6-16,1 2-5 0,2-2-2 0,2-1-8 15,2 0-19-15,2 0-36 0,0 1-63 0,0 1-121 16,1 2-456-16,3 0-1006 0</inkml:trace>
  <inkml:trace contextRef="#ctx0" brushRef="#br0" timeOffset="340858.4747">23933 13354 431 0,'1'-6'460'0,"0"-4"-29"0,0-1-60 0,1 0-64 15,4 0-51-15,-1-1-70 0,3 1-52 16,3 0-36-16,1-1-25 0,4 1-12 0,4 0-9 15,2 1-8-15,1 1-10 0,4 2-9 16,1 3-9-16,-3 3-10 0,-4 3-2 0,-1 4-5 16,-2 3-1-16,-6 1 0 0,-3 5 0 0,-2 2 2 15,-6 1-1-15,-2 2-1 0,-7 0-3 0,-3 1 1 16,-4 0 2-16,-2-2-5 0,-6 2 6 16,1-3 2-16,0-1 0 0,3-6 6 0,3-1-3 15,-1-3 1-15,2 0 0 0,3-2 0 0,6-1-2 16,0-1-2-16,5-2 1 0,2-1-9 15,-1 0 5-15,5 0 1 0,0 0-1 0,4 1 9 0,3 0-4 16,4 3-1-16,-2-1-1 0,4 2-2 16,-4 5 0-16,0-3 0 0,-1 2 1 0,-4 0-2 15,-1 1 2-15,-3 0 0 0,-3-1-2 0,-2 1 6 16,-2 3-4-16,-7 1 2 0,0-2 1 0,-3 2-1 16,-2-3 3-16,-2-1-1 0,0-1 0 15,-2-2 2-15,0 1 1 0,-2-3 1 0,2-2-3 16,1-1 2-16,1 1-6 0,-2-2-3 0,6 0-7 15,2-1-20-15,6-1-23 0,-1-3-76 0,5 0-193 16,5-3-608-16,0-2-646 0</inkml:trace>
  <inkml:trace contextRef="#ctx0" brushRef="#br0" timeOffset="341148.943">24454 13377 1550 0,'-5'2'310'0,"-1"1"-63"15,-4 4-65-15,-1 2 6 0,0 5-9 0,-5 0-29 16,3 3-46-16,-3 0-28 0,4 2-22 0,2 0-15 16,0 1-11-16,6-2-10 0,3-2-1 0,3 0-4 15,2-4 0-15,11 1 2 0,-1-2-4 16,7-2 0-16,7-4-3 0,2-2 1 0,3-2-8 16,-2-2 2-16,0-1 1 0,0-2-3 0,-3-3 9 15,0-3-5-15,-6 1 3 0,-4 0 3 16,-6 3 2-16,-2 0 9 0,-7 3 10 0,-2 2 3 15,-2-1-3-15,1 2-7 0,-3 2-12 0,-6 2-11 16,-1 2 1-16,-8 5-3 0,-3 6 2 16,-4 0-1-16,-1 7-3 0,1 2-4 0,-1 2-7 15,-1 4-11-15,-3-3-28 0,-1 3-51 0,-3 3-119 16,-5 2-496-16,-2 4-975 0</inkml:trace>
  <inkml:trace contextRef="#ctx0" brushRef="#br0" timeOffset="341706.5731">22900 13512 636 0,'-9'-5'437'0,"-1"-2"11"16,0 0-60-16,5-1-54 0,4 2-76 0,4 0-106 16,0 1-62-16,6-3-33 0,2 0-16 0,9 1-3 15,1 2-1-15,4 1-4 0,-2 3-5 16,0 2-9-16,-1 3-7 0,-2 2-6 0,-1 3-4 15,0 4 0-15,-7 2-1 0,-2 0 2 0,0 3-1 0,-3 3 2 16,-5 0-2-16,-2 1 1 0,-1 0 3 16,-5-2-1-16,0 3 2 0,-2-3-3 15,-1-2 0-15,0 0 1 0,-2-4 1 0,1-3 3 16,2-2 0-16,1-1 0 0,1-3-2 16,3-1-2-16,-1-3 2 0,3 1-1 0,1-2 0 0,4 0-1 15,-2-2-1-15,1 2 1 0,6-1 2 0,1-1 3 16,2 0-3-16,5 2-1 0,-4 0-4 15,4 3 0-15,-5-1 0 0,-1 2-1 0,-3 1 3 16,0-1-4-16,-4 5 1 0,-2-1 1 0,2-1 0 16,-5 4 4-16,-3-1 2 0,2 2 3 15,-7-1 0-15,1 3-2 0,-4-4 4 0,1 2-2 16,-7-2 1-16,3 0 2 0,-5-3-4 0,2-2-3 16,-2 1-1-16,-1-1-3 0,1 0-1 0,-2-2-2 15,0-1-6-15,1 1-12 0,3-4-15 0,0-1-34 16,6-3-52-16,3 0-121 0,4-4-406 15,6 0-985-15</inkml:trace>
  <inkml:trace contextRef="#ctx0" brushRef="#br0" timeOffset="341987.6285">23307 13609 1569 0,'-3'6'271'15,"-4"1"-62"-15,-1 6-13 0,-3 4 25 0,-1 2-24 16,-2 1-34-16,-5 3-44 0,1-1-28 0,-1-1-26 15,1-1-22-15,4-3-17 0,3-2-12 16,3-1-2-16,5-3-6 0,6-1 3 16,6-4 0-16,3-1-2 0,8-3 6 0,3-3-4 0,5-2-1 15,1-2-1-15,2-3-5 0,-2-2 0 16,-2-2 0-16,-2-3 3 0,-5-1 2 0,-4 0 2 16,-5-4 0-16,-6-1-2 0,-4-1 4 0,-2-2-1 15,-2 3-1-15,-8-1 2 0,-4 1-6 0,-1 4-1 16,-4-1-3-16,-5 2 1 0,0 6-3 15,-4 2 0-15,-4 4-4 0,-4 4-12 0,-3 1-15 16,0 3-52-16,1 4-135 0,5 1-829 0,4 2-646 16</inkml:trace>
  <inkml:trace contextRef="#ctx0" brushRef="#br0" timeOffset="343393.2648">19662 15225 1 0,'-2'-6'0'0,"1"-2"296"0,1-1 118 0,0 0-33 0,1-1-35 16,4 2-58-16,0-1-59 0,0 1-51 15,4-1-48-15,3 1-24 0,2 0-14 16,3-2-15-16,3 3-10 0,3 0-15 0,0 3-14 16,3 0-14-16,-3 3-11 0,-2 5-9 0,-3 0-4 15,-4 3-1-15,-3 1-2 0,-3 5 2 0,-4-4 0 16,-4 5-1-16,-4 2 6 0,-6-1 0 0,-1 4 5 16,-5-1 0-16,-2-2-2 0,-3 2-1 15,2-4 1-15,-3-1 0 0,2-1-1 0,0-4 2 16,3-3-1-16,-1 1-2 0,7-2 2 0,5-3-4 15,3 0 2-15,2-1 0 0,3-1 1 0,5 0 2 16,3-3-1-16,5-2 0 0,3 1-3 16,7-1-1-16,1 0-1 0,3-2-4 0,1 3 4 15,-4 1-4-15,-1 1 2 0,-5 2 2 0,-1 1-4 16,-8 0 1-16,0 2-3 0,-5 1 0 16,-2 1 0-16,-4 1 2 0,-3 1 3 0,1 1 1 15,-3 0 5-15,-3 2-2 0,0-1 2 0,-4 0 1 16,-1 1-4-16,-3-1 5 0,-2-2-4 0,-3 2 1 15,2-1 0-15,-2-2 0 0,2 1-1 0,-2-1-4 16,3-2 1-16,3 1-7 0,0-2-7 16,6 0-12-16,2-1-48 0,3-2-87 0,1-1-176 15,6 0-393-15,2-2-781 0</inkml:trace>
  <inkml:trace contextRef="#ctx0" brushRef="#br0" timeOffset="343679.6087">20142 15139 550 0,'-5'-1'731'0,"-4"0"-333"0,-2 1-120 16,-2 5-50-16,1 4-22 0,-2 1-34 15,-3 6-48-15,1 1-37 0,-2 2-22 0,2 2-20 16,4-1-8-16,3 0-11 0,4-3-10 0,1 1 1 16,4-3-9-16,4-5 3 0,3 1 3 15,7-4-2-15,4-3 3 0,5-2-4 0,5-4 1 16,0-2-5-16,3-1 1 0,1-5-1 0,-5 0-2 15,0-4 5-15,-3 1-3 0,-4-5 6 16,-5 0 6-16,-4-1-2 0,-5 2 4 0,-3-1-2 16,-6-1 0-16,-2-1-5 0,-4 4-2 0,-4-3-1 0,-1 2-6 15,-6 2 6-15,-2 1-9 0,-4 5-1 16,-3 1 0-16,-4 4-9 0,-4 3 6 0,3 3-6 16,-3 3-15-16,5 4-54 0,1 1-162 0,1 3-808 15,5 0-635-15</inkml:trace>
  <inkml:trace contextRef="#ctx0" brushRef="#br0" timeOffset="345007.9766">18928 15358 1 0,'-6'-2'0'0,"0"-2"0"0,-1 1 0 16,2-1 233-16,-1 1 46 0,1-2-38 0,1 2-19 15,0 1 6-15,2 0-8 0,-2-2 13 16,3 1-10-16,1-1-26 0,1-2-24 0,3 1-35 16,0-2-21-16,4-4-16 0,-1 1-11 15,1 1-18-15,2 0-12 0,3 1-10 0,-1 2-10 16,0 0-6-16,0 1-9 0,-2 2-6 0,-2 3-8 16,-1 3-6-16,-1 2-1 0,-1 3-4 0,-1 3 5 15,-2 3-3-15,-2 5 4 0,-2 2 0 0,-3 1-4 16,-3 0 5-16,-1 2-3 0,-5 0 3 15,-4 1 0-15,1 0-3 0,-6 2 1 16,3-2-4-16,-1-5 2 0,1 0-1 0,3-5 1 0,2-3 2 16,5-1-6-16,3-5 4 0,2-2-1 15,3-3 3-15,4-4 7 0,-1 2 4 0,3-1 0 16,5-4-4-16,3-1-3 0,7-3-7 0,2-2 0 16,6 0 1-16,0 0-7 0,5-3-1 0,1 1-8 15,2-1-9-15,1-2-12 0,-3 2-21 0,0 3-33 16,-1-3-51-16,-2 3-45 0,-5-1-65 0,-2 2-65 15,-5 1-52-15,0 1-66 0,-7 2-38 16,-2 0 26-16,-4 1 98 0,-3-1 346 0,-1 1 0 16,-4-2 0-16,1 3 0 0,-3-1 0 15,2-2 0-15,-2-2 43 0,-2 2 250 0,2-3 16 16,-2 1 8-16,2 2 1 0,1 1-13 16,-1 0-28-16,3 1-43 0,-2 1-41 0,1 1-47 0,1 3-23 15,-2 1-28-15,2 0-33 0,-2 1-22 0,-1 5-14 16,-1 3 5-16,0 2 7 0,-2 5 2 15,1 0 4-15,0 2-11 0,2 0-6 0,0-1-5 16,2 2-8-16,3-4-3 0,0 3-2 0,1-2-1 16,4-5 2-16,2-1 1 0,1-5 3 0,3-2-1 15,-2-3 6-15,2-2 0 0,0 1 0 16,-1-4 0-16,0 0-4 0,3-2 2 0,-6 0-1 16,1 0 5-16,-6-2 1 0,1 2 0 0,-2 0-2 15,-4 1-5-15,1 0 0 0,-4 1-6 0,-2 2-2 16,-3 1-2-16,-3 2-7 0,-1-2 2 15,-5 2-2-15,-1 0 3 0,-4 0 3 0,4 2-2 16,-1-1 0-16,1 0-4 0,2 1 1 0,3-2-5 16,6 1-18-16,1 2-61 0,7-1-135 0,5 1-638 15,8-2-847-15</inkml:trace>
  <inkml:trace contextRef="#ctx0" brushRef="#br0" timeOffset="345980.9395">14435 12465 499 0,'7'-10'422'0,"3"-1"-15"0,4-3-94 0,3 1-38 16,-2 1-61-16,2 1-72 0,0 0-49 0,-2 3-31 15,3 2-17-15,-5 1-14 0,-3 2-10 0,0 2-10 16,-3 1-4-16,-4 4-7 0,0 1 2 15,2 3-2-15,-4 4 4 0,-2 2 3 0,-5 1 3 16,1 2 2-16,-3-1 0 0,-2 1 0 0,-1-2-3 16,-3 0 0-16,1-1 0 0,1-3-3 15,2 1 1-15,-1-3-4 0,2-2 0 0,3 0 2 16,2-4 0-16,3-2 5 0,0 1 6 0,2-4 8 16,0 1 3-16,3-1 1 0,2-5-1 0,4 2-5 15,3-1-1-15,1 0-1 0,0 4-3 16,2-1 0-16,-3 0-4 0,-2 3 0 15,2 1-4-15,-1 3-4 0,-2-1-1 0,-2 3-2 0,3 1 3 16,-3 4 0-16,0-1 1 0,-4 3 2 16,2 1-4-16,-4 1 5 0,-2 0 3 0,0 0 2 15,-1 1 7-15,-2 0-6 0,-4-2 0 0,-1-1 0 16,-2-1-1-16,-2-1 6 0,0 0-2 0,-4-1-3 16,2 0-2-16,-3-4-2 0,4 2-1 0,-5-3-1 15,6-1 5-15,-1-2-8 0,-3-1-3 0,6-1-3 16,0-2-8-16,5-1-10 0,-2-3-23 0,2-2-48 15,3 0-87-15,4-4-175 0,3-1-514 16,5-3-726-16</inkml:trace>
  <inkml:trace contextRef="#ctx0" brushRef="#br0" timeOffset="346242.854">14920 12478 607 0,'-1'5'592'0,"-3"1"-248"0,0 1-81 0,-4 3 15 16,-2 3-13-16,-4 1-57 0,-2 3-53 15,-4 1-39-15,4 0-28 0,-1 1-22 0,1-2-23 16,9 1-9-16,0-4-8 0,5 0-4 0,3 0 6 16,3-3-6-16,4-3 4 0,5-2 0 15,5-4 0-15,2-2-5 0,3-2-5 0,3-2-6 16,-4-5-7-16,1 0 5 0,1-2-2 0,-9-3 2 16,2 0 5-16,-6 1-3 0,-4-1 2 0,-4 1 0 15,-3 0-9-15,-2 2 4 0,-4-3-2 0,-2 1-3 16,-2-1-1-16,-4 3-1 0,-4 1-1 0,-3 1-1 15,-1-1 2-15,-7 5-12 0,-3 0-14 16,-7 4-33-16,-4 0-64 0,-6 2-153 0,-6 0-614 16,-5 1-777-16</inkml:trace>
  <inkml:trace contextRef="#ctx0" brushRef="#br0" timeOffset="346558.9921">13694 12416 2232 0,'-1'-4'194'0,"-4"-4"21"0,2 2-44 15,1 2-23-15,2 2-27 0,0 2-50 16,0 1-36-16,0 2-24 0,-1 1-9 0,0 3-2 0,-1 7 6 15,1 3 7-15,-2 4-2 0,0-1 2 16,0 5-2-16,-2 3-8 0,2-1 7 0,-5 1-3 16,3 4-1-16,-2 1 3 0,-2 0-6 0,0 4-4 15,3-3-5-15,1-2-12 0,1-5-22 16,1-5-37-16,3-4-55 0,3-6-124 0,1-2-335 16,2-4-987-16</inkml:trace>
  <inkml:trace contextRef="#ctx0" brushRef="#br0" timeOffset="346973.0595">13880 12419 1589 0,'-3'-3'381'0,"-5"-1"-20"16,4-2-125-16,0 4-39 0,1 1-51 0,2 1-66 16,1 1-46-16,0 2-23 0,-1 4-6 15,1 3 4-15,0 4 6 0,1 2 1 0,6 2 4 16,-2 2 5-16,6 2-6 0,3 2 0 0,-2 0-9 15,-1 3-5-15,0-1 2 0,0 1-2 0,-1-1 0 16,-1 0-4-16,0 1 0 0,-5 0 0 16,1-2 1-16,-4-1 0 0,-4-2-1 0,-2-4 1 15,-4 0 0-15,2-2-2 0,-5-4 4 16,0 1 1-16,-1-4 2 0,-4-2 1 0,5-3 0 16,-4-4 1-16,4-1 0 0,4-5 2 0,-2-1-3 15,4-4-3-15,-1-2-3 0,5-4-2 0,-1-2-1 16,1-2 0-16,2-2 1 0,3-2-3 0,-1-2 2 15,5-5-1-15,0 0-1 0,7 0 5 16,-3-2-2-16,3 3 3 0,2 0 0 0,-3 2-3 16,-2 2 6-16,0 2 1 0,0 4 4 0,-3 1 6 15,-1 5-2-15,-4 1 3 0,-2 2 1 0,-1 1 1 16,-1 3 0-16,-1 1-1 0,-5-1-7 16,3 4-9-16,-4 1 1 0,-3 0-5 0,1 2 0 15,-5 3 3-15,-2 2-5 0,-3 3 1 0,1 1-1 16,-3 3-3-16,1 2 2 0,2-1-8 0,0 2-20 15,4-1-50-15,4 1-126 0,5 3-620 16,6-3-884-16</inkml:trace>
  <inkml:trace contextRef="#ctx0" brushRef="#br0" timeOffset="350911.5826">14925 15491 1 0,'-1'-2'0'0,"-1"1"0"0,-4-1 0 16,4 0 0-16,1-1 68 0,0 0 152 0,0 1-27 15,-1 1-16-15,-1-1-6 0,3 1-8 0,-1-1-5 16,-1 1-9-16,2-2 5 0,-3 1 4 0,2 1-2 15,-2-1-8-15,1-1-15 0,1 1-11 16,1 0-13-16,-1-1-12 0,1 1-8 0,0 1-12 16,0-2-13-16,1 2-10 0,-1-2-14 0,3 1-7 15,2 0-5-15,0-3-3 0,3 2-2 0,2-1-8 16,1 2-4-16,0 2-5 0,3 0-2 16,-4 0 0-16,-3 2-4 0,3 2 1 0,-2 0-3 15,-3 3-2-15,-1 0 4 0,-3 2 0 0,0 1 3 16,-2 2-1-16,0 1-1 0,-6 0 0 0,1 2 2 15,-9 2 2-15,3-3-3 0,-3 0 4 16,-3 3-3-16,0-5 0 0,0 1 3 0,2-3-2 16,0 0 2-16,1-3-1 0,1-2-3 0,3 0 2 15,2-1-3-15,5 0 3 0,0-1-4 16,2-2 2-16,2 0-2 0,0-2-2 0,2 1 4 0,1-1 2 16,0 1 6-16,5 0 4 0,3-3-1 15,1-2-1-15,7 2-3 0,-1-1-1 0,2 1-2 16,0-1-1-16,0 2-3 0,2-2-2 0,-3 0 1 15,1 1-3-15,-4 2 2 0,2 1-1 0,-1-2-6 16,-5 1-6-16,0 1-7 0,-3 0-10 16,-5 1-12-16,3-1-20 0,-5-1-25 0,2 1-44 15,-2-1-41-15,-1 0-82 0,1 0-141 0,3 0-330 16,0-2-201-16,1 0 802 0</inkml:trace>
  <inkml:trace contextRef="#ctx0" brushRef="#br0" timeOffset="351242.6583">15309 15454 1 0,'-1'-3'73'0,"-5"0"598"15,3 0-107-15,0 1-92 0,-4 2-113 16,5-2-126-16,-5 2-88 0,3 2-53 16,-3 0-27-16,-3 3-6 0,0 3 7 0,-1 4-3 15,-2 2-1-15,3-1-12 0,0 1-13 0,-1 2-5 16,3 1-8-16,0 1-6 0,4 2-4 0,-1-3-3 15,3 2-5-15,4-3-1 0,4-1 2 16,-1-2-2-16,3-3 5 0,5-3-1 0,1-2-3 0,-1-3 5 16,6-1-3-16,-1-2 3 0,-4-2-4 15,4-1-1-15,-6 0 0 0,-1-2-1 0,0-1 6 16,-3 0-5-16,-2-2 5 0,-3 1-1 0,-2 0-4 16,0-2 4-16,-3 3-5 0,-1-1 1 15,-3-2-2-15,-2 1-3 0,-4 0-1 16,2 1-2-16,-4 2 1 0,-5 0-2 0,0 3 3 0,-1 0-2 15,-1 3-6-15,0 1 0 0,1 4-18 0,-1 0-30 16,1 1-69-16,2 2-180 0,-1 2-702 16,4 1-643-16</inkml:trace>
  <inkml:trace contextRef="#ctx0" brushRef="#br0" timeOffset="351873.8726">13930 15592 1 0,'-1'-3'59'0,"0"1"384"0,-1-1-17 16,2 0-42-16,-1-2-57 0,2 1-70 0,0 0-56 0,1-1-41 15,3 1-37-15,0-3-18 0,3 1-19 16,0 0-15-16,0-1-8 0,5 0-13 0,-3 3-9 16,0 0-11-16,1 2-11 0,-1 2-9 0,-3 0-6 15,-1 4 0-15,1 2-3 0,-4 4 0 16,-2 0 1-16,-1 4 5 0,-1 1-4 0,0 2 3 15,-6 3 4-15,-2-1-9 0,-3 2 8 0,0-1-2 16,-2-1-2-16,-2-3 6 0,3-1-6 0,0-3 2 16,4 0-3-16,0-4 0 0,2-2 0 15,4-1 0-15,-2-4 1 0,4 1 0 0,0-2 3 16,1 0-2-16,1-2-1 0,0 2 10 0,1-1 0 16,1-2 2-16,0 0-3 0,5-1-10 15,4-1-2-15,-1-4-2 0,7 2 2 0,0 2 0 16,-2-2-1-16,2 1-2 0,0 1-5 0,-3 0 0 15,3 1-10-15,-1 1-6 0,-2-1-16 0,1 4-25 16,-3-2-38-16,-1 0-63 0,1-2-98 16,-3 1-204-16,0 0-414 0,1 0-150 0</inkml:trace>
  <inkml:trace contextRef="#ctx0" brushRef="#br0" timeOffset="352203.148">14187 15534 1 0,'-3'-1'0'0,"0"-2"445"0,1 0 17 0,1 0-57 16,-1-1-64-16,4 3-60 0,-2 0-46 0,1-1-60 15,0 2-42-15,0-1-26 0,2-2-29 16,0 2-19-16,1 1-19 0,-1 4-15 0,3-3-7 16,0 6-2-16,0 0 2 0,2 2-6 0,1 2 2 15,-5 2-2-15,3 0 0 0,-2 3 2 16,0 1-1-16,-2 3 0 0,-3 2-4 0,0-1-1 15,-3 0-1-15,-2-1-3 0,0-4 4 0,-3-2-3 16,1-3 2-16,-1-3 0 0,1-2-1 16,-1-1 5-16,3-3 1 0,1 0 4 0,3 0 1 15,0-1-1-15,2-2 1 0,-1-1-2 0,1-1-3 16,3-5-4-16,2 2-6 0,3-3-4 0,8-2-3 16,0 0 3-16,7 0-3 0,0-1 2 0,6 1-4 15,0 2-14-15,1 1-19 0,-1-2-42 0,2 2-92 16,-2 2-182-16,1 1-609 0,0 1-488 0</inkml:trace>
  <inkml:trace contextRef="#ctx0" brushRef="#br0" timeOffset="353701.1584">10642 15036 1 0,'-1'-3'0'0,"-2"-4"96"0,2 0 381 0,1 0-41 16,0 0-18-16,1 2-83 0,2 0-67 0,-2 3-41 15,0-2-54-15,-1 3-25 0,0 1-29 0,0 0-35 16,0 1-34-16,-1-1-24 0,1 2-13 0,0-1-11 15,-1 1 0-15,-2 2 3 0,2 3 1 16,-2 3 11-16,0 1 3 0,-1 0-1 0,1 0 1 16,0 1-4-16,0-1-4 0,-1 4 1 0,3-4 0 15,0 3-7-15,0-2 1 0,-1 1-5 0,0-2-2 16,1 0 4-16,-1-1-1 0,2 1 0 16,0-2-2-16,-1 2-3 0,0-3-4 0,1 0-5 15,-2 2-15-15,1-3-29 0,-1 0-56 0,-1 2-99 16,2-2-164-16,0 0-399 0,-1-1-688 0</inkml:trace>
  <inkml:trace contextRef="#ctx0" brushRef="#br0" timeOffset="354201.1302">10750 15063 1 0,'-4'-3'482'0,"-3"0"50"16,0 0-99-16,2 1-53 0,2 2-76 15,1 0-83-15,1 0-84 0,-1 0-62 16,1 2-32-16,-1-1-16 0,2 3 4 0,0-1 9 16,0 1 6-16,2 4 5 0,2 0 0 0,1 0-1 15,2 0-5-15,2 2-5 0,2 0-8 0,1-1-9 16,1 0-3-16,3 0-7 0,-1 3-1 0,1-1-2 16,-1 2-5-16,1-1 1 0,-5 2-5 15,2-3-1-15,-3 3 2 0,-3-1-1 0,0-1 1 16,-4-1-3-16,1 1 1 0,-2-1-1 15,-1 2 2-15,0-2 2 0,-2-2-2 0,-2 0 0 0,1-1 0 16,-2-1 0-16,0-1 1 0,-1-2-1 16,-3 1 1-16,0 0-3 0,-2-1-1 0,0-4-4 15,-1 1 0-15,1-1 1 0,-2-1-4 0,1-5 0 16,0 1-1-16,-3-4-1 0,4 0 5 0,0-2 1 16,1-2 1-16,2-2 2 0,1-3 0 15,2-3-1-15,4 3 2 0,0-3 2 0,3 0-3 16,3 0 4-16,1-1-2 0,1 2-1 0,-1-1 4 15,4 1 0-15,1 1 2 0,-2-1 0 0,-1 3 0 16,-1 5 1-16,-2-2 0 0,-1 4 3 0,-3 1-1 16,-2 2 1-16,1 2-1 0,-2-2-4 15,-1 2 3-15,0 2-2 0,-1-1 0 0,-2 1-3 16,-2 0-4-16,0 3-3 0,-3-2-1 0,-5 2 4 16,2 2 0-16,-3-2 0 0,-1 3-3 15,-1 0-7-15,-1 2-8 0,2 0-28 0,1 2-68 16,-2-1-142-16,4 2-429 0,-4 3-919 0</inkml:trace>
  <inkml:trace contextRef="#ctx0" brushRef="#br0" timeOffset="354667.3911">9730 15119 1 0,'-6'-3'0'0,"0"0"411"0,-3-2 51 15,7 2-19-15,0 0-48 0,2 1-83 0,0 0-88 16,1 2-68-16,-1 0-39 0,1 0-34 0,-1 0-22 16,1 2-17-16,-1-2-12 0,0 1-13 0,0-1-4 15,1 3-2-15,-1-1-1 0,4 3 3 16,0 0 2-16,-1 2 2 0,0 3-1 0,0-1 1 15,-1 3 1-15,-1-1-5 0,-1 1 2 0,0 1-3 16,-1 1-4-16,0 0 0 0,-2 0-4 16,0-1 2-16,1 0-4 0,-2 0-1 0,-2 0-1 15,3 3-7-15,-3-3-6 0,3 1-13 0,-4 0-19 16,2-4-37-16,-1-2-65 0,3 1-109 0,-1-4-244 16,4-2-432-16,1 0-76 0</inkml:trace>
  <inkml:trace contextRef="#ctx0" brushRef="#br0" timeOffset="355045.6096">9846 15139 87 0,'-3'-3'567'16,"1"0"-60"-16,-4 1-116 0,3 0-76 0,2 5-82 16,1-1-103-16,-3 2-73 0,-2 5-13 0,1 3 11 15,-3 0 14-15,5 4 3 0,-1-1-5 0,2-1-11 16,1 2-12-16,1 0-8 0,0-3-12 15,2 0-3-15,1-3-5 0,1 1-6 0,2-2 6 16,-2-3-5-16,4 0 2 0,0-2-1 0,0-4-3 16,1-1 0-16,3-5-3 0,-2 1 0 0,7-1-4 15,-5-5 2-15,4 1 0 0,-4 0-2 16,3-4 5-16,-5 0 0 0,0 0 2 0,-1 1 2 16,-4-1 0-16,0 2 0 0,0 3 2 0,-3-1 5 15,-1 5 1-15,-1 1 7 0,-1 2 3 16,0 1 0-16,0 0 1 0,0 1-8 0,0 0-9 15,0 1-9-15,0 0-7 0,0 1 1 0,-1 2 2 16,1 5 4-16,-2 2 2 0,1 3 2 16,-1 1-1-16,0 1-2 0,1 1 2 0,-1 1-4 15,1 3 0-15,0 1 1 0,0 0-5 0,0 2-2 16,0-1-15-16,-1 0-46 0,-2 1-99 0,4-1-234 16,0-2-673-16,1-6-409 0</inkml:trace>
  <inkml:trace contextRef="#ctx0" brushRef="#br0" timeOffset="356855.3672">10133 12467 1 0,'1'1'0'0,"-1"-1"0"0,0 0 0 16,0-1 0-16,0 1 0 0,0 0 0 15,0 0 256-15,0 0 7 0,0 0-33 0,0 0-41 16,0 0-47-16,0 1-44 0,1-1-30 0,-1 0-23 15,0 1-13-15,0-1-15 0,0 2-12 16,0-2-12-16,0 0-11 0,0 0 4 0,0 0 7 16,0 2 12-16,1 1 11 0,-1 0 2 0,0 2 7 15,0-3 7-15,0 2 13 0,0-2 18 16,0 0 6-16,0 1 7 0,0 0 0 0,0 0-5 0,0 3-1 16,0-3-5-16,0 2-6 0,0 3-8 15,0-1-6-15,0-1-3 0,0 2-1 0,0 3 1 16,0-2-4-16,0 0-2 0,0 1-4 15,-1-1-2-15,1 3 0 0,-1-2-1 0,1 2-2 16,-1 0-1-16,1-1 1 0,-1-1-1 0,-1 2 3 16,2-3 1-16,0 2-5 0,-1-3-4 0,1 0-5 15,0-1-5-15,0 0 3 0,0-1 1 16,0 0 1-16,0 0 0 0,0 0 1 0,0-2 0 16,0 0-1-16,0-1 3 0,0-1-10 0,0-1-2 15,0 2-2-15,1-2-7 0,-1 0 4 0,2-1-4 16,-1 0-11-16,-1 0-14 0,2-1-29 15,-1-2-65-15,0 0-111 0,5 0-276 0,-2-2-435 0,6-2 51 16</inkml:trace>
  <inkml:trace contextRef="#ctx0" brushRef="#br0" timeOffset="357331.0506">10268 12512 1 0,'-3'-2'16'0,"-1"-2"509"0,0-2-61 15,1 2-62-15,1 0-55 0,2 2-56 0,0 2-81 16,0 0-67-16,2 0-56 0,-1 0-45 16,1 1-20-16,2 1-7 0,2 2 5 0,4 2-1 15,1 3-5-15,0 0 3 0,0 3-4 0,1 1 0 16,-1 1 2-16,-2 0-6 0,-1-1-1 0,-2 1-2 16,-2 0-5-16,0 1 6 0,-1-1-1 15,-2 3 0-15,0-1 1 0,-2-2 0 0,0 0-2 16,-2-3 4-16,-1 2 2 0,1-1-4 15,-4 0 1-15,3-4-1 0,-3 2-2 0,-2-2 3 0,1-4 1 16,2 1-3-16,-1-3-2 0,-1 2-2 16,2-4 1-16,0 0 0 0,0-1 1 0,1-4-2 15,0 0-2-15,0-1-1 0,1-3-5 0,1-3 4 16,1 0 0-16,2-3 1 0,2-2 1 0,1-1-1 16,0 1 1-16,3-5 2 0,0 3 2 15,1-1 0-15,3 2 1 0,-1 2 1 0,-1-2 0 16,-1 1 3-16,2 2 4 0,0 2 2 0,-3 0 4 15,0 0 1-15,-1 3 3 0,-2-2 1 16,-1 5 3-16,2-2-4 0,-1 4-3 0,-2-1-4 16,0 2-8-16,-1 1 5 0,0 1-2 0,0-1-2 15,-1 3 2-15,-1-2-9 0,0 1-3 0,-2 1-2 16,1 0-1-16,-4-1-1 0,-1 0 3 16,-4 1-1-16,1-2-4 0,0 2 5 0,-1-1-1 15,1-1-2-15,1 1-4 0,-1 1-19 0,3 0-35 16,0 0-77-16,-2 1-172 0,3 2-521 0,1 1-754 15</inkml:trace>
  <inkml:trace contextRef="#ctx0" brushRef="#br0" timeOffset="357821.1818">9648 12540 1 0,'-1'-2'127'0,"0"-3"520"16,-1 0-126-16,2 2-94 0,0 0-78 0,0 1-77 16,0 1-79-16,-2 1-48 0,2 0-43 0,0 1-39 15,-2-1-28-15,2 1-17 0,-1-1-9 16,1 1-4-16,0 3 0 0,-2 2 5 15,-1 1 3-15,-2 2 2 0,3 2 1 0,-3 1-1 0,1-1-4 16,2-1 1-16,-2 4-3 0,0-1-2 16,1 3 0-16,-2 0 1 0,3-1-3 0,-2 2 1 15,-3 0-1-15,4-3-2 0,-3 1 2 16,3-3-2-16,-1 0-3 0,-1-4 1 0,0 2-4 0,2-3-5 16,2-1-12-16,0-1-31 0,1 2-46 15,0-3-70-15,1-1-110 0,2 1-207 0,2-2-434 16,3-2-126-16</inkml:trace>
  <inkml:trace contextRef="#ctx0" brushRef="#br0" timeOffset="358173.5594">9791 12634 1 0,'-1'-6'516'16,"-4"-2"38"-16,1 0-127 0,-3 2-68 0,3 1-58 15,2 1-80-15,0 1-70 0,-2 2-43 16,3 1-40-16,0 0-26 0,0 1-26 0,-1 1-12 15,-1 3-1-15,0 0 2 0,-2 3 9 0,2 0 6 16,0 3 4-16,2-1 4 0,-2 4-2 0,1 0 0 16,2 0-5-16,2 2-3 0,0-3-3 15,0 1-5-15,2-2 1 0,2-1-2 0,0-2 2 16,-1 0 1-16,1-3 0 0,-2 1-1 0,4-5 0 16,0 1 4-16,-4-2 0 0,4-2 3 0,-1-2 1 15,-1 1-3-15,1-3 3 0,-1-1-2 16,0-4 0-16,-2 3 0 0,0-5-3 0,-1 3-3 15,-3-2-3-15,0 0-1 0,-1 0-3 0,-2-4 1 16,-1 3 1-16,0-2-5 0,-4-1 3 16,-1 4-3-16,0-2 1 0,-1 2 1 15,-2 0-3-15,-2 2 0 0,2 2-3 0,-4-1-3 0,2 6-2 16,-1 1-8-16,3 3-16 0,-4 4-49 0,2 1-111 16,1 7-327-16,-4 1-1087 0</inkml:trace>
  <inkml:trace contextRef="#ctx0" brushRef="#br0" timeOffset="358805.753">5626 12929 423 0,'-1'-5'522'0,"1"-1"-98"0,-1-1-96 0,2 1-41 15,0 2-31-15,0 0-44 0,-1 2-40 16,0 1-42-16,0 1-45 0,0 1-38 0,0 0-35 16,0 0-9-16,-1 0-3 0,2 4 2 0,-1 1 11 15,1 4 5-15,-1 0 7 0,0 4 3 0,3-1 2 16,-1 4-1-16,-1 0-5 0,0 1 0 15,-1-1-9-15,-1 1 0 0,1-2-3 0,-1 0-4 16,-1 1 4-16,2-1-5 0,0-1-2 16,0 0 1-16,0 0-3 0,0-4 1 0,2 1-2 0,0-2 1 15,-2-1-5-15,1 1 2 0,1-3-2 0,0-1-6 16,2 0-5-16,-3-1-21 0,2 0-32 16,4-1-47-16,-4 1-85 0,4-2-157 0,-1-2-513 15,4-2-658-15</inkml:trace>
  <inkml:trace contextRef="#ctx0" brushRef="#br0" timeOffset="359210.0737">5869 13012 270 0,'-5'-4'714'0,"0"-6"-173"16,0 2-155-16,1 3-57 0,2-1-64 0,0 3-64 0,-1 0-71 15,-1 3-54-15,4 0-37 0,-1 4-29 16,0 3-7-16,-3 0 3 0,1 3 5 0,1 3 5 15,-2-2 3-15,-1 3 1 0,4 1-1 16,-1-3 1-16,0 1-4 0,1 0-4 0,1-1 0 16,0 2-9-16,1-3 4 0,1-1-2 0,0-2 0 15,-1-1 4-15,3-2-1 0,1 0 3 16,-3-1 1-16,2-2 1 0,1-2 1 0,2 0 0 16,-3-1 3-16,3 0-6 0,-4-2 2 0,5 0 0 15,-4-2 0-15,3-2 5 0,-4 0-2 0,2-2 0 16,-3 2-2-16,-2-4-3 0,1 2 0 0,0-2-4 15,-1 0 0-15,0-1-1 0,-1 3 0 16,0 1 1-16,-1-1-1 0,-4 1 4 16,4 2-3-16,-3 0 0 0,0 0 1 0,-1 2-5 15,1-1 0-15,0 1-2 0,0-1 2 0,-3 2-2 16,2 0 0-16,0 0 1 0,1-1-2 0,0 2 2 16,3-1-4-16,-3 3-2 0,2 0-2 0,1 3-8 15,-4 0-5-15,2 2-8 0,-2 1-14 0,2 1-26 16,-3 0-42-16,1 0-63 0,1 0-123 0,2 2-292 15,0-2-568-15</inkml:trace>
  <inkml:trace contextRef="#ctx0" brushRef="#br0" timeOffset="359739.2848">5232 13072 1 0,'0'-3'145'16,"-2"-4"417"-16,0 1-106 0,-1 0-71 0,0 2-63 16,0-1-67-16,2 3-56 0,-3 1-55 0,0 0-35 15,2 2-34-15,-5-1-29 0,3 1-21 0,-5 3-14 16,-1 1-3-16,0 5-1 0,-6 3 5 16,2 5 2-16,1 1 3 0,-3 2 1 0,5 1-1 15,1-2-1-15,3 1-3 0,2-1-3 0,1-2-2 16,3-2-1-16,2-3 5 0,3-1 1 0,1-4 5 15,0-1 2-15,4 0 2 0,2-3 5 16,0-3-1-16,5-1 0 0,-1-1-6 0,5-4-3 16,-1-2-4-16,2-1-2 0,-4-3 4 0,-2 2 0 15,-1-3 3-15,-4-3-3 0,-3 3-2 0,1-3 0 16,-4-2-3-16,1 0 2 0,-4 2-2 16,-1 0-2-16,-4-1-2 0,-2 1-1 0,1-1 1 15,-3 3-4-15,0 1 1 0,-3 4-5 0,1 3-4 16,0-1 0-16,-3 3-3 0,-1 3-2 0,2 1-1 15,0 1-8-15,-3 4-11 0,3-1-33 16,1 2-77-16,2 3-185 0,2 3-634 0,2 0-662 16</inkml:trace>
  <inkml:trace contextRef="#ctx0" brushRef="#br0" timeOffset="360434.3734">6597 12995 1 0,'-9'1'0'15,"-2"1"91"-15,-2 1 199 0,4-1-9 0,5 2-23 16,3-3-39-16,1 0-73 0,0-1-52 0,0 1-25 16,1-1-21-16,-1 0-7 0,1 1-5 0,-1 0 12 15,0 1 20-15,0 0 16 0,0-1 14 16,0 3-8-16,0-1-7 0,0 1-8 0,0 0-7 15,0-1 0-15,1 1 0 0,-1-2 0 0,2 0 3 16,0 0 9-16,-1-2 18 0,3 0 14 16,3-2 6-16,4-1-16 0,8-4-25 0,10-4-27 15,12-4-22-15,7-5-3 0,10-2-5 0,6-1-1 16,8-2 1-16,4-2-5 0,4 1-3 16,3-1-1-16,4 1 1 0,1 0-6 0,0 1 2 15,0 1-3-15,-5 0-4 0,-3 5 6 0,-8-1-3 16,-6 0 3-16,-6 4 2 0,-4 1-3 0,-12 4 0 15,-10 1 1-15,-5 2-1 0,-9 2 5 0,-5 4 5 16,-11-1 8-16,-2 3 8 0,-3 0 7 16,0 0-2-16,1 0-6 0,-1 1-10 0,-1-1-13 15,-4 0-6-15,0 2-6 0,-3-2 0 0,0 2 1 16,-1 2 0-16,2-2-6 0,5 3-14 16,-2 0-18-16,4-2-36 0,5 2-57 0,-1-1-119 15,5 2-580-15,6 0-855 0</inkml:trace>
  <inkml:trace contextRef="#ctx0" brushRef="#br0" timeOffset="361154.7814">11039 12925 1 0,'-11'0'0'0,"-3"-2"0"15,-3-2 348-15,7 0 87 0,3 0-43 16,4 1-84-16,-1-1-61 0,2 3-51 0,0 0-32 16,2 0-15-16,0 0-21 0,0-1-15 0,0 2-15 15,0 0-18-15,0 0-16 0,0-1-10 0,0 1-7 16,0 1 1-16,0-1 5 0,0 2 4 0,3-4-3 15,2 1-5-15,4-2-9 0,4-1-8 16,10-3 1-16,5 1-1 0,7 0-1 0,10-1-1 16,11-1-4-16,8 2-3 0,7-2-3 15,4 0-2-15,6 1-3 0,0 0-2 0,5-1-5 16,3 0-3-16,-3 1 3 0,4-1-3 0,0 1 3 16,0 2-2-16,-3-1-3 0,-5 0-1 0,-5 2-2 15,-7 2 1-15,-6 0 0 0,-8 0 1 16,-12 0-2-16,-6-1-1 0,-9 3 2 0,-13 0-1 15,-8-2 5-15,-5 2 5 0,-4 0 3 0,-1 2 0 16,-1-2-2-16,-4 0-6 0,0 0-5 0,-8 1 0 16,-1 1-2-16,-3-1-2 0,1 0 1 15,-1 1-10-15,5 0-15 0,4 0-39 0,3 2-66 16,3-1-112-16,5 2-368 0,4 0-1077 0</inkml:trace>
  <inkml:trace contextRef="#ctx0" brushRef="#br0" timeOffset="362208.3049">16214 12741 432 0,'-1'-2'235'0,"-1"-1"26"0,-3 1-48 15,4 1 27-15,0 0 33 0,1 1-23 0,0 0-35 16,1 1-55-16,0-1-51 0,-1 1-31 0,0-1-17 16,0-1-5-16,3 1-5 0,-3-1-3 0,3 1-4 15,5 0-3-15,-1-2 1 0,9 2-2 0,5 0 0 16,6 0-2-16,5 0-1 0,8-1-2 16,4 1-1-16,7 0-1 0,10 0-1 0,8 1-1 15,4 2-1-15,10-1 0 0,5 2-4 0,6 1-2 16,7 1-1-16,3 0-5 0,11-2-2 0,0 2-3 15,4 2 0-15,3-3 1 0,-1 0-2 0,4 1 3 16,2 0-4-16,4 0-1 0,2 0 3 16,4 0-2-16,-3 1 4 0,5 0-1 0,-2 0-2 15,5 1 1-15,-2 0-3 0,0 0 0 0,-4 3 1 16,-2-1-1-16,-3 0-2 0,-9 0 1 16,-9-2-3-16,-3 0-1 0,-10-3 2 0,-8-1-1 0,-5-1 0 15,-3-2 0-15,-5-1-1 0,-2-2 2 16,-4-1 1-16,-2 2 0 0,-3-1-4 0,-4 0-4 15,-4 0 2-15,-2 1 0 0,-6 0 4 0,-3-2 2 16,-6 2 0-16,-2-1-1 0,-1 1-2 16,-4-2 3-16,-2 5-2 0,-3-2 1 0,-4 1-1 15,-2 2-3-15,-4-2 1 0,-4 1-1 0,-3-2 0 16,-4 1 2-16,-1-1-2 0,-2 1-1 0,-4 0-2 16,3-1 0-16,-2 1 1 0,1 0 1 0,-1 1 0 15,-2 1-2-15,2-2 0 0,0-1-2 16,-2 2 2-16,3-4 4 0,-1 2-3 0,-1 2 0 15,3-2-1-15,1 0-1 0,1 0 0 16,4 0 1-16,0 1 1 0,1 0-2 0,-1-1-1 16,0 1-2-16,3 1 2 0,-5-2 3 0,1 0-6 15,-4 0 2-15,0 0-5 0,1 0-4 0,1 0 6 16,-5-2-3-16,3 1 3 0,-4 1-3 0,2-2 1 16,-4-1-1-16,0 0-2 0,0-2 0 15,-2 1-8-15,0 0-13 0,-3-1-22 0,-1 2-37 16,-4-1-56-16,-3 2-147 0,-7 3-742 0,-2 0-641 15</inkml:trace>
  <inkml:trace contextRef="#ctx0" brushRef="#br0" timeOffset="363941.2364">1161 16847 1 0,'0'0'0'0,"0"-2"0"0,1 0 0 0,0 1 0 16,0-3 77-16,1 2 157 0,2 0-80 0,-2 1-55 0,1-1-24 16,5 2 2-16,1 0 14 0,-1 0 0 15,-3 0-1-15,3 2 0 0,1-2 4 0,1 1 3 16,1-2 5-16,1 1 2 0,6 0-16 0,-3 0-14 15,3 1-15-15,2-1-14 0,0 0 1 16,1 0 4-16,4 0 6 0,0 0 8 0,5 0 3 16,1-1 2-16,5-2 4 0,1 0-3 0,8 0-8 15,-2-1-4-15,2 3-12 0,3-3-7 16,3 0-4-16,0-1-6 0,-1 1-1 0,2 1-3 0,4 0-3 16,-2-2-3-16,4 2-1 0,-2 0 0 15,2-1-4-15,-2 2-1 0,2-1-1 0,1 2-2 16,1 0 3-16,3 0 0 0,0 0 2 15,6-1 1-15,0 0-4 0,4 1-2 0,0 0 2 16,4-3 2-16,0 1-2 0,-1 0 3 0,0-1 0 16,3 0-2-16,2-2 6 0,0 1 1 15,2-1-1-15,-1 0-2 0,0 1-3 0,0 0-3 0,-1 1-2 16,-1-2 6-16,-7 2-2 0,1-2 1 0,-5 1-5 16,-4 2-11-16,-3-2 4 0,-4 2 0 15,-5-1 3-15,0-2-2 0,-5 3 2 16,-7-1-3-16,-3 2 0 0,-6-2 6 0,-2 2-6 0,-4 0 6 15,-4-2 0-15,-4 3-4 0,-3 1 5 16,-5-3 3-16,-3 2 6 0,1 1 11 0,-7 0-4 16,-1 0-2-16,0 0-3 0,0 0-8 0,0 0 1 15,0 0 1-15,-1 0-2 0,1 1-1 0,-4-1 0 16,3 0-4-16,1 0 2 0,-1 0-1 16,-1 0-14-16,2 0-12 0,-1 0-32 0,0 0-67 15,-2 0-164-15,-2 3-788 0,-1-2-601 0</inkml:trace>
  <inkml:trace contextRef="#ctx0" brushRef="#br0" timeOffset="366427.0468">5828 16387 735 0,'0'-4'403'16,"0"-1"-52"-16,0 0-68 0,0 5-77 0,0 2-52 0,0 0-47 15,0-1-28-15,-2 4 6 0,-3 4 11 0,2 3 14 16,-4 2 2-16,3 0-20 0,-4 1-14 16,4-3-8-16,-1 1-15 0,2-5-10 0,3 0-11 15,-3-1-8-15,3 0-5 0,0-1-4 0,2-1-6 16,-1-1 0-16,1-2 4 0,2-1 4 0,0 1 8 16,5-2 7-16,-1 0-6 0,2-3-8 15,4-2-7-15,1-1-5 0,1-4-2 0,3 0 3 16,-3-1-2-16,-2-1-5 0,-1-4 2 0,-4 0 1 15,0 0 1-15,-5-3 8 0,1-1-4 0,-5 1-3 16,-1 0-1-16,-5-1-3 0,1 0 0 0,-5 1 3 16,-4 2-1-16,2 3-2 0,-1 2 2 15,-3 3-3-15,4 3 3 0,-4 0 3 16,1 5-4-16,-4 1-2 0,-1 3-4 0,-1 7-2 0,-7 2 1 16,0 8 5-16,-3 3 0 0,-2 4-2 0,3 5 1 15,3 0-2-15,1 4 3 0,6 2 1 16,3 1-2-16,2 6-1 0,4 3-5 0,1 1-1 15,3-3 1-15,10-4 3 0,4-6 2 0,4-8 5 16,7-3 1-16,3-5-6 0,8-4 1 16,2-4 1-16,9-5-3 0,1-5 2 0,-1-3-5 15,2-5-2-15,-1-2 3 0,0-5 1 0,-1 0 2 16,-2-4 1-16,-5-2-2 0,-4-3-1 0,-3-1 0 16,-3 0 5-16,-3 0 0 0,-6 2 2 15,-4 2-3-15,-2 4-5 0,-6 4 4 0,-2 3 2 16,-1 3 3-16,-3 1 0 0,-2 3-6 0,-3 3-4 15,-4 4-1-15,-6 7 3 0,-3 2 3 16,-5 6 2-16,4 3-4 0,-1-4-2 0,8 1 2 16,-1-1 0-16,9-1 3 0,3-1-1 0,3 3-3 15,4-3-1-15,6-1 0 0,4-6 2 0,-1-5 1 16,7-3 2-16,4-7 0 0,2-5-2 0,6-2 1 16,1-3-2-16,2-2 3 0,-1 4 2 0,-3-6-3 15,-3 3-2-15,-4 1-5 0,-2 0 4 16,-2 4 4-16,-6 0-1 0,1 5-2 15,-6 2-7-15,-1 2-4 0,-4 3-3 0,0 2 5 0,-2 2 6 16,0 2 2-16,-1 5 3 0,-2 4-5 0,-3 2 1 16,0 0 2-16,-2 2 3 0,0 3-2 15,-1 0-1-15,5-2-1 0,-1-7-2 0,5-2 0 16,1-7 3-16,3-4-4 0,0-2 2 0,5-1-6 16,4-4-2-16,3-2-3 0,3-7 3 0,2 0 2 15,1-4-2-15,1-4 4 0,4 2-3 0,-5-3 5 16,6 1 4-16,-4-3 0 0,4-2 3 15,-4 1-4-15,2-4-1 0,-4 2 4 0,-1 3-1 16,0 0 4-16,-3 4-2 0,-4 2-3 0,1 3 2 16,-4 2 4-16,-7 7 6 0,2 2 4 15,-5 2 0-15,-1 2-6 0,0 1-7 0,-1 0 0 16,1 3-5-16,-3 3 2 0,-2 4 5 16,-3 8-1-16,0 7 3 0,-4 2 0 0,1 4 3 15,3-4-7-15,2 1 4 0,0-3-5 0,4 0-6 0,3-2 7 16,3 0-5-16,2 0 1 0,2-2-6 15,3-1-16-15,1-2-28 0,1-3-40 0,2-4-25 16,-2-7-21-16,2-5-5 0,-2-7 18 0,1-4 24 16,2-3 35-16,-2-7 33 0,3-4 27 0,0-1 14 15,-2-4 8-15,4-4 16 0,1 0 20 16,-2-3 18-16,-3 1 14 0,0-2 5 0,-4 2-7 16,-1 2-3-16,-5 5 4 0,1 7-1 0,-5 5 6 15,-1 7-3-15,0 4-14 0,-1 3-10 0,0 3-19 16,0 1-17-16,1 2-11 0,-4 4-6 15,2 5 2-15,-4 5 2 0,-2 9 5 0,1 4 0 16,-3 5-2-16,3 0 0 0,4 2-7 0,-1 2-3 16,0 0-4-16,1 2-1 0,1 3 4 15,-5 3-4-15,1 2-9 0,-4 1-29 0,3-3-44 16,-1-8-50-16,3-7-41 0,3-10-47 0,2-5-38 16,2-6-143-16,2-4-556 0,-3-4-421 15</inkml:trace>
  <inkml:trace contextRef="#ctx0" brushRef="#br0" timeOffset="366612.9834">6884 16776 205 0,'-10'-2'795'0,"-2"-4"-246"0,-6 1-130 16,8 3-62-16,5-1-65 0,0 1-75 0,4 0-61 16,1 0-38-16,0 1-31 0,1 1-20 0,1-2-22 15,6 0-13-15,2-3-12 0,10-1-3 0,1 1-8 16,6-1-3-16,1 0 0 0,5 2-6 15,-1 1-5-15,1 0-27 0,-4 1-63 16,2 0-121-16,-1-1-414 0,1-3-1072 0</inkml:trace>
  <inkml:trace contextRef="#ctx0" brushRef="#br0" timeOffset="366861.2002">7629 16766 2453 0,'-2'-3'157'0,"-1"2"20"15,-4 0 6-15,7-1-22 0,2 2-31 16,2-1-54-16,-2-1-26 0,1 0-16 0,5-1-7 16,3 0-2-16,7-1-7 0,2 1 0 0,3 0-9 15,3 0-4-15,0 2 3 0,4-2-6 0,-1 2 3 16,-1-1-12-16,-3-1-16 0,4 3-29 15,-6-1-42-15,2 2-56 0,-4 2-113 0,-6-1-231 16,0 2-564-16,-6 0-338 0</inkml:trace>
  <inkml:trace contextRef="#ctx0" brushRef="#br0" timeOffset="367039.823">7525 17027 1065 0,'-7'6'525'0,"2"-2"-209"0,-2 0-52 0,7-2 8 15,5 1-25-15,0-1-29 0,4 0-53 0,8 0-48 16,-1 2-27-16,11-2-27 0,2-2-20 16,4-2-17-16,3-2-9 0,1 3-9 0,2-1-12 15,1-1-17-15,1 0-64 0,0-3-129 0,0-2-579 16,2-2-937-16</inkml:trace>
  <inkml:trace contextRef="#ctx0" brushRef="#br0" timeOffset="368088.2672">8878 16845 96 0,'-2'-7'512'0,"0"-1"-1"0,0 0-78 0,2 1-48 16,0 3-45-16,1 2-99 0,-1 2-84 0,-1 0-70 15,1 0-57-15,1 3-15 0,1 4 10 0,-1 4 14 16,3 4 13-16,2 3-1 0,-4 1-4 16,4 1-9-16,-3 1-7 0,-2-1-6 0,0 2-8 15,1 0-3-15,-4 2-4 0,1 0 0 0,0-1-1 16,0 2-6-16,-1-3-1 0,1-4-3 16,-1-3 1-16,-2-1-2 0,4-3-10 0,-3-2-17 15,1 0-36-15,-2-3-42 0,3-3-68 0,0-2-81 16,-1-2-232-16,0-5-487 0,-2-3-94 0</inkml:trace>
  <inkml:trace contextRef="#ctx0" brushRef="#br0" timeOffset="368376.4803">8804 16750 1 0,'-1'-10'478'0,"1"-3"39"16,2-3-100-16,5 1-63 0,2 4-30 0,4-2-66 15,1 2-78-15,6 2-62 0,7 0-37 16,-2 4-23-16,9 5-14 0,-2 3-12 0,0 4-12 15,-1 4-8-15,0 3-6 0,-1 3-1 0,-1 1 0 16,0 4-3-16,-5 3 0 0,1 1-4 16,-4 0 4-16,-5 5-2 0,0 1 2 0,-5 0-2 15,-3 0-5-15,-5-2 1 0,-5-3 0 0,-5 0 4 16,-2 0 2-16,-3-2 4 0,-4-1-3 0,-2-1-2 16,-3-4 4-16,-5-3 0 0,2 1 3 15,-3-1 1-15,4-2-2 0,-4-5 0 0,3-2 0 16,2-3 3-16,-2-4-1 0,4 1-1 0,0-2 0 15,5-1-3-15,-1-3 1 16,4-2-1-16,3-3-2 0,0 1-8 0,6 0-25 0,1-6-45 16,3-1-93-16,1 0-240 0,9-6-605 0,2-1-304 15</inkml:trace>
  <inkml:trace contextRef="#ctx0" brushRef="#br0" timeOffset="368631.2244">9781 16906 1552 0,'-8'-1'368'15,"1"0"-76"-15,-3-1-78 0,-3 5-18 0,0 1-32 16,-2 2-43-16,-2 3-42 0,-4 4-17 0,1 2-10 16,-2 3-7-16,2 2-4 0,1 0-5 15,0-1-1-15,2 2-7 0,3 3-6 0,3 0-8 0,0 0-7 16,4-3 0-16,6-2-5 0,2-1 2 15,8-1 0-15,2-1-4 0,6-3 4 0,5-2 0 16,4-3-1-16,8-1-3 0,2-3-25 16,5 0-41-16,5-4-62 0,-4-4-129 0,5 0-346 15,-4-3-991-15</inkml:trace>
  <inkml:trace contextRef="#ctx0" brushRef="#br0" timeOffset="368951.3913">10478 17093 1 0,'-18'-5'389'0,"-5"4"155"16,-3-1-92-16,12 1-55 0,6 0-70 0,3-5-86 15,1 1-76-15,3 2-46 0,1 3-22 16,0 0-20-16,0 0-17 0,1 0-4 0,0 0-4 15,6-1 2-15,2-2 1 0,5 0-7 0,6 0-9 16,9-2-7-16,2 0-6 0,4 1-6 16,4-1-2-16,0 1-7 0,2 0-8 0,-1 1 3 15,2 1-2-15,-3 1 2 0,-2 2 2 0,-5 2-6 16,-1 0-4-16,-3 0-5 0,-6-2-6 0,0 2-4 16,-4-2-12-16,-5 1-23 0,-2 2-39 0,-5-1-41 15,-3-1-59-15,-3 0-68 0,-5 0-129 0,-2 0-301 16,-4 1-248-16,-5-2 436 0</inkml:trace>
  <inkml:trace contextRef="#ctx0" brushRef="#br0" timeOffset="369157.3915">10643 16909 1 0,'-2'-5'630'16,"-2"-2"-45"-16,1 0-125 0,5 2-69 0,-2 2-75 15,1 2-107-15,-1 1-88 0,-1 1-67 0,2 2-17 16,0 5 8-16,2 1 16 0,-1 7 10 0,0 0 2 15,3 4-9-15,-1 0-13 0,2 4-7 0,-2 1-15 16,0 2-13-16,0 4-2 0,-3 1-5 16,-1 7 0-16,-1-3-1 0,-3 5-6 15,0-2-24-15,2 1-42 0,0-3-60 0,3-8-86 16,3-4-102-16,9-7-269 0,2-8-539 0</inkml:trace>
  <inkml:trace contextRef="#ctx0" brushRef="#br0" timeOffset="369589.6172">11617 16840 1617 0,'0'-6'383'0,"-1"0"-26"0,1-2-110 0,-1 8-55 16,1 0-56-16,-2 0-60 0,2 3-31 0,-2 3-13 15,0 7 0-15,-1 3 7 0,-2 5-5 0,2-1-4 16,1 1-6-16,2 1-6 0,1 3-8 15,0-2-6-15,3 4-2 0,-2 3 0 0,1 0-1 16,-2 3-6-16,-1 0-15 0,-2-3-30 0,-1 2-37 16,-2-4-25-16,-2-1-17 0,-1-4-8 0,0-5 5 15,-2-3 7-15,-5-3 15 0,3-3 29 16,-2 0 29-16,0-3 25 0,-1-2 13 0,1 1 12 16,-2-3 1-16,2 1 4 0,1-2 9 0,-2-2 1 15,1 1 13-15,3 0 15 0,2-4 22 16,-1 3 24-16,4 0 18 0,2 1 4 0,2 0-9 0,2 0-11 15,1 0-17-15,0 0-8 0,2 0-3 16,0-1-4-16,5 1-1 0,3-3-8 0,2-1-10 16,6 4-3-16,4-4-7 0,2 2-2 0,0-1-8 15,5 0-8-15,-1 1-5 0,1-1-2 0,-1 2 5 16,1-3-8-16,-3 1 6 0,1-4-8 16,1 0-4-16,-4 2-5 0,0-1 0 0,-3 1-2 15,-1-1-15-15,-5-1-19 0,0-1-36 0,-5-2-39 16,-2-1-60-16,-2-2-74 0,-2 2-141 0,-1-3-295 15,-1 1-242-15,-5-4 339 0</inkml:trace>
  <inkml:trace contextRef="#ctx0" brushRef="#br0" timeOffset="369879.0655">11466 16872 1 0,'-13'-11'374'15,"-6"-2"217"-15,-2-5-91 0,6 8-87 16,6 2-90-16,4 2-62 0,3 2-60 0,2 0-58 15,3 1-47-15,6-2-35 0,4 2-11 16,6 1 2-16,6 0 4 0,5 2-6 0,6 0-13 16,1 2-7-16,2 0-10 0,4 1-1 0,-3 1 0 15,-1 0-6-15,2 0 1 0,-3-1-3 0,-1-2-1 16,-3 0 1-16,-6 2-2 0,-3-2 0 0,-2-1-3 16,-8 0 1-16,-4 0-5 15,-2 0 2-15,-6 1 5 0,0-1-1 0,-3 0 3 16,-3 1 1-16,1-2-2 0,1 1-3 0,-5 0 1 15,-1 1-2-15,-3-1-3 0,-1 3 0 0,-4-1-3 16,4-1-3-16,-1 0-2 0,1 2-10 0,4-2-30 16,2 3-44-16,1-3-69 0,3 3-135 0,3 0-391 15,5 2-974-15</inkml:trace>
  <inkml:trace contextRef="#ctx0" brushRef="#br0" timeOffset="370405.5466">12551 16986 1 0,'-4'-1'0'0,"2"-5"273"0,-3 1 235 16,1 0-57-16,-2 0-87 0,1 2-83 0,-5-3-66 0,2 2-35 15,-1 1-33-15,-4 0-23 0,1 2-20 16,-5 2-21-16,-2 3-8 0,-2 3-8 16,-3 2-4-16,-2 5 0 0,0 1-6 0,-1 2-7 15,3 1-10-15,1 3-2 0,4 3-9 0,3 2-2 16,3-1-4-16,5-4-6 0,5 0 3 15,5-2-1-15,5 0 6 0,3-1 3 0,7-1-1 0,3-1 2 16,9-4-7-16,3 0 0 0,5-4-9 16,5-1-4-16,2-1-4 0,4-1-13 0,1 0-10 15,-1-2-25-15,-3-3-26 0,1-1-40 16,-2-4-62-16,-1 1-140 0,-3-2-476 0,-4-4-853 16</inkml:trace>
  <inkml:trace contextRef="#ctx0" brushRef="#br0" timeOffset="371458.0658">13028 17261 1 0,'-5'-3'0'16,"-4"-3"0"-16,-2-4 378 0,6 4 1 0,0-1-58 16,4 1-72-16,-2 0-48 0,3 2-35 15,0-1-23-15,2 2-22 0,-1 0-15 0,0 1-15 16,1 1-18-16,5-3-3 0,-1 1 1 0,4-1 5 16,1 0-2-16,4 0 2 0,1-1-5 0,4 0-7 15,2-1 2-15,2 1-12 0,4 0-4 16,2-1-5-16,1 3-12 0,1-2 4 0,4 0-6 15,-1-1 0-15,6-4-3 0,-2 3-4 0,3 0-3 16,1-4-6-16,0 1 2 0,1-2-7 16,-4 2-1-16,-5 6 0 0,1-2-7 0,-6 2 1 0,-2 1-2 15,-2-1 0-15,-5 0 1 0,-4 2 0 16,-5-1-2-16,-6 1-3 0,-2 1 8 0,-4 1-9 16,-1 0 0-16,-2-2-5 0,-2 4-20 15,-3-2-7-15,-3 1-24 0,-1 1-34 0,-6-1-56 16,0 2-106-16,1-1-213 0,-3 0-498 0,1 1-178 0</inkml:trace>
  <inkml:trace contextRef="#ctx0" brushRef="#br0" timeOffset="371704.3009">13321 16942 1209 0,'2'0'278'0,"-1"0"21"0,2 0-54 0,0 2-26 15,5 2-1-15,0 2-57 0,0 3-43 16,1 2-24-16,1 5-15 0,1-1-11 0,-1 4-14 16,-2 5-8-16,0 0-12 0,1 4-8 15,-3 2-8-15,-2-2-7 0,-3 0 1 0,0 3-8 16,-2 1 6-16,0-2-2 0,0-1-9 0,-2-3 1 16,2-6-8-16,1 0-1 0,0-2-8 0,3-2-34 15,-1-1-51-15,1-4-91 0,5-2-154 0,2-4-444 16,5-4-773-16</inkml:trace>
  <inkml:trace contextRef="#ctx0" brushRef="#br0" timeOffset="371935.1185">14334 16952 1465 0,'-2'-3'316'0,"-5"-2"18"0,0-2-70 16,-4 2-33-16,0 3-55 0,-1 1-63 15,-7 2-30-15,4 3-18 0,-4 5-10 0,-1 2-2 16,1 3-7-16,-1 1-10 0,4 1 1 0,1 2-12 16,3 0-4-16,1-1-1 0,3 3-9 15,0 2-4-15,7 0-4 0,1-2-3 0,4 0 0 16,3 1 0-16,4 2-11 0,5-3-23 0,5 1-31 16,2-3-46-16,6-5-63 0,4-7-95 0,6-1-232 15,0-3-447-15,1-2-299 0</inkml:trace>
  <inkml:trace contextRef="#ctx0" brushRef="#br0" timeOffset="372138.6104">14853 16995 1 0,'-2'-7'651'0,"-6"-3"-16"0,-1 0-152 0,-3 0-112 16,0 6-99-16,-5-1-78 0,-3 4-53 16,-2 4-29-16,-2 4-19 0,-2 2-14 0,3 2-3 15,-1 2-8-15,-1 2-10 0,4 3-10 0,0-1-14 16,3 4-6-16,5 1-7 0,3-1-4 0,3 3-2 15,5-5-8-15,3 0 0 0,5 0-3 16,4 0 3-16,4-4 2 0,6 3-9 0,7 0-14 16,4-2-44-16,5-5-75 0,8-2-153 15,2-3-625-15,6-3-771 0</inkml:trace>
  <inkml:trace contextRef="#ctx0" brushRef="#br0" timeOffset="372430.645">15990 17022 862 0,'-7'-5'777'0,"3"0"-457"0,-3-2-56 0,7 3-44 16,4 0-33-16,0 0-46 15,2-1-39-15,0 0-27 0,8-1-17 0,-1 2-18 0,6 1-12 16,3 0-8-16,2-1-4 0,6-1-4 0,4 1 1 16,-1 0-1-16,3 3-5 0,2-1-1 0,-1 0-5 15,-1 2-5-15,2 0-5 0,-6 0-15 0,3 0-32 16,-10-1-67-16,2 2-136 0,-6 1-325 16,-5 0-478-16,-3 1 23 0</inkml:trace>
  <inkml:trace contextRef="#ctx0" brushRef="#br0" timeOffset="372614.7292">15868 17330 1467 0,'12'1'358'0,"4"-1"8"0,7-1-74 0,0-1-55 15,2-1-67-15,-1-2-62 0,5 0-27 16,1 2-25-16,1-1-14 0,1-2-17 0,4 2-9 15,0-2-6-15,3 0-9 0,-1 0-11 16,1 2-41-16,-3-5-86 0,4 2-192 0,0-2-711 16,-2-2-606-16</inkml:trace>
  <inkml:trace contextRef="#ctx0" brushRef="#br0" timeOffset="373421.8606">17023 16801 142 0,'-17'-6'326'0,"1"-3"53"0,-8 0 24 16,5 0-23-16,7 3-29 0,-3 1-90 0,5-1-68 0,1 2-45 16,3-1-23-16,2 1-12 0,1 2 0 0,3 0-13 15,0-1-14-15,2 1-21 0,3 0-15 16,1-1-15-16,5 1 0 0,3-1-1 0,7 1-10 15,5 0 0-15,3 2-8 0,3 0-6 0,1 2 1 16,-1-1-5-16,5 0 1 0,-2-1-1 16,3 1-2-16,0 1-3 0,-4-2-1 0,2 0 2 15,-5 0 0-15,-4 0 3 0,-3 0-4 0,-3-3-1 16,-8 2 4-16,-2 1-4 0,-3 0 5 0,-6 1-5 16,-2 0-3-16,0 1 4 0,0 3 3 15,-2 2 8-15,-1 3 8 0,-6 5 4 0,1 2 0 16,-1 1-5-16,-1 3 4 0,0 0-7 0,-1 4 0 15,0 1-1-15,2 0-9 0,-1 2 0 16,-1 0-2-16,1 0-1 0,0 7 2 0,0-2-1 0,0 2-1 16,0 1-4-16,0-5 0 0,1 3-2 15,3-3 1-15,-1-1 3 0,2-5-14 0,1 0-8 16,3-7-26-16,2-2-34 0,0-2-35 16,7-2-64-16,1-4-119 0,3-2-370 0,3-6-971 0</inkml:trace>
  <inkml:trace contextRef="#ctx0" brushRef="#br0" timeOffset="373728.2145">17990 16712 2248 0,'-1'-5'187'16,"0"2"-11"-16,-2-2-40 0,-2 3-18 0,-3 6-10 16,-4 0-23-16,-6 4-25 0,-4 6-15 0,-5 0-6 15,2 4 0-15,2 0-4 0,5 3 0 16,2 0-6-16,8 3-6 0,3 1-5 0,3-2-1 0,2 2 2 15,3-4-7-15,3 3 3 16,0-2-7-16,3-3-1 0,4 5 2 0,0 0-3 16,1 0 1-16,3 2 0 0,0-2-6 0,0-3 1 0,-4-1-2 15,-1 2 3-15,-3-1 2 0,-2 0-2 16,-1-3-3-16,-5-3 0 0,-2-1-1 0,-5-4 2 16,-1 1 5-16,0-3-3 0,-2-4-1 0,-2 2-1 15,-6-1-3-15,3-3-1 0,-5-1-4 0,-1-1-7 16,0 0-22-16,-3-4-29 0,-3-3-19 15,3-3-43-15,-2-2-60 0,2 0-117 0,0-5-331 16,4-2-496-16,-1-4 213 0</inkml:trace>
  <inkml:trace contextRef="#ctx0" brushRef="#br0" timeOffset="374193.6552">17725 16842 433 0,'10'-7'735'0,"5"0"-311"16,6-2-49-16,4 0-86 0,-1 1-63 0,5 1-82 15,1 2-66-15,2 0-39 0,2 2-19 16,3 1-11-16,3-1-3 0,2 3-8 0,1 2-9 16,1 0-11-16,-3 2-25 0,-5-1-32 0,0 0-63 15,-4 3-95-15,-4-1-131 0,-2 2-111 16,-4-1-78-16,-3-1 14 0,-3 0 253 0,-4 0 290 16,-4-1 0-16,-4-1 0 0,-2 0 0 15,-2 0 0-15,-3-1 0 0,0 0 0 0,-2 0 266 0,0 1 126 16,-1 3-17-16,1 3-10 0,-1-3-56 15,2 2-22-15,-1 1-29 0,1-1-45 0,1 4-32 16,-1 2-26-16,1 0-23 0,-2 3-24 16,2 1-12-16,-1 0-21 0,0 3-14 0,1-1-9 15,1 2-13-15,-1-1-8 0,1 1-11 0,-1-1-2 16,3-3-7-16,2-2 0 0,2-3-2 0,0-1-4 16,5-4 7-16,4-2-3 0,-2-2 4 15,4 0 2-15,3-3-6 0,-1-4 0 0,1-1-1 16,1-3-4-16,-4-1 2 0,2-3 2 0,-2-1-5 15,-2-3-2-15,-2-2 5 0,0-1-6 0,-4-3 5 16,-3 1 2-16,-4 1-6 0,-1 1 2 0,-5 2-2 16,-4-2-3-16,-2-1 4 0,-7 1-2 15,-1 2-1-15,-4-1-4 0,-4 0 1 0,1 5-9 16,-5 0-1-16,1 3-3 0,3 3-18 0,1 0-6 16,6 2-27-16,4 4-36 0,8 4-42 0,8 2-73 15,3-1-138-15,7 0-484 0,9 0-752 16</inkml:trace>
  <inkml:trace contextRef="#ctx0" brushRef="#br0" timeOffset="374508.0403">18849 16890 423 0,'8'0'695'0,"0"0"-128"16,0-3-148-16,-4 3-131 0,-4 3-81 0,-2 1-61 16,0 3-24-16,-3 3 0 0,-5 4-15 0,0 2-20 15,-1 4-18-15,-3-3-12 0,3 1-10 0,2-2-13 16,-1-2-4-16,5 1-12 0,4 3-2 15,1-2-5-15,3 0-7 0,1-2 4 0,5-7-3 16,2-1 6-16,2 0 1 0,7 0 0 0,-1-5-1 16,3-1-5-16,-1-2 1 0,3-3-5 0,-4 1 2 15,0 0 2-15,-4-6-5 0,-4 2 3 16,1-5-3-16,-3-3 2 0,-4 3 1 0,-2-3-1 16,-3 2 2-16,-1 1-6 0,-3-2 7 0,-1 2-5 15,-3-2 1-15,-1 1 2 0,-4 2-8 16,1 1 4-16,-4 2-3 0,-5 2-1 0,0 0 2 15,-3 3-2-15,-1 2-5 0,1 0-11 0,3 2-11 16,2 2-29-16,7 0-32 0,3 2-39 0,5 2-55 16,7-2-88-16,5 2-288 0,8 0-552 0,6 0 25 15</inkml:trace>
  <inkml:trace contextRef="#ctx0" brushRef="#br0" timeOffset="374828.1036">19452 16930 1329 0,'-5'-1'485'16,"0"-1"-120"-16,-4 1-109 0,-3 2-40 0,-3 2-31 16,1 1-41-16,-5 3-34 0,0 1-24 0,0 4-14 15,0-3-10-15,3 6-14 0,1-4-8 16,4 4-12-16,0-2-11 0,3 1-1 0,6 2-8 16,2 0 0-16,1 2-2 0,6-1-2 0,5-4 0 15,-1-2 0-15,7-2 4 0,3-2-5 0,1-3 5 16,1 1-2-16,2-4-6 0,-3-4 7 0,-1-1-7 15,0-1 4-15,-6 0 1 0,0-2-4 16,-4-2 3-16,-2-1-1 0,-3-1 4 0,-2 1-3 16,-4-6 5-16,-3 3-3 0,-2-3-3 0,0 0 5 15,-2 3-6-15,-3-2 1 0,-1 1 2 16,-4-1-9-16,0-2 5 0,-5 2-3 0,0-1 2 0,-2 1 2 16,-1 2-1-16,-2 3 0 0,3 2-7 15,-1 1-3-15,5 4-34 0,0 2-51 0,8 2-90 16,4 3-236-16,2 4-826 0,4 1-339 0</inkml:trace>
  <inkml:trace contextRef="#ctx0" brushRef="#br0" timeOffset="375448.5797">20208 17120 1081 0,'-4'-1'377'0,"-1"-1"19"15,-3 0-71-15,4 0-42 0,-1 1-65 0,1 0-75 16,2-1-39-16,-2 2-20 0,1 0-15 15,2 0-14-15,1 1-18 0,0-2-11 0,0 1 0 16,0 0-3-16,0 0 4 0,0 1-3 0,1-1-1 16,-1 0 3-16,1 0 5 0,2 0 10 0,2 1-5 15,1 0 3-15,7-1-8 0,0-1-9 0,7-1 2 16,6 1-9-16,6-2 1 0,3 3-6 16,3-3-4-16,8 1 1 0,-2 0-3 0,-1-1 3 15,6 1-3-15,-2 1 2 0,0 0-1 16,1-2-8-16,-5 2 6 0,0 1-4 0,-6 0 1 0,-2 0 3 15,-8 1-6-15,0-1 4 0,-9-1-3 16,-3 1 5-16,-5-1-2 0,-4 1 3 0,-2 0 1 16,-4 0 0-16,0-1 8 0,0 0-5 0,0 1 4 15,-1-1-4-15,-2 1-7 0,1-3 2 0,-1-4-5 16,1 2 2-16,-2 2 0 0,1-3-3 0,1 9-7 16,0-4-8-16,-2-6-20 0,0 5-38 15,2-2-37-15,-4 3-61 0,3 0-104 0,-4-2-252 16,2 3-568-16,-5-3-273 0</inkml:trace>
  <inkml:trace contextRef="#ctx0" brushRef="#br0" timeOffset="375648.143">20708 16943 535 0,'-3'-5'872'0,"-6"0"-328"0,4-1-140 0,2 5-117 16,2 1-88-16,1 1-86 0,-1 2-50 0,1-1-3 15,-2 7 11-15,-1 2 17 0,-2 6-4 0,4 2-13 16,-1-1-7-16,0 2-7 0,1 5-6 15,-1 4-9-15,1 0-9 0,0 5-10 0,-1-5-11 16,-1 5 2-16,-2 0-3 0,1 4-1 0,-3 3-9 16,1-2-5-16,0 3-10 0,-2-2-25 15,-2-4-44-15,2 4-69 0,-2-3-150 0,3-3-610 16,0-5-810-16</inkml:trace>
  <inkml:trace contextRef="#ctx0" brushRef="#br0" timeOffset="378448.0809">21453 17111 1 0,'-5'-2'0'0,"2"-2"0"0,-4-2 17 16,5 1 359-16,-1 2-86 0,3-2-53 0,0-3-38 15,0 0-7-15,3 2 0 0,-1 0-1 0,3-1-10 16,0 1-16-16,4-2-20 0,1-3-9 0,-1 1-15 16,2-2-17-16,0 2-14 0,1-1-16 15,6 1-11-15,-5 4-13 0,6 0-12 0,-7 3-10 16,3 1-12-16,-3 2-6 0,-3 2-7 0,-2 4-2 16,-1 2 2-16,-2 3-5 0,1 2 4 15,-4 2-2-15,-1-1 0 0,0 2 4 0,-3 4-1 16,-3-3 1-16,2 2-2 0,-3-1-2 0,-3-4-1 15,1-2 2-15,-1 2 2 0,0-2-5 0,3-2 5 16,1-3-3-16,1-3-2 0,2-1 4 16,2-2-1-16,1 0 2 0,1-1-2 0,3-2 4 15,2-2-2-15,5 0-1 0,7-4 3 0,3 2-5 16,6-2 5-16,-3 1-2 0,6-1-2 16,0 2 7-16,-2 1-3 0,-3 2 4 0,1 2-4 15,-3 2-2-15,-5 3-1 0,1 0-2 0,-6 3 2 16,-2 4-4-16,0 0 4 0,-3 3-2 0,-5-2-1 15,-1 5 7-15,-2-2-6 0,-4 3 7 16,-4 2 1-16,-4-2-5 0,-1 0 6 0,-4-3-4 0,-5-1 6 16,1-1-2-16,0-1 1 0,-2 0-1 15,0-4-6-15,1-1 5 0,1-2-4 0,1-2 3 16,0-1 0-16,9 0-10 0,1-1 0 0,2-2-11 16,5-3-15-16,2-4-32 0,1-2-62 0,2-3-92 15,8 0-202-15,1-4-517 0,7 0-374 16</inkml:trace>
  <inkml:trace contextRef="#ctx0" brushRef="#br0" timeOffset="378818.841">22111 16944 1044 0,'-2'-2'428'0,"1"0"-37"16,-2 0-126-16,-2 4-68 0,3 1-31 0,-6 5-49 15,2 5-7-15,-4 3-11 0,-2 2-21 0,0 2-13 16,6 0-18-16,-1 3-8 0,-1 0-8 15,6-1-9-15,1 2-5 0,2-7-4 0,5 3 2 16,3-2-7-16,4-2 6 0,3-3-4 0,3-4-4 16,6-5 6-16,-1-1-7 0,1-2 3 0,1-3-1 15,-2-2-7-15,1-2-1 0,-3-4 0 16,-2-2 4-16,0-1 1 0,1-4 8 16,-5 2-2-16,-1 0-5 0,-4-2 11 0,-3 6-5 0,0-4 5 15,-5 5 2-15,-1-1-1 0,0 2 5 16,0 4 3-16,-2 2 2 0,-2-2 0 0,2 4 2 15,-2 1-6-15,2-1-9 0,2 1 2 0,-2 1-15 16,2-1-1-16,-1 4 2 0,-1 3-6 0,2 2 3 16,-1 5 0-16,3 0 3 0,0 3-2 15,-2 0 4-15,5 0-1 0,-4 3-4 0,-1 2 6 16,4-1-8-16,-4 2 3 0,1 2 0 0,2 0-15 16,-3 1-11-16,-1-3-39 0,2-3-45 15,1-1-57-15,-2-2-123 0,0-2-290 0,3-1-523 16,-1-5-54-16</inkml:trace>
  <inkml:trace contextRef="#ctx0" brushRef="#br0" timeOffset="379178.1711">22991 17085 2149 0,'-9'-5'221'0,"2"-1"-13"0,1 2-35 0,-1 8-32 16,-2 5-23-16,-1-1-32 0,-1 2-23 0,-2 1-5 16,-2 1-14-16,2 0-11 0,2-2-1 15,2 4-14-15,3-2-1 0,1 2-6 0,4 2-8 16,1-1 3-16,3-1-3 0,5-2 2 0,0 0 3 16,3-2-1-16,4-2 0 0,2-4-6 0,4-4 6 15,0-2-7-15,-2-1 5 0,2-4-1 16,-2 2-4-16,-2-3 3 0,-2-6-2 0,-4 1 4 15,3-3 0-15,-3 0 1 0,-5 2-2 0,0-2-4 16,-4-1 5-16,-2 3-4 0,-2-1-1 16,-5 0 4-16,-1 1-8 0,-5-1 5 0,-1 3-3 15,-5-1 0-15,-7 5 2 0,4 3-8 0,-6 0-5 16,2 2-26-16,0 2-24 0,4 1-41 0,4 0-64 16,6 1-103-16,8 4-231 0,9-1-531 0,12 1-220 15</inkml:trace>
  <inkml:trace contextRef="#ctx0" brushRef="#br0" timeOffset="379461.4101">23475 17093 995 0,'-5'6'433'15,"-3"3"-104"-15,-5 1-18 0,-1 5-28 0,-4-1-62 16,-2 3-55-16,0 0-45 0,-2-3-29 16,5 2-25-16,2-2-17 0,2 1-14 0,7-3-15 15,1 1-2-15,6-4-6 0,4-3 8 16,0 0 5-16,8-2-1 0,2 0-4 0,5-4-8 15,3-4-2-15,3 0-5 0,-2-1 1 0,-4 0-1 16,1-1-8-16,-2-3 4 0,-2-3-1 0,-4-1 6 16,-3-4 1-16,0 3 1 0,-2-3-2 0,-4-1-4 15,0 0 2-15,-3 2-4 16,-5-2 3-16,2 5-1 0,-3 0-3 0,-5-1 1 0,1 3-3 16,-7 0-1-16,3 2 3 0,-6 5-2 0,-1 4-3 15,1 0-15-15,4 0-16 0,-1 3-39 0,7-1-52 16,6 0-89-16,4 7-174 0,8-1-563 15,9 0-559-15</inkml:trace>
  <inkml:trace contextRef="#ctx0" brushRef="#br0" timeOffset="379750.5149">23858 17155 1029 0,'-7'6'421'0,"-6"2"-88"0,0 4-53 15,-5 0-40-15,7 1-57 0,-5 0-47 0,0 1-30 16,-1 1-28-16,5-1-19 0,0 1-18 0,4-2-15 15,6-1-3-15,3-2 3 0,1-2 5 16,6 1 3-16,4-2-3 0,5-3-8 0,2-2-5 16,2-2-2-16,2-2-3 0,6-1 2 15,-1 0-5-15,-2-3-2 0,2-2 2 0,-1-4 0 16,-4 2 8-16,-3-3 5 0,0 0-1 0,-7-3 0 16,3-2-1-16,-5-1-3 0,-3 1-1 0,-3-3 1 15,-3 2-5-15,-2-2-7 0,-2 1 0 0,-3 1-4 16,-3 1 3-16,-6 0 2 0,-2 4-5 0,-4 6-2 15,-8 3-5-15,-3 0 1 16,-4 2-3-16,0 2-7 0,4 2-21 0,8 2-52 0,5 2-93 16,8 3-243-16,10 2-750 0,9-1-298 0</inkml:trace>
  <inkml:trace contextRef="#ctx0" brushRef="#br0" timeOffset="380188.2427">24689 17201 228 0,'-2'-2'528'0,"-6"-3"-55"0,5 1-57 0,-3 0-57 15,4 2-81-15,-3-1-81 0,1 0-46 0,1-2-26 16,-3 2-16-16,5 3-11 0,0-1-11 16,0 1-9-16,1-2-7 0,0 2-6 15,1-3-8-15,0 1-6 0,2 0-12 0,3 0-12 0,1-2-4 16,4-1-7-16,6-1 2 0,6 3 3 16,4 1-7-16,8 0-3 0,0 1-5 0,9-2-4 15,2 2 4-15,3 0 4 0,4 0 0 16,4-3-2-16,-2 3 0 0,2-1-3 0,-3-1 0 0,-1 2 2 15,-1-1-4-15,-5-1-1 0,-3 1-4 16,-4 0-2-16,-6-1 4 0,-7 2 2 0,-5 1 1 16,-8-3 0-16,-5 2-1 0,-6 0 0 0,-3 0 3 15,-3 1 6-15,-2-1-10 0,-3 1-2 0,-4-3-8 16,-5 2-10-16,-3 1 6 0,-6-1-3 16,6 2-14-16,-3-1-20 0,3 1-36 0,1 1-48 15,3-1-77-15,3 1-155 0,-1-1-588 0,2-1-684 16</inkml:trace>
  <inkml:trace contextRef="#ctx0" brushRef="#br0" timeOffset="380432.8963">25066 16934 1517 0,'-4'-4'517'0,"-2"-2"-168"0,1 1-83 0,2 3-35 16,1 3-74-16,2 0-70 0,0 3-39 0,0 4 2 15,0 3 17-15,4 5 13 0,-2 3-8 0,4 0-16 16,1 7-10-16,-1-1-11 0,-1 2-5 16,1 4 0-16,-2 0-10 0,-4 2-6 0,1 3-8 15,-2 0-3-15,-2 2-1 0,1 2 1 0,-1 1-5 16,1-1-4-16,4 3-6 0,1-3-20 16,2 0-34-16,1 0-83 0,1-2-206 15,5-3-945-15,0-5-449 0</inkml:trace>
  <inkml:trace contextRef="#ctx0" brushRef="#br0" timeOffset="387103.5436">26433 16975 1 0,'5'-6'0'0,"3"-5"0"0,2-3 316 16,0 1 87-16,0 2-40 0,-1-1-101 15,-3 2-64-15,2 2-34 0,-2-2-23 0,-3 0-6 16,0 3-10-16,-2-1-4 0,-1 2-14 16,0 1-12-16,-1-2-8 0,0 3-9 0,1-2-5 0,-2-1-2 15,0 0 1-15,-2 1-2 0,1 1-7 16,-2 0-5-16,0-1-14 0,-4 3-7 0,0 0-8 16,-3 1-13-16,0 1 2 0,-2 2-9 0,-3 1 3 15,0 1 0-15,3 0-3 0,-2 5 0 16,5-1-9-16,1 2 3 0,1 0-3 0,4 1 1 15,-1 3 2-15,5-2-5 0,1 0 4 0,0-3-3 16,5 0 2-16,1-3 9 0,4 2-3 0,3 0 5 16,3 0 0-16,5 2-3 0,3-3 3 15,-1 0-5-15,3 2 2 0,-1 0-5 0,0 0 0 16,1 1-3-16,-2 1-1 0,-3 1 4 0,-1-1-4 16,-3 4 4-16,-3-2-2 0,-4 6-4 0,-1 0 2 15,-3-1-1-15,-2 5 5 0,-4-3-3 16,-2 2 1-16,-1 1-3 0,-2-1-3 0,0 0 5 15,-3 1-5-15,0-2 0 0,0 2-3 0,-2-3-6 16,3-5 5-16,-2-4 1 0,3-3 9 0,-5-2 4 16,2-1 0-16,1-3-3 0,2-1-5 0,-1-2 4 15,1-1-2-15,2-4 6 0,0 0-3 16,-2-1-5-16,4-5 4 0,1-4-1 0,2-3-2 16,2-4 5-16,6-3-3 0,-2-1-2 0,7-3-1 15,-2-5 2-15,6 3-4 0,0-1 4 0,2-2 3 16,1 7-4-16,0-1 3 0,-3 0-3 15,1 0 4-15,-4 1 2 0,-3 1 1 0,2 3-2 16,-4 4-2-16,-2 2 5 0,-1 3 0 16,-6 4 10-16,0 1 5 0,-1 4-3 0,-2 0 3 0,-3 1-5 15,-3 1-2-15,-2 1-4 0,-6 1-5 16,-2 2-3-16,-7 3-5 0,-3 1 1 0,-2 2-1 16,1 1 2-16,-1 0 2 0,3 3-4 0,3-3 2 15,1 1-4-15,3-1 0 0,5-1 1 16,2 2-12-16,1 0-13 0,7 0-22 0,2 1-38 15,3 1-49-15,4-2-77 0,4 2-137 0,5-2-466 16,5 2-785-16</inkml:trace>
  <inkml:trace contextRef="#ctx0" brushRef="#br0" timeOffset="387448.3606">27247 16938 1938 0,'-5'2'191'0,"-4"2"-17"16,-3 3 19-16,2 3-4 0,-2 1-31 0,-4 3-52 16,-1-1-33-16,2 4-18 0,-1 3-16 0,6-4-11 15,0 2-11-15,4 2-6 0,3-5-5 16,3-1-1-16,5 2 1 0,4-4-4 0,4 1 3 16,5-4-3-16,2-3 4 0,6-1 4 0,-2-1-4 15,3-4 0-15,-2-1-3 0,-4-3 1 0,2-2 3 16,-5 0 7-16,0-2 2 0,-5-2 1 15,0-1 4-15,-4-3-2 0,1 1 2 16,-5-4 3-16,-4-3-4 0,-1 2-1 0,-1-1-6 0,-7-1-5 16,-2 2-1-16,0 0 1 0,-3 2-1 0,-5 0-2 15,-2 1-1-15,-1 5-6 0,-3-1 1 16,-2 0 0-16,1 7-6 0,-2 1-5 0,3 2-12 16,4 2-18-16,2 1-21 0,8 2-35 0,3 0-42 15,7 6-56-15,7 0-84 0,9 0-206 16,6 4-490-16,8 0-158 0</inkml:trace>
  <inkml:trace contextRef="#ctx0" brushRef="#br0" timeOffset="387751.8205">27806 17040 1254 0,'0'0'389'0,"-2"0"-65"16,-1 0-42-16,-2 0-55 0,-3 3-59 0,-4 3-45 15,-5 4-23-15,-1 1-9 0,-4 4-16 0,3-2-11 16,2 1-15-16,1 3-6 0,5-1-6 15,-1 1-13-15,3 1-10 0,2 2-10 16,6-3-4-16,1 2 1 0,5-1-1 0,5-2-1 0,1-2-2 16,3-4 1-16,2-3 1 0,1-4 6 0,3-2 5 15,0-2-2-15,-1-2 0 0,-2-3-1 16,-4-4-1-16,0-1 8 0,-1-4 5 0,0-3 3 16,-5 0-3-16,1-1 3 0,-4-4-1 0,-3 2 2 15,-1-1 6-15,-4 0-7 0,-1 1-4 0,-2-4-6 16,-4 2-12-16,-4-1 4 0,0 0 1 15,-4 5-2-15,-2 2 0 0,0 2-6 0,-2 4-14 16,-2 3-15-16,4 3-22 0,1 4-51 16,5 2-88-16,3 2-200 0,2 5-820 0,7 2-318 0</inkml:trace>
  <inkml:trace contextRef="#ctx0" brushRef="#br0" timeOffset="389067.0598">28854 17052 1 0,'-7'-4'35'16,"-3"-3"341"-16,-1 1-4 0,2 1 8 0,5 1-53 15,-4 1-84-15,0 0-85 0,2 1-45 0,0 1-20 16,0 0-7-16,3 0-2 0,2-1-1 15,0 2-9-15,1 0-7 0,0 0-11 0,1-1-2 0,-1 2 9 16,2-2 6-16,2 0 3 0,0-1 0 0,2-5-10 16,1 3-5-16,3-1-6 0,5 0-5 0,-1-2-6 15,6 4-5-15,1-2-4 0,3 2-5 16,4 0-2-16,5 0-7 0,2 1-4 16,-1 1 0-16,4-2-9 0,1 3 0 0,0 0-3 0,0 0 1 15,-3 0-2-15,-1 0 3 0,-5 0-1 16,-2 0-2-16,-1-2 3 0,-6 0-2 0,0 0 2 15,-3 1 3-15,-7-1-2 0,-3 1 7 16,-5-2 1-16,0 2 8 0,-3 0 9 0,-3 0-1 16,3-1-1-16,-5-1-10 0,1-1-6 0,2 1-8 15,-4 0 0-15,3 1 0 0,-2 0-5 0,0 1 1 16,3 1-8-16,1-3-8 0,0 3-8 0,-1-1-20 16,2 1-25-16,0 1-36 0,-2-1-39 15,2 3-61-15,-1 0-96 0,0 2-263 0,-3 2-542 16,-1 1 218-16</inkml:trace>
  <inkml:trace contextRef="#ctx0" brushRef="#br0" timeOffset="389429.8766">28816 17352 835 0,'0'2'259'16,"0"-1"-9"-16,2 0 34 0,3-1 15 0,-2 2-23 16,7-4-54-16,0 2-60 0,2-2-49 0,7 0-14 15,1-3-22-15,6 0-12 0,-1 1-10 0,6-1-11 16,1 0-6-16,4-1-11 0,-2-2 2 0,6 2-11 16,1-1-1-16,1 3 0 0,4-3-14 15,-3 2 7-15,0-2-2 0,-2-1 0 0,1 1 5 16,-3-2-3-16,0 3 0 0,-7-2-2 0,-2 1-1 15,-2 3 0-15,-6-1 0 0,-2 1 3 0,0 3-6 16,-6-1 3-16,-1 0-5 0,-5 0 0 16,-2 1 5-16,-4 0-3 0,0 1 1 0,-2 1-4 15,0-2 2-15,-2 2-5 0,1-1-4 0,0 0-1 16,1 1-15-16,-1 0-1 0,-1 2-17 0,-1-1-27 16,0 2-37-16,0-1-83 0,-1 1-151 15,-1 2-626-15,3-1-597 0</inkml:trace>
  <inkml:trace contextRef="#ctx0" brushRef="#br0" timeOffset="391874.0705">30438 16590 1 0,'-4'-2'0'0,"2"0"0"0,0-1 0 16,-4 0 0-16,3-2 0 0,-1 2 0 0,-2-1 0 15,1 1 0-15,0-2 0 0,-3-1 0 0,4 3 0 16,-3-2 0-16,4 2 0 0,0 0 0 16,-2-1 0-16,5 1 0 0,-2-1 81 0,1 2 23 15,1 0-8-15,0 1-6 0,0 1-9 0,0-1-14 16,0 1-12-16,0 0 2 0,-1-1 7 0,1 2 11 16,0-1 13-16,0 0 13 0,0 0 11 0,0-1 12 15,1 1 14-15,-1 0 2 0,0 0-2 0,0 1-10 16,0-1-14-16,1 0-14 0,-1 0-9 15,0 0-10-15,1 1-8 0,-1-1-10 0,0 1-12 16,1-1-13-16,-1 0-7 0,0 0-7 0,0 0-3 16,0 0-4-16,1 2 1 0,-1-1 5 15,1 0 4-15,3 3 10 0,-2-1-1 0,-1 1 2 16,2-1-5-16,2 1-4 0,-3 1-1 0,-1 4-2 16,4-2 2-16,-1 1 0 0,-3 2-4 0,4-3-2 15,-3 4-7-15,0-1 2 0,-1 0-2 16,2 1 0-16,1-1 1 0,-3-1-3 0,1 0 2 15,-1 0 2-15,-1 1 2 0,0-1 3 0,0 2 4 16,-1-2-5-16,0 2-1 0,0 2 0 0,0 1-2 16,0-1 0-16,1 5-2 0,0 0-5 15,1 4-2-15,1-2 0 0,0 2 2 0,3-2 1 16,-2-3-5-16,0 2 1 0,5-2-6 0,-2 0 1 16,-2 1-1-16,-1 0 4 0,3 0-2 0,-4 1-4 15,3-1 5-15,-2 0-7 0,-2-2 6 0,0 2 4 16,-1 0-7-16,0 4 1 0,-1-5-2 15,-1 1-1-15,-4-1 6 0,3 1-2 0,-3-4 1 16,3 3-4-16,-1-5-2 0,-2 1-1 0,3-2 3 16,-2-2 0-16,4 1 3 0,0-3-3 0,1-1-3 15,0-2 1-15,1-3-7 0,-1 2 7 16,2-1 2-16,1 0-5 0,-1 1 6 0,1-3-6 16,3-3 4-16,-3 2 7 0,0 0-2 0,4-1 1 15,-4-1-5-15,4 0-3 0,-3-1 3 16,1 1-3-16,-2-1 2 0,2 0-6 0,-3 0-6 15,0 1-15-15,-1-2-17 0,1 1-29 0,2-5-51 16,-1 2-62-16,3-1-139 0,-1-3-406 16,3 2-815-16</inkml:trace>
  <inkml:trace contextRef="#ctx0" brushRef="#br0" timeOffset="392988.5874">31285 16812 1 0,'0'-1'0'15,"2"-1"0"-15,1-1 0 0,-1 1 0 16,0 0 40-16,-1 1 170 0,1-2-8 0,2 2-4 16,-2-1 4-16,1-2 3 0,-1 3-6 0,2-4 2 15,-2 1-16-15,-1-1-19 0,0 2-15 0,0-2-20 16,0 2-16-16,2 0-7 0,-3 0-4 16,0 2-12-16,-3-1-6 0,3 1-12 0,-1-2-12 15,0 2-4-15,0 0-13 0,-1-1-5 0,0 1-7 16,-3-2-9-16,2 2-5 0,-3 0-8 0,2 1-1 15,-4 0-6-15,-1 1 1 0,-1 3 1 16,-1 0-5-16,-3 1 5 0,-2 4-4 0,0 1 1 16,-1 5 4-16,-1-1-7 0,4 2 6 15,-3 2-4-15,5-1 2 0,-2 0 3 0,4-3-1 0,-2 1-1 16,6-1-4-16,-1-3 4 0,5 3-6 16,1-4 4-16,2 2 0 0,2-2-4 0,6-3 6 15,1 1 0-15,0-4 3 0,7 0 9 0,-3-3-3 16,6-1 3-16,1-1-7 0,0-1 3 0,0-1-6 15,3-4-1-15,-3-1 5 0,0 1-7 0,-1-3 5 16,-1-1 0-16,-4-3-1 0,-3 3 6 16,2-2-1-16,-4 2 2 0,-5-1-1 0,1 0 0 15,-4-1 3-15,-1-3-2 0,-3 0 1 0,-4 0-9 16,1 0 3-16,-3-1-4 0,-4 2-6 16,0 0 6-16,-4 0-7 0,-3 3 2 0,3 0-2 15,-3 2-1-15,0 0-1 0,0 2-4 0,1 4 4 16,3 0-8-16,-1 2 5 0,6 2-10 0,-1 0-11 15,6 3-6-15,0 0-32 0,4 1-27 16,2 3-50-16,6 0-79 0,1 1-141 0,5 0-449 16,2-1-722-16</inkml:trace>
  <inkml:trace contextRef="#ctx0" brushRef="#br0" timeOffset="393493.3568">32148 16815 646 0,'9'-8'321'0,"1"-1"10"0,3-3 21 16,-4 1 3-16,-2 3-64 0,-3 2-79 0,-4 0-56 16,0-1-41-16,-3 0-27 0,-2 0-20 15,0 0-22-15,-3-2-10 0,-4 2-13 0,-1-2-8 16,-3 1 7-16,-5-1-3 0,1 0 0 0,-3 1 0 15,-2 0-2-15,2 2-1 0,-3-1 0 16,2 1 4-16,4 2-8 0,0 3 0 0,0 0-4 16,7 2-5-16,1 0 2 0,-1 3-6 0,7 2 1 15,-1 1-3-15,3 2-3 0,-2 1 1 0,5 0-3 16,2 1 3-16,6 0-5 0,-3 1 5 0,5-2-2 16,5-1-1-16,0-3 11 0,5-1-4 15,1-4 6-15,2-1-1 0,1-1-4 0,3-2 2 16,-5 0-2-16,1-1 3 0,-5 0-1 0,-2-2 2 15,1 2 0-15,-5 0-4 0,-6 2 7 16,0 0 1-16,-4 1 7 0,-1 2 3 0,-1 2-3 0,0-3 0 16,-1 1-11-16,-1 0-3 0,0 3 3 15,-4 5-3-15,-1 2 3 0,0 6-2 0,-4 1 0 16,3 2-2-16,0 3 2 0,1 2 0 16,-1 0-4-16,0-1 5 0,4 0-4 0,-2-1 4 15,-1 3 0-15,2-2-2 0,0 1 1 0,1 0-3 16,2-3 1-16,1 1-4 0,-1-1 0 0,-1 0-3 15,3 0-17-15,1-3-11 0,-2 0-26 0,-2-2-48 16,0-2-43-16,2-1-88 0,1-3-176 16,2 0-444-16,1-4-546 0</inkml:trace>
  <inkml:trace contextRef="#ctx0" brushRef="#br0" timeOffset="393912.3207">32715 16670 1168 0,'-4'-5'302'0,"1"-4"11"0,0 0-5 16,1 5-26-16,-3-1-70 0,3 3-62 0,0 0-40 16,-2 1-26-16,4-1-28 0,-3 4-27 0,1-2-10 15,-8 4-12-15,-4 4 8 0,-2 7 8 16,-6 5 0-16,1 2 6 0,-6 0-5 0,-3 5-3 15,0 1-2-15,0 0-4 0,2 5-4 0,3-1-5 16,-1-2-1-16,1 3-4 0,5 2 2 0,0-3-2 16,7 6-4-16,3-9-2 0,4 0-5 15,5-4-2-15,6-2 2 0,0-2 3 0,5-3-1 16,0-2 1-16,2-5 0 0,-2-4 0 0,0-1 4 16,5-2 7-16,-1-3-1 0,1-2 3 15,1-4 0-15,0-2-2 0,-2-2 6 0,3-4-3 16,-5 3 1-16,0-5 0 0,-1 4-1 0,-2-5 1 15,-5 2 5-15,0-2 1 0,-3 1-4 16,-3 1 0-16,-1-1-6 0,-3-2 0 0,-3 3 2 16,-2-2-4-16,0 4 0 0,-2-1-8 0,-2 1-3 15,3-1-3-15,-1 3-11 0,-1-1-14 0,3 8-33 16,6-2-54-16,0 3-114 0,5 2-172 16,1 1-429-16,5 2-685 0</inkml:trace>
  <inkml:trace contextRef="#ctx0" brushRef="#br0" timeOffset="394323.7537">32972 16965 609 0,'-7'-2'797'0,"0"-3"-495"0,-6 1-11 0,1 2-12 15,0 1-61-15,-1-1-73 0,-4 1-47 16,-1 2-24-16,3 4-12 0,-3 4-18 0,6 1-8 15,1-2-12-15,-2 1-8 0,5-1 1 0,1 4-9 16,6-2 1-16,2 2-6 0,0-3-3 16,5 0 2-16,-1 0 0 0,2-1 3 0,4-2 0 15,-1-1 2-15,0-2-1 0,0-1 2 0,1-2 4 16,-1-3 0-16,3 0 2 0,-2-1-3 0,3 0 2 16,-4-3-5-16,-1-3 3 0,1 1 20 0,1 1-7 15,-1-4 6-15,-4 2-7 0,1-1-16 16,-6 6 6-16,2 1-2 0,-1-1 2 0,-1 0-4 15,0-5-5-15,-2 2 2 0,-3-1-3 0,0 5 1 16,-1 1 1-16,0-2-8 0,0 4-21 0,-3-2-2 16,-5-3 1-16,3 6 1 0,0 0 21 0,2 3-5 15,0-2-5-15,0 1 0 0,1-1-1 16,3-4 4-16,2 6 3 0,-2-3-4 0,4 0-6 16,0 0-11-16,-1-4-11 0,1 4-20 0,1-2-27 15,3 1-45-15,-2 0-65 0,3-1-145 16,2-2-472-16,3 1-626 0</inkml:trace>
  <inkml:trace contextRef="#ctx0" brushRef="#br0" timeOffset="395105.0816">32948 16824 1 0,'1'-2'0'0,"-3"-1"285"0,0-3 105 0,1 2-60 16,-1-3-67-16,1 2-13 0,0-1-44 0,-2 2-51 15,-1-2-11-15,2 1-37 0,-1-3 5 0,-1 2-12 16,0-1-15-16,-3-1-8 0,2-1-4 15,-2 1-4-15,5 0-5 0,-3-1-6 0,2 0-8 16,0 0-7-16,1 0-1 0,2 0-3 0,3 0-2 16,-1 1-5-16,4 0-8 0,-3-1-10 0,-2 1 0 15,6-2-3-15,-1 3 2 0,1 0 19 16,2 0-5-16,1 0-7 0,-3 2 0 0,-3 3-20 16,3 0-2-16,-1 1 4 0,5 0-4 0,-1 1-6 15,3 1 3-15,1 2 0 0,0 0 2 16,1 3 5-16,-3 3-5 0,2 1 2 0,-4 2 0 15,-2 2-1-15,-2 2 5 0,-1 3-1 0,-2-1 2 16,-5 3-2-16,-1 1 3 0,-5 0-2 0,1 1 5 16,-3-3 3-16,-6 0-1 0,3 0-2 0,-11-1-1 15,-13 13-17-15,0-6-2 0,1-7 4 16,10-5 1-16,-4-1 15 0,2-6 1 0,0 3-2 0,0-5 0 16,1 0 1-16,3-1 1 0,5-1-3 15,-1 0-4-15,5-2-2 0,3 2 0 0,3-3 1 16,6 1-4-16,3-2-11 0,0-2-15 0,2 2-19 15,1 0-17-15,2-1-32 0,5-1-68 16,5-1-136-16,6-3-659 0,2-2-599 0</inkml:trace>
  <inkml:trace contextRef="#ctx0" brushRef="#br0" timeOffset="396323.3179">33073 16835 1 0,'1'-5'0'0,"4"-2"277"0,-1 0 183 0,2-3-78 16,1-1-68-16,0-2-72 0,1 1-48 0,-2 1-38 15,2 1-23-15,-1-1-10 0,-4 3-6 16,2 1-9-16,-2-1-6 0,0 4-5 0,-3-2-17 0,1 2-10 16,-2-2-17-16,-2 2-19 0,0 3-3 15,-3-2-13-15,-1 1-3 0,-4 0-2 0,-2 4-2 16,-4 0 2-16,0 2 0 0,-6 7 5 0,-17 7-1 16,3 4-17-16,2 2 2 0,12-2-4 15,-2 0 1-15,1-2 13 0,5 1 1 0,6 0-1 16,6-2-5-16,3-1 1 0,3 0 0 0,3 4 5 15,5-1 3-15,3-1 2 0,8 2-3 0,-3-2-6 16,6-1 3-16,2 0 10 0,-4 2 0 16,-5-12-2-16,-2 3-9 0,1-1-13 15,0 2-4-15,2-2 5 0,-2 4 1 0,0-4 0 0,1 4 0 16,-4-2-7-16,-2-2 7 0,-2 0-6 16,-1-2 4-16,-4 0 5 0,-1 1-11 0,-3-1 9 15,-2-1-2-15,-4 0 1 0,4 0 5 0,-4-1 0 16,-1 0 1-16,-4-4-5 0,-1 0 11 0,-16 1-24 15,-1-7-2-15,5-1 4 0,5 0-14 0,1-5 21 16,1 2-1-16,1-2 1 0,3-3 5 16,2-1-3-16,5-3 0 0,-1-1-7 0,5-4-1 15,-1 0-3-15,4-2-2 0,3 1 6 16,6-3-8-16,0 1 10 0,4-2-1 0,3 0 0 0,3 1 7 16,3-3-1-16,7 0 1 0,1 2 17 0,-3-3 0 15,-11 16-2-15,4-3 1 0,-1-1-15 16,3-4-5-16,-1 0 7 0,2-1-4 0,-2 1-1 15,3-2 13-15,-4 0-6 0,-3 4 7 0,0 1 1 16,-5 3 1-16,-3 1 3 0,-2 4 1 16,-2 1 3-16,0 0-8 0,-3 2 0 0,-3 1-8 15,-2 0-6-15,-3 3 3 0,-1-1-2 0,-4 2 1 16,-2 1 1-16,-4 1-3 0,-2 0-5 0,0 1-3 16,-19 5-24-16,10 3-14 0,9-2-5 0,11 2-20 15,3-1-14-15,0 0-40 0,4 1-81 16,2 3-121-16,6-2-309 0,5 3-821 0</inkml:trace>
  <inkml:trace contextRef="#ctx0" brushRef="#br0" timeOffset="396920.7733">33510 17019 1 0,'0'0'0'0,"0"0"0"15,0 0 0-15,0-1 0 0,2 1 242 16,-4 0 40-16,2-1-7 0,0 1-15 0,2 0-13 15,-4 0-32-15,2-1-30 0,0 1-13 0,0-1-23 16,0 1-8-16,0 1-13 0,0-1-17 16,0 0-4-16,0 0-16 0,0 0-12 0,0 1-17 15,0-1-16-15,0 1-17 0,0-1-18 0,-1 0 1 16,-1 0-12-16,1 2 2 0,-3 0 3 16,0 0-8-16,0 1 5 0,-4 3-2 0,3-1 1 0,-3 2-2 15,2 0 6-15,-2 3-3 0,1-2-2 16,0 2 6-16,-1 0-9 0,2-1 4 0,1 2 4 15,0-1-10-15,2 2 7 0,0-3-4 16,2 2 1-16,1 0 2 0,2-1 0 0,2 1 0 16,-2-2-7-16,4-1 7 0,2 0-5 0,-1-2 3 0,7 2 5 15,-1-4-10-15,2-1 5 0,2-1-1 16,-3-1-1-16,3-1 9 0,-1-1-2 0,-1-1 0 16,-1-2-1-16,-1-2 1 0,-3 3 0 0,0-3 3 15,3 0 6-15,-5 1-9 0,0-2 9 16,1 0-4-16,-4 0 1 0,2-2 10 0,-3 3-7 0,0 2 3 15,-3-2-5-15,0-1 3 0,-1 3-3 16,-1 1-1-16,0 0 6 0,1 1-14 16,-1-1 4-16,-2 0-6 0,-1-1-4 0,-1 2 4 0,0-1-6 15,-1 2-1-15,0 0-4 0,-3 1-10 16,0-1-14-16,-1 1-27 0,3 1-53 0,1 0-135 16,-2 2-322-16,-1-1-746 0</inkml:trace>
  <inkml:trace contextRef="#ctx0" brushRef="#br0" timeOffset="397529.4534">33192 17135 1179 0,'-3'-5'929'15,"-1"-1"-717"-15,0 0 0 0,-2-1-5 0,-1 1-31 16,-3-4-62-16,-5 2-42 0,-3 2-21 15,-3 0-4-15,-13 1-2 0,-35 2-30 0,-13-1-1 16,-7 6-12-16,5 0-3 0,-15 1 21 16,-13 5-5-16,-11 1 4 0,-10 2-8 15,-8-1 0-15,-5 0-5 0,-6 1-1 0,-1-2 3 0,3 1-9 16,6-3 5-16,15-3-6 0,14-4-2 0,16-4 8 16,19 1-3-16,20 3 0 0,19 0-7 15,26 2-9-15,17 0 0 0,21 2 2 0,17-2 9 0,18-1 4 16,15-3 1-16,12-4-1 0,10-4-1 15,6-2 3-15,4-3-7 0,5-1 0 0,3-2-7 16,1-3-2-16,4-5 1 0,-6-2 0 0,1 0 3 16,-6 5-3-16,-9 6 1 0,-9 5 0 0,-18 3 2 15,-21 5 7-15,-17-1 5 0,-19 3 17 16,-10-2 3-16,-11 1-5 0,-13-1 1 16,-10 0-14-16,-15 1 4 0,-16 2 1 0,-16 5 2 15,-9-1-1-15,-11 2-5 0,-5 2 3 0,-11 1-6 16,-6 0 3-16,-4-1-1 0,-2 3-2 0,-3-4-2 15,6-3-3-15,10-2 2 0,9-2-1 0,12 0 4 16,20 0-1-16,18 0-8 0,22 1-9 0,20 3-10 16,16 4 1-16,24 0 3 0,17 2 9 0,19-2 9 15,15-1-1-15,13-3 3 0,10 1 2 16,8-1-1-16,8 4-1 0,3-1-6 0,0-3 0 16,0 0-3-16,-4-6 3 0,-4 0 2 0,-9-1-4 15,-12 2 2-15,-15 0-1 0,-18-1 3 16,-17 0 9-16,-24 2 23 0,-13 0 3 0,-14-3 1 15,-18 1 0-15,-9-5-20 0,-22 2 2 0,-13 1 5 0,-12 1-8 16,-15 1 0-16,-6-2-5 16,-3-1 0-16,-6-1 2 0,1 1-5 15,7 1-5-15,1 0-24 0,5 1-40 0,5-3-58 0,5-3-121 16,5 2-505-16,2-3-905 0</inkml:trace>
  <inkml:trace contextRef="#ctx0" brushRef="#br0" timeOffset="397969.9468">28178 15158 2473 0,'-7'-6'136'16,"-3"-3"11"-16,-1 2 22 0,7 5-26 15,2 1-32-15,2 2-45 0,0 2-37 0,0 4-12 16,0 6 11-16,0 5 11 0,0 6-2 0,0 3 5 16,1 5-11-16,0 0-7 0,0 3 1 0,2-1-9 15,-3 1-2-15,0 1-5 0,-2 3-1 16,0-1-3-16,0 2-1 0,-1 0 0 0,-2-3-10 16,0-1 4-16,-1-4-4 0,1-1-3 0,-4-2 8 15,3-1-7-15,-3-3-3 0,5-1-14 0,-3 1-29 16,4-5-25-16,0 0-48 0,3-5-70 0,3 1-149 15,1-5-536-15,5-4-769 0</inkml:trace>
  <inkml:trace contextRef="#ctx0" brushRef="#br0" timeOffset="398333.488">28695 15511 1409 0,'-2'-11'852'0,"-6"-3"-652"0,2-2 2 16,1 3 6-16,3 3-30 0,-1 3-36 16,2 0-46-16,-2 5-34 0,2 1-20 0,-1 0-20 15,1 3-8-15,-2 1-5 0,-2 8-6 0,-3 1 7 16,0 7-1-16,-4 2 1 0,0-2 2 0,2 6-6 16,-1 0-1-16,3 1-3 0,2 0 2 15,0 1-5-15,5-3-4 0,1-2 2 0,3-2-7 16,5-5 7-16,2-4-1 0,2-1 1 0,1-6 4 15,3-1 0-15,-2-3 1 0,3 0 0 16,2-4-3-16,-3-5 0 0,0 0 2 0,1-3 3 16,-4-2 2-16,1-3 4 0,-4 0-3 0,-2-1-5 15,0-5 3-15,-3 1-8 0,-2-1 4 0,-3 0-2 16,-7 0-6-16,0-1-3 0,-3 2-4 16,-5 0-5-16,-6 2-6 0,-7 7-2 0,-3-2-8 15,0 4-8-15,-1 0-9 0,3 3-25 0,3 2-34 16,9 1-91-16,0 5-297 0,14 0-582 0,5 1-220 15</inkml:trace>
  <inkml:trace contextRef="#ctx0" brushRef="#br0" timeOffset="398726.9487">29691 15375 1508 0,'-10'-6'254'0,"-8"-4"-3"0,-6-1 22 0,1-3-17 15,-5 5-59-15,-4-3-60 0,-7 1-47 0,-4 0-20 16,-8 3-10-16,2 1-6 0,-1 1-4 16,6-1-2-16,3 5-9 0,4 2-9 0,8 4-13 15,6 5-9-15,4 3-5 0,5 1-3 0,6 1 1 16,6 3-2-16,3-2-2 0,2 2-3 16,8-2 2-16,8-2 3 0,3-1 0 0,8-1 3 15,7-2-2-15,-3-2-3 0,6-4 1 0,-2-2 2 16,-5-1 2-16,0-3 0 0,-3-3 2 0,-2 0-1 15,-3-3-1-15,-5 1 5 0,-3 1-2 16,-4 1 5-16,-7 1 4 0,2 5 4 0,-7-1 7 16,-1 1-2-16,-1 0-1 0,-5 1-8 0,2 4-6 15,-5 2-2-15,-5 6 0 0,-3 4 3 0,-3 3-1 16,1 1 1-16,-1 4-1 0,2 0-6 0,0 5 2 16,2 0-2-16,-2 6-1 0,4-1 3 0,-3 5-8 15,2 4-6-15,-1-1-15 0,2 2-32 16,-2 1-27-16,2-6-48 0,2-2-55 0,5-8-59 15,3-8-103-15,5-6-286 0,4-5-898 0</inkml:trace>
  <inkml:trace contextRef="#ctx0" brushRef="#br0" timeOffset="399212.5126">30057 15315 1777 0,'-10'-11'230'0,"-4"-3"12"0,-5 0 5 0,0 3-26 16,4 5-44-16,-1 3-51 0,4 2-41 0,1 2-27 16,4 0-20-16,1 1-10 0,3 5-7 0,3 4-1 15,5 3 0-15,-1 6-2 0,6 0 0 16,3 0 2-16,5 2-1 0,2 2-1 0,3 3-7 16,1 0-4-16,0 3-5 0,0-1-1 0,1 1 2 15,-4-1 0-15,-1-1-2 0,-2-2-4 16,-3 0 2-16,-4-5-8 0,-4-2 5 15,-6-1 3-15,-5 0-3 0,-7-3 4 0,-5 1-3 0,-4 0 1 16,0-2 3-16,-2-3 3 0,-5-3 0 0,3-2-4 16,-4-2 4-16,5 1-3 0,-1-5 2 15,0-2 6-15,3-3-7 0,3 0 1 16,4-2-2-16,3-3-6 0,3-1 5 0,0-6-1 0,8 1-6 16,7-3 1-16,2-4 3 0,4-3-2 15,8-2 6-15,5-5 2 0,5-2-8 0,2-3 2 16,5-3-1-16,-3 2-1 0,5 1 7 0,-1 4 0 15,-8 3 5-15,-4 3 2 0,-12 4 0 0,-4 1 5 16,-4 1 5-16,-6 2 5 0,-2 3-1 0,-4 1-2 16,-4 3-7-16,-6-2-11 0,-6 1 4 0,-7 4-3 15,-5-1 0-15,-5 3 0 0,2 1-4 16,-2 1-1-16,-2 3-2 0,5 1 5 16,-1 8-6-16,4 1-5 0,1 4-9 0,3 3-21 0,7 2-21 15,8 2-37-15,3 3-46 0,10 0-83 16,7 4-157-16,9-3-518 0,11 3-713 0</inkml:trace>
  <inkml:trace contextRef="#ctx0" brushRef="#br0" timeOffset="399525.5977">30584 15438 351 0,'-2'1'847'0,"-6"1"-461"0,-3 2-66 0,-1 1 23 15,-6 3-68-15,-2 3-64 0,-2 2-49 0,-5 2-40 16,2 0-32-16,-1 0-21 0,3 3-21 0,3-1-15 15,3 0-5-15,6-1-16 0,7 2-3 0,4-1-6 16,2-2-3-16,6 1 0 0,5-2-2 16,5-5 2-16,4 0-1 0,4-2 1 15,0-3 0-15,3-3 1 0,1-1 5 0,-2-4-4 16,-5-2 3-16,0-1-2 0,-3-2 2 0,-1-2 11 16,-1-3 1-16,-4-2 4 0,1-4-5 0,-4 0-4 15,-2-1-3-15,-4 1-2 0,0-3 3 16,-5 2-3-16,-4 1-1 0,-2-1-5 0,-5 3-6 15,-4 1 7-15,-6 0-4 0,0 2 2 0,-1 4 2 16,-5 1-6-16,1 3-7 0,-3 3-6 0,2 3-16 16,5 1-28-16,5 4-47 0,10 1-61 0,2 0-85 15,13 3-105-15,4 0-273 0,10 2-418 16,7 0 302-16</inkml:trace>
  <inkml:trace contextRef="#ctx0" brushRef="#br0" timeOffset="399807.9827">31078 15418 366 0,'9'-3'596'0,"2"-2"-82"0,-1 0-82 0,-5 4-102 0,-4 1-98 16,-2 1-92-16,0 2-51 0,-2 4-17 16,-5 2-3-16,-4 7 6 0,-5 1-15 0,1 4-14 15,-3 0-18-15,-1 0-11 0,1 4-4 16,0-1-7-16,5 0-2 0,6-3-2 0,7-3-3 0,5-3-4 16,8-2 2-16,4-3 5 0,4-3 0 15,1-1 11-15,0-5 1 0,0-1 5 16,1-3 6-16,-2-2 4 0,1-3 10 0,-1-3 0 15,-1-1 2-15,-3-1-3 0,-4-4-6 0,1 0-3 16,-4-4-9-16,-1-1-3 0,-3-3-7 0,2 0-5 16,-3 1 4-16,-1-2-1 0,-8 3-1 0,-1 1 4 15,-3 3-8-15,-6 3-6 0,-5-1 1 0,-4 7-1 16,-8-1-6-16,-5 6-1 0,-4 3-14 16,-7 3-34-16,4 4-53 0,-5 4-125 0,5 5-494 15,2 5-976-15</inkml:trace>
  <inkml:trace contextRef="#ctx0" brushRef="#br0" timeOffset="400444.6108">27801 16318 204 0,'-10'-3'548'0,"0"-1"-250"0,-2 2 24 0,1 3 9 16,2 0-48-16,3 1-68 0,-1 1-82 0,-1 1-39 15,5 0-24-15,1-1-12 0,2 1-3 16,0-1 5-16,4 1 9 0,0 1 10 0,6-1 10 15,6 1-8-15,7-1-2 0,5-1-12 0,7-1-15 16,12-1 0-16,1-1-13 0,9-1 0 0,4 0-6 16,9-2-4-16,8 1 0 0,6-1-3 15,9 2 1-15,8-1-3 0,11-2-1 0,10 0-1 0,10-4-5 16,9 0 3-16,10-5-4 0,11 0 0 0,10-5 1 16,5 0-8-16,7-1-3 0,7 1 1 15,1 1 0-15,1 2-5 0,-3 5 6 0,-7 3-3 16,-12 2-1-16,-14 2 5 0,-8-1-2 15,-18 2 1-15,-11 0 0 0,-12 0-3 0,-16 4 1 16,-15-1-3-16,-14 0 2 0,-13 1 0 16,-15-2 2-16,-8 2-2 0,-12-4-1 0,-8 2 12 0,-6 0 3 15,-1 0 6-15,-2 0 1 0,-2-1-14 0,-1 0-5 16,-5-1-10-16,-3-1-2 0,-5 2 1 16,-5-1-1-16,-3 1-6 0,1-4-15 0,-3 1-19 15,-1 2-37-15,5 0-60 0,2-1-132 0,2 2-920 16,2 0-575-16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15:58.8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1969 1142 1 0,'1'-2'0'0,"-1"-3"0"15,0 0 0-15,0-1 169 0,0 2 217 16,-1-1-73-16,1 2-59 0,-3 0-42 0,2 2-28 16,-1-1-2-16,-1 1-32 0,0 1-30 0,0-2-35 15,-2 2-38-15,-2 0-11 0,-1 3-8 0,-3 0 1 16,0 2 6-16,-5 3 3 0,0 1 5 0,-6 4 7 15,2 0 2-15,-4 3 2 0,4-2-11 16,0 1-7-16,2 3-5 0,1-3-5 0,0 2 3 16,6-1-6-16,1-2-1 0,2 1-9 0,5 0-4 15,2 0 2-15,1 2 2 0,3-1 4 16,4-2 5-16,1 2-1 0,5-3-2 0,1 1 3 16,4-4 4-16,0 0 0 0,2 0 4 15,-1 1-10-15,1-2-12 0,-1 4 0 0,-1-5-6 16,-1 1 4-16,-3 1-2 0,2-2-5 0,-6 2 3 15,1-1-4-15,-3 1 2 0,-3-1 1 0,2 0-4 16,-6 1 3-16,1-1 0 0,-4 2 3 0,0 1 0 16,-6-1 6-16,-2 4 4 15,-2 0 1-15,-5-1 0 0,-1 0 1 0,-2 0-2 0,-3-1 2 16,1 0 2-16,0-2-10 0,2-3-4 0,-3 2-2 16,3-4-5-16,0 1 11 0,2-2 2 15,1-1-4-15,4-3 2 0,3 1-14 0,-1-4-17 16,2-3-38-16,8 2-96 0,2-6-192 15,8-5-595-15,7-1-611 0</inkml:trace>
  <inkml:trace contextRef="#ctx0" brushRef="#br0" timeOffset="217.5537">2126 1292 1211 0,'-1'-10'425'15,"0"-2"-37"-15,-1-1-110 0,2 2-47 16,0 7-29-16,-2 1-53 0,2 0-57 0,0 4-52 15,0-1-27-15,2 5-15 0,1 2 1 0,0 3 8 16,3 5 2-16,2 7 0 0,3 2 0 0,2 2 3 16,0 4-5-16,3 2 1 0,-2-2 0 15,-3 3-4-15,3 1 2 0,-2 0-4 0,-2 0-5 16,-1-2-7-16,0 0-25 0,-1-4-53 0,0 1-77 16,-1-4-126-16,-4-3-230 0,-3-3-452 15,0-1-47-15</inkml:trace>
  <inkml:trace contextRef="#ctx0" brushRef="#br0" timeOffset="963.6585">1990 1618 1 0,'7'-6'0'0,"9"-2"162"15,8-4 101-15,5 3 17 0,6-1-45 0,6 0-59 16,-2 2-38-16,4-1-26 0,1 3-8 0,-4 0-22 15,-1 2-15-15,-3 0-11 0,2-2-11 16,-6 3 0-16,-2-2-3 0,-5 2-10 0,-3-1 17 16,-4 2 30-16,-5 1 17 0,-3-3 21 15,-4 4-14-15,0-2-14 0,-3 2-13 0,-3 0-5 16,0 0 6-16,-1 1-13 0,0-1-6 0,0 1-12 16,-2-2-16-16,3 1-6 0,-4 4-7 0,-1-2-2 15,-2 4-3-15,-3-1-3 0,0 2-4 16,-1 3-4-16,3 0-2 0,4 2-1 0,1 0 5 15,4 3-2-15,4-3 3 0,3 3 3 0,5-1-3 16,5 0 5-16,5 0 3 0,5-4-6 0,5-2-4 16,3-2-5-16,-2-4-6 0,-4-2 2 15,0-2 4-15,-4-4 2 0,-2-2 0 16,-3-3 6-16,-2-4-1 0,1-1 2 0,-1 0 4 0,0-4 2 16,1-2 7-16,-1 0 4 0,-4-2 4 0,-2-1 2 15,-3 0 1-15,1-1-2 0,-4 1 4 16,-4-4-5-16,2 4-4 0,-4 1 1 0,-1 3 0 15,0 7 2-15,-1 4 7 0,1 3 1 0,-2 5-8 16,2 0-11-16,-1 4-17 0,1 0-15 0,0 4-1 16,-3 4 6-16,2 9 3 0,-4 9 11 15,-1 4 2-15,-2 4-4 0,1 1 5 0,-2 4-1 0,-1 5-2 16,-4 2 0-16,-2 4 1 0,0-2-2 16,0-2-5-16,2-8 1 0,7-8-6 0,4-8 2 15,0-7 4-15,0-5-2 0,0-5 6 0,3-5 3 16,0-1 13-16,0-3 6 0,2-4 0 15,-1-4-4-15,3-5-12 0,-1-8 3 0,5-3-6 16,0-2 0-16,3-2-1 0,2-1-8 0,1-4 6 16,3-1-4-16,1 0 0 0,1 2 1 15,2 4-3-15,-2 5 2 0,-1 3 3 0,-1 6-4 16,-1 4 1-16,-3 4-4 0,-2 4-3 0,-1 2 0 0,1 4 1 16,0 1 2-16,-1 3-2 0,2 3 4 15,1 4-3-15,-1 4 4 0,-3 4 4 0,-2 1-2 16,-1 1 3-16,-1 2-2 0,-3-1-2 0,-7 2 1 15,0-1 1-15,-3 0 2 0,-1-3 0 16,-2-3 3-16,-1-3-2 0,1-2 2 0,-4-5 3 16,0 2-3-16,-2-2 2 0,1-6-4 15,-2 2-1-15,1-4 2 0,-1-1 1 0,2-1 3 16,0-4-8-16,-2-1-10 0,5-1-33 0,2-3-53 16,4-2-94-16,4-2-289 0,7-2-706 0,6-6-150 15</inkml:trace>
  <inkml:trace contextRef="#ctx0" brushRef="#br0" timeOffset="1375.0736">3596 1257 1610 0,'-2'-6'396'0,"0"-3"-59"0,1-3-106 0,0 4-23 15,0 2-32-15,-3 3-39 0,3 0-46 0,0 3-45 16,-1 2-37-16,2 2-15 0,-2 4 0 16,-2 5 4-16,0 9 14 0,-2 2 1 0,2 5-2 15,1 0 1-15,-2-1-5 0,5 0 1 16,3 1 0-16,2 1-1 0,2-6 3 0,4-1-1 16,2-5 3-16,5-1-2 0,0-4 3 0,4-4 2 15,-2-3-4-15,2-5 6 0,-1-2-6 0,-3-2-1 16,-2-3 4-16,0-2-2 0,-1-3 2 0,-1-2 0 15,-1 0-2-15,-3-3 0 0,-1 4-1 16,-2-3 2-16,0 3-2 0,-2 0 5 0,-3 5-5 16,0 3 1-16,-1 1 2 0,-1 2-8 0,0 1 2 15,0 1-10-15,-1 1-7 0,1 0 1 0,0 4-1 16,-2 3 7-16,0 6 6 16,-1 4 3-16,0 1-4 0,-2 3-2 0,1 2 1 15,2 4-6-15,-3 0 4 0,-1 8-3 0,3 0-22 0,-4 3-40 16,0 4-78-16,0-2-119 0,0-3-347 15,0 0-1068-15</inkml:trace>
  <inkml:trace contextRef="#ctx0" brushRef="#br0" timeOffset="1995.3514">1468 2440 883 0,'-1'0'185'16,"-2"0"-72"-16,-3 0 45 0,6 0 63 16,0 1 24-16,1-1-17 0,1 0-47 0,-2 0-61 15,3 0-42-15,-2 0-26 0,1 2-18 0,-1-2-8 16,0 0-2-16,2 0 1 0,-1 1 22 16,4-1 11-16,3 2 3 0,9 0 0 0,3-2-21 15,0 0-9-15,5 0-6 0,0 1 1 0,5-1-1 16,5 0-3-16,-1 0 3 0,5-1-3 15,2 1 0-15,6-2-1 0,1 2-3 0,4-1-3 0,5 0 0 16,3 0 0-16,5-3 1 0,6 2 3 16,5-2 0-16,1 1-1 0,1-2 5 0,-1 0 1 15,3 1 0-15,-4-2 4 0,0 0-4 0,6 1 0 16,-1-2-2-16,4-2-3 0,0 1 1 0,0 2 0 16,-4 0-3-16,0-1 1 0,-3 2-2 15,-6-1 0-15,-3 1 3 0,-1-2-2 0,-3 1 1 16,-3 2-3-16,-4-1-2 0,-7 1-1 0,-5 0 0 15,-7 1-2-15,-8 1 2 0,-3 1-4 16,-6 2-1-16,-7-2 1 0,-4 1 3 0,-7-1 0 16,0 1 2-16,-4 0-3 0,0-1-4 0,-2 2 1 15,0-3-4-15,1 2 5 0,-1 0-2 0,1 0-1 16,-3 0 0-16,3 0-2 0,-1 0 0 16,0 0-1-16,1 1 1 0,0-1 1 0,0-1-5 15,-2 1-4-15,2-3-16 0,-1 3-29 0,-1-3-57 16,-4 1-162-16,2-1-953 0,-5-2-571 0</inkml:trace>
  <inkml:trace contextRef="#ctx0" brushRef="#br0" timeOffset="9036.8197">5631 1255 1 0,'-3'-2'242'0,"2"2"222"0,0-1-125 0,2 2-50 0,0-1-30 16,2 2-61-16,-1-1-68 0,-2-1-66 15,0 1-47-15,0-1-22 0,1 3-3 16,0 4 6-16,0 2 16 0,3 6 12 0,0 6 2 16,-2 1 4-16,2 0 8 0,0 5 2 0,-3 2 2 0,-2-4 2 15,-3 7-5-15,0 0-4 0,-1-2-4 16,0-1-5-16,0 2-2 0,-1-5-2 15,0-3-2-15,1-3-1 0,1-4-3 0,0-6-2 16,3-1 4-16,0-4 4 0,0-2 12 0,-1-1 14 0,2-2 16 16,0 0 16-16,0-2 8 0,0 2 5 15,0-2-20-15,-2-1-21 0,-1-6-22 16,2-2-24-16,-1-2-1 0,-4-3 1 0,4-2-1 16,1-3-4-16,1-1-3 0,1-4-2 0,3-1-2 15,1 0 3-15,0-1-1 0,1-2 2 0,3 1-3 16,2 2 1-16,0-2-1 0,3-1 1 0,2 0 2 15,4 2 2-15,-2 1 0 0,3 1-1 16,0 1 0-16,0 3 3 0,-2 5 4 0,-2 3 0 16,-2 3-1-16,-3 6-3 0,1 1-5 0,-5 1 1 15,0 4 0-15,2 2-2 0,-2 3-2 0,2 5 3 16,-3 0-2-16,3 8 4 0,-3 3 4 16,1 2 1-16,-3 5 3 0,1 2-5 0,-5 3 2 15,-1 1-2-15,-2 0 1 0,-5-4 4 0,4-1-3 16,-2 1 2-16,0-5-7 0,3-3-1 15,0-3 2-15,-1 1-5 0,2-1-6 0,1-2-17 0,0-1-37 16,1-3-50-16,1-1-62 0,-1-3-88 16,2-4-188-16,-2-1-473 0,0-4-304 0</inkml:trace>
  <inkml:trace contextRef="#ctx0" brushRef="#br0" timeOffset="9243.0259">5697 1471 192 0,'-8'-1'608'0,"-1"0"-140"16,-1 1-165-16,6 0-60 0,5 1-60 15,0-1-71-15,2 0-56 0,1 0-13 0,-2 0 14 16,7 1 14-16,1-1 7 0,6 0-2 0,8-1-20 16,3 0-19-16,2-2-9 0,5 1-13 0,-1 0-13 15,5-1-17-15,3 0-41 0,-1-3-144 16,1 2-416-16,1 0-915 0</inkml:trace>
  <inkml:trace contextRef="#ctx0" brushRef="#br0" timeOffset="9470.7198">6317 1365 854 0,'0'-3'704'16,"0"0"-255"-16,1-3-164 0,4 2-58 0,-2 0-37 15,-1 0-51-15,6 0-43 0,-5 1-32 0,5-3-29 16,3 2-15-16,5 1-10 0,-2 1-10 0,6 0 2 16,0 1 0-16,2 0 0 0,3 0 2 15,-1 1-4-15,4 0-3 0,-4 1-9 0,5 0-18 16,-6 3-42-16,2 0-84 0,-2 0-154 0,-4 3-295 16,-6 0-416-16,0 1 148 0</inkml:trace>
  <inkml:trace contextRef="#ctx0" brushRef="#br0" timeOffset="9656.1772">6185 1658 408 0,'-1'0'615'16,"-1"0"-193"-16,-3-1-110 0,10 1-43 0,-3-2-41 16,-1 1-55-16,5-1-59 0,-1-3-42 0,8-1-29 15,3-1-17-15,6 0-8 0,7 0-12 16,1 0-5-16,3 3 0 0,5 0-3 0,1 0-8 15,3 0-27-15,1 1-59 0,1 0-122 0,0 0-279 16,0 1-462-16,4 0 71 0</inkml:trace>
  <inkml:trace contextRef="#ctx0" brushRef="#br0" timeOffset="9972.5394">7075 1410 295 0,'3'-11'762'15,"3"-3"-230"-15,-2-2-229 0,-3 3-13 16,-2 4-46-16,0 3-55 0,-5 0-43 0,2-1-39 15,-6 2-35-15,0 3-24 0,-1 1-16 0,-7 1-11 16,-2 3 1-16,-2 4 2 0,-7 1-2 0,2 3 2 16,2 0-6-16,2 2-6 0,5 2-3 15,1-1-2-15,6 2-1 0,6-1-2 0,-1-1-4 16,6 2 0-16,4-3-2 0,2-2 4 0,5-2 4 16,7-1 1-16,3-4 1 0,1-3-1 15,5-3 0-15,-2-3 2 0,2-2 0 0,-5-1 1 16,-2 1-3-16,-2-2 0 0,-7 2-3 0,-1 3 5 15,-1 1-1-15,-7 1-3 0,-1-2-3 16,-1 6-6-16,0 0-2 0,-1 0 2 0,1 1 4 0,0 3 2 16,-2 3-1-16,-1 3 4 0,-3 3-1 0,3 0 0 15,-3 2 2-15,3 1 0 0,-4 3 0 16,-1 2-4-16,2 1 0 0,-1 2 0 0,0-2-15 16,4-2-24-16,1-1-54 0,-1-2-102 0,1-2-240 15,1 2-607-15,-1-6-472 0</inkml:trace>
  <inkml:trace contextRef="#ctx0" brushRef="#br0" timeOffset="10834.6306">7362 812 619 0,'-4'-11'577'0,"-2"0"-283"0,-3-5-92 0,0-2-22 15,-1-1-2-15,-4-3-33 0,-2 1-21 16,1 0-33-16,-3 1-27 0,-1 2-15 0,-2 0-13 16,1 2-1-16,-2-2-9 0,1 4-1 0,-2 0-1 15,-3 0 3-15,3 1 1 0,-4 1-10 0,3 2 7 16,-3 0-10-16,-2 2-1 0,4-1 11 16,-4 3-16-16,-1 0 5 0,0 1-3 0,-2 2-7 15,-1 0 1-15,-4 2-2 0,-1-1 3 16,3 2 0-16,-4 2 1 0,-1-1-5 0,-2 1 0 15,1 0 1-15,1 3-1 0,-2-2 3 0,0 2 0 16,-3 0-4-16,3 0 0 0,0 2 1 0,-3-1 2 16,1 3 0-16,1-2 5 0,0 2-3 15,-2 0-4-15,3 2-3 0,2-1 1 0,3 1 3 16,0 1 1-16,-1-1 5 0,5 5-6 0,-2-1 0 16,2 4 4-16,0 2 6 0,1 2-4 0,-2 2-6 15,-1 3-3-15,-2 10-8 0,-28 26 4 0,13-3 6 16,2-2-2-16,18-14 3 0,-1 1 3 15,1 0-3-15,3-1 3 0,1-3 0 0,-1 2-2 16,5-2 1-16,0-1-3 0,3-2-2 0,3-1 2 16,4-2 4-16,2 1 3 0,3-3-2 0,4 0 3 15,1-1-4-15,4-1 2 0,2 0 2 0,4 0-1 16,1-1-9-16,3 0 0 0,1 3 1 16,2-1 5-16,7 5 10 0,0 0 2 0,4 1 0 15,2 2 0-15,1 0-5 0,3 2-1 0,2 0 0 16,2 3-3-16,6-1 4 0,1-4 1 0,1-4-2 15,7 1 7-15,2-5-1 0,0-2 0 16,1-3-1-16,2-5-4 0,4-5-2 0,-5-3-1 16,5-2 4-16,1-7-4 0,-5-1 1 0,1-5 0 15,-4 0-4-15,-2-4 3 0,1-1-1 0,-2-3 3 16,2-2 0-16,-3-4 1 0,0-1-5 16,4-2 1-16,-1-4 0 0,0 2-6 0,0-4 5 15,-1 3-5-15,-4-3 1 0,3-2 3 0,-5 3-4 16,-2-4 2-16,-1 0-3 0,-1-3 1 15,3-2 1-15,-3-4-1 0,1 1 0 0,0 0-3 16,0-3 3-16,-4 0 2 0,1-3-1 0,-3-2 8 16,0-2-6-16,-3 0 9 0,-4-4-1 15,0 1-3-15,-4-1-1 0,2 0-6 0,-6 1 0 0,-3 5-3 16,1 1 5-16,-4 3 0 0,-3 4 1 16,-1-1 2-16,-2 2-3 0,-5 0 0 0,-1 0 3 15,-2 1-3-15,-6 2 3 0,1 1-5 0,-4 1 0 16,-4-1-3-16,2-1 3 0,-2-4-1 0,-3-1-2 15,-4-2 3-15,11 20-1 0,-7-6 4 16,3 0-2-16,-6-3 1 0,-1 0-6 0,-7-3-11 16,-1 3 9-16,-3-5-10 0,-3 3 6 0,-5 1 3 15,-1 5-9-15,-7-1 3 0,1 5-14 0,-4 5-9 16,-3 4-34-16,-8 6-68 0,-8 6-189 0,-3 8-981 16</inkml:trace>
  <inkml:trace contextRef="#ctx0" brushRef="#br0" timeOffset="12720.9521">8481 1724 1 0,'-1'0'0'0,"1"-3"0"0,-1 1 85 0,0 1 195 0,0 0-15 16,1-1-53-16,0 2-52 0,0 0-62 0,0 0-66 16,0 2-66-16,1-2-36 0,-1 1 7 15,1 0 18-15,0 1 38 0,0 1 23 0,4 1-1 16,-2 0 11-16,0-1 11 0,3 2 23 0,-2-3 26 16,4 1 25-16,2-2 16 0,0-2 8 15,1 1-6-15,2-3-14 0,4 2-16 0,3 0-19 16,2-4-10-16,0 2-14 0,6-2-7 0,2 1-9 15,1 0-10-15,1 2-2 0,6-3-3 16,-4 1 2-16,4-1-3 0,0 2-2 0,1 1-5 16,-1-1 0-16,1 2-4 0,0-1 0 0,-6 2-1 15,3 0 0-15,-4-3-1 0,-1 2-2 0,-1 0 2 16,0 0-1-16,-1-1 0 0,-4 1-2 16,3-2 3-16,-5 1-1 0,2 0 1 0,-4-1 1 15,-1-1-2-15,0-1 2 0,-3 1-1 16,0 2 1-16,-1-2 0 0,-3 1-5 0,-2 0 4 15,-1 1-2-15,-1 0 0 0,-3-3 2 0,0 3-5 16,-3-1 0-16,1 1-2 0,-3 0-4 0,0 2-1 16,-2-2-3-16,0 2-5 0,0 0-15 0,-2-1-31 15,1-1-40-15,0 0-49 0,-1-1-47 16,-3 1-41-16,-3-1-49 0,1 1-63 0,-2-2-91 16,-3-2-130-16,2 0 318 0,-1 0 247 0,0-1 0 15</inkml:trace>
  <inkml:trace contextRef="#ctx0" brushRef="#br0" timeOffset="12946.2421">9314 1483 1 0,'-3'-5'0'0,"-4"-3"239"0,3 1 222 16,-2 0-85-16,4 2-64 0,0 1-52 0,1 2-60 15,1 1-75-15,1 1-70 0,0 0-70 0,0 1-40 16,0 0 0-16,5 2 13 0,-2 1 29 16,4 2 19-16,4 1 4 0,-1 5 1 0,5-1 4 15,-1 3 1-15,3 1-4 0,0 2 6 0,-2 3-5 16,2 2 0-16,0 0 4 0,-5 2-4 0,-1 1 3 15,-3 2 1-15,-2 0 1 0,-5 1 2 16,-2 0 2-16,-2-1 6 0,-5 0 2 16,-3-4-1-16,-2 1-4 0,-2-3-4 0,-8-1-4 0,1 1-10 15,-2 0-7-15,-4-3-21 0,-2 3-60 0,-5-4-177 16,2 1-521-16,-1-1-324 0</inkml:trace>
  <inkml:trace contextRef="#ctx0" brushRef="#br0" timeOffset="14627.5904">11834 1700 1 0,'-2'-6'0'0,"-1"-3"496"0,-2-3-25 0,3 2-69 16,1 2-40-16,1 1-78 0,-1 4-62 0,2-1-72 16,-1 7-64-16,0-3-49 0,1 1-63 15,-1 1-11-15,0 4 3 0,0 4 17 0,-1 7 32 16,-1 5 6-16,-3 7 1 0,-4 4-1 0,0 4 0 16,-1 3 0-16,-2 1-3 0,-1-3-3 0,3-3-2 15,-1-3-3-15,4-6-1 0,-2-3 2 16,4-6 0-16,-1-3 1 0,3-3 1 0,0-4 5 15,0-2 10-15,1-3 15 0,2 0 25 16,0-4 23-16,0 2 12 0,0-3-18 0,-2-4-26 16,0-1-29-16,-3-7-24 0,2-5-2 0,-5 1-3 0,4-5-3 15,-1-2 1-15,4 0-2 0,1-5 0 0,0-2-2 16,4-3-1-16,0-2-2 0,3 0 3 16,0 1 1-16,2 4-1 0,2-1-1 0,5 7-5 15,-2-1-3-15,3 4 1 0,1 3 2 0,1 6 1 16,-1 1 4-16,-3 5-1 0,0 2 0 15,-1 2-1-15,-3 5-2 0,1 3 1 0,-3 1-2 16,3 7 2-16,-3-1-1 0,0 5 3 0,-1 4 7 16,-1 1-3-16,-1 4 6 0,-3 3-1 15,-3 2-1-15,-4 0-1 0,-2 0-2 0,-3 1 3 16,2-3-2-16,-2-2 4 0,-2-4 0 0,-2-1 0 16,2-2 0-16,0-2 3 0,-3-1-4 0,-1-2-2 15,3-2-3-15,-4-2-11 0,4 0-14 0,1-2-43 16,2-2-74-16,6-2-150 0,1-3-212 15,5-1-449-15,8-4-20 0</inkml:trace>
  <inkml:trace contextRef="#ctx0" brushRef="#br0" timeOffset="14863.286">12456 1653 1435 0,'-2'-4'351'0,"-2"-1"-112"16,-2-2-65-16,-3 3-27 0,0 3-37 0,1 3-44 15,-6 2-22-15,-6 6-8 0,-2 1 5 16,-5 7 3-16,-1 0-3 0,0 1-5 0,0 2-5 16,2 1-9-16,3-1-4 0,6 1-2 0,2-1-8 15,5-1-5-15,5-1-1 0,2-1 1 16,6-2 4-16,2 2 6 0,5-3-2 0,3 0-1 16,7-2-4-16,7-1-8 0,4 1-11 0,6-3-31 15,5-2-62-15,-2 1-136 0,2-3-278 16,-2-3-484-16,-4-2 22 0</inkml:trace>
  <inkml:trace contextRef="#ctx0" brushRef="#br0" timeOffset="15056.3747">12758 1748 437 0,'1'-4'567'0,"3"-1"-217"15,3-1-73-15,1 1-40 0,2 1-49 0,1-1-45 16,1 0-43-16,8 1-35 0,-1 2-20 0,8 1-16 15,2 0-10-15,6 1-8 0,-1 0-3 16,6 1-1-16,-1 1-1 0,1 1-1 0,-4-1-8 16,-2 2-7-16,-2-1-18 0,-2 0-49 0,-3-2-119 15,-3 0-276-15,-1-1-465 0,-4 0 167 16</inkml:trace>
  <inkml:trace contextRef="#ctx0" brushRef="#br0" timeOffset="15286.2333">13029 1730 324 0,'2'2'361'0,"-1"-1"-253"0,-1 3 0 15,1 1 87-15,-1 1 79 0,-1 1 0 16,1 3-42-16,1 1-39 0,-1 2-16 0,0 1-16 0,1 3-21 16,0 1-30-16,0 1-34 0,-1 2-27 15,0 3-12-15,0 4-7 0,-1-1-4 0,1 4-4 16,-1 0-3-16,0 2-6 0,1-1-4 0,0-3-3 15,0-4-16-15,2-4-29 0,4-5-62 0,-3-3-114 16,2 0-204-16,1-4-529 0,3-2-263 16</inkml:trace>
  <inkml:trace contextRef="#ctx0" brushRef="#br0" timeOffset="15488.5072">13634 1799 1963 0,'4'-5'322'0,"1"-2"-134"0,4-2-39 16,1 1-21-16,0-2-26 0,1 5-37 0,0-1-31 15,-1 5-19-15,5-2-10 0,1 2-1 0,3 1-4 16,1 1-2-16,0 2-2 0,2 1-5 0,-3 3-9 16,2 1-31-16,-2 0-75 0,-2 0-172 0,-2 3-333 15,-5 1-428-15,-2 2 271 0</inkml:trace>
  <inkml:trace contextRef="#ctx0" brushRef="#br0" timeOffset="15654.6904">13575 2020 179 0,'-2'1'444'0,"1"0"-212"16,0 0-70-16,2-1 52 0,-1 3 98 0,2-2 45 16,2 2-12-16,2-3-63 0,4 1-82 15,6 0-63-15,-2-2-47 0,7 1-29 0,3-1-23 16,1-1-15-16,3 0-8 0,-3-2-7 0,7 3-6 15,3 0-11-15,-2 1-33 0,-1-1-104 16,4-2-332-16,-2 1-1166 0</inkml:trace>
  <inkml:trace contextRef="#ctx0" brushRef="#br0" timeOffset="19499.1305">14690 1680 1 0,'0'-3'0'0,"-1"-2"0"16,2-3 0-16,1 2 203 0,3 0 132 0,-2-1-7 15,1 0-21-15,2 1-62 0,1 0-52 0,-2 0-45 16,5 0-32-16,1 0-19 0,1 1-14 0,3-1-13 16,-1 0-10-16,3 0-8 0,-2 1-6 0,2 2-5 15,-1-1-13-15,-1 4-6 0,0-1-13 16,-3 4-7-16,-2 0-7 0,-1 2-3 0,-3 4 2 16,2 1-1-16,-4 3 7 0,0 7 3 0,-5 3 5 15,-4 2 7-15,-1 1 0 0,-5 2 4 0,-5 0-3 16,-3-1-2-16,-2-2 0 0,2-2-1 15,-1-3 2-15,5-3 0 0,-2-2-2 0,3-1-2 16,-1-6 0-16,5-1-1 0,4-2-1 0,-1-3 0 16,5 0-3-16,2-2-2 0,1 0 2 15,0 0-2-15,1-2 8 0,6 2 5 0,1-1 1 16,3 0 0-16,7-2-8 0,0 3-6 16,1 0-3-16,-1 3 4 0,-2 1-5 0,1 1-2 15,-2 1 0-15,-2-1-5 0,-4 3 2 0,0 1 2 16,-3 2-3-16,-3 2 1 0,0-1 3 0,-2 4 0 15,-2 0 3-15,-4 2 6 0,2-4-1 0,-4 3 1 16,0 1 3-16,-3-4 4 0,-3 0 5 0,0-3 7 16,-3-2 2-16,0-3 1 0,-1 1 0 15,1-2-3-15,-2 0 0 0,0-2 2 0,4-2-4 16,1 0-2-16,-2-1-1 0,2-1-6 0,2 0 0 16,-1 0-6-16,2-4-7 0,0 2-10 15,2-3-31-15,-1-1-54 0,3-2-104 0,3 0-302 16,2-3-573-16,7-5-24 0</inkml:trace>
  <inkml:trace contextRef="#ctx0" brushRef="#br0" timeOffset="19894.1538">15310 1612 679 0,'5'-5'417'0,"-1"-1"-114"0,7-1-68 0,-3 2-31 16,-4 4-36-16,3 1-70 0,-3 1-60 15,2 2-30-15,-2 5-13 0,3 0 2 0,0 2 6 16,-3 4-1-16,4 1 3 0,-5 0 2 0,2 0 2 16,-3 0 3-16,-1 2 4 0,0-2 2 0,-2 0 4 15,-1-1 4-15,-3 1 2 0,3-3 5 16,-2 0 3-16,-3 1-3 0,0-3 0 16,3 0-5-16,-4-1-6 0,3-2-3 0,-1 0-3 0,4-3-7 15,0-2-5-15,2 3-2 0,1-4-1 16,2 1 5-16,3 0 11 0,-1-1 8 0,5 1 0 15,3 0-2-15,3 0-7 0,3 2-7 0,-4 3-3 16,5-1-2-16,-2 0-3 0,-1 2-1 16,-3 3-1-16,3 1 1 0,-4 0 1 0,0-1 0 15,-3 4 3-15,-2 0-1 0,1 2-1 0,-7 0 4 16,0 1 5-16,-2-2 7 0,-3 1 11 0,0 0 9 16,-6-3 6-16,-3 1 7 0,-5-3 1 15,-2-3-3-15,-4-2-1 0,-4 0-8 0,-4-2-9 16,-1-1-4-16,-3 0-6 0,-2-3-3 0,-3 0-5 15,-1-1-10-15,2 0-34 0,-1 0-130 0,0 1-737 16,3-1-772-16</inkml:trace>
  <inkml:trace contextRef="#ctx0" brushRef="#br0" timeOffset="24132.4563">1854 4482 1 0,'0'-2'0'0,"0"-3"177"0,1-1 269 16,-1 3-51-16,0-1-61 0,-1 1-65 15,1 0-54-15,-1-1-41 0,0 2-32 0,0 0-24 16,-2 1-21-16,1-2-27 0,0 3-23 0,1 0-20 15,-2 1-16-15,-3 2-8 0,-3 1 0 0,-2 4 2 16,0 0 1-16,-5 5 5 0,1 1-2 0,-3 3-1 16,2 2-1-16,-1 0-2 0,-1 0-2 15,4 1 0-15,0-2-3 0,4 1 0 0,4-4 1 16,0 1-1-16,5-2 2 0,2-1 2 0,4 0 2 16,0 0 3-16,4 1 7 0,6-3 3 15,0 1 5-15,6-3 2 0,4 1-5 0,0-1-3 16,-1 0-5-16,2-1-5 0,-3 0-1 0,2-2-2 15,-8 4-4-15,0-2-1 0,-7 0 0 16,1 2-2-16,-3 1 1 0,-5 0 0 0,2-1 0 16,-5 3 0-16,-6-1 4 0,1 2 3 0,-5-1 1 15,-4 1 5-15,-1-1 0 0,-2 0 3 0,-1-3 4 16,1 0-4-16,-2-3 0 0,-2 0-2 16,4-2-4-16,-2 0 0 0,5-1 0 0,-4-4-1 15,6 0 3-15,0 0 2 0,3-4-9 0,1-1-13 16,0-1-45-16,6-2-91 0,0-3-195 0,3-2-585 15,3-5-541-15</inkml:trace>
  <inkml:trace contextRef="#ctx0" brushRef="#br0" timeOffset="24355.3126">2077 4571 1365 0,'-1'-3'503'0,"1"1"-148"0,0 0-141 0,0 2-68 16,1 2-66-16,-1-1-45 0,0 0-38 0,0 3-6 15,0 1 6-15,4 5 13 0,-1 6 18 0,1 4-3 16,2 0 2-16,-2 3-7 0,2 3-4 16,-2 3 3-16,0 2-5 0,-1 5 0 0,0 2 1 15,-3 4-6-15,2 1-6 0,3-5-16 0,-2-3-22 16,5-8-29-16,-2-4-46 0,0-2-66 16,-4-6-85-16,1 0-182 0,-1-7-311 0,-2-1-77 15,-2-5 636-15</inkml:trace>
  <inkml:trace contextRef="#ctx0" brushRef="#br0" timeOffset="24932.9035">2024 4853 1 0,'3'-5'60'0,"4"-2"384"16,-3-2-119-16,5 2-65 0,1 2-41 0,4-2-52 16,6 0-41-16,4 1-33 0,4-1-19 15,4 0-19-15,-1 1-13 0,0 0-6 0,0 0-3 16,-1-2-4-16,-2 3-4 0,-3-1-2 15,2 0-10-15,-6 0 5 0,-1 1 6 0,-6 2 7 0,-1-2 14 16,1 1 6-16,-7 1 12 0,-1-1 18 16,-3 2 12-16,2-2 11 0,-3 1-6 0,-1-1-12 15,0 2-14-15,-1 0-9 0,2-2-5 0,-2 1-5 16,-2 2-6-16,2 0-17 0,-1 1-12 0,1 1-14 16,0 0-20-16,0 1-16 0,0 0-4 15,0 2 4-15,-1 1 7 0,0 3 19 0,0 2 3 16,1-1 1-16,1-2 6 0,0 4-4 0,0-3 3 15,0 1-2-15,2-1-4 0,1-2 5 16,-2 1-2-16,4-1 2 0,-2-2-1 0,0 1 2 16,2 0 0-16,-4-4-1 0,3 2 6 0,-3 0-6 15,-1-2 1-15,0-1 3 0,0 0 1 0,-1 0 11 16,2 0 9-16,-2-1 7 16,0 1 3-16,0-2-4 0,2-1-11 0,-1 1-9 0,0-1-2 15,1-4-9-15,1 3 1 0,2-3-2 0,-3 2-7 16,0-2 5-16,1-1-1 0,1-3 3 0,-2 3 1 15,1-2-1-15,0 2 0 0,0 1-3 0,-2 4 4 16,0-2-3-16,1 2 0 0,-1 1 2 0,1 0-7 16,-2 1 8-16,0 0-2 0,0 0 2 15,0-1-1-15,0 2-1 0,0 0-1 0,-2 0-2 16,2 2 2-16,0-2-3 0,-1 1 0 0,1-1 4 16,0-1-5-16,-2 1 8 0,1 0 1 15,1-2-3-15,-1 0 6 0,0 0-7 0,-1-2-2 16,-1 0 3-16,0 2-3 0,3 0 1 0,-1-1-3 15,1 2-3-15,0 1-14 0,-1-1-16 0,1 1-35 16,-1 1-44-16,1 0-11 0,-1 2-19 16,-2 0-40-16,1 3-58 0,0-1-137 0,0 2-169 15,-3-1-184-15,2 1 216 0,2-4 518 0</inkml:trace>
  <inkml:trace contextRef="#ctx0" brushRef="#br0" timeOffset="25713.5455">2522 4704 1 0,'0'-2'0'0,"-1"-1"345"0,1 1 145 16,-2 1-87-16,1 0-90 0,1 2-76 15,0-1-67-15,0 1-62 0,0-1-34 0,-2 1-25 16,2 0-7-16,0-1 2 0,0 0 1 16,0 0 7-16,0 0 2 0,0 0-2 0,0 0-9 15,2 1-10-15,-2-1-16 0,1 0-11 0,1 0-6 16,-2 0-8-16,1 0 0 0,0 0-2 0,0 0 11 16,0-1 16-16,5 2 11 0,0 1 8 0,5-2-1 15,-1 1-11-15,-2-2-5 0,5 1-3 16,-3-2-1-16,-3 1-4 0,3-1 2 0,-3 0 0 15,-1-2 2-15,1-2 3 0,1 2 3 16,-4-2 1-16,2 2 2 0,-4-3 0 0,1 2-3 16,-3 1 1-16,0-2-2 0,-2-1-2 0,0 1-1 15,-2 2-5-15,0 1-5 0,1-2-5 16,-5 2-5-16,1 1-2 0,-5 2-2 0,0 4 2 16,-4-1 1-16,-2 3 4 0,-1 3 2 0,-4 2 0 15,2 1 2-15,3 4-3 0,1-1 0 0,4 1-1 16,2 3-1-16,5 1 0 0,4 2 0 0,4 3 0 15,7-4 4-15,7 0 3 0,7-5 0 16,7-4 3-16,5-1-2 0,7-4-1 0,2-4-8 16,-1-3-1-16,-4 0 1 0,-6-3-2 0,-2-5 3 0,-1 1 3 15,-5-3-4-15,-2-4 1 0,-5-2 1 16,-1-2 2-16,1-2 1 0,-3-2 3 16,-2-1 3-16,-2 0 2 0,-4-3-1 0,-1 1 0 0,-2 1 0 15,0 1 0-15,-3 2 5 0,-1 3 2 0,-1 3-1 16,-3 2 2-16,0 4 0 0,0 1 0 15,-1 2 0-15,2 5-4 0,-2-2-6 0,1 5-4 16,-1 0-6-16,-1 4-2 0,-2 5 0 16,-2 3 2-16,2 4 0 0,3 3 1 0,0 5 1 15,2 3 0-15,0 7 2 0,0 3-4 0,0 4 4 16,0 3-2-16,-2 1 1 0,4 1 0 0,-1-4-3 16,2-3-1-16,0-6-1 0,3-7-2 15,0-4 2-15,0-5 1 0,-1-2 0 0,1-6-4 16,-2-2 0-16,1-7 1 0,-2 0 5 0,0-2 17 15,0-3-2-15,1-4-4 0,-1-3-4 0,1-6-13 16,-1-1 5-16,0-4 4 0,1-2-1 0,-2-2-2 16,2-3 2-16,0-4-1 0,1-3 0 15,2 0 2-15,0-1-5 0,6 1-3 0,3 4-1 16,1 0 0-16,2 7-1 0,0 4-1 0,0 2 0 16,0 6 0-16,3 1 1 0,-3 3 0 0,0 3 0 15,0 0-2-15,-3 5-3 0,2 5-2 16,-1 1 1-16,-1 4 0 0,1 2 4 0,-4 3 5 15,-2 5-1-15,-2 4 3 0,-3 1 3 0,-4 3 3 16,-4 3 3-16,-4-1 3 0,-4 2-4 16,-4-2-4-16,0-3 1 0,0-6-8 0,3-4 9 15,-2-4 1-15,1-2 1 0,-1-1 7 0,3-5-8 16,0-1-3-16,5-3-5 0,2-3-30 0,2-3-87 16,4-2-195-16,3-6-660 0,5-3-653 0</inkml:trace>
  <inkml:trace contextRef="#ctx0" brushRef="#br0" timeOffset="26009.4464">3435 4576 1974 0,'0'-1'295'15,"-4"1"-164"-15,3 0-55 0,-2 2-19 16,-3 3 1-16,-4 0 8 0,-6 8-2 0,-3 1-19 16,0 4-13-16,-1 2-15 0,9 1-8 0,1 1-1 15,1-3-4-15,7 2-1 0,2 0 4 0,2-2 3 16,7 1 4-16,2-2 6 0,8 0 0 0,0-1-1 15,4-1 1-15,1 0-9 0,2 2-2 16,-3-2-5-16,-1 2-5 0,-3-3 3 0,-3 1 1 16,-4-2-2-16,-3 1 1 0,-4 0-2 0,0-1 1 15,-2-1 0-15,-3 0 3 0,-4 0 1 16,-1-3 3-16,-1 2 2 0,-7-3-1 0,-1 0 4 16,0-2-2-16,-5-1-2 0,-3-2 2 0,-3 1-6 15,0-2-2-15,-3 0-3 0,1-2-1 0,1-2-8 16,-1-3-17-16,4 0-42 0,-1-3-112 15,0-2-285-15,2-2-682 0,1-1-26 0</inkml:trace>
  <inkml:trace contextRef="#ctx0" brushRef="#br0" timeOffset="26203.2819">3463 4587 1415 0,'16'-5'475'16,"4"-5"-196"-16,5-2-67 0,1 4-50 0,1-2-34 15,-3 3-28-15,0 2-39 0,2 2-26 0,-3 0-18 16,3 6-9-16,-3-1-10 0,-2 3 2 0,-3-1-2 16,-3 3-3-16,-2 1 0 0,-6 0-24 15,1 2-34-15,-5 0-67 0,-3-1-107 0,-3 3-264 16,-4-1-464-16,-3 2 13 0</inkml:trace>
  <inkml:trace contextRef="#ctx0" brushRef="#br0" timeOffset="26669.687">1567 5700 32 0,'-7'0'468'0,"0"0"-36"0,2 0-29 16,4 0-33-16,1 0-68 0,1 2-82 0,-1-2-57 15,1 1-44-15,-1-1-31 0,1 0-24 0,0 0-19 16,4 0-9-16,0 1 1 0,5-1 3 0,9 0 1 16,2 1-4-16,8 1-4 0,4 0-8 15,6-2 0-15,2 0-1 0,9 0-3 0,2 0 2 16,9 0-7-16,5 0-4 0,5 1 2 15,2-2-1-15,4-1 3 0,1-1 4 0,3-1 0 16,-1 1-3-16,0-5 1 0,1 0 1 0,-1 0-2 16,0-3 3-16,3 1-1 0,-1-3-3 0,-1 2 2 15,-6-2-4-15,-1 1-1 0,-6 0 0 0,-9 1-2 16,-8 1 3-16,-10 1 0 0,-10 2 4 16,-9 1 2-16,-10 3 9 0,-6 0 5 0,-5 2 1 15,-1 2-2-15,-1-1-11 0,0 0-11 0,0 0-6 16,0 0-10-16,-1 1 0 0,0-1-3 15,0 0-3-15,1 0 1 0,-2 0 1 0,-2 0 2 0,0 2 0 16,2-1-5-16,2-2-17 0,1 1-36 0,0 0-74 16,0-2-133-16,0 1-463 0,0 0-973 15</inkml:trace>
  <inkml:trace contextRef="#ctx0" brushRef="#br0" timeOffset="27281.6016">4940 4940 1692 0,'4'-6'243'15,"-2"1"-19"-15,1 0-73 0,-2 4-49 16,-1 1-37-16,0 1-48 0,0 1-18 15,0 4 2-15,0 5 14 0,0 6 18 0,-1 4 10 0,-2 6 5 16,-1 2-1-16,-4 4-5 0,-2 4-4 16,-4 0-7-16,-1 3-3 0,0-2-6 0,0-6-7 15,5-5-2-15,2-8 0 0,3-7-2 0,1-4 2 16,3-7 11-16,1-1 20 0,0 0 31 0,1-1 27 16,0-1-14-16,2-9-21 0,0-1-34 15,6-12-31-15,2-3 1 0,4-8-2 0,1 0 0 16,3-3 1-16,0-3 2 0,2 2-2 0,0-1 0 15,-1 0 1-15,1 1-3 0,-2 2 2 16,-2 5 2-16,-2 6-2 0,0 4 5 0,-5 7 3 16,-1 4 3-16,-4 5 4 0,-3 2-3 15,1 4-7-15,-3 0-9 0,0 1-12 0,0 3-1 16,1 4 3-16,3 2 4 0,2 8 6 0,0 4 3 16,2 3-2-16,-3 5 1 0,1 3 1 0,2 0-2 15,-3 1 1-15,2-2 0 0,1-4 0 0,-2 0-2 16,2-4 1-16,0 0-2 0,-1-3-2 15,2-1-8-15,-1 0-25 0,0-2-37 0,-1-3-51 16,-4-2-74-16,1-4-121 0,-3-2-259 0,1-1-385 0,-4-5-87 16</inkml:trace>
  <inkml:trace contextRef="#ctx0" brushRef="#br0" timeOffset="27450.0479">4963 5143 245 0,'-8'-4'674'0,"0"0"-113"0,1-1-162 15,3 2-76-15,3 1-68 0,2 1-79 0,1 0-71 16,0 0-54-16,4-3-36 0,4 0-22 16,4 3-6-16,6-2 2 0,5 3-2 0,6 0-2 15,4 3-30-15,1-2-98 0,4 1-278 0,2 0-575 16,-1 0-143-16</inkml:trace>
  <inkml:trace contextRef="#ctx0" brushRef="#br0" timeOffset="27651.024">5625 5039 2013 0,'0'-3'396'0,"1"1"-136"0,0-2-79 16,3 2-43-16,-1-3-32 0,-2 2-28 0,2-1-26 16,4-1-17-16,0 2-18 0,2-1-10 0,1 2-5 15,5-1-6-15,-2 2 3 0,6 2 1 16,1 0-1-16,5 3 0 0,-2 1-6 0,0 0-18 15,-2 4-35-15,0-1-62 0,-2 1-114 0,0 3-220 16,-6-2-544-16,-1 1-371 0</inkml:trace>
  <inkml:trace contextRef="#ctx0" brushRef="#br0" timeOffset="27847.5024">5525 5290 1367 0,'4'-4'387'0,"1"-1"-176"16,1-2-73-16,4-1-31 0,3-1-15 0,-2 1-28 16,8 0-29-16,-1-2-24 0,7 2-8 15,5 0-15-15,3 0-14 0,3 3-108 0,-1-1-304 16,3-3-556-16,-2 3 184 0</inkml:trace>
  <inkml:trace contextRef="#ctx0" brushRef="#br0" timeOffset="28260.7876">6205 4936 1468 0,'-3'-4'463'16,"-5"1"-175"-16,-2-2-76 0,0 1-39 0,2 4-32 15,0 0-35-15,1 0-36 0,-2 1-24 16,0 2-23-16,6 0-18 0,-2 4-3 0,3 1-4 16,2 2 4-16,0 4 5 0,1 1 7 15,6 3-1-15,4 1 0 0,1 4 2 0,6 0-8 16,3 2 4-16,-1-3 0 0,1 3-3 0,0-2 1 15,0 2-3-15,-2 0-2 0,-1 1 0 0,-5-2-1 16,-1-2-3-16,-4-3 0 0,-5 2 1 16,-3-1-6-16,-3-1 7 0,-2-2-2 0,-2-2 0 0,-6-3 5 15,-2 1-1-15,-4-4 0 0,0 0 3 0,-2-3-2 16,0-5 4-16,4-2 7 0,1-4 6 16,-1-4-1-16,5-2 0 0,3-5-7 0,3-2-8 15,2-1-5-15,4-5-8 0,6 0-4 0,2-5-4 16,6 0-2-16,5-4 4 0,2-1 5 15,3 0 3-15,-1 2 3 0,2 0 3 0,-4 3 1 16,-1 2 1-16,-4 5 10 0,-2 0-5 0,-3 3 5 16,-1 2 5-16,-5 2-1 0,-1 1 7 15,-3 3 0-15,-1 0 1 0,0 1-2 0,-1 2-3 16,-3-1-4-16,-1 1-7 0,-3 0 0 0,-3 0-8 16,-1 2-4-16,-6 0 1 0,-1 1-5 0,-5 0 5 15,-2 2 0-15,1 0-1 0,0 1-8 16,2 3-4-16,1-1-14 0,6 2-29 0,1 0-50 15,5-1-138-15,5 0-424 0,3 0-984 0</inkml:trace>
  <inkml:trace contextRef="#ctx0" brushRef="#br0" timeOffset="29065.9665">6334 4513 1 0,'-8'-10'315'16,"0"-7"185"-16,-1-1-148 0,1 0-47 0,0 2-32 16,-1-2-47-16,-1 2-68 0,-4 2-39 0,1-1-30 15,0 1-24-15,-4 2-5 0,2-1-11 16,-2 2-6-16,-4-1 0 0,2 3-6 0,-3-1-1 16,0 1-4-16,-5 1-5 0,3-1-4 0,-4 2-1 15,-3 2-4-15,0-1-5 0,-7 2 2 0,5-1-6 16,0 4-1-16,-3 0-2 0,2 0-5 15,-2 1 3-15,3 1 0 0,0-1 0 0,-1 1-1 16,3 0 1-16,1 3 0 0,1 0-2 0,-2-1 5 16,0 3-7-16,2 1 1 0,-1 1 1 15,2 2-4-15,-2 0 4 0,1 1 0 0,-1 2-1 16,0-1 1-16,-3 5 1 0,-2-2 0 0,-3 5 2 16,-1 1 2-16,-1 0-4 0,-2 3 0 0,2-1-3 15,0-2-2-15,-1 2 6 0,0-1-2 16,1 1 0-16,5-3 0 0,4 0-3 0,2 1 1 0,1 1 1 15,1 3 1-15,3 0-2 0,2 0 0 16,1 1 0-16,4 1-5 0,0 0 4 0,5 0 2 16,2 2-1-16,3 1 5 0,0 5-1 0,-2 1-2 15,1 3 2-15,2 4-4 0,1 0 1 16,-3-2 1-16,3 2 0 0,3-2 0 0,1 0-1 16,1-5 1-16,3 0-1 0,1-2 2 0,5 0 1 15,0 2-2-15,2-3 2 0,6 5 1 16,3-6 5-16,5 0 4 0,5-3 1 0,4-3 4 15,4 1-6-15,2-1 7 0,5-2 4 0,7 0-1 16,2 0 6-16,1-1-7 0,3-2-3 0,2 0-1 16,-2-2-6-16,-1-4 1 0,1-1 0 0,-5-5 0 15,-3 0-2-15,1-2-2 0,-1-2-3 16,-4-3 0-16,2-2 7 0,1-4 1 0,3 1 1 16,1-5-2-16,-4-1-5 0,1-1-1 0,-1 1 0 15,0-3 3-15,-2-2-5 0,-1 0 1 16,-3-3 0-16,-4-1-6 0,1-3 8 0,-2-2 0 15,1-1 3-15,-1-3 4 0,-1-2-7 0,-2-2 1 0,-1-2-1 16,-3-4 0-16,0-2 4 0,-1-4 1 16,-5 1-2-16,3-3-3 0,-6-3 4 0,-2-4-2 15,-1-4-1-15,-5 2 2 0,-3 1-4 16,-5-1-1-16,-2 8 3 0,-2-1 0 0,-6 5 1 16,0 1 1-16,-5 5-2 0,-2 2-2 0,-6 2-2 15,1-2-2-15,-7 5-2 0,0 3-1 0,-4 1-1 16,-3 1 0-16,-1 4-1 0,-4-2-3 15,-5 6-1-15,-1 0 0 0,-1 1 0 0,-3 6 1 16,1-1 1-16,4 4-2 0,1 1-1 0,3 4-4 16,-1 2-5-16,4 5-5 0,-2 3-11 0,4 0-17 15,4 6-30-15,1 0-55 0,5 3-100 16,5 3-396-16,4 0-1037 0</inkml:trace>
  <inkml:trace contextRef="#ctx0" brushRef="#br0" timeOffset="29464.2657">8004 5200 542 0,'-5'-2'512'0,"-1"-1"-14"0,-2-2-145 0,7 4-71 16,5-1-66-16,-3 2-84 0,1 0-60 15,1-1-25-15,6-1-15 0,3-1 3 0,8-2-4 16,8 0 1-16,3 1-3 0,7-1-7 0,4 0-6 16,3 2-3-16,2-1-1 0,4 2-6 0,-3 1-2 15,-4-2-3-15,-2 3-8 0,4 0 2 0,-5 3-9 16,-5-3-18-16,0-3-43 0,-5 1-91 16,-8-2-142-16,2 0-274 0,-9-2-332 0,-1-4 131 15</inkml:trace>
  <inkml:trace contextRef="#ctx0" brushRef="#br0" timeOffset="29665.3741">8534 4926 1 0,'-3'-6'617'0,"2"-3"2"0,0 0-219 0,4 2-156 0,4 4-89 15,1 0-57-15,-1 2-24 0,3 1-13 0,5 4-16 16,-1 3-6-16,5 5-2 0,1 2 3 0,3 6 1 16,5 3 1-16,-3 3-7 0,2 2-11 15,-7 3 0-15,0 0-9 0,-8-1-1 0,-2 5 2 16,-4-2-2-16,-6 0 3 0,-6-4 0 0,0-3-2 15,-4-6 0-15,-6-1 0 0,-4-1-3 16,-2-2-4-16,-6-2-4 0,1 0-20 0,-1-4-31 16,-1 1-94-16,0-4-259 0,5-1-602 0,-1-1-149 15</inkml:trace>
  <inkml:trace contextRef="#ctx0" brushRef="#br0" timeOffset="30395.9493">11039 5034 497 0,'1'-4'828'0,"-2"1"-344"16,1-2-165-16,1 4-91 0,-1 2-55 0,3 1-59 16,-3 1-55-16,0-2-28 0,-3 0-29 0,3 0-9 15,0 4 3-15,0 3 7 0,0 8 13 16,0 2 6-16,0 4 2 0,-1 3-5 0,-1 1 1 15,-2 3 3-15,1-1-1 0,0-1 2 0,-1-4-4 16,3-7-6-16,-3-3-2 0,3-1-2 16,-2-4 3-16,2-1 4 0,0-3 3 0,1-1 13 15,-3-3 22-15,3 0 18 0,0 0 19 0,-1-2-9 16,-3-3-24-16,0-5-25 0,-2-2-21 0,-1-5-8 16,0-5 1-16,2-6-2 0,1-3-4 15,2-5-2-15,5 1-1 0,5-5-2 0,2 0-2 16,2 0-1-16,8 0-3 0,-2 3 0 0,5 6 2 15,1 4-1-15,-1 5 4 0,1 3 5 0,-3 3-2 16,-1 4 2-16,-1 3-2 0,-6 5-3 0,0 3-3 16,-3 3-4-16,-3 6 0 0,1 1-2 15,0 6 8-15,1 6 4 0,-5 1 1 0,-4 5 3 16,-2 2-3-16,-7 2 2 0,-1 6 2 16,-7-1 0-16,-2 0 0 0,-3-1-1 0,2-4 0 0,2-6 1 15,0-6 1-15,3-2 0 0,0-2-1 16,1-4 1-16,1 1-3 0,2-4-3 0,5-4-7 15,2-2-20-15,4-2-54 0,1-1-88 16,5-5-235-16,8-5-685 0,10-4-441 0</inkml:trace>
  <inkml:trace contextRef="#ctx0" brushRef="#br0" timeOffset="30630.0662">11808 4888 1807 0,'-4'-1'301'0,"0"0"-141"0,-2 0-64 15,-3 3-9-15,-3 2 5 0,-5 3-1 16,-2 3-4-16,-6 0-8 0,3 4-10 16,-3 0-8-16,2 1-8 0,0 0-7 0,2 1-9 0,3 0-9 15,-1-1-9-15,5 2-7 0,4-1-3 16,2 1-6-16,5 0 1 0,3 0 1 0,5-1 0 16,5-1 3-16,5 1-1 0,7-3-2 0,3 1-4 15,4-5-5-15,3 0-11 0,4-3-20 16,-1-1-38-16,1 0-57 0,-2-3-104 0,-2-2-217 15,1-6-503-15,-3 0-321 0</inkml:trace>
  <inkml:trace contextRef="#ctx0" brushRef="#br0" timeOffset="30820.6368">11974 5021 1 0,'-2'-4'414'0,"-2"-2"252"0,3 0-252 15,2 0-140-15,5 1-108 0,6 0-82 16,1 2-33-16,6-1-6 0,8 1-2 0,3 1-14 15,4 2-10-15,1 2-8 0,0 0-3 0,1 3-1 16,-4 0-2-16,-1-2-3 0,-5 3-3 0,1-2-2 16,-5 0-9-16,-2 1-23 0,-1-4-92 0,-5 2-174 15,-2-2-326-15,-4 1-235 0,0-2 592 16</inkml:trace>
  <inkml:trace contextRef="#ctx0" brushRef="#br0" timeOffset="31002.4237">12227 5017 1 0,'-2'1'333'16,"-2"1"30"-16,3-1-203 0,-2 2 4 0,2 3 50 16,-2-1 14-16,0 3-21 0,2 4-26 15,-2 0-29-15,-1 3-17 0,2 1-19 0,1 0-13 16,-1 5-12-16,0 0-18 0,-2 4-15 0,3 1-13 16,-2 1-5-16,-1 2-6 0,0 0-4 0,2 1-10 15,1-2-20-15,2-1-40 0,4-5-70 16,3-4-152-16,3-6-373 0,4-3-877 0</inkml:trace>
  <inkml:trace contextRef="#ctx0" brushRef="#br0" timeOffset="31201.9382">12853 5067 2119 0,'2'-1'329'0,"-1"-2"-101"0,0 0-96 0,3 2-32 15,-3-1-13-15,3 0-31 0,1 1-25 0,-1 0-14 16,2 1-15-16,6 1-4 0,3 2-1 0,4 1 1 16,-2 1 0-16,4 0 0 0,-1 3-13 0,3-1-24 15,-2 0-59-15,2 2-123 0,-3-1-273 0,1 0-531 16,-6 2-172-16</inkml:trace>
  <inkml:trace contextRef="#ctx0" brushRef="#br0" timeOffset="31380.6517">12718 5282 195 0,'-8'0'787'0,"3"0"-249"15,-2 2-205-15,7-2-86 0,4 0-23 0,-1 0-6 0,2 0-25 16,5-2-28-16,9-1-47 0,5 1-55 16,8-1-30-16,4 0-12 0,4 2-11 0,0-2-4 15,2 2 2-15,3-2-12 0,1 1-22 0,-1 0-62 16,2 0-179-16,-2-2-708 0,2 0-671 15</inkml:trace>
  <inkml:trace contextRef="#ctx0" brushRef="#br0" timeOffset="31884.8868">14284 4841 455 0,'-12'-14'830'0,"-6"-1"-390"0,3-5-126 0,6 2-77 16,4 4-41-16,5 2-44 0,4-2-39 0,-1 3-29 15,5-1-23-15,2 1-23 0,2 2-16 16,8 2-11-16,1 2-9 0,7 3 1 0,2 2-1 15,0 3-3-15,1 5 2 0,-3 6-3 0,-2 4 1 16,-3-1 1-16,-5 6-2 0,0 1 0 0,-7-1 2 16,-2 2 0-16,-6 0-4 0,-3 3 4 0,-1-4-2 15,-2-1 1-15,-4-2 8 0,0-3-5 16,2-2-1-16,-3-1 3 0,-2-3-6 0,2-2 4 16,4 0 1-16,0-5-2 0,1-2 1 0,2 1-1 15,1-2-1-15,2 2 0 0,3-1 5 0,-1 1-1 16,5 0 1-16,3 1 1 0,1 0-5 0,3 1 1 15,3 1-1-15,0 1-2 0,0 1 1 16,-5 1-2-16,0 1 0 0,1 1 1 0,-5 1 2 16,0-1-1-16,-6 3-1 0,2-1 2 0,-4 0-5 15,-2 0 4-15,-3-2 0 0,-3 1 3 0,-3-3 6 16,2 0 2-16,-7 0 4 0,0-4 1 16,-3 1 4-16,-3-1-2 0,0-2 0 0,-1-2-3 15,-1 0-6-15,0 0-1 0,1-2-3 0,0-2-4 16,1 0-2-16,2-1-16 0,0-1-35 15,6-3-83-15,-1 0-246 0,4 0-715 0,3-6-351 16</inkml:trace>
  <inkml:trace contextRef="#ctx0" brushRef="#br0" timeOffset="32308.7948">14905 4832 1980 0,'8'0'227'0,"3"0"-103"0,1 0-36 0,5 0 0 0,-5 7-12 16,3-1-31-16,-1 4-19 0,-3 5-8 16,1 2-1-16,2 1 2 0,-3 6-1 0,1 0-1 15,-3 3-2-15,-1 2-1 0,-3 1 1 0,-5 1 3 16,-2 1 0-16,-6-3 0 0,-1 2 0 16,-2-2-6-16,-1-3-3 0,-5-5 1 0,2-2-3 15,-2-5 2-15,-1 0 1 0,4-1-2 0,1-2-2 16,3-2-2-16,4-5-2 0,4-1-2 0,2-1 2 15,1-4 3-15,0 2 7 0,5 0 12 16,2 0 5-16,10 0 3 0,8-1-6 0,7 0-7 16,6-1-8-16,3 2 0 0,5-3 0 0,-1 0-2 15,3-2 1-15,-2 0 1 0,-2 2 4 16,-2-1 5-16,-4 1 8 0,-1-2 7 0,-4 1 1 16,1 2 0-16,-5 0-7 0,-5 2-4 0,-5 0 1 15,-3-1-1-15,-7-1-1 0,-5 1 2 0,1 1-5 16,-6 0-2-16,0 0-4 0,-1 0-3 0,1 0-5 15,-4 0-2-15,3 0-3 0,0 1-1 0,0-1 0 16,-6 2 2-16,3-1 0 0,-4-1-3 16,-1 0-1-16,2 0-6 0,-6 2-9 0,3-2-20 15,0 1-48-15,0 0-95 0,-3 3-347 0,2-1-1188 16</inkml:trace>
  <inkml:trace contextRef="#ctx0" brushRef="#br0" timeOffset="33196.7685">1763 7321 1 0,'0'-6'259'0,"0"-3"370"0,-1-1-190 0,1 3-72 16,-2 3-77-16,0 2-87 0,-4-1-75 15,3 3-61-15,-5 0-40 0,-5 5-13 0,-3 3-5 16,-1 1 4-16,-6 5 4 0,2 1 5 0,-1 2-2 15,2 2-4-15,3-1-6 0,5-2-7 0,8 1 4 16,3 0 1-16,2-1 10 0,3 1 13 16,7 0 8-16,5 1 9 0,5 0 0 0,3 0-2 15,4 0-10-15,2 2-4 0,-1-2-8 0,0 1-12 16,-3-2 2-16,1-1-7 0,-6 0-1 16,-6-1 3-16,1 2-6 0,-6-4-1 0,-2 3-2 15,-4-4 1-15,0 4 3 0,-4-2 0 0,-3-2 3 16,0 2-4-16,-4-3 5 0,1 0 5 0,-3 0 4 15,-8-3 7-15,3 1-2 0,-4-2-3 16,-3-2-5-16,1 0-6 0,-3 1 0 0,-3-4-2 16,6 1-2-16,-4-3-3 0,-1-1-2 0,3-2-8 15,2 0-23-15,0-3-45 0,6-2-96 16,-2-2-188-16,5-2-452 0,2-4-769 0</inkml:trace>
  <inkml:trace contextRef="#ctx0" brushRef="#br0" timeOffset="33430.8625">1852 7406 646 0,'3'-7'633'0,"6"-2"-221"0,-3 0-98 15,-2 3-63-15,2 1-58 0,-4 3-73 0,0-1-56 16,2 3-42-16,1 0-20 0,-1 3-7 0,4 1 2 16,0 4 0-16,1 2 3 0,1 3 0 15,0 2-2-15,1 2 4 0,-1 0 2 0,-1 1 0 16,-2 2 3-16,1 1-2 0,1 1-2 0,-1 1 0 15,-2-2-1-15,0-1 2 0,2-2 0 0,-5 2-3 16,0-2-7-16,2 0-6 0,-4-1-16 16,-2-1-24-16,-1 1-47 0,-4-2-68 0,-2 0-109 15,2-2-220-15,-2 1-310 0,-1-2 66 0</inkml:trace>
  <inkml:trace contextRef="#ctx0" brushRef="#br0" timeOffset="34510.1892">1973 7676 1 0,'22'-6'0'0,"6"-4"0"0,6 0 0 15,-3-2 0-15,-4 4 0 0,0-2 0 0,-2 3 0 16,-3 0 26-16,-2 0 162 0,-5-1-27 0,1 2-24 15,0-2-13-15,-3 1-13 0,-3 1-6 0,1 0 6 16,-2 0 7-16,-1-2 8 0,-4 0 6 16,3 1-3-16,-4 0-13 0,2 1-11 0,-1 0-7 15,-3 0-6-15,0-1-2 0,0 2 3 0,1-1-1 16,1 2 0-16,-3-2-3 0,1 2-6 0,-1 0-9 16,0 3-7-16,0-1-8 0,-1 0-9 15,1 1-5-15,-2 1-7 0,1-1-9 0,1 2-10 16,-2-1-10-16,2 0-14 0,-1 1-13 0,1 0-20 15,0 2 5-15,-1 0 5 0,-4 3 14 0,0 2 17 16,1 0-1-16,-2 1 0 0,2 0-3 16,-1 5 4-16,2-2-2 0,-4 2 3 0,5-1 0 15,0 0-4-15,1-3 2 0,1 3 0 0,1-3 0 16,1 0 2-16,0 0 1 0,5-3 2 16,-2 1 1-16,1 0 5 0,2-3 2 0,-2-2 3 0,3 2 4 15,0-3-1-15,1-1-2 0,1 1-1 16,2-4-1-16,0 1 1 0,-2-1-1 0,0-2 0 15,1 0-4-15,-1-1-1 0,2-2-3 0,2 0-1 16,-3 1 0-16,1-2-4 0,0-1-1 16,-1 1-1-16,-2 0 0 0,-2-1 2 0,-3 2 0 15,4 0 1-15,-7-2 0 0,1 3 1 0,0 1 2 16,-1-4 2-16,-1 2 2 0,-1 0-2 16,-1 2-2-16,1-2 0 0,-2 2 0 0,1 2 0 15,-1-1 0-15,-1 2 1 0,3-2-7 0,-1 1 2 16,1 0-1-16,0 1-1 0,0 1 2 0,-1-1-1 15,1 0-2-15,-1 1 0 0,2-2-2 0,-1 2 1 16,0-1 0-16,0 1 2 0,-1 0-4 0,2-2 0 16,-1 2 0-16,0 0-4 0,0 0 1 15,0 0-4-15,1-1-5 0,-1 2-6 0,0-1-4 16,0-2-4-16,0 3 2 0,1-3-3 0,1 1 4 16,-1-2-1-16,2 1 2 0,-2-2 6 0,-1-1 5 15,1 1 3-15,0-2 4 0,-1-1 1 0,0-1 0 16,0 0 5-16,0-1 0 0,1-1 2 15,1 2 4-15,-2 0-2 0,1 2 2 16,1-1 5-16,-1 1 3 0,-1 1 6 0,0 0 6 0,0 3 7 16,0-1 6-16,1 3 2 0,-1 1-8 15,0 0-11-15,0 1-14 0,-1-1-21 0,1 2-7 16,-1 2 1-16,-1 5 6 0,1 2 13 0,-2 4 7 16,3 3 3-16,-3 2-1 0,-1 4 4 15,1 3 2-15,-7 5-1 0,6 3 3 0,-4 2-5 16,-2 3-2-16,0-3-2 0,-1 0-2 0,3-3-2 15,0-4 0-15,3 0-1 0,3-7-3 0,-3-6 2 16,5 0-1-16,-2-4 0 0,1-3 4 16,1-6-1-16,0-1 9 0,0-2 22 0,0-2 19 0,0-2 2 15,0-3-8-15,1-5-20 0,0-3-23 16,0-5-3-16,2-3-2 0,1-2 0 0,-2-2 2 16,6-2-5-16,2 0 1 0,2-2-2 0,3 0-1 15,0 4-1-15,3-2 1 0,-3 3 1 0,4 5-3 16,-1 1 4-16,-5 7-2 0,5 2-3 15,-6 3 3-15,-2 3-3 0,2 3-1 0,-3 0 1 16,1 3-4-16,-1 2-1 0,-1 3 3 0,-1 3 1 16,0 2 4-16,0 5 3 0,-1 2-1 15,-2 2 2-15,-3 1 1 0,-1-2-2 0,-2 1 1 16,-4 0 2-16,1 0-1 0,-2-3 2 0,-2-3 0 16,0-1-1-16,2-5 1 0,0 0 2 0,0-5-2 15,1-1 0-15,2-1 2 0,-1 0-4 16,-1-1-3-16,5-2-13 0,-1-2-49 0,1 0-93 15,-1-4-210-15,5-1-672 0,1-2-589 0</inkml:trace>
  <inkml:trace contextRef="#ctx0" brushRef="#br0" timeOffset="34805.1659">3154 7335 2126 0,'2'3'369'0,"0"-6"-250"0,-2 3-75 16,0 3-17-16,-4 1 30 0,2 3 24 15,-4 6 13-15,-3 5 9 0,-6 5-24 0,0 6-24 16,-1 1-11-16,-2 3-9 0,2 3-9 0,1 0-7 16,1-1-5-16,5-6-8 0,3-2-2 15,6-4 1-15,5-5-2 0,2 0 4 0,5-5 1 16,2 0 0-16,4-4 3 0,-1-5 3 0,4-2-3 16,-4-2 1-16,2-2 0 0,-6-1-5 0,-1-3 6 15,-3-3 0-15,-2 2-2 0,-2-2 2 0,-2 0-1 16,-2 0-3-16,-3 1-2 0,-4-2-2 15,-1 2-3-15,-2 1-3 0,-2 0 0 0,-4 2-4 16,-4 0 0-16,-1 3 1 0,-2 0-3 0,-4 3 3 16,-1 1-7-16,-1 2-14 0,-2 3-37 15,3 1-94-15,-3 3-268 0,3 4-1041 0</inkml:trace>
  <inkml:trace contextRef="#ctx0" brushRef="#br0" timeOffset="35218.7684">1609 8365 1922 0,'-9'-4'277'0,"-1"-3"-46"0,0 2-37 16,7 2-15-16,2 1-16 0,0 0-27 0,-1 0-38 15,2 1-18-15,0 1-20 0,2 0-19 0,-1-1-11 16,1-1-17-16,1 2-7 0,6-1-2 0,10-1-4 16,8-1 2-16,8-2 2 0,14 2 6 0,5-2-3 15,12 2 1-15,3-3-1 0,6 0-5 16,5-1 4-16,1 0-3 0,-2 1 0 0,4 0 0 16,-4 1-1-16,2-3 0 15,3 2 0-15,-5-1 2 0,-3 0-4 0,-3 0 4 0,-1 1-3 16,-6 0 1-16,-8-3 5 0,-10 4-3 0,-10 1 0 15,-13 0 3-15,-8 3-3 0,-9-1 7 0,-6 2 4 16,-1-2 1-16,-2 2 0 0,0 2-5 16,0-2-5-16,0 0-4 0,-1 0 3 0,-2 0-5 0,-3 1 0 15,-4 0 0-15,-1 1-4 0,5 1 1 16,0-2-3-16,3 0-3 0,1-1-9 0,2 2-13 16,0 1-28-16,0 0-54 0,0 1-110 0,2 0-386 15,1-3-1114-15</inkml:trace>
  <inkml:trace contextRef="#ctx0" brushRef="#br0" timeOffset="35873.991">4822 7561 1726 0,'2'-5'261'0,"3"2"-59"0,-1-3-79 0,-3 6-42 15,0 2-22-15,-1 2-17 0,2 1 8 0,-2 7 17 16,-2 4 17-16,1 4 3 0,-1 3-4 16,-3 1-8-16,-6 4-16 0,-1 0-9 0,0 5-10 15,-8-1-7-15,3-3-7 0,-1 0-6 0,1-5-2 16,4-3-8-16,1-6 1 0,4-6-1 15,2-4-3-15,2-2 5 0,3-1 4 0,1-2 6 16,0-2 11-16,1 2 5 0,2-5-7 0,-1-3-9 16,6-6-10-16,3-2-12 0,3-4 1 0,2 0-1 15,1-2 0-15,3-3 6 0,0-2-4 0,1-1-2 16,2-6 1-16,0 2-2 0,1-2 1 0,0-7 2 16,2 1 1-16,-1 1-2 0,-4 0 1 15,0 7-1-15,0 3-1 0,-2 5 6 0,-6 8 2 16,-2 4 5-16,-3 3 1 0,-4 7-3 0,0 1-5 15,-4 2-3-15,1 1-1 0,4 4-2 0,-1 3 2 16,1 7 0-16,0 1-1 0,1 5 2 16,-1 3 0-16,-2 1 0 0,2 5 1 0,-3 2-2 15,3-4 1-15,-1 0 1 0,-3-1-1 0,2-2 1 16,-1 2-2-16,-2 0-2 0,0-2-2 0,-3-1 0 16,0-1-5-16,2-3-8 0,-5-5-10 15,4 2-20-15,-2-5-25 0,0-2-32 0,1-2-49 16,-4-3-71-16,1-1-166 0,0-3-512 0,0 0-687 15</inkml:trace>
  <inkml:trace contextRef="#ctx0" brushRef="#br0" timeOffset="36026.0375">4829 7806 349 0,'-2'-2'711'16,"-1"-1"-165"-16,1-2-222 0,4 1-83 0,3-2-68 15,-2 2-56-15,6-1-45 0,2-1-31 16,3-1-23-16,8 1-8 0,4 1-6 0,0 2-7 15,5-1-13-15,4 2-40 0,1-3-153 0,-1 2-423 16,5-1-886-16</inkml:trace>
  <inkml:trace contextRef="#ctx0" brushRef="#br0" timeOffset="36235.7108">5617 7615 1938 0,'-4'-4'352'15,"-2"2"-112"-15,0-1-63 0,2 3-30 0,2-2-29 16,1 1-29-16,0 1-32 0,1 0-23 16,1 1-19-16,0-1-13 0,0 0-3 0,3 2 3 15,2-1 3-15,4 1 2 0,8 2-1 0,3-1-2 16,2 0-4-16,5 2-6 0,2-2-16 16,0 1-29-16,-4 1-50 0,1-1-79 0,0 0-128 15,-4 1-248-15,-3-1-383 0,-2 0-89 0</inkml:trace>
  <inkml:trace contextRef="#ctx0" brushRef="#br0" timeOffset="36416.2165">5652 7750 1 0,'-9'2'194'0,"-3"2"358"16,-3-2-73-16,10-1-81 0,4 0-74 0,1-1-79 16,1 0-67-16,2 1-48 0,-2-1-30 0,3-1-12 15,3 1-6-15,4 0-9 0,4 0-12 16,3 1-23-16,6-1-13 0,-1 2-8 0,2-1-6 15,1 1 0-15,-1-1-7 0,1 2-7 16,2-2-26-16,-4 2-60 0,4-3-135 0,0 0-329 16,-2 3-630-16</inkml:trace>
  <inkml:trace contextRef="#ctx0" brushRef="#br0" timeOffset="36739.5143">6110 7511 1683 0,'-9'-7'432'0,"-4"-2"-135"16,1-1-67-16,6 1-45 0,1 1-34 0,4 4-38 15,2-1-28-15,1 3-25 0,1-1-20 0,0 2-16 16,7-1-15-16,1-1-2 0,9 1-1 0,6-1 4 16,2 5-5-16,5 0-1 0,0 3-2 0,-1 1-7 15,-3 0 8-15,1 2 1 0,-6 1 1 16,-1 1 3-16,-2-1-5 0,-2 4-3 0,-1 2-2 15,-1-3 4-15,-5 4 0 0,-3-3-1 0,-1 2 0 16,-4 2-7-16,0-3 8 0,-4 3 1 16,-4 3 3-16,0-1 7 0,-3 0-6 0,1 0 1 15,-3 2-1-15,-2-1-1 0,-2 1 0 0,0 0 0 16,2 1-1-16,-2-1-5 0,-2 1 2 0,5-2-3 16,-1 1-1-16,3-1 2 0,3-4-14 15,-2-2-24-15,5-2-45 0,-2 2-86 0,-1-3-118 16,4-1-412-16,0-1-949 0</inkml:trace>
  <inkml:trace contextRef="#ctx0" brushRef="#br0" timeOffset="37013.9392">6196 7770 1606 0,'-4'-1'492'0,"-4"-2"-171"16,0 0-49-16,6 1-58 0,4 2-51 0,-1 0-57 15,6 0-45-15,1-1-17 0,7-1-10 0,11 1-4 16,6 0-1-16,8-1-4 0,2 1-7 0,7 0-4 16,-5 1 0-16,4-2-4 0,-4-2-1 15,2 1-2-15,-2-4-3 0,4 3 0 0,-3-1 1 16,-1 0 1-16,-7 0 4 0,-7-1-3 16,-10 1 0-16,-2 1 3 0,-10 0 5 0,-5 1 7 0,-1 0 4 15,-2 2 0-15,-2 0-10 0,1 1-6 16,-4 0-6-16,-2 0-6 0,-8 2 1 0,2 3-12 15,-5 1-26-15,3 2-76 0,-2 2-231 0,4 2-1358 16</inkml:trace>
  <inkml:trace contextRef="#ctx0" brushRef="#br0" timeOffset="38610.5645">8328 7507 1 0,'-8'1'287'0,"-3"1"142"0,-1 1-65 15,2-1-19-15,6 0-33 0,-1-2-63 16,4 2-67-16,1-2-57 0,0 1-35 15,2-1-13-15,3 1 4 0,0-1 10 0,9 0 5 16,0-1-13-16,9-2-19 0,6 0-21 0,7-1-17 0,1 0-7 16,7-1-8-16,-2 4-4 0,1-2 6 15,-1 3-6-15,0 2-1 0,-2-1-3 0,1 3-5 16,-3 0-12-16,-6 1-22 0,-2-1-58 16,-3 3-103-16,-6-2-187 0,-2 1-431 0,-7-1-413 15</inkml:trace>
  <inkml:trace contextRef="#ctx0" brushRef="#br0" timeOffset="38799.2217">8714 7424 109 0,'2'-4'550'15,"6"-3"-132"-15,1-2-152 0,2 4-42 16,-1 1-21-16,8-1-31 0,-5 3-42 0,6 2-24 16,2 1-10-16,1 4-12 0,5 1-1 15,2 5-11-15,-1 2-18 0,3 3-14 0,-4 6-13 16,0 2-9-16,-7 4-1 0,-6 2 3 0,-3 2-3 15,-3-1 4-15,-8 0 2 0,-1 1-8 0,-7 0-1 16,-3-1-9-16,-4 0-9 0,-9-2-7 0,1-2-24 16,-5-2-31-16,3-4-55 0,0-5-102 15,9-2-330-15,-1-6-933 0</inkml:trace>
  <inkml:trace contextRef="#ctx0" brushRef="#br0" timeOffset="39261.9282">10636 7632 2325 0,'-2'-1'130'0,"0"1"-38"0,-3 2-54 15,0 4 16-15,0 5 31 0,-1 0 27 0,-1 4-3 16,-1 4-16-16,-1 3-23 0,-2 7-23 0,1 3-15 15,-2 5-7-15,0 2-7 0,-4 3-2 0,0 2-2 16,-2-3-3-16,3-5-2 0,0-7-2 0,4-8-3 16,5-6 1-16,1-7 9 0,2-3 4 15,-2-4 7-15,2-4 4 0,-5-4-5 0,-2-5-5 16,2-5-8-16,-2-6-7 0,1-3-3 0,2-5-2 16,-2-3-3-16,1-5 0 0,6 0-2 15,2-6-6-15,2-3 3 0,5-4-1 0,4-3-1 16,1 0 3-16,7 1-1 0,2 2 0 0,0 6 0 15,5 8 3-15,-1 6-1 0,2 8 3 16,-3 5 0-16,-4 3-4 0,3 8 4 0,-5 3-2 16,-1 4-2-16,-1 3 3 0,-1 5-2 0,0 7 0 15,-1 2 2-15,-2 7 1 0,-1 2 3 0,-4 5 1 16,-3 1 1-16,-2 3 0 0,-5 4-1 0,-2-3 1 16,-2 2-1-16,-7-5 3 0,0 1-2 15,-5-1-1-15,6-3 0 0,-3-3-3 0,4-6 0 16,2-6-5-16,3-3-26 0,4-4-58 0,2-1-87 15,7-4-197-15,7-2-616 0,10-5-600 0</inkml:trace>
  <inkml:trace contextRef="#ctx0" brushRef="#br0" timeOffset="39467.6772">11327 7491 1240 0,'-5'-3'729'15,"-5"1"-479"-15,-4 1-113 0,-2 5 9 0,-3 2 9 16,-8 5-5-16,-2 3-27 0,-3 2-25 15,1 2-25-15,-1-1-13 0,1 2-11 0,4-1-10 16,2 1-7-16,5-2-7 0,4 3-7 0,5 0-4 16,4 0-2-16,4 3-1 0,6-1-3 0,5 0 2 15,6-1-4-15,7 1-1 0,5-3-2 16,8-2-9-16,3-3-15 0,4-4-38 0,6-2-63 16,0-4-121-16,1 0-303 0,0-4-755 15</inkml:trace>
  <inkml:trace contextRef="#ctx0" brushRef="#br0" timeOffset="39667.3389">11678 7638 1235 0,'1'-3'785'0,"0"-1"-413"16,3-2-187-16,4 1-50 0,-1 0-30 0,3 0-11 15,5 1-25-15,5 0-27 0,6 1-18 16,4 3-12-16,4 0-5 0,2 2-2 0,1-1-2 15,0 0 1-15,-2 2-6 0,3-2-10 16,-6 1-24-16,0 0-46 0,-3 0-83 0,-5-1-169 0,-2-1-394 16,-4 1-452-16</inkml:trace>
  <inkml:trace contextRef="#ctx0" brushRef="#br0" timeOffset="39841.4052">12020 7638 1 0,'-6'2'569'16,"-3"3"-62"-16,1 1-79 0,-2 0-82 15,5 0-68-15,-1 1-68 0,-2 1-51 0,2 2-29 16,0 1-14-16,1 2-17 0,-2 0-12 0,0 4-19 16,2-3-20-16,0 2-10 0,3 2-10 15,-2-1-3-15,0 3-5 0,0 0-3 0,-1 4 0 16,1-1-10-16,0 2-9 0,1-1-26 0,2-2-76 16,3-1-193-16,4-3-600 0,2-3-758 15</inkml:trace>
  <inkml:trace contextRef="#ctx0" brushRef="#br0" timeOffset="40065.5538">12541 7736 2479 0,'5'-6'190'0,"5"-2"-45"0,5-2-59 16,6 4-17-16,0 2-2 0,0 0-15 15,-1 2-22-15,3 2-13 0,-2 1-7 0,4 3-6 16,1 1-3-16,-1 2-2 0,1 4-7 0,-6-4-4 16,0 4-25-16,-4-2-56 0,-1 0-101 15,-5 2-217-15,-1-1-492 0,-7 1-587 0</inkml:trace>
  <inkml:trace contextRef="#ctx0" brushRef="#br0" timeOffset="40228.256">12511 7943 1114 0,'3'2'569'0,"-1"-2"-207"0,5-2-72 16,2 1-53-16,1-5-55 0,4 1-44 15,1 0-43-15,6 0-38 0,3-1-23 0,3 2-9 16,0-3-7-16,5 1-2 0,-1 2-11 0,5-1-3 16,0 2-11-16,2-3-47 0,1 3-128 0,3-2-436 15,2 0-1035-15</inkml:trace>
  <inkml:trace contextRef="#ctx0" brushRef="#br0" timeOffset="40801.8766">14160 7438 1314 0,'2'-8'342'16,"2"-2"-67"-16,3-4-85 0,9 1-8 0,-1 1-14 15,6 2-26-15,5 1-32 0,3 0-33 16,2 3-26-16,-1 2-20 0,2 6-9 0,-3 2-13 16,-5 3-6-16,2 5-3 0,-5 5-4 15,-1 0 4-15,-6 5 0 0,-4 2 0 0,-1 4 2 0,-8 0 0 16,-1 1 3-16,-3-1 1 0,-7-4 5 16,1-3-2-16,-3-3 2 0,-5-3-1 0,5 0-3 15,-6-4 6-15,1-1-2 0,3-2 0 0,2-2 0 16,1 0-5-16,4-4-4 0,6 0-4 15,1 0 2-15,1-1-2 0,5 1 4 0,3-2 2 16,4 2 0-16,3 0 3 0,5-1-2 0,3 3-1 16,-1 2-2-16,-3 0-2 0,0 2-2 0,-1 4 0 15,-5 0 2-15,2 1-1 0,-6 0 0 16,-1 3 0-16,1-1-6 0,-6 2 7 0,0 1 1 0,-1 0 1 16,-4-2 3-16,-1 0-3 0,-2-2 2 15,-4-1 1-15,1-1 4 0,-2-3 5 16,-6-2-1-16,3 0 3 0,-6-2-2 0,4 0 1 0,-5-2-1 15,0-3-1-15,2 0-3 0,0 0-4 0,-1-3-6 16,-1 1-6-16,5-2-10 0,-4-1-28 16,5-2-47-16,-1 0-106 0,7-4-294 0,1-4-580 15,7-3-194-15</inkml:trace>
  <inkml:trace contextRef="#ctx0" brushRef="#br0" timeOffset="41009.1048">14985 7520 1664 0,'6'0'364'0,"-3"-3"-132"0,3 3-135 16,-3 3-14-16,-1 1 12 0,-2 2 8 0,1 0-4 15,-1 4 2-15,0 3-1 0,-1 5-11 0,0 1-9 16,-1 1-11-16,0 0-10 0,-3 3-6 16,3 0-8-16,-4 1-6 0,3 0-11 0,0 3-6 0,-1 0-8 15,3 2-2-15,1 0 0 0,1 0-2 16,4 2 0-16,2 1-5 0,1 4-35 0,2 3-116 15,4 3-583-15,0-3-1021 0</inkml:trace>
  <inkml:trace contextRef="#ctx0" brushRef="#br0" timeOffset="45102.1545">10356 2967 154 0,'1'2'440'16,"-2"-2"-219"-16,1 2-216 0,0-1-15 0,0 1 61 16,0 1 80-16,0 0 45 0,0 0 26 0,0 3-19 15,0 0-46-15,0 0-26 0,0 0-14 0,0 1-10 16,0-2-7-16,0 2-8 0,0-1-7 15,1-2-9-15,-1 1-8 0,0-2-9 0,0-1-6 16,0 2-6-16,1-2-4 0,-1 1-1 0,1-2 2 16,-1-1 2-16,1 0 5 0,-1 0 4 15,0 0 3-15,0-1 8 0,0 1 6 0,0 0 3 16,2-3-6-16,0 1-8 0,0-3-11 0,-1-1-9 16,-1-1-3-16,-1-1-5 0,-1 0-3 0,-2-2-4 15,3-1 0-15,-1 1-1 0,-3-2 0 0,0 3 2 16,-2-3-2-16,-3 3-1 0,2 2-1 15,-1-2-1-15,1 2-2 0,-3 1 0 0,-2 2-2 16,-1 3-3-16,-2 2 1 0,-5 2 2 0,-2 4 2 16,-1 3 2-16,-2-1 2 0,1 3-2 15,-2 3 0-15,3 1-1 0,-1 5 1 0,1 0 3 16,2 5 1-16,1 1 0 0,2 2 2 0,1 4-3 16,3 1 3-16,2-1-1 0,6 2 0 0,3-3-4 15,4 0 2-15,4 0 1 0,3-3 1 0,8-2 8 16,3-1 3-16,6-5 1 0,5-1 4 15,5-6-1-15,5-1-5 0,3-8-2 0,0-3-5 16,6-2-5-16,-4-3-2 0,3-1-5 0,-4-5-6 16,-2-1-1-16,-2-2-2 0,-2-1-3 15,-2-2 4-15,-5 0-3 0,-4-2 3 0,-8 1 4 16,-1 2 0-16,-6-4 4 0,-2 1 2 0,-5 2 0 16,-2-1 3-16,-2 3 3 0,-2-1-1 0,0 5 2 15,-5 0-2-15,1 2-3 0,-2 2-1 16,-2 0-2-16,-1 1-1 0,-1 4-1 0,-2 1-2 15,-2 4-1-15,-3 3-1 0,0 4 3 0,-1 1 1 16,2 5 3-16,4-2 2 0,3 2-4 0,1 0 2 16,2-1 0-16,6-2-2 0,1 2 2 15,4 0 2-15,4-2-1 0,3 1 4 0,3-2 0 16,8-5 3-16,6-3-1 0,3-5 2 0,2-2-5 16,0-4-2-16,-1 0-2 0,-2-6-8 15,-4 2 8-15,-1-2-2 0,-2-1 2 0,-5-3 4 0,-3 2-2 16,-3 0 2-16,-1 1 1 0,-4-1 3 15,-2 4-3-15,-3-1 3 0,1 4-2 0,-2 2-1 16,-2 1 4-16,2 1-2 0,-2 2-4 0,1 0-6 16,0 0-14-16,0 1-2 0,-4 3 0 0,1 2 6 15,-3 6 8-15,1-1 2 0,1 2 1 16,2 2-3-16,-1 0 3 0,4 3 1 0,1-2 0 16,3 0 5-16,1 1-6 0,6-4-1 0,3-4-3 15,2-4-8-15,5-7 0 0,4-1-1 0,2-6-7 16,2-1-6-16,-1-4-5 0,2-1-9 15,-3-2-5-15,-3-2 9 0,2-2 1 0,-5-1 14 16,-1 1 14-16,-4 1 6 0,0-2 7 0,-5 1 3 16,-2 0-2-16,-2 1 4 0,1 1 8 0,-3 4 8 15,-3 3 15-15,1 5 9 0,-3 3 0 0,0 3-9 16,-2 1-18-16,1 1-20 0,1 0-12 16,-2 3 0-16,-1 3 3 0,-4 6 6 0,1 1 6 15,-1 5-1-15,1-1 0 0,0 0 0 16,1 2-4-16,1-1 1 0,2-1-2 0,3 1-3 0,4-2 3 15,1-3-3-15,3-2-6 0,2-2-10 16,5-1-25-16,-1-5-31 0,4-2-64 0,5-6-67 16,-1-4-101-16,2-3-76 0,0-2 22 15,-1-1 63-15,-4-4 129 0,-4-5 114 0,0-2 77 0,0-1 72 16,-3-6 63-16,4 0 63 0,-3 1 41 16,1 0 0-16,-3 0-28 0,0 5-28 0,-3 1-33 15,-1 2-24-15,-3 4-14 0,2 4-16 0,-4 4-14 16,-1 2-16-16,1 5-15 0,-3 2-22 15,0 2-22-15,0 0-18 0,1 4-12 0,-1 2-1 16,2 4 4-16,0 8-1 0,-1 2 12 0,2 6 1 16,-2 2 5-16,0 5 4 0,-1 0-5 0,-1 0-2 15,-2 5-4-15,1 4-2 0,-2 1 0 16,-2 4 0-16,-4 1-1 0,2 1-12 0,2-2-20 16,0-5-22-16,3-9-31 0,2-6-40 0,1-7-58 15,1-4-110-15,0-5-298 0,1-2-615 16</inkml:trace>
  <inkml:trace contextRef="#ctx0" brushRef="#br0" timeOffset="45310.1264">11524 3231 1822 0,'0'0'282'0,"0"-1"-90"0,1 1-58 0,0 1-11 0,0-1-1 16,1 0-24-16,-1 1-37 0,6-1-24 0,2 0-11 15,6-1-7-15,5 0 6 0,3-3-4 16,2 1-8-16,0-2 2 0,3-1-13 0,2 1-11 0,1 0-21 16,1 1-57-16,1-1-132 0,-2-2-265 15,1 2-535-15,-1 2-124 0</inkml:trace>
  <inkml:trace contextRef="#ctx0" brushRef="#br0" timeOffset="45502.3108">12058 3216 1916 0,'1'0'471'0,"-1"-3"-201"16,2 2-110-16,1-1-25 0,1-1-4 15,-1 0-17-15,3 0-26 0,-2 0-36 0,5 0-28 16,4-1-8-16,4 0-9 0,2 2-3 16,2-2-2-16,1 3 0 0,1 1-1 0,0 1-3 15,0 0 1-15,-2 3-34 0,3-1-50 0,-5 3-86 16,-1 1-220-16,-3-2-594 0,-6 4-662 15</inkml:trace>
  <inkml:trace contextRef="#ctx0" brushRef="#br0" timeOffset="45662.5766">11959 3507 1747 0,'3'2'357'0,"-2"-2"-138"15,2 2-27-15,-2-4 14 0,4 1-8 0,1-1-47 16,7-2-64-16,6-2-51 0,9 2-17 0,2-3-9 15,1 2-5-15,4-4-5 0,1 4-12 16,0-1-64-16,1 0-98 0,2 0-475 0,2 4-1029 16</inkml:trace>
  <inkml:trace contextRef="#ctx0" brushRef="#br0" timeOffset="45990.8315">12980 3081 2518 0,'6'-15'117'0,"1"-2"4"15,5-5-14-15,2 6 3 0,-4 4 7 0,-1 4-18 16,-2 4-30-16,-3 2-27 0,-3 4-23 0,3 0-11 15,0 3-7-15,2 4 1 0,5 2 2 16,-2 7 2-16,0 3 1 0,-3 3 1 0,-2 3 2 16,-2 3-1-16,-2 2 1 0,-3 5-1 0,-5 3-1 15,-2-2-1-15,-4 4-5 0,3-4-1 0,1-6-6 16,3-4-4-16,-1-6-7 0,6-6-13 0,-2-2-19 16,1-5-38-16,1-3-54 0,-1-2-91 0,-1-4-163 15,-1-1-527-15,-3-2-610 0</inkml:trace>
  <inkml:trace contextRef="#ctx0" brushRef="#br0" timeOffset="46252.3745">12941 3039 1466 0,'11'-3'265'0,"5"-1"-109"0,8-2-41 15,2 3 4-15,1 4-10 0,2 3-33 0,-1 3-28 16,1 3-19-16,-2 6-12 0,1 0-3 0,1 3-3 15,-6 4-2-15,1 3-1 0,-6-2-2 0,0 1 2 16,-8 1 5-16,-2-1 5 0,-6 0 6 16,-1-2 7-16,-3 0 1 0,-5-4 4 0,-1 0 2 15,-7 0 3-15,-2-1 4 0,-4-2-3 0,-2-1-4 16,1 0-2-16,-4-3-5 0,2 0-6 16,-3-3 2-16,-1-1-9 0,3-1-5 0,0-3-1 15,0-1-6-15,6-2-1 0,3-1-2 0,4-2-8 0,4 0-16 16,2-3-41-16,5-4-78 0,1 1-173 15,5-4-563-15,3-2-695 0</inkml:trace>
  <inkml:trace contextRef="#ctx0" brushRef="#br0" timeOffset="46803.383">13821 3127 1 0,'-3'0'83'0,"2"1"252"16,-1 1-137-16,-5-1 3 0,3 2 25 15,-4 0 24-15,-2 1-5 0,-1 1-31 0,0 1-37 16,-4 4-35-16,2 0-17 0,1 2-16 0,-5 3-10 16,4-1-3-16,0 4-5 0,-4-1-5 15,4 1-6-15,0-2-14 0,0 2-13 0,5-1-9 16,3-2-10-16,0-1-3 0,3 2-2 0,4-4 1 15,3 0 0-15,1-3 7 0,5 1 1 0,5-1-2 16,4-1-2-16,7-3-10 0,0-1-12 0,3-1-14 16,4-3-28-16,-1 0-58 0,-2 0-114 15,0-3-348-15,0-4-1106 0</inkml:trace>
  <inkml:trace contextRef="#ctx0" brushRef="#br0" timeOffset="47191.9337">14466 3278 854 0,'0'-1'448'0,"-2"-1"-33"16,-1 1-120-16,3 1-33 0,2 0-33 0,0 1-43 15,-1-1-51-15,0 0-34 0,0-1-21 16,5 0-28-16,3-1-19 0,5-2-16 0,6-1-8 15,9-1 0-15,3 1-2 0,6 0-6 0,0 3 1 16,4-2 1-16,1 1-1 0,-1 1-1 0,0 1-9 16,2 2-20-16,-6 1-45 0,-2 1-90 0,-3-2-174 15,-2 1-496-15,-4-1-761 0</inkml:trace>
  <inkml:trace contextRef="#ctx0" brushRef="#br0" timeOffset="47403.6989">14597 3137 1920 0,'0'-2'246'0,"1"2"-89"15,-1 2-106-15,0-1-29 0,2 0 16 0,3 3 15 16,0 2 21-16,4 3 12 0,1 5 5 0,1 1-4 16,6 3-16-16,-5 3-14 0,1 2-19 0,2 1-12 15,-3 1-9-15,-1 1-3 0,-1 1 0 16,3 4-4-16,-3 0-3 0,2-1-13 0,2-2-26 15,-2-4-56-15,1-3-107 0,4-5-241 0,0-4-590 0,-2-5-269 16</inkml:trace>
  <inkml:trace contextRef="#ctx0" brushRef="#br0" timeOffset="47752.5648">15360 2984 2516 0,'0'0'117'0,"0"1"-81"0,0 2-43 16,-1 0 3-16,1 5 19 0,-2 4 22 0,-2 4 7 16,2 3 0-16,1 4-5 0,1 2-9 0,3 4-6 15,2 0-4-15,-3 5-1 0,-1 3-1 16,0-1-6-16,3-2-4 0,-1-4-11 0,-1-4-11 16,0-1-16-16,2-4-18 0,-4 0-27 0,-4-5-19 15,1-2-14-15,-1-1-1 0,-2-3 13 16,-3-3 22-16,5 1 26 0,-4-5 24 0,0-1 21 15,0-2 10-15,2 2 8 0,-1-2 10 0,4 0 9 16,-3-2 18-16,4 2 13 0,-1-1 11 0,2 0 10 16,2 1 1-16,-1 0-9 0,2 0-11 0,-1-2-15 15,0 1-21-15,4-1-10 0,0 0-6 0,5-3-7 16,8 1 1-16,2 1-2 0,3-2-3 0,5 3-3 16,3-3 1-16,1 0-2 0,0 0-1 15,4 0-3-15,-5-1-11 0,0-1-13 0,-1-2-32 16,-7 2-68-16,4-4-109 0,-6 2-271 15,0-5-448-15,-6 3-90 0</inkml:trace>
  <inkml:trace contextRef="#ctx0" brushRef="#br0" timeOffset="47939.2986">15327 2999 1376 0,'-8'-3'312'16,"5"0"-35"-16,-3-1-107 0,8 0-50 0,5 2-26 15,4-1-25-15,0-2-10 0,9 1-12 16,6 2-17-16,6-1-13 0,4 3-10 0,9 0-3 16,4 4-7-16,-2-1-15 0,4 2-36 0,1 0-113 15,3 1-236-15,-4-1-483 0,0 0-164 0</inkml:trace>
  <inkml:trace contextRef="#ctx0" brushRef="#br0" timeOffset="48144.873">16141 3057 574 0,'-2'0'464'0,"-2"0"-182"16,1 1-56-16,-1-1-6 0,-3 1 0 0,-1 2-29 15,-2-1-41-15,-2 1-34 0,-2 4-25 0,-4 1-14 16,-1 4-12-16,-1 1-2 0,0 3-5 16,0 0-12-16,5 2-8 0,0 2-11 0,4-1-9 15,1 2-3-15,6 0-3 0,-1 0 2 0,6-2-3 16,4 2 1-16,1-2-1 0,9 1-12 15,3-2-8-15,3-1-34 0,4-3-75 0,4-3-193 16,3-2-662-16,1-3-572 0</inkml:trace>
  <inkml:trace contextRef="#ctx0" brushRef="#br0" timeOffset="48340.7468">16459 3250 1180 0,'0'-1'991'0,"-1"1"-699"15,0-1-101-15,1 1-17 0,0 1-4 0,0-1-17 16,0 0-41-16,-1 1-42 0,1-1-32 16,1 0-18-16,-1 0-11 0,0 0-6 0,0 0-2 15,0 0-3-15,0 0-3 0,0 0-3 0,1 0-7 16,0 0-13-16,2 3-53 16,1-2-132-16,-2 0-645 0,4 0-841 0</inkml:trace>
  <inkml:trace contextRef="#ctx0" brushRef="#br0" timeOffset="48823.6644">17124 3250 1389 0,'-2'1'307'16,"2"-1"-86"-16,0 2-110 0,2-2 32 0,-1 1 57 16,-1-1 25-16,1 0-19 0,0-1-46 0,0 1-43 15,5-3-43-15,2-1-25 0,5 1-19 16,3-5-5-16,6 0-4 0,5 1-7 0,3-1-2 15,6 2-7-15,-1 1 0 0,4 0-1 0,-3 2-1 16,0-1 3-16,-3 1-6 0,3 2-2 16,-3 0-4-16,-5 1-11 0,-2 1-5 0,-5 0-22 15,-4 0-28-15,-6 1-50 0,-5 0-93 16,-5 1-129-16,-3-1-308 0,-4 1-654 0</inkml:trace>
  <inkml:trace contextRef="#ctx0" brushRef="#br0" timeOffset="49033.2004">17289 3106 1707 0,'0'1'328'0,"0"1"-138"15,0-1-139-15,1 1-17 0,-1 4 41 0,1 3 39 16,-1 2 21-16,0 4-1 0,1 3-14 0,4 0-17 16,-2 5-24-16,-1 2-19 0,4-1-18 15,-3 2-16-15,3 0-3 0,-3 0-5 0,2 2-6 16,1-2-1-16,0 2-2 0,-1-3-4 0,2 0-4 15,3-3-12-15,-1-2-35 0,2-3-65 16,2-4-133-16,3-2-463 0,0-5-944 0</inkml:trace>
  <inkml:trace contextRef="#ctx0" brushRef="#br0" timeOffset="49262.8722">18026 3091 2431 0,'-7'0'117'16,"-3"2"-52"-16,-4 0-4 0,1 6 14 15,-1 1 22-15,0 3-1 0,-3 2-15 0,1 1-15 16,2 4-24-16,3 2-14 0,1-2-8 0,3 4-10 16,1 1 2-16,3-2-4 0,3 3-1 15,3-3 1-15,5 3-6 0,2-1-12 0,5-1-23 16,7-1-56-16,2-5-87 0,8-2-232 0,5-5-644 15,4-4-405-15</inkml:trace>
  <inkml:trace contextRef="#ctx0" brushRef="#br0" timeOffset="49466.3905">18595 3146 1987 0,'-4'-7'336'0,"-4"0"-100"0,-1-1-67 0,2 1-32 16,-3 3-23-16,-5 2-28 0,1 2-22 15,-4 3-14-15,-4 4-7 0,2 4-7 0,-2 3-8 16,1 2-4-16,2 3-5 0,1 2-7 0,5 1 2 16,-1 0-4-16,7-1-1 0,1 0 1 15,6 0-3-15,3 0-1 0,4-1-2 0,10 4-8 16,3-4-21-16,7 0-54 0,7-2-120 0,3-5-671 16,7-1-838-16</inkml:trace>
  <inkml:trace contextRef="#ctx0" brushRef="#br0" timeOffset="49859.9694">19525 3218 1522 0,'-1'-2'380'0,"1"-1"-99"0,0 1-104 0,3 1-15 16,-2 1-17-16,1-1-24 0,1-2-18 0,-1 2-26 16,2-2-24-16,4 2-18 0,-1 0-15 15,4-1-6-15,4 0-3 0,6 1-2 0,4 0-3 16,3 1-2-16,2 1-3 0,-1 2-4 0,3 0-9 16,-1 1-21-16,-1 0-53 0,-1 0-101 0,1 2-225 15,-2-1-597-15,-2 2-369 0</inkml:trace>
  <inkml:trace contextRef="#ctx0" brushRef="#br0" timeOffset="50039.3983">19453 3466 1651 0,'3'1'155'0,"0"0"-56"15,4 0 47-15,-1 0 64 0,6 0 5 0,1-1-64 16,5 2-65-16,4-2-34 0,8 0-20 15,-1 1-16-15,5-1-5 0,3 0-8 0,-2-1-9 16,1 1-18-16,2-2-88 0,-1 1-271 0,3 0-770 16</inkml:trace>
  <inkml:trace contextRef="#ctx0" brushRef="#br0" timeOffset="50625.394">20591 2952 162 0,'-12'-3'687'0,"-3"-2"-330"0,0 2-63 16,2 1-52-16,2 1-7 0,3 1-20 0,-1 1-46 15,2-1-30-15,-2 2-25 0,1-1-26 0,6 0-25 16,1 0-24-16,-1 0-15 0,4 0-1 0,-1 2 1 16,0-1 13-16,3 2 18 0,2 0 14 15,6 1 7-15,5 2-4 0,5-1-17 0,6 2-17 16,3 0-15-16,1 0-10 0,1 3-3 0,-4 0-1 15,-3 2-10-15,-6 1-2 0,-6 0-1 16,-4 3-5-16,0 0 7 0,-5 1 2 16,-2 3 0-16,-3 0 5 0,-5 2-2 0,2 3-1 15,-7 1 4-15,0-1 3 0,-6 2-1 0,1 0 2 0,-4-4-3 16,3-1-6-16,0-4 4 0,3-2 0 16,1 0-1-16,-1-5 4 0,4 1-3 0,1-3-2 15,-2 1-2-15,4-3-5 0,-2 0-14 0,5-2-42 16,0-2-79-16,2-3-151 0,3 1-458 0,6-4-922 15</inkml:trace>
  <inkml:trace contextRef="#ctx0" brushRef="#br0" timeOffset="50923.8345">21229 3032 2155 0,'-10'0'135'16,"-4"1"-41"-16,-7 4 5 0,-1 2 19 0,-2 4 3 15,-2 2-10-15,-1 1-25 0,2 3-26 0,2 1-21 16,7 3-15-16,3 2-7 0,4 1-3 16,6 2 3-16,4 0-2 0,4 0 2 0,5-1 1 15,7 2 1-15,1 0 2 0,6-1-1 0,2 0-3 16,0 0-4-16,3-4-4 0,-6 2-2 16,-4-3-3-16,-3-3 0 0,-4-3-3 0,-5 0-1 15,-3-2-1-15,-3-2 0 0,-4-1 1 0,-4 2 2 16,-2-3 2-16,-7 1 2 0,-1-2 0 0,-9-1-1 15,0-2-1-15,-3-1-1 0,-1-1 1 16,2-3-4-16,6-1-5 0,2-4-9 0,2-1-21 16,6-2-53-16,3-2-138 0,2-3-579 0,3-3-866 15</inkml:trace>
  <inkml:trace contextRef="#ctx0" brushRef="#br0" timeOffset="51220.4558">21587 3204 2412 0,'0'1'106'0,"-4"3"-78"0,1 0 2 16,-2 6 46-16,-6 1 39 0,-1 1 11 15,-2 3-12-15,2 1-34 0,-3 1-28 0,3 2-16 16,3 0-8-16,5 0-9 0,-3 0-4 0,7 0 0 16,1-1 3-16,7-2 0 0,1-1 3 15,3-3 0-15,5-1-3 0,2-4 0 0,4-2-4 16,2-4-4-16,2-1-3 0,-1-3-4 15,-1-2-1-15,-4-4-1 0,-1-2-1 0,-4-1 3 16,-3-1-1-16,-3-3 3 0,-1-1 0 0,-5 0 0 16,0-3-2-16,-4 1-1 0,-3 1 0 0,1-1-1 15,-8 1-3-15,4 1-3 0,-4 1-8 0,-5 0-1 16,-3 5 0-16,-3-1-2 0,-2 5-1 16,-1 2-10-16,-1 0-26 0,2 5-54 0,5 1-129 15,8 3-348-15,7 2-1042 0</inkml:trace>
  <inkml:trace contextRef="#ctx0" brushRef="#br0" timeOffset="51534.9028">22107 3238 2169 0,'-13'7'97'0,"-5"-1"-11"0,-8 5 33 0,4 2 31 15,1 1 13-15,0 2-17 0,-1-1-36 0,4 2-36 16,-2-1-28-16,8 0-18 0,1-1-11 0,3-1-1 15,6-1 0-15,2-3 2 0,2 1 6 0,7-2 1 16,3 0 3-16,7 0-2 0,4-4-7 16,6-1-7-16,2-2-8 0,-1-2-7 0,1 0-4 15,-3-3 0-15,-5-3-1 0,-2 0 2 0,-2-3 2 16,-2 1 2-16,-5-3 3 0,-3 0 0 0,-3-2-1 16,-1 1 1-16,-3-4-1 0,-2 1-3 15,-2-1 1-15,-1-2-2 0,-4 4 0 0,-2-2-1 16,-1 2-1-16,-2 3-4 0,-2 1-1 0,-2 3-5 15,-3-1-5-15,0 6-10 0,-1-1-21 16,6 2-42-16,2 2-89 0,3 3-177 0,4 1-507 0,9 1-738 16</inkml:trace>
  <inkml:trace contextRef="#ctx0" brushRef="#br0" timeOffset="51835.4637">22545 3320 1900 0,'-1'4'89'15,"-1"3"-92"-15,-3 3 34 0,1 2 64 0,-4 1 29 16,-2-1 16-16,2 5-9 0,2 2-24 0,-1 1-22 16,0-3-24-16,5 5-17 0,2-3-3 15,1 1-6-15,6-2 2 0,3-2 1 0,2 0-7 16,7-1-1-16,1-3-4 0,3-1-4 16,4-5 0-16,0-3-2 0,0-3-1 0,0-2 2 0,-4-2 2 15,-1-6 2-15,-1 1 1 0,-3-4 4 16,-1-1 1-16,-6-1-1 0,-1-2 1 0,-5-1-5 15,2 0-3-15,-5-3 1 0,-1-1-3 0,-3-1-4 16,-2 0 1-16,-2 1-10 0,-5 3-2 0,1-1-3 16,-3 2-5-16,-4 3-2 0,-3 2 0 0,0 0-1 15,-2 6-1-15,0 3 2 0,3 1-4 0,-2 3-9 16,1 0-15-16,0 4-59 0,0 3-123 16,-2 3-540-16,3 2-965 0</inkml:trace>
  <inkml:trace contextRef="#ctx0" brushRef="#br0" timeOffset="52315.1589">23537 3419 1324 0,'0'0'383'0,"0"-2"-84"0,0 1-71 15,1 2-40-15,-1-1-34 0,0 2-35 16,2-2-23-16,-2 0-10 0,0 2-12 0,1-2-5 16,-1 0-8-16,0 0-1 0,0 0 3 0,1 0-1 15,4-2 1-15,0 2-11 0,5-3-13 16,8 0-17-16,4-2-10 0,5-1-3 0,2 2-3 15,4-1 0-15,0 0-4 0,4 1 0 0,-5 0 0 16,1 2-10-16,-2 1 5 0,-1-1-10 0,0 2-13 16,-3 0-18-16,-2 2-35 0,-4-1-39 15,-2-1-59-15,-8 0-94 0,-2 0-188 0,-7 0-450 16,-2-3-464-16</inkml:trace>
  <inkml:trace contextRef="#ctx0" brushRef="#br0" timeOffset="52534.6472">23731 3193 1233 0,'-5'-2'517'0,"3"0"-211"0,0 2-176 0,1 2-69 15,2 1-22-15,-2 2 26 0,0 1 29 0,-3 6 33 0,2 3 5 16,0 3-21-16,0 3-18 0,-3 3-22 16,3 0-17-16,-1 2-12 0,-4 2-12 0,3-1-8 15,-3 4-3-15,-1 1-4 0,-2 0-6 0,5 1 4 16,-2 0-9-16,4-2-7 0,-1-1-15 15,8-4-39-15,0-8-72 0,3-2-147 0,5-5-495 16,0-1-854-16</inkml:trace>
  <inkml:trace contextRef="#ctx0" brushRef="#br0" timeOffset="52928.354">24358 3074 1640 0,'11'-5'246'0,"3"-2"-26"16,5-2-49-16,-4 6-45 0,1 3-38 0,-4 2-52 15,-2 5-28-15,-1 3-7 0,0 4-2 16,-5 3 5-16,2 4 3 0,-5 1 3 0,-3 1 2 16,-4 4 7-16,-4-3 1 0,1-1 1 0,-2-3 5 15,-2-2-6-15,-1-1 3 0,0 0-1 0,4-4-2 16,-1-1 1-16,1-3-5 0,1 0-3 0,5-3-2 15,1-1-5-15,1-2 1 0,4-1 6 16,2 1 19-16,0-2 11 0,5 2 7 0,9 1-3 16,1-1-20-16,3-1-10 0,0 2-8 0,2-1-6 15,-7 1 2-15,1 0-5 0,-7 2 0 16,-2 0-2-16,-6 1 0 0,3 0-3 0,-3 4 2 16,-2-2 0-16,-1 5-1 0,-1-2 6 0,-2 1 1 15,-3-2 6-15,1-1 6 0,-5 0 2 16,-5 0 2-16,0 0-1 0,-3-2 0 0,-1 1-1 15,4-4-1-15,-3-3-1 0,6-1-2 0,-4 0-3 16,5-2-2-16,-1-1-4 0,2-3-11 0,1 0-22 16,0-3-38-16,0-1-65 0,5-2-109 0,0-1-298 15,2-4-579-15,4 1 28 0</inkml:trace>
  <inkml:trace contextRef="#ctx0" brushRef="#br0" timeOffset="53280.4729">24750 3066 1018 0,'12'-4'469'0,"7"-1"-110"16,1 1-92-16,0 3-75 0,-7 1-68 0,0 4-65 16,-3-1-34-16,-2 5-16 0,0 5-3 0,-2 1 2 15,-2 3 6-15,-2 3 1 0,-2 0 3 0,-2 3 4 16,-1 2 0-16,-4-3-2 0,-1 1-2 16,1-3-1-16,-1-4-4 0,0 0 1 15,3 0-1-15,-1-4-5 0,3 1-3 0,0-2-1 0,3 1 1 16,2-3 4-16,2-1 7 0,5 1 9 15,1-1 5-15,5 1 0 0,6 0-3 0,4 0-6 16,1 2-7-16,-1-2-7 0,-4 1-3 0,-2 1-3 16,-7-3 0-16,2 0 0 0,-7-1-1 15,-1 0-1-15,-3-1-1 0,-2 2 1 0,2-2 1 0,-3 0 1 16,-2 4 4-16,0-3 6 0,-4 3 8 16,-1 0 8-16,-6-2 5 0,0 3 2 0,-3-4 1 15,-4-1-3-15,0-2-4 0,-6 1-4 0,4-3-2 16,-5-1-2-16,5 0-3 0,1-3-3 0,3 3-5 15,2-5-6-15,1-1-14 0,3 0-32 0,3-3-69 16,6-1-143-16,2 0-496 0,4-1-900 16</inkml:trace>
  <inkml:trace contextRef="#ctx0" brushRef="#br0" timeOffset="53586.1388">25370 3237 1969 0,'1'-3'341'0,"-1"3"-122"0,0-3-92 15,0 4-54-15,0 1-33 0,-2 1-7 0,-3 4-4 16,-4 2 5-16,0 4 6 0,-2 2-3 16,-2 2-8-16,3 2-6 0,1-1-7 0,2 3-3 15,0 3-2-15,4 1-2 0,1-2-3 16,3 3 7-16,3-6 2 0,6-3 6 0,4-2 3 0,2-5-2 16,0-4 0-16,-1-1 1 0,3-5-1 15,-3-2-1-15,2-2-1 0,-2-1-2 0,-1-4 1 16,-2-2 1-16,1-1 3 0,-5-2-3 0,1 0 0 15,-4-3-5-15,1 0-4 0,-5-2-3 16,-1 1-3-16,0-1 1 0,-1-2-3 0,-2 1-3 16,-5 2-6-16,1 0-2 0,-2 2-2 0,1 3-1 15,-2 3 0-15,0 3-5 0,3 2-14 16,2 2-31-16,4 2-51 0,1 2-56 0,1 4-94 0,5 1-260 16,4 3-941-16</inkml:trace>
  <inkml:trace contextRef="#ctx0" brushRef="#br0" timeOffset="53869.046">25921 3289 1316 0,'-3'-7'567'0,"-3"3"-288"15,-1-3-103-15,-1 3-24 0,-2 4-26 0,-7 2-7 16,-4 1-5-16,-4 5-10 0,-2 3-9 0,0 3-30 16,5 0-25-16,3 1-11 0,6 2-17 15,2 1-1-15,0-1-2 0,5 0-5 0,3 1 3 16,3-1-2-16,5-1 0 0,2-2 6 0,9-2 2 15,3-4 0-15,3-2 0 0,1-1-7 16,6-1-8-16,-4-4 0 0,0-1 0 0,-4-3 2 16,-1-1 9-16,-3 0-6 0,-2-3 0 0,-5-3 0 15,2-1-4-15,-4 0 3 0,-2 1-1 0,-4-2-2 16,-2 3-6-16,-4-5 0 0,2 4-3 16,-6-1-3-16,-3 2 1 0,1 0-11 0,-3 2-6 15,-2 2-7-15,-1 1-25 0,-1 1-47 0,2 2-115 16,0 2-309-16,2 4-598 0,4 1 18 0</inkml:trace>
  <inkml:trace contextRef="#ctx0" brushRef="#br0" timeOffset="54213.1833">26288 3272 1720 0,'3'-2'377'0,"2"-1"-121"15,0 0-38-15,-2 0-33 0,-3 3-44 0,0 1-56 16,-1-1-59-16,0 2-29 0,-1 3-5 16,-2 0 5-16,-3 6 10 0,-1 4 6 0,-2 2 0 15,0 3-3-15,-4-1 1 0,3 3 0 0,1 1-4 16,-1-1 3-16,5-2-6 0,0 0-1 0,5-1 1 16,2-2 2-16,5 0 4 0,1-1 6 0,4-3 3 15,4-1 3-15,4-1 3 0,0-3-1 16,4-3-2-16,-1-4 2 0,1-1-3 0,-4-4-1 15,3-3 4-15,-4-1-1 0,0-1 2 0,-5-3 0 16,-2 0 1-16,-1-2-5 0,-4 0 0 0,-2-1-4 16,0-4-3-16,-3 0 1 0,-4 1-7 15,-3-1-4-15,-1 1-8 0,-5 2-8 0,-5 4-5 16,-5 0-7-16,-8 4-15 0,-8 2-59 0,-5 3-180 16,-10 3-944-16,-2 1-511 0</inkml:trace>
  <inkml:trace contextRef="#ctx0" brushRef="#br0" timeOffset="55860.0568">21776 4039 1 0,'0'-2'206'0,"-1"-3"346"0,1 0-121 0,-1 2-57 16,0 2-46-16,1 2-71 0,0-2-55 0,0 4-53 16,0-3-40-16,0 1-32 0,0 2-26 15,0-3-16-15,1 0-9 0,-1 1-8 0,1-1 0 16,0 1 10-16,4 2 9 0,1 1 13 0,5 2 9 15,5 1-1-15,5-2-5 0,9 2-6 0,1-2-9 16,7 0-8-16,3-4-7 0,-6-1-5 0,4-2 0 16,0-2-7-16,-4 2-4 0,0-1-1 15,-5 1-6-15,-4 1 2 0,0 0-1 0,-7 0 1 16,-5 2-2-16,-3-2-3 0,-3-1-9 0,-3 2-10 16,-3-2-9-16,-3 2-27 0,-3 0-31 0,2-1-60 15,-1 1-92-15,-5-1-187 0,-1 0-491 16,-3-1-450-16</inkml:trace>
  <inkml:trace contextRef="#ctx0" brushRef="#br0" timeOffset="56079.8235">22017 3891 1278 0,'0'-6'479'0,"1"-4"-79"0,2 1-127 0,2 4-49 15,-3 0-39-15,1 1-45 0,0 3-53 16,-3 1-34-16,0 1-28 0,2 3-18 0,0 3-5 15,0-1 2-15,4 4 2 0,-3 3 1 0,3 4 4 16,-2 0 1-16,1 3 0 0,-1 0-1 0,-2 2-1 16,-1 0-2-16,2 2 0 0,-3-1-1 0,1 4-4 15,-1 0-2-15,1-1-8 0,0 3-24 16,0-1-47-16,0 1-90 0,2-2-201 0,0 2-617 16,-1-6-627-16</inkml:trace>
  <inkml:trace contextRef="#ctx0" brushRef="#br0" timeOffset="56381.1759">22881 3881 2524 0,'0'-4'143'0,"0"-1"3"15,0 0-29-15,0 4-24 0,0 2-20 16,0 0-31-16,0 0-25 0,0 2-13 0,-1 2-1 16,1 4-1-16,-2 3 6 0,1 7 3 15,-4 3 6-15,3 2-3 0,-2 2-2 0,-2-1 1 16,2 2-3-16,-2 0 4 0,2 4-1 16,-3-3-2-16,-2 1-4 0,4-3 2 0,-2 0-3 0,1-3-3 15,4-4 2-15,0-1-13 0,0-4-14 0,2-2-30 16,1-1-58-16,0-2-93 0,1-2-240 15,0-3-603-15,3-2-386 0</inkml:trace>
  <inkml:trace contextRef="#ctx0" brushRef="#br0" timeOffset="57587.6702">23163 3959 1725 0,'8'-3'396'0,"2"-1"-198"0,2 1-92 15,-1 3-18-15,-1 3-13 0,-2 2-19 0,-4 1-30 16,3 2-9-16,-3 3-2 0,1 2 1 0,-1 4 5 16,-3 2 0-16,-1 0 1 0,-4 0 2 15,-2 3 1-15,0-1-1 0,-6-1-1 0,1-2 0 16,-2-1-5-16,1-3-1 0,0 0-2 0,-1-2-5 16,2-1 2-16,1-2-4 0,4-4-3 15,0 0-1-15,3 1-4 0,2-3-1 0,1-1 2 0,3 0-1 16,3-2-2-16,5 0-1 0,6-1-5 15,11-3-8-15,4-1-5 0,7-3-15 16,7-1-16-16,-1-3-17 0,4 1-6 0,-1-3 11 0,-1 2 23 16,-2-3 24-16,-2-2 15 0,-4 4 10 0,-5-2 10 15,-3 4 16-15,-3-1 16 0,-6 1 14 16,-3-1 13-16,-5 4 5 0,-5 0 0 0,-2 1 0 16,-5 1-6-16,-2 1-13 0,-1 0-15 15,-3 0-15-15,-1 1-17 0,-5 2-6 0,-3 2 0 16,-4 2-6-16,-4 2-3 0,0 3 0 0,0 0-1 15,-2 3 3-15,3 2 1 0,2-1-3 0,1 3 0 16,6 0-1-16,1-1 1 0,6 0-1 16,3-1 1-16,1 0-1 0,2 0 0 0,0 0 0 15,6-3-3-15,0 4 2 0,2-1-1 0,2-1 0 16,1-2 1-16,4-2-3 0,1 0 0 0,0-2-1 16,2-3 5-16,4-4 1 0,-3 1-1 0,0-7 5 15,-2 1-3-15,1-2 3 0,-5-1 2 16,4-1-1-16,-1-1 1 0,-4 1 1 0,-3 0 1 15,3 0 2-15,-8 2-1 0,3 0-2 16,1-1-1-16,-2 0-3 0,-2 2 1 0,-1 1 2 0,0 0 0 16,1 1 2-16,-3 3 1 0,4-2-2 0,-4 2 0 15,3 0 2-15,-4 1-2 0,-1 0 0 16,3 2-2-16,-3 0-1 0,-1-2-4 0,0 4-1 16,0-2-1-16,0 0-3 0,0 2 3 0,1-1-1 15,1 2 0-15,0 0 2 0,-1 1 0 0,4-2 0 16,-2 0 2-16,3-1 0 0,-1-1 2 15,5 2 1-15,-2-2 0 0,1 0 1 0,1 0 0 16,-1-2-1-16,-1 1-1 0,-2 0 4 0,-4 0 0 16,3 1 4-16,-4-1 7 0,1 1 1 15,-2-3 0-15,0 1-2 0,1 0-3 0,-1-3-5 16,0-1 1-16,0 2-3 0,0-2-3 0,0 1-3 16,-3-1-5-16,2 1 3 0,-2-1 1 0,0 2 3 15,1-4 3-15,-1 2-5 0,-2 0 0 16,2-1-2-16,-1 2 0 0,1-1 1 0,1 2-1 0,-1 1-1 15,-1-1 0-15,3 2 0 0,0-1 0 16,1 1 1-16,-1 2-2 0,0-1 0 0,0 0-1 16,0 1-1-16,1 0 5 0,-1 0-4 0,1 0-3 15,-3 0-1-15,2 0-6 0,0 1 5 16,0 0 3-16,-1-1-1 0,1 0 6 0,-3 2-2 16,2-2-1-16,0 2 3 0,-1-1-1 0,-1 0 1 15,4 0-1-15,0-1-1 0,0-1-3 0,2 1-3 16,3 0 3-16,-2 3 1 0,6-1 5 15,8-1-1-15,7 0-1 0,8 0-2 0,9-1-2 0,1-1 2 16,2 1 0-16,-1-1 0 0,-2-1-1 16,0-1 1-16,-1 1 2 0,-2-1 0 0,-4 0 6 15,-4 0-5-15,-4-1 0 0,-5 1 2 16,-7 3-4-16,-4-1 3 0,-1-1 2 0,-7 2 1 16,-2-2 1-16,0 2 1 0,-1 2-3 0,-1-2-2 15,0 1 2-15,-4-1-3 0,-4 2-3 16,-1 1 3-16,-7 1-3 0,2 2 1 0,-3 1 3 0,-1 1-3 15,2 0 0-15,-2 2 2 16,4 0-3-16,1 2 4 0,2-1 1 0,1 1-3 0,3-3 2 16,2 2-1-16,2 0-2 0,3 2 2 15,2-3 0-15,6 2 0 0,2-1 0 0,4-1 3 0,7 3-3 16,4-2-1-16,4-1 1 0,-2-2-5 16,5-3 2-16,1 0-2 0,-4-4-1 0,-3-1 3 15,2-2 0-15,-4-3 4 0,-1-1 0 0,-2-1 5 16,-6-1-1-16,1 1 5 0,-7 0 0 0,2-4-2 15,-2 1 3-15,-4-3-3 0,-2 1 3 16,-1-2 2-16,0 1-1 0,-2-1-1 0,-4 2-4 16,0-4-2-16,-3-1-6 0,-3 3-1 15,-5 0-1-15,-2 1-2 0,-4 1 0 0,-5 2-3 0,-2 1-5 16,-4 3-12-16,-5 3-49 0,-1 4-96 16,-3 3-427-16,-5 3-1180 0</inkml:trace>
  <inkml:trace contextRef="#ctx0" brushRef="#br0" timeOffset="58168.5156">19847 4678 1 0,'-8'-3'0'16,"0"1"46"-16,-3 0 332 0,0-2-12 15,4 1-9-15,-1 3-59 0,3-1-43 0,-3-1-30 0,4 1-25 16,-1 0-22-16,3 1-25 0,-1-1-20 16,0 0-10-16,3 1-14 0,0 0-15 0,0 0-15 15,2 0-9-15,-1 0-10 0,0 0-5 0,2 0-7 16,2 0-13-16,1-2-5 0,5-1-9 0,5 1-7 16,7 0-6-16,2-1-2 0,2 3-2 15,3 0-3-15,-1 2 6 0,-5 0-8 16,4 1 0-16,-3-2 0 0,1 3-8 0,1-1 4 15,-3 1-6-15,1-1-9 0,-3 3-10 0,0-1-25 16,-8-1-26-16,4 2-40 0,-9-1-58 0,-3 0-94 16,-2 0-132-16,-6 1-219 0,-3 2-255 0,-4 0 221 15</inkml:trace>
  <inkml:trace contextRef="#ctx0" brushRef="#br0" timeOffset="58347.1031">19792 4873 1 0,'-3'4'266'0,"0"-1"-13"0,0 3-51 15,4-4 102-15,3-2 108 0,-1 0 34 0,2 0-44 16,1 0-111-16,5-1-105 0,4 0-69 0,0 0-36 16,5-3-21-16,1 2-18 0,-1 1-11 15,1 0-14-15,4-1-6 0,-1 2-11 0,1 0-6 16,2 0-12-16,3 3-29 0,5-1-77 16,2 3-246-16,1-1-1127 0</inkml:trace>
  <inkml:trace contextRef="#ctx0" brushRef="#br0" timeOffset="58957.9726">21018 4648 816 0,'2'-5'417'0,"-1"0"-46"0,0 2-60 16,-1 0-7-16,2 2-26 0,-2 0-60 16,0 0-53-16,0 1-45 0,-1 0-42 0,2 1-30 0,-1-1-15 15,0 0-15-15,-1 1-5 0,1 0-2 16,0-1-5-16,-1 2 0 0,1 0 2 0,0 3 2 16,0 3 3-16,-2 0 6 0,-2 2 2 15,1 2 4-15,1 0 4 0,1 1-3 0,-3 1-3 0,1 0-5 16,1 1-4-16,0-2-4 0,-1 4 1 15,0 0 0-15,1-1-2 0,1 0-1 16,0 0-2-16,1-1-2 0,-3 0-1 0,3 0 0 0,3 0 1 16,-3-3-3-16,1 1-1 0,0-1 1 15,0-2-1-15,0 1-2 0,2-3-2 0,0 1-18 16,-1 0-31-16,3 0-41 0,0 0-82 0,-1 1-163 16,3-1-672-16,1-1-649 0</inkml:trace>
  <inkml:trace contextRef="#ctx0" brushRef="#br0" timeOffset="59594.1463">21694 4749 598 0,'2'-3'689'0,"-2"-2"-290"0,0 0-110 15,-2 3-39-15,1 2-24 0,0 0-46 0,0 0-59 0,0 0-44 16,-1 0-36-16,-3 2-22 0,1 3-7 0,-5 2 3 15,-2 2 7-15,-2 2 12 16,-2 1 6-16,2 3-2 0,-3-1-3 0,4 1-9 16,1 1-7-16,0-2-1 0,2 2-6 0,0 1 0 15,0-1-1-15,7 1-3 0,2-2-1 0,0-1 2 16,6 0 4-16,0-1 0 0,3-2 9 0,1-1-7 16,2-3-1-16,3-1 2 0,-1-2-5 0,0-4 5 15,2 0-1-15,-4 0-1 0,2-3-1 0,-1-1 0 16,-2-3 0-16,0-1-2 0,-1 0 2 15,0-2-8-15,1-1-1 0,-3 0-1 16,-2 0-4-16,0-1 3 0,4-3 1 0,-5 3-2 0,-1-3-1 16,-2 1 0-16,0 3-1 0,-2-1 0 15,0 3 3-15,-3 0-8 0,0 1-5 0,-4 1-8 16,-2 0-11-16,0 2-8 0,-1 2-12 0,-3 0-34 16,-2 2-63-16,0 1-142 0,3 1-384 15,1 2-941-15</inkml:trace>
  <inkml:trace contextRef="#ctx0" brushRef="#br0" timeOffset="60108.6414">22253 4735 1705 0,'-3'-3'336'0,"-4"0"-91"0,2-3-67 16,-2 3-9-16,-1-4-16 0,2 3-29 15,-3 0-35-15,-1-1-26 0,-1 3-24 0,0 1-16 16,1 0-9-16,-1 1-5 0,-1 1-4 0,0 1 4 16,0 3-8-16,2 1-1 0,0 4 0 0,-1-1-5 15,2-1 5-15,4 4 0 0,-1-2-1 16,3 2-2-16,3-1-1 0,3 1-1 0,0-1-2 16,4-2 2-16,3-2-5 0,1 1 1 0,0-5 3 15,0 2 2-15,3-2 4 0,-2-3 4 16,-1-1-2-16,0-4 3 0,-1 1 2 0,4-1 2 15,-1-2 3-15,-1-1 3 0,1 0 0 16,-2-2 2-16,0-2 3 0,-1 4-5 0,-1 0 9 0,-1 0 2 16,-2 2 3-16,0 1 9 0,-4-1-1 0,3 3 3 15,-4 1 0-15,0 2-3 0,-1 0-13 0,0 0-10 16,0 1-7-16,0 0-12 0,0 0 4 0,0 4-1 16,0 0 0-16,0 3 6 0,1 1-2 15,-1 5 0-15,0 2 1 0,-1 2-2 0,0 0 1 16,-2 2-1-16,-2 2 1 0,1 3 1 0,-3-2-2 15,1 4 0-15,1-1 0 0,-2-4 1 16,5 0-2-16,-1-3 1 0,2 0-1 0,-2-1 0 16,2-1 0-16,1 1 0 0,0-2 1 0,1-2-3 15,2 0 1-15,-2-4-1 0,1 1-5 16,-1-3 0-16,-1-2-11 0,2 3-13 0,0-3-17 16,0-3-24-16,1 1-32 0,-2-4-33 0,-1 0-105 15,2-2-256-15,0-1-653 0,0-2-85 0</inkml:trace>
  <inkml:trace contextRef="#ctx0" brushRef="#br0" timeOffset="62336.5175">22819 4818 1 0,'-1'-2'0'0,"-1"-1"0"0,-2 0 0 0,2-1 67 15,2 3 248-15,-1-2-65 0,1 3-53 0,0-2-37 16,-1 0-18-16,1 1-8 0,-1 1-3 0,1-3-2 16,-1 2-4-16,1 0-9 0,0 0-11 0,0-1-12 15,0-1-12-15,0 2-8 0,0-2-5 16,0 0-3-16,1 1-3 0,0-1-5 0,0 2-7 15,0-1-5-15,1-1-5 0,3 1-3 16,-2-3-2-16,4 3-8 0,-2-1-4 0,4-1-3 0,1 2-3 16,1-1 1-16,3 2-3 0,-2 0-4 15,0 1-1-15,-1 1-5 0,0 1-2 0,-1 2-3 16,-1 0 1-16,0 1-3 0,-1 6 1 0,-2-2 0 16,1 4-1-16,-4-2 0 0,2 4 1 0,-4-1-1 15,-1 4 2-15,-2 0 3 0,-3 0-1 16,0-1 4-16,-5 2 6 0,0-1 1 0,-5 0 3 15,2-3 1-15,-3 1-6 0,0-3 3 16,-1-1 0-16,-1-1-1 0,4-3 1 0,-3-1-1 0,4-2 0 16,0 1-1-16,4-4 1 0,2 0-1 15,3 0 0-15,-1-1 1 0,5-1-5 0,4 0 2 16,-4 0 0-16,1 0-3 0,0-1 0 0,1 1-5 16,-1 0-2-16,0 0 0 0,5 1 2 15,-2 0 6-15,4 0-1 0,3 1 2 0,0 1-4 16,3 0 3-16,0-2 0 0,2-1-1 0,0 2 5 15,0-2-4-15,1-2 0 0,1 1-1 0,1 1 0 16,0-2-3-16,-2 1-2 0,-1 0 2 0,-4-2-6 16,3 1 5-16,-4 0-1 0,-3-1-2 15,-1 1 6-15,0 1-6 0,-5 0-1 0,3 1-6 16,-4-2-12-16,0 0-21 0,-1 1-54 16,0-1-94-16,2-1-225 0,0 0-580 0,6 0-350 15</inkml:trace>
  <inkml:trace contextRef="#ctx0" brushRef="#br0" timeOffset="62710.2708">23530 4817 2199 0,'-4'-3'228'0,"-3"-1"-48"0,-2 0-37 15,5 3-22-15,-3 1-27 0,-1 0-36 16,-3 2-22-16,1 3-10 0,-1 1-6 0,-6 2 0 15,5 3-5-15,-3 0 0 0,-1 4 0 0,4-1-7 16,1 2 3-16,1 1-2 0,2-1-2 0,4 1 5 16,0 0-4-16,7-2 0 0,-1-1 1 0,2 0 4 15,7-3 2-15,-1-2 3 0,6-1 3 16,-3-3-6-16,6-1 5 0,-2-3-3 0,-1-1-2 16,2-4 3-16,-1 2-6 0,-2-2-1 15,1-3 0-15,-2 0-3 0,-3 0 3 0,0-3 0 16,-2 2 0-16,2-2 0 0,-2-1 3 0,-3 1-2 15,-2-3-1-15,-2 2 2 0,2-1-6 0,-4 1-1 16,-5-1-1-16,3 1-6 0,-5-1 1 0,2 4 0 16,-4 0-6-16,-1 1-1 0,0 0 0 0,-1 1-4 15,-2 3-1-15,-1-1 5 0,3 2-12 16,2 2-13-16,5 0-28 0,-3 3-55 0,7 1-72 16,2 0-113-16,6 0-288 0,8 3-838 0</inkml:trace>
  <inkml:trace contextRef="#ctx0" brushRef="#br0" timeOffset="63048.4866">24069 4830 1633 0,'-8'-1'435'0,"2"-2"-231"0,-6 1-83 16,3 2-9-16,1 1-4 0,-2 3-6 15,-4-1-17-15,1 4-12 0,2 1-12 0,-2 1-16 16,1 2-8-16,0 2-11 15,4 1-6-15,1 2-2 0,1 0-4 0,4 0 0 0,2 2 0 16,5-3 2-16,0 1-1 0,5 1 5 0,6-2 0 16,3-2-2-16,2-1 2 0,2 0-7 0,0-2-3 15,2-3 0-15,-2-2-2 0,-1-2 3 16,0-4 4-16,-3-2 4 0,1-3 1 0,-2-3 6 16,-5 0 2-16,0-1 2 0,-2-2 3 0,-4 0-2 15,1-2-2-15,-6-1-2 0,3 0-5 0,-5-3 1 16,-4-1-4-16,2 0-3 0,-6-2-3 15,2-1-3-15,-10 3-3 0,3-1-4 0,-7 0 3 16,-3 4-7-16,-2 2-5 0,-2 2-8 0,-2 7-26 16,-3 5-62-16,-1 6-221 0,-2 8-1195 15</inkml:trace>
  <inkml:trace contextRef="#ctx0" brushRef="#br0" timeOffset="66556.3692">12598 6260 1 0,'0'-3'0'0,"-1"-4"222"16,0 2 153-16,0-2-3 0,-1 2-46 0,1 0-38 15,1 0-45-15,-1 0-50 0,-1 0-29 0,0 2-25 16,1-1-22-16,-3 1-17 0,-2 0-16 0,1 1-15 15,0-1-12-15,-3 1-17 0,1 2-14 16,-6 0-10-16,1 3-3 0,-6 1-4 0,0 3-1 16,-5 4 1-16,0 2-5 0,1 1 6 15,-5 1 2-15,5 4 0 0,-7 1 5 0,2 3-5 0,2 4-2 16,-3-1-1-16,4 2-2 0,4 1 0 16,0-1 0-16,5 0-2 0,2-2 0 15,7-1-1-15,1-2 0 0,5-1 1 0,3-3 4 16,3-1 2-16,3 0 5 0,5-1 3 0,5-1-1 0,5-4 2 15,4-2-1-15,9-4-3 0,5-4 0 16,0-4-7-16,7-2-6 0,-3-4-4 0,0-2-5 16,-3-3 0-16,-4 1-1 0,0-2 1 0,-8 3 2 15,-6-4 2-15,-3 1 3 0,-3-1 0 16,-4-1 3-16,-4 2 0 0,-2 0 1 0,-4 1 1 16,-1 1 2-16,-8 3 3 0,0-2-1 0,-1 4-1 15,-2 3-3-15,-3-3-3 0,0 3-2 0,-7 3-1 16,4 0-2-16,-7 3 2 0,1 5-2 15,0 1 0-15,-3 0 1 0,4 6 1 0,-1-2 0 0,5 5 0 16,-2 0-2-16,7 2 0 0,2-1 0 16,3 2 0-16,4 0 4 0,4-1-3 15,3 0 1-15,7-2-1 0,3-5-1 0,6-3 2 0,2-7 2 16,4-3-1-16,4-2-2 0,2-7-1 0,-1-2-2 16,0-2 1-16,-3-4 1 0,-5 1 2 15,-2-2 1-15,-4 2 1 0,-2 0-1 16,-3-1 1-16,-3 0 1 0,-2 2 0 0,-4 1 0 15,-1 2-1-15,-1 1-1 0,-1 5 0 0,-1-3 1 16,-1 7 1-16,-1 0 0 0,0 2-2 0,0 2-6 16,0-1-9-16,0 2-12 0,0 1 1 0,0 4 4 15,0 2 7-15,1 2 11 0,0 4 1 0,0-1 0 16,2 2 1-16,-1 1-1 0,0 0 1 16,-1 3-2-16,3-5-2 0,1 0-4 0,0-3-14 15,2-4-24-15,4-3-16 0,5-6-15 0,2-5 0 16,6-5 13-16,5-2 5 0,-1-4 5 0,3-1 7 15,-2-2 4-15,0 0 8 16,1-1 15-16,-2-2 10 0,1-1 13 0,-5-2 8 0,-1 1 10 16,0-1 8-16,-3 1 9 0,0-1 17 0,-5 3 15 15,2 3 14-15,-6 6 10 0,-2 2 1 0,-6 3-3 16,0 3-10-16,-2 4-19 0,-1 2-24 0,-1 1-21 16,-1 2-17-16,0 1 1 0,0 3 4 0,-6 5 6 15,0 5 3-15,-2 4-3 0,-1 0-1 16,1 2-5-16,2 1-3 0,-3-2 3 0,2 5-3 15,2 2 0-15,-1 3 1 0,1 1-6 0,-1 2 0 16,4-4-20-16,4-4-32 0,4-6-35 16,6-10-39-16,1-6-44 0,3-6-71 0,7-7-194 15,0-2-368-15,8-5-114 0,0-3 521 0</inkml:trace>
  <inkml:trace contextRef="#ctx0" brushRef="#br0" timeOffset="66729.2174">13713 6352 1 0,'11'-19'273'0,"-2"-7"380"0,1-2-108 16,-4 8-100-16,0 10-90 0,-4 4-75 0,3 2-82 15,-5 3-63-15,0 2-56 0,-2 2-46 16,2-1-25-16,-3 0 3 0,1 5 5 0,1 6 12 0,-6 1 8 16,4 6-2-16,-2 2-3 0,1 2-8 15,-1-2-8-15,2 1-1 0,1 3-7 16,1 2-1-16,-4 1-1 0,0 6-1 0,3-1 0 16,-5 3-3-16,2 0-16 0,-1 2-43 0,-3-3-82 15,0 2-181-15,-1-1-559 0,2-8-759 0</inkml:trace>
  <inkml:trace contextRef="#ctx0" brushRef="#br0" timeOffset="66889.6881">13735 6461 2126 0,'8'-7'184'0,"3"0"-72"0,7-2-77 0,1 3-11 0,5 1-5 16,-2 3-5-16,6 3-23 0,-3 2-37 0,4 4-290 15,2 2-1157-15</inkml:trace>
  <inkml:trace contextRef="#ctx0" brushRef="#br0" timeOffset="69995.7464">10834 5842 1 0,'-3'1'0'0,"-1"-2"0"0,0 1 0 0,2 0 0 16,2 0 0-16,0 0 0 0,2 0 0 0,-1 0 0 15,1 0 0-15,-1 0 0 0,0 1 0 0,5-1 0 16,1 2 135-16,2-2 43 0,3 1-37 15,2-1-33-15,-1 0-24 0,3 1-12 0,-2-1-6 16,5 1-4-16,0 0-4 0,0 0-5 0,2-1-1 16,2 0-2-16,1 0-1 0,5-1-3 15,-1 0-5-15,9 0-2 0,-2-1-4 0,8 0-5 16,5 0-2-16,1 1-4 0,3 0-4 0,1 0-3 16,3 1 0-16,-1-2-3 0,-1 2-4 0,1 0 1 15,0-1 2-15,0 0 3 0,1-2 5 16,4 0 2-16,-1 0 2 0,5 1 5 0,2-1 8 0,5-1 6 15,0 2 3-15,1-3 1 0,4 3-5 0,3 0-2 16,3 0-3-16,1-1-1 0,8 2 0 16,1-3-3-16,2 2 0 0,6 1-3 0,-2 0-7 15,0-1-4-15,4 1-3 0,-1-2 0 0,5 2 1 16,-2-2 0-16,4 1 4 0,-3-1 3 16,3-1 1-16,-3 2 2 0,3-1-4 0,-3-2 0 15,2 2-1-15,-2-2 3 0,-1 0 4 0,-2-1-4 16,0-1 0-16,-2 3-3 0,-1-2-6 15,-5 0 3-15,-2-1-2 0,-4-1 2 0,-5 2 1 16,-5-2 3-16,-5 2 1 0,-3-1 1 0,-7 0-3 16,-4-1-3-16,-8 1 0 0,-5 1-4 0,-2 2-2 15,-9-2-1-15,-3 0-3 0,-6 3 3 16,-11-1 2-16,-6 2 8 0,-7 2 7 0,-2 0 3 16,-1 0-8-16,0-2-18 0,1 2-22 0,-1 0-36 15,-1 2-18-15,-4 0 0 0,-3 0-29 0,-2 3-69 16,-5 1-188-16,-3 1-470 0,-1 0-416 0</inkml:trace>
  <inkml:trace contextRef="#ctx0" brushRef="#br0" timeOffset="71049.4416">10390 5738 1 0,'-1'-12'431'0,"-2"-7"144"15,-3-7-197-15,5 1-59 0,-1-2-41 0,1-2-52 16,2-4-53-16,0-3-40 0,1-4-23 0,2-6-4 16,1-1-28-16,4-3-13 0,-3-3-20 15,1-5-20-15,3-1 2 0,-2 1 4 0,0 0-3 16,-1 3-7-16,0 0-3 0,4 2-9 0,-3 1 0 15,-1 4-1-15,-2 1 1 0,4 2 0 16,-4 2 0-16,1 8-4 0,1-2-1 0,-4 4 0 0,6 3 0 16,-5 0 0-16,1 5 1 0,-2 1-2 15,-1 3-1-15,1 3 2 0,-1 3-3 0,-2 3 0 16,2 2 1-16,-1 4-1 0,-1 0-1 0,0 4-2 16,2-1-3-16,-2 3-3 0,0 3-5 0,0-3-9 15,1 0-5-15,2 1 4 0,1 0 6 16,2 0 10-16,1 0 7 0,2 2-1 15,3-3 1-15,1 1 2 0,1-1-2 0,4 0 2 0,0 0 0 16,4 0-2-16,0-1 1 0,6 1-1 16,0-1-3-16,6 1 3 0,2 1 0 0,4-1 0 15,0 1 0-15,2 0-1 0,3 1-1 0,1 1 2 16,6-1 1-16,4 1 0 0,5-2-1 0,4-1-1 16,3-1 1-16,5-1 0 0,3 0 0 15,0 0 0-15,5-2-1 0,1 1 0 0,0-1 1 16,6-1-1-16,5 2 1 0,-1-1 0 0,4 2 0 15,2-1-2-15,5-1-1 0,1 0 1 0,4 1 1 16,2 1 1-16,3 1 2 0,0 0-2 16,0-1 0-16,2 1-2 0,0-1 0 0,-2 1 0 15,4 0 1-15,0-1 1 0,3-1 0 0,-2 1 1 16,-1 0-1-16,-3-1 0 0,4 1 0 0,-4 1 0 16,-2 0 1-16,0 1 2 0,-2 0-1 0,-7 1 1 15,-2 2-1-15,0 0-3 0,-8-1 1 16,-5 3-1-16,-5 1 0 0,-8 3 2 0,-6-1-1 15,-2 1-1-15,-10 2 1 0,-1 1-3 16,-8 2-2-16,-5 3-3 0,-8-1 1 0,-4 2 1 0,-2-1 1 16,-2-4 3-16,-6 3 1 0,1 1 1 15,-4-2 0-15,-5 2-2 0,-1-1-2 0,-2 0 0 16,-4 2 1-16,-4 3 3 0,-2 4 4 0,0 2 2 16,-2 5 0-16,-5 4 2 0,-4 5 1 15,-4 5-2-15,-4 4 1 0,-3 3-3 0,-3 3-1 16,0 1 3-16,-3-1-2 0,1 0 0 0,4-7-1 15,4-4-2-15,1-8-1 0,6-10 3 0,2-4-4 16,5-2 0-16,-1-2 0 0,-2-4-6 16,6 3-15-16,-1-2-73 0,2-3-206 0,-3-1-709 15,3-4-621-15</inkml:trace>
  <inkml:trace contextRef="#ctx0" brushRef="#br0" timeOffset="71834.6993">11374 2365 1 0,'-15'4'0'0,"-5"0"0"15,-3 3 0-15,1 1 0 0,2-2 0 0,6 0 0 16,0-2 3-16,5 1 142 0,4-2-8 0,1-1-26 16,3 0-20-16,1-1-7 0,1 0 2 15,1 1 18-15,-1 2 19 0,3-1 9 16,-1 3 10-16,4 0 13 0,5-1 13 0,5 0 5 0,7 2-11 15,10-3-26-15,8-1-33 0,9-2-31 0,10-1-19 16,9 0-11-16,12-1-10 0,10-2-7 16,7 0-1-16,11 0-9 0,6-2 0 0,8 1-2 15,6 0-5-15,2-2 1 0,7-2-1 0,5 0-1 16,7-1-1-16,0-1 0 0,4 1-2 16,1-2-2-16,-2 2 6 0,-1 0-5 0,-3-2-1 15,-6 3 1-15,-10-3-4 0,-3 3 3 0,-3 1 2 16,-9-3 0-16,-4 4 3 0,-12-1 0 0,-6 1 1 15,-7 0-1-15,-4 4 0 0,-6-2-2 0,-9 1 2 16,-8 2-2-16,-10 0-3 0,-12 0 2 0,-11 1-2 16,-10 0 2-16,-12 0 7 0,-6 0 10 0,-3-1 5 15,-1 1-10-15,-4 1-15 0,-4-1-34 16,-3 2-58-16,-8 1-125 0,-8-1-338 0,-3 1-534 16</inkml:trace>
  <inkml:trace contextRef="#ctx0" brushRef="#br0" timeOffset="72763.1287">11105 2282 590 0,'-5'-15'305'15,"-4"-8"1"-15,1-4-65 0,3-3-8 0,2 2-12 0,1-4-29 16,2-6-25-16,0-1-32 0,0-5-31 15,2 2-26-15,2 1-20 0,0-2-10 0,2 1-8 16,2-4-4-16,-1-1-2 0,1 0-3 0,-1 0-3 16,-1 3 1-16,3 2-3 0,-3 3-3 15,-1-1-3-15,1 0-4 0,1 6-5 0,-3-1-2 16,4 5 1-16,-3 0-5 0,2 3 0 0,-2-1 1 16,2 2-8-16,-2 0 9 0,-2 1-1 15,0 3-2-15,1 1 7 0,-2 5-8 0,0 0 1 16,0 3-2-16,3 3 0 0,-2-3-3 0,2 4 0 15,2-1-1-15,-2 1-4 0,0 2 2 0,5 0-1 16,1 1-2-16,3-1 5 0,2 2-5 16,4 0 4-16,-1 1 0 0,6 0-2 0,3 0 3 15,2 1-2-15,2 1 2 0,5 1 0 0,2 0 4 16,6 0-2-16,1-1 0 0,6 1 2 0,8 0-4 16,3 1 1-16,9 0 2 0,8 0-5 0,7-1 5 15,8 0-3-15,5 1 0 0,5-3 0 16,7 3 1-16,3-6 0 0,10 3-3 0,3 2 6 15,3-1-4-15,3 3 1 0,1 0 1 0,-2 0-4 16,2 1 3-16,-3 2 0 0,-4-1 0 0,-3 1 2 16,-6-1-3-16,-7 1 3 0,-4-1-2 0,1 2 2 15,-8-1-2-15,0 1 1 0,-6 1 2 16,0 1-6-16,0 2 5 0,-5-4-4 0,2 5-1 16,0-2 6-16,-6 1-4 0,1-3 2 0,-5 0 1 15,-9 1 2-15,0-3-5 0,-3 1 2 16,-7 0-1-16,-2-1-3 0,-3-1 2 0,-7-2 0 15,-2 2 0-15,-8-3 0 0,-8 2-2 0,-4-1 4 16,-8-1-1-16,-4 1-2 0,-5-1 2 0,-5 0-7 16,-3 2-1-16,2-1-10 0,-1 1 0 15,1 3 0-15,-2-1 0 0,2 2 9 0,-1 1 0 0,5 3 4 16,-1 2 0-16,2 2 1 0,5 1 3 16,-2 2 1-16,4 1 0 0,-3 1-1 15,3 1 0-15,-1 0-3 0,-4 0-2 0,1-1 2 16,-1 2-4-16,-3 1 2 0,-4 2 1 0,0 1 1 15,-2 3 3-15,-3 1 2 0,-2 5 2 16,-4 1 3-16,-4 6 1 0,-3-1 1 0,-8 4-4 16,-2 4-1-16,-3-2 0 0,2 1 1 0,-5-1 2 15,5-2 3-15,-3-1-3 0,6-7-1 0,3-3 0 16,1-7-1-16,1 0 1 0,1-4 5 0,1-5 5 16,-5-3 7-16,2-1 8 0,-10-6 4 0,2 2 1 15,-7-2-1-15,-5-3-5 0,-5-1-5 16,-10-3-5-16,-7-2-4 0,-7 1-5 0,-9 0-3 15,-6 0-6-15,0 2-18 0,-3 0-77 16,-4 4-357-16,5 3-1184 0</inkml:trace>
  <inkml:trace contextRef="#ctx0" brushRef="#br0" timeOffset="74055.9576">14436 6525 1 0,'-2'0'0'0,"-3"-3"224"16,2 2 44-16,2 1 49 0,2-1 15 0,-1 1-35 16,0-2-69-16,0 1-67 0,0 0-11 15,1 0-14-15,3 0-31 0,-2 0-8 0,0-1-11 16,0 1-11-16,3-2-12 0,-2 2-13 0,2-1-11 16,1-2-5-16,4 4-6 0,-1 0-6 0,2-1-5 15,2 1-6-15,2 0-3 0,0 0-3 0,2 1 0 16,-1-1-1-16,2 0 0 0,1 0 0 0,1 0-1 15,-1 0-1-15,2 0-1 0,-3 0 2 16,-3 0 0-16,3 0-3 0,-6 3-9 0,4-3-15 16,-5 1-25-16,-1-1-50 0,-4-1-91 0,0 1-178 15,1 1-390-15,-4-1-417 0</inkml:trace>
  <inkml:trace contextRef="#ctx0" brushRef="#br0" timeOffset="74263.5899">14414 6733 269 0,'1'0'459'0,"-1"1"-201"15,2-1 55-15,3 0 53 0,-2-1 22 16,1-2-82-16,5 0-148 0,5-2-57 0,0 0-31 0,4-1-23 16,2 3-14-16,3-2-10 0,-1 1-8 15,6 0-7-15,-1 0-1 0,0 3-5 0,1 1 0 16,1 0-7-16,0 0-16 0,1 0-31 0,0 0-112 15,-3 0-302-15,3 0-838 0</inkml:trace>
  <inkml:trace contextRef="#ctx0" brushRef="#br0" timeOffset="74706.683">15926 6259 343 0,'1'-5'637'0,"-2"0"-134"0,1-1-96 16,0 1-69-16,0 2-69 0,0 2-77 16,0 0-46-16,0 1-43 0,0 2-35 0,0-2-31 15,0 1-18-15,0 1-11 0,0-4-5 0,0 4-5 16,-1-2-3-16,1 5 0 0,0 1 3 16,-3 2 5-16,2 5 8 0,1 1 5 0,-1 2 4 15,1 2 4-15,0 2 2 0,-1-1 1 0,1 1 0 16,-2 2-7-16,0-1-7 0,-2 4-1 0,3 2-6 15,-1 0 5-15,-2 1 3 0,0 1-1 16,3-5 2-16,0 2-7 0,1-3-1 0,1-3-2 16,-1 1 1-16,1-2-1 0,0-2 1 0,2 0-2 15,-1-1-5-15,0-1 1 0,-1-1-5 16,0-3-14-16,1 0-23 0,1-2-68 0,-1-2-121 16,0 0-327-16,1-4-1077 0</inkml:trace>
  <inkml:trace contextRef="#ctx0" brushRef="#br0" timeOffset="75124.091">16368 6396 845 0,'4'-3'944'0,"-2"-2"-603"0,0-2-90 0,-1 4-52 16,0 0-9-16,0 2-22 0,-1-1-42 0,0 2-44 15,0 0-33-15,0 1-25 0,-1-1-16 16,1 0-7-16,-1 1-8 0,0 2 1 0,-2 0 2 16,-4 5-1-16,-3 0 12 0,0 3-1 0,-3 2 1 15,1 3 6-15,-4 2-5 0,4 2-1 0,0 1-1 16,1 0-3-16,3-1 1 0,1 3-3 0,6-3 2 16,2 1-4-16,5-4 7 0,-2 0 0 15,5-3 3-15,2-1 4 0,-1-1 0 16,6-2 2-16,-2-2 0 0,4-3-1 0,-4-4 3 0,5-1-3 15,-1-2 0-15,-4-3-5 0,2-2 7 0,-2-4 1 16,-3 0 1-16,2-3 2 0,-1 0-9 16,-4-4-2-16,-2-1-1 0,2 2-2 0,-5-1 4 15,-3-2-1-15,0 1-1 0,-1 1-2 0,-3 0-1 16,-3-3-1-16,-1 3-2 0,1 0 4 16,-6 5-9-16,3 0-2 0,-1 4-6 0,0 1-10 0,-3 2 1 15,-3 4-6-15,-1 1-9 0,0 2-28 16,2 2-53-16,-3 4-118 0,5 0-370 0,-2 5-1070 15</inkml:trace>
  <inkml:trace contextRef="#ctx0" brushRef="#br0" timeOffset="76216.3424">17284 6185 1 0,'0'-3'31'16,"0"-2"411"-16,-2-4-53 0,2 5-36 0,-1-1-43 0,1 1-38 15,-1 2-50-15,-1-1-42 0,1 3-40 16,0 0-42-16,1 0-26 0,-2 0-28 0,2 0-22 15,-3 2-14-15,2-1-5 0,-2 3 1 0,-5 0 1 16,-1 2 3-16,-2 2 0 0,-2 0 0 0,3 2 1 16,0 2 1-16,-1 1 0 15,1 0-1-15,2 0 0 0,-1 2-2 0,1 1 1 0,4 1 4 16,-2 0 2-16,5 0 2 0,1-2 6 16,0-2 5-16,6 3 10 0,-2-3 6 0,4-1 1 15,2 0-1-15,2-1-3 0,2 3-4 0,2-4-5 16,3 4-3-16,0-2-8 0,2 1-4 0,1 0-3 15,0 1-4-15,3-1-3 0,-1 2-2 0,-4 2-1 16,-2-2-1-16,-4-2-1 0,-3 0 0 0,1 1-2 16,-3-1 2-16,-2 0-1 0,-4 0 1 0,1 0-1 15,-3-2 1-15,-1 1-1 0,-5-1 1 16,3-2 2-16,-4-1 1 0,1 2 2 0,-6-4 4 16,2-2 0-16,-2 1 3 0,-2-3 0 15,-2-1-1-15,1-2 1 0,-3-1 0 0,-2-3-2 16,3-1 0-16,-4-1-2 0,2-2-3 0,0 0 1 15,3-2-2-15,0-2-1 0,4-1 1 0,4 0-2 16,3-1-1-16,4-3-2 0,1-2-7 0,7 1-2 16,4-4 1-16,1-2 2 0,5 0 2 0,2-3 2 15,6 2 1-15,-3-2 1 0,2 3 0 16,-2 0 0-16,-2 1 0 0,-4 2 4 0,0 0 0 16,-3 4 2-16,-2 0 0 0,-1 1 2 15,-4 2 3-15,-1 2 2 0,-4 0 2 0,0 1 2 0,-2 0 2 16,0 4 0-16,-2-2-4 0,1 4-1 15,-2 0-5-15,-1 1-4 0,-1-1-1 16,-3 3-8-16,4 0 0 0,-3 0-2 0,-2 3-2 0,-2 0 0 16,-2 3-1-16,-2-2 1 0,-1 4 3 0,-1 1 0 15,1-1 1-15,-1 1-1 0,1-1-3 0,4 3-5 16,0-1-8-16,3 0-22 0,0 3-50 16,0-2-79-16,4 1-179 0,-1 1-498 0,3-1-762 15</inkml:trace>
  <inkml:trace contextRef="#ctx0" brushRef="#br0" timeOffset="78253.5041">18358 6202 1 0,'3'-4'0'15,"1"-4"237"-15,0 0 236 0,2 0-60 16,-4 0-58-16,1 2-61 0,-3 0-56 0,1 1-46 0,0 0-33 16,-1 0-31-16,0 2-20 0,-1 0-15 15,0-1-20-15,1 2-11 0,-2-1-10 0,1 1-9 16,0-2-10-16,0 4-6 0,1 0-9 0,-3 2-10 16,3-2-3-16,-1 2-7 0,-3-1-1 0,-2 3-1 15,-4 3 0-15,-4 0 2 0,0 5 2 16,-4 2 0-16,-2 2 3 0,0 6 0 0,-3 5 1 15,0 1 1-15,-3 5 1 0,0 2-1 0,0 2-2 16,-1 0 0-16,5 1-1 0,1-3 1 0,3 3-1 16,8-5 0-16,0-2 2 0,8-4 0 15,4-2 7-15,6-4 4 0,1 1 4 0,5-4 7 16,5-2 2-16,2-1 1 0,6-3 0 16,-4-2-6-16,6-3-3 0,-3-4-4 0,1-4-2 0,0-1-2 15,-3-3-4-15,0-2 1 0,-1 2-5 16,-4-3 4-16,-3-2-1 0,0 1 3 0,-5-1 4 15,0-1-1-15,-4 2 0 0,-2-3-1 0,-3 2 0 16,-1-1-2-16,-2 4-3 0,-1-1-3 0,-3 0-6 16,-1 1 0-16,-4 1-2 0,0 1-1 15,-6-2 3-15,-1 3-3 0,-4 1 0 0,-2 1-1 16,-1 0 0-16,1 1 4 0,0 1-1 0,2 1 2 16,2 1-3-16,3 0 0 0,6-1-3 0,3 1-11 15,4 1-11-15,3-1-31 0,2 4-35 16,5 0-40-16,4 0-74 0,11 0-127 0,9 1-453 15,10-5-767-15</inkml:trace>
  <inkml:trace contextRef="#ctx0" brushRef="#br0" timeOffset="78604.8301">18793 6454 1147 0,'-3'-5'479'0,"-3"-2"-107"15,-1 0-121-15,2 1-58 0,-2 4-48 0,-2 1-54 16,-3 2-37-16,0 5-15 0,-1 0-2 15,-6 5 6-15,2 4 3 0,-2 1-1 16,-1 2-8-16,5 0-3 0,-1 1-7 0,6 1-5 0,1 0-1 16,5-3-6-16,4 1-1 0,3-1 3 0,3-3-1 15,3 1 6-15,4-1 2 0,5-1-2 16,4-2-5-16,2-3-2 0,1-3-3 0,-2-2-2 16,1-3 4-16,-1-2-6 0,-3-3 0 0,-3 0 1 15,0-5 4-15,-3 0 3 0,-1-2 1 16,-2-1-2-16,-3-1-4 0,0-1 1 0,-3-1-2 15,-2 0 0-15,-1 0 6 0,-4-1-8 0,-1-2-1 16,-1 1-1-16,-2 3-9 0,-3-4 5 0,-3 2-1 16,-1 1-2-16,-1 0 0 0,-3 1-3 0,0 1 0 15,-2 2 0-15,2 1 3 0,-4 2-8 16,4 3-3-16,0 3-3 0,0 0-13 0,6 3-7 16,1 1-33-16,2 2-60 0,6 1-79 0,4 6-118 15,6-1-278-15,7 3-516 0,8-1 237 16</inkml:trace>
  <inkml:trace contextRef="#ctx0" brushRef="#br0" timeOffset="78944.9065">19319 6409 1503 0,'-3'-2'375'16,"-1"2"-113"-16,-2-1-142 0,1 2-12 0,-3 2 4 15,-1 0 6-15,-2 2-1 0,-4 4-8 0,1 2-16 16,-1 0-18-16,-1 3-21 0,1 0-15 15,1 0-10-15,2 2-6 0,2-2-4 0,2-1-4 16,3 1-1-16,3 0-1 0,2-1 3 0,2-2 2 16,2 2 2-16,4-3 3 0,0 1-5 15,6-1 1-15,1-1-3 0,1-1-7 0,2-3 0 16,0-3-2-16,0-2-2 0,-2-1 1 0,-1-4 4 16,0-2 3-16,-3 0 2 0,-1-2 4 0,-2-2-6 15,0-1 0-15,-1-2-2 0,-4 1-1 0,-1-3 0 16,-2-2 0-16,-2-1-2 0,-2 4-2 0,1-3-3 15,-5 0-2-15,0 1-1 0,-3 2 2 16,-1-2-6-16,-1 5 0 0,-2-1-5 0,-1 4-6 16,0 1-1-16,0 3-12 0,2 3-14 15,3 2-37-15,2 2-69 0,2 4-111 0,2 4-240 0,8 1-565 16,2 2-276-16</inkml:trace>
  <inkml:trace contextRef="#ctx0" brushRef="#br0" timeOffset="79329.44">19893 6411 1777 0,'-1'-4'385'0,"-2"-3"-94"0,0 0-112 16,1 2-25-16,1-2-12 0,-3 3-21 0,2-1-23 16,-2 1-23-16,4 2-23 0,-3 1-16 15,2 1-18-15,1 1-11 0,-1-1-7 16,-2 1-2-16,1 2 1 0,-7 2 0 0,-2 5 5 15,0 2-2-15,-5 3 0 0,-2 5 0 0,1 0-2 16,-2 5 4-16,-1 4 1 0,-1 0 1 0,1 6-1 16,-2 2 1-16,2 2-2 0,1-2-2 15,8 1 4-15,5-7-3 0,7-6 0 0,5-4 3 0,5-4-2 16,6-3 3-16,1-2 2 0,7-2 1 16,1-4-1-16,4-4 0 0,2-2 0 0,1-3-1 15,-3-4 1-15,-3-3 2 0,2-4 1 0,-3-2 3 16,-4-1-1-16,-1-7 0 0,-2-1 0 15,0-5-1-15,-2-2 3 0,-3-2 0 0,-3 1-1 16,-1 0-1-16,-5 0 1 0,-4 1-4 0,-5 0 1 16,-3 1-5-16,-1 3-4 0,-5 3-1 0,-4 5-5 15,-3 5-3-15,-9 0-1 0,-8 10-6 16,-6 1-18-16,-9 6-66 0,-3 5-174 0,-8 10-935 16,-2 2-564-16</inkml:trace>
  <inkml:trace contextRef="#ctx0" brushRef="#br0" timeOffset="81103.0899">9952 8354 1 0,'-8'2'0'16,"1"-2"0"-16,-1 0 0 0,1 1 203 0,2 3 9 15,2-3-32-15,1 0-32 0,1 0-38 0,1 0-34 16,1-1-25-16,0 2-5 0,-1 0 16 15,1-1 25-15,2 1 26 0,0 1 11 0,0-1 4 16,2 0 4-16,1 2-8 0,4 0-15 0,5-2-18 16,0 1-20-16,3-2-14 0,3 2-12 15,2-1-8-15,6 0-4 0,2-1-7 0,3-1 0 16,5 2-2-16,6-2-2 0,0 1 2 0,8-1-5 16,3-1-2-16,6-1-1 0,3 1-2 15,3-1-1-15,6 1-1 0,2-1-1 0,-1 0-6 16,8 1 3-16,4 1 0 0,2-3 1 0,6 2 4 15,3-2-4-15,1-1 1 0,8 0 0 0,-2 1 0 16,6-2 1-16,3 0 0 0,3-2 0 0,5 2-2 16,2-1 4-16,3-1-1 0,1 0 3 0,5 1-1 15,3 1-4-15,2 0 0 0,3-3-3 16,1 2 0-16,-1-1 0 0,2-1-1 0,0 0 1 16,-2 0-3-16,-2 1 4 0,-4 0 1 0,-3 1 2 15,-5 1 6-15,-1-1-4 0,-10 2 2 0,-1-1 1 16,-7 3 1-16,-7-1 2 0,-9 1-3 15,-2 2-1-15,-7 0-6 0,-4 0-1 0,-8 0-1 16,-9 2-1-16,-5-1 2 0,-12 2-3 0,-5-1-3 16,-9 1-3-16,-5-2 1 0,-12 1 3 15,-4-1-2-15,-7 0-2 0,-2-1-7 0,-1 2-2 16,0-1-1-16,-1 1 2 0,-2 2 1 0,-6 0-8 16,0-1-10-16,-3 0-25 0,-7 0-59 0,4 2-138 15,-6-2-440-15,0 1-848 0</inkml:trace>
  <inkml:trace contextRef="#ctx0" brushRef="#br0" timeOffset="82410.7994">9760 8377 1 0,'-4'-15'551'0,"-1"-9"-54"0,2-8-185 0,-2 1-56 16,5-1-24-16,0-2-24 0,0 0-31 0,-2-3-32 15,1 1-30-15,-1-3-28 0,2-2-18 16,1 1-10-16,0 0-10 0,3-5-2 0,2 2-5 16,-2 2-7-16,0 2-1 0,-1 1-3 15,0 5-5-15,1 0-3 0,-1 2-5 0,2 2-5 0,0 4-3 16,-1-1 0-16,0 0-3 0,-2 2 1 16,1 1-1-16,0 2-1 0,-2 3 2 15,1 1-3-15,-1 1-2 0,0-2 0 0,3 2-1 0,-2 0 1 16,2 0-1-16,-3 2 1 0,3 2-4 15,-2 0 2-15,1 3 0 0,-2 1-1 0,3 0 3 16,-2 2-2-16,0 1-3 0,1 1 0 0,0 0-4 16,1 1 3-16,-2-1-1 0,5 2 1 0,-1 1 1 15,3-3 0-15,0 1 0 0,3 0 1 16,0 0 0-16,2-1-1 0,-2 1 1 0,4 1 0 0,0 0-3 16,1-1 4-16,0 0 1 0,3-1-1 15,-1 0 1-15,4 0-1 0,1 1 0 0,2-1 0 16,-2 0 2-16,3 1-3 0,0 0-2 0,1 1 1 15,5-2-3-15,1 3 1 0,0 0 2 0,4 0-1 16,1 1 1-16,4 1 0 0,5-1 0 16,5 0 0-16,3 2 2 0,1 2 0 0,-3-2-1 15,5 1 0-15,1-1-1 0,0-1 2 16,2 0 0-16,0-1 0 0,1-1 0 0,3 0-1 16,2 0 0-16,-1-1 0 0,0-1 0 0,-2-2 1 15,-2 3 1-15,2-1-1 0,-1 2-4 16,4-1 5-16,1-1-2 0,2 1 3 0,4-1 2 0,3 2-4 15,1-2-1-15,-1 0-1 0,1 1 1 16,-3 0 1-16,-2 1-1 0,1-2 0 0,-2 1-2 16,0 1 1-16,-1 0 3 0,2-1 1 0,-1 2 1 15,2 0-3-15,-1-1-1 0,1 1-1 16,0 0-1-16,1 0 0 0,0-1 1 0,2 1 0 0,0-1 1 16,0-1 1-16,3 1 1 0,-4 0 1 15,1-1 2-15,0 0-3 0,-4 2 0 0,0 0-1 16,2 0-3-16,-4 0 4 0,-1 0 1 15,0 2 2-15,1-2 0 0,-1 2-2 0,-1 0 0 0,0 0 0 16,-7 0 1-16,4 1-3 0,-5-1 0 16,1 0-2-16,-2 1 0 0,-2-1 3 0,-3 0-2 15,0 2 3-15,-1-1-2 0,2-2 0 16,-4 1 1-16,-1 0-2 0,-3 0 3 0,0 0-2 0,-5-1 0 16,2 1 1-16,-5-2 0 0,-1 0 1 15,-5 2 2-15,3-1-1 0,-6-1-2 0,-3 1 0 16,-7 0-3-16,-2-1 3 0,-8 3 1 0,-2-3-2 15,-4 0 0-15,-4 0-1 0,-2 0-1 16,0 1 2-16,-1-1 0 0,1 0 2 0,-1 0-4 16,1 0-3-16,-1 0-5 0,1 0-9 0,0 1 1 15,-4 2 3-15,3 1 3 0,-3 2 8 0,-3 3 1 16,2 1 0-16,0 2 1 0,1 2 1 0,-2 2 1 16,3 0 0-16,-3 7-1 0,4 1 1 15,-2 5 0-15,0 0 2 0,3 7 1 0,1 2 0 16,1 5-2-16,3 3 3 0,-1 2 0 15,0-3 2-15,5 5 1 0,0-1-3 0,1 1 1 16,2-1-2-16,0-2 3 0,-2-3-2 0,-3-3 1 16,3-1 2-16,0-4-6 0,-2-4 4 0,-4-4-2 15,-2-6-2-15,0-1 3 0,-2-3-2 0,0-6 1 16,-2 1 2-16,-3-5 5 0,-2-1 6 16,1 0 6-16,-7-3 3 0,0 0-4 0,-6-3 0 15,-7 0-6-15,0-1-4 0,-9-2 3 0,1-1-6 16,-4-1-6-16,-4-3-2 0,-3 1-2 0,2 0-3 15,-2 0 3-15,3 1-7 0,3 1-12 0,5 2-18 16,0 2-42-16,5 0-65 0,5 3-154 16,0 3-533-16,9 0-760 0</inkml:trace>
  <inkml:trace contextRef="#ctx0" brushRef="#br0" timeOffset="83647.7934">15982 8806 581 0,'1'-16'519'0,"2"-2"-272"0,-2-4-4 15,2 5-50-15,0 4 13 0,2 1 4 0,-2 2-26 16,2 1-27-16,-4 2-35 0,-1 1-26 0,-1 2-25 15,-4-1-20-15,5 2-14 0,-4 2-12 0,-1-1-11 16,1 2-5-16,-6 3-4 0,-6-1 0 0,-1 4 4 16,-7-2 1-16,0 2 0 0,-5 1 5 15,4-1-2-15,-2 2 1 0,-1-3 2 0,4 2-3 16,-1 3-2-16,2-2-1 0,3 2-5 16,-2 0 1-16,0-2 1 0,3 3-2 0,-2 2-2 15,3 1-1-15,-1-1-2 0,3 3-1 0,0 1 3 16,-3 3 0-16,5 1 0 0,-4 0 1 0,5 5-8 15,-2-1 3-15,4 2 2 0,0 1-1 16,2 1 4-16,5-1-2 0,2 3 0 0,3-3-2 0,3-2 2 16,6-2 7-16,10-3 3 0,6-3 7 15,7-3-3-15,9-3-2 0,7-5-4 16,3-3-3-16,7-5 1 0,0-3-5 0,2-2-4 0,-5-4-1 16,-4-1 1-16,-5-3 1 0,-5-3 3 15,-5 0 1-15,-5-2-2 0,-6-2 1 0,-2-5 2 16,-8 0-2-16,1-2 6 0,-8 3-3 0,-5 2-1 15,0 5 1-15,-7 4-1 0,1 2 4 0,-3 2-1 16,-3 0 0-16,-6 5-7 0,-1-1-3 0,-6 2 1 16,-5 4-1-16,-2 4 5 0,-5 3-3 0,-1 3 1 15,-3 4 1-15,2 4-2 0,2 0 1 16,3 3 1-16,3 1 1 0,6 3-3 0,3-1 1 16,7-2-2-16,9-3-1 0,4 0 5 0,10-4 1 15,7-1 1-15,8-5 3 0,5 0-3 0,5-5 1 16,4-4 0-16,0-3-1 0,-1-2 0 15,-2-2-2-15,0-2 0 0,-7-2-4 0,-1-2 5 16,-2 1-1-16,-7-2 1 0,0 0 2 0,-3 1-7 16,-5-4 5-16,0-1 1 0,-4 1 0 0,-1 3 4 15,-6 3-5-15,2 4-1 0,-4 4-4 16,0 1 0-16,0 2-4 0,-3 2-2 0,1 2 2 16,0 7-5-16,-5 1 5 0,2 4 4 0,-2 0 1 15,-1 2 2-15,6-2-1 0,0 0-1 0,1-1-2 16,1 0 1-16,2-5 2 0,5 1 1 15,3-3 4-15,1-3-6 0,2-3 1 16,8 0 2-16,0-4-3 0,7-1 6 0,0-2-4 16,-2-1-5-16,5-2-1 0,1-2-5 0,1 1 4 15,-2-4 1-15,0-4 3 0,-1 3 1 0,-6-7 1 16,3-1-1-16,-5-1 1 0,0 0 5 0,-4 3-3 16,-3 3-1-16,-1 5-1 0,-5-1-2 0,-3 7 6 15,0 0 1-15,-4 4 1 0,-2 1-6 0,0 2-9 16,-1 1-6-16,0 1-2 0,-5 5 9 0,4 4 5 15,-7 2 2-15,4 4 0 0,-2 3-3 16,-1 1 4-16,-1 1 2 0,4 1 1 0,-1-1 0 16,4-1-3-16,2-1-3 0,2-3 0 0,5-4 0 15,6-2-4-15,2-5-5 0,2-5-9 16,5-1-10-16,3-3 1 0,-1-5 1 0,4-3 4 16,-3-4 9-16,1-4 3 0,-2-3 7 0,2-4 2 15,1-3 4-15,-2-6 3 0,2 0 0 0,-2-2 3 16,-3 0-3-16,2-2 5 0,-4 3 5 15,-3 1 5-15,-2 3 14 0,-4 4 4 0,-3 7 9 16,-2 5 4-16,-2 2 2 0,-3 6 3 0,-1 4-10 16,-1 3-13-16,1 2-19 0,-2 1-12 15,0 2-1-15,-1 6 1 0,0 6 9 0,-3 6-3 16,2 7 0-16,-2 2-1 0,3-2-3 0,-1 5 4 16,0 2-1-16,1 2 1 0,-4 4-3 0,1 3-1 15,0-2 2-15,-1 0-3 0,1-6 2 16,1-4-15-16,3-1-19 0,1-5-21 0,2-4-26 15,1-6-33-15,1-3-52 0,1-5-82 0,1-3-140 16,2-5-481-16,2-4-676 0</inkml:trace>
  <inkml:trace contextRef="#ctx0" brushRef="#br0" timeOffset="83809.2033">17207 9007 882 0,'-4'-7'680'0,"0"0"-173"0,2-1-194 16,1 2-69-16,2 4-64 0,-1 1-56 0,1 0-42 15,0 1-34-15,6 0-20 0,0 0-15 16,8 1-7-16,7 2-9 0,5 4 2 0,4-1-3 16,3 2-14-16,4 0-38 0,1 0-118 0,-4-2-280 15,4 3-691-15,-2-3-106 0</inkml:trace>
  <inkml:trace contextRef="#ctx0" brushRef="#br0" timeOffset="84003.1538">17982 8969 1946 0,'-2'-1'329'0,"0"0"-99"16,0-1-35-16,1 2-9 0,2-1-18 0,-1 0-35 0,0 1-36 15,2-1-27-15,-1 1-24 0,2-1-22 16,1 1-12-16,7-1-9 0,2 1-5 0,3 1 1 0,7 0-7 16,1 2 4-16,3 3-4 0,0 1-11 15,-2 3-24-15,-2-2-47 0,-2 3-63 0,-2-2-127 16,-2 1-283-16,-6 2-485 0,-1 0-171 0</inkml:trace>
  <inkml:trace contextRef="#ctx0" brushRef="#br0" timeOffset="84159.4193">17817 9226 993 0,'-14'4'420'0,"0"1"-133"16,0-2-106-16,8 2-3 0,6-4 23 0,0-1 22 15,2 1-4-15,2-1-26 0,2 0-44 0,6 1-42 16,4 0-38-16,12-1-32 0,4 0-13 15,3 0-12-15,5 0-11 0,0 0-11 0,1 2-31 16,3-1-79-16,0-1-199 0,1 0-600 0,2 1-735 16</inkml:trace>
  <inkml:trace contextRef="#ctx0" brushRef="#br0" timeOffset="84450.1131">19342 8742 1649 0,'2'-13'1011'0,"0"-1"-861"0,4 0-7 0,-1 8-39 16,0 3-11-16,-2 1-13 0,-3 2-31 16,1 2-25-16,-1 1-10 0,1 5-8 0,2 3 11 15,-1 7 10-15,1 3 5 0,-3 7 5 0,0 3-8 16,-3 7-6-16,-2 1-7 0,0 3-1 15,-3 2-4-15,-1 0-2 0,3 0-2 0,1-4-4 16,0-1 1-16,0-5-1 0,4-3 3 0,1-1-2 16,1-4-4-16,1-4-4 0,2 1-7 15,1-5-10-15,1-1-21 0,4-4-44 0,2-3-82 0,2-4-169 16,5 0-675-16,1-6-667 0</inkml:trace>
  <inkml:trace contextRef="#ctx0" brushRef="#br0" timeOffset="84803.5771">19884 8847 1729 0,'-5'-5'610'0,"0"-2"-357"0,0 0-83 0,1 4-26 16,2 3-21-16,-1-1-27 0,0 2-34 0,-4 1-21 16,-1 3-8-16,-2 5-5 0,1 1-2 15,-5 3 0-15,4 1-4 0,2 4 1 0,-2 1-4 16,1 1-5-16,1-1-3 0,3 3-4 0,-1 0 2 15,4 0 1-15,3 1 3 0,5-2 2 16,2-2 0-16,3 0-2 0,4-1-1 0,0-1 4 0,5-3-4 16,0 0-2-16,3-1-1 0,-3-6-5 15,-1-1 5-15,-3-5 3 0,-2-1 4 16,0-2 2-16,-3-3-1 0,-1 0-5 0,-2-3-1 16,1-3-2-16,-1-1-2 0,0-3-2 0,0 2 0 0,-2-3-5 15,-1-1 3-15,-1-1 3 0,-3-4-2 16,0 0 1-16,-3-2-4 0,-1-1-2 0,-4 1-3 15,-1-1 3-15,0-1-4 0,-5 2-3 0,-1 1-9 16,2-2-20-16,2 5-18 0,2 3-25 16,4 1-41-16,4 2-67 0,4 3-129 0,9 2-264 15,9 2-419-15,11 3-299 0</inkml:trace>
  <inkml:trace contextRef="#ctx0" brushRef="#br0" timeOffset="85256.6061">20514 8732 658 0,'7'-5'688'0,"-3"-1"-203"0,4-3-127 0,-6 4-74 15,-2 2-61-15,-2-1-70 0,-2 3-54 0,-2 0-43 16,0 2-26-16,-6 3-8 0,-5 0 1 16,0 4 7-16,-2 3 4 0,-1 0-3 0,8 2-6 15,2 3-6-15,0 1-2 0,5 4-1 0,3 1 6 16,4 1 3-16,3 2 1 0,3 1 2 16,4 0-4-16,0 2-1 0,7 1-1 0,1 2-4 0,-3-1-5 15,4 0-5-15,-2 1-3 0,-1-4-5 16,2-2 6-16,-2 0-3 0,-1-3-1 15,-4-4 0-15,-2-1-5 0,-3-1 3 0,-5-6 1 0,0-1 1 16,-3-4 0-16,-2-1-2 0,0-2 0 0,1 1 0 16,-3-2 4-16,-1 0 1 0,-3-2 3 15,-2-1-1-15,-1-2-3 0,-1-1 0 0,-2-3-1 16,-1-2-1-16,2 0 0 0,-4-4-2 16,5-1-3-16,2-2-1 0,0-4-1 0,5-2 0 0,6-2 2 15,8-3 0-15,2-3-4 0,4-3 4 16,6 2 1-16,1-1 0 0,4 4 7 0,-5 0-4 15,2 3-1-15,-3-2 0 0,-2 2 2 0,-2-1 1 16,-2 2 3-16,-3 1 2 0,-2-1-2 16,-5 0 2-16,2 2-1 0,-5 2 1 15,-2 1 3-15,-2-1-3 0,-2 3-2 0,-3 3-2 0,-1 2-3 16,-5 2 1-16,-4 3-1 0,-2 1 1 16,-4 0-2-16,-5 4-1 0,-2 1 2 0,0 2-3 15,0 2 3-15,1 1-2 0,2 5-4 0,5 1-5 16,3 5-16-16,0 2-40 0,9 3-79 0,2 3-180 15,8 1-769-15,5-2-604 0</inkml:trace>
  <inkml:trace contextRef="#ctx0" brushRef="#br0" timeOffset="85684.4516">21616 8779 1824 0,'-7'-7'348'0,"-4"-1"-185"0,-2 0-73 16,3 5-13-16,-3 7-1 0,0 0 22 0,-7 7 12 16,-1 2-2-16,-3 3-8 0,-2 2-17 0,1 5-15 15,-3 4-10-15,-5 4-9 0,-3 7-8 16,-3 5-14-16,-4 6-5 0,-2 3-9 0,1-1-7 15,9-2 4-15,5-6-9 0,9-4 0 0,13-6 0 16,9-5 0-16,11-7 3 0,5-1 3 16,5-4 4-16,4-1-2 0,3-6 2 0,2-1-4 15,4-5-1-15,-2-6 1 0,0-1-3 0,-2-6 3 16,-4-2-1-16,2-4 0 0,-6-3 1 0,0-1 1 16,-5 1 0-16,-1-5-2 0,-4 1 0 15,-1-4-3-15,1 2-2 0,-9 0 4 0,-2 2-7 16,-4 1 2-16,-2 2 0 0,-9 1-4 0,0 1 5 15,-2-1-4-15,-9 4-1 0,0 0-2 0,-7 1 2 16,-3 6-3-16,0 2-5 0,4 5-4 0,5 1-25 16,2 4-42-16,9 3-68 0,9 3-91 0,6 2-144 15,11 2-438-15,11-1-753 0</inkml:trace>
  <inkml:trace contextRef="#ctx0" brushRef="#br0" timeOffset="86020.9811">22009 9079 1499 0,'0'-2'495'0,"0"-1"-158"0,0 0-172 16,-2 3-56-16,-8 3-31 0,-2 4-5 0,-11 0 14 16,-6 2 13-16,-8 5-9 0,0 0-11 0,-1 0-13 15,-1 1-16-15,2 0-12 0,6 3-10 16,7-2-12-16,5-1-9 0,8-2 3 0,7-1-4 16,7-2 7-16,1 1 9 0,10 1-1 0,1-1 2 15,8 0-5-15,7-2-6 0,7 1-2 0,3-3-1 16,0-3-1-16,-3-3-4 0,0-1 4 15,-7-4-5-15,1-2-1 0,-3-3 3 0,-5-1-5 16,0-2 4-16,-6 0-1 0,1-3 2 0,-6 1 1 16,-3-3-1-16,0 1 1 0,-6 0-2 0,1 1-1 15,-2 0-4-15,-7 1 0 0,4 2 2 16,-3 1-6-16,-4 1 4 0,-1 2-2 16,-1 0-4-16,-4-1 6 0,0 3-3 0,3 1 1 0,0 2 1 15,1 2-4-15,4-1-5 0,2 2-5 0,0 3-1 16,1 2-13-16,-1 0-29 0,3-1-44 15,-1 5-69-15,1-3-113 0,1 2-243 0,0 0-496 16,2 0-280-16</inkml:trace>
  <inkml:trace contextRef="#ctx0" brushRef="#br0" timeOffset="89027.4956">21739 8818 1 0,'-2'-11'213'0,"-2"-1"384"0,3-6-118 0,-1 4-90 16,-2 4-87-16,2 0-70 0,0 1-44 0,1 3-41 16,-5 0-30-16,3 1-26 0,-2 0-24 0,0 3-14 15,-4-2-17-15,0 2-12 0,-3 2-6 0,1 2-6 16,-1 2-1-16,-6 1 2 0,3 5 1 15,-3 0 2-15,-3 6 4 0,-4 3 4 0,1 1 0 16,-4 4 5-16,3 2-3 0,-5 3-2 0,-1 5-2 16,1 3-3-16,-1 0 0 15,4 3-1-15,5 1 1 0,1-3-5 0,4 1 0 0,5-5-3 16,2 1-2-16,3-4 1 0,6-1-1 0,5-3 1 16,5-1 2-16,6-4 2 0,6-2 6 0,4-1 2 15,6-5-1-15,3-3-1 0,1-4-2 16,4-5-2-16,1-4-2 0,-3-4 0 0,-2-4-2 15,-1-2 0-15,-1-3 0 0,-2-3-4 0,-2-2 3 16,-5-3-1-16,-1 0 1 0,-4-3-2 0,0-3-2 16,-1-2-2-16,-5-3-2 0,-3 0 4 0,0-3-3 15,-8 1 0-15,-1 0 0 0,-4 2-4 16,-3 4 2-16,-2 2 0 0,-8 3-1 16,-2 3 3-16,-4 2-5 0,0 0-2 0,-7 3-2 15,-1 2 1-15,0 4 1 0,-1 0 0 0,0 5 1 16,4 3-7-16,2 3 0 0,4 2-12 0,4 5-15 15,4 5-38-15,5 2-58 0,6 5-86 0,5 4-202 16,12 1-644-16,8 0-571 0</inkml:trace>
  <inkml:trace contextRef="#ctx0" brushRef="#br0" timeOffset="89515.5697">22881 9002 589 0,'6'-8'418'16,"-1"-3"-67"-16,7-2-54 0,-4 1-10 0,1 2-10 16,0 2-43-16,-6-1-48 0,3 0-38 0,-4 3-31 15,-1 0-21-15,-1-3-14 0,-1 2-11 16,0 1-4-16,-2-1-9 0,-2 2-11 0,0 0-8 15,-2 1-5-15,-2 0-9 0,0 1-5 0,-3 3-7 16,0 2-7-16,-6 3 0 0,-1 3-1 0,-2 5 0 16,-1 3 3-16,-5 4-3 0,5 1-1 0,-3 6 1 15,-2 2 1-15,-1 6-3 0,4-1 2 16,4-1 0-16,1-1-6 0,10-6 4 0,7 1-1 16,4-4 0-16,5 2 7 0,7-1-4 0,5-3 4 15,9-1 1-15,4-2 4 0,0-6-2 0,6-1 3 16,3-6 2-16,-1-3-6 0,1-5 6 15,2-4-4-15,-4-2-2 0,-5-2 1 0,2-2-3 16,-7-3 0-16,-3 1-2 0,0-3 1 0,-7-1 2 16,-5 0 1-16,1-1 2 0,-3-3-6 15,-6-1 1-15,1-2-1 0,-7-4-2 0,-3-1 4 16,-5 1-6-16,-5-3-1 0,-5 3-1 0,-5 1-2 16,-7 2 1-16,-5-1 1 0,-4 4 1 0,0 2-3 15,-5 2-4-15,3 6 0 0,0 3-3 0,7 7 3 16,-1 3-9-16,9 5-10 0,5 7-24 15,1 3-45-15,9 7-56 0,5 4-114 0,8 1-397 16,16 2-1048-16</inkml:trace>
  <inkml:trace contextRef="#ctx0" brushRef="#br0" timeOffset="89697.2073">23834 9030 2646 0,'-8'-6'108'0,"-3"-2"-15"0,0 0-19 16,3 1-21-16,-2 5-22 0,6-1-25 0,-3 4-8 16,-2 2-13-16,4 5-13 0,-4 2-46 0,-1 4-220 15,2 3-672-15,-3 3-636 0</inkml:trace>
  <inkml:trace contextRef="#ctx0" brushRef="#br0" timeOffset="90446.5323">19086 9818 122 0,'-9'-6'464'15,"-1"1"-42"-15,-1-1-88 0,0 0 0 0,6 1-16 16,0 1-59-16,1-1-70 0,1 0-51 0,1 3-38 16,0-1-24-16,-1 3-15 0,3 0-13 15,-1 0-9-15,2 0-10 0,-1 0-7 0,1 0-7 16,1 0-4-16,-1 2-1 0,0-2 7 15,0 0 6-15,2 2 8 0,1-1 8 0,2 4-2 0,1-4 4 16,7 2-1-16,1 0-4 0,6-1-2 16,3 1-6-16,3-1-6 0,5-1-5 15,1 0-1-15,5 1 1 0,4-1 0 0,4 0 0 0,3 1-4 16,5 0-4-16,3-2 4 0,7 1 0 16,2-1 1-16,10 0 0 0,2 0-5 0,8 0 2 15,5-1 0-15,7-2 0 0,8 1 1 0,5-3 1 16,6 3-6-16,5-4 4 0,7 1-2 15,2 1 1-15,5-1 4 0,5 1-5 0,2 2-2 16,-1-1-6-16,5 3 3 0,-7-1 0 0,3 1 4 0,-4 0 3 16,-5 0-2-16,-3 0 0 0,-8-1 1 15,-2 1-2-15,-2-1 4 0,-7 1-1 0,-3 0-2 16,-10 0 0-16,-8 1-5 0,-6 0 2 16,-12-1 1-16,-10 1 2 0,-10-1 2 0,-9 0-3 15,-12 0 3-15,-12 0-2 0,-9-2 11 0,-5 2 1 16,-6 0 3-16,0-1-1 0,-1 3-9 0,-1-3 1 15,0 0 0-15,0-3-4 0,-4 0-4 0,2-1-5 16,-3 0-3-16,-1-1-1 0,2 2 6 16,0 0-1-16,3 1-6 0,-1 1 6 0,3 0-11 15,1 2 5-15,0-1-5 0,1 1-22 0,2 0-38 16,-2 1-93-16,2 1-250 0,-2 5-1412 16</inkml:trace>
  <inkml:trace contextRef="#ctx0" brushRef="#br0" timeOffset="95376.7979">3435 10078 1 0,'-3'-4'0'0,"2"-2"0"15,-3-1 0-15,2 2 0 0,-1-1 0 0,0 2 0 16,1 1 0-16,-2-1 129 0,2 2-4 0,-1 0-9 15,-3-2-1-15,2 2 3 0,1-1 2 16,-1 1-5-16,0 0-5 0,-2 1-11 0,3-2-9 16,0 2-2-16,-2-1-4 0,3 0 2 0,0 0-5 15,-2 2-6-15,2-3-7 0,0 1-13 16,0-1-9-16,-2 0-12 0,0 1-12 0,1-1-6 16,-5 1-5-16,6-1 3 0,-4 0 4 0,1 2 5 15,0-1 7-15,1 0 0 0,-4-2 2 0,2 2-5 16,-2 0-7-16,0 1-1 0,-2-2-7 0,0 1 0 15,-1 1 3-15,0-1-1 0,1 2 0 16,0-1 0-16,-2 1 1 0,3-1-5 0,0 1 3 16,-1-1-3-16,0 1 0 0,1-1 1 15,-1 1-3-15,2-1-1 0,0 1-1 0,-2 0-3 0,2 0 0 16,-1 0 1-16,1 0 0 0,-2 0-1 16,1 0-1-16,2 1-1 0,-1-1-1 0,-2 1 4 15,0 0-4-15,-2 0 2 0,0 0-1 0,2 1-1 16,-3 1 3-16,3 0 2 0,-1-1 0 15,-1 1-1-15,-2 1 0 0,1-2-2 0,-2 1-1 16,-1 0 5-16,2 1-3 0,1 0 2 0,1-2 1 16,1 3-3-16,3-2 2 0,-3 0 1 0,1-1 0 15,1 1 1-15,-1-1-2 0,2 2-3 16,-1-1 1-16,-3 2 2 0,3 0-1 0,-1-1-1 0,-1 1 3 16,-1 1-6-16,1 2 4 0,-2-1-1 15,1 1 0-15,-1 0 2 0,-3 1-1 0,1 1-2 16,0 1 0-16,-2-1 0 0,1 2-3 0,-3 1 2 15,3-1 0-15,2 2-1 0,0-3 4 0,-2 3-3 16,4-1 1-16,-4 1 0 0,2-3-2 0,1 3-1 16,-2-3-2-16,3 1 3 0,0-1 0 15,1 2 0-15,0-2 2 0,-2 2-4 0,3-2 3 16,-1 4 0-16,2-3 0 0,-2 1 2 0,1-1-6 16,3 1 2-16,-1-1-1 0,0 1 1 15,0-3 2-15,2 3 0 0,-1-1 2 0,0 0-2 16,2 1 1-16,-4 0 1 0,0 1-1 0,0 3 3 15,0 0-2-15,-1 2 0 0,1-2 0 16,-1 1-2-16,2-1 4 0,-1 3-1 0,1 0 2 16,-3-4-3-16,3 2-1 0,1 0-1 15,-1 1 0-15,-4 3 6 0,-2-3 1 0,2 5 0 0,0-2-1 16,1-1-2-16,1-1 1 0,2-2-2 0,1 1 0 16,2-3-2-16,-2 4 0 0,4-1 0 15,-4 2 0-15,5-1 2 0,-2 1-3 0,0-1-3 16,3 1 1-16,1 1-4 0,0 2 6 0,1 0 3 15,0 2 2-15,2 0 0 0,2 2-3 0,-2-2-1 16,4 1 0-16,-2-1 0 0,-1 1 2 16,-1 0-1-16,1 4-1 0,1 0 0 15,-1-1 0-15,1-1 1 0,-2-4 0 0,6 1 2 16,-3-3-4-16,-2-2 3 0,4-2-1 0,1 1 1 0,-2 0 0 16,1-3 0-16,1 2 1 0,2-2-2 0,-2-3 1 15,2 0 5-15,2 1 3 0,-2-2 2 16,4 2 0-16,0 0 5 0,2-2 1 0,2 2 3 15,1-2 5-15,2 0-3 0,-1 0 1 16,4 1-3-16,-1-2-8 0,1 3 0 0,1 1-2 16,2-1-1-16,-4 2 2 0,3-1-7 0,-1 0 0 15,1-1 0-15,0-2 3 0,-1 0 1 0,4-1 2 16,-1-3 0-16,1-1-5 0,0 0 7 16,-3-4 3-16,1-2 6 0,0-2 8 0,2-2-5 0,1-2-5 15,2-2-5-15,1 0-1 0,-3 1-4 16,-1-2 0-16,1-1-4 0,0-1-6 0,0 1 3 15,1 1 0-15,3-1-1 0,-2 1 4 0,-2-2-5 16,-1 2-2-16,0 0-2 0,-3 0 1 0,1-1 0 16,2 1 3-16,-1 1-1 0,1-3-3 0,-1 2 4 15,1-4 0-15,-2 3 3 0,1-2 4 16,1-3-2-16,-1 2 1 0,3-1 0 0,-1-1 0 16,1 1 4-16,-1-1 0 0,-1-3 2 15,0 1-3-15,0 2 2 0,0-2-1 0,0-1 2 16,0 2 4-16,-3 0-5 0,0 0-1 0,-2 0-2 15,0-1-5-15,-1 2 6 0,-3-3 1 0,2 2-1 16,-2-2-1-16,0-1 2 0,-2 1-1 0,2-3 1 16,-5 3 5-16,-1-4-5 0,3-2 1 15,-4-1-2-15,0-4-5 0,0 1 5 0,-4-3-1 16,1 2-1-16,-4-2 2 0,2-2-6 0,-1 2-1 16,0-1 1-16,0 0 3 0,0 0-2 0,2 1 0 15,-4 2-2-15,1 1-5 0,-4 1 6 16,3 3 0-16,-4-2 2 0,4 1-2 0,-2-1-3 15,-2 1 1-15,3-1-1 0,-2-2 5 0,2 2-2 16,-1-3 1-16,-2 1-4 0,3 1-4 0,-3 1 7 16,0 1-2-16,-2-1 3 0,0 3 0 15,-2-5-5-15,-1 1-2 0,-1 1 0 0,0-3 1 16,-2 6 0-16,-1-2 2 0,-1 1-2 16,0 3-4-16,-1-1 4 0,-3-1-3 0,-2 1 3 0,0 0 2 15,-2 1-4-15,-2-1 0 0,0 2-1 16,-4-2 2-16,2 3 1 0,-1 0 2 0,1 1-3 15,2 3-1-15,-1 0 2 0,3-2-2 0,1 4 4 16,1-1-2-16,-3 0-2 0,4-1 0 16,-2 2-4-16,2-2 3 0,0 3 0 0,0 1 5 15,-1-2-2-15,-2 3-3 0,1-2 0 0,-3 2-3 16,2 0 5-16,0 0 0 0,-3 1-2 0,3 0 0 16,-3 1-4-16,2 0 3 0,-2 2 0 0,2-1 3 15,-2 2-2-15,-2 2 0 0,0-3-1 16,0 1-2-16,-1-1 7 0,-3 1-2 0,5 0 0 15,-1 1 2-15,1 0-5 0,7 1 1 0,-3 1 1 16,4-2-1-16,-2 2 4 0,1 0-4 0,2 0 1 16,-2 0-1-16,2 0 1 0,0-1 2 0,-1 1-2 15,-1 1 3-15,1-1-6 0,0 0 2 16,-1 2 0-16,-2-2 1 0,2 0 2 16,-3 1 0-16,3-1-3 0,-2 1-3 0,-1 0 4 0,2 1-1 15,-2 0 2-15,2-1 4 0,0 2-4 16,-1 0-3-16,-3 1 4 0,3 1-3 0,-2-1 3 15,0 0-1-15,2 0-2 0,-3-1 0 0,7 2-2 16,0-2 1-16,0 0 1 0,3 0-4 0,0 0 2 16,2 1-1-16,0 0 1 0,3 1-2 0,0-3 5 15,0 0-3-15,2-1-2 0,1 1-1 16,0-1-8-16,-1-1 1 0,1 1 0 0,-2 0-1 16,1 0-3-16,1 3-6 0,-2-3-8 0,2 1-7 15,-1 2-9-15,-2-1-15 0,2 1-22 16,0 0-31-16,-3 0-60 0,2 2-106 0,-1 3-237 15,1-3-434-15,-1 2-182 0</inkml:trace>
  <inkml:trace contextRef="#ctx0" brushRef="#br0" timeOffset="95956.9264">3152 10142 435 0,'-1'-2'466'0,"0"1"-52"0,-2 0-93 0,2 1-42 0,2 1-57 0,-1 0-75 15,0-1-63-15,0 2-41 0,0-2-28 16,0 0-14-16,1 4-6 0,-1-1 6 0,0 1 5 16,0 3 10-16,-1 1 7 0,1 4 3 0,-1 0 8 15,-1 4 8-15,1 4 8 0,-2-1-1 0,-2 3-5 16,1 2-10-16,-3 2-11 0,0 3 0 15,1 4-1-15,-3 5 0 0,-1 3 5 0,0 1-10 16,1 4 0-16,-2 2-9 0,2 0 0 0,-2 0 2 16,-1-1 1-16,1-1 1 0,-1-1 1 15,0-2-3-15,5-2-1 0,1-6 0 0,3-5 1 16,0-5-4-16,2-3 0 0,1-2 0 0,1-1-2 16,1 1 5-16,-1 0 1 0,0 1 0 0,1-1-2 15,0 1 0-15,0 4-1 0,0-2-1 16,0 4 2-16,-1 0-1 0,0 2-2 0,-1 1 0 15,-1 7-1-15,0 1 0 0,-3 1 1 0,0 0 2 16,1-2-2-16,-3 1 1 0,1-1-2 16,-1-2 0-16,2-4 1 0,0-5-3 0,2-4 1 0,0-3-2 15,1-4-1-15,1-2 2 0,-1-2 0 0,1 0 2 16,-2-1-3-16,2 1 0 0,0-2-3 16,0 2 2-16,0-2 1 0,-1 1-1 0,0 2 0 15,-1 0 0-15,0 2-1 0,1 3 3 0,0-4-2 16,-3 3 1-16,0 1 1 0,-2 0 0 15,0 1-2-15,0 1-2 0,3 2 2 0,-3-3-3 16,3-1 1-16,-1-3 1 0,1-6-3 0,3-4 5 16,-2-3-1-16,2-1 5 0,0 0 0 0,2-2 0 15,-1 1-9-15,-1 0-11 0,2-4-14 16,-1 0-36-16,0-7-60 0,1-2-120 0,5-5-372 16,3-3-963-16</inkml:trace>
  <inkml:trace contextRef="#ctx0" brushRef="#br0" timeOffset="96375.2213">3741 10381 1814 0,'-6'-9'210'0,"-3"-1"7"15,0-2-40-15,4 6-15 0,2 4-12 16,1 0-32-16,1 4-46 0,1-2-39 0,0 1-29 16,1 4-5-16,1 2 1 0,-1 6 11 0,1 4 10 15,1 5 3-15,-2 1 6 0,3 5 1 16,-1 2 4-16,1 1 0 0,0 4 1 0,0 2-2 16,-4 4-7-16,1 2-2 0,-2 4-5 0,-2 0 1 15,-3 5-3-15,-3 1-3 0,-2 2-1 0,-2 3-4 16,-2 2 1-16,-1 3 0 0,-4-1 1 15,3-1-3-15,0 0-2 0,1-4-1 0,2-1-3 16,0-2 3-16,2-5-1 0,2-5 1 0,-1-1 2 16,2-3-5-16,0 1 5 0,-1-2-3 0,0-2 1 15,4-4-1-15,-1-1-4 0,1-7 0 0,1-1-1 16,2-3 1-16,-2-4-2 0,3-4 2 16,2-6 2-16,0-1-5 0,-1-3 10 0,1-2-9 15,1-2-6-15,-1 1-9 0,0-5-43 0,0-2-42 16,2-4-79-16,0-8-203 0,2-3-711 0,-4-5-550 15</inkml:trace>
  <inkml:trace contextRef="#ctx0" brushRef="#br0" timeOffset="96853.2688">1941 11193 1 0,'-8'-5'422'15,"-3"0"102"-15,1 0-89 0,3 0-66 0,4 1-59 16,3 3-93-16,1 1-94 0,1 1-65 16,0 2-33-16,5-2-7 0,2 1 12 0,7 1 18 15,5 0 9-15,6 1 5 0,7-2 1 16,4-1-5-16,9-1-2 0,2-1-7 0,2-3-5 16,-3 1 3-16,3-4-4 0,3-4-2 0,3 2-4 15,7-7-7-15,2 2-8 0,3-1-6 16,0 0-1-16,1 1-6 0,-2-1 1 0,0 0-1 0,-1 1-2 15,-3-1 1-15,-5 2 1 0,-4-1 2 16,-5 3-3-16,0-2 1 0,-9 4-4 0,-2 0-5 16,-8 4 4-16,-9 1-6 0,-2 0 2 0,-7 3 0 15,-3 0-2-15,-6 2-1 0,-3-1 1 16,-1 0-4-16,-1 1-8 0,-2-1-4 0,0 1-4 0,-6 3-13 16,-3 0-20-16,-6 2-36 0,-2-1-64 15,-3-2-110-15,-1 1-295 0,-5-2-653 0</inkml:trace>
  <inkml:trace contextRef="#ctx0" brushRef="#br0" timeOffset="97375.2014">2460 10657 1537 0,'1'-6'300'16,"1"-3"-14"-16,-1 3-47 0,2 2-47 0,-1 3-63 15,-2 2-69-15,0 0-55 0,0 3-19 0,2 3 1 16,0 7 10-16,1 4 7 0,1 3 4 0,-3 1 1 16,-1 3 2-16,-1 4 4 0,-6-1 2 0,3 3 0 15,-4 1-3-15,-1-5 1 0,0-3-4 0,2-3 0 16,2-6 3-16,-2-2-3 0,4-4 4 15,-3-3 3-15,1-1 3 0,3-3 11 16,0-1 12-16,0-1 12 0,2-1 1 0,-1-1-3 16,1-3-17-16,-2-1-14 0,0-2-6 0,0-5-12 15,1-1-1-15,2-3-2 0,2-3-4 0,0-3 4 16,2-1-1-16,0-4 3 0,3 0-1 0,-2-2-1 16,3-2 0-16,1-2-2 0,4 2 6 0,-3 0-1 15,2 1 9-15,1 3 8 0,0 3 5 16,-1 2 9-16,-3 5 1 0,4 4-2 0,-5 2-5 15,-2 1-8-15,2 6-9 0,-4 3-8 0,1 2-3 16,0 3-9-16,-2 0 3 0,5 7 3 16,0 1-7-16,1 3 12 0,3 4-4 0,-2 0-1 15,-2 0 3-15,2 1-3 0,-1 1-1 0,-2 2 1 16,1 1 1-16,-1 2-1 0,0-4 0 0,-1 1 3 16,-3 0-6-16,3-3 2 0,-4 0-11 15,1 2-14-15,-1-3-14 0,-2-1-30 0,1 1-34 16,-2-2-56-16,0-2-103 0,0 0-237 0,0-2-546 15,-3 0-223-15</inkml:trace>
  <inkml:trace contextRef="#ctx0" brushRef="#br0" timeOffset="97551.3267">2345 10893 1036 0,'-3'-1'834'0,"0"-1"-620"0,0 1 8 0,6-1-22 16,0-1-28-16,3-1-37 0,5-2-56 15,3-2-33-15,9-4-16 0,8 1-17 0,6-1-10 16,6 3-3-16,4-1-16 0,0 1-29 0,2-1-68 16,1 0-179-16,-2 2-687 0,4-3-559 0</inkml:trace>
  <inkml:trace contextRef="#ctx0" brushRef="#br0" timeOffset="98013.6774">2105 9648 2026 0,'-3'-8'258'0,"0"1"-28"0,1-6-56 16,2 4-13-16,0 0-18 0,1 0-32 0,-1 2-28 15,3 2-22-15,0 3-14 0,-2-1-19 0,1 3-11 16,-1 0-10-16,3 2-8 0,2 0 5 16,4 1-3-16,4 6 1 0,3 1 3 0,4 2-4 15,3 6 0-15,-2 0-1 0,2 0 0 0,0 3-1 16,0 0 4-16,-2 0 1 0,0 1-4 0,1-1 5 16,1-1-4-16,-4-2 0 0,2 1 5 15,-6-2-5-15,2-1 0 0,-1-4-3 0,-5-1-2 0,1-1-8 16,-2-2-11-16,-4-1-25 0,1-2-47 15,-4-3-50-15,1 0-81 0,-4-4-112 16,0-1-454-16,-3-3-769 0</inkml:trace>
  <inkml:trace contextRef="#ctx0" brushRef="#br0" timeOffset="98220.8652">2378 9505 717 0,'-12'-12'575'15,"-1"-5"-57"-15,1 1-166 0,3 2-68 0,1 8-67 16,3 3-58-16,0 0-69 0,2 3-46 0,-1 4-32 15,-2 3-17-15,2 8 7 0,-5 4 4 16,-2 5 6-16,-1 5 2 0,1 0-3 0,3 5 0 16,-2 4 1-16,1 3 2 0,0 4-1 15,-1 3 1-15,-1 2-1 0,1 0-7 0,2-5 0 16,-1-3-7-16,4-7-10 0,-1-7-10 0,3-3-23 16,-1-5-45-16,1-3-75 0,1-2-178 15,0-2-450-15,-1-2-775 0</inkml:trace>
  <inkml:trace contextRef="#ctx0" brushRef="#br0" timeOffset="98557.7928">1815 9855 1113 0,'-5'2'228'0,"-4"-1"-27"0,1 3-9 0,7-2 6 16,1-2-14-16,1 0-31 0,0 0-41 15,2 0 3-15,1-1 17 0,7-2 13 0,6-1-2 16,8-3-32-16,12 0-34 0,5-3-24 0,4 1-10 16,8-2-9-16,4 2-7 0,4-2 1 0,2-2-4 15,-2 2 0-15,-1-3-5 0,-5 3-3 16,0 0-5-16,-6 1-5 0,-6 0 3 0,-4 3-4 16,-9-1 2-16,-1 0 2 0,-7 4-3 0,-7 0 5 15,-5 2-3-15,-4 1 2 0,-5-1-1 16,-2 4-1-16,0-2 0 0,-1 0-1 0,0 1 7 15,-1-1-6-15,1 0 0 0,-2 1-1 0,-1 0-7 16,-3 1 4-16,0 1-3 0,1-1-1 0,-3 2-5 16,0 0-23-16,5 1-48 0,-1 0-85 0,1-1-221 15,2 1-862-15,6 1-387 0</inkml:trace>
  <inkml:trace contextRef="#ctx0" brushRef="#br0" timeOffset="99654.8798">2223 11435 357 0,'-3'-4'649'0,"3"3"-205"0,-2-1-106 15,1-1-67-15,1 2-61 0,0 1-51 0,0 0-36 16,0 0-31-16,0 0-26 0,1 0-20 16,-1 0-12-16,0 1-5 0,0 0 0 0,0-1-2 15,1 0 4-15,-1 0 6 0,0 0 0 0,1 0 10 16,-1 0 2-16,0-1-1 0,3 1-3 16,1-1-8-16,0-1-7 0,5 1-6 0,1-2-3 15,0 0-8-15,4-1 0 0,1 0-4 0,1 0-4 16,1 0 3-16,3 1-2 0,3-2 2 0,2-2 1 15,-2 2-4-15,1 1-2 0,1-1 0 16,-3 0 1-16,-2 1-1 0,1-1 2 0,-3 2-3 16,-6-2-2-16,-1 1 4 0,-1 2-2 0,-2 1 3 15,-4 0 3-15,-1 1-2 0,-2 0 3 0,-1-1 0 16,0 2 0-16,-1-1 0 0,1 0-3 0,0 0-2 16,-2 0-2-16,2 1-2 0,0-1 2 15,0 0-1-15,0 0 1 0,0 0-2 0,0 0-2 16,0 0-1-16,0 1 0 0,-1-1-2 0,1 0 1 15,0 0-1-15,0 0-4 0,0 1 2 0,1 3 2 16,-1 0 4-16,2 2 1 0,-2 1-2 16,1 0 0-16,-1 1-1 0,0 2 2 0,0 0 1 15,-1 5 0-15,1-1 2 0,-2 2-2 0,-1 4-1 16,3 1 1-16,-2 1 0 0,-2-3 5 16,1-1-3-16,2 2-1 0,-1-2 0 0,-1-1-2 15,0 0 2-15,1-1 1 0,1-5 1 0,1 1-2 16,0-1 1-16,0-1-1 0,0 1-1 0,0 1 3 15,0-4-2-15,0 0-2 0,0 2 0 0,0-3 1 16,0 0 1-16,0 1 1 0,0-2 2 16,0 0-2-16,0-1 0 0,-1 2 0 0,0-3-1 15,-1 3 2-15,-1-3-2 0,1 3-1 0,1-1 0 16,-1 0-2-16,0 3 3 0,-3-3 0 0,3 0 1 16,-2 1-2-16,-2-3-2 0,6 2-2 15,-1-5-1-15,1 1 3 0,-1-1-2 0,0-1-3 16,1 0-1-16,0 0-10 0,1 0-6 15,0 0-13-15,0-1-11 0,-1-1-12 0,0 1-30 0,0-5-54 16,6-1-93-16,-1-2-181 0,1-2-528 0,-2-1-442 16</inkml:trace>
  <inkml:trace contextRef="#ctx0" brushRef="#br0" timeOffset="100111.2795">2373 11625 1 0,'0'0'0'0,"0"1"374"0,2-1 83 16,-1 0-83-16,-1 0-68 0,3-1-58 0,-1-1-38 15,-1 1-44-15,3-2-22 0,0 2-12 16,-1 0-14-16,0-1-14 0,1 1-12 0,-1-1-14 0,0 1-16 16,0 0-14-16,-1 0-15 0,-1 1-11 15,2 0-8-15,1 0-7 0,-1 1-2 0,-1 0-3 16,3 0 0-16,-1 1 1 0,4-1-2 0,1 0 5 16,1 0 6-16,2-1 4 0,1 0 2 0,5-1-1 15,1-1-3-15,1 0-2 0,0-1 0 16,1-1-3-16,1 0 0 0,-1-1 0 0,0-1-5 15,-1 2 5-15,-2-2-2 0,-2 1 0 0,-1 0 3 16,-3-1-1-16,-2 3 2 0,-3-1 4 0,-4 3 7 16,1 0 8-16,-4 1 7 0,0 0 3 15,-1 0-4-15,1 0-2 0,-3 0-9 0,3 0-8 16,-1 0-3-16,-1-1-11 0,1 1-5 0,-2-2-3 16,1 2-3-16,1 2-3 0,1-1-6 15,0 0-8-15,0 2-30 0,-1 2-91 0,1 2-334 16,0 4-1233-16</inkml:trace>
  <inkml:trace contextRef="#ctx0" brushRef="#br0" timeOffset="101635.2936">4396 11067 1 0,'0'1'0'0,"-3"-2"0"0,1 0 0 0,-1 0 303 16,2 1 25-16,1 0-39 0,0-1-25 0,1 1-17 15,-1 0-13-15,3-2-28 0,-1 0-33 16,1 0-34-16,-2 1-28 0,2-2-16 0,2-2-17 15,-2 2-18-15,4-1-9 0,1-1-6 0,2-1-6 16,3-1-5-16,2-2-10 0,0 2-3 16,2-2-4-16,-1 2-2 0,5-1-1 15,2-1-2-15,3 0-1 0,-2-4 0 0,4 2 2 0,2-2 3 16,3-1 2-16,1-1 3 0,1-1-3 0,1 0 3 16,-1 0-1-16,4-1 1 0,-4-1 4 0,4-2-6 15,2-1-1-15,-1 1-4 0,1 0-3 16,0-3-2-16,3 1 1 0,0-2-1 0,1-1 0 15,-2 0 0-15,-4 1-1 0,1 0-2 0,-3 2 1 16,0 1-2-16,-3 3 1 0,-5 2-1 0,-5-1-2 16,2 5 1-16,-6 0 0 0,-7 3 0 15,2 2 0-15,-6 0 0 0,-3 4-3 0,2 1-1 16,-5-1 2-16,-1 2-2 0,3 0-1 0,-3-2 0 16,0 1-3-16,2 1 0 0,0-1 1 0,1-1 0 15,1-1-5-15,2 0-4 0,-2 1-9 0,2-3-15 16,1 3-16-16,-1-2-35 0,-4 2-48 15,3-1-78-15,-5 2-194 0,2 0-504 0,1-1-356 16</inkml:trace>
  <inkml:trace contextRef="#ctx0" brushRef="#br0" timeOffset="101863.1331">5513 10268 680 0,'9'0'439'0,"4"0"-102"0,5 1-29 0,3 3-25 0,0 1-70 15,-1 2-57-15,5 2-32 0,0 0-14 0,4 3-11 16,-4 1-18-16,1 2-25 0,-4 0-23 16,-2 5-9-16,-4 1-9 0,-2 0-4 0,-3 2 2 15,-2 1-6-15,-2-2-1 0,-3 0-1 16,-4 0 0-16,-1 0 1 0,-6-2 1 0,-2 1 4 16,1-1-4-16,-6-1 0 0,-2 0-6 0,-1 1-9 15,-6-3-8-15,1 0-29 0,-3-4-48 16,-1-4-109-16,3-1-290 0,2-2-764 0</inkml:trace>
  <inkml:trace contextRef="#ctx0" brushRef="#br0" timeOffset="103186.9113">7716 9429 1 0,'-7'-5'0'16,"2"-5"0"-16,-4-1 254 0,2 0 164 0,-3 1-37 15,5 2-66-15,-1-1-72 0,-3 0-44 16,5 2-29-16,-4 1-28 0,0-1-24 0,0 2-21 16,3 2-21-16,-6 0-15 0,3 0-11 0,-2 2-14 15,0 1-12-15,-1 1-4 0,-2 2-3 0,-3 0-2 16,1 0 2-16,-2 4-4 0,-2-1 0 0,0 1 1 16,-1 2 1-16,-1-1 1 15,2 0 1-15,-2 3-3 0,1-4 2 0,3 3 1 0,-1 0 2 16,-1 0 7-16,0 0-2 0,0-1-2 0,-1 0 1 15,3 2-3-15,-4-2 2 0,-1 1 0 16,0 1-1-16,0-1-4 0,-1 2-1 0,-3 2-3 16,4-3 0-16,-2 5 2 0,-1-3-5 0,2 4-1 15,1-1-2-15,-3 0-4 0,7 1 0 0,-3 1 2 16,3-2 1-16,-1 3 0 0,-1 0 5 16,1 2 0-16,-1-2-2 0,-1 3 5 0,2-3-4 15,0 3-1-15,1-1 1 0,1 2-5 0,-3 1 5 16,2-2 0-16,0-1 0 0,6-2 0 0,-1 1 0 15,-2-1-2-15,1 2-2 0,3 0 2 16,0 0-3-16,-2-1-2 0,5 1 1 0,0 0-4 16,0 0 0-16,2 0 5 0,0 2 2 0,-2 5 0 15,4-1-3-15,-4 0-1 0,1 1-5 0,4 1 5 16,-2 3-1-16,1 0 2 0,1 1 0 0,-1 1-4 16,2-1 6-16,1 0-4 0,1-2 1 15,1 2 3-15,1 1-4 0,2-2-2 0,-1-2 0 16,1-2 1-16,1-4-4 0,3 0 7 0,0-2-1 15,0 1 1-15,4-2 5 0,1 1 1 0,0-2 0 16,6-1 1-16,-1-1-5 0,2 0 0 16,2 1-1-16,0-1 1 0,5-1 0 0,-1 3 0 15,2-1 0-15,0 1-4 0,0-1 3 16,2 0-1-16,-1 0 1 0,5 3 2 0,-2-1-4 0,1-2 0 16,-2 2-2-16,3-3 1 0,-1-2 3 15,0 1-2-15,-1-2 3 0,5-2-1 0,3 0-2 16,0-5 1-16,0-1 0 0,3 0 2 0,0-4-1 15,6-2-2-15,0-1 0 0,4-1-3 0,1-1 5 16,4-2-1-16,2-4 2 0,-1 1-1 16,-2 1-2-16,2-1 1 0,-3-2 0 0,-3 3 1 15,-3-5 0-15,-4-2-2 0,-1-1 1 0,0-1-3 16,-2-3 5-16,3 0 1 0,-4 0 0 0,-2 0 1 16,2-1-4-16,0-2 2 0,4 0 3 0,-3-3 2 15,-2 0-1-15,2-2 0 0,-2-2 2 0,0-2-5 16,3-1 5-16,-3 1 0 0,-1-5 0 15,-2-1 3-15,1 0-3 0,-2-3 0 0,-4-5-1 16,1-2 2-16,-6 0-1 0,-2 1-2 0,-5 1 2 16,-7 4-7-16,1-1 4 15,-9 2-1-15,0 4 0 0,-5 2 3 0,-2 4-4 16,-5-1-2-16,2 0-3 0,-6 0 1 0,0 2-3 0,-2 1 3 16,-4 0 2-16,1-1-7 0,-4 1 6 0,-3-1-2 15,-1 0-2-15,0 0 4 0,0-1-6 16,-4 0 0-16,5-4-2 0,-2 2 2 0,-2 1-1 15,2 3 2-15,-4-4 3 0,-2 5-6 0,1 0 7 16,-3 2-7-16,0 3 0 0,-4 0 2 16,1 5-4-16,-3-1 2 0,-3-1-1 0,0 3 0 15,-1 2 1-15,-2 1 2 0,-2 3 0 16,-4 2-1-16,1 1 1 0,-2 1-2 0,-1 3 0 16,-1 1 4-16,1 2-5 0,-5 0 1 0,3 4-4 15,-5-2-1-15,6 2 6 0,-5 2-3 0,3 1 3 16,3 1-3-16,4-3-1 0,1 4-4 0,6-3-2 15,5-1 5-15,0 2-6 0,11-1 3 16,0-2-1-16,9-1-11 0,0 0-7 0,5 1-19 16,1 2-14-16,0-1-15 0,1 3-25 0,-1 2-45 15,1-3-75-15,1 3-152 0,-1 0-586 0,1-1-634 16</inkml:trace>
  <inkml:trace contextRef="#ctx0" brushRef="#br0" timeOffset="103540.5931">7492 9529 1438 0,'-7'-5'294'16,"2"-1"1"-16,-3 1-35 0,1 3-59 0,6 2-54 15,1 0-67-15,0 2-56 0,0 2-18 0,0 4 5 16,0 6 10-16,-2 3 10 0,0 7 10 15,-4 7 6-15,-3 3 6 0,-1 10-2 0,-1 7-5 16,-2 6-10-16,-5 8-8 0,-3 2-3 16,1 3-6-16,-2 2 3 0,-4 7-7 0,3 2 6 15,0 5-4-15,-4 0-4 0,4-1 3 0,-4 0-7 16,5-9 0-16,2-6 0 0,2-8-7 0,4-7 0 16,2-7 0-16,1-4 0 0,0-5 7 15,0-6-4-15,5-3 1 0,-2-3-3 0,4-5-2 0,-1-1 3 16,2-2 1-16,1-3-2 0,1-2-5 15,-2-5-1-15,6-3-14 0,-2-3-14 0,3 2-22 16,0-5-47-16,2-3-77 0,6-2-221 16,6-6-669-16,2-9-413 0</inkml:trace>
  <inkml:trace contextRef="#ctx0" brushRef="#br0" timeOffset="103818.072">8218 9785 1664 0,'14'-12'353'16,"-1"-5"-56"-16,-1-2-17 0,-4 10-63 0,-7 3-27 15,0 3-51-15,-1 3-53 0,-1 2-38 16,1-1-38-16,0 2-10 0,-2 4-1 16,-3 5 2-16,0 6 9 0,-3 10 5 0,-5 5 4 0,-1 8 7 15,-2 6 1-15,-1 4-1 0,-2 5-3 0,0 7-2 16,-3 6-4-16,1 5-1 0,-1 5 0 15,3 5-8-15,-3-2 1 0,1 4-5 0,2-5 0 16,-3-6 3-16,1-1-2 0,1-8 0 0,0-6-7 16,2-7 2-16,5-9-4 0,2-8-4 0,1-7-7 15,3-5-29-15,3-1-44 0,-2-3-83 16,2-5-180-16,-1-3-723 0,3-5-606 0</inkml:trace>
  <inkml:trace contextRef="#ctx0" brushRef="#br0" timeOffset="104207.5624">6509 10363 5 0,'-5'-5'360'0,"0"2"42"0,2-1 10 16,3 1-57-16,2 1-30 0,-1 0-80 0,3 0-87 16,2 0-49-16,2 1-27 0,2-2-4 0,1 2 3 15,1 0 6-15,5 0-3 0,1-2-4 16,6 1-1-16,0 0-5 0,12-3 0 0,4-1-8 16,4-3-9-16,11-1-10 0,6-4-11 0,5 0-9 15,6-2-2-15,2 0-5 0,4 1-5 0,0-1-3 16,-4 3-7-16,4 1 0 0,-10 0 0 15,-2 2-1-15,-6 3 4 0,-13-1-7 0,-4 3 0 16,-8 0-2-16,-7 2-2 0,-5 1 3 0,-5 0-1 16,-8 1-1-16,-6 2-9 0,-3-1-6 15,-3 0-13-15,-1 3-5 0,-4-1-15 0,-4 3-30 16,-7-1-35-16,-5 2-69 0,-2 0-100 0,-3-2-230 16,-3-2-482-16,-4 1-104 0</inkml:trace>
  <inkml:trace contextRef="#ctx0" brushRef="#br0" timeOffset="104931.2897">6788 9924 1401 0,'-8'-1'249'0,"-6"1"-52"0,1-1-3 0,7 2-31 15,3 0-34-15,2 0-35 0,1 3-44 16,0 3-6-16,-1 1 4 0,1 3 7 16,0 3 4-16,0 2 1 0,1-2 0 0,0 3-8 15,0 2-9-15,4-1-9 0,-3 0-6 0,-2 1-5 16,2-2-1-16,-1 1-4 0,-1-5-7 0,0 2 1 16,-1-3-1-16,0-1-1 0,0-3 7 0,0-2-3 15,0 1-1-15,0-5 1 0,-1-1 2 0,0 0 14 16,0-1 7-16,2 0 5 0,-2-1-5 15,-4 0-8-15,1-2-6 0,-3-3-6 0,-1 0 3 16,0-2-11-16,5-2-2 0,-5-1-4 0,2-4-8 16,3 0 6-16,-3-3 0 0,3-3 1 0,-2 1-2 15,4 0-1-15,1-3-1 0,0 1-2 16,2 3 6-16,0-3-2 0,1 0-3 0,4-1 0 16,-2 0-7-16,4-4 6 0,2 1 2 0,3-3 1 15,2 1 4-15,4 2-6 0,0 1 0 0,4 1-3 16,0 0 5-16,1 4 1 0,0 1-2 15,-1 4 4-15,-2 6-8 0,-4 3 5 0,-3 4 0 16,-5 3-2-16,2 4 2 0,-4 5-6 0,-4 2 0 16,0 6 0-16,-1 4 5 0,-4 3 2 0,-1 2 2 15,-5 4 0-15,-5 2-5 0,3 2 4 16,-4-2 0-16,-1-4 1 0,4-3 5 0,-1-5-6 16,1-3-1-16,-4-2-2 0,7-3 1 0,1-3 3 15,0-2 0-15,5-5 1 0,0-1-4 0,2-1 1 16,2-1 2-16,-1-1 2 0,1-1 4 15,6 1-1-15,2-3-2 0,10 0-2 0,1-2-3 16,7 0 3-16,2 1-1 0,0-2 1 0,1 2-3 16,-2 3 0-16,-5 1 0 0,-1 1 0 0,-5 3 3 15,-3 1-4-15,-7 0-2 0,-1 5 1 0,0-1-5 16,-5 5 7-16,-2 0 2 0,-2 1 3 0,-6 1 3 16,-1 1 0-16,-2 1 5 0,-7 0 2 15,0-2 5-15,-5 0-1 0,-7-1-3 16,1 0-2-16,-4 1-5 0,-3-3 3 0,0 1 0 15,-3-3 0-15,4 0-2 0,-2 0-3 0,0-3-2 16,4 2-2-16,2-3 4 0,7 0-4 16,2-2-5-16,7-1-19 0,4 1-57 0,11-2-82 0,5 0-266 15,10-1-1290-15</inkml:trace>
  <inkml:trace contextRef="#ctx0" brushRef="#br0" timeOffset="105968.8004">3959 11712 1 0,'-3'-1'0'16,"1"-3"152"-16,-1 0 253 0,1 0-60 0,1-1-35 16,1 4-39-16,0 0-37 0,1 0-36 0,-1 2-38 15,1-1-43-15,-1 0-29 0,0 1-25 16,0 0-22-16,0-1-15 0,0 0-11 0,0 3-8 16,1-3 11-16,2 2 23 0,-1 0 24 0,3 1 17 15,1 0-1-15,2 1-13 0,2-1-13 0,1 4 0 16,2-2-4-16,1 2 0 0,3 2-5 15,1 0-13-15,2 0-3 0,2 3-8 0,0-1 0 16,3 2-1-16,0-2-1 0,5 3-2 0,2-2-4 16,1 1 1-16,4 0 1 0,1 1 1 0,2 1-4 15,2-2-2-15,0 5-4 0,0 0-3 0,1 1 3 16,0 0-3-16,3 2 1 0,-4-1-1 16,6 3-4-16,-4 0 4 0,4 0 2 0,0-3 0 15,1 3 5-15,-1-5-4 0,2 2-1 0,0 1 3 16,0 1 2-16,3-1-1 0,1-2 4 0,0 1-2 15,-1-4-2-15,3 2 2 0,-1-2-1 16,3 0 4-16,-3 1 0 0,3-2-5 0,-5 1-2 16,0 2-6-16,-4 2 0 0,0 0-2 0,-6 0 2 15,2-2 0-15,-2 1-2 0,-5-1 1 16,0-1 1-16,-5-2 1 0,-5 1 0 16,-1-5-3-16,-6-1 3 0,0-3-4 0,-4-1 1 0,-4 0 2 15,-4-4-2-15,-4-1 2 0,-1-1-1 0,-3 0 1 16,-1-1 5-16,0 1 1 0,-1-1 0 15,0-4-6-15,-2-2-9 0,-1-1-11 0,-4-3-12 16,-1 2-8-16,-3-4-11 0,0 1-5 0,-3-2-2 16,-1 0 4-16,-1-2 6 0,2 0 12 0,-1 2 12 15,4-1 6-15,0 3 7 0,3 0 4 16,1 2 0-16,5 5 3 0,-1-2 2 0,2 2 2 0,1 3 5 16,1 0 0-16,3 0-1 0,0 2-2 15,0 0 1-15,4 2-2 0,1 2 4 0,6 0 3 16,-3 4-1-16,4 2 4 0,0 3-2 0,1 0-1 15,-2 4 0-15,-1-3-4 0,-2 7-1 16,-2-2-2-16,-1 2 2 0,-5 1-3 16,-2-1 2-16,-2-1 0 0,-2-2-1 0,-4 2 6 0,0-2-2 15,-1-2 3-15,-3-3-1 0,-1-1-1 0,0-1-4 16,-1-1-4-16,1-1-6 0,0-2-18 16,0 0-34-16,3-3-79 0,1-2-205 0,4-2-694 15,5 0-623-15</inkml:trace>
  <inkml:trace contextRef="#ctx0" brushRef="#br0" timeOffset="106990.0074">8075 12123 1 0,'-9'-8'285'0,"-3"-4"118"16,-6-3-39-16,4 1-35 0,3 4-50 0,-4 1-74 15,3-2-57-15,1 3-32 0,2-2-21 0,-2 1-5 16,5 2-4-16,-2-4-5 0,1 3-4 16,-2 0-6-16,4-1-8 0,-2 2-7 0,0 0-8 15,1 0-7-15,-1 2-9 0,-1 0-5 0,-1 3-9 16,-3 0-6-16,0 0-4 0,-2 1-4 0,-6 2 2 15,-5 2 2-15,0 0-1 0,-3 2 2 16,-2 1-1-16,-1 1-1 0,1 1-1 0,-3 2 2 16,2 1-2-16,-5-2 4 0,3 3 1 15,-4-2-3-15,3 1 7 0,1-1-3 0,-3 2 1 16,5-2 1-16,-1 0-3 0,3 4 2 0,-2 0-1 16,1 0 0-16,1 3-2 0,1-3 1 0,1 3 1 0,-1 1-2 15,3-3 5-15,-2 2-5 0,-1 1 2 16,3-3-3-16,-2 0-3 0,5 5-1 0,-5-3 0 15,5 3-1-15,0 2-2 0,0-1 2 0,-3 2 0 16,4 2-2-16,0-3 3 0,2 1-3 0,-2-1 0 16,4 1 1-16,-4-1-6 0,4 0 5 15,-2-1-2-15,1 0-1 0,5-1 5 16,-5 2-2-16,6 0 0 0,0-1 0 0,-4 1 0 16,4 0 1-16,1 2-1 0,-1-2 2 0,2 2-2 15,-1 0 0-15,-1-1 0 0,-1 1-1 0,5 2 1 16,-3 1 0-16,0 5 2 0,1-2-4 0,2 1 3 15,1 0-2-15,-2-2-2 0,1 2 4 16,0-2-2-16,4 1 0 0,-3-2 2 0,6 0-3 16,0-2 6-16,2 4-2 0,3-1 0 0,1 1-1 0,3 1-4 15,-1-3 6-15,4-1-1 0,1 3 3 16,0-4 0-16,4 0-3 0,0 1 1 16,3-2-1-16,1 0 2 0,0-2 0 0,1 1 1 15,3 0 0-15,4 1-2 0,3-1 2 0,5-2-1 16,-1 1 2-16,5-4 3 0,2 1-2 0,4-4 3 15,0-1-4-15,5 0-2 0,5-4 4 16,3-2-1-16,2 0 1 0,3-1-3 0,0 1-2 16,5-2-2-16,2-1 2 0,-1-1 3 0,1-1-3 15,2 0 0-15,-3-2-1 0,1 1-4 0,1-2 4 16,0-1-1-16,0 0 1 0,0-1 1 0,-2-2-2 16,1-3 2-16,-2-1-1 0,1-2 3 0,-5-2 0 15,2 0 0-15,-4-3-1 0,0 1-6 16,0-6 6-16,2-3-2 0,-3-3 2 0,1-4 2 15,3-4-5-15,0-3 0 0,2-2 0 0,-4-5 3 16,-2 1-3-16,-1-5 2 0,-2 0 0 16,-7-3-3-16,1-5 2 0,-7 2 0 0,-6-2 0 15,-7-2 1-15,-4 2-1 0,-6-2 1 16,-5-3-2-16,-5 1 2 0,-2-1 1 0,-6 4-1 16,-4 2-3-16,-4 2 0 0,-5 2 0 0,-3-2 0 15,-6 2 1-15,-5 0-3 0,-1 0 0 0,-10 2 1 16,0 2-3-16,-1 2 5 0,-4 2-2 0,3 3-2 15,-7 1 1-15,-2 3-7 0,0 1 3 16,-6 5-1-16,-2 4 2 0,-7 4 1 0,-3 1-3 0,-4 5 1 16,-7 3-1-16,-1 4 5 0,-8 1-4 15,-5 3 0-15,-1 4-1 0,-3 4-7 0,-6 2 0 16,2 0-7-16,-1 3-7 0,2 3-12 16,2 1-11-16,6 3-10 0,0 2-7 0,11-2-9 0,5 4-20 15,10 1-30-15,10 0-57 0,10 1-110 16,9-3-307-16,11-2-772 0</inkml:trace>
  <inkml:trace contextRef="#ctx0" brushRef="#br0" timeOffset="107322.1096">7668 12186 1205 0,'-4'-10'476'0,"-5"-6"-131"0,0-2-42 0,1 9-69 16,6 4-39-16,-1 0-44 0,0 4-65 16,2 2-39-16,0 4-29 0,0 2-10 0,-1 8 9 15,-4 5 7-15,1 6 9 0,-2 3 3 0,2 5-1 16,-1 1 1-16,-4 3-4 0,1 3 2 0,-2 7-3 16,-2 4-5-16,-3 7 0 0,-3 6-9 15,-2 5-2-15,-2 3-2 0,-1 4-3 0,-3 3 2 16,0-1-4-16,4-1-2 0,1-4-2 0,1-2-1 15,-2-1 2-15,-1-2 1 0,3-2 0 0,-1-2-2 16,1-3-2-16,2-5-3 0,-2-2 1 0,1-1 3 16,1-7-6-16,6-6-1 0,2-4-12 15,2-10-20-15,5-7-12 0,2-6-23 0,4-5-38 16,0-8-68-16,2-2-162 0,5-8-735 0,4-4-559 16</inkml:trace>
  <inkml:trace contextRef="#ctx0" brushRef="#br0" timeOffset="107591.9238">8585 12357 2427 0,'9'-10'191'0,"0"0"-4"0,2 0-15 16,-5 5-42-16,-4 5-28 0,-2 0-35 0,0 2-35 15,-1 6-5-15,-2 4 7 0,-2 6 11 0,-1 11 5 16,-2 5-4-16,-6 7-10 0,2 5-14 0,-2 3 1 15,-5 5-4-15,-1 8 0 0,-4 0 5 16,-2 8-11-16,-3 4-4 0,0 4-3 16,2-2-2-16,-2-3 1 0,0-1 1 0,5-3-3 0,-3-2-5 15,-1-3 0-15,4-1-7 0,-3-3-8 16,5-1-12-16,0-7-31 0,1 0-33 0,-1-5-46 16,4-6-76-16,-2-4-152 0,2-7-621 0,-1-6-673 15</inkml:trace>
  <inkml:trace contextRef="#ctx0" brushRef="#br0" timeOffset="108005.1214">6388 13125 1277 0,'0'0'198'15,"0"0"15"-15,7 0-1 0,0 0-17 0,5-2 21 16,3 0-23-16,6 0-41 0,5 1-35 16,4 1-22-16,3-2-14 0,7 4-9 0,3-2-8 15,8 0-1-15,7-2-11 0,5-2-4 0,8 0-4 16,8-4-12-16,4 0 5 0,9-2-9 15,6-1-4-15,3 1-5 0,4-1-10 0,3 1-2 16,-1 0-1-16,4 2 2 0,-2-2-4 0,2-1 1 16,-4 1-3-16,3-2 1 0,-6 0 2 15,1-2 2-15,-10 1 1 0,-5-2 4 0,-7 2-6 0,-9 1-3 16,-8 0 1-16,-11 1 0 0,-8 0-2 16,-14 1 1-16,-6 4-5 0,-12 1-4 0,-7 1 2 15,-8 0-12-15,-8 1-16 0,-5 1-32 16,-8-1-49-16,-11 2-90 0,-7 0-210 0,-8 1-691 15,-5-2-468-15</inkml:trace>
  <inkml:trace contextRef="#ctx0" brushRef="#br0" timeOffset="108434.9339">7047 12550 236 0,'0'-6'791'16,"-1"1"-312"-16,0-2-119 0,-2 2-45 0,-1 3-47 16,2-2-71-16,-4 2-63 0,1-2-36 0,-3 1-29 15,-2 3-6-15,-1 0-9 0,-2 3-6 0,-5 1 4 16,-1 2-11-16,-4 2 0 0,-4 3 0 0,3 4-4 16,-4 0 0-16,2 2-4 0,2 1-6 15,2 3-7-15,2 2 1 0,3 2-5 0,3-2-1 16,4 3-1-16,3-2-4 0,5 0 1 0,4-1 1 15,6 0 1-15,2-1 2 0,9-3 5 16,-1-2-2-16,6-3-1 0,4-4 1 0,5-2-6 16,8-3-3-16,4-4-6 0,8-2-15 0,2-3-22 15,4-4-52-15,3-1-88 0,-1-4-245 16,5 1-1318-16</inkml:trace>
  <inkml:trace contextRef="#ctx0" brushRef="#br0" timeOffset="111052.7679">7045 10467 1 0,'-3'-4'205'0,"-1"-1"247"15,-1-3-55-15,0 1-58 0,1 1-62 0,-2-2-67 16,3 3-49-16,-4-2-33 0,3 1-17 16,-2-1-17-16,3 3-10 0,-3 0-16 0,4 0-14 15,-4 1-9-15,2 2-12 0,-1 0-6 0,0 1-8 16,2 0-11-16,-4 1-5 0,3 3 0 0,-3 0 1 16,-3 0 0-16,4 4 1 0,-1-1-4 0,0 2-4 15,-2 2 5-15,4 0 0 0,-3 1 5 16,0 1 1-16,1 1 1 0,1-2 0 0,-2 3-2 15,4-2 5-15,-2 1-3 0,0 0 0 0,2-4-3 16,3 1-5-16,1-4 5 0,0 0-1 16,1-1 5-16,3 1 7 0,1-1-1 0,2-1 7 15,-2 0-1-15,4 0-1 0,3 1-1 0,4-1-4 16,-1 0-3-16,2 1-5 0,4 1-1 0,-3-1-2 16,1 0 2-16,-4 0 2 0,1 1-6 0,-2-2-1 15,-2 1-2-15,-2 0-1 0,1 2 2 0,-4-1-2 16,-4-2 1-16,0 5-2 0,-3-3 2 15,-3 2 2-15,0 3 1 0,-2-2 7 16,-4 2-7-16,0-2 0 0,-2 1 0 0,0-2-3 0,-2-1 5 16,3-2 1-16,1 0 0 0,1-3-3 15,-2 0 0-15,2-1 2 0,-1 0-2 0,4-2 1 16,-1 0-2-16,-2-1-3 0,-2-1-2 0,3-2-2 16,0 0 3-16,-3-1-2 0,2-2 3 15,-2 0-3-15,2-2 0 0,3-1-2 0,-1 0 2 16,4-3 3-16,1 2-10 0,2-2-2 0,2 0-4 15,5-3-5-15,2 2 11 0,1-1 3 0,5-2 6 16,-3-2 2-16,3 2-2 0,-1-2 3 0,2 0-1 16,-3 1 3-16,1 1 0 0,-1 0 0 15,-1 2-2-15,0 2 3 0,-3 1 2 0,-1 1 1 16,-2 1 4-16,-1 4 6 0,-4 1-2 0,-1 1 3 16,-1 0 1-16,-2-1 3 0,-2 3-3 0,1-1-4 15,0 0-8-15,-6 0-8 0,0 2 4 0,-1-1-3 16,-4 2 3-16,-2-1 1 0,-3 4-5 15,2-2 1-15,-1 3-3 0,1 0 2 0,-3 1 0 16,5 2-2-16,-1-2-1 0,3 2-8 16,3 2-2-16,3 0-15 0,3 1-57 0,-1 2-156 0,5-1-574 15,6 2-818-15</inkml:trace>
  <inkml:trace contextRef="#ctx0" brushRef="#br0" timeOffset="112969.6647">6871 13380 583 0,'-4'-3'627'16,"2"-2"-263"-16,-1 1-74 0,2 0-22 16,1-1-47-16,-2 4-41 0,-1-2-43 0,2 2-29 15,1 0-26-15,0 0-19 0,0 1-14 0,0 0-14 16,0 1-11-16,0-2-8 0,0 2-7 0,0 0-3 16,0 2-2-16,-1 4 0 0,0-2 3 15,-1 5 3-15,-2 0 4 0,2 1 5 0,1 1-2 16,-2 1 0-16,-2 1-2 0,3-2-4 0,-3 2 2 15,2-3-3-15,1 2-2 0,1-2-3 0,1-2-3 16,1 0 1-16,2-4 4 0,3-1 9 16,2-1-1-16,4-3 2 0,1-4-2 0,6-1-9 15,3-4 2-15,4-1-4 0,-3-1 1 16,0 0-1-16,1-3-2 0,-3-1-1 0,0 0 1 16,-6-2 5-16,3 0-4 0,-6 4 1 0,-1-1 0 15,-3 0-1-15,1 4 5 0,-4-1 3 0,-1 1 6 16,-3 3 0-16,-1 3 5 0,0-1 0 0,0 3-2 15,0 2-3-15,-1 0-8 0,0 2-5 0,0 2-4 16,-4 3-2-16,3 1 2 0,-3 4 1 16,1 1 2-16,1 0 1 0,0 0-2 0,1 1 0 15,1 2-2-15,1-1 1 0,0 2-1 0,0 2 2 16,0-1-2-16,1 0-5 0,1-1 3 16,0 0-9-16,1-2-28 0,-1 0-50 0,6-1-119 15,0-4-379-15,3-1-1129 0</inkml:trace>
  <inkml:trace contextRef="#ctx0" brushRef="#br0" timeOffset="114244.2277">9215 10472 1 0,'0'-3'0'0,"0"1"357"15,0-3-40-15,0 1-64 0,2 2-57 0,-1 1-67 16,0 1-67-16,0 0-42 0,0 1-19 0,-1 1 6 15,2 0 13-15,5-1 19 0,-5 0 15 0,4-1 15 16,-2 0 20-16,3 0 11 0,-3-1 8 0,6 0-1 16,-1-1-11-16,0 0-13 0,0 1-13 0,0 0-7 15,-3 0-11-15,2-1-1 0,1 2-9 16,-1 0-11-16,-3 0-2 0,3 0-9 0,1 3-1 16,0-2 3-16,-2 2-2 0,4 0 1 0,2-1 2 15,1 2 0-15,5-2 4 0,5 1 3 16,1-2 2-16,1-1 0 0,4-1 4 15,1 0-2-15,5-1-2 0,3 1 0 0,3 0-9 0,3-3 0 16,2 2-4-16,3-1-3 0,-1 0 1 0,-1 1-4 16,0 0 2-16,1 1-6 0,2-1 1 0,-2 1-3 15,4 0-2-15,-2-1 1 0,6 2-4 16,-3 0 3-16,4 0-3 0,2 0 0 0,1-1 4 16,1 1-2-16,1 0 3 0,-2-1-3 15,1 1 0-15,-1 0-3 0,-1 0-1 0,-2 0 4 16,-4 0-5-16,-3-2 3 0,-3 2 0 0,-2-1-1 15,-7-1 3-15,-2 0 1 0,-1 1-1 0,-2-2-2 16,-1 1-1-16,-4 1 1 0,-2-2-4 16,0 1 5-16,-5-1-3 0,0 1 0 0,-1-2 1 15,0 2-1-15,-3-3 4 0,2 1-2 0,0 1 1 0,0-1-1 16,1 0-2-16,1-1 0 0,-3 0-1 16,1 2 1-16,-3 0-1 0,-3 1 1 15,2 1 0-15,-3-1-2 0,-3-1 3 0,-1 2-2 0,0 1-2 16,-4 0-1-16,2 0-7 0,-5 1-5 15,1-1-7-15,-2 0-12 0,-2 0-17 0,-1 0-21 16,0-1-23-16,1 0-23 0,-3-2-17 0,-1 0-20 16,-3 1-12-16,0-1-5 0,-1 2 0 15,-2-4 17-15,-4 0 22 0,5 0 29 0,-3-4 35 16,0 3 30-16,-1-1 25 0,0-2 22 0,2 4 38 16,-2-1 51-16,7 2 57 0,2-1 45 15,2 3 13-15,2 1-20 0,1-1-32 0,1 2-22 16,-1-2-12-16,1 1-12 0,1 0-16 0,-2 1-34 15,2 0-27-15,2 2-20 0,0 3-10 0,4 1 7 16,1 1 2-16,0 4 6 0,2 0 2 0,-1 3-2 16,1 1-1-16,-1 3-2 0,-3 1-1 15,0 1-5-15,-1 1 0 0,-2 2-1 0,1 0-1 16,-2 0 4-16,-1 2-2 0,-4-4 0 0,-2 3 0 0,-2-4-5 16,-2 0 4-16,0 1-1 0,-4-6-1 15,-2 3-2-15,-3-3-9 0,-3-4-18 0,-4 1-48 16,-1-4-106-16,2-4-392 0,-1-2-1097 0</inkml:trace>
  <inkml:trace contextRef="#ctx0" brushRef="#br0" timeOffset="115403.5884">13318 9897 1 0,'-5'-10'0'0,"-2"-6"247"16,-1-4 165-16,-3 2-51 0,6 3-51 16,0-1-64-16,-3 2-61 0,4 1-42 0,-4-1-26 15,0 3-21-15,5-2-13 0,-4 4-7 0,3 3-9 16,-3-3-6-16,0 4-9 0,1-1-7 15,-3 1-4-15,-1 1-7 0,1 0-3 0,-2 1-6 16,-5 2-3-16,0-1-1 0,-5 2-1 0,-2 3 3 16,-1 0-4-16,0 1-1 0,-4 2-1 0,5 0-1 15,-4-1 1-15,4 4 2 0,-1 0-1 16,-2 2-1-16,2 1-1 0,-2 0 3 0,0 3 2 16,1-1 2-16,-3 1-2 0,4 2 0 0,-3-1-3 15,4 0-1-15,2 1 1 0,-2-3 0 16,1 1 0-16,-1 0-4 0,3 1 0 0,-2 0-1 15,1-1-4-15,1 3 5 0,0-1-4 0,0 0-1 16,4 2 0-16,0-3-1 0,1 1 4 0,1 1-2 16,3 0 5-16,2-2-4 0,-2 2-1 0,3 1 0 15,2 0-2-15,-1 2 4 0,2-4 0 0,-4 4 0 16,3 0 0-16,-2-1-3 0,1 2-1 16,-3 4 1-16,0 0-1 0,0 2 1 0,-2 4-4 15,0-2 1-15,0-1-3 0,2 3 3 16,4-3 4-16,1 2-8 0,-2 0 0 0,3-1-1 0,2-2-4 15,0 0 5-15,2-3 2 0,1 0-1 16,2-1-1-16,3-2 2 0,0 0-1 0,3-1 5 16,1-2 3-16,3 2-4 0,1-2 4 0,2 2-7 15,2 1-2-15,3 0 7 0,0-1-4 16,0 1 4-16,4 0 0 0,1-2-2 0,1 1-1 16,0 1-1-16,0 1 3 0,3-1-3 0,0-1 1 15,-1 1-4-15,3-1-4 0,0-1 7 0,5-3 1 16,0 1 3-16,3-2 0 0,2-1-2 0,1-4-1 15,0 0 1-15,3-1 5 0,0-5-5 16,4-1 1-16,0 0-3 0,0-3-6 0,2 1 5 0,-1-2-1 16,0-1 2-16,0 0-2 0,-1-2 0 15,0-2-1-15,0-1 0 0,1-1 3 0,-1 0-3 16,2-1 0-16,-1-2 2 0,-1 0-4 16,2-2 3-16,0-1 0 0,-2-2 0 0,2-2 4 15,-1-1-5-15,-2-3 1 0,-4 2-1 0,0-3 1 16,-4-2 2-16,0-2-1 0,0 0 1 0,-2-3-5 15,-2-1 6-15,0-3-3 0,-2-1 4 16,-1-3 5-16,-2 1-9 0,-1-3 3 0,0-2-5 16,-3 1-2-16,-3-3 6 0,0-1-2 0,-4-3 3 15,-4 3-4-15,-1 2 3 0,-5 4-1 0,-2 0 2 16,-6 2 2-16,0 1-7 0,-7 1 0 16,0 1-3-16,-5 0 1 0,-3 1 1 0,-5-2 3 15,2 2 0-15,-7 1-7 0,2 1 1 0,-3 1-1 16,1 0 3-16,2 2 3 0,-1 1-4 15,-2 3-1-15,-2 1-4 0,2 1 1 0,-1-1 2 0,-4 1 0 16,-1-1 2-16,-2 3-5 0,-4-1 1 0,0 0-1 16,-4 3 1-16,0-3 3 0,-3 5-3 15,-1 0 1-15,-6 2-1 0,-3 3-2 16,0-3 1-16,-8 2 1 0,-1 2 2 0,-2 0-4 16,-3 0 2-16,0-2 2 0,-2 3-3 0,4 1 5 15,2-1-2-15,3 5-1 0,8 0-3 0,1 3-4 16,5 1 2-16,6 2-5 0,3 0-9 15,6 4-15-15,7-2-37 0,4 2-41 0,5 2-51 16,2-1-114-16,6 3-262 0,0 0-576 0,4-1-54 16</inkml:trace>
  <inkml:trace contextRef="#ctx0" brushRef="#br0" timeOffset="115714.3288">13164 9695 1610 0,'-1'0'322'0,"-2"-2"-193"15,1 2-54-15,2 2-14 0,0 2 35 0,-1 2 33 16,-1 1 14-16,-2 9-11 0,-2 1-18 16,-1 8-19-16,2 5-15 0,-3 3-11 0,2 5-10 15,0 1-5-15,-2 1-4 0,-2 2-6 0,1 4-8 16,0 3-12-16,2 4-4 0,1 3-6 0,2-1 2 15,3 1-4-15,1 0-4 0,4-1-1 0,-1 0-6 16,3 1 5-16,-1-2 1 0,3 0 1 0,-1-5 2 16,-3-3-4-16,3-2-3 0,-4-4-2 15,2-3 1-15,-1-4-2 0,0-4-2 0,-2-2-5 16,2-5-22-16,-2-4-33 0,1-4-51 0,-2-3-73 16,2-4-189-16,-1-2-582 0,2-3-671 15</inkml:trace>
  <inkml:trace contextRef="#ctx0" brushRef="#br0" timeOffset="116017.4514">13894 9860 2112 0,'0'-12'206'15,"0"-4"15"-15,0-4-43 0,0 9-16 16,1 4-21-16,-1 3-47 0,0 2-45 0,0 6-33 15,-3 3-12-15,-1 5 2 0,0 9 12 0,-4 5 10 16,-2 9 6-16,1 1 5 0,0 5-2 0,-1 5 1 16,5 6-6-16,-3 8-4 0,-1 2-4 15,-2 8-9-15,1 4 3 0,-1-1-4 0,1-1 0 16,1-4-3-16,6-7-5 0,-4-5 0 0,5-7-3 16,-2-2 5-16,1-7-4 0,2-1-1 15,1-4 1-15,0-4-4 0,0 1 2 0,0-3 0 16,0-4 0-16,-1-2-9 0,1-4-17 0,-1-3-30 15,-2 1-51-15,0-3-72 0,1-2-174 0,-1-6-686 16,-4-3-637-16</inkml:trace>
  <inkml:trace contextRef="#ctx0" brushRef="#br0" timeOffset="116352.7774">12261 10517 1473 0,'-10'-5'278'0,"0"1"32"0,0-3-48 16,9 3-57-16,3 1-40 0,6-2-69 0,4 1-42 0,6-3-9 16,6 1-1-16,10 2 1 0,7-2-2 0,5 0-2 15,10-1-5-15,8 1-5 0,3 0-4 16,10-2-3-16,4 3-1 0,5-1-5 0,2-1-5 15,2 0-3-15,0 3-7 0,-3 0 3 0,-2 0 0 16,-4-1 1-16,-2 0-2 0,-5 2-1 0,-9-1-1 16,-2 1-1-16,-9-1 1 0,-11-1-1 0,-3 0-1 15,-9 0 1-15,-7 0-4 0,-6 1 0 16,-8 0 2-16,-1 0-3 0,-9 1-9 16,0-2-23-16,-8 2-34 0,0-1-50 0,-7 0-86 0,-7-2-199 15,-6 1-593-15,-4-1-441 0</inkml:trace>
  <inkml:trace contextRef="#ctx0" brushRef="#br0" timeOffset="116724.2571">12626 9994 915 0,'-2'-2'427'0,"0"-3"-25"15,2 1-105-15,1-1-39 0,0 2-46 0,2 1-64 16,-1 0-47-16,2 2-37 0,0 0-25 0,3 3-15 16,-2 1-8-16,3 1-1 0,-2 4-1 0,0 4 5 15,3 0 5-15,-3 6 0 0,-1 0 2 16,2 1-2-16,-3 0-3 0,1 2-1 0,-2-1 1 15,-2 1-6-15,0-1-1 0,-1 0-3 0,1-3-6 16,-2 0 3-16,0-2 0 0,1 0 1 0,-1-2 0 16,0-2-1-16,-3-1-3 0,-1 2-2 0,4-3 2 15,-2 1-3-15,-1-4 0 0,2-1-2 16,1-1-12-16,-2 2-10 0,-1-2-32 0,2-1-48 16,-1 0-67-16,-2-4-117 0,3 0-251 15,0-2-465-15,-1-4-28 0</inkml:trace>
  <inkml:trace contextRef="#ctx0" brushRef="#br0" timeOffset="117040.4694">12596 9974 1 0,'1'-6'716'0,"-1"-1"-222"15,4-2-115-15,1 3-100 0,3 3-50 16,2 0-43-16,0 1-56 0,4 1-28 0,2 0-18 15,4 1-8-15,4 2-10 0,-3 2-10 0,7 0-16 16,-4 4-13-16,3 3-11 0,-3 2-6 0,-1 4 2 16,-1 1-5-16,-2 4 0 0,-3 1 1 0,1 1-4 15,-4 2 3-15,-1 1 0 0,-3-1 1 16,-4 0 0-16,1-1 0 0,-6-1-2 0,-1-2 2 0,-3-1 6 16,-4-1 1-16,-1-1 9 0,-2-3 5 15,-4 0 0-15,-4-3 5 0,-4 0-4 0,-3-1-3 16,-5-3-3-16,-4-1-3 0,0 0-5 0,-4-2-4 15,6 0 0-15,-2-2-8 16,1-2 2-16,5 2-3 0,3-3-12 0,5 0-27 16,8 1-109-16,7-2-244 0,5 0-916 0</inkml:trace>
  <inkml:trace contextRef="#ctx0" brushRef="#br0" timeOffset="118797.7084">12588 10744 1 0,'4'-5'211'0,"-1"-2"332"0,-2-2-117 0,2 1-46 16,0 1-36-16,1 0-64 0,-4 0-72 0,1 3-49 16,-1-2-37-16,1 1-22 0,-1 0-23 0,0 0-11 15,1 3-8-15,-1 0-8 0,0 1-11 16,0 1-17-16,-1 1-12 0,1 1-10 0,1 0-3 15,-1 2 0-15,0-1 3 0,0 5 2 0,0 0-2 16,3 2 3-16,-3 0 3 0,2 3 1 0,-2 0 5 16,2 2-1-16,-1 1 0 0,-1-1 2 15,0 1 1-15,0 1 3 0,0-2 0 0,0 3 0 16,0-2-2-16,0-2-2 0,0 2 2 0,0-1-2 16,0-1-2-16,0 0-1 0,-1 0-3 0,-2 0-3 15,2-1 2-15,-3 0 0 0,3-3 0 16,0-1 0-16,0-2-3 0,-1-1 2 0,1 0-2 15,0-1-1-15,-1 0 1 0,2-3-6 0,0 1-7 16,-1 0-14-16,2-1-26 0,-1 1-37 0,2-2-52 16,-2-1-78-16,-2-2-110 0,2-2-359 0,0-1-859 15</inkml:trace>
  <inkml:trace contextRef="#ctx0" brushRef="#br0" timeOffset="119136.0323">12718 10774 1 0,'2'-5'558'0,"1"-2"8"16,-1 0-131-16,2 2-65 0,1 1-55 15,1-4-86-15,2 5-83 0,-4 0-55 0,4 2-36 16,2 2-24-16,0 3-15 0,2 2-7 0,-1 4-5 16,0 2 3-16,-1 4-1 0,-2 4 2 0,0 1 1 15,-6 2-3-15,1 0 6 0,-3 1 1 0,-3 0 1 16,0-1 4-16,-5 0-4 0,-3-1-2 0,2-4 0 15,-2 1 0-15,0-4 2 0,0-4 1 16,1 0 3-16,0-3-3 0,1-2 1 0,0 2-1 16,3-5-2-16,2 1 1 0,3-4-2 0,1 0 1 15,1 0 6-15,0-1 9 0,2 1 6 0,2-2 2 16,5-1-3-16,1-2-12 0,7 1-5 16,4-1-7-16,-2 1-4 0,2 2 0 0,-1-1-4 15,2-1 0-15,-1 0 0 0,2 1-2 16,-3 3 1-16,-1-2-3 0,1 0-5 0,0 1-18 15,-3-1-48-15,3 0-117 0,-3 1-421 0,2 0-1073 16</inkml:trace>
  <inkml:trace contextRef="#ctx0" brushRef="#br0" timeOffset="120615.0928">9659 13051 1 0,'0'0'0'15,"0"-1"0"-15,0 1 0 0,-1-3 0 0,0 2 0 16,0 0 0-16,-1-1 0 0,0 2 0 16,-1-2 0-16,2 1 0 0,1 1 0 0,0-1 36 15,0 1 121-15,0 0-8 0,0 0-17 0,0 0-26 16,0 1-16-16,0-1-16 0,0 0-8 0,0 0-2 15,-1 0 1-15,1 1 3 0,0-1 4 0,-1 0 9 16,1 0-3-16,0 0-2 0,0 0-5 16,0 0-7-16,0 0-2 0,0 0-3 0,0 0-5 15,1 0-11-15,-1 0-6 0,1 2-8 0,-1-2-1 16,0 0 6-16,0 0 1 0,1 0 6 0,-1 0 5 16,3 0 4-16,-3 0 5 0,0 0 4 15,0 0 2-15,2 2 3 0,-2-2 2 0,0 0 3 16,0 0 5-16,0-2 1 0,0 2-12 0,0 0-13 15,0 2-17-15,0-2-16 0,0 0-2 16,2 1-6-16,-2-1-1 0,1 0 3 0,2 0 1 16,4 1 3-16,2 0 3 0,2 1 3 0,2-2-4 15,4 4 4-15,-1-3-2 0,5 1-4 0,-1 0 6 16,4 0 0-16,-2-1-1 0,3-1 2 16,2 0-4-16,-1 0-4 0,2 0-1 0,2-1 0 15,1 1-2-15,2 0-1 0,1-2-2 16,-1 2-7-16,4-1 6 0,-3 1-2 0,5 0 3 0,2 1 4 15,0 1-7-15,2-1 0 0,3 2-1 0,0 1 2 16,4-2 0-16,1-1 1 0,1-1-1 0,3 0-2 16,-2 0 2-16,0 0 0 0,3-1 1 15,-2 1-3-15,2 0 2 0,-3 0-1 16,0 0-1-16,2 0 7 0,0-1-4 0,-3 1 1 16,3-3-1-16,1 1-2 0,-2 1 1 0,-3-1-1 0,3 1 1 15,-1-1-1-15,0 0-2 0,0 0 1 16,2-2-2-16,-3 3 1 0,0-1-1 0,-2 1 2 15,-3-1-2-15,-1 0-2 0,-3 2 2 16,-5-2-2-16,-2 2 1 0,-4-1 3 0,-6 0-4 16,-7 1 1-16,-7-1-2 0,-2 1-4 0,-5 1 3 15,-3-1-1-15,-3 0-2 0,0 0-5 0,-3 0-2 16,-2 1-4-16,-3 0-4 0,-5 1-2 16,1 0-12-16,-7-2-11 0,0-2-17 0,-1 2-27 15,2-3-40-15,1 0-66 0,4-2-103 0,1 0-144 16,-2-3-256-16,5 0-110 0,0-2 497 0</inkml:trace>
  <inkml:trace contextRef="#ctx0" brushRef="#br0" timeOffset="120815.7811">11845 12891 1 0,'2'-3'0'0,"2"-3"403"15,1 1 0-15,4 1-76 0,1 2-41 16,2 2-42-16,5 3-43 0,0 2-28 0,1 3-32 16,1 2-18-16,2 2-14 0,3 4-9 0,0 4-7 15,-4 1-12-15,1 1-13 0,-4 1-17 16,-1-2-14-16,1-2-10 0,-5 3-6 0,-3 0-4 15,-3-2-1-15,-5 0 4 0,-3 0-4 0,-3-2 2 16,-5-2-1-16,-3 0-3 0,-3-3 0 0,-4-1-4 16,-2-2-7-16,-3 0-12 0,-1-3-14 15,1-3-34-15,1 0-62 0,5-1-140 0,2-3-447 16,4-2-875-16</inkml:trace>
  <inkml:trace contextRef="#ctx0" brushRef="#br0" timeOffset="121805.125">13899 12401 1 0,'8'-11'0'0,"-2"-4"0"0,1-3 0 16,1 2 0-16,-1 3 211 0,-3 1 153 15,3-1-46-15,-5 3-51 0,1-3-43 0,-1 3-32 16,-2-1-16-16,-2 0-13 0,0-1-22 0,-2 1-14 16,-3 0-21-16,-1-1-10 0,-2-1-12 0,-1 1-15 15,-2-1-9-15,-4 4-13 0,0-2-7 16,-4 4-4-16,1 2-1 0,-5 0 1 0,-1-1 0 0,-2 3-2 15,-2 1-3-15,0 1 0 16,-2 2-3-16,-4 0-5 0,0 3-3 0,-2 0-4 16,-2 1-5-16,-1 4 3 0,1-1-3 0,-3 4-1 15,0 0-2-15,-2 3-2 0,3 1-1 0,-2 3 0 0,-2 1 2 16,3 1-3-16,-2 3 1 0,2 0-2 16,2 2-1-16,1-1 4 0,4 1 1 0,3-1 1 15,-1 0 1-15,3-1 1 0,2 0 0 16,5 1 4-16,0-2 4 0,4 1 0 0,0-1 4 15,1 1-3-15,1 0-3 0,-1 2 0 0,-1 0-1 16,1 1 1-16,-1 0-1 0,3-1-1 0,-2 2-2 16,-1 0-1-16,2 3 2 0,-5-1-5 0,4 4-1 15,-2 0 0-15,2-1-3 0,0 3 2 16,-1-3-1-16,1 3 1 0,0 0 0 0,2 2-1 16,1-2 0-16,2 3-2 0,2 0 2 0,2-4-5 15,2 0 4-15,2 1-2 0,5-1-1 16,0-1 3-16,2 0 0 0,0-2 2 0,5-3 0 15,4-2 3-15,-1 0-1 0,2-2-2 0,4 2 4 16,4 0-7-16,1 0 8 0,4-1-1 0,1 0-3 16,5 0 8-16,3-2-9 0,0 2-1 15,6-2 3-15,1 2-5 0,1 2 2 0,1-3-2 16,4 2 2-16,1-2-5 0,3-4 5 0,1-2 0 16,2-2-1-16,2-3 8 0,-2-3-9 0,2-4 2 15,3-1 1-15,0-2-7 0,-1-4 6 16,1-3-4-16,1-1 1 0,0-1 1 0,2-2-1 15,-1-2 3-15,2-1-3 0,-5-2 7 0,1 0-6 16,0 2-2-16,-4-3 4 0,3 1-10 0,-2-4 8 16,0 0-2-16,-2 0-2 0,0-3 3 0,-2 1-1 15,-2-1 2-15,1-2-1 0,-1-2 5 0,-2-2-4 16,1-5 0-16,-1-5 2 0,-3-2-7 16,-2-5 6-16,2-1-2 0,-1-3 1 0,-6-1 6 15,1-3-3-15,-2-1 3 0,-3-1-2 0,-1-1-3 16,-3 2 0-16,-6-1 0 0,-1 3-1 15,-5 2-1-15,-5 1 3 0,-2 2-2 0,-4-1-1 16,-5 0 1-16,-6-1-1 0,-1 0 2 0,-5 2 0 16,-5 0 1-16,-3 1-4 0,-1 0-1 0,-4 0-2 15,-3 1-2-15,-3 2 4 0,-2 0-1 16,-1 3-1-16,-5 5 3 0,-2 1-4 16,-2 4 2-16,-1 2 1 0,-6 3-4 0,-1 3 1 15,-2 4-2-15,-7 3 1 0,-2 0 1 0,-1 5 0 0,0 1 1 16,0 3-2-16,-2 3 1 0,1 1-1 0,0 2 0 15,2 3 0-15,4 1-4 0,1 5-4 16,5-1-6-16,6 4-11 0,1 2-17 16,6 2-26-16,4 3-25 0,3 3-39 0,5 3-66 15,1 2-134-15,7-3-356 0,5 0-455 0,5-6 233 16</inkml:trace>
  <inkml:trace contextRef="#ctx0" brushRef="#br0" timeOffset="122118.4116">13499 12419 1248 0,'-3'-4'570'0,"-1"1"-310"0,3-3-51 0,0 6-112 16,1 3-33-16,-1 2-5 0,-2 3 19 16,-2 7 32-16,-3 5 13 0,1 3-9 0,-1 7-20 15,0 1-15-15,-2 8-8 0,1 2-1 0,-3 7-8 16,-3 5-9-16,-1 3-10 0,-3 1-12 15,-1 4-8-15,0-1-3 0,0 2-7 0,-2 0 4 16,1-2 0-16,-4 3-4 0,1 0 4 0,2 1-7 16,2 3-2-16,0-4-1 0,2-2-3 0,0-3-1 15,2-4-1-15,-1-3 0 0,0-2 0 16,2-3 2-16,-4-4-2 0,6-6 0 0,-2-1 4 16,1-4-7-16,3-2 0 0,0-4-3 0,3-2-15 15,3-5-13-15,2-4-30 0,5-6-44 0,2-5-52 16,0-3-127-16,9-5-596 0,4-9-796 0</inkml:trace>
  <inkml:trace contextRef="#ctx0" brushRef="#br0" timeOffset="122398.2044">14124 12605 2438 0,'7'-9'125'0,"3"2"8"0,-1 0-15 15,-3 5-23-15,-1 4-8 0,-3 3-21 0,3 6-4 16,-3 5 2-16,-1 10 11 0,-1 5-1 16,-1 7-9-16,-3 8-7 0,0 4-17 0,0 4-4 15,-5 4-5-15,-1 1-5 0,-3 2 3 0,-3 0-10 16,-2 2-3-16,-1 3-6 0,-2 2-7 16,3-3 1-16,-5 3-1 0,1 0 2 0,1-2-1 15,-1 2-3-15,1-5-2 0,3-4-7 0,-1-7-7 16,2-8-13-16,3-3-20 0,-2-8-27 0,3-3-37 15,1-5-45-15,-1-4-76 0,-4-5-218 0,4-6-640 16,-4-1-402-16</inkml:trace>
  <inkml:trace contextRef="#ctx0" brushRef="#br0" timeOffset="122735.701">12411 13185 938 0,'-19'-6'788'0,"-1"-2"-699"0,-7-1 70 16,14 8 47-16,5-1 18 0,6 1-26 0,2 0-83 16,1 2-63-16,4 0-24 0,5 1 20 15,5 1 24-15,12 1 16 0,7-1-2 0,8 2-14 16,13-3-17-16,10-2-10 0,7 0-7 0,10-2-10 15,8-3-3-15,4 2-7 0,6-1-5 16,-1-1 2-16,2 1-7 0,-3 0-3 0,1-2 0 16,1 2-5-16,-8 1 1 0,-10 0 1 0,-4 1-1 15,-14-1 2-15,-6 2-3 0,-11-5 1 0,-10 2-4 16,-7 0 0-16,-9 1-3 0,-6 1-4 0,-9 0-5 16,-1 3-20-16,-9-2-27 0,-1 0-35 15,-11-1-48-15,-5-1-62 0,-5 1-131 0,-9 0-425 16,-5-1-801-16</inkml:trace>
  <inkml:trace contextRef="#ctx0" brushRef="#br0" timeOffset="123155.5014">12872 12560 1523 0,'1'-1'265'0,"1"-1"6"0,-1 0-83 0,2 4-32 16,-2-1-37-16,-1 0-63 0,0 1-32 0,1 3-12 16,-1 1 4-16,0 7 11 0,0 2 7 15,-2 5 5-15,-4 4 4 0,0 5 1 0,-4-1-1 16,-1 4-1-16,-2 0-8 0,-4 0-4 0,1-1-7 15,0-1-2-15,2-1-1 0,2-1-4 0,2-3 0 16,1-3-5-16,1-5-1 0,6-3-2 16,2-3 0-16,2 0 5 0,5-3 5 0,0-1 9 15,5-3 3-15,5-1 0 0,8-5-3 0,2 0-11 16,7-2-6-16,-2-1-6 0,1 0-8 16,1-2-1-16,-1-2-8 0,-1 0-7 0,-2-1-14 15,0-2-18-15,-7 1-12 0,-1-3-14 0,-6-3-10 16,-4 5-16-16,-1-2-25 0,-4 4-36 0,-6-2-46 15,-1 1-54-15,-4-2-75 0,-3 2-105 16,-4-3-143-16,-2 1-48 0,-7 1 604 0,1-2 32 0,-4 2 0 16</inkml:trace>
  <inkml:trace contextRef="#ctx0" brushRef="#br0" timeOffset="123347.4404">12879 12629 1 0,'-13'-12'0'0,"-2"-1"0"16,1-6 245-16,2 6 254 0,7 3-97 0,3 0-100 15,2 2-80-15,2 2-51 0,3 0-39 16,6-3-32-16,0 1-9 0,3 2-9 0,5-2-8 15,1 3-7-15,3 0-5 0,2 0-9 0,2 2-7 16,2-2-8-16,1 5-14 0,0 0-7 16,-2 1-10-16,-4 3-3 0,0-2-2 0,-7 2-2 15,2-1-3-15,-8 2-7 0,0-1-8 0,-2 4-14 16,0-5-35-16,-7 4-73 0,1-1-117 0,-3 1-212 16,-3-1-352-16,0 2-2 0</inkml:trace>
  <inkml:trace contextRef="#ctx0" brushRef="#br0" timeOffset="123545.2217">12721 12802 1 0,'3'1'277'0,"0"1"58"0,-1 0 107 0,2-1 52 16,2 0-69-16,4-2-145 0,2 0-112 0,6-2-59 15,5 1-28-15,5 0-24 0,-2-1-18 16,5 0-14-16,4-2-10 0,-2 1-5 0,3 2-4 15,-2 1-6-15,3 1-9 0,-4 0-14 0,-1 2-24 16,-6 2-65-16,-3 1-142 0,-7-1-331 0,-2 3-455 16,-4 1 347-16</inkml:trace>
  <inkml:trace contextRef="#ctx0" brushRef="#br0" timeOffset="123995.5785">12595 13493 1298 0,'1'-2'388'0,"-1"0"5"0,1-3-107 0,3 1-43 16,1 0-54-16,-2 1-64 0,2 2-45 15,-1 0-32-15,0 3-15 0,-2 0-14 0,2 3-3 16,1 3 1-16,-1 2 2 0,2 3 2 16,-2 2 0-16,-2 2-2 0,1-1-3 0,-1 1-1 15,1 2-2-15,-1 1-2 0,1-2 2 0,1-1-6 16,0-2-1-16,4-1-2 0,-2-2 0 0,1-1 7 16,5-5 4-16,2-3 3 0,-2-4-1 0,7 0 0 15,-1-5-6-15,2-2 1 0,0 0 1 16,-2-3-7-16,-1 1 0 0,-6 2-2 0,0 1-2 15,-3 2 3-15,-4 1 2 0,-2 2 2 0,0 1-1 16,-4 1-1-16,2 0-5 0,0 1-4 0,-1 0-1 16,1 1-1-16,-1 2 2 0,-1 4 1 15,0 1-2-15,2 2 5 0,-4 2 0 0,3 3 0 16,1-1 0-16,0 1 0 0,0 1-4 0,1 3 3 16,1-2 2-16,0 2-5 0,2-1 2 15,0-2-8-15,-1-2-21 0,1 2-41 0,1-2-79 0,-3-4-180 16,3 1-788-16,1-5-572 0</inkml:trace>
  <inkml:trace contextRef="#ctx0" brushRef="#br0" timeOffset="124644.6359">15118 12957 1 0,'-5'-1'0'0,"-4"1"471"0,0 0-64 0,2 0-9 16,5 1-48-16,2 1-90 0,0-2-76 0,0 2-48 15,0-2-20-15,0 0-10 0,0 1-13 16,0-1-13-16,0 0-9 0,0 0-2 0,0 0 4 16,1 0 4-16,-1 0 10 0,1 0-2 0,0 0-3 15,4 0-6-15,-2 0-13 0,7 0-9 0,1 0-14 16,5 0-11-16,5 0-3 0,7-1-6 15,3-1-2-15,5 0-3 0,10 1-1 0,3 0-5 16,7-1 1-16,6 2 0 0,6-3-4 0,4 3 1 16,1-2-3-16,7 2-1 0,-1 0 1 15,-4 0 0-15,2 2 2 0,-5-2-2 0,-3-2-1 16,-5 4-3-16,-5-4 1 0,-5 2 3 0,-4-1-3 16,-9 0 2-16,-3-2-3 0,-10 1-4 15,-5 1 4-15,-8-2-1 0,-6 1 2 0,-1 0-2 0,-7 1-7 16,-1-1-11-16,-1 2-28 0,-2 0-31 0,-4 0-45 15,-3-1-52-15,-5 1-90 0,-3-1-193 16,-2 0-425-16,-5-2-635 0</inkml:trace>
  <inkml:trace contextRef="#ctx0" brushRef="#br0" timeOffset="124841.0323">16233 12785 1 0,'9'-3'607'0,"3"0"-43"15,4-1-99-15,-1 3-61 0,-3 1-89 0,5 3-99 16,-5 0-77-16,6 4-31 0,-5 3-11 15,4 3-6-15,-3 4-5 0,3 4-14 0,-5 2-11 16,0 3-16-16,-1 4-8 0,-2-1-6 0,-2 0-6 16,-1 1-4-16,-2-4-8 0,-3 2-1 0,-3 0-5 15,-6 2 1-15,-1 0 0 0,-2-1-9 0,-8-1-7 16,4-3-18-16,-5-4-25 0,2-3-26 16,3-3-43-16,0-5-95 0,5-4-354 0,3-3-1091 15</inkml:trace>
  <inkml:trace contextRef="#ctx0" brushRef="#br0" timeOffset="125661.9669">18351 12312 372 0,'-10'-9'276'0,"-2"-4"38"0,0-4-34 0,2 4-7 15,6 2-18-15,-2 2-57 0,3 1-49 0,-4 0-31 16,5 0-21-16,-4 1-19 0,0 0-14 0,-1 1-15 16,-1 0-9-16,-6 3-2 0,1 0-1 15,-5-1 3-15,-2 2 0 0,-3 0-1 0,-5 1-1 16,-3 1 0-16,-1 1-1 0,-4 1-2 0,-1 2 1 15,-1 1-4-15,-1 4 1 0,-2 2-1 0,-2 0-5 16,-3 6 1-16,3-1-4 0,-5 4-2 16,3 3 4-16,-3 0-3 0,-2 3 0 0,3 0-3 15,1 3-3-15,1 1-1 0,-1 3-3 0,0 3-1 16,2 0-3-16,3 2 2 0,6 2-3 0,-1 0-4 16,6 3 4-16,-1-1-3 0,2 2 5 15,4-1-2-15,-2 1 1 0,4 1 1 0,1-2-3 16,1 0 2-16,2-1-1 0,0-3 0 0,1 0 0 15,4 0-1-15,-3-1 3 0,5-1-4 16,-1 0 3-16,3-1-3 0,2-1 0 0,1 2 0 16,2 0-2-16,0-1 3 0,4 2-6 0,2-1 3 15,4 0 1-15,-1 1-1 0,3 2 5 16,2 0-3-16,4 3 0 0,0-4 1 0,6 0-4 0,-1-2 4 16,2 0-4-16,3-1 2 0,1-1-5 15,3-2 5-15,5 1 1 0,6-4-2 0,4-4 9 16,2 0-9-16,5-2 1 0,7-4 2 0,-2-1-6 15,6-6 4-15,-2-1-2 0,3-4 4 16,-2-4-3-16,5 1 1 0,-1-4-1 0,2-2-4 16,3-4 5-16,1 0-1 0,3-5 0 15,4-2 1-15,-1 1-5 0,-1-8 6 0,1-3-2 0,-5-5 1 16,0-7 0-16,0-5-1 0,-3-5 2 16,-1-2-3-16,-1-4 7 0,-2-2-6 0,-3-3 2 15,-4-5 0-15,-4-1-6 0,-5-2 5 0,-4-1 0 16,-2-2-1-16,-4 1 1 0,-1-2 1 15,0 4 1-15,-3 3-1 0,-7-1 1 0,-5 6-4 0,-6 3 0 16,-9-1 1-16,-6 3-5 0,-8-1 4 16,-7 1-2-16,-9 1-2 0,-6 0 2 0,-7 2 1 15,-8-1 0-15,-5 3-1 0,-4-1 0 0,-8 8-3 16,0 0 0-16,-3 2 3 0,3 4-3 16,2 2-1-16,3 4 1 0,0 5-3 0,2 5 1 0,-1 3 4 15,3 3-4-15,1 3 1 0,0 1-1 16,1 5-3-16,-1 1-2 0,2 3-1 0,0 3-5 15,2 1-7-15,4 4-12 0,5-3-18 16,6 6-24-16,0 0-39 0,5 4-52 0,4-2-122 16,3 1-341-16,6 3-997 0</inkml:trace>
  <inkml:trace contextRef="#ctx0" brushRef="#br0" timeOffset="125941.7917">17826 12574 2149 0,'0'-1'185'0,"0"0"-77"15,1 1-42-15,-1 7-16 0,0 0 35 0,0 7 39 16,-2 3 13-16,-4 7-15 0,-1 6-15 0,0 6-22 16,-3 4-10-16,-1 3-8 0,-2 7-3 15,0 3-13-15,-3 2-9 0,-1 0-9 0,-2 4-16 16,-2 0 4-16,0 2-3 0,-4 3-5 0,-1 1 4 15,-2 1-8-15,2-1-1 0,2-5-2 16,4 2-3-16,3-7-1 0,2-1-1 0,2-3 2 16,4-5-7-16,1-3 2 0,4-5-5 0,-2-3-14 0,6-3-20 15,1-3-46-15,6-5-71 0,-1-4-182 16,2-4-832-16,8-9-547 0</inkml:trace>
  <inkml:trace contextRef="#ctx0" brushRef="#br0" timeOffset="126209.9894">18661 12659 2570 0,'4'-19'160'0,"5"-2"-32"0,-2-2 14 0,-5 14-16 16,0 7-15-16,-1 0-30 0,-1 4-44 15,-1 0-20-15,-2 7-4 0,-5 7 11 0,-2 8 14 16,-4 8 5-16,-4 9-1 0,-1 5-9 0,-1 6-4 15,-2 5-9-15,0 3-4 0,-2 3-1 0,1 1-10 16,-2 3 3-16,-1 0-2 0,2 2-2 16,0-1 5-16,2 0-5 0,-1-1 0 0,4-2-2 15,0 2-3-15,2-4-1 0,-1-4-5 0,1-1-10 16,3-6-25-16,-1-5-43 0,5-2-54 16,1-5-77-16,3-3-181 0,3-6-665 0,0-4-601 15</inkml:trace>
  <inkml:trace contextRef="#ctx0" brushRef="#br0" timeOffset="126530.4174">16937 13279 1420 0,'-26'-10'236'0,"-5"-4"32"15,0-2-32-15,16 7-15 0,14 2-24 16,6-1-55-16,10 1-51 0,7 0-22 0,9-1 1 16,10 5 0-16,9-3-3 0,9 1-12 0,10 1-8 15,12-2-14-15,8 1-4 0,9 0-5 0,7 1-4 16,3-4-1-16,2 6-5 0,1 0-2 16,-4-1-4-16,0 4-2 0,-10-1-2 0,-9 0-1 15,-9 0 2-15,-13 0-4 0,-10-2-1 0,-11-2 1 0,-9-1-2 16,-13 0 3-16,-2-1-4 0,-10 3-9 15,-7-1-21-15,-6 2-34 0,-4-4-39 16,-9 0-58-16,-7 0-90 0,-4-2-178 0,-8-1-545 16,-3-1-353-16</inkml:trace>
  <inkml:trace contextRef="#ctx0" brushRef="#br0" timeOffset="126923.1998">17314 12593 1 0,'8'0'0'0,"3"-2"0"16,1 1 537-16,2-2 0 0,-7 3-82 0,-1-1-100 16,1 2-87-16,-5 1-94 0,-1-1-68 0,0 1-31 15,-1 3 2-15,-1 5 20 0,1 3 14 0,-3 7 2 16,-4 4-13-16,-3 2-17 0,-2 5-17 16,-3 2-12-16,-1 0-12 0,-3 5-10 0,0 1-6 15,-2 1-7-15,4 2-4 0,-3-3-2 0,3 0-4 16,0-5-2-16,3-1-4 0,3-6 0 15,2-2-1-15,3-4-2 0,2-3-2 0,4-2-11 16,0-6-17-16,2-2-30 0,0-1-52 0,-1-5-78 16,5-2-146-16,-3-4-548 0,5-6-726 0</inkml:trace>
  <inkml:trace contextRef="#ctx0" brushRef="#br0" timeOffset="127130.2607">17311 12604 1163 0,'3'-11'332'16,"4"1"0"-16,4-5-54 0,4 2-36 16,0-1-18-16,3 0-60 0,1 2-48 0,2 1-35 15,-1 3-23-15,3 1-16 0,1 2-16 0,1 1-9 16,0 4-9-16,1 4-6 0,-1-1-1 16,0 2-2-16,-3 1-2 0,-2 2-8 15,-2 0-14-15,-5 0-29 0,-1 3-53 0,-4 0-76 16,-4 2-119-16,-3-1-180 0,-2 4-370 0,-2-1-213 0</inkml:trace>
  <inkml:trace contextRef="#ctx0" brushRef="#br0" timeOffset="127293.4833">17177 12888 324 0,'2'6'428'0,"0"1"70"0,6 1-59 16,2-2-31-16,4-2-97 0,5-1-127 0,6-1-83 15,6 2-53-15,6-2-19 0,1 1-15 16,3 1-10-16,-1 0-9 0,3-2-30 0,-5 1-102 16,2-3-290-16,1 0-691 0</inkml:trace>
  <inkml:trace contextRef="#ctx0" brushRef="#br0" timeOffset="127752.3801">17122 13579 1576 0,'-2'-5'374'16,"1"2"-19"-16,0 0-105 0,1-3-31 15,1 3-37-15,2-1-43 0,-1 0-31 0,-2 3-29 0,1 1-24 16,-1 1-20-16,0-1-16 0,1 4-9 16,0-2-2-16,0 2-2 0,3 3 5 0,1 1 0 15,0 4 1-15,2 0-1 0,0 1-3 0,-1 0-1 16,2-3 1-16,0 4 1 0,0-2-4 0,2-1 1 16,-2 0-3-16,3-1-2 0,0 0 4 15,3-3 1-15,-3-2 1 0,6-2 1 0,-3-4-1 16,5 1-3-16,1-7 1 0,6 0 1 15,-1-3-1-15,2-4 1 0,-3 0-3 16,2-1-1-16,-4 0 3 0,-2 1-2 0,-6 5 2 0,-1 0 3 16,-6 2-2-16,-1 4 2 0,-4 2 0 0,-1 1-3 15,-2 0-1-15,1 1-2 0,-1 1 0 0,-1 2-4 16,-3 5 6-16,1 1 0 0,-3 5 4 16,-2 3 1-16,2 1-4 0,0 3-2 0,-3 1-1 15,0 0 0-15,0 3 0 0,-1-1 0 0,0 3-11 16,3-3-32-16,1-3-71 0,6-1-177 0,1-3-927 15,1-1-554-15</inkml:trace>
  <inkml:trace contextRef="#ctx0" brushRef="#br0" timeOffset="129199.4477">21501 10676 1 0,'7'-7'0'0,"-1"-4"413"16,-1-1 5-16,0 3-60 0,-2 2-24 0,-1-2-43 15,-1 0-82-15,-1 4-50 0,0-3-34 0,-1 1-19 0,1-2-18 16,-3 1-14-16,-2 0-12 0,3-2-13 16,-3 0-4-16,-1-1-6 0,-3 0-5 0,-1-1-3 15,0 0-3-15,-1 1 2 0,0 0 0 0,-3 1-1 16,0 1-3-16,-1-2-4 0,-2 4-2 16,-3 1-5-16,-1-1 0 0,-3 3-1 0,-2 0-1 15,-4 2-1-15,-1 1-1 0,-1 1 1 0,-6 1-1 16,-2 1 2-16,0 3-2 0,-1-1-2 0,-1 3 0 15,1 2-3-15,0-1 5 0,0 2-4 16,-1-1 0-16,3 4 2 0,-1-2-4 0,6 5 2 16,1-1 1-16,3 0-3 0,3 3 0 0,0-1-2 15,5-1-1-15,-1 5-1 0,1 0 3 16,2 0 0-16,-1 1 0 0,-1 1 1 0,-2 3-1 0,-1 2 2 16,-3 3 2-16,-5 4 0 0,-1 0 3 15,1 2-3-15,0 0-3 0,3 3-1 16,0 0 1-16,0 0-2 0,2 1 4 0,1-2 0 0,2 3-3 15,4-4 3-15,1 4-1 0,2-2-2 16,6 0 2-16,1 0-3 0,3-2-1 0,6-1 0 16,2-2 3-16,3-2-1 0,6-2 6 0,2 1 2 15,3 0-2-15,5-1 4 0,1-1-2 16,6 1-1-16,3-1 3 0,3-1-7 0,3 1 1 0,3-1 0 16,1-2-3-16,6 1 3 0,1-1-1 15,-1-2 0-15,2-2-3 0,1-1 7 0,0-4-5 16,3 0 0-16,2-4 1 0,-1 3-11 0,3-3 4 15,4-3 1-15,2-1 0 0,4 0 6 16,2-2-1-16,3-2 0 0,2-1-2 0,3-2 4 16,2-3-3-16,3-3-2 0,1 1 3 0,-1-3-6 15,1-2 2-15,-3 0 1 0,1-4-1 0,-1 0 5 16,-5-3-3-16,0 1 2 0,-4-5 0 16,0 0-1-16,-4-4-3 0,2-4 0 0,-2-3 2 15,-3-3-4-15,3-5 5 0,-5-1 4 0,-3-3-2 16,1-3 4-16,-6-1-2 0,-6-2-2 15,-3-1 1-15,-8 1-2 0,0-2-2 0,-5-2-1 16,-7 1 2-16,-4 0-2 0,-6 2 2 0,-4 1 2 16,-7 1-4-16,-3 0 7 0,-3 2-5 0,-6 2 1 15,-6-1-4-15,-3 3-4 0,-3 1 2 0,-7-1-2 16,-3 2 5-16,-9 1-4 0,0 2 2 0,-9-1-1 16,0 4-3-16,-4 0 3 0,-3 4-2 15,2 1 0-15,-5 2 2 0,-2 0-3 16,-5 2 0-16,2 2-2 0,-5 6 1 0,-4 1 1 0,-2 3 1 15,0 3 2-15,-2 1-4 0,-1 2 4 16,4 2-2-16,1 3-1 0,-2 0 1 16,4 0-4-16,-1 2-3 0,6 1-6 0,5 3-10 0,9 5-10 15,4-2-20-15,9 3-23 0,4 2-39 0,10 2-43 16,7 1-79-16,9 4-160 0,6 4-490 0,7 0-708 16</inkml:trace>
  <inkml:trace contextRef="#ctx0" brushRef="#br0" timeOffset="129494.3185">21335 10568 2371 0,'-12'-10'179'0,"-1"-2"-21"0,-3 1-37 0,9 9-46 15,5 3-22-15,0 5-11 0,-4 4-3 0,0 8 15 16,-3 8 10-16,-3 9-3 0,1 4 0 0,-4 6-11 15,0 7-9-15,-3 7-3 0,-2 6-11 0,-5 4-7 16,0 6-5-16,-3 2-2 0,-2 2-6 16,3 4 3-16,2-2-1 0,-4-3-3 0,6-1 5 15,-6-3-2-15,-1-3-1 0,0-3 1 16,4-4-7-16,0-6-1 0,6-7-3 0,5-10-2 16,6-10-3-16,2-7-7 0,7-5-12 0,4-9-23 15,4-3-26-15,9-7-37 0,5-4-74 0,9-7-193 16,9-10-709-16,9-8-523 0</inkml:trace>
  <inkml:trace contextRef="#ctx0" brushRef="#br0" timeOffset="129740.0968">22087 10728 2807 0,'7'-20'103'15,"2"1"20"-15,-2-6 4 0,1 11-4 0,-5 6-15 16,1 5-29-16,-3 2-35 0,-1 4-28 0,-1 6-13 15,-1 6-2-15,-2 11 10 0,1 8 2 0,-4 5 8 16,-3 9 2-16,-2 6-7 0,0 5 3 16,-5 7-5-16,-1 7-3 0,1 3 0 0,-7 6-6 15,8 3-1-15,-4-4-2 0,3-2 2 0,-3-7-2 16,5-5-2-16,-1-5-2 0,3-4-7 16,0-8-12-16,3-3-18 0,-1-5-33 0,-2-7-43 15,1 0-65-15,-7-11-135 0,-2-4-525 16,1-6-839-16</inkml:trace>
  <inkml:trace contextRef="#ctx0" brushRef="#br0" timeOffset="130069.9848">20221 11196 1023 0,'-28'-10'904'0,"-3"-2"-722"0,-3-2 55 16,17 9-10-16,12 3-24 0,6 0-47 16,5 2-74-16,4 0-49 0,10 2-7 0,10 0 12 0,11 1 13 15,13 1 5-15,10 1-4 0,14 0-6 16,4 1-8-16,10-2-7 0,5 0-8 0,5 1-7 16,6-3-4-16,7-1-4 0,2 1 4 15,5-2-1-15,1 0-3 0,-1 0-3 0,-1-2-1 16,0 1-2-16,-10-1 3 0,-7-1-1 0,-11 0 3 15,-14 0-4-15,-11-1-1 0,-16-1-1 0,-14 0-1 16,-14 1 4-16,-7 1-1 0,-13 0-1 0,-4 3-11 16,-2-1-15-16,-8-1-16 0,-2 2-22 15,-13 0-26-15,-7 0-39 0,-5-2-68 0,-9-1-139 16,-3-1-419-16,-2-1-846 0</inkml:trace>
  <inkml:trace contextRef="#ctx0" brushRef="#br0" timeOffset="130514.9272">20990 10569 1899 0,'-8'-6'231'16,"1"-1"-30"-16,-2 0-55 0,3 5-40 0,-4 4-23 0,0 5-20 16,-5 4-15-16,-3 5 1 0,-5 4 3 0,-3 5 5 15,0-2 0-15,-2 4-3 0,0-1-1 16,-1 2-8-16,-2 1-10 0,2 1-7 0,4-3-11 16,4-1-4-16,8-2-5 0,6-5-3 0,3-1 0 15,7-2 5-15,2-2 7 0,5-2 8 16,6-1 7-16,6-3 0 0,5-2-2 0,4-6-6 15,5-3-6-15,3-1-1 0,-4-3-6 16,3-5 0-16,-5 1-2 0,0-3 0 0,-3-2-1 16,-6 4 1-16,-3 0-1 0,-9 6-5 0,-2 1 1 15,-5 3 2-15,-1 1-4 0,-4 2-2 0,-2 1-6 16,-3 2-3-16,0 3 2 0,-4 9 3 0,-6 1 4 16,1 6 1-16,-6 1 3 0,2 1-4 15,-4 4-4-15,0 2 3 0,-4 3-2 0,1 1 2 16,-3 3-3-16,4-3-22 0,1 0-26 0,6-1-39 15,0-2-69-15,3 1-103 0,0-1-321 0,0-2-999 16</inkml:trace>
  <inkml:trace contextRef="#ctx0" brushRef="#br0" timeOffset="130865.5663">20578 11368 2311 0,'-5'-7'239'0,"-2"1"-45"0,1 1-46 16,1 4-35-16,4 3-28 0,-1 2-31 0,-5 5-16 16,0 3-4-16,-6 4 1 0,3 0-1 15,1 2-12-15,4-1-7 0,-3 4-3 0,4-4-1 16,4 3 0-16,3 1 2 0,4 0-2 0,2 0-4 16,6-2 10-16,5-3 2 0,2-1 1 0,8-6 1 15,0-3-7-15,2-5-3 0,2-2-2 16,0-5 3-16,-4-2-6 0,-2-2 2 0,-3-3-2 15,-3 0-5-15,-3 2 7 0,-5 2-2 0,-3-1 5 16,-5 5 11-16,-2 2-7 0,-3-1 4 0,-1 3-3 16,-1 1-6-16,0 1-1 0,-2 0-5 15,0 3-2-15,-6 2-6 0,-5 5 6 0,-1 3 0 16,-6 5 1-16,2 3 7 0,2 0-7 0,0 1-1 16,0 3-2-16,1 3-1 0,1 4 1 0,2 0 0 15,1 2-7-15,5-1-35 0,0 2-62 0,6 0-152 16,6-2-881-16,-1-3-623 0</inkml:trace>
  <inkml:trace contextRef="#ctx0" brushRef="#br0" timeOffset="131952.0081">14965 10601 1 0,'-10'-4'0'15,"-3"0"0"-15,-3-2 55 0,4 2 431 16,7 0 14-16,0 0-60 0,4 2-102 0,1-1-97 16,0 3-92-16,2 0-73 0,3 0-47 0,-1 1-15 15,6 2 10-15,1 1 17 0,9-2 14 0,0 3 3 16,9-1 0-16,2 3-5 0,1 0-5 16,5 0-3-16,-2 2-6 0,3 2-7 0,-1-2-10 15,0 1-2-15,4-1-3 0,5 1-2 0,-2 0 6 16,5-1-7-16,4 1-2 0,6-2-2 15,3 0-5-15,8 3 2 0,7-4 2 0,4 1 1 16,6 0 2-16,5 0 2 0,6 1-1 0,2 2 3 16,5-1 4-16,1 2-2 0,4-2-1 0,0 2-3 15,1 0-3-15,-3 1 2 0,-2-2 2 16,1 1 2-16,-1-4 3 0,3 0-2 0,-3 1 1 0,4-2 0 16,-1 1 2-16,-4 2-3 0,6-2-1 15,-3-1-3-15,4 2-6 0,-2-1 6 0,1 1 0 16,-1-2-4-16,-4 1 0 0,-1-1-3 15,-5 2-1-15,1-4 2 0,-2 2 2 0,-1-1-2 16,-6-2-1-16,-4-1-2 0,-3 1 0 0,-4-1 0 16,-6 1 1-16,-2-3 1 0,-6 2-1 0,-2-1-2 15,-5 1-1-15,-8-2-1 0,-7 0 2 0,-8-1-2 16,-5 0 0-16,-8 0 0 0,-3-1-3 16,-4 1 1-16,-2-1 2 0,-4 2-2 0,3-1 2 15,-6 0-4-15,1 1-1 0,-2-1-4 0,1 1 0 16,-4 1-1-16,-2-2-2 0,-1 1 1 15,-1-2-2-15,-1 1 0 0,1 0-1 0,-1 0-4 16,-3-2 3-16,-1 0-6 0,-2 0 2 0,-2-2-1 16,-1 0 1-16,-5-2 8 0,4 1 2 0,-2-2 6 15,3-1-1-15,4 2 2 0,1 3 4 0,4 0 1 16,1 2 5-16,0 0-6 0,4 0-3 0,1 0-4 16,1 1-4-16,3 3 5 0,1 1 0 15,1 3 5-15,5 2-3 0,-2 0 2 0,1 5 1 16,-2 0-2-16,-1 1 5 0,-3 5-3 0,-1-2-1 15,-3 0 2-15,-1 2 1 0,-5 1 1 0,-3 0 3 16,-1 1 2-16,-4 0 1 0,-3-3 0 16,-5 2 0-16,0-2-3 0,-8 1 2 0,-1-1-3 15,-4-2-2-15,-2 2-2 0,-2 0-9 16,-2 2-15-16,-1 1-53 0,-3-1-144 0,-5-2-699 0,3 1-783 16</inkml:trace>
  <inkml:trace contextRef="#ctx0" brushRef="#br0" timeOffset="132534.765">19102 12629 787 0,'-11'4'411'0,"-2"-2"11"15,0 0-116-15,4 1-9 0,3-3-21 0,1 1-55 16,4-1-51-16,1 0-48 0,1 1-38 0,0-1-24 16,0 0 0-16,5 0 1 0,1-2-3 15,5-3-6-15,11 0-13 0,4-2-7 0,13 0-7 16,10 0-5-16,8-1-2 0,9-2-5 0,11 1 1 15,5-4-6-15,7 2 0 0,3-3-2 0,6 2-1 16,-4-8 1-16,5 2-2 0,-2-1 0 16,-2-2-1-16,1-1 0 0,-6 2-3 0,-6-5-3 15,-6 0-1-15,-7 3-12 0,-10-2-2 0,-9 4-6 16,-6-1-10-16,-12 2-1 0,-7 4-11 16,-8 3-5-16,-10-1-9 0,-9 2-16 0,-4 3-14 15,-10 0-18-15,-6 4-10 0,-7-1-6 0,-4 2-1 16,-3 1-11-16,-6-2-18 0,-2 2-5 0,-4-1-5 15,-1 2 21-15,1 0 37 0,-1-1 33 0,4-1 35 16,2-2 27-16,4 0 29 0,6-1 40 0,11 3 42 16,9 2 26-16,8 1-3 0,7 1-7 15,6 0-15-15,6 2-2 0,6 3 11 16,8 1-3-16,-1 1-10 0,2 4-12 0,2-1-10 0,-5 0-9 16,-2 4-10-16,0 0-10 0,-5-2-12 15,-4 4-5-15,-4 0-9 0,-4 1-5 0,-3-1 1 16,-4 4-7-16,-7-1 4 0,-4 3 2 15,-5 0-2-15,-6 2 0 0,-7 0-5 0,-6-1-6 0,-8 2-16 16,-11-2-26-16,-7-2-63 0,-9-1-118 0,-8-3-305 16,-3-5-1070-16</inkml:trace>
  <inkml:trace contextRef="#ctx0" brushRef="#br0" timeOffset="133716.8939">9230 10852 1 0,'-11'-6'0'0,"-1"-5"0"0,-4-1 96 16,4 1 300-16,4 4 0 0,0 0-17 0,4 1-37 15,2 0-30-15,1 3-40 0,1 0-52 0,0 1-68 16,2 0-59-16,0 2-48 0,3 0-28 16,2 2-4-16,3 0 2 0,6 3 7 0,-2 3 3 15,4 2-1-15,-2-1-2 0,1 7-3 0,2 0 3 16,0 2-2-16,4 3 7 0,-3 3 1 0,8 5 0 15,1 1 4-15,2 0-8 0,4 3-1 16,6 0-3-16,4 3-6 0,2 2-1 0,7 1-1 16,1 3 2-16,6 1-2 0,6 0 3 0,0 3 1 15,4 1-5-15,4 1 2 0,1 1-4 0,-2-3 0 16,3-2 2-16,-2-1-4 0,2-1 1 0,-1 0 0 16,2-1 3-16,-1-6 1 0,-1 0 1 15,2-2 0-15,-1 0-6 0,0 0 5 0,-5-2-1 16,6 0 0-16,0-3 1 0,-1-2-4 15,-2 2-3-15,1-4-1 0,-5 3 0 0,0-2-2 0,-4 0 1 16,0 0-1-16,-6 2-2 0,-2-2 2 16,-6-2-1-16,-5 1 0 0,-2-3 1 0,-6-1-4 15,-5 1 1-15,-7 0-4 0,-8 1 2 0,-5-2-1 16,-6-2-1-16,-5-4 1 0,-2 0-4 0,-4-3 5 16,-2-3-1-16,0-1 2 0,0-2 3 15,2-3 0-15,-1-1-1 0,2 1 0 0,0-2 0 16,1 1 1-16,0-1 3 0,0-1 2 0,0-2-3 15,0 0 1-15,0-2-4 0,0-2 0 0,-1 0 1 16,-2-3-2-16,1-1-2 0,-1-1 0 16,0-2 0-16,-1 0 1 0,-1 0 3 0,-2-2 0 15,-1 1-2-15,-2 2 2 0,-1 1-1 0,-3 0-1 16,-5 1 1-16,2-1-3 0,-2 4 1 0,-1 0-1 16,-2 2 1-16,0 2 5 0,1 2 0 15,4 1 1-15,3 1-1 0,4 1-1 0,2 1-1 16,3 2-2-16,1 0 2 0,0 3-4 15,4 0 3-15,1 2 0 0,2 3 0 0,2-1 4 0,5 2 0 16,0-2 2-16,1 1 1 0,4-4 1 0,0 0-1 16,4-1 0-16,-2-2 1 0,3-2-3 15,0-2-3-15,0-1-2 0,1-1-10 0,0 1-5 16,-3-3-13-16,-1-1-25 0,-5-2-44 0,1-2-91 16,-4 2-255-16,-3 2-727 0,-2-3-248 0</inkml:trace>
  <inkml:trace contextRef="#ctx0" brushRef="#br0" timeOffset="134670.9321">9639 12882 1 0,'-10'-2'0'0,"-5"0"235"0,-5-1 97 16,4 2-48-16,2 1 3 0,-2 0-31 0,5 0-43 15,0 0-23-15,1-1-18 0,1 0-16 0,2-1-21 16,3-1-6-16,1 0-12 0,0-2-15 15,1 0-9-15,4-1-20 0,1-1-16 0,0-2-12 16,8-1-12-16,4-3-1 0,7-3-2 0,5-4 3 16,6-3-3-16,8-2 2 0,11-6 0 15,5-1 1-15,8-1 5 0,8-5-5 0,12-2-2 16,7-2-5-16,11-5-4 0,4 0-6 0,11-4-3 16,4-2 0-16,2-4-7 0,3-8 3 0,3-2 0 15,-2-1-4-15,0 0 5 0,-1 4-3 0,-3 3 0 16,-4 5-1-16,-5 3-4 0,-6 4 0 15,-5 5-4-15,-3 3 4 0,-9 7-2 16,-8 4 1-16,-7 1 2 0,-12 5-3 0,-7 4 1 16,-11 3 0-16,-12 3 0 0,-9 5 2 0,-10-2 0 0,-7 6 3 15,-5 3 1-15,-6 2-2 0,0 1-8 16,-4 0-7-16,-9 3-5 0,-3 2-2 0,-7 0 7 16,-4 3-6-16,-5 2-3 0,-3-2-6 15,-1-1-14-15,3 1-9 0,2-2-13 0,0 0-11 16,3 0-9-16,4-4-1 0,3 0 5 0,3-3 7 15,2-2 15-15,3 0 14 0,2-1 12 16,3-3 16-16,5 1 4 0,2-4 5 0,3 0 2 0,5-1 0 16,4-2 8-16,5 0 8 0,-2-1 14 0,4-1 12 15,3-2 12-15,0 3 5 0,1 1 1 16,-1 4 0-16,5-1-11 0,-4 3-4 0,4 3-9 16,-3 3-9-16,-1 4-4 0,0 6-8 0,0 2-2 15,-7 5-3-15,1 5-1 0,-1 1-1 16,-6 3-2-16,0-1 3 0,-3 3-3 0,-1-1 3 15,-3 2 1-15,-3 3-5 0,-1-2 4 0,-2 1-5 16,-1 3-3-16,-3-2-7 0,-2 4-21 0,-1-4-45 16,-3 0-81-16,2-4-185 0,0 0-677 15,-1-4-546-15</inkml:trace>
  <inkml:trace contextRef="#ctx0" brushRef="#br0" timeOffset="136300.8482">3427 10560 1 0,'-5'-2'0'16,"-1"0"327"-16,-2 0 12 0,-2-2-82 0,3 2 22 16,-2 0-8-16,3 0-49 0,-3 2-51 0,2-1-68 15,1 1-12-15,-1 0 2 0,-1-1 2 16,4 0-3-16,-1 1-9 0,1 0-14 0,1 0-16 15,-3-1-10-15,4 2-10 0,0-1-4 0,-2 1-4 16,1 0-7-16,0-1-5 0,-3 3-6 0,4-2-6 16,0 2-1-16,-2 4-1 0,1 0 0 0,0 3 4 15,-2 1-3-15,2 3 1 0,0 0-1 16,0 5 0-16,0 0 4 0,3 3 1 0,0-4 1 16,-1-1-3-16,1 3-1 0,1-2 2 0,-1-4-1 15,3 1 3-15,1-6 2 0,-1 0 0 0,4-3 4 16,-3-2 3-16,4-2 8 0,1-2 7 15,1 0 2-15,2-4-1 0,-1 1-6 0,7-3-5 16,-5-3-6-16,6 1 1 0,-5-4-2 0,1 1-2 16,-1-3 0-16,-5 1 0 0,1-1 0 15,-2 0 2-15,-3 0-1 0,1-2 0 0,-4 0-2 16,0 2 2-16,-2 2-1 0,-2 0 3 0,-1 3-1 16,-3-1-4-16,1 3 0 0,-3 0-6 0,-1 1-2 15,-4 1-2-15,-1 0 0 0,-1 3 1 0,-4 0-1 16,3 0 1-16,1 2-3 0,-2 2 5 0,4-2-1 15,0 1 0-15,2-1 1 0,3 0-6 16,2 0 2-16,3 0-6 0,3 0-15 0,0 1-13 16,2 1-29-16,4 3-65 0,0-1-114 0,5 1-250 15,5 0-521-15,4-3-122 0</inkml:trace>
  <inkml:trace contextRef="#ctx0" brushRef="#br0" timeOffset="136661.4229">3733 10467 561 0,'-10'-4'500'15,"0"-3"-164"-15,-2 1-67 0,6 2-23 0,4 0-35 16,2 1-44-16,0-2-58 0,3 0-41 15,3 1-17-15,4-1-12 0,4-1-2 0,4 0 0 16,3 0-8-16,1 1-7 0,4 4-9 0,-2 1-1 16,-2 3-6-16,1 2-2 0,-1 3 0 0,-4 3-3 15,0 2 2-15,-3 1 1 0,-1 5 1 0,-2 1 2 16,-3 1 1-16,-3 0 1 0,-3 3 1 0,-2 0 4 16,-2 1 1-16,-1 0 0 0,-4-1 2 15,0-1-3-15,-2-2 1 0,0-2 0 0,0-3-2 16,0-2 0-16,1-3-4 0,1 0-3 15,4-3-4-15,-3 1-2 0,2-1-7 0,-1-2-10 16,4 0-27-16,0-1-67 0,0-3-137 0,3 3-285 16,-2-3-484-16,3 0 79 0</inkml:trace>
  <inkml:trace contextRef="#ctx0" brushRef="#br0" timeOffset="136909.6244">3792 10726 1361 0,'0'-2'302'0,"2"-3"-67"0,2-1-59 0,5 1-36 16,1 0-19-16,4-1-31 0,6-4-28 0,6 2-20 15,5-1-12-15,6 2-13 0,1 0-7 0,-1 2-2 16,0 2-4-16,-3-3-2 0,-1 5 1 16,-1-3-5-16,-4 0 3 0,-1 1-1 0,-4 1-1 15,-2-1 0-15,-3 0-2 0,-6 0-2 0,-2 3-2 16,-3 0-1-16,-4 0-6 0,-1 2-2 0,-3-2-7 15,0 0-17-15,0 0-32 0,-1 0-46 16,1 0-71-16,-1 1-159 0,-2-1-406 0,3 2-248 16</inkml:trace>
  <inkml:trace contextRef="#ctx0" brushRef="#br0" timeOffset="137785.3944">7598 9792 1 0,'-6'-2'0'0,"-6"-2"205"0,0 0 274 0,6 0-54 16,-1 0-53-16,4 1-66 0,-2 1-62 16,3 0-41-16,2-1-37 0,0 2-34 0,0 0-30 15,0 1-22-15,1 0-21 0,4-1-15 0,-1-2-8 16,5 0-11-16,3-1-5 0,8 0-4 16,1 0-1-16,9 0-3 0,2 0-1 0,3 1-2 0,-2-1-5 15,-1 2 1-15,-1 2-1 0,-1 2-1 16,-8 1 1-16,-1 1-4 0,-3 1-3 0,-5 4 0 15,0-2-1-15,-6 4 0 16,-1-3 4-16,-4 2 1 0,-2 1-2 0,0 1 6 0,-3 2-1 16,-4 0 3-16,-2 0 6 0,-2 4-4 0,0-2 3 15,0-1-3-15,0-1-1 0,-1-1-3 0,3 0 1 16,1-2-1-16,0-1-3 0,2-3 4 0,-1 1-6 16,3 1 0-16,-1-3 2 0,4 2-4 15,-1-1 3-15,2-2-1 0,-1 0-1 0,2-1 3 16,0 1-2-16,1 1 0 0,0-1-4 0,3 0-9 15,-2 1-18-15,2 1-25 0,-1-2-38 0,-3 0-67 16,0-1-79-16,0 0-120 0,-1 1-236 0,0-3-251 16,-2 1 189-16</inkml:trace>
  <inkml:trace contextRef="#ctx0" brushRef="#br0" timeOffset="137996.2839">7713 9919 1 0,'-5'-1'102'0,"3"-2"515"16,-5 0-133-16,6 3-100 0,1 1-100 16,0 1-78-16,0-2-65 0,1 0-27 0,-1 0-12 15,1 0-2-15,2 0-12 0,0-2-9 0,0 0-19 16,6-1-21-16,2 0-13 0,6 0-14 0,2 0-4 16,4-1-3-16,0 2-3 0,5-1 0 0,-5 2-5 15,6-2-10-15,1 1-27 0,2 0-68 0,3-1-141 16,-2 2-357-16,0-3-860 15</inkml:trace>
  <inkml:trace contextRef="#ctx0" brushRef="#br0" timeOffset="138262.0393">8419 9801 535 0,'-1'-2'944'15,"-1"-3"-440"-15,-2-2-220 0,3 2-58 0,2 2-47 16,-1 2-28-16,0-1-54 0,0 2-38 0,0 2-31 16,0-2-25-16,0 4 1 0,3 0 0 0,-2 3 4 15,1 2 5-15,-1 4-1 0,-1-2 2 16,1 3 0-16,0 2 0 0,-1 1-1 0,0-1-1 16,0 0 1-16,-1-2-6 0,0 4 2 0,1-3-3 15,0 1-2-15,-1 1 1 0,0-2-7 16,0 1-17-16,1-2-43 0,1-2-75 0,0-3-174 15,1 0-539-15,6-2-754 0</inkml:trace>
  <inkml:trace contextRef="#ctx0" brushRef="#br0" timeOffset="138562.9106">8672 9803 1591 0,'-10'-1'318'15,"-2"0"-86"-15,-5 1-22 0,6 0-34 0,1 0-31 16,0 1-50-16,0 0-29 0,2 3-24 0,5 0-18 16,1 2-7-16,2 1-6 0,2 0 1 15,0 1 3-15,4 1 6 0,3 0 1 0,0 4 0 16,3 0-1-16,0 1-6 0,3-1-2 0,1 0-1 16,2 3-4-16,-4-2 0 0,3 2-3 0,-4 1-3 15,-1-3-1-15,-4 1 1 0,-1-1 1 16,-4-3-1-16,-3 4 5 0,0-4-4 15,0 1 1-15,-3-1 4 0,-3-2 0 0,2 0 3 0,-3-1 0 16,-3-2-3-16,2-1-1 0,2-1 0 16,-2-3-1-16,-1 0-2 0,2 0-7 0,2-2-17 0,-4 0-34 15,0-1-68-15,5-2-131 0,-2-3-374 16,4-1-973-16</inkml:trace>
  <inkml:trace contextRef="#ctx0" brushRef="#br0" timeOffset="138737.2985">8630 9799 893 0,'2'-2'348'0,"1"0"-122"15,5 0-70-15,1 1-37 0,2 1-9 16,2 1-38-16,4 1-48 0,4 4-17 0,2 0-10 16,3 2-21-16,-4 0-83 0,4-2-295 0,-4 4-424 15,0-2 234-15</inkml:trace>
  <inkml:trace contextRef="#ctx0" brushRef="#br0" timeOffset="139508.3232">7768 10186 1 0,'-1'-1'0'16,"-1"0"24"-16,-2-1 346 0,3 0-89 0,0 1-81 16,1 0-51-16,0 1-46 0,0 0-33 0,0 1-29 15,-1-1-29-15,2 0-17 0,-1 1-14 16,0-1-8-16,0 1 0 0,0-1 7 0,0 1 14 16,0 0 12-16,0 0 7 0,1 1 4 0,-1-2 5 15,0 1 7-15,0 1 9 0,0-1 9 0,1 1 1 16,-1 3 0-16,3-2-3 0,-1 1 5 0,0-1 9 15,1 2 14-15,4-2 14 0,-3 3 8 16,5-2 6-16,-1-1-4 0,3 0-9 0,0 2-10 16,3-1-15-16,-1 0-9 0,0-1-6 0,6 1-1 15,1-2 3-15,3 1 2 0,6-2 1 16,3 0-11-16,5 1-3 0,2 0-6 0,1 1-4 0,1-3 1 16,4 0-5-16,1-2-4 0,0 1-1 15,0 0-4-15,-1 0 0 0,-4 1-1 16,-2 0-2-16,1 0-5 0,-6 0 2 0,1 1-1 0,-5 0-1 15,-3-1 6-15,1 0-4 0,-6-1-2 0,5 0 1 16,-5 1-3-16,0-2 1 0,-4 2 1 16,2 0-1-16,-8 0-2 0,0 0-2 15,-3 2-2-15,-1-1-1 0,-6 0 3 0,3 0-2 0,-2 1-2 16,-2 0-1-16,-1-1-6 0,-1 0 8 16,0 1 3-16,-1-1 5 0,1-1 4 0,-1 1-3 15,-1-1-2-15,2 1-1 0,-1 0 0 0,1-1-3 16,0 1-10-16,-2-1-18 0,1 0-47 15,1 0-114-15,-1 0-365 0,1 2-1045 0</inkml:trace>
  <inkml:trace contextRef="#ctx0" brushRef="#br0" timeOffset="140443.987">7799 12533 1 0,'-3'-1'0'0,"-4"-4"36"16,-1 0 453-16,4 2-53 0,-4 0-74 0,5 1-76 0,-3 0-53 15,4 2-41-15,-1 0-26 0,-1 0-20 16,3 0-28-16,1 0-26 0,0-1-31 0,0 1-18 16,1 0-8-16,0 0-3 0,3 0 9 15,-1 0 0-15,4 1-1 0,2-1-4 0,4 0-11 16,5 2-5-16,2-2-1 0,3 0-2 0,2-2-5 15,3 2-2-15,2 0-4 0,0 0-4 0,-3 2 5 16,-3 0-5-16,-2 2-1 0,-2-1 1 0,-2 2-4 16,-4-1 3-16,-1-1-1 0,-7 1 1 15,2-2 0-15,-5 1 0 0,1 0 1 0,-3 1 0 16,-1 3 5-16,-1-1 2 0,-3 2 0 0,1 2 6 16,-4 1-3-16,3 2 2 0,-4 0-1 15,3 1 0-15,-4-3 0 0,2 5-4 0,2 1 1 16,-2-1-4-16,0 2-1 0,1 0 2 0,-1 1-2 15,-1-2 2-15,4 2-1 0,-4-1-2 16,4-3 0-16,-2 1-2 0,-1-1 2 0,2-1-3 0,-1 1 1 16,2-1-3-16,-1 0-5 0,2-1-6 15,2-2-20-15,0 0-38 0,2-1-69 0,0-1-157 16,1-1-404-16,4-2-891 0</inkml:trace>
  <inkml:trace contextRef="#ctx0" brushRef="#br0" timeOffset="140949.9098">8862 12473 1040 0,'1'-5'510'0,"-2"-1"-123"15,1-2-78-15,0 4-80 0,0 0-35 16,0 1-45-16,0 1-38 0,0 1-28 0,-3 1-32 16,3 0-22-16,0 1-17 0,-1 1-5 0,0-1 3 15,0 6 0-15,-3-1 5 0,-1 3-2 16,1 0 1-16,-2 2 0 0,2 1-1 0,-2 1-2 15,1-1-3-15,-2 2-1 0,4 0-2 0,-4 1 0 16,3 1 1-16,-2-1-5 0,1 0 1 16,0-1-2-16,1-1 0 0,-2-1 3 0,4 1-5 15,0 0-6-15,0-1-19 0,2-1-47 0,0-3-58 16,2-2-97-16,0-4-148 0,2-2-453 0,4-2-729 16</inkml:trace>
  <inkml:trace contextRef="#ctx0" brushRef="#br0" timeOffset="141202.8632">9049 12412 605 0,'1'-8'834'15,"0"0"-345"-15,1-4-133 0,0 5-74 0,0 2-66 16,-2 2-53-16,1 1-56 0,-1 2-41 16,-1 2-33-16,1-1-18 0,-1 1-9 0,1 3 5 15,-1 1 8-15,1 4 3 0,0 3 3 0,0 2-3 16,-2 1 0-16,2 0-3 0,0 0-1 15,0 1-2-15,0 1-4 0,0-1 1 0,0 1-2 16,0 2-2-16,0-4 3 0,-2 1-5 0,2 0-3 16,2-4-3-16,-2 1-5 0,2 0 2 15,0-3-12-15,0 2-25 0,4-3-48 0,-2 0-83 16,4-1-199-16,0-4-721 0,-1-2-549 0</inkml:trace>
  <inkml:trace contextRef="#ctx0" brushRef="#br0" timeOffset="142543.8273">13561 9985 1 0,'-4'0'0'0,"-1"1"0"0,2-1 0 16,-2 3 0-16,4-2 194 0,1 1-8 0,0 0-35 15,1-1-26-15,-1 2-6 0,2-1 11 16,1-1 8-16,-2 4 4 0,0-3-3 0,0 1-12 16,1 2-14-16,1 0-8 0,0 3-7 0,-2-2-4 15,0 1-8-15,0 1-12 0,0 0-7 0,2 3-6 16,-3 1-3-16,0-3-4 0,-3 4-7 16,2-4-5-16,0 0-9 0,0 1 2 0,-1-1 0 15,-3 2-2-15,3-4 0 0,-4 2-5 0,1 2-6 16,-3-4-3-16,4 4-2 0,-4-3-3 15,4 0-4-15,-1 0-4 0,3-2-9 0,-2 2-6 16,-1-2-15-16,4 3-29 0,1-3-79 0,0-3-129 16,0 1-264-16,6 1-351 0,-1-3 124 15</inkml:trace>
  <inkml:trace contextRef="#ctx0" brushRef="#br0" timeOffset="142885.2256">13671 9990 638 0,'-7'0'415'0,"-3"-1"-86"15,0-2-86-15,2 3-22 0,1 0-37 0,0 1-64 16,0 2-42-16,4-1-33 0,-2 3-17 0,1 1-10 16,2 1-3-16,-1-1 0 0,3 0 0 15,0 2 4-15,3 0-1 0,0 0 8 0,3 2 1 16,1-1 2-16,1 2 2 0,5-2-6 0,-1 2-1 0,1 1-4 15,-2-1-4-15,1 0-5 0,1-1-3 16,-3 3-4-16,-1-1-2 0,-2 1 2 0,0-4-1 16,-4 3-1-16,-1-1 0 0,1 0-2 15,-1-1 1-15,-1-2 4 0,-1-1 1 16,-3-1-1-16,2-1 2 0,-1-2-1 0,1 0-1 0,0 2 7 16,0-1-3-16,0-1 2 0,-2 0 0 15,0-2-4-15,1 1 0 0,0-1-2 0,-5 2-6 16,2-3-11-16,-3 0-28 0,-1 0-61 0,-3-2-113 15,-2 1-231-15,0 0-449 0,3-2-130 0</inkml:trace>
  <inkml:trace contextRef="#ctx0" brushRef="#br0" timeOffset="143077.1338">13675 9992 226 0,'1'-2'318'0,"4"-3"-99"0,-2-2-145 0,6 3-15 16,0 0 1-16,3 1-11 0,3 0-30 0,1 1-20 15,6 1-6-15,4 1-11 0,-1 0-84 16,4 1-396-16,-1 1 101 0</inkml:trace>
  <inkml:trace contextRef="#ctx0" brushRef="#br0" timeOffset="143520.9953">14109 10060 1 0,'-2'-2'300'0,"-2"-1"203"15,2-3-187-15,2 1-29 0,2 0-36 0,3 2-25 16,-1-1-34-16,3 1-60 0,0-2-46 16,-1 2-31-16,3 1-20 0,0 1-15 0,1 2-4 15,-1 2-7-15,0 1-2 0,3 2-2 0,-5 0-5 16,0 3 1-16,1 2 3 0,-3 0 0 0,-1 3 3 15,-3-1 0-15,-1 3 4 16,-5 1 5-16,-2 0 7 0,-2 4 3 0,-2-2 0 0,-5 0-2 16,4-1-7-16,-2-4-2 0,-1 0 0 0,3-4-2 15,-1 2-3-15,0-3 2 0,2 1-6 16,4-4-2-16,0 0 3 0,4-2-7 0,-1-1 4 16,4-2 0-16,0-1 4 0,2-1 15 0,0 1 9 15,0-1 10-15,1-1 0 0,5-1-11 0,5 1-11 16,4-2-12-16,4 2-6 0,0 1-12 0,0-1-9 15,3 0-21-15,0-3-46 0,0 3-77 16,2-1-174-16,-2 1-469 0,3 0-637 0</inkml:trace>
  <inkml:trace contextRef="#ctx0" brushRef="#br0" timeOffset="143862.687">14382 10031 831 0,'1'-6'478'0,"0"0"-164"0,0-2-54 16,6 2-15-16,1-1-33 0,-1-1-49 16,2 3-49-16,0-2-39 0,3 0-20 0,-1 4-11 15,4-1-10-15,-2 2-1 0,0 0-11 0,3 2-5 16,-4 2-7-16,3 1-7 0,-2 3 2 0,0 1-3 15,-2 4 1-15,0 0 0 0,0 1-1 16,-2 1 0-16,-1 5-1 0,-1-1 4 0,-5 4 0 16,-1-2 2-16,-1 0 3 0,-3 1-1 0,-4-1 4 15,-1 2 4-15,-1-2 2 0,-2-2 0 16,0 2-7-16,-1-1-3 0,0-1-4 0,1-1 1 16,-1-2-3-16,-1-1-1 0,5 0-3 0,2-3-12 15,-2-1-17-15,5 0-50 0,-2-4-89 0,2 0-171 16,3-1-447-16,0-2-772 0</inkml:trace>
  <inkml:trace contextRef="#ctx0" brushRef="#br0" timeOffset="144159.6058">14443 10184 1272 0,'1'-1'519'0,"-1"-1"-161"0,2 0-119 15,0 1-55-15,4-2-39 0,1 1-55 16,5-2-28-16,3 1-21 0,6 0-13 0,7 1-4 16,2-1-6-16,1 2-3 0,2 0-3 0,2-2-3 15,-3 1-4-15,-2 1-3 0,0 0 3 0,-4-2-6 16,-2 3 4-16,-5 0 0 0,-5 0-3 0,-4-2 7 16,-6 4-3-16,0-2 4 0,-1 0 4 0,-6 0 3 15,2 0 2-15,-2 0-1 16,2 0 3-16,0 0-4 0,0 0-1 0,-1 0-5 0,-4 0-9 15,2 3 3-15,-3-2-5 0,1 0-4 0,0 0-12 16,-1 3-52-16,4-2-125 0,0 0-427 0,1 3-1026 16</inkml:trace>
  <inkml:trace contextRef="#ctx0" brushRef="#br0" timeOffset="146593.0268">13764 12803 1 0,'-4'-3'0'0,"-1"-3"307"0,3-1 165 0,-4 2-34 0,5-2-78 16,1 3-81-16,0-2-54 0,0 1-51 15,0 1-28-15,0-1-13 0,0 2-16 0,0 1-15 16,0 0-19-16,-1 2-19 0,1 0-21 0,0 0-18 16,0 2-16-16,0-4-8 0,-1 4-5 15,1 0 2-15,0 4 2 0,0 1 0 0,0 5 6 16,0 0 1-16,-1 4 4 0,-2 0 2 0,0 0 2 15,0 2 1-15,-2 0 0 0,1-3 0 16,-2 5-1-16,1-1-1 0,0-1-4 0,1 0-6 16,2-2 4-16,-2-1-3 0,1-1 1 0,1-1 2 15,2-1-5-15,-1-2-1 0,-2-2-1 0,1 1-2 16,-1-3-7-16,2 2-14 0,0-2-36 0,1 2-60 16,-1-3-105-16,1-2-181 0,0 0-399 0,1-3-678 15</inkml:trace>
  <inkml:trace contextRef="#ctx0" brushRef="#br0" timeOffset="146938.233">13861 12726 1 0,'-3'-4'523'0,"2"-1"2"0,-1 2-161 16,-1 1-48-16,2 2-57 0,-1 0-91 0,0 2-70 15,2 0-47-15,-3 1-25 0,-1 1-8 16,2 1 3-16,0 1 7 0,2 0 9 0,0 4 3 15,0-3 3-15,0 1 2 0,2 4-7 0,1-2 1 16,3 1-3-16,-2 0-4 0,1 0-3 16,-2-2-8-16,4 3-3 0,0-3-1 0,-1 0 0 0,4 3-1 15,-1-1 0-15,1-2-4 0,-2 1-4 16,-1-2 0-16,0 1-1 0,1 0 0 16,-1-3 2-16,-4 3-4 0,-1 0 1 0,1 1 2 15,-1-2 0-15,-4 0 2 0,-1 0 3 0,0 1 2 16,-3-1-5-16,3 0 4 0,-6-1-1 0,3-1 2 15,0 0 0-15,-2 0-6 0,0-1-3 16,1 0-2-16,-3-2-5 0,1-1 3 0,0 2-2 16,0-4-5-16,3 0-13 0,-1 0-15 0,-1-4-30 15,1 1-50-15,3-1-80 0,-2-2-206 0,4-2-475 16,1-2-472-16</inkml:trace>
  <inkml:trace contextRef="#ctx0" brushRef="#br0" timeOffset="147133.2639">13866 12766 1 0,'5'-6'0'0,"2"0"326"15,5-4 132-15,-1 0-42 0,0 2-61 0,0-2-99 16,3 1-80-16,-2 0-65 0,4 0-44 0,2 2-31 16,-1-1-17-16,2 1-12 0,1 4-7 15,-1-1-8-15,-2 2-2 0,-1 1-7 0,1 1-8 16,-4 0-26-16,-2 1-97 0,2 1-198 0,0 2-386 15,-3-1-158-15</inkml:trace>
  <inkml:trace contextRef="#ctx0" brushRef="#br0" timeOffset="147403.2293">14438 12721 1389 0,'-1'-2'472'16,"1"-1"-137"-16,0 2-89 0,0 0-38 0,0-1-35 16,-1 2-55-16,2 0-39 0,-1 0-31 15,0 2-23-15,0-1-14 0,1 1-5 0,1 3 3 16,0 1 1-16,0 1 5 0,0 2 1 0,-1 1-2 16,2 0 2-16,-1 4-1 0,0 1-1 0,-1-1-1 15,0 2-4-15,-1 2-2 0,0-1 0 16,0 2 1-16,0-1-3 0,0 1-2 0,0-3-6 15,0 4-13-15,0-5-23 0,0 3-56 0,0-5-74 16,1 1-149-16,3-5-406 0,0 0-858 16</inkml:trace>
  <inkml:trace contextRef="#ctx0" brushRef="#br0" timeOffset="147790.8512">14749 12721 848 0,'-9'-6'607'16,"-4"-1"-206"-16,-3-1-144 0,3 1-47 0,-1 1-44 16,-1 1-41-16,2 1-35 0,-6 1-22 15,1 2-15-15,-2 1-10 0,1 1-13 0,4 3-7 16,-4-1-4-16,3 2-3 0,2 1-4 0,3 1-7 16,2 1-1-16,-1 1-4 0,5 3 1 15,0-1 5-15,3 0-5 0,2-2 2 0,2 2 0 16,5-3-1-16,-1 0 6 0,6-1 3 0,3-1 2 15,4-3-2-15,3-2-2 0,0-1-4 0,6-1-2 16,-4-1 1-16,-1-3-1 0,-5-1 3 0,0-1 0 16,-6 1 0-16,2-2-1 0,-7 1 0 15,0 2 5-15,0 1 0 0,-5 1 4 0,-2 0 1 16,0 2 2-16,0 2 1 0,0-1-7 0,-1 1-5 16,1-1-8-16,-1 2-4 0,-3 2 3 0,1 1 2 15,2 4 5-15,-2 2 1 0,-1 0-3 16,2 3 0-16,1 1-2 0,-1 1 2 0,1 2 0 15,-2-1 0-15,2 3 0 0,1 1-4 16,0 3 2-16,0 3-5 0,-1 1-17 0,0 1-48 0,-1-1-90 16,-4-2-187-16,4-1-519 0,-4-2-743 0</inkml:trace>
  <inkml:trace contextRef="#ctx0" brushRef="#br0" timeOffset="148232.3852">13895 13259 39 0,'-7'-2'515'0,"3"-1"-31"0,-3 0-116 0,7-1-54 15,2 0-73-15,4 1-84 0,-2-2-42 0,4 2-27 16,2-1-6-16,0 0-5 0,3 1-5 16,5-2-9-16,2 3-10 0,3 0-12 0,5 2-7 15,2-1-7-15,3-1-2 0,4 2-3 0,3-2-4 16,0 1-2-16,3 0-4 0,1-1 0 16,4 0-2-16,1-1 0 0,-3-2-2 0,1 1-3 15,3-1 2-15,-7 1-3 0,3 1 4 0,-7 1 0 16,-4-2-2-16,-3 2-1 0,-2-1-4 15,-3 2 2-15,-5 0 0 0,-6-1 1 0,0 2 1 16,-6-1-2-16,-1 1 2 0,-5-2 2 0,3 2 6 16,-6 0 8-16,-1-1 6 0,0 1 7 0,-1-1-4 15,1 1-4-15,0 1-6 0,0-1-7 16,-3 0-5-16,3-1-5 0,0 1 0 0,0 0-6 0,-1 0-1 16,1 0-5-16,-3-2-17 0,3 2-42 15,0-1-96-15,0 0-190 0,7 0-665 16,-2-1-508-16</inkml:trace>
  <inkml:trace contextRef="#ctx0" brushRef="#br0" timeOffset="149737.4664">18303 12627 412 0,'-4'-10'803'0,"-1"0"-401"0,-3-1-58 16,5 4-117-16,-1 3-23 0,1-1-28 15,1 0-38-15,0 3-29 0,-1 0-32 0,2 2-30 16,-1 0-14-16,2 0-20 0,0 1-9 0,-1 1-2 15,-1 6-4-15,-1-1 5 0,-1 5 1 0,-2 2 3 16,0 4 0-16,1 1 3 0,1 2-2 16,2-1-1-16,-2-1 2 0,4 3-2 0,-1-2 1 15,1 0 0-15,1 2-4 0,1-3 1 0,0 0-1 16,1 0-1-16,0-1 0 0,1 0-1 16,-1 0-2-16,3-2-5 0,-2 0-15 0,-1-1-33 15,1-2-77-15,-1-1-154 0,-1-2-340 0,-1-3-620 0</inkml:trace>
  <inkml:trace contextRef="#ctx0" brushRef="#br0" timeOffset="150150.1993">18573 12616 596 0,'0'-7'534'0,"-2"1"-114"0,0-5-123 0,0 6-52 0,-2 1-42 15,1 0-45-15,-3-1-37 0,1 3-30 0,-2-2-22 16,1 2-15-16,-2 2-15 0,-1 0-9 16,0 1-9-16,-2 4-6 0,-2 1-4 0,0-1 0 15,-1 2-2-15,-2 1 1 0,1 3-3 0,-1 0-3 0,2 2-2 16,3-2-1-16,2 2 0 0,2-3-1 16,2 3 1-16,3-2-2 0,1-2 0 0,2-2 0 15,1-2 1-15,1-3 4 0,5 0 4 16,-1-1 4-16,3-2-1 0,4 0-1 0,3-3-1 15,-1-2-4-15,0-1 0 0,2-2-1 16,-5 0-1-16,2-2 1 0,-2 3 1 0,-4 0 2 16,-1 1 2-16,-2 3 4 0,-3 1 1 0,-1 1 2 15,-2 1 1-15,0 0-4 0,0 2-7 0,-2 0-7 16,0 3-6-16,0-1 1 0,-3 8 3 0,0-1 4 16,-3 5 2-16,2-1 2 0,1 4-3 0,-1 0-2 15,1 0 1-15,0-1-2 0,1 2 5 16,2 2-1-16,0 0-3 0,0 1 1 0,1 1-4 15,1-1-2-15,0 4-11 0,0 1-46 0,0-1-111 16,0 2-289-16,0-4-723 0</inkml:trace>
  <inkml:trace contextRef="#ctx0" brushRef="#br0" timeOffset="150956.2927">18781 12829 1 0,'-3'-1'0'0,"1"-2"319"0,-2-2 69 15,0 1-29-15,2 2-61 0,1-1-47 16,-2 1-47-16,2 1-41 0,0 0-8 0,1-2-16 16,0 2-11-16,1-1-17 0,0-1-20 0,2-1-18 15,0-1-16-15,5-1-9 0,0 2-16 16,2 0-7-16,4 1-10 0,0 0-4 0,1 3-3 0,1 2-3 15,-3 2-2-15,0 3-5 0,-1 4 3 0,-3-1-2 16,-1 3 3-16,-2 1 3 0,-2 3-4 16,-2 1 2-16,-3 0 0 0,-2 3-2 15,-1 0 5-15,-4 1 1 0,-1-2 2 0,-2 0 0 16,-3 0-1-16,1-4-1 0,-6-1 1 0,0-2 5 16,3 0-5-16,-3-2 1 0,5-2-4 15,1-2-5-15,2-1 8 0,2-3-1 0,5 0 2 0,2-2 3 16,1-1-1-16,2-1 0 0,0 1 1 15,0-1 1-15,2-1-4 0,3 0-1 0,2 0-3 16,4-2-6-16,4-1 3 0,2 1 0 0,3-3 1 16,3 2 1-16,-3-1-4 0,1 2-4 0,-1-1-4 15,0 3-7-15,-2-2-8 0,0 1-17 16,-2 1-26-16,1 0-53 0,-2-1-81 0,-1 1-181 16,-1-1-442-16,2 1-598 0</inkml:trace>
  <inkml:trace contextRef="#ctx0" brushRef="#br0" timeOffset="151409.8934">19085 12794 746 0,'-4'-9'535'0,"-3"1"-78"0,3-5-150 16,4 3-58-16,1 2-42 0,4-3-48 0,0 3-43 0,2 0-32 15,3 1-17-15,3 1-15 0,0 0-10 16,5 0-11-16,-1 2-10 0,2 3-8 0,0 2-3 16,-2 3-3-16,1 2-4 0,-5 2-2 0,0 1-1 15,0 4-3-15,-4-1 3 0,-3 2 1 0,-1 1 0 16,-3-2 1-16,-2 4-1 0,-2-1 1 16,-4 0 2-16,0 1 3 0,-4-2-2 0,-2-1 3 15,0 0-4-15,-1-4-1 0,3 2 2 0,-2-4-1 16,2-2 0-16,4-2-1 0,2-1-2 15,3-2-4-15,1 1 1 0,3-1 4 0,2-1 0 16,5 0 4-16,5-1-3 0,3-2-3 0,3 2 3 16,6 1-3-16,-1 1 2 0,-1 2 1 0,-1 0-4 15,-3 1 1-15,-4 1-2 0,-5 5 0 0,-3-4 0 16,-4 5 2-16,-1-1 0 0,-2-1-2 0,-6 4 4 16,-1-1 0-16,-4 0 5 0,-4 1 5 0,-4-2-3 15,-3 1 0-15,-5 0-1 16,-1-2-3-16,-3 0 2 0,-1-2 0 0,0 0-3 15,-2-3-2-15,0 2-1 0,-3-3-3 0,4 0-1 0,1-1-13 16,3-1-45-16,5-2-101 0,5-2-333 16,7-1-1132-16</inkml:trace>
  <inkml:trace contextRef="#ctx0" brushRef="#br0" timeOffset="152407.1413">21592 10753 1 0,'-2'-1'0'0,"1"-2"469"16,-1 0-31-16,0-1-85 0,2 3-65 0,2-1-62 15,0 1-58-15,-1 0-41 0,4 0-37 0,-1-2-25 16,-1 1-17-16,5 0-8 0,-3 1-9 0,1-1-4 16,1 1-8-16,-2 2-8 0,2 3-7 15,-5 1-8-15,2 2 2 0,0 4 1 0,-2 0 4 16,-2 4 4-16,0 3-1 0,-2 0 2 0,-2 0 0 16,-1 3-3-16,-3 0 5 0,0 0 1 15,1-2 1-15,-2 1-1 0,0-3-1 16,-2 0-1-16,2-1-1 0,-1-3 3 0,2 0-2 15,1-5 0-15,0-1-2 0,-2 0-1 0,4-3 6 0,0 1 0 16,2-3 3-16,-2 1-3 0,4-1-5 16,0-2-4-16,1 0 1 0,1 0 4 0,0 0-1 15,0 0 3-15,1-2 2 0,0 2 9 0,0 2 19 16,0-2 7-16,5 0 4 0,1 0-5 0,4-2-17 16,-1 2-9-16,2-1-6 0,3 1-4 15,-3 0-1-15,-1-2-1 0,2 1-3 0,-2 0-5 16,-1 1 3-16,2-1-1 0,-3 1 1 0,0 0 2 15,1-1-11-15,-2 1-11 0,0 0-18 0,0 0-45 16,-2-1-93-16,-1 1-173 0,2 0-492 16,1-2-629-16</inkml:trace>
  <inkml:trace contextRef="#ctx0" brushRef="#br0" timeOffset="152989.3827">21895 10752 148 0,'-2'-1'586'0,"-3"-1"-149"0,2 0-91 0,1 1-50 16,1 1-62-16,-4-2-44 0,4 0-41 15,0 1-38-15,1 1-17 0,0-2-26 0,0 2-10 16,0 0-12-16,0 0-11 0,0 2-7 0,0-2-5 16,1 0-7-16,0 0-7 0,4 1 1 15,-3-1 5-15,4 2 7 0,0 0 12 0,4-2-1 16,2 1-5-16,5 1-6 0,-3-1-11 0,3 1 1 16,-2-1-3-16,-2 1-1 0,-1 0-3 0,-3 2-5 15,0-2-2-15,-5 4 0 0,1-2 4 16,-1 1-3-16,-3 1 1 0,0 1-1 0,-1 1-3 15,0 0 6-15,-1 2 2 0,-3-1 3 0,-2 2 0 16,2 1-1-16,-5-1 2 0,1 3-3 0,-2 1 6 16,0 0-5-16,0 2-1 0,-2 0-3 15,2-1-3-15,0 3 2 0,0-2 1 0,1 1 2 0,0-1 2 16,1-1-3-16,2-2-1 0,-2 0 0 16,-1 2 0-16,0-5-1 0,3 3-5 0,-2-3-15 15,0 1-33-15,1-2-52 0,0 0-95 16,0-5-194-16,0 1-527 0,3-4-548 0</inkml:trace>
  <inkml:trace contextRef="#ctx0" brushRef="#br0" timeOffset="153175.8817">21805 10953 852 0,'5'0'482'0,"-1"-1"-160"0,4-2-40 0,2 1-23 15,2 1-42-15,3-2-78 0,1 1-52 0,3 0-31 16,2 1-28-16,0 0-17 0,1 1-12 0,6 1-19 16,-2 0-51-16,6-1-248 0,1 0-826 15</inkml:trace>
  <inkml:trace contextRef="#ctx0" brushRef="#br0" timeOffset="153797.6683">22300 10880 20 0,'-2'-4'576'15,"-2"1"-148"-15,2-2-98 0,4 1-69 0,4-2-53 16,1 1-31-16,4 1-1 0,-1-1-18 0,2 0-29 15,1-1-32-15,2 2-25 0,-1 1-13 16,-3 2-15-16,4 1-9 0,-4 1-16 0,-4 2-9 16,2 0-7-16,1 2-3 0,-1 2 0 15,-2 1 1-15,-4 2 2 0,3 1-1 0,-5-1 2 0,0 3 1 16,-2-1 1-16,-4 3 2 0,3-3 0 16,-1-1-2-16,-2-4 0 0,2 4-2 0,-2-3 3 15,1 0 2-15,-3-1 0 0,3 0 0 16,1-2-4-16,-1 2-2 0,2-2-5 0,1-2 4 0,1 1-2 15,0-1 1-15,2 0 2 0,3-1-2 16,-2 3 6-16,7-2 3 0,-2-1 2 0,2 1 0 16,2-1-6-16,-1 3-2 0,0-2-4 0,-1 3 1 15,-1 0-2-15,-2-1-1 0,-2 1 4 16,1 1-5-16,-4 0 6 0,-2 3-1 0,-1-2 4 16,-6 2 8-16,0-1 5 0,-3 1 5 0,-4-1 0 15,1 0 0-15,-6-2-4 0,0-1-1 0,-2-2 1 16,0 0-5-16,2-2 2 0,0 0-3 15,4 0-4-15,-1-2-1 0,5 0-1 0,-1-2-1 16,3 0-1-16,2 0-1 0,3-1-5 0,0 0-9 16,-1-1-26-16,4-1-56 0,-1-3-110 15,3-1-332-15,3-2-1001 0</inkml:trace>
  <inkml:trace contextRef="#ctx0" brushRef="#br0" timeOffset="154018.5757">22786 10842 1668 0,'0'1'484'16,"0"-1"-232"-16,0 0-73 0,0 1-71 0,0 1-43 15,-1-1-25-15,-2 2-12 0,2 2 12 0,0 4 13 16,-2-2 5-16,1 3 0 0,-4 2-8 16,4 1-4-16,-4 2-2 0,3 1-6 0,-4-1-6 15,3 2-7-15,-4 1-4 0,3 1-3 0,-2 0-4 16,-1 0 0-16,3 2-4 0,-3 1-7 0,0-1-8 15,4 4-32-15,-3-1-88 0,-1-1-216 16,4-1-774-16,-2-3-560 0</inkml:trace>
  <inkml:trace contextRef="#ctx0" brushRef="#br0" timeOffset="154588.4807">22277 11296 1 0,'-5'-3'589'0,"4"-2"-61"0,-5 2-168 16,4 0-53-16,2 2-59 0,0 0-58 0,2 0-49 15,-2 1-29-15,0 0-25 0,0-1-7 16,2 1-10-16,-2 0-3 0,1 0-3 0,1-2-14 15,1 2-11-15,3-1-9 0,3 0-5 0,0 1 2 16,3 0 1-16,3 0 1 0,5 1-3 16,5 0 3-16,0 2-9 0,4-1-3 0,2 2-2 15,-1 0-10-15,1 1 3 0,1-2 0 16,3 1-3-16,-1-1 4 0,5 2 0 0,-5-2-1 0,4 1 0 16,-4-2 1-16,3-1-2 0,-3 1-3 0,4-2 4 15,-4 0-8-15,1-2 4 0,-3 1-1 16,-2 1-1-16,-5-1 3 0,0 0-1 0,-4 1 0 15,-2 0-2-15,-6 0-1 0,-2 0 0 16,-5 1-1-16,-4-1 1 0,-2 0-1 0,0 0 2 16,-1 0 1-16,0 0 3 0,0 0 5 0,-4 1-3 15,0-1 1-15,-2 1-4 0,-2 1-2 0,1-2-1 16,1 1-4-16,-1 0-6 0,1 0-35 16,3 0-103-16,-2 3-453 0,1 0-1101 0</inkml:trace>
  <inkml:trace contextRef="#ctx0" brushRef="#br0" timeOffset="155865.0944">22431 11538 1 0,'-5'-2'161'15,"2"-1"306"-15,-4 0-56 0,3-3-56 0,0 4-45 16,0-3-48-16,3 3-43 0,1-2-43 16,0 1-35-16,0 0-29 0,3-1-30 0,1 0-18 15,0 0-14-15,3 0-12 0,1-1-4 0,4 0-8 16,0 1-7-16,0 0-4 0,5 2-5 16,-5 1-5-16,1 0-1 0,1 2-2 0,-2 1-5 15,-4 1 0-15,-3 2 0 0,2 3-4 0,-5-1 6 16,0 2-1-16,-2 3 2 0,-1-1 2 0,-1 5-2 15,-5-3 5-15,-2 0 0 0,-2 2 2 0,-1-4-2 16,-1 1 1-16,-3-2 1 0,4 1-3 16,-1-2 4-16,0-1-3 0,0 0-2 0,7-4 1 0,-1 1-5 15,4-3 1-15,0 1-2 0,6-3 2 16,-2 0-2-16,1-1 4 0,2-1 3 0,5 1 0 16,8 0 5-16,1 1-5 0,-1 0-2 15,3 1-1-15,-1 3-5 0,-1-1 2 0,-6 1-1 16,2 0 1-16,-3 0 1 0,-4 2 1 0,2 0-1 15,-3 2-2-15,-3 1 4 0,0-3-2 0,0 5 2 16,-6-4 2-16,0 4-1 0,1-2 5 16,-5-1 1-16,-2 2 6 0,2-5 3 0,-2 4 3 15,-6-4 0-15,3 2-5 0,0-1 1 0,-6-4-5 16,6 2-2-16,-1-2 0 0,-2-1-8 0,4 1-1 16,1-2-8-16,0 0-14 0,1-2-32 15,4 0-72-15,-1-1-164 0,5 0-693 0,1-3-641 16</inkml:trace>
  <inkml:trace contextRef="#ctx0" brushRef="#br0" timeOffset="156051.9593">22900 11478 2078 0,'-3'1'301'0,"-1"-1"-158"0,2 0-32 15,1 4-7-15,-3-1 3 0,-3 4 0 0,-2 2-18 16,-4 4-15-16,-1 0-18 0,1 3-16 15,0 2-9-15,-3 3-11 0,3 2-5 0,-4 1-5 16,4 4-2-16,0 0-3 0,-4 6-13 0,6-1-54 16,-3 0-153-16,-1 2-690 0,2-3-790 15</inkml:trace>
  <inkml:trace contextRef="#ctx0" brushRef="#br0" timeOffset="156625.4683">21236 11582 665 0,'-2'-9'533'0,"2"1"-130"0,2-2-143 0,2-1-23 16,1 4-16-16,2 0-25 0,0-1-49 0,0 2-41 16,0 1-39-16,0 4-27 0,0 0-19 0,4 4-13 15,-1 1-3-15,0 4-2 0,0 3 2 16,-2 1 0-16,2 5 0 0,-7-1 1 0,2 3 1 16,-5 1 6-16,-3 4 1 0,-2 0 3 15,-2-2-1-15,-1 1-4 0,-2-5 3 0,0 0 2 16,-1-1 5-16,-4-2 4 0,3-2-5 0,-4-2-1 15,4-3-2-15,0 0 0 0,2-2 1 0,2 0 0 16,-1-4 0-16,5 1-8 0,1-3 3 0,2 0-4 16,2 0-1-16,-1 0 6 0,2-1-9 0,-1 1-1 15,-1 0-3-15,1 0-6 0,1 0 6 16,-1-1 2-16,7 1 1 0,0 0 0 0,3-1-2 16,3-1-4-16,6-1-1 0,-1 0 1 0,5-2-15 15,-2 1-11-15,2-1-26 0,2 0-39 0,-1-1-45 16,3-1-89-16,-4-2-210 0,4-1-530 15,-4-3-389-15</inkml:trace>
  <inkml:trace contextRef="#ctx0" brushRef="#br0" timeOffset="156912.2071">21560 11497 635 0,'-8'-6'675'0,"0"-1"-163"0,0-2-143 16,3 1-77-16,6 2-71 0,3-2-60 0,-1-1-45 15,7 2-35-15,1-1-16 0,4-2-14 16,0 3-5-16,6 0-7 0,-4 3-9 0,-1 2-9 16,0 4-9-16,-2 1-3 0,2 5-3 0,-4 3-2 15,-2 2-1-15,1 0-5 0,-1 3 4 16,-3 2 0-16,-3 0 2 0,2 2 3 0,-4 2-1 16,-1-1 1-16,-2 0-1 0,-1 3 1 0,-3-3 4 15,1 2 0-15,-3-3 0 0,1 0-3 16,-1 1-2-16,-2-5-2 0,0 1 1 0,2-2 5 15,2-1-9-15,0-3-5 0,1 0-12 0,3-2-30 16,1 1-27-16,1-4-55 0,-1 0-108 0,2-1-262 16,3-2-599-16,-2-3-258 0</inkml:trace>
  <inkml:trace contextRef="#ctx0" brushRef="#br0" timeOffset="157163.1297">21489 11715 1410 0,'2'-1'535'16,"1"-1"-220"-16,1 0-88 0,1-2-49 16,3-1-28-16,7 1-40 0,0-2-26 0,8 1-21 15,3 1-12-15,5-2-6 0,4-1-16 0,1 2-9 16,2-1-6-16,-3 2-4 0,2-1-3 0,-1 0 0 16,0 3-4-16,-4-2-3 0,-2 2 3 15,-6-2-2-15,-3 4 3 0,-6-2 4 0,-4 1-8 16,-1 1-2-16,-6 0-5 0,-1 0-9 0,-3 1-4 15,-1 1-12-15,-3-1-36 0,0 3-93 16,-3 2-245-16,-3 0-708 0,0 0-333 0</inkml:trace>
  <inkml:trace contextRef="#ctx0" brushRef="#br0" timeOffset="158095.725">13949 10700 150 0,'-3'-3'646'16,"-5"0"-160"-16,-1 0-136 0,5 1-60 15,-2-2-60-15,4 0-42 0,-2-1-39 0,0 3-26 16,3-3-18-16,1 3-22 0,0-1-22 0,2 0-18 16,3-2-13-16,-1-2-9 0,6-1-1 15,2 0 0-15,5 0-4 0,2-1 2 0,0 1-7 16,2 4-4-16,-4-1-1 0,-2 2-3 0,-2 3 0 15,-3 0-3-15,-1 5 2 0,1-1-3 16,-2 2 2-16,-5 4-2 0,2 2 1 0,-3 5 2 16,-2 1-1-16,-2 1 3 0,-5 2 1 0,-4 0-1 15,-1 1 5-15,-4-2 0 0,-3 1 2 0,0-2-2 16,-3-2 2-16,0 1-2 0,0-6-3 0,2 4 4 16,-1-4-5-16,2-2 0 0,2-2 2 15,4-1-6-15,5-3 4 0,5-2 1 0,2-1 0 16,1-1 4-16,1-1 1 0,0-1 1 0,1 2 1 15,4-1 4-15,2-1-8 0,6-3 2 0,3 1-3 16,2-2-8-16,4 0 7 0,0-1-5 0,1 1 3 16,1 1 0-16,-3-1-4 0,0 3-1 15,-4-3-2-15,2 5 1 0,-5-2-4 0,-1 1 1 16,-2 0-4-16,-1-1-14 0,-1 2-16 0,-1 1-35 16,1-3-49-16,1 1-86 0,-2-2-156 0,-1 0-415 15,0 2-759-15</inkml:trace>
  <inkml:trace contextRef="#ctx0" brushRef="#br0" timeOffset="158414.2491">14184 10579 200 0,'-4'-4'796'0,"0"-2"-193"16,0-1-222-16,5 1-99 0,4 0-78 15,1 0-55-15,2 2-38 0,3-1-31 0,6 3-19 16,3-1-13-16,2 2-12 0,2 2-11 0,3 2-6 16,-6 0-5-16,0 4-7 0,-1 0 1 0,-3 4-1 15,-3 1-4-15,-2 0 5 0,-3 2-1 16,1 0 4-16,-3 3 3 0,-3-1 2 0,1 2 1 16,-4 1 3-16,0-1 4 0,-1 0-1 0,-2-2-1 15,-3 1 1-15,2-4-7 0,-4 3 4 16,0 0-3-16,-1-3-2 0,0-1-2 0,-2-2-6 15,1 1-3-15,2-3-5 0,0-1-8 0,0 3-24 16,-2-3-43-16,4-1-82 0,-2 2-175 16,-1-4-506-16,5 0-784 0</inkml:trace>
  <inkml:trace contextRef="#ctx0" brushRef="#br0" timeOffset="158646.5572">14193 10774 1603 0,'1'0'420'0,"2"0"-191"16,1 1-57-16,2-1-11 0,6-1 12 16,2 1-30-16,6-1-45 0,9-2-34 0,2 1-18 15,1-3-13-15,5 2-7 0,-3-2-9 0,3 1-6 16,-4-1 0-16,-1 0-9 0,-1 0 3 16,-1 0-2-16,-1 2-2 0,-8-2 3 0,-1 3 2 15,-7 0-2-15,-3 2-1 0,-2 2-3 0,-6-2-7 16,0 2-5-16,-2-1-3 0,0 1-20 15,-3 2-26-15,2 1-76 0,-2-1-227 0,-5 3-755 16,4-2-365-16</inkml:trace>
  <inkml:trace contextRef="#ctx0" brushRef="#br0" timeOffset="159857.0834">18575 13568 1 0,'-6'-2'0'15,"-2"0"216"-15,-3-1 171 0,3 1-45 0,2 1-55 16,1 0-84-16,2 0-63 0,-2 0-21 0,2 1-8 16,3-3-2-16,-1 1-6 0,1 2-3 0,0-2-3 15,1 1-4-15,-1 0-4 0,3-2-13 0,1 1-12 16,-1-2-10-16,3 0-6 0,0-1-3 0,4 0-5 16,-1 2-5-16,1-2-9 0,2 2-6 15,3 0-6-15,-3 2-5 0,2 1-2 0,0-1-4 16,2 2 0-16,-4 2-3 0,3 0-2 15,-3 2 2-15,-1 1-2 0,0 1 1 16,-4 1-1-16,0 2 0 0,-4 0 0 0,0 1 1 0,-2 2 4 16,-2-1 0-16,-2 2 3 0,-2-3 4 0,-2 2-1 15,-3-1 4-15,0 0 0 0,-1-1 0 0,-2 0 0 16,1-2-2-16,2 0-1 16,-2-3-1-16,4 0 2 0,-1-1-4 0,3-1 2 0,-2 1-1 15,2-3-1-15,2 1 3 0,1-2-2 0,2 1 1 16,1-2 1-16,0-2-2 0,1 2 2 15,-1 0 1-15,1-1 3 0,-1 1 2 0,1 0 2 16,2-2-3-16,1 0-3 0,2 0 0 0,5-2-7 16,-1 3 0-16,2-2-1 0,2-1-3 0,-2 3 0 15,1 0-1-15,-3 0-2 0,0 2 0 0,2-1 1 16,-3 1-1-16,0-1-4 0,0 1 1 16,0-1-7-16,3-1-4 0,-3 0-10 0,1-1-22 15,2-1-39-15,3-1-77 0,0-2-151 0,4 1-416 16,1-1-799-16</inkml:trace>
  <inkml:trace contextRef="#ctx0" brushRef="#br0" timeOffset="160162.0653">18844 13455 355 0,'-14'-1'620'0,"0"0"-101"16,1 1-173-16,4 0-76 0,9 0-86 0,2 0-87 15,0 0-47-15,5 1 7 0,4-2 23 16,3 0 19-16,9 0-10 0,2-4-20 0,5 2-18 16,3 0-14-16,2-2-5 0,-1 0-8 0,0 2-4 15,-2 2-4-15,-1 0-6 0,-5 2-2 0,0 1-3 16,-7 2-1-16,-4 3-2 0,-4-2-3 16,-3 3 2-16,-5 2-1 0,-1 3 5 0,-4 3 5 0,0 2 8 15,-6 3 2-15,-3 0 0 0,-1 4 1 16,-8 4-6-16,1-1-4 0,-2 1 0 0,2-2-6 15,2 2-1-15,1-1-2 0,3-2-5 0,-2 2-17 16,5-4-54-16,2-2-166 0,2-2-738 0,2-2-679 16</inkml:trace>
  <inkml:trace contextRef="#ctx0" brushRef="#br0" timeOffset="161009.0684">17645 13621 1 0,'-6'-2'518'0,"-1"-2"-22"0,-2-2-132 16,2 1-47-16,4-1-45 0,-1 3-64 15,2-2-37-15,2 0-35 0,0 0-25 0,3-1-23 16,3 0-25-16,1-2-10 0,3 0-14 0,2 1-3 16,6-1-2-16,-3 3-12 0,5-1 0 15,-1 2-10-15,0 5-6 0,1 2 0 0,-4 4-6 16,1 0 2-16,-4 3-2 0,-4 2 3 0,0 1-3 16,-2 3 0-16,-4 1 4 0,-3-2-6 15,0 4 7-15,-4 1 3 0,-4 0 0 0,-1-1 5 16,-1-1-4-16,-1-1 0 0,-2 0-1 0,0 0 0 15,1-3 0-15,0-2-1 0,2-3 2 0,0 0-6 16,3-4 5-16,4 0-3 0,1-3-2 0,1-2 6 16,1 0-4-16,0-1 4 0,1 1 7 0,-1 0 2 15,1-1 7-15,0-1-5 0,2-1-3 0,4-1-9 16,3 0-3-16,3 0-2 16,4-2-2-16,0 1 4 0,4-2-4 0,0 2-1 0,0-1-1 15,-1 1-5-15,2-2-4 0,-4 2-8 16,1-1-12-16,-5-1-22 0,0 1-25 0,-2 0-47 15,-2-1-83-15,-2 0-180 0,-1-2-440 0,2-2-668 16</inkml:trace>
  <inkml:trace contextRef="#ctx0" brushRef="#br0" timeOffset="161369.0663">18013 13457 148 0,'-1'-5'655'0,"-1"0"-123"0,0 0-105 0,0 3-77 16,2 1-112-16,-1 2-113 0,1 2-73 15,-2 4-29-15,-2 4 5 0,-1 3 16 0,0 4 13 16,0 0 4-16,3-1-4 0,0 2-11 16,0 0-9-16,2-2-11 0,1-2-5 0,1 0-4 15,2-6-3-15,1 1 5 0,2-3 5 0,-1-4 4 16,4-2 7-16,0-1 0 0,7-2-5 0,-1-3-8 16,2-1-5-16,4-3-5 0,-4-2-2 15,1-3 1-15,-4 0-2 0,2-3 1 0,-5-1 1 16,0-1-1-16,-2-1 4 0,-1 2-1 0,-4 1 4 15,0 4 4-15,-3 3 5 0,0 3 7 0,-2 4 5 16,0 0 4-16,-2 3-7 0,1 0-13 0,1 0-12 16,-1 2-12-16,-2 1 0 0,1 5 2 0,-2 6 5 15,-3 2 1-15,0 5-1 0,0-1 2 16,0 2-1-16,0 1 0 0,1-1 2 0,1 3-3 16,-1-2 1-16,2 3-3 0,1-1 1 0,1 3-2 15,2 0-3-15,2 2-8 0,0 2-42 0,0-3-79 16,5-1-232-16,-1-1-976 0</inkml:trace>
  <inkml:trace contextRef="#ctx0" brushRef="#br0" timeOffset="162489.7609">14075 13485 1 0,'-5'-5'413'15,"-2"0"-5"-15,-2-2-74 0,4 1-38 0,2 3-41 16,-2-2-55-16,4 1-40 0,-1 1-34 0,2 0-19 16,0 0-9-16,1-1-13 0,0 0-7 15,3-1-9-15,1 2-10 0,4-2-6 0,3-1-6 16,-1 0-7-16,8 0-1 0,-2 2-4 0,-1 1-8 15,4-1-4-15,-3 3-9 0,2 2-6 0,-5 1-1 16,3 3-1-16,-5-1-3 0,-1 3 0 16,0 2-3-16,-1 0-1 0,-1 4 2 0,-1-1 0 15,-5 4 4-15,-1 1 0 0,-2 0 2 16,-2 3-2-16,-2 0 2 0,-5 0 2 0,-1-2-4 16,0 0 2-16,-2 0-3 0,2-1-4 0,-4-3 3 15,2 0 0-15,3-4-1 0,0-1 0 0,2-1 0 16,1-2-3-16,4-2 3 0,1-1 0 0,1-3-1 15,0 0 4-15,0 0 0 0,1-1 5 0,0-1 6 16,-1 1-3-16,2-2-2 0,3-2-6 16,1 0-4-16,1 0-1 0,2-1-1 0,1 1 0 15,3-2 1-15,4 1 0 0,1-1 0 16,4 0-3-16,-1 1 1 0,2 0-6 0,-2 0-4 16,2 1-6-16,0 1-16 0,0-1-20 0,-2-1-37 15,-2 0-69-15,-2 2-131 0,0-1-295 0,2 0-389 16,-1 1 81-16</inkml:trace>
  <inkml:trace contextRef="#ctx0" brushRef="#br0" timeOffset="162810.2293">14590 13442 1 0,'-3'-1'699'0,"-5"0"-107"0,4 0-184 0,-3 1-130 16,5 1-100-16,-4 1-66 0,4 0-40 15,0 1-16-15,-4 3-4 0,5 1-1 0,-1 1-6 16,2-3-3-16,1 2-5 0,1 0-4 0,5-1 2 15,2-2 2-15,0 0 0 0,3-2-2 16,-1-2-5-16,8 0-6 0,-5-2-5 0,4-2 1 0,-2-2-6 16,-1-1 1-16,-1-1-3 0,0 1-3 15,-3 0 3-15,0-1 0 0,-1 1 5 0,-2 1 6 16,-4 0 7-16,-1-2 6 0,0 2 7 0,-3 3 5 16,0-3-3-16,-1 3 1 0,-3 1-9 0,2 0-7 15,1 0-3-15,-1 2-9 0,-1 2-4 0,-1-1-7 16,1 1-3-16,-6 5-1 0,1 1-3 15,0 4 3-15,2 0-3 0,-4 2 4 0,1 2-5 16,1 2-1-16,-2 1 3 0,5 2-5 0,-4 2 5 16,0 1-7-16,-1 1-23 0,2-2-48 15,-2 3-88-15,-1-2-222 0,1 4-704 0,-2-2-550 16</inkml:trace>
  <inkml:trace contextRef="#ctx0" brushRef="#br0" timeOffset="163746.1709">13249 13580 1 0,'-1'-7'298'0,"0"2"213"16,0-5-84-16,-2 3-42 0,2 3-63 0,-2-1-88 15,2 3-61-15,0-1-39 16,0 1-22-16,1 1-19 0,0 0-14 0,1 0-20 0,-1 1-18 16,2-4-10-16,2 4-17 0,5 0-3 0,2 2 2 15,3 1-6-15,5 0 4 0,-3 3-2 0,2 2-4 16,1 2 0-16,-1 2 0 0,-5 3-1 15,-2 1 0-15,-2 1 3 0,-1 3-3 0,-6 3 4 16,-2 2 4-16,-3 5-6 0,-5 0 7 0,-2 1-2 16,-3-2-3-16,-4-1 3 0,-1-6-5 0,1-2 1 15,0-2-2-15,-2-6 3 0,6-1-3 16,-2-3 1-16,2 1 2 0,4-5-3 0,4-1 13 16,0-2 2-16,3-1 1 0,2-3 7 0,0 1-13 15,2-1-4-15,2-4-8 0,2-1-4 0,3-2-3 16,7-3 1-16,-1 1 2 0,6-3-4 15,1 0 4-15,3 2-2 0,-2-3-3 0,2 2 4 16,0 2-8-16,-3 0-3 0,2 3-8 0,-3 0-10 16,0 1-5-16,-4 1-9 0,1 1-6 15,-1-1-7-15,-5 3-2 0,-2-2 0 0,0 0 4 16,-3 1 11-16,-2-2 10 0,2-1 15 0,-3-1 10 16,0-1 5-16,0-1 3 0,-2-1 1 15,1 0 2-15,-1 1 4 0,-2 2 3 0,0-2 6 0,-2 4 5 16,-1 2 11-16,1-1 7 0,1 2 10 0,-2 1 7 15,-1 1-2-15,3 1 0 0,-2 1-16 16,0 1-13-16,-1 2-11 0,-3 4-7 0,-1 3 2 16,1 3 0-16,-2 2 4 0,-1 3-3 0,2-2 0 15,4 1-1-15,-2-1-3 0,5 0 1 0,1-2-2 16,3 1-1-16,2-1 3 0,-2-3-2 16,4-2 5-16,0-1-1 0,-1-2 9 0,2-4 1 15,2 0 2-15,2-4 3 0,1-2-9 0,2-3 2 16,-1-3-5-16,3-2-3 0,-4-2 5 15,1 2-2-15,-2-4 0 0,-3 1 3 0,-1-2-4 16,-1-1 0-16,-1-1-2 0,-3 0 1 0,-3 3-5 16,0 0 5-16,-2 0-1 0,-4 2-3 0,1 2 7 15,-5 3-5-15,1 0-1 0,-1 4-1 16,-4-1-2-16,-1 3-1 0,-1 1-2 0,-1 2 2 16,-1 1-7-16,-1 1 6 0,2 2 0 0,2 1-7 15,5-1-1-15,1 4-37 0,8-1-80 16,1 1-216-16,8 2-815 0,3-4-529 0</inkml:trace>
  <inkml:trace contextRef="#ctx0" brushRef="#br0" timeOffset="171352.5069">13321 10752 1 0,'-2'0'0'15,"1"-1"0"-15,-1-1 0 0,-1 0 0 16,0 1 0-16,1 1 0 0,2 0 0 0,-1 0 0 16,0 0 0-16,-2-2 154 0,3 2 43 0,-1 0 8 15,-1 0 6-15,1 0-20 0,0 0-15 0,1 0-4 16,0 0-8-16,-1 0-12 0,1 0-6 0,-1 0-19 15,1 0-16-15,0-2-16 0,-2 2-16 16,2 0-11-16,0 0-13 0,-3 0-6 0,3 0-6 16,-1-1-6-16,-1 1-8 0,2 0-4 0,-1 0-3 15,-1-2-5-15,-1 4-3 0,0-2-3 0,1 0-3 16,-2 1 1-16,0 1 2 0,1 0 0 16,-1-2-1-16,-1 1-2 0,4 1-2 0,0-1-1 15,-1 0 0-15,2 0-3 0,0-1 0 16,0 0-1-16,0 0-1 0,2 0 2 0,-2 0 0 15,1 0 0-15,-1 0 0 0,0 0 1 0,0 1 0 16,1 0 1-16,-1 1 5 0,0 2-1 0,0-2 2 16,0 1 3-16,0 3-3 0,0-1 4 0,0 2 0 15,0 1-1-15,0 0 2 0,0 0-3 0,0 3 1 16,0 0 0-16,2 1 1 0,-2-1 0 16,-2 3 1-16,2-4-1 0,0 5-4 0,0-2 0 15,0 0-1-15,0-1-2 0,0 1 2 0,0-3-4 16,0 2-2-16,2-2 0 0,-2 1-1 15,0-2 2-15,1 0 1 0,1-1 2 0,-1-1-3 16,1-2 4-16,-2-2-2 0,1 2 0 0,-1-1 3 16,0-3-3-16,0 2 1 0,0-2-4 0,1 0 3 15,-1 0-1-15,0 0 0 0,0 0 1 16,-1-1-5-16,2 0-3 0,-1 0-15 0,0 0-24 16,0 0-39-16,0-2-66 0,0-1-148 0,0-2-385 15,3-4-399-15,3-1 422 0</inkml:trace>
  <inkml:trace contextRef="#ctx0" brushRef="#br0" timeOffset="171723.0092">13469 10736 1 0,'-3'-1'0'16,"0"-2"387"-16,-1 1 5 0,-2 1-55 15,2 1-65-15,-4 1-67 0,2 0-35 0,-1 1-28 16,-1 2-22-16,-2-2-21 0,4 3-19 0,1 0-14 15,1-2-14-15,0 1-11 0,2 1-8 0,1-2-8 16,1 3-5-16,0-1-1 0,1 0 1 16,0 1 4-16,1 1 4 0,4 0 2 0,0 0-2 15,0 1-1-15,5-1-2 0,-2 2-5 16,0 1-4-16,0-2-4 0,-2 0-3 0,-2 1-2 0,3 0-1 16,-5 0-1-16,3 0 0 0,-2 1 2 15,-2-1-3-15,3-1 1 0,-3 1 0 0,-1 1-1 16,1 0 4-16,0-1-1 0,-1 0-1 0,1-2 1 15,-2 2 0-15,0-2 2 0,0-1 2 16,-2-1 3-16,1 1-1 0,-1-2 2 0,1 0-1 16,0-1 0-16,-1 2 5 0,-2-3-2 0,0 2-1 15,-1-2-5-15,-1 2-6 0,-4 0-7 0,1-1-8 16,-2 1-12-16,0-3-22 0,-5 1-28 16,2-2-45-16,2-2-70 0,-5 1-107 0,5-4-214 15,-3-1-317-15,2-4-34 0</inkml:trace>
  <inkml:trace contextRef="#ctx0" brushRef="#br0" timeOffset="172036.3467">13409 10733 1 0,'6'-4'0'0,"1"-2"48"0,3-2 366 0,3 1-32 15,0 2-50-15,-1-1-75 0,4-2-52 0,-2 0-35 0,6 1-34 16,-3-3-18-16,2 2-15 0,-1-2-15 15,1 2-17-15,0 0-12 0,-2-1-10 0,0 1-5 16,0 2-3-16,-4 0-9 0,1 1-6 0,-5 1-5 16,-4 1-2-16,-2 2 4 0,1 0 5 15,-4 1 5-15,0 0 2 0,0 0 8 0,0 0-2 16,0 1 2-16,0-1 4 0,-2 0-11 0,2 0-2 16,-2 0-8-16,1 0-12 0,0 0-5 0,0 0-5 15,0 0-2-15,-2 0-2 0,0 0 2 16,2 1-4-16,0-1-3 0,0 0-2 0,1 2-9 15,0-1-5-15,0 0-11 0,0 2-32 0,0 2-68 16,1-1-194-16,1 2-592 0,4 0-594 16</inkml:trace>
  <inkml:trace contextRef="#ctx0" brushRef="#br0" timeOffset="173385.4174">8351 10464 550 0,'-2'-1'629'0,"1"-1"-242"0,-1-3-87 0,1 4-60 0,1 1-58 16,-1 0-55-16,1 1-53 0,0-1-39 15,0 4-32-15,0-3-6 0,-3 3 1 0,2 3 9 16,-1 3 7-16,0 2 2 0,1 2 4 0,-4 1 1 16,4-1 4-16,0 3 4 0,1-2 0 15,0 1 3-15,1 2-4 0,-1 0-6 0,1-1 0 16,3 1-7-16,-3 1-2 0,-1-2-1 0,1 1-1 16,-1 0 2-16,-1 0 0 0,1-6 1 15,-1 3-5-15,-3-3 1 0,3 0-7 0,1-3-11 16,0 1-17-16,1-3-51 0,3-1-76 0,-3-2-133 15,2-1-292-15,4-3-367 0,-2-1 112 0</inkml:trace>
  <inkml:trace contextRef="#ctx0" brushRef="#br0" timeOffset="173705.509">8527 10502 1 0,'-6'-1'329'0,"2"0"205"0,-5 0-165 0,2 2-74 16,4 1-60-16,-2 1-35 0,1 2-39 15,-3-2-27-15,4 2-28 0,-3 1-24 0,3 1-19 16,1-1-9-16,-3 1-6 0,4 2-5 0,1-1 3 16,1 0-1-16,2 2-3 0,1-1 0 0,2 0-4 15,-2 2-2-15,5-1 0 0,-2 0-2 16,0-2-4-16,7-2-3 0,-4 2-3 0,0 0-6 16,2-1 1-16,-1 2-6 0,0-3-3 0,0 1 0 15,0 3-8-15,-2-3 2 0,1 1-1 16,-3 2-2-16,-4-3 1 0,0 0 0 0,0 1 0 15,-1-1 0-15,-2 0 4 0,-1 0-3 0,0 2 1 16,-2-3 4-16,0 1-5 0,0 2 4 0,-3-2-3 16,-5-2-2-16,-1 3 0 0,-5-1-9 15,3 1-10-15,-7 2-19 0,2-2-21 0,-3-3-37 16,1 1-54-16,1 0-89 0,1-4-175 0,1-1-376 16,5-2-553-16</inkml:trace>
  <inkml:trace contextRef="#ctx0" brushRef="#br0" timeOffset="173875.1393">8482 10474 1 0,'15'-7'0'16,"5"-6"311"-16,2-1 28 0,1 2-40 0,-2 3-62 16,-2 2-77-16,-1 0-69 0,-5 4-43 0,5 0-24 15,-6 1-11-15,5 1-4 0,-5 1-5 0,0 1-14 16,-2-1-36-16,0 3-145 0,-2 0-361 15,-5 1-184-15</inkml:trace>
  <inkml:trace contextRef="#ctx0" brushRef="#br0" timeOffset="174444.8912">7582 10686 1 0,'-6'-2'0'0,"2"-1"251"15,-2 1 197-15,2-1-38 0,-1 1-72 0,4-3-65 16,1 3-61-16,0-1-58 0,1 1-29 0,4 0-14 15,-4-1-10-15,0 1-7 0,1 0-9 0,1-2-15 0,3 1-11 16,2-1-10-16,1 1-7 0,1 0-10 16,0 2-9-16,3-1-6 0,-2 2-7 0,0 4-7 15,6-2 1-15,-5 3-3 0,1 4 2 16,-2-1 1-16,2 0-1 0,-2 3-1 0,-4 1-2 16,1 0 2-16,2 0 1 0,-1 1 2 0,-3-1 0 15,-2 0-2-15,-2-1 3 0,2 1 0 0,-3 1 5 16,-1-1 2-16,-1 2 0 0,-4-1 1 0,1 2-2 15,-4-3 1-15,-2 4-2 0,-2-1 0 16,1 0-4-16,-5 3-6 0,4-5-2 0,-5 1-7 16,5 0-9-16,-6-2-19 0,6-1-35 15,0-2-52-15,-1-2-94 0,3 1-173 0,1-3-394 16,1 0-629-16</inkml:trace>
  <inkml:trace contextRef="#ctx0" brushRef="#br0" timeOffset="174634.8218">7505 10878 470 0,'1'1'555'0,"4"-1"-160"15,-1-1-106-15,4-1 6 0,1 0 1 0,3-3-68 16,-1 2-78-16,7-5-41 0,3 3-33 0,0-1-25 16,7 0-14-16,2-3-13 0,1 2-7 15,3 0-8-15,5 0-5 0,1 1-7 0,3-1-27 16,5-4-104-16,3 3-421 0,3 0-1061 15</inkml:trace>
  <inkml:trace contextRef="#ctx0" brushRef="#br0" timeOffset="176652.5476">8722 13192 1 0,'-2'-7'334'0,"-2"-1"219"0,2-4-106 15,2 6-60-15,-1 2-64 0,0 1-67 0,0 2-65 16,1 0-57-16,-1 1-50 0,1 0-40 0,0 1-31 16,0 1-7-16,-2 0-1 0,2 2 1 15,-2 2 3-15,1 2-1 0,1 3 1 0,1 0 2 0,1 1 2 16,0 2 0-16,-1 0 1 0,0 3-1 16,0 0-3-16,0-1 3 0,0 2-1 0,2 0 0 15,1-1-1-15,-2 2-4 0,-1 1-1 16,3-1-2-16,0 0 2 0,-2-1-7 0,3-1-9 15,-1 1-22-15,2-3-54 0,-2-1-101 0,2-2-185 16,0-1-463-16,3-3-596 0</inkml:trace>
  <inkml:trace contextRef="#ctx0" brushRef="#br0" timeOffset="176985.3313">9028 13114 1041 0,'-7'-4'367'0,"1"2"-107"0,-5-2-36 16,1 3-18-16,1 1-21 0,-3-1-45 16,3 3-34-16,1 1-35 0,0 1-25 0,3 3-17 15,0-2-8-15,3 2-5 0,1 1-3 16,1 0 6-16,2 1-2 0,-1-2 3 0,5 4 2 16,-1-2-1-16,3 0-1 0,0 3-2 0,1-1-3 15,3 3 0-15,-1-2-5 0,1 3-2 0,-1 1-3 16,-1-3-3-16,1 3 5 0,-2-2-1 0,1 1 1 15,-1-1-2-15,1-3-2 0,-2 3 0 16,-3-3-1-16,1 1 3 0,-2-1-2 0,-2 1-1 16,-4-3 2-16,0 1-1 0,0-1 3 0,-4 0 2 15,2 0 1-15,-4-1-2 0,0-2-1 0,1 0-2 16,-3-2-2-16,0 1 1 0,-1-1-5 16,0-3-5-16,-3 0-9 0,2-2-11 0,-1-2-20 15,-3 0-41-15,4-5-57 0,0 3-110 0,2-2-198 16,1-2-397-16,2-3-271 0</inkml:trace>
  <inkml:trace contextRef="#ctx0" brushRef="#br0" timeOffset="177293.8959">8987 13155 1 0,'0'-3'295'16,"2"-6"272"-16,5 0-116 0,-3 2-79 15,5-2-74-15,1 2-81 0,-1-1-67 0,1 1-40 16,2-2-29-16,4 2-24 0,-2-2-11 0,3 2-8 16,2 0-9-16,-2 0-7 0,2 0-2 0,0-1-5 15,2-2 2-15,-1 3 1 0,1-1-4 16,-4 0-2-16,-3 2-4 0,2 0 0 0,-5 3 2 0,-3 1 3 16,-4 0 5-16,-2-1 3 0,0 2 10 15,-2 1 8-15,0 1 6 0,0-1 5 0,-2 3-10 16,1-3-10-16,0 0-14 0,0 0-12 0,-1 0-3 15,-1 0-2-15,0 1-1 0,2-1-5 16,0 1-5-16,1 1-9 0,-1 1-22 0,2 2-54 16,0 1-130-16,0 2-308 0,5 1-905 0</inkml:trace>
  <inkml:trace contextRef="#ctx0" brushRef="#br0" timeOffset="178141.7804">7828 13300 1 0,'-3'-3'346'0,"-3"-1"232"0,-1 0-157 15,4 1-69-15,-1 3-71 0,-2-1-76 0,3 2-55 16,-3 0-46-16,1 2-31 0,-1 3-23 15,1-1-9-15,-1 3-2 0,-2 4-2 16,4-1 4-16,-5 4-4 0,0 2-1 0,5-1-3 0,-2 2-4 16,-1 0-2-16,4 1-4 0,-5-3-1 15,6 1-6-15,-2-1 1 0,-1 0-3 0,3 0-4 16,0 1 6-16,-2-2-10 0,1 1 1 0,2 0 2 16,-1 0-7-16,-3 2 4 0,2 0-1 15,2-3-3-15,-1 1-5 0,-2-2-6 0,3-2-23 16,1-3-54-16,1-3-87 0,3-3-163 15,-1-3-453-15,3-4-763 0</inkml:trace>
  <inkml:trace contextRef="#ctx0" brushRef="#br0" timeOffset="178359.5459">7973 13260 761 0,'0'-2'819'0,"-1"-1"-340"0,1 1-205 0,0 2-81 15,0 1-75-15,0 0-56 0,0 3-26 0,0 1 9 16,0 3 14-16,0 2 12 0,0 3-1 0,0 1-16 16,-1 2-3-16,1 0-9 0,-1 2-6 0,-1 2-2 15,-1 1-10-15,2 0-6 0,-1 1-5 16,0 1-5-16,-4 0-2 0,4 0-1 0,-1 1 1 16,-2 1-6-16,3-1-10 0,-2 0-46 0,0-3-114 15,2-3-423-15,2-1-1095 0</inkml:trace>
  <inkml:trace contextRef="#ctx0" brushRef="#br0" timeOffset="180115.8482">3792 11236 1 0,'0'-2'0'0,"0"-2"0"0,0 0 0 15,0 1 301-15,0 1 13 0,0-1-31 16,0 2-33-16,-1-1-27 0,1 1-40 0,0-1-31 0,1 0-22 15,-1-1-21-15,1 0-18 0,0 0-20 16,1-1-13-16,0-1-14 0,2-1 3 0,1 0-1 16,2-1-5-16,0 0-2 0,0 1-13 0,3 1-7 15,-1 1-7-15,2 0-4 0,1 1-6 0,0 2-1 16,0 1 1-16,2 1-4 0,-4 1 3 0,3 1 0 16,1 1-1-16,0 0 5 15,-2 0-4-15,2 2 2 0,-2 1-1 0,-2 0 0 0,-1 1 1 16,1 1 0-16,-4 1 3 0,-1 0 0 0,-1 1 10 15,-1 1 6-15,-2 3 2 0,-2 1 14 16,-2 4-2-16,-1-2 0 0,-3 3 0 0,-1 1-7 16,-2-2-3-16,3-1-4 0,-1-1-2 0,0-4-4 15,0-1 0-15,1-3-1 0,2-1-4 16,1-1 2-16,-1 0-5 0,4-1-1 0,-4 1-1 16,2-1-6-16,2-2 0 0,1 3-5 0,-1-1-18 15,1 1-44-15,0 1-95 0,1-2-187 0,-1-1-491 16,3 1-594-16</inkml:trace>
  <inkml:trace contextRef="#ctx0" brushRef="#br0" timeOffset="180701.8637">3360 11328 1 0,'-2'-3'369'0,"0"-1"110"0,-3-1-122 0,2 0-63 16,0 3-54-16,-5 1-57 0,5 0-46 0,-2 1-41 16,2 0-31-16,0 1-26 0,-3 1-17 0,4 2-9 15,-3 3-4-15,1-2 1 16,1 5-1-16,-3 1-1 0,3 2 0 0,0 2 0 0,2-1-1 15,0 0-1-15,2 2 3 0,2 0-2 16,0-3 0-16,2 3 0 0,0-4-4 0,2-1 5 16,-3-1 6-16,4-4 9 0,-2 0 7 0,3-1 6 15,1-4 4-15,0-2 1 0,0-1 2 0,1-3-3 16,0-3-5-16,2 0-4 0,-3-5-7 0,1-1 0 16,1-2-4-16,-3 0-1 0,-1 1 1 0,-4-1-3 15,0 0 1-15,0 2 0 0,-3 0-1 16,-2 0-2-16,-3 1-1 0,0 1 1 0,-2-1-4 15,-1 1 2-15,-1 0-2 0,-3 2-5 16,0 0 0-16,-3 3-4 0,2 1-2 0,-2 4-3 16,0 0-1-16,3 4-4 0,-1 1-4 0,4 4-3 15,2 1-5-15,1 3 1 0,2 3-6 16,5 4-23-16,2-1-72 0,3 2-183 0,8-2-518 16,4-1-738-16</inkml:trace>
  <inkml:trace contextRef="#ctx0" brushRef="#br0" timeOffset="181373.9909">4498 11469 1 0,'-11'6'0'0,"-4"-2"0"15,-3 3 81-15,1-1 193 0,7-2-58 0,0-1-46 16,4 3-28-16,0-2-18 0,1-1-15 0,1 0-5 16,1-1-6-16,2 0-6 0,-3 1-8 15,4-2-8-15,0-1-2 0,3 1 1 0,-2-2 8 16,-1 2 10-16,1-1 17 0,-1 0 13 0,2-1 6 15,-2 1-9-15,1-1-25 0,-1 1-22 0,1 0-21 16,3-3-9-16,2 3 1 0,3-2 2 16,6 0 2-16,3-3 1 0,6-4 4 0,3-2-5 15,6-7-4-15,2-3-5 0,7-2-8 0,7-4-3 16,7-2-5-16,5-3 0 0,7-3-2 0,7-1 0 16,2 0-4-16,8-1-6 0,-1-1 0 15,-1 5-3-15,-1-1 1 0,-1 1 1 0,-5 1-2 16,1-1-1-16,-3 5-3 0,-3-1 1 0,-1 1 1 15,-6 6-1-15,-6 2 0 0,-7 4-2 16,-6 1-2-16,-9 3-1 0,-7 4 2 0,-8 0 1 16,-10 4-1-16,-3 2 2 0,-5 1-1 0,-1 0 10 15,-2 1 6-15,-2 1 7 0,1-1-1 16,-1 0-8-16,0 0-10 0,-5 0-6 0,1 1-3 0,-1 1 1 16,-1 0 0-16,-1-1 1 0,4 0-4 15,1 0-5-15,1 1-7 0,3-1-17 0,0 0-31 16,6 4-72-16,-1 0-161 0,5-2-640 0,8-2-716 15</inkml:trace>
  <inkml:trace contextRef="#ctx0" brushRef="#br0" timeOffset="182159.7037">9335 10768 1 0,'-1'-7'322'0,"-1"-1"83"0,-1-3-80 15,-1 1-32-15,3 3-29 0,0 1-38 0,-1 0-42 0,-1 3-35 16,-1 0-32-16,4 1-32 0,1 1-40 16,2 1-34-16,-1 0-18 0,-1 1-4 15,2 1 7-15,0-1 9 0,3 1 5 0,2 0 1 16,2 1 4-16,1 1 9 0,1 0 7 0,4-2 10 15,-1 2 5-15,6-2 0 0,5-1-1 0,-2 2-5 16,4-1 0-16,2-1-6 0,-3 0-2 0,8 1-7 16,-2-1-7-16,5 1 0 0,1 0-6 0,1-1 0 15,3 2-1-15,-1-1-3 0,0 0-2 16,4 0 1-16,0 2 3 0,3-1-2 0,2-1 0 16,6 3-1-16,-3-2-5 0,3-1 5 0,4-1 4 15,0-1 1-15,5 0 2 0,1-2-6 16,1-1-1-16,2 0 0 0,-2-2-1 15,3 0 1-15,-1 3 1 0,3-1-4 0,1 1-3 0,-2 0 3 16,2-1-1-16,1 1 3 0,-1 0 2 0,-1 2-6 16,-5 0 0-16,-2 2-1 0,-5 0 1 15,-3-1-1-15,-3 2 1 0,-6 0-1 0,-3 1-5 16,-3 1 4-16,-4 2-3 0,-3-1 4 0,-3-1 7 16,-7 0-8-16,0 1 2 0,-5-3-3 0,-5 2-5 15,-4-1 6-15,-4-2 1 0,-4-1 1 0,-4 0 1 16,0-1-2-16,0 0 1 0,0 0 4 15,0 0 7-15,-2 0-4 0,2 0 1 0,0 0-11 16,-1-1-19-16,0 1-24 0,-2 0-72 0,2 0-153 16,1 0-333-16,5 0-975 0</inkml:trace>
  <inkml:trace contextRef="#ctx0" brushRef="#br0" timeOffset="183123.0869">14823 10924 201 0,'-1'-3'539'0,"-1"0"-159"16,-2-1-119-16,1 4-38 0,3 0-34 0,0-2-38 15,1 4-36-15,1-2-31 0,1 0-20 16,-3 0-7-16,1 0-3 0,1 0-4 0,4 1-6 16,0 1-7-16,3 0-3 0,3-1-12 0,6 2-1 15,0-1-6-15,2 2 0 0,2 2 0 16,1-2-3-16,5 3 1 0,1-2-5 0,4 2-3 0,3 0-1 16,0 1 0-16,3 1 2 0,4-2 2 15,4 0 2-15,4-2-3 0,1 1 1 16,6-1 3-16,2 0 0 0,1-1 0 0,3 0-2 15,4 0-2-15,3-2-1 0,3 1-1 0,1 0 5 16,4 1 1-16,2-2 2 0,1 1-1 0,1-2 2 16,4 3-2-16,-3 0 1 0,5 2 3 0,1-1-5 15,-4 0 0-15,4 2-2 0,-3-2-2 16,-2 1 0-16,-1 1 0 0,1 1 1 0,-2-1-3 16,0 1-1-16,-2 2 0 0,-2 1-2 0,-2 0 4 15,-1-1-3-15,-3 2 0 0,0-2 1 0,-2 3-2 16,-1-1 4-16,2 0-1 0,-2-2 3 0,1 1 1 15,-1 1 0-15,1-4 1 0,-1 2 1 16,1 0 2-16,-3 1 0 0,3-4-2 0,0 3 2 16,-2 0-3-16,5 0 2 0,-1 1-1 0,0-1-2 15,2 0 2-15,-3 0-3 0,0-1-2 16,-3 1 1-16,0-2-1 0,-4-1-1 0,0 3 2 0,-5-5 1 16,0 1-2-16,-3 0 2 0,0 0 0 15,-1-2 2-15,-5-3 2 0,0 0-1 0,-4-1 1 16,-4 1 1-16,-1-1 1 0,-2 2 0 0,-4-2 1 15,-3 1-2-15,-6-1-1 0,-1 1 1 0,-4 0-1 16,-2 0-1-16,-1 2-1 0,-5-2-3 16,-4 0-3-16,-2 0-1 0,-1 2-1 0,-5-2 1 15,2 0 0-15,-4-2 4 0,0 1 1 0,0 0 8 16,-1 0 6-16,1 0 2 0,0 1 7 16,0-2-5-16,0 0-2 0,0 1-4 0,-3 0-5 15,3 1-4-15,0-1-4 0,0-1-5 0,0 1-20 16,0-3-55-16,0 2-122 0,3 1-373 0,-3 1-1170 15</inkml:trace>
  <inkml:trace contextRef="#ctx0" brushRef="#br0" timeOffset="216072.6294">1803 15022 1 0,'1'-4'0'0,"2"-1"0"16,0-3 480-16,-2 3 9 0,0 0-97 15,-1 1-96-15,-1 1-68 0,1-1-55 16,-1 1-23-16,0 1-23 0,-3 0-14 0,3 1-13 0,0-1-19 15,-3 1-11-15,0-1-15 0,2 2-12 0,0 0-13 16,-2 0-6-16,0 2-8 0,1-1-7 16,-4 1 4-16,2 4 0 0,-2 0 3 0,-2 3 6 15,-1-1 1-15,-4 3 3 0,0 1 2 0,1 1 0 16,-1 0 0-16,-1-1-3 0,4 2-4 0,-3-3-4 16,5 0-3-16,1 0-6 0,1-2 1 15,5 3 0-15,1-5-4 0,1 1 2 0,1 1-2 16,0-2 3-16,6-1 6 0,0 2 3 0,-1-3 2 15,5 1-4-15,1-1-4 0,2 1-4 16,0 0 0-16,4-1 0 0,-1 1-4 0,-1 2 4 16,1 0-4-16,1-1 0 0,-4 3 1 0,4 0-4 15,-5 0 2-15,1-1-3 0,-2 1 0 16,-4 2-1-16,2-1-2 0,-4 3 4 0,-4 0-4 16,2-1 4-16,-4 2-1 0,0-2-3 0,-4-1 4 0,1-1-1 15,-5 0 4-15,-3-2-1 0,1 0 1 16,-5 2 1-16,-3-2-1 0,-1 0 4 0,-3 0-3 15,1-3 2-15,-5 0-4 0,4-2-2 0,1 1 4 16,0-1-2-16,-1-2 3 0,4-1 0 16,-1-1-4-16,7-1 0 0,0-1-6 0,3-2-8 15,2-1-22-15,3-2-37 0,1-4-59 0,6-3-93 16,2-2-179-16,7-2-591 0,5-3-483 16</inkml:trace>
  <inkml:trace contextRef="#ctx0" brushRef="#br0" timeOffset="216282.8147">2137 14969 2277 0,'-3'-1'191'0,"-3"-1"1"0,3 2-26 0,-2 0-20 16,3 0-41-16,-1 3-41 0,-3 2-26 0,3 2-15 16,-2 5-2-16,2 2-4 0,0 1 2 15,0 4-3-15,3 0-2 0,2 2 1 0,0 2-9 0,1 1-1 16,3 2-3-16,-2 0-8 0,5 4-8 15,-2 2-27-15,-3 3-54 0,2 0-97 0,-4-2-201 16,-1-2-577-16,-2-5-635 0</inkml:trace>
  <inkml:trace contextRef="#ctx0" brushRef="#br0" timeOffset="216869.1993">1936 15370 483 0,'9'-11'394'0,"3"-1"-103"0,6-5-35 0,3-1-1 16,2 3-40-16,3-1-70 0,3 1-56 16,2 4-26-16,2-1-19 0,-1 2-14 0,4 2-7 15,-6-1-6-15,-5 5-5 0,2 2 0 0,-6 0 4 16,-4 2 6-16,-1-1 3 0,-3 1 6 0,-2 0 3 16,-2-2 9-16,-2 4 14 0,-4-4 8 15,1 2 16-15,-3 0 5 0,0-1 4 0,0 1-3 16,0-2-6-16,-1 1-6 0,0-1-13 0,1-2-4 15,-1 4-12-15,0-1-10 0,0 2-8 16,0-1-15-16,-1 1-6 0,1 2-8 0,0 0-1 16,0 3 4-16,0 2 1 0,-1 8 4 0,1 0-3 15,0 1-2-15,-1 5 0 0,1 1-1 0,0 1 3 16,0-1-3-16,-1-2 1 0,2 0-1 0,0-4-2 16,0-2 2-16,3-3-2 0,0-5 1 0,-2-1 0 15,1-4 0-15,0 2 0 0,-1-4 0 16,0-1 3-16,4-3-3 0,-3-2 6 0,2 0-4 15,0-5 0-15,0 1 4 0,1-5-4 0,2 0 3 16,-4-1-2-16,3-5-1 0,-2 0 0 0,1-3 0 16,2 0 2-16,-1 2-3 0,-1 5 2 0,4 2 0 15,-1 4-4-15,-1 4 6 0,-3 1-7 16,3 1 2-16,3 4 2 0,-2 1-6 0,1 3 4 16,1 2-4-16,0 2 2 0,1 6-1 0,0 0 3 15,-3 1 0-15,-2 4-4 0,2 1 7 16,-3 0-6-16,-1 0 3 0,-2 1 2 0,0-1-6 15,-2-1 3-15,-2 0-2 0,-2-1 1 0,0-2-1 16,-2-2 5-16,0-2 0 0,-2-1-2 16,-2-1 9-16,2-2-5 0,-1-1 1 0,-2-2 6 15,4-1-6-15,1-3 9 0,-3 0-1 0,1-2 0 16,2 0 0-16,-1-3-4 0,0-1-1 0,-2-1-7 16,-2 0-1-16,6-3-9 0,-3 0-10 0,2 0-18 15,1-2-31-15,-2-2-32 0,3-3-65 16,2-1-169-16,1 2-618 0,7-2-718 0</inkml:trace>
  <inkml:trace contextRef="#ctx0" brushRef="#br0" timeOffset="217201.1855">2921 15093 2219 0,'0'-3'267'0,"-2"1"-42"15,2-3-27-15,2 1-34 0,1-2-40 0,0 2-32 16,1 0-40-16,5 0-18 0,3 1-12 16,4-1-13-16,0-2 4 0,6 4-1 0,-2 0 1 0,4 2 1 15,-3 1-1-15,0 2 0 0,-1 1-5 0,-1 2 8 16,0-1-10-16,-4 3 2 0,2 3 0 16,-5 0-10-16,-1 2 7 0,-2 1-2 0,0 2 0 15,-6 2 5-15,1-2-1 0,-4 7 3 0,-2-1-2 16,-1 0 6-16,-3 3-8 0,-4 0 1 15,3-1 1-15,-2-1-10 0,-2 1 7 0,0-1-3 16,2-3 0-16,-1-2 3 0,2 1-3 0,1-3-1 16,-2 2-6-16,2-2-7 0,0 0-20 0,3-4-26 15,0-1-26-15,1 0-44 0,2-5-44 16,1-3-111-16,0 0-315 0,1-3-504 0,0-3-45 16</inkml:trace>
  <inkml:trace contextRef="#ctx0" brushRef="#br0" timeOffset="217360.3662">3124 15356 1226 0,'7'-4'799'0,"0"-3"-540"0,3-2-81 0,6 3-28 15,2-1-32-15,3 0-35 0,2 2-37 16,1 2-30-16,2 0-12 0,2 2-9 0,1-1-11 16,0 1-25-16,3 0-47 0,-1 0-97 0,0 1-227 15,-1-2-535-15,-3 2-237 0</inkml:trace>
  <inkml:trace contextRef="#ctx0" brushRef="#br0" timeOffset="217508.0454">3721 15225 849 0,'2'0'960'0,"0"-3"-496"15,0 1-152-15,-1 0-56 0,1 2-61 0,-4 0-57 16,2 1-53-16,0 0-40 0,0-1-24 16,0 2-13-16,-1-2-4 0,1 1-7 0,-1 1 0 15,1-1-5-15,-1 0-1 0,-1 1 4 0,1 3-12 16,-1 0-39-16,-1 3-101 0,-1 0-296 15,-4 0-990-15</inkml:trace>
  <inkml:trace contextRef="#ctx0" brushRef="#br0" timeOffset="217985.9446">899 16210 2381 0,'-1'0'76'16,"0"0"-18"-16,1 0 19 0,1 0 44 0,-1 0 22 15,1 0 4-15,11 0-28 0,3-4-50 16,6 2-23-16,3-2-11 0,5 0-9 0,9 1 7 16,3-2-3-16,2 1-2 0,8-3-2 0,2-2-1 15,7 0-3-15,9 2-8 0,3-3 1 16,9 1 3-16,9 0 3 0,5-2 5 0,6-1-2 16,8 1-5-16,6-3 3 0,5 2 0 0,5-3 6 15,5 0 9-15,-4 0-7 0,-2 0 0 0,-2 0-7 16,-3 0-4-16,-7-1 3 0,0 3 3 15,-11 1-1-15,-9 2-6 0,-12 1 0 0,-13 0-6 16,-13 4 2-16,-13-2 5 0,-13 3-5 0,-10 1 0 16,-12 1-2-16,-2 1-4 0,-7 2 3 0,2-1 4 15,0 0-3-15,-1 3-4 0,-3-1-3 16,-3-1-5-16,-3 0 2 0,-5-1 8 0,3 4-8 0,1-2 0 16,-1 2-7-16,3-1-9 0,3-2 1 15,-1 1-8-15,3 0-22 0,0 3-44 0,2 0-90 16,-5-1-288-16,-1 1-1405 0</inkml:trace>
  <inkml:trace contextRef="#ctx0" brushRef="#br0" timeOffset="231625.6422">5384 15345 1 0,'2'-2'224'0,"-1"-3"177"0,0 0-9 16,2 1-26-16,-3-1-28 0,0 0-80 0,0 1-64 15,0 1-61-15,0 2-41 0,0 2-20 16,0-1-16-16,-1 1-5 0,1 1-7 0,0-2-1 16,0 0 5-16,0 0-1 0,0 0-1 0,1 0-7 15,-1 0-2-15,0 0-5 0,0 1-4 0,0-1-2 16,0 3-13-16,0-2-3 0,0-1-6 16,0 0-4-16,0 0 4 0,0 3 0 0,0-2 1 15,0 2 0-15,1 1 3 0,0-1-1 0,-1 1 0 16,1 2 5-16,1 0-3 0,-2-1 6 0,0 1 0 15,0 2-3-15,0-1 6 0,-2 1-7 0,2 1 3 16,-1 0-2-16,0 2-5 0,0 0 3 16,0-1-5-16,-1 3 2 0,1-2-1 0,-2 3 1 15,2-2 0-15,0 2-4 0,0-1 8 0,1 1-7 16,-1 2 0-16,-1 0 1 0,2-1-5 0,-1-1 2 16,-3 0-2-16,3-1 2 0,0-3-4 0,0 1 4 15,0 0 1-15,-1-2-3 0,1-1 7 16,0-2-5-16,-1-1 1 0,2 0 1 0,-1-2-6 15,1-1 4-15,-1-1 0 0,1-1 6 16,0 0 8-16,0-1 9 0,0 1 4 0,0-2-5 16,-1-2 0-16,-2-1-14 0,1-1-3 0,-2-3 0 15,-1 3-9-15,-1-6 6 0,2-1-3 0,-2-2 0 16,2-4 2-16,-2 0-2 0,2 1 1 0,-2-3-3 16,4 0 5-16,-2 0-6 0,2-2 2 15,1 1 2-15,2 1-9 0,2-1 8 0,1 1-3 16,2-3-1-16,1-1 7 0,4 2-6 0,3-2 3 15,0 1-1-15,6 1-3 0,-2 6 2 0,3 0 1 16,-2 1 2-16,2 6-6 0,0-1 7 16,-2 6-5-16,-1 2 0 0,-2 1 6 0,-4 3-8 15,0 2 3-15,-1 4-2 0,-3 5-2 0,-1 2 2 16,2 4-2-16,-7 3 5 0,-2 6-6 0,-1 0 7 16,-6 4-3-16,0-2-3 0,-1-2 10 0,-4-1-9 15,0-3 6-15,-1-2-1 0,1 2-5 16,2-7 4-16,-3 0-1 0,4-3 1 0,1-3 0 15,4-3 0-15,2-1-1 0,2-5-4 0,0-1 8 16,4 0-5-16,0-1 2 0,4-1 3 0,5 0-8 16,3-3 6-16,0 0-2 0,2 1 1 15,0-1 2-15,-3 3-2 0,1 2 0 0,-6 2-3 16,3 1 4-16,-1 4-3 0,-4-1 0 0,1 3 4 16,-1 2-9-16,-3 1 6 0,0 2 1 15,-5-1-3-15,0 3 5 0,-4-2-1 0,-1 4 0 16,-1-2-1-16,0 0 3 0,-4-1-4 0,0-3 2 15,-3 2 5-15,-1-1-4 0,2-4 5 16,-3 0-3-16,0 0-2 0,0-4 5 0,-1-2-1 16,1 2 1-16,1-2-3 0,0 0-2 0,2-3 1 0,2-2 3 15,-1 1 2-15,4-2 1 0,-1-2-3 16,3 2-3-16,-1-2-3 0,2-4 0 0,2 2-2 16,-1 0-2-16,3-3-8 0,0 3-7 0,3-2-15 15,1 0-20-15,0-1-27 0,5 1-57 0,2 0-81 16,6 1-215-16,-1 0-600 0,3 2-375 15</inkml:trace>
  <inkml:trace contextRef="#ctx0" brushRef="#br0" timeOffset="231878.1695">5991 15472 1860 0,'-2'0'289'0,"-2"-3"-17"16,0 0-36-16,5 2-46 0,0-1-54 0,1 0-49 16,2-2-32-16,-1 3-20 0,5-3-11 0,2 1-9 15,4-1-5-15,3-1-1 0,3 3-4 16,-2-2-1-16,3 3-5 0,-2 2-3 0,0 2-1 16,1-2-9-16,-4 1-8 0,4-1-23 0,-4 3-23 15,-1-2-32-15,-2 1-40 0,-1-2-47 0,-3 3-92 16,-3-1-165-16,0 3-339 0,-3 2-351 0</inkml:trace>
  <inkml:trace contextRef="#ctx0" brushRef="#br0" timeOffset="232047.4967">5958 15613 1 0,'-7'5'367'0,"-1"-3"114"0,3 4-36 0,2-2-70 15,3-2-71-15,3 0-56 0,-1 0-37 0,1-1-25 16,6-2-32-16,5 1-46 0,3-3-39 15,2 1-30-15,5 0-16 0,-3-3-11 0,4 1-8 16,1 2-6-16,-1 0-17 0,4 0-33 0,-5-1-68 16,4 0-132-16,0-1-424 0,-3-1-914 15</inkml:trace>
  <inkml:trace contextRef="#ctx0" brushRef="#br0" timeOffset="233329.7763">6763 15262 1 0,'2'-1'0'0,"1"-3"0"16,1 1 45-16,-3 0 397 0,0 1-52 0,-1 1-55 15,0 0-46-15,0-1-48 0,0 2-37 0,0 0-28 16,0-2-30-16,0 2-16 0,0 0-13 0,0 0-15 15,-1 0-12-15,1 2-13 0,0-2-18 0,0 2-13 16,0-2-11-16,-1 1-17 0,1 0-7 16,-1-1-6-16,1 2-2 0,-1 3 8 0,-3 1 7 15,3 3 5-15,-1-1 2 0,1 3 4 0,-2 3 1 16,-1-2 4-16,3 3 4 0,-1-2-8 16,1 1 0-16,0 3-5 0,0-2-2 0,1 2 1 15,0 1 0-15,0 0-3 0,1 0-3 0,0-1-1 16,0 2-2-16,0-1 1 0,1 3 3 0,0-3-6 15,-2 0 1-15,-2 1-4 0,2-2-3 16,-2-2 3-16,2 1-3 0,-1-1 2 0,1-4-5 16,-1 0-1-16,0-3-2 0,1 1 1 0,0-1 4 15,1-3-5-15,-1-3 4 0,0-1-5 16,0 1 0-16,0-1 5 0,1-1 1 0,-1-1 8 0,0-1-1 16,0 1 2-16,0 0-1 0,0 0-3 15,0 0 1-15,0-2-7 0,0 1 0 0,0-1-5 16,0-1-4-16,-1 0 5 0,1 1-3 0,-1 1 5 15,0-1-2-15,-1 1-3 0,2 1 0 16,0 0-3-16,-2 1 3 0,2-1-2 0,0 1 1 16,-1 0-5-16,1-1-5 0,1 1-1 0,-1 0-9 15,0 0-5-15,2 0-11 0,-2-2-35 0,0 1-49 16,2-1-89-16,-1 1-171 0,1-2-639 0,1 0-619 16</inkml:trace>
  <inkml:trace contextRef="#ctx0" brushRef="#br0" timeOffset="236049.5679">6905 15158 1 0,'0'-6'0'0,"-3"-2"0"0,-4-2 258 0,6 3 120 16,-3-1-39-16,1 0-70 0,1 1-58 15,-4-2-50-15,2 2-14 0,1-1-2 0,-2-2-8 16,3 2-17-16,0 0-21 0,-2 0-13 0,0 0-14 16,0-1-3-16,-1 2-3 0,2-2-9 15,-3 0-4-15,3 0-4 0,-2 2-6 0,0-1-3 16,-1 1-1-16,0 0-5 0,-2-1-4 0,2 2-1 15,0-1-6-15,-3 1-2 0,0-1-1 0,0 2-3 16,-1 0 0-16,0-1-2 0,-1-1-1 16,-2 2 0-16,1-2-1 0,-5 1 0 0,4-3-1 15,-3 2-1-15,4 0 0 0,0-1 4 0,-2 2 5 16,2-2-6-16,-1 0 2 0,3 1-2 16,0-1-3-16,0 0 3 0,1 0-1 0,-1 1-2 15,0 0-3-15,1 0 0 0,3 2-2 0,-4 0-1 16,0 1 2-16,0 1-3 0,0-2 0 0,-5 2-3 15,3 1-3-15,-1 0 2 0,-4 0 2 0,-2 1 0 16,2 1-1-16,-4-2-1 0,0 0-3 0,1 0 3 16,0 1 0-16,-1 0 1 0,4-1 2 15,-2-1-1-15,2 1-3 0,0 1 5 0,1-1-3 16,4-1 1-16,-6 1 2 0,5 0-2 0,-2 0-1 16,1 0 0-16,1 1 1 0,-1 0 0 0,3-1 0 15,0 2 0-15,-1-2-2 0,1 2 2 16,-5 2-1-16,4-2 2 0,-1 2 0 0,-2-1-3 15,4 1 0-15,-2 1-2 0,-1 0 2 0,-1-1 0 16,3 2 2-16,-6-2-1 0,4 2-4 0,-4 0 5 16,0 0-4-16,1 1 4 0,0-1 1 15,-2 0-3-15,0 1 1 0,0 0-3 0,2-1 1 16,0 1 2-16,-2 0 2 0,-1 0-1 0,2-1-2 16,-3 2 0-16,0-1-1 0,-1 2 2 15,2 1 1-15,-2-1-2 0,2 2 1 0,-3 1-2 16,2-2 0-16,-3 3 3 0,6-2-1 0,-4 1 0 15,5 0-1-15,-1-1 1 0,-2 2-3 0,1-2 2 16,1 1 3-16,4-2-3 0,-4 1 1 0,6 0-3 16,-3 1 1-16,1 1 2 0,-1-1 1 15,1 3 1-15,0-1-2 0,-1-3 1 0,2 2-1 16,-1 0 1-16,0 1 3 0,0 0-4 0,0 1 4 16,0-3-5-16,3 1 2 0,-1 1 2 0,-2 1-2 15,1-2 3-15,0 2-4 0,0-2 2 0,1 4-1 16,-1 2 1-16,1-2 1 0,-2 1-2 15,3-2 2-15,-1 3-2 0,-2 0-1 0,4 3 3 16,-1-4-1-16,1 1 2 0,0 0-3 0,0-1 0 16,0 2-3-16,1 1 1 0,-3 1 3 15,2 1-2-15,0-1 3 0,0-1-2 0,3 0-4 16,4-2 5-16,0 1-4 0,1-2 3 0,-1 0 3 16,2-1-5-16,1 1 4 0,0 0-2 15,1 0 2-15,0 0-1 0,2 0 3 0,0 0-1 16,-2-1-5-16,1 2 9 0,3-1-6 0,-1-3 1 15,2 3 2-15,2 2-7 0,0-3 6 0,1 0-4 16,3-1 4-16,0-2-5 0,-1 2 5 16,3-1-1-16,-4 4-4 0,2-1 9 0,0-1-9 15,3 2 3-15,-2 0 0 0,-1 1-6 0,5 0 5 16,-5 0-3-16,3-1 1 0,-1-2 4 0,2-1-2 16,-1 3 1-16,1-1-2 0,-1-2 6 0,5-3-3 15,-1 2 2-15,2-3 2 0,-1 2-8 0,0-3 8 16,1-2-3-16,2 1 1 0,-3-1 4 15,4-1-4-15,-1 2 1 0,0-2-2 0,2 1 3 16,0-2-5-16,5 1 4 0,0-1 1 0,1 2-10 16,4-1 10-16,1 0-5 0,-3 0-4 15,5 0 9-15,-2 0-6 0,0 1 2 0,0 0 0 16,0 0-2-16,1 1-1 0,-4 0-1 0,6-1 5 16,-4 3-8-16,3-3 9 0,-3-2-2 0,-3-1-4 15,-2-1 9-15,1 0-5 0,-1 0 3 16,-2-3-3-16,2 0-2 0,0-2 1 0,1 0 1 15,-3-3 1-15,2 1-3 0,0-1 3 0,-2 1-1 16,0-2-4-16,2-2 8 0,-3 1-8 0,3 0 3 16,-2-3 3-16,-2 3-8 0,3-2 4 15,0 0-2-15,1-2 4 0,1-2-1 0,-1 2 2 16,2-3-3-16,-1 1-3 0,0-1 8 0,-1-2-6 16,-1 2 4-16,0-4 1 0,-1 0-6 15,-2-5 6-15,2 1-5 0,-1-2 4 0,-3 0 1 16,-1 1 1-16,-1-1 0 0,0-2-4 0,-5 1 5 15,1-2-5-15,0 0 1 0,-5-1 4 0,5 3-8 16,-7-2 3-16,2 1-3 0,1 4 4 16,-7-3 2-16,1 4 1 0,0 0 2 0,-5 0-7 15,2 1 6-15,-4-1-7 0,-2 1 1 0,-1 2 4 16,-1 0-8-16,1-1 5 0,-3 1-3 0,0 0 0 16,-2 1 4-16,2 0-2 0,-3 0 3 0,-3 1-5 15,1-2 4-15,1 3-4 0,-2-2-1 0,0 1 4 16,2 0-11-16,-2-1 9 0,1 1 0 15,0-1-2-15,-1 0 9 0,2 3-7 0,-1 0 1 16,-2 3-2-16,0 0 0 0,-2 2-2 0,2-2-1 16,-1 2 6-16,-1 2-8 0,0 1 5 15,0-2-1-15,-1 2-2 0,3 0 7 0,-4 0-4 16,3 0 0-16,1 1 0 0,0 1-2 0,-2-1 1 16,2-1 0-16,0 2 1 0,1-1-3 0,0-1 6 15,-1 0-2-15,-1 0-4 0,3 0 11 0,-2 1-10 16,2 1 2-16,0-2 2 0,-1 1-10 15,3 1 8-15,-3-1-2 0,-1 2 3 0,1-2-2 16,1 1 3-16,-2 1-2 0,2 1-3 0,0-2 10 16,0 2-9-16,1 1 4 0,5 1 1 0,-3-2-8 15,-1 1 5-15,5 0-3 0,-2-2 2 0,1 2 1 16,2 1 1-16,-3-1 0 0,2 0-2 16,1 0 5-16,-4-1-7 0,3 2 2 0,1 0 3 15,-1 2-10-15,0-2 9 0,1 0-2 0,1 0-1 16,0-2 6-16,-2 1-3 0,0 1 1 15,1 0 0-15,1 0 1 0,-1 0-5 0,-3 0 1 16,3 0 1-16,1 0-7 0,0 0 8 0,0-1-4 16,-2 1 0-16,1-1 9 0,0 1-9 15,0 1 5-15,-1-1-4 0,-1 2-6 0,2 0 5 0,-2 0-1 16,-2 0 2-16,3 2-1 0,-3-1 2 16,3-2-1-16,-2 1-3 0,3 0 11 0,0-1-8 15,1 0 2-15,0-1-2 0,1 2-4 0,-3-2 3 16,3 0-1-16,0 0 4 15,0 1-5-15,0-1 4 0,0 0-1 0,3 0-3 0,-3-1 9 16,0 0-8-16,1 1 6 0,-1 0 0 0,0 1-8 16,0-1 6-16,0 0-6 0,-1 0 5 0,1-1 0 15,0 1-1-15,0 0 0 0,0 0-5 0,0 0 4 16,0 0-3-16,0 0 2 0,0 1 2 16,0-1-7-16,0 1 6 0,0-1-1 0,1 0 2 15,-1-1 3-15,0 2-1 0,1-1 0 0,-1 1-3 16,1-1 1-16,-1 0-1 0,0 0 2 0,0 0 2 15,0 0-5-15,1 0 5 0,-1 0-3 16,0 0-1-16,0-1 6 0,-1 1-2 0,1 0 1 16,0 0-5-16,0 1 2 0,0-1-4 0,0 0 1 15,0 0 6-15,0 0-7 0,0 0 6 0,0 0-4 16,-1 0 0-16,1-1 3 0,0 1-4 16,0 0 1-16,0 0-1 0,0 2-2 0,0-2 0 15,0 0 3-15,0-1 2 0,0 1-1 0,0 0 3 16,0 0-2-16,0 1-1 0,1-3 5 15,-1 2-3-15,0 0 2 0,0 0-4 0,0 1-3 16,0-1-1-16,0 0 0 0,0 0 3 0,0-1-1 16,0 2 2-16,0-1 0 0,0 0-5 15,0-1 3-15,0 1-1 0,0 0 3 0,0 0 0 0,0 2-2 16,0 0 3-16,0-2-3 0,0 0 4 0,0-2 0 16,0 4 1-16,0-2-2 0,-1 0-1 15,1 1-2-15,0-1 2 0,1 1 2 0,-1-1 2 16,0 0-1-16,1 0-2 0,-1 0 0 0,0-1 1 15,0 0 2-15,0 1-1 0,0 0 1 0,0 0-5 16,0 0 2-16,0 0-1 0,0 0 2 16,-1 0 4-16,1 2-6 0,0-2 3 0,0 0-3 15,0 0 1-15,0-2 5 0,0 2-4 0,0 0 1 16,0 0-2-16,0 1-3 0,0-1 5 16,-1 0-2-16,1 0 3 0,0 0-2 0,0 0-1 15,0 0 1-15,0 0-3 0,1-3 4 0,-1 3-1 16,0 0 0-16,0 0-2 0,0 2-2 0,0-1-1 15,0-1-2-15,0 0 5 0,0 0-2 16,-1 0 1-16,1 0-2 0,0 0-1 0,0-1 4 16,-1 2 0-16,1-1 3 0,-1 1 1 0,1 4-4 15,0-4 2-15,-3 0-3 0,1-1 3 16,1 0 3-16,0 0-3 0,1 0 0 0,0 0-2 0,0 0 2 16,0 0-2-16,0 0 3 0,1 0 2 15,-1 0-4-15,0 0 4 0,1 0-5 0,-1 0 2 16,0-1 3-16,0 1-4 0,0 0 2 0,0 0-3 15,0 0-1-15,0 0 3 0,0 0 1 0,0 0 0 16,0 1-1-16,0-1-2 0,0 0 0 16,0 0 2-16,0-2 4 0,-1 2-2 0,1 0 0 15,0 0-4-15,0 1 0 0,0-1 0 0,0 0 2 16,0 0 2-16,0 1-2 0,0-1 2 0,0 0-4 16,0 0 1-16,0-2 3 0,1 2-6 15,-1 0 4-15,-1 1-2 0,1-1-4 0,0 0 5 16,-1 0 0-16,1 1 1 0,0-1 0 0,0 1-2 15,0-1-3-15,0 0-1 0,0-1 6 0,-1 2 0 16,1 0 1-16,-1 0-1 0,0 2-5 16,-1-2 3-16,1-1-2 0,-2 3 6 0,2-3 0 15,0 1 0-15,-3 0-4 0,1 1-2 16,1-1 0-16,0 0 0 0,-1 3 1 0,-1-3 0 16,3 1-7-16,0-1 5 0,-2 0-2 0,1 1 1 15,0-2 2-15,1 1-7 0,0-1-2 0,0 1-4 16,1-1-3-16,0 1 1 0,0-1-1 15,0 1 0-15,0 2-4 0,-1-3-4 0,1 0-5 0,1 0-3 16,-1 0-3-16,0 0-15 0,0 1-16 16,0-1-33-16,0 1-51 0,1 0-95 0,0 1-281 15,2 2-835-15</inkml:trace>
  <inkml:trace contextRef="#ctx0" brushRef="#br0" timeOffset="237937.2437">6559 15324 1 0,'1'-1'0'0,"-2"-1"0"16,0 0 0-16,1-1 0 0,-1 0 0 16,1 1 0-16,-2 1 0 0,0 0 0 0,1-1 0 15,0 0 0-15,0 2 0 0,-1-1 0 16,-1-1 0-16,-2 0 17 0,3 1 91 0,-2-2 25 16,0 1 28-16,2-2 11 0,-2 1 4 0,0-1-12 15,3 2-17-15,-1-2-23 0,-2 2-32 0,2 0-15 16,0 1-11-16,2-1-6 0,-1 0 5 0,0-1 2 15,0 2 0-15,-1 1-3 0,-1-1 0 16,2 1 2-16,0-1 2 0,0 1-3 0,-1-1-7 16,-3-1-6-16,2 2-2 0,-1-1 4 15,-2 1 11-15,1-1 3 0,0 0 3 0,2 1-4 16,-2-1-10-16,3 0-2 0,-2-1-5 0,-2 0 2 16,4 2-2-16,-2-1-3 0,0 0-2 0,3 0-7 15,0-1 1-15,-4 0-8 0,4 2 1 0,1 0-3 16,0 0-8-16,0 2-5 0,0-4-8 15,1 2-6-15,-1 0 2 0,2 0 1 0,1 2 3 16,-1-2 6-16,-1 2 11 0,5-2 1 0,-2 0 2 16,5 0 1-16,-1-2-7 0,4 0-1 0,-1 1-3 15,3 0-5-15,3-1 2 0,1 2-4 16,1 0-1-16,-2 0-3 0,0 3 1 0,3-2-4 0,-3 3 1 16,3-2 1-16,-4 0-3 0,3-1 2 15,3 1-2-15,-3-1 0 0,2-1 2 0,-2-1-2 16,0-1 2-16,-1 0-2 0,-3-1 0 0,3-1 0 15,-5 2-1-15,4-2 4 0,-7 1-3 16,2 1 2-16,-3-1-2 0,0 0-3 0,-5 0 6 16,1 2-1-16,-2-1 5 0,-3 2 4 0,-1-1 1 15,-1 2 0-15,1-1-5 0,0 0-1 16,-3 0-7-16,2 0 0 0,1-1-4 0,-6 1-5 16,5 0 5-16,-3 0-2 0,1 0 4 0,3 1 0 15,-3-1-4-15,0 0 1 0,2 0-3 0,0 2 2 16,-2-1-3-16,0 2 4 0,-2-2 0 0,0 1-6 15,-3 0 7-15,1 1-4 0,-1-3 2 16,-2 4 3-16,0-3-6 0,1 2 4 0,-2 2-2 16,2-3 2-16,0 1 1 0,0-1-1 0,0 0 2 15,1-1-2-15,-2 0 1 0,2 0-1 0,0 1 1 16,3-1 4-16,-2-1-5 0,0 1 2 16,5-1-2-16,-2 0 1 0,3 1 3 15,2-1 0-15,-1 0 0 0,2 0-4 0,-1-1-1 0,0 1-5 16,1 0 0-16,-1 0-2 0,1 0-6 15,-1 0 0-15,0 0-3 0,0 0 3 0,0 1 4 16,0-1 0-16,0 0-2 0,0 1-10 0,2 0-15 16,0 1-22-16,-1 1-41 0,1-1-83 0,-1 0-217 15,7 0-637-15,-3 0-350 0</inkml:trace>
  <inkml:trace contextRef="#ctx0" brushRef="#br0" timeOffset="239921.5433">8101 15731 1 0,'0'0'0'0,"0"-2"0"16,1 1 0-16,-1 0 0 0,0 1 0 0,1-1 138 15,-1 1 22-15,0 0-24 0,0-1-15 16,0 1-3-16,0 0 5 0,1 0-6 0,-1 0-15 16,0 0-22-16,0 0-27 0,1-2-15 0,0 1-1 15,0 1 5-15,3-2-3 0,-3 2 4 0,1-1-3 16,-2 1-6-16,2 0 6 0,-1-1-2 0,3 1-4 16,-3 0-6-16,0 1-5 0,1-1-4 15,-2 0 5-15,1 1 9 0,4-1 7 0,-3 0 11 16,0 0 9-16,3-1 1 0,-1 0 4 0,5 1-7 15,-1-2-4-15,2 1-1 0,1-1-6 0,-1 1-6 16,2 0-3-16,1-1-3 0,2 1-7 16,-2 0-1-16,-2 1-4 0,0-1-7 0,2 2 4 15,0-1 1-15,2 0 2 0,-3 0 3 16,5-1 0-16,0 0 0 0,0 0-2 0,3-1-3 16,5 2 4-16,0-1 3 0,4-1-2 0,1 0 1 15,4-1 0-15,3 1-1 0,4 1-2 0,-1-1-2 16,1 0-9-16,3 1-5 0,0-1 1 15,-1-1-2-15,-3 3 2 0,1-4 2 0,0 2-2 16,0-4-4-16,-2 3 2 0,-4-1 0 0,-1 1-1 16,-3-2 5-16,-4 0-7 0,0 1 0 0,-5-1-1 15,-4 3-1-15,-4 0 4 0,-5 0 3 16,-2 1 7-16,-5 0 10 0,-2 1 14 0,0 0 5 16,-1 0 1-16,0 0-7 0,-1 0-21 0,-2 0-12 15,1 0-10-15,-4 0-4 0,1 0 7 16,-2 1-1-16,0 0 2 0,0 1-4 0,4-1-1 15,-2 1-2-15,2-1-4 0,1 2-2 0,-3-1-12 16,5 0-10-16,-1 2-25 0,1-1-44 0,-1-2-76 16,4 3-193-16,-1-1-550 0,2 1-437 15</inkml:trace>
  <inkml:trace contextRef="#ctx0" brushRef="#br0" timeOffset="240435.4759">10294 15519 2274 0,'0'0'33'0,"-2"0"2"16,4 1 12-16,-2 3 30 0,1 1 35 0,0 3 1 15,-2 2-18-15,-2 6-25 0,-1 4-18 0,-5 3-11 16,2 3-12-16,-4 2-7 0,-1-2-8 0,-1 2 1 16,-1-4-6-16,0-1 2 0,3-2 0 0,1-5-6 15,-1-2 2-15,1-1 0 0,1-5 4 16,-1 1 0-16,5-5 6 0,-1-1 3 0,2-3-3 16,-2-3 5-16,2 0-7 0,-5-3-2 0,2-2-2 15,1-2-6-15,-1-4 0 0,-1-3-7 0,5-3 1 16,0-1 0-16,3-3 0 0,5-5 2 0,4-3-5 15,3-4 3-15,5-3-2 0,0-1 2 16,2 2 4-16,7 1-3 0,-3 4 3 0,4 2-1 16,-2 5-1-16,4 3 5 0,-5 6-1 0,1 2 4 15,-4 3 2-15,-1 2 1 0,-5 5 0 0,0 1-3 16,-2 7 1-16,-3 0-7 0,-1 3 1 16,-2 2-3-16,-3 3-3 0,-1 4 5 0,-3 1-2 15,-3 5 2-15,0 1 1 0,-5 0-3 0,-2 0 0 16,-1 1 0-16,-1-2 1 0,-2-1-1 15,2-2 2-15,0 0-3 0,0-3-2 0,2-2 3 16,-1 1-2-16,-2-2 0 0,5 1-2 0,0-5-14 16,0 2-19-16,3-2-33 0,2-2-50 0,1 1-91 15,7-4-185-15,0 0-587 0,5-4-505 0</inkml:trace>
  <inkml:trace contextRef="#ctx0" brushRef="#br0" timeOffset="240689.2139">10935 15425 966 0,'1'-2'563'0,"-1"-2"-167"16,0 1-91-16,-1 0-46 0,-1 3-52 15,-2-1-59-15,1 1-56 0,-7 1-27 0,2 2-6 16,-3 1 1-16,-1 3 2 0,-5 3-2 0,2 0-5 16,-3 1-5-16,0 3-8 0,2 2-5 15,0 0-5-15,4 2-5 0,-1 0-6 0,3 1-3 16,5-3-6-16,0 1-7 0,3 0 4 0,0-2-5 15,6 1 2-15,1-1-3 0,5-2-1 16,4 0-2-16,5-5-1 0,6 2 1 0,5-4-11 16,1-2-10-16,2-1-21 0,2-3-31 0,1-1-31 15,0-3-54-15,0 1-80 0,-3-4-181 16,-1-1-517-16,-1 0-625 0</inkml:trace>
  <inkml:trace contextRef="#ctx0" brushRef="#br0" timeOffset="240915.3073">11306 15466 592 0,'-4'-2'755'0,"0"0"-290"16,2-4-95-16,2 5-71 0,1-2-81 15,3 0-55-15,2 1-39 0,3-2-24 0,6-2-18 16,2 0-23-16,4 1-23 0,6 1-14 16,3-2-5-16,3 0 0 0,4 0-8 0,2 3-2 15,-2-2-5-15,0 2-2 0,-2 0 1 0,-2 1-4 16,-1-2 0-16,-2 3-10 0,-3-1-8 0,1 0-16 15,-6 1-26-15,-3 1-43 0,-2 0-66 0,-4 1-81 16,-2 2-208-16,-5-1-504 0,-3 3-275 16</inkml:trace>
  <inkml:trace contextRef="#ctx0" brushRef="#br0" timeOffset="241130.5031">11531 15519 1610 0,'1'1'475'0,"-1"1"-181"16,3-2-113-16,-1 2-28 0,1 0-2 0,-3 4-21 16,2 1-26-16,-1 3-15 0,2 2-17 0,-1 2-15 15,0 2-9-15,-2 1-15 0,0 1-4 16,0 0-9-16,-2 0-8 0,0 1-3 0,-1 2-4 16,0 3 1-16,-5 0-3 0,5 1-2 0,-4-1-8 15,4-1-19-15,-2-1-26 0,1-1-60 16,4-5-94-16,4-1-221 0,3-6-775 0,4-3-247 15</inkml:trace>
  <inkml:trace contextRef="#ctx0" brushRef="#br0" timeOffset="241385.1763">12258 15560 2370 0,'-1'-3'270'0,"-2"-3"-48"0,3 0-57 0,6 0-36 16,0 0-20-16,4-1-29 0,1 3-23 0,-1-2-22 15,5 3-12-15,1 0-7 0,3 0-3 16,2 0-1-16,-1 3-6 0,2-2 2 0,-2 2-6 16,0 0-4-16,1 2 4 0,0-2-9 0,-3 1-3 15,0 4-10-15,0-3-21 0,-1 2-24 0,-2-2-42 16,-1 0-53-16,-4 1-86 0,-3-2-187 15,1 2-550-15,-6 2-461 0</inkml:trace>
  <inkml:trace contextRef="#ctx0" brushRef="#br0" timeOffset="241597.2569">12230 15736 1323 0,'0'1'597'0,"0"2"-310"15,1 1-50-15,1 1 14 0,5-3-29 0,0 1-50 16,3-3-42-16,4 1-39 0,4 0-25 16,4 0-27-16,-1 2-23 0,5-2-7 0,0-1-5 15,1 0 2-15,-2-1-9 0,1 0 0 0,-3 1-7 16,2-2-18-16,-1 0-15 0,-3 1-53 0,0-3-86 16,-1 0-234-16,1-1-1024 0</inkml:trace>
  <inkml:trace contextRef="#ctx0" brushRef="#br0" timeOffset="242927.4003">13755 15345 1 0,'-2'-3'0'0,"-4"-5"0"0,3 3 103 0,-1-3 336 16,1 2-34-16,1-1-73 0,2 0-70 0,-2 0-44 16,-1-1-33-16,2 1-25 0,1 0-23 0,0-1-13 15,1 1-16-15,2 1-14 0,-1 0-5 16,6-2-11-16,-1 2-7 0,8-2-5 0,-1 0-6 16,3 0 1-16,4 1-7 0,0-2 0 0,3 2-9 15,-1 2-8-15,-4-3-4 0,-4 7-12 0,1 1-5 16,-5 4-10-16,-1 2-5 0,-3 1 1 0,-1 2-2 15,1 4 3-15,-5 1 0 0,-2 1-1 16,0 5-1-16,-5-1 1 0,-1 1 2 0,-3 1-4 16,-1-5 5-16,0 2 0 0,-3-1-5 0,1-4 7 15,-2-1-3-15,2-1 1 0,1 0-1 16,0-3-2-16,3-1 0 0,2-1-5 0,3-3 6 16,2 1-4-16,2-3 4 0,2 2-1 0,3 0 0 15,3 0 1-15,4-1 0 0,5-1 4 16,0 0 1-16,4 4-4 0,-1-3-1 0,1 3-3 15,0 0-2-15,0 1 5 0,-5 2-3 0,0 0 2 16,-5 0-5-16,-2 2 4 0,-1-2-2 0,-2 2 1 16,-2-2 5-16,-4 2-7 0,0 0 2 15,-2-1-1-15,-1 2-1 0,-5-3 4 0,1 1 3 0,-2 0 2 16,-1-1 1-16,-1-3 2 0,-3 2-3 16,1-3 2-16,-3-1 5 0,1 1-8 0,-3-2 4 15,1-1-6-15,-1 2-5 0,0-2 4 0,1 0 0 16,1 0 1-16,-1 1-1 0,1-2-1 0,2 0-4 15,1 0 0-15,0-3 1 0,3 2-9 16,4-1-7-16,0-1-21 0,3-1-44 0,1-3-59 16,4-3-113-16,2 0-265 0,5-1-587 0,5-1-162 15</inkml:trace>
  <inkml:trace contextRef="#ctx0" brushRef="#br0" timeOffset="243300.2137">14589 15415 225 0,'8'-6'834'16,"0"1"-377"-16,3 1-64 0,-7-1-59 0,1 4-52 15,-3 1-66-15,-3 0-71 0,0 0-47 0,-3 1-37 16,2 0-18-16,0 2-12 0,-7 2 0 16,-2 1 4-16,-6 4 2 0,2 0 6 0,-5 3-1 15,2-1-4-15,-2 3-9 0,1-1-6 0,5 2-9 16,3 0-2-16,0 0 5 0,4-1-7 0,2 1-2 15,3 0-3-15,6-3-3 0,1 1 8 0,9-5 3 16,2-1 1-16,8-1 3 0,2-5-8 0,4-2-1 16,1-3 1-16,0-3 1 0,-1-2 0 15,-1 0 0-15,-3-6-1 0,0 2-3 0,-3-5 3 16,1 2 1-16,-9-2 2 0,1 0 3 16,-8-1 2-16,-2 0-3 0,-4 2 0 0,-3 0 0 15,-1 1-4-15,-7 1-2 0,-1 1-3 0,-5 2-10 16,-7 1 6-16,-2 3-2 0,-7 2-1 15,-7 2 4-15,4 0-10 0,-3 2-7 0,5 1-15 16,1 4-39-16,6 2-70 0,0 1-146 0,6 4-826 16,4 0-634-16</inkml:trace>
  <inkml:trace contextRef="#ctx0" brushRef="#br0" timeOffset="243876.8083">13808 16127 187 0,'-3'-3'708'15,"2"-1"-353"-15,-5 1 7 0,5 1-18 16,2 0-53-16,1 1-85 0,-2 1-67 0,3 0-40 16,-3 0-35-16,1 0-21 0,0 0-13 0,1 0 0 15,5 0-1-15,-2-1 5 0,3 2 2 0,3-1-3 16,6-1 4-16,-4 1-4 0,6-2 1 0,2 0 1 16,0 0-4-16,5-2-2 0,2 0-7 15,0 2-2-15,3-2-5 0,2 2-3 0,1 0 4 16,-1-1-7-16,1 0 3 0,2-1-3 15,3 2-2-15,-2-1 4 0,1 0-1 0,1-2 4 0,1 0-2 16,1 0 0-16,-1 1-4 0,2 1-1 0,-1 1 3 16,-2 0-5-16,0 0 3 0,-6 0-4 15,-3 0-3-15,-2-1 4 0,-7 3-1 0,-2-3 2 16,-7 1 1-16,-2 0-1 0,-7 1-1 16,2 1 1-16,-4 0 5 0,-1 0-3 0,-1 1 1 15,-1-1-1-15,0 0-8 0,1 1 1 0,0-1-7 16,1 0-8-16,-2 1-29 0,1-1-73 0,-4 2-178 15,3 1-918-15,1-3-513 0</inkml:trace>
  <inkml:trace contextRef="#ctx0" brushRef="#br0" timeOffset="247189.1684">17881 15426 272 0,'0'-3'473'0,"-2"-1"-5"0,-1 0-100 0,2 1-44 16,-2 1-56-16,1 2-68 0,2 2-60 15,-1-1-48-15,0 1-27 0,-3 1-20 0,0 2 4 16,2 1 3-16,-2-1 1 0,0 2 3 0,2-1-9 16,-1-1 0-16,0 1-7 0,1 2-7 0,2-2-7 15,0 0-6-15,0 0-1 0,0-1-6 16,2 0-1-16,-1-1 0 0,1-2-6 0,-1-1 7 0,1-1 2 16,-1 0 4-16,0 0 8 0,-1-1-3 15,3-2-2-15,0-2-5 0,0-3-3 0,-2 0-5 16,1-2 3-16,-2 0-1 0,0-1-5 0,-3-2 5 15,0-1-8-15,-3 0 2 0,-1-2 2 0,1 0-7 16,-4 0 4-16,-2 2-4 0,-1-1 0 16,0 0 4-16,-2 2-1 0,-1 1 1 0,-1 0-2 15,-1 3 5-15,1 4-5 0,-4 1 2 0,2 2 3 16,-5 3-9-16,-1 2 8 0,1 4-4 16,-4 3 2-16,1 2 4 0,0 4-4 0,-2 1 2 15,1 0-2-15,0 3 1 0,0 0-1 0,0 2 0 16,-1 0 3-16,-1 1-7 0,5 4 7 0,-1-1-4 15,6 0 0-15,-1 2 7 0,1 1-8 16,4 1 3-16,3 0-3 0,0 4-6 0,1-2 2 16,1 1-1-16,3 0 4 0,2-1-1 0,5 0 2 15,6-2-4-15,2-3-2 0,10-6 5 0,2-5-5 16,9-2 4-16,3-7-1 0,10-2-5 16,1-5 3-16,2-5-4 0,5-2 4 0,-5-4-3 15,1-1-2-15,-2-3-1 0,-1 1-6 0,-1-5 4 16,-1 0-2-16,-3-2 2 0,-3 0 4 15,-3-1-1-15,-2 3 5 0,-8-1 0 0,-1 4 3 0,-7 2 3 16,-2 3 4-16,-4 0 1 0,0 0-3 16,-5 5-1-16,-3 0 1 0,-3 2 3 0,-2 1-1 15,-3 3-1-15,-7 5-1 0,-6 1-5 0,-2 5 0 16,-5 3 4-16,-1 2-4 0,0-1 4 0,5 2-2 16,-1 1 1-16,6-1-4 0,7 0 1 15,2 3 3-15,4-1-6 0,6-2 4 0,2 3-4 16,9-1 1-16,3-2 3 0,7-2-2 0,6 0-1 15,3-6-4-15,3-3 1 0,3-6-4 16,3-6 4-16,-1-2 4 0,-1-3-5 0,-4-1 5 16,1-1-3-16,-5-1-2 0,-2-5 6 0,-1 0-2 15,-2 2 4-15,-4-1-2 0,-3 0-2 0,0-1 2 16,-5 4 0-16,-5-3 3 0,-2 2-1 0,-2 3 2 16,-2 0 2-16,-1 3-1 0,-1-1 6 0,-2 5-4 15,0 3-1-15,-2 0-3 0,-1 6-5 16,-2 1 0-16,-1 1-4 0,-1 4 2 15,1-2 2-15,0 4 0 0,-1 2 1 0,3 3 0 0,1-3 0 16,2 5-3-16,0-1 3 0,4 0 0 0,2 2-8 16,1-5 2-16,4-2-3 0,3-2 1 15,4-6 4-15,4-2 0 0,4-4 0 0,2-3-6 16,2-4-2-16,0 0-5 0,3-4-1 0,-2 1 4 16,1-4-2-16,1 1 6 0,-5-4 1 15,4-1 3-15,-4-2 9 0,2 1 2 0,-1 0 1 16,-2-1-2-16,3 5-2 0,-4-1-8 0,2 4 7 15,-6 6 0-15,-1 2-3 0,-5 1 6 0,-1 4-3 16,-5 5 0-16,-1-1 2 0,-2 5 6 16,-2 1 0-16,-2 6 0 0,0 2 1 0,-5 2-7 15,1 0 0-15,1 2 1 0,-2 1-3 0,1 1 1 16,-1-1-5-16,1 1-3 0,2-3-6 0,3-1-11 16,2-4-18-16,5 0-31 0,1-5-41 0,8-3-28 15,-2-7-7-15,9-5 22 0,1-6 38 16,5-4 37-16,-2-2 27 0,0-6 11 15,3-3 11-15,-4-2 5 0,2-4 10 0,1 0 15 0,2-2 13 16,0-4 14-16,1-1 9 0,-4-1 10 16,-1 1 3-16,-5 5 6 0,0 4 1 0,-2 5-1 15,-4 4-1-15,-4 3-8 0,-2 6-2 0,-3 3-6 16,-2 5-10-16,-3 2-11 0,0 2-15 0,-1 2-8 16,1 4-1-16,-1 4 5 0,2 4 3 0,-2 5-2 15,0 4 0-15,-3 3-7 0,-1 5-2 16,-1 0-1-16,-2 7-8 0,0-2-1 0,-2 5-5 15,-1 3-1-15,-1-2 2 0,-1 3-6 0,4-3-3 16,1-2-9-16,-1-3-14 0,5-6-7 0,1-5-13 16,1-5-15-16,1-2-11 0,1-4-29 15,0-6-42-15,0-2-59 0,2-4-55 0,-2-2-102 16,3-4-432-16,3-4-716 0</inkml:trace>
  <inkml:trace contextRef="#ctx0" brushRef="#br0" timeOffset="247418.2613">18845 15718 1181 0,'-11'0'511'0,"0"-2"-75"0,0 1-102 15,6 0-77-15,5 1-65 0,2-1-69 16,5-1-45-16,3 0-16 0,5 0-8 0,3 0-7 16,7 1-1-16,1-2-16 0,4 1-6 0,4 0-7 15,-3 0-7-15,1-1-6 0,-2 0-3 16,-1 1 2-16,-4-1-3 0,0 3-4 0,-4-1-9 15,-1-1-15-15,-4 0-11 0,-5 1-20 0,0 0-24 16,-1-1-39-16,-2-1-60 0,-1-1-107 0,0 1-392 16,2-2-903-16</inkml:trace>
  <inkml:trace contextRef="#ctx0" brushRef="#br0" timeOffset="247752.0188">19884 15660 2035 0,'-9'-1'313'0,"2"-3"-44"0,-2-2-56 0,4 2-26 15,5-1-41-15,3 1-52 0,-2-1-26 16,3 0-18-16,-1-1-10 0,4 1-6 0,2 2-5 15,0-1-6-15,3 3-7 0,0 0-1 0,-1 0-4 16,2 1 1-16,2 0-1 0,-5 0-6 0,2 2-1 16,-1 0-6-16,2 1-2 0,2 0 2 0,-2 0-1 15,1 1-1-15,0-2 1 0,-1 1-11 16,0-1-6-16,-1-1-5 0,1 0-16 0,-2 0-13 16,1 0-21-16,-3 0-24 0,0 1-29 0,2-1-30 15,-6 0-28-15,-1 0-41 0,-3 3-67 0,-1 0-111 16,-1 3-272-16,-6-2-202 0,-3 2 605 15</inkml:trace>
  <inkml:trace contextRef="#ctx0" brushRef="#br0" timeOffset="247986.5652">19772 15859 629 0,'-6'3'592'0,"-2"3"-98"16,0-2-99-16,4-1-93 0,4-2-80 15,1 0-69-15,0 1-28 0,1-2-6 0,0 0-6 16,5 0-14-16,1 1-15 0,6-1-20 0,2-1-10 15,3 1-8-15,3-3-10 16,3 2-7-16,-2-1-7 0,5 1-7 0,-6-2-6 16,5 2-2-16,-3-1-4 0,1-2-2 0,0 3 5 15,-1 0-6-15,0 0 3 0,-5 2 4 0,0-1-9 16,-4 1 0-16,-4 0-5 0,0 2-8 0,-4-3 2 16,-5 1-6-16,1-1-5 0,-3 0-12 15,-2 0-20-15,2 0-40 0,-1-1-76 0,1 1-145 0,1 0-804 16,2-4-555-16</inkml:trace>
  <inkml:trace contextRef="#ctx0" brushRef="#br0" timeOffset="269641.054">20583 15325 1 0,'0'-2'0'16,"1"-2"0"-16,-1-2 310 0,0 2 62 16,1 0-65-16,-1-1-55 0,1 0-57 0,-1-1-42 0,3 3-23 15,-2-1-14-15,0 2-3 0,1-1-4 16,-1 0-8-16,0 2-5 0,-1 0-10 0,0 0-7 15,0 1-10-15,0-1 2 0,0 1-4 16,0 0 1-16,0 1 1 0,0 0-10 0,0-1-4 16,-1 1-6-16,1-1-5 0,-1 0-8 0,-1 0-7 15,2 1-8-15,-1 0-12 0,1-1 4 0,0 1-4 16,0-1-1-16,0 1 3 0,0 1-4 0,0-1 1 16,1 1 1-16,1-1 3 0,-1 2 8 15,1 0 7-15,2-1 3 0,1 3 0 0,3-1 5 16,5-3-3-16,2 0-1 0,8-3 3 0,1-1-19 15,5 0-2-15,1-2-4 0,1 3-9 0,2-2 7 16,2 2-1-16,-2 0-1 0,-1 0-4 16,-1 0 2-16,-1 1-3 0,-1 1 2 0,-7 0 6 15,2 1-7-15,-4 1 1 0,-2 0-3 0,-2 0-3 16,-4-1 5-16,-3 1 0 0,-4 0 0 0,-2 0 0 16,-2-1-4-16,-2 0 1 0,1 3 4 15,-2-2 6-15,1 2-4 0,-2 1 3 0,2 0-5 16,-2 1-4-16,-2 2 11 0,2 1-1 0,-5 2 3 15,4 2 4-15,-3 2-4 0,1 1 0 0,-4 1 0 16,4 4 3-16,-3 2-4 0,0 3 1 0,-1 1-4 16,-1 4-8-16,1 4 8 0,-2 1-4 15,-1-2 1-15,2-2-1 0,3-2-6 0,1-3 0 16,2-5 1-16,1-1 6 0,3-3-4 0,0-1 4 16,1 0-4-16,0-6-6 0,0 0 6 0,1-1-1 15,-1-3 0-15,1 2 0 0,0-2-9 16,2-1-8-16,0 0-14 0,-1-1-17 0,-1 0-29 15,3-2-42-15,-1-1-56 0,0-1-101 0,6-2-351 16,-1-2-1002-16</inkml:trace>
  <inkml:trace contextRef="#ctx0" brushRef="#br0" timeOffset="270003.9545">21667 15365 1761 0,'-2'-3'447'0,"-1"0"-233"0,2 1-49 0,-4 2-18 16,0 2-12-16,-4 1-14 0,-3 5-28 15,-3 1-13-15,0 3-8 0,-2 1-15 0,4 2-8 16,3-1-13-16,5 2-11 0,1-1 2 0,4 2-5 16,3 0-1-16,2 0 1 0,1 1-9 0,6 0-1 15,-2-1-1-15,3 1-3 0,0 1 1 16,2-2-2-16,0 1-3 0,1-1-4 0,-3 1 5 15,1-2-3-15,-4 0 1 0,-1 0 0 0,-1 0-4 16,0 0 0-16,-5 2-1 0,1-2 2 0,-6 0-2 16,-2 1 4-16,-1-5-2 0,-2 1-2 15,-1 0 6-15,-2-1-5 0,-1-2 4 0,-3 1-1 16,-2-4-2-16,4-3 0 0,-6 0-1 0,5 1 2 16,-5-3-2-16,5 0-1 0,-4-2-6 15,1-2-14-15,1 0-10 0,0-3-22 0,-1 1-21 0,4-5-30 16,-1-4-60-16,3 0-124 0,4-4-343 15,0-2-950-15</inkml:trace>
  <inkml:trace contextRef="#ctx0" brushRef="#br0" timeOffset="270211.3126">21650 15441 1685 0,'4'-4'397'16,"5"-4"-72"-16,8-3-87 0,-4 2-42 15,4 1-40-15,1 0-51 0,-2 1-37 0,4 3-27 16,0-1-16-16,4 1-12 0,0 0-9 0,1 3 0 16,2-2-5-16,0 1-2 0,-1 1-12 0,3 0-29 15,1 1-38-15,0 0-66 0,-2 1-90 16,0 3-225-16,-1 0-535 0,-1 1-266 0</inkml:trace>
  <inkml:trace contextRef="#ctx0" brushRef="#br0" timeOffset="270499.4786">22208 15538 1670 0,'-4'6'356'0,"0"2"-48"15,-3 2-48-15,4 1-46 0,0 0-44 0,-3 2-44 16,4 1-37-16,1-2-30 0,0 2-17 0,1 0-15 16,1-3-9-16,1 3-3 0,5-4-2 15,-2-1 0-15,3 0-1 0,2-6-1 0,1 1-4 16,3-3 3-16,0-1 2 0,0-3-4 15,4 0 8-15,2-2-5 0,0-4 0 0,-2 1 5 16,2-3-2-16,-4-1 3 0,-1 0-2 0,-2-3 1 16,-3 3-3-16,-3-1 0 0,-4-1 0 0,-1 2-6 15,-3-3 2-15,0 1-6 0,-3-1-3 16,-3 1 2-16,-3 1-2 0,-2 1-2 0,-5 1-4 16,2 1-5-16,-7 4-7 0,0 3-7 0,0 2-11 15,0 1-20-15,2 1-27 0,7-1-50 0,6 2-105 16,4-1-181-16,6 4-639 0,7 1-472 15</inkml:trace>
  <inkml:trace contextRef="#ctx0" brushRef="#br0" timeOffset="270803.1631">22787 15499 1961 0,'-1'1'303'0,"-3"0"-119"15,2 2-40-15,-3 3 11 0,-3 0 9 0,-1 2-9 16,-2 2-39-16,-5 0-29 0,6 3-21 0,-1-5-17 15,6 3-12-15,-1 0-13 0,4-1-5 16,1 0-6-16,2-1-2 0,1 1-1 0,4 0-4 16,3-2 0-16,1-1-2 0,3-2-1 15,4 0 1-15,-2-3-3 0,6-2 0 0,-1-1-5 16,0-1 1-16,0-2-1 0,-1-1 4 0,-6-2 3 16,1 0-4-16,-3 0 5 0,-5-1-4 0,0-1 1 15,-4 1 3-15,-2-4-3 0,0 1 3 16,-2-2-2-16,-4-1 0 0,0 0-2 0,-5 2-2 15,-2-1 4-15,1 4-7 0,-6 0 3 0,3 0-2 16,-5 2-7-16,1 2-3 0,2 1-17 0,2 3-23 16,6-1-48-16,2-2-93 0,7 4-115 0,6 0-329 15,4 2-965-15</inkml:trace>
  <inkml:trace contextRef="#ctx0" brushRef="#br0" timeOffset="271108.0005">23265 15507 2015 0,'-3'4'259'0,"-4"0"-71"16,-3 0 4-16,-4 4-12 0,0 2-27 0,-1 0-38 15,-2 3-36-15,2-3-21 0,0 4-16 16,6-3-19-16,3 3-5 0,1-1-8 0,5 1-4 16,1-3 1-16,6-1 0 0,3-2 1 0,3-4-3 15,6 0 4-15,1-1-4 0,1-3-2 0,0 0 4 16,-2-1-8-16,1-2 6 0,-3-3 0 0,-4 1 2 15,-3-2 6-15,1-2 0 16,-4 1 6-16,-3-2-1 0,-2-1 3 0,1 1-1 0,-6-3-1 16,1 3 0-16,0-3-8 0,-5 2 1 0,2-2-5 15,-5 0-5-15,1-1 4 0,-2 2-3 16,-4 0-1-16,2 1-1 0,-1 0-1 0,-3 3-4 16,-3 0-4-16,2 2-8 0,2 3-22 0,2 0-34 15,8 2-77-15,5 2-134 0,4 1-508 0,9 1-917 16</inkml:trace>
  <inkml:trace contextRef="#ctx0" brushRef="#br0" timeOffset="271581.9076">23902 15564 1 0,'-5'-2'419'15,"3"0"179"-15,0-1-95 0,1 0-117 0,2 1-71 16,-1 0-86-16,0 1-53 0,0 1-40 15,0-2-23-15,0 2-21 0,0 0-20 0,1 0-5 16,-1 0-14-16,1 0-5 0,0 2-3 0,0-2-3 16,4 1 3-16,0-1-2 0,4 0 0 0,2 1-9 15,0-1-1-15,7 0-5 0,1-1-6 16,2-2 7-16,4 1-9 0,3 0-3 0,4-2-2 16,6 2-8-16,0-1 0 0,2-1-1 0,-3 1-1 15,1 1-4-15,-1 0 4 0,-4-1-3 16,-1 1-2-16,-1 0 9 0,-1 1-8 0,-2-1 2 15,-4 0-1-15,-3 1-6 0,-2 0 4 0,-5-3-3 16,-5 3 2-16,-2 1 1 0,-4 0-1 0,-3 0-1 16,0 0-8-16,-2-2-3 0,1 2-18 0,0 0-15 15,-2 0-14-15,0 2-33 0,-2-2-19 0,-2 0-47 16,2 0-107-16,-5-2-382 0,-3 1-1005 0</inkml:trace>
  <inkml:trace contextRef="#ctx0" brushRef="#br0" timeOffset="271833.1898">24238 15347 939 0,'-6'-3'829'0,"0"0"-427"0,0-2-84 16,1 3-29-16,3 2-70 0,2 2-64 0,2-2-67 16,-2 1-31-16,3 3-13 0,-2-1-2 15,1 3 13-15,0 5-2 0,3 4 1 0,-2 2-6 16,0 3-9-16,2 1-2 15,-2 3-9-15,-2 4-4 0,0-1-8 0,-2 5 1 0,-1 0-5 16,-3 3-6-16,0-3 2 0,-3 2-9 0,0 0 2 16,1-2 0-16,1 3-5 0,2-6 3 15,-1-3-8-15,4 0-5 0,-1-6-13 0,2 1-23 16,0-3-29-16,2-3-55 0,4 0-80 0,-1-6-178 0,7-1-793 16,3-6-485-16</inkml:trace>
  <inkml:trace contextRef="#ctx0" brushRef="#br0" timeOffset="272423.334">25265 15443 1 0,'-10'-6'0'0,"-3"-2"363"0,-3-2 170 0,6 3-61 16,2-1-75-16,1-2-83 0,1 0-83 0,2 1-52 15,0-1-32-15,3 0-24 0,2-1-20 16,5-1-20-16,2-1-10 0,7-1-11 0,3-1-5 15,3 2-5-15,3 1-6 0,4 1-1 0,3 2-4 16,2 2-2-16,2 5-6 0,-3 3-9 16,-2 4-10-16,-6 4-5 0,-4 4-3 15,-2 5-4-15,-7 2 3 0,-1 3-3 0,-6 2 2 0,-3 2 4 16,-4 3-3-16,-7 3 2 0,-1-1-3 16,-7 3-3-16,-3-3 1 0,-2-5 0 0,-2-1 4 15,1-6-2-15,4-2 3 0,2-3-3 16,4-1-2-16,-2-7 3 0,8 3-6 0,2-5 2 0,4-2-2 15,2 4-1-15,1-5 3 0,3 2 1 16,3 0 7-16,4-1 5 0,6 0-4 0,3 1-4 16,3-1-4-16,2 1-2 0,0 1-2 0,-2 1 6 0,-4 1-2 15,0 4-4-15,-7-2 2 0,0 1-2 16,-5 0 3-16,0-2 6 0,-1 3-4 16,-1-1-2-16,-3 0-4 0,-2 3-2 15,-3-2 3-15,-4 2 6 0,-3 0 2 0,-1-1-3 0,-5 0 3 16,0-2-3-16,-4-3 2 0,-2-2 5 0,2 1-4 15,-3-1-2-15,0-4-5 0,2 2-5 16,2-2 5-16,-2-1-1 0,4 0-2 0,3-1-11 0,2 0-26 16,4-4-40-16,7-1-81 15,2-4-161-15,8-1-676 0,5-5-709 0</inkml:trace>
  <inkml:trace contextRef="#ctx0" brushRef="#br0" timeOffset="272726.3838">25887 15527 2308 0,'-1'3'179'0,"-2"3"-44"0,-2 2-1 16,-3 3 24-16,-4 3 9 0,-3 3-37 0,-1 1-34 15,-4-2-25-15,3 4-17 0,2 0-17 16,1-2-14-16,2-2-10 0,6 1-4 0,-1-2 3 16,7-4-2-16,8 2-3 0,0-4 6 15,5-2 0-15,4 0 2 0,5-4 8 0,4-2-15 16,1-1-2-16,2-3-3 0,-3-5-6 0,0 1 10 15,-3-3-1-15,-4-5 3 0,0 1 0 0,-5-2-3 16,-3-5-4-16,-3-2 1 0,1-3 1 16,-5 1-2-16,0 0 0 0,-4 1-4 0,-2 2-3 15,-4 0 6-15,-3 1 0 0,-1 4-4 0,-5 3-3 16,-4 2-8-16,-1 5-11 0,-2 0-12 0,2 0-19 16,0 5-45-16,6 0-62 0,3 6-132 0,8 4-350 15,5 0-1026-15</inkml:trace>
  <inkml:trace contextRef="#ctx0" brushRef="#br0" timeOffset="272932.4257">26438 15561 1587 0,'5'1'591'0,"-2"0"-334"0,1 1-72 0,1 2-2 16,-2 2-26-16,-2 0-21 0,-2 1-34 0,-2 3-14 15,-1 3-16-15,2-1-11 0,-4 3-10 0,-4 1-12 16,1-1-10-16,-2 2-13 0,0-1-4 15,1 2-6-15,1 1-1 0,-2 2-7 0,2 1-9 16,0 0-23-16,1 1-47 0,-1-1-68 0,4-3-123 16,2-1-331-16,6-4-1092 0</inkml:trace>
  <inkml:trace contextRef="#ctx0" brushRef="#br0" timeOffset="273229.7519">26978 15537 2518 0,'-1'0'224'0,"0"0"-73"16,-4 1-36-16,0 4-1 0,-5 1-3 0,-3 5-11 15,-3 1-30-15,0 3-15 0,0 3-19 0,2-1-11 16,2 2-2-16,3 0-18 0,4 0-3 16,2-1-4-16,5 0 0 0,1-1 5 15,5-2 0-15,7-1 0 0,2-3-3 0,3-3 5 16,5-4 3-16,0-1 2 0,-3-4 4 0,3-2-4 15,-4-4-1-15,0-3 0 0,-4 1-1 0,-2-4 3 16,-3 0 2-16,-3-3-2 0,-2 0 2 16,-2-4 2-16,-2 0-7 0,-2-2 3 0,-4-1 0 15,-3-2-11-15,-1 1 0 0,-3 0-5 0,-6-1-7 16,1 4 2-16,-5 1 1 0,1 2-5 0,-3 4-11 16,1 1-15-16,2 5-26 0,3 2-37 15,6 2-60-15,5 2-121 0,3 4-280 0,7 2-1065 16</inkml:trace>
  <inkml:trace contextRef="#ctx0" brushRef="#br0" timeOffset="273519.1625">27536 15539 2257 0,'-2'1'208'0,"-4"0"-51"0,0 2 4 0,-4 0 12 15,0 2-14-15,-2 2-26 0,-3-2-42 0,1 3-27 16,1 1-19-16,4-2-16 0,0 4-7 15,3 1-6-15,5-1-4 0,1 0-5 0,4 1 2 16,4-1-7-16,1-1 3 0,1 1 1 0,5-4-8 16,0 1 7-16,2-3-5 0,0-1 2 0,0-3 0 15,-5-1 1-15,3-2-3 0,-4-5-4 16,1 1 5-16,-2-2-4 0,1-1 7 0,0 0 8 16,-2-3-13-16,-3-1 3 0,-1-3-11 0,-4 3-10 15,0-5 2-15,-2 2-10 0,-1 0-12 16,-5-2-8-16,1 2-22 0,-3 0-26 0,0 3-23 15,-3 3-61-15,5 1-118 0,-3 3-369 0,6 2-922 16</inkml:trace>
  <inkml:trace contextRef="#ctx0" brushRef="#br0" timeOffset="273829.521">27970 15500 1565 0,'2'-1'544'16,"-2"1"-178"-16,0 0-140 0,0 1-67 15,0 1-46-15,-4 3-18 0,0 4-10 0,-2 2-6 16,-3 3-18-16,-3 4-18 0,2-1-12 0,3 1-10 16,-2 1-4-16,5 1-12 0,3-1-5 0,3-1 1 15,5 0-1-15,4 0 8 0,5-1 0 16,4-4-2-16,1-2 2 0,0-2-3 0,4-3 3 16,-2-2 1-16,0-2 3 0,-4-4-1 0,2-3 2 15,-2-2 2-15,-3-6-2 0,0 1 5 16,-6-2 1-16,-1-2-5 0,-3-2 5 0,0-1-2 15,-2-3-3-15,-1 0 2 0,-3-5-8 0,-5 0-2 16,-2 1-4-16,-1 0 0 0,-4 2-2 16,-5 2 0-16,-2 4 4 0,-2 0-6 0,-4 4 2 15,-1 0-7-15,0 5-3 0,2 2-4 0,1 4-15 16,3 3-29-16,2 3-54 0,2 4-96 0,5 4-309 16,1 1-1214-16</inkml:trace>
  <inkml:trace contextRef="#ctx0" brushRef="#br0" timeOffset="274333.9596">28922 15763 294 0,'-4'-3'436'0,"-2"-2"-11"0,1 0-4 16,0-2-45-16,1 3-62 0,3-1-91 0,-4 2-75 15,0 0-23-15,3-2-17 0,-4 1-8 0,4 1-13 16,1 1-11-16,-4 2-2 0,3-2-6 15,1 2 2-15,1-1-6 0,0 1-8 0,1 1-7 16,1-1-7-16,-2 0-8 0,5 0-10 0,-4-1-5 16,6-1-7-16,1 0-3 0,7 2 5 0,5 0-11 15,5 0 6-15,8 1-3 0,1-1-4 16,7 1 7-16,1 1-5 0,6-1 5 0,-1 1-5 16,1-3 2-16,0 2-3 0,-2-2 1 0,0 1 3 15,-3-1-5-15,-3-2 5 0,-2 1-4 0,-5-1-3 16,-4 0 7-16,-7-1-6 0,-3 1 4 15,-5 0-1-15,-6-1 0 0,0 1 1 0,-3 0-1 16,-2-1 4-16,-2 2-7 0,-2-3 2 0,0 1-1 16,-1 1-6-16,-2 0 4 0,2-1-8 0,-3 2-4 15,0-5-10-15,-2 1-22 0,2 1-25 16,-3 0-37-16,-1-2-47 0,0 1-82 0,-1 1-274 0,0-1-998 16</inkml:trace>
  <inkml:trace contextRef="#ctx0" brushRef="#br0" timeOffset="274629.0762">29293 15437 1834 0,'-1'-3'472'0,"0"3"-95"0,0 0-100 0,2 0-75 16,0 3-73-16,0-2-49 0,-1 1-22 15,5 3-1-15,-1 0-2 0,2 7 0 0,1 2-7 16,2 3-7-16,-1 2-7 0,2 5-4 15,-5 0 0-15,2 2-10 0,0 2 0 0,-4 2-6 16,3 1-1-16,-3 0 1 0,-2 1-2 0,0 3 4 16,-1-2-8-16,1-1 1 0,-1 2-3 0,0-4-2 15,0-3 3-15,-1 1-9 0,1-3 7 0,-1 2-3 16,0-5-5-16,0-3 12 0,-2 0-8 16,1-5 2-16,1-2-1 0,1-1-4 0,-2-2 0 15,1-2-3-15,0 0-1 0,0-2-18 16,-1-1-16-16,2 0-39 0,-1-2-74 0,1-2-158 0,3 1-1044 15,0-5-448-15</inkml:trace>
  <inkml:trace contextRef="#ctx0" brushRef="#br0" timeOffset="286710.0397">7839 8710 1 0,'0'-2'0'0,"0"0"0"0,0 0 0 0,1-1 0 0,-1 1 0 15,0 1 0-15,-1-2 99 0,1 3 154 16,-2-2-43-16,1 1-23 0,-3-1-31 0,3 2-20 15,-1 0-7-15,-1-1-22 0,-1 1 2 0,2 0-6 16,-1 0-12-16,-2 0-11 0,3-1-17 16,1 1-14-16,-2 0-17 0,2 1-10 0,-3-1-9 15,2 1-6-15,0 2 0 0,-3 1-2 0,2-1 2 16,-4 1 1-16,4 0-2 0,-5 1 1 16,5 1 1-16,-4-1 0 0,4-1-2 0,-3 1 2 15,3 0-3-15,-5 2-1 0,5-2 4 0,0 1-3 16,-2 1 4-16,3 2 2 0,-1-1 0 0,-2 2 2 15,3 0-1-15,-2 0 0 0,0-1-4 16,3 1 2-16,1 0-2 0,0-1-2 0,0-1 3 16,4 0-5-16,0 0 7 0,-2 0 2 0,4-1 0 15,-3 0 5-15,4-1-1 0,-3 1 0 16,6 0-1-16,-2 0 0 0,0-2-1 0,1 2-2 16,-1-1 3-16,5-1-5 0,-2 2 1 0,1 0-2 15,-1 0-3-15,1-1 6 0,-2 0 0 16,0 0 1-16,3 0 0 0,0 0-6 0,0 0-1 15,-2 0-3-15,-1 0 0 0,2 0-3 0,-2 1 1 16,0 2 1-16,1-2-5 0,-2-1 6 0,-1 3-3 16,-4-2-1-16,4 1 3 0,-2 3-3 15,-2-2-1-15,1 0 3 0,-3-2 0 0,-1 0-2 0,0-1 3 16,0-1 1-16,-1 0-1 0,-1-3 6 16,1 2 3-16,-1-3 5 0,0 1 13 0,-4 2 5 15,2-1 2-15,-6 2-3 0,-1-2-8 0,0-1-5 16,-1 2-3-16,-2-1-4 0,-1 0-5 0,1-1 1 15,1 1-3-15,-1 0-4 0,-1-1 4 16,3 0-4-16,1 0-3 0,5-1 3 0,-2-1-5 16,4 0 0-16,-3-1 2 0,4 1-4 0,-2-2-1 15,0 2-5-15,2-1-7 0,0 0-12 0,1 0-21 16,1 0-44-16,0 0-68 0,0-2-134 16,2 0-259-16,0-1-251 0,5 0 185 0</inkml:trace>
  <inkml:trace contextRef="#ctx0" brushRef="#br0" timeOffset="287262.4203">7870 8712 1 0,'-2'-1'0'0,"0"0"0"0,-2-2 0 0,2 0 0 16,2 2 198-16,0-2 11 0,0 2-45 16,0 0-48-16,0 0-43 0,1-1-24 0,0 0-24 15,4-1 0-15,-1 2 7 0,4 0 1 0,0 0 8 16,-2-1 5-16,8 0 2 0,-2 0-1 0,1 0-1 16,3-1-3-16,-1 2-4 0,2-2 0 15,-3 2-5-15,4-3-5 0,-1 3-1 0,-2-1-6 16,2 1-5-16,-4-1-1 0,0 1-3 0,-3 1-4 15,-1-2 3-15,-1 2-2 0,1 0 0 16,-6 0 0-16,4 0-3 0,-5 0-1 0,-2 0 1 16,1 2-1-16,-1-2 12 0,0 0 21 0,0 0 24 15,-1-2 34-15,1 2 20 0,0 0-2 0,0 0-22 16,-1-1-29-16,1 0-32 0,-1-1-17 0,0 2-4 16,1-1-7-16,-1 1 1 0,1-1-4 15,0 1-5-15,-1-1-6 0,2 1-15 0,-1 0-14 16,0 1-6-16,0 0-3 0,0 2-15 0,1-1-57 15,0 1-157-15,1 2-279 0,0 1-174 16,4-2 464-16</inkml:trace>
  <inkml:trace contextRef="#ctx0" brushRef="#br0" timeOffset="287913.6803">8350 8753 1 0,'-1'0'0'0,"0"-2"288"0,0 1 126 16,-1-1-86-16,1 1-83 0,-2 1-67 0,2 0-60 15,1 1-43-15,0 0-37 0,0-1-28 0,0 1-8 16,0 2-1-16,0-2 6 0,-2 5 6 0,2 0 5 16,-1 0 10-16,0 5 2 0,0 1 5 0,0 1 0 15,-3 1 1-15,2 3-4 0,1-2 0 16,0 3 0-16,-1 2-8 0,1-2-1 0,-2-1-5 15,6-1-4-15,-2-1 0 0,1-3-3 16,0-3 0-16,4-1 4 0,-2-1 4 0,4-2 9 16,-3-2 5-16,4 2 4 0,1-4-1 0,5-1-6 0,-3-1-3 15,0-4-3-15,0 0-2 0,4 1-3 16,-4-1 1-16,-1-2-2 0,-1 0-6 16,1-3 2-16,1-3-4 0,1 2 0 0,1-4 4 15,-4 3-4-15,-1-4 1 0,1 1-1 0,-1 0 0 0,-3 2 0 16,1 1-5-16,3-2-1 0,-6 5-4 15,4 0 0-15,-1 2 3 0,-5 1 1 16,5 3 4-16,-5-1-4 0,0 2-2 0,-2 1-4 0,0 1-7 16,0 1 0-16,1 1 1 0,0 2 2 0,2 3 1 15,-2 0 3-15,1 3 2 0,-1 0 1 16,1 4 5-16,3-2-3 0,-2 1-2 16,0-1-1-16,4 1-2 0,-4-2 3 0,4 2 2 15,-2-3 2-15,1 1-2 0,3-4 2 0,1-1 2 16,-1-2 3-16,2 2 9 0,0-5 2 15,1-2 1-15,4-1 1 0,-3-2-3 0,2-1 1 0,-1-1 1 16,-1 0-3-16,3-5 0 0,-3 2-5 0,-2-4-1 16,1 1 0-16,-1-4 2 0,-1 4-2 15,1-3-1-15,-3 0-3 0,1 0-3 0,-3-1 4 16,-2 1 3-16,-4 2-1 0,0 1 0 0,-1 0-3 16,-4 0-2-16,-1 0 0 0,-5-1 0 15,0 3-3-15,-4 3-3 0,-3 0 0 0,-1 4-4 16,-6 1 3-16,1 0 0 0,-4 4 1 0,2 1 0 15,2 2-5-15,4 2-5 0,3 3-12 0,3 1-20 16,2 1-51-16,4 2-120 0,5-1-275 0,2 2-480 16,1 0-144-16</inkml:trace>
  <inkml:trace contextRef="#ctx0" brushRef="#br0" timeOffset="302331.2363">30508 15456 1 0,'-5'-1'0'0,"3"-2"0"0,-4-1 0 0,4 1 0 16,-2 2 150-16,-1-3 119 0,1 2-19 0,-3-2-23 16,4 2-15-16,0 1-19 0,-2-1-13 15,4-1-11-15,-2 1-22 0,-1 0-16 0,2-1-19 16,0 2-10-16,0-1-7 0,-4-1-5 0,5 2-4 16,-2-2-6-16,-1 2-7 0,2 0-9 0,0-1-2 15,0 1-11-15,1-1-8 0,-2 0 2 0,1-1-4 16,2 2 2-16,0 0-1 0,0-1-5 0,0-1-5 15,1-1-5-15,4 1-2 0,-2 1-9 16,3-3 0-16,4-1-3 0,1-1-4 0,3 0 11 16,6 1-3-16,1-1 3 0,5 0 5 0,-2 2-5 15,4 0 0-15,-2 2-2 0,2-1 2 16,1 1-4-16,-1 0 3 0,-4 3-3 0,-3-1-8 16,-1 1 5-16,-2 3-9 0,-5 0 1 0,-2 2 0 15,-1-1-6-15,0 3 2 0,-1 1-2 0,-1 1 1 16,-5 1-4-16,3 1 6 0,-4 1-1 15,-1 1-2-15,-1 0 7 0,-2 3-7 0,-4 1 2 16,1 2 4-16,-4 1-7 0,-2 0 5 0,-6 3-2 16,3 1-1-16,-7-1 6 0,0 0-3 0,-4 2 0 15,1-1-7-15,-3-2 2 0,2-1-4 16,0-2 2-16,4 0 8 0,0-5-8 0,2 1 10 16,3-6-6-16,-1 2-1 0,-1-5 5 15,3 2-5-15,0-1 3 0,2 0-4 0,3 2 1 16,1-5-1-16,-1 3 1 0,5-2 5 0,0-2-7 15,4 1 4-15,0-2-3 0,1-1-1 16,2 0 4-16,-1 0 1 0,4 2 2 0,4-2-2 16,-2 1 0-16,8-1 3 0,4-1 1 0,3 1 2 15,1 1 0-15,4 0 0 0,-1 1-3 0,3 0-1 16,-2 0 4-16,-1 2-1 0,2-2 0 0,-6 2-2 16,2 2-6-16,-4-4 2 0,-5 3-2 15,4-1 5-15,-6-3-1 0,4 2 0 0,-6 0 0 0,1-3-3 16,-3 1 4-16,1-1-4 0,-2 0 2 15,-3-1 0-15,1 4-2 0,-4-4 1 0,0 1-1 16,2-1 2-16,-3-3 0 0,-1 3 2 0,1 0-4 16,-1 0-4-16,0-2 0 0,1 2-10 0,0-2-5 15,1 1-13-15,5 1-22 0,-4-2-27 16,4-3-42-16,-1 0-72 0,-1-3-152 0,6 3-546 16,0-2-731-16</inkml:trace>
  <inkml:trace contextRef="#ctx0" brushRef="#br0" timeOffset="302746.291">31578 15552 1385 0,'-2'-6'337'0,"-3"-3"-33"0,3-2-13 0,-2 3-28 16,-1 3-76-16,-4 3-64 0,3-2-42 0,-5 1-28 15,0 3-7-15,0 0-7 0,0 1 0 0,-1 4-7 16,6 0-7-16,-3 0 3 0,3 5-7 0,2 1 4 16,-2 3 1-16,2 1-3 0,3 1 1 15,1-1-3-15,1 0 2 0,3 1-7 0,4-1 0 16,-1 3-1-16,-1-2-6 0,4 2 4 0,1-1-4 16,-1 0 0-16,0 1 1 0,0 1-4 15,1-2 1-15,-2-2-3 0,1 2 1 0,-2-6 4 0,0 3-4 16,-3-3 0-16,4 1-5 15,-4 0-2-15,-1-4 0 0,-2 1 4 0,2-1 1 0,-2-1-2 16,-1 1 1-16,0-2-5 0,-2-2 3 0,0-2 5 16,0 3-4-16,-3-2 5 0,2 0-5 15,-1-1-1-15,-3-1 4 0,2-1 2 0,-4 0 2 16,-1 0-1-16,-1-2-3 0,-2-3-8 0,-2 0-3 16,-3-3-6-16,0 0-13 0,2-2-12 0,-1 3-21 15,2-2-28-15,2-2-28 0,-1 0-45 16,5-3-98-16,-1 2-277 0,3-3-574 0,3-1-56 15</inkml:trace>
  <inkml:trace contextRef="#ctx0" brushRef="#br0" timeOffset="302962.1443">31539 15584 904 0,'10'-3'540'15,"8"-5"-156"-15,4 3-61 0,-1-2-33 0,1 3-75 16,2-2-61-16,0 1-48 0,-2 3-32 15,6-2-20-15,-4 1-16 0,2 0-11 0,-4 1-10 16,-3 0-10-16,3 1-3 0,-3 1-6 0,-3 0-4 16,1-2-7-16,-4 2-15 0,-1 2-16 0,0 1-31 15,-5-2-43-15,-1-1-68 0,0 1-107 16,-2-1-240-16,-2 2-411 0,2 1 50 0</inkml:trace>
  <inkml:trace contextRef="#ctx0" brushRef="#br0" timeOffset="303299.1977">32173 15599 191 0,'7'5'666'0,"1"-1"-178"0,0 1-61 15,-4 0-82-15,-1-1-106 0,-5 1-57 0,0 1-27 16,-5 1-16-16,0 2-22 0,-2 2-26 0,-2-1-17 16,2 3-14-16,-1-3-15 0,-1 3-5 15,0-1-6-15,3 1-10 0,0 0-8 0,-1-1-3 16,6 0-8-16,0 1 3 0,-1-3 6 15,9 1-7-15,-1 0 0 0,3 1-5 0,3-3-5 16,0 0 5-16,3-2 5 0,1-2-2 0,3-1 4 16,1-2-6-16,0-2-3 0,-2-2 3 15,3-3 6-15,-2 0 0 0,2-2 0 0,-3-1-6 16,0-3-5-16,-4 1 1 0,0-1 9 0,-3-2 4 16,0 3 2-16,-6-4-1 0,2 0-7 0,-5-3-1 15,-3 1 5-15,1 0-8 0,-3 1 2 0,-3 0-3 16,-2 3-7-16,-2-2 3 0,-2 2 2 15,-1 2 1-15,2 1 1 0,-5 1-7 0,6 1-3 0,-2 4-10 16,5-1-16-16,3 4-26 0,0 1-53 16,5 2-65-16,1 1-119 0,6 3-318 0,3 0-931 15</inkml:trace>
  <inkml:trace contextRef="#ctx0" brushRef="#br0" timeOffset="303739.9062">32816 15678 731 0,'2'-1'445'0,"-1"-3"-135"16,0 0-11-16,1 1 0 0,1 2-56 16,-2-2-53-16,0 2-46 0,0 0-31 0,-1 0-20 15,0-1-11-15,1 0 0 0,-2 1-2 0,2 1-4 16,0 0-8-16,-1 0-9 0,0 0-13 0,-1 0-6 15,1 0-8-15,1 0-12 0,-1 0-5 0,0 0-12 16,-2 2-4-16,-3 2 4 0,1 2-1 0,-3 3 4 16,1 0 4-16,-3 1-9 0,1 4 1 15,-4 1-2-15,2 0-5 0,2 1 6 0,3 2 2 16,-1-3-4-16,6-1 1 0,3 0 0 0,3-1-4 16,2 1 4-16,4-2 2 0,1-4-5 15,6 4 1-15,2-4 0 0,0 1-2 0,6-4 4 16,-6-1 17-16,1-3-1 0,-2-2-2 0,-12 0 2 15,2-2-16-15,1 1 3 0,1-3 7 16,0-1-7-16,3-1 3 0,-3 0 0 0,3-2 2 16,-2-1 5-16,-2-3 4 0,2 1-1 0,-6-4-1 15,-2 1 2-15,-3-2-7 0,0-1 2 0,-4 0 3 16,-2 2-10-16,-5-3 2 0,-3 2-8 16,-4 3-1-16,-17-14 10 0,-3 8-23 0,1 5-3 15,9 7-25-15,1 4-50 0,4 4-67 0,6 6-210 16,-2 4-1015-16</inkml:trace>
  <inkml:trace contextRef="#ctx0" brushRef="#br0" timeOffset="306264.747">19697 16654 1 0,'-1'0'0'0,"-1"1"0"16,-1-1 48-16,3 0 326 0,0 1-60 0,0-1-25 15,0 1-6-15,1-1-8 0,-1 2-29 0,0-1-29 16,0 0-30-16,0-1-32 0,2 0-24 0,-2 1-22 15,0-1-17-15,0 0-10 0,0 0-12 16,0 0-11-16,0 0-3 0,0 1-16 0,0-1-12 16,-2 0-9-16,2 2-9 0,0-2-1 0,2 0 2 0,-2 0 4 15,0 0-4-15,0 0 4 0,2 0 1 16,-1 0 10-16,2 1 12 0,-1 0 3 16,4 0-1-16,1 0-10 0,3-1-10 0,5-1-3 15,0 1 1-15,3 0-2 0,3 0 0 0,2-1-3 16,1 0-5-16,0 0 3 0,3 1 1 0,-1-3-2 15,1 3-1-15,-3-2-5 0,2 1-5 16,1-2 0-16,1 2 5 0,-2-2 3 0,-1 3-1 16,-1-1-2-16,-3-2-4 0,-3 2 0 15,-4 1 5-15,-2 0-3 0,-3 0 2 0,-4 0-2 0,-1-2-2 16,-4 1 4-16,1 1-1 0,-2 0 3 0,1 0 1 16,0 1-5-16,0-1-2 0,-1 0-3 0,1 2 2 15,-2-4 3-15,1 4-4 0,-2-2-7 16,0 1-13-16,-2 2-21 0,1-2-29 0,2 2-40 15,-2-1-68-15,-1 1-119 0,1 2-325 0,-2 0-826 16</inkml:trace>
  <inkml:trace contextRef="#ctx0" brushRef="#br0" timeOffset="306605.1834">19727 16929 1289 0,'0'1'318'0,"0"0"-36"16,0-1-44-16,4 0-3 0,-3 1-25 0,3-2-58 15,1 1-38-15,4-1-40 0,2 1-7 0,4 0-4 16,1-1-7-16,3 1-6 0,2-2-8 16,0 2-8-16,1-1-5 0,2-1-6 0,0 1-5 0,-2-2-6 15,-1 2 3-15,3 0-6 0,-3 0 2 16,0 0-2-16,-1 0-11 0,0-1 5 0,-4 0-1 15,3 1 3-15,-3-1 2 0,-1 0-2 0,1-2-2 16,-1 1-2-16,-1 0 3 0,1-2-2 16,-4 1 4-16,1 2 0 0,-2-1-5 0,0 0 1 15,-1 0-5-15,-3 1 3 0,-3 2 1 0,0-1 1 16,-1 0-2-16,-2-1-6 0,0 2-1 0,-2 0-4 16,1 0-6-16,0 0-9 0,0 2-21 15,0-2-31-15,-2-2-57 0,-1 2-108 0,1 0-302 16,-1-1-774-16</inkml:trace>
  <inkml:trace contextRef="#ctx0" brushRef="#br0" timeOffset="307173.5596">21460 16540 1 0,'1'-6'160'0,"-1"-3"484"15,2-1-103-15,2 0-86 0,-2 0-75 0,4 1-81 16,-3 0-73-16,3 0-44 0,-2 2-34 0,-1-2-27 15,2 6-22-15,-3-1-16 0,-1 2-13 16,0 2-11-16,0 0-17 0,-1 1-12 16,0 0-12-16,0 1-9 0,2 3 6 0,-1 6 1 15,3 0 5-15,-4 5-4 0,0 0 0 0,-2 5-2 16,-1 0 0-16,0 5 4 0,2-2-6 0,0 2 1 16,-1 1-3-16,0-2-5 0,-1 1 3 15,3-4-4-15,-1 2 1 0,2-4-2 0,1 0-2 16,-2-1-2-16,3 1-1 0,-2 0 5 15,0-3-2-15,0 0 1 0,1-1-2 0,1-4-5 0,2 1 3 16,0-2-7-16,0 0-5 0,2 1-19 0,-1 0-32 16,6-1-43-16,1 0-73 0,-2 0-119 15,1-2-505-15,1-3-906 0</inkml:trace>
  <inkml:trace contextRef="#ctx0" brushRef="#br0" timeOffset="307539.8424">22090 16622 2009 0,'-2'-5'376'0,"1"-3"-85"0,-2 0-82 0,-1 5-25 0,2 3-51 16,2-1-54-16,-2 3-30 16,-3 4-23-16,1 2 2 0,-5 3 1 0,-1 6 2 0,-1 2-2 15,0 2-8-15,2 0-1 0,-1 0-10 0,2-1 2 16,4 0-7-16,0 0-6 0,2-1 8 15,4-3-7-15,1-3 5 0,1 4-1 0,5-7-3 16,1 2 0-16,1-6 1 0,5-3 3 0,-2-1-3 16,-1-3 4-16,2-4-3 0,-3-2-1 15,-1-5 6-15,-1 0-3 0,0-3 2 0,-2-1 0 16,0 0-6-16,-4-2 2 0,0 0-2 0,-1-1 2 16,-2 2-4-16,-3 0 5 0,-3 3-2 0,1 1-7 15,-6 0 7-15,-1 4-7 0,-5 2 3 0,-5 2 3 16,2 1-6-16,-3 2 3 0,0-1-7 0,1 3 0 15,4 2-9-15,0-1-14 0,5 2-22 0,7 1-38 16,-1 3-33-16,7-1-67 0,5 2-108 16,4 2-332-16,9-2-956 0</inkml:trace>
  <inkml:trace contextRef="#ctx0" brushRef="#br0" timeOffset="307932.7119">22432 16552 805 0,'-10'-4'480'0,"-4"-4"-30"15,-2 1-71-15,7-3-75 0,6 5-79 16,-1-1-75-16,3-2-44 0,2 3-25 0,3-1-18 16,0 0-7-16,5 3-18 0,6-2-7 0,0 3-5 15,7 2-5-15,-1 0-1 0,6 2-3 16,-3 3 1-16,4-1-3 0,3 2 5 0,-1 1-3 15,1 1-5-15,-2-2 8 0,-5 1-8 0,1-2 4 16,-4 1 5-16,-1-1-5 0,-5 1 5 0,3-1-4 16,-7 0 2-16,0 1-1 0,-3-1-2 15,-1 0-1-15,-3 1-6 0,-3 1 6 0,0 0-7 16,2 1 3-16,-6 2 3 0,2 1-7 0,0 3 5 0,0-2-5 16,-2 3 1-16,-3 2 2 0,2 1-2 15,-2 1 2-15,0 3-7 0,0-1 3 0,0 2-4 16,2-1-1-16,-2 1 4 0,1 2-11 0,-3-1 8 15,3-1-4-15,-3-1 1 0,1-1 4 16,-3-3-7-16,2 2-4 0,3-2-13 0,-1-2-13 16,3-3-25-16,0 0-25 0,-2-3-36 0,4 0-49 15,0-5-88-15,0 2-347 0,1 0-966 0</inkml:trace>
  <inkml:trace contextRef="#ctx0" brushRef="#br0" timeOffset="308143.3252">22761 16802 1299 0,'3'-3'506'0,"-1"-1"-162"16,1-3-116-16,4 2-51 0,2 2-39 0,-2-2-39 16,5 2-41-16,0-1-25 0,2 4-24 15,-1 0-9-15,3 4-7 0,1 0-19 0,-4 0-15 16,2-2-48-16,1 1-78 0,-2-3-211 0,5 0-586 15,1 0-254-15</inkml:trace>
  <inkml:trace contextRef="#ctx0" brushRef="#br0" timeOffset="308635.3589">23803 16661 566 0,'-7'-6'524'0,"-2"-2"-78"16,3-2-60-16,0 3-72 0,1 1-82 15,-2 4-75-15,-2-1-43 0,-2 2-27 0,1 2-12 0,-1 2-16 16,1 3-7-16,-1 1-12 0,1 2-6 0,2 1-1 16,1 3-4-16,4 2 5 0,2 0 4 15,3 2-1-15,3 2-3 0,1 0-8 0,4 1-4 16,6 2-7-16,-2-3 1 0,6 2-2 0,0 0-3 15,-1-2 4-15,2 1-8 0,-2-4-4 16,-1 0-2-16,-4 0-3 0,-4-4 1 0,-3-1 3 16,-3-2 1-16,-1 2-1 0,-3-5 1 0,0 2-2 15,-3-2-1-15,-1 1 3 0,-2-2-3 0,-4 1 6 16,0-2-2-16,-1 5-3 0,-2-5 0 0,-4-1-2 16,3 1 1-16,-4-2-1 0,-2 5-4 15,0-1-7-15,-1 0-11 0,-2-6-3 0,3-5-11 16,-2 0-5-16,3-2-16 0,0 4-29 0,1-2-40 15,0-2-81-15,6-3-175 0,3-3-589 16,5-1-489-16</inkml:trace>
  <inkml:trace contextRef="#ctx0" brushRef="#br0" timeOffset="308843.7946">23754 16669 213 0,'9'-1'676'0,"3"-1"-137"15,8-1-132-15,-1 1-66 0,2 0-95 0,2-1-83 16,4 3-57-16,-4 0-34 0,6 1-27 16,2 1-18-16,-1 0-11 0,0 2-11 0,0 1-5 15,-3 5-8-15,-1-2-11 0,2 0-13 0,-5 1-29 16,1-2-34-16,-6 1-72 0,4 1-133 16,-5-1-235-16,3-1-410 0,-1 3 252 0</inkml:trace>
  <inkml:trace contextRef="#ctx0" brushRef="#br0" timeOffset="309156.3961">24510 16761 1328 0,'-3'1'470'0,"-4"-1"-146"16,-2 3-34-16,-2 0-61 0,-3 5-45 0,-1 1-44 16,-3 2-32-16,0 2-28 0,3 0-18 0,1 0-14 15,2 3-17-15,7 1-9 0,-1-3-8 16,4 0-6-16,3-2 2 0,2-1 1 0,6-1 3 15,2-1 0-15,5-2-3 0,2-1-5 0,2-2-1 16,-2-4 1-16,3 1-4 0,-3-2 2 16,2-2-5-16,-3 1-2 0,-3-3 3 0,2-2 3 15,-3-1 2-15,-2 0 2 0,0-4-3 0,-1 0-3 16,-3-1 2-16,-4-2 2 0,0-3-3 0,-3 1 3 16,-3 0-5-16,-2 1-1 0,-6 0-1 15,-3 0-2-15,-3 2 4 0,-4 2-6 0,-2 2 3 16,-4 0-4-16,-3 1-5 0,3 2-5 15,-1 3-14-15,4 2-20 0,5 2-39 0,8 2-65 16,4 1-97-16,8 3-207 0,8 0-518 0,5 0-407 16</inkml:trace>
  <inkml:trace contextRef="#ctx0" brushRef="#br0" timeOffset="309473.4526">25112 16748 1541 0,'-6'-5'414'0,"1"2"-120"16,-2-1-36-16,-1 2-52 0,3-1-50 0,-3 2-48 16,1 2-33-16,-3 2-20 0,2 1-13 15,0 7-8-15,-4-1 0 0,-1 6-8 0,3 3-8 16,3-1-7-16,0 4-9 0,0 0 2 0,6-1-2 16,0 1 1-16,4-1 0 0,7-4-4 0,5-3-4 15,5-1 2-15,2-4 1 0,4-1 1 16,0-2 3-16,2-3-2 0,-2-3-4 0,0-2 7 15,-2-5 3-15,-5 0 4 16,0-2 12-16,-6-4-4 0,0 1 2 0,-4-3 2 0,-3-2 3 16,-4 2 0-16,-2-5-1 0,0-1-4 0,-4 0-10 0,-3-1-1 15,-6 0-2-15,0 1 0 0,-3 4 1 16,-5 1-6-16,-3 2-2 0,-4 4-4 0,-3 3-5 16,-2 4-8-16,0 0-20 0,2 6-47 0,0 0-90 15,1 6-281-15,0 3-1217 0</inkml:trace>
  <inkml:trace contextRef="#ctx0" brushRef="#br0" timeOffset="310233.4206">20875 17474 1127 0,'-1'-5'263'0,"1"-1"-61"16,3-2-33-16,0 2 10 0,5 2 18 0,-2 0-17 15,2 0-44-15,0 1-45 0,1 0-31 0,1 2-20 16,1 2-5-16,0 2-1 0,4-2-4 15,-1 4-1-15,2-3-8 0,-1-1 0 0,4 1-1 16,2 1 2-16,0-2 6 0,4 2-4 0,1-1 7 16,6-1-2-16,5-1 2 0,3 0 4 15,5 0-7-15,9-1 2 0,3 1-10 0,6-2-5 16,7 1 4-16,4 1-3 0,3 0 5 0,5 2-3 16,5 1 0-16,-1 0-5 0,6-1-1 0,-1 0-1 15,3-2-5-15,2 3 5 0,4 1-3 0,3-2 1 16,2 0 6-16,5-1-2 0,2 3 5 0,0-1 1 15,5 2 1-15,-2-2-5 0,4-1 0 0,-3-1 4 16,4 3 5-16,1-3-2 0,0 0-4 16,3-1-6-16,0-3-4 0,7 0 4 15,0 0 7-15,3 3-5 0,-3-3-4 0,-1 2-6 16,-5-3-7-16,-4 3 7 0,-8 1 2 0,-11-1 0 16,-8 1 6-16,-6-3-4 0,-9 3 9 0,-7-1-1 15,-9 0 2-15,-4 2 2 0,-9-3-9 0,-9 4 3 16,-8 1-5-16,-11-5 2 0,-8 4 2 15,-8-4 7-15,-3 4 0 0,-5-2-4 0,1 0-4 16,-1 1-8-16,2-2-1 0,-3 2 1 0,-4 2 0 16,-1 1-1-16,-3-1-3 0,-2-3-2 0,1 1 3 15,0 0-2-15,1-1 6 0,4 3-2 16,-2-3-9-16,1-2 5 0,3 2-5 0,-2 0 2 16,1-1-16-16,1 0-21 0,-1 1-44 0,1-1-78 15,-3-2-175-15,-1-4-936 0,2-4-484 0</inkml:trace>
  <inkml:trace contextRef="#ctx0" brushRef="#br0" timeOffset="321638.156">26402 17240 1 0,'0'-4'0'0,"0"-2"0"0,0-4 75 0,0 4 289 15,0 0-59-15,0 0-70 0,1-1-28 0,0 2-37 16,2-1-37-16,-2 0-20 16,4-2-22-16,-2 3-13 0,1 1-8 0,1-1-5 0,-1 1-7 15,1 0-6-15,1 1-3 0,0-1 4 0,-2 3 3 16,2-2 4-16,-1-1 6 0,-1 2 12 15,-1-2 7-15,2 1 4 0,-3 2-8 0,0-2-17 16,0 2-11-16,-1 0-7 0,2 0-1 0,-3 0 1 16,1 2-11-16,-1-1-11 0,-1 0-12 0,1 0-9 15,-2 0-2-15,2 0 2 0,0 1-1 16,0-1-4-16,0 1 5 0,2-1-1 0,-2 4 6 0,1 0 6 16,1 2-4-16,-1 1-2 0,1-1-1 15,-2 4 1-15,0 1 2 0,0 2 2 0,0 1-2 16,0 0-3-16,-2 2-2 0,1-2-2 0,-1 0-1 15,1 2 0-15,1-4-1 0,0-2-2 16,1-1 1-16,0-3-2 0,1 0 0 0,1-2 5 16,1 1-1-16,-1-1 1 0,2-1 2 0,3-2 3 15,-2 0 5-15,2-1 6 0,4-2 1 0,2-1-5 16,-2-1-4-16,6-4 1 0,0 0 0 16,0-1 7-16,2-1 4 0,0 0-6 0,2-4 0 15,0 1-4-15,3-2 1 0,0-1 2 0,-1 1-4 16,2-2 2-16,-2-1-7 0,3 0-2 0,-2 1 5 15,-2 1 2-15,0 0 2 0,-2 0 0 16,-2 0-5-16,-2 2-6 0,-3 1 1 0,-2 5 1 16,-1 0 1-16,-5 2 0 0,0 0-1 0,-4 2-3 15,1-1 2-15,-1 3 0 0,-2-1 4 0,0 2 0 16,0 0-1-16,0 1-5 0,0 0-3 16,-1 0 1-16,0-1-5 0,-2 1 2 0,1 1-8 0,-4-1-2 15,1 0-1-15,-5 1-2 0,1 0 0 16,-3 2-12-16,0-1-18 0,-2 3-28 15,2-2-37-15,1 0-64 0,-1-1-111 0,0 1-323 16,1 1-872-16</inkml:trace>
  <inkml:trace contextRef="#ctx0" brushRef="#br0" timeOffset="322205.804">26352 16715 1 0,'1'-3'34'0,"1"-2"468"15,1-1-2-15,1-1-44 0,-1 3-99 0,0-1-90 16,1 2-70-16,1 0-52 0,1 0-27 0,-1-1-21 16,1 0-18-16,0 1-7 0,2-1-10 15,0 2-10-15,0-2-9 0,-3 1-10 16,1 2-9-16,-1 1-6 0,-1 1-4 0,-1 1-7 0,0 0-2 16,0 2-2-16,0 1 1 0,0-1 0 15,-1 6 1-15,2-2 2 0,-1 0-4 0,-2 2 2 16,4 0-1-16,-4 2 2 0,1-2 2 15,0 3-1-15,0-1-2 0,1 0-3 0,-1-1 0 16,1 1 1-16,-2-3 3 0,3 3 0 0,-2-5-3 16,1 2 0-16,3 0 2 0,-1-3 4 0,-1 1 5 15,1-2 3-15,3 1 7 0,2-3 0 0,4-4 1 16,5 0 3-16,2-6-6 0,5 0 0 16,5-3-5-16,3-3-2 0,5 0-5 0,1-3-3 15,3-1 3-15,0-2-10 0,0 3 6 0,0-3-2 16,-3 1-2-16,-6 1 6 0,-3 2-3 0,-6 0 1 15,-6 3 1-15,-2 1 0 0,-8 3 1 0,-6 2 3 16,0 0 2-16,-2 2-3 0,-1 0 1 16,-1 2-8-16,-2-2-5 0,1 2 0 0,-2 1-6 15,-1 0-2-15,0 0-9 0,-1 2-17 0,-5 1-23 16,3 3-40-16,1 1-55 0,-2 0-105 16,3 5-291-16,1 1-971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21:26.3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1896 1153 1 0,'-1'-2'0'15,"-6"-3"239"-15,1 0 100 0,-2 3-24 16,-2 0-41-16,-2 2-68 0,0 2-48 0,-4 0-30 16,2 3-28-16,-2 1-18 0,4 1-24 0,-4 2-10 15,1 1-2-15,-5 3-5 0,1 1 10 0,-3 2-3 16,1-1 2-16,-1 2-6 0,4 1-1 16,-1 1-3-16,7-1-12 0,2 0 1 0,1 0-7 15,7 0-3-15,1-3 3 0,2 3 2 0,3-3 8 16,6-1 7-16,5 1 7 0,5 2 0 0,5-2-3 15,1 1-4-15,5 1-12 0,3-3 4 16,-3 0-9-16,-1-1-7 0,-4 1 0 0,-4 0-11 16,-1 0-1-16,-8 0 0 0,1-2-3 0,-4 3 1 15,-4 1-1-15,0-1 2 0,-4 2-3 0,-3-1 7 16,-2 2-1-16,-3-1 0 0,-4 1 8 16,-3-3-4-16,-3 3 4 0,-4-2-1 0,-1 0-1 15,-2-1 3-15,2-3 0 0,-4-1 1 0,4-4-2 16,0 0 1-16,-1-4-1 0,1 0-2 0,1-2 1 15,-1-1-9-15,4-1-7 0,-2-3-26 16,5 0-61-16,2-3-107 0,4-2-314 0,2-4-785 16</inkml:trace>
  <inkml:trace contextRef="#ctx0" brushRef="#br0" timeOffset="223.4264">1976 1317 1432 0,'0'-1'311'0,"0"0"-50"0,0 1-59 16,0 0-50-16,0 1-51 0,1 0-65 16,-1 1-34-16,5 3-12 0,0 6-1 0,3 1 18 15,1 6-2-15,1 2 1 0,2 2 1 0,0-2-1 16,4 0 3-16,-3 3-2 0,1-1 3 16,0 0-4-16,-3 3-3 0,1-2-1 0,-3 0-14 0,-1 1-18 15,-1-1-63-15,-1 0-137 0,-4 0-239 16,-2-1-430-16,-1-1 89 0</inkml:trace>
  <inkml:trace contextRef="#ctx0" brushRef="#br0" timeOffset="804.8904">1933 1655 132 0,'3'-4'212'0,"6"-2"-22"0,6-4-11 16,2 3 34-16,6 0 14 0,3 0-45 0,5 1-44 15,3-1-34-15,4-2-35 0,3 2-19 0,2 0-14 16,-3 1-11-16,-3-1-3 0,2 0 0 0,-6-1 1 16,-2 0 4-16,-1-2 9 0,-3-1 6 0,-4 2 9 15,-2-5 15-15,0 3 12 0,-4-3 14 16,-3 3 14-16,-5-2 3 0,0 5-1 0,-5 0-4 16,1-1-11-16,-3 2-11 0,-1 0-10 0,-1 0-9 15,0 1-6-15,0 1-8 0,0 3-6 16,-1 0-5-16,0 1-14 0,0 1-6 0,-1 1-17 15,2-1-12-15,-2 1-12 0,2 4 1 0,-1 2 7 16,-1 5 10-16,1 6 8 16,-2 2 2-16,0 9-2 0,-1-1 0 0,2 4-2 15,-2 6 1-15,0-1-2 0,3 5 3 0,1-4 0 0,2-3-4 16,4-6-1-16,-3-5-3 0,3-2 2 0,-2-7 1 16,0-3 2-16,2-4-1 0,-5-4 0 15,2-2 4-15,-2-3 9 0,2-3 0 0,-1-3 1 0,2-4-4 16,0-4-2-16,-1-1-2 0,2-3 0 15,-1-1 0-15,-2-2-7 0,4-3 3 16,-2-3-1-16,2-1-2 0,1-5 0 0,1 4 1 0,1-2-1 16,0 2 1-16,0 3 1 0,1 4-3 15,-4 6 3-15,0 2 2 0,4 4-5 0,-3 2 1 16,2 3-1-16,-4 3-2 0,5 3-1 0,-2 1 0 16,1 3-1-16,3 2 1 0,-1 4 4 0,-1 1-1 15,2 4 1-15,-2 4 5 0,-1 0-4 16,-2 3 3-16,-3-1-2 0,2 1-1 0,-4-4 3 15,-2 1-1-15,0-5 1 0,-1 1 0 16,-2 2 3-16,-1-7-3 0,-3 0 3 0,2 2 3 0,-4-4-1 16,0-1 3-16,0 1-1 0,-1-3-2 15,-2-1-1-15,-1 0 1 0,1 0-4 0,-2-3-6 16,1 2-8-16,2-4-41 0,-1-1-69 0,2-1-139 16,1-3-496-16,3 2-884 0</inkml:trace>
  <inkml:trace contextRef="#ctx0" brushRef="#br0" timeOffset="1372.8967">3394 1302 1 0,'1'-4'230'0,"-4"-3"232"0,2-3-11 0,-2 3-44 16,-3 1-71-16,1-2-90 0,-4 4-71 0,2-3-40 16,-2 2-26-16,-4 0-22 0,1 0-22 0,1 4-15 15,-6 1-11-15,2 0-7 0,-3 1-5 16,5 2-9-16,-1 2-6 0,5 0-9 0,2 4-6 16,-1 2-1-16,4 3 5 0,1 3 3 0,4 0 4 15,3 3 5-15,6-4-1 0,0 3 2 16,5 0 1-16,5 1 0 0,1-2 2 0,4 1-6 15,-3 1-2-15,3-1-3 0,1 1-2 16,-4 1 1-16,0-2 1 0,-4 6-1 0,0-4-3 16,-5 0-4-16,-1 0 2 0,-4-3 1 0,-2-2 0 15,-4-2-1-15,-2 1-1 0,-4-2 0 0,-1-3 0 16,-3-2 4-16,-1-2-1 0,-1 1 5 0,-3-3 3 16,0-3-1-16,-3 0 4 0,-1-2-4 15,-1-3 10-15,0-2 1 0,-1 1 1 0,6-5 0 16,-2 2-9-16,2-5-3 0,2-2-2 0,1-2-2 0,5-4-9 15,4-4-8-15,5 0-3 0,6-5-3 16,3 1 1-16,6-5 3 0,5 0 3 0,3-1 0 16,-1 2 9-16,0 2 1 0,1-1 3 0,-5 6 6 15,-1-3 3-15,-2 5 2 0,-5 6 7 0,-6-2 6 16,1 4 8-16,-5 2 7 0,-2 0-2 16,-2 2-4-16,0 5-7 0,-4-2-2 15,2 1-4-15,-7 1-2 0,1 0-10 0,-4 1-10 16,-4 1-7-16,-6 3-4 0,-2 3 5 0,-5 4 2 15,-3 2 0-15,-4 3 0 0,2 1-8 0,4 4-27 16,-2 5-82-16,1 2-233 0,1 3-893 0,5-2-362 16</inkml:trace>
  <inkml:trace contextRef="#ctx0" brushRef="#br0" timeOffset="1981.4671">2002 2728 938 0,'-6'-6'455'0,"-3"1"-192"0,-2-2-77 15,1 6-47-15,-3 2-16 0,-7 5-22 0,-7 3-21 0,-5 8-15 16,-1 0-12-16,-3 6-16 0,4 2-9 0,3 3-9 16,5 0-8-16,3 2-1 0,5-2-5 15,8 0 0-15,6-2 3 0,9-3 9 16,2-1 11-16,7-1 8 0,3-3 10 0,8 3-1 0,1-3-9 15,-2 1-9-15,5-1-9 0,1 2-8 16,-5-2-1-16,-1-2-4 0,-8 1-2 0,-4 0-3 16,-4-2 2-16,-6 0 1 0,-1-2 0 15,-4-1 2-15,-2 2 6 0,-1-4 6 0,-6 4 4 16,-3-6 9-16,-2 2 0 0,-4-1-3 0,-4-2-3 16,-5 2-7-16,3-4-3 0,-1 0 1 0,2-3-6 15,-2 1-2-15,4-2-3 0,1-2-5 0,0 0-7 16,3-4-9-16,5-1-41 0,1-5-86 15,4 0-182-15,4-4-542 0,6-2-728 0</inkml:trace>
  <inkml:trace contextRef="#ctx0" brushRef="#br0" timeOffset="2185.3985">2115 2922 1 0,'3'-1'446'0,"-2"-1"84"16,0 0-128-16,1 4-47 0,-2 0-64 0,0-1-106 15,2-1-97-15,-2 1-70 0,0-1-43 16,1 4-4-16,1 2 5 0,3 5 15 0,1 4 16 16,5 0-2-16,-1 2 1 0,0 2 0 0,1 1 1 15,-1-1 2-15,3 3 1 0,-3 1 1 0,-2 4-6 16,2-2-12-16,0 2-32 0,0-2-93 16,-1-2-152-16,2 0-357 0,-3-1-550 0</inkml:trace>
  <inkml:trace contextRef="#ctx0" brushRef="#br0" timeOffset="2806.7593">1987 2871 294 0,'-15'-5'592'0,"-8"-1"-328"16,-5 1-33-16,-2 3-22 0,1 5 2 0,-3 3-26 15,-1 3-49-15,2 5-41 0,4 4-35 0,-1 4-14 16,-1 5-14-16,4 1-10 0,0-2-6 16,9-4-11-16,4-5-3 0,7-1-1 0,5-6 6 15,3 0 7-15,7-3 21 0,8 0 11 0,9-2 5 16,5-4-2-16,8-2-15 0,4-3-13 16,2-2-10-16,0-2-9 0,-4-1-5 0,-3-2-3 15,-8 0 3-15,-3-1 1 0,-8 4 4 0,-5-3 3 16,-6 4 4-16,-2 1 13 15,-7 2-3-15,-1-1 0 0,-5 2-11 0,1 1-19 0,-5 0-4 16,-5 4-5-16,-6 1 5 0,-3 5 10 0,-9 2 3 0,-5 4 4 16,0 2 3-16,-3 2 5 0,7 1-10 15,3-1-2-15,4 0-1 0,8 0-10 0,6 0 10 16,5 0-2-16,6-3-3 0,5-2 3 16,5-3 4-16,7 0 8 0,3-4 6 0,8 0 5 15,4-5-3-15,3-1-5 0,1-4-6 0,4 0-9 16,-2-2 2-16,-5-3 1 0,-6 1-1 0,-2-4 9 15,-6 1-1-15,-3 2 7 0,-2-2 6 0,-8 3 5 16,-4-1 3-16,0 1-3 0,-8 0-7 16,0-1-12-16,-5 0-5 0,-1 1-5 0,-4 0-1 0,-2 5 1 15,-4 3-5-15,-4 2-2 0,-1 4-4 16,-1 5-13-16,1 5-39 0,3 2-144 0,3 7-569 16,5 3-779-16</inkml:trace>
  <inkml:trace contextRef="#ctx0" brushRef="#br0" timeOffset="3261.0401">1734 4757 893 0,'-14'-10'539'0,"-7"-3"-370"0,-7 2 7 16,6 8-40-16,1 3-3 0,-1 3-5 0,-3 4-38 15,1 6-25-15,-2 3-21 0,1 6-9 16,1 3-13-16,1 6 1 0,4 2 7 0,5 2-2 15,4 6-2-15,5-2-9 0,8 0 0 0,7 0-2 16,10-2 8-16,4-2 12 0,9-3-3 0,7 0 6 16,6-2-3-16,3-1-6 0,-1-3-3 15,2-1-6-15,-2-5-6 0,-8-1-8 0,-8-3-1 16,-6-3-3-16,-10-1-2 0,-5-3 1 0,-5-2-2 16,-4 1 6-16,-4-1 7 0,-5-1 10 15,-4 2 7-15,-8-1 1 0,-3 1-4 0,-7-2-7 16,-3 2-6-16,-3-3-4 0,-4 2-5 0,0 0 2 15,-2-3-1-15,2-1-2 0,0-1-1 0,8-2-4 16,1-3-7-16,6-1-21 0,5-5-61 0,4-1-153 16,2-3-566-16,9-2-812 0</inkml:trace>
  <inkml:trace contextRef="#ctx0" brushRef="#br0" timeOffset="3449.2539">1935 4812 1792 0,'0'1'196'16,"1"-1"-74"-16,-1 1-119 0,0 2-12 16,1 3 11-16,1 3 15 0,2 8 10 0,0 5 3 15,4 5-1-15,3 2-5 0,0 5 2 0,8 0-6 16,-5 3-11-16,2 1-1 0,-1 2-2 0,-2 4-14 16,-2 4-88-16,0-1-340 0,1-3-722 0</inkml:trace>
  <inkml:trace contextRef="#ctx0" brushRef="#br0" timeOffset="4765.0934">1842 5208 1 0,'6'-8'160'0,"6"-3"151"0,6-3-77 0,7 1 0 15,4 4-17-15,5-1-37 0,4 2-47 16,3 1-28-16,8-3-20 0,0 3-24 0,1 0-23 15,1 2-16-15,-6-2-4 0,-4 1-3 0,-6 1 4 16,0-3 4-16,-4 1 0 0,-2 0 3 0,-5-2-2 16,-1 0-1-16,-5 2 10 0,1-3 14 15,-8 3 18-15,-1 0 26 0,-2 2 18 0,-5-1 5 16,1 1-5-16,1 0-16 0,-4 1-19 0,1-1-11 16,-1 0-5-16,-1 0-7 0,0 2-4 15,-1-1-1-15,1 2-8 0,0 1-6 0,0 2-9 0,0-1-11 16,0 0-10-16,1 0-6 0,-1 0-11 0,2 2 3 15,0 2 1-15,1 2 2 0,6 2 7 16,-1 2 0-16,-1 2 0 0,3 2 0 0,-2 1 3 16,0-1-2-16,-1 1 0 0,-3 0 2 0,2-2-2 15,1 0 1-15,-2-1 2 0,-2 1-2 16,2-4 1-16,-2 2 1 0,-1-4-1 0,0 0-1 16,1 2 2-16,0-3-4 0,-2-1 2 0,0-2 0 15,-1 0 0-15,2 1 1 0,-2 0 0 16,0-3 0-16,0 0 1 0,0-1 0 0,0 0 4 15,1 0 1-15,-1-1 4 0,0 1 3 0,0 0 7 16,1-1 6-16,-1-1 8 0,0 2 6 16,2-3-13-16,0-2-10 0,0-2-10 0,3-5-11 15,-1 1 4-15,-1 0-1 0,1 2 2 0,-1-1-2 16,-2 1 1-16,0 2 0 0,1 0-1 0,-2-1 4 16,1 1-3-16,-1 2 0 0,-1 0 1 0,1-1-2 15,-2 3 2-15,2 1-2 0,-1-2-1 0,1 3-1 16,0 0-1-16,-1 0 0 0,-1-1-1 15,2 1-1-15,0 1-2 0,-1 0-4 0,0 0-1 0,1 0-3 16,-2 0 0-16,1-1-10 0,-2 0-3 16,2 1-2-16,-1-2 2 0,-2 0 7 0,0 0 5 15,2 0 1-15,-2 1 2 0,1-1 3 16,-1 1 2-16,-2-1 2 0,4-1 2 0,-3 0 4 16,1 0 0-16,1 0 3 0,0-2 0 0,0 2 1 15,1-1-1-15,-1 1 3 0,1 0-1 0,-1 1 1 16,2-1 1-16,0 1-1 0,0 1 0 15,0-1 0-15,0 1-3 0,1 1 2 0,0 0-3 16,-2 1-3-16,4-1-1 0,-2 0-6 16,0 0-6-16,1 2-7 0,-1-2-16 0,1 1 0 0,0 1 7 15,0 3 11-15,2 2 19 0,3 0 5 16,0 1 1-16,1 0 2 0,2-2 3 0,2 0 0 16,-1-3 4-16,0-2 1 0,1 0 0 0,-2-1-3 15,0-1 3-15,-1-1 3 0,-1-2 5 0,-2 0 5 16,0-2-6-16,0-2-4 0,0-1-2 15,1 0-3-15,-4-1 5 0,3 0-1 0,-5 0-2 16,-3 1-3-16,0-2-3 0,-1 2-1 0,-3 0-3 16,1 0 2-16,-1 4-5 0,-4 0-1 0,-2 3 0 15,0 1-4-15,-5 1 1 0,-2 3 0 16,-2 4 1-16,-1 4-1 0,0 1 2 0,4 2-1 16,1 3-2-16,4 2 4 0,5 1-4 0,2 1 1 15,5 2-1-15,2 1-3 0,3 1 2 16,6-1 2-16,9-2 0 0,3-1 1 0,4-3 0 0,8-1-1 15,3-5-2-15,3-4 0 0,2-5-8 16,-2-3-2-16,2-4-3 0,-3-6-7 0,-4 0 6 16,-3-6 5-16,-2 0 5 0,-6-2 6 0,-1-3 2 15,-2 0 0-15,-3-3 0 0,-3 0 3 16,2-3-2-16,-4 1 1 0,-2-4 1 0,1 2-3 16,-3-1 6-16,-4 2 3 0,-1 5 1 0,-5 2 8 15,0 5 0-15,-1 4 1 0,0 4 0 0,0 0-2 16,0 6-11-16,3 2-10 0,-1 1-6 0,-4 9-2 15,-2 1 5-15,-1 8 7 0,-1 5 0 0,2 2 3 16,1 7-4-16,1 5 0 0,1 4 0 16,1 4-1-16,-3 4 0 0,2 4 1 0,-2 0-1 15,0-1-4-15,0-1 3 0,-2-6-4 0,2-5-1 16,1-7 1-16,3-9-5 0,2-9 0 0,0-6 4 16,0-7 3-16,1-3 13 0,-1-2 19 15,1-3-1-15,3-7-5 0,1-6-4 0,3-5-15 16,-2-6-1-16,2 0 6 0,1-5-6 15,-1 0 1-15,3-4 0 0,0-3-5 0,1-5 3 0,2-3-1 16,2-4 1-16,1 3-2 0,0 4 2 16,1 3-2-16,0 7-1 0,2 5 5 0,-2 7-4 15,-2 6-1-15,1 6-1 0,-5 4-7 0,4 1 2 16,-5 6-2-16,-1 2 2 0,2 5 3 16,-2 4 1-16,-1 4 1 0,0 7 1 0,-3 3 2 15,-2 3 0-15,-4 4 1 0,-3 2 1 0,-3 0-4 16,-4-1 7-16,-1-2-1 0,-6-2 0 15,3-2 6-15,-3-2-6 0,-3-4 0 0,-1-1 1 16,-6-3-1-16,-2-5 0 0,-1 0-5 0,-2-6-14 16,-1-1-46-16,2-4-93 0,1-2-428 0,3-4-1098 15</inkml:trace>
  <inkml:trace contextRef="#ctx0" brushRef="#br0" timeOffset="5748.1638">5077 1309 705 0,'4'-4'463'16,"-4"-2"-86"-16,2 1-113 0,1 2-25 0,-2 2-33 15,0 1-55-15,0 0-69 0,-2 1-69 0,1 0-35 16,1 4 1-16,1 2 11 0,-1 6 25 0,0 4 17 16,-1 2 2-16,0 4 4 0,-2 3 0 15,-2 2 5-15,2 2 3 0,-6 0-5 0,4-1-6 16,-1-3-8-16,2-2-7 0,2-2-5 16,-2-4 5-16,3-1-3 0,-1-3-3 0,1 0-3 15,-2-3-7-15,2 0 0 0,0-3 3 0,0-4-3 16,0 0 3-16,0-4 4 0,0 0 17 0,0 0 19 15,0 0 22-15,0 0 15 0,0 0 3 0,0-3 1 16,-1 0-24-16,0-3-19 0,-2-7-21 0,-1-5-20 16,0-3-1-16,-3-3-1 0,0 0-3 15,1-5-2-15,-1-2-3 0,4-1 2 0,-1 1-1 16,3-1-2-16,1 2-2 0,4 1-1 0,0 1-3 16,5 2-1-16,7-3 4 0,-1 3-6 0,8 2-1 15,2 4 2-15,1 5 2 0,-1 2 0 16,4 5 1-16,-4 5-3 0,-1 3-4 0,0 7 3 15,-4 3 1-15,-1 4 6 0,-2 4 5 0,-2 5-4 16,-4 4 2-16,-1 2 1 0,-5 3 0 16,-4 0 5-16,-3 1 0 0,-4 1-1 0,-4-3-2 15,-4-5 1-15,0-1 5 0,1-2 3 0,-4-4 5 16,4-3-6-16,-1-3-2 0,-1-2-2 0,5-3-3 16,2-3 2-16,4-1 3 0,1-3-3 15,3-1-1-15,3 0-2 0,-2 0 2 0,8 0 4 0,1 2 4 16,7-2 0-16,5 0-7 0,6 1 0 15,-1 2-5-15,3 0 3 0,-4 0 1 0,-3 2 1 16,-3 0 2-16,-3 3-4 0,-2 0-1 16,-4 1 2-16,-2 2 2 0,-4 0-2 0,0 0 0 15,-4 0-9-15,-2 0-1 0,0 0 4 0,-5 2 5 16,2-2 7-16,-5 0 4 0,-5-1 3 0,0 0-1 16,-3-1 4-16,-2-2 2 0,1-3-3 15,-3 1 1-15,2-1-5 0,-4-2-3 0,0-1-1 16,-2-1-1-16,5-2 1 0,-4-1-3 0,4-4-3 15,2 3-13-15,-1-3-25 0,2 0-48 0,4-2-91 16,3-2-236-16,4 0-699 0,1-3-381 0</inkml:trace>
  <inkml:trace contextRef="#ctx0" brushRef="#br0" timeOffset="5951.7932">5829 1441 1545 0,'4'-2'304'0,"1"0"-43"0,1 0-74 16,-2 1-11-16,2-3-22 0,-2 4-49 0,2-4-46 15,2 2-32-15,2 1-14 0,7-1-9 0,-2 4-4 16,3 0 1-16,2 0-6 0,3 2-1 0,-5 1-11 16,1 1-30-16,-2 2-98 0,-5 1-194 0,2-1-481 15,-5 3-636-15</inkml:trace>
  <inkml:trace contextRef="#ctx0" brushRef="#br0" timeOffset="6124.7732">5678 1673 59 0,'-10'5'521'0,"0"1"-183"0,0-1-56 16,7-2 5-16,4-1 11 0,1-2-7 0,2 0-23 16,0-2-53-16,4 2-51 0,6-3-38 0,6 1-47 15,8-2-32-15,3 1-19 0,1-1-12 16,5-1-2-16,-3 3-8 0,5-3-1 0,-2 1-7 15,2 1-18-15,-1-2-39 0,0 1-103 0,-2 2-239 16,0-3-656-16,-4 3-285 0</inkml:trace>
  <inkml:trace contextRef="#ctx0" brushRef="#br0" timeOffset="6657.4782">6762 1216 1 0,'1'-4'0'0,"-1"-2"453"16,1-1 44-16,-1 4-72 0,-1 1-86 15,0 0-84-15,0-1-65 0,-3 2-38 0,1-2-31 16,1 1-19-16,1 1-20 0,-1 0-16 0,-2 0-11 16,2-2-11-16,0 2-11 0,-3 1-10 15,2 0-10-15,-5 2-5 0,5 1-2 0,0-1 1 16,-4 0-2-16,0 4 0 0,-2 1 3 0,-3 2 1 16,0 4 7-16,-1 1 1 0,-5 3 6 0,0 2 3 15,0 5-1-15,-2 1 3 0,-1 0-4 0,-4 4-1 16,4 0-8-16,0 2 0 0,0 1-5 0,4-2-3 15,6 2 2-15,3-3-5 0,6-2 5 16,2-1-2-16,4-1 1 0,4 0 4 0,7-4-4 16,0-3 6-16,5-4 0 0,4-2-3 0,1-3 8 15,-3-3-5-15,2-4 1 0,1-3-1 0,-4-5-4 16,0-1 3-16,0-2-3 0,0-3 5 16,-3 0-3-16,0-2 3 0,-6-1 0 0,-2 3-4 15,-6-3 3-15,0 2-5 0,-3 0 0 0,-4 2-4 16,-2-2 0-16,-4 5 0 0,-2-2-7 15,-5 4 1-15,-2 1-7 0,-9 3 3 0,-2 0 1 16,-3 0 1-16,-6 4 2 0,3 1-3 0,-4 3-1 16,6 6-5-16,5-1-20 0,7 5-75 0,2 4-191 15,8 2-859-15,2-2-563 0</inkml:trace>
  <inkml:trace contextRef="#ctx0" brushRef="#br0" timeOffset="15010.6245">5388 4857 604 0,'0'0'275'0,"2"0"-164"0,-1 3-93 0,-1-2-7 16,0 1 34-16,0-1 37 0,1 3 22 16,0 2 22-16,2 4 2 0,0 1-12 0,-1 3-7 15,-1 2-11-15,0 1-18 0,-1 1-16 0,0 1-7 16,-2 2-3-16,1 2 0 0,-3 0-2 0,0 1-14 16,2-3-10-16,-2-1-5 0,1-1-8 15,1-5 1-15,-1-1-1 0,-2 0 2 0,4-5 1 16,-1 0 3-16,1-1 0 0,-1-2 3 0,0-1 6 15,0-2 3-15,1-1 14 0,1-1 13 16,0 0 15-16,-1 0 17 0,1 0-3 0,0-2-17 16,-2-3-20-16,-4-2-24 0,2 0-12 0,-5-3-1 15,2-3-2-15,0-1-5 0,1-5-2 16,-2-2 0-16,5-2-3 0,-1-2 1 0,3-2-2 16,1-2-2-16,1-1-3 0,3-1-2 0,4 3-2 15,2 1 0-15,3 2 3 0,3 0-3 0,0 4 1 16,5 3 1-16,-2 1-1 0,1 6 4 15,-1-1 2-15,-2 6 0 0,-2 0-2 0,0 3-3 0,-1 3-4 16,-4 4-4-16,1 1 0 0,-2 4-1 16,-1 4 3-16,-3 2 6 0,3 2-1 15,-7 6 5-15,-1 0 5 0,-4 2-1 0,-3 0 4 0,-3 0-1 16,-1-2-2-16,-3 0 0 0,1-4 2 16,0-3-3-16,4-3 2 0,0-3-1 0,6-6-3 15,-3 1 2-15,5-4-2 0,1-1-2 0,1 1 1 16,2-2 0-16,0 1 2 0,0 0 3 15,6 1 4-15,6 0-3 0,2 1-1 0,6 0-3 0,1 1-2 16,-3 1 3-16,1 2-1 0,-2 1-1 16,1 2 0-16,-1 0-3 0,0 4 0 15,-4-1 0-15,-1 3-1 0,-5 1 1 0,-1-1-1 0,-7 0-1 16,-1 0 2-16,-4 4 3 0,-2-1 2 16,-3 0 4-16,-7-2 4 0,2-2 1 0,-6-1 0 15,-1 0 1-15,-1-3-2 0,0 3-3 16,2-6 2-16,-2-2 0 0,0 1 0 0,2-2 2 0,1-3 1 15,5-1 1-15,-1 0-1 0,6-2-3 16,0-2-12-16,3-3-23 0,0-2-48 0,4-2-79 16,1-2-176-16,2-6-606 0,8-1-680 0</inkml:trace>
  <inkml:trace contextRef="#ctx0" brushRef="#br0" timeOffset="15226.5184">5908 5022 1478 0,'1'-2'417'16,"1"-2"-121"-16,4-1-107 0,-1 1-17 0,5-3-13 15,0 0-28-15,1 0-46 0,6 1-37 0,-1-1-25 16,2 2-11-16,5-1-6 0,-1 3-5 0,1 1 0 16,2 1-3-16,0 2-5 0,-4 1-2 15,1 1-14-15,0 1-36 0,-5 1-76 0,-1 3-141 0,-3 0-206 16,-3 3-386-16,-7 0-288 0</inkml:trace>
  <inkml:trace contextRef="#ctx0" brushRef="#br0" timeOffset="15362.1326">5897 5232 1 0,'2'0'319'0,"-1"0"-20"16,-1 0 1-16,5-1 27 0,1-1-11 15,7-3-71-15,6-2-106 0,8-1-60 0,4 1-45 16,4 0-26-16,2-2-21 0,5 2-94 0,1 1-388 15,2-3-859-15</inkml:trace>
  <inkml:trace contextRef="#ctx0" brushRef="#br0" timeOffset="15649.0637">6629 4921 1066 0,'-8'-1'592'0,"-3"-3"-233"0,-6 1-135 16,6 0-34-16,0 3-24 0,0 1-26 0,0 1-36 15,1-1-32-15,2 2-28 0,5 0-19 0,-3 1-14 16,4 3-6-16,0-1 0 0,0 2 0 16,2 2 3-16,0 2-1 0,2 0 3 0,2 3-4 15,3 1 4-15,2 2 0 0,1-1-1 0,0 1 0 16,0 1-2-16,0 1-3 0,-3 0 0 16,-2-1-3-16,0-1 0 0,-1 0 0 0,-3 3 0 15,-1-2-2-15,0-2 4 0,-1 1 2 0,-3-4 1 16,0-2 7-16,2 0-3 0,-4-3-2 0,3-1 0 15,0 0-2-15,-4-3 1 0,5-2 0 0,-4 1 0 16,3-2-3-16,-1-1-3 0,-1 0-13 0,-3-1-20 16,0-2-49-16,-2-2-111 0,-4-1-257 15,3-3-644-15,-1-2-227 0</inkml:trace>
  <inkml:trace contextRef="#ctx0" brushRef="#br0" timeOffset="15804.2064">6572 4864 405 0,'20'-9'537'0,"9"-1"-207"16,11-4-106-16,2 3-65 0,-2 3-46 0,0 1-28 15,-3 2-33-15,-6 0-22 0,-3 3-21 16,-2 0-35-16,-5 0-118 0,0 1-313 0,-4 2-515 16</inkml:trace>
  <inkml:trace contextRef="#ctx0" brushRef="#br0" timeOffset="16759.1117">6932 4474 1 0,'-5'-6'181'0,"1"-2"216"0,-3 0-80 16,-1-1-36-16,4 2-35 0,-5-2-49 0,1 0-44 15,-2 2-39-15,2 0-33 0,-5-1-25 16,1 3-11-16,-1-1-5 0,-3-2-2 0,-1 1 0 16,0 1 0-16,-3-2-2 0,-3 1 0 15,-1 1-4-15,1-1-2 0,2-2-6 0,-1 0-6 16,-4 2-6-16,2-1 1 0,-2 1-3 0,2 1-3 15,-4 0 2-15,-1 3-6 0,1-1-1 0,1 3 0 16,-2 1-5-16,-1 0 2 0,0 0 1 16,1 0 0-16,-2 1 2 0,0-1 2 0,0 0-1 15,0 0 0-15,-1 0 6 0,0 0-6 0,-1 2 3 16,-2-1 0-16,0 1-3 0,-3 0 2 0,0-1-1 16,1 4-1-16,0-2 1 0,-1 0 1 0,1 3 0 15,1-2 1-15,-4 1 2 0,2 0-4 0,2 2 0 16,-1 0-1-16,5 4-4 0,1-4 3 15,-2 5 0-15,2-1-2 0,-2 3 1 16,5 1 0-16,-2 1 1 0,3 2 0 0,-1-3 3 0,3 2-5 16,-2-1 3-16,3 0 1 0,-3 3-5 0,2-1 5 15,-1-1-1-15,5 0-1 0,-3 0 2 16,3 3-3-16,1 0 0 0,1 1 0 0,1-2 1 16,0 2-2-16,-1-1 1 0,5 2 1 0,-3-3-5 15,4 1 3-15,-1-2 0 0,4 1-3 16,-1-1 5-16,2 1-4 0,2 1 1 0,-2 2 0 15,0-1 1-15,-1 5 0 0,3-2-1 0,1 1 2 16,-3 2-1-16,3 0 0 0,1 0 0 0,-1 3 0 16,3 1 4-16,2 2-1 0,1 2 2 0,1-1 4 15,5 0-2-15,2-6 3 0,1 2 0 16,4-4 1-16,3-2 2 0,2 2 5 0,3 2 9 16,3-3 13-16,6 3 5 0,3-2-2 15,2 0-6-15,2-1-6 0,2-1-4 0,3-1-5 16,-1-3 0-16,2 1-3 0,-1-3 2 0,-1 0-1 15,2-1-2-15,4-3-4 0,-3 1-5 0,1-3 3 16,-2 1 1-16,0-3-2 0,-1 2 1 0,1-6-2 16,3 1 2-16,-3-3-1 0,5-3 1 0,-5 0-3 15,6-1-1-15,-3-2 1 0,2-3-2 16,1-2 5-16,-2-3-2 0,-3 0-1 0,6-1 1 16,0-4-5-16,-1-1 1 0,0 1-2 0,-2-5 1 15,2 1 1-15,1-1-1 0,-4-1-1 16,0 1 0-16,-5-3 3 0,0 1-1 0,0 0 3 15,-4-2 0-15,-3 0 0 0,-3-1 2 0,-1-1 2 16,-3 0 4-16,-3 0 0 0,-2-3 2 16,3 1-1-16,-5 0-3 0,-4-4 0 0,2-1 0 0,-2-3-2 15,-3-1 0-15,-3-1 1 0,-2 3-4 16,-1-4-1-16,0 0-1 0,-5 0-3 0,-1-1 1 16,-2 2 1-16,-1 1-2 0,-6 1-1 0,-2 2 0 15,-2 1-3-15,-1-1-3 0,-5 6 1 0,-3 1-2 16,-1 4-3-16,-3 1 4 0,0 2-5 15,-4 3 0-15,0 0-2 0,0 3-11 0,2 1-11 16,-3 1-32-16,-1 3-53 0,-1-2-112 0,3 4-377 16,2-1-1082-16</inkml:trace>
  <inkml:trace contextRef="#ctx0" brushRef="#br0" timeOffset="17962.1654">6547 719 1 0,'-5'-4'0'0,"2"-2"0"0,0-1 0 0,-4-1 0 15,0-2 0-15,-4-2 104 0,3-1 118 0,-1 1-41 16,-1 1-28-16,-4-1-25 0,3 0-19 16,-1 2-12-16,-4-4-16 0,2 2-15 0,1 1-10 15,-4-1-11-15,-1 0-10 0,2 0 1 0,-6-1-9 16,0 5-5-16,-2-3-5 0,-5 1 2 0,-1 0-2 16,-2 0-10-16,-6 2 2 0,0 0-5 15,-6 1 5-15,1 0 9 0,-2 1 1 0,1 1 7 16,1 1 0-16,-2 1-4 0,2 0-3 0,2 3-3 15,5 0-4-15,-1 1-7 0,4 3 0 16,-3 1-5-16,5 0 1 0,-2 3 6 0,3-1 2 16,-1 3-3-16,1 1-2 0,-1 4-3 0,1-1 3 15,-1 3 2-15,1 3-1 0,0 2-1 0,1 0 0 16,1 3-3-16,-1 1 5 0,2 1-2 16,1 2-2-16,1-1 2 0,5 1-4 0,-1 1 5 15,-12 26-4-15,7-5 0 0,5-6 4 0,5-6-3 16,2-6 8-16,0 4-3 0,2-2 2 15,-1-1 2-15,5 4-1 0,-4 1 1 0,3 4-2 16,1 0-1-16,-1 2-3 0,2-2 0 0,-2-1 3 16,4-2 0-16,1-2 0 0,2 0-1 0,1-3-5 15,1 1 3-15,0-2 0 0,0 0 1 16,0-2-8-16,1 0-1 0,3-3 3 0,1 2 0 16,5-5 10-16,-3 0 2 0,3-2-1 0,2 0 3 15,1-2 0-15,2 2-1 0,1-2-7 0,2-1-3 16,3 1 8-16,1 1 2 0,3 0 10 15,1 0 4-15,2 1-2 0,4 0 1 0,7-2 3 0,-1-1 3 16,5-5-8-16,-1 1-4 0,1 1-5 16,4-3-2-16,-2 0 8 0,6-3 3 0,-2 1 6 15,3-4 0-15,-1 1-2 0,2-4 3 0,3-1 1 16,-2-5-1-16,4 0-2 0,3-2-3 16,-2-1-5-16,0-3-4 0,-2-3 1 0,0 1-5 15,0-1-1-15,-1-1-1 0,0 1-2 0,1-3 0 16,-1 1 0-16,-1-5 2 0,3 3-3 0,-4-3 0 15,-2-2 3-15,0 0-4 0,-1-4 5 16,-2-2 2-16,-3-4 2 0,-4 2 2 0,0-3-1 16,-3 0 2-16,-4-1-2 0,0-4 4 0,-3-1-1 15,0-2-4-15,-1-4 1 0,-3 2 4 0,-2-4-1 16,-1 2-3-16,-3 2 0 0,-3 0-8 0,-2-1 2 16,-3 3 7-16,-3-4 0 0,-3 2 4 0,-6 2-3 15,-1-3-2-15,-3-2-2 0,-6-1-4 16,1-1 1-16,-4-1-3 0,-1 3-3 0,-7-1 0 15,0 4-5-15,-5 0 2 0,-4-1 2 0,-3 5-2 16,16 17 3-16,-6-3-6 0,-5 0 0 0,-2-4-4 16,-3 1-1-16,-4-3 3 0,-3 2-6 15,-5-3 5-15,-3 3-5 0,2 3 0 0,-2 3 3 16,0 0 1-16,4 6-1 0,-2 3-3 0,1 4-3 16,2 4-5-16,0 2 3 0,4 3-4 15,0 5-10-15,0 3-20 0,5 4-61 0,1 2-107 16,1 4-276-16,6 4-533 0,-1 1-10 0</inkml:trace>
  <inkml:trace contextRef="#ctx0" brushRef="#br0" timeOffset="18668.6928">9850 1453 1383 0,'1'-2'192'16,"0"1"-62"-16,-1 0-103 0,0 2-54 0,1 2 19 15,-1 3 17-15,0 4 36 0,-1 5 19 0,-1 4 9 16,-3 6-2-16,1 4-8 0,-3 3-6 0,1 5-14 15,0-3-9-15,-3 1-8 0,6-4-7 0,-3-5-3 16,3-3-2-16,2-4 0 0,0-5 4 0,-1 0 1 16,-1-5 7-16,1-1 2 0,1-2 7 0,1-3 15 15,-1-3 31-15,1 0 34 0,-1 0 21 16,0-3-14-16,-2-2-38 0,-1-4-36 0,-3-3-35 16,1-6-4-16,-2-3-3 0,-1-4-4 0,1-3 3 15,-1-3-3-15,4-3 1 0,2-4 0 16,1-3-7-16,2-3 2 0,3 0-3 0,0 0 0 15,5 3 3-15,2 1-7 0,1-2 4 0,1 3-3 16,8-1-1-16,1 1 0 0,2 6 3 0,3 2 2 16,2 6 2-16,0 1 7 0,-2 8-6 15,1 3 2-15,-2 4 0 0,-6 5-8 0,1 4-1 16,-4 4-5-16,-3 4 0 0,-1 7 0 16,0 3-2-16,0 6 7 0,-5 6 3 0,0 5 5 15,-5 6 6-15,-4 3 3 0,-5-1-1 0,-4-1 0 16,-6-3 3-16,-2-3-2 0,-4-3 0 0,1-5 4 15,0-4-4-15,0-3 3 0,-1-4-1 16,4-2 3-16,0-3-4 0,1-2-1 0,3-1 2 0,0-2-5 16,5-3 2-16,1-1-2 0,4-2-2 0,0-1 0 15,5 0-15-15,2-3-43 0,2-3-95 16,6-2-153-16,3-8-378 0,9-2-835 0</inkml:trace>
  <inkml:trace contextRef="#ctx0" brushRef="#br0" timeOffset="18928.2582">10678 1189 33 0,'7'-6'590'0,"1"-3"-173"0,0 0 1 15,-3 4-47-15,-2 3-37 0,0-1-59 16,-3 3-88-16,-3 0-67 0,2 0-50 0,-1 2-48 16,-5 0-14-16,-4 4-1 0,-7 7 0 0,-9 5 13 15,-7 1 2-15,-3 3 1 0,-2 0 0 16,2 2-4-16,3 0-6 0,4-3-6 0,7 1-1 15,3-1-5-15,7 2 1 0,1 0 0 0,5-1-4 16,5 2 6-16,4-2 0 0,5-3-3 0,7 0 4 16,3-1-3-16,6 0 0 0,6-2-2 0,5-3-8 15,6-2-16-15,1-5-23 0,1-1-31 16,-1-5-63-16,-1-1-100 0,0-4-220 0,0-3-481 16,-2-2-128-16</inkml:trace>
  <inkml:trace contextRef="#ctx0" brushRef="#br0" timeOffset="19129.1741">10997 1267 1033 0,'1'-3'382'15,"3"-2"-123"-15,6-1-69 0,0 2-17 16,1-3 7-16,7 0-29 0,4 0-39 0,4 0-27 16,3-1-29-16,5 1-17 0,7-2-16 0,2 3-6 15,3-1-2-15,-1 0-7 0,0 3 1 16,-3-1-6-16,-2 0-2 0,0 1-3 0,-3 2-10 15,-2-1-15-15,-5 1-36 0,-8 2-71 0,-6-3-116 16,-6 3-197-16,-4 0-322 0,-4 0-78 0,-5 2 663 16</inkml:trace>
  <inkml:trace contextRef="#ctx0" brushRef="#br0" timeOffset="19342.2471">11335 1173 1 0,'-7'3'90'0,"-2"3"234"15,0 1-76-15,5 1-70 0,2 1-26 16,-1 2 13-16,1 2 17 0,2 4 5 0,0 1-4 0,3 1-21 15,1 4-10-15,0-3-9 0,2 3-15 16,1 1-14-16,1 1-23 0,-1 2-19 0,1 2-20 16,-1 1-9-16,-3-1-12 0,-1 2-3 0,-3 4 1 15,0-5-2-15,-2 4-2 0,-2-5-11 0,-2-1-4 16,0-3-4-16,1-3-2 0,1-3 1 16,0-5-10-16,2 0-21 0,2 1-49 0,0-3-89 15,0-3-174-15,6-1-450 0,3-6-661 0</inkml:trace>
  <inkml:trace contextRef="#ctx0" brushRef="#br0" timeOffset="19527.9572">11869 1439 1415 0,'7'-3'295'0,"3"-6"-63"15,5 0-24-15,1 1-7 0,0 0-30 16,2 0-60-16,-1 2-38 0,2-2-31 0,2 2-21 15,5 4-10-15,0-3-6 0,3 3-2 0,-4 0-3 16,0 2-5-16,1 0-4 0,-2 2-5 0,-1 2-22 16,-2-1-58-16,2 3-137 0,-5 1-237 0,-1 0-447 15,-7 3-100-15</inkml:trace>
  <inkml:trace contextRef="#ctx0" brushRef="#br0" timeOffset="19685.4751">11809 1665 1 0,'-1'5'194'16,"1"0"137"-16,2 0 58 0,5-2 99 0,2-2 7 16,4 0-80-16,5-1-141 0,6 0-121 0,6 0-69 15,5-1-36-15,6 1-18 0,3-1-9 0,3 1-8 16,2-2-8-16,0 2-25 0,2-1-111 16,3 1-422-16,0 0-1064 0</inkml:trace>
  <inkml:trace contextRef="#ctx0" brushRef="#br0" timeOffset="21716.1244">13190 1419 1 0,'-2'-1'0'0,"0"-4"0"0,0 1 322 15,-1-2 10-15,2 2-67 0,-1 2-49 0,1-3-43 16,1 3-18-16,0 0-13 0,0-1-13 0,0 1-7 16,1-1-22-16,1 0-18 0,0 0-17 15,2 1-16-15,-2 0-5 0,2 1-5 0,0-2-2 0,1 0-3 16,0-1-10-16,4 0-6 0,-2 1-6 16,1 2-3-16,0 0-4 0,1 0-2 0,1 1 1 15,2 0-3-15,-2 0 0 0,2 2-4 0,1 2 3 16,-2 0 0-16,-2 2-2 0,0 0 1 0,1-1-4 15,-3 4 1-15,2 0 1 0,-1 1 1 16,-4 1 2-16,4 4 1 0,-5-3 3 16,2 5 0-16,-5 4 4 0,-3-3 3 0,-2 3-2 0,-4 4 6 15,0 0-1-15,-4 2-2 0,-1 1 1 16,-2-1 2-16,1-3 0 0,-2-3-3 0,-1-3 3 16,-1-1-1-16,2 0 2 0,-1-2 3 0,-2-2 3 15,2-1 0-15,-3-2-1 0,2-1-2 0,-2-2 1 16,2-1-6-16,6-1 0 0,-1-3-3 15,5-1-2-15,4 1 1 0,4-2 3 0,0 0 7 16,2 0 2-16,-1 0 11 0,0-2 5 0,1 2 0 16,2-1-9-16,2 0-11 0,1-3-9 15,8 1-8-15,-3-1 1 0,5 1 4 0,3-2-3 16,-2 3 0-16,5-1 3 0,-2 1-2 0,4 1-2 16,0 1 0-16,-1 0-1 0,1 2-1 15,1 0 2-15,-3 1 0 0,3 1-1 0,-3-1 1 16,-1 0-3-16,-1 1 2 0,-3-1 1 0,-2 0-2 15,0-1 2-15,-3 0-1 0,-3 0 0 0,-4 0 1 16,2-1 3-16,-5-1 1 0,-1 0 3 16,4-1 6-16,-5 1 2 0,0 0 4 0,0-2 4 15,0 2 3-15,0-1 4 0,0 1-1 0,-4 0-7 0,8-1-8 16,-4 1-6-16,0-4-6 0,1 1-4 16,1 1 3-16,-2 0-6 0,1-2-6 15,-1 1-9-15,1-1-23 0,0-1-39 0,3 1-74 0,0 0-117 16,2 0-287-16,7-2-495 0,0 1 7 15</inkml:trace>
  <inkml:trace contextRef="#ctx0" brushRef="#br0" timeOffset="22419.9985">14217 1457 1 0,'-3'-8'517'0,"1"-3"-103"0,-1-2-64 0,0 0-28 16,-1 3-44-16,1 0-58 0,-4 1-51 0,0 0-39 16,1 0-26-16,-2 0-26 0,0 2-15 0,-1-1-18 15,-2 2-10-15,-1-2-7 16,-6 1-9-16,-2 1 1 0,0 4-6 0,-4-2-1 0,2 4-1 16,-3 4-3-16,2-3-1 0,2 5-2 0,1 1-2 15,-3 3 2-15,0 1 0 0,-1 1-1 0,4 1-2 16,0 0 0-16,7 1-5 0,-4 5 0 15,7-1 4-15,5 2-2 0,-2-1 5 16,6 0-2-16,1 1 2 0,5 1 3 0,3-1 1 0,4-2 6 16,5-3 2-16,2-1 3 0,7-3-1 15,1 0-3-15,2-4 3 0,1-3-8 0,1-1 3 16,-3-3 2-16,0-3-7 0,-2-1 6 0,-5-1-3 16,2-1 0-16,-7-2 2 0,-1 1 3 0,-3-1-1 15,-4 0 2-15,-2 2 2 0,0-1-2 0,-3-3 2 16,-2 2-2-16,0 0-3 0,-1-1 2 15,0 3-4-15,-1 2 1 0,0 0-3 0,1 0 1 16,-1 1 0-16,0 2-4 0,1 0 0 0,-1 2-9 16,1 0-4-16,0-1-8 0,0 1-5 0,-2 4 6 15,0 1 2-15,0 3 9 0,2 5 3 16,-2 3 0-16,1 0 0 0,0 6 0 0,-1 2 0 16,-1 3-4-16,0 5 2 0,-1 0 2 0,-1 1-2 15,3-1 9-15,-3 0-7 0,3 0 1 16,1-1 0-16,0 2-4 0,-1-2 5 0,0-2 0 15,0-1-1-15,2 0 1 0,-1-4-3 0,1-1 2 16,1-6-3-16,-1 1 5 0,4-5-3 0,-2-1 0 16,-1 0 2-16,0-2-4 0,1-2 4 0,0-2-1 15,1-1-1-15,-1-3 3 0,-2 0-2 0,0 0 2 16,1-3-1-16,0 1 5 0,-1-1 0 16,0 0 6-16,0 0 9 0,0-1-2 0,0 1 12 15,0 0 0-15,0-1-1 0,0 1 4 0,0 0-11 16,0-4-5-16,2 1-9 0,-2 0-6 15,0-1-4-15,0 0-2 0,0 1 4 0,0 1-7 16,0-1 4-16,0 0 0 0,0 0-2 0,0 0 5 16,0 1-6-16,1 0 1 0,-1 0-5 0,2 2-9 15,-2-2-15-15,0 2-34 0,1-1-44 16,2 0-53-16,1 1-120 0,2 0-420 16,3 2-985-16</inkml:trace>
  <inkml:trace contextRef="#ctx0" brushRef="#br0" timeOffset="23654.1975">10212 4929 1 0,'2'-3'569'16,"-2"0"-86"-16,-2 0-83 0,2 1-88 0,0 2-86 15,2 0-96-15,-2 2-73 0,1-2-47 0,-1 1-18 16,1 4 0-16,0 3 10 0,0 1 12 0,2 7 2 16,0 2 25-16,-2 7 33 0,-1 7 16 15,-3 4 0-15,0 3-25 0,1 0-39 0,-3-1-16 16,0-1-6-16,1-2 2 0,-2-2 0 0,0-4-2 15,2-6 2-15,1-3-1 0,0-6-1 0,-1-2 4 16,3-5 2-16,0-3 6 0,0-2 23 16,0-2 31-16,1 0 34 0,0-2 13 0,-1-1-22 15,-2-3-32-15,1-6-35 0,-2-2-19 0,-2-6-1 16,3-2-2-16,-1-2-1 0,0-4-2 0,4-5-1 16,-1-2-1-16,2-5-3 0,-1 0-2 15,5-1-1-15,0 1-1 0,2 2 4 0,-1 2-1 16,2 0 0-16,2 6 0 0,1 0-4 0,5 4 0 15,-2 1 0-15,6 2-2 0,0-1 2 0,7 3 3 16,-2 3 0-16,2 4 2 0,-4 2 0 16,-3 3-1-16,-1 4-4 0,-1 3-3 0,-5 4-3 15,0 2 0-15,2 6 1 0,-2 4 3 0,-1 2 1 16,3 4 3-16,-4 5 1 0,-4 0 1 0,-2 2 4 16,-4 0 0-16,-2 1 1 0,-4-2 3 15,-1 2-2-15,-4-2-1 0,-2 0-1 0,-1-3-1 16,0-3 4-16,1 0 4 0,-6-3 2 0,4-1 3 15,-4-1-2-15,0-1-1 0,3-4-1 0,-2-1-4 16,1-2-2-16,0-1-4 0,3 0-10 16,1-3-17-16,3 0-29 0,3-5-64 0,1 0-152 15,5 0-556-15,5-4-775 0</inkml:trace>
  <inkml:trace contextRef="#ctx0" brushRef="#br0" timeOffset="23895.7121">11023 4868 743 0,'1'2'536'16,"1"-2"-121"-16,-2 0-175 0,-3 1-79 15,2 1-22-15,-3 0-39 0,-6 4-29 0,-5 4-2 0,-5 2 5 16,-4 3 6-16,0 1 1 0,-4-1-5 16,1 3-17-16,4-1-13 0,-3 1-13 0,5 0-13 0,1-2-4 15,5 2-6-15,2-2-6 0,5-1-5 16,4 0 0-16,4-2 0 0,5 2 4 0,4-1 8 15,4 0-2-15,8 0 1 0,6-3-3 0,7-2-14 16,3 0-10-16,6-3-26 0,1-4-52 16,5 0-96-16,-6-2-206 0,1-2-554 0,-4 0-357 15</inkml:trace>
  <inkml:trace contextRef="#ctx0" brushRef="#br0" timeOffset="24120.5728">11382 4945 735 0,'1'-4'601'0,"0"-2"-145"16,1-2-202-16,2 4-72 0,1 1-37 0,-1-3-32 15,2 3-38-15,4-3-27 0,3 3-19 0,5-1-16 16,4 1-3-16,4 1-1 0,4 0-3 0,1 0 1 16,4 0 1-16,0 1-2 0,3 0-2 0,1 0 1 15,-1 1-3-15,3 0-3 0,-2 0-2 16,-4 0-23-16,-3 0-21 0,-2 0-55 0,-3 0-94 15,-4-3-132-15,-3 3-282 0,-3-1-391 16</inkml:trace>
  <inkml:trace contextRef="#ctx0" brushRef="#br0" timeOffset="24363.4214">11651 4981 854 0,'0'1'581'0,"0"-1"-207"0,0 2-170 16,0-1-83-16,0 1-34 0,0-2-33 0,0 1-39 15,1 3-4-15,-1 2 11 0,1 4 22 16,0 2 20-16,3 3-1 0,-3 3-5 0,2 0-8 0,-3 4-6 16,1 1-6-16,-2 4-5 0,-1 0 0 15,0 2-9-15,-2-1-7 0,3-3-3 0,-1 0-5 16,-1-3 5-16,1-1 0 0,-1-2-14 0,2-4-32 15,1 1-64-15,1-7-120 0,3 1-284 16,0-3-899-16</inkml:trace>
  <inkml:trace contextRef="#ctx0" brushRef="#br0" timeOffset="24586.2682">12405 5050 1338 0,'0'-5'935'0,"0"0"-667"0,0-1-112 16,4 1-37-16,-2 0-32 0,2 1-24 15,0-2-23-15,1 2-21 0,5 1-15 0,3 0-6 16,5 2 0-16,3 0 0 0,3 1 2 0,2 1-2 16,-3 1-3-16,1 2-6 0,-2 1-17 0,0-1-42 15,-3 2-90-15,-5 0-169 0,1-2-383 16,-5 2-611-16</inkml:trace>
  <inkml:trace contextRef="#ctx0" brushRef="#br0" timeOffset="24764.4246">12309 5227 1 0,'-5'2'420'16,"1"3"-35"-16,-2-2-144 0,6 2-18 0,2-3 30 15,0 1 31-15,1-1 2 0,1 1-33 16,4-2-44-16,3 1-51 0,7 1-48 0,2-2-37 15,4 0-26-15,5-2-17 0,3 1-15 0,2 1-9 16,5-1-23-16,-2 3-61 0,2-5-156 0,1 0-447 16,-1-2-924-16</inkml:trace>
  <inkml:trace contextRef="#ctx0" brushRef="#br0" timeOffset="25649.2848">13592 4778 1258 0,'9'-6'201'0,"2"-2"2"16,4-4-32-16,6 1 20 0,-3 2 10 0,2 1-43 15,-1 2-57-15,1 1-37 0,-1 6-25 0,2 3-13 16,0 2-6-16,0 2-5 0,0 5-6 15,-1 1-3-15,-3 5 0 0,-4 1 1 0,-1 0 3 16,-4 3 2-16,0 0 4 0,-6 6 3 0,-3 1 1 16,-4 0 3-16,-1 3 1 0,-6-3-1 0,-3-1 1 15,3-3-4-15,-4-3-3 0,3-3-2 16,1-2 1-16,0-2 1 0,1-7-1 16,2 1-1-16,1-2-2 0,6-6 1 0,1-1 8 0,3-1 9 15,2-5 3-15,10-4-7 0,9-3-12 0,10-6-13 16,13-3-5-16,5 0 1 0,3-1 2 15,7-3 0-15,-1 1 2 0,2-5 0 0,-3-2 0 0,0-1 0 16,-5 0 3-16,-5 2-1 0,-11 5 1 16,-7 3 1-16,-7 4 2 0,-7-2 8 0,-4 4 8 15,-3 0 8-15,-7 3 7 0,-1 3 2 0,-4 0-2 16,-1 0-5-16,-4 1-7 0,-1 2-10 16,-7 2-4-16,-3 0-8 0,-3 3-2 0,-4 1-2 15,-8 2-1-15,-1 2 0 0,2 3 0 0,3 1-2 16,7 1 0-16,4 2-1 0,6 1-1 0,7-1-1 15,3 4-1-15,6-2 4 0,0 5-2 16,10 0 4-16,2-1 3 0,6 4-2 0,6-1 5 16,3 3-2-16,1 2-2 0,4 2 1 0,-4 1-5 15,0 1 2-15,-2 3-2 0,-5-3 0 0,-1 3 0 16,-6-6 1-16,-3-2 1 0,-5 1-1 16,-3-2 6-16,-3 0-7 0,-3-1 0 0,-1-2 1 0,-2-4-5 15,-1 0 5-15,-5-2-1 0,-1-3 0 16,-5-1 1-16,-3 2 0 0,-2-4 1 15,-3-2 0-15,2 0 8 0,-3-4-8 0,-2-2 1 16,2-2 1-16,3-3-4 0,0-4 5 0,4-1 0 16,1-1-3-16,5-4-2 0,0-1-1 0,7-3-3 15,2-2-3-15,4-3-2 0,8-6-6 0,9 1-3 16,3-2 1-16,9-3 0 0,4 0 12 16,0-1 4-16,0 1 6 0,-3 2 6 0,-3 2-2 15,-4 1 6-15,-7 2 8 0,-5 0 7 0,-5 3 7 16,-4 3 1-16,-5 3-4 0,-3-1-7 0,-4 4-3 15,-6-1-4-15,0 3-7 0,-10 0-1 16,-7 4-9-16,-6 0-3 0,-6 4-2 0,-11 3-2 16,-5 4-4-16,-4 5-32 0,-7 4-110 0,-5 6-909 15,-4 1-709-15</inkml:trace>
  <inkml:trace contextRef="#ctx0" brushRef="#br0" timeOffset="27775.7672">15728 2496 1240 0,'-2'-5'592'0,"-1"0"-309"0,-3 1-140 16,5 4-92-16,1 1-29 0,0 4 11 0,-3 1 23 15,-4 3 24-15,-1 4 7 0,2-2-5 0,-3 2-17 16,1 3-17-16,4-3-14 0,-1 0-9 16,2 1-6-16,1-3-2 0,2-1-3 0,0 1-1 15,2-4 0-15,-1-1 3 0,1 1 5 0,3-4 3 16,-2-1 6-16,-1 1 5 0,5-3 5 15,-3-1 5-15,5-3 0 0,-1-2-5 0,3-4-11 16,0-2-9-16,-1-3-5 0,0-2-4 0,0 1 1 16,-3-3-2-16,-3 0-1 0,-3-1-2 0,-1-1-1 15,-1 1-1-15,-3 4 1 0,-3-3-3 16,-3 5 2-16,1 3-2 0,0 1-3 0,-3 4-3 16,0 1-4-16,-6 3-2 0,0 3 0 0,-7 4 0 15,-6 6 3-15,-7 4 0 0,-2 8 5 0,1 2-1 16,-1 5 2-16,2 4-1 0,-2 4 0 15,1 3-3-15,3 3 4 0,4 2 0 16,7 3 2-16,0 5 2 0,9 3-2 0,1-2-1 16,10-3 0-16,5-5-1 0,4-3 1 0,8-5 1 15,5-4 0-15,5-4-2 0,7-7 4 0,4-7 1 16,11-6 2-16,2-6 7 0,4-5-7 0,4-3-3 16,2-4-4-16,-2-5-7 0,2-3 1 0,-3-2-3 15,-1-4-1-15,-5 0 1 0,-4-5 0 16,-5 0 3-16,-7-1 4 0,-6-1 5 0,-4-1-2 15,-6 1 1-15,-5-5-2 0,-3 3-6 0,-1 1 7 16,-6 1 0-16,-1 6 1 0,-6 4 0 16,2 5 2-16,-3 1-1 0,-2 4-1 0,-3 3 2 0,-4 4-8 15,-4 3 0-15,-7 6-1 0,-3 5-4 0,-7 3 7 16,4 6 1-16,-4 5 2 0,7 3-1 16,6-1 0-16,7 0-2 0,7-2 1 15,4-1 3-15,7-1-3 0,2 3 1 0,6-3 0 16,8-4-4-16,3-3 6 0,6-4 2 0,6-6 2 15,9-4 6-15,2-6-8 0,4-4-4 0,-2-2-1 16,-3-5-4-16,-2 1 0 0,-7-1 1 0,-2-1-1 16,-6 1 0-16,-5-2 4 0,-1 2 1 0,-6-3 1 15,-3 1 6-15,-2 3-4 0,-4-1-1 16,-3 5 4-16,0 1-2 0,-2 3 3 0,0-1-2 16,-3 3-1-16,3 0-8 0,0 2-4 0,-3 3-4 15,2 0-2-15,-1 6 6 0,-2 0 0 16,-3 4 3-16,4 2 1 0,-3 1-5 0,2 2 7 15,4 1 2-15,1 0-1 0,2 1 0 0,-1 2 1 16,6 0-2-16,0-5 1 0,4-2 3 0,0-7-5 16,6-4 0-16,-2-4-2 0,6-4-4 0,2-4 3 15,5-3 0-15,4-6-2 0,1-4 6 16,1-2-1-16,0-2 1 0,-7-2 2 0,3 1 3 16,-6-3-2-16,3-1 0 0,-3-4 0 15,4 2-5-15,-5 1 5 0,0 7 0 0,-1 2 0 16,-2 4 7-16,-7 4-4 0,0 5-1 0,-4 3 2 15,0 2-6-15,-6 1-7 0,-1 6-3 0,-1 2-2 16,4 3-2-16,-3 7 12 0,-1 6 3 0,-3 3 2 16,-1 4 5-16,-5 6-1 0,-1-1-1 15,-1 2-1-15,-2-3-1 0,-3 2-1 0,4-4-1 0,3-3-2 16,6-4-4-16,4-3-6 0,5-6-3 16,6-8-13-16,2-3-16 0,6-7-16 0,6-7-6 15,-2-4 8-15,6-7 18 0,1-1 21 0,-2-4 12 16,1-2 4-16,0-2 4 0,1-5 0 0,-1-4 1 15,0-3 0-15,0-3 5 0,-5 2-1 16,3 2 3-16,-2-1 10 0,-4 1 7 0,-1 8 16 16,-7 3 16-16,-3 8 12 0,-2 7 4 0,-2 3 2 15,-5 6-9-15,0 5-16 0,-2 1-10 16,0 3-23-16,-2 0-14 0,2 3-5 0,-1 2-5 16,-2 7 9-16,-2 6 10 0,1 7 9 0,-4 6 5 15,0 5-5-15,-2 4-4 0,-1 4-4 16,2 4-3-16,-2 2-1 0,0 4-2 0,-3 2-2 15,2-3-7-15,4-3 4 0,2-6-2 0,2-4-2 16,4-10 0-16,1-3-10 0,2-3-18 0,-2-6-23 16,4-1-28-16,-1-5-47 0,0-6-69 0,1-3-104 15,0-4-309-15,2-6-1018 0</inkml:trace>
  <inkml:trace contextRef="#ctx0" brushRef="#br0" timeOffset="27981.6948">17010 2907 2009 0,'2'0'343'0,"-2"0"-138"16,1-1-37-16,2 1-20 0,1 0-11 0,1-3-27 15,2 1-37-15,4 0-23 0,3-1-19 0,7 0-12 16,2 0-6-16,4 0-6 0,1 0 0 0,-4 3-5 16,4 1 0-16,-4 2 1 0,0 0-2 15,0-1-2-15,-3 0-5 0,3-2-11 0,-6-1-24 16,1 0-37-16,-5-2-69 0,0 0-152 0,-2-1-546 15,-2-1-782-15</inkml:trace>
  <inkml:trace contextRef="#ctx0" brushRef="#br0" timeOffset="28273.2965">17960 2901 2487 0,'-2'-3'206'0,"-1"-4"-41"16,0 1-33-16,3 4-18 0,0-1-15 0,0 1-21 15,0 1-15-15,0 0-18 0,2 1-21 0,-1 0-11 16,2 0-7-16,0 0-2 0,5-1 3 16,4 1-1-16,2-1 1 0,4 0-1 0,2-1-3 15,3 0 1-15,4 2 0 0,-3-1-1 0,1-1-1 16,-4 0-1-16,1 1-2 0,-1 0-5 15,-3 1-6-15,0-2-16 0,-6 2-22 0,2 0-31 16,-7 0-50-16,-4 2-68 0,-2-2-77 0,-2 4-99 0,-5 0-196 16,-3 6-301-16,-8 1-4 15</inkml:trace>
  <inkml:trace contextRef="#ctx0" brushRef="#br0" timeOffset="28419.1592">17775 3114 616 0,'0'2'550'0,"0"0"-227"16,0 3-46-16,2-4 44 0,3 0 22 0,2 0-28 15,3 0-66-15,2-1-80 0,7-2-63 0,4 0-39 16,4-2-20-16,3 2-14 0,2-2-11 16,2 1-7-16,2-1-7 0,2 1-6 0,2 0-11 15,3-1-47-15,-1 1-117 0,6-2-530 0,-1 0-1031 16</inkml:trace>
  <inkml:trace contextRef="#ctx0" brushRef="#br0" timeOffset="34784.6245">19169 2407 43 0,'3'-6'580'0,"2"-1"-107"0,2-4-68 0,1 4-25 0,-3 1-56 15,1 1-70-15,-2 2-49 0,-3 1-48 0,0 1-51 16,-1 2-41-16,0-1-32 0,0 2-24 16,0-2-8-16,0 2 0 0,0 3 9 0,0 3 11 15,1 4 9-15,-1 5 8 0,0 3 4 16,0 8 2-16,-2 0-2 0,-2 6-1 0,-1 1-8 16,-2 0-4-16,-1 6-1 0,-2 0-6 0,-1 0-1 15,0 1-2-15,-2 2-6 16,0-2 0-16,0-1-4 0,1-2-1 0,2-5-1 0,4-7 2 15,-1-6-5-15,4 0-1 0,-1-4 0 0,3-1-6 16,1-3 5-16,-2-1 0 0,2-1-3 0,0-1-1 16,2 0-13-16,0-2-21 0,2-1-33 0,2-1-41 15,3-4-58-15,3-2-133 0,6-5-536 16,5-5-809-16</inkml:trace>
  <inkml:trace contextRef="#ctx0" brushRef="#br0" timeOffset="35168.0309">19613 2648 2110 0,'-2'-3'321'15,"0"-3"-91"-15,1 2-65 0,-1 4-43 16,1 0-38-16,0 2-33 0,-2 0-23 0,-2 2-8 16,-2 4 2-16,-4 1 4 0,-7 8 5 0,-2 2 0 15,2 2-3-15,-2 3-4 0,3-1-3 0,-1 2-4 16,4 0-6-16,1 3-4 0,2-2-3 15,8 1 0-15,1-3 2 0,4-4 2 0,7-2 2 16,2-3 0-16,2-2 2 0,6-2 2 0,4-1-1 16,4-5 2-16,3-3-4 0,0-2-3 0,1-3-3 15,-4-2-2-15,-3-4 2 0,-4 0 1 16,-2-4 1-16,-4 1 1 0,1-2-1 0,-5-1 1 16,-4-1 2-16,0-3-2 0,-3-4-3 0,-3-1-2 15,-1 0-2-15,-3 0-1 0,-3 1 1 16,-2 2-2-16,-1 3-1 0,-6 2-2 0,1 0-2 0,-5 3 1 15,-2 2 1-15,-6 2-3 0,2 1 2 16,-4 2-2-16,1 1-1 0,2 4 0 0,3 1 0 16,6 3-6-16,3 0-11 0,6 4-24 0,4 2-36 15,5 1-45-15,6 4-64 0,8-2-116 16,8-1-429-16,13-3-862 0</inkml:trace>
  <inkml:trace contextRef="#ctx0" brushRef="#br0" timeOffset="35593.7951">20217 2564 780 0,'2'-8'521'0,"-4"-5"-98"15,4-2-127-15,-2 4-61 0,1 2-28 0,2-1-38 16,-2 1-19-16,0 0-24 0,1 0-23 0,0 4-24 15,-2-1-21-15,2 2-15 0,1 2-11 16,1-1-10-16,-1 0-7 0,6 3-6 0,0 0-4 16,4 0-1-16,6 1 0 0,0 1-1 0,6 2 0 15,1 0 0-15,-3 0-3 0,3 0 2 16,-6 1 2-16,1 1-1 0,-4-2 3 0,-2 1-4 16,-2 0-2-16,-3 1 0 0,-3 1-1 0,-1-2 2 15,-1 2 0-15,0 2 0 0,-2-1-1 0,-1 6 3 16,-2 1 4-16,-1 4 1 0,-3 2 6 15,-2 3-1-15,0 0-1 0,-2 2 3 0,-3 2-1 16,-3-1-1-16,2 1 2 0,-3 3-5 0,0-1-2 16,0 2 1-16,1 0-1 0,0-1-3 0,-1-2 3 15,2-2-3-15,-1-1-2 0,0 3 2 0,2-4-2 16,1 1 0-16,1-1 3 0,1-1-4 16,3-2-1-16,1 0 1 0,0-4-6 15,4-1-8-15,-1-2-16 0,4-4-29 0,2 0-46 16,-2-5-75-16,2-1-116 0,0-3-295 0,-1-3-933 15</inkml:trace>
  <inkml:trace contextRef="#ctx0" brushRef="#br0" timeOffset="35778.5348">20261 2822 758 0,'-1'-6'821'0,"0"-2"-407"0,1 0-170 16,2 4-83-16,5 2-43 0,0-3-29 15,6-1-18-15,1 0-19 0,10 2-17 0,6-2-17 16,7 2-9-16,8 1-6 0,1 2-4 0,8 2-10 16,1-1-21-16,2 0-69 0,-1 0-137 0,1 0-250 15,-2 0-407-15,1-3-122 0</inkml:trace>
  <inkml:trace contextRef="#ctx0" brushRef="#br0" timeOffset="36079.2295">21146 2708 220 0,'-1'-1'786'0,"0"1"-198"16,-5 0-243-16,-1 1-174 0,-6 3-75 0,-4 0 0 0,-2 2 13 15,-5 2 9-15,-1 3-2 0,3-1-11 16,-3 5-14-16,4-1-13 0,-2 4-15 16,1 0-11-16,2 2-10 0,3 0-11 0,1 1-8 15,3 0-7-15,7-2-4 0,4 0 0 0,4-4 1 0,6 0 6 16,5-1 2-16,5-1 2 0,5-1-2 16,6-3-1-16,2 0-2 0,0-4-4 0,1-2 0 15,1-3-4-15,1-1-1 0,-3-5-1 0,-3 0 0 16,-2-2 2-16,-4-3 2 0,-2 0 0 0,-2-2 0 15,-1 0 2-15,-4-4-1 0,-4 0 2 16,-1-1 0-16,0-3-7 0,-5-1-2 0,-1-1-1 16,-3 0-4-16,-3 1 3 0,-2 1-2 15,-3 3-2-15,1 3-2 0,-3 1-1 0,-1 2-1 16,-3 1-2-16,0 2-1 0,-2 3-4 0,3 1-1 16,0 2-4-16,0 5-16 0,7-1-18 15,3 5-45-15,3 2-64 0,3 2-126 0,6 3-442 0,12-1-916 16</inkml:trace>
  <inkml:trace contextRef="#ctx0" brushRef="#br0" timeOffset="36437.9158">21854 2755 1688 0,'-4'-6'433'0,"-3"0"-125"0,0-4-104 0,3 5-39 0,-2-1-24 15,2 3-20-15,-4-2-24 0,4 1-26 0,-3 3-27 16,2 1-17-16,1 1-15 0,-3 3-8 0,0 2 3 15,-5 2-3-15,-3 5 1 0,3 0 1 16,-1 6-4-16,-3 3 3 0,6 0-2 0,-2 6 1 16,2 0-2-16,1-1 3 0,1 1-2 0,6-5-2 15,3-1 4-15,4-2-3 0,1-3 0 0,3-3 1 16,2-2-3-16,5-3 5 0,-2-1 4 16,5-3 2-16,-1-2 6 0,0-3 0 0,0-3 0 15,0-2 2-15,2-3 3 0,-1-2-5 0,-5-2-3 16,3-1 0-16,-5-3-8 0,-1 0 6 15,0-1-4-15,-3-1-3 0,0-2 8 0,-6 0-9 16,0-2 0-16,0-2 0 0,-4 2-4 0,0 1 1 16,-2 2-1-16,-3 1 0 0,-1 4-6 0,-2 0 5 15,3 6-5-15,0-2 0 0,-1 4-2 16,0 4-13-16,4 1-11 0,-2 2-15 0,2 1-28 0,-2 4-40 16,4 5-68-16,1 0-152 0,3 3-574 15,7 0-732-15</inkml:trace>
  <inkml:trace contextRef="#ctx0" brushRef="#br0" timeOffset="37014.9412">22514 2760 18 0,'3'-5'455'0,"5"-2"-131"0,-1-2-39 0,-2 1 9 15,2 4-4-15,-4 0-38 0,3 1-55 16,-4 0-49-16,0 2-37 0,3-2-20 0,-4 2 2 16,1-2-1-16,-2 2-1 0,1-1-2 0,0 1-15 15,0-1-10-15,-1 1-10 0,0 0-6 16,0 1-4-16,-1-1-5 0,0 2-6 0,1-1-10 16,-1 0-3-16,1 0-6 0,0 0-6 0,0 0 1 15,-1 0-7-15,0 1 1 0,0-1-2 0,-6 3-2 16,4-3 1-16,-4 2 0 0,3-1-1 0,-3 3-1 15,-2 0 2-15,0 1 1 0,0 2-1 0,0 0 5 16,1 3-5-16,-5 0 2 0,6 4 0 0,-5 0-3 16,2 1 2-16,-3 1-2 0,4-2 2 15,3 4-1-15,-2 0 0 0,-1-1 2 0,5 0-2 16,-2-5 3-16,4-1-2 0,1 0-1 16,0 0 3-16,2 1-5 0,1-3 4 0,0 0 0 15,6 2 2-15,1-2 2 0,0 1 3 0,3-1 0 16,1-1 1-16,3 2 2 0,-2-5-2 0,3 1 3 15,-3-3 1-15,5 2-1 0,0-5 2 16,1-3-1-16,0 1 0 0,1-4 1 0,1 1 0 16,-3 0 1-16,1-3 0 0,-5 1 1 0,0-1-1 15,-4-2 2-15,0-2-1 0,-3-1-3 0,-4-1 2 16,3-4-5-16,-5 1 0 0,-1-3 0 0,-1 0-3 16,-2-2 0-16,1-1-1 0,-6 3 0 0,3-3-3 15,-3 1 0-15,2 1-1 0,-4 3-2 16,2 5 3-16,-3-1-1 0,0 2-2 0,1 1 0 15,-1 3-3-15,-2 0-2 0,0 2-2 0,-5 6-5 16,2 0-1-16,-5 8-4 0,-6 1-15 16,5 3-61-16,-6 8-150 0,2 2-924 0,1 0-605 15</inkml:trace>
  <inkml:trace contextRef="#ctx0" brushRef="#br0" timeOffset="39588.4222">16683 5195 1 0,'6'-13'0'16,"-2"-3"270"-16,3-1 124 0,-2 4-23 0,1 2-11 16,-5 2-37-16,1 2-44 0,0 2-47 0,-2 4-57 0,0 0-56 15,-2 1-40-15,2 1-37 0,-1-1-21 16,1 1-9-16,0 0-5 0,0-1 1 15,0 2-1-15,0-2 0 0,0 0 1 0,-1 0-3 16,1 1 1-16,0-1 1 0,0 2 4 0,0-1 0 16,0 1 0-16,-1-1 0 0,1-1-6 0,0 2 0 15,0-2 1-15,0 0-2 0,1 0 5 16,-1 0 4-16,0-2 6 0,0 2 8 0,1 0 7 16,-1 0 8-16,0 0 5 0,1 0 0 0,1-3-8 15,1 0-2-15,0-2-8 0,2 0-4 0,-2-3 0 16,-1 0-4-16,-1-1-6 0,0-1-1 0,-1 1-2 15,-1-3-2-15,0 2 0 0,-1-2-1 0,-4 1-2 16,2 1-1-16,-3 2 0 0,3 1-5 16,-4 0-1-16,-1 4-3 0,-3 0-2 0,-6 3 0 15,-3 5 0-15,-8 3 1 0,-4 3 3 0,-6 5 0 16,-1 4 2-16,-3 4 0 0,2 3 1 16,-2 7-1-16,-3 5 2 0,3 6-1 0,2 3-1 15,3-1 0-15,8 1-1 0,5-1 0 0,6-2-1 16,7 0 0-16,8-5 0 0,12 0 0 0,7-3 1 15,7-6-1-15,7-4-1 0,6-4 3 16,8-6 2-16,7-4 2 0,8-6 2 0,1-4-2 16,1-7-4-16,-5-5-3 0,2-5 2 0,-8 0-2 15,-5-4 2-15,-6-2 0 0,-4-1-2 16,-7-3 5-16,-3-2-1 0,-4 1-1 0,-3-1 0 16,-5 1 0-16,-3 4 0 0,-6 2 2 0,-2 4 4 15,-2 5-2-15,-4 3 0 0,0 2-4 0,-4 1-5 16,-6 3-4-16,-4 2 1 0,-7 4 2 15,-5 4 1-15,-8 4 2 0,3 2 1 0,-1 5 0 0,4-1 1 16,4 4-1-16,1 1-1 0,7 0 0 16,8 2-5-16,4 1 3 0,1 0 2 0,8 3 0 15,8-4 6-15,2-3-9 0,10-4 0 16,2-5 1-16,9-3-1 0,6-7 7 0,-2-3 0 0,4-2-2 16,0-3-2-16,-1-5 0 0,-2 0-1 15,-1-4 1-15,-8 0 4 0,-4 1-3 0,-7 1 2 16,-5 0 0-16,-2 0-3 0,-3-1 9 0,-3 4 0 15,-2 1 2-15,-1 3 2 0,-1 0-4 16,-1 1-1-16,1 2-3 0,-3-2-1 0,2 3-7 16,-1 0-6-16,-1 1-4 0,-1 3-8 0,-3-1 10 15,-1 6 4-15,0-2 4 0,2 1 4 0,-1 5-3 16,0 2-1-16,-1-1 1 0,6-1-1 16,2 0-5-16,3-2-4 0,4-5-2 0,3-3-2 15,4-2 7-15,2-2 2 0,7-4 0 0,4 0 4 16,3-6-6-16,2 0 0 0,-1-1-5 15,-1-1-2-15,-1-3 3 0,-1 1 2 0,2 0 6 0,2-3 3 16,-1 0 3-16,0-1 2 0,0 2 0 0,-1 1 1 16,-5 2-1-16,0 3 0 0,-7 1 0 15,0 1 0-15,-5 2 2 0,-3 3 0 0,-3-1 1 16,0 4-4-16,-3-2-2 0,0 3-10 16,-3 4-7-16,0-1 3 0,0 5 2 0,-3 1 11 15,0 5 11-15,0 0 0 0,-3 2 3 0,1 4-2 16,-1-3-2-16,-2 1-3 0,4 0-3 0,3 0 1 15,2-2-1-15,3-3 4 0,7-1-5 0,6-3-4 16,4-5-1-16,8-7-10 0,1-3 4 16,3-3-1-16,2-4 0 0,-1-3 2 0,-2-1 1 15,-2-5 5-15,3-2 2 0,0-4 7 0,-2-1-2 16,-1-2 2-16,-2-2 3 0,0-1-1 16,-1 2 9-16,-3 0 9 0,-5 1 16 0,-4 5 11 15,-5 2 2-15,-3 2 2 0,-1 6-4 0,-3 1 8 16,-2 3 3-16,-1 6 1 0,0 3-12 0,0 2-24 15,-1 2-15-15,1 1-26 0,-1 2-6 0,-1 4 4 16,-4 6 2-16,-2 5 12 0,1 7 4 0,-3 1 1 16,1 5 0-16,2 2-1 0,0-1-1 15,3 4-6-15,-1-2 6 0,1 3 0 0,0-1-2 16,1 0 7-16,2 1-8 0,-2 0-1 0,2 1-6 16,-1 1-21-16,-2-7-33 0,2 1-60 0,0-5-69 15,1-4-112-15,0-8-245 0,1-1-462 16,1-9-224-16</inkml:trace>
  <inkml:trace contextRef="#ctx0" brushRef="#br0" timeOffset="39752.9002">17860 5532 997 0,'-3'-5'903'0,"2"-1"-515"15,-2 3-171-15,4 1-64 0,2 2-52 16,0-1-43-16,7-3-34 0,7 0-21 0,6 0-9 15,5-1-2-15,9 4-11 0,9 1-32 0,6 1-120 16,7 0-328-16,1 3-984 0</inkml:trace>
  <inkml:trace contextRef="#ctx0" brushRef="#br0" timeOffset="39956.6862">18781 5465 2074 0,'-5'-1'346'0,"-1"-2"-85"16,1 1-52-16,3 1-28 0,2-2-43 0,0 1-40 16,2-1-29-16,0 3-26 0,4-3-15 15,2-1-14-15,3 2-10 0,8-2-2 16,4 3-2-16,4 1 0 0,4 2-2 0,3 2 0 0,-3 2-8 16,2 1-20-16,-1 2-35 0,-1 1-70 15,-3 4-120-15,-3-3-310 0,-3 5-993 0</inkml:trace>
  <inkml:trace contextRef="#ctx0" brushRef="#br0" timeOffset="40127.6647">18622 5759 1226 0,'-9'3'310'0,"0"3"-96"0,0-2-36 0,7 0 38 16,3-3 35-16,0-1 6 0,1 0-37 15,1 0-45-15,5 0-41 0,6 0-38 0,9-1-30 0,6-3-28 16,7 2-19-16,6-2-8 0,6-1-5 15,3 1-8-15,3 2-16 0,1 0-38 0,1 2-76 16,3-1-178-16,1 1-697 0,1-2-668 16</inkml:trace>
  <inkml:trace contextRef="#ctx0" brushRef="#br0" timeOffset="40473.8269">20178 5089 1655 0,'4'-12'274'15,"0"-5"37"-15,0-3-55 0,0 8-22 0,0 0-28 16,-3 4-43-16,0 3-48 0,-1 4-44 15,-1 1-30-15,1 3-26 0,-1 0-15 0,1 2-2 16,-1 3 2-16,-6 5 4 0,3 9 12 16,-4 3 6-16,0 4 4 0,0 8 4 0,-4 0-3 15,4 3-2-15,-4 3-1 0,0-1-6 0,-2-1-2 16,-2 5-4-16,4-3-3 0,-2 2-3 0,4-5 0 16,4-1 0-16,0-3-1 0,2-4 1 0,0-1-2 15,3-1-3-15,2-1-2 0,3-2-8 0,0-3-19 16,2-2-34-16,0-1-52 0,3-6-95 15,5-3-291-15,-2-4-1191 0</inkml:trace>
  <inkml:trace contextRef="#ctx0" brushRef="#br0" timeOffset="40835.2684">20763 5368 2741 0,'-2'-4'151'0,"-2"-3"-20"0,3 2-49 0,-2 3-19 16,3 4-15-16,-4 1-12 0,-2 3-17 0,-6 1-1 16,-3 6 2-16,-7 4 1 0,-1 5-1 0,-2 1-7 15,5 2-4-15,1-1-3 0,6 4-1 0,1 0-1 16,4-1 2-16,6-2 0 0,3-2 1 16,5-5 0-16,4 0 2 0,2-4 1 0,4-2 0 15,4-3 4-15,5-3 0 0,-1-4-2 0,5-1-1 16,-6-4-4-16,1 0-3 0,-3-6 3 15,-4-1 2-15,1-3-1 0,-3 1 2 0,-2-5-2 16,-3 4-2-16,-5-5 0 0,1 1-1 0,-5-1-1 16,-2 1-1-16,-5 0 0 0,2 1-2 0,-5 1-2 15,-2-1-4-15,-7 1-2 0,1 2-1 16,-5 1 0-16,0 4 1 0,-2-1 2 0,-4 1-2 16,0 2 0-16,2 4-3 0,1 1-4 0,3 2-8 15,6 3-23-15,1 2-55 0,4 5-97 0,3 2-288 16,7 3-1171-16</inkml:trace>
  <inkml:trace contextRef="#ctx0" brushRef="#br0" timeOffset="41402.6975">21812 5060 570 0,'0'-10'877'0,"1"-3"-468"0,0-1-88 0,-1 5-73 16,0 3-40-16,0 2-33 0,0 2-46 0,-1 0-50 15,1 4-46-15,-2 0-29 0,-4 4-11 16,-5 5 7-16,-5 7 14 0,-9 6 10 0,-5 6 8 0,-3 6 7 16,-7 2 1-16,-4 2-1 0,-2 3 1 15,3 0-9-15,-4 3-7 0,6 0-5 0,0 4-10 16,8 0-3-16,6-3-3 0,9-4-1 15,9-2 2-15,8-5 3 0,6-6 1 0,6-1 3 16,5-5 3-16,7-3 0 0,6-4 3 0,2-4 3 16,3-4-6-16,5-5 3 0,-5-6-4 0,3-2-3 15,-6-5 5-15,-1-2-4 0,-6-2 1 0,-3 0 0 16,-4-3-1-16,-3 0-1 0,-3 1 1 16,-5-3-2-16,-2 1-6 0,-1 1 3 0,-8-1-4 15,1 2-4-15,-5 1 2 0,-5 2-6 0,-4 0-3 16,-4 3 2-16,-6 0-1 0,-5 5 1 15,-2-1 5-15,2 3 1 0,-2 0-1 0,4 2 2 16,5 2-3-16,3 0-5 0,6 0-6 0,5 2-26 16,5 1-44-16,6-1-49 0,3 3-72 0,10 0-161 15,12 0-682-15,13-2-589 0</inkml:trace>
  <inkml:trace contextRef="#ctx0" brushRef="#br0" timeOffset="42172.945">22419 5307 841 0,'-7'-8'684'16,"-2"-1"-480"-16,3-4-56 0,1 6-17 0,4 2 0 16,0-1-8-16,1 1-21 15,0 3-11-15,1-2-15 0,0 1-15 0,0 1-17 0,-1 1-8 16,1 1-4-16,2 0-1 0,-3 0 1 0,0 0-4 15,0 0-6-15,0 0 4 0,-3 0-3 16,3 0 6-16,0 0 6 0,0 0-1 0,0 0 2 16,-1 0-3-16,1 0-4 0,0 1-5 0,0-1 1 15,0 0-6-15,0 0-3 0,0-1-1 16,0 1-8-16,0 0-1 0,0 0-2 0,0 0-3 0,0 1 1 16,0-1 0-16,0 0 1 0,0 0 1 15,0 0 8-15,1 0 6 0,-1 0 4 0,0-1 6 16,0 1-5-16,0 0-4 0,0 0-1 0,0 0-7 15,0 0 3-15,0 0-4 0,3 0-4 0,-3-1 2 16,-3 1-5-16,3-3-1 0,0 3-1 16,-1-1 3-16,1 1-2 0,0 0-2 0,0 0 2 15,0 1-8-15,0-1 7 0,0-1-1 0,0 1-2 16,0 0 5-16,0 0-5 0,0 1 4 0,0-1-2 16,0-1 4-16,0 1-2 0,0 0 0 15,0 1 2-15,0-1-4 0,0 0 6 0,0 0 0 16,0 0-1-16,0-1 4 0,0 1-4 0,0 0-2 15,0-1 0-15,0 0-4 0,0 1 1 0,0-1 1 16,0 1 0-16,0 0-3 0,0 0 2 16,0 0 0-16,-1 0-1 0,1 0 6 0,0 0-7 15,0 0 0-15,0 0-1 0,-1 1-5 0,1-1 1 16,-1 2-1-16,-4 2 0 0,3-1-1 0,-6 2 6 16,1 0-1-16,-1 2 2 0,-2 2 10 0,0 2-8 15,0 0 1-15,0 2 2 0,-2 2-6 16,2 1 4-16,1-2-3 0,1 3 0 0,2-2-1 15,2 2 1-15,3 1 3 0,1-1 0 16,1-1 8-16,6 4-3 0,1-1 0 0,4 1 2 16,2 0-7-16,6-1 5 0,1 0 0 0,1 2-1 15,3-4 3-15,-2 1-4 0,-2 0-2 16,-3 1 0-16,-4-1-3 0,-3-2 1 0,-3-1 1 0,-1-1-1 16,-4 1-1-16,-2 0 2 0,0 0-1 0,-1-1-1 15,-1-1 3-15,0 0 0 0,-3 0 0 16,-3-3 1-16,-2 1-1 0,-2-3 2 0,-3 2 1 15,-2-4 1-15,-3-2-1 0,0 1 0 0,-3-3 0 16,0-2-3-16,-1-4 4 0,-2 1-3 16,2-4 1-16,2-1-2 0,-1 0-6 0,4-4-3 15,-2 0-12-15,2-3-16 0,2 0-26 0,1-2-43 16,3-2-75-16,1-2-148 0,3 2-561 0,4-3-753 16</inkml:trace>
  <inkml:trace contextRef="#ctx0" brushRef="#br0" timeOffset="42372.5655">22406 5278 1503 0,'6'-4'528'0,"1"-3"-234"0,3-2-98 16,4 3-31-16,-2-2-13 0,5 0-30 0,-2 2-35 16,3-2-24-16,4 1-25 0,4 2-14 15,4 2-11-15,3 1-3 0,5 0-5 0,-4 2-2 16,3 0-1-16,-3 0-2 0,2 2 0 0,-1-2-2 15,3 3-3-15,-4-2-11 0,2 3-31 0,-2-2-69 16,-3 0-139-16,0 2-364 0,-1-2-970 0</inkml:trace>
  <inkml:trace contextRef="#ctx0" brushRef="#br0" timeOffset="42708.9337">23231 5279 724 0,'-5'5'261'0,"-3"2"-28"0,-2 1 45 0,-2 2 21 15,2-1-7-15,-4 1-35 0,-3 3-35 0,-1-2-44 16,1 5-42-16,-7 1-39 0,3 1-13 0,2 3-20 16,2 0-15-16,0 1-10 0,3 0-17 0,1 1-9 15,5-3-2-15,3 2 1 0,5-1 2 16,5-3 6-16,7 0-1 0,1-2 3 0,8-2-1 16,7-1-3-16,5-4 2 0,4-2-4 0,2-4-3 15,-2-2-3-15,2-4-2 0,-6-4 0 0,1-1-2 16,-3-2 3-16,-1-4 0 0,-5 2-1 15,-4-2 2-15,-1 0 1 0,-2-3 1 0,-7 0 1 16,-3-1-2-16,-4 1-3 0,-3 0-1 0,-2 2-2 16,-2-1-3-16,-5 2-3 0,-2 2-3 15,-10 1-4-15,-1 1-1 0,-9 2 0 0,-2 0 3 16,-5-1 0-16,4 3 3 0,1 1-1 0,1 2-5 16,4 1-9-16,7 4-18 0,7-1-41 0,4 5-51 15,8 0-61-15,5 4-89 0,10 1-170 16,9-2-515-16,9-3-411 0</inkml:trace>
  <inkml:trace contextRef="#ctx0" brushRef="#br0" timeOffset="43026.9723">23885 5379 1345 0,'2'-2'516'0,"-2"0"-185"0,1 1-97 0,-1 1-58 16,0 1-44-16,-1-1-50 0,1 2-38 0,-3 0-22 15,-5 5-2-15,-1 3 9 0,-4 3 9 0,-5 3 5 16,-1 2-4-16,5 0-7 0,-4 3-10 15,8 1-7-15,0 1-5 0,3 0-1 0,3 1-1 16,3 1 0-16,3-6 4 0,8 3 2 0,-1-1 7 16,3-3 0-16,7 0-2 0,0-7 9 0,2-1 0 15,1-5-1-15,3-2 6 0,-4-2-11 16,3-5-1-16,-3 1 0 0,2-7-2 0,-2 0 1 16,1-4 1-16,-5-1 2 0,1-1-4 0,-5-4 4 15,-3 0-1-15,-1-3-2 0,-2-2-1 0,-4 1-6 16,-3-1-3-16,-1-1-3 0,-4 2 0 15,-4 1-3-15,-2 2 0 0,-5 0-4 0,-3 2-4 16,-2 2-3-16,-6 2-3 0,-5 5-4 16,-1 2-2-16,-6 6-11 0,-3 6-25 0,-2 3-58 15,-8 3-124-15,-2 8-582 0,1 2-908 0</inkml:trace>
  <inkml:trace contextRef="#ctx0" brushRef="#br0" timeOffset="43734.379">19634 6229 791 0,'-3'-2'348'0,"1"-2"-41"0,1 1-60 15,1-2 2-15,1 1-18 0,0 0-35 0,0 1-41 16,3-1-29-16,-2 1-26 0,1-1-21 15,-2 1-17-15,3 1-15 0,-2 0-8 0,0 1-9 16,0 0-5-16,1 0 0 0,-1 1-5 16,1 0 2-16,-2-1-1 0,4 2-1 0,0-1 1 15,1 0 1-15,2 1 3 0,5-1-4 0,1 0 6 0,6 1-2 16,2-1-5-16,7-1 1 0,5 0-4 16,7 0-2-16,4-2-1 0,6 2-2 0,3-3-3 15,7 1-2-15,4-2-1 0,3 3-2 0,3-2 4 16,7 2-1-16,-2-2-2 0,4 0 4 0,4 0-3 15,0 1-4-15,5 1 0 0,5 0 2 16,0 1-3-16,9 1 7 0,2-2-1 0,6 0-1 16,4 1 4-16,-1 1 1 0,7-2 3 0,2 1 3 15,0 0-3-15,7 1 0 0,-1-1-1 16,-4 1-4-16,1 0 0 0,-1 1-2 0,-5 0 0 16,-3-1-3-16,-3 1 4 0,-3 2-1 15,-2 1 2-15,-4 0 3 0,-3 0-4 0,-2 2-1 0,-4 0 0 16,-7 0 1-16,-2 2 1 0,-7-3-1 15,-6-1 1-15,-5-2-2 0,-5 0-1 0,-5-1 1 16,-7 1-1-16,-4-2 2 0,-7-2 0 0,-9 1 4 16,-5-2 5-16,-12 0 3 0,-1 2 6 15,-8-4 0-15,0 0-2 0,-3 1-3 0,-1-1-3 16,-1 3-5-16,2-2-1 0,-2 1-1 0,-1 0-4 0,-1-1-1 16,-2 2-2-16,2-1-3 0,0 0 1 15,0 1-2-15,0-1 0 0,0 2 0 16,0-1-6-16,1 0-7 0,-2 2-15 0,0 2-24 0,0 0-44 15,-4 3-90-15,-8 3-393 0,-1 4-1230 16</inkml:trace>
  <inkml:trace contextRef="#ctx0" brushRef="#br0" timeOffset="50342.5335">3765 7459 1 0,'0'-2'0'0,"0"-3"0"0,-2 0 0 0,1 0 0 16,0 2 205-16,0 0 108 0,1-1-49 0,-2 0-33 15,1 0-45-15,1 1-46 0,0 0-26 0,0 1-17 16,0 0-6-16,0 1-1 0,-1-1-4 0,1 1-8 16,-2 0-10-16,2 1-10 0,-1-2-7 15,0 1-7-15,0-1-8 0,-2 1-7 0,1 0-9 16,-1 0-3-16,-1 0-2 0,0 0-2 0,-1-1 4 16,-2 1-2-16,1 0 1 0,-1-1-1 15,0-1-2-15,0 2 0 0,-2-2-1 0,-3 3-1 16,2-1-1-16,1-2 0 0,-2 2 1 0,1 0 1 15,0 0 1-15,0 0-2 0,0 0-2 16,0 1-2-16,-1-1-2 0,1 1 1 0,0-1-2 16,-2 1 1-16,2 0-3 0,-1 1-2 0,0 0 0 15,-1 0 0-15,1 2 2 0,-3-2-2 0,0 3 0 16,1 0-1-16,0-1-2 0,0 1 3 0,-2 0 0 16,0 1 0-16,2 0 2 0,-3 1-2 0,3-1 1 15,1 1-2-15,-4 1 3 0,3-2-1 16,1 2 0-16,0 2-1 0,-2-3-3 0,1 2 3 15,-1 0-1-15,-2 3 2 0,4-1-1 0,-4 1-1 16,3 1-1-16,-1 2 0 0,0 2 2 16,0-4-1-16,1 2 1 0,-3-2 0 0,4 1-3 15,1-2 2-15,-3 2 1 0,1-1-1 0,2 3 2 16,0-2-3-16,-1 2 1 0,0 0 0 0,-1-1 1 16,0-1 0-16,1 1-1 0,1 2 1 15,-1-1-1-15,0-2 0 0,1 2 2 0,-2-1-1 16,1 2 1-16,0 1-2 0,1 0 0 0,-1 1-2 15,-2 1 1-15,4 1 2 0,-2 1 0 0,1-1 1 16,-3 1-2-16,0 1 1 0,4 2 0 0,-3 1 0 16,3 1 2-16,-1 0-3 0,0 0 1 15,-1 2 0-15,2-2 0 0,-1 4 0 0,0-3-1 16,1 3 1-16,1 0-2 0,2 0 3 0,-1-2 0 16,0 4 1-16,0-3 2 0,3 1-3 15,-1 2 1-15,1-1-3 0,1 1-1 0,0 1 3 16,2 0 0-16,-2 0 4 0,3 1-4 0,1 1 4 15,0 1-2-15,3-2-2 0,1 3 6 16,0 0-6-16,3-1 2 0,1-3 2 0,4 0-1 16,-2-3 2-16,1-1 2 0,3-2 3 0,1 3 0 15,2-3 4-15,0-1-4 0,1-2-2 0,1-1 6 16,2 0 0-16,0-2 9 0,7 0 2 16,1 1 0-16,-1 1 4 0,3-1-1 0,3 1-3 0,-3 0-3 15,-1 0-3-15,1-1-3 0,0-1 1 16,1-1 3-16,1-1-7 0,1-2 3 0,0-1 6 15,2-3-6-15,-1-5 11 0,5-2-4 0,-3-3 4 16,2-5 5-16,5-2-4 0,-3-5 2 0,3-4-8 16,0-3-2-16,2 0-6 15,2-5-1-15,-3 0-3 0,-2-3-5 0,0-1 5 0,-2 1-3 16,1-1-1-16,-1-1 2 0,0 2-5 0,0 0 0 16,-3 2-1-16,-5 1 3 0,1-1-4 0,-2 1 2 15,-1-2 1-15,-1-1-4 0,0-2 6 16,0-3-2-16,-3 1-1 0,1-2 5 0,-2 0-6 15,1-2 2-15,1-4 2 0,-3-2-1 0,0-4 1 0,0 2 2 16,-6-3-1-16,0-1-2 16,-2-1 2-16,0-1-4 0,-1 0 1 0,-4 3 2 0,0 2-3 15,-4 2 1-15,-2 0-1 0,1-3-1 16,-5 5-1-16,3-2 2 0,-5 0 1 0,0 4-2 16,-3 2 5-16,-1 0-5 0,0 2-2 0,-2-1 6 15,-2 0-5-15,0 3-1 0,0 1 0 0,-1-4-4 16,-2 5 3-16,-4-3 1 0,3-1 2 15,-4 0-2-15,-1 0-1 0,-1 2 0 0,-5 1 1 16,3 3 2-16,-5 1-4 0,2 4 1 0,-3 2-1 16,0-1-1-16,2 5 4 0,-4-4-2 0,0 4 0 15,-2 1 1-15,-3 0-2 0,0 3 1 16,0 1-2-16,2 0 2 0,1 1-2 0,1 0 2 16,2 3-1-16,-1-2-1 0,3 0 4 0,1-2-2 15,2 2 1-15,-2 0 1 0,-1 0-2 16,2 2-1-16,-3 2-1 0,2 0 0 0,0 2-2 15,-2 0 2-15,1 1 1 0,-2 0-2 0,0 1 3 16,3 0-1-16,-2 2-3 0,1 0 4 0,1 1-4 16,3 3 0-16,-3 0 3 0,4-1-3 15,2 3-1-15,0 1 1 0,1 0-3 0,3 2 2 16,-1 1 2-16,2-1-2 0,2-1 1 0,-1 2-2 16,3-1-7-16,0 1-4 0,1 2-11 15,3 0-27-15,0 3-40 0,3-2-54 0,1-1-67 16,1 0-112-16,3 1-233 0,3-3-365 0,3 0-13 15</inkml:trace>
  <inkml:trace contextRef="#ctx0" brushRef="#br0" timeOffset="50726.6392">3480 7601 1 0,'-4'-12'380'0,"-2"0"182"0,2-4-75 15,0 4-112-15,3 2-80 0,1 2-74 16,-2 2-65-16,2 5-60 0,0 1-56 0,2 1-37 16,-1 5-11-16,3 1 4 0,-2 5 13 0,2 3 11 15,0 5 3-15,-2 2 2 0,0 4 9 16,-2 4 7-16,0 4 7 0,-2 5 4 0,-3 5-6 16,-5 7-8-16,3 4-3 0,-3 7-7 0,-4 2-4 15,1 1-4-15,0 1-8 0,-3 4-1 16,2-1 0-16,0-1-7 0,4-3 4 0,-2-2 1 15,2 2 1-15,0 0 7 0,-1 3-5 0,3-2-3 16,0-1-3-16,2-3-3 0,2-3 2 0,-3 0 1 16,5-4-1-16,-3-2-3 0,1-1 0 0,-1-7 0 15,0-5 0-15,0-3 4 0,0-2-1 0,-1-6-3 16,3 1 1-16,1-10-4 0,1-5 2 16,0-2 4-16,1-5-1 0,0-2-1 0,0-3-4 15,0 0-3-15,0-3-4 0,1-3-3 0,0 1-23 16,0-4-38-16,2-7-71 0,3-4-132 15,4-8-334-15,2-9-945 0</inkml:trace>
  <inkml:trace contextRef="#ctx0" brushRef="#br0" timeOffset="51031.2802">4000 7994 863 0,'9'-23'518'0,"2"-5"-22"15,1-4-148-15,-4 7-95 0,-3 5-57 0,-1 1-36 0,-2 5-25 16,-1 5-27-16,-1 2-25 0,-1 3-30 16,1 4-27-16,-2 0-17 0,2 4-9 0,-2 3-2 15,0 5 5-15,-2 8 7 0,-1 7 3 0,-1 7 6 16,-2 2 2-16,-3 10-5 0,4 0 4 16,-2 4-4-16,-1 5-3 0,-1 1 1 15,-1 6-2-15,1 0-2 0,1 1-2 0,0-2-2 16,2-2-1-16,1-5 0 0,1-3 0 0,2-3-5 15,-1-3-3-15,2-2 0 0,-3-1-3 0,1-5 6 16,1-1-2-16,0-4-5 0,2-5-10 0,-2-1-20 16,0-3-14-16,-1-3-33 0,-1-2-43 0,1-4-59 15,-1-4-144-15,-2-1-394 0,2-2-854 16</inkml:trace>
  <inkml:trace contextRef="#ctx0" brushRef="#br0" timeOffset="51405.4187">2806 8632 477 0,'-11'-4'373'0,"-6"0"-30"0,0-2-81 0,4 3-21 16,6 2 7-16,4 0-43 0,2 0-65 0,1 1-57 15,1 0-54-15,-1 1-25 0,3 1-1 0,2 1 18 16,6-1 30-16,1 3 30 0,8-3 19 16,8-1 2-16,11-2-8 0,8-2-20 0,11-7-18 15,6 0-14-15,3-2-9 0,6 0-7 0,4-1-9 16,4-1-4-16,2-2-1 0,-3-1-2 16,1 1-1-16,-4 2-3 0,-4 0-1 0,-4 3-4 15,-7-3 3-15,-4 1 1 0,-8-1-3 0,-6 3 3 16,-7-1-4-16,-7 4 2 0,-9 0 1 15,-9 1 0-15,-2 1 5 0,-6 2 0 0,-4-1-4 16,-2 0-7-16,-2 1-10 0,-3 0-10 0,-2 0-14 16,-5 2-19-16,-4 0-35 0,-4 0-55 0,-1 0-112 15,-2 0-270-15,-1 1-470 0,-3-1-71 0</inkml:trace>
  <inkml:trace contextRef="#ctx0" brushRef="#br0" timeOffset="51929.8378">3041 7980 953 0,'-2'-9'428'0,"-5"-2"-88"15,5-2-62-15,-2 1-47 0,1 2-36 16,2 3-46-16,-2 3-49 0,0 1-42 0,2 3-32 16,-1 3-23-16,0 2-8 0,-3 7-1 0,-3 5 6 15,0 5 3-15,-1 3 2 0,-2 4 2 0,-1 4 0 16,-1 2 1-16,-1 2-1 0,2 1-1 16,-1-3 0-16,3-2 0 0,2-6 2 0,-1-1-2 15,2-6-3-15,4-2-1 0,0-4-3 0,0-4 6 16,3-6 5-16,0-2 10 0,0-2 21 0,0 0 14 15,1-2 11-15,-1 0-12 0,3-6-14 0,0-6-21 16,1-6-16-16,3 0-1 0,1-7-6 16,0 0 5-16,1 0 1 0,4-4 0 0,-1-2 3 15,3 1-5-15,-2-2 1 0,-1 2 0 16,-2 2 2-16,-1 2-2 0,0 4 0 0,2 4-1 0,-2 1-1 16,-2 4 3-16,-1 2 4 0,1 4 0 15,-3 3 0-15,-1 4-4 0,2 2-2 0,-1 5-6 16,1 2 4-16,1 4 0 0,1 5 0 0,-1 6 4 15,-2 1-5-15,3 2 5 0,-4 3 2 0,2 1-1 16,-1 0 6-16,0-1-8 0,1-3-1 16,0 0-2-16,1-1-4 0,2-2 7 0,-3-1-1 15,2-3 1-15,-2 1-8 0,1-1-7 0,2-2-24 16,-4-2-42-16,0 0-54 0,0-3-104 0,-2 1-174 16,-2-4-403-16,0-3-618 0</inkml:trace>
  <inkml:trace contextRef="#ctx0" brushRef="#br0" timeOffset="52101.6391">2890 8285 685 0,'-5'-6'635'0,"1"-2"-154"0,1-2-195 15,6 0-91-15,1 2-53 0,4-3-37 16,6 0-27-16,4-2-26 0,5 0-18 0,4-1-9 16,0 0-11-16,8 1-6 0,1-1-5 0,2 2-1 15,-3 3-4-15,3 0-16 0,-2 2-46 16,-1 0-144-16,-1 3-341 0,-4 0-916 0</inkml:trace>
  <inkml:trace contextRef="#ctx0" brushRef="#br0" timeOffset="52476.5288">2465 6668 2244 0,'4'-5'-84'0,"0"-2"-4"0,5 1 5 0,-4 4 62 0,0 2 29 15,-4 0 7-15,-1 1-3 0,0 0-13 0,1 1-12 16,2 0 16-16,2 0 18 0,0 4 25 15,4 2 32-15,1 1 4 0,4 6-5 0,-1 0-5 16,2 5-13-16,3 0-11 0,1-1-4 0,1 5-5 16,1-2-5-16,1 2-4 0,0-4-4 15,2 1-5-15,0 2-6 0,-1-2-1 0,-2 3-3 16,5 0 4-16,-4 2 0 0,4 1 0 0,-4 0 0 16,0-1-5-16,-1-1-2 0,0-1-4 15,-3-2-8-15,-2-5-9 0,-2-2-18 0,-2-6-10 0,-1-2-20 16,-1-4-33-16,-1-1-58 0,0-3-105 15,1-2-182-15,-2 0-338 0,0-5-144 0</inkml:trace>
  <inkml:trace contextRef="#ctx0" brushRef="#br0" timeOffset="52691.9498">2971 6754 121 0,'-12'-16'780'15,"-5"-7"-128"-15,0-2-202 0,1 8-107 0,7 6-86 0,0 3-62 16,3 3-64-16,2 3-50 0,-1 1-38 15,3 4-37-15,0 1-8 0,-2 5-4 0,-6 8 4 16,-5 7 8-16,-1 8-2 0,1 3-3 0,2 1-1 16,3 3 0-16,-1 2 2 0,0 6 0 0,-1 2 0 15,-1 5-4-15,2 3 0 0,0 2-9 16,2-2-24-16,2-5-45 0,1-7-61 0,2-5-86 16,1-8-133-16,3-6-225 0,-1-3-308 0,-2-7 164 15</inkml:trace>
  <inkml:trace contextRef="#ctx0" brushRef="#br0" timeOffset="52981.1152">2484 7072 1441 0,'-1'-4'454'0,"-2"0"-118"0,-3-2-93 0,6 2-54 15,0 2-57-15,2-1-50 0,3-1-33 0,1-2-25 16,7 0-6-16,6-2-2 0,7-2 0 0,5 4 0 15,5-4-3-15,4 2-3 16,4 0 0-16,-1-2 3 0,3 3-6 0,-3 1-2 0,-1-1-2 16,2 3-5-16,-6 0 6 0,-2 0-2 15,-6 2 2-15,-6 1 3 0,-3-1-7 0,-4 2 1 16,-5 0-1-16,-4 0 0 0,-5 0 1 0,-2 0 1 16,-2 0 1-16,1 0-3 0,-1 2 6 0,1-2 1 15,-1 0-3-15,0 1 1 0,1-1-13 0,0 0-13 16,-2 1-9-16,2 2-59 0,-1 1-126 15,1 6-372-15,1-2-1037 0</inkml:trace>
  <inkml:trace contextRef="#ctx0" brushRef="#br0" timeOffset="53714.5995">2789 8740 1 0,'-3'-1'521'0,"-2"-1"-29"0,0-1-77 16,0 1-72-16,1-1-87 0,0 1-51 15,0 0-42-15,0-2-32 0,0 3-25 0,0-2-19 16,2 1-12-16,-1 1-17 0,2 1-11 0,-1-1-16 15,2 2-14-15,2-1-10 0,-2 0-8 16,0 1-4-16,0-1-1 0,1 0 5 0,2 4 4 16,0-2 7-16,3 1 10 0,1-1 4 0,1-1 8 15,7-1 1-15,1 0-1 0,4-2-5 16,5 1-8-16,-1-2-8 0,4 2-3 0,-2 1-6 16,-3 1-1-16,-2 0 1 0,-6 3 0 0,-3-1-2 15,-4 1 0-15,3 1-2 0,-4 2-1 0,-2-2 4 16,-1 3-3-16,-3 3 3 0,-1-1 0 15,-2 5-2-15,-4 1 6 0,0 3 0 0,-3 2-1 16,-3 1 4-16,1 1-4 0,-2-1-1 0,2 0-1 16,0 0 1-16,-3-2-4 0,3 0 3 15,1-2 2-15,0 1-5 0,5-4 3 0,0-1-2 16,2 0-1-16,2-2 2 0,0 1 0 0,1-4-1 16,1 0 1-16,0-4-3 0,2-1-2 0,2 0-7 15,-1 1-22-15,1 2-36 0,4-4-53 0,-2 0-110 16,0-2-210-16,4-2-531 0,-4-1-343 0</inkml:trace>
  <inkml:trace contextRef="#ctx0" brushRef="#br0" timeOffset="54006.0208">2729 9031 1543 0,'0'-1'458'0,"0"-3"-177"0,2 0-96 16,4-2-54-16,3-2-26 0,4-1-15 15,2-1-14-15,6 0-20 0,3 0-17 0,4-1-9 16,6 0-9-16,-1 1-5 0,2-1-5 0,-2 4-6 16,-3 1-3-16,-2 3 1 0,-5-3 0 0,0 4-1 15,-2 1 3-15,-4 1-5 0,0-1 0 0,-5 1 1 16,-1-1 0-16,-4-1 0 0,-3 2 2 16,-2 0-1-16,-1 2-1 0,-1-2 6 0,0 0-3 0,-1 0-1 15,1 1 0-15,0-1-6 0,0 0 0 16,0 0 0-16,0 0-8 0,0 0 0 0,1 1-14 15,0 0-36-15,2 0-62 0,0 2-111 0,4-3-254 16,0-2-534-16,5-1-81 0</inkml:trace>
  <inkml:trace contextRef="#ctx0" brushRef="#br0" timeOffset="54761.1685">4860 8379 1 0,'-4'0'0'0,"0"-2"0"0,-5 1 0 0,4-1 23 16,-1 0 152-16,3 2-30 0,-3-1-4 15,1 1 7-15,0 1 8 0,0-1 8 0,0 0 11 0,1 0 15 16,0 0 7-16,1 2-10 0,2-2-17 15,-2 0-22-15,2 0-22 0,2 0-24 0,-1 0-25 16,0 0-23-16,0 1-20 0,3-1-9 16,-3 0-6-16,1 0-8 0,-1 0-5 0,0 0-9 15,0 1 1-15,1-1 7 0,3 0 13 0,1 0 23 16,5 0 20-16,1-1 14 0,8-3 1 0,3-3-6 16,9-5-13-16,7-2-12 0,4-4-4 0,1-1-9 15,7 0-3-15,7-4-2 0,0 3-4 16,4-4 0-16,4 2-3 0,-3 1-3 0,1-2-2 15,-1 2-1-15,3-1 2 0,-2-1-3 0,-2 2 1 16,-3-1-6-16,2 1-1 0,-3 1-3 16,1 2-2-16,-4-2 5 0,-3 4-3 0,-6-1 1 15,-7 2-1-15,-1 1 0 0,-6 3 0 0,-3 0 0 16,-5 1 0-16,-2 2-7 0,-2 2 5 0,-3 0-1 16,-2 3-2-16,0-3 8 0,-2 2-3 0,0 2-4 15,0-1 2-15,-2 2-4 0,0 0-1 16,-2 0-4-16,-3 0-5 0,3 0-12 0,-4 1-15 0,4 0-24 15,-3 0-38-15,-1 0-45 0,-3-2-70 16,-2 2-70-16,0-1-69 0,-5 2-161 16,0-1-253-16,-5 0 39 0</inkml:trace>
  <inkml:trace contextRef="#ctx0" brushRef="#br0" timeOffset="54981.307">6204 7696 1 0,'-6'-8'300'15,"0"-3"274"-15,-2-1-131 0,1 3-91 16,6 2-68-16,-1-2-61 0,2 4-34 0,0 0-41 15,2 3-51-15,1 1-34 0,1 1-32 16,0 1-17-16,4-1 4 0,7 3 5 0,2 2 4 0,6 6-1 16,3 2-1-16,3 3-1 0,-2 4-2 15,-1-1-2-15,0 4-6 0,-3 2-4 0,-3-2-2 16,-4 4-4-16,-3-1 7 0,-8 2-2 0,-3 2 3 16,-5-1 2-16,-1-1-4 0,-6 1 4 15,-5-4 0-15,0-1 0 0,-4-2 0 0,-1-1-6 16,-1 0-8-16,-3-1-11 0,1-2-23 0,0-1-58 15,2-3-120-15,3-1-363 0,5-3-1015 0</inkml:trace>
  <inkml:trace contextRef="#ctx0" brushRef="#br0" timeOffset="56223.4853">8148 7086 1 0,'4'-8'0'0,"-2"-7"0"0,-1-4 0 0,1 4 0 16,-1 0 14-16,-2 2 332 0,0 0-59 16,0 0-51-16,-2 3-23 0,-2-2-8 0,0 3-20 15,-2 0-15-15,-2-2-22 0,1 4-29 0,0 0-15 16,-1-1-12-16,-1 1-13 0,-2 1-16 0,-2-1-9 16,3 2-12-16,-7 1-10 0,2 2-6 0,-4 1-12 15,-2 1 0-15,-4 1 0 0,1 0 0 0,-1 2 3 16,3 0-2-16,-4 1 0 0,2 2 0 15,-2-2 3-15,-1 2 0 0,4-1 1 0,-2 2 2 16,2 0-8-16,2-2 2 0,-1 2-2 0,5 0-3 16,-2 0 1-16,3 1 0 0,2 1-3 0,-2-1-2 15,0 3 1-15,3 0-3 0,-3-2-1 16,5 3 0-16,-6-1-3 0,5 2 1 0,-4-1 1 16,3 4-3-16,-3-1 5 0,3 2-2 0,-5 2 1 15,-1 5 0-15,0-1-3 0,0 2 4 0,-2 0-2 16,3 2 1-16,-2 1 1 0,0 0-2 15,2-1 0-15,-1-1 0 0,2 1 1 0,1-2 1 16,0 0-1-16,3-1 1 0,0 3-4 0,3-2 2 16,0 3 2-16,0-2-1 0,2 1 1 15,-1-1-2-15,-2-2 0 0,3 2-2 0,0-2 1 16,0 1 0-16,2 1 2 0,-1 1 0 0,-1 4-3 16,1-2 2-16,-1-1 0 0,4 2 1 0,-2-3 0 15,3 2-2-15,-2-2-1 0,2-1-1 0,-2 2 1 16,4 0 3-16,-4 1 2 0,3 0 3 15,-2-1-1-15,2-2-1 0,2 2 2 0,0-1 0 16,2-1 7-16,0-2-2 0,4 2-1 0,-2-1 1 16,4 0-5-16,-1-3 6 0,4 0 0 0,0 0 1 15,0-1 2-15,5 1-4 0,-3 0 2 16,4-1-2-16,-1 0 2 0,5 2-4 0,-6-1 0 16,4 1 0-16,1-2-7 0,-1 2 6 0,3 1-2 15,-4 1 2-15,5-1 0 0,-1-2-5 0,2 0 0 16,0-1 0-16,5 1 6 0,2-2 5 15,0-2 0-15,4-2 1 0,4-1-4 0,4-1 2 16,1-5 0-16,5 0 3 0,0-3-3 0,2-1-5 16,-5-1-5-16,4 0-3 0,-5-1 7 15,3 0-2-15,-4-2 1 0,5-2 0 0,-4-3-7 16,3 1 3-16,-4-3 1 0,1-1 1 0,2-3 2 16,-4 3-4-16,4-4-1 0,-3 1-1 0,-1 0 2 15,-1-3 1-15,-1-1-1 0,2-1 2 0,0-1-6 16,4-1 0-16,-3 1 0 0,-1-4 3 0,6 0 4 15,-5-1-5-15,4-2 0 0,-4-2-2 16,0 2-3-16,-1 0 6 0,4-2 1 0,-2 0 1 16,1-3-2-16,-1 2 1 0,-5-3 3 0,-3-3 0 15,2 2 6-15,-3-6-5 0,1-4-1 16,-1-3-2-16,-1-3-1 0,-1-3 6 0,-2 0-3 16,-1-2 4-16,-2 2-3 0,-4 0-5 0,2 2 1 15,-9-1-2-15,0 2 3 0,-3 1 0 0,-5 2 0 16,-1 1-2-16,-3 0-3 0,-7 2 7 0,-2-2 1 15,-6-2-1-15,1 2 2 0,-3 0-4 16,-7 2-2-16,2-1 1 0,-3 3 1 0,-3 2-1 16,1 0-2-16,1 0-2 0,-2 4-1 0,-2 0 3 15,1 0 1-15,-3-1 1 0,1 1-2 16,-3-1-2-16,-1 3 1 0,-2 1-1 0,-3 0 0 16,1 3-1-16,-4 3-2 0,-3 1 1 0,-3 5-3 15,-4 2 2-15,-1 0 1 0,2 4-2 0,-4 2 3 16,-5 0-2-16,3 5 1 0,-6-1-2 15,-2 1 1-15,0 2 1 0,0-3-1 0,0 5 0 16,2 2-3-16,-2 1 0 0,4 3 0 0,-1 1 1 16,6 2 2-16,4 0-2 0,4 0-1 0,3 3-1 15,2-3 0-15,2 3 1 0,5-4 0 0,3 1 3 16,0 1-3-16,3-4 2 0,0 1 1 16,3 1-3-16,2-2-1 0,-2 4-3 0,3 1-8 15,1 1-10-15,1 2-20 0,4 0-30 16,-3 3-37-16,3 0-54 0,0 3-113 0,4 0-262 15,5 4-419-15,-2 0-202 0</inkml:trace>
  <inkml:trace contextRef="#ctx0" brushRef="#br0" timeOffset="56535.8316">8133 6995 1270 0,'1'-6'550'0,"0"0"-245"15,-1-2-61-15,0 5-59 0,0 3-49 16,0 0-44-16,0 1-63 0,0 1-30 0,-1 6-9 16,-1 2 7-16,-5 10 21 0,-1 7 10 0,-3 10 12 15,0 3-1-15,-4 8 4 0,-2 5 2 0,-5 4-3 16,1 6 3-16,-3 3-4 0,2 6-7 16,0-1-3-16,3 2-6 0,-2-1-3 0,2 0-2 0,5 2-2 15,-5-1-3-15,5 1-4 0,-1-2-1 16,3-2-5-16,3 0 3 0,-1-3-2 15,5-2-4-15,-2-4 0 0,4-6-1 0,-2-5 1 16,5-5 2-16,0-3 1 0,0-4-3 16,1-2 0-16,-1-3-2 0,0-1-4 0,1-4-1 0,4-5-26 15,0 0-46-15,2-6-73 0,4-3-125 0,-1-7-498 16,6-8-867-16</inkml:trace>
  <inkml:trace contextRef="#ctx0" brushRef="#br0" timeOffset="56827.5578">8773 7133 2285 0,'2'-13'216'0,"-2"0"-6"16,1-1-48-16,0 7-41 0,1 6-29 0,-2 0-38 15,0 3-25-15,2 2-22 0,-2 8-4 16,0 6 8-16,-2 10 5 0,-1 8 11 0,0 6 3 15,-4 9-1-15,-2 4-3 0,-1 8-1 0,-1 6-3 16,-3 2-1-16,-4 2-1 0,-3 0-5 16,1-1-3-16,2 2-5 0,1-3-2 15,-1 2 2-15,-1-2-1 0,-1 0 2 0,1-1-4 0,-2 1-2 16,1-5-3-16,1-8-3 0,4-5-6 0,-1-9-17 16,4-5-30-16,1-6-42 0,1-4-53 15,-3-5-102-15,4-5-285 0,1-5-684 0</inkml:trace>
  <inkml:trace contextRef="#ctx0" brushRef="#br0" timeOffset="57151.7828">7123 7958 190 0,'-29'-11'701'0,"-8"-3"-404"15,-3-2 51-15,16 5-29 0,10 4-15 0,12 1-45 0,2-1-81 16,4 2-63-16,9-1-50 0,8 1-16 16,11-4 1-16,9 0 2 0,12 1-4 0,13 2-7 15,4-1-7-15,11 0-5 0,5 1-3 0,7-4-6 16,5 4-5-16,-3-1-4 0,4-3-3 0,4 3 0 16,-3-2-1-16,3-2-1 0,-4 2-3 0,-6-4 0 15,-5 5-1-15,-11 0-1 0,-7 0 4 16,-10 0-2-16,-8 3-2 0,-12-2 1 0,-10 1-6 15,-9 3 5-15,-9 1 0 0,-6 0 1 16,-5 2-4-16,-2-1-11 0,-6 0-13 0,-4 1-14 16,-8 1-16-16,-4 2-23 0,-9-1-38 0,-4 0-78 15,-1-1-165-15,-3 1-494 0,-6-1-603 0</inkml:trace>
  <inkml:trace contextRef="#ctx0" brushRef="#br0" timeOffset="57801.9426">7419 7280 1666 0,'-4'-8'300'0,"2"-2"-26"0,0-1-59 0,2 2-46 15,1 5-46-15,-1 2-52 0,0 1-44 16,1 5-25-16,-1 4-8 0,1 2 4 0,1 7 8 15,1 6 1-15,-3 4 3 0,-3 3 1 0,1 4 3 16,-1 0 0-16,-5 1 0 0,0 1 0 0,2-1-2 16,-2-7 0-16,0-3-2 15,4-7 0-15,-3-4-2 0,4-3 1 0,-3-2 2 0,4-3-3 16,-2 0 8-16,-1-2 1 0,5-2 10 0,-1-1 18 16,1-2 7-16,0-1-1 0,-2-3-10 15,-2-3-18-15,1-1-11 0,-1-5-5 0,-2-2-3 16,-1-2-2-16,3-5-1 0,3-2-3 0,0-3 2 15,1-4-2-15,1 0-1 0,0 0 3 0,1-1-1 16,4 1 0-16,-3 0 1 0,6 3 0 16,-1 4-3-16,4-2 1 0,-1 6 0 0,7-1-2 0,-3 7 2 15,5-3-1-15,0 3 0 0,5 2 2 16,-2 1-1-16,-1 6-2 0,-3 5 1 0,-1 1-4 16,-5 6-1-16,-1 6 0 0,-1 0 2 0,-2 4 0 15,0 3 3-15,-1-1 1 0,-5 2 0 16,-2 3 2-16,-2-1 0 0,-2 1 0 0,-5-1 2 15,-1-3-2-15,0 1 1 0,-2-5 0 0,0 0-2 16,1-2 3-16,2-1-1 0,1-4 1 0,0 0-2 16,1-2 1-16,4-3-2 0,2 0-1 15,1 0 2-15,4-3 0 0,-2 3 1 0,8-1 1 16,1 1-1-16,6 1-1 0,2-1 2 0,0 0-1 16,2 3-1-16,-2 0 2 0,2 3-3 0,-3 0 1 15,-1 2-1-15,-5 0-3 0,-3 3 2 16,-2 2 1-16,-6-2 1 0,-2 4 3 0,-2-3-1 15,-2 2 1-15,-4-1 1 0,-5-1 5 0,-3-1 0 16,-4 0 4-16,-2-1 2 0,-4-2-2 0,0 0 1 16,-4-3 1-16,2 0-5 0,-2-2 1 15,1-2-2-15,4 0-2 0,4-2 1 0,3-1-2 16,7 1-3-16,3-4-7 0,6 1-46 0,2 1-119 16,3-2-632-16,12-3-918 0</inkml:trace>
  <inkml:trace contextRef="#ctx0" brushRef="#br0" timeOffset="59116.9072">7118 6418 1 0,'-1'-2'0'15,"-1"-2"36"-15,0-1 397 0,-1 0-64 0,2 2-51 16,2-2-54-16,-1 2-66 0,5 0-34 15,-3 3-23-15,-1-2-20 0,2 1-18 0,1-1-19 16,-2 0-20-16,0 1-9 0,4 1 0 0,-3 1-7 16,-1 1-12-16,4 0-8 0,-3 1-9 15,4 2-3-15,-1 2 1 0,2 3 4 0,1 1-2 16,1 2 2-16,3 3-2 0,-2 2-6 0,4 3 0 16,-3 3-2-16,2-1-1 0,1 3 1 0,-2-2 0 15,4 0-2-15,-5-1 0 0,6-4-3 0,-4-3-6 16,3-1-6-16,-3-2-11 0,3-3-25 15,-5-1-34-15,1-2-62 0,0-4-109 0,-2-1-217 16,1-2-359-16,-2-3-106 0</inkml:trace>
  <inkml:trace contextRef="#ctx0" brushRef="#br0" timeOffset="59321.998">7375 6395 210 0,'-6'-10'668'16,"-5"-3"-105"-16,-4-1-221 0,6 5-64 0,4 3-47 15,-2 2-49-15,3 1-65 0,-2 3-58 16,3 4-38-16,-3 3-20 0,1 4-3 0,-4 8 5 16,-2 4 2-16,2 0 1 0,1 4-2 0,-1 3 1 15,4 3-3-15,-2 2-1 0,0 5 0 16,4-1-7-16,0-1-20 0,-1 0-41 0,2-3-71 16,2-1-140-16,0-4-249 0,0-7-313 0,2-1 26 15</inkml:trace>
  <inkml:trace contextRef="#ctx0" brushRef="#br0" timeOffset="59512.0862">7017 6664 1469 0,'-2'-2'353'16,"-1"0"-37"-16,1-1-112 0,6 2-48 15,-2 1-43-15,1-4-33 0,6 0-28 0,7-2-11 16,4 0-2-16,7 1-11 0,10-3-6 0,4 0-6 15,2 1-8-15,6-1 1 0,1 2-5 16,1 1-2-16,3 4-11 0,1-2-36 0,-4 3-118 16,0 0-338-16,-1 1-1094 0</inkml:trace>
  <inkml:trace contextRef="#ctx0" brushRef="#br0" timeOffset="63960.2154">7382 8101 1 0,'1'-5'0'0,"-1"-2"0"0,1 1 0 0,1-1 209 15,1 1 114-15,-1 0-45 0,-1 0-40 0,0 1-45 16,-1-1-29-16,0 1-24 0,0-1-9 15,0 3-12-15,0 1-12 0,0-3-8 0,-1 4-14 16,0-2-6-16,0 1-4 0,0 0-6 0,-2-1-9 16,2 2-8-16,-1 0-12 0,2 0-9 15,0 1-8-15,-1 0-8 0,0 1-6 0,0-1-5 16,-4 1-4-16,3 2 0 0,0 0 2 0,-1 2 0 16,-3 2 3-16,3 0-3 0,-3 1-2 0,4 2 0 15,0-2 0-15,-3 3 2 0,3-1 0 16,2 0 3-16,0 4-2 0,0-3 0 0,0 0 1 15,0-1 2-15,1 1 3 0,3-1-2 0,-1 1 0 16,-1-2-1-16,0 1 2 0,4 0 1 0,-4 1 4 16,6-1 2-16,-5 1-2 0,5-1 1 0,-3-1-1 15,3-1 0-15,0 1 5 0,3-1-3 16,-2 1 0-16,1-1-2 0,2-1-5 0,-2 1 3 16,1 2-3-16,1-1 1 0,-2 1-3 0,0-1-4 15,-1-2 2-15,-1 1-3 0,-4-1 3 16,2 1-1-16,-3 2-1 0,4-2 0 0,-5-1-2 15,0 2 4-15,1-2 1 0,-3-1 3 0,0 3 1 16,-3-4 3-16,1 1 2 0,0-1 3 0,-1-2 5 16,-3 3-1-16,3-2-2 0,-3 0 0 15,1-1-7-15,-2 1 1 0,-3-1 2 0,0 1-5 16,0-2 6-16,-3 1-8 0,-2-2-3 0,2-1-3 16,1 0-6-16,-4-1-9 0,4-1-17 0,2 1-38 15,-2-2-68-15,2-2-119 0,2-1-270 16,4-1-448-16,-2-4-81 0</inkml:trace>
  <inkml:trace contextRef="#ctx0" brushRef="#br0" timeOffset="64245.0149">7362 8106 262 0,'1'-5'557'0,"6"-2"-147"0,-3-1-122 0,7 2-48 0,3-2-36 15,2 1-41-15,2 0-42 0,5 0-34 16,3 1-25-16,-1 3-17 0,1 1-9 0,-4 2-5 16,3-1 1-16,-1 1-4 0,-1 0-3 0,-3 1-7 15,0 1-7-15,-1-2-2 0,-6 0-1 16,2 0 1-16,-5 1 1 0,-4-1-1 0,0 0 2 16,-4 0 1-16,-2 0 17 0,0 0 15 0,0 0 12 15,0 0 9-15,-1 0-7 0,0 0-17 0,0-1-15 16,0-1-15-16,-2 0-11 0,2 0-11 15,0 1-42-15,0 1-118 0,1 1-222 0,0 1-608 16,0 0-387-16</inkml:trace>
  <inkml:trace contextRef="#ctx0" brushRef="#br0" timeOffset="65433.1775">4162 9343 1 0,'-1'-4'0'16,"-2"-4"0"-16,1 1 142 0,-2 0 194 0,4-2-47 15,-2 4-35-15,2 0-41 0,-1 1-31 0,2 0-29 16,-1 1-24-16,2-1-15 0,-1 2-18 16,2-1-11-16,-1 3-18 0,1-2-15 0,-2 0-18 15,0 2-18-15,2 0-11 0,0 1-5 0,2 0 1 16,1 1 3-16,2 1 2 0,2 0-1 15,1 2 4-15,2 1 5 0,3 2 2 0,-1 0 9 16,2 0 2-16,1-1 0 0,-1 2 5 0,3-1 4 16,1 1-1-16,5-1 2 0,0 1-4 0,4 2-5 15,4-1 0-15,1 0 2 0,0 2-1 16,1-2-1-16,6 2-5 0,0 0-5 0,6 2-5 16,-4 0 0-16,3 4-2 0,-4-2-1 0,0 1-3 0,-3 2-4 15,3 0 3-15,0 1 0 0,-1 2 1 16,-1-3 3-16,3-3-3 0,2 4 1 15,-3-2 1-15,3-1 0 0,-2-1 4 0,-1-1 1 16,1-1 3-16,2 1-4 0,0-1 4 0,0 0-4 16,-1 2-1-16,1 0 4 0,-5-1-6 0,2 0 1 15,1 3 0-15,-4 0-4 0,0 0 3 0,1 0-2 16,0 0 0-16,1-1-2 0,0 1 1 16,-1 1-1-16,-1 2-4 0,1-1 3 0,-1 1-3 15,1 1 2-15,1 1 1 0,-1 0 0 0,0-2 5 16,2 0 1-16,0-1 2 0,2-1-1 0,-2-1 1 15,2-1-2-15,0-1 2 0,-3 0 0 0,3-4-4 16,-1-2 6-16,-2 1-2 0,-1-1-1 16,-1-1 5-16,-3 0-3 0,-2-4-2 0,-2 2 0 15,-1-1-4-15,-4-2-1 0,-2 0-2 0,-4-3 1 16,-2 1 1-16,-8-1-2 0,-3 1 2 16,-1 0-2-16,-6-2 3 0,-1-2 4 0,-1 2 3 15,0 0 5-15,0 2-1 0,0-4-2 0,0 0-9 16,-1-1-6-16,-1-2-8 0,-4-1-12 0,1 1-3 15,-3-4-13-15,-2 3-5 0,-3-3-7 0,-2 0-11 16,4 0-6-16,-4 0-14 0,0 0 1 16,3 1 9-16,2-3 17 0,-1 2 26 15,2 1 16-15,4-1 8 0,1 1 3 0,3 0 2 0,1 1-1 16,0 2 3-16,1 0 8 0,0 2-4 0,2 1 1 16,1-1-4-16,-2 6-6 0,4-1 5 15,2 1 1-15,4 4 4 0,-1 3 0 0,2 3-1 16,0 2 0-16,1-1-4 0,-2 2 3 0,-1 4-2 15,0 1 3-15,-3-2 0 0,-4 3-4 0,0 1 4 16,-2-2 0-16,-2 0-1 0,-2-1 3 16,-3-1-4-16,2-5 2 0,-5 2-2 0,0-6 3 15,-3 1-1-15,1-1-4 0,-1-2-4 0,-1 1-11 16,0-3-17-16,-3 1-38 0,3-4-85 0,-1-1-248 16,2 0-635-16,1-5-351 0</inkml:trace>
  <inkml:trace contextRef="#ctx0" brushRef="#br0" timeOffset="69237.3354">8663 9947 1 0,'-2'-4'0'0,"0"-1"0"0,-3-3 0 0,3 2 305 0,0 1-8 0,-3-1-56 16,3 0-51-16,-1 1-19 0,-2 0-28 0,2 0-20 16,0 0-19-16,-2-1-20 0,3 1-5 15,-1-2-3-15,-3 0-4 0,3 0-1 0,-5-1-2 16,5 1-2-16,-4-1-3 0,0 1-2 0,3 1-4 15,-3-2-4-15,3 3-8 0,-4-1-5 16,4 1-6-16,-3 0-7 0,-1 1-6 0,3 0-2 16,-2 1-5-16,-2 2-5 0,0-2-3 0,-1 1 2 15,3 0-2-15,-3 0 2 0,-4 0 2 0,2-1-4 16,0 1 1-16,0 1 1 0,-4-2 0 16,5 2 2-16,-1-1-2 0,-1 1-2 0,-2 0-3 15,1-1 1-15,-3 2 1 0,3 0 1 0,-2 0 2 16,-3 0-3-16,5 2 2 0,-4-1-1 15,1 1 0-15,2 0 0 0,-4 1-2 0,7-1-2 0,-3 3-2 16,1 0-1-16,3 0 1 0,-1-1 0 0,1 0 2 16,-2 2-4-16,5-1 0 0,-2 3 0 15,1-2-1-15,-3 5 5 0,-2-3-2 0,1 2-1 16,-3 1-1-16,2 2-3 0,1-1 4 0,-3 2 1 16,-2-4 1-16,5 2 0 0,-5 0 0 0,3 0-2 15,-2 1 0-15,3 0 2 0,-1 0-4 16,3 1-1-16,1-3-2 0,1 2-1 0,0 0 5 15,-2 3 1-15,3-1 2 0,-1-1 0 0,0 1-1 16,1 2-2-16,-1-1 1 0,1 2 1 16,3 3 1-16,-3 0 2 0,0 0-1 0,0 2-2 15,0-2 5-15,4 0-1 0,-1 1 0 0,-2 1 3 16,4 1-5-16,-4 0-1 0,6 1 0 16,-4 2 0-16,4-1-1 0,-1 2 3 0,-3 2 1 15,4 0 0-15,-1 2 2 0,-2 0-1 0,3 2-2 16,1-1 3-16,0-3-4 0,1 0 2 0,0-3 0 15,2 0 1-15,1-3-1 0,4-1 5 0,1-2 0 16,1 0 0-16,1 0 6 0,4-1-2 16,-1 1 1-16,6 0 5 0,0-1-7 0,4 2 4 0,4-2-1 15,1 1 0-15,2-1 3 0,1 0-2 16,3 2 1-16,4 0-6 0,1 0 2 0,-1 2-2 16,5-3-2-16,-3 0 2 0,4 0-4 0,-1-3 3 15,4-3 2-15,-3-1-2 0,3-5 3 16,-4 0-1-16,1-3 2 0,4-1-1 0,1-4-1 15,0-2-2-15,-1-5-1 0,0 0 2 16,2-1-2-16,0-3-1 0,-2-1 0 0,-2-2-5 0,3-1 4 16,0-1-1-16,-1 1-1 0,-2-3-1 15,-4 1-1-15,3-2 0 0,-3-2-1 0,0 0 3 16,0-1-2-16,-1-4 1 0,-1 1 0 0,1-2-1 16,-4-2 4-16,-1-1-2 0,0 0 0 15,-3-3 2-15,1 0-3 0,-3 0 2 0,-4-3 1 16,2-1 1-16,-2 0-5 0,-2-6 6 0,2-2-1 15,-3-4-2-15,-4-2 8 0,2 2-3 0,-3-1-1 16,-3-1 0-16,-1 0 0 0,-5 3-1 16,-1 0 0-16,-5 1 4 0,0 4-2 0,-4 1 3 15,-2 5 1-15,-3-1-5 0,1 4 5 0,-4 4-5 16,-2-1-1-16,-6 2 0 0,2-1-3 16,-7 2-1-16,-2-1-5 0,-5 0 4 0,-3 4-5 0,-6 0 0 15,2 3 4-15,-5 0-4 0,-3 4 3 0,-2-2-2 16,-1 1 0-16,-1 1 4 0,-3 0-5 15,0 2-1-15,2 3-1 0,-5 1-2 0,3 3 1 16,2 1 3-16,-6 0 2 0,3 4-3 16,-1-1 3-16,1 4-3 0,1 1-2 0,5 2 6 15,-2 0-4-15,1 3-2 0,-1 0-1 0,1 0-2 16,2 4 2-16,1-1 3 0,1 4 1 0,0 0-5 16,1 3 2-16,4-1-5 0,3 3-2 0,1 2 1 15,5-1-12-15,0 1-7 0,1 3-14 16,3-3-18-16,-1 2-15 0,4 1-20 0,4-1-34 15,1 1-57-15,4-6-118 0,4-1-262 0,4-1-398 16,3-1-155-16</inkml:trace>
  <inkml:trace contextRef="#ctx0" brushRef="#br0" timeOffset="69584.3129">8432 9754 1389 0,'-5'-7'290'0,"-6"-1"9"0,1-2-60 15,3 6-31-15,6 1-24 0,0 2-51 0,1 1-61 16,0 1-42-16,1 1-28 0,0 5-7 0,-1 5 13 16,3 7 7-16,2 6 9 0,-3 5 7 0,1 4 4 15,3 4 3-15,-5 1-2 0,1 3 0 0,-2 1-5 16,-2 6-2-16,0 3-3 0,-5 6-8 15,-1 1-1-15,2 6-8 0,-5-1 1 0,-3 4 0 16,1 3-3-16,1-1 4 0,-5-1-3 0,5-6 0 16,2-7-2-16,-3-3-1 0,4-6-1 15,1-5-2-15,-1-3 1 0,6-5 0 0,-4-3-2 16,5-4 3-16,-5-3-6 0,4 0 1 0,-3-6 2 16,2 0-3-16,1-4-7 0,2-2-21 0,1-5-44 15,2-1-53-15,0-4-80 0,6-4-208 0,2-4-618 16,3-6-343-16</inkml:trace>
  <inkml:trace contextRef="#ctx0" brushRef="#br0" timeOffset="69873.9844">8941 9993 1532 0,'13'-22'269'0,"1"-3"4"0,6-6-33 16,-3 6-43-16,-3 5-7 0,-5 3-20 0,-3 4-37 15,-3 4-29-15,-2 6-35 0,-1 3-34 16,2 1-21-16,-2 3-11 0,0 7-2 0,1 8 5 16,-1 8 10-16,-1 6 2 0,-1 6 7 0,-1 5 0 15,-3 7-6-15,-4 4 4 0,-2 7-5 16,-3 4-1-16,-3 5-3 0,1 3-7 0,-2 3-1 16,0 0-2-16,3 0 1 0,-4-4 2 0,2-2-2 15,-1-6-1-15,5-3-5 0,-1-5 1 16,5-7-1-16,1-5-3 0,6-10-3 0,-2-2-21 0,1-6-25 15,3-6-37-15,0-7-57 0,0-3-87 16,1-8-142-16,-2-3-544 0,-3-5-667 16</inkml:trace>
  <inkml:trace contextRef="#ctx0" brushRef="#br0" timeOffset="70235.4559">7708 10499 395 0,'-5'-3'254'0,"-2"-3"31"0,0 1-7 0,7-1-49 16,5 1-30-16,-1 0-54 0,6-1-28 0,2-1 0 15,6 1 0-15,5-2 2 0,11 2-6 16,1-2-4-16,7-1-10 0,8 0-8 0,3-1-10 0,6 0-15 15,2-1-13-15,1 1-16 0,3-1-11 16,-3 1-5-16,0-2-4 0,-3 2-3 0,-3 2-5 16,2-2-4-16,-7 2-2 0,-1 2 0 15,-6-3 3-15,2 2-2 0,-4 0 0 0,-4-1-2 16,-6 3 0-16,-3 0 1 0,-5 2-1 0,-3-1 2 16,-4-2-2-16,-4 3-2 0,-3-1 0 0,-3 0-2 15,-2 1 2-15,-4 1-5 0,0-2-9 0,-3 1-21 16,-1-1-36-16,-4 1-44 0,-2-1-75 0,-2 2-116 15,-4-1-215-15,-5 2-361 0,-1 0-7 16</inkml:trace>
  <inkml:trace contextRef="#ctx0" brushRef="#br0" timeOffset="70667.6405">8135 9901 1 0,'0'-2'0'0,"-2"-2"103"0,-1-1 463 0,-3 2-62 16,3 0-141-16,-4 0-104 0,4 0-79 0,-4-1-48 15,3 0-21-15,-2 2-17 0,2-1-21 0,-4 3-20 16,0 2-13-16,3-1-5 16,-4 1-8-16,-1 3-2 0,-1 1-2 0,1 2-6 0,-4 0 3 15,2 1-4-15,0 1 3 0,1 2 3 0,0 2 0 16,-4-1 2-16,3 5-3 0,2-1 2 16,-1 1 0-16,0-1 1 0,1 4-2 0,0-4-2 15,1 3-3-15,-1-2-3 0,5-2-2 0,0-1 2 16,4-1-6-16,1-2 4 0,0-2 0 0,0 0 1 15,1-4 7-15,4 0 3 0,0 1 6 16,4-3 1-16,0 0 0 0,4-2-3 0,6-1-1 16,2-1-3-16,9-2-8 0,2-1-2 0,5-1-13 15,4 1-3-15,7-3-8 0,-2 1-27 0,6 0-59 16,0-1-123-16,2-1-355 0,-3 0-1050 16</inkml:trace>
  <inkml:trace contextRef="#ctx0" brushRef="#br0" timeOffset="75983.4747">4102 4802 1 0,'-2'-3'0'0,"-1"1"0"0,-2-2 0 0,2-1 0 16,0 1 0-16,-1 1 186 0,0 0 48 0,2 0-47 16,-1 1-39-16,2 0-31 0,-1-1-27 15,2 2-21-15,-3 1-7 0,1-1 4 0,-2-1 3 16,3 2 4-16,-1 0 0 0,0 0 0 0,1 0-7 15,-1 0-9-15,1 0-11 0,0-3-12 0,-1 6-9 16,-1-3-11-16,-1 0-7 0,0 0 1 16,-2 0-3-16,-1 3 0 0,-3 1 0 0,0 0-1 15,0 1 1-15,-2 1 4 0,-2 1 2 0,4-1 0 16,-3 0 6-16,1 1 2 0,0 1-1 16,-1 1 1-16,-1-1-3 0,-1 2-3 0,3-2-2 0,1 1-1 15,1 1-6-15,0 0-2 0,4-2-2 16,1 0-2-16,1 1 1 0,0-2 0 15,3 1 0-15,-1 0 2 0,2 0 2 0,2-1 4 16,0 1 5-16,3-1 5 0,0 1 5 0,3-4 5 16,2 2 0-16,0-1 1 0,5-2 0 0,0 1 0 15,4-2 1-15,-1-1-1 0,4-2-2 0,-2 0-4 16,-1-3-3-16,-3 1-3 0,-1-1 0 16,-1-1 0-16,-4 1 1 0,-1 1 4 0,-2-1 9 15,-3 1 11-15,-3 1 14 0,-1 1 3 0,-1-3-3 16,1 1-7-16,-2-1-11 0,0 1-8 0,-2 0-4 15,1 0-2-15,-1-1-1 0,1 0 6 0,-1 3 5 16,3-1-3-16,0 0-6 0,1 2-13 16,-1 2-16-16,1-2-15 0,0 3 0 0,0 1 1 15,-1 3 9-15,-2 5 9 0,2 0 0 0,-1 2 1 16,1 2 2-16,1 4-2 0,-1 3 2 0,1 1-1 16,-1 3-1-16,-1 4 1 0,-1-1 0 15,-1 3 0-15,-1 3 1 0,1-4-1 0,-2-1 0 16,2-2 1-16,1-5 0 0,-1-1-2 0,3-4 1 15,-2-1-1-15,2 0 0 0,0-4 0 16,0 0 0-16,1-4 0 0,-2 1 2 0,2-3-1 16,-1 0 0-16,1-3 2 0,0-2-1 0,0 0 0 15,0-2 2-15,0 0-1 0,0 2 0 16,0-3 1-16,0 0-1 0,0 0 1 0,0-1 6 0,0 1 5 16,0 0 4-16,0 0 5 0,0 0 1 15,0 0-1-15,0 0-3 0,0-2-5 0,0 2-5 16,0 0-7-16,0 0-9 0,0 0-24 0,0-1-50 15,-1 2-93-15,-1 2-326 0,2 1-1088 0</inkml:trace>
  <inkml:trace contextRef="#ctx0" brushRef="#br0" timeOffset="83211.4541">8081 10547 1 0,'0'1'0'0,"0"-1"0"0,0 0 0 0,0-1 0 0,0 1 0 16,0-1 0-16,0 1 0 0,0 0 0 15,0 0 0-15,0 0 0 0,0 0 0 0,0 0 0 16,0 0 0-16,0 0 0 0,0 0 0 0,0 1 0 15,0-2 0-15,-1 1 0 0,1-2 0 16,-1 2 0-16,-2 0 0 0,2-1 0 0,0 1 0 16,1-1 0-16,0 1 0 0,-1-1 0 0,0 1 76 15,0-1 25-15,0 1-2 0,0-1-10 0,-2 1 1 16,3-2 0-16,0 2 3 0,-1 0 3 16,1 0-3-16,-1-1-6 0,1 1-4 0,0 0-10 15,0-1-11-15,0 1-5 0,0 0-8 0,0 0-7 16,0-1-2-16,-1 2-5 0,1-1-5 0,-1 0-1 15,1 0-3-15,0 0 0 0,0 0-3 16,-1 0-3-16,1 0-4 0,0 0 0 0,0 0 1 16,0 0 1-16,0 1 4 0,0-1 6 0,0 0 11 15,0 1 8-15,1-2 6 0,-1 1 1 0,0 0-8 16,0 0-8-16,0 0-6 0,-1 1-6 0,1-1-3 16,1 0-4-16,-1 0-2 0,0 0 1 15,0 0 2-15,-1 0 6 0,2 0 0 0,-1 0 1 16,0 0-7-16,0 0-3 0,0 2-3 0,-1-2-2 15,1 0-2-15,1 0-4 0,-1 0-2 0,0-2-3 16,0 4 2-16,0-2 2 0,1 0 3 16,-1 0 3-16,0 0 0 0,0 0 2 0,0 0-1 15,-1 0 0-15,1 0 0 0,0 0-4 0,0 0-2 16,0 0-4-16,0 1 2 0,0-1-2 16,0 0 1-16,1 0 1 0,-1 0-2 0,0 0 3 15,1 0 1-15,-2 0 2 0,1 0 4 0,0 0-2 16,0 0-1-16,0 0-3 0,0 0-3 0,-1 1 2 15,1-1-2-15,0 0 0 0,0 0-1 0,0-1-2 16,0 2 0-16,0-1-1 0,0 0 2 16,0 0-2-16,0 0 1 0,0 0-1 0,0 0-2 15,0 1 3-15,0-1-1 0,-1 0 1 0,0 1 2 16,-3 2 0-16,2-1 0 0,0 0-1 0,0 2 0 16,-2-2-2-16,3 0 0 0,-1 2 1 15,0-2-2-15,-3 3 3 0,3-3 0 0,1 2 1 16,0 0 0-16,0-2-1 0,-1 0-2 0,-1 1-2 15,3-1 3-15,-1 2-1 0,0-2 1 0,-1 1-1 16,2 1-1-16,-1-1 3 0,0 0-1 0,0 0 0 16,0 0 2-16,1 1-2 0,-3 0 1 15,1 1 0-15,2 0 0 0,-2 0-1 0,1 0 2 16,0-2 0-16,-3 2-2 0,3 0 3 0,0-1-2 16,0 2-1-16,-1 0 2 0,1 0-4 15,-2 1 2-15,3 0-1 0,-1 0-1 0,1 0 1 16,0 0 2-16,0-1 1 0,1 2-4 0,-1-3 4 15,0 2-1-15,3-2-2 0,-3 2 3 16,1-3-3-16,1 0 1 0,-1 2-1 0,1 0-1 16,2-1 1-16,-1-1 3 0,-2-1 1 0,4 0 0 15,-1-1 5-15,-1 1 0 0,3-1 3 0,-3-2 5 16,3 1-3-16,-2-1 4 16,3-1-1-16,-3 1-1 0,2-2 0 0,-2-1-2 15,3 1 0-15,-3-2 0 0,3 0 2 0,1 1-2 0,-5-5 0 16,4 4-1-16,-3-3-3 0,2 2 0 15,-3-2 0-15,4 1-4 0,-4 0 5 0,-2 0-1 0,4-1 1 16,-3 1-1-16,0 2 0 0,-1-1-2 16,0 0-2-16,3-1 0 0,-3 1-3 0,1-2 1 15,-1 2 3-15,0-2-6 0,2 2 5 16,0 0-2-16,-2 2 0 0,1 0 2 0,-1 0-3 0,-1 1 1 16,0 0-2-16,0 2 2 0,0 0-4 15,0 0-1-15,0 0-4 0,0 0-5 0,0 2-3 16,0-2 0-16,0 3 3 0,0-1 3 15,0 3 2-15,0 1 0 0,0 2-1 0,0 2 3 16,0 2 0-16,0 0 5 0,0 1 2 0,-1 2-3 16,-2 2 3-16,-1-2-1 0,1 4-1 0,1 1 3 15,-3-2-4-15,3 2 2 0,-1-4-1 0,-3 1-1 16,5-1 2-16,-1-2 0 0,1 0 1 16,0-4-3-16,1 1 4 0,-3-1-3 15,3 2 0-15,0-1 3 0,0-1-5 0,3-3 2 0,-2 0-1 16,-1 0 0-16,0-2 1 0,0 1 0 0,0-1 2 15,0 0-1-15,0-3 3 0,0 2-2 16,0-3-2-16,0 2 4 0,0-2-4 0,0 0 2 16,0-1 4-16,0 0 2 0,0-1 9 0,0 1 3 15,0 0 4-15,0-1-1 0,0 1 1 0,0 0-3 16,0 0-3-16,0-1-1 0,0 1-12 0,-1-2-4 16,-2 1-6-16,2-3-7 0,1 3-2 15,-1-1-16-15,1 0-39 0,0 0-85 0,-2 1-183 16,4 1-363-16,0-1-804 0</inkml:trace>
  <inkml:trace contextRef="#ctx0" brushRef="#br0" timeOffset="84603.7302">9781 7783 1 0,'-2'-1'0'0,"-4"0"0"16,2-1 0-16,-1 0 0 0,2 0 92 0,1 1 168 15,-1-1-18-15,-1 0-18 0,3 1-8 0,0-1-22 16,0 1-13-16,1 1-33 0,0 0-44 15,1 0-46-15,0 1-43 0,-1-1-27 0,1 0-3 16,1 2 6-16,1-1 14 0,0 1 11 0,3 0 6 16,-1 1 11-16,6-1 10 0,1 1 12 0,2-1 12 15,6 0 3-15,2 2-3 0,6-2-6 16,3-2-10-16,1 0-8 0,4-2-4 0,4-2-6 16,4 2-2-16,-2-1-2 0,1-1-5 0,4 1 0 15,-3-2-3-15,4-3 1 0,-4 4 0 16,4-2 1-16,-4 0 1 0,0-3-4 0,0 4 1 15,-2 1-3-15,-3-2-2 0,-3 0 0 0,-1 2-3 16,-1-1-2-16,-2 1-4 0,-1-1-3 0,-5 3 1 16,-3-3-1-16,-3 3 2 0,-3-1-1 15,-6 1 1-15,-2 1 1 0,-5 0 1 0,-2 1 8 16,-1 0 5-16,-1 0 7 0,0 0 5 0,-1-2-3 16,-1 2-8-16,2-1-8 0,-2 0-13 15,-2 0-14-15,0-1-9 0,-1-1-17 0,1-1-34 16,-4 1-56-16,2-2-96 0,1 0-152 0,1 1-277 15,-2-5-165-15,3 3 315 0</inkml:trace>
  <inkml:trace contextRef="#ctx0" brushRef="#br0" timeOffset="84830.6404">10788 7515 1 0,'0'-4'310'0,"2"0"88"0,1-3-35 0,1 3-33 15,0 3-92-15,-1 2-95 0,0 0-83 16,1 3-41-16,2 2-5 0,5 1 8 0,5 3-1 15,-2 4 1-15,2 4 9 0,-1-2 4 0,2 5 2 16,-4 0-2-16,3 0-10 0,-5 1-8 0,0-1 4 16,-2 0 6-16,-3 0 1 0,-2-3 7 15,-4 1-1-15,-3 1 1 0,-3-1 0 0,-4-2-3 16,-1 1-3-16,-3-3-1 0,-3 0-4 0,2-2-5 16,-5-1-11-16,1-2-16 0,-1-2-24 0,-1-1-48 15,5-3-117-15,0 0-242 0,3-1-410 16,4-3-21-16</inkml:trace>
  <inkml:trace contextRef="#ctx0" brushRef="#br0" timeOffset="86002.8415">12788 6746 1 0,'-4'-10'0'0,"-1"-2"0"0,0-5 357 0,1 4 11 16,-3 1-64-16,1 1-66 0,-2 1-61 0,-1 1-38 15,0-1-31-15,2 4-11 0,-2 0-13 0,2-1-9 16,-5 0-12-16,1 2-15 0,-2 1-7 16,0-1-5-16,0 2-3 0,-3-1-4 0,2 3-5 15,-5 1-4-15,0 0-4 0,-1 2-3 0,-2 2-1 16,-2 2-1-16,-3-2 0 0,4 3 2 0,-3 0-2 15,3 0-1-15,-4 1 2 16,4 1-2-16,-3 0 3 0,0 2 1 0,-2 0-1 0,1 1 2 16,-2 0 3-16,2 0-1 0,-2 1 2 0,2-2 1 15,1 4-3-15,-2-1-2 0,2 0-3 16,0 1-4-16,1-3 0 0,1 2-3 0,3 1 1 16,2 0-2-16,0 0-1 0,2 2 1 0,-1-1 0 15,0 1 0-15,1 4 0 0,-3 1-1 16,0 3 1-16,-2 2-1 0,0 1 1 0,1 2 1 0,1 0-3 15,0 0 2-15,3-2 2 0,-2-1-1 16,2 2 1-16,1 2 4 0,-2-3-3 0,1 2 0 16,-4 1 0-16,4-1 0 0,0-1-2 15,2-2-2-15,3-1-2 0,0 1-2 0,1-1 5 0,2 3-2 16,1-2 2-16,3 0 3 0,0-2-4 16,-4 0 2-16,5 0 2 0,-1-2-4 0,2 0 3 15,1 0 2-15,2 0-1 0,2 1 3 0,-2 0-1 16,3 2-1-16,1 0 2 0,-1 1-1 0,3 0 0 15,-1 3-2-15,0-1 0 0,0 1-4 16,3-1 4-16,1 3 1 0,1-1 0 0,1-3 3 16,2-2-5-16,-1-1-1 0,5 0 1 0,-1 0-3 15,1 0 4-15,2-2 0 0,-1 2 2 0,3-3-2 16,1 0 2-16,3 0-1 0,1-4 1 16,2 1 5-16,3-3-2 0,1 0 1 0,-1 2 2 15,-1 0-7-15,1-5 3 0,-1 3-2 0,-2-3-3 16,2 1 1-16,0 1 0 0,-3-2 0 0,2 2-3 15,1-1 2-15,0 0-1 0,-1 0 3 0,5-3 4 16,1-2-2-16,1-2 0 0,2-2 2 16,-3-2-3-16,3-4 3 0,3 0-1 0,0-4 0 15,5-2-2-15,-2 0 0 0,3-2-1 0,-1-3-2 16,3 1 3-16,1-1-7 0,-1-3 4 16,-4-1 0-16,0 0-1 0,-3-2 4 0,-2 2-4 15,-2-3 1-15,-1 0 1 0,1-1-1 0,-5 0 1 16,-1-2 3-16,0-2 1 0,-1-1-2 15,-3-5 4-15,3-1 2 0,-1-2 0 0,1-4 7 16,-2 0 0-16,1-3-2 0,0-3 0 0,-1 2-4 16,1 0-4-16,1-1 1 0,-2 2-1 0,-4 2-5 15,3-2 5-15,-7 1-1 0,1 2-2 0,-1-2 6 16,-3 0-4-16,1 3-2 0,-4-4 0 16,-1-4-3-16,-4 1 2 0,-2-3-3 0,-2-1 3 15,0 2-3-15,-5 3 0 0,-4 0 0 0,-1 1-2 16,-2 1 5-16,-1 0-4 0,-3 2-1 0,-5-1 1 15,-1 4-7-15,-3-1 4 0,0 4 1 0,-2-2 0 16,-2 2-2-16,-3 2 0 0,0 1 0 16,-3 1-2-16,-3 0 3 0,-3 1-3 0,2-1-1 15,-4 2 1-15,2 2-3 0,-4 3 1 0,-2 3 2 16,0-1-1-16,-1 3 3 0,-4 1 0 16,3 0 0-16,0 3-3 0,-3 1 2 0,3 4-3 0,0 2-1 15,0 2 1-15,-1 3-5 0,3 1 1 16,1 3 0-16,4 1-5 0,0 1-5 0,4 3-15 15,1 1-25-15,0 5-29 0,2-1-33 0,-2 6-48 16,2 1-63-16,4-2-138 0,0 0-405 16,4-2-757-16</inkml:trace>
  <inkml:trace contextRef="#ctx0" brushRef="#br0" timeOffset="86354.4721">12376 6650 132 0,'-3'-7'553'0,"-1"2"-119"15,-3-3-34-15,4 3-36 0,3 3-61 0,0 0-91 16,0 2-93-16,0 0-77 0,2 3-55 16,-1 1-11-16,1 4 5 0,3 5 14 0,-1 6 14 15,-1 8 6-15,0 7 3 0,-2 5 2 0,-1 3-2 16,-1 5-2-16,-3 2 0 0,1 2 3 0,-5 4 7 15,-2 5 6-15,1 4 2 0,-4 7-3 0,-1 1-5 16,0 2-8-16,-1 3-1 0,-3-4 0 0,3-2 0 16,-1-4 0-16,-3-4-1 0,-1-1 3 15,1-4-3-15,3-2 0 0,0-5-2 0,1-2-4 16,4-8-4-16,1-1-1 0,2-7-2 16,3-3 0-16,3-7 2 0,1-1-3 0,-1-1-2 0,4-1-5 15,-1-4-5-15,1-4-12 0,3-2-27 16,0-1-35-16,2-3-77 0,0 0-182 0,2-6-531 15,5-6-556-15</inkml:trace>
  <inkml:trace contextRef="#ctx0" brushRef="#br0" timeOffset="86656.5261">13096 6873 1071 0,'7'-17'331'0,"0"-5"22"0,0-3-51 16,1 9-58-16,-6 2-34 0,1 5-34 0,0 1-48 16,-3 3-48-16,-2 5-45 0,2 5-34 0,-2 5-11 15,-1 6 3-15,-2 9 12 0,-2 7 10 16,-4 11 2-16,-3 7 0 0,-5 9 1 0,2 10-3 16,-5 8 0-16,-1 9-1 0,-2 7 3 0,0 9 0 15,-1-4-1-15,1-1-2 0,4-8-3 16,4-11-1-16,-1-3-2 0,6-7-2 0,-2-7 0 15,4-8-9-15,4-10 8 0,0-5-2 16,3-9 1-16,-3-3 7 0,1-2-11 0,0-2-1 0,0-1-11 16,1-4-18-16,-1 2-34 0,-2-5-62 15,2-2-102-15,1-5-166 0,-1-5-537 0,0-4-437 16</inkml:trace>
  <inkml:trace contextRef="#ctx0" brushRef="#br0" timeOffset="87010.5985">11686 7607 1 0,'-14'-5'0'0,"-6"-5"369"0,0 1-29 0,6 2 4 15,5-2-5-15,3 1-46 0,2 5-63 0,2-4-62 0,3 4-53 16,0 1-39-16,2-2-31 0,2 2-20 15,3 0-8-15,5 1 1 0,5 1 5 0,4 0 3 16,7 1 7-16,7-1 6 0,4 3 0 0,8-3 1 16,4-1-3-16,6-2-3 0,5-3-3 15,6-2-3-15,0 0-3 0,2-2-6 16,2-1-2-16,-2 1-6 0,-2-4-1 0,-2 5-2 16,-4-1 0-16,-3 1 0 0,-3 2-2 0,-5-2-1 0,-4 1 0 15,-3-1 1-15,-8 1 1 0,-5 2-4 16,-7-1-2-16,-4 2 0 0,-8 1-2 0,-6 1 2 0,-2 0-2 15,-5 2-14-15,-4-1-24 0,0-2-27 16,-6 1-32-16,-6-2-45 0,-4 1-77 16,-3 0-191-16,-8 1-384 0,-3-1-266 0</inkml:trace>
  <inkml:trace contextRef="#ctx0" brushRef="#br0" timeOffset="87318.558">11956 7034 410 0,'-3'-5'452'0,"-2"-2"-30"0,1 0-64 0,2 3-37 16,1 0-49-16,-1 3-80 0,2 1-84 0,2 0-65 15,-2 1-47-15,1 1-11 0,-1 2 2 16,0 3 9-16,0 5 12 0,-1 1-1 0,-3 3 2 15,3 4 0-15,-3 1 0 0,3-1 1 0,0 1 0 16,-1 2-2-16,1-1 0 0,0-1-2 0,1 2 1 16,0-1 3-16,0-1-1 0,-1 0 1 15,1-2-2-15,-2-3 1 0,1 0-5 0,-1-2-2 16,-2-3-13-16,3-1-20 0,-5 1-36 0,3-3-52 16,-3 0-65-16,-2-1-123 0,2-3-219 0,1 0-255 15,-1-4 123-15</inkml:trace>
  <inkml:trace contextRef="#ctx0" brushRef="#br0" timeOffset="87654.6994">11803 7111 1 0,'1'-7'0'0,"-1"-6"101"16,4 0 296-16,3-2-58 0,0 4-80 0,2-1-59 15,3 4-40-15,1-2-40 0,1 2-12 0,1 1-7 16,2-1-7-16,-1 2-15 0,2 2-21 15,0 1-21-15,0 3-19 0,-1 2-10 0,4 2-4 16,0 3-3-16,-2 5 1 0,2 1-3 0,-3 2 2 16,-2 3 1-16,1 2 0 0,-1-2 4 15,-3 4-5-15,-2 1 1 0,-2 0 7 0,-1 0-1 0,-4-1 12 16,0 1 1-16,-2-1 7 0,-4-1 6 16,-2-1-1-16,0-3 6 0,-3-1-4 0,1 0 6 15,-1-3 2-15,-7 2 0 0,0-1-1 16,-2-3-10-16,-4 2-2 0,-2-1-5 0,-4 0-4 15,-4 0-4-15,1-1-5 0,-2 0-3 0,4-2-7 0,3 1 2 16,-1-1-4-16,3 2-5 0,-1-2-4 16,4 0-13-16,0 3-20 0,5-2-51 15,-2 0-91-15,3 1-215 0,2 0-412 0,2 1-271 0</inkml:trace>
  <inkml:trace contextRef="#ctx0" brushRef="#br0" timeOffset="87935.7413">11622 7759 797 0,'-1'-5'654'0,"1"-2"-249"0,0-1-101 0,1 5-74 0,-1 3-52 15,1 0-59-15,-1 0-60 0,0 0-36 0,0 3-22 16,2 5-2-16,0 2 3 0,-2 7 7 0,-2 2 6 15,-1 6 2-15,0 2 3 0,-3 5-2 16,-1 3-2-16,-2 0 0 0,2-2-3 0,-1-4 0 16,4-2-4-16,2-1 0 0,-1-3-3 0,2-2-2 15,0-2 2-15,-2-4-6 0,2 1-9 16,-1-4-20-16,2-1-38 0,0-2-62 0,0-2-104 16,2-1-188-16,0-4-429 0,2-2-353 15</inkml:trace>
  <inkml:trace contextRef="#ctx0" brushRef="#br0" timeOffset="88277.4729">11723 7774 908 0,'2'-11'454'0,"4"0"-78"0,0-5-114 0,0 8-48 16,-1 1-32-16,0 1-51 0,0 4-61 0,-3 1-41 15,1 2-24-15,2 5-9 0,1-1-1 16,2 6 7-16,1 1-1 0,-1 5 0 0,-1 1 1 15,4 2-2-15,-4 2 0 0,0 0 1 0,-1 3 1 0,2-2-1 16,-5-2 1-16,4 3-2 0,-3-4 1 16,-2 3 1-16,-1-1 3 0,-3 0 2 0,-3 1 3 15,-4 0 4-15,-1 0 4 0,-2-1-1 16,-3-3 1-16,1-1-3 0,0-4 0 0,-1-3 0 16,3-2-2-16,1-1-2 0,3-2-6 0,4-1-4 15,2-3-3-15,2-1 1 0,1 2 5 0,2-3 12 16,4 0 11-16,6-3 1 0,4 0 0 0,5-3-12 15,7-2-6-15,0 0-2 0,2 1-4 0,4-2 0 16,0 1-2-16,3 0-3 0,3 2 2 16,-2 1-1-16,1 2-6 0,-7 3-17 0,2 3-58 15,-2 0-160-15,-3 2-604 0,-3 2-747 16</inkml:trace>
  <inkml:trace contextRef="#ctx0" brushRef="#br0" timeOffset="89143.6895">9989 10256 1 0,'-4'0'0'0,"3"0"0"15,-1-1 0-15,0 1 128 0,2 0 99 0,0 0-21 16,-2 0-13-16,2 0-11 0,0 1 0 0,0-1-10 16,2 0-23-16,-2 1-29 0,0-1-30 15,1 1-23-15,-1-1-13 0,0 0-4 0,0 0 0 16,0 0-5-16,0 0-8 0,0 0-12 0,0 2-11 15,1-4-9-15,-1 2-5 0,1 0-3 0,-1 0-1 16,1 2 10-16,0-2 15 0,3 1 15 16,2 0 15-16,1 2 1 0,1-1 0 15,2-1-2-15,2-1 2 0,1-1 0 0,4 1-7 0,0 0-7 16,0-2-9-16,2 2-5 0,0 0-2 0,1 0-1 16,0-2-1-16,2 2-3 0,3-1-1 0,2 0-5 15,3-2 2-15,1 2-1 0,2-1-1 0,4-1-2 16,1 0-5-16,5 0-2 0,1 1 1 15,4-2 3-15,0 3-1 0,3-2-1 16,1 1-3-16,1-1 0 0,0 1 1 0,-1 1 2 16,-1-2-1-16,0 2 1 0,2-3 1 0,-4 1-2 15,2-1 4-15,2-1 2 0,1 1 2 16,1-1 0-16,1-1-3 0,0 2-1 0,-2-1-1 0,-4 0 3 16,-2-1-2-16,-2 0-3 0,-3 0 0 0,-6 2-4 15,-3 0 4-15,-3 0-1 0,-8-1 1 16,-4 3 1-16,-5-1-4 0,-7 2 1 0,-3 0-3 15,-3 1-1-15,-2 0-6 0,0 0-15 0,-2-1-26 16,-1 1-50-16,-2-1-64 0,-4-2-96 16,-2 1-178-16,-1-2-304 0,-4 1-268 0</inkml:trace>
  <inkml:trace contextRef="#ctx0" brushRef="#br0" timeOffset="89357.8754">11597 9947 286 0,'4'-4'649'0,"1"-1"-102"0,0-3-241 15,3 6-104-15,2 0-45 0,-1 4-50 16,4 1-38-16,0 4-10 0,1 1-1 0,3 4 3 16,0 1-1-16,2 3-6 0,-3 3-12 15,0-1-7-15,-1 4-8 0,-1 3-5 0,-2 2 2 16,-2 4-7-16,-3 0-1 0,-4 1-1 0,-2 4-5 16,-5-4 7-16,-3 4-3 0,-6-3-4 0,1-2-5 15,-2-2-8-15,0-4-7 0,-4-2-7 16,-1-2-9-16,-2-5-31 0,2-2-58 0,3-3-110 15,0-5-240-15,3-1-478 0,2-5-64 0</inkml:trace>
  <inkml:trace contextRef="#ctx0" brushRef="#br0" timeOffset="90083.0034">13452 9468 1 0,'-13'-8'0'0,"-7"-6"118"16,-7-1 285-16,4 2-49 0,1 1-53 0,-1 1-54 15,2 3-48-15,-2-1-37 0,5 2-36 16,-3 1-35-16,-1 1-25 0,4 2-17 0,-2 2-14 15,-3 3-13-15,1 3-5 0,-4 0-5 0,-1 3-2 16,-4 3 4-16,-2 1-5 0,-2 4-1 0,-1 4 0 16,-2 2-5-16,-1 3 4 15,-8 4 1-15,2 3 2 0,-4 5 4 0,4 1 0 0,3 4 1 16,0-1 0-16,3 3 3 0,2 1-2 0,2 2 0 16,-1-1 2-16,5 0-4 0,1-1 5 0,0 0 1 15,2 3 4-15,0 3 4 0,2 0-2 16,-2 5 1-16,3-1-4 0,2 4-3 0,1-2-2 15,4 2-4-15,3 2-3 0,3-2-3 0,3-1 0 16,6-4 0-16,6-3 1 0,0-6-1 0,7-3 0 16,5 0 0-16,-1-1 0 0,5 2 3 0,6-2 0 15,1 1 4-15,4-4 0 0,8 0-2 16,0 2 0-16,0-4-2 0,2-1-2 0,4 0 2 16,-2-3-4-16,4 1 1 0,2-3 0 0,-1 0 0 15,3 0-1-15,0-5 2 0,4-6 1 16,1-5 1-16,4-7 5 0,-2-7-1 0,4-5 0 15,3-6 0-15,-2-8-4 0,0-5-2 0,-1-6-1 16,2-3-1-16,-3 1 1 0,1-5 0 0,-1-1 0 16,0-5 0-16,-6-3 0 0,0 2 0 0,-7-6 0 15,2-2 5-15,-7-5-4 0,-1-1-2 16,-1-4 1-16,-2-3-6 0,-5-5 4 0,-1-2 3 16,-4-7 2-16,-5 2-2 0,-4 1 4 0,-5 3 0 15,-7 1 0-15,-2 2 3 0,-10 3-2 0,1 2-5 16,-9 2 1-16,-2-2-7 0,0 1 1 15,-8 3 4-15,-1 1-2 0,-8 5 2 0,-6 5-7 16,-3 4-4-16,-8 3-2 0,-4 7 2 0,-6 2 2 16,-1 6 0-16,-5 2-1 0,-4 1-2 0,-2 6 0 15,-3 3 1-15,0 3 2 0,3 6 3 16,-1 1-8-16,5 5-1 0,0 3-8 0,4 4 0 16,6 1-5-16,2 3-12 0,5 3-20 15,-2 7-48-15,7 4-67 0,7 3-133 0,8 4-230 0,3 4-392 16,8 1-122-16</inkml:trace>
  <inkml:trace contextRef="#ctx0" brushRef="#br0" timeOffset="90355.0083">12937 9672 1729 0,'0'0'178'15,"0"0"-50"-15,-1 2-75 0,1 2-4 0,-2 3 42 16,0 5 32-16,0 6 19 0,-5 7-10 15,0 9-23-15,-2 4-20 0,2 6-12 0,-1 2-14 16,-3 5-13-16,1 2-8 0,-4 2-13 0,2 7-3 16,-2 0-4-16,-5 5-3 0,4 0-5 15,-3-1-5-15,3 2-1 0,0 1-3 0,-1-2 4 16,1-2-3-16,-1-3 0 0,-1-3 0 0,0-5-4 16,2-5 2-16,1-1-2 0,1-3-3 0,-5-4-8 15,5-6-20-15,-4-1-38 0,6-5-73 16,1-2-89-16,-1-3-209 0,6-6-562 0,4-9-308 15</inkml:trace>
  <inkml:trace contextRef="#ctx0" brushRef="#br0" timeOffset="90606.3899">13554 9897 1672 0,'9'-27'462'0,"1"-6"-267"0,1-4 9 16,-3 13-22-16,-6 10-12 0,2 3-26 0,-4 5-44 15,0 5-40-15,-2 1-32 0,0 6-21 16,0 5-5-16,-2 9 6 0,-2 10 2 0,-4 10 5 16,-2 6 2-16,-5 6-2 0,3 4 5 0,-3 4-4 15,-2 6-2-15,3 6-2 0,-5 3-4 16,2 4 0-16,-2 1 1 0,0 2 0 0,-1-2-3 16,3-6-1-16,-2-9-6 0,4-6-5 0,3-7-1 15,-1-7-14-15,4-4-9 0,0-7-22 0,-6-3-29 16,2-5-32-16,-2-3-62 0,0-4-96 15,0-5-222-15,-1-2-493 0,-2-5-175 0</inkml:trace>
  <inkml:trace contextRef="#ctx0" brushRef="#br0" timeOffset="90896.3107">12337 10508 1070 0,'-19'-8'246'16,"-3"-2"38"-16,-3-2-47 0,10 6-29 0,6 2-8 16,3 1-29-16,5 1-39 0,1 2-49 15,1 0-41-15,5 0-26 0,3 0-4 0,9 1 8 0,13-1 14 16,9 1 0-16,13-1-2 0,10-1 1 16,6-1-9-16,10-4 1 0,10-1-3 0,2-2-8 15,1-2 2-15,0 2-4 0,-2-1-2 0,-6-3-1 16,-1 3 0-16,-4-3-4 0,-1 1-2 15,-10 1 1-15,-4 0-6 0,-10 0 1 0,-7 1-3 0,-10-1-13 16,-9 3-8-16,-7 2-25 0,-5-2-46 16,-11 2-90-16,-5 1-251 0,-4 2-510 0,-10 0-294 15</inkml:trace>
  <inkml:trace contextRef="#ctx0" brushRef="#br0" timeOffset="91306.1301">12607 9933 211 0,'-4'-4'411'0,"-3"-1"-37"0,-1-1-95 16,5 4-43-16,-2 1-48 0,2-1-77 0,2 4-58 16,0 0-42-16,-3 0-15 0,0 4 0 15,0 4 0-15,-1-1 8 0,0 4 4 0,-1 3 4 16,1 1 9-16,-1 4 8 0,0 3 7 16,1 1 8-16,-3 1 6 0,2 2-1 0,0 1 0 0,1 0-3 15,1-1-9-15,3-2-1 0,0-3-6 16,-1-3-8-16,2-1 1 0,2-1-4 0,-1 0 2 15,0-2 5-15,4-3 3 0,0-3 0 16,3-2 0-16,3-3 1 0,2-3-5 0,6-2 1 16,6-3-11-16,1-4-11 0,5-3-12 0,4 0-15 15,0-7-20-15,0 1-48 0,-1-2-85 0,-2-3-180 16,-2 0-357-16,-3-3-271 0</inkml:trace>
  <inkml:trace contextRef="#ctx0" brushRef="#br0" timeOffset="91524.581">12383 9924 1 0,'-1'-6'438'0,"-3"-1"-116"16,2-3-139-16,8 1-49 0,4-1-27 0,2 1-7 16,6-4 4-16,4 2-7 0,4-1-12 15,6 1-7-15,2 1-9 0,5-1-12 0,-1 1-15 16,1 1-15-16,-2 4-9 0,2-1-10 0,-3 1-3 15,0 3-3-15,-5 1-8 0,-5 1-6 0,-2 1-23 16,-4 1-43-16,-4 2-103 0,-2 1-176 0,-7 2-243 16,-3 1-7-16,-4 0 607 0</inkml:trace>
  <inkml:trace contextRef="#ctx0" brushRef="#br0" timeOffset="91704.2835">12399 10071 1 0,'2'3'0'0,"1"1"0"0,2 1 0 16,4-3 287-16,4 0 77 0,5-2-69 0,4 0-83 15,5-1-71-15,2 0-43 0,5 0-31 0,-2 0-19 16,2-1-13-16,1 0-9 0,-1 1-12 0,1-1-16 16,4 0-46-16,-6 1-214 0,0 2-402 15,-6 1 53-15</inkml:trace>
  <inkml:trace contextRef="#ctx0" brushRef="#br0" timeOffset="92166.1083">12322 10757 758 0,'0'-1'490'0,"-4"-1"-86"0,3 1-120 16,2 1-58-16,2 0-42 0,-3 1-64 16,0-1-40-16,0 1-34 0,0 0-30 15,0-1-10-15,1 2-4 0,-1 2 6 0,0 4 9 16,2 1 6-16,1 4 6 0,-2-1-2 0,3 1 0 15,-3 0-4-15,3 0-2 0,-1-2 0 0,0 0-6 16,1-3 1-16,1-2-1 0,0-1 5 16,1 1 6-16,4-3 7 0,-1 0 1 0,1-1-2 15,2-2-4-15,2-2-6 0,2-3 0 0,1-5-5 16,3 3-3-16,1-3-3 0,-3-3-4 16,-2 1-1-16,0-1 4 0,-2 2 1 0,-4 1 2 0,-1 1 0 15,-4 0-3-15,1 3-2 0,-5 4 1 16,0-1 2-16,-1 3-6 0,0 0-1 0,0 0-8 15,0 0-5-15,0 3 5 0,-1 1 0 0,1 2 3 16,0 5 2-16,-1 1-1 0,-2 6-1 0,0 2 1 16,0 1 3-16,-2 4-1 0,1 0 0 15,1 1-8-15,-3 3-28 0,2 1-74 0,-5-1-195 16,3-2-746-16,2-3-606 0</inkml:trace>
  <inkml:trace contextRef="#ctx0" brushRef="#br0" timeOffset="93184.4868">9746 8188 1 0,'-5'-2'0'16,"2"-2"0"-16,-4 0 0 0,5 2 303 0,-1 0 52 16,0-1-34-16,1 1-35 0,1 1-43 15,1 2-61-15,0-1-63 0,0 2-54 0,1-1-42 16,-1 1-17-16,3-1-2 0,-1 2 12 0,0 2 14 15,0 4 16-15,6 2 17 0,-2 1 11 16,4 3 10-16,2 2-2 0,-1 3-4 0,3 1-7 16,5 2-3-16,1 6 3 0,2 1-5 0,6 1-4 15,2 3-7-15,3-2-9 0,5 2-2 0,2 3-3 16,4 1-3-16,4 1-5 0,4 0-4 0,1 2-5 16,2-4-3-16,2-2 0 0,3 0-2 0,1-3 7 15,2 1 1-15,0 0-2 0,2 0 1 0,-4-3-9 16,2 2-4-16,-3-2-2 0,-2 2-4 15,-3 3-1-15,0-1 0 0,1 1-1 16,-6-1-2-16,-1-2 2 0,-2 2-4 0,-2 2 0 0,-4 0 4 16,0 3-5-16,-7 2 1 0,-3-1-1 15,-1 2-4-15,-2 0 5 0,-5-1 0 0,2-2 2 16,-2 0-1-16,-4-5-1 0,-1-2-2 16,-1-5 1-16,-2-5 4 0,1-3-5 0,-2-3 3 15,1-1-2-15,-5-4-2 0,0-3 6 0,1 0-2 0,-4-2 1 16,0-3 0-16,1-2-2 0,1-2-1 15,-2-2-1-15,2-3 4 0,1-3-5 0,0-4 2 16,-2-2-2-16,-2 0-2 0,-2-2 2 16,-3 0-4-16,-4-1 0 0,0-1-4 0,-6 0 1 15,-1-1 0-15,-1-1 0 0,-2 4 7 0,1-3 0 16,-1 3 4-16,3 0 2 0,2 2-4 0,3 1 4 16,2 2 1-16,2 2 1 0,1 4 1 0,2 1-6 15,3-1-4-15,5 2-1 0,4 2 1 0,6 1 0 16,1 4 3-16,3 4 1 0,-2 3-4 15,3 1 5-15,-1 4-3 0,-7 3 0 0,-1 4 3 16,-2 1-5-16,-6-1 3 0,-2 3-1 0,-6 2 0 16,-6 0 3-16,-2 1 0 0,-7 1 0 0,-2-4-4 15,-7-3-2-15,3-1-5 0,-8-5-10 16,3-3-13-16,-5 1-36 0,1-3-58 0,-2-2-106 16,2-3-218-16,-1-4-541 0,-3-1-325 0</inkml:trace>
  <inkml:trace contextRef="#ctx0" brushRef="#br0" timeOffset="93832.9626">9679 9924 1 0,'-10'-1'0'16,"-5"-1"332"-16,-2-3 34 0,2 1-31 0,7 2-24 15,-1-1-59-15,2 1-52 0,0 0-33 16,3 1-27-16,1-2-17 0,0 1-12 0,1 2-11 16,1-3-9-16,1 1-15 0,0-1-14 0,1-3-20 15,3 1-12-15,0-4-9 0,6-3-7 0,2-1 1 16,7 0 0-16,1-2 5 0,10-5 3 15,5 0 3-15,10-6 1 0,4-2 0 0,7-5 1 16,7-1-1-16,9-6 3 0,3 3-6 0,7-4-1 16,4-3-1-16,2 0-8 0,6-2 3 15,2-2-4-15,-1-2-1 0,3 0-1 0,-4-4-2 16,0-3-5-16,0 0-2 0,-1-5 2 0,1 1-1 16,-4 3 3-16,-4 0-1 0,-7 4-5 0,-5 2 2 15,-7 3-1-15,-5 7 2 0,-6 3 0 0,-8 7-1 16,-6 4-2-16,-7 5 0 0,-8 4 1 0,-5 4-5 15,-8 3 7-15,-4 4 1 0,-5 3-1 0,-2 2 7 16,-3 2-9-16,-1 0-8 0,-3 1-7 16,-2 2-13-16,-2 0-6 0,-5 4-6 0,-4 2-15 15,-1 1-16-15,-6 0-13 0,4 1-4 0,0-3 11 16,0-1 21-16,3-1 18 0,1-2 16 16,3-2 14-16,4-1 4 0,3-1 11 0,3-1 5 15,3-3-4-15,3 0-1 0,2-1 0 0,3-1 5 16,2-2 15-16,6 1 16 0,-1 1 3 15,3-1 0-15,5 3-2 0,-2 2-11 0,5 2 0 16,2 3-5-16,-2 1-7 0,-2 3-5 0,-1 5-6 16,-1 0-4-16,-2 4-4 0,-2 3 4 0,-3 3-4 15,-4 2 3-15,0 1 2 0,-6 4-5 16,-4 0 8-16,-3-1-2 0,-3 0-1 0,-5-3 2 16,1-1-7-16,-2-1-5 0,-1 0-14 0,-2 1-35 15,-2-2-71-15,2 1-165 0,-1 0-685 16,4-1-627-16</inkml:trace>
  <inkml:trace contextRef="#ctx0" brushRef="#br0" timeOffset="94438.786">14204 10187 1 0,'2'0'0'15,"-1"0"0"-15,2 0 407 0,-1 0-65 0,1 2-55 16,1-1-43-16,-1-1-21 0,0 0-19 16,2 2-23-16,-2-1-22 0,3-1-14 0,-3 3-18 15,5-2-14-15,-4-1-16 0,4 0-14 0,2 1-4 16,2-1-8-16,7 1-6 0,4-1-13 16,8 0-9-16,7-1-10 0,7 0-8 0,4 0 2 0,9-5-8 15,10 3-4-15,-1-1-4 0,9 0-5 16,-1-2 0-16,3-2 2 0,0 1 1 15,-3 1-3-15,-3-2 0 0,-2 1-3 0,-9 0-2 16,-5 0 5-16,-1-2 0 0,-9 2-2 0,-1-2 1 16,-10 1-6-16,0 2-2 0,-11 0 0 0,-3-2-1 15,-9 3 1-15,-2-2-8 0,-4 2-11 0,-4-2-19 16,-3 1-35-16,-2-1-49 0,-3 0-77 16,-4 0-121-16,1 1-196 0,-4 1-292 0,-4 2-129 15,1-1 906-15</inkml:trace>
  <inkml:trace contextRef="#ctx0" brushRef="#br0" timeOffset="94624.4257">15349 9968 1 0,'7'-4'381'16,"-2"0"34"-16,6-2-52 0,5 2-17 0,-3 3-71 15,6-1-59-15,-6 4-50 0,6 1-40 0,-1 2-24 16,2 2-17-16,2 3-19 0,-3 2-16 0,1 2-11 16,-6 2-12-16,4 1-4 0,-7 3-6 15,-1 1 2-15,-4 1 5 0,-4 1 2 0,-4 0 4 16,-5 0-4-16,-5 1-4 0,-5 0-7 15,-4 0-9-15,-2-1-13 0,-3-1-22 0,3-4-39 16,-3-1-89-16,2-4-192 0,1 1-566 0,2-3-425 16</inkml:trace>
  <inkml:trace contextRef="#ctx0" brushRef="#br0" timeOffset="95401.4274">17190 9224 1 0,'-7'-14'0'0,"-1"-7"0"0,-7-4 265 0,4 5 165 16,-2 5-88-16,2 1-75 0,0 2-42 0,-5 1-45 15,5 3-33-15,-3-2-20 0,-2 3-20 16,-3 0-9-16,1 1-12 0,-5 0-8 0,2 2-9 16,-3 2-10-16,-2 2-7 0,-1 0-13 0,-4 3-9 15,-2 6-12-15,1 0-2 0,-1 5-2 0,-5 2 0 16,3 4 3-16,-4 2-3 0,-3 1-1 0,-4 4 1 16,4 2 3-16,-2 3 1 15,3 0 0-15,2 2 0 0,0 1-5 0,0 3 3 0,5 1 3 16,-1 2 2-16,3 1 5 0,1 1-3 15,3 3 0-15,4 0-2 0,0-1-1 0,4 2 2 16,0 1-2-16,4 0 1 0,3 0-6 0,1 0 0 16,2 1-2-16,2-2-1 0,2 4 2 0,4 1-4 15,0 1 0-15,3-2-1 0,1 3 0 0,5 2 2 16,2-3 2-16,4-2 1 0,0 2-4 0,5-1 1 16,1 3 0-16,2-2-2 0,5-2 5 0,-2-5-4 15,4-2 1-15,4-4 0 0,0-1-1 16,6 0 3-16,2-3 2 0,4-1 1 0,-1-3-5 15,8-4 4-15,1-1-5 0,4-2 0 0,0-3 4 16,7-3-3-16,-2-4-2 0,1-3 0 16,-1-2-1-16,2-3-1 0,-1-4 3 0,6-6 1 15,-4-2-4-15,4-7 4 0,0 0-2 0,0-7-3 16,3-2 3-16,0-2-8 0,-2-3 8 0,-2-2-3 16,0-3-1-16,-1-2 4 0,-1-2-5 15,-2-3 4-15,-3 0-1 0,-2-3-1 0,-2-2-1 16,-1-2-2-16,-4-2 3 0,-4-3 0 0,-3-6 0 15,-4-1 2-15,-5-1-5 0,1-2 5 0,-7 1-2 16,-2-4 3-16,-5 1-1 0,-6-2-4 16,-3-1-2-16,-4 3-1 0,-6-3 4 0,-4 0 0 0,-4-3 2 15,-5 3 0-15,-9-2-4 0,-4 4 2 16,-9 6-3-16,-4 1 1 0,-6 4 5 0,-9 2-6 16,-7 3-3-16,-4 2-2 0,-7 4-1 0,0 3 4 15,-5 1 1-15,0 6 2 0,-2 1-6 0,-2 3 2 16,-2 3-2-16,3 1 1 0,2 6 3 15,0 3-4-15,1 9-3 0,3 6-2 16,1 9-5-16,7 4 4 0,1 6-3 0,2 2-7 0,1 5-16 16,5 1-30-16,5 5-32 0,3 2-50 15,7 7-67-15,3 1-155 0,8 3-532 0,4 2-704 16</inkml:trace>
  <inkml:trace contextRef="#ctx0" brushRef="#br0" timeOffset="95686.8882">16895 9387 2182 0,'-9'-12'181'0,"4"-3"26"16,-2 0-42-16,1 6-18 0,3 5-35 0,2 3-44 16,0 2-36-16,-2 5-23 0,-3 5-9 0,-2 8 9 15,2 10 8-15,-7 8 5 0,1 8 10 0,0 8-4 16,-1 7 1-16,-2 6-5 0,1 5-2 15,1 6-4-15,-3-4-2 0,4 1-3 16,0-3-5-16,-3 2 0 0,2-1-1 0,-1 3-1 0,0-1 3 16,2-3-5-16,1 1-1 0,1-3-1 15,-2-3-2-15,2-5-2 0,-1-5-2 0,2-8-11 16,2-5-22-16,6-6-30 0,2-7-57 16,2-3-84-16,4-6-192 0,5-8-620 0,5-4-482 0</inkml:trace>
  <inkml:trace contextRef="#ctx0" brushRef="#br0" timeOffset="95934.1275">17698 9544 2456 0,'6'-19'179'0,"-2"-1"15"16,2-4-39-16,-5 11-12 0,-1 8-22 0,0 2-37 15,0 1-36-15,-1 4-31 0,0 1-11 0,-4 6-5 16,1 9 8-16,-8 10 10 0,-3 10-1 15,2 11 6-15,-6 3-5 0,1 7-5 0,4 7 0 16,-3-1-8-16,5 3 1 0,0 1-3 0,-1 0 1 16,5 3 1-16,0-4-3 0,-1 4 2 0,3-2-6 15,0-2 3-15,-1-2-5 0,4-1-13 16,-4-5-17-16,3-4-36 0,-3-4-38 0,0-8-49 16,-6-7-75-16,2-5-151 0,-3-6-468 0,-5-7-739 15</inkml:trace>
  <inkml:trace contextRef="#ctx0" brushRef="#br0" timeOffset="96241.976">15989 10144 1388 0,'-19'-8'211'0,"-5"-3"51"0,-2-2-25 0,14 7-4 0,9 3-33 15,3 0-66-15,4 1-63 0,6 0-31 16,11 0-4-16,10 0 17 0,17-1 13 0,13-1-5 16,11 0-5-16,14-1-15 0,4-2-10 0,9 0-5 15,3 1-8-15,-2-4-3 0,2 2-5 0,-4 0-2 16,-3 1-5-16,-3 0 2 0,-5 2 0 16,-4-1-4-16,-8-2 3 0,-4 1-4 0,-7 2-3 15,-7-2-1-15,-12-2-12 0,-8 1-6 0,-11-2-11 16,-8 2-14-16,-11 0-28 0,-5-1-45 15,-7 2-58-15,-12 1-69 0,-1 1-133 0,-10 3-317 16,-8-1-297-16,-5 2 596 0</inkml:trace>
  <inkml:trace contextRef="#ctx0" brushRef="#br0" timeOffset="96624.6116">16445 9576 334 0,'-5'-5'522'0,"3"-3"12"0,-3 3-179 0,-1 0-28 16,6 1-70-16,-2 2-73 0,2 0-70 0,-1 2-62 15,1 3-38-15,-1 2-15 0,-3 3-6 16,1 5 13-16,-4 7 3 0,2 3-2 0,-3 2 7 16,-1 2-3-16,1 4 2 0,2-3-2 0,-2 2 0 0,0 0-3 15,3 4 0-15,-2-3 4 0,-2-2-7 16,7-1 1-16,0-5-1 0,1-4-8 15,1-2-5-15,0-1-19 0,2-3-32 0,0-3-67 0,0-2-105 16,6-3-178-16,-1-3-335 0,-2-3-316 0</inkml:trace>
  <inkml:trace contextRef="#ctx0" brushRef="#br0" timeOffset="96843.5319">16388 9595 1 0,'-1'-7'440'0,"-3"-3"138"0,-1-6-215 0,4 7-64 16,6-2-70-16,1 2-72 0,3-2-43 0,7 2-26 16,0-3-20-16,9 3-11 0,1-2-14 0,8-1-9 15,-1 3-11-15,1-2-8 0,3 1-7 0,-4 3-1 16,-4 3-4-16,-1 0-3 0,-5 2 0 16,-3 4-7-16,-3-1-6 0,-4 2-7 0,-3 3-16 15,-3-1-29-15,-3 2-59 0,-3 2-81 0,-2 1-155 16,-3 0-351-16,-3 2-274 0</inkml:trace>
  <inkml:trace contextRef="#ctx0" brushRef="#br0" timeOffset="97028.0206">16343 9740 1 0,'1'0'493'0,"1"-3"-74"0,4-2-147 0,2-2-29 16,6-1-22-16,0 1-71 0,5 0-60 0,3 0-41 15,3-1-23-15,-1 2-6 0,3 0-6 0,-3 2-5 16,3 0-3-16,-5 4-8 0,0 0-9 16,-1 1-18-16,-3 4-51 0,-2 0-130 15,-3 2-266-15,-2 3-271 0,-3 1 290 0</inkml:trace>
  <inkml:trace contextRef="#ctx0" brushRef="#br0" timeOffset="97471.6733">16202 10399 1521 0,'0'-2'329'0,"-1"1"25"0,0-1-144 15,1 2-14-15,1 2-47 0,-1-2-61 0,0 0-44 16,1 0-27-16,-2 0-6 0,2 1-7 0,0 3 2 16,0 2-1-16,4 2-1 0,-1 3 6 15,4 2-1-15,-3-1 5 0,3 2-2 0,-1-3-3 16,-1 2 1-16,2-2-2 0,0-1 5 16,0-1-2-16,-2-2 5 0,1-2 1 15,0-1 3-15,-3-3 10 0,5 0 1 0,-1-2 6 0,-2-2-4 16,7-2-10-16,1-4-7 0,-1-2-5 0,6-3-1 15,0-2-2-15,2 0 0 0,0-4-6 0,-2 3-5 16,2 2 4-16,-1 1 1 0,-3 5 2 16,-4 1 2-16,-2 4-6 0,-3 2 0 0,0 2-3 15,-5 0 0-15,-1 1 0 0,3 4 2 0,-3 3-1 16,-1 4-4-16,0 3 7 0,-3 6-1 16,-3 2 3-16,2 2 3 0,-7 3-4 0,1 1 2 15,0 1-5-15,0 2-2 0,2-1-4 0,-1-1-27 16,1-2-56-16,6-3-128 0,1-3-396 15,7-6-1051-15</inkml:trace>
  <inkml:trace contextRef="#ctx0" brushRef="#br0" timeOffset="98660.4842">21428 7145 1 0,'-2'-9'0'0,"-6"-1"0"16,4-4 0-16,-3-1 259 0,0 4-54 0,2-3-39 16,-3 2-19-16,-2-2-4 0,2 2-10 15,1-2-8-15,-2 0-6 0,-1 0-4 0,-4 1-3 16,1-1 1-16,0-1-4 0,-4 1-5 0,2 0 0 16,-2 2-19-16,-3-2-16 0,1 3-15 15,-2 1-18-15,-2 3-3 0,-4 2-5 0,-3 0-4 0,-2 3-5 16,-3 0-2-16,-1 4 0 0,-2 1-6 0,-2 2 2 15,-2-1 0-15,0 3-3 0,1-1 3 16,0 2-1-16,-1 0-4 0,1 1 2 0,-6 3-2 16,5-1 1-16,-3 3 3 0,1 3 3 15,0 1 2-15,-4 1 6 0,0 2 1 0,1 4-2 16,-2-1 2-16,7 2-5 0,-3-1-1 0,4 5 0 16,-2 1-4-16,1 1 3 0,2 5-2 0,-1 4-2 15,-1 1 3-15,0 4-4 0,-2 2-1 16,4 2-3-16,3-1 0 0,2 3 1 0,0-3 2 15,1 0 3-15,-2 1 1 0,4-2 5 0,2-1 2 16,1 0 6-16,6-1 1 0,-1 1-3 0,3 0-4 16,5-2-5-16,-3-1-3 0,4 1 2 15,0 0 1-15,5 1 2 0,1 0-3 0,5-1-4 16,4 0 0-16,2-3-2 0,8 1 5 0,1 2-2 16,5 0-4-16,3 2 0 0,2 2-5 0,4 1 3 15,4 1 1-15,2 2 2 0,5-2-4 16,3-1-2-16,3-3 0 0,1-2 0 0,0-1 3 0,2-4 2 15,0-4-1-15,0-5-1 0,2-5-3 0,0-4 1 16,0 1 1-16,2-5 2 16,3 0 1-16,0-5-2 0,7-5 1 0,2-1-3 15,1-2 0-15,6-5 1 0,1-2-3 0,-1-4 0 0,5-4-5 16,4-1-1-16,1-3 0 0,2-3 1 16,0-2 1-16,7-6 1 0,-1-3 0 0,-4-3 0 15,0-5 2-15,-5-4 2 0,-3-4-1 0,-1-1 1 16,-6-4-4-16,1-2 1 0,-5-3 4 15,1-5-1-15,-3-1 6 0,0-3-5 0,-4-2 0 16,0 0-2-16,-6-4-1 0,-1-6 4 0,-4-2-1 16,-1-3 2-16,-8-1 1 0,-1 2-4 0,-8 4 1 15,-4 1-1-15,-6 3-1 0,-5 0 0 0,-6 5-1 16,-8 1-1-16,-6-2-2 0,-9 2 1 16,-5-1 0-16,-3 3-2 0,-6 0-2 0,-8 2 0 15,-3 3 0-15,-5 1-3 0,-10 2 2 0,1 4-1 16,-7 4-1-16,-1 5-1 0,-2 5-1 0,-4 5-2 15,1 4-2-15,-8 6 0 0,3 5 0 16,-7 1-2-16,4 5 0 0,0 5-5 0,-3 4-1 16,4 8-14-16,0 8-27 0,2 4-43 0,9 6-59 15,4 1-97-15,6 2-202 0,6 4-418 0,11 3-326 16</inkml:trace>
  <inkml:trace contextRef="#ctx0" brushRef="#br0" timeOffset="98951.3944">20768 7083 1690 0,'-1'-2'167'0,"-3"0"-41"16,-1 2-76-16,4 5-37 0,-3 2 16 0,-2 8 41 15,-5 7 30-15,0 8 17 0,-6 9 17 16,-2 10-14-16,-3 8-19 0,-1 10-11 0,-4 9-22 15,3 2-14-15,-5 5-9 0,3-1-7 0,-1 1-2 16,-1 1-3-16,2 2-6 0,1 0-6 0,6 1-8 16,-3 1-2-16,2 1 0 0,-2-4 2 15,-1-1 0-15,1-7-5 0,3-2-3 0,-1-3-2 0,5-7-2 16,-2-4-6-16,1-5-10 0,2-5-21 16,0-4-35-16,2-5-46 0,3-7-69 0,4-12-95 15,4-5-110-15,5-11-421 0,4-12-480 0</inkml:trace>
  <inkml:trace contextRef="#ctx0" brushRef="#br0" timeOffset="99237.18">21606 7060 1466 0,'16'-29'225'0,"4"-9"19"0,0-3 22 16,-5 14-20-16,-9 11-23 0,0 2-42 15,-4 5-54-15,-1 5-53 0,-2 4-50 0,0 4-31 16,-1 6-6-16,-5 7 6 0,-5 11 17 0,-6 14 5 16,-3 11 2-16,-7 13 1 0,-3 7-3 0,-1 10 4 15,1 11-4-15,-4 6-2 0,-1 5-1 0,-3 2-8 16,3 1 7-16,3-3 0 0,7 3 0 16,-1-7 0-16,6 1-7 0,-2-5 0 0,1-7-2 0,0-5 1 15,-3-8-3-15,3-6-6 0,-2 0-12 16,0-7-25-16,0-3-32 0,2-7-50 0,1-5-67 15,0-9-119-15,1-8-280 0,1-4-401 0,-2-10 102 16</inkml:trace>
  <inkml:trace contextRef="#ctx0" brushRef="#br0" timeOffset="99548.5632">19623 8006 1725 0,'-22'-10'126'0,"0"0"-16"0,-6 1 31 15,16 4 23-15,10 4 9 0,3 0-27 16,5 0-61-16,7-3-44 0,11-1-22 0,15-2 3 16,16 0 12-16,12 0 1 0,14-1-3 0,5 1-8 15,12 1-8-15,8-1-2 0,8 0 0 0,4 0 1 16,4 0 1-16,2-1-8 0,-3 0 0 0,-1 0-3 15,-2 0 1-15,-4 0 0 0,-6 0-1 0,-14-2-2 16,-11 0-4-16,-14 1 0 0,-10-2 0 0,-15 1-1 16,-11-2-2-16,-10 2-5 0,-10-3-7 15,-8 1-24-15,-7-1-34 0,-8 2-37 0,-4-2-49 16,-8 3-83-16,-9-3-224 0,-9 4-398 0,-7-2-133 16</inkml:trace>
  <inkml:trace contextRef="#ctx0" brushRef="#br0" timeOffset="99982.9102">20430 7174 395 0,'-10'-10'477'0,"-8"0"-103"0,-2-1-82 16,3 6-76-16,1 1-38 0,-2 3-40 0,0 2-42 16,0 4-28-16,-6 4-14 0,3 4-11 15,-5 6-8-15,2 4-4 0,0 5-1 0,1 2-4 16,3 2-3-16,4 0-1 0,3 1-6 0,6-1-2 16,2 0 0-16,6-3 1 0,3 1 4 0,5-3 0 15,2-3 3-15,4-3 2 0,1-5 2 16,6-2 3-16,-1-5 3 0,2 0 3 0,1-6-1 15,-3-1-2-15,2-5-1 0,-4-3-1 0,2 0-3 16,-3-2-2-16,-2-1-4 0,-1-1-7 16,-5 4 3-16,-5 4 4 0,-2-1 1 0,-3 3-2 15,0 0-11-15,-2 1-19 0,2 1-10 0,-3 1-2 16,0 6 3-16,-2 4 12 0,-4 5 5 0,1 2 0 16,0 2 2-16,-2 5 0 0,3 3 2 15,-2 3 0-15,-1 5-1 0,-1 1-2 0,1 4-2 16,0 1-9-16,-3 1-23 0,1 0-54 0,-2-1-89 15,-1 1-168-15,2-2-384 0,-3 1-509 0</inkml:trace>
  <inkml:trace contextRef="#ctx0" brushRef="#br0" timeOffset="100322.8738">20086 8213 1265 0,'-1'-5'442'0,"-2"0"-82"15,-1-1-114-15,4 5-70 0,0 2-52 0,0 1-61 16,0 0-41-16,-1 1-16 0,-1 4-1 0,-5 6 2 16,-1-1-1-16,0 6 0 0,-1 4 1 15,2-1 0-15,-3 1 1 0,4-3-2 0,2-3-3 16,4 0 1-16,1-4 0 0,4-2 4 0,3-3 6 16,0-2 4-16,4-2 4 0,0-1 2 0,5-4 0 15,1-1-4-15,2-1 0 0,-1-3-4 16,-2 1-4-16,-2-2 3 0,-3 1-4 0,-2 3 2 15,-2 1 4-15,-5 0-3 0,0 3-4 0,-3 0-6 16,0 0-10-16,-1 3-2 0,-2 3 3 0,0 4 7 16,-7 5 3-16,-3 4 6 0,-2 4-3 0,-4 3-2 15,2 2 2-15,-2 4-3 0,1 1-1 16,4 0 0-16,-2 1-3 0,6-2 0 0,1-2 2 16,3-1-3-16,1 1-17 0,1-3-57 0,0 3-143 15,2-4-613-15,1-1-796 0</inkml:trace>
  <inkml:trace contextRef="#ctx0" brushRef="#br0" timeOffset="101230.9906">14656 7339 1 0,'1'-4'0'0,"-2"1"0"0,-1-2 213 0,-2 2 98 15,2 0-80-15,-5-1-70 0,4 2-43 16,-4-2-38-16,2 3-20 0,-4 1-12 0,-3 0-5 16,0 1 2-16,-1 2 5 0,1-1 4 0,1 2 10 15,0-2 10-15,2 1 8 0,2-1 9 16,4-1-6-16,1 0-16 0,1-1-20 0,1 2-23 16,2-1-9-16,-1 2 3 0,4 2 18 0,1 1 18 15,4 1 17-15,9 2 11 0,3 0-6 0,10 0-3 16,7 1-13-16,8 0-15 0,3 0-4 15,4 0-7-15,8-1-3 0,3 2 2 0,10 0 0 0,5-1-1 16,5-3 0-16,6 2 0 0,2 0 0 16,8-2 2-16,6 0 1 0,5 0-3 15,4-3 0-15,6 1-3 0,1-1-6 0,5-2-1 16,-2 0-5-16,10-2-1 0,-1 0 1 0,6-2-1 16,1 0-5-16,1-1-2 0,1 0-1 0,5-1-3 15,0-2 4-15,3-1-3 0,-3 3-2 0,0 0 0 16,-4 0-2-16,-2 1 0 0,-6-3-2 0,-7 2-2 15,-12 2 0-15,-8 0-2 0,-6 2 2 16,-12-1-1-16,-9-1 5 0,-11 2-3 0,-15-1-1 16,-11 1-2-16,-10 1-5 0,-13-2 1 0,-12 1-5 15,-8-2-10-15,-7-1-16 0,-4 1-13 16,-7-1-13-16,-2 1-3 0,-9-1 4 0,-3 1 4 16,-5 0 8-16,1-3 13 0,-1 0 9 0,3-3 12 15,5-1 11-15,3 1 3 0,9-2 8 0,3 1-1 16,7 3-3-16,4-2-5 0,2-1-10 0,7 4-4 15,2-2 3-15,8 0 10 0,-1 3 8 16,7 0 9-16,3 3 2 0,1 2-1 0,3 4 3 16,-3 5-4-16,1 4-2 0,-1 2-3 0,-3 8 0 15,-3 2 0-15,-5 3 3 0,-1 6 0 16,-5 4-1-16,-3 1 2 0,-7 0 6 0,-4 0 3 16,-8 0 6-16,-5 3 0 0,-8-1-6 0,-7 2-1 15,-3 2-5-15,-11-2-5 0,-2-3-8 0,-2-1-13 16,3-4-19-16,-2 0-36 0,3-1-55 0,2-5-123 15,6 1-316-15,3-1-617 0</inkml:trace>
  <inkml:trace contextRef="#ctx0" brushRef="#br0" timeOffset="101584.0507">18303 9181 1222 0,'-11'-3'678'0,"-6"1"-484"0,2 0 14 0,8 2-9 15,3 0 6-15,4-2-16 0,1 2-52 0,1 0-47 16,1-3-28-16,4-2-22 0,6-3-14 16,9-1-10-16,8-3-1 0,9-1-2 0,6 1-3 0,5-2 0 15,6 3-7-15,4-3-1 0,5 1-1 16,5-1 5-16,5 1 0 0,3-1-3 15,2 1 3-15,0-2-7 0,-3 1 3 0,1-1 2 0,-5-2 0 16,3 0 4-16,-7 1-5 0,-1-1-2 0,-2-4-1 16,-5 5 0-16,-2 0 3 0,-4-2 0 15,-5 4 0-15,-6 0-5 0,-7 0 2 16,-3 4 0-16,-6-2 0 0,-5 4-1 0,-7 0-9 0,-1 1-11 16,-6 3-14-16,-6 0-21 0,0 1-31 15,-6-1-57-15,0 1-73 0,-6 0-141 0,-9 3-307 16,-2 1-312-16,-6 3 180 0</inkml:trace>
  <inkml:trace contextRef="#ctx0" brushRef="#br0" timeOffset="101758.6043">19682 8704 190 0,'2'-4'722'0,"3"1"-176"0,0-2-218 0,4 1-90 15,4 2-12-15,2-1-12 0,-1 2-43 16,0 1-36-16,0 1-37 0,1 3-27 16,-1 1-13-16,1 3-15 0,-1 2-11 0,-4 1-7 15,-1 3-4-15,-2 2-2 0,-4 3-2 0,-1 1 0 0,-5 1-4 16,-3 6 4-16,-5-1 0 0,-6 2 1 15,-5 2-4-15,-5 1-10 0,-8 2-15 0,-6-1-38 16,-9 3-75-16,-5-4-192 0,-3-4-733 16,-8-1-597-16</inkml:trace>
  <inkml:trace contextRef="#ctx0" brushRef="#br0" timeOffset="102918.3087">3753 8062 1 0,'0'0'0'0,"-1"-1"0"0,0 1 0 0,0-2 88 15,-2 2 91-15,2 0-9 0,-1-1 21 0,2-1 30 16,-1 0-6-16,-1 1-18 0,1-3-24 0,1 3-22 15,-1 0-19-15,1 0-15 0,0 1-8 16,0 0-10-16,-2-1-9 0,2 2-13 0,0-1-21 16,0 0-21-16,0 0-17 0,0 0-11 0,0 1-6 15,0 0-5-15,0 0 2 0,-2 3 1 0,0-1 2 16,0 4 4-16,-3 2 0 0,-1 1 1 16,1 1-1-16,-4 0 1 0,2 0 1 0,-1 1-1 15,0 1 1-15,-1 1-1 0,1 0-1 0,3 0-2 16,1 0-1-16,3 0 0 0,0 0-2 15,3 0 5-15,3-1 1 0,2 0 2 0,3 0 3 16,2-2 6-16,0-2 7 0,1 0 7 0,6-5 7 16,0-3-3-16,5-2-7 0,2-3-6 15,1-2-7-15,0-1-2 0,-1-1-5 0,-2 0-1 16,-3-1-2-16,-2-3-1 0,-5 2 5 0,-2-1 4 16,-2 1 1-16,-3-1 4 0,-3-1-3 0,-2-1-2 15,-2 2-3-15,-3-3 2 0,-2 3-3 16,-4-2 2-16,-1 1 0 0,-1 0-5 0,-3 2 0 0,-2-2-3 15,-3 3 0-15,-2 1 1 0,1 0 0 16,-2 0-2-16,3 1-3 0,3 1-1 16,-3 1 0-16,4 2 2 0,0-1-2 0,4 2-9 15,2 1-12-15,2 1-41 0,3 1-68 0,2 3-137 16,3 0-356-16,1 2-859 0</inkml:trace>
  <inkml:trace contextRef="#ctx0" brushRef="#br0" timeOffset="103285.7704">3973 7928 1 0,'-7'-3'163'0,"0"-3"303"0,-1 0-112 0,5 1-57 16,3 0-68-16,1 0-60 0,3 1-63 16,2-1-29-16,1-2-22 0,6 2-8 0,5-1-5 15,2 0-3-15,4 0-4 0,5 0-5 16,-1 4-6-16,2 0 0 0,0 0-4 0,-3 5-7 0,-1 0-2 16,-4 2-4-16,-2 4-3 0,-3-1 2 15,-4 3-2-15,-2 1 2 0,-1 2-1 16,-3 0 2-16,-1 5 8 0,-2-3 11 0,-3 5 8 0,-3-1 5 15,-3 0 6-15,-1 4-7 0,-2-3-2 16,-3 2-3-16,1 0-9 0,-3-2-1 0,1 1-3 16,1-2-7-16,0-3-1 0,0-1-6 0,3-1-9 15,2-1-14-15,-2-1-42 0,1 0-125 0,-2 0-312 16,2 2-769-16</inkml:trace>
  <inkml:trace contextRef="#ctx0" brushRef="#br0" timeOffset="103497.4458">4055 8149 1442 0,'0'0'361'0,"1"1"-130"0,0-1-57 0,2-1-34 0,-1 0-26 16,6 0-30-16,2-1-23 0,6-1-14 15,6 1-10-15,1-2-11 0,5 1-8 0,2-1-8 16,-1 1 2-16,3 1-7 0,1-3-3 0,-2 1-7 15,1 0-32-15,5 0-54 0,-3-1-164 0,0-1-550 16,-2 0-729-16</inkml:trace>
  <inkml:trace contextRef="#ctx0" brushRef="#br0" timeOffset="104438.4267">8130 7335 1 0,'-8'-3'0'0,"-1"-3"330"16,-1 0 119-16,1 0-48 0,6 0-51 0,-5 2-77 15,6 0-62-15,-3 1-48 0,3 1-29 0,0 0-24 16,2 2-23-16,0 0-17 0,1 0-17 0,-1 0-13 16,1-2-4-16,-1 2-8 0,2 0-6 15,3-1-2-15,6 0 1 0,1 1-1 0,6-3 2 16,4 2-2-16,7 1-9 0,1-2 1 0,3 4-5 16,-2-1-2-16,5 2 4 0,-11 1-6 0,4 0-1 15,-7 3-1-15,-1 3-2 0,-4-2 1 16,-3 1 0-16,-3 3 1 0,-1 1-2 0,-1-1 1 15,-1 1 0-15,-5 2 0 0,2-1 6 0,-4 3 1 16,-2-1 3-16,0 2 3 0,-4 2-3 16,3-5 0-16,-5 3 0 0,5-2-4 0,-2-2-2 15,-2-1-1-15,5 0-2 0,-2 0 1 0,-1-3 3 16,1 1-9-16,1-1-15 0,-3 0-34 0,3 1-72 16,-2-2-95-16,-3 0-202 0,5-1-475 15,-4-1-359-15</inkml:trace>
  <inkml:trace contextRef="#ctx0" brushRef="#br0" timeOffset="104621.9193">8239 7533 921 0,'0'-3'480'16,"1"-3"-187"-16,2-3-98 0,1 2-73 0,3 0-42 15,2 1-37-15,4 0-25 0,0 1-11 16,8-2-6-16,4 2-3 0,-1 0-2 0,7 1-11 15,5 0-34-15,-2 1-139 0,6 0-383 0,1 1-759 16</inkml:trace>
  <inkml:trace contextRef="#ctx0" brushRef="#br0" timeOffset="104861.8677">9114 7174 1469 0,'-4'-2'441'16,"1"-4"-133"-16,-4 1-84 0,5 2-46 0,1 3-50 16,1 0-60-16,0 1-41 0,0 1-25 15,0 3-4-15,0 3 6 0,0-1 3 0,1 6 3 16,-1 1 0-16,1 2 2 0,0 2 1 0,-1 2 0 16,0 1 2-16,-1 4-1 0,-1 0 0 0,0 4 0 15,-3-2-5-15,3 1-1 0,-1 0-4 16,-2-1-8-16,5-3-15 0,-1 1-34 0,1-6-57 15,0-2-109-15,0-3-242 0,1-1-470 16,1-5-261-16</inkml:trace>
  <inkml:trace contextRef="#ctx0" brushRef="#br0" timeOffset="105258.8749">9220 7262 1052 0,'-2'-6'566'0,"-1"-3"-152"0,1-2-182 16,4 7-61-16,1 1-49 0,-1 1-49 16,-1 1-40-16,4 1-21 0,1 2-11 0,4 4-2 15,0 2 1-15,3 3 1 0,4 3 1 0,-2 0 0 16,0 5 0-16,0 2-1 0,-2-1-1 0,-1 3 2 16,-1-1 0-16,-3 2 2 0,-4 1-2 15,3-3 0-15,-5-1-2 0,-1 0 0 0,-1-4 1 16,-1-1 3-16,-2-1 3 0,-3 0 1 0,2 1-2 15,-3-3 1-15,-1-2-2 0,0-4 1 16,2 0-1-16,1 1-2 0,2-4-2 0,2-1-2 0,1-1 0 16,1 0 2-16,0-1 4 0,4-1 6 0,-1-1 4 15,10-1 1-15,0-1-2 0,7-3-4 16,3-2-2-16,5 1-3 0,0 0-1 0,2-3-2 16,-1 2-1-16,-2-2 0 0,-4 1 1 0,0 0 1 15,-2 2-2-15,-7 1-1 0,3 1 0 16,-8 0 1-16,-2 3 1 0,-3 1-1 0,-2 0 1 15,0 2-4-15,-3-1-2 0,-3 1-5 0,3-1-2 16,-2 1-6-16,2 2-18 0,-1 1-46 0,-1 3-134 16,-1 3-391-16,0-3-936 0</inkml:trace>
  <inkml:trace contextRef="#ctx0" brushRef="#br0" timeOffset="106192.6877">8619 9878 1 0,'-4'-3'0'0,"1"-3"489"0,-6-1-38 0,6 0-92 0,-4 3-57 16,2 2-69-16,-1-2-49 0,2 2-32 15,-3-1-25-15,4 3-23 0,-2-1-21 0,3-1-14 16,2 4-19-16,0-2-11 0,0 0-14 0,0 0-12 15,0 1-3-15,1-1-8 0,-1 0 1 16,2 0 7-16,3 0 7 0,-1 3 10 0,5 1 4 16,3-1 2-16,5 1-8 0,-3-1 0 0,5 2-4 15,-1-3-7-15,2 2 1 0,-1-1-8 16,-6 4-3-16,5-2-1 0,-7 2-2 0,-2 0-1 16,-1 1-2-16,-1 0 4 0,-1 2-3 0,-4 0 2 15,0 1 3-15,-2 0-3 0,0 3 7 0,-2 0 0 16,0 2 1-16,-4 0 2 0,-1 1-4 15,0 1 0-15,-2-1-3 0,2 0 1 0,3-1-1 16,-4-1-1-16,3 0 2 0,-1-3-3 0,3 1 5 16,-3-3-3-16,3 1-2 0,-4-3 5 0,5 1-7 15,0 1 1-15,0-3 0 0,-2 0-3 16,3 1 1-16,1-2-2 0,0 2-5 0,0-1-21 0,2-1-28 16,2 0-55-16,-2-1-82 0,0 0-136 0,3-1-340 15,0-4-538-15</inkml:trace>
  <inkml:trace contextRef="#ctx0" brushRef="#br0" timeOffset="106429.0477">8592 10115 1 0,'-9'-3'594'0,"-1"-1"-22"0,-1-1-154 0,3 2-100 15,5 0-52-15,0 2-65 0,2 1-62 0,1-2-50 16,1 2-46-16,0 0-25 0,3-1-10 0,5-2 3 15,7 0 6-15,5 0-4 0,4-2 1 16,10 0-8-16,-1 0-2 0,7-1 0 0,-1 3-8 16,-1-2-10-16,-1 0-21 0,-5 1-45 0,1 0-103 15,0 0-197-15,-1 2-474 0,-5-1-331 16</inkml:trace>
  <inkml:trace contextRef="#ctx0" brushRef="#br0" timeOffset="106713.7426">9259 9889 434 0,'-2'-6'725'0,"-2"-1"-161"0,3 1-207 16,1 3-99-16,0 3-59 0,0-2-62 0,0 4-54 15,-1-2-43-15,1 1-27 0,0 1-10 16,1 2 1-16,-1 1 5 0,0 5 7 0,1-2 4 16,0 5 5-16,-1-1 2 0,0 2-3 0,0-3 2 15,0 4-4-15,0-1-3 0,0 2-2 0,0 2-6 16,-1-5-3-16,1 3-3 0,1 1 0 0,-1-4-1 16,3 3-2-16,-1-1-12 0,-1-2-33 15,0 2-62-15,-1-5-125 0,2 1-281 0,3-4-601 0,1-7 67 16</inkml:trace>
  <inkml:trace contextRef="#ctx0" brushRef="#br0" timeOffset="106954.2033">9449 9826 1706 0,'-3'-3'465'15,"0"-3"-158"-15,-5-1-69 0,7 3-69 16,0 3-45-16,1-1-48 0,0 5-37 0,0-2-25 15,0 0-13-15,0 2 3 0,0 4 2 16,1 1 4-16,-1 5 3 0,1-1-3 0,-1 4 4 0,0 0-1 16,1 1 0-16,1 1-2 15,3 2-3-15,-4-3-1 0,1 3-1 0,-2-1 1 0,0-1-1 16,0 3-6-16,0 1-12 0,3-1-49 0,-1-1-101 16,0-1-326-16,1-1-1179 15</inkml:trace>
  <inkml:trace contextRef="#ctx0" brushRef="#br0" timeOffset="108805.6198">12672 6972 1 0,'0'-5'0'0,"-2"-1"0"0,0-3 203 15,1 4 206-15,1 2-53 0,-1-1-72 0,-2 2-53 16,2 0-36-16,-1 2-42 0,2 2-35 0,0-2-42 16,0 0-45-16,0 1-29 0,0 1-9 0,0 2 4 15,0 1 10-15,-1 3 4 0,1-1 2 16,-1 3 0-16,0 3 0 0,1 0 3 0,-1 3 2 15,1 1 3-15,-2 0 1 0,0 0-1 0,-1 1 0 16,2 2 1-16,-1 0 0 0,-3 1 1 16,1-2-1-16,1 0-4 0,1-1-1 0,-1-1-7 15,1-2-7-15,1 3-8 0,-1-4-24 0,0 0-61 16,-1-2-137-16,2-2-266 0,1 1-333 0,2-5 135 16</inkml:trace>
  <inkml:trace contextRef="#ctx0" brushRef="#br0" timeOffset="109141.9728">12698 6975 1 0,'2'-8'370'0,"1"-2"24"0,2-4-102 0,0 4-79 15,3-2 7-15,2 4-9 0,4-1-49 16,-1 2-44-16,-1 2-53 0,0 2-35 0,5 2-21 15,-6 2-8-15,3 2-3 0,1 3-2 0,-4 2 0 16,1 3 2-16,-2 1 0 0,-1 5 4 16,0 2 2-16,-6 0 6 0,0 1 6 0,-3 1 4 15,-3 0 6-15,0 1-1 0,-6 0-1 0,3-3-2 16,-3 1-2-16,0-2 1 0,1-2-1 16,0-2 1-16,0-3-3 0,1-2-1 0,2-3 2 15,2-2-3-15,0-3 3 0,2 0-7 0,-1-1-4 16,4 0-4-16,-1 0-4 0,-1 0 0 0,3 0 2 15,-1-1 5-15,3 1 0 0,5 0-4 0,2-2-15 16,2-2-17-16,5-1-34 0,-1 2-61 16,1-3-80-16,2 3-141 0,2-1-268 0,-1 1-171 15,0-1 524-15</inkml:trace>
  <inkml:trace contextRef="#ctx0" brushRef="#br0" timeOffset="109821.1114">13177 6991 1 0,'0'-6'556'0,"0"-2"-72"0,3-2-200 0,2 2-42 15,1 0-17-15,1 1-30 0,2 1-49 16,0 2-50-16,0 3-52 0,-1-3-30 0,0 5-12 15,-1 3-3-15,2-2 0 0,1 5-3 0,-4 1 1 16,-1 4 3-16,2 0 4 0,-4 3 7 16,0 2 3-16,0 1 4 0,-6 1-1 0,0 1 4 15,-2 1 4-15,-1-2 1 0,-2-1 3 0,-1 0-6 16,-3-2-3-16,3-1-2 0,2-3-7 0,-1-4 3 16,1 1-1-16,2-2-2 0,0-3-1 0,4-1-5 15,0 1-4-15,2-4-2 0,-1 2 1 16,5-1-4-16,0 0-10 0,5-2-11 0,3-2-15 15,8-4-16-15,2-1-38 0,6 0-61 0,0-3-95 16,3 1-116-16,0-6-103 0,-2 0-45 0,-4 0 44 16,2-1 358-16,-5 1 112 0,-4 3 0 0,-1 0 0 15,-7 3 0-15,-4-1 0 0,-3 3 40 16,-3 2 356-16,-1-2 34 0,-2 2-27 0,-4 2-67 16,3 1-74-16,-2 1-56 0,1 0-47 0,-4 1-45 15,1 1-41-15,0 0-26 0,-2 3-19 0,-1 0-8 16,-1 2 0-16,2 2-6 0,1 2-2 15,2-2-3-15,-1 4-4 0,5-1 1 16,0 1 0-16,2 1-1 0,4-3 0 0,-2 1 5 0,7-2 8 16,1-1 9-16,1-1 10 0,8-2-2 15,2 0-5-15,-2-3-6 0,2-1-6 0,-1-1-3 16,-4-2-1-16,1 0-1 0,-2-5 0 0,-3 3 1 16,-1-2 2-16,-1-2 0 0,-1 1 7 15,-5-1-1-15,0 1 0 0,-2 0 0 0,-1 2-6 16,-1 0 2-16,-1 0-2 0,-1 3-1 0,1-1 1 15,-1 3-2-15,1-1 1 0,1 2-3 0,0 2-5 16,0-1-9-16,-1 0-4 0,0 3 0 16,0 1-1-16,-2 4 10 0,-3 1 3 0,4 3 2 15,-2 1 3-15,0 3-2 0,1 2-2 0,-2 1-2 16,3 1 4-16,0 2-3 0,1 2 1 0,-3 4 0 16,0 2-5-16,2 5-8 0,-4 2-60 0,3 2-175 15,-1 2-795-15,0-6-633 0</inkml:trace>
  <inkml:trace contextRef="#ctx0" brushRef="#br0" timeOffset="112355.9239">13204 9882 1 0,'-2'-4'0'0,"-1"0"0"16,0-2 231-16,-1 1 176 0,2-1-68 15,-1 3-66-15,2 0-53 0,1 2-62 0,0 0-51 16,0 2-50-16,0 2-50 0,0-1-19 0,0 0 3 15,0 5 10-15,0 2 15 0,-1 2 6 16,1 4 2-16,-1-1 4 0,-2 3 3 0,2 0 3 16,-2 0 0-16,2-2-1 0,0 1-2 0,0 0-3 15,-2-1 0-15,1 1-3 0,0-1-3 0,0-3 1 16,0 1-2-16,-1-3 0 0,0 2 1 0,1-3-4 16,0-2 1-16,-1 2-2 0,0-2-3 0,1-1-6 15,2 1-6-15,0-3-10 0,0 1-19 16,0-1-43-16,0 1-119 0,2 1-286 15,2-3-429-15,0 2 277 0</inkml:trace>
  <inkml:trace contextRef="#ctx0" brushRef="#br0" timeOffset="112748.9738">13207 9933 1 0,'-1'-8'21'16,"1"0"339"-16,-1-3-39 0,2 2-57 0,-1 2-17 15,3 0-31-15,2 2-66 0,-2 3-61 0,2 2-52 16,1-1-31-16,3 4-8 0,-1-2 4 16,0 6-2-16,4-1 0 0,-4 3 1 0,2 2 1 15,1 0 1-15,-2 3-1 0,0-2-1 0,-3-1-1 16,2 0 5-16,-5 1 4 0,1-1 2 0,0 1 4 15,-4-1 5-15,-3 2 4 0,0-3 9 16,0 1 3-16,-2-1 5 0,0-1-3 0,-3 0-6 16,4-2-1-16,-3 0-10 0,2 0-2 0,-1-1-4 15,4-1-7-15,1-2-1 0,-1 1-2 0,2-3-1 16,2 0 3-16,-1-1 13 0,0 1 14 0,0-1 20 16,7 0 14-16,-4 0-2 0,5-2-6 0,3 0-17 15,4-3-14-15,-1 0-14 16,2 2-11-16,3-3-3 0,-1 1-7 0,0 2-2 0,-1-2-9 15,-2 2-15-15,4-1-21 0,-5 0-57 0,2-1-93 16,-1 2-175-16,-3-1-386 0,2 2-160 0</inkml:trace>
  <inkml:trace contextRef="#ctx0" brushRef="#br0" timeOffset="113295.8312">13753 9869 1 0,'-3'-2'233'0,"2"0"276"0,1 0-63 0,-2 1-68 0,2-1-63 16,0 2-71-16,2 2-72 0,-1-1-66 0,-1 0-46 16,0 0-36-16,0 1-19 0,0-2-6 0,0 2-2 15,0 3 4-15,3 3 5 0,-3 0 8 16,1 3 1-16,0 1 0 0,-1 0 3 0,0 2-2 15,0-1 4-15,0 0 2 0,0 0-1 16,-1-1-2-16,0 3-6 0,-2-4-2 0,2 2-1 0,-1-2 0 16,1 2 1-16,1-3-4 0,-1 0-4 15,0 1-12-15,1-2-16 0,0 3-46 16,0-3-119-16,0 0-221 0,0-1-479 0,2-2-234 16</inkml:trace>
  <inkml:trace contextRef="#ctx0" brushRef="#br0" timeOffset="113709.6823">14032 9796 904 0,'-8'-3'378'0,"0"-3"-20"15,-6 1-124-15,5 2-23 0,3 2-29 16,-3 1-46-16,0 0-46 0,2 0-35 0,1 4-26 15,-2 2-15-15,1 5-5 0,1 0 2 16,0 5 2-16,0 1 9 0,2 3 1 0,2 0 1 0,-2 0 6 16,3 2-4-16,-1 0 1 0,1 0-1 0,2-1-3 15,2 1-7-15,1-1 1 0,-1-1-2 16,4-3 2-16,1-1-3 0,2-2-4 0,0-3-3 16,2-4-5-16,0 0 3 0,-1-3 1 0,3-2 1 15,0-2 0-15,-3-1-2 16,0 0-2-16,-2-3-2 0,2 0 4 0,-2-2 1 0,-1-1 1 15,-3-1 1-15,1-2-2 0,-3 3 3 16,-1-2 1-16,-2 2 3 0,-1 1 0 0,0 1-4 16,-3-2-3-16,-3 2-2 0,0 1-3 0,1 2 1 15,-7 1-2-15,0 0-1 0,-1 1-3 0,-4 2 3 16,-3 2 2-16,2 0 1 0,-2 1-1 0,2 2-4 16,3-2-2-16,0 2-1 0,4 1 2 15,0 0-6-15,4 2-13 0,2 0-66 0,4 1-147 0,4 0-466 16,6 0-910-16</inkml:trace>
  <inkml:trace contextRef="#ctx0" brushRef="#br0" timeOffset="114450.607">17177 9476 1 0,'-4'-4'0'0,"1"0"0"0,-1-1 386 0,0-1 20 16,2 1-36-16,1 0-47 0,0 2-45 16,1 1-49-16,0 0-44 0,0 2-44 0,1 0-44 15,-1 0-42-15,1 2-36 0,-1-1-17 0,2 2-2 16,1 3 8-16,0 3 8 0,0 2 5 0,3 3 1 15,-4-2 2-15,2 4 5 0,0 1 6 16,-2-1 3-16,-1 0-3 0,1 4-3 0,-4-1-6 16,1-1-5-16,-1 2 1 0,0 2-5 0,-2 1-3 15,2-1-1-15,0-1-2 0,-4 1-2 16,3-1-3-16,0-4-4 0,-2 1-7 0,3-5-16 16,1-1-29-16,0-1-53 0,1-4-87 0,1 0-137 15,1-3-306-15,1-1-322 0,5-3 347 0</inkml:trace>
  <inkml:trace contextRef="#ctx0" brushRef="#br0" timeOffset="114808.7608">17515 9438 700 0,'-2'-7'448'0,"-4"0"-21"0,2 0-158 15,-2 3-48-15,1 3-82 0,-2 2-67 16,-4 4-31-16,1 2-18 0,-3 6 2 0,-5 2 6 15,0 6 4-15,1 1 4 0,-2 2-2 16,2 1-5-16,-3 2-1 0,5 4-9 0,-2-2-7 16,5 0-4-16,3-1-5 0,6-1 0 0,1-3 1 15,6-3 0-15,0-4 2 0,5-3 1 16,2-4 3-16,5-2 3 0,-2-1 4 0,3-3-3 16,-3-3-3-16,3-2-5 0,-1-2-6 0,0 0 0 15,-4-2 0-15,4-3-1 0,-6 0 0 0,0-4-1 16,-2 1 0-16,-1-3-1 0,0 1 3 15,-5 0-2-15,1 1 2 0,-3 0-1 0,-2 1 2 16,1 0-2-16,-3 2-4 0,-3 1-1 0,-2 1-5 16,2 2-1-16,-5 2-2 0,0 1 0 0,-2 2 4 15,-2 3-2-15,-1 0 1 0,2 2 0 16,-1 1-4-16,-1 4 0 0,1-1-10 0,2 3-39 16,0-1-102-16,5 1-173 0,3 0-395 0,4 2-637 15</inkml:trace>
  <inkml:trace contextRef="#ctx0" brushRef="#br0" timeOffset="115255.3024">17897 9682 299 0,'2'-7'531'16,"0"-4"-85"-16,3 1-132 0,0-1-31 0,1 5-35 0,-3 2-51 15,-2 0-48-15,2 3-44 0,-2 1-44 0,-1 0-38 16,2 0-22-16,-1 1-10 0,1 3-2 16,1 3 9-16,1 4-1 0,0 2 6 0,-3 3 1 15,2 1 0-15,-1-1 5 0,-4 3-2 0,1-2 0 16,-1-2 0-16,0 0-2 0,-1-1 0 0,0-4-2 15,0 2 2-15,2-2-2 0,-1 0 3 16,-1-1 1-16,-1 1-1 0,1 0 5 0,-4 1 0 0,0 0 1 16,2 0 3-16,-3-3-4 0,4-2 0 15,-2 0-2-15,2-2 0 0,0-2-1 0,3 0 3 16,-1-2 6-16,2 0 5 0,2-1 15 0,-2 0 7 16,3 0-6-16,-1 0-9 0,2-4-19 0,4 0-10 15,1-1-5-15,3-2-1 0,-1 1 0 16,2 0-2-16,3 0-5 0,-1 2-12 0,2-1-11 15,4 1-21-15,-2 0-28 0,2 0-40 0,2 2-76 16,1-1-137-16,-1 1-303 0,2-1-260 16,0-1 331-16</inkml:trace>
  <inkml:trace contextRef="#ctx0" brushRef="#br0" timeOffset="115558.3282">18321 9703 316 0,'-2'-2'697'0,"-4"0"-183"0,-3-2-132 16,2 2-96-16,-3 1-78 0,2-1-62 0,-2 4-47 15,0 1-32-15,0 2-11 0,-3 2-13 16,3 1-5-16,-1 2-4 0,1 0-7 0,0 3-7 16,3 0-7-16,2 2 0 0,2-3-4 0,1 5 3 15,4-1 2-15,1-2-5 0,3-2 7 0,1-1-1 16,5 0 1-16,0-2 1 0,2-4-7 0,2 1-1 16,0-5-6-16,4-1 0 0,-2-4-3 15,-1-1 1-15,-2-2 2 0,-3-3-3 0,-2-1 5 0,-2 0-3 16,1-1 2-16,-4 0 3 0,-4 0-5 15,2-1 2-15,-3 1 0 0,-2-1-2 16,-2 0 3-16,-3 1-1 0,-1 0 0 0,-2 2-5 16,-4 0 3-16,1 2-2 0,-2 0-1 15,-1 1 4-15,-3 1-7 0,1 0 2 0,-2 2-2 0,1 0-4 16,1 1-7-16,2 3-31 0,3 3-82 0,0-2-197 16,4 6-621-16,2 0-662 0</inkml:trace>
  <inkml:trace contextRef="#ctx0" brushRef="#br0" timeOffset="116638.2007">20844 7117 1 0,'-4'-3'316'0,"1"0"127"16,-5-1-28-16,5 1-43 0,1 1-77 0,2 1-74 15,0-1-63-15,0 4-52 0,2-2-36 0,-1 1-31 16,0 0-18-16,0-1-10 0,-1 1-2 0,3-1 12 16,2 2 14-16,1-2 12 0,2 1 6 15,8 3-7-15,-3-2-14 0,5 3-11 0,-1 1-9 16,-1-1-5-16,-1 4-4 0,0 0-3 0,-5 0 0 16,-1 1-2-16,-3 2-1 0,0 0 1 0,-1 2 3 15,-3 2-1-15,-2 2 4 0,-5 1 4 16,2 2-1-16,-7 0 2 0,1 1 1 0,-1 0-3 15,-4 2 0-15,-1-3 1 0,0 1-2 0,-2-2 1 16,4-3 0-16,0-1-1 0,1-4 0 16,5-3-1-16,0-2-2 0,4-2 1 0,-2-1 0 15,3-1-2-15,2-2 2 0,0 1 3 0,0-4 3 16,1 2 10-16,-1 0 3 0,1 0 3 16,-1-1-2-16,2-1-4 0,-2 2-5 0,1 0-2 0,1-1-2 15,0 1-6-15,1 0 1 0,3-1-2 0,1-1-1 16,4 1 1-16,-1 0-2 0,5-1-2 15,0 0 0-15,2 0-4 0,2-2-5 0,5 0-8 16,2-3-15-16,0 1-29 0,2-3-48 0,5 1-75 16,-3-3-172-16,4-1-446 0,-2 1-678 0</inkml:trace>
  <inkml:trace contextRef="#ctx0" brushRef="#br0" timeOffset="117010.8831">21336 7135 312 0,'-4'-3'717'0,"-2"-1"-124"0,3 0-230 16,0 0-105-16,0 6-96 0,1 0-77 0,-2 1-48 16,-1 2-14-16,-4 3 6 0,-2 4 14 0,1 1 9 15,1 2 4-15,-2 0-4 0,2-1-8 16,2 4-3-16,0 0-13 0,0-2-5 0,5 1-5 16,0-2-3-16,3-2 3 0,0-3 0 0,2-2 0 15,4-3 4-15,1 0-1 0,-1-1-1 0,4-2-1 16,4-3-4-16,-2 0-4 0,5-4-2 0,-1 0-1 15,-2-1-3-15,-2 1 2 16,0-5 4-16,-5 0-2 0,1-1 7 0,-2-1-4 0,2 0-1 16,-4 2 1-16,0 0-5 0,-3 1 2 0,1 3 3 15,-1 1-1-15,-2 3 0 0,0 0 4 16,0-1 0-16,0 3-2 0,0 0-1 0,-2 0-11 16,2 3-11-16,0-3-1 0,-2 4-5 0,1 2 6 15,-1 4 8-15,0 3 2 0,-4 2 2 0,3 2 0 16,-5 2 0-16,4 1-2 0,-3 4 5 15,-1 1-3-15,3 1 0 0,-3 1 1 0,0 3-6 16,3 2 1-16,-3 3-7 0,-1 0-24 0,0-1-60 16,3-4-148-16,1-1-481 0,3-3-941 15</inkml:trace>
  <inkml:trace contextRef="#ctx0" brushRef="#br0" timeOffset="118384.3981">21823 7272 1 0,'-1'-1'0'15,"-3"-2"0"-15,2 0 0 0,0 1 234 0,2 1 27 16,-1 0-44-16,0 1-43 0,1-2-40 16,-1 2-16-16,1 0-13 0,-1 0-11 0,1 2-15 15,-2-2-15-15,2 0-9 0,0 0-9 0,0 1-1 16,0-1-4-16,0 1-2 0,2-1-1 0,-2 0 0 15,0-1 9-15,1 1 8 0,-1 0 12 16,0 0 10-16,0 1 7 0,1-1 2 0,-1 0-5 16,0 0-10-16,0 0-12 0,-1 0-10 0,1 0-8 15,0 0-8-15,0-1-1 0,0 2-2 0,0-1-1 16,0 0-1-16,1 2-3 0,-1-4-2 16,0 2-2-16,1 0 0 0,-1 0 1 0,0 0 1 15,1 0 2-15,-1-1-1 0,0 0-1 0,0 1-7 16,1-3-5-16,-1 2-3 0,1 0-2 0,1 1 2 15,1-2 0-15,-2 1-1 0,-1 0 0 0,1 1 1 16,-1-1-1-16,0 1 1 0,1-2 3 16,-1 1 1-16,0 0 0 0,1-1 3 0,0 0-3 15,2-1 0-15,1-1 1 0,-2 1-2 0,2-1 0 16,2 0-2-16,2 0-1 0,-4 1-3 0,4-1-2 16,-2 2 1-16,-1-1-1 0,3 3-1 15,-4 0-2-15,3-1 0 0,-3 1 0 0,0 0-2 16,-1-1 2-16,2 1-4 0,0 1 0 0,-1 0 1 15,0 3-3-15,-1 1 3 0,4-1 1 16,-3 2 0-16,4 2 0 0,-5 3-1 0,4-2 0 0,-1 2 1 16,-2 0 1-16,0 1-1 0,3 2 1 15,-6 3 0-15,0 1-2 0,1-1 2 0,-5-1 2 16,2 2 0-16,-8 1 2 0,5-3-2 0,-5 2 0 16,0 0 0-16,-2-3 1 0,-1 2 2 0,-2-2-1 15,2-1 2-15,0 0-3 0,0-3 1 16,1-2 2-16,1-3 0 0,-1-1 2 0,3-2-3 15,1-1 1-15,3 0-2 0,-2 0 0 0,4-2 1 16,2 1-2-16,-1 0 2 0,1 0-4 0,0-1 0 16,0-1 2-16,0 1-1 0,1 0 3 15,-1 0-2-15,0 0 0 0,0 0 0 0,0-1-2 16,0 1 4-16,0 0 3 0,1-1 0 16,2 1-3-16,2-2-1 0,-1-1-3 0,3 1-1 15,4-2 1-15,5 2-1 0,-2-2 0 0,4 1-1 16,-2-1-3-16,2-3 1 0,3 1-3 0,1 2-5 15,2 0-8-15,-1-2-12 0,-1 2-14 0,3-1-24 16,-3-1-36-16,0 2-52 0,-1-2-82 16,-1 2-161-16,0 0-368 0,1 0-513 0</inkml:trace>
  <inkml:trace contextRef="#ctx0" brushRef="#br0" timeOffset="118980.7906">22354 7211 1 0,'-3'-2'0'0,"-3"-3"412"15,1 1 60-15,-1-1-63 0,4-1-69 0,-1 3-72 16,0 1-59-16,0-1-47 0,2 2-47 0,1 0-22 16,-1 1-29-16,1 0-20 0,-1 1-16 0,0-1-16 15,-3 1-4-15,3 1-4 0,-3 0-2 16,2 2 1-16,-3 2-1 0,3 0 4 0,0-1-1 15,0-2 5-15,-1 3-3 0,3 3 2 0,0-1 1 16,4 3-3-16,-2 0 6 0,0 2 0 16,4 1 2-16,0 1 0 0,1 0-2 0,0 1-1 15,-2 2-1-15,3-2 3 0,0 0-2 0,-2 0-3 16,1-2-2-16,-1 1-6 0,-2-1 4 0,3-1 2 16,-3 0-2-16,-2 0 4 0,3 0-5 15,-3-5-1-15,-1 4 0 0,0-1 1 0,2-1-1 16,-6-1 2-16,3 0 2 0,-1 0-4 0,0-2 8 15,-2 0 3-15,-2-1 1 0,2 0 5 0,-3-2-6 16,2 0 1-16,-3-1-1 0,2 0-2 16,-3-2 3-16,-1-1-1 0,0 0 0 0,4-2-3 15,-4-1 1-15,0-1-1 0,0-2-1 0,2 0 2 16,3-2-6-16,-3-1-1 0,3 2-2 0,0-5-3 16,1 2 1-16,2 0-5 0,3-2-4 0,4-1-5 15,1 1-1-15,6-4 3 0,2-2 5 16,5 1 5-16,5-1 0 0,-1-2 0 0,4 2 0 15,-5-2 1-15,4 2 4 0,-4-2 0 16,-3 2 2-16,-3 1 1 0,-1 0 0 0,-1 2 3 16,-4-2 1-16,-2 3 7 0,-4 1-3 0,1 1 3 15,-3 2 0-15,-3 2-2 0,0-1 4 0,-2 2-5 16,-1 0 1-16,-2 4-6 0,-3-5-4 0,-3 4-3 16,0-1-3-16,-2 0 2 0,-7 3-3 15,0 1 0-15,-2 1-1 0,-4 0-3 0,2 2 5 16,-3 2-2-16,5 0-2 0,1 5-5 0,2 0-46 15,2 3-140-15,3 6-707 0,5 0-782 0</inkml:trace>
  <inkml:trace contextRef="#ctx0" brushRef="#br0" timeOffset="120597.4639">21709 8157 1 0,'-4'1'0'0,"3"-1"172"0,-1-1 403 15,2 1-69-15,0-1-128 0,0-1-89 16,1 2-56-16,3-3-51 0,1 0-50 0,0-3-33 16,4 0-23-16,2-1-14 0,2 2-7 0,3-4-9 15,0 3-13-15,-2 1-11 0,3 3-6 16,-5 2-11-16,1 1-1 0,-1 4-4 0,-3 0-4 16,-2 6 3-16,0-3-1 0,-5 3 0 0,2 4 3 15,-4 2 1-15,-3 1 2 0,0 3 4 0,-6 1 4 16,-5 4-1-16,-2 0 3 0,-4-3-1 15,1 2-4-15,-1-5 4 0,-1-1-2 0,4-2 0 16,0-5 1-16,0-1-4 0,4-2-2 0,2-2 1 16,1 0-3-16,2-2-3 0,6-3 2 0,1 0-3 15,1-2 0-15,1 0 3 0,0-1-2 0,2 1 5 16,7-1 2-16,8-1-4 0,6-2-3 16,13-4-11-16,9 1-8 0,8-3-17 0,-1-3-17 15,4 1-16-15,-2-5-12 0,-4-2 4 0,-2-4 6 16,-5-3 13-16,-5 0 21 0,-4-3 13 15,-8 2 17-15,-3-5 12 0,-8 4 4 0,0 1 12 16,-11 2 13-16,0 4 14 0,-7 3 11 0,-2 4 4 16,-4 0-5-16,-3 4-6 0,0 1-1 0,-1 2-16 15,-6 2-3-15,-1 2-6 0,-1 2-13 0,-2 2 1 16,0 2-5-16,3 3-5 0,-1 1-1 16,9 2 1-16,1 0-8 0,4 2 3 0,4 0 0 15,4 3-6-15,2 0 11 0,5 3 2 0,4-1 1 16,5 1 10-16,4 1-6 0,6 2-2 15,0-1-1-15,-1 3-7 0,1-1 0 0,-3 3 1 16,-1 1-2-16,-3-1-1 0,-5 0 0 0,-1-1-2 16,-5-1 0-16,-5-3 6 0,0-1-4 0,-5-1 0 15,-3-3 2-15,-3 1-4 0,-4-2 4 0,-1-2 3 16,-5-2 3-16,0 1-1 0,-4-2 5 16,-2-3 0-16,-1 2-1 0,0-5 8 0,2 0-8 15,-1-2 2-15,2-4 7 0,1-2-6 0,6-1 3 16,-2-4 1-16,9-3-7 15,-1-2-5-15,5-3-4 0,3-6-8 0,2-4-3 0,10-4 1 16,4-6-2-16,4-1 3 0,5-5 2 0,-1 2-3 16,4 3 6-16,-3 4 0 0,-3 2 3 0,-4 4 1 15,-4 4 4-15,-5 2 0 0,-2 4 2 0,-1 1 6 16,-4 5-4-16,-3 4 1 0,-2 1 0 0,-3 2-11 16,1 1 1-16,-4 2-5 0,-2 3-9 15,-4 1 4-15,-5 4-6 0,-8 7-7 0,2 1-22 16,-6 4-74-16,-2 3-172 0,-2 3-661 0,-3 3-696 15</inkml:trace>
  <inkml:trace contextRef="#ctx0" brushRef="#br0" timeOffset="121498.046">20721 8369 1 0,'-2'-5'0'0,"0"-3"139"0,1 2 241 16,0-2-43-16,2 1-48 0,-1-1-39 0,1 1-23 16,0-3-28-16,3 2-15 0,0 1-17 15,-2 2-17-15,1-1-28 0,1 0-17 0,-3 2-24 16,1 0-19-16,1 2-16 0,-1 1-23 0,2-2-9 15,-4 2-11-15,5 1-3 0,0 0-1 0,0 5-3 16,1-2 1-16,4 4-1 0,-1 2 1 16,1 1 1-16,0 3 2 0,-3 3 1 0,-1 2-1 15,1-1 0-15,-4-1 2 0,0 2-2 0,-4-2 5 16,-2 3 3-16,-4 1 2 0,-1 0 2 0,-4 0 2 16,-2 0 0-16,-3-1 2 0,2-3 4 15,-5 2-2-15,1-4 1 0,-1-1-3 0,4-3-4 16,0-2 1-16,2-2-4 0,3 0-3 0,4-1-1 15,2-2-3-15,3-2 2 0,2-1-1 0,1-1 1 16,0 1-1-16,1 0 1 0,3-2 4 16,1 1 2-16,8-5 4 0,5 0-3 0,4 0-5 15,6-2-4-15,1-1-6 0,1-1 2 0,1-3 2 16,3 3 2-16,-2-4 0 0,-1 2-2 0,-6-1 1 16,0 1-2-16,-6 1 3 0,0 0 4 15,-7-1 3-15,0 3 5 0,-3-1 2 0,-3 0 4 16,0 0 2-16,-5 1 4 0,-1 2 0 0,-1 0-2 15,-1 1-1-15,0 2-5 0,-1 0-2 16,-3 1-3-16,2 2-3 0,0-1-2 0,-2 2-5 16,2 0-2-16,-2 2-4 0,1-1 0 0,-4 4 3 15,0 1-2-15,1 5 0 0,-3 0 0 0,2 3 0 16,3-1 2-16,1 2 0 0,2 1 2 0,2-1-6 16,2 3 4-16,5-3-1 0,-3-1 1 0,6-2 5 15,-1-3-3-15,3-4 0 0,1 2-2 16,2-4 1-16,-1-3 2 0,3-1 4 0,1-4 0 15,-1 0-1-15,-1-3 1 0,-1-1 1 0,-2-1 1 16,-1-2 5-16,-4 1-1 0,-2 1-1 0,-1-1 3 16,-2 4-4-16,0-1 3 0,-1 1 3 15,-1 1 3-15,-2 3 1 0,1 1 1 0,0 0-1 16,-2 1-6-16,2 1-2 0,0 0-8 0,0 1-12 16,-1 0-3-16,-1 4-3 0,1 2 4 15,0 7 7-15,-1 2 4 0,-2 3 1 0,0 6-3 16,-1 2 0-16,0 2-2 0,-5 6 3 0,2 5 1 15,-2 3-4-15,-2 2-27 0,1 2-57 0,1-1-92 16,2 0-248-16,5-6-774 0,3-3-384 16</inkml:trace>
  <inkml:trace contextRef="#ctx0" brushRef="#br0" timeOffset="128943.3097">17863 10339 1 0,'-1'-3'0'0,"-2"0"164"0,0-2 207 0,0 3-38 16,0 0-48-16,3-1-37 0,-1 1-31 0,1 0-31 15,0-1-30-15,1 1-26 0,-1 2-19 0,1-1-19 16,1 1-16-16,-1 0-19 0,1 0-22 0,0-1-10 16,0 1-11-16,-2-2 1 0,4 2 0 0,1 0 0 15,-1 0-1-15,3 0-6 0,-3 2-2 16,2-1-2-16,0 3-1 0,-1-1 0 0,4 2-2 15,-2 0-1-15,-3 0-3 0,3 2 2 0,-4 1 1 16,2-1 1-16,-3 1 1 0,0 1 1 0,-2 0 0 16,0 2 2-16,-2-1 5 0,0 2 2 15,-3 0 2-15,1 2 3 0,-3-3-3 0,-2 3 1 16,-2-3 0-16,2 2-3 0,1-1 0 0,0-2-5 16,1-2-2-16,-1-1-1 0,2 1-3 15,2-2 1-15,2 0-2 0,-1-3 1 0,1 1-1 16,1-2 0-16,-1 0 1 0,2-1 1 0,2 1 2 15,-2-1-2-15,0-1-1 0,1-1 1 16,-1 1 2-16,0 0 5 0,2-2 10 0,1 1 7 16,0 1 0-16,5-2-3 0,2 1-7 0,2-3-8 15,3 1-1-15,3-1-7 0,-1-2-5 0,4 0-9 16,-1-1-10-16,5 0-13 0,-1-2-28 16,4-2-59-16,-1 1-109 0,1-2-224 15,-1 2-401-15,-4-2-210 0</inkml:trace>
  <inkml:trace contextRef="#ctx0" brushRef="#br0" timeOffset="129317.5755">18236 10296 1 0,'-2'-3'0'0,"-1"-2"481"16,-2 0-25-16,3 1-42 0,-2 1-65 16,2 1-66-16,-1 1-63 0,2 1-69 0,0 0-62 0,1 0-44 15,0 1-30-15,-1 1-12 16,1 3 4-16,-1 1 6 0,-1 3 10 0,1 0 1 0,0 4 2 15,1-2-2-15,0 3-3 0,1-2-1 16,3 4-3-16,-2-2 0 0,3 0 1 0,1-2 1 16,1-4 1-16,0-1-1 0,3-2-2 0,0-1-1 15,0-2-1-15,1-2-1 0,2-1 0 0,-1-5-2 16,0 1-1-16,-2-2 3 0,0-3 1 16,1 1 1-16,-1-5 1 0,-2 1-1 15,2-1-1-15,-4 0-1 0,0 3 0 0,0 2 0 0,-2 0 2 16,-2 2 8-16,1 2 0 0,-1 2 3 0,-1 1-1 15,-1 2-9-15,0 0-8 0,-1 1-12 16,1 1-7-16,0 2 1 0,0 2 4 0,-2 4 5 16,2 3 4-16,-1 2 2 0,-3 2 0 0,4-1-1 15,-1 3 0-15,-1 0-1 0,1 1-1 0,-2 2 3 16,0-1-3-16,3 3-1 0,0-1-3 0,-1 3-23 16,2-1-74-16,-1 1-217 0,3-1-760 15,1-4-569-15</inkml:trace>
  <inkml:trace contextRef="#ctx0" brushRef="#br0" timeOffset="130590.8724">13005 7656 466 0,'2'-3'487'15,"-2"-1"-103"-15,2-4-75 0,3 3-33 0,0 0-55 16,0 1-78-16,3 1-45 0,1-1-40 16,0 1-16-16,1 2-13 0,0 0-11 0,3 1-3 15,-3 1-7-15,-3 2-3 0,1 2-2 0,-1-2-1 16,-1 2-2-16,0 3 1 0,-2 3 3 0,1 1-1 15,-5 1 8-15,0 1 4 0,-3 2 4 0,-3 2 6 16,-1 0-2-16,0-1-1 0,-3 2-1 16,1-2 1-16,-1-3-2 0,-2 1-1 0,2-4-1 15,1 0-7-15,0-3 3 0,-1 2-3 0,5-4-2 16,0-2 3-16,3-1-7 0,-1 0-2 16,2-2 0-16,2 0-2 0,0 0 1 0,1-1 7 15,-1 0 6-15,0 0 5 0,3 3 7 0,1-3 0 16,0 0-2-16,4 0-1 0,0-4-4 0,4 3-6 15,3-3-3-15,4 1-6 0,1-2-9 16,4-5-7-16,4 2-8 0,-2-1-14 0,4-1-16 16,1 0-28-16,0-1-44 0,-5-1-47 0,2 1-93 15,-5 0-110-15,-4 0-137 0,-1-2-183 0,-3 2 18 16,-4-2 605-16,-5 1 68 0,-3-1 0 0,-3 1 0 16,-2 2 0-16,-3 0 0 0,-2 2 0 15,-2 1 105-15,0 0 359 0,-1 0-29 0,-3 2-62 16,1 2-69-16,0-1-47 0,0 2-49 0,0 1-39 15,1 0-28-15,-1 1-37 0,2 1-34 16,0 2-16-16,3 2-13 0,-1 0-2 0,-1 5 2 16,2 0-12-16,1 1 3 0,-2 1-4 0,3 1-2 15,4-3 4-15,0 3-2 0,3-2-2 16,4 2-2-16,-1-1 0 0,3-2 0 0,5-2 2 0,1-2 1 16,4-4-6-16,3-1-4 0,0-1-7 15,2-3-5-15,-3-2 3 0,-1 1-7 0,-3-4 1 16,-2 2-2-16,1-1 2 0,-2-1 0 0,-3-2 2 15,-1 2 1-15,-3-1-5 0,-4 3 8 0,-1 1 2 16,-2 3 1-16,0-2 9 0,0 3-6 16,-1 1 0-16,1 0-4 0,-1 1-8 0,0 0-3 15,1 2-3-15,-4 1 2 0,-1 2-1 0,-5 4 2 16,0 1 2-16,1 5 0 0,0-2 3 0,2 4-3 16,-1 2-1-16,1 1 1 0,3 4-7 0,-2 3 4 15,3 1-11-15,-3 3-31 0,4-4-85 16,1 0-170-16,1-3-607 0,0 0-751 0</inkml:trace>
  <inkml:trace contextRef="#ctx0" brushRef="#br0" timeOffset="131815.2789">12343 7713 1 0,'0'-2'86'16,"0"-2"422"-16,0 0-87 0,-1 2-52 0,2 2-44 15,-1 1-72-15,0-1-69 0,0 1-73 0,0-1-42 16,0 1-33-16,1-1-15 0,0 3 5 0,1 1 10 16,0 2 16-16,2 1 6 0,-3 1-1 15,3 4-9-15,-1 0-5 0,-1 2 0 0,1-2-4 16,-1 3 3-16,-1 1-5 0,-2 0-7 0,-1 2-6 15,0 4-9-15,0-1 2 0,-1 1-2 16,1-1 0-16,-2-1-2 0,1 1-3 0,1-1-2 16,-2-2 0-16,3-1 1 0,0-3-2 15,1-3-3-15,1-3-2 0,-1-3-5 0,1 0 3 16,2-1-5-16,-1 1-12 0,2 0-28 0,-2-1-65 16,2-1-113-16,1-1-263 0,1-1-516 0,-1-1-148 15</inkml:trace>
  <inkml:trace contextRef="#ctx0" brushRef="#br0" timeOffset="132177.0489">12446 7783 350 0,'1'-5'752'0,"1"-2"-320"15,0-3-147-15,1 7-52 0,3 2-67 0,-2 0-65 0,-2 2-47 16,3 0-33-16,1 4-1 0,3 2 1 0,5 1 3 15,-2 2 0-15,2 3-2 0,0-1-4 16,-1 2-2-16,0-1 2 0,-2 1-5 0,-1 2-2 16,-1 0-1-16,-3-1-3 0,-1 2 4 0,0 0 5 15,-5 0 5-15,-4 0 9 0,1 0-2 0,-5 1 1 16,0-1-4-16,-3 2-1 0,0-3-4 16,0-2-3-16,1-1-2 0,1-2-5 15,2-2 2-15,3-3-1 0,0-2-1 0,3-2-3 0,1-1-1 16,0-1 1-16,2 0 13 0,1 0 16 15,6-1 5-15,0-1-3 0,5-2-12 0,4-2-14 16,2-1-4-16,3 3-2 0,-1-2 0 0,0 1-1 16,0-1-2-16,1 1-2 0,-4 0 0 0,0 2-1 15,-1-2-1-15,-1 2-4 0,1 0-8 16,-7-2-14-16,0 4-30 0,1-2-60 0,-3 3-126 16,1 0-433-16,1 0-919 0</inkml:trace>
  <inkml:trace contextRef="#ctx0" brushRef="#br0" timeOffset="133706.6008">16929 10542 1 0,'-3'-3'126'16,"-2"-1"360"-16,-1-2-121 0,3 0-20 0,1 1-39 15,-2-1-56-15,3 2-33 0,1-1-53 0,0 2-32 16,1 0-29-16,3 2-35 0,-2-3-19 15,1 1-20-15,4 1-14 0,0 0-4 0,1 2-4 16,1 0-1-16,3 2-3 0,1 1 2 0,-1 3-3 16,1 0-3-16,-3 2 3 0,1 0-8 0,-1 3 5 15,-2 0 0-15,-3 2 0 0,-1-2 4 0,-3 3 2 16,-2 0 5-16,0-1 1 0,-4 1 4 16,1 0 4-16,-3 1 1 0,-3-2 9 0,-1 0-1 15,1-3-1-15,0 0-1 0,-3 0-5 0,0-2-1 16,-1 1-1-16,4-2-1 0,-1-3-3 0,1 2-4 15,1 0-2-15,5-3-3 0,-1 0 1 16,4-2-5-16,0-1 2 0,2 0 1 0,-1-1-3 16,1 1 5-16,-1-1 2 0,0 1 1 0,2 0 2 15,1 0 0-15,-1 0-1 0,4-2-2 0,-1 1 1 16,7-3-6-16,5 1-3 0,2 0-2 16,4-2-12-16,-1 0-6 0,7 1-32 0,1-3-54 15,-1 2-92-15,-1-1-236 0,-3-1-504 0,2-4-405 16</inkml:trace>
  <inkml:trace contextRef="#ctx0" brushRef="#br0" timeOffset="133994.0115">17284 10496 827 0,'-5'0'587'16,"-4"-3"-168"-16,-1 0-146 0,6 3-76 0,-2 2-60 16,2 2-53-16,-3 0-21 0,-3 4 0 15,1 2 2-15,2 3-2 0,1 2-7 0,-2 2-10 16,2 1-9-16,2 0-9 0,0 0-5 0,2 1-7 15,2-4-1-15,3-2 0 0,0-2 0 0,3-5 4 16,0-1 1-16,2 0 2 16,3-3 2-16,3 2-1 0,1-7-2 0,4 0-7 0,-1-3 1 15,-2-3-1-15,2-3 0 0,-5-2 2 16,-1-1-2-16,-4-4 0 0,0 0-1 0,-6 3 0 16,0-1-2-16,-5 2-1 0,0-1-3 0,-6 1-1 15,0 2 0-15,-2 1-2 0,-5 2-2 0,1 2-2 16,-3 4-5-16,-2 2-1 0,2 4 1 0,-5 1-4 15,2 6-9-15,1 2-39 0,0 3-85 16,-1 1-231-16,7 4-719 0,-1 0-531 0</inkml:trace>
  <inkml:trace contextRef="#ctx0" brushRef="#br0" timeOffset="135174.6425">13402 10738 1 0,'-3'-2'540'15,"-5"-1"-98"-15,1 0-123 0,0 1-31 16,3-1-28-16,0 2-41 0,3 0-33 0,-2 0-30 16,2-2-25-16,1 1-22 0,0 0-20 0,1 0-16 15,1 0-16-15,0-1-15 0,0 0-12 16,3 0-7-16,1 0-6 0,1-2-5 0,-1 3-5 16,3 0-5-16,0 1 1 0,3-1-2 0,-2 2 2 15,1 2 2-15,-1 0-6 0,2 1 1 16,-1 3-3-16,-1-2 0 0,0 3 3 0,2 1-1 15,-3 1 1-15,-3 0-4 0,-1 3 2 0,-2-1-2 16,0 2 3-16,-6-1 4 0,0 2-2 0,-2-1 3 16,-1-1-3-16,-3 1 0 0,-2 0 4 15,1-1-1-15,1-3 2 0,-2 0 0 0,1 1-2 16,3-4 1-16,2-1 1 0,-3-1 6 16,5-2-4-16,-2-1 3 0,4 2-3 0,0-3-6 15,1 0 9-15,1 0 1 0,-1 0 6 0,0 0 1 0,1 0-5 16,-1-3-4-16,2 3-5 0,-1-1 1 15,3-1-8-15,3-2-2 0,2 1-5 0,5-2-6 16,2-1 4-16,5-1-8 0,2 0-7 16,1-1-16-16,4-3-26 0,-2 1-39 0,0-2-54 15,-2 2-69-15,0 0-97 0,-1 1-94 0,-2-2-109 16,-3 0-97-16,-1 4 49 0,-3-4 578 0,-2 3 0 16,-2-1 0-16,-2 1 0 0,-4 0 0 0,2 2 0 15,-5-1 0-15,-1 1 445 0,-1 2 79 16,-3-1-70-16,0 2-88 0,3 1-71 0,-6-1-70 15,4 2-60-15,-4 1-41 0,2 1-36 0,-4 2-21 16,0 0-11-16,-2 2-7 0,-1 2-1 0,0 2-5 16,4 0-4-16,-3 0-10 0,4 2-5 15,2-3-8-15,0 3-3 0,4-2 1 0,0 0-6 16,3 2 4-16,0-3-2 0,4 1 0 0,1-2 5 16,6-1 0-16,0-2 1 0,2-3-3 0,5 1-2 15,0-5-1-15,-2 1-4 0,0-3 5 16,-3-1-4-16,-1-1-2 0,-4-1 2 0,-4 1 0 15,0-3 4-15,-1 2 4 0,-3-1-2 0,-2 0-4 16,-4 0-3-16,1-1 0 0,-3 1 1 0,0 1 1 16,-3-1-5-16,-3 1-3 0,-4 1-4 15,3-1-11-15,-7 4 4 0,0-1-14 0,0 4-33 16,-3-1-67-16,-2 4-175 0,1 1-582 0,2 4-763 16</inkml:trace>
  <inkml:trace contextRef="#ctx0" brushRef="#br0" timeOffset="135656.1213">12837 10632 1 0,'2'-4'367'0,"-2"-5"297"0,1 0-193 0,1 2-94 16,2 1-73-16,0 3-79 0,-2 0-60 0,2 0-43 15,-3 2-37-15,2 1-34 0,-2 0-19 0,-1 1-14 16,0 2-7-16,1-1 2 0,0 2-2 16,2 6 1-16,0 0 5 0,-1 5 8 0,-1 2 3 15,-1 2 2-15,-1 0 0 0,-1 2-8 16,-1 0-1-16,-2 0-2 0,0-1-3 0,0 2-2 15,0-2-4-15,-1 1-1 0,-1 0-4 0,4-2 0 16,-5-2 0-16,6-4-3 0,2-1-3 0,-1-1-11 0,2-1-18 16,-1-3-37-16,2-1-66 15,2-2-118-15,2-2-277 0,2-2-555 0,1-2 2 16</inkml:trace>
  <inkml:trace contextRef="#ctx0" brushRef="#br0" timeOffset="136022.4215">13117 10611 1050 0,'-1'-6'588'0,"-1"0"-140"15,-2 0-158-15,1 1-59 0,2 3-51 0,0-1-48 16,1 3-53-16,-2 0-38 0,1 2-24 16,-1-1-15-16,1 4-3 0,-4 5 0 0,1 2 6 15,-2 8 3-15,-3 2 2 0,-1 1 1 0,3 0-3 16,-1 0 0-16,0 3-2 0,-1 0 2 0,1 4-2 15,3 0 0-15,1-1-1 0,3-5-5 16,2-2 3-16,5-7 1 0,0-2 1 0,2-3 2 16,3-5-2-16,0-1-2 0,0-2 0 0,4-2 2 15,-5-2 1-15,2-4 3 0,-2 0 1 16,1-3-2-16,-2-2 4 0,-1 2 0 0,-4-4 0 16,2 1 1-16,-5-4-4 0,0 5-1 0,-1-2-1 15,-1 4 1-15,-1-2 0 0,-5 3 1 0,1 1-3 16,-3 0-4-16,-2 1 2 0,-2 2-4 0,-1 3 3 15,-4 1-1-15,1 1-2 0,-3 2-3 0,2 0 1 16,2 1-3-16,4 1 1 0,2-1-1 16,1 2-9-16,5 1-28 0,2 3-79 0,2-1-196 15,5 2-757-15,5-3-595 0</inkml:trace>
  <inkml:trace contextRef="#ctx0" brushRef="#br0" timeOffset="137773.252">8957 7946 1 0,'1'-4'0'0,"-1"0"412"16,0-5-39-16,1 6-2 0,-1-1-28 0,1 2-63 15,-1 1-67-15,2 1-78 0,-2 0-41 16,2 1-41-16,-2-1-29 0,0 1-14 0,0-1-14 16,1 1-3-16,-1 2 2 0,0 0 8 0,1 3 7 15,0 2 4-15,0-1 5 0,1 3 6 16,1 0 3-16,-2-2 5 0,-1 5 7 0,0-2 1 16,-1 3 2-16,-3 2-3 0,3-2-5 0,0 3-5 15,-1 0-2-15,-1-1-4 0,0 3-4 16,1-2-4-16,0 1-1 0,-3 0 0 0,3-2-1 15,-2 2 1-15,-1-4-4 0,3 1-4 0,0-2-2 16,1-2-4-16,1-2-2 0,0 2-7 0,0-4-21 16,1-3-52-16,1 3-113 0,0-4-210 15,4-2-503-15,-1-1-293 0</inkml:trace>
  <inkml:trace contextRef="#ctx0" brushRef="#br0" timeOffset="138097.42">9130 7901 222 0,'2'-3'529'0,"1"2"-162"0,2 1-205 0,-3 2-42 16,6 2 13-16,-5 4-9 0,3 1-21 0,-2 4-11 16,2 2-2-16,-4 3-6 0,2 2-6 0,-2 0-7 15,-4-1-7-15,-1 4-5 0,1 0-10 16,-5 1-7-16,3 0-11 0,-3-4-9 0,3-1-5 15,-3-2-4-15,4-6 0 0,-2 3 2 0,2-5-2 16,1-2-2-16,1 1-2 0,0-2-3 0,1-1-1 16,0-2 4-16,1-1 1 0,1 1 12 15,-1-1 10-15,4-2 13 0,0 0 9 0,4-2-5 16,2-1-10-16,7-1-15 0,3-1-11 0,1-1-5 16,7 0-6-16,-1 0-2 0,-3 0-10 0,3 0-7 15,-5 2-10-15,-4-1-16 0,-2-1-38 16,-4 3-73-16,-2 1-137 0,-3 0-289 0,-4 2-343 15,-1 0 199-15</inkml:trace>
  <inkml:trace contextRef="#ctx0" brushRef="#br0" timeOffset="138644.7005">8107 8138 1 0,'-3'1'0'15,"-1"-1"0"-15,-2 0 0 0,2 1 351 0,0-1 36 16,1 0-37-16,3 0-81 0,3 2-81 0,-2-2-39 0,3 0-19 15,-3 0-2-15,1 0-5 0,1-2-5 16,4 2-6-16,2-1-15 0,2 0-19 0,1-1-21 16,3 2-22-16,-1 2-10 0,0-1-6 0,2 2-6 15,-2 4-2-15,1-2-2 0,-4 3-3 0,0 2-1 16,-3-1 3-16,1 3-2 0,-5 1 2 16,4 1 2-16,-4-2-3 0,1 3 2 15,-2-3 1-15,-1 3-1 0,-1-1 3 16,3 0-2-16,-4 1 0 0,0 0 1 0,-1 2 2 0,-3-2 0 15,2-1 1-15,0 0-2 0,-3-2-2 0,2 0-2 16,0-2-1-16,-5 2-5 0,5-1-9 0,-4 0-17 16,-1-2-41-16,3 0-80 0,-4 2-161 15,1-3-415-15,1-1-779 0</inkml:trace>
  <inkml:trace contextRef="#ctx0" brushRef="#br0" timeOffset="138856.5118">8073 8422 828 0,'1'-1'426'15,"6"-1"-96"-15,2-2-39 0,1-1-27 0,2-1-35 16,6 2-94-16,-1-1-40 0,8-1-25 16,1-1-19-16,5 0-13 0,4 0-14 0,-2 0-10 15,0-1-7-15,4 2-5 0,-3 2-7 0,4 0-9 16,1 0-26-16,2 0-90 0,-1 2-184 0,-1-2-561 15,-4 3-550-15</inkml:trace>
  <inkml:trace contextRef="#ctx0" brushRef="#br0" timeOffset="139905.0523">9330 10575 1 0,'-3'-4'0'0,"0"-2"0"0,0-2 0 15,-3 1 283-15,3 0 50 0,1 3-38 16,-3-2-44-16,3 1-27 0,0 0-23 0,-2 0-26 15,1 0-5-15,2 0-18 0,0 2-5 0,0-1-6 16,0 0-16-16,0 3-8 0,1-2-17 0,-2 0-20 16,4 1-23-16,-2 2-21 0,0 0-18 15,0 1-14-15,0 2-2 0,1 1-1 0,0 1 2 16,1 5 1-16,-2 1 1 0,1 1 4 0,0 2 3 16,-1 2 4-16,-1 1 3 0,0 1-1 0,0 1 1 15,-2 2-4-15,-2 1-1 0,3-3-3 16,0 1-5-16,1-4 1 0,0-2-5 0,1 0 2 15,0-3 1-15,0-1 1 0,1 1 0 16,0-3-4-16,-1 1-3 0,1-1-5 0,0-1-4 16,1 1-23-16,4-1-46 0,-3-2-78 0,-1 0-140 15,5 1-278-15,-2-2-415 0,2-1 43 0</inkml:trace>
  <inkml:trace contextRef="#ctx0" brushRef="#br0" timeOffset="140232.5115">9368 10553 1 0,'2'-11'545'0,"-1"-1"-59"0,1-2-99 0,1 1-59 16,5 3-36-16,-1 0-56 0,2 0-77 0,-3 4-48 16,3 0-41-16,1 1-24 0,0 3-17 15,4 1-13-15,-2 2-5 0,1 3-9 0,0 3 1 0,0 1-1 16,1 4 0-16,-2 0 0 0,-1 3 1 15,-2 3 0-15,-2 1-1 0,-3 3 7 16,-3 1-1-16,-1 1 4 0,-2 0 5 0,-4 1-1 0,-1-1 3 16,-3-3 1-16,-5-1 0 0,3-1 0 15,-1-6-4-15,-2 1-1 0,3-5-3 0,2 2-1 16,5-6-2-16,0-2-2 0,4-2-1 0,1-1-6 16,1 0 2-16,0-1 3 0,6-1 1 0,2-2 0 15,6-3-3-15,7-3-8 16,4 1-9-16,4-3-13 0,2 2-26 0,2-1-50 0,2 1-81 15,-1 1-212-15,0-1-530 0,-2 5-340 0</inkml:trace>
  <inkml:trace contextRef="#ctx0" brushRef="#br0" timeOffset="141153.6001">8480 10708 1 0,'0'-4'204'0,"-1"1"339"15,-1-1-137-15,2-1-59 0,-1 4-54 0,1 1-59 16,0 0-95-16,0 1-69 0,0 0-49 0,0 0-26 16,0 2 0-16,1-1 3 0,-1 2 9 0,1 3 7 15,1 0 2-15,-1 2 4 0,6 0 6 16,-3-2 9-16,4 1 6 0,2-1 5 0,1 0 3 16,-1 2-6-16,1-3-2 0,5 1-9 0,-3 1-9 15,-1-1-8-15,3 2-5 0,-4-1-3 16,-1-1-1-16,0 1 1 0,2 2-4 0,-2-2 3 15,0 1-1-15,0 1-2 0,-1-1 2 16,-4 2-4-16,2-1 0 0,-3 1 0 0,2-2 0 0,-4 0 0 16,-1 1 3-16,0-3 2 0,-2 1 0 15,0 0 6-15,0-1 3 0,-6-1 2 0,4-1 9 16,-1 0-2-16,-2-1-2 0,-3-1-2 16,-1 1-8-16,1-2-1 0,-1 0-2 0,-2-2 0 15,1 0-1-15,2-2-1 0,-3 0-3 0,0-2-3 16,1-1 4-16,0 0-4 0,1-4 0 0,2-2 1 15,0-2-3-15,1 0 0 0,4-4 0 0,2-2 1 16,0 0-1-16,1-2-1 0,2 2-2 16,4-1-1-16,0-1 3 0,9 1-2 0,-3 1 6 0,1 0 1 15,3 0-1-15,-2-1 6 0,-4 2-1 16,2 2 2-16,-2 1 2 0,-1 0 1 0,-1 4 2 16,-5 0 2-16,4 4 8 0,-6 1 2 0,0-1 1 15,-2 3 2-15,-2-2-9 0,-3 2 0 0,2 0-7 16,-3 3-6-16,-3-2-3 0,-3 3-6 15,-4 4 0-15,-4 0-1 0,-3 2 2 0,-4 2 2 16,0 0 0-16,5-1 1 0,-4-1-3 0,6 1 1 16,1 0-6-16,7 2-11 0,1-1-35 15,2 0-102-15,2 0-280 0,7 3-1012 0</inkml:trace>
  <inkml:trace contextRef="#ctx0" brushRef="#br0" timeOffset="142511.5853">3970 8633 1 0,'-3'0'0'0,"0"1"0"16,-2 0 0-16,0 1 0 0,1-1 112 0,3-1 271 15,1 0-30-15,2 0-77 0,1-1-96 16,2-2-57-16,2 1-24 0,2-4 13 16,5-1 10-16,1 0-10 0,1-1-21 0,2-1-28 15,1 3-16-15,-1 0-12 0,-2 4-8 0,0 0-11 16,-2 0-5-16,-2 4-2 0,0 0-6 0,1 1 5 15,-2 1 3-15,0 0 1 0,1-1 7 0,-2 3-3 16,1 0-4-16,-2 1 1 0,1 0-5 0,-1 3 0 16,-1-3 2-16,-2 4-1 0,-1 0 1 15,-1 3 4-15,1 0 3 0,-3 2 3 0,1-1 7 16,-3 0-1-16,0 0-1 0,0-1-1 0,0 0-6 16,-1 2 0-16,-1-5 0 0,1 2-1 0,0-2 0 15,-2 1-2-15,1-2-2 0,1 2 1 16,-1-5 3-16,1 0 1 0,-1-1 0 0,-1 2 0 15,1-1-5-15,-1-1-3 0,-1 1-3 0,2 0-13 16,-2-2-24-16,-2 4-59 0,0-1-129 0,-2-2-297 16,1 2-483-16,-4-1 160 0</inkml:trace>
  <inkml:trace contextRef="#ctx0" brushRef="#br0" timeOffset="143075.3242">3552 8860 172 0,'-4'-2'413'0,"-2"1"-94"15,-2-2-53-15,3 3-23 0,-1 2-44 0,2 2-65 16,-1 1-60-16,0 1-25 0,2 0-9 0,-1 5 0 16,2 0 2-16,0 1-3 0,2 2-2 15,0 0 4-15,1 0 5 0,0 0 3 0,3-3 4 16,0 0 4-16,2-1 0 0,0-1 3 0,4-3 4 16,-2-1-5-16,1-2-3 0,3-1-1 0,-1-1-13 15,0-2-1-15,0-2-4 0,2-2-6 0,-1-1-1 16,0 0-6-16,-2-3 1 0,2 1 0 15,-6-3 3-15,1-1-4 0,-5-2-5 0,1 2-4 16,-3-4-9-16,-3 1 3 0,1 0 0 0,-3-3-2 16,-2 2 4-16,-3 1-7 15,0-1-1-15,0 1-1 0,-2 3-1 0,-2-1 2 16,2 5-3-16,1 1 0 0,1 5-5 0,0-1-5 0,2 5-6 16,3 1-10-16,-1 5-15 0,1 5-67 0,-1 1-146 15,3 4-372-15,6 2-943 0</inkml:trace>
  <inkml:trace contextRef="#ctx0" brushRef="#br0" timeOffset="143735.7426">4673 8907 1 0,'-9'0'404'0,"-5"3"38"0,1-3-94 0,2 0-34 0,4 0-32 16,0 0-52-16,4 0-66 0,0 0-46 16,2 1-45-16,1-1-24 0,0 0-22 0,1 0-11 15,-1 0 5-15,2 2 17 0,0-2 26 0,4 0 19 16,2 0 14-16,4-3-8 0,4-3-16 16,9 2-15-16,4-4-20 0,6-2-9 0,5 0-5 15,3-2-3-15,7-1 2 0,5-2-7 16,3 0-6-16,6-2-3 0,2-3-1 0,5 0 1 15,2-1 0-15,1-3 1 0,-1 1-6 0,0-2 5 16,-2 2 0-16,-2 0-1 0,-3 3 6 16,-4 0-9-16,-3 0-1 0,-7 3-2 0,-2 2-2 0,-5 0 5 15,-4 2-1-15,-7 4 2 0,-7 1-4 0,-8 2 0 16,-4 2 2-16,-6 1-2 0,-7 3 6 16,-1 0-6-16,-1 0-1 0,-1 1-1 0,1-1-4 15,0 2 2-15,0-1 3 0,-2 0 2 0,-1 1-1 16,-2 2 0-16,3-2-5 0,-1-1-10 15,1 2-25-15,2-3-66 0,2 1-135 0,2 0-489 16,5 1-910-16</inkml:trace>
  <inkml:trace contextRef="#ctx0" brushRef="#br0" timeOffset="144426.8085">9774 8062 566 0,'-5'-1'425'0,"-3"-3"-76"16,-2 1-31-16,5-2-6 0,2 2-37 0,1-1-74 16,1 4-53-16,1-3-40 0,1 3-19 0,-1 0-16 15,0 0-11-15,0 1-15 0,2-1-14 16,-2 0-8-16,1 2-10 0,4-2-2 0,0 0 0 15,2 1 2-15,8 2 7 0,3-1 6 16,6 1 4-16,7-1-2 0,5-1-5 0,8-1-6 16,5 0-6-16,7-1 0 0,2-1-1 15,3 2-2-15,4-3-1 0,0 1-3 0,7-1 1 16,2 2-1-16,-1-2-1 0,-2-1 1 0,3 1-2 16,-5-3-1-16,-6 0 2 0,-2 0-4 0,-7 0 1 15,-9 2 1-15,-4-3 1 0,-5 4-1 0,-12-1 0 16,-3 0 0-16,-7 3 3 0,-6-2 3 0,-4 2 1 15,-4 1 5-15,0 0-1 0,-2 0 3 0,2 0-2 16,-1 0-4-16,0 1-6 0,-3-1-4 0,0 0-3 16,-2 1-4-16,-2 1 1 0,5-1-8 15,-1-1-14-15,3 2-26 0,1-1-50 0,2 2-67 16,4-1-185-16,6 0-713 0,0-1-572 0</inkml:trace>
  <inkml:trace contextRef="#ctx0" brushRef="#br0" timeOffset="145277.3451">14684 7774 451 0,'-15'-3'459'0,"-3"-1"-54"0,-4 0-142 15,9 0 7-15,4 2 2 0,1 1-35 16,7-1-54-16,0 1-46 0,2 1-36 0,-1 1-28 15,1-1-27-15,0 0-16 0,0 2-12 0,5-2-5 16,-2 1-2-16,5 0-1 0,2 2 5 16,7 3 3-16,2-1 2 0,5 1 1 0,2-1-1 15,4 0-5-15,5 2 2 0,-1-1 0 0,6-3-3 16,4 4 0-16,1-1-3 0,6-4-4 16,5 1 3-16,4 0-1 0,2 0 0 0,0 0 0 15,5 0-3-15,1 1 1 0,-2 0-1 0,6-1 0 0,1 1 2 16,0 0-2-16,7 1 1 0,-1 0-1 15,2-1 2-15,2 0 0 0,-3-1 1 0,6 0 3 16,-3 0-3-16,4 0-1 0,-4 0 1 16,4 0 1-16,-2 0-1 0,3 0 1 0,-4 0 1 15,0-2-4-15,-1 3 3 0,-2-1 0 0,-2 0 1 16,0 2 1-16,2-2-2 0,-1 0-2 0,3 1-1 16,-1-2-3-16,0 3 2 0,-1-1 1 0,2-1 1 15,-4 1 1-15,0-4-3 0,1 3-2 16,-1-2 0-16,-1 1-1 0,0-1 1 0,0 2-1 15,-5-2-4-15,1 3 1 0,-1-1-1 0,-6 0 2 16,1-2 4-16,-4 1-1 0,0 1 0 0,-3-2 1 16,-2 0 0-16,-4-1 3 0,-5 0-1 15,2-1 0-15,-5 0-3 0,-4-2 0 0,-3 1 3 16,-3 1 1-16,-5-2 3 0,-3 1-3 0,-5-2 1 16,-6 2-2-16,-1 1-1 0,-7-2 5 0,-2 1-4 15,-5 1 0-15,0-1 0 0,-2 1-2 0,-2 1 2 16,0 0-1-16,0 0 0 0,0 0-3 15,-2 0 0-15,2 0-4 0,0 0-1 0,-2 1 1 16,2-1-7-16,-1 0-3 0,0 0-7 0,-1 3-18 16,-3 3-52-16,-2 3-125 0,-6 5-824 0,0 1-719 15</inkml:trace>
  <inkml:trace contextRef="#ctx0" brushRef="#br0" timeOffset="152566.0795">1644 11954 1 0,'-3'-4'0'0,"2"0"0"0,-1-5 0 0,0 1 77 0,-2 0 294 15,2 1-10-15,2-1-74 0,-1 1-60 16,-1 2-43-16,1-2-19 0,-2 0-9 0,3 1-5 15,-1 3-7-15,1-2-12 0,-1 0-9 0,1 3-10 16,-1-2-26-16,0 2-12 0,0 0-17 16,-1 0-15-16,0 1-5 0,-1 1-9 0,2 0-10 15,-3 0-11-15,-1 1-5 0,2 1 0 0,-3 1 2 16,-1 1 7-16,-2-1-4 0,0 3 3 0,-2-1 0 16,-2 2-1-16,1 1 5 0,-1 1-1 0,0 0 3 15,-4 2 0-15,4 1 0 0,-5 1-2 16,5 0 2-16,-4-1 0 0,6 2-3 0,0-1 1 15,1-2-10-15,3 1-3 0,5-2 2 0,2 1 0 16,0-1 4-16,1-1 3 0,7-1 10 16,3 0 5-16,1 2 6 0,8-3 1 0,3 0-9 15,6 2-5-15,7-3-6 0,-2 0-7 0,4 4 0 16,0-4-3-16,-3 3 1 0,1 3 1 0,-5-2-1 16,-7 3-2-16,-2-2 0 0,-6 3-1 0,-4-4-4 15,-3 3 2-15,-6-2-2 0,0 0-2 16,-3-1 6-16,-3 2-1 0,-4-4 4 0,0 1 2 15,-6 1-1-15,-1-3 2 0,-1 0-3 0,-3 0 5 16,-2-2-1-16,2-2 2 0,1 0 3 16,4-3 1-16,3 1 5 0,1-1-6 0,1-1-1 0,-6-2-4 15,3 1-8-15,0-2 0 0,1 1-12 16,1-3-26-16,3 0-51 0,1-1-94 0,1-4-224 16,2-2-718-16,6-4-446 0</inkml:trace>
  <inkml:trace contextRef="#ctx0" brushRef="#br0" timeOffset="152782.9998">2019 11851 1955 0,'4'0'277'16,"-3"-2"-83"-16,1 2-89 0,-2 2-42 0,0-1-24 16,0 2 7-16,1 3 5 0,-1 6 11 15,6 3 4-15,-3 2-8 0,2 3-11 0,0 1-11 0,3 0-10 16,-4 3-6-16,3 2-5 0,-4 5 2 15,3 3-2-15,-4 3-4 0,-1 5-3 0,-1 0-16 16,0-3-29-16,0-3-36 0,0-10-34 0,0-5-31 16,0-6-25-16,0-4-65 0,-2-2-130 0,1-3-204 15,-5-1-242-15,3-3 172 0</inkml:trace>
  <inkml:trace contextRef="#ctx0" brushRef="#br0" timeOffset="155588.5619">1975 12149 1 0,'5'-7'175'15,"2"-2"278"-15,8-3-71 0,-2 2-25 16,2 3-48-16,4-1-77 0,-1 2-68 0,4 1-51 16,4-1-31-16,1-1-11 0,0 2-8 15,1 2-12-15,-1-1-9 0,-1 0-7 0,-2-3-6 16,2 2-4-16,-5 1-3 0,5-2-1 0,-2 1 1 0,-2-3 5 16,-2 1 3-16,1 0 3 0,0-4 6 15,-3 3 0-15,0-1 6 0,-5 2 3 0,1-1-2 16,-4 0 0-16,-1 0-5 0,0 0-5 15,-2 0-3-15,-2-2-2 0,0 0-2 0,-2-2-6 16,5 3 0-16,-5-2-4 0,3 2-4 16,-3 2 2-16,-3-2-2 0,2 3 2 0,-2 1 2 15,0 2-2-15,0 2 2 0,0-2-5 0,0 2-2 16,0 1-5-16,0-1-3 0,0 2-4 0,0-1-5 16,0 1-1-16,-2 2-10 0,2-2 5 0,0 2 2 15,-1 1 4-15,-1 5 6 0,-2-1 0 0,2 1 1 16,0 2-1-16,0 2 0 0,0 3-2 15,0 0 0-15,1 4 1 0,-1 2-2 0,2 0 2 16,-1 3 1-16,1 0-2 0,0 3 3 0,0 2 0 16,0 0 1-16,0 0 0 0,0-2 0 0,0 0-3 15,0-5-1-15,3-2 0 0,0-3-2 0,-1-2 3 16,-1-5 3-16,1 0-3 0,-2-2 4 16,1-4-3-16,1 0-1 0,-1-4 4 0,-1 1-1 15,3-2 7-15,-3-2 10 0,1 1 5 16,-1-1-4-16,-1-3-3 0,1-2-7 0,-3-4-7 15,2 0 5-15,-2-4-5 0,1 1-3 0,-3-4 3 16,1-3-6-16,1-1 4 0,-1-1-2 16,1 1 0-16,3 2-1 0,-1 1 2 0,2-1 3 15,0 2-4-15,4 1 7 0,-1 4-7 0,5-2-2 0,-4 5 5 16,2-2-8-16,2 4 4 0,-1 3 1 16,-2-2-3-16,0 3 4 0,-1 2-3 0,1 0 2 15,-2 1-4-15,1-1 1 0,0 4-1 0,0-1-2 16,-1-1 6-16,0 2-8 0,-1-1 6 15,0 0 1-15,0 0-2 0,-2 1 5 0,1-1-1 16,-2-1 0-16,0 0 1 0,0 0 1 0,0 0-3 16,0 0 0-16,0 0 2 0,0 1-5 0,0-1 4 15,-2 0 0-15,2-1-2 0,0 2 4 16,-1-1-1-16,1 0 0 0,0 0 0 0,0-1 0 16,0 1-2-16,-2 0-1 0,4 0 2 0,-2 1-7 15,0-1 6-15,-2-1 0 0,2 1-2 0,0 0 7 16,-1-1-4-16,-1 1-3 0,1 0 3 0,0 0-4 15,0 0 2-15,0 0 0 0,1 0 0 16,-1 1-4-16,1-1 3 0,0 0 0 0,0 0-4 16,0 0 4-16,0 0-5 0,0 2 0 0,-2 1 4 15,1-1-6-15,1-1 4 0,-2 0-1 0,2 2 1 16,0-2-1-16,-1 1 2 0,0 0 2 0,0 0-4 16,1-1 8-16,-1-1-7 0,1 0-1 15,1 0 1-15,-1 0-3 0,0 0 5 16,0 0 0-16,0 0 2 0,1 0 1 0,-1 0-3 0,0 0 2 15,0-1 0-15,0 1 3 0,0 0-2 0,0 0-1 16,0 0 3-16,0 0-8 0,0 0 6 16,0 0 1-16,0 0-2 0,0 0 6 0,0 0-4 15,0 0 1-15,-1-1-1 0,1 0 0 0,0-1-2 16,-1 1-1-16,1 0 3 0,-2 0 0 0,1 1-2 16,1-3 3-16,-2 2-4 0,1 0 2 15,1-1 2-15,0-2-1 0,0 2 1 0,-1-1-5 16,1 1 3-16,0 0-1 0,0 1 1 0,0-2-2 15,-1 2 1-15,1 0 3 0,-1 0-3 16,1 0 7-16,0 0-5 0,0-1 0 0,1 1 1 0,-1-1-4 16,1 0 2-16,0 0-1 0,-1 0 0 15,1 1-2-15,2-1 1 0,0-1 0 0,0 1-4 16,3 0 8-16,-2 0-7 0,6 0 1 0,0 0 2 16,-1 0-5-16,3 1 3 0,-2 1-2 15,2 1 3-15,0 2-3 0,-2 0 1 0,0 3 1 16,-1 0-3-16,-2 3 6 0,-1 2-4 0,-2 2 1 15,-3-1 3-15,1 3-7 0,-2-1 6 0,-3 2 0 16,1-2 1-16,-5-3 5 0,0 4-2 16,-4-2 2-16,-2-1-1 0,2-1 1 0,-2-2-1 15,0-2-2-15,0-1 3 0,5-3-4 0,1-1 3 16,-3 0 1-16,3-2-3 0,1-2 4 0,1-1-3 16,-2 0-4-16,3-2-5 0,-1 0-6 0,2-2-7 15,3 0-7-15,1 0-12 0,2-1-15 16,3-2-10-16,2 2-2 0,1 1 5 0,3 0 13 15,1 2 8-15,3 0 5 0,-2 0 6 0,3 2-1 16,-3 0 4-16,5-1 1 0,-3 1 0 16,-1 0-2-16,4-1-1 0,-1-2-1 0,-1 0-3 15,0 0 3-15,-1 1 2 0,-1-4 4 0,2 2 7 16,-1 0 1-16,-2-3 5 0,0 2 3 16,-2-1 3-16,-1 0 3 0,-2 0 2 0,-1 1 3 15,-1 0 0-15,-4 2 5 0,5-1 2 0,-6 0 1 16,-1 1 2-16,-1 1-4 0,0 2 2 0,0-4 3 15,0 4 1-15,0-2 4 0,0 3 0 0,0-1-1 16,0 3 0-16,0-1 1 0,0 1 2 0,0-2 2 16,0 2 2-16,0 0-5 0,0 0-3 15,0 0-6-15,0 0-8 0,0 0-2 0,0 0-4 16,0 0-2-16,0 0-2 0,0 3-1 0,0-3-2 16,0 0 0-16,0 0 4 0,0 0-1 15,0 0 4-15,0 0 2 0,0 0 1 0,0-1 5 16,0 1 2-16,0-2 1 0,0 2 1 0,0 2-2 15,0-2 0-15,0 0-2 0,0 0-1 0,0-2 1 16,0 2-2-16,0 0 1 0,0 0-2 16,0 0-1-16,0 0-3 0,0 0-3 0,0 0-2 15,0 2-4-15,0-2-2 0,0 0 1 0,0 0-1 16,0-2 2-16,0 2 1 0,0 0 4 0,0 0-1 16,0 0 4-16,0 2 3 0,0-2 1 15,0 0 4-15,0 1-2 0,0-1 3 0,0-1 0 16,0 1 3-16,0-2 0 0,0 2 2 0,0 0-1 15,0 0-1-15,0 0-1 0,0 0 0 0,0 0-2 16,0 0-1-16,0 2 0 0,0-2-3 0,0 0-1 16,0 0 0-16,0-2-1 0,0 2 0 0,0 0 0 15,0 0-2-15,0 2-1 0,0-2 0 16,0 0-1-16,0 0 2 0,0 1-4 0,0-1-1 16,0 0-1-16,0 0 0 0,0-1 1 0,0 1 1 15,0 0 0-15,0 1 0 0,0-1 0 16,0 0 3-16,-1 2 0 0,1-1 4 0,0-1 1 15,0 0-2-15,0 0 1 0,0 0-2 0,1-3 2 16,-1 3-1-16,0 0 1 0,0 0-2 16,0 3-2-16,0-3 0 0,0 0-2 0,0 0 3 15,0-1-1-15,0 1-1 0,0 1 2 0,0-1-2 16,0 0 3-16,0 1 0 0,0 0 1 0,0-1 1 16,0 1-2-16,0 0 0 0,0-1-2 15,0 0 2-15,0 2-1 0,0-2 1 0,0 0 1 16,0 0-2-16,0 0 0 0,0 0 2 0,2 0 0 15,-2 0 1-15,0 1-2 0,0-1 0 16,-2 0-1-16,4 0 2 0,-2-1 2 0,0 1-2 0,0 0 1 16,0 0-1-16,0 0-2 0,0 0 3 0,0 0 0 15,0 0 1-15,0 0-1 0,0 0-1 16,0 0 0-16,0 0 0 0,0-2 5 0,0 2 0 16,0 0 3-16,-2 0-3 0,2 0-3 0,2 0 1 15,-2 0-2-15,0 0 2 0,0 2 0 16,0-2-4-16,0-2-1 0,0 2-1 0,1-1-1 15,-1 1 1-15,0 0 0 0,0 0-2 0,0 1-1 16,0-1 2-16,0 0 2 0,0 0 1 0,0 0 4 16,2-1-5-16,-2 1 1 0,1 0-2 15,0-2 1-15,0 2 1 0,-1-1 1 0,1 1-1 16,-1 1-2-16,0-2 1 0,0 1-1 0,0 0 1 16,0 0 2-16,0 0-5 0,0 0-1 0,0 0 0 15,0-1-5-15,0 1 5 0,0 1-1 0,0-1 0 16,-1 1-1-16,2-1 1 0,-1 0 2 15,0 0 3-15,0-1 5 0,0 0-1 0,0 1 2 16,-1 0-4-16,2 0 0 0,-1 0 2 16,0 0-2-16,0 0 2 0,0 1-3 0,0-1-1 15,0 0 1-15,0 0-1 0,0-1 6 0,-1 1-4 16,1 0 0-16,1 0-1 0,-1 0-4 16,0 0 5-16,0 0 1 0,0 0 0 0,0 1 1 15,0-2-4-15,0 1-2 0,0 0 1 0,0-2 2 16,0 2-3-16,-1 0 0 0,1 0 0 0,0 2-6 15,-1-1 8-15,1-1 0 0,0-1 4 0,0 1 5 16,0-2-6-16,0 2 1 0,0 0-2 0,0 0 2 16,1 0-1-16,-1-1-1 0,0-1-1 0,1 2-5 15,-1 0 3-15,0 0 1 0,0 0 1 16,1-2 3-16,-1 2-4 0,2 0-1 0,-1-1 0 16,-1 1-1-16,0 0 3 0,0 0 1 0,0 0-2 15,-1 1-3-15,-1-1 1 0,2 0-1 16,-1 0 1-16,1 0 4 0,0 0-6 0,0 0 0 15,0 0 2-15,0 0-2 0,0 0 7 0,0 0 1 16,0-1 0-16,0 2 0 0,1-1 1 0,-1 0-3 16,2-1 2-16,-2 1 4 0,0-1-7 0,0 1 0 15,0 0-3-15,0 0-3 0,0 0 5 0,0 0 0 16,0 0 1-16,-2 1 2 0,2-1-4 16,-1 0 0-16,1 0 2 0,0-1 4 0,0 1-4 15,0 0 2-15,0 0-2 0,0 0-6 16,0 0 7-16,0 0 0 0,0 0 1 0,1 0 3 15,1-2-6-15,-1 0-1 0,1 1-1 0,-2-1 1 16,1 2 1-16,-1 0 2 0,0-1-2 0,0 2-6 16,1-1 7-16,-1 0-1 0,0 0 3 0,0-1 4 15,0 1-7-15,0 0 0 0,0 0-1 16,-1-1 2-16,1 1 0 0,0 0 0 0,-1 0-2 16,1 1-7-16,0-1 5 0,-2 0-3 0,2 0 0 15,0 0 5-15,-1 0-9 0,1 0 2 0,0 0 3 16,0 0-2-16,1 0 8 0,-1-1 3 15,2 1-1-15,-2 0-1 0,0-2-1 0,1 1-3 16,-1 0 2-16,0 0 6 0,0 0-5 0,0 1 0 16,0-1-2-16,1 1-2 0,-1 0 5 0,0 0 0 15,-1-2 1-15,1 4-3 0,0-2 0 0,-1 0-1 16,1 0 1-16,0 0 3 0,0 0-6 0,0 0 0 16,0 0-5-16,0 0-5 0,0 0 3 15,0 0-2-15,0 0 1 0,0 0-1 0,0 0-3 16,-2 0-2-16,2 0 2 0,0 0 3 0,0 0-2 15,0 0 4-15,0-2-2 0,0 2 2 16,0 0 6-16,0 0-1 0,0-1-1 0,0 1-1 16,0-1-7-16,-1 1-4 0,2 0-1 0,-1-1-1 15,0 1-6-15,0 0-4 0,0-1-7 16,0 0-7-16,0 1-3 0,0 0-11 0,0 0-21 16,0 0-26-16,-1-3-49 0,1 3-61 0,0 0-65 15,0 0-77-15,-2 0-91 0,2 0-49 0,-1 0 473 16,1 3 25-16,0-2 0 0</inkml:trace>
  <inkml:trace contextRef="#ctx0" brushRef="#br0" timeOffset="156352.4238">2279 12137 26 0,'0'2'237'16,"-1"-2"-171"-16,1 0-63 0,0 0 72 0,1 0 112 16,0 0 82-16,0 0 4 0,-1 0-50 0,1 0-73 15,3-2-62-15,-1 1-36 0,0-1-20 0,4-2-14 16,-1 2-1-16,0-1-3 16,0-1-2-16,-2 0 3 0,4 1 3 0,-5-1 10 0,3 1 13 15,-3-2 9-15,-1 0 6 0,2-1 0 0,-2 2-4 16,-1-1-6-16,0 1 1 0,-1-1 0 0,0 2-1 15,0 2-1-15,-1-1-4 0,0 2-1 16,1 0-9-16,-1 2-11 0,-2-1-9 0,0 1-10 16,0 5 0-16,-4 0 3 0,1 1 2 0,-1 2 0 15,0 1-1-15,3 1-2 0,-2-3-2 0,4 4-1 16,2-2 1-16,1 0 1 0,0 0 5 16,6-3 3-16,1 3 3 0,5-4 2 0,0 0-3 15,6-1-10-15,5-4-21 0,5-1-23 0,-1-2-78 16,5-4-185-16,2 3-514 0,-2-4-396 0</inkml:trace>
  <inkml:trace contextRef="#ctx0" brushRef="#br0" timeOffset="156582.6559">2912 11823 1740 0,'-1'-3'347'0,"-2"-2"-94"0,1-1-42 0,0 2-26 16,1 3-26-16,-1 0-46 0,2 2-51 0,-1 0-34 15,1 1-25-15,0 2-3 0,-1 2-1 0,0 3 5 16,-1 5 3-16,2-2 2 0,0 3 5 16,2 0 2-16,0 3 0 0,2 1 3 0,1 1-1 15,1 0-3-15,0-1 0 0,2 0-3 0,-2 1-3 16,1 2 2-16,0-2-2 0,-4-1-2 0,4 0-1 16,-4 0-8-16,2 0-15 0,-2 0-41 15,0-3-59-15,3-1-94 0,-3-4-157 0,3-2-387 16,-2-3-705-16</inkml:trace>
  <inkml:trace contextRef="#ctx0" brushRef="#br0" timeOffset="156864.7503">3177 11930 951 0,'0'-2'619'0,"0"-1"-233"16,-2-1-122-16,2 5-81 0,0 0-74 15,-2 2-49-15,0 3-24 0,-2 4 7 0,0 3 8 16,-5 4 7-16,5 1-4 0,-2 2-9 0,2-1-4 15,-1 0-9-15,4-1-6 0,1 1-6 0,0-6-2 16,4 3-2-16,1-3 1 0,0-5 8 16,1-2 4-16,5-3 5 0,-1-1 0 0,-1-4-4 15,2-1-2-15,-1-3-4 0,4 0-3 0,-4-5 1 16,-1 0-2-16,-2-3-3 0,1-1-5 16,-3-1 0-16,1 1-5 0,-4 0 0 0,-2-3 3 0,-1 2-4 15,-1 0 1-15,-3 0-2 0,0 1-2 16,-2 3 0-16,-1-2-4 0,-1 3-5 0,0 2-8 15,-3 3-23-15,2 4-44 0,-1 1-72 0,2 2-147 16,0 2-350-16,5 3-951 0</inkml:trace>
  <inkml:trace contextRef="#ctx0" brushRef="#br0" timeOffset="157032.4076">3524 11936 2423 0,'3'1'217'16,"-3"-2"-71"-16,-3 0-10 0,2-2-16 0,0 1-19 15,-1 1-35-15,1 1-34 0,0 0-27 0,0 3-19 16,-2 0 0-16,-1 2-4 0,-2 2-14 16,1 1-77-16,-3 3-194 0,0-1-723 0,-1 3-639 15</inkml:trace>
  <inkml:trace contextRef="#ctx0" brushRef="#br0" timeOffset="157482.578">1500 12574 397 0,'-15'4'397'0,"-5"0"-115"0,-3-1-25 0,6-2 29 16,7 2 2-16,1-2-29 0,0-1-63 0,4 1-51 16,-1-1-34-16,5 1-16 0,0-1-5 15,1 0-15-15,1 1-10 0,0-1-16 0,-1 0-16 16,1-1-5-16,0 1-9 0,4 0-2 0,0 0 1 16,8 1 1-16,5 0-3 0,11-1-1 0,12 0 0 15,6 2-7-15,7-2 3 0,7 0 1 16,6-2-4-16,0 0 5 0,4 0-4 0,-2-3-4 15,1 0 0-15,1-2-4 0,-1 0 3 0,0-1-2 16,-5-2 3-16,-1 1-5 16,-5-2 6-16,1 2 0 0,-6 0-4 0,-4-1 9 0,-5 1-8 0,-8 2 1 15,-4-1 3-15,-11 3-4 0,-7 1 9 16,-7 1 6-16,-4 1 6 0,-2 1 1 0,-4 1-1 16,1 0-5-16,-1 0-9 0,1 1-2 0,1-1-9 15,-4 2-5-15,-2-2 2 0,1 2-7 16,-4 0 2-16,2-1-12 0,1 1-38 0,2-1-79 15,2 2-181-15,0-1-779 0,2-1-592 0</inkml:trace>
  <inkml:trace contextRef="#ctx0" brushRef="#br0" timeOffset="158788.0425">3900 11935 1014 0,'-2'-12'542'0,"-2"0"-280"0,0-3-2 15,6 2-35-15,4 4-21 0,-5 2-23 16,1 1-40-16,1 3-46 0,-2 2-44 0,-1 1-29 16,1 3-18-16,1 4-2 0,0 4 2 15,2 5 9-15,-2 4 3 0,1 5 5 0,0 0 5 16,-3 2-1-16,0 2 1 0,-3 0-3 0,-1 4-5 16,-1-1-3-16,-2 4-2 0,-2 0 0 0,-2 1-3 15,2-4-1-15,1-5-2 0,0-7-1 16,3-3-1-16,0-6-3 0,2-3 2 0,1-5 0 15,1-1 3-15,-1-3 17 0,2-3 4 0,0-1 0 16,-1-7-6-16,0 0-18 0,0-9-5 0,1-4-2 16,-2-3 3-16,0-3-2 0,1-7 0 15,2-5-1-15,3-2-3 0,-2 0 4 0,6-6-1 0,-1 1 0 16,3-3-2-16,1 0 3 16,2-1-2-16,4 1-1 0,0 3 4 0,4 1-5 15,0 8 4-15,1 3 2 0,2 7-2 0,2 4 6 0,-2 7-4 16,0 3 1-16,-1 5 0 0,-1 6-5 15,1 4 2-15,-6 2-2 0,1 5 1 0,-2 6-1 16,-1 2 1-16,-1 5 3 0,-1 6-3 0,-4 1 7 16,-2 5-5-16,-5 3 0 0,-4 3 4 0,-5 6-6 15,-4-1 4-15,-9 3-3 0,3-3 0 0,-2-5 1 16,0-3-1-16,3-6 3 0,0-4-3 16,1-1 1-16,0-3 2 0,1-7-1 0,2 0 3 15,3-6-2-15,0-1 0 0,2-4 1 0,1-1 2 16,1-2 2-16,2 0-2 0,0 0-1 15,2-1 0-15,0 2-2 0,1 0-3 0,0 0-4 16,0 0-9-16,1 4-1 0,0-1-1 0,-1 6 6 16,2 0 5-16,0 2 5 0,5 2 1 15,0 3 1-15,2 0-2 0,2 1-1 0,4 2 2 0,4-1 0 16,2 0 2-16,7-3 2 0,1 1-2 16,3-6 0-16,1 0-1 0,0-5 1 0,1-1 1 15,-3-1 1-15,2-3-1 0,-2 0-2 16,-4-3 1-16,0-1-1 0,-2-3 4 0,-5-3 2 15,-2-1-1-15,-2 0 1 0,-4-5 0 0,2 1 0 16,-5-1 3-16,-4 0 0 0,0 1 1 16,-4 4-2-16,-1-5 0 0,-3 1-2 0,0 3 1 15,-4-4 1-15,0 4-2 0,-6 0-1 0,2 2-2 0,-2-1-3 16,-1 4 3-16,0 1-2 0,2 1 0 16,-2 4-2-16,-1 1-2 0,4 1 0 0,-4 3-2 15,4-1 4-15,1 3-3 0,0 3 0 0,4 2-2 16,-1 3 0-16,6 2 3 0,2 3 0 0,4 1 2 15,3 3 0-15,5 3-2 0,2 0-1 16,8 2-5-16,2-1-11 0,3-2-16 0,5-6-10 16,2-1-4-16,6-8 4 0,4-3 14 15,-3-2 4-15,0-2 4 0,-2-3 4 0,-2-1-2 16,-6-3 7-16,-1-3 7 0,-1 0 3 0,-3 0 5 16,-3-4 3-16,-2 1-1 0,-3-1 1 0,-3 0 5 15,-2-2 3-15,-4 1 8 0,-4-4 6 0,-1 1 0 16,-3 1 1-16,0-2-2 0,-4 4 1 0,-2 1-2 15,0 4-2-15,-1 0-3 0,-4 5-9 16,-2 1-3-16,-4-1-4 0,-3 5 1 0,-3 1 3 0,-2 3-5 16,-2 3 2-16,1 2-4 0,3 2-2 15,2-1 3-15,4 1-1 0,4 0-1 0,5 2-4 16,1-4 0-16,4 1 0 0,1 1 4 0,2-2 6 16,3 1-4-16,1-4 0 15,8 2-3-15,1-4-10 0,5-3 6 0,5-4-1 0,-2-3 1 16,1-2 1-16,1-3-3 0,-1-1-1 0,0-3 1 15,-3-2 3-15,1-3 1 0,-2-3 3 16,-3-3 0-16,2-4-3 0,-3-2 7 0,1-3-1 16,-1-3 3-16,1 1 4 0,-2-4-4 0,0 3 0 15,-6-1 1-15,-2 0 5 0,-2 1 1 0,-5 3 6 16,0 4 1-16,-3 3 1 0,-1 3 4 0,-1 2-1 16,1 5 6-16,-1 4 0 0,1 5-3 15,3 3-5-15,1 3-12 0,-1 0-6 0,-2 6-5 16,-1 4 0-16,-3 8 2 0,-2 5-4 15,2 4 6-15,-1 4-2 0,2 4 1 0,2 1 6 0,2 3-6 16,2 1-1-16,1 0-1 0,0 4-3 16,2 4 2-16,-2 0-11 0,1 0-37 0,-1-3-63 15,2-7-73-15,5-8-89 0,7-6-110 16,2-9-114-16,5-5-346 0,0-4-298 0</inkml:trace>
  <inkml:trace contextRef="#ctx0" brushRef="#br0" timeOffset="159369.6189">5471 12201 39 0,'4'-23'710'0,"3"-9"-150"15,-1-5-139-15,-2 6-83 0,-2 7-55 0,-1 2-62 16,-1 4-37-16,0 0-30 0,-1 5-27 16,0 4-23-16,1 3-22 0,-1 4-27 0,1 1-23 15,0 2-19-15,0 2-16 0,-3 3 3 0,1 6 0 16,-1 0 3-16,1 6 2 0,-1 4-3 0,2 1-2 16,1 1 1-16,0 2 1 0,3 2-1 15,-2-1 0-15,1 2-3 0,3-2-11 0,1-3-7 16,4-6-12-16,1-1-15 0,5-5-6 0,1-4-15 15,1-3 1-15,4-4 3 0,0-4 7 16,1 0 12-16,-1-2 12 0,-3-5 8 0,1 2 9 16,-7-1 12-16,1-1 4 0,-4-1 6 0,-1 0 7 15,-2-2-1-15,0 0 3 0,-2-1 3 0,1 0 5 16,-4-1 11-16,2 0 10 0,0 1 1 16,-2 2 2-16,-1 1-1 0,0 2-3 0,2-1-1 15,-2 3 3-15,1 2-9 0,-1 1-5 0,-1 1-3 16,0 2-14-16,0 1-2 0,0 1-9 0,1 2-5 15,0 2 1-15,2 2-2 0,1 6 2 0,0 2 1 16,3 0 4-16,-3 4-2 0,3 0-1 0,-1-1-2 16,1 1-5-16,6-1 4 0,1-2-1 15,0-2-3-15,4-3-5 0,1-2-5 0,5-2 0 16,4-2 3-16,2-3-1 0,-1-3-3 0,-2-2 1 16,-2-2 0-16,0-2 7 0,-4-1 7 15,-1-2 1-15,-2-3 4 0,0-1 4 0,1-1-2 16,-7 0 2-16,2-1 3 0,-3-1 3 0,-3 1 5 15,-1-1 5-15,-4 2 2 0,-1 0-1 16,-4 1 6-16,0 3-1 0,0-1 3 0,-2 6 5 16,-2-2-9-16,1 2-1 0,-2 4-6 0,-1 1-6 15,-3 1-4-15,1 1 0 0,-6 5-5 0,2 0-3 16,2 3 4-16,-5 4-3 0,6-1 1 16,-2 4 2-16,4 2-4 0,0-2-1 0,4 5-1 0,2 1-2 15,4-1 3-15,5 1 2 0,0-4-1 16,2-2-4-16,6 0 2 0,0 1-4 0,6-5-13 15,1 1-26-15,8-2-47 0,1 0-122 0,0-2-742 16,2-2-795-16</inkml:trace>
  <inkml:trace contextRef="#ctx0" brushRef="#br0" timeOffset="160868.1563">6702 12010 1 0,'-1'-8'0'0,"1"-1"0"0,-1-4 371 0,2 1 126 16,0 3-55-16,0-1-60 0,0 2-66 16,2-1-60-16,-1 0-44 0,0 2-37 0,-1 0-25 15,0 1-26-15,0 2-23 0,0 4-24 0,-1 0-28 16,0 0-23-16,0 1-17 0,2-1-7 0,0 5-2 15,0 4 3-15,0-1 0 0,5 7 0 16,-3 2 4-16,0 2 1 0,1 4 2 0,-3 2 1 0,2 1 0 16,-2 1-2-16,-1 2 0 0,0-2 1 15,-1 5-1-15,-1-4 1 0,0 0-4 16,-1-4-1-16,-3-4 0 0,3-2 1 0,-2-4 1 16,0-1 0-16,3-4-3 0,-5-3 0 0,4-1 0 15,1-5 7-15,1 0 13 0,0-2 15 0,0 1-2 16,1-4-7-16,1-4-10 0,1-2-16 0,-2-4 0 15,2-2-1-15,3-1-4 0,-1-2-1 0,4-4-4 16,5 1 2-16,1 2 0 0,2 2 0 16,-1 5 1-16,2 3-2 0,-5 2 1 0,4 0-1 15,-7 6-2-15,2 1 0 0,-3 5-4 0,1 4 1 16,-3 0 0-16,-1 4 3 0,0 1 4 0,-3 3 2 16,-2 0 0-16,1 1 0 0,-4 0 0 15,0-3 0-15,1 0 1 0,-4-3 4 0,1-3-3 16,0 1 1-16,-1-2-2 0,3-2-1 0,-1 0 3 15,-2-3 1-15,4-1 2 0,0 2-1 16,1-2 2-16,0-2 0 0,1 2 5 0,-1 0 6 16,1 0-4-16,-1 0 0 0,0-1-4 0,0 1-6 15,0 0 2-15,-1-1-2 0,1 0 1 0,-1-1-1 16,1 1-3-16,0 0 0 0,0 1 0 0,0-1 3 16,0 0-3-16,-1 1 1 0,1 0-1 0,-1 0-5 15,1 0 5-15,-1 0-2 0,1 0 2 16,-2 0-1-16,2 0-3 0,-2 0 2 0,1 0-1 15,1 0 4-15,-1 0 0 0,1 1-1 0,0-1-1 16,-1 0-5-16,1 0 5 0,0 0-2 0,-1 1 2 16,-1-1 2-16,1 1-3 0,-1 2 1 15,-1-2-2-15,1 1 1 0,-3 1 0 0,1 2 2 16,-2 0 0-16,0 0-5 0,-2 0 5 16,2 2-2-16,0-1 2 0,-2-2 7 0,1-1-7 15,1 1 1-15,0-2-2 0,3 1 0 0,-2 0 3 16,1-2 0-16,4 0 0 0,-1 1-4 0,0-2 2 15,1 0 0-15,1-2 3 0,-1 2 5 0,0 0-5 16,0-1 1-16,0 1-2 0,0 0-4 16,0-1 6-16,0 1-2 0,-1-1 0 0,-1-1 0 15,2-1-2-15,-2 1-2 0,0 1 2 0,0-2 3 16,1 2-3-16,1 1 2 0,-1-1-5 0,0 1-5 16,1-1 6-16,-1 0-3 0,-1-1 1 0,0 2-4 15,1-1-11-15,0 0-9 0,0-2-12 16,-1 1-11-16,-1-4-17 0,-1 0-23 0,2 1-29 15,-5-5-43-15,4 2-41 0,-4-2-91 0,3-1-207 16,-4-1-385-16,-2-3-144 0</inkml:trace>
  <inkml:trace contextRef="#ctx0" brushRef="#br0" timeOffset="161141.5195">6577 11937 590 0,'1'-7'638'0,"0"0"-79"16,0-1-184-16,1 2-113 0,3 4-76 16,-4 2-77-16,0 4-52 0,0 0-16 0,4 3 17 15,1 6 6-15,4 2 9 0,-2 4-4 0,1 5-13 16,-2 0-1-16,1 5-5 0,0 0-3 0,-1 6-4 16,-4 2-9-16,0 3-7 0,3 1-5 0,-4-5-3 15,-2-1-8-15,1-4-2 0,-1-4-3 0,1-1-5 16,-1-2 3-16,1-2 0 0,-1-3 1 15,2 0-2-15,-2-3-2 0,0-3-3 16,0 0-9-16,0-5-14 0,0 0-30 0,-2-5-25 0,1-3-33 16,-1-3-93-16,0-5-214 0,-5-5-573 15,3-4-579-15</inkml:trace>
  <inkml:trace contextRef="#ctx0" brushRef="#br0" timeOffset="161436.4766">6553 11978 1323 0,'5'-6'364'0,"2"-5"-25"0,5-1-101 0,1 4-32 16,5 3-37-16,0 1-48 0,6 4-36 0,0 3-27 16,5 4-16-16,2 4-10 0,-1 4-10 15,0 5-1-15,0 3-5 0,-5 2-1 0,2 3-3 16,1 2-3-16,-4 4-4 0,2 0 1 0,-5 1 3 16,0 0-4-16,-1-5 1 0,-3 1-3 0,-4-5-3 15,-3-1 5-15,-6-2 1 0,1 0 6 16,-6-3 3-16,-4-1 7 0,-2-2 2 0,-1-2 4 15,-6-1 7-15,0-2-5 0,-5-2 1 0,-1 0-4 16,-4-3-9-16,-4-1 3 0,-2 0-4 0,0-4-1 16,-1 0-2-16,1-2-4 0,4-3-2 0,-1-1-1 15,1 1 0-15,6-3-3 0,1-1 1 16,5-2-7-16,3 0-15 0,3-2-25 0,3 0-45 16,-1-3-86-16,6 0-165 0,7-3-603 0,3-1-717 15</inkml:trace>
  <inkml:trace contextRef="#ctx0" brushRef="#br0" timeOffset="161965.5634">7339 12105 1671 0,'0'2'304'16,"0"1"-155"-16,-1 4-91 0,-3 4 49 0,1 1 46 16,-6 5 22-16,-1 3-25 0,0 0-40 0,0-1-42 15,4 0-27-15,-1-3-16 0,5-2-8 16,4 1 0-16,2-3 1 0,6-3 7 0,4-3 4 15,4-3 0-15,4-2-1 0,3-2-6 16,3-2-5-16,1-5-6 0,-3 2-1 0,1-5-1 16,-3-1 0-16,-4-3 2 0,1-2-3 0,-2-3-1 15,-2 1 0-15,-4 2-1 0,-2-1 2 0,-2 5 4 16,2 2 7-16,-8 1 8 0,1 5 5 0,-3 1 4 16,-1 2-3-16,0 4-9 0,0-2-17 15,0 4-7-15,-1 1-3 0,1 6-4 0,-1 8 8 0,2 4 1 16,0 3 0-16,2 4 3 0,4 1-3 0,0 1 0 15,-1 4-2-15,3 3 0 0,-2 3 2 16,-3 1 0-16,1-1-2 0,-1-2 3 0,-3 1 0 16,-2-4 0-16,0 0 0 0,-5-5-2 15,3-2-1-15,-6-3 0 0,-2-2 0 0,0-4 1 16,-1-1-1-16,-5-6 2 0,4-1 1 0,-4-4-1 16,3-5 6-16,-3-3-1 0,5-2 2 0,-5-3 3 15,5-6-5-15,0-2-1 0,-4-4-4 0,4 0 2 16,0-5-3-16,2-3 1 0,1 0 1 0,0-3-3 15,7 1 3-15,1-1-2 0,2 2-2 16,7 3 2-16,1-4-5 0,4 3 2 0,4 0 0 16,4 4-2-16,-1-1 3 0,4 0 0 15,3 2 2-15,-2-1-2 0,5 4 1 0,-3 1-2 16,-4 3-1-16,0 3 4 0,-2 2-3 0,-4 1 1 16,0 2-4-16,-6-1-7 0,0 2-14 0,-3-1-29 15,-1 2-38-15,0-2-72 0,2-1-153 0,-4 2-692 16,3-2-662-16</inkml:trace>
  <inkml:trace contextRef="#ctx0" brushRef="#br0" timeOffset="162799.2829">7271 11860 1448 0,'1'-7'403'0,"1"-2"-71"0,1-1-108 16,-2 5-49-16,0 2-41 0,-1 3-61 0,0 3-42 16,0 5-29-16,-1 4-1 0,1 7 9 0,-1 6 5 15,-2 2-1-15,1 2-1 0,0 4 5 0,-4-1-3 16,1 2 2-16,-4 0-1 0,2 0-4 0,1-3-3 16,0-2 0-16,3-8-3 0,-2-4-1 15,2-4 3-15,2-4-3 0,-1-3 0 0,2-1 5 16,-1-3 5-16,2-2 24 0,-1-1 19 0,2-3-3 15,0-4-8-15,6-5-21 0,3-8-21 16,0-3-3-16,6-4 0 0,-2-1-2 0,3-1 0 16,0 0 0-16,1-1-4 0,-2 0 3 0,2 5 1 15,0 3-2-15,1 5 4 0,-7 2-1 0,4 4-1 16,-5 2 1-16,-1 5-4 0,-2 3-1 16,0 2-3-16,-2 4 1 0,-2 5 0 0,2 5 3 15,-4 2 2-15,-1 5-1 0,1 0 7 0,-3 1-5 16,-3-1 1-16,0 0 1 0,1-1-4 15,-6-3 2-15,3 1 0 0,-2 1 1 0,-2-1 2 0,-1-4 0 16,-1 0 2-16,-1 0-3 0,0-1 4 16,-1-2-4-16,1 0-1 0,4-2 1 0,2-1-8 15,-2-2-2-15,0-1-16 0,4 0-34 0,-3-3-57 16,6-1-122-16,-1-2-310 0,3-1-908 0</inkml:trace>
  <inkml:trace contextRef="#ctx0" brushRef="#br0" timeOffset="163221.622">8716 12133 2247 0,'2'-1'169'0,"-4"2"-49"0,1-1-65 15,2 3-7-15,-1 2 39 0,2 4 25 0,-2 5 11 16,-2 4-12-16,2 2-30 0,-1 3-17 0,1 1-8 16,0 3-5-16,0 0-6 0,-1 2-8 15,1 3-6-15,0 0-16 0,0-3-2 0,0 1-2 16,2-1-5-16,2-3 4 0,0-3-4 0,1 2-2 16,0-3 0-16,-2 2-4 0,3-5 2 15,-3 2-4-15,3-1-5 0,-2-2-21 0,5 0-46 16,-1-6-73-16,0 2-171 0,2-5-715 15,3-3-655-15</inkml:trace>
  <inkml:trace contextRef="#ctx0" brushRef="#br0" timeOffset="163983.6369">9202 12232 2621 0,'0'0'135'16,"-1"-3"-26"-16,0 2-34 0,1 1-36 15,-1 2 13-15,0 3 5 0,-5 4 5 0,4 4 7 16,-6 6-10-16,5-1-17 0,-3 4-12 0,4-2-6 16,1 3-11-16,1 0-1 0,0 1-3 15,1 0-2-15,3-2 1 0,3-2-1 16,3-1 0-16,5-3 1 0,-1-3 2 0,5-3 1 16,1-5-1-16,2-2 2 0,1-3-7 0,5-3-1 0,-7-2 0 15,0-3-3-15,-2-2 7 0,-2-1-5 16,-5 0 0-16,-3-3 0 0,1 2-2 0,-5-5 2 15,1 0-2-15,-4-1 2 0,-1-2 0 0,0 0-1 16,-2 1 3-16,1 1-3 0,-2 2 4 0,0 2 0 16,-3 6 0-16,4-2 1 0,-2 5-2 15,-2 1 0-15,5 2-2 0,-2 2 0 0,2 0-4 16,0 0-4-16,0 2 0 0,2 3-2 0,2 2 5 16,-3 4 2-16,2 2 0 0,3 2 2 15,-1 3-6-15,3-1 4 0,3 1 0 0,1 0-1 16,4-2 2-16,-3 0-1 0,6 0 0 0,-2-2-2 15,3-1 0-15,-5-2 0 0,4-3-3 16,0-2 3-16,-5-5-3 0,5-2 1 0,-3-1 0 0,-1-3 1 16,1-3 3-16,-2-1 1 0,-1-1 1 0,2-3-2 15,-5 3 3-15,-1-5-2 16,0-1 0-16,-1 0 3 0,-1-3-4 0,1 2 2 0,-1 1-2 16,-1 1 0-16,1-2 2 0,1 4-1 0,-4-1 2 15,0 5-1-15,-1 0-2 0,0 3 2 16,-2 2-1-16,-1 2 1 0,0 1-2 0,0 2-4 15,0 0-3-15,0 2 0 0,0 0 3 0,0 8 2 16,0 1 2-16,1 4 0 0,2 2-1 0,2 0 0 16,2 0-1-16,2 0 3 0,4 0-1 15,-1-3 0-15,8 0 1 0,-1-4-3 0,3-3 2 16,3-4 1-16,0-1-1 0,-3-4 1 0,-2-2-3 16,0-5 1-16,-1-2 1 0,-1-1 1 15,-4-5 2-15,0-2 0 0,-1 0 0 0,-2-1-3 16,0-3 4-16,-1-2 0 0,-1-2 0 0,-3-3 3 0,0 3-3 15,-2-2 3-15,1 4 1 0,-4 2 3 16,-1 5 4-16,-2 2 3 0,1 3 5 16,-2 5-2-16,1 4-2 0,1 2-5 0,1 2-7 15,0 1-3-15,-1 5-5 0,-2 5-2 0,-3 4 1 16,2 5 1-16,-3 3 1 0,4 4 1 16,-3 2 2-16,4 1-3 0,-2-1-1 0,-1 4 0 0,0 2-1 15,-2 3-2-15,2 0-13 0,1-4-30 0,3-4-31 16,3-7-29-16,4-7-25 0,3-1-43 15,4-8-119-15,0-4-397 0,6-4-935 0</inkml:trace>
  <inkml:trace contextRef="#ctx0" brushRef="#br0" timeOffset="164171.6779">10571 12102 1322 0,'-2'-8'643'0,"-4"2"-247"15,2-2-146-15,-3 7-86 0,-5 2-51 0,-2 6-29 16,-4 2-10-16,-2 4-5 0,-3 5-5 0,0-2-7 15,2 7-13-15,1 2-7 0,3 1-10 16,2-2-8-16,4-1-2 0,5-1-6 16,4-1 0-16,5 0 0 0,4-2-1 0,10-1-2 0,5 0-9 15,9-1-27-15,9-2-80 0,4-5-162 16,5 0-776-16,2-4-667 0</inkml:trace>
  <inkml:trace contextRef="#ctx0" brushRef="#br0" timeOffset="164322.5748">11190 12227 2641 0,'-3'-5'256'0,"0"-3"-70"0,-1-1-49 0,-3 3-17 16,3 1-14-16,-4 0-20 0,-1 3-26 0,3-1-16 15,0 1-16-15,1 2-9 0,0 0-7 16,1 2-11-16,2 1-4 0,1 4-5 0,-1 2-16 16,2 2-55-16,0 3-141 0,2-1-934 0,-1 1-634 15</inkml:trace>
  <inkml:trace contextRef="#ctx0" brushRef="#br0" timeOffset="166236.7062">7552 12032 1 0,'-6'-2'0'0,"2"-2"52"16,-3-2 464-16,3 1-75 0,-1 1-72 0,4 0-60 15,0-2-62-15,0 2-47 0,0 1-31 0,-3 2-26 16,3-2-19-16,0 3-22 0,0 0-32 16,1 1-27-16,0-1-25 0,0 2-10 0,0 1-1 15,0 2 4-15,0 4 8 0,1-2 3 16,1 5 4-16,2 1 6 0,-1-1-1 0,3 0 3 0,-2 2-2 16,4 0-1-16,-4 3-4 0,3 0-3 15,-4 2-3-15,4 3-4 0,-5 0 0 0,0 4-4 16,2-2-1-16,-3 2 0 0,-1-1-5 0,-1-1-1 15,-2 1-2-15,0 0 0 0,2 2-1 16,-2-2 1-16,-3-2 1 0,5 0-3 0,-1-8 1 16,1 0-2-16,2-3 1 0,-1-6 1 0,1-1-3 15,0-1 2-15,-1-2-3 0,1 0 1 0,-1-1 4 16,0-2 6-16,0 1 12 0,-1-2 4 0,1 0 0 16,-2-2-7-16,-3-1-10 0,2-1-3 0,-1-4-6 15,-4-1 1-15,0-3-1 0,-1-2-2 16,1 0 3-16,3-5 1 0,-4 0 1 0,0-4-2 15,4 1 1-15,-2-2-2 0,-1-2-1 16,4-1 3-16,-3 0-4 0,5-3 2 0,0 1 0 0,2-3-2 16,3 3 2-16,4-3 0 0,4 3 0 15,1 2 0-15,6 1-1 0,-4 2 0 0,5 6 0 16,1 1 2-16,0 3-2 0,2 5 2 0,-2 4-1 16,1 2-1-16,-1 8 1 0,-2 3 0 0,-3 6-1 15,2 5 0-15,-5 3 1 0,-3 2-2 16,-1 4-1-16,-5 1 0 0,-3 2 2 0,-1 2-1 15,-2 2 2-15,-5-1-2 0,-1 1 3 0,-3-2 0 16,0-3-1-16,-2-5 3 0,4-6-4 16,0-3 1-16,4-1 0 0,-3-4 0 0,2 0-1 15,4-3 2-15,-2-2 0 0,4-3-2 0,1 0 4 16,0-1-3-16,4 0 2 0,-2-1 1 0,2 1-3 16,5-1 0-16,8-1 0 0,-2 0-1 15,8 0 1-15,2 0 0 0,2 2 0 0,-2 2-2 16,4-1 3-16,-8 2 1 0,1 4-2 0,-3 1 3 15,-1 0-3-15,-4 1-2 0,1 3 0 16,-5-2 0-16,-4 4 0 0,0-1 2 0,-4 2 1 16,-3-1 0-16,-5-1 1 0,0 3-1 0,-3-3 0 0,-3 2 1 15,-4 0-2-15,3-3 2 0,-4-1-2 16,3-1-1-16,-4 0 2 0,4-2 0 0,-4-1 3 16,1-1 0-16,5-3-1 0,0 1-1 0,1-3-2 15,1 0 2-15,1-2-6 0,0-3-1 16,0 1-9-16,3-2-15 0,-1-1-22 0,0-3-41 15,4 0-69-15,-3-2-164 0,4-2-622 0,1 0-683 16</inkml:trace>
  <inkml:trace contextRef="#ctx0" brushRef="#br0" timeOffset="166791.5248">8013 11974 1905 0,'0'-5'304'16,"-1"0"-39"-16,-1-1-58 0,2 4-50 16,0 2-40-16,-1 2-55 0,1 1-34 0,1 3-13 0,0 6 4 15,0 6 8-15,1 4 1 0,2 3-2 16,-1 3-6-16,1-1 0 0,1 3-5 0,-2 2-4 16,3-4 2-16,-2 0-10 0,4-3 3 15,-2-5 0-15,1 0-3 0,2-6 6 0,0-3-1 0,3-2 2 16,-2-3 1-16,3-4 1 0,2-1-4 15,-3-2-1-15,1-2 2 0,3-4-10 0,-3-3 5 16,3 0-1-16,-1-5-1 0,1-2 8 0,-2-1-8 16,1-3 1-16,-3-3 0 0,-3 2 0 15,-2 0 0-15,6 2-1 0,-8 2 6 0,3 4-2 16,-5 1 7-16,1 5 6 0,-2 1 0 0,-2 5 5 16,-1 1-6-16,1 1-8 0,-1 1-5 15,1 1-7-15,-3 5 1 0,1 2-1 0,1 7 4 16,0 4-3-16,0 0 4 0,-1 8 2 0,-1 0-3 15,2 4 7-15,1 3-4 0,-1 0-1 0,-1 6 0 16,0 3-5-16,-6 4 1 0,1 5 0 0,1 0 0 16,-3 8 3-16,-2-2-1 0,-4 2 0 0,1-2-2 15,-4 2 0-15,-2-3 2 0,0-2-2 16,0-4 2-16,1-7-4 0,3-11 3 0,-2-6 1 16,-2-3 0-16,2-7 4 0,-1-2 1 0,2-4 3 15,-2-3 1-15,2-7 2 0,-1-6 5 0,5-5-1 16,-2-7 0-16,1-2-5 0,2-7-5 15,0-6-2-15,4-5-1 0,0-10 1 0,7-5-2 16,5-6-1-16,3-5-2 0,10-1-3 0,4-7-2 16,9 2-4-16,3 3-3 0,7 2-11 15,7 9-12-15,2 7-21 0,3 8-43 0,3 7-63 16,3 10-200-16,1 3-914 0</inkml:trace>
  <inkml:trace contextRef="#ctx0" brushRef="#br0" timeOffset="185397.5341">11991 12199 1 0,'-3'-5'0'0,"1"-1"0"0,-2 0 0 16,-1 0 0-16,2 0 0 0,-1 1 0 0,1 2 0 16,2 0 0-16,-3-1 0 0,1 2 0 0,1-2 0 15,1 1 386-15,1-1-4 0,-2 2-31 0,2-2-30 16,0 2-33-16,0 0-33 0,0 0-33 16,2 2-43-16,-2 0-40 0,0 2-40 0,0-1-37 15,0-1-25-15,-2 1-14 0,1 1-3 0,1 3 13 16,-1 3 12-16,0 2 11 0,-2 1-1 15,1 4-7-15,0 2-4 0,1 2-4 0,-1-2 3 16,-2 2 0-16,0 3-2 0,1 0-3 0,-1 1-8 16,1 1-5-16,0 1-7 0,0 0 0 15,-1-1-6-15,2-2-2 0,-2 2-3 0,3-3-2 16,-1 0 3-16,0-3-4 0,1-2 3 0,0 0-3 16,-1-3-1-16,1-1 1 0,1-3-2 0,0 1 1 15,0-5 1-15,1 0-3 0,-1-2 0 16,2 1-3-16,-1-2 2 0,-1 1-5 0,0-3 5 15,0-3-2-15,0 2-6 0,0 0-5 0,0-3-21 16,0-1-23-16,0 0-24 0,-1-4-42 0,-1 0-57 16,0-1-108-16,1-2-237 0,1 0-409 15,-3 0-230-15</inkml:trace>
  <inkml:trace contextRef="#ctx0" brushRef="#br0" timeOffset="185864.9786">11804 12238 1 0,'-1'-3'476'15,"-1"-3"5"-15,1-1-107 0,1-1-59 16,3 1-41-16,-2 1-62 0,3-2-41 0,2 1-40 16,0 0-37-16,0-1-24 0,3 2-12 0,2 3-7 15,2 1-6-15,-2 1-7 0,2-1-6 16,1 4-4-16,4 0-7 0,-3 1-1 0,3 4-2 15,2 2-2-15,0 2 1 0,4 2 1 0,1 0-2 16,-4 2-1-16,1-3-2 0,-3 4-6 0,0 0 1 16,-1 1-3-16,0 0-2 0,-3 2 3 15,-3-1-2-15,2-1 0 0,-3 2 0 0,0-1-1 16,-3 0-1-16,-2 2 0 0,0 0 2 0,-3-3 2 0,-3 3 4 16,0-2 4-16,-4 0 0 0,-4-2 5 15,-2 2-1-15,-2-1 0 0,-3-3 2 0,-1 1-5 16,0-1 2-16,-7-3-2 0,1-1 1 0,-2 1-3 15,-3-3 0-15,-1 0 2 0,0-2-5 16,0-3 7-16,5-1-4 0,3 0 2 16,1-2 2-16,4-3-6 0,3 1 5 0,4-3-1 0,1-1-1 15,2 1 3-15,1 0-5 0,3 1-1 16,0-1-5-16,1-1 1 0,0 3-5 0,0-1-1 16,1 1 2-16,-1 2-9 0,1-1 4 0,0 2-3 15,1-1-1-15,0 1 1 0,2-2-4 0,2 2-4 16,1 0-17-16,5 0-32 0,1 2-54 15,1-2-87-15,5 1-172 0,2-1-542 0,-1-1-701 16</inkml:trace>
  <inkml:trace contextRef="#ctx0" brushRef="#br0" timeOffset="186121.9113">12608 12479 1574 0,'0'-2'430'0,"0"-2"-142"16,4 2-98-16,0-3-42 16,2-1-18-16,-1 0-10 0,2 0-21 0,3 2-28 0,0 0-17 15,4 1-10-15,5 1-11 0,2-1-7 0,-1 1-3 16,4 2-12-16,2 2 0 0,-3-2-4 16,-2 3-3-16,2 0 1 0,-4 0-1 0,2 0 0 15,-3 3-2-15,1-2 1 0,-1 3-3 0,-1 0-5 16,-2 0-4-16,-2 1-33 0,0-1-47 0,-4 0-78 15,-2-1-147-15,-3 2-324 0,-4 0-469 16,-3-1 198-16</inkml:trace>
  <inkml:trace contextRef="#ctx0" brushRef="#br0" timeOffset="186324.305">12674 12644 1494 0,'1'0'363'0,"1"2"-122"0,-1-1-45 15,0-1-2-15,1 0 7 0,2 0-30 0,1 0-47 16,3 3-35-16,4-3-20 0,1 0-17 16,3 1-9-16,0 0-12 0,1 0-8 15,2 1-7-15,0 1-9 0,-4-2 1 0,2-1-3 16,2 1-2-16,-1-1 0 0,-1 1-4 0,1-1-13 0,2-1-39 16,1 0-72-16,1-3-177 0,4 0-719 15,0-4-647-15</inkml:trace>
  <inkml:trace contextRef="#ctx0" brushRef="#br0" timeOffset="186736.4279">13958 12296 662 0,'-3'-4'604'0,"-2"-1"-101"0,3 1-155 16,1 1-70-16,1 1-43 0,0 1-53 15,0 0-46-15,0 0-36 0,1 1-31 0,-1 1-28 16,0 0-19-16,0 0-8 0,0 3-3 0,1-1 7 15,0 5 11-15,4 1 1 0,-3 1 5 0,0 5-4 16,4-2-5-16,-2 1 0 0,1 3-2 16,0 1-1-16,-1-2-4 0,0 3 1 0,-2 0-4 15,2 0-1-15,-1 2 0 0,0 0-6 0,-2 0-1 16,0-2 0-16,0 2-3 0,-1-4 5 16,0-1-3-16,2 0-1 0,-2 0-1 0,2-2-4 15,-2 0 1-15,1-3-2 0,0 2 3 0,-1-2-4 16,1-1-7-16,-1-2-17 0,2-2-32 0,3 3-42 15,-2-5-65-15,-1-1-130 0,4-2-431 16,-1-3-952-16</inkml:trace>
  <inkml:trace contextRef="#ctx0" brushRef="#br0" timeOffset="186977.8489">14293 12347 1937 0,'0'-4'382'0,"1"-4"-73"0,0-2-96 15,2 4-34-15,1 1-29 0,-3 2-37 0,2 2-29 16,-3 2-32-16,0-1-21 0,0 3-14 16,1 0-6-16,4 1 6 0,-3 4 3 0,3 1 7 15,0 3 2-15,-1 2-1 0,2-1 0 0,1 4-6 16,-4 1-2-16,4 2-6 0,-3 1-2 0,2-1-1 16,-3 4-3-16,1 0 1 0,1-1-5 15,-3 4-2-15,0-4-2 0,0 3-6 0,1-2-8 16,-3 6-38-16,0-4-59 0,0 2-124 0,-3-2-498 15,0-3-1030-15</inkml:trace>
  <inkml:trace contextRef="#ctx0" brushRef="#br0" timeOffset="187727.9339">11360 13224 1 0,'0'-1'316'0,"-1"0"182"16,1 0-184-16,4-2-64 0,0 3-18 0,1-3-10 15,1 0-10-15,2 2-42 0,1-3-50 16,-1 2-33-16,2 0-16 0,0-1-6 0,1 1-9 0,2 0-4 16,-1 1-5-16,4-1-8 0,-2 1 1 0,3 1-4 15,2-1-2-15,2 0-1 0,2 1-5 16,0 0-4-16,4-1-2 0,1 2-1 0,2-1-4 16,3 0-1-16,5 0-3 0,4-1-5 15,2 1 8-15,7 0 3 0,5 1 6 0,3-1 4 16,7 0-6-16,0 0-3 0,3-1-3 0,1 1-1 15,1 0 0-15,1-2 0 0,0 1 0 0,4-1-4 16,0 1 6-16,5-2 0 0,1 1 1 16,2 0 6-16,2-3-7 0,-3 2 0 0,-1-3 0 15,-1 1 2-15,1 0 2 0,-1-2 3 0,2 1 0 16,0 0-1-16,0 2 2 0,-1-3 0 0,-2 3-2 16,-3-2 4-16,0 2-11 0,-5 1-2 15,-7 0-5-15,1 1-2 0,-7 0 1 0,-3 1 1 16,-1 0-3-16,-8 0-5 0,-4 1 4 0,-7 0-2 15,-9 0 3-15,-2 0 4 0,-10 0-5 0,0 0 0 16,-9 0-1-16,-2 0-3 0,-3 1 7 0,-1-1 0 16,-1 0 2-16,0-1-3 0,1 1-3 15,-1 0-3-15,-1 0 0 0,0 1 4 0,-1-1-5 16,0 1-1-16,-5 0 1 0,1-1-4 0,3 2 3 16,-2-2 2-16,4 2-1 0,-1-2-2 0,2-2-2 15,-3 4-5-15,4-4-4 0,-1 4-8 16,1-2-20-16,0-2-27 0,-1 2-39 0,0 0-66 15,0 0-133-15,-3 0-575 0,-2 0-839 0</inkml:trace>
  <inkml:trace contextRef="#ctx0" brushRef="#br0" timeOffset="188461.0109">17900 12582 1307 0,'6'-4'203'0,"3"-3"60"15,0-2-33-15,1 2 3 0,-2 2-14 16,2 2-72-16,-4 2-57 0,0 2-32 0,1 2-13 15,-2 4-1-15,1 0 3 0,1 4 8 0,1 4-1 16,0 4 0-16,0 4-2 0,-1 3-7 16,-2 4-4-16,-1 4-6 0,-2 2-5 0,0 4-4 15,-4 3-4-15,0 3-5 0,-4 0-4 0,2-2-1 16,-2-3-4-16,2-9 2 0,0-4-1 16,1-6-3-16,-1-6 2 0,0-3-4 0,0-4 4 15,2-3 4-15,-1-3 11 0,2-3 13 0,-1-2 0 0,1-4 0 16,-2-3-12-16,-3-3-12 0,-4-6-2 15,3-6-4-15,-3-4-2 0,1-5-1 0,1-6-3 16,0-8 2-16,2-3 0 0,2-6 2 0,0-2-1 16,5 0-1-16,3 1 0 0,2 0-2 15,0 5 6-15,2 5-6 0,6 5 1 0,2 5-1 16,3 5-7-16,1 4 7 0,2 6 0 0,2 6 0 16,0 2 2-16,-2 8-4 0,0 2-1 0,-1 5 0 15,-3 4 3-15,2 6-3 0,-2 6 3 0,-4 3-2 16,3 4-5-16,-6 5 8 0,-2 1-2 15,1 2 2-15,-6 0 4 0,-2 1-6 0,-5 0 0 16,-2-2 0-16,-6 0 0 0,0 0 2 0,-4-4 3 16,-3-2-2-16,-2-4-2 0,-1 0 3 0,1-6-2 15,-3 1 4-15,2-5 0 0,1-3-2 16,3-2-2-16,5-4-1 0,1 2 3 0,3-4-1 16,6 0 2-16,0-2-7 0,2-2-17 0,1-1-33 15,1 0-52-15,2-6-75 0,8 3-137 16,3-4-492-16,7 4-866 0</inkml:trace>
  <inkml:trace contextRef="#ctx0" brushRef="#br0" timeOffset="188707.6313">18809 12520 1757 0,'5'-6'273'0,"-1"1"-10"15,1-4-56-15,-4 5-5 0,-1 1-16 0,-2 1-58 16,-4 2-54-16,-1 1-34 0,-6 3-13 15,-2 3-1-15,-6 4 9 0,-4 2 4 0,0 4 4 16,-2 0-6-16,-1 4-4 0,2-2-4 0,0 0-6 16,4 2-2-16,6-1-8 0,4 1-6 0,5-2-2 15,3 2-3-15,2 1 2 0,6-1-1 16,4 1 2-16,3-1-1 0,6-2-3 0,6 1 2 16,6-2-10-16,4-4-14 0,6 0-35 0,4-6-59 15,3-4-104-15,4-1-259 0,-1-4-785 0</inkml:trace>
  <inkml:trace contextRef="#ctx0" brushRef="#br0" timeOffset="188925.5702">19354 12586 2318 0,'0'-3'259'0,"0"0"-52"15,1-4-65-15,7 1-34 0,4 0-24 0,6 0-17 16,4 1-13-16,5-1-17 0,4 2-9 0,4 2-10 15,6-1-7-15,-1 5-2 0,-1-1-4 0,-2 0 1 16,-4 0-2-16,-3 0-3 0,-1 2-2 16,-4-3-5-16,0 4-8 0,0-1-23 0,-4-2-45 15,-2 1-68-15,-5-1-127 0,0 1-258 0,-6-1-469 16,-3 0-247-16</inkml:trace>
  <inkml:trace contextRef="#ctx0" brushRef="#br0" timeOffset="189119.6802">19620 12605 775 0,'-2'4'625'0,"-5"-1"-276"0,2 1-91 0,0 3-10 16,2 3-7-16,-1-1-26 0,0 4-37 15,2 1-38-15,-1 4-31 0,1 0-21 0,-1 3-14 16,2 3-15-16,-4-2-12 0,0 4-12 0,0 2-14 16,-1 3-3-16,-3 5-7 0,0 1-3 15,3 2-1-15,0-7-9 0,5-3 2 0,1-5-6 16,1-6-9-16,0-1-25 0,3-4-48 0,0-1-67 15,3-4-126-15,2-1-456 0,3-4-921 0</inkml:trace>
  <inkml:trace contextRef="#ctx0" brushRef="#br0" timeOffset="189314.2283">20205 12680 2513 0,'3'-2'201'0,"2"-2"-49"0,2-2-42 0,1 5-5 16,-2-1-11-16,1 2-28 0,2 1-26 16,1 0-17-16,2 3-10 0,6 0-6 0,-2 3-1 15,5-2-5-15,2 2 2 0,-2 2 0 0,3-1-7 16,-2 2-6-16,-1-1-35 0,-3 2-71 0,-1 1-166 16,-3-4-527-16,1 4-852 0</inkml:trace>
  <inkml:trace contextRef="#ctx0" brushRef="#br0" timeOffset="189507.1808">20128 12962 1949 0,'1'2'278'0,"0"-1"-69"0,1-1-24 0,2 0 15 16,-2 0 3-16,4-1-40 0,4-1-49 15,3 1-43-15,2-3-24 0,4 2-12 0,4 0-18 16,0-1-4-16,0-1-4 0,5 0-6 15,-1-1 3-15,3 1-13 0,2 0-34 0,3 0-66 16,0 0-115-16,2 0-450 0,9-1-1036 0</inkml:trace>
  <inkml:trace contextRef="#ctx0" brushRef="#br0" timeOffset="190001.5184">21623 12486 1496 0,'-1'-7'412'0,"0"-1"-67"0,2-4-135 0,5 0-30 15,2 4-23-15,0-2-16 0,2 2-23 0,5-1-34 16,-1 2-16-16,5 2-18 0,3 1-13 16,5 0-6-16,0 4-7 0,3 4-4 0,-3 1-4 15,3 4-5-15,-2 3-3 0,-6 3-3 0,-3 0 0 16,-6 4-6-16,-3 2 3 0,-2 2 4 16,-6 3 0-16,-3 2 10 0,-7 3-2 0,-4 1 0 15,-7-2 0-15,-3 2-2 0,-1-5-1 0,-4-4-1 0,-1-3 0 16,3-2-3-16,1-3 1 0,0-2 0 15,7-1-3-15,1-4 4 0,0 2-3 16,4-3 0-16,7-3-1 0,-1 1-5 0,5-3 1 0,1-1-1 16,0-1 4-16,1-1 3 0,0 1 7 0,5 0 5 15,1 0 0-15,8 0 3 0,4-1-6 16,3 1-6-16,4-1-2 0,2 2-5 0,4-2 0 16,1 1-2-16,-1-1 1 0,0-3 2 15,-3 3-3-15,-2 1 2 0,-1-2-3 0,1 1 1 16,-3 0-1-16,-4 0-1 0,2-1 0 15,-3 2-11-15,0-1-4 0,-3 0-20 0,-1 0-27 0,2-4-37 16,-3 4-63-16,5-3-135 0,-6 1-548 16,5-1-850-16</inkml:trace>
  <inkml:trace contextRef="#ctx0" brushRef="#br0" timeOffset="190390.7281">22475 12446 1981 0,'-11'-6'325'0,"0"-2"-38"16,-5 0-66-16,11 3-41 0,2 2-29 0,0 1-38 0,3 0-27 15,0 2-16-15,3 0-16 0,-1 0-15 16,1-2-11-16,7 1-7 0,4-2-7 16,3 1 2-16,10-1 1 0,2 2-4 0,5-1 5 15,5 2-5-15,2 2-2 0,2-2 1 0,-1 3-5 16,-2-1 2-16,0 0-1 0,-7 3 0 0,0-2-1 15,-7 1 0-15,-5 2 0 0,-2 1-4 16,-3 0 6-16,-6 0-7 0,-5 1 0 0,0 3 2 16,-3 0-7-16,-2 3 7 0,-2 2 1 0,-4 1 2 15,-2 1 1-15,-2 2 5 0,-1 1-1 0,0 0-2 16,-1-1-1-16,0 3-4 0,0-1-2 0,2 0 2 16,2 0-2-16,1 0-1 0,-2 0-1 15,4 1 0-15,-1-4 2 0,3 3-1 0,-2 0 0 16,3 0-1-16,-1-2-2 0,-3 0 1 0,4 1-2 15,1-3 1-15,0 0-4 0,0-4-7 0,1-4-12 16,0 0-19-16,0-3-22 0,2 0-41 16,-1-2-51-16,0-2-80 0,3-1-261 0,1-2-1061 15</inkml:trace>
  <inkml:trace contextRef="#ctx0" brushRef="#br0" timeOffset="190694.4433">22755 12726 1599 0,'0'-3'730'0,"-1"-1"-437"0,3-1-94 0,2 0-41 15,5 1-30-15,8-1-20 0,-2-1-23 16,10 2-20-16,0-1-12 0,6 2-8 0,4 1-7 16,0-1-3-16,-3 0-7 0,4 0-2 0,-2 0-4 15,-3 2-6-15,0-2 5 0,-1 0-4 16,0 1 0-16,-2 0-3 0,-6-1-1 0,0 2-1 15,-4-1 0-15,-6-3 3 0,-1 3 0 16,-3 1 2-16,-1 1-2 0,-5 1-7 0,-1-1 3 16,0-1-2-16,-1 1 1 0,-1 0 3 0,1 0-8 15,0 0-2-15,-1 0-2 0,1 0-2 0,0 0 3 16,-1 0-2-16,1-1-2 0,0 3-14 0,0-3-32 16,0 2-60-16,-1 2-155 0,1 4-1001 15,1 0-540-15</inkml:trace>
  <inkml:trace contextRef="#ctx0" brushRef="#br0" timeOffset="194774.458">12576 14409 674 0,'-5'-1'547'0,"1"1"-492"15,-1 1 17-15,1 4 24 0,1 1 45 0,-4 0 36 16,4 1-22-16,-2 1-40 0,1-2-40 16,2-1-34-16,0-2-11 0,4-1-3 0,-1 0 6 15,0 0 11-15,3-4 10 0,1 0 6 0,-2-2-2 16,4-1-3-16,-3 0-11 0,3-4-6 0,-2 0-2 16,0-1-11-16,-1-3 4 0,1 0-4 15,-4-1-7-15,-1-2 5 0,-1 1-5 0,-4-3 1 16,1-3-2-16,0-1 2 0,0-1 2 15,-1 0 6-15,-2 0 9 0,-4 2-2 0,0 2 10 16,-3-1 2-16,-1 0-4 0,-4 2 5 0,3 0-10 16,0 3-2-16,-3 3-2 0,3 1-1 0,0 3-2 0,-3 3-1 15,3 3-1-15,-4 3-6 0,-1 3 0 16,-2 4 1-16,1 2-5 0,-3 2 6 0,-1 5-5 16,0 2 0-16,0 5-3 0,-1 4-2 0,0 2-3 15,1 2-2-15,2 2-2 0,-1 4-4 16,3 3 5-16,-2 2-1 0,-1 5 0 0,4 5 5 15,0 1-8-15,2-2 2 0,5-5-2 0,1-3-5 16,7-4 4-16,4-3-4 0,4-1 1 16,1-6-3-16,6 1 4 0,5-6-1 0,1-3-5 0,5-4 7 15,2-2-8-15,8-4 2 16,2-2 4-16,6-2-7 0,0-6 3 0,6-2-3 0,1-3 2 16,3-5 1-16,1-4-3 0,1 0 2 0,-3-5-4 15,-1-4 3-15,-2 0-3 0,-2-2 2 16,-5-5 2-16,-2 3-3 0,-5-1 6 0,-5 1 0 15,-4-2 1-15,-2 2 0 0,-5 2 2 0,-3 2 2 16,-6 0-2-16,-2 2 5 0,-1 0-4 16,-5 5 0-16,1-3 2 0,-6 5-6 0,-2 3 6 15,-2 2 0-15,-1 4-2 0,-4 1 6 0,-2 3-4 16,-1 3 0-16,-3 4 1 0,-1 5-1 16,0 2 2-16,2 3-4 0,1 3 1 0,1 1-8 0,8 2 7 15,1 1-1-15,4-2-2 0,6 2 8 16,1-1-9-16,8 0 4 0,4-4-2 0,4-2-4 15,4-5 3-15,6-5-3 0,1-2 4 0,5-8-4 16,0-1 5-16,-1-3-2 0,0-1-3 0,1-4 7 16,1-1-7-16,-5-1 3 0,0-1 2 15,-5 0-4-15,-5-3 3 0,0 0-1 0,-6 0 1 16,-1-1 1-16,-3 2 1 0,-4-2 1 0,-1 5-2 16,-3 1 7-16,-1 5-7 0,-2 1 1 15,0 4 0-15,-3 3-6 0,3 0 3 0,-5 2-1 16,1 4 2-16,-2 0 0 0,-1 3 1 0,3 2 1 15,-2 1-3-15,4 4 3 0,0-2-6 0,5-1 3 16,0 1 1-16,1-1-3 0,4-2 2 16,3-1-5-16,2-3 0 0,6 0 0 0,-1-5-1 15,5-1 2-15,4-4-3 0,1-1 1 0,3-6 1 16,0-2-5-16,-1-1 3 0,-1-3 3 0,0 0-2 16,-1 0 2-16,-3 0-1 0,-3 2 2 0,1 0 0 15,-6 1 6-15,2 0-2 0,-4 4-2 0,-1-1 2 16,-2 2-3-16,-1 3 3 0,-5 2-3 15,1 1-2-15,-2 2 0 0,-2 1-2 0,0 2 6 16,-3 5 1-16,-2 2 3 0,-3 4-1 0,1 2-4 16,-3 1 2-16,0 0-3 0,0 1 1 0,2 1-4 15,1-3-9-15,6 1-14 0,2-5-18 16,6-3-10-16,3-4-10 0,3-5-4 0,6-5-2 16,2-3-13-16,2-5 1 0,6-1 7 0,1-5 20 15,0-3 22-15,1-1 18 0,-1-1 11 16,-1-3 6-16,0 0 9 0,-1-3 5 0,-2-3 13 15,3-6 15-15,-6-1 12 0,3-1 14 0,-3-2 9 16,-2 5 4-16,-3 4 6 0,-5 6-1 16,-2 5-3-16,-3 5-8 0,-4 8-2 0,0 3-9 0,-4 5-12 15,-3 2-12-15,2 3-17 0,-3 3-5 16,-3 6 0-16,0 2 1 0,-3 7 6 0,-1 5-5 16,0 4-2-16,0 2-6 0,2 7-4 0,2-3-3 15,0 4 0-15,4-3-1 0,-3 1-1 0,5-3-2 16,0 2-1-16,0-3-2 0,1-2 0 15,0-2-5-15,-1 0-9 0,0-4-16 0,-1-1-21 16,-1-7-27-16,2-3-30 0,0-1-31 0,-1-6-38 16,-1-1-42-16,2-5-93 0,1-3-199 0,-2-3-470 15,4-4-113-15</inkml:trace>
  <inkml:trace contextRef="#ctx0" brushRef="#br0" timeOffset="194961.0403">13582 14641 662 0,'-5'-4'656'0,"-1"-2"-146"0,-4-1-145 0,8 3-81 0,0 4-67 16,2 0-68-16,2 0-47 0,-1 0-29 16,1 0-9-16,6 1-4 0,0-1 0 0,6 0-13 15,4-1-13-15,-1 0-9 0,4 0-9 16,0-1-4-16,2 2-6 0,-3 0-3 0,2-1-3 16,-1 0-6-16,3-2-5 0,1 2-28 0,-3-2-46 15,6-3-92-15,-4 0-180 0,4-1-730 0,-4 1-495 16</inkml:trace>
  <inkml:trace contextRef="#ctx0" brushRef="#br0" timeOffset="212120.5984">14629 14786 1 0,'-1'0'0'0,"-1"-3"0"0,-1 1 0 16,-1 0 0-16,3 1 92 0,-2 0 187 0,-3 0-38 16,4 1-24-16,-4-1 6 0,4-1-3 0,1 2 0 15,-1-1-11-15,1 0-23 0,-3 0-28 0,3-3-20 16,0 2-16-16,0 1-16 0,1-1-13 16,-1-1-12-16,1 0-12 0,-1 2-9 0,0-2-10 15,-1 0-5-15,-1 2-4 0,2 0-6 0,0-1-2 16,1 1-3-16,0-1-6 0,0 4-1 15,0-2-5-15,0 0-4 0,0 0-4 0,0-2-2 16,1 2-3-16,0 0 1 0,-1 2 3 0,5-2 0 16,-3 0 3-16,1-2 2 0,5 2 1 15,2 0 2-15,1 0 0 0,1 2 1 0,5-2-1 16,-3 0 1-16,4-2-1 0,0 1-2 0,0 0 3 16,4 0-4-16,-2-1 0 0,3-2 0 0,-1-1-2 15,5 1 0-15,-4-3-1 0,4 1-1 16,-2 0-1-16,1 0-3 0,-2-1-2 15,1 2-2-15,-1 1 4 0,-3 0-4 0,0-2 4 0,-3 3-3 16,-4 0-3-16,-4 1 4 0,-2 1-4 16,-4 0 3-16,-1 1 4 0,-2-1 0 0,-1 1 3 15,0 0 0-15,-1 0 0 0,1 1-2 0,-1-1 4 16,1 1-3-16,-2-2-1 0,2 1 2 16,-3 0-6-16,2-1 0 0,-1 1-2 0,-3-2-4 15,2 1 1-15,1 1-2 0,-3-1 1 0,3 2-2 16,-1-2-1-16,2 1-7 0,-4 0-15 0,4 0-18 15,1 1-31-15,-1 0-38 0,0 2-60 0,-1 0-126 16,-3 2-326-16,3 3-806 0</inkml:trace>
  <inkml:trace contextRef="#ctx0" brushRef="#br0" timeOffset="212592.0639">14619 15039 1 0,'-1'0'0'0,"1"-1"0"15,-1 0 311-15,2 1 64 0,-1-1-24 16,1 1-77-16,-1 0-57 0,1 0-50 16,2 0-34-16,0 0-27 0,0 0-11 0,3 0-3 0,-1 0-10 15,6 0 0-15,-1 0-2 0,5-3-2 16,-1-1 2-16,5 2-6 0,-1-3-6 0,5 2-10 16,-1-3-6-16,5 1-9 0,-4-2-8 0,4 3-2 15,-3-2-11-15,2 2 3 0,-1-3-5 16,-3 1-5-16,3 0 4 0,-2 1-8 0,-2 0-1 15,5 1-2-15,-4-2-1 0,1 3-2 16,-2-2-1-16,-2 3 3 0,-1-3-7 0,-4 3 6 0,2 2-3 16,-5-4 0-16,-2 3 4 0,-2-2-3 15,0 2 1-15,-5 1-1 0,-1-1 1 0,-1 1 1 16,0 0 0-16,0 1 3 0,-1-1-8 16,0 0 5-16,0 1-4 0,1-1-3 0,-1 0 5 0,-1 2-9 15,-3-1-1-15,0 1-9 0,-2 1-26 16,2-1-70-16,-2 3-189 0,-2-2-730 0,0 3-571 15</inkml:trace>
  <inkml:trace contextRef="#ctx0" brushRef="#br0" timeOffset="219042.0353">16163 14481 1 0,'0'-1'0'0,"0"-3"0"15,0 1 0-15,0-1 296 0,0 1 103 0,0 1-81 16,0-1-55-16,0 1-52 0,-1-1-30 0,1 0-21 15,-1 1-21-15,1-1-15 0,-1 0-23 16,1 1-16-16,0 0-8 0,-1 0-16 0,-2-1-3 16,3 1-5-16,-1 1-1 0,1-1 5 0,-1 0-7 15,1 2-1-15,0-1-7 0,0 1-6 16,0 0-3-16,-2 0-8 0,2 1-5 0,0-2-10 16,0 2 0-16,0-1-5 0,0 0 0 0,0 2 1 15,0-2-5-15,0 0 0 0,2 0-3 0,-2 0-1 16,0 0 2-16,0 0 1 0,0 0 0 15,0-2-2-15,0 2 2 0,0 0-2 0,0 0 4 16,0 0 1-16,1 0-2 0,-1 0-1 0,0 0 0 16,0 0-5-16,0 0 3 0,0 0-4 15,-1 2-7-15,2-1-20 0,-1 0-66 0,0 0-163 16,1 4-549-16,3-2-766 0</inkml:trace>
  <inkml:trace contextRef="#ctx0" brushRef="#br0" timeOffset="222767.1995">23226 6439 1 0,'0'-3'0'0,"1"0"0"0,3-3 0 16,-3 1 0-16,1 1 0 0,1 2 52 15,-3-2 276-15,2 1-3 0,1-2-23 0,-3 3-37 16,1 0-21-16,-1-1-36 0,2 2-37 0,-2 1-24 15,0 0-24-15,0-1-22 0,0 2-21 0,0-1-18 16,0 0-15-16,0 0-13 0,0 1-8 16,0-1-9-16,0 0-9 0,0 0-6 0,0 0-2 15,0 0-5-15,1 0-2 0,-1 2 3 0,1-1-1 16,-1 2 5-16,2 0 4 0,2 2-4 0,-1-1 6 16,-1 1-1-16,4 0 0 0,-4-1 1 0,5 3 1 15,-3-1-1-15,3 0 1 0,-3 0 2 0,3 3-4 16,-2-2 4-16,2 1 0 0,-4 3-3 15,3-1 6-15,-4 4-1 0,3-2 0 0,-2 5 1 16,1 2-2-16,0 0 1 0,-2 1 1 16,-1 1-2-16,0-1-1 0,1 2-2 0,2-2-1 15,-1-3-1-15,-2-2 4 0,4 0-2 0,-3 0-1 16,1-4 1-16,0 1-3 0,2-2 2 16,-2-3 1-16,-1 1-1 0,3-2-1 0,-2-1 3 15,2-1 0-15,-1 2 3 0,0-2 8 16,2 0 1-16,-3-2 8 0,3 1 7 0,1-1 2 15,-2-2 8-15,5-1 3 0,0-2-2 0,0-2-3 16,7-2-6-16,-2-3-9 0,6-2-7 0,4-2-2 16,5-2-5-16,3-1-3 0,5-3-1 0,5-1-5 15,0 0 1-15,4-2-2 0,0 0 1 0,3-3 1 16,4 4-1-16,0-1 1 0,-4 1-1 0,-3 2 1 16,-1 4-2-16,-5-1 1 0,-4 4 3 15,-5 2-4-15,-9 1 3 0,-2 1 1 0,-5 3 0 16,-5 0 5-16,-6 3 0 0,0-1 3 0,-2 4 0 15,-3-1 4-15,0 1-5 0,0 1-3 0,0-1-2 16,0 0-11-16,-1 1 4 0,-1-1-1 16,2 0-2-16,-1 0 5 0,1 0-4 0,0 0-1 15,-2 0 0-15,2 3-2 0,0-3 0 16,0 0 0-16,0 0 0 0,-2 0-5 0,2 0 3 0,0 0 1 16,2 0-1-16,-2 0 6 0,0-3-4 0,0 3 1 15,0 0 0-15,0 0-3 0,0 0 1 16,0 0-2-16,0-1-3 0,2 1-9 0,-2-1-8 15,1 1-15-15,1 0-21 0,-1-1-24 0,-1 1-44 16,0-1-31-16,1-1-46 0,0 4-81 0,4-1-152 16,-2 2-337-16,-1 3-434 0</inkml:trace>
  <inkml:trace contextRef="#ctx0" brushRef="#br0" timeOffset="227081.5607">16396 14383 849 0,'-9'0'119'0,"-2"0"73"0,-1 0 43 16,3 0 34-16,6 1 0 0,-3-2-64 0,5 1-62 15,-1 0-39-15,2 1-9 0,0-2-2 16,1 1 4-16,1-1-6 0,-2-1-14 0,2 1-15 16,2-2-18-16,-2 1-7 0,0-1-1 0,0 2-8 15,2 0-3-15,-2 0-1 0,-1 1-1 0,0 0-1 16,-1 0-1-16,0 0-6 0,-1 0-6 0,1 1 0 15,-1-1-3-15,1 0 2 0,-1 0 1 0,1 0-4 16,0 0 0-16,0 0-3 0,0 1 1 16,0-1-1-16,0 0 3 0,0 0-2 0,0 0-3 15,0 0 2-15,0 0-1 0,0-1 6 0,0 2 3 16,1-1-1-16,-1 0 3 0,1 0-1 0,-1 0 2 16,0 0 1-16,0 0 1 0,0 0 0 15,0 0-4-15,0 0 1 0,0 0-3 0,0 0-2 16,0 1 0-16,0 1-2 0,1 0 2 0,-1 2 3 15,0 1 1-15,-1 4 4 0,0-1 2 16,0 4 1-16,0-3 0 0,-1 5 0 0,-1 1 0 16,2 4 1-16,-1 2 1 0,0 3-2 0,-2 0-2 15,2 1-1-15,-1 0-3 0,-4 2 2 16,5 1-2-16,-4 0-1 0,2 2-2 0,-3-2-2 16,2 1-3-16,-2-1 2 0,-1-1 2 0,6-3-4 15,-1-2 2-15,2-3-4 0,-1-1-1 0,2-2 2 16,0-3 0-16,0-1 0 0,3-2 0 15,-2 0 1-15,1 0-3 0,-1-2 0 0,0 2 2 16,4-4-4-16,-3 0 5 0,-1 0-4 0,0-2 0 16,1 1 2-16,1-2-1 0,-2 1 1 15,-1-1-2-15,1-1 1 0,-1-1-2 0,0 0-1 16,0 0 5-16,0 0-7 0,0 2 6 0,0-3-4 16,0 0-4-16,-1 0 5 0,1 0-15 0,0-3-15 15,0 3-32-15,0-3-55 0,1-1-115 0,0-3-379 16,2-3-1113-16</inkml:trace>
  <inkml:trace contextRef="#ctx0" brushRef="#br0" timeOffset="227539.8146">16912 14621 1941 0,'-4'-2'297'0,"0"-1"-35"16,-1 0-52-16,1 0-25 0,3 2-31 0,-3 0-56 16,0 0-39-16,2 2-27 0,0-1-13 0,0 2-1 15,-3 1-2-15,1 0 6 0,-3 5 6 16,-2 0 2-16,-1 3 5 0,3 0-3 0,-1 0 0 0,-1 3-4 16,1 0-4-16,-1 2-4 0,-2 1-2 15,6 3-1-15,-3-3-4 0,1 2 1 0,-2-3-4 16,5 1-5-16,2 0 4 0,-2-1-5 15,6-1 1-15,1-2 1 0,0-3-2 0,6 1 4 16,-1-3-1-16,2-2 4 0,2 1-3 0,1-4 5 16,5-2-2-16,2-2-3 0,0-1 6 0,3-3-8 15,-3-3 2-15,1 0-1 0,-4-4-3 16,-1 2 1-16,-1-3-4 0,-2 1 3 0,0-1-1 16,0 0 4-16,-4 0-1 0,-4-2-3 0,1-1 3 15,-4-2-3-15,-2 3 2 0,-2-1 0 0,-3-1-5 16,0 4 2-16,-3 1-2 0,-4 1 0 0,-1 3 1 15,-1 0-1-15,-3 3 2 0,1 1-4 16,-4 1 2-16,0 2-3 0,-5 2 1 0,2 2 2 16,0-1-8-16,1 3 1 0,-2-1-13 0,5 2-18 15,0 2-29-15,4 0-57 0,3 0-92 16,4 1-272-16,7 1-1128 0</inkml:trace>
  <inkml:trace contextRef="#ctx0" brushRef="#br0" timeOffset="228345.9646">17718 14374 1 0,'2'1'0'0,"1"-2"0"16,1 1 0-16,-3 0 0 0,-1 0 0 0,0 0 36 16,0 0 339-16,0 0-26 0,-1 0-29 15,0 0-21-15,0-1-28 0,-1-1-24 0,0 0-19 16,2 1-40-16,-1-1-25 0,-1-1-16 0,2 0-26 15,0 2-18-15,-1-1-21 0,1 0-13 0,-1 0-13 16,1 0-6-16,0 1-5 0,-1-1-10 16,1 1 4-16,0-1-15 0,-1 2-2 0,0 0-4 15,-1-1-12-15,1 2 4 0,-1-1-5 0,0 2 3 16,-4-1 2-16,0 1 4 0,-1 0 1 0,-2 2 1 16,1-2 5-16,-2 3-6 0,-1 1 4 15,-1 2 2-15,1-1-7 0,1 4 7 0,-1-2-3 16,-1 3-2-16,1 0 1 0,0 3-1 15,-2 1-1-15,3 1-1 0,-3 4 1 0,2 2-4 0,0 1-2 16,1 2 1-16,1 0-9 0,-1 2 7 16,0 3-3-16,5 0-3 0,-1-1 8 0,3 2-7 15,0-2 1-15,1 0 0 0,6-2 0 0,-1-1-3 16,2-6 0-16,2-1 2 16,4-4-5-16,-1-4 5 0,2 2 0 0,2-5-4 0,-2-1 9 15,0-5-6-15,-1 0 3 0,5-2-1 16,-5 0-4-16,-1-2 5 0,1-3-3 0,0 1 3 15,-2-6-1-15,0 2 0 0,-2-1 0 0,-1 0-2 0,-2-2 5 16,-1-2-7-16,-1 1 5 0,-2 1-1 0,-3-1-5 16,-2 0 3-16,0-1-4 15,-2 2 3-15,-3-2-2 0,0 3 3 0,-2 0-1 0,-3 3-4 16,1-1 8-16,-4 3-8 0,3 0 1 0,-4 0 2 16,0 4-8-16,0 0 6 0,0 2-1 15,4 0-2-15,-2 0-5 0,6 1-12 0,0 3-30 16,4-3-49-16,5 4-54 0,2-1-127 0,4 1-565 15,7-1-861-15</inkml:trace>
  <inkml:trace contextRef="#ctx0" brushRef="#br0" timeOffset="228818.2753">18319 14490 820 0,'-2'-4'339'0,"-1"-5"21"0,-1 3-66 0,-1 1-14 15,2 3-33-15,-3 0-80 0,-3-1-50 16,2 1-39-16,-3 4-22 0,0 2-5 0,-4 1-3 15,2 0 3-15,-3 2 3 0,-3 4 2 0,0 1 0 16,0 4-6-16,-1 1-3 0,4-1-8 16,-2 2-1-16,5-2 4 0,2 2-6 0,5-3 3 15,4 4-7-15,6-2-7 0,4-1 3 0,2 3-2 16,5-2 2-16,1 1-3 0,7 0-5 0,1-2-6 16,1 2-6-16,-1-1 1 15,1 0-7-15,0-2 2 0,-5 2-2 0,-1-3-3 0,-4-2 6 16,-4 1-7-16,-1-1 6 0,-5-2-4 0,-1 1-2 15,-4-4 3-15,-1 2-4 0,-1-2 6 0,-2-1 1 16,-4 0-2-16,-1-1 2 0,-4 1-1 0,1-2 3 16,-6-1 1-16,1 0 0 0,-3 0-2 15,-1 0-6-15,1-3 0 0,-1 0 1 0,0-2 2 16,1-2 1-16,-2 1-11 0,3-2-8 0,-1-1-27 16,2-1-27-16,-1-2-38 0,1-1-63 0,2 0-105 15,2-3-375-15,2-1-986 0</inkml:trace>
  <inkml:trace contextRef="#ctx0" brushRef="#br0" timeOffset="229028.2774">18235 14544 1276 0,'9'-5'382'0,"5"-2"-22"0,4-5-87 0,3 5-51 16,1-3-53-16,3 2-65 0,-3 2-41 0,3 1-32 15,3 1-12-15,0 4-13 0,2 0-5 0,1 1-6 16,0 4-15-16,1-1-21 0,2 0-56 0,-1 3-100 16,-2-3-219-16,-1 4-479 0,-2-3-339 0</inkml:trace>
  <inkml:trace contextRef="#ctx0" brushRef="#br0" timeOffset="229340.3643">18935 14566 516 0,'3'3'386'15,"-3"-1"-40"-15,-2 3-1 0,0 2 35 0,-2 0-17 16,-4 3-92-16,0 4-68 0,-1 1-53 0,0 1-35 16,-2 2-27-16,1 1-18 0,1-1-14 0,0 0-13 15,1 2-7-15,4 1-9 0,2-4-7 16,2-2-3-16,2 0-2 0,1-5 0 0,4 3-2 16,2-2 0-16,1-3-3 0,3 1 0 0,4-3-1 15,-1-3 0-15,5-3-1 0,-1-1-2 16,2-5-3-16,-3-1-1 0,3-1 0 0,-6-5 4 15,2 1-1-15,-4-1 0 0,0 0-1 0,-3-2-3 16,-2 0 3-16,-3-1-1 0,-1 0 2 16,-4-2 0-16,-2 0-2 0,-4 2-2 0,-2 0-1 15,-6-2 3-15,2 5-2 0,-7 0 0 0,-3 3-2 16,-1 2-4-16,-4 1 3 0,-2 2-2 0,1 2 4 16,0 0 0-16,2 2-3 0,3 1-5 0,4 1-12 15,2 2-25-15,8-2-38 0,4 3-55 0,7 2-81 16,5 2-159-16,9-2-592 0,4-1-660 15</inkml:trace>
  <inkml:trace contextRef="#ctx0" brushRef="#br0" timeOffset="229687.3323">19539 14604 1504 0,'-2'0'381'0,"-7"-3"-80"0,-1 2-71 0,-2 1-20 16,-1 4-16-16,-3-3-41 0,-2 5-42 15,0-1-21-15,-2 5-19 0,1 0-10 0,1 1-9 16,2 3-12-16,3 2-5 0,2-2-8 0,2 2-5 16,4 1-5-16,-1-1-7 0,6 2-2 0,0 0-6 15,5-1 7-15,1-1 1 0,4 0 3 16,3-3 3-16,4 1-4 0,5-1-3 0,3-5-4 16,0 0 1-16,4-3-3 0,-4-2 1 0,2-1-2 15,-5-4-2-15,2-3 2 0,-5-1 0 16,1-2 5-16,-5-2 5 0,-2 0-7 0,-2-3 2 15,-4 0-1-15,1 0-2 0,-5 0 7 0,-1 1-2 0,-2-2-1 16,-2 1-5-16,-2 0 0 16,-3-3 0-16,-2 1 1 0,-2-2 3 0,-4 3-6 15,0 1 0-15,-4 3-3 0,3 0-2 0,-1 3 4 0,-2 2-3 16,4 2-5-16,-4 3-16 0,3 0-32 16,0 3-64-16,1 1-135 0,3 1-684 0,0 4-809 15</inkml:trace>
  <inkml:trace contextRef="#ctx0" brushRef="#br0" timeOffset="230264.2715">20245 14821 388 0,'-6'-3'464'0,"-4"-3"-69"15,1-1 0-15,2 2-34 0,2 2-28 0,-2-1-90 16,3 0-72-16,-3 1-37 0,4 3-26 0,2-2-14 15,1 2-12-15,0 0-20 0,1 0-14 16,1 0-6-16,0 2-3 0,6-4 4 0,3 2 0 16,8-1-6-16,6-3-6 0,6 2-5 0,4 0-7 15,6-2-1-15,0-1 1 0,1 2-8 16,-1-1-1-16,2 2-3 0,-1-1-4 0,2-1 3 16,-2 1 0-16,-1 0-6 0,-2-1-3 0,-1 3 2 15,-4 0-2-15,-4 1 5 0,-8 0 3 0,-1 0-6 16,-5 0 2-16,-8 1-6 0,-3-1-5 0,-4 1 3 15,-2-1-6-15,1 1-8 0,-3-1-12 0,-3 3-27 16,2 0-28-16,-5 0-43 0,-2-2-70 16,-5-1-144-16,2-1-487 0,-5-1-798 0</inkml:trace>
  <inkml:trace contextRef="#ctx0" brushRef="#br0" timeOffset="230489.4441">20564 14587 1551 0,'1'-3'482'0,"0"-2"-110"0,0-1-84 0,1 4-65 16,-2 1-57-16,0 2-64 0,0 0-51 16,0 2-14-16,0 3 8 0,0 1 10 0,-2 6 13 15,2 4-2-15,0 3-10 0,0 3-8 0,-1 2-11 16,0 2-9-16,0 0-11 0,-1 5-2 0,-5 1-4 16,4 2 0-16,-4 0-4 0,4-2-4 15,-1 3-5-15,0-4-1 0,3 0 2 0,2-3-7 16,3-3-3-16,2-2-19 0,2-6-23 15,3-3-28-15,0-2-43 0,5-5-54 0,0-1-136 0,6-4-707 16,2-5-658-16</inkml:trace>
  <inkml:trace contextRef="#ctx0" brushRef="#br0" timeOffset="230869.578">21724 14339 2701 0,'-2'-3'134'0,"0"-3"-1"0,-5 3-31 0,3 2-10 16,-3 5-2-16,-6 7-9 0,-7 4-8 0,-8 6-1 15,-2 5-9-15,-3 3-12 0,2 5-3 0,1 1-8 16,0 3-4-16,1 0-8 0,1 0-10 16,5-2-6-16,3 2-5 0,2-1 1 0,8-2-3 15,4 1 1-15,2-3-1 0,8 0-5 0,0-3 4 16,6-2-4-16,5-3 3 0,2-2 1 0,2-4-3 15,3-5 1-15,1-1-8 0,0-5 2 16,-5-3-2-16,0-4 3 0,-1-2 4 0,1-4-1 0,-5-2 3 16,0-4-3-16,2-2 3 0,-5-2-1 15,-5-1-2-15,1 0 2 0,-5-1-1 16,-2-2 1-16,-3 1-1 0,-2-3 2 0,-6 1-5 16,-5-1-3-16,-3 1 1 0,-6 2-3 0,-2 3 0 15,-3 2 1-15,-6 4-8 0,1-1-6 0,-1 5-10 16,-2 3-9-16,6 2-11 0,6 3-22 0,4 1-32 15,7 0-52-15,11 2-81 0,7-1-184 0,8 1-642 16,12 2-517-16</inkml:trace>
  <inkml:trace contextRef="#ctx0" brushRef="#br0" timeOffset="231212.621">22153 14686 1842 0,'-3'-3'541'0,"0"-1"-280"0,-5 1-90 15,1 4-24-15,-4 1-20 0,-2 5-10 0,-8 1-10 16,-2 5-15-16,-3-1-13 0,5 3-12 0,-1-1-18 16,4 0-13-16,3 1-10 0,1-1-6 15,4 1-7-15,5-2-2 0,-2 0-5 0,7 0-2 16,6 0 2-16,-2 0-1 0,8-2 1 0,4 0-1 16,6-4-5-16,2-2 1 0,5-2-4 0,2-2 1 15,-2-3-2-15,-1-1 3 16,0-4 4-16,-5-4-3 0,-1-2 6 0,-3-2-4 0,-1-3-1 15,-5-2 3-15,-2-2-5 0,-2 0 5 0,-4-2-4 16,-2-2 0-16,-3 4 2 0,-3 0 0 16,-1 1 1-16,-6 4-5 0,-2 0 3 0,-4 5-4 15,-6 1 1-15,-1 2 4 0,-5 2-4 0,-3 2 3 16,0 1-3-16,1 0-2 0,4 4-3 0,3 1-8 16,8 2-18-16,5 1-35 0,3 1-39 15,9 3-48-15,6 3-58 0,5-2-104 0,6 4-324 16,6-2-435-16,5 1-35 0</inkml:trace>
  <inkml:trace contextRef="#ctx0" brushRef="#br0" timeOffset="231544.9029">22684 14665 1775 0,'2'-2'459'0,"0"-3"-143"0,-2 1-77 16,0 1-54-16,-2 0-43 0,-3 0-40 0,1 3-28 15,-4 0-12-15,3 0-10 0,-4 3-7 16,-3 3-5-16,-2-1-4 0,1 5-5 0,0 0-7 15,2 3-5-15,1 2-6 0,3-1-2 0,0 2-1 16,5-1-3-16,1-1 1 0,3 2-3 0,4-1 2 16,3-1 3-16,3-1-5 0,2-3 4 15,5 2-3-15,-1-4-1 0,2-1 0 0,-4-2 0 16,1-3 2-16,1-2-3 0,-5-2 3 0,3-3-3 16,-4 1 3-16,-2-3 2 0,-1 0-5 15,-3-4 4-15,0 2-3 0,-4-2-1 0,0-1 4 16,-2-1-5-16,-1 1 2 0,-1-4-3 0,-1 0 1 15,-4 0-2-15,-4-1-2 0,-1 0 3 0,-4 2-4 16,1-1 2-16,-2 1-2 0,-1 4-2 0,3-1 1 16,3 4-5-16,2 1-5 0,1 2-17 0,7 2-36 15,2 2-48-15,3 2-46 0,5 2-60 0,2 1-121 16,4 2-522-16,6 1-784 0</inkml:trace>
  <inkml:trace contextRef="#ctx0" brushRef="#br0" timeOffset="232154.6313">23226 14655 769 0,'1'-1'330'0,"0"-2"-70"0,2-1 0 0,-2 2-2 16,0 1-13-16,-1 0-55 0,1 1-54 0,0-2-31 15,-1 1-16-15,2 0-13 0,-1-1-5 16,0 1-12-16,2-2-4 0,-2 2-5 0,1 0-8 15,-2 0 3-15,0 1-3 0,0-1 1 0,0-1 4 16,0 2-3-16,0-1-4 0,0 1-7 16,0-2-2-16,-2 1-8 0,1-2-1 0,-2 2-1 0,1 1-8 15,0-3 5-15,1 3-3 0,-1 0 0 0,-2-1 4 16,3 0-1-16,0 0 4 0,1 1-1 16,-1-2-1-16,0 1-6 0,0 1 0 0,0 0 0 15,-2 0-10-15,2 0 8 0,1 0-5 16,-1 0-1-16,0 0 7 0,0 0-8 0,-1 0 3 15,-3 1 1-15,1 1-3 0,-3-1 1 0,4 0 0 16,-4 0 1-16,3 3-6 0,-3 2 7 0,-2-1-2 16,5 0-3-16,-4 0 9 0,0 1-10 0,3 2 2 15,-1 0 0-15,3 1-4 0,0 2 0 16,-2 0-2-16,2 0 2 0,-2 0-3 0,3 4 5 16,1-3 0-16,-1 0-4 0,2-1 9 0,0 1-7 15,3-1 1-15,-1 1 3 0,4-1-7 16,-3-2 5-16,5 0-2 0,0-1 0 0,3-1-1 15,1 0 4-15,4-2 1 0,-1-1-4 0,3 0 8 16,-4-4-7-16,5-2-1 0,-4 0 6 0,-1-1-10 16,2-3 8-16,-2-1-2 0,-2-1-1 15,4-2 2-15,-4 1 0 0,-2-1 1 0,1 0-2 16,-1-2 8-16,-2-1-7 0,-2-1 0 0,2 1 3 16,-2-2-7-16,-2 0 7 0,-4 0-3 0,1 0-2 15,-2-2 6-15,-2 2-5 0,-4-1 2 16,-1-1-3-16,-2 5 1 0,3-3-4 0,-8 4 0 15,4-1 4-15,0 3-8 0,-6 2 7 0,5 0-2 16,-1 3-3-16,-2 1 7 0,3 2-8 0,-1 1-4 16,-3 3-20-16,2 2-34 0,1 4-79 0,-4 0-168 15,3 2-937-15,-1 0-543 0</inkml:trace>
  <inkml:trace contextRef="#ctx0" brushRef="#br0" timeOffset="232933.7899">24560 14779 1439 0,'-10'-4'314'16,"-2"-5"-42"-16,0 2 15 0,4 0-37 0,5-1-38 15,0 0-43-15,-1 2-52 0,4-1-22 0,4 0-21 16,1 0-14-16,2 0-10 0,6-1-9 15,7 0-6-15,6 3-3 0,8-4-8 16,7 5-4-16,1-1-6 0,7 3-2 0,-2 0-5 0,0 2-1 16,2 3-4-16,-1 0-2 0,-6 1 0 0,-2 2-2 15,-3-2 1-15,0 1-6 0,-1 1-10 16,-2 2-19-16,-3-1-33 0,0 1-42 0,-5 0-72 0,-6 2-121 16,-5-2-347-16,-8 4-895 0</inkml:trace>
  <inkml:trace contextRef="#ctx0" brushRef="#br0" timeOffset="233133.2885">24494 14984 613 0,'1'5'328'16,"0"1"-11"-16,3 0 78 0,2 1 38 16,4-4-42-16,0-1-123 0,3-1-90 0,6 0-47 15,7-2-37-15,4 0-13 0,5-1-16 0,5-1-15 16,0 0-13-16,2-2-18 0,5 2-9 0,-2-1-5 15,5-1 2-15,-1 4-11 0,-1-2-9 16,-3 0-25-16,-1 1-49 0,1-2-55 0,-1-1-138 16,-2 0-611-16,2-5-766 0</inkml:trace>
  <inkml:trace contextRef="#ctx0" brushRef="#br0" timeOffset="233634.9173">26261 14421 341 0,'3'-12'571'15,"3"-3"-243"-15,0-6 30 0,4 3-19 16,0 4-42-16,-3-1-39 0,0 1-83 0,0 2-36 16,-3-1-25-16,0 2-7 0,0 3-10 0,1 1-7 15,-2 4-12-15,-3 0-21 0,1 3-11 0,-1 0-18 16,-1 2-15-16,1 0-3 0,0 3-8 0,0 4 6 16,0 2 5-16,0 5 11 0,0 2 5 0,0 1 5 15,-3 4-1-15,1 5-6 0,-2 0 4 16,1 0-5-16,0 3 0 0,-1 2 0 0,0-4-9 15,1 0-2-15,-1-1-4 0,1-2 0 0,-1 2 0 16,0 1 0-16,2-2-3 0,-1-2-8 0,1 0 7 16,1 0-1-16,2 0-1 0,-1-3 8 15,2 2-9-15,1-1-5 0,-1-3 0 0,0-2-3 16,1 0 3-16,-1-2 4 0,1-1 1 0,-2-4-4 16,0 0 2-16,1 0-2 0,-1-3 1 0,-1 0 4 15,1-2-7-15,-1-1 2 0,0 0-2 16,0-2-3-16,-1 2 6 0,1-2-1 15,-1-1-2-15,1 1-6 0,-2-1-5 0,0 0-16 0,2 1-12 16,-4 0-23-16,2-2-50 0,-1 1-70 16,2-4-187-16,1 0-796 0,4-3-559 0</inkml:trace>
  <inkml:trace contextRef="#ctx0" brushRef="#br0" timeOffset="234362.7993">27083 14565 1376 0,'0'-2'399'0,"1"-2"-88"0,3-3-30 0,1 2-27 0,2-3-28 15,3-2-61-15,4-3-48 0,1 0-30 0,6-1-21 16,4 0-12-16,1 2-8 0,5 0-5 0,0 4-10 16,-4 4-7-16,-3-1-9 0,-3 7-8 15,-1 1-3-15,-5 2-2 0,0 4-1 0,-4 6 4 16,-1 3-7-16,-2 5 2 0,-2 2-2 0,-3 3 1 16,-7 1 2-16,-3 3 2 0,-6 2 0 0,-7 1-2 15,-3 2 5-15,-4-3-2 0,-1 1 2 16,-4-2 3-16,0-4-8 0,1-3 1 0,2-4 0 15,3-3-2-15,5-2 4 0,5-6 1 0,6 0-1 16,5-4-5-16,2-3 6 0,5 0 2 16,-1-1 11-16,4 0 12 0,5-3 3 0,7-1 0 15,9-4-7-15,7-1-8 0,8-1-5 16,-1 0-2-16,2 0-3 0,3-2-3 0,-1 2 0 0,-2 0-1 16,1 1 3-16,-4 0 1 0,-2 0-2 0,-3 0 0 15,-3 1-2-15,-1 1 3 0,-4 3 5 0,-5-2-1 16,-7 2 1-16,-2 0-5 0,-4 0-1 15,-7 1-1-15,0 0 1 0,-1 0 5 0,-1 1-7 16,1-1 1-16,-1 0-4 0,1 0-5 0,0 0 7 16,0 0-1-16,-1 0 3 0,0 0-2 0,-1 0-3 15,0 1 0-15,0-1 0 0,1 1 0 16,0-1 0-16,1 1 0 0,-1-1-4 16,-1 0-2-16,1 3 3 0,-3-3 2 0,2 0 1 15,1 2-5-15,1-2-3 0,-1 2-11 0,-1 0-14 0,1 0-16 16,0-1-30-16,-1-1-42 0,2 1-65 15,3 0-162-15,1 1-847 0,7-2-531 16</inkml:trace>
  <inkml:trace contextRef="#ctx0" brushRef="#br0" timeOffset="234789.5071">28764 14552 2537 0,'-7'-5'128'0,"4"-2"-2"16,-6 0 8-16,7 1 9 0,1 4-26 16,-2 1-45-16,-1 2-42 0,1 1-16 0,-5 5 1 15,-2 0 4-15,-3 0 9 0,-2 7 2 0,3-4 3 16,-1 4 2-16,0 0-1 0,4 1-3 15,3 2-4-15,2 1-6 0,3 1-2 0,4 1 2 16,0 0 3-16,6 2 0 0,3-1 0 0,7 2-6 16,1-3-6-16,2 3 2 0,1-1-6 0,0-3 2 15,-1 0-6-15,-2 0-2 0,0-2-2 16,-4 0-2-16,-1-1 5 0,-5 0-3 0,-4-3 2 16,1-1 0-16,-1-2-5 0,-4 0 7 0,-1-2-8 15,-1 1 4-15,-1 2 2 0,0-6-4 0,-3 1 5 16,0 1-3-16,-4-2 2 0,1-1-1 15,-3-1 3-15,-4 0-2 0,0-2-2 0,-4-2 6 16,-3 0-8-16,-2-2-1 0,-5-3-2 0,-1-2-14 16,-1 0-8-16,0-1-18 0,2-4-21 15,2 0-28-15,0-3-36 0,3-2-67 0,4-2-213 0,6-3-811 16,4-2-333-16</inkml:trace>
  <inkml:trace contextRef="#ctx0" brushRef="#br0" timeOffset="235244.167">28867 14501 2035 0,'20'-5'227'15,"3"-1"-43"-15,13-1-26 0,-1 0-32 0,2 5-46 16,-1 0-45-16,2 2-22 0,1 2-13 16,0 1-3-16,1 4-6 0,1 0-18 0,-6 2-25 15,1 0-45-15,-4-2-53 0,-1 3-84 0,-1 1-106 16,0-1-99-16,-1 0-62 0,-6-2 31 0,0-1 108 15,-6 2 189-15,0-4 173 0,-7-3 0 16,-5 1 0-16,1-1 1 0,-3 0 232 0,-3-1 81 16,0 1 46-16,-1 1 26 0,-1 1-36 0,-1 0-37 15,-1 1-49-15,1 0-52 0,-3 3-38 16,1 1-28-16,-3 0-22 0,0 3-20 0,4 1-16 0,-2 4-14 16,2 1-14-16,-3 2-11 0,7 1-13 15,0-2-6-15,1 3-6 0,6 0-4 0,0 0 2 16,5-2-3-16,2-5 3 0,4-2-3 0,2-3-1 15,1-2-1-15,1-4-1 0,2-1 2 16,1-3-5-16,-2-3 5 0,0 0-4 0,-2-4 6 16,1-2 7-16,-8 0-4 0,4-5 7 0,-6 0-5 15,-2-2-2-15,-3-2-1 0,-3-4-7 0,-4 3-2 16,0-4-6-16,-2-3-1 0,-5 0-3 0,-4 1-2 16,-2-1 1-16,-7 1-3 0,0 2 2 15,-6 0-1-15,2 5-2 0,-1 0 2 0,0 4-3 16,6 5 0-16,-1 0-4 0,7 4-10 0,2 3-21 15,3 4-35-15,6 2-43 0,3 6-61 16,6-1-121-16,8 4-557 0,12 2-844 0</inkml:trace>
  <inkml:trace contextRef="#ctx0" brushRef="#br0" timeOffset="235576.5814">30423 14702 1702 0,'0'-2'509'15,"1"-4"-167"-15,-1 2-93 0,3 0-32 0,-3 0-53 16,0 0-41-16,-3 3-25 0,2 0-26 16,0 0-23-16,1 2-20 0,-1 0-16 0,-3 3-3 15,-4 1-4-15,-1 2 9 0,-3 4-3 16,-3 0-1-16,5 3-1 0,0 0-7 0,3 2 2 0,0 0-2 16,4-2-1-16,2 4 3 0,2-2-2 15,3-2 3-15,3 1 0 0,4-2-3 0,2-2-1 16,4-3-1-16,2 1 2 0,2-4-1 0,2-1 3 15,-2-1-3-15,0-3-1 0,-1-4 6 0,-1 0-4 16,-2-4 7-16,-4 0-1 0,-1-3-4 16,-2-1 3-16,-3-3-5 0,-3-2 4 0,3 0-10 15,-5 1 8-15,-2-4-1 0,-2 1-5 16,-4-1 11-16,1 2-9 0,-4 2 1 0,-3 2 0 16,-6-1-3-16,-3 2-2 0,-2 2-6 0,-5 2-14 15,1 2-48-15,3 2-82 0,3 2-252 0,4 4-1348 16</inkml:trace>
  <inkml:trace contextRef="#ctx0" brushRef="#br0" timeOffset="239754.6303">1159 15734 182 0,'-7'-2'499'16,"4"-1"-68"-16,-5 0-67 0,0-1-26 0,5 1-52 16,-5 2-79-16,0-1-52 0,-1 2-36 0,-1 2-30 15,-1 0-13-15,0 1-13 0,0 3-9 16,-1-1-8-16,0 5-4 0,-4 2-7 0,1 2-8 16,-1 2 4-16,3 2-5 0,0 1-2 0,1 0 4 15,5-2-11-15,1 1 1 0,2 1-3 0,3-1-1 16,3-2 5-16,3 2 3 0,4-1-1 15,2-2-2-15,8 0-3 0,0 2 1 0,4-3 1 16,3 2 2-16,-2-2-6 0,1 0-8 0,-4 0-3 16,-3 1-6-16,-3 2 6 0,-4-1-1 15,-3-1 0-15,-5-1-4 0,-2 0 0 0,-2-2 4 0,0 2 2 16,-6 1 9-16,-3 1-4 0,-3 0 2 16,-5 0-2-16,-3 0-6 0,-1-1 8 0,-1-3-2 15,1 3-1-15,-2-4 0 0,4 2-3 0,4-4-5 16,-3 1 5-16,3-3 13 0,10-4-6 0,-2-1 2 15,1-1-9-15,2 0-37 0,-1-2-35 16,2-2-69-16,2-3-118 0,-1-4-292 0,10-18-850 16</inkml:trace>
  <inkml:trace contextRef="#ctx0" brushRef="#br0" timeOffset="239973.6092">1365 15725 1959 0,'-1'-2'374'0,"-1"1"-89"16,-2 1-73-16,4 0-67 0,0 1-65 0,-1 2-43 16,0-1-24-16,1 3-1 0,0 5-2 0,0 2 7 15,0 3 3-15,2 2-8 0,2 1 1 0,-1 2-5 16,3 1-3-16,0 2 2 0,1 2 1 16,1 3-3-16,3 0-3 0,-5 4 0 15,3 3-12-15,0 0-15 0,1 4-39 0,-3-5-67 0,-4-1-87 16,-2-7-155-16,-1-3-325 0,-1 0-452 0</inkml:trace>
  <inkml:trace contextRef="#ctx0" brushRef="#br0" timeOffset="240783.0034">1274 16143 20 0,'3'-9'554'0,"5"-1"-101"15,1-4-74-15,2-1-52 0,6 3-75 16,-3 1-81-16,6 0-41 0,0-1-21 15,1 2-10-15,3 0-10 0,2 3-10 0,-1 0-13 0,1-3-13 16,-5 4-9-16,3 1-14 0,-2 0-3 16,-4 0-2-16,0 1-6 0,1-1 0 0,-3-1-3 15,-1 2 2-15,1-3 4 0,-2 1 0 0,-4 2 3 16,1-2-2-16,-1 1 2 0,-4 1 2 0,-2 0-3 16,0 3 1-16,0-1-7 0,-3 1-4 15,0-1-6-15,-1 1-4 0,0 2 0 0,2-1 0 16,-2 3-1-16,2-2-2 0,1 2-1 0,1 3-1 15,-1-1 4-15,0 3 2 0,-1 0-4 0,0 1 2 16,3 0-5-16,-1 2 2 0,2 0 4 16,-1 1-1-16,4-2 1 0,-4-2-4 0,1 1 2 15,1-2-2-15,-2-1 2 0,3-1 3 0,-4-1-1 16,2-3 5-16,0-1 3 0,-1-2 2 16,2-1 5-16,-3-2-1 0,4 0-1 0,-1-3-4 15,3-2-3-15,-4 0-2 0,3-4 0 0,1 1 4 16,-2-4-3-16,2-1 1 0,-1-5-3 0,1-1 0 15,-1-1 3-15,1 0 0 0,-6 2 3 16,3 3 1-16,-4 3 0 0,-1 3 3 0,1 5 1 16,0 1 5-16,-1 5-3 0,-2 1 3 0,0 1-7 15,0 0-9-15,0 2 4 0,0 0-12 0,0-1 1 16,0 2 0-16,0 3-4 0,1 3 3 0,-1 3 0 16,1 4 2-16,1 5 1 0,-1 1 1 0,-1 2-2 15,-1 1-3-15,-1 3 3 0,1 0-3 16,0 4 4-16,-2 3 1 0,-2 0-3 15,2 4 2-15,-3-3-2 0,2-2 0 0,-3-3 1 16,4-7 1-16,0-5-1 0,-1-4-3 0,4-2 5 16,0-6-5-16,0-1 3 0,2-3 2 0,-2 0-4 15,0-2 5-15,0-2-1 0,0 1 8 0,2-1 1 16,0-4-1-16,-1-4-4 0,1-3-7 0,3-4 1 16,-2-2-3-16,0 0 3 0,2-2 3 15,-3-5-4-15,1-2 4 0,2 0-5 0,-1-3-1 16,0 8 5-16,3-1-2 0,-1 5 0 0,-2 2-1 15,2 1 1-15,-2 2-3 0,4 2 3 16,-2 3 0-16,0 1-4 0,1 2 3 0,-4 2-4 0,0 0-3 16,3 4 4-16,1 0-4 0,-1 2 5 15,2 3-3-15,2 1 4 0,1 3-3 0,2 1 1 16,0 3 5-16,-1 1-4 0,-2 0 5 0,-1 1-6 16,-2-1 0-16,0 2 3 0,0-1-1 0,-4-4 3 15,3 1 0-15,-4-2-4 0,-1 0 2 0,-1 0-3 16,-2-2 6-16,-1 4-4 0,-3-4 3 15,-2 3 0-15,-2-2-3 0,-1-1 5 0,-1 0-2 16,-6-3 2-16,-1 1-1 0,-1-2-2 16,2 1 0-16,1-2-5 0,-1-3-3 0,2 1-19 15,1-3-38-15,2-3-60 0,1-2-132 0,-2-1-668 16,3-6-828-16</inkml:trace>
  <inkml:trace contextRef="#ctx0" brushRef="#br0" timeOffset="241232.1804">2542 15818 1 0,'0'-4'0'0,"0"1"417"16,-2-3 115-16,-1 0-93 0,3 1-84 0,0 0-65 15,0 2-53-15,0-1-34 0,3 2-31 16,-3-1-28-16,0 1-17 0,0 0-21 0,0-1-18 15,0 3-18-15,0 0-16 0,0 2-15 0,0-2-16 16,0 1-5-16,0 0-14 0,2 1-2 0,-1 4 3 16,0 1-5-16,0 8 9 0,0 0 0 15,2 0 6-15,0 5 5 0,-1 1 1 0,-2 3 1 16,0-1-6-16,0-1 2 0,-2 3-7 0,2 0-2 16,-1-1 1-16,-1 1-8 0,1-1 3 0,-1-3-2 15,2 0-3-15,0-5 3 0,2-1-7 0,-1-3-9 16,2 0-28-16,-1-4-41 0,2 0-70 15,1-4-139-15,0-2-597 0,3-4-802 16</inkml:trace>
  <inkml:trace contextRef="#ctx0" brushRef="#br0" timeOffset="241427.1738">2778 15681 2553 0,'0'2'190'16,"0"-2"-66"-16,0 1-52 0,0 2 6 15,0 2 19-15,0 4-7 0,0 3-2 0,-1 6-9 16,1 3-17-16,0 3 0 0,0 4-10 0,0 1-16 16,0-1-14-16,0 5-6 0,1-2-1 15,-1 2-7-15,0 3 4 0,1 1-14 0,1 1-8 16,-1-1-26-16,1-2-67 0,-1-4-96 0,0-1-347 16,-1 0-1221-16</inkml:trace>
  <inkml:trace contextRef="#ctx0" brushRef="#br0" timeOffset="241872.5423">774 17137 2056 0,'0'-1'226'0,"0"1"-107"0,1-1-30 0,1 1 12 15,-1-2 12-15,5 1-1 0,-1 0-22 16,3 0-25-16,3 0-14 0,8-1-22 16,12-3-5-16,6-1-5 0,0-1-5 0,-2-1 8 0,5 0 1 15,1 0-2-15,2 3-3 0,5-2 2 16,3 1-3-16,2-3-1 0,3 0 7 0,1 1 2 15,3 0 8-15,-1-1 2 16,3 0-1-16,1-4 1 0,2 2-6 0,1-1 3 0,-2-2-5 16,3-3-1-16,-3-2-3 0,0-2-4 0,-3-1 3 15,-4 5-5-15,0-1 0 0,-11 3-6 0,-6 3-4 16,-3 1 2-16,-10 0 1 0,-3 5 4 0,-11 0-3 16,-2 2-1-16,-5 3-3 0,-3-1-1 0,-3 0 3 15,-1 2-3-15,-1 1 1 0,1-1-5 16,-1 3-7-16,-1-2-2 0,2-1-3 0,1 0 0 0,-2 0-9 15,-5 0-21-15,4 0-47 0,-5-1-74 16,4-2-230-16,-1 0-1276 0</inkml:trace>
  <inkml:trace contextRef="#ctx0" brushRef="#br0" timeOffset="242776.0113">5076 15980 511 0,'-4'-6'394'16,"0"-3"-10"-16,0-5-37 0,1 4-7 0,0-1-21 15,2 3-57-15,-1-3-68 0,-1 2-42 0,-1-2-31 16,2 2-17-16,-2 1-12 0,1 2-14 16,2 4-17-16,-1 1-12 0,2-2-16 0,0 6-13 15,-2-2-11-15,2 2-6 0,-2 5-4 16,0 6 0-16,-1 2 5 0,1 6 0 0,1 4 3 0,-2 3 2 16,0 5-5-16,1 0 2 0,1 3 0 15,-2 1 4-15,-1-2 4 0,3 0-8 16,0-2-2-16,-1-2-4 0,4 2-4 0,-2-4 3 0,2 0 2 15,0-2 0-15,2 0-4 0,-3-3-2 0,4-8-10 16,0 1-7-16,-2-6-17 0,3-2-32 16,-2-5-37-16,-1-1-42 0,-2-4-34 0,-2-4-162 15,-2-3-517-15,-1-4-734 0</inkml:trace>
  <inkml:trace contextRef="#ctx0" brushRef="#br0" timeOffset="243114.0889">4827 15982 1154 0,'-4'-3'415'0,"0"-3"-51"0,3 0-87 16,2 2-50-16,4 3-62 0,3 0-50 0,-1 1-40 15,7 1-13-15,6 4-1 0,3 3-1 0,6 4-6 16,3 2-13-16,1 2-13 0,2 1-8 16,0 5-2-16,1-1 1 0,1 3-4 0,-1 0-6 15,0-1-3-15,-2 1-4 0,-2-1 0 0,-2 1 2 16,-5 0-1-16,-2-2-5 0,-9 1 4 0,1-1-2 15,-9 0 4-15,-2-2 8 0,-6 1 0 0,-3-1 5 16,-6-2 2-16,-3 0 1 0,-3-1 8 16,-3-2-1-16,-5-1 1 0,-1-2-6 0,-5-2-2 15,-3-1-4-15,-1-1 0 0,-4 0 3 16,-1-5-6-16,4 2-1 0,0-2-4 0,4 0-2 0,2-2 2 16,4-2 4-16,3-2-1 0,9-1-3 15,1-1-1-15,6 3 3 0,0-3 1 0,5 0 3 16,-1-1-6-16,3-1-8 0,2 0-15 0,2-4-19 15,5 3-26-15,8-2-43 0,1-1-78 16,6 2-230-16,6-1-910 0</inkml:trace>
  <inkml:trace contextRef="#ctx0" brushRef="#br0" timeOffset="243344.9175">5868 16252 2551 0,'-9'-1'213'0,"3"-1"-35"0,0 0-22 16,5-1-2-16,1 0-26 15,2 0-44-15,0-1-34 0,5 2-24 0,4-1-12 0,1-1-4 16,9-1-2-16,7 4-3 0,0 0-3 0,4 1-2 16,1 1-2-16,-1 0-2 0,1 3-5 15,1-2-27-15,-2 2-36 0,1-1-54 0,-4 1-76 16,-1 2-153-16,-7 1-603 0,-7 1-696 0</inkml:trace>
  <inkml:trace contextRef="#ctx0" brushRef="#br0" timeOffset="243532.0809">5767 16546 1021 0,'-2'0'645'0,"-1"0"-167"0,0 0-158 15,7-3-67-15,2-2-72 0,3 0-52 0,2 0-29 16,8 0-19-16,0 2-18 0,7-2-15 15,2 1-11-15,9-3-13 0,0 2-4 0,4 0-9 16,0 1-5-16,1-2-3 0,0 0-23 16,-1 1-31-16,-1-1-60 0,-2-2-117 0,-3 1-372 0,-4-1-1090 15</inkml:trace>
  <inkml:trace contextRef="#ctx0" brushRef="#br0" timeOffset="243743.9061">6571 16137 2553 0,'-2'-1'314'0,"1"-1"-92"0,-2 2-40 0,2 0-45 16,1 0-37-16,0 0-40 0,0 2-24 15,0 4-4-15,1 0-2 0,-1 5 8 0,0 2 2 16,2 2-3-16,0 2-3 0,-1 2-6 0,3 1-4 16,1 0-6-16,-3 1-5 0,2 4-5 15,0 2 0-15,-2 2 1 0,0 1-7 0,-2 4 4 16,-1 3-6-16,0-2-7 0,0 2-2 0,1-6-19 0,2-5-22 15,3-2-32-15,-1-5-64 16,5-2-107-16,-3-4-466 0,1-2-1068 0</inkml:trace>
  <inkml:trace contextRef="#ctx0" brushRef="#br0" timeOffset="244038.7657">6973 16196 2412 0,'-5'4'272'0,"2"-2"-78"0,-5 3-57 0,4 5 2 16,-5 3-2-16,-1 3-28 0,1 3-27 0,-1 6-21 16,0 0-19-16,3 5-11 0,4-2-9 15,1 3-6-15,2-1-2 0,2 1-3 0,5-8-2 16,2-2-5-16,5-6 5 0,-1-2-3 0,7-6 1 16,0-4 5-16,3-4-9 0,1-4 3 0,-1-3-6 15,-4-5 0-15,1-1 3 0,-4-4-3 0,-2-1 4 16,-3-4-5-16,-2-1 0 0,-6 0 1 15,-2-1 0-15,-3 1 2 0,-6-1 0 0,-3 0 2 16,-1 1-4-16,-2 1 2 0,-2 3 1 0,-5 3-1 16,-3 3 0-16,-6 1-7 0,-7 6-2 15,-3 6-21-15,-4 5-54 0,-1 3-131 0,4 7-985 16,7-1-610-16</inkml:trace>
  <inkml:trace contextRef="#ctx0" brushRef="#br0" timeOffset="246319.7447">8074 16256 1232 0,'1'-6'267'0,"4"-1"-4"16,-2 0-32-16,5 1-34 0,-5 5-26 0,-1-1-56 16,-1 2-52-16,3 3-30 0,-2 1-2 0,-1 5 12 15,5 3 13-15,-2 5 4 0,0-1 5 0,2 6-8 16,0 4-7-16,-5 1-5 0,0 4-15 0,-1 0-1 16,-1 1-10-16,0-1-3 0,-4-1 0 15,3-4-5-15,0-3 1 0,-3-2-5 0,2-4 1 16,0-5 0-16,-2-4 5 0,3-2 10 15,-1-2 6-15,-2-3 10 0,2-3-2 0,-6-3-6 16,0-5-4-16,-1-4-12 0,0-4-3 0,-1-6-5 0,1-1-2 16,2-4-4-16,3-5 2 0,0 0 2 15,4-5-9-15,5-2 7 0,-1 0-2 16,2-1-3-16,4 1 9 0,1 0-7 0,5 6 2 0,-1-1-2 16,6 6 0-16,-2 4 0 0,4 1-1 15,-2 8 4-15,0 6-7 0,1 0 6 16,0 8-2-16,-3 3-3 0,0 8 8 0,-5 2-8 0,-1 8 4 15,-2 6-1-15,0 3-4 0,-2 3 4 16,-5 2 0-16,-4 0 0 0,-2 2 2 0,-7 3 0 16,-1 1 0-16,-4 0-4 0,1-1 9 15,-3-4-8-15,2-3 3 0,-4-3-1 0,2 0-6 16,3-7 7-16,-1-2-7 0,6-6-2 0,3-2-14 16,0-3-31-16,6-4-42 0,4-3-61 0,0-2-120 15,9-5-386-15,8-5-944 0</inkml:trace>
  <inkml:trace contextRef="#ctx0" brushRef="#br0" timeOffset="246540.0109">8750 16152 799 0,'-3'0'960'0,"1"-1"-567"0,0 2-159 16,-4 2-52-16,1 1-29 0,-9 5-14 0,-1 4-24 16,-5 6-24-16,-6 1-5 0,1 6-13 15,-3 0-7-15,2 1 0 0,-2 0-15 0,1 2-2 16,5-1-8-16,3-2-10 0,7-1-9 0,3-2-9 15,6-2-1-15,4-1-6 0,2-1 2 0,7-3-2 16,6-4-4-16,2-3 6 0,6-2-4 16,5-5 0-16,1-2-12 0,3 0-25 0,4-4-31 15,-2-4-52-15,6 0-63 0,-4-2-149 0,-3-3-539 16,-3-2-808-16</inkml:trace>
  <inkml:trace contextRef="#ctx0" brushRef="#br0" timeOffset="246726.617">8973 16278 1487 0,'-5'-1'530'0,"-1"-1"-134"16,0-1-107-16,2-2-77 0,2 3-46 0,2 1-54 0,2 0-42 15,3 1-26-15,2-1-15 0,7-2-3 16,5 2-8-16,5-1 1 0,4 1-6 16,4 0-6-16,3-3 3 0,-2 4-6 0,-2-1 0 0,1 2-6 15,-2 1-9-15,1 0-30 0,-1-1-49 16,-3 1-83-16,-4-1-206 0,-3 2-703 0,-5-2-575 15</inkml:trace>
  <inkml:trace contextRef="#ctx0" brushRef="#br0" timeOffset="246945.5639">9111 16322 2009 0,'-1'1'346'0,"1"-1"-84"0,-1 1-95 0,1 0-49 15,0 1 0-15,0 3-16 0,1 4-6 0,0 1-3 16,2 4-20-16,2 2-10 0,-2 3-17 16,2 1-7-16,-2 3-11 0,0-1-9 0,-1 0-3 15,1 5-8-15,-3 0-1 0,1 4-3 0,-1 1-2 16,0-2 0-16,1 1-16 0,0 0-34 16,5 1-72-16,-3-2-154 0,3 0-797 0,-1-2-679 0</inkml:trace>
  <inkml:trace contextRef="#ctx0" brushRef="#br0" timeOffset="247170.6481">9785 16359 2264 0,'-3'-2'373'15,"2"1"-189"-15,-1 0 0 0,2 1-6 16,0 0-20-16,2 0-49 0,-2 0-48 0,4-1-29 15,2-1-15-15,4 1-8 0,8 0-7 0,4 0 3 16,0 1-4-16,5 1 2 0,0 1 1 0,0 1-8 16,1 1-7-16,0-1-22 0,-3 0-34 0,0 0-43 15,-3-1-65-15,-2 0-121 0,-6 1-270 16,-1 1-523-16,-6-2-143 0</inkml:trace>
  <inkml:trace contextRef="#ctx0" brushRef="#br0" timeOffset="247347.2293">9764 16574 184 0,'-4'7'710'0,"0"0"-210"16,-1-1-119-16,4-1-34 0,2-4-38 0,4 0-46 15,0 2-53-15,4-3-50 0,3-3-45 0,4 2-35 16,1-1-24-16,3-2-23 0,3 0-10 16,2 0-8-16,3-1-8 0,0-1-9 0,1 0-7 15,1 0-29-15,-2-1-54 0,2-1-112 0,-2 0-368 16,-1 1-1093-16</inkml:trace>
  <inkml:trace contextRef="#ctx0" brushRef="#br0" timeOffset="247949.4857">10276 16292 836 0,'3'-8'846'15,"0"-3"-411"-15,4-3-136 0,3 3-52 0,0 3-46 0,0-2-51 16,5 0-43-16,-1 5-30 0,0-3-18 16,4 3-7-16,2 5-7 0,0 0-8 0,0 2-10 15,1 1-7-15,-2 3-5 0,-1 6-5 16,-4 0 0-16,0 1-5 0,-5 4-4 0,-1 0 3 16,-2 4 1-16,-5 3 4 0,-5 1 1 15,-3 4 0-15,-2 3-2 0,-5 0-4 0,-1-1-1 16,-2-3 1-16,3-1 0 0,-2-6-4 0,6-2-1 0,1-2 0 15,4-7 0-15,2-1 4 0,0-3 4 16,6-1-3-16,1-3-4 0,4-2-1 0,4-2-4 16,11-5 0-16,5-2-5 0,3-4-28 0,7-1-38 15,0-1-46-15,1-3-48 0,0-2-39 16,1 0-50-16,-1-4-104 0,-1 1-74 0,-2-1 15 16,-1 0 77-16,-2 1 145 0,-2 4 131 0,-1-1 60 15,-2 2 44-15,-5 1 101 0,-4 4 108 16,-1-2 75-16,-6 3 50 0,-2 2-38 0,-5 2-62 0,-2 3-51 15,-3 0-51-15,-2 1-37 0,0 1-25 0,-3 2-23 16,-3 1-15-16,-1 4-13 16,-2 0-10-16,-6 4-1 0,1 5 0 0,-7 5-3 15,0 3-4-15,1 2-8 0,0 2-11 0,1 3 0 16,4 1 1-16,3 2-4 0,1 1-2 0,6-3-2 16,3-1-11-16,6-5 2 0,5-1 4 0,3-5-4 15,6-2 5-15,3-3-3 0,5-5-6 16,2 1 5-16,1-7 0 0,-1-2 2 0,-2-3 3 15,-1-5-10-15,-5 0 3 0,-2-4-1 0,-4 1 3 16,-1-5 5-16,-2 0-1 0,-5 1-4 0,-3-2-3 16,-3 2 2-16,-2 1 1 0,-4 2 6 0,-3 1 3 15,0 2-8-15,-4 4-3 0,-3 4-4 0,-7 3-1 16,-1 3 5-16,-4 2 3 0,-1 5-2 16,0-2-4-16,1 4-3 0,3 1-15 0,3 4-37 15,2 2-84-15,4-1-261 0,8-1-1321 0</inkml:trace>
  <inkml:trace contextRef="#ctx0" brushRef="#br0" timeOffset="249659.1073">13410 16175 1727 0,'-3'-3'258'0,"-4"3"-16"0,4 0-101 0,-3 6-23 15,4 0 11-15,-3 6 3 0,-3 4-15 0,0 2-29 16,0 1-23-16,2 0-18 0,0 0-8 16,2-1-9-16,3-3-8 0,2 1-6 0,3-3-2 15,2-2 3-15,1-1 2 0,3-3 0 0,7-3 1 16,-3-2-4-16,6-4 1 0,-1 0-3 15,1-4-1-15,1-2-1 0,-3-2-5 0,-1-1 0 16,-5-4-1-16,-2-1 2 0,-5 1 1 0,2-4 0 16,-6-2-2-16,-3 0-4 0,-5-4 4 0,1 1-7 15,-5-1 5-15,-2-1-1 0,-4 0-2 16,1 1 2-16,-5 0-4 0,1 3 2 0,-1 8 0 0,0 4 1 16,-3 4-1-16,0 3-3 0,1 7 4 15,-3 3-5-15,-1 5 5 0,-1 11 3 0,0 5-4 16,1 2 5-16,2 3-1 0,5 2 1 0,0 2 3 15,5 2-1-15,4 2 2 0,4 2-5 16,2 3 1-16,7 1-6 0,3-1 1 0,7 0 4 16,5-3-7-16,6-3 4 0,6-3-2 0,3-7-2 15,7-2 3-15,2-10-1 0,0-3 0 0,0-9-5 16,-1-5 2-16,0-4-5 0,-4-2 3 16,-5-5 4-16,-5-2-6 0,-4-5 7 0,-4-4-3 15,0-4 1-15,-7 0 6 0,-2-1-4 0,-6-1 4 16,1 2-6-16,-2 2 2 0,-6 2 0 0,2 7-1 15,-1 4 6-15,-4 7-6 0,-3 2 0 16,-6 5-4-16,-1 5-2 0,-7 6 4 0,-1 6 1 0,-4 1 3 16,6 2-1-16,2-1-1 0,3 1-2 15,7-2-1-15,2 1 2 0,7 2-2 0,3-4 5 16,6-3-3-16,6-4-2 0,3-3 9 0,8-6-8 16,5-5 5-16,4-4-1 0,4-6-7 15,-2-1 3-15,1-3-3 0,-1 0 6 0,-3-2-4 16,-1-4 4-16,-1 0 1 0,-4 0-5 0,-3 2 8 15,-3 1-6-15,-1 2 0 0,-7 3 4 0,-1 3-8 16,-1 4 5-16,-3 2-4 0,-5 2 0 16,2 2-1-16,-1 2 3 0,0 4 0 0,-2 4-3 0,-1 2 8 15,0 1-5-15,-2 4 3 0,-2 0 3 16,0 0-9-16,1 3 6 0,0 0-3 0,0-4-3 16,3-1 8-16,1-4-8 0,5-5-4 15,0-1-7-15,5-7-7 0,5-4-7 0,5-2-4 16,7-5 1-16,1-2-7 0,4-2 6 15,0-4-4-15,3-1 5 0,-4-1 13 0,-2-3 3 0,2-5 13 16,-1 1 2-16,-2-4 3 0,-1-2 3 16,-5 0 0-16,-2-2 7 0,-1 3-3 0,-2-1 10 15,-6 4 5-15,-4 6 10 0,-1 5 20 0,-3 5 8 16,-3 2 9-16,0 6 1 0,-1 4-16 0,-1 0-16 16,1 6-19-16,0 0-8 0,-2 5-1 0,-5 5 9 15,0 5 3-15,-1 5 0 0,-5 5 3 16,1 3-9-16,1 0 1 0,0 2-5 0,2 0-8 15,3-2 0-15,0 6-4 0,0-2 0 0,2 5 0 16,3-2 1-16,-1 5-3 0,0-2-12 16,2-1-5-16,2-6-33 0,1-2-26 0,6-7-40 15,-5-3-67-15,4-7-103 0,0-2-355 0,-1-8-1037 16</inkml:trace>
  <inkml:trace contextRef="#ctx0" brushRef="#br0" timeOffset="249822.5403">14351 16523 1444 0,'0'-1'451'0,"0"1"-101"0,2 0-128 15,1-3-58-15,5 2-56 0,3-2-41 16,3 1-23-16,9 2-16 0,1 0-13 0,5 1-5 16,3 0-12-16,0 1-26 0,4-1-72 0,-3 0-301 15,2-1-1173-15</inkml:trace>
  <inkml:trace contextRef="#ctx0" brushRef="#br0" timeOffset="250051.4005">15174 16502 2349 0,'0'0'284'0,"2"-3"-63"0,1-1-66 15,4 1-29-15,1-1-26 0,3 0-24 0,0 1-25 16,3 1-15-16,4-2-8 0,2 3-11 0,1 0-2 16,1 0-10-16,3 3-1 0,-4-1-8 15,1 2-2-15,-1 0-9 0,0 2-38 0,-2-1-55 16,-1 0-114-16,-4 0-319 0,4 0-1110 0</inkml:trace>
  <inkml:trace contextRef="#ctx0" brushRef="#br0" timeOffset="250240.0254">15136 16736 2024 0,'0'2'254'0,"3"-2"-1"0,3 0-56 16,-1-2 0-16,8 0-23 0,1-2-62 0,3 1-40 15,5 0-25-15,0 1-25 0,1 0-11 16,4 0-2-16,0 1-10 0,0-2-6 0,4 0-29 0,2-2-53 15,-2 0-112-15,2-1-338 0,-1 1-1154 16</inkml:trace>
  <inkml:trace contextRef="#ctx0" brushRef="#br0" timeOffset="252482.6604">26581 15738 1 0,'-1'0'0'0,"-2"-1"0"0,1 0 49 16,-1-2 306-16,2 2-38 0,-2 0-25 15,1-1-32-15,1 0-35 0,-2 1-31 0,2-2-26 16,0 2-23-16,1-1-22 0,0 1-15 16,0 1-16-16,0-1-8 0,-2-1 1 0,2 2-8 15,-1-1-2-15,1-1-10 0,0 2-10 0,0-1-14 0,0 1-11 16,0 1-8-16,0 0-14 0,0-1-1 16,1 1-5-16,1-2 0 0,-1 2 7 15,5 0 3-15,0 2 6 0,3 0 3 0,5-2 6 16,-1 2 5-16,5-2 3 0,1 0 2 0,2 0-6 15,1-1-1-15,-1-1-3 0,4 0-5 16,3 1 2-16,-3-2-6 0,2-1-1 0,3 1-5 0,1-2 1 16,6 2 0-16,3 1-3 0,5-1 5 0,0 0-7 15,7 0 3-15,7-1-3 0,2-2-1 16,6-1 2-16,4 1 0 0,2 1 2 0,6-1-3 16,5 1 5-16,5-1-1 0,3 1 2 0,7 0 5 15,0-1-7-15,8 2 4 0,0-5-5 16,3 1-4-16,1 1 5 0,5 0-5 0,0-1 5 15,3 2 0-15,-4 1-3 0,3-1-3 0,-4 0-3 16,-1 3 1-16,-3 0 0 0,1-2 4 0,-8 2-1 16,0-1-5-16,-4 1 5 0,-6 0-3 15,-3 2 1-15,-7 0 1 0,-2 0-3 0,-4 0 2 16,-6-1-3-16,-9 0 4 0,-6 0 0 0,-2-1 3 16,-9-1 3-16,-4 0-2 0,-3 0 2 0,-8 2-3 15,-5-2 4-15,-5 2 1 0,-2-1-4 0,-6 1 6 16,-3 0-2-16,-3-1 1 0,-3 2 5 0,-3-2 0 15,1 2-1-15,-1 0-5 0,-1 0-1 16,1 0-4-16,0 0 0 0,-1 0 2 0,1 0-7 16,0 0 1-16,-2 0-4 0,2 0 0 0,0 0 2 15,-1 0 0-15,1 2 0 0,0-2-3 0,-3-2 0 16,3 2-4-16,-1 0 4 0,1 0 2 16,0 0-5-16,-1 0 5 0,1 0-8 0,0 0-3 15,0 0 3-15,-2 0-5 0,0 0-2 0,-4 0-15 16,3 0-16-16,-5 2-27 0,-1-1-37 15,-1 1-46-15,-2-1-108 0,-2 2-434 0,-6 0-1035 16</inkml:trace>
  <inkml:trace contextRef="#ctx0" brushRef="#br0" timeOffset="256944.6575">27124 14558 1 0,'-3'-3'0'0,"1"-2"0"0,-3-1 0 0,0 2 0 0,1 0 0 16,-2 2 0-16,0-1 0 0,2-1 0 15,-2 2 0-15,1 0 0 0,2-1 0 0,1 1 0 16,0 0 0-16,1 1 40 0,0-1 85 16,0 0-13-16,1 1-19 0,0 0-5 0,0 0-5 0,0 1 6 15,-2-3 7-15,2 2 1 0,-1 1 9 16,1-1 8-16,0 1-1 0,-1-1 8 0,0 1 3 15,1-1-8-15,-2 0 0 0,1-1-10 0,1 2-6 16,-1 0-3-16,1-1 0 0,-1 0-2 16,-3 0-10-16,2 1-5 0,0-1-10 0,1 1-4 15,0 0-5-15,1-1-8 0,0 2-5 0,0-1-11 16,0 0-9-16,1 0-7 0,-1 0-5 0,1 0-5 16,-1 0-5-16,0 1-2 0,2-1-3 15,-2 1 2-15,0 1 2 0,0 1 1 0,0 1 4 16,0 4 4-16,0-2 4 0,-2 2 9 0,0 1 7 15,2-1 4-15,-3 3-3 0,0-2 1 16,0 2-7-16,1 0-3 0,-1 1 1 0,1 3-7 16,-1-2 0-16,2 1-3 0,-2 2-2 0,0-1 0 15,2 3 2-15,1 1 1 0,0 0 0 0,1 1 2 16,0 2-2-16,1-2 0 0,0 4 3 0,-1-1-7 16,-1 0 1-16,-1 0-7 0,-1 0-1 15,0 0 4-15,1-3-1 0,0 2 4 0,-2 0-3 16,2-2 1-16,0 1-1 0,-2-3-3 0,-1 1 2 15,3 1-5-15,0-3 3 0,1-1-2 0,-3-1-5 16,2 1 5-16,0-4-2 0,-1 1 1 16,0-1-1-16,2 1 0 0,-1-2-2 0,-3 1 0 15,3-2 3-15,-2 2-4 0,2-2 2 0,0 1-1 16,-2-1-3-16,1 0 5 0,1 0-3 16,-2-5 2-16,2 0 1 0,1-2-2 0,0 2 0 0,0-4-2 15,0 1 3-15,0 1-4 0,-1-2 5 16,1 0-1-16,1-1-2 0,-1 0 6 0,0-1-2 15,0 1 3-15,0 0 4 0,0-1-2 16,0 1 1-16,0-1 0 0,0 1 3 0,0 0-1 16,0 0 2-16,1-2-3 0,-1 1-5 0,1-1 2 15,1-3-6-15,-1 1-2 0,0 0 2 0,2-1-9 16,-2-1-1-16,1-1-12 0,4 0-17 0,-1 2-29 16,2 1-40-16,2-2-64 0,0 2-172 15,4 0-761-15,-1 1-579 0</inkml:trace>
  <inkml:trace contextRef="#ctx0" brushRef="#br0" timeOffset="261091.4561">16960 16199 1 0,'0'-5'0'16,"2"-1"356"-16,-2 1 86 0,1-2-31 0,-1 0-41 15,1 2-74-15,-1 0-68 0,1 1-47 0,0 1-36 16,-1-1-22-16,0 0-11 0,0 2-14 0,0 0-8 15,1 0-13-15,1 1-15 0,-2 2-13 16,0-1-13-16,-2 2-7 0,2-1-10 0,-1-1-5 16,2 1-3-16,1 1-2 0,0 3 10 0,-1 3 4 15,0 0 5-15,0 5 2 0,0-1-2 16,0 4 1-16,0 3 0 0,-1 0 1 0,0 2-6 16,-1 2 1-16,2 1-4 0,1 5-6 0,-2 0 6 15,3 1-8-15,-2 1 1 0,0 1 1 0,2-3-7 16,-2-1 4-16,3-2-4 0,-1 0 1 15,-2-1 0-15,1-2 1 0,2 0-2 0,-1-4-5 16,-1 0 8-16,1-3-11 0,0-2 4 0,1-1 1 16,-1-1-9-16,0-1 9 0,-2-3-4 0,0-1-1 15,0-3 5-15,0 0-3 0,-1-1-1 16,0-3-2-16,0 0 7 0,0 0-7 0,0-1 4 16,0-1 6-16,0 2-18 0,0-4 5 0,1 0-13 15,-1-2-25-15,0-3-20 0,0-2-48 0,0 0-67 16,2 0-149-16,0 1-571 0,2-4-771 15</inkml:trace>
  <inkml:trace contextRef="#ctx0" brushRef="#br0" timeOffset="261389.9677">17705 16290 2368 0,'0'-2'224'0,"0"0"-17"0,0 0-42 16,0 2-33-16,0 0-41 0,0 2-43 0,0-1-29 15,0 4 0-15,0 3 3 0,0 1 7 16,1 4 9-16,0 1-7 0,-1 2 4 0,0 4-5 16,-1 1-2-16,0 1-4 0,0 1-4 0,-2 2-1 15,2 0-9-15,-3 1 2 0,0 0-5 16,-1 0-5-16,4-1 3 0,-1-1-6 0,2-2 1 0,0 0-5 15,0 0-6-15,0-1-4 0,2 0-29 16,-1-2-36-16,4 1-51 0,1-1-62 0,-1-3-111 16,0-4-386-16,4-3-933 0</inkml:trace>
  <inkml:trace contextRef="#ctx0" brushRef="#br0" timeOffset="261950.9739">18246 16337 1333 0,'-3'-5'420'0,"-1"-2"-29"15,-1 0-102-15,-1 0-54 0,2 3-49 0,-1 1-63 16,-1 3-45-16,1-2-23 0,0 2-20 16,0 2-12-16,2 1 6 0,0 2-10 0,-1 5 7 15,1-1 5-15,2 3-8 0,2-3 10 0,6 4-3 16,-1 0 2-16,5 1 0 0,2 1-5 0,1 2-4 15,6 2-8-15,0 0-2 0,3-1-6 16,1 3 2-16,0 1 0 0,-2 2-8 0,3 1 2 16,-4-2-5-16,-1 2 0 0,-6-2 3 15,3 2-1-15,-7 0 1 0,-3-1-2 0,-3-3 1 0,-2 2-2 16,-3-4 1-16,-1-1 3 0,-2-1-2 16,-2-3 1-16,-1 0-3 0,-3-5-2 0,-1-2 7 15,0 2-3-15,-2-4 4 0,-2-2-3 16,3 1-3-16,1-7 0 0,0-1 1 0,-3-5 3 15,3 0-4-15,-2-2 1 0,0-2-4 0,0 0-3 0,-1-6 4 16,2 0-5-16,1-4 5 0,3 0 1 16,2 1-3-16,5-4 3 0,2-3 0 0,4 0 3 15,4-5 2-15,4 1 2 0,5-3-4 0,1 2-3 16,5-3 6-16,0 2-5 0,2 0 4 16,1 3 2-16,-4 4-6 0,-1 2 5 0,-3 1-1 15,-1 3 4-15,-5 2 0 0,0 4 1 0,-4 2 2 16,-1 1-3-16,-1 4 7 0,-5 2-4 15,-2 2 3-15,-1 2 0 0,-3 2-10 0,-1 0 4 16,-2 0-8-16,-5 2 1 0,-6 0 4 0,-3 3-2 16,-1 1 0-16,-6 3-2 0,-2-1 3 0,1 0-4 15,-2 1 3-15,3-1 2 0,-1 1-8 0,1 0 5 16,4-1-5-16,5-1-2 0,4-1-3 16,5 0-19-16,6-1-25 0,4 1-45 0,4 2-52 15,5 1-102-15,4-5-298 0,6 3-1000 0</inkml:trace>
  <inkml:trace contextRef="#ctx0" brushRef="#br0" timeOffset="262395.3457">19435 16347 1370 0,'-7'-4'338'0,"1"-5"23"0,-4 1-70 15,0 1-40-15,1-1-50 0,-4 3-64 16,-1 3-44-16,0 0-26 0,-2 4-10 0,4-2-11 16,-1 3-7-16,2 5-5 0,0 2-8 0,3 2 2 15,1 3-5-15,1 1 0 0,-1-1 2 16,5 4-3-16,2 2 2 0,4 1-6 0,4 2-6 15,0 0-1-15,2 1-3 0,2 0 2 0,1 1 2 16,0 0-4-16,1 1-3 0,2-2-2 16,-1-3 3-16,-2 2-3 0,0-2 1 0,-1 0-2 15,-3-1-9-15,-2-3 7 0,0 0-2 0,-4-3 6 16,-1-4 1-16,0 2-3 0,-2-3 0 0,-2-3-2 16,0-2 2-16,-1 1 2 0,-3 0 6 15,1-3 0-15,-4 0-4 0,-1-2 2 0,-1-1-7 16,-6-2 2-16,0-1 7 0,-1-3-10 0,-1 1 0 15,0-2-10-15,-3 1-8 0,0-2-11 16,2-1-18-16,-1 0-21 0,2-3-41 0,3 1-59 16,-3-3-165-16,5-2-689 0,-2 0-642 0</inkml:trace>
  <inkml:trace contextRef="#ctx0" brushRef="#br0" timeOffset="262590.4892">19302 16425 1457 0,'9'-6'433'0,"1"-2"-69"16,5-5-116-16,4-1-50 0,1 3-47 15,3-1-56-15,2 3-40 0,4 1-31 0,2 1-16 16,1 1-7-16,4 4-8 0,2-1-13 0,1 2-23 16,0 2-46-16,-3 0-75 0,-1 2-135 15,-1-1-307-15,-3 3-470 0,1 1 347 0</inkml:trace>
  <inkml:trace contextRef="#ctx0" brushRef="#br0" timeOffset="262887.4353">20028 16425 665 0,'-2'5'581'0,"-3"2"-84"16,-1 0-79-16,-1 1-85 0,3 1-79 0,-5 0-73 16,4 5-45-16,-3 0-35 0,2 3-26 0,0 2-8 15,0 1-13-15,1 2-8 0,0 2-9 16,2-1-14-16,1-1-8 0,2 0-5 0,1-2 0 15,2-2-4-15,0-3-3 0,5-2-2 0,-1-4-3 16,2 0 5-16,3-4 4 0,2-3 1 0,1-1 3 16,4-3-5-16,-2-1-4 0,4-4 1 15,-1-4 2-15,-1 0 1 0,0-2-1 16,-5-3-1-16,3 0-6 0,-6-4 4 0,-2 1 4 0,-2-2 1 16,-3 0 6-16,-2 2-5 0,-2-1-4 15,-2 0-2-15,-6 2-1 0,-2 1 2 0,-2 4 3 16,-6-1-8-16,-2 3-4 0,-4-1 1 0,-4 3 1 15,-2 1 5-15,3 1 6 0,2 1-7 16,5 3-15-16,5 1-22 0,7 1-45 0,2 2-53 0,6 2-70 16,4 1-138-16,5 6-441 0,5-2-861 15</inkml:trace>
  <inkml:trace contextRef="#ctx0" brushRef="#br0" timeOffset="263265.3585">20717 16469 504 0,'-4'-2'801'0,"-1"-3"-333"15,3-1-97-15,1 4-56 0,0 0-73 0,1 1-65 0,0-1-48 16,0 2-37-16,0-2-19 0,0 2-17 16,0 2-15-16,0-2-15 0,0 0-12 0,-3 3-4 15,3 0-8-15,-3 4 15 0,1 1 10 0,-5 3 6 16,0 3 6-16,-2 4-6 0,-2-1-7 15,-1 4-5-15,-1 1 1 0,4 0-6 0,1 2-2 16,0 0-6-16,1 0-6 0,5 0 2 16,0-1-3-16,4-1 5 0,1-2 1 0,5-3-3 15,4-4-2-15,3-1-2 0,2-1 3 0,3-4 2 16,6-3 1-16,-2-5-2 0,5-8-4 0,1-2 0 16,0-2 3-16,-1-6 5 0,-5 2 2 0,0-5 2 15,-1-1 2-15,-7-2-3 0,-1-3 7 16,-3-2 3-16,-6 0 4 0,-1-2-1 0,-4-3-8 15,-2 2 1-15,-5-2-9 0,-8 3 4 0,-1 5-2 16,-10 4-11-16,-5 8 0 0,-10 7-12 0,-11 10-25 16,-13 11-41-16,-18 7-119 0,-17 12-976 15,-23 5-635-15</inkml:trace>
  <inkml:trace contextRef="#ctx0" brushRef="#br0" timeOffset="265266.8026">1823 17398 1 0,'-2'-4'0'0,"-4"1"19"0,1-2 486 15,-2-1-42-15,-2 3-83 0,2 0-76 0,-1 2-55 16,-5 1-58-16,3-1-28 0,-2 1-34 0,0 0-23 16,2 1-18-16,1-1-17 0,-1 3-13 15,0 0-13-15,1 0-9 0,0 3-13 0,3 0-7 16,-2 4-2-16,2 1-8 0,-3 2 5 0,2 2-5 16,-1 1 1-16,4 4 1 0,-1-2-5 0,4 2 5 15,1 1-7-15,1-1 0 0,5-1-1 0,0-1 4 16,2 2 1-16,3-1 2 0,1-2 4 15,3-3-5-15,2-2 2 0,0-3 1 0,5-2-2 16,-2 3 2-16,3-1-1 0,-5-3-5 0,2 2-2 16,1-2-1-16,-5 0 2 0,1 5-4 0,-5-2 6 15,-2 0-6-15,-2 1-4 0,-3-4 10 16,0 1-6-16,-3 0 6 0,-2 1 1 0,-2 0 1 0,-3 2 7 16,-4-1 2-16,0-1 5 0,-4 5 0 15,-5 1 1-15,-1 0-6 0,-4 2-4 0,1-5-1 16,-2-1-6-16,1 1 4 0,-1 1-3 0,3-1-4 15,1 0 3-15,1-4-7 0,4-3 2 16,-1 2-3-16,5 0-4 0,0-2-14 0,2-3-29 16,5-4-51-16,0 0-151 0,4-5-381 0,6-4-571 15</inkml:trace>
  <inkml:trace contextRef="#ctx0" brushRef="#br0" timeOffset="265512.3757">2122 17466 1315 0,'-3'-4'522'0,"1"-2"-118"16,-3 1-115-16,1 2-57 0,2 3-44 16,0-1-55-16,-1-1-52 0,1 4-27 0,2-2-29 15,0 1-14-15,0-1-17 0,2 3 2 0,-1 4 2 16,2 4 3-16,-1 7 12 0,0-1-10 16,6 1 5-16,-3 2-5 0,1-1-6 0,3 0 6 15,1 0-5-15,-2 2 0 0,0 7 2 0,-1 0-6 16,2 2-1-16,-1-1-8 0,0-1-12 0,-3 4-30 15,3-5-35-15,-6-1-53 0,2-2-71 0,-2-5-93 16,-2-4-185-16,-2 2-385 0,1-2-139 16</inkml:trace>
  <inkml:trace contextRef="#ctx0" brushRef="#br0" timeOffset="266208.1714">2057 17853 1 0,'-3'-2'356'15,"0"0"202"-15,-1 1-149 0,4-1-73 0,0 1-67 16,2-4-66-16,3 0-57 0,-2-3-51 16,5 3-30-16,4-5-19 0,9 3-6 0,5-1-9 15,2-3-5-15,6-1-1 0,0-1-11 0,0-1 3 16,1-2-3-16,-3-4-2 0,-1-3 8 16,0 5-1-16,-1 1 1 0,-3-1 3 0,-2 2-3 15,-3 2 5-15,-4 0 6 0,-1 5 12 0,-7 2 5 16,0 1 13-16,-7 4-1 0,0-2-2 0,-2 2 3 15,-1-1-20-15,0 3-6 0,-1 3-17 0,-1-2-11 16,1 0-1-16,1-1-7 0,0 2-5 0,-1 0-9 16,0 0 4-16,-2 6 1 0,-2 3 1 15,3 0 19-15,-1 5-11 0,-1-1 2 0,3 4 2 16,-1 1-10-16,1 1 4 0,1 1-2 0,1 0 5 16,0 2-2-16,0-4 2 0,4-1-1 15,-1-4-6-15,6-3 8 0,-3 0-6 0,0-2 4 16,0-2 3-16,3-1-6 0,-1-7 6 0,-1 0-2 15,1-6 4-15,-1-3 7 0,0-2-2 16,1 0 1-16,1-1-4 0,-2-1 4 0,-2-1-4 16,1-4 5-16,3 0 4 0,-4 0-10 0,-2-4 7 15,2 0-3-15,-2-2-1 0,0 1 5 0,2 2-6 16,-3 4 0-16,1 5-4 0,-1 2 0 16,1 0 2-16,-1 5 1 0,0 2 2 0,-3 2-7 0,1 1 1 15,-1 1-7-15,2 0-2 0,1 3 8 16,1 2-5-16,0 7 4 0,1 2-4 0,-3 4 1 15,1 1-2-15,-2 1 3 0,-2 0 4 0,-2 5-7 16,1 0 4-16,-2-2-3 0,0-2 0 16,3-5 6-16,-1-3-5 0,1-3 2 0,1 0-1 15,0-4-5-15,1-1 4 0,1-6 1 0,-1-1 7 16,-1 1-3-16,1-7 6 0,4 2-7 16,-1-5-1-16,5-7 7 0,3 2-8 0,-2-2 8 15,5-2-3-15,0-2-7 0,-1 0 5 0,3-1-3 16,3 4 3-16,-2 4 0 0,2 3 0 0,-4 5-2 15,1 1-8-15,-4 1 8 0,-3 2-7 0,-2 4 5 16,0 2 1-16,1 4-9 0,-3 2 6 16,1-1-3-16,-3 4 3 0,-1 0 4 0,-2 6 0 15,-3 1 1-15,-4 0-3 0,0-2 3 0,-3 3-5 16,-6 2 4-16,2-1 1 0,-2 0-3 0,0-3 2 16,2-6-4-16,1-2-2 0,1-4-1 0,5-2-19 15,0 1-34-15,4-3-59 0,1-3-127 16,0-2-338-16,2-5-938 0</inkml:trace>
  <inkml:trace contextRef="#ctx0" brushRef="#br0" timeOffset="266429.4292">3276 17441 1794 0,'2'2'205'0,"-4"-1"-82"15,2 3-18-15,0 1 47 0,-2 4 27 16,-2 1-5-16,0 1-42 0,1 4-39 0,-2 1-16 15,2 4-15-15,1 4-15 0,1-5-5 0,-1 5-13 16,0-2-4-16,0 6-6 0,2 1-7 0,0 2-5 16,0 0-9-16,4 4 1 0,-1-4-8 15,-1-1-6-15,3 2-26 0,0-4-37 0,-1-4-50 16,3-6-87-16,1-7-183 0,-1-4-497 0,1-3-599 16</inkml:trace>
  <inkml:trace contextRef="#ctx0" brushRef="#br0" timeOffset="266719.8557">3517 17503 1493 0,'3'-2'425'0,"7"-1"-118"0,-1 2-103 16,0 2-39-16,2 2-33 0,0 1-37 0,-1 5-21 16,2 2-17-16,4 5-17 0,-3 5-13 0,-2 0-5 15,2 5 1-15,-3 2-3 0,-1 5-1 0,-4 6-9 16,-2 0-7-16,-3-1-1 0,-1-5-3 15,0-5 6-15,-2-3 0 0,0-6 1 0,0-2-6 16,-1-3 0-16,2-4 2 0,1-2 0 0,-2-2 6 16,3-1-4-16,0-3-4 0,1-1 4 15,1-1 4-15,3-1 9 0,1 1 10 0,5-4-2 16,5 1-5-16,-1-5-10 0,5-1-5 0,1 0-5 16,2-1 4-16,2 4-3 0,1 0-8 0,3 0-8 15,3-1-20-15,4 2-19 0,4-1-33 0,0 2-58 16,-1 0-130-16,6-1-423 0,-1 2-911 15</inkml:trace>
  <inkml:trace contextRef="#ctx0" brushRef="#br0" timeOffset="267035.2662">5413 17574 1927 0,'-10'-11'190'0,"-1"-3"34"16,-3-2 9-16,-2 3-20 0,3 7-40 0,-5 1-52 16,6 0-37-16,-3 5-27 0,1 4-17 0,3 2-19 15,1 5-8-15,0 6-2 0,0 2 4 16,0 3 4-16,2 4 3 0,2 2-4 0,-1 5-8 15,3 1-3-15,0-2-6 0,2-2 2 0,-2 3 3 16,1 0-4-16,0 2-3 0,0 1-8 0,-1-7-10 16,0-1-5-16,3-5-12 0,1-2-24 15,0-3-33-15,0-5-55 0,0-2-94 0,0-5-173 0,0-4-363 16,-2-3-341-16</inkml:trace>
  <inkml:trace contextRef="#ctx0" brushRef="#br0" timeOffset="267351.6681">5167 17483 1302 0,'4'-8'436'0,"4"-2"-97"15,6-3-86-15,1 6-45 0,2 4-38 0,-1 1-37 16,5 2-34-16,0 3-25 0,4 5-22 16,2 3-15-16,-1 2-15 0,4 4-6 0,1 4-3 15,-2 3-3-15,1 4-4 0,-2 2-4 0,-3 4-2 16,-5 2 0-16,0 0 5 0,-7-2-5 15,-3-2 2-15,-2 2 0 0,-7-3-5 0,-2-2 6 16,-5 0-1-16,-4-6 6 0,-3 2 2 0,-1-4-5 16,-6-1 0-16,-1-1-2 0,-7-6 5 0,3 2 5 15,-4-4-3-15,1-5-1 0,-2 0-7 16,0-4-2-16,2-4 4 0,3 0 2 0,-3 0 1 16,5-5-2-16,3 2-2 0,1-5-3 0,4-2 4 15,1 0 2-15,5-1-10 0,6 0-13 0,-1 3-29 16,9-4-42-16,3 3-51 0,3-4-100 15,7 2-273-15,6 3-640 0,2-4 59 0</inkml:trace>
  <inkml:trace contextRef="#ctx0" brushRef="#br0" timeOffset="267607.2745">5988 17741 1975 0,'-7'0'287'16,"-1"-1"3"-16,-2-2-28 0,7 1-29 0,0 2-41 16,3-1-60-16,0 0-47 0,1 1-40 0,2-3-21 15,-1 0-9-15,6 0 0 0,3-2 1 0,7-1-8 16,4 1-1-16,-1-1-5 0,8-3 2 0,2 8 5 16,-1-3-3-16,3 4-5 0,2-2-6 15,-2-3-9-15,1 3-4 0,-3 0-7 0,1 2-24 16,-5 0-35-16,-1 2-29 0,-5-1-43 0,-8 0-64 15,-2 1-130-15,-7 2-332 0,-4 1-482 16</inkml:trace>
  <inkml:trace contextRef="#ctx0" brushRef="#br0" timeOffset="268142.6192">5950 17938 167 0,'0'-3'787'0,"0"3"-307"0,2-4-130 0,7 0-75 15,3-1-85-15,3-2-42 0,4 1-49 16,5 1-38-16,3 0-22 0,6 0-18 0,2 2-8 16,4-2-6-16,6 4-11 0,0 1-14 0,1-1-21 15,2 2-27-15,3-1-64 0,2 1-33 16,2 4-41-16,4-5-95 0,-1 0-53 0,-1-4-30 16,2-2 22-16,-7 1 111 0,-8-2 123 0,1-1 80 15,-9 0 44-15,-1-7 38 0,-11 1 59 0,-4-4 93 16,-5 0 122-16,-8 2 102 0,-1-1 23 15,-7-1-37-15,-4-1-87 0,1 2-93 0,-6-2-50 16,-1 2-33-16,-2 1-25 0,-2 4-10 0,0-1-17 16,-3 1-9-16,-2 2-5 0,-3-1-13 0,-1 5-10 15,-1-2-12-15,-3 4-5 0,3 1-4 0,-1 2 3 16,-1 4-1-16,2 1-9 0,-3 3-2 0,6 0-8 16,1 1-2-16,1 5 4 0,1-4-7 15,7 6 2-15,2 1-2 0,1-3-11 0,8 3 5 16,1-3 1-16,2 5 1 0,7-2 4 0,1-2-2 15,4-2-4-15,8-4-1 0,4-3 6 0,6-1-2 16,7-1 1-16,2-2-4 0,0-3-4 16,-2-1 2-16,-3-2 3 0,-2-1 6 0,-7 1 1 15,-2-4-1-15,-4 5-5 0,-8-1-2 0,0 1 5 16,-5 2-1-16,-3 2 2 0,-3 2-3 0,-1 0-5 16,-1 5 3-16,0 1 1 0,-1 2 7 15,0 8 1-15,-1-3-2 0,-3 10 3 0,2 2-2 16,-3-1 5-16,3 3 1 0,-1-1 1 0,2 0-5 15,-1 4-5-15,2 2-6 0,0 0-2 16,2 0 4-16,1 0 1 0,2-19 30 0,-2 2-54 16,1-2-58-16,3 4-93 0,-1-2-385 0,3 1-1193 15</inkml:trace>
  <inkml:trace contextRef="#ctx0" brushRef="#br0" timeOffset="268789.0094">8254 17781 1923 0,'4'-11'159'0,"4"-1"41"0,1-3 1 0,0 7-29 16,-3 5-21-16,3 2-53 0,-1 7-38 0,-1 6-27 16,-2 5-1-16,3 8-1 0,-1-1 1 15,-3 8-1-15,-2 1-6 0,-1 6-1 0,-4 5-9 16,-1-2-5-16,-5 4-4 0,-1-4-2 0,0-1 0 16,-5-8-4-16,12-18 32 0,-4-2-7 0,4 0-7 15,-4-2 20-15,3-3-29 0,-3-1 24 16,2-3 3-16,-2-4-40 0,-7-8-1 0,3-13-15 15,-2-6 6-15,8-3 27 0,2-7-5 0,3-2-3 16,4-8-2-16,7-4-3 0,0-4 5 16,6-2 3-16,2-3 1 0,2-2 2 0,2 6-5 15,-1 4-5-15,7 7 3 0,0 12-3 0,-1 0 3 16,-2 11 4-16,1 5-10 0,-4 3 6 16,-2 7-6-16,-2 4 5 0,-1 7 3 0,-3 3-6 15,1 6 2-15,-4 4-4 0,-2 3 1 0,0 10 3 16,-7 2 0-16,0 3-3 0,-8 7-3 0,-4 2 0 15,-4 4-1-15,-7 1 4 0,-1 1 2 0,-2-2-2 16,-4-4-2-16,4-6-2 0,-3-5-3 0,6-4 5 16,1-6-1-16,6-4 0 0,2-3-14 0,2-6-26 15,6-3-48-15,2-5-63 0,3-4-101 16,7-2-356-16,6-9-969 0</inkml:trace>
  <inkml:trace contextRef="#ctx0" brushRef="#br0" timeOffset="269005.783">9183 17555 1691 0,'-4'3'375'16,"-4"-3"-51"-16,-5 4-98 0,-4 0-15 15,-4 6-24-15,-7 2-51 0,-3 2-27 0,-3 4-24 16,-5 4-9-16,-1 2-8 0,1 1-24 0,6 0-7 16,8-1-16-16,1-3-5 0,9-1-4 15,4-3-4-15,4 5-4 0,5-2-5 0,5-1 5 16,5 2-8-16,4-3 4 0,6 0 1 0,6-2-11 15,6 0 0-15,10-4-23 0,3-3-36 16,8-1-50-16,2-5-72 0,1 0-134 0,-1-5-437 16,7-2-905-16</inkml:trace>
  <inkml:trace contextRef="#ctx0" brushRef="#br0" timeOffset="269184.1064">9612 17738 115 0,'-12'2'506'16,"-1"-2"-107"-16,1 0-97 0,1 1-17 0,4 0-72 16,3-1-95-16,2 0-75 0,1-1-56 15,4 1-8-15,-1 2-3 0,0 2-3 0,2-1 3 16,3 1-47-16,1-2-103 0,0 1-276 0,2-1-366 16,-2 2 456-16</inkml:trace>
  <inkml:trace contextRef="#ctx0" brushRef="#br0" timeOffset="269489.0149">9518 17769 50 0,'-6'-2'624'16,"-6"0"-57"-16,0 0-130 0,2 0-63 0,4 0-82 15,-2 1-87-15,0 1-51 0,3 0-23 0,-1 0-20 16,4 0-13-16,1-2-4 0,1 2-16 0,0 0-8 16,2 2-12-16,0-2-9 0,4-2-5 15,4-1-10-15,6-2 0 0,11-1-15 0,5 0-3 16,2 2-9-16,2-2-7 0,1-2 6 0,-2 1-7 16,3 1 6-16,-4 2-5 0,0-1-5 0,-2 1 1 15,-4 0-6-15,-1 2-1 0,-7 2-13 16,-1 0-12-16,-7 2-23 0,-1-2-31 0,-5 2-24 15,-3 0-40-15,-3-1-62 0,-3 8-128 0,-4-1-343 16,-4 0-474-16</inkml:trace>
  <inkml:trace contextRef="#ctx0" brushRef="#br0" timeOffset="269699.7966">9700 17802 175 0,'-1'1'891'0,"0"0"-285"0,1 0-195 16,0 2-130-16,0-1-60 0,0 6-48 0,-1 0-28 15,0 3-6-15,1 3-33 0,1-1-17 16,0 3-19-16,1 2-16 0,-1 1-16 0,3-1-11 16,-2 5-6-16,0 0-14 0,0 4 2 0,2-1-9 15,0 1-4-15,-3-2 9 0,3 2-14 16,1-2-16-16,-3-14-1 0,5 2-56 0,-2-3-76 16,3 1-141-16,1-4-475 0,1 0-860 0</inkml:trace>
  <inkml:trace contextRef="#ctx0" brushRef="#br0" timeOffset="269912.7495">10158 17788 2203 0,'3'-3'393'0,"0"-2"-120"16,0-1-67-16,4-1-53 0,0 3-37 15,2 0-43-15,4 1-23 0,2 0-26 16,3-1-7-16,4-1-2 0,1 4-8 0,3 6-1 0,-3-2-6 15,3 2-4-15,-2 0-1 0,1-2 0 0,1 3-3 16,1 2-22-16,-4-1-33 0,0-1-57 16,-4 1-75-16,-6-1-171 0,0 5-643 0,-9 0-636 15</inkml:trace>
  <inkml:trace contextRef="#ctx0" brushRef="#br0" timeOffset="270080.9259">10265 17985 1169 0,'-1'2'521'0,"-2"-1"-106"0,0 1-132 16,3-1-72-16,0-1-48 0,0 0-54 0,1 1-36 15,4 0-18-15,-2 3-8 0,6-2-14 0,1 0-5 16,5 1-16-16,2-1-7 0,4 2-13 16,-1 1-44-16,4-3-70 0,3-2-157 0,3-3-564 15,4-1-773-15</inkml:trace>
  <inkml:trace contextRef="#ctx0" brushRef="#br0" timeOffset="270587.9559">10992 17604 1905 0,'-2'-2'440'0,"2"2"-102"0,0 2-130 0,0-1-77 16,3 3-35-16,2-2-25 0,3 4-5 0,8 2-8 15,0 7-9-15,6 3-16 0,1 4-18 16,2 2-6-16,-2 1-5 0,0-1 1 16,-2 0-1-16,0 2-3 0,-5 2-4 0,0-3-4 0,-1-1 4 15,-3-4 0-15,0-3 3 0,-3-4 0 16,-1-3-5-16,2-5 5 0,0-4-1 0,-1-4 5 16,2 0 2-16,2-5-3 0,5-1-3 0,1-6-2 15,3-2 3-15,2-4-1 0,5-3 7 0,-2-2-2 16,2-2-2-16,-2-1 5 0,1-3-4 15,-2-6 7-15,-3 3 4 0,-4-1-3 0,-4 9 1 16,-2 4-4-16,-6 2 5 0,-2 6 5 0,-3 3 9 16,-3 5 4-16,-1 5-5 0,-2 1 1 15,0 0-11-15,-4 2-4 0,0 2-4 0,-3 3-6 0,0 6 4 16,1 0-7-16,0-1 0 0,0 1-3 16,7 3 2-16,2-1 5 0,2 5-3 0,4-1 2 15,5 2-7-15,0-3 3 0,4 2 5 0,0 1-2 16,3 1 2-16,-1 0-7 0,5-2-4 0,-2 5 2 15,1-2 2-15,-3 2 5 0,-5 2-1 0,-1-3-1 16,-3 1-7-16,-5-2 3 0,-2-2 4 16,-3 0 0-16,-4 1 4 0,-2-3-3 0,-3-1-2 15,-3-3 3-15,0-2 5 0,-5-2 6 16,0 0-1-16,-4-4 0 0,2 0-8 0,0-5-8 16,2-1 8-16,0-5-6 0,1 1-2 0,1-4-15 15,2-5-31-15,2-1-27 0,2-4-55 0,2 0-65 16,3-4-137-16,5-3-665 0,6-1-680 0</inkml:trace>
  <inkml:trace contextRef="#ctx0" brushRef="#br0" timeOffset="270810.9996">11649 17587 680 0,'3'-2'930'0,"7"-2"-492"0,1-2-128 0,9 0-51 16,2-1-59-16,7-1-52 0,2-1-42 0,4 2-26 15,6-2-20-15,1 0-9 0,4 0 0 0,2-3 0 16,3 3 0-16,-4 1-9 0,-2 1-9 16,-5 1-5-16,-8 0-2 0,-3 2 2 0,-8 4-4 15,-9 0-10-15,-5 2-11 0,-4-2-2 0,-6 1 0 16,-4 3-2-16,-5 5 3 0,-9 6-17 16,-8-1-52-16,-6 2-118 0,-3-1-877 0,-7-1-713 15</inkml:trace>
  <inkml:trace contextRef="#ctx0" brushRef="#br0" timeOffset="273994.7206">14263 17544 1 0,'1'-1'0'16,"4"-4"336"-16,-3 1 93 0,0 0-25 0,-2 2-41 16,2 1-65-16,-1 1-66 0,-1 0-46 0,0 0-36 15,0 1-23-15,0-1-25 0,0-1-12 16,0 1-11-16,-1-2-12 0,-1 4-13 0,2-1-16 16,0 0-6-16,0 0-12 0,0-1-1 0,-1 3 0 15,1-6-4-15,0 3 6 0,0 3-2 16,0-6-2-16,0 6 11 0,1-7-4 0,-1 4 4 15,0 1-1-15,2-2-2 0,-2 1-1 0,1-2-4 16,3-2-3-16,-2 0-7 0,0-2-3 0,-1-1-3 16,0-2-2-16,1 2 0 0,-2-3 2 0,-3 3 6 15,2 1-2-15,-2-2 5 0,-5 1-7 16,0-1-5-16,-1 1 5 0,1-1-4 0,-5 1 4 16,0 1-1-16,-3-2-6 0,0 3 2 0,-3 1 2 15,1 0 3-15,-3 6-1 0,0 0-5 0,-2 2-1 16,-2 1-2-16,0 2 4 0,-4 1 3 15,5 3 2-15,-3 3-2 0,1 1-5 0,2 1-7 16,1 2 5-16,2 1 2 0,4 5 2 0,-2 1 3 16,7-2-6-16,2 4-3 0,7-4 2 0,3 2 0 15,3 0 3-15,8 2-4 0,1-4-1 16,7 2 7-16,2-7-3 0,8-3 6 0,5-2 1 16,7-6-4-16,4 0 0 0,2-4-2 0,0-6 0 15,4-4-4-15,-2-1 6 0,-1-2 1 16,-5-2-2-16,-2 0 4 0,-6-4-5 0,-6-6 6 0,-2 2 1 15,-7-1 1-15,-6 3 3 0,-6 4-6 16,0 0 0-16,-7 5 1 0,-3-1 2 0,-5 2 2 16,-1 3-3-16,-4 0-1 0,-2 5-7 0,-7 1-1 15,-4 6 5-15,-2 3-7 0,-2 4 7 16,0 5-4-16,1-2-3 0,6 4 4 0,2 0-3 0,3-1 4 16,4 2-3-16,4-2 2 0,7-1-4 15,2-2-3-15,5-1 5 0,8 3-2 0,1-4 4 16,7-4 0-16,7-5-3 0,2-7 8 0,2-4-8 15,5-6 9-15,-1-1-1 0,2-1-7 16,-4-2 7-16,3 0-6 0,-7-2 6 16,-7 0 1-16,-1 0 2 0,-3 1-2 0,-6-2-4 0,0 0 5 15,-5 3-7-15,-3 3 3 0,-3 4 5 16,-1 1-7-16,-2 7 2 0,0 0-3 0,0 2-1 16,-2 5-3-16,-5 1 3 0,-3 6 2 0,0 2-11 15,1 1 9-15,-1 0-7 0,3-1 2 0,0 1 7 16,5 0-8-16,-4 0 6 0,6-2-6 0,1 2 4 15,2-1 2-15,6-4-2 0,-1 1 5 16,2-9-6-16,4-2-1 0,-1-4-5 0,8-1-5 16,2-3 4-16,6-4-4 0,1-5 4 0,1 0-1 15,-1-5 1-15,-4 5 11 0,1 0 0 0,-9 2 4 16,3 0-2-16,-2 1 0 0,-5 4-5 16,0-1 2-16,-4 3 6 0,-3 3-10 0,-2 2 9 15,-1 2-4-15,-2 1-4 0,0 1 7 0,0 3-7 16,0 4 5-16,-1 2 0 0,-1 2-6 0,0-1 5 15,-1 1-3-15,1-1 6 0,-1 5-4 16,0-2 3-16,4 1-6 0,0 3-6 0,0-7 10 16,2-1-10-16,4-1-2 0,2-5-10 0,2-3-22 15,6-3-2-15,-1-4-7 0,3-5 5 0,-1-3 6 16,-1 0 4-16,3-7 10 0,-2-2 4 16,0-1 19-16,1-4 3 0,0 0 11 0,1-4 7 15,0-6-5-15,-2 0 10 0,0-3 0 0,-4 1 7 16,0 2 8-16,-3 4 9 0,-2 7 7 15,-2 4 4-15,-4 4 11 0,1 9-4 0,-4 1-6 16,-1 7-13-16,0 2-26 0,0 2-4 0,-2 3-7 16,-1 3 9-16,0 7 8 0,1 4 0 0,-3 7 2 15,3 1-9-15,-2 2-1 0,-3 2-5 0,3-1-5 16,-2 4 1-16,3-2-11 0,-1 0 7 16,3-6-5-16,1 2-1 0,1-4 6 0,-1 0-7 15,3 3 0-15,-1-5-9 0,0-5-10 0,4-1-26 16,-2-5-29-16,6-5-42 0,-2 0-50 15,1-4-29-15,2-3-108 0,-1-7-251 0,-1-4-505 16,-2-2-55-16</inkml:trace>
  <inkml:trace contextRef="#ctx0" brushRef="#br0" timeOffset="274143.5876">15377 17740 1 0,'-7'-7'650'0,"0"-4"27"15,1 0-159-15,0 2-101 0,5 0-109 0,0 3-87 16,1 1-78-16,1 0-51 0,6 1-34 15,2 1-33-15,5 0-8 0,3 1-11 0,6-1-4 16,1 2 1-16,10 1-16 0,1 1-27 16,6 0-77-16,1 0-155 0,6 0-511 0,0-1-839 15</inkml:trace>
  <inkml:trace contextRef="#ctx0" brushRef="#br0" timeOffset="274405.2361">16526 17726 2296 0,'-1'-4'277'16,"1"-2"-15"-16,1-1-65 0,2-1-42 15,1-3-28-15,2 3-41 0,0 3-22 0,-1 0-23 16,5 3-20-16,0-2-4 0,3 2-11 0,3 0 2 15,-3 3-1-15,6-1-4 0,1 4 0 16,0-1-8-16,4 0 4 0,0 1-11 0,0-1-6 16,4 2-24-16,-5 0-50 0,5-2-51 0,-5-1-103 15,3 0-238-15,-7-2-641 0,-1 0-276 0</inkml:trace>
  <inkml:trace contextRef="#ctx0" brushRef="#br0" timeOffset="274600.9664">16486 17920 1601 0,'2'4'327'0,"-1"-2"-59"0,5 1-8 15,-2-1-10-15,6 0-63 0,1 3-73 16,8-1-27-16,2 1-16 0,0-1-27 0,7-2-6 16,-1 0-18-16,3 1-9 0,2-1-3 0,2 1-14 15,5-2-32-15,-1-1-81 0,-1-2-231 16,1-4-855-16,3-1-362 0</inkml:trace>
  <inkml:trace contextRef="#ctx0" brushRef="#br0" timeOffset="276225.5451">18773 17435 1 0,'0'0'0'0,"0"-5"0"0,1 2 149 0,-1-1 226 16,0 1-59-16,2 0-23 0,-2 1-24 0,1-1-16 16,2 2-22-16,-1-1-39 0,-1 1-29 15,2-1-28-15,-3 1-20 0,1 1-22 0,0 0-19 16,1 0-19-16,-2 0-13 0,0 0-11 0,-2 0-7 15,2 3-8-15,0-3-6 0,0 1 3 16,0 2 4-16,2 1 13 0,-2 2 5 0,1 0 3 16,0 3-3-16,1-1-4 0,0 1 2 15,-1 3-3-15,2 1 2 0,-2 3-3 0,2 0-6 16,0 2-2-16,-1 0-2 0,3 0-2 0,0 5 2 16,0 0-4-16,-1 2-4 0,2 2-5 0,-3-2-1 15,3 4-3-15,-2-5 2 0,-2-1 1 0,2-2-3 16,0-3 0-16,-3 3-2 0,3-5 0 15,-1 2 7-15,-2-2-5 0,2-5 2 0,-2-2-5 16,1-4-2-16,-1 0 2 0,0-3 3 0,-1 1 3 16,0 1 0-16,0-2 1 0,0-1-1 0,0-2 2 15,0 2 7-15,0-2 2 0,0 1 3 16,0 1-2-16,0-4-3 0,0 3 2 0,0-3 1 0,0 3 0 16,0-1-5-16,-1 0-7 0,0-1-8 15,-1-3-2-15,2 3-7 0,-1-2-15 0,1 2-28 16,1 0-51-16,1-4-66 0,3 1-109 0,2-1-314 15,5 1-854-15</inkml:trace>
  <inkml:trace contextRef="#ctx0" brushRef="#br0" timeOffset="276747.9573">19862 17599 577 0,'1'-6'552'16,"1"-4"-168"-16,3-4-49 0,0 6-46 0,4-4-37 15,0 4-71-15,1 1-73 0,1-2-41 0,1 4-25 16,5 2-4-16,-3 2-9 0,4 1-8 0,1 4-4 16,-2 3-10-16,0 1-2 0,0 5 0 15,-5 1-4-15,0 1-1 0,-3 4-2 0,-2 0 0 16,-6 0 0-16,-1 3 8 0,-4 1 1 0,-2 2-1 15,-4-2 3-15,-2 0-4 0,-2-7 5 0,-4 2 4 16,2-3 0-16,-1-1-3 0,-2 4-5 16,3-4 3-16,5-1 2 0,-1-2 4 0,5-6 4 15,4-1-5-15,1-2 4 0,2-2-5 16,1-2 7-16,0 3 10 0,2-4-4 0,4 1 8 0,7 0-9 16,1-9-9-16,10 1-3 0,1 1-1 0,4-1-2 15,2 4-4-15,1 2-4 0,-2-3-2 0,2 2-2 16,1 1 2-16,0 2-4 0,-2 0-12 15,4 2-27-15,-2-1-41 0,2-1-46 16,-4 0-92-16,-1 0-157 0,2-1-451 0,-1 2-723 0</inkml:trace>
  <inkml:trace contextRef="#ctx0" brushRef="#br0" timeOffset="276995.3114">20949 17604 407 0,'1'-6'744'0,"3"-2"-138"0,2 1-160 15,-4 1-105-15,1 4-92 0,-2 0-87 0,1 2-57 16,-1 0-33-16,-1 1-26 0,0 1-6 16,2 3-3-16,-1 0 8 0,3 4 3 0,0 4 0 15,-2 1-5-15,5 6-4 0,-5 0-12 0,0-1-10 16,2 4-1-16,0-1-11 0,-3 2 5 16,2 3-2-16,-3 0-8 0,1 1-5 0,-1 1 3 0,0-4 2 15,2-1 0-15,-2-3 0 0,1 0-5 16,-1-4-11-16,1-3-16 0,-1-2-20 0,0-2-34 15,1 1-35-15,-1-4-54 0,0-3-83 0,0-1-171 16,0-4-415-16,0-4-691 0</inkml:trace>
  <inkml:trace contextRef="#ctx0" brushRef="#br0" timeOffset="277432.1542">20893 17543 1313 0,'1'-3'460'16,"3"-3"-109"-16,-2-3-70 0,-1 6-57 0,-1 1-84 15,0 2-68-15,0 0-42 0,0 4-21 0,-1 5-3 16,0 0 4-16,-4 4 6 0,0 2-1 0,0 3 5 16,-1 2 4-16,-5 1-7 0,0 1 5 15,-1-1-9-15,-3 2-2 0,0 0-1 0,-2-3-2 16,2 0 0-16,0-5-3 0,4-5 1 0,0-2-4 15,1 0 6-15,3-2 2 0,4 0-9 0,0-2 6 16,0-1-8-16,3-3 2 0,2-2 10 16,0 2 1-16,2 0 10 0,5 0 1 0,4 0 2 15,6-1-6-15,6-3-4 0,0 1 1 0,6 0-9 16,-1-1 4-16,1 0-3 0,0-2-5 0,0 2 8 16,0-2-4-16,-2 3 1 0,1-1-4 0,-2 0 0 15,-4 0-2-15,-1-1-1 0,-5 2 10 16,1 0-6-16,-9-1 8 0,-1 1 1 0,-4-2 2 15,-1 2 9-15,-3 0-2 0,-1 2 5 0,0 2-2 16,0 0-10-16,-1 1-1 0,0-2-9 16,-1-2 2-16,-1 2-6 0,1 0 3 15,0 2-4-15,-2-4-6 0,2 2 8 0,1-1-10 16,0 0 0-16,2 2-10 0,-1 0-27 0,1 1-38 0,1 0-66 16,2-3-124-16,-1 1-398 0,7-1-993 15</inkml:trace>
  <inkml:trace contextRef="#ctx0" brushRef="#br0" timeOffset="277833.2624">22058 17536 1662 0,'-9'-3'392'0,"0"-3"-87"15,-4-1-62-15,4 4-44 0,1 1-57 0,1 1-51 16,0 3-35-16,-2 2-9 0,3 1-11 0,-3 4-7 16,2-2 10-16,-2 2-13 0,2 4 4 0,2 1-3 15,-3 4-5-15,4-1 1 0,-2 1-1 16,6 1 0-16,1 2-5 0,6-1 4 0,-3 3-5 16,6-3-5-16,0-3 6 0,2-1-11 0,3 1 3 15,-3 4-2-15,1 1-7 0,3-2 1 16,-4-2-3-16,-2-2 2 0,-2 1 0 0,-2-4 3 15,-1 3-4-15,-4-1-3 0,-1-4 9 0,-1-1-7 16,-4-3 4-16,2 0 4 0,-1-2-10 16,-2 1 12-16,2-3-1 0,-3-2 4 0,-4-1 3 0,1-1-6 15,-1 1 1-15,-6-3-10 0,3-4 6 16,-5 3-6-16,-1-2 1 0,0 0 3 0,-1 1-16 16,0-2-4-16,1-2-26 0,-1-2-27 15,2-2-31-15,3-1-54 0,1-1-77 0,5-1-216 0,0-4-617 16,1-3-374-16</inkml:trace>
  <inkml:trace contextRef="#ctx0" brushRef="#br0" timeOffset="278058.8314">22021 17549 514 0,'8'-4'723'15,"8"-3"-218"-15,4-1-151 0,1 2-41 0,0-1-78 16,-1 3-80-16,2-3-46 0,-1 3-31 15,5-1-16-15,-5 3-20 0,2 0-21 0,-2 2-8 16,-1 0-12-16,-1 0 4 0,0 2 0 0,-5-1-3 16,2 1-1-16,-4 2-6 0,-3-2 3 15,-3 0-8-15,0 1-2 0,-4 2-16 0,1 0-44 16,0-4-69-16,-2 2-164 0,1-1-469 0,2-2-809 16</inkml:trace>
  <inkml:trace contextRef="#ctx0" brushRef="#br0" timeOffset="278383.7553">22940 17658 1269 0,'-6'4'471'16,"-1"1"-168"-16,-6 4-32 0,1 0-32 16,-3-1-31-16,-2 5-46 0,-3 0-32 0,1 1-32 15,4-3-19-15,-1 1-14 0,6-2-17 0,2 3-7 16,5 4-13-16,0-2-10 0,3 0-1 15,1-3-1-15,2-3 3 0,4-3 1 0,1-1 3 16,3 0-5-16,4-4-5 0,5-1 6 16,1-1-10-16,4-1 2 0,-1-1-1 0,2 1-9 0,-2-4 3 15,-5-4 0-15,0-4 7 0,-6 0-1 16,-2 0 2-16,-1 0-5 0,-3 3-6 0,-5-4 5 16,-1 0-3-16,-2 1 3 0,-5-2 1 0,0 2-8 15,-2-2 3-15,-4-1-6 0,-4-2 3 16,-3 2 7-16,-2 2-6 0,-2 2 1 0,-6 3-10 15,3 0-2-15,-3 1-7 0,2 3-9 0,6 1-17 16,9 6-38-16,4 1-37 0,6 2-52 0,5 1-88 16,7 1-180-16,8 1-573 0,5 1-476 0</inkml:trace>
  <inkml:trace contextRef="#ctx0" brushRef="#br0" timeOffset="278721.0503">23587 17662 409 0,'4'-4'755'0,"3"-3"-197"0,3-1-158 0,-5 2-88 16,1 2-64-16,-3 1-65 0,-1-2-39 0,-2 2-29 16,1 1-24-16,-1 2-24 0,-1 0-26 15,1 3-24-15,-2 2-14 0,0 1 4 16,-3 4 4-16,2 7 9 0,-5 3-2 0,3 2-6 16,-2 1 0-16,4-6-5 0,-2 3 0 0,4 2 2 15,2-1-5-15,5 2-2 0,1-4-4 0,5-6 2 16,1-1 4-16,6-2 7 0,2 0 2 15,3-3-5-15,4-3 2 0,0-4-5 0,1-4 2 16,-4-3 6-16,-4-3-2 0,5 0 5 0,-6-4-6 0,-5-3 3 16,0-2-2-16,-6-5 3 0,-4 3 8 15,-3 4-8-15,-2-6 5 0,-1 1-4 0,-2-6-2 16,-5-1 7-16,-3 0-7 0,-8 4-1 0,-2 2-8 16,-6 4-3-16,-5 4-1 0,-1 2 4 15,-7 1 1-15,-2 5-7 0,1 4-5 0,3 3-26 16,7 4-56-16,5 3-108 0,3 7-352 0,8 3-1226 15</inkml:trace>
  <inkml:trace contextRef="#ctx0" brushRef="#br0" timeOffset="287903.5831">19188 18356 1 0,'0'-1'0'0,"0"1"0"0,-1 0 0 16,1 0 0-16,-2 0 0 0,2 0 0 15,-1 0 0-15,1 0 0 0,0 0 0 0,-1 0 0 16,1 1 0-16,-1-1 0 0,1 0 0 0,0 0 0 16,0 2 0-16,-2-1 0 0,2 0 0 15,-2 0 0-15,1-1 0 0,-1 0 0 0,1 2 0 16,-1-2 0-16,-1 0 0 0,1 0 0 0,-2-2 0 16,3 2 0-16,-3 0 159 0,0 0 3 15,2 0-23-15,0 0-15 0,1 0-30 0,-1-1-32 16,2 1-12-16,-1 0-25 0,1 0-9 0,0 0-17 15,0 0-17-15,1 0-4 0,-1 0 3 0,0 0 7 16,0 1-2-16,0-1 5 0,0 2-6 16,0-2 4-16,1 0 14 0,-1 0 2 0,1 3 12 15,0-3 4-15,-1 0-2 0,2 0 7 0,-1 0 4 16,2 1 8-16,-2-1-4 0,1 0 1 0,1 0-11 16,-1 0-8-16,2 0 7 0,1 0-2 0,0 1 4 15,1-1-3-15,2 0-8 0,3 0 3 16,-1 0-7-16,1 0 11 0,3 1 0 0,-1-1-2 15,4 0-10-15,-1-1-15 0,2 1 10 0,3-1-8 16,-3 1 13-16,3-1 1 0,-1 1-11 16,3-3 2-16,-2 3-1 0,0 0 5 0,1 0 6 15,3 0 0-15,0-2-3 0,0 2-8 0,0-1 0 16,1 0-5-16,0 1 8 0,2-1 7 16,-1 1-10-16,-1-2 4 0,0 2-9 0,-1 0 5 15,2 0 7-15,-3 0-1 0,3 0-2 0,-4 0-9 16,1 0-2-16,0 0 3 0,-3 0 7 15,1 0 6-15,-3 0-8 0,2 0 1 0,-1 0-10 16,-4 0 6-16,3 2 8 0,-3-2-5 0,3 1 5 16,-5-1-12-16,4 0-1 0,-3 1 2 0,0-1-2 15,1 1 15-15,-1 1-6 0,0-2 6 0,1 0-8 16,0 0-2-16,0 3 8 0,3-6-5 0,0 6 8 16,2-6-11-16,-1 3-5 0,4 0 2 15,-1-2 3-15,1 1 8 0,3 1 1 0,-4-1 0 16,4 0-8-16,-2-1-3 0,3 2 10 0,-1 0-5 15,-1-1 9-15,1 1-9 0,-1-1-17 16,1 1 5-16,-1 0-4 0,0 0 16 0,-1 1 3 16,1-1 2-16,-5 1-5 0,4-1-5 0,0 0 6 15,-2 2-3-15,0-2 5 0,2 1-1 0,-3-1-10 16,5 1 7-16,-4-2-6 0,1 1 8 0,2 1 11 16,0-1-6-16,1 1-4 0,2-1-7 0,-1 0 2 15,0 2-4-15,2-2 9 0,-3 0 0 0,3 3-7 16,0-3 10-16,-1 1-10 15,1-1 8-15,0 1 4 0,1-1-4 0,-1 1 2 16,1-1-14-16,0 0 5 0,1 2-4 0,-1-2 10 16,3 0 4-16,-3 0-8 0,2 0 7 0,-3 0-9 15,0 0 6-15,1 0 8 0,-4-2-7 0,3 1 7 16,-1 1-8-16,1-1-7 0,-1 0 7 0,2-2 1 16,0 3 6-16,-1-2-4 0,1 2 4 15,2-1-5-15,0 0-3 0,-2 1 12 0,1 0-17 16,-1-1 5-16,1 1-2 0,-1-2-8 15,-2 2 12-15,2 0-2 0,-1 0 7 0,0-1-5 0,0 1 3 16,0 0-7-16,-1-1-2 0,-1 1 13 16,1-1-9-16,1-1 8 0,0 2-3 0,1-1-9 15,3 0 5-15,-3 0 0 0,1 1 7 0,1-1 2 16,-1 1 4-16,3 1-7 0,-2-2-4 16,0 2 19-16,2-1-5 0,-1 0 16 0,-2 2 0 15,4-2-17-15,-1 3 4 0,0-2-10 0,1 0 7 16,-3 0-2-16,2 2-1 0,-1-2-5 0,-1 0-11 15,3-1 7-15,-4 2-9 0,0-2 16 0,2 0 0 16,-2 0-14-16,0 0 10 0,-2 0-12 16,0-2 10-16,0 2 3 0,-1-1-2 0,-2-1-2 15,3 0-7-15,-2 1 8 0,1-1-8 0,-4-1 9 16,1 1 7-16,-4-2-13 0,-1 1 9 16,0 0-7-16,-5 0 5 0,-1-1 17 0,-4 2 8 15,-2-1 8-15,1 0 1 0,-4 0 3 0,-3-2-4 16,-1 3 1-16,-2-1-3 0,0 1-17 0,-1 0-7 15,-1 0-14-15,0-1 0 0,-3 1 3 0,2 0-7 16,-4 1-1-16,4-3-11 0,-4 4-5 16,3-1-4-16,-2 1-1 0,2 1-13 0,-3 3-53 15,5-1-158-15,0 2-530 0,1-3-194 0</inkml:trace>
  <inkml:trace contextRef="#ctx0" brushRef="#br0" timeOffset="290997.6175">5326 17284 1 0,'1'-3'0'0,"1"0"102"0,-1-1 359 0,-1 0-39 15,1 0-74-15,3 0-68 0,-1 2-59 16,-2-3-47-16,0 2-33 0,1 2-20 0,0-2-17 16,1 2-15-16,-1-1-16 0,0-1-12 0,-1 1-8 15,2 2-3-15,2-3-3 0,-2 1 2 16,4-1 0-16,1-2-3 0,-2 2 0 0,1-2-5 16,-2 3-4-16,0 0-5 0,2 1-7 0,-3 1-4 15,4 0-4-15,-4 1-2 0,3 1-2 0,1 0-1 16,-2 2-4-16,2-2-4 0,2 4 5 0,0 0-5 15,0 0 3-15,1 3 0 0,6-2 0 16,-5 0 2-16,1 0 0 0,3-1 5 16,-1 0-7-16,2 1 1 0,0 1-4 0,-3-2 2 0,4-1-8 15,-6 0 6-15,0 1 2 0,-2-1-7 0,0 1 4 16,-1-2-8-16,-3 1 2 0,-1-1 4 16,-1 1 1-16,0-4 0 0,-3 2-3 15,1-2-3-15,1 1-6 0,2-2 1 0,-4 0-4 0,0 0-14 16,2 0-9-16,-1-2-27 0,1 1-35 0,-1-2-33 15,1 0-49-15,1-3-75 0,-3 1-136 0,1-2-254 16,1-1-215-16,-2-1 323 0</inkml:trace>
  <inkml:trace contextRef="#ctx0" brushRef="#br0" timeOffset="291215.0506">5766 17187 1 0,'-1'-4'359'0,"-2"-6"234"15,0 1-74-15,2 3-105 0,-1 0-99 0,-1 0-80 16,0 3-55-16,1 0-32 0,1 1-28 15,0 1-25-15,0 1-17 0,-2 1-29 0,3-1-18 16,-1 2-17-16,-1-1-8 0,0 6 1 16,0 4 2-16,-4 0 1 0,3 6-2 0,-1-2-1 15,-1 2-5-15,0 0 0 0,0 1 1 0,2 1-2 16,-3-1 3-16,3 0-9 0,-3-2-2 16,2 0 0-16,-4-3-16 0,2 2-9 0,0-1-23 15,-1-3-31-15,3 1-40 0,-3-2-68 0,5-2-113 16,-2 1-228-16,1-2-409 0,1-4 56 0</inkml:trace>
  <inkml:trace contextRef="#ctx0" brushRef="#br0" timeOffset="291553.3066">5489 17328 1 0,'-5'-1'428'15,"2"-2"144"-15,-4 1-118 0,6 0-54 0,2 2-104 16,2-1-103-16,1-3-89 0,-1 1-31 16,5-1-15-16,5-2 4 0,4 1-1 0,1-2-9 15,4 1-2-15,-2 0-11 0,3 0-5 16,-1-1-4-16,3 0-4 0,-1 0-2 0,1-1-6 0,0 0-5 16,-1 0-2-16,-1-2 0 0,0 2 1 0,-3 1-4 15,-5-1 2-15,2 2-3 0,-5 1-1 16,0 0 5-16,-4-1-2 0,-1 3 8 0,-5 1 3 15,-2 2 2-15,0 0 5 0,0 0-3 0,-1 0 0 16,0 3-10-16,-1-3-4 0,-2 0-9 0,2 0-8 16,0 0 0-16,-4 2-12 0,1 1-10 15,-1 1-32-15,4-2-74 0,-2 2-156 0,1-1-706 16,2 1-635-16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26:23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3839 2016 1 0,'-2'-4'0'0,"-4"-2"0"0,2-2 0 16,1 2 248-16,2 1 51 0,0-1-23 15,-2 0-23-15,2 0-64 0,-2 1-44 0,3 1-36 16,-1 1-19-16,0 0-16 0,0-2-5 0,0 4 3 16,-2-2-7-16,2 0-3 0,-1 0-9 0,1 1-17 15,-3 0-8-15,1-1-8 0,-1 2-14 16,1 0 1-16,-1-1-3 0,-3 2 0 0,4 0 1 15,-6 0 4-15,3-1-2 0,-1 1-1 0,3 0 0 16,-2 0-5-16,-2 1 0 0,2 2 1 0,-2-2-4 16,1 2 5-16,-2-2-2 0,0 1 0 15,2-1 4-15,-5 2-1 0,0-1 0 0,1 0 0 16,-3 0 3-16,-1 1-5 0,2 0 2 0,0 0 0 16,-2 0-6-16,1 0 4 0,3-1 1 0,-4 1-2 15,3 0 3-15,-1 1-4 0,1 1 3 16,1-3-1-16,-3 1 1 0,1 0-1 0,0 0-2 15,2 1 0-15,-3-1-1 0,1 2 2 0,3 0-2 16,-1 0-1-16,1-1 4 0,-1 1-6 0,1 3 2 16,1-5 0-16,-1 3-3 0,-1 4 5 15,1-2 0-15,-1 0 3 16,-1 3-1-16,-2 0 2 0,0 0 0 0,0-2-4 0,-3 1 6 0,4 3-6 16,-4-2 1-16,4 0-1 0,-2 0-2 0,3-1 3 15,0-3-2-15,0 1 2 0,1 0 0 16,-2 0-1-16,2-2 1 0,1 3-2 0,1-2 3 15,-1-1-4-15,2 3 0 0,0-1 1 0,-1 0-5 16,0 1 6-16,-1 1-2 0,-1 1 1 0,0 0 2 16,0-2-1-16,-3 4 0 0,3 0-1 0,-3 3 2 15,2 2-1-15,-5 0-1 0,2-1 2 16,-4 0-3-16,2 2 4 0,-1-2-2 0,4 0 0 16,-3 0 2-16,2 2-1 0,0-1 0 0,1-1-1 15,0 0 0-15,1-1 0 0,3-1-1 0,0 2-2 16,0 0-3-16,1-2 2 0,1 2 0 15,1 1 3-15,0 0 1 0,-2-1 0 0,2 3 0 16,0-1-1-16,0 1 0 0,2-1 1 0,-2-2-1 16,-1 3 1-16,3 0-1 0,-3 2 2 0,-1 1-1 15,0 3 1-15,-3 1-1 0,2 0 0 0,-1-1 1 16,1-1-1-16,0-1-1 0,0 1-1 16,3-2-1-16,2-4 1 0,0 0 2 15,2-2-2-15,2-3-2 0,0-1-1 0,1 1-2 16,0-1 1-16,0 2 4 0,0-1 0 0,1 1 3 15,-1 0-1-15,3-1-2 0,-2 3 1 0,2-3-1 16,0 3 2-16,-2 1 0 0,2 1-1 0,0-1-1 16,0 4 1-16,-2 2 0 0,4 1 0 0,-2 4 4 15,-1-1-2-15,2 1-1 0,2-1-1 0,0 0 0 16,-2-2 0-16,6-1 1 0,-2-1-1 16,3-1 0-16,1-2 6 0,0-1 5 0,1-1 1 15,1-2 4-15,-2-4-2 0,5 0-1 0,-4-1 3 16,4 1 0-16,-4-1 2 0,5 0 2 15,-3-2-2-15,3 2-2 0,0-3-1 0,0 3-6 16,1-3-1-16,-1 4 3 0,4-2-5 0,1 1 0 16,-1-1-2-16,1 1-3 0,-1 3 1 0,1 2 3 15,0-2-1-15,2 0 1 0,1 2 1 16,1-5 5-16,2 1 13 0,2-5 9 0,2 2 5 0,1-5 5 16,0 0-6-16,1-2-7 0,-2 1 0 15,4-2-5-15,-2 0-2 0,2-2 5 0,-3 0-3 16,3 0-3-16,-5 0-4 0,2 3-1 0,-2-3-1 15,4 0-4-15,-4 0 0 0,-2 0 0 16,1 0 3-16,-1 0 0 0,-2 0 1 0,2 0-4 16,-1-3-3-16,-1 3-3 0,1 0 2 15,1-1 1-15,-2 0-3 0,1-1 2 0,0-2 0 16,-3-1-5-16,1 0 6 0,0-5 2 0,0 3 1 0,1-3 4 16,2-1-2-16,-1-1-2 0,-1-1 2 15,1 1-2-15,-2-2 4 0,0 0 1 0,-1 2 1 16,0-4-2-16,0 2 2 0,3-2 3 0,-2-4-1 15,0 3 7-15,0 0-6 0,1-3-1 16,-2 2 1-16,1-1-4 0,-5 3 2 0,0-2 0 16,3-2-4-16,-1 0-7 0,-4 0 4 0,3-2-3 15,1-1 1-15,0-1 8 0,0-2-8 0,2-2 0 16,1-1-1-16,-1-2-3 0,2-2 3 16,-2 0 1-16,0-1-2 0,0 1 0 0,-2 1 0 15,0-1 2-15,-4 4 3 0,-1 1 13 0,-1 1-1 16,-6 4-3-16,3-2-3 0,-2-3-14 15,-1-1-2-15,4 0 1 0,-3 0 0 0,0 1 0 0,0-1-2 16,-2-3 1-16,-4-1 0 0,1-4 4 16,0 1-5-16,0-1 0 0,-3 3-2 0,0 1-4 15,-1 2 4-15,-2 3 2 0,1 1-1 16,-2 3 0-16,-1-1 0 0,-1 2 0 0,-1-3 0 0,-1 2 1 16,0-1-2-16,-3-1-1 0,1 0 1 0,-5 2-1 15,3 0 0-15,-2 0 2 0,-2 1-2 16,-3 2 1-16,0 0-2 0,1 0-1 0,-3 0 1 15,2-1 1-15,0 2 2 0,-1-1 0 0,3 0-1 16,-3 3-2-16,1-4 0 0,1-1 1 16,0 0 2-16,0 0-1 0,-1 0 1 15,0 3-4-15,-2 3 0 0,0 0 0 0,1 0-1 0,-3 1 2 16,2 4-3-16,1-2 3 0,-4 1-1 0,3 0 0 16,0 2 1-16,0-1 0 0,1 5 0 15,-3-3-1-15,3 1 1 0,-3-1-1 0,3 0 2 16,-1 3 3-16,-1 1-2 0,3-1 3 0,0-1-3 15,-1-1 0-15,0-1 1 0,-1 2 1 16,1-2 0-16,0 0-1 0,-2 1-1 0,3-4 0 16,1 6-2-16,-4-2 0 0,3 4 0 0,-2 0-1 15,0 0 0-15,1 0 2 0,1 2 1 16,-3 0-1-16,2 0 2 0,-4 2-6 0,1 1-1 0,-1 0-1 16,-1 2-1-16,2 1 2 0,-2-1 0 15,3 5 3-15,-1-5 2 0,1 2-3 0,2 0 2 16,-2-3 0-16,2 4 1 0,0-3 1 0,1 2-2 15,1-1-1-15,0 1 0 0,0 0 2 0,0-1 0 16,-1 4 2-16,-1-3-1 0,0-1-1 16,0 2 2-16,-1-1 2 0,1 0-4 0,0 1 0 15,2 0-2-15,-1 1-5 0,-1 0 5 0,-3 2 1 16,2-1 1-16,-1 1 4 0,-2 2-5 0,0 0-1 16,2 3 0-16,1-2-5 0,-3 0-1 15,4 0 0-15,0-1-3 0,4 1 2 0,-1 0 3 16,0 1 4-16,-1-2 1 0,3 0 6 0,0-2-3 15,3-1-2-15,-2 3 0 0,1-5-5 16,4 2 2-16,-1 0-2 0,1 0-4 0,1-1-2 16,1 0 0-16,-1 1 1 0,2 1 7 0,-2 0 7 15,-1 4-2-15,-1 0 0 0,0 3-1 0,0 0-5 16,-3 2 6-16,2-1 2 0,-3 4-2 16,-3-5 1-16,1 3 0 0,1-1-3 0,-1-3 3 15,1 1 1-15,0-2-2 0,1-1 0 0,2 0-2 16,0-2-2-16,0-2 3 0,2-1 3 15,-1-1 0-15,2-2 2 0,1-2-3 0,0 2-1 0,2-3 0 16,0 1 2-16,-1-1-2 0,2-1 1 0,0 0-2 16,0 0-5-16,0 0 2 0,0 0-3 15,2-1-10-15,-2 1-16 0,0-2-34 0,1 2-51 16,0 0-21-16,2 0-9 0,-1 3-51 0,2 0-93 16,4-1-286-16,3 0-680 0</inkml:trace>
  <inkml:trace contextRef="#ctx0" brushRef="#br0" timeOffset="478.2466">4058 1865 33 0,'-1'-6'333'0,"-3"-5"31"0,2 1-17 0,0 2-5 0,0 3-31 16,1 1-66-16,0 3-82 0,1 2-78 16,-1 0-61-16,1 2-46 0,-2 0-8 0,-2 3 10 0,2 5 16 15,-4 3 17-15,-4 4-2 0,1 5 0 16,2 3 4-16,-3 5-3 0,-4 2 4 0,0 5 0 16,-1 4-4-16,-1 4 2 0,0 3-4 0,2-1 0 15,-4 1 2-15,4 3-3 0,-2 0 1 16,2 3-2-16,2 2-1 0,2-3-5 15,2-1 5-15,-1-1 6 0,2-1 9 0,2 2 13 0,-1-3 1 16,2 3-6-16,-2-2-8 0,-2-2-9 0,2-2-4 16,-2-2 5-16,4-1 0 0,-5 1 2 15,3 2-2-15,-4 1-4 0,0 1-2 0,-2 1 1 16,1 0 2-16,-3 2-3 0,1-2 1 0,2 1-4 16,-2 1-2-16,0-3 1 0,0-2-3 15,3-3 1-15,-3-1 1 0,4-7-2 0,1-2 2 16,1-4-1-16,0-2 0 0,2-6-2 0,1-2 1 15,0-5 0-15,1-5-3 0,1-1 4 0,2-6-2 16,0-1 0-16,0-1 0 0,0-1-9 0,0 0-8 16,1-3-16-16,-1 3-34 0,1-3-52 0,2-1-89 15,-1-3-150-15,7-2-432 0,0-6-295 16</inkml:trace>
  <inkml:trace contextRef="#ctx0" brushRef="#br0" timeOffset="881.8951">4659 2031 759 0,'-2'-14'203'0,"-3"0"48"0,2-4 31 16,-1 6 8-16,0 3-13 0,2 5-44 15,-3 1-60-15,4 3-62 0,-1 0-53 0,1 2-47 16,0-1-25-16,-2 7 1 0,-3 6 6 0,-4 7 15 16,-2 8 5-16,-2 12 0 0,-3 2 1 15,0 7 0-15,0 5 0 0,-2 4-2 0,-1 5-2 16,-2 6 0-16,-1 7 0 0,0 1-1 0,2 2-4 16,1-2-3-16,5 1 0 0,0-4-1 0,4-4 2 15,2-3 1-15,-2-5 0 0,1 0 5 16,2-5 0-16,2-1-3 0,-1-4 3 0,3-4-7 15,-1-3 1-15,1-4 3 0,-2 0-2 16,1-1 1-16,-3-4 3 0,1 0 0 0,-1 1 0 0,0-3 7 16,-3-2-7-16,2 1-1 0,-1-6 1 15,-1 0-7-15,1-1 2 0,0-5-4 0,-1 0-10 16,2-5-15-16,-1 0-21 0,2-8-23 0,3-4-46 16,2-4-141-16,-2-2-609 0,0-5-620 0</inkml:trace>
  <inkml:trace contextRef="#ctx0" brushRef="#br0" timeOffset="1316.7647">2815 3096 697 0,'-10'-2'-1'16,"-6"-2"-8"-16,1 1 23 0,6 2 42 0,3 2 30 15,4 0-15-15,2 0-60 0,1 0-39 0,0 0 11 16,2 3 51-16,2 0 87 0,2 1 79 16,1 0 10-16,8-1-3 0,2 0-8 0,5 0-30 15,8-4-6-15,10-3-18 0,3-2-24 16,8-3-24-16,1-2-27 0,4 1-16 0,5 0-14 15,1-2 0-15,4-2-6 0,2 1-9 0,2 1 7 16,3-3-5-16,3 1-4 0,-3 0 2 0,3 0-11 16,-4 2-6-16,-5-5 0 0,-1 2-2 0,-4-1-2 15,-5 1-1-15,-5 1-3 0,-3 2 2 0,-4-1-1 16,-2 4-1-16,-8 0 4 0,-3 1-2 16,-5 1-1-16,-5 1 1 0,-4-1 0 0,-3 3-2 15,-5-1 0-15,-2 3-1 0,-3 1-5 0,-4 0 0 16,-2 0-6-16,-2 1-11 0,1-1-12 15,-3 1-28-15,1 1-3 0,-7-1-34 0,-2 6-88 16,-6-1-203-16,-7 2-516 0,-5 2-267 0</inkml:trace>
  <inkml:trace contextRef="#ctx0" brushRef="#br0" timeOffset="1850.0269">3220 2493 1413 0,'-1'-6'185'16,"-1"-1"21"-16,2-2-6 0,0 4 0 0,2 5-29 15,-2 0-61-15,-2 0-66 0,0 1-72 0,1 2-25 16,-1 5 4-16,-2 3 15 0,-1 8 32 15,-3 6 9-15,-3 5 0 0,-2 6 0 0,0 0-3 16,-2 3 3-16,0-4-3 0,3-1 2 0,2-8 3 16,1-2-5-16,2-8 0 0,0-1-3 0,1-2-2 15,2-6 2-15,4-1-1 0,-2-3 4 16,2-1 11-16,0-2 18 0,0-2 28 0,0 1 25 16,1 0 27-16,0-1 6 0,-1-1 1 0,3-1-52 15,1-10-43-15,-1-1-26 0,6-7-27 0,0-5 24 16,0-1 3-16,1 0 4 0,3-4-1 0,-2-3 0 15,3 1 5-15,1-2-8 0,-1 2 5 16,2 0 1-16,0 2 0 0,-1 4 10 0,-3 1-1 16,5 3 2-16,-5 4 6 0,-1 3 1 0,-2 5 0 15,0 2-4-15,-6 3-3 0,3 4-9 0,-4 3-9 16,-2 0-8-16,0 2-5 0,2 4 2 16,1 3 2-16,3 2 3 0,1 8 3 15,0 3 0-15,3 2 3 0,-2 4 2 0,2 0 2 0,0 2-3 16,0-1 1-16,0-3-1 0,3-2-5 0,-2 0 2 15,3-2-6-15,-2-1-10 0,-1-6-11 16,0 4-19-16,-1-3-24 0,1-1-30 0,-3 0-39 16,-3-1-45-16,-1-3-81 0,-3 0-139 15,-1-1-294-15,-2 0-205 0,-3 0 680 0</inkml:trace>
  <inkml:trace contextRef="#ctx0" brushRef="#br0" timeOffset="2048.991">3141 2721 323 0,'-13'-5'419'0,"-1"-2"-60"0,2 1 28 0,2 3-51 16,8-1-56-16,2 3-65 0,1 1-72 0,1-1-58 15,3 0-43-15,1-3-33 0,8 2-9 0,8-4 1 16,5-2-2-16,7-1-5 0,4 1-1 16,6 0-3-16,0-3-4 0,3 2-7 0,-4 0-38 15,-1 3-54-15,-4 2-97 0,-6 3-163 0,-5 1-239 16,-4 4-238-16,-6 1 528 0</inkml:trace>
  <inkml:trace contextRef="#ctx0" brushRef="#br0" timeOffset="2616.2022">2761 3428 1 0,'-3'-4'323'16,"-4"-1"72"-16,1 0 3 0,2 2-24 15,1-1-23-15,3 2-62 0,-2 0-72 0,2 2-54 16,-1 0-50-16,1 2-33 0,1-2-27 16,-1 0-15-16,0 2-3 0,0-2-1 0,0 0 0 0,1 1 0 15,-1-1 0-15,1 0-3 0,-1 0-4 0,0-3-3 16,3 1-9-16,1 1-1 0,5-1 1 15,4 0-5-15,5-3 4 0,6-1-4 16,4-1-5-16,2 4 2 0,2-1-4 0,0 0-1 16,-4 2 0-16,-3-1-1 0,-3 2 0 0,-5 1 1 15,2 0-2-15,-4 0-5 0,0 1 4 16,-5 1-1-16,0-1 1 0,-4 2 2 0,0-2-4 16,-3 3-1-16,1-1-1 0,-1 1 2 0,0 2-1 15,0 2 2-15,-1 4-1 0,-1 2-3 0,-1 2 6 16,-2 2 1-16,-2 1 1 0,0 0 6 0,-2 3-9 15,0 0 2-15,-3 1-1 0,0 0-2 0,0-2 5 16,2 2-4-16,-1 1 1 0,0 2 0 16,-2-1 0-16,1-3-3 0,5-1-3 0,-2-1-2 15,3-5-21-15,0 0-34 0,0-2-47 0,3-1-56 16,0-1-101-16,0 0-245 0,0-3-435 0,3-2-63 16</inkml:trace>
  <inkml:trace contextRef="#ctx0" brushRef="#br0" timeOffset="2920.8563">2904 3587 1487 0,'-3'-3'353'0,"2"0"-9"16,1 0-98-16,1 2-43 0,2 1-55 0,2-3-56 15,1-2-44-15,2-1-20 0,3-2-9 16,4-1-1-16,1 2-2 0,5-1-5 0,4 0 1 15,3 1-3-15,2 0-1 0,1 1-2 0,0-1-1 16,-1 2-1-16,0 2-2 0,-1 0 6 16,-3 2-7-16,3-3-1 0,-1-1 0 0,-4 3-4 15,-1-2 4-15,-2 2 1 0,-1-2-2 0,-3 2-2 16,-6 1 1-16,-4 0-2 0,-2 1 2 0,-4-2 6 16,-1 2-5-16,0 0 0 0,-1 0-3 0,1 0-8 15,-1 0 1-15,1 0-7 0,0-1-15 0,0 1-35 16,0-1-77-16,0 0-180 0,0-2-534 15,0 1-720-15</inkml:trace>
  <inkml:trace contextRef="#ctx0" brushRef="#br0" timeOffset="3749.628">5149 3172 1 0,'0'1'0'16,"0"-1"373"-16,0 0-1 0,0 0-34 0,0-1-44 16,1 1-68-16,-1 0-58 0,0 0-42 0,2 0-32 15,-1 1-26-15,-1-1-15 0,1 0-12 16,1 1-11-16,-1 0-2 0,-1-1-2 0,0 0-4 15,0 0 0-15,1 0-1 0,-1 0 2 0,2 0 2 16,1-1 6-16,1 0 31 0,2 0 14 0,4-5 8 16,6 2 2-16,4-5-33 0,4 1-15 0,1-4-10 15,1 2-9-15,0-1-1 0,3 0 1 16,0 0 0-16,1 1 2 0,3-3-2 0,0 3-3 16,5-4-1-16,-2 3-4 0,1-1 2 0,3-1 0 15,0 1 0-15,0-1 2 0,2 0-2 16,-1-5-1-16,4 2 1 0,2-2 0 15,4-1-2-15,0 2-1 0,1-1-3 0,1 1-5 0,-5-1 6 16,3 4-1-16,0-2 1 0,-2-2 3 0,0 2-4 16,-3 0 0-16,-1 0 1 0,-2 0-1 0,-2 0-1 15,0 1 1-15,-2 1-3 0,-3-1-6 16,-1 2 5-16,-2-2 2 0,0 3 0 0,-1-1 5 16,-6 1-3-16,1-1-7 0,-4 4 2 0,-2-1 2 15,-2-1-3-15,0 1 3 0,-1 0 0 0,-4 0-5 16,-2 4 1-16,4-1 1 0,-6-2 1 15,-2 5 3-15,-2-1-1 0,0 1-5 0,-2 2-1 16,1-1-2-16,-4 3-2 0,0 0-2 0,-1-2-8 16,-1 2-13-16,1 0-11 0,-1 0-9 15,-1 2-10-15,2-2-2 0,-3-2-11 0,2 2-36 16,-2-1-52-16,-4-1-96 0,2 1-153 0,-4 0-254 0,-3-3-164 16,-3 0 363-16</inkml:trace>
  <inkml:trace contextRef="#ctx0" brushRef="#br0" timeOffset="3953.1397">6793 2355 1 0,'0'-5'473'16,"0"0"24"-16,1-2-75 0,0 1-79 16,2 2-76-16,1 2-83 0,-2 2-76 15,0-1-41-15,4 1-25 0,-2 2-12 0,5 1 0 0,0 4 0 16,1 0 3-16,5 2 1 0,-1 4-2 16,0 1-3-16,4 1-4 0,0 0-6 0,-4 2-9 15,5 2 1-15,-6-1-3 0,2 3-2 0,-4-1 4 16,-3 0-8-16,-4 1-4 0,-1 0-2 15,-3-2-6-15,-3 1 1 0,-1-1-9 0,-3-4-11 16,-2 2-25-16,-1-1-41 0,-1-1-101 0,-1-1-243 16,-7 3-516-16,1-4 54 0</inkml:trace>
  <inkml:trace contextRef="#ctx0" brushRef="#br0" timeOffset="5205.2936">9151 1435 1 0,'-4'-10'0'0,"-5"-3"0"0,-1-3 0 0,2 0 196 16,4 5 145-16,-1 0-49 0,3-1-45 15,-1 1-36-15,-1 0-38 0,1 1-31 0,0 1-23 16,-1 1-22-16,2 0-9 0,-1 0-3 0,-3 0-10 16,2 3-16-16,-4-1-15 0,-1 2-17 15,-2 1-13-15,-1 0-6 0,-6 2-1 0,-3 1-1 0,-3 0 2 16,-2 1 5-16,-5 0 0 0,0 3 5 0,0-3 1 16,-2 3 1-16,2-1 4 0,3 0 4 15,0 0-1-15,3 0-2 0,-1 3-5 0,2 2-8 16,4-1 1-16,-2 2 0 0,2-1-3 0,0 1 5 15,0 0-7-15,-1 2-1 0,4-1 0 0,-3 3 0 16,2-3-2-16,2 6 1 0,-4 1 0 16,1-1-3-16,-3 2 1 0,-4 3 2 0,5 2-1 15,-3 2 2-15,-3 3-1 0,-3 0-3 16,-1 6 2-16,-1-1 0 0,-4 1 2 0,2 0-2 0,4-2-5 16,-1-1 0-16,5-3 0 0,3 1 4 15,3-5 2-15,1-1 2 0,4 0-1 0,-3 1 0 16,0 0 1-16,2 2-1 0,-1 1 1 0,2 1 2 15,0 3-5-15,-4-1 1 0,4 2-2 16,-4 1-1-16,0-2 4 0,-1 2 0 0,0 0 0 16,2 2-2-16,-2 4 0 0,3 2-1 0,-2 3 0 15,1 3-1-15,1 0 1 0,3 2 1 0,3 0-1 16,0-2 1-16,-1 0-2 0,2-2 1 16,3-4-1-16,-1-3-2 0,6-4 0 0,1 0 1 15,1-1 0-15,1-2 0 0,0-2 1 0,1-1 0 16,3 1 2-16,-2-1-1 0,4 1 1 0,-2 2 1 15,4 3 1-15,4 0 1 0,1 4-1 0,0-1-2 16,4 3-2-16,1 3 0 0,2 0-1 16,-1 4 2-16,3-1 3 0,-1-3-5 0,7 1 1 15,1-4-2-15,0-1-3 0,3-4 6 0,4-4 1 16,1-1 2-16,-2-5 3 0,4-1 1 0,0-2 0 16,1-3 0-16,-1 0 2 0,4-1-1 15,1 0 1-15,-1-4 0 0,-2 2-4 0,5-2 0 16,-2-4 0-16,4-2-1 0,0 0 1 0,0-2-2 15,3-3 3-15,-1-3-1 0,1-2-4 16,5-6 2-16,0-5-1 0,4-3 1 0,4-2 2 16,-2-5 0-16,0-2-2 0,-2-4-1 0,1 0 4 15,-2-1-5-15,1-1 0 0,-1-4-1 0,-1 1-2 16,-2-4 2-16,0 1 0 0,-4 0 1 0,4-1-4 16,-5-1 6-16,-3-2 1 0,-1-4 4 15,-3-3 2-15,-2 0-2 0,0-3 0 0,-2 1-1 16,0-2 1-16,-4-2-3 0,0 1-1 0,-3-2-1 15,-3-4-2-15,4-2 3 0,-2-1 1 0,-3 2 0 16,-3-2 4-16,0 2-5 0,-1-1-1 0,-5 0-1 16,-2 1 1-16,-4 4 1 15,-5-1-1-15,-2 5 2 0,-6-1-7 0,0-4 2 0,-5 0-2 16,-3-1 1-16,-4-1-4 0,-3 5-3 0,-4 1 0 16,-3 0-3-16,-2 2 8 15,0 3-1-15,-2 0-3 0,-3 4 1 0,0 2-7 0,-1 0 5 16,0 3 1-16,-1 2-5 0,-1 1 6 0,3 3-4 15,-1 1 1-15,-1 2 5 0,0 0-5 0,-1 0 2 16,0-1-4-16,0 3-3 0,-1 3 2 16,0 3 1-16,-3 2 2 0,-4 4 1 0,-3-1-3 0,-1 2 0 15,-5 4-2-15,3 1-1 0,-5 2 3 16,-1 1 3-16,-2 1 0 0,-1 1 6 16,0 4-9-16,1 6-1 0,1 0 2 0,-3 2-7 0,5 4 5 15,2 1-2-15,1 4-3 0,0 2 5 0,2 4-5 16,2 3-3-16,2 3-6 0,6 6-15 15,-2-1-17-15,6 3-34 0,3-3-37 16,0-4-40-16,9-7-30 0,6-5-24 0,2-3-64 0,8-4-165 16,0 3-374-16,3-1 191 0</inkml:trace>
  <inkml:trace contextRef="#ctx0" brushRef="#br0" timeOffset="5581.9664">9025 1246 1167 0,'0'-1'150'0,"-2"-2"-31"0,2 0-8 16,0 5-31-16,0-1 9 0,0 1-17 0,0-1-33 16,-2 1-15-16,1 3-11 0,0 7 10 0,-3 4 15 15,-4 7 8-15,0 4 2 0,-2 7 4 0,-1 5 6 16,-7 5-5-16,2 11 5 0,-4 5-10 15,-3 6-5-15,-2 7-9 0,4 4-9 0,-4 5-5 16,2 3-8-16,1 2 1 0,3-4-1 16,0-2 3-16,5-2 6 0,-4-5 1 0,5 3 2 15,-3 3-1-15,2-3-2 0,-3 0 2 16,5 2 1-16,-6-2 0 0,5 0 0 0,-5-3-3 0,2-4-5 16,-2-3-4-16,-1-2 3 0,2-3-13 15,3-1-1-15,1-7-4 0,2 2-8 0,-2-8 4 16,3-3-5-16,3-3-4 0,-2-5-7 0,1-4-5 15,0-2-7-15,5-7-12 0,-5-2-14 0,6-7-30 16,0-5-49-16,-2-6-58 0,4 0-74 0,0-7-286 16,3-1-270-16,-1-5 424 0</inkml:trace>
  <inkml:trace contextRef="#ctx0" brushRef="#br0" timeOffset="5936.8819">9662 1540 607 0,'7'-22'301'0,"3"-5"-29"0,1-2 42 0,-2 6-20 0,-7 9-25 0,3 3-47 15,-5 5-37-15,0 0-40 0,0 5-44 0,-1 1-49 16,-1 1-53-16,0 1-19 0,1 6-4 15,1 5 9-15,-4 8 21 0,-3 13 5 0,-3 4 2 16,1 11 0-16,-2 11 0 0,-4 11-6 0,-1 6 5 16,-5 8-1-16,1 9 0 0,-2 3 5 0,-2 0-8 15,1-2-1-15,4-6 1 16,0-2-3-16,2-1 2 0,0-5 1 0,0-1 1 0,3-5-1 16,1-3 3-16,1-4 1 0,-3-4-1 0,4-5 1 15,0-8-4-15,-2-6-4 0,0 1 0 16,-1-4-4-16,3 0-1 0,0-2-8 0,-1-2-19 15,1-1-38-15,0-4-72 0,0 1-133 0,3-3-263 0,-2-4-451 16,-1-4 81-16</inkml:trace>
  <inkml:trace contextRef="#ctx0" brushRef="#br0" timeOffset="6310.2656">7801 2670 1201 0,'-1'-1'-12'0,"0"0"-108"15,2 1 46-15,5 1 125 0,4 1 174 0,2-2 123 16,8 0-19-16,3-2-89 0,9-3-81 15,8 1-39-15,11-2-28 0,6-2-16 0,6-3-16 16,9 2-16-16,1-5-6 0,6-2-8 0,2 0-7 16,2 0-7-16,5 1-4 0,2-1-5 15,-4 0-1-15,5 2 1 0,-4-2-5 0,-4-1 1 16,-4 3 0-16,-8-1-3 0,-7 4 3 0,-6 0-2 16,-9 1-1-16,-5 0 0 0,-9 3-1 0,-3 0-1 15,-7 0-2-15,-6 4-2 0,-7 0-6 16,-4 1-2-16,-4 1 0 0,-4-1-10 0,-1 0-32 15,-3 0-60-15,-3-2-101 0,-3-2-187 0,-7 2-426 16,-5 0-359-16</inkml:trace>
  <inkml:trace contextRef="#ctx0" brushRef="#br0" timeOffset="6963.4659">8345 1957 1083 0,'-4'-8'290'0,"3"1"34"0,-1-2-27 16,4 3-45-16,2 5-63 0,-2 1-87 16,-2 0-67-16,0 4-39 0,0 1-11 0,1 4 8 15,-1 7 17-15,0 6 2 0,-2 6 5 16,-5 6 2-16,-2 5-3 0,-1 0 1 0,-1 1-4 0,-2 0-2 15,1-5 2-15,-1 1-4 0,2-6 1 16,1-6-2-16,5-5-1 0,-3-3 0 0,5-6 2 16,-2 0 0-16,3-3 3 0,0-3 4 15,0-2 7-15,-1-1 16 0,3-1 16 0,-1 0 16 0,1 0 13 16,0-2-16-16,-2-1-19 0,1-6-22 16,-5-2-22-16,2-5-4 0,1-2-5 0,-2-5-1 15,4-2-6-15,2-5-3 0,3-1-3 16,0-2-1-16,3-5 1 0,3-4 2 0,0 2 3 15,2-3 0-15,0 5 1 0,5 1 2 0,-3 3-2 16,5 3 5-16,0 3-2 0,3 3 3 16,0 0 5-16,4 5-2 0,-3 1 3 0,1 3-1 15,0 5-1-15,-1 4-1 0,-6 5-4 0,-3 4-7 16,-3 5-6-16,-3 4-2 0,-5 7 1 0,3 5 8 16,-6 5 6-16,-6 7 3 0,1 1 5 0,-8 4 0 15,-1 1 2-15,-3-6 0 0,2 1 0 0,-3-6 1 16,5-5 0-16,1-3 2 0,-3-6-1 0,5-5 0 15,2-3 2-15,4-2 1 0,-3-4-1 16,5-1 3-16,2-1 1 0,0 0 1 0,1 0 0 16,4-1-3-16,-3 0-5 0,2 1-3 0,5-4-2 15,2 1 0-15,7-1 2 0,-5 0-1 0,5 1-1 16,-6 2-2-16,2 1-1 0,-4 0-4 0,-3 4-2 16,1 0 1-16,-1 2 0 0,-4 5-1 15,0 1 5-15,1 2-2 0,-4 2 3 0,-1-2 1 16,-5 5 2-16,-2 1 2 0,-2-1-2 0,-3 1 1 15,2 1 0-15,-5-1 0 0,2 1 1 16,-4 1-3-16,4-2-4 0,-4 1-11 0,4 0-18 16,-3-1-45-16,3-2-102 0,-3 1-228 0,-2 0-550 15,4 0-345-15</inkml:trace>
  <inkml:trace contextRef="#ctx0" brushRef="#br0" timeOffset="7478.576">8116 2958 1038 0,'-2'-3'468'0,"1"-2"-85"16,-2 1-112-16,-1 4-62 0,2 0-49 0,2 2-61 15,-3 0-46-15,-3 0-24 0,1 4-11 0,-9 2 1 16,4 1 1-16,-2 4 2 0,0 0-1 0,2 2-2 15,0 0-5-15,3-2-6 0,5 2 3 16,2 0 3-16,2 0 3 0,5 0 7 0,2-1-3 16,2 1-1-16,2-2-1 0,2 0-4 15,-2-1 3-15,6-2-4 0,-5 2-4 0,3-4-2 16,-5 0-3-16,-1 0-2 0,-1-1 1 16,-1-1 2-16,1-1-4 0,-7 3 0 0,3-5 0 0,-4 4-2 0,-1-3 2 15,0 1 1-15,-1 0-1 0,-2-2 3 16,1 1 2-16,-2 2-1 0,-3 1 4 15,2 0-1-15,-4-2-2 0,-2 1 0 0,0 1-4 16,-3-2 0-16,-3 2-3 0,1-3-1 0,-2 0-6 16,-2 1-10-16,1-3-19 0,-3 0-34 0,4 0-57 15,-2-4-96-15,2-1-238 0,4-3-553 16,-2-3-159-16</inkml:trace>
  <inkml:trace contextRef="#ctx0" brushRef="#br0" timeOffset="7634.6423">8125 2919 1764 0,'17'-15'290'0,"6"-4"-43"0,9-6-73 15,4 1-51-15,-1 4-38 0,3 0-46 16,-6 1-37-16,4 8-31 0,-3-2-56 0,0 3-139 16,3 0-486-16,-5 2-836 0</inkml:trace>
  <inkml:trace contextRef="#ctx0" brushRef="#br0" timeOffset="8047.8209">7433 994 157 0,'8'-2'313'15,"-3"2"-51"-15,5-1-78 0,0 2-16 16,1 2-8-16,-1 4-37 0,0 1-25 0,1 2-14 16,-1 3-18-16,3 5-4 0,-2 1-8 0,-1 7-5 0,2 1 3 15,-1-1-2-15,0 2-4 0,5-2-2 16,-2 1-2-16,3 0-4 0,-2-2-6 0,4 0-6 16,1-4-8-16,-3-2-5 0,0 0-4 0,-1-3-9 15,-2-3-15-15,-1 0-31 0,-7-4-63 16,2-2-133-16,-7-1-212 0,0 0-333 0,-1-3 291 15</inkml:trace>
  <inkml:trace contextRef="#ctx0" brushRef="#br0" timeOffset="8240.9982">7685 1053 558 0,'0'-4'909'0,"-5"0"-614"0,3 1-71 0,2 5-130 16,0-1-83-16,-1 3-15 0,-1 2-2 0,-4 4 13 15,2 8 7-15,-5 2 1 0,-1 7 0 0,0 2-2 16,-1 8 7-16,-5 3 1 0,3 7-3 0,-1 0-8 16,-2-3-25-16,5-4-24 0,3-8-39 0,3-2-53 15,-2-5-74-15,-1-3-157 0,3-1-329 16,-2-5-1-16</inkml:trace>
  <inkml:trace contextRef="#ctx0" brushRef="#br0" timeOffset="8498.0012">7358 1281 1481 0,'3'-4'229'0,"1"0"-28"16,5-2-15-16,3 1-45 0,5 0-7 0,4-1-20 16,7 1-31-16,1 0-28 0,3-1-17 0,1 2-12 15,3 3-5-15,-3-1-4 0,1 1-2 0,3 0-5 16,-5-2-3-16,1 3-2 0,-2 0-3 15,0-1 1-15,-2 0 2 0,-1 0-2 0,-6-2-5 16,0 2 3-16,-1 0-1 0,-3-2 2 16,0 1 7-16,-7-1-9 0,0 1-1 0,-1-2-2 15,-1 1-9-15,-2 0-4 0,0 0-16 0,0-1-36 16,1 0-49-16,-3 3-104 0,3 0-270 0,0 3-515 16,1 2 188-16</inkml:trace>
  <inkml:trace contextRef="#ctx0" brushRef="#br0" timeOffset="9458.0838">10614 2317 1 0,'-1'-2'0'16,"-1"1"0"-16,-3-1 0 0,3-1 0 0,0 3 0 15,1-2 0-15,1 2 60 0,0 2 95 0,0-2-22 16,1 0-21-16,-1 1-14 0,1-1-9 15,0 0-18-15,-1 2-17 0,2-2 7 0,1 1 11 16,0 1 24-16,-1 0 45 0,5 0 21 0,3-1 3 16,1 0-5-16,1 1-26 0,2-2-34 0,3-2-22 15,3 1-18-15,-1 0-14 0,2-1-6 0,0 0-7 16,-1 0-7-16,3 1-2 0,-1-2-6 16,1 0-2-16,-2 2 1 0,2-1 6 0,-2 1 2 15,5 0 8-15,0-2 2 0,1 3-5 16,2-2 2-16,1 2-8 0,-3-1-3 0,4 1-4 0,0 0-1 15,2 0 1-15,1 0-1 0,3-1 4 16,2 1-3-16,0-1 3 0,0 1 3 0,2-3-1 16,1 1 4-16,2-1-6 0,0 0-1 0,-1 1-4 15,-1-2-4-15,2 0 0 0,-4 1-1 16,-2 0 0-16,2 1-2 0,-3-2 1 0,-2 2-1 16,0 1-3-16,-1-1 5 0,2 0-5 0,2 1-1 15,0 0 2-15,-2 1-5 0,0-1 3 16,-1 1-1-16,1-1-1 0,1 1 2 0,-1-1-3 0,1 1 1 15,-3-2-2-15,0 1 3 0,0 1-3 16,-2-1 0-16,2 1 2 0,-3 0-7 0,-5 0 5 16,3 0-1-16,-6 0 0 0,4-1 4 15,-5 1-5-15,-1-1 4 0,1 0-2 0,-2-1 2 0,-2-1-2 16,3 0-1-16,-1 1 0 0,0 1-1 0,0-3 2 16,1 1-1-16,-1-2-2 15,1-1 1-15,0 1-6 0,2 1-3 0,-1 0-4 0,1 0-8 16,-2 2-9-16,-1-2-12 0,-3 2-16 15,-2 0-16-15,-3 2-17 0,-4-1-32 0,-2 2-41 16,-3 1-60-16,-2-1-85 0,-2 2-115 0,-2 0-224 16,-2 1 117-16,0-1 533 0</inkml:trace>
  <inkml:trace contextRef="#ctx0" brushRef="#br0" timeOffset="9738.5169">12871 1919 76 0,'2'-4'528'0,"5"-1"-98"15,3 2-86-15,-3-2-47 0,2 5-78 0,2-1-78 16,-1 2-52-16,0 4-24 0,1 1-10 0,4 2-13 16,-1 4-3-16,2 3-5 0,0 2 1 0,0 6 4 15,1 1-2-15,-4 3-2 0,0 4-11 16,-4 2 0-16,-1-3-2 0,-4 3-3 0,-6-1 2 15,-2-3-6-15,-7-1-1 0,-1 0 0 0,-3 1 1 16,-2-3 1-16,0-4 3 0,-2-2-3 16,-1-4-3-16,0 1-2 0,-2 1-2 15,-5-3-5-15,3-1-1 0,-5-2-19 0,-1 1-32 0,1-4-74 16,-1 0-146-16,2-2-385 0,4-1-874 16</inkml:trace>
  <inkml:trace contextRef="#ctx0" brushRef="#br0" timeOffset="11019.6697">14544 1370 1 0,'-2'-11'0'0,"-1"-6"0"16,1-1 308-16,-3 3 62 0,0 2-64 16,0 0-70-16,-3 1-47 0,0 0-33 0,-1 3-28 15,-1-2-20-15,0 3-27 0,0 1-23 0,-1 3-21 16,-1-1-11-16,-7 0-4 0,2 4-9 16,-4 0 7-16,-1 3-1 0,-2 1-1 0,-3 1 7 15,-3 2-3-15,-1 1 3 0,1 2 2 0,0 1 2 16,0 1-4-16,-1 2 5 0,1 1-1 15,0-3-3-15,2 3 4 0,3-5-6 16,2 1-6-16,3 3 0 0,-1-2-4 0,3 4-1 0,-3-2 0 16,1 3 0-16,-1 2-2 0,0 1-1 0,-4 3 4 15,2 1-5-15,0 3 7 0,-5 1-3 0,3 2 1 16,-2 0 6-16,-1 7-6 0,-2-1 0 0,-1 3-2 16,-1 1-3-16,1-1 2 0,-1 4 2 0,2-2-2 15,1-2 0-15,7 0-2 0,0-3 1 16,4 2 0-16,-1 0 2 0,3 2 2 0,0-1 0 15,-1-4 5-15,5-3-3 0,1-1-2 0,2-3-3 16,-2-1-2-16,3-2-1 0,2 0-1 16,0 3 0-16,1-1 0 0,-1 3-1 0,2 2 1 15,-1 0 0-15,5 0 1 0,-2 2 0 0,-1 1 0 16,2-1-5-16,-1 4 2 0,1 1-1 0,0 2 0 16,-1 3 1-16,-1 5-1 0,1 2 0 0,4-3 1 15,-1-1 1-15,3-3 1 0,2-2 3 16,0-4-1-16,5-2 1 0,1 0 0 0,-1-4-1 15,4 1 5-15,-4-2 1 0,4-2 0 0,0-1 0 16,3-2-2-16,-2-3 1 0,3 3 0 0,0-3 5 16,7 3 1-16,0-2-2 0,6 0 0 15,5 2-7-15,5 0 1 0,5 1-2 0,0-2-2 16,1 4-1-16,4-1-2 0,3 0 0 0,-1 0 1 16,-1-4 1-16,3-2-5 0,-2-6 2 0,1-1 0 15,0-5-4-15,-1-1 5 0,3-3 1 16,-3-3 1-16,1-3 1 0,-5-2 1 0,-2-3-2 15,1-2 1-15,1 1 1 0,0-2-2 0,-2-3 2 16,0-1 0-16,2-2-3 0,1-2 2 0,2-1-3 16,-4 0-1-16,2-1 4 0,5 1-4 15,-2-1-1-15,2 1 0 0,-1 1 0 0,3-3 1 16,1-1-1-16,-1-1 1 0,2 0-6 0,0 0 5 16,-1-3 1-16,-5 0 1 0,2-3 5 0,-3-1-2 15,1 0 1-15,0-6-2 0,-1-2-1 0,0-4 3 16,-2-5-2-16,-2-1 0 15,0-2-3-15,-5 0 2 0,-1-3 3 0,-4-2-1 16,-6 0 5-16,-3 2-5 0,-2 2-3 0,-8 2 1 0,-1 1-3 16,-6-1 2-16,0 1 1 0,-6 0-3 15,-1 2 0-15,-4 0-1 0,-5-1 0 0,-3 3 2 16,-2 0-1-16,-5 1-3 0,1 0-2 0,-6-3-1 16,-2-2-1-16,0 1 2 0,-1 0-1 0,1 3-1 15,-3 2 0-15,2-2 0 0,-3 0 1 16,3 2 3-16,0-1 3 0,5 0 0 0,-4 1-2 15,2 0 0-15,-1 0-5 0,0 3 0 0,3 1 4 16,-4 2-3-16,-1 4 0 0,-4 0-3 0,-4 0-4 16,-3 3 1-16,-7-1-2 0,-2 1 2 15,-3 0 2-15,-5 0-1 0,-3 1-1 0,-1 5-1 16,-5 0 2-16,-5 5-3 0,-4 3 3 0,1 2 0 16,-5 0 0-16,1 5 2 0,-2 0 0 0,3 3 2 15,6 1 1-15,2 1-1 0,8 2 2 16,4 2-2-16,1 0 2 0,8 2 3 0,2 1-2 15,5-2 2-15,2 0-5 0,3 1-2 0,4-2 0 16,2 2 3-16,3 2 0 0,0-1 0 0,4 1-2 16,-1-2 0-16,-2 4 1 0,3-1 2 15,-2 3-3-15,3 1-1 0,-4 0-5 0,0 3-7 0,-2 0-8 16,2 8-21-16,-3 1-24 0,2 3-36 16,-5 4-50-16,4-1-74 0,0 2-121 0,6 0-269 15,-1 1-346-15,9-1 272 0</inkml:trace>
  <inkml:trace contextRef="#ctx0" brushRef="#br0" timeOffset="11362.1764">14467 1274 1726 0,'-1'0'95'0,"1"0"-55"0,-1-1-66 15,1 4-31-15,0 2 36 0,0 3 34 0,-2 4 40 16,-4 4 16-16,2 9 9 0,-3 6 12 0,-4 9 7 16,-2 9 0-16,-2 7-1 0,-1 6-9 15,-1 5-11-15,-1 3-7 0,1 2-11 0,2 2-9 16,-2 2-1-16,2 2 1 0,-1 3-5 0,1-3-4 16,-3 1 2-16,5-1-11 0,-6 2-4 0,2 3-3 15,2 1-9-15,-1-4 1 0,5 2 0 16,-2-3-2-16,3-5 2 0,2-3-2 0,-2-5-3 0,4-3 0 15,0-1 0-15,-2-3-4 0,4-5-3 16,-2-3-2-16,4-3-3 0,-2-3-1 0,1-8-3 16,1 0-6-16,2-9-9 0,0-3-12 0,0-6-20 15,0-3-33-15,0-5-49 0,1-6-83 16,0-2-171-16,2-6-558 0,1-2-291 0</inkml:trace>
  <inkml:trace contextRef="#ctx0" brushRef="#br0" timeOffset="11704.6052">15319 1442 1322 0,'17'-24'165'15,"-3"-5"-5"-15,6-4 30 0,-8 12 5 0,-2 6 10 16,-2 3-14-16,-5 5-26 0,1 2-43 15,-4 5-47-15,-1 0-57 0,-2 2-37 0,1 3-1 16,1 5 3-16,-2 7 13 0,-3 11 17 0,-5 6 5 16,1 10 7-16,-7 7 7 0,1 8-4 0,-5 8-2 15,1 7-2-15,-4 7-9 0,2 3 1 0,0 8-1 16,2 3 0-16,-4 1 0 0,1 1-1 16,0-1 0-16,3 1-1 15,0 1 1-15,5-2 0 0,-3-5-3 0,3-1 1 0,1-9-3 0,3-5-1 16,2-9-1-16,0-9-2 0,3-3-1 15,-3-5-2-15,-1-3-2 0,1-3-8 0,0-1-19 0,5-5-34 16,-2-5-54-16,5-2-91 0,-1-6-171 16,2-2-501-16,0-5-566 0</inkml:trace>
  <inkml:trace contextRef="#ctx0" brushRef="#br0" timeOffset="12086.0004">13448 2472 1389 0,'-18'-6'94'0,"-3"-4"3"15,3 2 55-15,9 5-3 0,9 3-11 0,3 0-53 16,0 1-46-16,1 1 4 0,4 2 27 15,5 0 34-15,8 0 1 0,4 2-5 0,7-1-15 16,8-1-7-16,9-1-7 0,5-3-6 0,8-3-4 16,10-2-9-16,9-2-11 0,9-1-6 0,11-2-9 15,7 0-6-15,7 0-4 0,6 1-5 16,2-3-3-16,-1 2 0 0,0-4 0 0,-1 0-2 16,-4-2 0-16,-8-1-2 0,-3 2-3 0,-15 1 0 15,-15 4 1-15,-13-1-1 0,-12 4 2 0,-11 1-1 16,-9-2-1-16,-5 3 3 0,-8 0 0 15,-7 1 0-15,-5 1 1 0,1 1-4 0,-6 1-4 16,-1 0-6-16,-1 2-17 0,0-1-22 0,-2-1-58 16,-3 1-93-16,-3-4-222 0,-3 3-638 0,-9-3-264 15</inkml:trace>
  <inkml:trace contextRef="#ctx0" brushRef="#br0" timeOffset="12811.2477">13156 807 1 0,'-1'-4'0'0,"0"1"0"0,-2-2 376 0,0 0 15 16,0-2-46-16,2 0-66 0,0 0-54 0,-1 1-26 15,2 0-32-15,0 2-13 0,0 2-40 0,2 0-34 16,-2 0-43-16,1 2-37 0,-1 0-12 16,0 2-10-16,0-1 6 0,0 0 11 0,0 3 15 15,0 0-8-15,1 3 5 0,-1 1-1 0,0 2-4 16,0 2 11-16,0 2-2 0,0 3-7 0,1 13-4 16,-1-3 3-16,-1-3-1 0,1-8 9 15,0 2 3-15,-1 2 0 0,-2-1-3 0,-1 1 2 16,1-1-2-16,-1 1 0 0,-1 0 1 0,0 0 3 15,0 0 1-15,1-3-1 0,-1 2 2 16,2-4-5-16,0-3-1 0,2-1-2 0,1-4-4 16,-2-1-1-16,2-1 0 0,2 1 1 0,-2-3 1 0,0-1-1 15,0 0-1-15,1 0 0 16,-1-2 2-16,0 2 10 0,0-2 10 0,-1-1 12 0,1 1 7 16,0-1 3-16,0 1-1 0,-2 0-13 0,1-1-8 15,0-3-14-15,0 1-11 0,-1-1-1 0,-1 0-4 16,0 0 0-16,1 0-3 0,1 2-1 15,-3-2-8-15,2 1-4 0,2-1-6 0,-1 2-5 16,1-3-4-16,1 4-4 0,-1-2-5 0,0 2-10 16,0 1-9-16,0 0-7 15,0 0-9-15,-1 0-7 0,1 0-9 0,-1 0-8 0,1 1 1 16,0-1 13-16,0 0 24 0,0 0 26 0,0 1 20 16,0-2 17-16,0 1 9 0,0 0 12 15,0-1 7-15,0 0 0 0,0 1-8 0,0-2-10 16,0 2-6-16,0-1-10 0,0 1-5 0,0-1-22 15,0 0-57-15,0 0-105 0,0-1-229 0,1 1-280 16,2 1 277-16</inkml:trace>
  <inkml:trace contextRef="#ctx0" brushRef="#br0" timeOffset="13340.2136">13856 1580 475 0,'2'-8'583'16,"2"-2"-131"-16,0 1-103 0,-1 2-71 0,3 6-39 16,-5 0-61-16,-1 1-60 0,0 0-58 0,0 0-36 15,0 2-23-15,0 4-2 0,0 2 1 16,-1 5 8-16,-1 3 4 0,-2 7 5 0,1 5 2 16,-4 5-5-16,0 2 3 0,1 1-2 0,-4 0-2 15,2-1 6-15,5-2-8 0,-3-1-2 16,4-2-1-16,0 1-1 15,-2-3 2-15,1 2 0 0,2 1 0 0,-1-3-7 0,0-1 1 16,-3-2-6-16,3-5-11 0,1-4-13 0,-1-4-30 0,-3 1-44 16,2-6-47-16,-3 0-118 0,2-1-186 15,-1-3-437-15,1-6-110 0</inkml:trace>
  <inkml:trace contextRef="#ctx0" brushRef="#br0" timeOffset="13620.8364">13737 1580 123 0,'6'-8'493'0,"1"-1"-85"15,8-1-78-15,0 3-91 0,5 5-25 0,5-1-48 0,1 3-52 16,1 3-34-16,2 3-27 0,-1 2-17 16,-1 3-6-16,1 4-4 0,1 3-1 0,-2 3-5 15,-3 3-1-15,-5 1-6 0,1 1-2 0,-7 2 5 16,-4 0-2-16,-2 1 11 0,-6 2 5 15,-6-4 1-15,0-1 8 0,-6-1-5 0,-4-1 4 16,-4 1-1-16,-3-3-6 0,-5-1-1 0,-4-2-7 16,0-3-6-16,-4-2-8 0,-2-3-6 0,-2 0-13 15,-2-6-27-15,-3-1-51 0,3-3-112 16,2-3-207-16,5-1-488 0,3-4-244 16</inkml:trace>
  <inkml:trace contextRef="#ctx0" brushRef="#br0" timeOffset="14107.8791">13059 792 1 0,'-1'0'0'0,"1"-2"352"15,-2 1 190-15,1-1-121 0,0 1-131 0,1-1-120 16,0 2-93-16,0 0-63 0,0 2-20 15,0-1 11-15,1 2 20 0,0-1 20 16,3 3 27-16,0 0 9 0,1 5 16 0,2-3 7 0,12 16-15 16,2 0-5-16,0-1-14 0,-3-2-11 15,2-3 3-15,-1 4-10 0,3 0-6 0,-1-1-10 16,4 2-3-16,-4 0-9 0,4 1-4 0,-4 0 1 16,0 2-11-16,0-2 0 0,0 1 0 15,-3 1-5-15,2-2 5 0,-5 0-1 0,-1 0 0 0,-2-5-3 16,2 2 5-16,-4-3-7 0,2-2 5 15,-3-4-2-15,-2 1-6 0,1-3 7 0,-5-1-7 0,4-1 1 16,-6-2-6-16,0 0-6 16,0-3-10-16,-1 0-12 0,-1-2-5 0,0-2-31 15,0-2-57-15,-3-1-105 0,-2-6-244 0,2-1-470 16,-1-4-109-16</inkml:trace>
  <inkml:trace contextRef="#ctx0" brushRef="#br0" timeOffset="14340.2471">13473 702 1 0,'-1'-4'485'0,"0"2"89"0,0-2-163 15,1 1-186-15,-2 1-111 0,0 0-73 16,-1 3-39-16,0 4 11 0,-1 2 21 0,-2 5 27 16,-4 4 15-16,0 4 13 0,-22 31 2 0,-3 3-14 15,0-2-8-15,5-7-23 0,2-4-10 0,4-3-9 16,2-3-9-16,2-1 4 0,1 0 1 0,1-2-1 15,-1 0 0-15,4 0-3 0,-3-1-6 16,3-4-6-16,1 1-7 0,2-6-19 0,1-6-31 16,2-2-55-16,0-4-104 0,0-1-163 0,2-3-396 15,1-3-326-15</inkml:trace>
  <inkml:trace contextRef="#ctx0" brushRef="#br0" timeOffset="14731.1042">12760 1030 519 0,'-2'-4'615'0,"-4"-1"-371"15,3-1 31-15,2 5-48 0,2 1-16 16,-1-1-16-16,1 2-46 0,0 0-33 0,0 0-41 16,1-1-31-16,-1 0-16 0,2 0-7 0,0-1-1 0,6 2 3 15,3-1 2-15,6-1 3 0,2 1 2 16,10-1-2-16,1 0-2 0,10 0-4 0,2-1-1 15,7 0-7-15,7 0 0 0,5 1-2 16,0-2-6-16,8 3 2 0,-3-5-3 0,1 3-3 16,1-1 1-16,-2 2-1 0,-4 0 2 0,-10 0 2 15,-3-2-3-15,-8 1 2 0,-2-2 0 0,-7 2 0 16,-2-2 5-16,-4 1 1 0,-6 0 0 0,-3 0 3 16,-7 0 4-16,-3 0 4 0,-4 2 9 15,-3 0 9-15,-1-1 1 0,-1 4-1 16,1-2-7-16,0 1-5 0,0-1-6 0,0 1-1 0,0-1-2 15,-1-1-11-15,1 1-1 0,0-1-7 16,0 1-2-16,0 1 2 0,0-1-6 0,1 2-10 16,-1-2-22-16,0 0-20 0,0 2-18 15,1 1-39-15,0 4-80 0,4 6-219 0,-2 1-747 16,4 3-169-16</inkml:trace>
  <inkml:trace contextRef="#ctx0" brushRef="#br0" timeOffset="15886.1352">13890 2676 1 0,'0'-2'125'0,"2"-2"360"0,0 0-97 0,-2 0-30 0,0 1-44 15,0 0-57-15,0 0-59 0,-2-1-45 16,2 3-33-16,-2-1-22 0,1-1-10 0,0 0-9 15,0 1-9-15,1-2-7 0,-2 2-4 0,-1-2-9 16,-1 3-2-16,3-4-7 0,-3 0-5 0,-1 2-5 16,3-1-3-16,-3 1-2 0,1-1-5 15,-2 0-4-15,1-1-5 0,-5 3-6 0,1 1-2 16,0-1-4-16,-2 4 2 0,0-1-1 0,-1 0-1 16,-4 5 0-16,2-2 0 0,-4 3-1 0,5 4 2 15,-5-2 0-15,5 1-4 0,-3 4 2 16,4 1-2-16,-1 1 1 0,1 2 3 0,0 0 1 15,5-4-2-15,0 0-1 0,5 0 1 0,2-1 0 16,1 1 0-16,1-3-1 0,6 2-2 16,1-3 0-16,1-2-1 0,1 1 3 0,1-5 4 15,2 0 2-15,1-4 3 0,-4 0 0 0,4-3 1 16,1-1 0-16,-2-1-1 0,2-4-2 0,-2 3 0 16,0-2 0-16,-2-1-1 0,-1 2 2 15,-3-1 2-15,-3-1 2 0,2 2 4 0,-3 0 0 16,2 0 1-16,-5 2 1 0,0 1 0 0,2 1 2 15,-2 0 2-15,1 1 1 0,-2 0-2 16,0 2-4-16,0 1-6 0,0-1-7 0,0 1-4 0,0-1-3 16,0 1-7-16,0 3 2 0,0 2 3 15,0 6 2-15,-2 4 7 0,1 5 0 16,-3 3-1-16,-2 5 3 0,0 3-1 0,-3-1 0 0,1 1 1 16,-2 0-2-16,0-2 0 0,2 0-2 15,1 0 0-15,-2-2-2 0,1-2 4 0,2-1-1 16,0-2-1-16,-1-3 1 0,4-3 0 0,1-1-1 15,-1-1 0-15,1-9 0 0,1 0 1 0,1-4-2 16,1 0 2-16,-1 0-1 0,0-2 1 0,0-1 2 16,0 1 2-16,0-1 3 0,0 1 2 15,0 0 3-15,0 0 0 0,2-2-2 0,-2 1-5 16,1-1-11-16,2-3-14 0,-2 1-19 0,2-3-30 16,4-1-51-16,-4 2-119 0,5-1-465 15,0 0-1010-15</inkml:trace>
  <inkml:trace contextRef="#ctx0" brushRef="#br0" timeOffset="17221.7278">3980 4130 1 0,'1'0'0'0,"-1"-1"0"16,0-1 97-16,0 1 134 0,0 0-62 0,0 1-59 16,0 1-55-16,0 0-46 0,2 1-20 0,-2-2-8 15,1 1 16-15,1 0 29 0,1 0 47 16,0-1 53-16,1 0 40 0,0 0 20 0,1-1-2 15,-1 1-27-15,-1 0-32 0,2 0-24 0,1 0-29 16,-1 0-9-16,1 0-12 0,-2 1-12 0,2 1-6 16,-1-2-11-16,3 1-6 0,-3 1-4 15,3 1-3-15,-3 2-3 0,0-1-3 0,3 1-1 16,-1 1 0-16,-1 0 0 0,1 3 1 0,1-3 2 16,-2 2-1-16,1 2-1 0,2-2 3 15,0-1-1-15,1 2 3 0,0-1 0 0,0 1 2 16,0-3 1-16,1 2 4 0,1-1 4 0,0 1 6 15,4-2 7-15,-1 1 4 0,-1 0 1 0,2-2 0 16,-2 1-6-16,0-1-7 0,0 3-5 16,1-2-4-16,-1 2-2 0,-1 2-4 0,-2-1 0 0,3 1-3 15,-1 3 0-15,0 2-1 0,2-3-1 0,-1 5 0 16,3 2-1-16,-2-1 1 0,3 1 0 16,-1-2 1-16,2 0 1 0,-1-1-2 0,3-1 0 15,-2 1 1-15,2-2-1 0,1 2 2 0,1-1-2 16,1 2-1-16,1 2-1 0,0 0 1 15,1 0 1-15,1 1 2 0,-2 0-1 16,-1 0-1-16,-1-2 2 0,0-1 1 0,1 0 1 0,-1 0 2 16,1-1-1-16,1 0-2 0,-3-1 0 15,1 1-2-15,3-2 4 0,-4 4-2 0,5 0 2 16,-3 3 2-16,4-3-7 0,3 3 5 0,-1 2 0 16,1 0-1-16,-1 1 6 0,1 2-3 0,-1-2 0 15,1-1-7-15,-1 4 3 0,1-4-2 16,-1 3 0-16,1-2 5 0,0-2-2 0,-2 0 2 15,0-4 2-15,-1-1 0 0,-3-1 3 0,4-3-4 16,-3 1 2-16,0-3-5 0,2-1 8 0,-4 1-1 16,2-1 0-16,-1 2 1 0,-1-2-7 0,2 3-1 15,2-2 0-15,-4 0-1 0,4-1-1 16,-5 2-1-16,3-1-1 0,-3 1 0 0,-2 0-1 16,-2 1-1-16,1-1-1 0,-4 2 6 0,0-2-6 15,-1 0-1-15,-3-2 2 0,-1-1-4 16,-3-2 2-16,-3 0 2 0,0-3-2 0,-1-2 0 15,-3-1 0-15,-1-1 3 0,0 0 4 0,0 0 5 16,0 0-4-16,0-2-11 0,-1-2-20 0,-1-1-30 16,-3-5-34-16,2-3-48 0,-1 0-93 15,-2-3-194-15,1 1-434 0,-2-4-376 0</inkml:trace>
  <inkml:trace contextRef="#ctx0" brushRef="#br0" timeOffset="17429.2736">6055 5352 1 0,'2'-4'290'15,"2"-1"321"-15,-2-1-208 0,4 1-83 0,-3 5-66 16,2-1-69-16,1 2-52 0,-1 1-44 0,0 1-24 16,4 2-17-16,-1 3-12 15,1 3-6-15,3 1 2 0,0 4 2 0,0 0 0 0,-1 5-3 0,2 0-9 16,-3 3-3-16,-1 1 1 0,-3 0-1 16,0 4 1-16,-3-2 1 0,-2-1-6 15,-2-1-1-15,-3 0 0 0,-1-4-4 0,-4 3-7 16,-1-1-12-16,-6 1-19 0,0-2-42 0,-4-3-98 15,-1-1-221-15,1 0-538 0,-2-4-254 0</inkml:trace>
  <inkml:trace contextRef="#ctx0" brushRef="#br0" timeOffset="18547.1657">8214 4742 1 0,'-2'-10'0'0,"-4"-2"0"0,4-5 440 0,0 2-66 0,-3 4-22 16,2-2-54-16,-4 1-60 0,3-2-52 0,-4 5-39 15,-1-2-24-15,1 2-19 0,2 0-18 0,-4 0-20 16,1 2-18-16,-3 2-11 0,-3-3-11 0,3 3-8 15,-8 2-5-15,1-1-7 0,-3 3-2 16,-3 1 1-16,-2 0-3 0,-3 2 5 0,0 1 2 16,1 1-2-16,-2 1 5 0,2 2-3 0,-2-2 4 15,0 1 4-15,0 2 4 16,1-1-1-16,-1 1 4 0,0 0 2 0,3 1 0 0,4-2-1 16,-4 4-2-16,5-1-2 0,-3 1-3 0,3 2-3 15,0 1-4-15,-4 1-1 0,4 3-5 0,-3 1 0 16,2 3-1-16,2 1-1 0,-3 2 0 0,1 3 1 15,-3 1-2-15,3 5 0 0,-1 0-2 16,0 3 0-16,-1 0 0 0,0 2 1 0,1-2-3 16,0 1-1-16,3 2 2 0,-5-2 0 0,3 1 1 15,-3-3 4-15,2 0-3 0,0-4 0 0,3 2 2 16,0 0-1-16,2-4 0 0,1 4 2 16,0-2-2-16,7 0 1 0,-2 0-2 0,0-1 2 15,4-1-1-15,2 4 2 0,2 0 0 0,-1 2-1 16,2 0 1-16,0 0-3 0,3 1 2 0,1 3 0 15,1 2-1-15,1-1-1 0,1 2 2 16,3 0 2-16,-1-2-1 0,3-3 3 0,0 1-3 16,5-2-1-16,0-1 3 0,2 3-6 0,3 0 3 15,3 0 4-15,1 1 0 0,3-1 4 16,5 1 0-16,3 1-3 0,4-2 0 0,3 0 4 16,-2 0-1-16,3-1 0 0,3 1 1 0,0-1-8 15,0 0 5-15,3-5 0 0,0-3-1 0,2-2 5 16,2 0-2-16,0-2-3 0,3-1 0 15,0-3 1-15,-2-2-2 0,5-2 0 0,0-6 0 16,2-1-1-16,-3-2 2 0,4-6 0 0,-5-2-2 16,5-3 3-16,0-4-6 0,0-1 2 0,2-4-1 15,-1 2-3-15,1-5 2 0,-5-2-1 0,3 0 0 16,1-2-1-16,-6-1 0 0,3 0-1 16,-3 1-1-16,-3-4 2 0,-2 0 1 0,-1 0 1 15,-4-2 1-15,-1-2-2 0,4-7 2 0,-3 0 2 16,1-6 1-16,-2-2 1 0,0-2 7 0,-3-3 1 15,-1-5-2-15,0-3 5 0,-4-3-11 0,1-1 1 16,-4-2 2-16,-6 1-4 0,-1 0 10 16,-7 0-3-16,-2-4 2 0,-6-1-2 0,-2 0-3 15,-6-3 0-15,-2 0-2 0,-3 1 6 0,-5-1-7 16,-3 1-1-16,-5 3 0 0,1 3-4 16,-7 1 2-16,-4 5-3 0,-1 1 0 0,-7-1-3 15,2 3 1-15,-2 1 0 0,-4 3-3 0,-3 1 4 16,1 6-2-16,0 0-1 0,-5 3 2 0,-2 4-8 15,-4 2 3-15,2 1-1 0,3 3 0 16,-1 3 4-16,-1 1 0 0,2 1-1 0,-4 4 0 16,-1 0-2-16,-1 4 0 0,0 1 1 0,-4 1-1 15,2 3-1-15,-5 0-1 0,-2 4 1 0,0 2 1 16,0 2-2-16,3 1 1 0,4 2-4 0,1 1 1 16,3 5-3-16,4-2-4 0,5 4-2 15,5-1-10-15,4 0-17 0,5 1-26 0,5 2-33 16,4-1-44-16,1 5-36 0,6-1-87 0,8-1-156 15,1 2-313-15,5 2-294 0</inkml:trace>
  <inkml:trace contextRef="#ctx0" brushRef="#br0" timeOffset="18856.8214">7750 4792 1571 0,'-1'-3'240'15,"1"0"16"-15,0 1-66 0,0 2-72 0,0 1-53 16,0 0-54-16,0 2-13 0,0 3 4 16,1 5 6-16,0 8 23 0,0 8 14 0,2 7 8 15,-3 9 8-15,-3 9-3 0,2 6-8 0,-3 8-6 16,-3 6-5-16,3 3-8 0,-4 2-5 16,1 5-6-16,0 0-8 0,-1 6 2 0,-2 2-2 15,1-1-1-15,-2 1 4 0,1 2-2 0,-1-4 0 16,0-2 0-16,2-5-2 0,1-4 0 0,-3-4-1 15,4-7 1-15,2-5-3 0,-2-3-2 0,3-6-2 16,-3-5-1-16,3-6-1 0,-3-2-3 0,0-4-6 16,3-6-12-16,-2-6-30 0,4-8-40 15,1-6-82-15,2-2-143 0,0-3-287 0,6-4-916 16</inkml:trace>
  <inkml:trace contextRef="#ctx0" brushRef="#br0" timeOffset="19148.5389">8506 5202 2364 0,'5'-20'124'0,"3"1"29"16,-3-2-3-16,1 8-12 0,-5 7-12 0,-1 1-38 16,1 4-30-16,-2 1-29 0,1 3-28 0,-1 4-8 15,0 3 4-15,-4 9 3 0,2 12 10 16,-1 9 3-16,-6 6-9 0,2 3 5 0,-2 6-1 15,-2 6-3-15,-3 7 14 0,1 10-5 0,-3 1-2 16,2 6 1-16,-1 2-8 0,2 0 1 0,-2-2-1 16,4-4 1-16,0-6 0 0,0-5 1 0,1-1 2 15,1-5-1-15,1-3 1 0,-2 0 0 16,2-4-3-16,0-6-3 0,-1-1-6 0,1-10-6 16,0 1-12-16,5-9-25 0,-4-3-31 0,1-4-64 15,3-7-110-15,-4-3-305 0,0-3-870 16</inkml:trace>
  <inkml:trace contextRef="#ctx0" brushRef="#br0" timeOffset="19550.8133">6710 5770 1705 0,'-3'0'156'0,"-1"-3"3"16,3-1-31-16,2 3-38 0,6-1-10 0,3-1 0 16,4 0-1-16,6-1-2 0,9 1-8 0,1-1-10 15,11 2-10-15,8 0-7 0,6 2-4 16,10-1-6-16,8-1-1 0,8 1-1 0,3-2 0 15,8-1-3-15,0 1-3 0,5-1-5 16,-2-2-5-16,-3 1-1 0,-1 0-2 0,-1 0 0 0,-7 3-3 16,-3-5-2-16,-2 1 0 0,-10-1-1 15,-2-4 1-15,-7 5 0 0,-7-1-1 0,-8-1 1 16,-3 0-3-16,-4 1 0 0,-13 1 4 0,-4 1 1 16,-4 2 5-16,-11 1 3 0,-3 0 2 0,-2 1-7 15,-3-2-11-15,1 0-18 0,-7 0-20 16,-2 0-20-16,-8 3-33 0,-3-1-54 0,-7 1-110 15,-3 0-228-15,0 0-473 0,-6 0-179 0</inkml:trace>
  <inkml:trace contextRef="#ctx0" brushRef="#br0" timeOffset="19961.403">7481 5149 1 0,'-5'-5'363'0,"2"-4"201"15,-5-2-113-15,4 1-75 0,-1 1-70 16,2 3-75-16,-4-2-56 0,4 2-40 0,-4-1-33 15,4 0-26-15,-5 2-22 0,4 1-18 0,-4 1-13 16,-2 0-9-16,0 2-5 0,-1 1-2 0,-3 1-3 16,-1 2 0-16,0 2-1 0,-2 1-1 15,-3 5 0-15,0 1 0 0,0 2 0 0,0 6 1 16,0 1 2-16,2 4 3 0,1 5-2 0,1-2 1 16,2 1-1-16,3 0 0 0,4-1 3 0,4-2-1 15,3-1 4-15,3 0 2 0,4-2 4 0,4-2 6 16,3 0 2-16,5-2 5 0,8-3-1 15,4 0-1-15,4-5-3 0,5-4-5 0,8-5-8 16,2 0-7-16,1-2-12 0,0-3-21 16,1 2-40-16,-2-3-91 0,-6 1-248 0,2 0-1085 15</inkml:trace>
  <inkml:trace contextRef="#ctx0" brushRef="#br0" timeOffset="24889.0905">7263 5939 1 0,'-1'-3'0'0,"0"-4"0"15,1 1 0-15,-1 3 0 0,0-1 62 0,1 2 146 16,0 1-41-16,-1-2-32 0,1 2-23 0,0 0-10 16,0 1 2-16,0 0 2 0,0 0-6 0,0 0-20 15,1-3-16-15,-1 3-5 0,0-1 8 16,0 1 11-16,1-2 13 0,-1 0 0 0,0 2-2 15,0-3 2-15,0 1-7 0,0 1-2 0,0 0-8 16,0 0-1-16,-1 1 0 0,1 1-6 0,-1-1-10 16,1 1-16-16,0-1-10 0,0 1-7 15,0-1-8-15,-1-1-3 0,1 1-7 0,0 1-8 16,0-1-4-16,0 1-7 0,0-1-3 0,0 1-10 16,-3 1 9-16,1 2 9 0,0 3 6 0,0 1 14 15,-3 3-5-15,2-1-2 0,-4 3-1 16,4 1-1-16,-2 2 2 0,-1 1 1 0,-3 1 4 15,0 3 5-15,-3-1 0 0,2 0 0 16,0 0-6-16,-2-1-1 0,1-1-4 0,2-1 1 16,-1-1-1-16,2 0-1 0,2-1 1 0,0-2-2 15,2-2 2-15,-1-2-2 0,4-3-1 0,-1-1 3 16,2-2-2-16,-1-2 0 0,1 1 0 16,1-2-1-16,-1 0 0 0,0 0 0 0,0 0 0 15,0 0-2-15,0 0 1 0,0 0 2 0,1 0-1 16,-1 0 3-16,0 0-3 0,0 0-1 15,0 0-1-15,0-2-3 0,0 2-2 0,1 2-4 0,-1-2 6 16,1 3 2-16,-1 1 5 0,3 0 4 16,1 3-5-16,-2-2 2 0,0 2-4 0,5-1 0 15,-3 1 2-15,4-1-4 0,1 0 5 16,1 0 1-16,1 0 1 0,1-2 1 0,4 1-1 0,-1-3 1 16,1-1 2-16,-2 0 3 0,3-2-2 15,-3 0-1-15,1 0-1 0,0-3-1 0,-4 0 3 16,1 2 4-16,1-4 4 0,-6 0 1 15,0 0 0-15,3 0 1 0,-3-2 0 0,-3-1 5 0,3 1 0 16,-5-1 1-16,-1 1 1 0,0 0-6 16,-1 0 5-16,0-1 1 0,-1 2-1 0,0-2 2 15,0 2-6-15,-1 1-1 0,1-1-3 0,-4 3 2 16,4 1-6-16,1-1 0 0,-1 3 1 16,0-2-2-16,1 2 5 0,0 1-4 0,-1 0-2 0,2 0-2 15,-1 1-8-15,-1-1-4 0,1 0-4 16,0 0-4-16,0 1-4 0,0 1 0 15,0-1 2-15,0 4 0 0,-1 2 13 0,1 5 4 0,-3 1-1 16,1 1 7-16,2 3-7 0,-2 2-1 0,-2 0 1 16,0 3 0-16,2 1-1 0,-4 4 1 15,3 0 2-15,0 0-4 0,-2-1 4 0,2-1-1 16,1-3-2-16,1-5 3 0,1 3-6 0,1-2-1 16,1 3-24-16,1-1-97 0,2 1-278 0,-2 3-1061 15</inkml:trace>
  <inkml:trace contextRef="#ctx0" brushRef="#br0" timeOffset="29681.6445">9323 5923 1 0,'-5'-2'0'0,"-2"1"0"15,-1-3 0-15,4 2 0 0,-2-1 0 16,3 1 0-16,-3-2 0 0,3 4 0 0,0-2 103 16,-2 1 5-16,4 1-24 0,-2-2-14 0,2 2-5 15,-2 0 2-15,3 0-1 0,0 0-4 0,0 0-14 16,0 0-26-16,0 0-20 0,3 0-10 16,-3 0-14-16,0 0-5 0,1 0-5 0,-1 0-6 15,1 0-4-15,-1 2-10 0,2-2-5 0,-2 1-5 16,1-1 7-16,-1 1 46 0,1-1 40 15,3 1 35-15,-1 3 38 0,-1-3-3 0,5 0 7 16,-3 1 11-16,4-1-2 0,0 0-4 0,3 0-11 16,0 0-21-16,0-1-12 0,4 1-14 0,-1-1-6 15,-1 2-3-15,5-1-1 0,0 0-2 16,-1 0-5-16,6-1-2 0,-2 0-4 0,2 0-4 16,-2 0 4-16,3 0-5 0,0-1 3 0,-1 0-3 15,-1 0-1-15,3-1-2 0,-1 1-3 16,1 0 3-16,2 0-1 0,4 0 0 0,-1 0-2 15,-1-1-3-15,-1 1-2 0,2 1-1 0,-2-1-1 16,2 0-1-16,0 1-1 0,-1-3 3 0,4 3-4 16,-1 0 2-16,0 3-4 0,-5-3-2 0,1 0 3 15,0 1-1-15,-2-1-2 0,1 0-1 0,1 0 0 16,-2 0 1-16,1 0 2 0,1 0 4 16,1-1-3-16,1 1-2 0,-2-3-2 0,-1 3-4 15,4 0 4-15,-1 0-2 0,0 3 0 0,-1-3-1 16,0 0 3-16,-3 1-1 0,3 0 1 0,0 0 3 15,-2 1-6-15,1 0 1 0,1-1 3 16,-1 0-2-16,1 2 6 0,1-3 4 0,-5 1 0 16,2 0 2-16,-1 0-2 0,-2 0-2 0,1-1-1 15,1 1 0-15,-1-1-2 0,2 2 0 16,-2-2 1-16,1 0-4 0,-1 1 2 0,1-1 0 16,1 0-2-16,-1 0 3 0,4 0-4 0,-1 0 1 15,1-1-1-15,3-1 0 0,-2 2-1 16,3 0 1-16,-1 0-2 0,2 0-3 0,1 0 3 15,-1 2 1-15,2-2-2 0,-2 0 2 0,-2 0-4 16,1 1 1-16,-1 0-1 0,1 0 2 0,-1 1 2 16,1 0 0-16,-3-2-2 0,1 1-1 0,-1-1 2 15,-1 0 1-15,4-1-1 0,1-1 6 0,-2 0-5 16,1 0 0-16,1-1-1 0,1 2-2 16,-1-1 0-16,2 0 1 0,0-2 0 0,0 2-1 15,-4-1 1-15,3 1 1 0,-2-2-2 0,0 2 5 16,-2-1-4-16,-2 0-1 0,0 2-1 15,-2-1-1-15,0 1 2 0,-2-1 0 0,-2 1 0 16,-3 0 0-16,-2 0 0 0,-3-1 1 0,0 1 0 16,-4 1 3-16,-1-1-2 0,-2 1-2 0,-2-2 1 15,-3 2-5-15,1 0 4 0,-2 0 3 0,-3 0 0 16,0-1 6-16,0 1 3 0,0 1 2 16,-1-1 3-16,1 0 1 0,-2 0-2 0,2 0-1 15,-2-1-1-15,1 1-8 0,-1 0-9 0,1-3-15 16,-1 1-23-16,2-2-33 0,-3 2-42 0,1-2-66 15,-1 0-113-15,1-2-194 0,-2 2-298 16,-1-1 6-16</inkml:trace>
  <inkml:trace contextRef="#ctx0" brushRef="#br0" timeOffset="29916.2931">12555 5664 1 0,'1'-5'51'0,"2"-5"543"16,4-1-117-16,-1 1-79 0,4 5-59 0,-1-1-78 15,-2 2-77-15,2 2-69 0,1 1-56 0,0 2-27 16,0 1-20-16,1 3-7 0,1 3-1 16,2 2-2-16,-1 6 6 0,-2-1-3 0,0 6-1 15,-2 0-1-15,-4 2 5 0,-1 6 16 0,-3-1 8 16,-1 1 7-16,-3 0-3 0,-1-1-12 16,0-3-2-16,-4 3-6 0,-3 0 0 0,1-2-3 15,-3-2-3-15,-2-2-4 0,-1-3-11 0,-1 2-23 16,-7-1-54-16,1-2-139 0,-2-4-431 0,-4 1-902 15</inkml:trace>
  <inkml:trace contextRef="#ctx0" brushRef="#br0" timeOffset="31046.4261">14312 4949 1 0,'-5'-7'0'0,"1"-3"0"0,-1-2 333 15,0 0 68-15,2 2-40 0,-3 1-77 0,-2 0-79 16,1 3-58-16,-2 2-45 0,0-2-35 15,-2 4-19-15,0 0-14 0,-6-2-6 16,0 2-4-16,-2 2 3 0,-1 1 0 0,-4 0 1 16,1 4 0-16,-6-2-2 0,1 4-2 0,2 0-3 15,-2 3-3-15,-1 1 2 0,1 1 1 0,2 1 3 16,-2 0 0-16,-2 3 0 0,1 1 2 0,-1 0-1 16,5 3 0-16,-3 0-5 0,5-2-2 0,-3 3-3 15,4-1-2-15,-1 4 2 0,-4 2-1 16,6 0-2-16,-5 3 0 0,1 3 3 0,-3-2 1 15,3 1 0-15,-1 2 2 0,4-2-3 0,1-1-2 16,0 4 0-16,1-2-4 0,0 1 1 16,1 1-1-16,0 0 0 0,4 0-1 0,-2 0 1 15,0 2-2-15,2-1 1 0,1 1-1 0,-1 0-3 16,2 0-1-16,2-1 0 0,-2 1-1 0,2 0 2 16,2 4 1-16,2-2 1 0,-2 0 1 0,2-1 2 15,3-4-2-15,1 0 3 0,0 4 1 0,5 1 0 16,2-2 5-16,0 2 1 0,5-2 0 15,1 0 2-15,1-3 1 0,6 2 2 16,0-2-1-16,3 0 0 0,5 2-1 0,-1-2-1 16,4 3 1-16,2-2-4 0,3 2 1 0,0-1-3 0,2 1-3 15,1-1 1-15,2-2-2 16,1-1-1-16,2-4 6 0,0-3-1 0,-1-1 0 0,2-2 1 16,3-3 0-16,-1-2-5 0,1 1 4 0,2-4 0 15,2-2-1-15,2-2 5 0,1-4-1 16,-1-2 0-16,2-3-4 0,0-1-2 0,2 0 1 15,-2-5-1-15,3-2 2 0,-4-2-5 0,-1 0 2 16,-1-4-2-16,-1 2-1 0,-2-3 6 0,3 0-5 16,-1-1 0-16,2-2 0 0,-1 1-6 15,-1-4 4-15,0 2 0 0,-2-4 0 0,3 0-2 16,1-6 3-16,-3 1-1 0,-3-4 1 0,0-3 7 16,-2 1-6-16,0-4 1 0,-2-2 1 0,2-4-4 15,-3-3 3-15,-2-3-1 0,0-1-1 16,-5-1-1-16,0-1 0 0,2 0-2 0,-5 0 0 15,-6 3 3-15,-1 1-2 0,-4 1 1 0,-3-1 1 16,-4 0-4-16,-4 0 2 0,-4 1 0 16,-2 0-1-16,-2 4 2 0,-3-1-1 0,-5 1 1 0,-4 0-1 15,0 1-1-15,-5-1-3 0,2 1-2 16,-7 3-1-16,-2 1-1 0,0 0 0 0,-5 2 0 16,-1 3-2-16,-4-1 0 0,-4 1-3 0,0-2 0 15,-1 3 1-15,1 2 2 0,-6 0 0 0,2 1 3 16,0 3 0-16,2 0-1 0,1-1 3 15,-1 2 0-15,2 2-3 0,0 0 1 0,0 5-2 16,3 3-1-16,-2 0 2 0,-1 4-3 0,3-1 2 16,-3 3 0-16,-2 1-1 0,0 2-2 15,0 2-1-15,-2 1 1 0,0 2-2 0,-1 3 2 16,-5 2-1-16,5 3 0 0,-6 3 3 0,3 1-3 16,-3 5-1-16,1-2-2 0,0 5-4 0,5 2-5 15,0 2-11-15,3 2-18 0,1 4-32 16,1 1-38-16,6 0-47 0,2-2-88 0,8 3-166 15,2-2-400-15,8-1-636 0</inkml:trace>
  <inkml:trace contextRef="#ctx0" brushRef="#br0" timeOffset="31367.2897">14102 4998 1729 0,'-1'0'178'0,"1"-1"-41"0,-1 1-82 16,1 0-42-16,1 2-3 0,-2 4 7 0,-3 6 19 15,-1 7 30-15,-5 8 19 0,0 10 9 16,-1 10-3-16,-7 4-11 0,2 8-15 0,-6 5-17 16,-2 1-7-16,2 6-8 0,1 3-7 0,0 0 0 15,2 5-6-15,1-3-5 0,5 0-1 16,2 1 0-16,2-4 4 0,-2-1 4 0,2-3 4 15,1-3-2-15,-2-2-4 0,2-3-5 0,1-2-8 16,0-4 2-16,-3-3-5 0,4-3 2 0,0-5-4 16,-1-5-2-16,5-3-4 0,0-6-4 15,2-6-11-15,0-5-24 0,1 0-34 0,0-6-62 16,0-2-96-16,5-4-169 0,-2-10-517 0,5-7-274 16</inkml:trace>
  <inkml:trace contextRef="#ctx0" brushRef="#br0" timeOffset="31671.9788">14845 5191 1034 0,'17'-21'630'16,"0"-7"-454"-16,4-4 21 0,-7 12 29 0,-3 8-9 15,-3 2-13-15,-5 4-49 0,1 5-62 0,-4 1-65 16,0 2-36-16,-2 5-8 0,2 7 6 15,0 7 22-15,-3 13 8 0,1 9 4 0,-5 9 4 16,-3 6-3-16,-2 5-1 0,-4 7-1 0,-3 5-4 16,-7 9 0-16,2 3 0 0,-4 2-3 15,5 0-4-15,0 0 0 0,0-9-5 0,8-2-1 16,-2-11 0-16,7-7-5 0,0-5 3 0,2-8-2 16,3-4-1-16,-4-4 3 0,0-3-3 0,-1-1-3 15,1 0-5-15,-2-5-14 0,0-3-22 16,2-3-46-16,-3-2-65 0,0-2-136 0,-3 0-376 15,4-6-907-15</inkml:trace>
  <inkml:trace contextRef="#ctx0" brushRef="#br0" timeOffset="32080.2467">13206 5820 103 0,'-11'-5'278'0,"-3"-1"88"16,1-1 18-16,5 4-16 0,5 1-51 16,3 2-94-16,3 0-95 0,0 2-87 0,-1-2-32 15,2 0-3-15,3-2 14 0,3 2 23 0,9 0 8 16,2-2 3-16,6 0 1 0,5 1-4 15,4 0-1-15,7-2 1 0,6 0-1 0,9-2 1 0,10 0-4 16,3-2-6-16,5-2-8 0,6-1-1 16,7-1-7-16,3 0-4 0,5-2-4 15,0 3-7-15,2 1-1 0,-6 0-3 0,-3 3 9 0,-1-1 4 16,-7-1 1-16,-2 3 2 0,-5-1-13 0,-4 0-3 16,-8 0-1-16,-6 2-2 0,-6-2 2 15,-9 5-2-15,-9-3-1 0,-3 2 2 0,-5 0-4 16,-12-1 1-16,-4 3-2 0,-6 0-6 0,-3 0-15 15,-1 0-23-15,-7 0-20 0,-4 3-26 16,-11 0-49-16,-7 0-90 0,-9 0-188 0,-4 1-377 16,-5 0-444-16</inkml:trace>
  <inkml:trace contextRef="#ctx0" brushRef="#br0" timeOffset="32553.2843">13693 5231 1 0,'-1'-3'319'0,"-3"-2"154"0,1 0-94 16,1 2-41-16,2 3-89 0,0 0-106 16,-1 2-107-16,1-1-54 0,-1 3-10 0,-2 2 9 15,-2 3 25-15,-2 6 10 0,2-1 2 0,-4 1 1 16,0 2 1-16,0 1 0 0,-2-2 4 0,5 2 3 15,-1-1 8-15,0-2 4 0,0 2 1 0,2 1 0 16,-3 0-7-16,5-1-9 0,-2 1-5 16,2 0-5-16,3-1-1 0,-1 1 0 0,1-1 0 15,0-2 1-15,1 1-1 0,4-3 3 0,0-2 6 16,1-1 4-16,4-2 4 0,0-1-2 16,2-1-5-16,1-1-1 0,2-4-5 0,1 1-1 15,3-2-8-15,0-2-9 0,2 1-9 0,-1-4-9 16,1-1-11-16,-1-2-24 0,-1-1-52 15,-3-1-86-15,1-3-148 0,2-2-314 0,-6 0-245 16,1-4 664-16</inkml:trace>
  <inkml:trace contextRef="#ctx0" brushRef="#br0" timeOffset="32784.0975">13703 5204 1 0,'0'-5'0'0,"0"-3"47"0,1-1 325 16,1 2-94-16,4-1-34 0,1 0-49 0,4 1-52 0,2-2-41 16,0 3-52-16,6-2-20 0,0 3-13 15,2-2-9-15,-2 4-2 0,3 0-5 0,-2 1-1 16,0 0-5-16,-4 0-8 0,-1 2-13 16,-2 2-27-16,-2-1-61 0,0 1-97 0,0 1-157 0,-5 0-163 15,0-1 359-15,-4 3 172 0</inkml:trace>
  <inkml:trace contextRef="#ctx0" brushRef="#br0" timeOffset="32989.1016">13657 5371 1 0,'4'0'0'0,"-3"0"437"0,0 0 154 15,0 0-162-15,1-1-150 0,4-2-107 0,3 0-68 16,3-3-42-16,-1 0-12 0,8 2-17 16,-3-1-14-16,7 1-8 0,-1 2-10 0,1-1 1 15,3 1-6-15,0 1-11 0,2 2-47 0,0 1-198 16,0 0-528-16,2 0-273 0</inkml:trace>
  <inkml:trace contextRef="#ctx0" brushRef="#br0" timeOffset="38295.8931">13556 6125 1 0,'-2'-2'0'0,"2"-1"0"0,-1-1 0 0,0 0 139 0,1 2 163 15,0-2-38-15,0 1-40 0,0-1-36 16,1 1-37-16,-1 0-27 0,1 2-6 0,-1-1-8 15,2 1 6-15,-2-2-1 0,1 2-9 0,-1 0-9 16,2 0-15-16,-2 0-8 0,1 1-6 16,-1-1-8-16,0 1-5 0,0 0-7 0,0 0-9 0,-1 1-11 15,1 0-6-15,0-1-7 0,-2 1-5 16,2-1-3-16,-1 0-5 0,1 1-1 0,0-1-2 16,0 0-1-16,0 1-2 0,0-1-5 0,0 0-3 15,0 3 5-15,0 0 5 0,-2 4 5 16,1 1 5-16,0 2-1 0,1 1-2 0,-2 0 3 15,1 3 1-15,-4-1 1 0,3 3 3 0,1 0-3 16,-1-1-1-16,0 3-1 0,-2-2-2 16,3 2 0-16,1-2 1 0,0-1-1 0,2-2 0 15,3-1 0-15,-2-2 3 0,5-1 4 16,-2-1 4-16,0-4 5 0,3 1 4 0,-2-2 2 16,2-2 3-16,2-1-4 0,-1-1-3 0,0-2-2 15,1-2-6-15,2 0 2 0,-3-2-2 0,1-2-2 16,-3 0 2-16,0 0-3 0,-1-2 1 0,1 1 1 15,-3 1-3-15,0-1 2 0,-4 2-2 0,0 0 0 16,0 1 0-16,-1 1 1 0,2 0 0 16,-2 3 0-16,0 1 2 0,0 0 0 0,-2 0-4 15,2 2-5-15,0 0-9 0,-1 2-15 0,1-1-3 16,0 2 2-16,0 1 3 0,0 7 12 16,-1 0 6-16,1 5-2 0,0-1 3 0,-1 3-3 15,2 1 1-15,-1 2 1 0,1 1-2 0,2 3 0 16,0 1-3-16,-1 5-32 0,6 1-145 0,-5 3-623 15,5 3-847-15</inkml:trace>
  <inkml:trace contextRef="#ctx0" brushRef="#br0" timeOffset="45447.1749">10218 3012 1 0,'0'-3'0'15,"-1"-2"0"-15,1-1 0 0,-1 4 57 0,1 1 273 16,0 0-84-16,0 1-100 0,0 1-102 15,0-1-79-15,1 1-41 0,0 1 18 0,0 4 30 16,2-1 41-16,2 2 35 0,-1 0-4 0,2 2-7 16,4 2 4-16,-1 1 9 0,2-1 13 0,1 3 9 15,4-3 0-15,-1 5-1 0,3 0-8 16,1-1-5-16,0 2-2 0,-1 0-8 0,2 2-3 16,3 1-10-16,-2 3-4 0,3 2 3 15,4 1-9-15,-1 3-1 0,2 1-6 0,-1 0-7 0,1 3 4 16,2 1 3-16,0 3 0 0,2 1 5 0,4 0-4 15,2-1-8-15,3 0 1 0,0 1-4 16,1 1 2-16,3-2 4 0,-1-3 3 0,3 2 0 16,-1-5 0-16,1 0-3 0,1 1-3 15,-1-1-3-15,1-4 1 0,-3 3 0 0,0-1-1 16,-3 0-1-16,0 0-2 0,4-1-1 0,-3 0 4 16,0 2 2-16,1-2 1 0,0 5 0 0,0 0-2 15,1 1 0-15,-1 2-2 0,0 0 1 0,0-1 1 16,2 1 2-16,-2 1 1 0,2 0-1 0,0-2 0 15,1-1 2-15,-2-4 2 0,1-3-1 16,-1 1 0-16,1-1-1 0,-2 1 1 0,1-1 7 16,-2 0 1-16,-2 0-2 0,3 0 1 0,-5-2 0 15,1 0 3-15,-3-1 1 0,0 0 0 16,2 1-2-16,0-1-3 0,-3 0-2 0,-1 3-2 16,-1-2-5-16,0-1-2 0,-4 0-2 0,0 1 3 0,-2-2-5 15,1 2-1-15,-4-2 1 0,0-1-3 16,-4 2 3-16,-2-3 0 0,1-2 0 15,-3-2 2-15,1-1-1 0,-5-4 0 0,0-1 0 16,-1-1 2-16,-2-4-1 0,-5 1-1 0,-1-2 0 16,-1-3-5-16,-3 1 7 0,1-3 13 15,-2 0 16-15,0 0 20 0,0 0 11 0,0-1 1 16,-2 1-5-16,2 0-10 0,-1-2-21 0,-3 0-16 16,1-1-16-16,-4-2-14 0,-2 0 1 0,-2 1 1 15,0 0 1-15,-1 0 2 0,-1-1 1 0,-1-1 2 16,2 1 2-16,0 0 3 0,-2 0-1 0,2-3 1 15,0 1 1-15,-3 2-3 0,0-4 3 16,1 5 2-16,-3-2-2 0,0 3 5 0,0 0-3 16,-1-1 0-16,0 1 2 0,2 3 1 0,1-3 2 15,5 3 3-15,4-1 2 0,1 1-6 0,4 0-5 16,1 0-8-16,1 0-8 0,-1 0-1 0,0 0-4 16,2 0 5-16,1 1 11 0,1 5 7 15,1-2 11-15,3 2 6 0,6 0 2 0,1-3 1 16,5 2 2-16,5-9 1 0,1-3-1 15,5-2-2-15,1-6-13 0,1 2-13 0,0-4-16 16,-1 1-32-16,-1 2-74 0,-1-2-178 0,-6 3-676 16,-2 1-551-16</inkml:trace>
  <inkml:trace contextRef="#ctx0" brushRef="#br0" timeOffset="46357.7762">9526 5540 1 0,'-8'-1'0'0,"0"-2"271"0,-2 1 130 0,5 0-34 16,2-1-49-16,-1 1-72 0,3 0-62 0,1 2-48 16,3 0-52-16,0-1-48 0,-1 1-24 15,0-3 4-15,5 2 9 0,2-6 18 0,5-2 16 16,7-4-9-16,7-3-2 0,2-1-11 0,4-3-7 15,5 0-5-15,6-2-3 0,1-2 0 0,3-1 2 16,4-5-4-16,-2-5 1 0,7 3-1 16,3-4 1-16,3 3 5 0,4-4 2 0,5 0-2 15,-1-2-1-15,7 1-5 0,-2-1 1 0,1 0-1 16,3 0 3-16,1-6 0 0,5 2-1 0,-1-2-2 16,5-1-1-16,3 0-5 0,2-1-1 0,1-1-1 15,1-1-3-15,1-2 0 0,2-1-3 16,-3 0 0-16,2 2 1 0,1 3-4 15,-2 0 1-15,-2 2 0 0,-1 2-4 0,-6 3 5 0,-5 3-1 16,-6 2-1-16,-5 2 2 0,-6 3-5 16,-7 3 3-16,-6-1-1 0,-3 4 3 0,-3 2-2 15,-8 2-1-15,-1 0 0 0,-8 0-5 0,-1 0 5 16,-2 3 1-16,0-1 0 0,-2-3 2 0,-2 1-4 16,-2 1 0-16,-1 0-2 0,-4 5 2 0,-2 0-2 15,-4 5 0-15,-6 1 3 0,-1 3-6 16,-3 3 3-16,-2 1-3 0,-2 1-13 0,-4-2-7 15,-2 1-15-15,-4 0-11 0,-4 2-2 16,-7 4 7-16,-4 1 6 0,-3 2 9 0,-1 0 6 16,0-2 0-16,1 1 6 0,1-1 5 0,3-2 7 15,6-1 8-15,2-3 4 0,5 0 3 0,7-2 7 16,1 0-4-16,6 0-19 0,3 2-15 0,-1-1-7 16,5 0 3-16,1-1 21 0,5 1 15 0,3-1 2 15,2 4-1-15,3 1-2 0,-1 2-3 16,4 3-3-16,0 4-3 0,-2 1 3 0,1 3-1 15,-1 2 0-15,-2 0 1 0,-5-3-3 0,-1 2 2 16,-3 2 0-16,-2 0 2 0,-2-2 1 0,-6 2 2 16,-1-1 1-16,-3-1-3 0,-3 2 0 0,-5 0-9 15,-3 0-21-15,-5 3-62 0,-1-1-214 16,-5 2-601-16,1 0-388 0</inkml:trace>
  <inkml:trace contextRef="#ctx0" brushRef="#br0" timeOffset="47159.0766">16073 5976 1 0,'-1'-3'0'16,"-4"0"277"-16,-2-1 141 0,1 0-52 16,3 1-76-16,2-1-56 0,-1 2-32 0,1-1-28 0,-3 3-39 15,8 0-35-15,-3 0-33 0,0 2-23 16,0-2-10-16,0 1-18 0,-1-1-1 0,2 0-1 16,4 0 0-16,-1-1 10 0,5 2 2 0,5-1 9 15,1 0 10-15,10 0 10 0,-2-1 5 0,7-2-3 16,7 0-4-16,2 0-12 0,4-2-6 15,5-1-7-15,3-1-8 16,6 0 0-16,1 3-6 0,-2-2-2 0,2 0-2 0,-1 3-4 0,-5-2-1 16,3 2-1-16,-8 0 0 0,0-1-3 15,-7 1-1-15,-1 0 2 0,-6 2-5 0,-6-1 3 16,-1 2-4-16,-5 0-4 0,-2 0-2 0,-6 1-9 16,-3-1-7-16,-3 1-14 0,-3-1-21 0,-3 0-31 15,-2 0-42-15,-1 0-69 0,-1 0-64 0,-2 1-136 16,1 0-292-16,-6 2-168 0,-1-1 734 0</inkml:trace>
  <inkml:trace contextRef="#ctx0" brushRef="#br0" timeOffset="47355.1376">16965 5825 1 0,'6'-3'0'0,"2"-3"274"0,5-2 57 0,1 3 38 16,3 2-14-16,-2 3-73 0,4-1-80 0,3 2-68 15,-2 3-47-15,6 5-37 0,-3 0-22 0,-1 4-5 16,-3 4-7-16,1 1-3 0,-3 5-3 15,-3 1-4-15,-4 3 2 0,-2 5 4 0,-6-2-2 16,-3-1-3-16,-4-4-6 0,0-4-15 0,-4-3-16 16,-4-2-37-16,-3-2-89 0,0-1-151 0,-3-1-334 15,-2 0-317-15</inkml:trace>
  <inkml:trace contextRef="#ctx0" brushRef="#br0" timeOffset="48306.0717">19318 4917 1 0,'-14'-9'0'0,"-4"-6"0"0,-3-4 0 16,2 5 109-16,8-1 286 0,-1 0-85 15,2 2-46-15,-3-1-28 0,2 2-30 0,0 0-32 16,0 3-39-16,1 0-39 0,1 3-29 15,-4 0-15-15,1 2-17 0,0 1-13 0,-3 2-9 16,-4 3-7-16,2 1 3 0,-7 1-2 0,-1 3-2 16,-2 2 0-16,-3 2 0 0,-2 3-1 0,-3 0 2 15,-5 4 1-15,-3 1-1 0,-3 1-1 0,3 2 3 16,-6 2-1-16,2 2 2 0,-2 1 3 16,-1 0 1-16,8-1 2 0,1 0 1 0,2-2 1 15,7-2-1-15,2 1 1 0,1-1 1 0,5 1-1 16,-1 2 0-16,3 1-2 0,1 0-2 0,2 1 1 15,1 0-1-15,-1 3 2 0,2 0-1 16,-2 6 0-16,0 3 0 0,-2 4-4 0,-1 1 0 16,3 3-1-16,-1 3-1 0,1 2 1 0,1 2-2 15,1-1 1-15,1 1-2 0,2-1 1 0,1-1 2 16,3-1-1-16,-1 0 1 0,3 0-7 16,1-4 3-16,1-2-1 0,2 0 0 0,1 0 7 15,2 1-6-15,2-1 1 0,3 0 3 0,0 1-3 16,3 0 7-16,2 0 0 15,5 0 1-15,2-2 3 0,3 2-1 0,4 1 0 0,4 0 2 0,7-2 3 16,4-2 1-16,3-3 2 0,4-5-1 16,1 1-5-16,4-4 1 0,0-3-2 0,5-1 1 15,1-5 2-15,0-2-1 0,4-1-2 0,0-4-1 16,1-2-1-16,0-4-1 0,3-2-2 0,1-3-2 16,-2-4-2-16,2-2 3 0,-4-5 0 15,1-1 1-15,0-5-6 0,1-2-2 0,1-4 0 16,0-5-1-16,-1-2 5 0,5-2-3 0,-4-5 0 15,5 1-1-15,-6-4 0 0,2-3 3 16,-3-1 1-16,1-3 1 0,-5-4-1 0,-2-2-3 16,0-2 1-16,-2 0 1 0,-1-3 2 0,-1 0 1 15,0-2 1-15,-1-4 0 0,-2 2-1 0,-1-3 4 16,-4 1-1-16,-4 0 3 0,-2 2 6 16,-5-4-7-16,-3-1-1 0,-3-2-3 0,-4-3-2 15,-4 4 0-15,-3-3-1 0,-4 2-2 0,-8 2-2 16,-3 1 3-16,-4 1 1 0,-6 0-1 0,-7 3 0 15,-6-1-6-15,-5 0-2 0,-7-1-2 16,-4 1 1-16,-6 3 0 0,-4 1-2 0,-6 5 1 16,-3 1-5-16,-4 4 4 0,-3 4 0 0,0 1 0 15,-2 4 4-15,0 3-4 0,-4 6 1 0,4 3-2 16,-1 4 1-16,0 4-1 0,-1 5-1 16,0 4 0-16,3 6-3 0,0 5 0 0,3 4 0 15,4 4-4-15,0 5 2 0,5 5-5 0,0 4-12 16,6 6-18-16,0 1-30 0,3 5-42 0,7 3-61 15,2 3-118-15,5 5-240 0,5-1-406 0,9-1-72 16</inkml:trace>
  <inkml:trace contextRef="#ctx0" brushRef="#br0" timeOffset="48585.4231">19133 4921 1893 0,'-1'-3'144'0,"1"-1"-1"0,-1 1-44 0,1 3-61 16,0 3-20-16,0 1-15 0,0 4 6 0,-2 8 19 15,-3 9 24-15,-2 10 24 0,-5 9 13 0,-2 13-6 16,-5 10-24-16,0 7-19 0,-4 3-13 0,-1 4-8 16,-2 3 2-16,-1 4-4 0,2 3-2 15,-4 1 0-15,2 1-1 0,2 0 3 0,0-7-2 16,3-4-3-16,2-9-3 0,2-3-3 15,0-1 3-15,5-3-1 0,-1-2 0 0,1-4-6 0,2-5-9 16,1 0-18-16,1-6-34 0,0-1-64 16,4-7-124-16,0-3-237 0,4-6-465 0,3-6-144 15</inkml:trace>
  <inkml:trace contextRef="#ctx0" brushRef="#br0" timeOffset="48850.1217">20102 5110 2328 0,'4'-16'130'0,"-3"0"29"0,3-1-3 16,-3 10-8-16,-2 6-39 0,-2 1-44 0,2 1-38 16,0 0-31-16,-2 6-3 0,-3 7-1 15,-4 10 6-15,-4 14 8 0,-8 14 3 0,-4 10 0 16,-3 9 1-16,-1 8 3 0,-2 7-5 0,-2 7-1 15,-1 4-3-15,2 2-1 0,-2 0 0 16,2-5 1-16,4-5-2 0,0-7-1 0,3-8-2 0,4-5-12 16,-1-6-19-16,2-4-34 0,-2-6-56 0,1-6-83 15,2-5-178-15,0-4-461 16,-2-4-669-16</inkml:trace>
  <inkml:trace contextRef="#ctx0" brushRef="#br0" timeOffset="49122.9026">18265 5863 1567 0,'-11'-8'147'0,"-4"1"-41"15,5-1 13-15,7 7-17 0,10 0-4 16,5-1-18-16,9 1-2 0,10-2 12 0,9 1 0 15,11 1-10-15,10-1-23 0,7 0-15 0,6 2-13 16,3 0-8-16,7-1-1 0,2 0-7 16,2 0-2-16,-4-1-4 0,-2 0-4 0,-2 0-5 0,-3 0-4 15,-6-2-7-15,-6 1-16 0,-4-1-28 0,-10 0-57 16,-8-1-102-16,-4-1-202 0,-9-3-407 16,-10 0-254-16</inkml:trace>
  <inkml:trace contextRef="#ctx0" brushRef="#br0" timeOffset="49433.6325">18536 5118 1598 0,'-2'-1'277'0,"1"-2"-93"0,-1 2-59 16,2 2-79-16,0 1-31 0,0 0-7 0,0 4-7 16,-1 4 3-16,-1 5 12 0,-6 7 7 0,4 6 1 15,-2 2-1-15,-1 1 1 0,0 1-4 16,0-2-3-16,1 0 2 0,2-1-5 0,1-1 7 16,0-3-5-16,2-4 1 0,-1-3 0 15,1 0-7-15,0-3 0 0,-1-1-11 0,-3 0-18 16,1-2-37-16,0-3-83 0,0 0-140 0,0-3-269 15,0-2-277-15,0-1 164 0</inkml:trace>
  <inkml:trace contextRef="#ctx0" brushRef="#br0" timeOffset="49612.6339">18486 5215 82 0,'7'-15'390'0,"6"-6"-87"0,1-4 35 16,4 3-32-16,1 4-39 0,-1 2-78 0,4 0-96 15,0 2-57-15,0 2-23 0,1 1-11 0,3 0-4 16,-1 1-3-16,-4 0-4 0,3 4-6 0,-3 1-11 16,-1 1-15-16,0 3-23 0,0 2-27 0,-4 2-45 15,0 2-107-15,-4 2-217 0,-4 1-203 16,-3 4 400-16</inkml:trace>
  <inkml:trace contextRef="#ctx0" brushRef="#br0" timeOffset="49799.4141">18489 5353 638 0,'-1'1'337'0,"1"-1"-44"0,0 0-42 15,3-1-23-15,3 1-3 0,1-3-38 0,5 1-63 16,5-3-53-16,8 1-28 0,5-1-22 16,1 2-14-16,4 1-6 0,0 1-5 0,1 0-8 15,-1 2-7-15,-2 0-18 0,0 2-40 0,-2 2-83 16,-4 1-143-16,-3 1-275 0,-3 4-243 0,-5-1 407 15</inkml:trace>
  <inkml:trace contextRef="#ctx0" brushRef="#br0" timeOffset="50234.4426">18233 6189 1896 0,'-1'-3'224'0,"0"1"9"0,-2 0-55 0,1 2-16 16,2 0-30-16,0 1-52 0,0-1-39 0,0 1-29 15,0 0-19-15,-1 2-11 0,1 2 6 0,-1 5 4 16,0 3 9-16,1 3 2 0,-1 1 0 0,2 1-1 15,1 0 1-15,1 0 4 0,3-3-2 16,2 1 0-16,3-1 2 0,-1-3-6 0,2-1 4 16,5-3 1-16,-3 0 1 0,3-5 5 0,-3-3-1 15,4 0 2-15,-4-5 0 0,3-2-3 16,-3-1 4-16,4-3 0 0,-3-1 1 0,-1 0-2 16,-4-1-2-16,1 3 0 0,-4-1 1 0,-3 2 10 15,-1 4 7-15,1 0 7 0,-3 3 2 0,-1 2-4 16,0 0-12-16,0 0-11 0,-1 2-10 0,1-1-17 15,-1 1 6-15,1 3 2 0,-2 3 2 16,0 6 14-16,-2 4-5 0,-1 1 1 0,1 4 2 16,-3 3-4-16,1 0 3 0,0 1-3 0,0 1-8 15,2 1-21-15,0 1-55 0,-1 1-117 0,3 1-413 16,2 0-1063-16</inkml:trace>
  <inkml:trace contextRef="#ctx0" brushRef="#br0" timeOffset="51424.4575">17166 2319 1 0,'-1'-1'0'0,"1"-2"0"0,1 2 0 0,3 2 0 0,2 1 0 16,1 1 0-16,5 0 21 0,1 0 118 0,0 1 10 15,7-1 19-15,0 3 8 0,7-1-10 0,2-1-20 16,-1 0-26-16,5 3-17 0,-1 0-9 16,1 0-9-16,6 0-16 0,1 1-15 0,3 0-11 15,6-1-4-15,1 2-5 0,2 2-5 0,6 0-5 16,3 1-8-16,4 2-1 0,7-1-3 16,2 5-1-16,5-1-2 0,1 2 2 0,2-1 3 15,3 0-3-15,-1 0 1 0,2 1 2 0,-2 0-5 16,2 1 7-16,-2 1-2 0,-2-1-2 15,1-1 3-15,-3 1 1 0,-2 0-2 0,0-2 2 16,-1 2-3-16,1 1-1 0,5-3 4 0,0-2 1 16,3 3-2-16,1-1 4 0,6 0 2 0,1-1-3 15,4 2 4-15,2 0-5 0,2 1-2 0,5-1 2 16,-1-2-5-16,4 2 3 0,-4 0 0 0,4 0 2 16,-4 0 0-16,1-2-1 0,-4 3 3 15,1-3-2-15,-1 1 7 0,0-2 4 0,-7-1 3 16,2-3 5-16,-4 1 1 0,5-2-2 0,-4 1 2 15,3-3-2-15,-3 1-4 0,-2-3-5 0,-4 2-9 16,-1 1-6-16,-5 0-1 0,-3 3-3 16,2-1 1-16,-3 0 0 0,-3-2-3 0,0 4-3 15,-8-2-1-15,1 1 0 0,-7-1 0 16,-5 1 1-16,-5-3-1 0,-3 2-2 0,-8-2-1 16,-8 1 3-16,-5-2-1 0,-6-2 1 0,-9 0-5 15,-3-2-14-15,-4 0-20 0,-6-1-19 0,-5 1-25 16,-1 3-44-16,-4-3-102 0,-6 5-251 15,-3 4-369-15,-5 1 109 0</inkml:trace>
  <inkml:trace contextRef="#ctx0" brushRef="#br0" timeOffset="51868.6925">20627 5029 243 0,'1'-7'633'16,"1"2"-484"-16,-1-2 31 0,3 4 2 0,2-2 8 15,3 0 7-15,2-1-34 0,2-1-33 0,2-1-27 16,4-1-14-16,5-1-10 0,5-2-4 16,7-2 4-16,8-3-11 0,9-2-11 0,13-3-9 15,6 1-11-15,11-4-2 0,7 1-3 0,8 0-4 16,-2 0-13-16,8 1-1 0,4 0-4 16,2 1-4-16,2-1 5 0,0 1-4 0,-5-1-2 15,-3 3 3-15,-6 0-2 0,-1-1-1 0,-6 1 1 16,-6 1-4-16,-6 3-3 0,-8-1 3 0,-8 2 1 15,-7 3-1-15,-11-2 4 0,-3 3-1 0,-5-2 0 16,-6 3 0-16,-7 1 1 0,-4 0 0 0,-4 2 2 16,-5 1-2-16,-4 1-1 0,-1 1 0 15,0 2-4-15,-4-1-2 0,3-1-8 0,-2-2-27 16,0 0-66-16,4 1-135 0,-2-3-442 16,9-2-910-16</inkml:trace>
  <inkml:trace contextRef="#ctx0" brushRef="#br0" timeOffset="52773.0947">24993 2612 1 0,'-2'-14'0'0,"0"-6"0"0,-3-4 0 0,4 4 282 0,-1 3 42 16,-2 1-1-16,0-2-50 0,0 1-46 15,-5 2-47-15,1 2-47 0,-2 0-32 0,-4 1-27 16,-1 1-23-16,-2 3-13 0,0 0-10 16,0 0-2-16,-3 2-7 0,1 1-2 0,-2 2-9 0,0 2-3 15,-2 1-1-15,-4 2-3 0,-1 3 2 16,-3 1 0-16,-2 3 0 0,0 1 1 0,-5 4 1 15,-2 2 1-15,-1 4 0 0,0 1 1 0,-5 2 1 16,-2 4-1-16,-2 0 1 0,-2 5-1 16,-1-1 0-16,-3 2 2 0,1 2-2 0,3-3 2 15,4 1-1-15,3-2 0 0,7-1 1 0,2 0 1 16,3 2 2-16,4 0-1 0,-1-1-2 0,2 3 2 16,3 0-1-16,-4 0 4 0,0 2 0 15,4 2-2-15,-3 4-3 0,1 2-3 0,2 3 0 0,-3 3 1 16,5 1-2-16,-4 2 1 0,6 2-2 15,-2 1-1-15,2 1 1 0,2-1 0 0,2-2-1 16,5-1 2-16,2-3 1 0,2-2-3 0,5-3-2 16,0 0 1-16,2 4-1 0,-2-3 3 15,6 2 0-15,0 0 2 0,1-1-3 0,4 1-2 0,4-1 0 16,3-2 1-16,-1 2 1 0,5 1 0 16,0-3-1-16,2 1 1 0,-1 0-2 15,3-5 5-15,4 0 0 0,-2-3 1 0,4-1-1 0,2-2-1 16,-1-2-2-16,3-3-1 0,3-2 4 15,-4-5-1-15,4-1-1 0,0-4 1 0,5-3-2 16,1-2 2-16,5-4 0 0,-3-4 1 0,6 0 1 16,0-4 1-16,1-3 2 0,1-4-2 0,-1 1 2 15,-1-6-1-15,4-2 0 0,-2 1 3 16,2-4-5-16,0-3 2 0,4-2 0 0,0-1 0 16,-2-5 8-16,7 0 2 0,0-5 1 0,2-2 4 15,-2 2 1-15,0-4 3 0,-4-1 6 16,-1-3 3-16,-5 1 0 0,-2-5 0 0,-1-1-3 0,-2-3-4 15,-4-1 4-15,4-2-4 0,-5-3 3 16,2-1-3-16,-1-1-4 0,0-6-6 0,3-2-5 16,0 0 0-16,-1-3-4 0,-5 1 8 0,-7-2-1 15,-5-1-3-15,-1 1 5 0,-6 3-7 16,0 2-3-16,-1 3-3 0,-5-1-5 0,0 1-2 16,-2 1-5-16,-5 1 0 0,-3 3-1 15,-4 3 5-15,-6 1 1 0,-3-1 2 0,-1 2 1 16,-6 2-4-16,-1 3-1 0,-2 2-2 0,-6 3 0 15,-5 3-1-15,-1-1-1 0,-6 1 1 16,-5 1 1-16,-6 2 1 0,-1-1 0 0,-6 3 0 16,0-1-4-16,-1 4-1 0,0 3-1 0,-4 3-2 15,-1 2 1-15,1 3-1 0,-3 2-2 0,0 2 0 16,-2 5-2-16,4 2-5 0,-5 1-5 0,3 5-10 16,0 6-10-16,1 2-30 0,6 3-63 0,2 7-105 15,1 3-192-15,4 3-469 0,9 3-317 0</inkml:trace>
  <inkml:trace contextRef="#ctx0" brushRef="#br0" timeOffset="53074.6581">24801 2488 1593 0,'-1'-3'152'0,"0"-1"-28"0,-1-1-43 15,-1 7-55-15,0 3-23 0,-1 1 6 16,-5 8 12-16,-5 6 20 0,0 8 24 0,-6 7 11 16,-3 9 8-16,-5 8-4 0,-1 11-11 0,-4 9-8 15,-6 9-7-15,-2 6-4 0,-7 6-9 16,-2 1-7-16,-3 7-9 0,1 6-8 0,5 4-2 16,1-1-3-16,4-7 1 0,1-7-1 15,3-8-4-15,8-9 8 0,3-1-5 0,4-9 0 0,3-3 2 16,0-5-7-16,5-7 1 0,-2-1-2 15,4-6-2-15,-1-5-7 0,7-5-15 0,0-5-27 16,0-3-64-16,5-5-116 0,2-2-276 0,2-7-479 16,5-5 32-16</inkml:trace>
  <inkml:trace contextRef="#ctx0" brushRef="#br0" timeOffset="53393.3971">25429 2548 499 0,'14'-22'210'0,"4"-6"95"16,-2-1 67-16,-11 11-10 0,-1 8-51 0,-1 6-76 16,-3 1-87-16,-3 4-83 0,1 3-52 0,-2 6-19 15,-2 8 18-15,-6 11 25 0,-5 12 10 0,-4 8 8 16,-5 13-1-16,-4 4 4 0,-3 14-3 0,-7 4-6 15,-4 8-13-15,-2 4-16 0,-2 1-14 16,-1 6-7-16,0 2 1 0,1 2 0 0,1 0 2 16,2-5 3-16,5-7-3 0,3-8 1 15,12-10-2-15,-1-4-3 0,8-7 2 0,1-3-7 0,-1-4-9 16,0-2-23-16,3-3-50 0,-2-4-74 16,-2-4-138-16,-1-3-299 0,1-7-411 0,2-2 285 15</inkml:trace>
  <inkml:trace contextRef="#ctx0" brushRef="#br0" timeOffset="53707.9606">23551 3485 1753 0,'-13'-9'167'0,"2"1"38"0,1 0-16 0,6 5-48 16,10 1-54-16,2 1-50 0,5-3-14 16,6 0 6-16,10 1 8 0,7 1 1 0,14 2-3 15,6 0-3-15,9 5-6 0,7-3-3 0,11 0-2 16,8-1-2-16,6 2-3 0,-3-2-1 16,-1-1-2-16,-1 0-1 0,-2-4-3 0,-2 3 0 15,-5-1-2-15,-3 0-2 0,-4 2-1 0,-4-3-1 16,-8-2-2-16,-9 1-1 0,-12-3-1 15,-9 1-5-15,-9 1-9 0,-9-3-9 0,-5-2-29 0,-8-1-46 16,-5-2-61-16,-8 0-92 0,-3-2-145 16,-8-1-288-16,-7 2-245 0,-7-2 597 0</inkml:trace>
  <inkml:trace contextRef="#ctx0" brushRef="#br0" timeOffset="54121.2382">24405 2598 1162 0,'-3'-12'714'0,"-1"0"-514"16,0-3-1-16,0 7-32 0,-1 5-30 0,2 0-31 15,-5 2-41-15,3 2-30 0,-8 3-21 0,-4 6-3 16,-7 7 0-16,-8 5 4 0,0 5 2 0,-1 3-4 15,-4 3-2-15,5 6-2 0,1 2-4 16,4-4-3-16,12 1-1 0,2-4 0 0,9-4 1 16,6-5 2-16,7-2 5 0,1-6 2 0,8-1 3 15,2 0 2-15,4-4 4 0,4-4 3 0,0 0 1 16,-2-7 1-16,-1-1-1 0,-3-1 0 16,-3-3 2-16,-4 0 0 0,1-2-1 0,-5 0-3 15,-2 0-1-15,-2 1-2 0,-2 2 3 0,-4 0 0 16,-1 2-5-16,-1 1-5 0,0 0-14 0,0 1-12 15,0 0-8-15,-3 2-1 0,-1 5 5 0,-3 3 8 16,-2 6 7-16,-3 3 2 0,0 3 0 16,-1 2 1-16,1 5 0 0,-3 3 0 0,3 7 0 15,-2 4-2-15,-1 5-5 0,-1 2-24 0,2 4-61 16,-4 1-87-16,1-1-160 0,-1-2-377 0,5 1-843 16</inkml:trace>
  <inkml:trace contextRef="#ctx0" brushRef="#br0" timeOffset="54507.2719">23968 3722 2251 0,'-3'-5'200'0,"-3"-6"11"0,3 3-50 0,2 3-27 16,0 5-28-16,1 0-44 0,-1 2-30 0,-2-1-21 15,1 2-13-15,-3 3 2 0,-4 6 2 0,-1 2 2 16,-6 6 1-16,5 2-2 0,1 1-1 0,-1 1 0 16,3 1 0-16,5 1 0 0,3-2-1 15,2-3-1-15,5-2-4 0,4-4 6 0,0-1 0 16,1-1 2-16,6-4 6 0,-3-3-6 0,1-3 2 16,0-2 1-16,-3-1 1 0,-2-2 3 0,1-3 2 15,-2 0 0-15,-1-4 1 0,1 0-4 16,-1 1-1-16,1-1-3 0,-4 1-2 0,1 2 2 15,-1 3-3-15,-4 0 0 0,-1 3-3 0,-1 0-3 16,-1 2-3-16,1-1-5 0,-2 2 2 16,-2 4 3-16,1 7 8 0,-6 4 6 15,2 6 7-15,-5 2-3 0,0 3 0 0,1-1-2 0,-3 3-7 16,-1 2 2-16,3 1-1 0,-6 1-6 0,6 5-48 16,0 1-171-16,4 2-927 0,1-4-578 0</inkml:trace>
  <inkml:trace contextRef="#ctx0" brushRef="#br0" timeOffset="56461.9686">4073 2170 1 0,'2'0'0'0,"-1"0"0"16,-1-1 0-16,0 1 0 0,0-3 0 0,0 2 0 16,1 1 0-16,-1 1 0 0,1-1 0 0,1 0 0 15,0 0 0-15,0-1 0 0,1 0 0 0,-1 2 0 16,0-1 0-16,-2 1 0 0,1 2 0 15,0-3 0-15,1 0 0 0,0 1 0 0,-1-1 0 16,-1 1 0-16,0 0 0 0,0 0 0 0,0-1 0 16,0 1 0-16,0 0 0 0,0 0 0 15,0 1 54-15,0 1 48 0,0 0 32 0,0 1 7 16,0 1-23-16,0-3-28 0,-1 1-13 0,1 1-10 16,0-1-10-16,-1 1-1 0,1 0-12 0,-1 2-6 15,1-1 0-15,-2 1-6 0,2 0 9 16,-1 3 9-16,0-1 4 0,1 5 1 0,-2-1-2 15,0 0-9-15,-1 1-1 0,1 1 0 0,0 0-4 16,-2 1 1-16,1 3-8 0,1-4-9 16,1 3-3-16,-2-2-7 0,2-1-3 0,0-1-4 15,2-2 2-15,-1 1 2 0,2-1 0 0,0 0 4 16,1-1-3-16,1 0 1 0,1 0 4 0,2-2 2 16,1 2 8-16,1-3 9 0,2 0 9 0,-1-2 3 15,2 0 5-15,2-2-5 0,0-3-2 16,1-1 6-16,0-2-3 0,1-2-1 0,0-3-5 15,1 0-8-15,0-5-2 0,-1 2-1 16,-2-3 1-16,-1-2-1 0,0 2 3 0,-2-2-1 0,-2-1 0 16,-2-1 2-16,1 1-4 0,-5-1 2 0,3 3 3 15,-4-3-5-15,-4 3 4 0,0-1-6 16,-5 1-3-16,3 3 2 0,-2 0-4 0,-1-1-4 16,0 3-3-16,-2 2-1 0,-1-1-5 15,1 2-1-15,0 0 1 0,-1 3-8 0,0-3 3 16,-2 4-4-16,2 1-4 0,0 0 0 0,-1 2-3 15,3-1-3-15,1 2-5 0,2-1-4 0,0 2-11 16,2 3-8-16,-2 3-15 0,1 1-40 16,3 0-77-16,-3 3-187 0,5-2-474 0,2 3-427 15</inkml:trace>
  <inkml:trace contextRef="#ctx0" brushRef="#br0" timeOffset="56862.7142">4598 2236 204 0,'-8'-3'474'15,"-2"2"-101"-15,-3 0-66 0,1 1-29 16,5-1-35-16,-3-1-41 0,4 0-29 0,-1 1-34 15,5 0-23-15,-1 0-25 0,2 2-28 0,1-1-17 16,1 0-20-16,1 0-14 0,-1-1-9 0,0 1-16 16,2 1 4-16,2 0 4 0,2 1 8 15,5 2 6-15,2 0-2 0,4 2-1 0,-2-1-4 16,4 2 2-16,-2 0-3 0,-3 4-2 0,3-2 1 16,-5 2 1-16,0 2 0 0,1 2 0 15,-5 3 0-15,-2-3 0 0,0 5 2 0,-3 0 2 16,-4 0 1-16,-1 2 3 0,-2 0 0 0,0 0 1 15,-5 1 4-15,2-4-4 0,-2 4 3 0,1-3-2 16,-4-1-1-16,4-1 0 0,3-5-3 0,-3 0 1 16,2-4-5-16,-1 2-2 0,0-2-9 15,0 0-18-15,1 1-33 0,-2-3-75 0,-1 0-198 16,-1-1-446-16,0 0-771 0</inkml:trace>
  <inkml:trace contextRef="#ctx0" brushRef="#br0" timeOffset="57184.1919">4567 2478 1089 0,'-2'0'438'0,"2"2"-162"0,0-2-164 0,2 2-29 16,-1-2 23-16,-1 0 10 0,1 1 15 0,5-2-1 15,0 2-10-15,6 1-9 0,4-2-30 16,5 0-24-16,4 0-16 0,3-2-10 0,2 1-11 15,0 0-4-15,0-2-1 0,-1 0-4 0,-2-1 1 16,-3 0-3-16,-2 0-1 0,-1 1-3 0,0-1 0 16,-4-1 3-16,-2 2-3 0,-3 0 1 15,-3 1 2-15,-3 0 0 0,-4 2 4 0,0-1 4 16,-2 1 6-16,0 0 2 0,-2 1-1 0,2-1-5 16,-1 0-8-16,1 0-3 0,-1 0-7 15,1 2-3-15,-1-2-6 0,1 2-13 0,0-2-7 0,0 3-8 16,-2 0-38-16,0 1-92 0,2 1-274 15,2 1-1047-15</inkml:trace>
  <inkml:trace contextRef="#ctx0" brushRef="#br0" timeOffset="58149.2927">8943 1851 1 0,'-5'0'0'0,"3"-2"0"0,-6 1 222 16,6 1 231-16,0-2-53 0,-2 2-74 0,4 0-73 16,-1 0-71-16,2 0-54 0,-1 0-32 0,3 2-13 15,-2-2-7-15,0 0-8 0,0 0-13 0,0 0-17 16,-1 0-12-16,0 0 9 0,4 0 7 15,2-2 11-15,5 2 5 0,6-1-13 0,5-2-8 16,0 2-12-16,3-1-6 0,-2 0-5 0,0 0-4 16,-1 2-5-16,-3 0-1 0,-1 0-3 15,-1 3 0-15,-3-1-1 0,-3 2 0 0,4 0-2 0,-4 2-1 16,-1 0 2-16,-1 3-1 0,-2 2 3 16,1 0-3-16,-3 1-2 0,-1 4 2 0,-2 0-2 15,-2 0 4-15,-1 2 2 0,-1 0-1 0,-3 0 1 16,2-2 0-16,-2 0 0 0,1 0 0 0,-2-2 7 15,1 1-6-15,2 1-1 0,-3-4 0 16,4 3-2-16,-1-4 1 0,-2 2 3 0,3-4-1 16,-2-1-2-16,-1 1 3 0,4-1-1 0,-2 0 3 15,-3-1 1-15,4 0-1 0,-2 0-7 0,0 2-6 16,0 0-18-16,-3-2-26 0,4 4-48 16,-3-3-83-16,1 1-147 0,-1-2-317 0,1 1-318 15,0-1 470-15</inkml:trace>
  <inkml:trace contextRef="#ctx0" brushRef="#br0" timeOffset="58355.2585">9029 2103 211 0,'1'-5'442'0,"0"-2"-52"15,3-1-157-15,1 1-33 0,2 0 3 16,1 0-29-16,0 1-35 0,3 0-45 0,2-2-39 15,4 4-25-15,-1-1-13 0,5 0-8 16,1 0-7-16,4 2-1 0,-2 2 0 0,6-2-3 16,1 2-9-16,0 1-20 0,-1-1-70 0,1 1-147 15,1-1-320-15,-3 1-389 0</inkml:trace>
  <inkml:trace contextRef="#ctx0" brushRef="#br0" timeOffset="58635.9455">9829 1810 1 0,'0'-5'274'0,"1"-1"253"0,0-1-167 0,-1 2-51 16,1 1-7-16,1 2-39 0,-2 2-82 0,1 2-66 0,-1-2-65 15,0 2-42-15,0 0-25 0,0-1-22 16,0 0 5-16,0 2 10 0,0 5 15 0,0 2 26 15,2 2 4-15,-2 3 1 0,0-3 0 0,0 3 0 16,0-1-3-16,-2 2-2 0,1 2-1 16,-1-2-1-16,1 1 3 0,0 0 0 0,-2 1 4 15,1-2-3-15,-1 1-2 0,1 0-3 0,1-5-5 16,-1 3-6-16,0-4-13 0,2 1-27 16,-2-2-51-16,2 2-118 0,0-4-223 0,0 2-431 15,4-2-67-15</inkml:trace>
  <inkml:trace contextRef="#ctx0" brushRef="#br0" timeOffset="59099.9372">9978 1805 1 0,'5'-7'206'16,"2"-4"185"-16,3-1-96 0,-2 4-7 0,-1 1-1 15,1 5-71-15,-5 2-97 0,2 1-72 0,-1 0-48 16,-1 6-10-16,3-1 4 0,1 1 2 0,0 5 4 16,0 3 3-16,0 1 3 0,-1 2 4 15,0 1 3-15,0-1-2 0,-2 3 0 0,-2 1 3 16,-1-1 4-16,-2 0 8 0,0 0 10 0,-2 0-1 16,-4 0 1-16,4-2 0 0,-4 0-2 0,0 1-1 15,1-1-2-15,-2-1-4 0,0-3-10 16,1 0-1-16,0-3-5 0,0-2-3 0,2-2-2 15,0-1-3-15,4-1-2 0,0-2-1 0,1-3-1 16,1 2 2-16,0-2 4 0,4 0 15 16,1-1 14-16,6-1 10 0,4 0 2 0,5-3-6 15,4 1-11-15,5-3-7 0,1 1-5 0,1-1-3 16,0 2-2-16,-2 0-1 0,-3 0-1 0,-1 1 1 16,-6 0 1-16,-1 1 0 0,-7 1 2 15,-1 0-2-15,-4 1 0 0,-4-1 1 0,-2 1 0 16,-1 0 3-16,-1 0 2 0,1 0 3 0,0 1 4 15,-1-1 2-15,0 0-1 0,1 1-3 16,-1-1-8-16,0 0-7 0,-1 1-2 0,-2 0-3 0,1 0 1 16,-4 2-5-16,3 0-18 0,-2 2-56 15,2 1-162-15,-2 1-577 0,3 3-751 0</inkml:trace>
  <inkml:trace contextRef="#ctx0" brushRef="#br0" timeOffset="60455.9752">8057 5237 1 0,'-3'-5'11'0,"-2"1"374"16,-4-2-75-16,2-1-16 0,3 3-11 0,-3 1-46 15,-1 0-55-15,5 1-44 0,-3-1-25 0,3 2-8 16,0-1-2-16,-1 1 4 0,2 1 3 15,2-1-11-15,0-1-15 0,0 0-22 0,1 2-20 16,-1 2-14-16,1-2-10 0,0 0-6 0,2 0-9 16,-3-2-8-16,4 1-2 0,1 0-4 0,1-2 4 15,6 1 4-15,4-1 0 0,2-1 1 0,1 1 3 16,2-1-1-16,0-2 0 0,0 2 2 16,-1 0-2-16,1 1 1 0,-6-1-1 0,3 3 0 15,-7 0 0-15,-1 1 0 0,-2 0-1 0,-6-3 0 16,0 3-3-16,-2 0-1 0,0 3-4 0,-1-2-6 15,1-1 1-15,-1 2 4 0,0 2 8 16,-1 2 9-16,-3 1 4 0,1 1-2 0,-2 1-1 16,3 0-3-16,-1 1-1 0,-2 0-2 0,4 1 0 15,-4 2 0-15,3 0 0 0,2 0 1 16,-1 0-1-16,1 0 0 0,-2-2 2 0,2 2 1 16,0-1-1-16,0 2 1 0,0-3-1 0,0 4 0 15,-1-2 1-15,-2 1 3 0,3 1-1 0,-2-2 3 16,-1 1-1-16,1-3-2 0,2 1-1 15,-1-2-2-15,1 2-4 0,0-2-8 0,-3-1-20 16,3 3-40-16,1-2-78 0,-1-2-136 0,1 0-254 16,0 1-335-16,1-4 38 0</inkml:trace>
  <inkml:trace contextRef="#ctx0" brushRef="#br0" timeOffset="60668.826">8034 5409 529 0,'-1'-4'475'0,"-2"1"-47"16,-2-2-121-16,4 1-57 0,1 2-65 0,0 0-60 15,2 0-52-15,2 0-36 0,-1-1-27 0,5 0-18 16,2-1-3-16,3 1 3 0,6-2 4 0,2 2 3 16,6 0 1-16,-1-1-2 0,5 0-4 15,5 1-10-15,-4 2-24 0,0-1-85 0,3-1-158 16,-4 1-394-16,1 1-560 0</inkml:trace>
  <inkml:trace contextRef="#ctx0" brushRef="#br0" timeOffset="60970.7171">8840 5161 1033 0,'-2'-4'553'0,"1"-1"-198"0,0 0-77 0,1-3-55 15,0 6-44-15,0 0-51 0,0 1-47 0,0 1-36 16,0 1-32-16,0-1-24 0,0 1-16 16,0 1 3-16,0 2 2 0,0 3 13 0,0 4 13 15,-1 2-2-15,0 0 3 0,-1 5-1 0,-3 1-1 16,3 2 2-16,-4 1 0 0,1-2-1 0,-2 0 1 15,1-1 1-15,0 0-3 0,1-2-2 16,0-4-2-16,2-1-6 0,0-3-12 0,1-1-31 16,1 0-71-16,0-1-112 0,2-1-213 0,2-3-423 15,2-1-226-15</inkml:trace>
  <inkml:trace contextRef="#ctx0" brushRef="#br0" timeOffset="61201.969">8952 5147 1571 0,'-2'-5'397'0,"2"0"-120"0,-1-1-61 0,2 3-31 15,-1 0-37-15,0 2-50 0,0 1-39 0,0 1-33 16,0-1-26-16,0 2-11 0,0-1-8 0,2 1 2 16,-2 2 5-16,2 1 10 0,-1 5 3 15,0 1 1-15,1 4 0 0,-1-3 0 0,0 6 0 16,-1 1 0-16,2 2-1 0,-2 1 1 0,-2 0 0 15,1-1-1-15,0 0-11 0,0 1-34 0,-1 0-79 16,-1-1-154-16,0 0-436 0,0-2-851 16</inkml:trace>
  <inkml:trace contextRef="#ctx0" brushRef="#br0" timeOffset="62202.8464">8507 5667 1 0,'3'0'0'0,"-1"0"0"16,6-1 0-16,-4 0 0 0,3-1 0 0,1-1 36 16,0-2 120-16,-2 2-31 0,2-2-25 0,0 0-24 15,-3 3-14-15,3 0-11 0,-1 0-6 0,-2 0 0 16,2 0-4-16,-4-1-3 0,4 1-4 16,-4 1-7-16,2 0-2 0,-3 1-12 0,0-2-7 15,0 4-1-15,3-2-5 0,-3 0 4 0,1 1 2 16,3-1-2-16,-4 0 2 0,1 0 9 15,3 0 14-15,-3 1 23 0,4-1 26 0,1 0 14 16,-2-1 11-16,4 1-4 0,3-1-15 0,0-1-12 16,0-1-12-16,4 3-9 0,-2-3-4 15,5 1-5-15,0 0-4 0,2 1-7 0,1 0 0 16,0 0-6-16,0 0-6 0,4-1-3 0,2 2-8 16,1 2-1-16,2-1-1 0,0 1-1 15,-1-1 1-15,-2 2 0 0,0 1-2 16,-3-1 1-16,2-1 4 0,-2-1-2 0,-1 0 2 0,-4-1 4 15,5 0-1-15,-4 0 3 0,0-1 3 0,-2 0-2 16,-2-1 2-16,-4-1 0 0,2 3 3 16,-4-3 4-16,0 3 7 0,-3-2 2 0,-2-1 4 15,-2 2 6-15,2-1 6 0,-4 0 16 0,-3 2 9 16,0-1 5-16,0 0-2 0,0 1-13 0,0 0-9 16,0 0-9-16,0 1-10 0,0-1-5 0,-1-1-9 15,0 1-8-15,1-2-9 0,-1 2-1 16,0 0-3-16,1-1-2 0,-4-1 1 0,4 2-2 15,-2 0-3-15,2 0-4 0,0 2-8 0,0-2-13 16,0 0-40-16,0 0-56 0,0-2-94 0,0 5-263 16,0 0-645-16</inkml:trace>
  <inkml:trace contextRef="#ctx0" brushRef="#br0" timeOffset="63799.3441">14753 1478 1 0,'-1'-5'0'0,"0"1"355"0,0-3 130 0,1 2-67 0,0 1-86 0,1 1-85 16,0 2-70-16,0-2-38 0,1 2-42 0,-2 1-38 15,0 0-32-15,0 0-32 0,0 2-11 0,0 0 0 16,2 4 5-16,-1 1 11 0,0 1 9 15,1 6 7-15,-1 0 4 0,0 5 3 0,-1 2-2 16,0-1 0-16,-1 2 1 0,0-1 1 0,1 1 0 16,-1-1 1-16,0-1-1 0,0 1-1 0,0-1 1 15,-1-2-4-15,0 0 2 0,1-4-3 16,0 2-5-16,0 0 1 0,-1-3-3 0,1 2 2 16,-3-3 2-16,2-2 1 0,1-1 1 0,0-2-5 15,-1 0-4-15,-2 0-3 0,1 0-11 16,3 1-27-16,-1-2-55 0,1-2-91 0,0 0-156 0,1 0-305 15,-1-1-390-15</inkml:trace>
  <inkml:trace contextRef="#ctx0" brushRef="#br0" timeOffset="64205.7091">14913 1503 46 0,'6'-7'405'0,"-1"-1"-43"0,5-4-104 16,1 3-27-16,1 1-14 0,1 2-54 0,-3 0-55 15,2 4-52-15,-3 1-34 0,1 3-20 16,1 5-5-16,0 2 1 0,-1 2 6 0,0 4 5 16,-2 2 6-16,-3 4 8 0,-4 2 5 0,-1 3 4 15,-1 0 2-15,-4 3 3 0,-4 0 0 0,-5-1-6 16,1 0 0-16,3-3-8 0,-1-5-3 15,1 0 2-15,-2-4 1 0,2 1 2 0,1-2 2 16,0-3-4-16,-2-1-5 0,3-2-3 0,4-2-7 16,-2-1-1-16,4-2-2 0,1 1-1 0,1-3 1 15,0 1-1-15,1-2 4 0,0 2 5 16,3-2 10-16,1 1 7 0,2 0 8 0,3 0 1 16,1-1-7-16,2 0-2 0,5-2-5 0,0 0-5 15,3-2-3-15,1 2-5 0,-1-1-5 16,-1 1-1-16,-1-2-2 0,-4 0 0 0,2 0 0 15,-4-2-5-15,-1 2-3 0,-2-1-6 0,-2 1-12 0,1-2-28 16,0 0-68-16,-4-1-122 0,2 0-258 16,0 1-406-16,2-1 65 0</inkml:trace>
  <inkml:trace contextRef="#ctx0" brushRef="#br0" timeOffset="64635.833">15500 1564 462 0,'2'-5'582'0,"1"-2"-200"16,5-1-181-16,-2 4-51 0,0 1-20 0,2 0-28 15,1 2-36-15,-1 1-31 0,-2 1-20 0,3 2-10 16,2 1-5-16,2 4-2 0,-2 0 6 0,-1 1-1 15,0 5 7-15,1-2-2 0,-5 4-1 16,2 1 3-16,-2 2 4 0,-3-3 5 0,-3 4 10 0,-1-2 8 16,-5 1 2-16,2-1 8 0,-5 2 1 15,-4 2-2-15,-2-1-3 0,0 1-10 0,-3-3-8 16,-1-1-3-16,5-1-2 0,-4-2-3 16,1-2 0-16,5-1-6 0,2-5-4 0,5-1-1 15,-1-1-2-15,3-1-2 0,2-2-1 0,1-1 1 16,0-1-4-16,0 2 1 0,1-2 1 15,-1 0 1-15,1-2 4 0,0 2 5 0,0-1 12 16,5 1 5-16,-2 0 2 0,4-1-1 0,3 0-9 16,1-2-6-16,-1 1-4 0,6 1-4 0,-3-2-3 15,4 1-1-15,0-2-1 0,1 0-4 0,-2 0-6 16,3-1-12-16,1-1-26 0,-3 2-49 16,3-2-74-16,-1-1-137 0,-2-2-301 0,1 2-331 15,-5-2 323-15</inkml:trace>
  <inkml:trace contextRef="#ctx0" brushRef="#br0" timeOffset="64914.8475">15896 1580 589 0,'-1'-3'660'16,"0"-2"-227"-16,1-2-87 0,0 4-62 0,1 1-76 15,-1 1-72-15,0 1-64 0,1 1-40 16,-1 1-29-16,0-1-16 0,1 1-2 0,-1 5 8 15,0 1 12-15,0 3 10 0,-1 3 8 16,1 1 1-16,0 0 4 0,0 5 2 0,0-2 1 16,0 3-1-16,0 0-5 0,-1 1-5 0,1 0 1 15,0 2-4-15,1 0 2 0,-1-1 1 0,1 2-3 16,-1-2-2-16,0 0-2 0,-1-1-2 16,0-1 0-16,-3-1 0 0,2 1 0 0,0 1-1 15,-1 1-4-15,-2-3-3 0,1 3-10 0,-1-1-39 16,3 0-95-16,1 2-261 0,-1-2-1000 0</inkml:trace>
  <inkml:trace contextRef="#ctx0" brushRef="#br0" timeOffset="66483.5831">14426 5298 1 0,'-1'-2'0'0,"1"-2"0"0,-2 1 0 0,1-4 0 0,1 4 49 15,0 0 235-15,0 1-52 0,0-1-40 16,0 2-18-16,0 1-10 0,0-2-23 0,0 2-34 16,0 2-46-16,0-2-47 0,-2 1-34 0,4 1-3 15,-2 1 8-15,0 2 19 0,0 0 24 0,0 6 8 16,0-1 5-16,0 5 4 0,-2 0 9 0,0 1 7 16,0 2 5-16,0 0 1 0,-4 3-5 15,2-2-10-15,-4 2-11 0,1 0-7 0,2 0-3 16,-3-3-5-16,4 0 2 0,-4-3-6 15,3 0-4-15,0-3-2 0,2-1-5 0,-1-1-2 16,2-2-2-16,1-3-1 0,1 1-1 0,0-3 1 16,0 1 0-16,0-1-6 0,1 0-7 0,1-1-23 15,2-1-49-15,-1 0-92 0,2-1-217 0,0 0-379 16,4-1 67-16</inkml:trace>
  <inkml:trace contextRef="#ctx0" brushRef="#br0" timeOffset="66761.5607">14558 5290 1 0,'0'-5'565'0,"0"-1"-75"0,1 1-144 16,0 1-32-16,1 2-57 0,1 2-55 0,-3 0-66 15,0 2-59-15,0-2-39 0,0 0-26 0,0 0-12 16,0 0-10-16,-3 3 0 0,3-1 2 0,0 4 6 15,0 2 10-15,0 1 1 0,0 3-1 0,-2 0-1 16,2 0 0-16,-1 3 3 16,0-1 3-16,0 0 2 0,0 1 1 0,-1 2-1 0,-4-1 0 15,5 1 0-15,-1 0 0 0,-3 1-2 16,2-2 2-16,1 3-4 0,-3 0-9 0,3 0-25 16,1-2-72-16,1 2-187 0,2-2-502 0,4 0-633 15</inkml:trace>
  <inkml:trace contextRef="#ctx0" brushRef="#br0" timeOffset="68621.5443">14578 5302 1 0,'0'-2'0'0,"-1"0"0"0,0 0 0 16,0-1 0-16,0 1 0 0,-1 1 0 0,0-3 58 15,1 3 164-15,1 0-22 0,-1-1-29 16,1 2-6-16,0-1-13 0,-1-1-9 0,0 1 1 16,0 0-15-16,-4 0-10 0,4 0-9 0,0 1-18 15,0-2-13-15,0 2-8 0,-1-2-9 16,-2 2-5-16,4 0-5 0,0 0-7 0,0 0-7 15,4 0-7-15,-4 2-7 0,1-2-7 0,0 0-4 16,0 0-6-16,-1-2-3 0,1 4-8 0,-1-2-7 16,0 0-7-16,2 0 8 0,3 0 12 15,-2 1 9-15,6 0 12 0,1 0-8 0,0 0-6 16,1 0-4-16,0 2-3 0,-1-2-1 0,-1 3-3 16,0 1 0-16,-2 0-2 0,-2 2 0 0,1 0 0 15,-3 3 2-15,-2 0 2 0,-1 4 3 16,0 0 4-16,-2 3 2 0,-5 0-3 0,1 2-3 15,-5-1-1-15,3 2 1 0,-4-2 5 0,-1 4 7 16,0-2 1-16,1-1-4 0,-1-2-1 16,0-4-5-16,4 0-3 0,3-2-1 0,-1-1 0 15,0-2 0-15,3 1 2 0,0-3 0 0,-2-1 1 16,4-2-3-16,1-1 2 0,-1-1-1 0,2-1 1 16,0-1 4-16,0 1 1 0,2 0 8 0,-2 0 7 15,1-2 9-15,0 2 6 0,0 0-2 0,0 0-3 16,-1 0-3-16,1 0 2 0,7-5-3 15,-4 2-6-15,5-3-9 0,1 0-9 0,3 2-2 16,1-2-2-16,-1 1-1 0,2-1 2 0,1 3-1 16,0-2 0-16,-1 1 1 0,0 0-3 15,-3 1 1-15,-1 0 0 0,0 0 2 0,-1 0-1 16,-1 2 0-16,-2 0-2 0,-3-1-2 16,-1 2 4-16,2 0 0 0,-5 0 0 0,0 0 1 15,0 0 0-15,-1 0 1 0,1 2 1 0,0-4 3 16,-4 2 3-16,4 0 3 0,-1 2 1 0,1-2 0 15,0 0-2-15,-2 0 0 0,2 0-3 0,0 0 0 16,0 0-2-16,0 0-5 0,0 0-1 16,0 0 0-16,0-2-4 0,0 2-3 0,2 0-6 0,-2 0-11 15,1 0-14-15,-1 0-31 0,0 0-67 16,4 0-22-16,-3 0-78 0,2 0-187 0,3 2-389 16,0-1-149-16</inkml:trace>
  <inkml:trace contextRef="#ctx0" brushRef="#br0" timeOffset="69173.0093">15178 5198 1 0,'0'-2'0'0,"0"-4"0"0,0 0 346 16,0 1 100-16,0 1-52 0,0 0-51 0,0 0-73 15,0 1-55-15,1 2-42 0,-1 1-44 16,0 1-39-16,0-1-33 0,0 2-24 0,0-2-21 16,0 1-11-16,0 2-11 0,0-3-10 0,-1 3 8 15,1 2 8-15,-1 4 11 0,-1 4 11 0,0 2 0 16,-4 1 0-16,2 2 2 0,-2 0 6 15,-3-1 0-15,4 2-2 0,-3-1-6 0,0-1-9 16,3-2 0-16,0 0 3 0,-3-1 2 0,4 1 3 16,-1-1-4-16,1-1-4 0,3 0-2 15,-2-1 1-15,0-1 0 0,1-1-1 0,2 0 1 16,-1-2-6-16,1-3 6 0,0 1 0 0,1 1 0 16,-1-2 6-16,1 0-7 0,0-1-2 0,2 0 0 15,-1 0-6-15,-1 0-3 0,1-1-11 0,1 2-20 16,1-2-36-16,-1 2-57 0,-2-1-95 0,3-1-149 15,-3 1-326-15,3-2-530 0</inkml:trace>
  <inkml:trace contextRef="#ctx0" brushRef="#br0" timeOffset="69626.9086">15441 5205 243 0,'0'-5'642'0,"-1"-4"-136"0,-1 0-193 16,1 4-50-16,-2 1-38 0,2 1-47 0,-1-3-37 15,2 4-31-15,-1 1-29 0,1 0-27 16,-1 1-21-16,1 0-21 0,0 1-18 0,0-1-12 16,0 3 0-16,-2 3 2 0,-2 1 7 0,0 3 11 15,-4 7-3-15,0 1 6 0,2 3 0 0,-3-1 0 16,-1-1 6-16,-1 1-3 0,1 1-1 15,-2 1-1-15,0 3 0 0,-1 0 0 0,3 0-1 16,0 3 2-16,-1-2-7 0,2 0 3 0,6-1-1 16,1-3-1-16,2-4 3 0,4-3-3 15,3-3 4-15,3-2 3 0,0-1 5 0,2-3 3 0,2 0 0 16,3-4 0-16,0-2-3 0,-2-2-2 16,3-1 0-16,-4-2 2 0,1 0 8 0,-4-3-1 15,1-1-1-15,-1-2 0 0,-2-1-5 0,0 1 3 16,-5 0 2-16,2 2 1 0,-5-1 1 0,0 1 1 15,-2 4-1-15,-2-1-2 0,-2 2-1 16,2-1-9-16,-5 2-6 0,-2 1-3 0,-1-1-8 16,-3 3 3-16,-1 1-2 0,-6 3 0 0,1 2 4 15,0 0-2-15,-1 2 0 0,2 0-6 16,5 5-14-16,2-3-36 0,-4 5-78 0,7 1-171 16,1 0-621-16,4 1-675 0</inkml:trace>
  <inkml:trace contextRef="#ctx0" brushRef="#br0" timeOffset="70470.9855">19616 5067 1 0,'-1'-4'200'16,"0"0"373"-16,-2-3-82 15,2 1-101-15,0 2-97 0,1 2-70 0,0 1-57 0,0-1-40 16,0 2-34-16,0 2-30 0,0-2-30 0,0 0-21 16,0 1-14-16,0 2-2 0,0 1 1 0,-3 5 7 15,1 3 9-15,-4 2 4 0,2 3 5 16,-1 0 5-16,0 4 1 0,0-1 2 0,-1 2 0 16,1-1-3-16,-1 1-1 0,1-2-2 0,-2-2 0 15,4 1 0-15,-5 1 1 0,2-1-4 0,0-1-2 16,-2-1-4-16,1 1-4 0,-1-3 0 0,2 2-2 15,2-2 0-15,-2-1-2 0,3-2 0 16,0-1-4-16,-2-1-1 0,4-2-4 0,-2 1-14 16,1-2-38-16,2-1-61 0,-2-1-96 0,4 0-177 15,-1-3-428-15,3 0-631 0</inkml:trace>
  <inkml:trace contextRef="#ctx0" brushRef="#br0" timeOffset="70872.9635">19828 5153 1410 0,'-3'-5'442'0,"2"-2"-123"16,0-2-96-16,1 4-38 0,-1 2-34 0,-1-1-41 0,1 2-34 16,-1 2-30-16,1 0-26 0,-1 2-20 15,1 1-10-15,-3 1-2 0,-1 3 2 0,-3 6 7 16,-4 0 3-16,1 6 2 0,0 4 0 15,-3-1-2-15,2 2-1 0,-2-2 1 0,3-1 1 0,2 1-1 16,1-3 4-16,4 1-4 0,1 0 0 16,3-3 0-16,3-4-2 0,1 1 2 15,3-3 2-15,2-2-1 0,-2-1 0 0,4-3 2 16,-1-1 2-16,0 0 1 0,0-4 6 16,-2-2-1-16,0 0 2 0,-1-1 0 0,1 0-2 0,-3-1 3 15,2-1-2-15,-2 1 0 0,0-2-2 0,-2 2 1 16,0 0 4-16,-3 1 0 0,2-2 5 0,-4 3-6 15,1-3-5-15,-2 3-2 0,1-1-10 16,-3 1 1-16,1 1-3 0,-2-1-2 0,-2 0 1 16,-2 1-2-16,0 1 1 0,-1 0-1 15,0 0-2-15,0 3-8 0,-3 0-14 0,4 2-29 16,0 3-64-16,-1-2-124 0,2 2-303 0,5 1-497 16,3 0 22-16</inkml:trace>
  <inkml:trace contextRef="#ctx0" brushRef="#br0" timeOffset="71436.3084">20186 5339 514 0,'-3'-3'508'0,"2"-4"-80"16,-2 0-145-16,4 3-48 0,1 1-32 0,-1-2-45 15,2 4-38-15,-2-1-38 0,1 1-32 16,0 1-28-16,5 0-22 0,-2 1-3 0,2 2 0 0,3 2 2 16,0 0 2-16,1 2-2 0,-1 3-2 15,-1 1 2-15,-1 1-1 0,-5 1 1 16,3 3 0-16,-4-2 2 0,-2 3 3 0,-1-2 8 16,-3 0 5-16,-1 5 2 0,-3-1 3 0,1-1-3 15,-4 0-2-15,-2 0 1 0,2-2-1 16,-3 0 3-16,-1-3 2 0,3-4 1 0,1-3-1 0,0 0 0 15,1-3-1-15,1 1-2 0,2-2 3 16,2 0-2-16,1-2 0 0,1 3 0 0,2-3-3 16,1 0-2-16,0 0 0 0,0 0-4 0,0 0 0 15,1-3-1-15,-1 3-1 0,1 0-2 0,1 3-1 16,-1-6-3-16,0 3-2 0,1 0-3 16,2-2-2-16,5-1 1 0,7-1-1 0,4-1-1 15,5-1 0-15,3 1-6 0,1-1-6 0,4 2-8 16,1-1-18-16,3-3-33 0,-2 0-54 0,1 1-84 15,-5-2-115-15,0 2-141 0,-2 1-228 16,-3 2-80-16,-7-2 523 0</inkml:trace>
  <inkml:trace contextRef="#ctx0" brushRef="#br0" timeOffset="71758.3264">20620 5471 1 0,'-3'-4'0'0,"0"-2"465"0,2 0 120 0,-3 1-136 16,0 3-118-16,2-1-77 0,-2 1-68 0,0 0-40 15,2 0-22-15,-2 0-30 0,-1 1-28 16,0 1-20-16,-1 1-21 0,-2 1-9 0,-1 3-5 15,-1 1-2-15,0 5 2 0,-2 0-4 16,2 3 1-16,0-1 0 0,2 4-1 0,0-2-2 0,3 1-1 16,3 0 0-16,2 0-2 0,1-1 5 15,1-3 1-15,3-1 2 0,4-2 2 0,-3-3-2 16,3-2 4-16,1 0 6 0,0-3 2 0,1-2 1 16,1-1-2-16,4-4-2 0,-3 1 1 15,1-2 3-15,-3-2-5 0,2 0 0 0,-3-2-3 16,-3 0-4-16,0-1 5 0,1 2-1 0,-5-1-1 15,3 0 1-15,-5 0-1 0,-1 3-2 16,-1 0 3-16,-2 2-1 0,-2-2-4 0,1 2-3 16,-3 2-4-16,-2-2-5 0,-1 0 1 0,-2 3-3 15,-2-1-1-15,-2 1 4 0,-3 0-3 0,2 2-2 16,1 2-7-16,-1 0-16 0,5 2-33 0,-2 0-69 16,3 2-143-16,1 2-458 0,2 2-893 15</inkml:trace>
  <inkml:trace contextRef="#ctx0" brushRef="#br0" timeOffset="72963.944">24872 2763 1 0,'-1'0'0'0,"0"-3"0"0,-1 0 23 16,1 1 373-16,1 1-49 0,-2-2-61 0,0 2-33 15,1-1-38-15,1 2-29 0,0 0-23 0,0-2-19 16,0 4-19-16,0-2-13 0,0 0-7 0,0 0-19 16,0 0-18-16,1 0-8 0,1 0-9 15,-2 1-3-15,2-1-2 0,-2 0-9 0,1 0-7 16,1 0-8-16,-1 0-5 0,0 1-2 0,0-1 0 15,6-1-6-15,1 0-6 0,6 1-5 16,-2 0-7-16,2 0 4 0,0 2-1 0,-3 1-1 16,0 0 1-16,-3 1-5 0,-3 4-1 0,2-1 0 15,-4 2-2-15,1 2 2 0,-2-3 1 16,-2 5 2-16,-2-1 0 0,-2 3 5 16,-1 1 5-16,-4 0 0 0,-1 0 5 0,-3 0-3 0,-4-3-1 15,-3 0 1-15,2 0 2 0,-3 0 0 0,2-1 0 16,-1-1-1-16,4-3-4 0,-2 0 2 15,6 1 2-15,0-3-1 0,-3 0 3 0,5-1-3 16,4-1-3-16,-3 0 0 0,3 0 0 0,3-2-2 16,1-1 0-16,2 1-2 0,0-1-2 0,0-1-1 15,0 1 1-15,1-1 2 0,0 0 4 16,0 1 0-16,0 0 2 0,0 0 1 0,5 2 1 16,-2-2 2-16,5 0 2 0,0-1-1 0,2 0-2 15,3 0-1-15,0 0 0 0,3 0-1 0,-1 0 1 16,2 0-2-16,0-1-3 0,-2 0-3 15,2-2-3-15,-3 2-2 0,1 0 0 0,-2 0-8 16,-3-1-8-16,1-1-16 0,-4 1-41 0,0-1-58 16,2 2-92-16,-2 0-165 0,0-2-350 0,-1 1-349 15</inkml:trace>
  <inkml:trace contextRef="#ctx0" brushRef="#br0" timeOffset="73248.7207">25180 2846 1 0,'0'-4'703'0,"1"-2"-48"15,1-2-241-15,-2 5-83 0,1 2-82 16,-1 0-64-16,0 1-62 0,0 0-54 0,0-1-42 16,0 2-30-16,0 1-7 0,-1 1 5 0,-1 1 7 15,-1 6 7-15,0-1 4 0,0 4-2 16,-2 1-2-16,2 1 3 0,-3-1 5 0,3-1 1 0,-4 0-3 15,2 0-4-15,-2 3-6 0,3-1 0 16,-3 1 1-16,1 0-3 0,0-2-1 0,-1-1-2 16,0 0-1-16,2 1 4 0,-3-2 2 0,1 1 0 15,1-1-2-15,-1-1-4 0,0-1-4 16,3 0-13-16,0-1-30 0,-2 0-76 0,3-1-167 0,1 1-495 16,0 0-767-16</inkml:trace>
  <inkml:trace contextRef="#ctx0" brushRef="#br0" timeOffset="74598.9936">25547 2916 1 0,'2'-2'0'0,"-4"0"0"0,2-1 0 16,-2-2 184-16,2 1 169 0,0 2-29 0,0-1-35 16,0 1-28-16,0-1-27 0,2 1-38 0,-2 1-30 15,2-2-29-15,-1 2-28 0,1-1-29 0,-1-1-24 16,1 1-22-16,2 1-16 0,0 1-8 15,3 1-4-15,3 3-3 0,0 1-2 0,0 0 1 16,2 3-2-16,-2 1 2 0,-1 1 0 0,0 1-2 16,-4 2 0-16,0 1 0 0,-3 0 6 15,-3 1 5-15,-3 0 2 0,0 2 3 0,-5-1-3 16,-1 1 2-16,-2-2 0 0,-4 1 3 0,1-3 2 16,-5 0-2-16,2-1 1 0,0-2-3 15,-1 0-4-15,3-2 0 0,-3-2-2 0,3 0-3 16,0-1 1-16,5 1-1 0,1-3-2 0,3-1 0 15,3 1-2-15,1-2-3 0,2-1-4 0,1 0 0 16,1 0-1-16,1 0 1 0,-1 0 9 16,3 0 7-16,3 0 6 0,5 0 2 0,5 0-4 15,3 0-6-15,4-4 0 0,-1 1-6 16,4-2 0-16,1 0 1 0,2 0-6 0,2-2 3 16,2 1-2-16,-4 0-1 0,2-1 1 0,-3-2-4 15,-6-1 1-15,2 0 0 0,-4-2 0 0,-1-2-1 16,0 1 0-16,-2-3-1 0,-1 3-2 0,-3 1 7 15,-2 3 0-15,-2 0 2 0,-4 0 1 0,0 2 0 16,-3 0 2-16,1 0 0 0,-3 1 1 16,-1 1 0-16,0 0 1 0,-1-2 0 0,-3 2-3 15,2 1 5-15,-1 0 0 0,1 0-2 16,-3 2 3-16,2-1-5 0,-2 2-2 0,-1-1-2 0,-1 4-4 16,-4 1 1-16,0 0 1 0,-1 3 1 0,1 1-1 15,-1 3 1-15,4 0-2 0,1-1 1 16,2 1 5-16,3 1-4 0,0 0 1 0,2 1 2 15,2 1-4-15,-1-1 4 0,3 3-2 0,1-1 2 16,3 0 0-16,1 0 0 0,1 1 2 0,0-1-1 16,-1-1 2-16,0-1-4 0,-1-1-1 15,-1 1-1-15,-1-2-2 0,-3 1 3 0,-2-4 0 16,2 3-1-16,-1-3 2 0,-2 0-2 0,0 0 2 16,0 1-1-16,-2-3 5 0,-1 1-5 15,1 0 2-15,-3-1 1 0,0 0 0 0,-5 0 4 16,0-1 1-16,-1 2 0 0,-1-4 0 0,-4 2-1 15,4-2-3-15,-1 1-1 0,-3-1-5 0,4-2-2 16,-1 1-4-16,-2-2-9 0,5-1-11 0,-1-1-19 16,0-1-32-16,0-2-56 0,0 1-102 0,2 0-218 15,3-1-447-15,2-2-161 0</inkml:trace>
  <inkml:trace contextRef="#ctx0" brushRef="#br0" timeOffset="74875.9732">26057 2912 1 0,'3'-3'661'0,"3"-3"-188"16,1 1-163-16,3 1-38 16,0 0-35-16,-1 1-48 0,1 0-65 0,1 2-39 15,0-1-31-15,1 2-16 0,2 0-7 16,4 2-8-16,-1-1-5 0,-1 2-6 0,0 0-1 0,-2 0-6 15,-2-1 0-15,-1 1-1 0,-3-2-5 0,-3 1 3 16,0 1-1-16,-1-1-2 0,-2-1 3 0,-1 1-3 16,-1-1 0-16,0 1 2 0,0 2 2 15,-1-3 0-15,-1 2 2 0,-2 1-1 0,0 0-10 0,-1 3-14 16,-1 0-44-16,-1 0-131 0,-2 3-343 16,-2 1-740-16</inkml:trace>
  <inkml:trace contextRef="#ctx0" brushRef="#br0" timeOffset="75526.4931">25282 3673 525 0,'3'-4'582'15,"-1"-3"-161"-15,2 2-104 0,-1 0-66 0,0 1-45 16,-1-1-56-16,1 3-43 0,-3 2-46 0,1 1-34 16,1 0-17-16,-1 2-6 0,1 1-4 0,0 1 4 15,0 1-2-15,2 3-2 0,-2 1 3 0,-1 2-1 16,-2 2 5-16,-2 3 5 0,-2 1 1 0,2 0 2 15,-5 0 0-15,3 1-1 0,-2-2-2 16,-2 0 1-16,-2-1-2 0,2 2-3 0,0-4 0 16,4-1-4-16,-3-3 1 0,6 0-1 0,-1-5-1 15,3-1 4-15,4-3 5 0,0 1 9 16,6-2 5-16,3-3 4 0,9-1-10 0,3-2-9 16,6-4-5-16,2 1-7 0,3-3 3 15,0-1 2-15,-2-4 1 0,-1 0 5 0,0-2-3 0,-3 1 0 16,-3 0 0-16,-5 2 1 0,-3 3 4 15,-5 0 5-15,-6 3 5 0,0 4 3 0,-6 0 9 16,-2 3 1-16,0 0-3 0,-1 2-6 0,-2 0-14 16,-3-1-8-16,-2 2-6 0,-4 0 2 15,-3 2-2-15,-2 0 2 0,0 3-2 0,4 1-6 16,0-1 5-16,4 2 0 0,1 0 0 0,4 4 7 16,-2-2-7-16,5 2 0 0,1 2 3 0,1 1-5 15,5 0 6-15,0 2-1 0,0 1 0 0,2 2-2 16,2-3 0-16,-3 2 2 0,0-1-1 0,0 0 6 15,-3 0-4-15,-1-1-1 0,0-3 1 16,-3 4-4-16,-3-2 4 0,0-2 0 0,-1 1-1 16,-2-6 0-16,2 0 0 0,-3-1 1 0,-3-1 3 15,0-1 4-15,-2 2-3 0,-1-2-2 16,-3-1-2-16,-1-2-7 0,1-1-3 0,-3-1-10 16,0-1-21-16,0-3-32 0,1 1-54 0,1-3-92 15,0-3-234-15,6 2-554 0,-1-5-256 0</inkml:trace>
  <inkml:trace contextRef="#ctx0" brushRef="#br0" timeOffset="75700.8197">25711 3590 447 0,'7'-6'627'15,"7"-1"-225"-15,3-2-157 0,1 3-40 0,3 3-42 16,-2-1-69-16,2 3-55 0,0 2-27 0,1 3-15 15,1 0-5-15,1 4-14 0,-3 2-77 0,2 0-207 16,-3 3-494-16,-2-1-195 0</inkml:trace>
  <inkml:trace contextRef="#ctx0" brushRef="#br0" timeOffset="76270.0418">24423 3817 30 0,'-1'-4'633'0,"0"-3"-113"0,1 1-169 0,1 1-57 16,1 0-51-16,-1 0-53 15,5 1-47-15,-2 0-37 0,3-1-31 0,-2 1-21 0,4 0-19 16,2 1-9-16,5 1-5 0,-3 2-12 0,1 3-5 15,0 2-4-15,-2 1-6 0,-3 2 4 0,-1 2 0 16,-3 0 0-16,4 5 3 0,-7 0 0 16,2 2 1-16,-4 2 4 0,-4 3 1 0,0-1 2 15,-4 3 4-15,-2-3-2 0,1-3-4 0,-2 1 2 16,1-4 0-16,0-3 1 0,-1 0 4 16,2-4 1-16,0-1 0 0,-2 1-2 0,5-1 0 15,-1-2-4-15,-1 0 0 0,3-1 1 0,-1-1-2 16,4-1-2-16,1-1 0 0,0 0-4 15,1-1 0-15,1-1-2 0,-1 1 0 0,0 0 0 16,1 0 0-16,-1 1-2 0,1-1 2 0,0 0 1 16,3 2 1-16,-1-1 3 0,0 0 0 0,1 0 0 15,1 1 1-15,2 0-2 0,-2-1-2 0,7-1-1 16,3 0-5-16,4-1-8 0,3-2-17 16,2 0-22-16,4-3-55 0,1 0-85 0,3-3-172 15,-1 1-360-15,1-2-285 0,-1-2 538 0</inkml:trace>
  <inkml:trace contextRef="#ctx0" brushRef="#br0" timeOffset="76457.4958">24870 3881 204 0,'-7'-2'710'15,"4"0"-162"-15,-4-3-124 0,5 4-108 0,1-1-86 16,0 2-71-16,2 0-56 0,-1 2-45 0,0-1-39 16,0 0-16-16,-1 1 0 0,-1 3 8 15,-3 5 18-15,-2 1 12 0,0 6 5 0,-2 2-1 16,-2 1-6-16,-3 3-10 0,1 2-6 0,-4 4-6 15,1-1-6-15,-3 3 0 0,-3 5-4 16,2 2-7-16,-5 4-33 0,1 3-100 0,1-1-258 16,-1 1-695-16,4-4-356 0</inkml:trace>
  <inkml:trace contextRef="#ctx0" brushRef="#br0" timeOffset="77408.2737">15502 2456 1 0,'-3'-1'0'0,"-7"-2"0"0,0-1 334 16,0 2 24-16,2 0-39 0,-1-1-35 0,1 2-16 15,5 0-18-15,0 0-16 0,2 0-22 16,-2-1-35-16,6 1-35 0,-2 0-35 0,0 1-32 15,0-2-25-15,0 1-22 0,0-3-16 0,5 3-12 16,-1 0-1-16,4 1-2 0,1 1 1 0,1 4 1 16,5-1-2-16,-2 5-1 0,1 2 1 15,-1 1 3-15,-3 4-2 0,-1 3 4 16,0-1-1-16,-6 4-1 0,2 4 3 0,-5-1-1 16,-2 2 1-16,-6 0 1 0,2-2 1 0,-4-1-1 15,-2 0 3-15,-1-4 2 0,-4-3 1 0,3 1 1 16,-5-2 0-16,5-3-2 0,-3 0 0 0,4-4-1 15,1-2 3-15,2 0 2 0,1-3 0 0,3-2 2 16,-1-1-1-16,5 1-3 0,1-2-5 16,0 0-1-16,0 0-5 0,1-2-2 0,0 2-4 0,3 0 0 15,-2 0 2-15,1 2 2 0,5-4 7 16,3 0 0-16,6 0-1 0,3-1-4 0,2-1-5 16,2-1-6-16,5-1-7 0,2 1-15 0,-1-2-21 15,1-2-46-15,-1 0-72 0,-2-2-102 16,1 1-191-16,-2-3-372 0,2 1-205 0</inkml:trace>
  <inkml:trace contextRef="#ctx0" brushRef="#br0" timeOffset="77591.9906">15898 2534 228 0,'-2'-6'723'0,"-3"-2"-189"16,3 1-114-16,0 0-77 0,1 2-86 0,0 2-66 16,0 0-62-16,1 3-56 0,-3 0-47 0,3 1-31 15,-1 4-9-15,-1 3 3 0,-6 3 9 0,3 6 9 16,-3 3 1-16,0 4-1 0,-3 2-3 15,1 1 0-15,-1 3 1 0,-1 4-3 0,-4 0 1 16,3 4-12-16,0-1-39 0,-2 4-77 0,3-4-129 16,3-3-285-16,-2-4-440 0,1-6 2 15</inkml:trace>
  <inkml:trace contextRef="#ctx0" brushRef="#br0" timeOffset="77950.8934">14680 2562 1376 0,'0'-3'438'0,"0"-2"-139"0,0 2-119 0,-1 1-46 0,1 2-45 16,-1 2-43-16,-1 1-32 0,-4 3-16 15,2 4 11-15,-5 3 7 0,-2 5 6 0,-2 2 3 0,1-1-1 16,0 3-1-16,1 0-5 0,2 0-3 0,3 0-4 16,-1-1-4-16,1 0-1 0,4 0-2 15,-1 0 5-15,-3-2 2 0,4 2 2 0,-1 0 2 16,-2 1-7-16,3-3-2 0,2 0-8 15,0-2-10-15,0-1-27 0,0-2-56 0,2-3-99 16,4 1-187-16,-3-3-412 0,4-3-506 16</inkml:trace>
  <inkml:trace contextRef="#ctx0" brushRef="#br0" timeOffset="78353.5492">14596 2630 120 0,'3'-9'512'0,"6"-5"-71"0,2-1-157 15,0 3-36-15,5 2-37 0,-2 3-64 0,2 3-68 16,-3 2-45-16,0 5-25 0,3 3-10 0,-2 5-1 16,3 1 4-16,-5 8 4 0,4 2 3 0,-6 3 7 15,-4 4 2-15,1 2 9 0,-6 1 8 0,-3 3 6 16,-6 4 2-16,-3 3-2 0,-6 0-9 0,3-4-11 15,-2-4-1-15,2-7-7 0,2-5 1 0,1-6 5 16,-3 0-2-16,4-4 2 16,3 0 1-16,-2-2-1 0,0-3 2 0,2-2-1 0,5-3-2 15,2 0-5-15,0-2-3 0,1 0-2 16,0-2 5-16,5 2 16 0,-1-1 5 0,3 0 9 16,2 0-3-16,5-2-14 0,1 0-3 0,4-2-7 15,2 0-4-15,-2-1-6 0,2 2 4 0,-2-3-2 16,0 2-3-16,0 1 7 0,0 0-10 0,-1-1 3 15,1 2-3-15,-3-2-1 0,-2 2 4 16,4-1-1-16,-6 1 0 0,1 0-2 0,0 1-2 16,-4-1-6-16,2 3-11 0,2 0-25 0,-2 3-96 15,1-1-212-15,4 2-637 0,-2 1-378 0</inkml:trace>
  <inkml:trace contextRef="#ctx0" brushRef="#br0" timeOffset="79401.1752">19807 6231 1 0,'-4'-4'32'0,"2"-2"566"0,-1-3-176 0,2 2-86 16,1 0-85-16,1 0-53 0,2 0-24 0,-1 1-36 16,3 0-26-16,1-1-16 0,3 1-14 0,-3 0-12 15,3 0-11-15,-2 0-13 0,6 1-11 16,-3 0-8-16,0 2-8 0,1 0-4 0,2 1-5 15,-2 1-5-15,-3 1-1 0,1 0-4 0,-1 1-2 16,0 1-3-16,-1 2 1 0,-1 1-1 16,-1 0-1-16,0 5 5 0,1-1-1 0,-4 4 1 15,0 0 2-15,-2 5-2 0,-3 0 3 0,1 0 3 16,-6 1-1-16,-1 1 2 0,-2 0 0 0,-4 1 5 16,0 1-1-16,-2-5 5 0,-1 1-3 15,1-2-3-15,0-4 2 0,3 0-1 0,3-5 1 16,-3-1 1-16,4 0 0 0,4-2 4 0,0-3 0 15,3 0-1-15,2 0 1 0,1-1 1 16,1 0 2-16,-1-1 2 0,1 1 0 0,1 0-3 0,0 0-4 16,1-1-4-16,2-2-7 0,2-1 0 15,7-1-3-15,1 1-2 0,-2 1 0 16,7 1-2-16,-1 0-1 0,1 1-4 0,1-2-6 16,1 0-13-16,-2 0-22 0,4-3-39 0,0 3-64 15,-1-3-103-15,4 1-210 0,-4-1-424 0,5-1-169 16</inkml:trace>
  <inkml:trace contextRef="#ctx0" brushRef="#br0" timeOffset="79601.5925">20275 6091 680 0,'-1'-5'703'0,"-1"-2"-161"0,0-2-200 16,2 5-72-16,-1 2-67 0,1 1-56 0,0 1-55 15,0 0-47-15,0 1-35 0,0 0-20 0,-1 2-2 16,-2 5 3-16,-1 2 9 0,2 6 4 15,-5 0 1-15,0 5 0 0,1 1-2 0,-3 2 2 16,2 2 1-16,-2 1-1 0,0 3 2 0,-2 2-4 16,0 4-7-16,0 0-48 0,1 2-123 15,1-2-386-15,3-1-1061 0</inkml:trace>
  <inkml:trace contextRef="#ctx0" brushRef="#br0" timeOffset="80683.7371">19172 6134 1 0,'0'-4'574'0,"0"-1"-69"0,0-2-135 0,0 4-48 16,1-1-56-16,1 2-51 0,0 0-50 0,-1 2-40 15,1-1-39-15,-2 1-32 0,0 1-33 0,0-1-17 16,-2 2-12-16,2 0-3 0,-1 2 5 16,1 3 5-16,0 2 10 0,-2 4 0 0,0 2 5 15,-2 3 2-15,-1 0 3 0,0 0 5 0,-2 3-2 16,-2 1 1-16,-2 0-3 0,1 2-6 16,0-3 1-16,0 1-3 0,3-6 3 0,0 0 1 0,1-2-5 15,1-3-2-15,0 0-4 0,3-2-2 16,0 1-3-16,0-3-13 0,2 1-31 0,-1-2-58 15,1 1-82-15,1-2-149 0,0-3-326 0,2-1-735 16</inkml:trace>
  <inkml:trace contextRef="#ctx0" brushRef="#br0" timeOffset="80971.4199">19227 6070 603 0,'3'-6'387'0,"1"-4"-42"0,2-1-104 0,2 2-3 16,1 3-16-16,5-1-55 0,-1 1-50 0,-1 4-51 15,2 0-30-15,0 4-20 0,-1 2-15 0,4 3 4 16,-4 4 0-16,1 0 2 0,1 4 2 16,-5 2 0-16,0 1 2 0,0 2 0 0,-3-1 3 15,-3 0 2-15,0 1 2 0,-3-1 3 0,-2 0-1 16,-3 0 5-16,0-1 0 0,-3-1 0 15,-2 0 0-15,0-2-4 0,1 2-1 0,-1-5-4 16,-2 2 2-16,1-2-7 0,-2 1-9 0,0-2-9 16,2 0-25-16,0 0-42 15,-1-3-99-15,0 1-189 0,0-2-456 0,3 2-488 0</inkml:trace>
  <inkml:trace contextRef="#ctx0" brushRef="#br0" timeOffset="81186.9524">19172 6326 927 0,'2'-3'347'15,"4"-2"-93"-15,3 0-124 0,1-1-2 0,4 3-12 16,-2-1-20-16,3 2-35 0,0 0-24 16,4 1-16-16,0 1-10 0,2 0-7 0,0 0-4 0,-2 1-2 15,0 0-2-15,0-1-5 0,-4 1-10 16,0-1-31-16,-2 1-66 0,-3 0-99 0,-3 1-148 15,-2 0-265-15,-4 0-97 0,0 1 725 16</inkml:trace>
  <inkml:trace contextRef="#ctx0" brushRef="#br0" timeOffset="81851.1921">14975 5986 550 0,'0'-4'525'0,"0"-5"-49"15,0 3-181-15,0 4-46 0,1 2-71 0,0 1-72 16,-1 1-61-16,-1 0-43 0,1-1-8 0,0 5 2 16,-1 3 7-16,0 4 17 0,1 3 11 0,-3 3 10 15,-2-1 9-15,2 0 2 0,-4 3-2 16,2 0-5-16,-2 1-5 0,-1-2-5 0,3 3-6 15,-2-3-5-15,-2-1-8 0,6 0-3 0,-3-2-1 16,3-1-1-16,-1-1-2 0,-2-1-4 16,4-1-7-16,-1 0-22 0,0 0-52 0,3-1-91 15,3-3-193-15,1-1-490 0,-1-2-572 0</inkml:trace>
  <inkml:trace contextRef="#ctx0" brushRef="#br0" timeOffset="82142.3971">15086 5992 1445 0,'0'-7'327'0,"0"-5"-17"0,1 1-80 0,4 2-24 0,-2 2-39 16,-1 2-35-16,3 0-42 0,-2 1-24 15,-1 2-26-15,4 1-22 0,0 1-16 0,3 3-2 16,6 1-2-16,-1 3 0 0,-1 2 0 0,3 4 1 15,-2 3 0-15,0-1 0 0,-3 2 0 0,1 1 0 16,-1 0 1-16,-3 0 1 0,-2 1-1 0,1 0 1 16,-5 0 0-16,2-2 1 0,-2 1 0 15,-2-2 1-15,-2-1-2 0,-2 0 1 0,1 0-1 16,-3-2-3-16,1 0-2 0,-2-1-7 16,3 1-13-16,-3-3-35 0,2 1-62 0,-3-1-130 0,2-2-280 15,2 0-468-15,-2 0-34 0</inkml:trace>
  <inkml:trace contextRef="#ctx0" brushRef="#br0" timeOffset="82336.5959">15066 6205 1027 0,'2'-2'306'0,"7"-1"-54"0,0-1-67 15,2-1 12-15,7 0-4 0,-4 1-54 0,6 0-53 16,6 0-35-16,-1-2-17 0,3 3-16 15,2 1-8-15,0 0-5 0,-1 1-9 0,0-1-11 16,-2 1-40-16,0-2-132 0,-4 2-287 0,-2 0-549 16,2-1 279-16</inkml:trace>
  <inkml:trace contextRef="#ctx0" brushRef="#br0" timeOffset="83382.9097">14280 6070 1 0,'-4'-2'0'0,"0"-1"0"16,1-1 273-16,-3 0 129 0,5 0-39 16,-1 0-44-16,0 0-36 0,2 2-47 0,-2 0-40 15,2 0-41-15,2 2-41 0,-2 2-38 0,0-2-33 16,2 2-30-16,-2-1-23 0,-2 0-8 0,2 3 3 16,-2 1 6-16,1 1 17 0,0 4 8 15,0 3 1-15,-1 0 8 0,-3 4-1 0,0 1 6 16,-2 1 4-16,0 8-2 0,-5-1 1 0,0 3-8 15,1 0-6-15,-3 2-6 0,2-1-3 16,2-2-3-16,0 0 0 0,2-6 1 16,1-4-2-16,0 0 1 0,4-5-1 0,-3 1-1 15,2-5-1-15,3-1 0 0,0-3-2 0,-1-2-2 0,2-2-6 16,0 0-17-16,0-1-13 0,0-1-17 0,0 0-50 16,0-1-140-16,0-1-386 0,1-5-704 15</inkml:trace>
  <inkml:trace contextRef="#ctx0" brushRef="#br0" timeOffset="83846.9145">14375 6068 69 0,'2'-8'473'0,"5"-3"3"0,-2-2-134 0,1 5-34 0,2 0-49 16,-6 4-64-16,0 3-61 0,1 0-56 16,-3 2-58-16,-2 0-57 0,2 1-7 0,0 4 8 15,-1 6 21-15,0 1 31 0,0 4-1 0,-4 1-2 16,0 3 0-16,-3-2 0 0,3 1 2 16,-3 0 1-16,-2-1-1 0,0 0-1 0,0-3-2 15,0-1-3-15,2-3-1 0,4-3-3 0,-3 0-1 16,5-4 0-16,0-1-2 0,2-3-3 0,0 1-2 15,0-2-3-15,2-1 4 0,-1 1 7 16,4-2 3-16,1 1 2 0,3 0-5 0,2-2-5 16,1 2-3-16,3 1-1 0,-4 0 0 0,-1 0 0 15,1 2-1-15,-3 1 0 0,-3 0-1 0,3 2 0 16,0 0 2-16,-1 3 1 0,-1-1 2 16,1 3 1-16,-4 1 1 0,4-2 1 0,-5 2 3 0,-1-1 3 15,-1 1 1-15,-1 0 3 0,-3-2 2 16,-1 1 1-16,1-2 5 0,-3 0 4 0,-3 0 3 15,-1-2 3-15,-1 2-3 0,-4 1-1 0,1-4-1 16,-2 0-4-16,-2 0 0 0,0-1-7 16,-3 0-5-16,2-2-4 0,-1-2-11 15,3-1-17-15,2-1-77 0,-1-2-279 0,6 0-1121 16</inkml:trace>
  <inkml:trace contextRef="#ctx0" brushRef="#br0" timeOffset="86910.8987">9675 2735 1 0,'2'-4'3'0,"0"-2"405"16,4 1-133-16,-1-1-9 0,1 4 8 0,-2-1-28 16,-1 2-54-16,0 1-63 0,-1 0-62 0,-2 0-43 15,1 0-19-15,-1 2-7 0,0 1 3 16,2 1 4-16,4 2 6 0,-4 2 8 0,0 4 8 15,1-1 10-15,-1 5 11 0,-1 2 12 0,-2 1 5 16,-1 2 1-16,-1 4-7 0,1 3-8 16,-4 0-7-16,2-1-8 0,0 0-7 0,-1-3-5 0,-2 0-5 15,4-2-4-15,0 0-2 0,-1-3-3 16,3-3 2-16,-2 0-3 0,3-1 3 0,-1-2-3 0,0-1 0 16,1-3 0-16,0-2-5 15,-1 1-1-15,2-3-15 0,-1 0-35 0,0 0-89 0,-1-2-185 16,1 0-494-16,0 0-447 0</inkml:trace>
  <inkml:trace contextRef="#ctx0" brushRef="#br0" timeOffset="87288.3822">9850 2702 155 0,'1'-2'642'0,"-1"-2"-316"16,0 1-181-16,2 3-64 0,1 1-33 0,2 0-3 16,2 3-20-16,-2 2-14 0,4 2 0 0,-1 4 7 15,2 4 4-15,2-3 5 0,-2 4 3 16,-1 2-4-16,1-1-5 0,-4 2-2 0,1 2 2 16,0-1 12-16,-4 3 12 0,-2-2 7 0,-2 2 0 15,-1-3-5-15,-3-2-7 0,-1-2-6 0,-3 1-4 16,-2-2-3-16,1-4-2 0,0 1-1 15,-3-4 2-15,3 2-2 0,0-5 0 0,0 0-3 16,2-1-5-16,4-3-8 0,1 0-8 0,3-2-7 16,2 0-1-16,-1 1 8 0,3-1 11 0,1 1 15 15,3-1 8-15,2-2-1 0,3-1-7 0,5-2-7 16,2 1-8-16,2-2-3 0,2 0-4 16,0-2 0-16,-2 3-6 0,2-1-6 0,-1 0-12 15,-2-2-28-15,-3 2-68 0,-1 2-85 0,-3-1-163 16,-2-1-324-16,-1 3-226 0</inkml:trace>
  <inkml:trace contextRef="#ctx0" brushRef="#br0" timeOffset="87927.8307">8807 2955 1 0,'-1'0'158'0,"-2"-3"300"0,-2 2-32 15,3 0-69-15,1 0-89 0,-2 1-92 16,2 0-53-16,1 0-38 0,0 1-31 0,0-1-17 16,1 0-21-16,1 0-11 0,-1 0-2 0,0 0 1 15,-1 0 3-15,2 0 27 0,3 0 25 0,0 0 16 16,4 0 17-16,2 0-14 0,3-1-19 16,1 0-14-16,0 1-16 0,0 1-10 0,2 0-7 15,-3 4-5-15,4-2-1 0,-4 2-3 0,2 1 0 16,2-1-4-16,-4 3 3 0,-1 1 0 15,2 3 0-15,-5-2 3 0,0 5-2 0,-3-1 0 0,0 2 1 16,-2 1 0-16,-3-1 7 16,-2 3 2-16,-1 1 3 0,-2-2-1 0,-2 0 1 0,0 1-2 15,1-2-4-15,-2-1 3 0,0 0-3 16,-1-2 3-16,3 0 0 0,-3 1-2 0,1-3 2 16,0-1-3-16,1-2 1 0,1-1 0 0,0-2-2 15,-2-1-1-15,5 1-5 0,-1-1-3 0,1 0-9 16,-2-3-21-16,2 2-51 0,0 0-90 15,1-2-170-15,0 2-377 0,0-4-793 0</inkml:trace>
  <inkml:trace contextRef="#ctx0" brushRef="#br0" timeOffset="88240.3413">8896 3241 1016 0,'0'0'488'0,"-1"-1"-118"0,1 1-86 0,1 0-63 16,0-2-53-16,1 2-70 0,3-3-45 16,-2 2-27-16,4-5-15 0,3 2-2 0,3 0 0 15,6-3-2-15,4 4 0 0,0-2-1 0,5 0-1 16,0 0-1-16,1-3-2 0,0 3 1 16,-4 1-1-16,3 0 0 0,-3 1 2 0,0 1-2 15,-2-1 0-15,-2 1-1 0,-2 2-2 0,-1-1 1 16,-4 1-1-16,-1 0 2 0,-3-2 0 0,-4 2 1 15,2 0 0-15,-5 0-1 0,-3 0 2 16,0 0 0-16,0 1 5 0,0-1 5 0,0 0 0 16,0 0 3-16,0 0-7 0,0 0-10 0,-1-1-11 15,1 1-26-15,0-2-70 0,0 1-106 0,1 2-187 16,3-1-508-16,2 0-277 0</inkml:trace>
  <inkml:trace contextRef="#ctx0" brushRef="#br0" timeOffset="91597.6496">8775 6096 65 0,'-1'-5'495'0,"-1"-2"-17"0,-1-1-139 0,1 2-54 16,4 1-26-16,0 1-46 0,-1 3-52 0,-1 1-48 16,0 1-57-16,0-1-41 0,0 2-33 0,1-2-2 15,-1 3 3-15,2 1 9 0,-1 7 13 0,4 0 0 16,-2 3 4-16,-1 2 2 0,2 0 2 0,-2 1 1 16,0 1 2-16,-1-1 1 0,-1 2 0 0,0-1 2 15,0 0-2-15,-1 0-2 0,-1 0 0 16,0 0-4-16,-1 0 3 0,2-4 2 0,0 0 0 15,1-3 3-15,-2 0-5 0,1-1-4 16,0 1-2-16,-1-2-4 0,0 0-5 0,1 0-16 16,1-2-28-16,0 3-64 0,0-2-101 15,1-2-171-15,3-2-384 0,-1 0-407 0</inkml:trace>
  <inkml:trace contextRef="#ctx0" brushRef="#br0" timeOffset="91927.1119">8891 6123 1 0,'5'-6'0'0,"0"-2"250"0,2-2 145 16,3 2-51-16,-1 3-66 0,1 3-105 0,1 0-60 16,-1 3-55-16,0 1-37 0,6 3-12 15,-4 4 0-15,1 2 0 0,-1 4 12 0,-3 2 10 16,1 4 8-16,-3-1 6 0,-4 3-2 0,0 0 1 15,-1 1-1-15,-4 1-2 0,-2-3-1 16,2 1-8-16,-4-1-6 0,2-4 1 0,-2-2-1 0,4-2 1 16,-1-4 1-16,-2-1-6 0,3-4-2 15,2-2-5-15,0-2 1 0,0-1 3 0,1 0 5 16,0-1 10-16,1-1 10 0,4 2 9 0,1-3-5 16,6-1-9-16,4-3-15 0,3 0-15 15,3 1-6-15,-2-2-6 0,6 0-13 0,-3 3-15 16,2-2-54-16,-2 0-109 0,-3 1-248 0,0 2-448 15,-1-1 9-15</inkml:trace>
  <inkml:trace contextRef="#ctx0" brushRef="#br0" timeOffset="92698.0131">7982 6130 1 0,'-2'-3'232'0,"-5"-1"189"15,3-1-115-15,0 5-29 0,2 0-25 16,2 0-54-16,0 0-78 0,0 2-75 0,0 0-55 0,0-1-8 15,0 1-3-15,0 3 12 0,0 3 16 16,1 0 3-16,0 1 1 0,3 1 2 0,-2 2 5 16,-1-4 1-16,1 4 3 0,3-2 3 15,-2 1 3-15,3 0 4 0,-1-2 0 0,1 3 1 16,3-2-1-16,-3 1-1 0,4-1-1 0,1 1-2 16,3-3-4-16,-2 2-5 0,-1 0-4 0,-1 1-4 15,2-1-4-15,-3-1 5 0,-1 2-5 16,-2 0 1-16,1-2 1 0,-5 1-3 0,4-1 5 15,-5 2 3-15,-1-4 6 0,-1 2 5 0,-1 0 6 16,-3-2 3-16,2 2 4 0,-5 0 1 0,4-3-2 16,-4 0-1-16,0 1-4 0,-3-3 2 15,3 0 2-15,3-4 2 0,-4 0-3 16,0-2-5-16,0-1-4 0,-1-2-5 0,2-2-5 0,1-1-3 16,0-5-8-16,0 1-3 0,3-5-1 15,-1 0-6-15,3-1 3 0,2-3-1 16,0-1 1-16,0 0 2 0,1 0 0 0,4 1-2 0,-1-1 2 15,2 0 2-15,-1-1-2 0,3 1 4 0,0 4-1 16,-3-3 1-16,2 2 2 0,0 1 3 0,-2 3 1 16,-3 0 4-16,2 2-1 0,-2 3 2 15,-1 0 3-15,-1 2 1 0,0 1 1 0,-1 0 2 0,0 0 1 16,-3 2-3-16,2 3-1 0,-2-1-6 16,-2 2-7-16,1 0-3 0,-4 1-4 0,-2 2-3 15,0 1 3-15,-5 1 0 0,3 1-1 0,-2 2 2 16,1-2 0-16,1-1-4 0,-1 1 1 15,3 0-7-15,5 0-17 0,0 0-33 0,-2 1-82 16,6-1-193-16,0 1-601 0,3-1-623 16</inkml:trace>
  <inkml:trace contextRef="#ctx0" brushRef="#br0" timeOffset="93749.2593">4500 3032 1 0,'0'1'0'0,"0"1"0"0,-1-1 0 0,1 0 112 0,1 0 39 16,-1-1 4-16,0 0-34 0,2 0-34 15,-1 0 0-15,0 0 25 0,2 0 89 0,-2 0 62 16,4 0 16-16,1 0-10 0,2 0-84 16,4-1-63-16,3-1-38 0,-1-1-23 0,3 3-14 15,-3-1-11-15,2 0-10 0,-2 1-6 0,-2 1-10 16,-1 0-4-16,1 2-5 0,-4 0-2 0,1 3 1 16,-1 3 1-16,-2 1 4 0,1 1 1 0,-2 2 6 15,-1 3 4-15,-2 2 7 0,0 1 5 16,-2 0-1-16,-3 2-3 0,1 1-8 0,0-3 0 15,-3 3 1-15,3-1 1 0,-5-3 2 0,2 2-6 16,-1-3-8-16,3 1 0 0,-1-4 0 16,-1 2 7-16,1-3 2 0,-2 2 0 0,2-1-1 0,-1-1-4 15,2-1 0-15,-1-1-2 0,0-1-7 16,0-1-14-16,-2 1-28 0,3 0-70 16,-3 0-131-16,2 1-323 0,-3-3-617 0</inkml:trace>
  <inkml:trace contextRef="#ctx0" brushRef="#br0" timeOffset="94264.9125">3962 3254 561 0,'-3'-5'604'0,"-7"1"-318"16,1-3-77-16,3 6-54 0,-2-1-19 0,5 4-34 15,-4 1-47-15,1 2-34 0,1 4-16 0,-2 4 1 16,-3 4 6-16,4 4 4 0,-1 0 1 16,1 3 0-16,1 1-4 0,3 0-1 0,1-1-2 0,1-2-4 15,2-2 3-15,1-2 0 0,3-4 6 16,0 0 12-16,3-5 12 0,2 0 11 16,1-4 7-16,3-3 1 0,4-2-2 0,1-3-9 15,1-3-7-15,1-4-8 0,1 0-8 0,-4-4-5 16,-1 2 1-16,-3-4 1 0,-1-1 0 0,-3 2 7 15,-2-3-3-15,-4-2 0 0,-2 1-1 0,-1 3-7 16,-5-2-2-16,-1 0-3 0,-3 0-3 0,-4 3-4 16,1 1-1-16,-3 3-3 0,1 1-2 15,-3 3-1-15,1 2-5 0,-3 1-4 0,1 4-4 16,1 2-4-16,-5 1-1 0,2 4-4 0,0 2-8 16,1 2-28-16,1 3-78 0,3 0-212 0,3 2-558 15,2 1-456-15</inkml:trace>
  <inkml:trace contextRef="#ctx0" brushRef="#br0" timeOffset="95015.7719">5092 3814 1 0,'-7'0'17'0,"-6"2"346"0,-1-1-46 0,4 1-1 0,4-1-15 15,-2 0-54-15,1 1-77 0,4-1-59 0,-3 1-31 16,3 1-19-16,0-2-12 0,1 1-10 16,-1 2-14-16,2-1-10 0,-1 1-3 0,2 1-2 15,0-1 6-15,2 0 9 0,0 1 11 0,2-3 22 16,0-1 26-16,5 2 24 0,2-2 14 15,4-3-1-15,6 0-17 0,7-6-20 0,9-2-21 16,6-4-19-16,7-2-10 0,9-7-9 0,3-1-8 16,3-3-4-16,7-3-2 0,4 2-3 15,4-1 0-15,2 1 2 0,0 1-4 0,2 1 1 16,2-2-3-16,-4 3-2 0,-7-2 3 0,0 2 0 16,-5-1 2-16,-4 2 1 0,-3 0 0 0,-4 2 0 15,-3-1-3-15,-6 4 5 0,-4 1-7 0,-6 1 1 16,-6 2-2-16,-5 5-2 0,-3 0 6 15,-11 3 0-15,-4 1 4 0,-4 3 2 0,-5 1 2 16,-1 2 0-16,-1 0-2 0,0 1 3 0,-1-1-6 16,1 0-1-16,-1 1-4 0,1 0-5 0,0-1 4 15,0 0-2-15,0 0 1 0,0-1 0 0,0 1-1 16,0 0 0-16,0-1-5 0,1 1-5 16,0-1-28-16,2 1-51 0,3-3-120 15,2 0-347-15,5 0-1103 0</inkml:trace>
  <inkml:trace contextRef="#ctx0" brushRef="#br0" timeOffset="95766.3044">10938 2681 1 0,'-11'-1'0'0,"-8"-3"7"15,0 2 318-15,2-1 14 0,3 2-39 0,2 0-30 16,0 1-32-16,2 0-63 0,3 0-60 16,4 0-53-16,0 1-33 0,3 2-18 0,-1-1-1 15,2 3 8-15,1-1 11 0,0 1 18 0,0 2 27 16,7 0 28-16,0-1 22 0,5 2 9 15,5-3-8-15,5 1-18 0,7-3-18 0,4 1-18 16,7-3-14-16,8-1-14 0,1 0-8 0,8-1-5 16,4-1-8-16,7 1 0 0,4 1-5 0,6-1-3 15,0 0 0-15,4 1-4 0,-2 1-1 0,-1 0-1 16,0 3-2-16,-3-1 0 0,-2 1-1 16,-2-1-1-16,-5 0 0 0,-5 1 0 0,-4-1 1 15,-4 0 0-15,-2-2 0 0,-1-1-1 0,-7 0 2 16,-1 0 1-16,-6 3 0 0,-2-6 1 0,-7 2-3 15,-6-1 2-15,-4 0-1 0,-6 0 1 16,-1 0 2-16,-9 1 2 0,-1 1 6 0,-2 0 4 16,-2 0 3-16,0 0 0 0,-1 1-2 0,1-1-3 15,0 2-5-15,1-2-4 0,-1-2-7 0,-5 2-5 16,0 0-5-16,-2 0-6 0,1 2-9 16,1 0-21-16,-1 2-48 0,2 1-98 0,0 2-248 15,3-1-716-15,3 1-246 0</inkml:trace>
  <inkml:trace contextRef="#ctx0" brushRef="#br0" timeOffset="96905.6267">16459 2813 1 0,'3'-1'285'0,"-3"-3"-116"0,3 3-89 16,-1-1 26-16,0 0 57 0,1 0 39 16,1 0 9-16,-2 1-49 0,2 1-51 0,1 0-29 15,3 0-22-15,1 0-11 0,2 0-10 0,2 1-12 16,-1 3-3-16,8 0 4 0,-1 2 8 0,4 1 6 16,3-2 7-16,-2 5-8 0,2-3-3 0,-3 1-3 15,4 1-3-15,-2-1 7 0,2 0 4 16,3 0 2-16,0-1 4 0,3-2-2 0,5-1 2 15,0 3-5-15,6-3-1 0,0 2-7 0,5-1-5 16,3-1-3-16,2 3-10 0,4-1 0 0,1 1-4 16,2 3-2-16,0-2-3 0,2 0 0 15,-2 2-1-15,3-1 0 0,-2 0 3 0,2 3-3 16,-1-2 0-16,1 1 1 0,1-1-4 0,4 1 7 16,-1 0 2-16,2 2 3 0,4-3 5 0,-5 1-2 15,5 0 3-15,2-2-2 0,-1 3 3 16,3-2-2-16,-3 2-2 0,4 2 0 0,3-2-5 15,0 3 2-15,1-3 1 0,0 4 0 16,0-2 2-16,1 2-4 0,2 0-1 0,-1-1-2 16,4 1 4-16,1 0 2 0,1 0-3 0,4 0 1 0,-5 0-8 15,-2 0 0-15,0 1 1 0,-2 1 0 16,0-3 5-16,0 3-3 0,2 2-2 0,-3-2 2 16,3-2-1-16,-5 1-3 0,1 2 1 0,3-1-1 15,-3-2-1-15,2 3 2 0,2-2 0 0,1 1-1 16,3-1 2-16,0-1 0 0,-2-2-2 15,-1-1-1-15,-3 1-2 0,1-2 1 0,-2 0 2 16,3-2 0-16,-4 2-1 0,-2-1 2 0,-2 0-2 16,-6-1 1-16,-1-1 4 0,0 1-4 15,-5-1-1-15,-1 0 1 0,-3-1-3 0,1 1 1 16,-3-1 2-16,-2 0-1 0,-4-1-2 0,-4 2 1 16,-2-3-2-16,-2 0 1 0,-6 1 2 0,-3-1-4 15,-6-1 1-15,-1-1-1 0,-4-1-4 16,1 2 4-16,-7-2-1 0,-3 0 1 0,-5-2 0 15,-5 0-1-15,-1-1 0 0,-5 1 1 0,-2 0 4 16,-1-1 1-16,-1 0 0 0,1 0 0 0,0-1-4 16,-1 1 2-16,1 0 1 0,0 0-1 15,-2 0 2-15,2 0-2 0,0-1-3 0,0 1 2 0,0 1-3 16,0-1 2-16,0 0-2 0,0 0-2 16,0-1-3-16,0 1 0 0,0 0-8 0,0 0-19 15,0 2-9-15,-1 2-56 0,-1 4-144 0,-4 6-852 16,2-2-639-16</inkml:trace>
  <inkml:trace contextRef="#ctx0" brushRef="#br0" timeOffset="105817.3166">1779 8274 1 0,'0'-5'318'0,"-4"-2"57"0,2-1-24 0,2 3-14 16,-4 1-35-16,3-1-64 0,-4 1-60 0,4 3-56 15,-1-1-43-15,-2 0-33 0,0 3-13 0,0-1-13 16,-3 3-6-16,-4 0 4 0,0 1-2 16,-3 4 7-16,-3 0 11 0,-1 5 9 0,-1 0 5 15,-2 2 2-15,1 2-2 0,0 0-7 0,-1 3-6 16,1-1-12-16,4 1-10 0,1-3-7 0,5-2-3 16,2 1 1-16,6-2 2 0,1 1-1 15,3-1-1-15,4-1 5 0,3 1 9 0,6-2 6 16,5 2 9-16,8-1 0 0,5-2-9 15,-1 1-3-15,7-2-9 0,-4 0 3 0,-2 1 0 16,-3-2-2-16,-5 0-1 0,-4 2-9 0,-1-3-2 16,-1 3-3-16,-9-1 2 0,-1 1-1 0,-6 2-1 15,-1-1 2-15,-4-1-3 0,-1 5 3 16,-7-2 3-16,-6 1 1 0,-3 4 3 0,-6-3-2 16,2 3-4-16,-6-2-1 0,-1-1 3 0,0-2-1 15,-1-3 4-15,1-2 3 0,2-2-6 0,4-2 3 16,1-3-2-16,4-3-3 0,2-4-1 15,2-2-17-15,1-1-36 0,4-6-61 0,6-4-96 16,3-2-184-16,4-3-529 0,8-8-478 0</inkml:trace>
  <inkml:trace contextRef="#ctx0" brushRef="#br0" timeOffset="106031.1391">1918 8247 863 0,'0'0'506'16,"0"-1"-142"-16,0 2-188 0,0 0-96 0,0 1-29 15,-2 2 13-15,2 3 15 0,-1 4 19 0,1 5-2 16,-1 4-16-16,0 2-19 0,1 1-11 16,1 0-7-16,0 0-10 0,2 2-6 0,1 2-2 15,0 4 2-15,3 0-3 0,-4 2-4 0,5 2-7 16,-1-1-9-16,-1 1-12 0,2-3-29 16,-1-6-33-16,-3-1-38 0,3-7-47 0,-3-2-70 15,-1-3-137-15,-3-3-237 0,-3 0-220 0,-2-4 419 16</inkml:trace>
  <inkml:trace contextRef="#ctx0" brushRef="#br0" timeOffset="106727.9233">1780 8638 1 0,'9'-7'0'0,"3"-6"246"0,9-1 29 0,1 0-19 15,8 3-12-15,2-1-48 0,3 1-44 0,1-1-35 16,2 3-27-16,1-1-13 0,-4 3 2 15,3 1-4-15,-3 1-4 0,-2-2-14 0,-1 3-19 16,-5 0-12-16,-3 1-6 0,-3-1 1 0,-5 1 3 16,-1-1 4-1,-4 2 1-15,-2-2 1 0,-1 3-4 0,-5 0-1 0,-2 1 4 0,-1 1-7 16,0 0-7-16,-2 2 2 0,1-1 9 0,-3 5 15 16,1 1 14-16,1 0-1 0,-1 3-15 0,-2-1-15 15,4 2-10-15,-1-1-5 0,2 2 1 0,2-3-2 16,2 0 4-16,3 1 6 0,6-2 6 0,3 1 6 15,3-2 5-15,4-2-1 0,0-1-2 16,4-4-6-16,1-2-6 0,-4-5-11 0,2 0 0 16,-4-2-4-16,-2-3-1 0,0-3 3 0,1-2-4 15,-5-3 2-15,1-3 0 0,0 1 0 0,-3-4 2 16,1 4-1-16,-4-5 1 0,-3 4 2 16,-2 1 4-16,-2 2 4 0,-1 2 5 15,-1 3 7-15,-2 1 2 0,-1 4 7 0,0 3 2 0,-2 3-4 16,2 3-8-16,-1 0-16 0,1 3-9 0,-1 6-6 15,-3-1 1-15,-1 9 3 0,-2 2 3 0,4 3 2 16,-4 2-4-16,1 4 4 0,-1 2-1 16,1 3-1-16,-1 6 3 0,-5 4-4 15,0 2 0-15,1 0-3 0,-3-2-2 0,3-2 2 0,3-10 0 16,3-8 4-16,3-7-4 0,0-7 5 0,2-2-4 16,1-5 3-16,0-1 21 0,0-2 8 15,1-1 7-15,2-6-5 0,0-5-17 0,5-5-12 16,-1-5-4-16,3-1 3 0,4-3-3 0,-2-2 0 15,2-2-2-15,4 0-3 0,0 0 5 0,0 5-5 16,-4 3 3-16,0 4-1 0,1 2-4 16,-4 6 4-16,-1 0-3 0,1 6-1 0,-2 2-6 15,-2 1-4-15,-1 2-8 0,0 2-4 0,1 3 12 16,2 4 6-16,1 3 8 0,4 2 9 16,-4 1-8-16,-1 4 3 0,-1-2 1 0,-3 1-2 15,-3 0 2-15,-3 0-3 0,0-2 0 0,-4 2 0 16,-1-2 4-16,-3 0-2 0,-1-4 6 0,-3 0-1 15,-3-2-5-15,1-2 9 0,-1-3-5 16,-2-2-1-16,4 1 3 0,-5-4-8 0,6 0-1 16,-4-3-2-16,3 0-4 0,0-3-11 15,2 1-34-15,1-2-86 0,0-1-249 0,4-3-838 16,2 0-281-16</inkml:trace>
  <inkml:trace contextRef="#ctx0" brushRef="#br0" timeOffset="107059.5071">3202 8306 2462 0,'1'-6'158'0,"0"-1"-18"0,0-1-30 15,-1 6-22-15,2 3-25 0,-2 0-27 0,1 6-20 16,0-2 1-16,2 6 5 0,0 7 18 16,5 2 8-16,-5 3-4 0,1 1 2 0,-2 3-9 15,-2 0-7-15,-6 4-2 0,2 4-5 0,-5 1-8 16,0 3 0-16,-1-1-4 0,0-3-8 16,1-1 3-16,1-5-3 0,3-5-4 0,-1-3 3 15,4-8-4-15,1 0-9 0,1-5-12 0,0-1-33 16,0-7-23-16,1 0-61 0,-1-8-114 0,2-4-288 15,4-4-535-15,-3-4-200 0</inkml:trace>
  <inkml:trace contextRef="#ctx0" brushRef="#br0" timeOffset="107421.3791">3316 8287 1091 0,'8'-9'473'0,"3"-1"-145"15,6-4-95-15,-1 6-26 0,0 2-39 0,-2 4-49 16,1 2-36-16,2 4-29 0,-2 3-14 0,-1 2-6 15,5 5-7-15,-4 4-5 0,-1-1-2 0,-1 3-5 16,-4 2-5-16,-3-3-2 0,-1 1 3 16,-3-1 8-16,-2 1 3 0,0 2 3 0,-4-3-3 0,0 1-2 15,-2-4 1-15,-3 0-1 0,-1-1-1 16,0-3-5-16,0-1-1 0,1-3 5 16,3-2-4-16,0-1-1 0,1-2-2 0,4-2-9 0,2-1 1 15,3 0 4-15,1-1 0 0,3-3 4 16,8 0-4-16,4 1-3 0,2 0-4 0,3 0 4 15,1 3-5-15,-1 0 2 0,2 2 2 16,-3 3-7-16,-2 1 4 0,-4 2-1 0,-2 1-4 0,-5 2 8 16,-3 0-2-16,-4 3-1 0,-2 1 3 15,-2 4 3-15,-5-2 4 0,-3 1 5 0,-3-2 7 16,-8 3-2-16,1-2 5 0,-5-1-2 0,-3-2-4 16,3-2 1-16,-3-1-6 0,4-3-4 0,-1 0-1 15,3-1-8-15,1-2-4 0,2-1-8 16,1-1-29-16,4-2-61 0,2-2-150 0,1-4-736 15,6-2-724-15</inkml:trace>
  <inkml:trace contextRef="#ctx0" brushRef="#br0" timeOffset="107592.4508">3884 8553 1890 0,'-1'-1'438'0,"0"-2"-272"16,-2 0-47-16,3 1-6 0,-2 1-24 15,2 0-27-15,-2-1-35 0,1 2-28 0,1 0-15 16,-1 3-20-16,1 0-59 0,-3 4-262 0,-1 0-802 16</inkml:trace>
  <inkml:trace contextRef="#ctx0" brushRef="#br0" timeOffset="108120.0973">1610 9358 363 0,'-10'0'146'16,"1"0"-7"-16,-3-1 49 0,4 0 77 0,-1 0 46 16,5-1-9-16,-4 1-50 0,6 0-60 0,-1 0-39 15,1 1-31-15,0 0-27 0,2 0-19 0,0 1-19 16,2-1 1-16,-2 0-1 0,2 0-1 16,-2 1-6-16,1-1-10 0,0 0-10 0,0 1-8 15,0-1 11-15,1 2 2 0,6-1 5 0,0 0 3 16,3 2-13-16,5-3 2 0,2 3-4 15,8-3-3-15,4 0-1 0,3 0-3 0,8-3-3 16,4 3-1-16,9-4 1 0,2 0-4 16,12 1 0-16,2-2-1 0,3 0-8 0,7-1 6 0,2 1 3 15,0-2-4-15,5-2 11 0,-1 1-9 16,2-1-1-16,-3-1 5 0,1 1-4 0,-1 0 5 16,0-2-3-16,0 0 0 0,-6 1-4 0,-2-1-3 15,-8 1 1-15,-6 1-2 0,-6 1 7 16,-9 0-3-16,-6 1-5 0,-12 2-1 0,-4 0-2 15,-11 1 7-15,-2 1 2 0,-10 2 3 0,0 1 0 16,-3 0 1-16,0 0 2 0,-1 0-2 16,-1 0 1-16,2 0-8 0,-2 0-5 0,-5 0-6 15,-2 1-8-15,-3 1-6 0,-5 2-16 0,-1 2-41 16,-6 2-111-16,-2 2-686 0,-4 2-925 0</inkml:trace>
  <inkml:trace contextRef="#ctx0" brushRef="#br0" timeOffset="110855.1007">5625 8489 1 0,'0'-2'0'0,"0"-3"0"0,-1-2 292 16,0 1 108-16,1 1-83 0,-2 0-39 0,0-2-39 16,0 1-36-16,1 0-26 0,1 1-32 0,-1-1-30 15,1 1-18-15,0 1-8 0,1-1-7 0,-1 0-1 16,0 1-1-16,0-1-7 0,-1 1-5 0,0 0-12 16,1 1-8-16,0 0-4 0,-3-2-10 15,2 4-2-15,0-2-7 0,-2 1-5 0,1 1-4 16,-1-2-1-16,-1 2-4 0,1 1-5 0,-4-1-1 15,3 2-5-15,-3-1 0 0,0 3 1 0,1-2-3 16,-4 1 3-16,2 2-1 0,-1-2-2 0,3 4 4 16,-2-2 0-16,1 0 0 0,1 2-1 15,-1 0 0-15,-1 2-1 0,2 0 0 16,0 3 2-16,-1-1-2 0,1 2 0 0,-1-1 0 0,-1 3-2 16,4 0 4-16,-4 3 1 0,3 1-1 0,-1 0 2 15,1 3-2-15,1 0-1 0,2 0-1 16,-4 3 2-16,4-1-3 0,2 0 1 0,0 0 3 15,0 0-3-15,2-2 5 0,4 0-1 16,-4-4-1-16,4 2 0 0,0-4-3 0,2-2 3 0,1-1 1 16,0-5 6-16,3 2 0 0,-1-3 6 15,0-3 3-15,6 1-5 0,-4-3 5 0,5-1-4 16,0-2-4-16,-3-1 4 0,5 0-7 0,-2-4-2 16,3-2-3-16,1-1 2 0,-1-2-3 15,4-2 4-15,0-2 1 0,-2-2-9 0,0 1 7 16,-1-1-2-16,-1-3-1 0,-3-2 3 0,2 2-4 15,-2-2 0-15,0 1-1 0,1 2 0 0,-4 2 0 16,2 3 0-16,-3 2 2 0,1 4-4 16,-5 2 4-16,-2 1-4 0,-2 3-2 0,0 2 0 15,-4 2-3-15,3 4-1 0,1 1 2 0,1 2 0 16,-3 3 2-16,3 4 4 0,-2 1 0 0,-1 4 0 16,-1 1 4-16,0 1-4 0,0 0-1 0,-2 0 2 15,0 3-7-15,2-1 4 0,0 0 4 16,1-2-4-16,-1-4 2 0,5-3 1 0,-1-4-4 15,1-1 5-15,3-2 0 0,2-4-2 0,2-1 1 16,10-5 4-16,-2-3-5 0,8-2 2 0,6-4-1 16,-2 0-4-16,2-4 5 0,-5 2 0 15,0-1-1-15,-3-1 3 0,-3 1-4 0,-2-1-2 16,-6 1 0-16,-3-1 0 0,-4 0 0 16,-1 1 2-16,-1 1 4 0,-3-1-6 0,-3 2 7 0,-3 3-3 15,0 0-1-15,-2 4 4 0,-1 0-5 16,-2 1 0-16,-4 2 0 0,2 2-1 0,-5 1-7 15,-1 3 6-15,-5 3 2 0,0 0-3 0,1 4 10 16,-1 0-7-16,0 3-1 0,6 0 3 0,1 2-5 16,1 0 0-16,5 0 4 0,0-1-3 15,5 1 2-15,0 0 4 0,7 0-6 0,-3-2 3 16,6-1 0-16,2-2 1 0,6-5-2 16,1-2 5-16,3-2-3 0,0-4-2 0,4-1 2 0,-5-3-5 15,1 1 2-15,-3-3 1 0,-3 0 2 0,-1-2-1 16,-4 2 2-16,-2-3-1 0,1-2-2 15,-5 3 3-15,1-2-6 0,-4 0 4 0,1 1-2 16,-2 0-2-16,-1-1 6 0,0 2-3 16,-1 1 0-16,-2-1 2 0,2 1-2 0,1-1 1 15,-1 2 2-15,1 1-1 0,1 0-3 0,-1 3 1 16,0 2-2-16,0 2 0 0,0 0 0 0,0 0-10 16,0 1-3-16,0 3 1 0,1 3 2 0,3 3 6 15,0 2 6-15,-2 1 0 0,6 1-3 16,-5 1 5-16,4 2-2 0,-4-3-2 0,2 1 6 15,-2 1-5-15,5 2 1 0,-4-2 2 0,4 1-7 16,1-2 0-16,2-7-5 0,0-1-9 0,0-4-1 16,6-3-6-16,-4-3-3 0,2-3 2 15,0-1 3-15,0-2 2 0,-2-1 6 0,0-3 2 16,-3 1-1-16,1-3 3 0,0-1 2 0,2-2-1 16,0-2 5-16,0 0 0 0,0-1 0 0,3 3 1 15,-4 3 2-15,5 2-5 0,-7 4 3 0,-1 2-1 16,-3 4-13-16,-1 3-8 0,-1 1-5 15,-3 4 0-15,0 2 14 0,1 4 9 0,-2 1 5 16,-2 6 4-16,1-2 0 0,0 1 0 16,-2-1 4-16,0 1-2 0,-1-2-2 0,2 0-6 15,1 0-6-15,2-4-11 0,2-5-7 0,3-3-8 0,1-2-1 16,3-2-1-16,4-2-10 0,-1-3-2 16,6-1-8-16,0-5-2 0,0 1 12 0,1-3 12 15,-2-1 13-15,-1-2 11 0,4-4 10 0,-3-1 5 16,3-3 2-16,-1 0 5 0,1 0 4 15,-1 3 15-15,-3 4 21 0,-1 4 26 0,-3 1 22 16,-2 5 10-16,-5 1-10 0,-1 4-28 0,-3 2-24 16,-1 2-23-16,0 4-8 0,0 3 6 15,3 2 4-15,-2 5 10 0,-2 1 3 16,0 3-4-16,0-1-3 0,-1 4-8 0,0 1-8 0,-2 0-2 16,2 0-4-16,1 0-1 0,0 0 1 0,1-1 1 15,2-1-4-15,-1-4-1 0,0-5 0 16,0-1-3-16,4-2 7 0,-3-6-6 0,2 1 1 0,-2-2 1 15,-1 0 0-15,5-2 7 0,-4-4 1 16,6 0 1-16,-1-1-2 0,1-4-5 16,3-1-1-16,-1-1-2 0,0-4 3 0,1 1 1 15,4 3-4-15,-3-2 0 0,-2 5-5 0,1-1 3 16,-1 2 3-16,-2 2 0 0,-1 2 0 0,3 0-3 16,-2 3-1-16,-1 2-2 0,-3-1 6 0,4 2-1 15,-1 3 1-15,0 2 3 0,1 0-4 0,-3 0 7 16,3 0 4-16,0-2 1 0,2 2 6 15,-1-2-6-15,-1-2 1 0,2 1-1 0,1-4 1 16,5-1 2-16,-3-1-2 0,4-1-2 0,1-3-8 16,1-2-7-16,-2 0-19 0,4-3-46 0,0-3-87 15,-1 2-226-15,-1-1-817 0,1-4-339 16</inkml:trace>
  <inkml:trace contextRef="#ctx0" brushRef="#br0" timeOffset="111432.7412">8705 8539 1825 0,'1'-3'266'0,"1"0"-66"0,-2 0-120 0,2 5-58 16,-1 3 1-16,0 4 26 0,0 5 23 15,-1 5 11-15,-1 2 3 0,-1 5-15 0,-3 1-15 16,1 2-12-16,-4 0-11 0,1 0-3 0,-3 1-4 16,2-1-5-16,0-3-5 0,1-4-8 15,0-5-3-15,5-6 0 0,1-4 3 0,1-1 0 16,-1-5 6-16,1-1 16 0,1 0 20 0,-1-2 8 16,0-4-4-16,2-3-16 0,3-7-21 0,-2-2-10 15,5-6-4-15,-1-3-2 0,0-2 1 0,4-3 0 16,4-4-2-16,-2 0 0 0,3-1-2 15,-1 1 2-15,3 1 2 0,-2 7 2 0,1 3 2 0,-1 6-3 16,-2 5 4-16,-2 3 3 16,2 1 2-16,-3 6 1 0,-1 2-5 0,0 4-4 0,3 2-5 15,-2 3 0-15,0 5 1 0,-1 1 2 0,3 8 2 16,-2 0-3-16,-3 4-1 0,2 3-1 16,0 2 2-16,-2 3-1 0,-2 2 0 0,-4 2 1 15,-1 5-13-15,-1-3-12 0,0-1-28 0,-1-4-33 16,1-2-27-16,-1-8-33 0,-2-6-38 0,-1-2-79 15,-3-3-187-15,-1-3-399 0,-1-2-365 16</inkml:trace>
  <inkml:trace contextRef="#ctx0" brushRef="#br0" timeOffset="112457.8169">8819 8807 1 0,'6'-6'62'15,"-1"-2"313"-15,3-4-39 0,10 3-20 0,1 0-30 0,5 0-48 16,8 3-55-16,5-2-47 0,10 1-28 0,4 2-28 15,3 2-17-15,6 0-13 0,2 3-9 0,-2 0-4 16,-2 2-9-16,-6-1-5 0,-8 0-9 16,-3 1 1-16,-3-1 0 0,-9 1 0 0,-6 0 3 15,-4-1-5-15,-6 0 0 0,-3-1-4 0,-3 2 5 16,-4-2 12-16,-3 0 18 0,-1 1 14 0,0-1 5 16,-1 1 2-16,-4 2-6 0,-4 2-4 15,-2-1-2-15,-7 5-10 0,-2 0-6 0,-3-1-6 16,-3 7-3-16,-1-1 0 0,2 0-4 0,-1 5-2 15,7-4-9-15,0 2-4 0,10-1-3 16,4-1 0-16,3 0 1 0,6-1-1 0,4 0 5 16,9 2 4-16,7-5 2 0,9-1 5 0,10-4-1 15,6-5-3-15,3-5-7 0,7-4-5 0,-3-4-3 16,4-5-2-16,-1-2 1 0,-7 0-1 16,-7-9 0-16,-2 0-2 0,-2-2 3 0,-1-6 0 15,-2-1 1-15,-3-4 2 0,-2-3 2 0,4-3-4 16,-5 0-1-16,-7 0 0 0,2 5 1 0,-8 2 4 15,-4 1 0-15,-5 4-1 0,-5 2-1 0,-4 3 3 16,-3 5 4-16,-5 5 1 0,-1 5 2 0,-2 2-4 16,0 4-1-16,1 1 0 0,1 3 2 15,-2 3-5-15,2 3-3 0,0 5-2 16,-2 5-8-16,0 7 6 0,0 6 2 0,-1 7 1 0,3 2 2 16,0 6-4-16,3 4-1 0,2 1-2 15,2 3 1-15,0 5 1 0,-1 2-2 0,1 1 0 16,2-1-4-16,3-3 2 0,2-4 3 0,3-6 1 15,0-6 4-15,0-8-6 0,0-6-2 0,2-4-1 16,-3-7 3-16,-1-4 2 0,1-4 2 16,3-5 2-16,-1-4-4 0,3-4 3 0,2-4-1 15,1-2 3-15,-1-1 3 0,2-3-5 0,0-2-3 16,0-2-2-16,4-3 0 0,-1 0 3 16,0 4 2-16,-2 1 1 0,2 2-5 0,-1 5 3 15,1 1-1-15,-5 4 0 0,-3 3 4 0,0 4-4 16,-2 4-2-16,-2 1-3 0,0 2-3 0,-3 5 5 15,0 0 2-15,0 4 0 0,-2 2 0 16,-2 4-2-16,2 0 2 0,-2 1 0 0,0 5 3 16,0-1-3-16,-2 0-1 0,4-1 0 0,1-3-3 15,-1 1 3-15,3-5 0 0,2-3 4 0,-2-3-1 16,1 0 0-16,1-7-1 0,3-1-2 0,1-3 5 16,0-3-3-16,3-2 1 0,1-1-2 15,-1 0-3-15,-2-5 4 0,3 3 1 0,-4-2-1 16,1 1 2-16,-1 0-1 0,2 0-2 0,-3-2 0 15,1 4 5-15,-3-1-2 0,0 0 0 0,-2 3 2 16,-1 0-6-16,-2 3 2 0,0 2 2 0,-2 1 0 16,-1 1-1-16,1 0-3 0,-1 0-5 15,0 1-4-15,1 0 6 0,2 1 1 0,2 3 3 16,1 2 3-16,4-1-6 0,-3 3 2 16,2-2 2-16,-1 1 0 0,1 2 3 0,-1 0-4 15,1 1-1-15,2 0-1 0,-1 1 0 0,1 1 2 16,1-3 1-16,-1 1 1 0,0-6-4 0,2 1 2 15,-1-3 1-15,0-2-1 0,-2 0 5 16,3-2-2-16,-3-2-2 0,0 0 0 0,0-3-2 16,1 0 4-16,0-3 1 0,-1 1 1 0,3-3-3 15,-3 1 0-15,3 2-2 0,0-2 0 0,0 4 6 16,-1 0-4-16,1-2-2 0,3 3 0 0,-3 0-4 16,2 1 3-16,0 1 1 0,-3 0 3 0,-1 1-1 15,-1 1-1-15,1 1 0 0,-2 1-2 16,-1 2 2-16,-2-1-1 0,0 0 0 15,1 1 0-15,-3 1-4 0,0 1 1 0,-3-1 2 16,0 3-1-16,-1-1-7 0,0 2-30 0,-1 1-52 0,-1-2-119 16,1 1-380-16,2 0-1100 0</inkml:trace>
  <inkml:trace contextRef="#ctx0" brushRef="#br0" timeOffset="112905.7074">12217 8465 1448 0,'-12'-8'379'15,"-6"-5"-46"-15,-3-1-116 0,0 4-23 0,5 3-30 0,0 0-41 16,-2 5-28-16,0 1-21 0,-1 2-12 0,-1 2-11 15,1 4-11-15,3 1-9 0,-1 5-5 16,-2 1 4-16,-1 2 0 0,0 3 1 0,1 3 0 16,1-1-7-16,3 5-3 0,-1 1-4 15,2 1-3-15,4 2-4 0,5 1 1 0,4-2-4 16,4-2-1-16,7-3 7 0,3-1-6 0,5-3 6 16,2-5-1-16,5-2-3 0,4-4 2 15,1-3-4-15,5-1 3 0,-2-5-4 0,0-2 0 16,-7-2-2-16,-3 1-2 0,-6-1 2 0,-1 2-2 15,-6-1 0-15,-5 3-1 0,-1 0-7 0,-1 2 3 16,-3 0 0-16,1 3 2 0,-1 4 3 0,0 0-3 16,0 5 0-16,-2-2-2 0,0 5 1 15,-1 1 1-15,-1-1 2 0,2 3 1 0,-2 1-2 16,0-1 2-16,2 2 0 0,-2-2-2 0,0 0 3 16,2 0-7-16,0-2-6 0,5-6-13 0,1-2-34 15,1-3-51-15,2 0-83 0,3-2-199 16,4-3-676-16,2-2-594 0</inkml:trace>
  <inkml:trace contextRef="#ctx0" brushRef="#br0" timeOffset="113830.2608">13217 8495 1558 0,'-2'-5'425'0,"-4"-2"-92"0,3-1-93 15,1 5-66-15,2 3-65 0,1 2-56 0,-1 1-37 16,0 4-5-16,-1 4 12 0,-1 4 11 0,1 5 5 15,-1 3-3-15,1 4-1 16,-1 3-7-16,1 2-4 0,-3 2-3 0,0 1-8 0,2-1 0 16,-2-2-1-16,1-2-2 0,1-5 1 0,2-4-3 15,0-5-3-15,0-5 0 0,1-2 1 16,-1-2-3-16,1-3 3 0,-1-2 2 0,2-2 5 16,0-1 9-16,2-4-3 0,4-3-2 0,4-5-6 15,7-2-8-15,1-2-4 0,2 0-2 16,1 1-1-16,0 1 0 0,1 1 3 0,-4 5 2 0,-3 3-5 15,-1 0 4-15,-2 6-6 0,-3 0-2 16,1 1 6-16,-2 8-7 0,1-2 2 0,-1 8 1 16,0-1 0-16,-5 2 3 0,2 4 3 15,-6 1 0-15,-2-2-1 0,-2 0 3 0,-3-3-3 16,3-2 0-16,-4-3 2 0,5-4-4 0,-1-2 3 16,2 1 2-16,1-4-5 0,1-2 6 0,4-1 0 15,5-2-2-15,8-2 0 0,4-1-4 16,7-3-4-16,3-3-3 0,-1 0-1 0,1-2-4 15,-1-3 2-15,-1 1 3 0,-1 0 1 0,-1 0 7 16,-5 2 2-16,-2 1 3 0,-1 1 0 0,-3 2-2 16,-4-1 3-16,-3 3 2 0,-1 1 6 0,-7 4 2 15,1 0 2-15,-3 3-4 0,-2 2-7 0,1-2-3 16,0 2-4-16,0 3 2 0,-4 3 6 16,0 2-4-16,-2 3 0 0,2 3-1 0,-2 0 0 15,5 3 0-15,0 3 3 0,0 3 0 0,4 1-4 16,0 4 4-16,0 3-2 0,2 4-2 15,2 3 3-15,-4 3-2 0,1 0-1 0,-3 2 0 16,-1-1 0-16,-3 2 1 0,-2 1 1 0,0 1-2 16,-3-4-2-16,-1-4 1 0,-2-6 0 0,-1-7 0 15,-1-3 5-15,1-5 1 0,-5-2-2 16,2-7 5-16,-2-2-1 0,0-4 3 0,2-4 8 0,2-5 0 16,0-3-1-16,0-2-4 0,1-8-2 15,4-2 0-15,5-3-1 0,-2-2-3 0,5-2-3 16,3-1-3-16,3-4-4 0,-1-1 4 0,4 4-2 15,5-2-4-15,2 3-8 0,1 4-13 16,8 0-26-16,0 3-36 0,8 3-60 0,6 0-112 16,4 3-282-16,1 4-1035 0</inkml:trace>
  <inkml:trace contextRef="#ctx0" brushRef="#br0" timeOffset="114101.2254">14783 8815 2362 0,'-2'-5'256'0,"2"-4"-19"0,-2 0-72 0,1 5-30 16,0 3-41-16,1 2-37 0,0 4-33 0,-4-2-10 15,3 5 8-15,0 5 5 0,-2 3 12 0,-4 5-5 16,4 5-10-16,-3 4-4 0,4 2-9 0,-3 1-2 15,1 5 2-15,-5 3-1 0,3 0-5 16,-3 3-3-16,0-1-7 0,-1 0-10 0,1-1-19 16,1-3-40-16,6-2-68 0,2-6-113 15,7-4-351-15,1-7-1074 0</inkml:trace>
  <inkml:trace contextRef="#ctx0" brushRef="#br0" timeOffset="115108.2771">15504 8897 2210 0,'-2'-10'534'16,"0"-2"-349"-16,0 1-41 0,-3 5-23 16,5 5-17-16,0 0-31 0,0-1-31 0,0 4-27 15,0 0-14-15,0 7-3 0,-1 3-2 0,0 5 7 16,-1 5 1-16,1 3 1 0,1 2-3 15,1 2 0-15,0 2 0 0,1-1 1 0,6-2 3 16,-3-5-3-16,5-2-2 0,4-3 2 0,0-6-5 0,-1-2 3 16,4-3 2-16,0-2 0 0,-1-2-1 15,3-5-3-15,0 0-2 0,-1-3-1 16,-3-4 4-16,3 0-2 0,-5-2-1 0,4-3 3 0,-6-2-4 16,1 0 4-16,-1-4 2 0,-2-3 0 15,0 0 2-15,1 0-3 0,-1 3-1 0,-6 3-2 16,3 3 4-16,-4 2 1 0,-1 5-1 15,-1 2 1-15,0 4-5 0,0 0 2 0,0 1 0 0,0 0 0 16,0 0 1-16,0 1-6 0,0-1-3 16,-1 2-1-16,2 0 2 0,0 3 5 0,3 2 2 15,1 1 4-15,3 2-4 0,4 0 1 0,4-2 1 16,0 2 0-16,8-2 3 0,-2-1-4 16,2-1-1-16,-3-2-2 0,0 2-3 0,3-5 4 15,-4 0-2-15,3-1-1 0,-1 0-4 0,-2 0-3 16,1-2 3-16,-1 0-2 0,-2-5 8 0,-3 4-4 15,2-2 1-15,-4 1-1 0,1-4-2 16,0 2 5-16,-3-1 3 0,-1 0 2 0,3-1 2 16,1 1-4-16,-3 0 0 0,-1-2 0 0,-1 2 3 15,-4 3 0-15,3-1-2 0,-5 1-1 0,2 1-5 16,-2 1 5-16,-2 1 0 16,0 1 2-16,0 0-1 0,2 1-7 0,-2 0-2 0,1 1-1 15,-1 2 4-15,3 0 3 0,3 1 2 0,0 0-1 16,0 1-5-16,5 2 4 0,1-2 2 0,-1-1 3 15,7 0 4-15,0 1-6 0,0 0-1 0,2-2-2 16,0-1 1-16,-1 0 2 0,1-3-1 16,0 0 3-16,-2 0-4 0,1-2 1 0,-1 0 1 15,-4 0 0-15,4-3 8 0,-3 0-7 0,0 0-1 16,-3-1-2-16,3-1-3 0,-3 2 5 0,2-4 1 16,-4 3 1-16,0 3-4 0,1-2 0 15,-3 1 1-15,-1-1 0 0,-2 2 8 0,0 0-6 16,-4 3-4-16,3 0-1 0,-3 0-4 0,-1 0 6 15,1 0 2-15,-2 0 0 16,3 0 0-16,0 0-3 0,-1 2 0 0,-1-1 0 0,1 1 3 0,3 0-1 16,-1 3 0-16,-2-1-1 0,4 0-6 15,-2 1 7-15,4-1 3 0,1 3 1 0,-1-2 2 16,3 0-4-16,2-1-2 0,2 0-2 16,1-1 4-16,2 0 0 0,0-2 0 0,1-1 0 0,-3-1-4 15,3-2 4-15,0 0 1 0,0-2 3 0,-2 1 3 16,0-2-7-16,2-1-2 0,-2 0-2 15,-3-1 5-15,4-2 3 0,-4 3 2 0,-3-2 0 16,0-1-5-16,-2 1 3 0,0-2 1 0,-2 3 2 16,-1 0 10-16,0 1-6 0,1 1 1 15,-5 1 5-15,0 3 2 0,-2-1 7 0,0 3-5 16,0 0-7-16,0 1-13 0,0-1-8 0,0 3-1 16,-1-1 1-16,0 4 6 0,0 5-2 15,-2 1 1-15,-1 3-4 0,1 2 0 0,-3 0 4 16,3 3 2-16,-4 2 0 0,2 2-2 15,-5 1-2-15,1 3 1 0,1-3 0 0,0-2 5 0,4-4-5 16,2-6-4-16,2-2-1 0,1-4-11 16,1 0-5-16,3-3-21 0,0 1-27 0,3-4-41 0,3-1-75 15,1-2-114-15,-1-4-269 0,5-3-422 16,-3-1-260-16</inkml:trace>
  <inkml:trace contextRef="#ctx0" brushRef="#br0" timeOffset="115357.9973">17516 8815 160 0,'8'-7'785'0,"1"-2"-212"0,0 0-163 0,-6 5-109 16,-3 4-82-16,0 0-88 0,0 1-71 0,-1 4-27 16,-1-1 6-16,-5 4 21 0,2 5 6 15,-7-1-5-15,1 6-12 0,-2 0-10 0,0 0-3 16,-1 1-5-16,1-2-3 0,2-1-6 0,0-2-7 16,3 0-3-16,4-1-2 0,-3-3 2 0,5-1-1 15,0 0 0-15,1-3-1 0,1-1 2 16,2-1 8-16,0 1 5 0,5 0 8 0,0-2-3 15,3 1-9-15,7-1-7 0,0 0-10 0,4-1-6 16,0 1-13-16,2-2-24 0,1 0-43 0,3 0-65 16,0 2-109-16,-3-2-231 0,3 1-511 15,-4 2-318-15</inkml:trace>
  <inkml:trace contextRef="#ctx0" brushRef="#br0" timeOffset="115449.0259">17962 9040 968 0,'6'-3'690'0,"0"-2"-254"16,0-1-147-16,-4 2-65 0,1 3-53 15,-2-2-67-15,-1 2-50 0,0 0-48 0,-1 2-42 16,-2 1-84-16,0 3-618 0,-4 2-859 0</inkml:trace>
  <inkml:trace contextRef="#ctx0" brushRef="#br0" timeOffset="121739.7719">6011 10261 1 0,'-2'-3'0'0,"-3"-3"0"0,2 0 0 0,-2-1 0 16,1 2 125-16,0 0 148 0,-1 1-52 0,2-1-48 16,-2-1-27-16,0 0-25 0,-2 2-12 15,1-2-4-15,-2 0-5 0,0 0-5 0,2 2 0 16,1 0-10-16,-5-1-5 0,4-1-11 0,0 2-16 16,-2-1-5-16,0 3-11 0,4-2-1 0,-5 1-4 15,2 0-6-15,1-1 0 0,-2 1-4 16,0 1-2-16,2 0-3 0,-4-1-4 0,3 1 1 15,-1 1-2-15,2 0 5 0,-1-2-1 0,-3 1 1 16,1 0 2-16,0 0-4 0,-1 0 4 0,1 0-5 16,-1 1-1-16,0-1-1 0,2 2-3 15,0 0-1-15,-3-1-3 0,4 1 0 0,-2 0-2 16,1 0 0-16,-2 1 0 0,0 0-3 16,0 1 4-16,-1 1-2 0,1-2 0 0,-1 1 2 0,0 2-5 15,1-3 2-15,0 2-1 0,-1-2 2 16,1 1 0-16,0 1 2 0,-1-1 0 0,-3 0-3 15,0 1 4-15,2 1-1 0,-1-1-1 0,0 0 4 16,0 1-4-16,1-2 1 0,-2 1-2 16,3 1-1-16,-3-2 3 0,2 4 0 0,0-1-1 0,0-1-1 15,-2 0 0-15,2 0-3 16,2 4 0-16,-2-2 3 0,-2 1-4 0,-1 0 2 0,4 1-1 16,-5 0-1-16,2 1 2 0,3 0 0 0,-6 0 2 15,4 2-2-15,-4-1-1 0,1 4 0 16,-1-5 1-16,-3 5 2 0,4-2-1 0,-1 3-1 15,0-3 0-15,1 4-3 0,1-2 2 0,3-1 1 16,-1 0 1-16,2-1-1 0,-3 2 0 16,4 1 0-16,-1-1-2 0,0 2 3 0,1-4 1 15,0 2-2-15,0 0 2 0,1 1-4 0,0 2 1 16,1 0 1-16,-1 1 1 0,2 1 0 16,-3 5 0-16,-3-2-1 0,2 4-1 0,-4 1 4 15,1-1 1-15,-2 1-3 0,4 3 1 0,-3-2-3 16,2-2 0-16,1 1 3 0,1-2 0 0,-1 1 2 15,4-2 2-15,-2 1-3 0,0-1 1 0,1-1 1 16,0-2 3-16,3 1 0 0,-1-3 4 0,2 1 2 16,1 0-3-16,-3 0 9 0,3-1-2 15,1 2 0-15,-1 0 2 0,2 1-6 0,1 0-2 16,1-1-3-16,0 3 2 0,0 2-2 0,1 2 0 16,-1 4-2-16,1 5-6 0,-1 0 7 0,0 2-3 15,0 0 3-15,0-3 1 0,0 0-4 0,3-3-1 16,-1-1-3-16,1-1 2 0,2-2-1 15,2-4 0-15,1 0 0 0,-2-4-4 0,1 0 4 16,2-1-1-16,1-5 2 0,-1 3 6 0,1-2-7 16,-2-1 1-16,1 1-1 0,1 0 0 15,1-1 2-15,-1 1 3 0,0 2 0 0,3-2-4 16,-3 3 3-16,3 1-4 0,2 1 0 0,-1 0 4 16,0 1-4-16,2 2 0 0,0 2 0 0,0 2-1 15,2-2 3-15,3-1 0 0,0-1 1 16,0-4 0-16,3 0 2 0,1-3 1 0,-1 1 2 15,2 0 3-15,2-4-5 0,2-1 3 0,0 0-2 16,-1-3 2-16,0 2 2 0,0-3-4 16,0 0 1-16,1-1-2 0,0-2 4 0,1 1 7 15,1-1 3-15,6-1 0 0,0 0-3 0,-1-1-6 16,2 1-4-16,1-1-3 0,1 3 1 0,-1-2-3 16,3-1 5-16,2 0-2 0,-1-3-2 0,0 1 3 15,4-1-4-15,-1-1 5 0,-1-1-2 0,2-2 1 16,-4 0 0-16,5-3-1 0,-1 0 6 15,-2-4-3-15,1 1 4 16,-3-3 1-16,2-1-1 0,-1-1 0 0,1-1-2 0,-2-1 1 0,-2-3-3 16,5 1 0-16,-4-1-3 0,5 0-1 15,-3-3 2-15,0 2 0 0,-2-3 0 0,-1-1 0 16,-1-4-1-16,-1 1-2 0,-2-4 0 0,-3 1 0 16,1-1-1-16,-4-3 1 0,-1 2 2 0,-2-2-2 15,0-2 3-15,-3 1-1 0,0-3 1 16,-2 2 2-16,-4-4-3 0,1 0-1 0,-1 0-1 15,-1-2 0-15,0 3 1 0,-5-1-1 0,4 3 1 16,-7 0-3-16,1 2 2 0,-1-2 0 0,-3 1 1 16,1 0 8-16,-3 2-5 0,-2-1 0 15,-3 3-1-15,0 0-7 0,-2-2 4 0,0 0-3 16,-3-2 2-16,-2 3 5 0,-2-3-3 0,3 3-2 16,-2-1 3-16,-2-1-1 0,4 0-3 0,-4 0-1 15,1 0-3-15,0-1-4 0,-3 5 5 0,2 0 2 16,0 2 2-16,-2 1-1 0,4 1-2 0,-6-1-1 15,2 5-2-15,0 0 4 0,-2 4-2 16,-3 1 1-16,3 3-2 0,-6-2-7 0,4 3 7 16,-4 2-1-16,1-3 4 0,-1 2 6 15,-1 0-9-15,1 4 1 0,-2-2-5 0,3 1 1 16,-2 1 0-16,-2 0 0 0,1 1 1 16,1 1-1-16,-3-2 4 0,3 1 0 0,0-1 2 0,1-2 3 15,-1 2-7-15,5 0 0 0,-4 4-1 0,0-2 0 16,1 0 4-16,-2-1-4 0,4 2 2 15,-7 0-3-15,1-2 3 0,2 1 2 0,-3 0 0 16,1-1 3-16,1 2-4 0,-5 2-2 0,4-2-2 16,0 0 2-16,3-1 3 0,-3 0-2 15,2 1 4-15,-2-1-6 0,-1 2 1 0,-1 1 4 16,2-1-1-16,0-1 3 0,-4 0-4 0,3 2-3 16,0-1-1-16,-3 0 0 0,4 1 3 0,-5-3-1 15,3 2 3-15,-4 2-3 0,5-2 1 0,-2 2 1 16,0-1-2-16,2 1 6 0,-3-1-3 0,3 2-4 15,-2 0 0-15,0 0-3 0,-1-1 4 0,1 2 1 16,-1 1 2-16,-1 0-2 0,-1 1-2 16,-2 2 1-16,1-1-2 0,5 2 7 0,-4 0-4 15,2 2-1-15,2-3 0 0,1 3-7 0,-1-2 7 16,1 1 3-16,4 1 0 0,0-2-1 16,2 2-1-16,-1 0-2 0,3 0-3 0,3 0 7 15,-2-2-2-15,3 1 1 0,2-2-1 0,-1 1-4 16,1 2 4-16,-1-3 0 0,4-1 3 0,-1 0 4 15,0 1-7-15,3-1-2 0,-3 0 0 16,2 1 0-16,-1 1 3 0,3-3-1 0,-3 2-2 16,4-1-9-16,-2 0 1 0,0 2-5 0,2-2-8 15,0 2-15-15,0-1-37 0,1 3-52 16,1-1-73-16,0 2-133 0,1 4-300 0,2-2-868 16</inkml:trace>
  <inkml:trace contextRef="#ctx0" brushRef="#br0" timeOffset="122364.2271">5691 10314 1 0,'1'-3'255'0,"-1"0"225"0,0 1-117 0,0 0-43 15,2 1-36-15,-2-1-61 0,0 2-67 0,0 2-58 16,-2-2-46-16,2 1-37 0,-1 0-12 15,1 0-4-15,-2 3 3 0,1 4 5 0,0 2 2 0,0 4 5 16,0 2 4-16,0 4 7 0,-3 3 10 16,2 2 5-16,0 4 5 0,1 3-6 0,-4 3-4 15,1 5-5-15,2 5-5 0,-1 1 3 16,-1 2-3-16,2 1 1 0,-3-1-2 0,0 0-4 16,3 2 3-16,-1 0-1 0,3-4 6 0,0-1 2 15,3-2 1-15,-1-4 3 0,3 0-2 16,1 0 3-16,-1-5-4 0,0 4-1 0,4-4-6 0,-4 2-4 15,2 0 3-15,0 1-2 0,-3-2 1 16,2 1-2-16,-3-4-5 0,2 1-3 0,1 3-4 16,-2 1 2-16,-1 4-5 0,-2 4 4 0,1 2-1 15,-1 3-4-15,1 3 5 0,-2 2-4 0,1-2 2 16,1-3-4-16,-1-1 0 0,1-5-2 0,0-2-1 16,0-3 3-16,-1-1-4 0,-1-6 3 15,0-4 2-15,0-1-3 0,-1-4 8 0,1-1-6 16,-2-3 1-16,1-1 2 0,1-2-7 0,-1-4 4 15,1-1-2-15,-1-2 3 0,1-2-6 0,-1-1 3 16,1-2 0-16,-1 0-1 0,1-4 5 16,0 1-4-16,1-2-2 0,0 0-4 0,-1-2-16 15,3-5-19-15,0-1-31 0,2-6-49 16,-2-4-75-16,4 1-205 0,1-3-600 0,-3-2-411 16</inkml:trace>
  <inkml:trace contextRef="#ctx0" brushRef="#br0" timeOffset="122770.1391">6545 10604 1640 0,'-4'-11'199'0,"2"-2"-24"16,-3-2 12-16,2 6-7 0,1 3-1 0,2 0-9 15,-2 2-36-15,1 0-34 0,-1 4-29 0,2 0-28 16,-2 1-23-16,2 2-13 0,0 0-6 16,-1 8 2-16,0 4 5 0,-2 8 8 0,-3 6 3 15,3 5 3-15,-2 2 2 0,1 2-7 0,1 1 5 16,-2 1 2-16,2 6 3 0,-4 4 4 0,4 4-5 16,-4 2-6-16,4 3-6 0,2 4-2 15,-1 3-3-15,0 1 1 0,0-1 1 0,2 2-5 16,0-3 6-16,0-3-7 0,0-5 0 0,2-5 0 15,-2-1-9-15,0-3 6 0,0-3 0 0,0 0 0 16,-2-2 4-16,1-3-1 0,1-2 1 0,-1-1-3 16,1-4 0-16,0-1-3 0,0-1-2 15,0-3 3-15,-1-2-5 0,0-1-1 0,-2-1-4 16,-1-2-12-16,1-5-11 0,-1-1-21 0,0-2-23 16,1-4-28-16,-5 1-32 0,3-6-44 0,-2 0-106 15,-1-1-238-15,0-3-452 0,1-1-95 16</inkml:trace>
  <inkml:trace contextRef="#ctx0" brushRef="#br0" timeOffset="123316.5694">4934 11472 1 0,'-10'0'0'0,"0"1"0"16,-5-1 0-16,6 0 0 0,3-1 123 0,0 1 310 15,1-1-33-15,2 0-69 0,-1 0-75 0,3 0-36 16,1 0-32-16,0-1-29 0,0 2-25 0,0 0-36 16,1 2-34-16,2-2-28 0,0 1-14 15,2-1 1-15,4 0 6 0,5 1 9 0,9-2 6 16,1 1-2-16,9-1 0 0,2-2-4 0,7 1-2 16,5 2-6-16,3-1-5 0,5 0-3 15,1 1-5-15,2-4 1 0,2 2 0 0,1-1 3 16,6-1 3-16,-1-2 4 0,5-3 1 0,4-2-4 15,-1-3 1-15,6 0-6 0,-5-1-1 0,2 1-1 16,-4-3-7-16,-7 0 2 0,0 1-3 0,-4 0-3 16,-2-1 3-16,-6 4-5 0,-3-2 3 15,-4-1-1-15,-5 4-1 0,-7-1 1 0,-6 3-1 16,-3 1 1-16,-6 3-2 0,-8 1 0 0,-2 2 0 16,-4 2 1-16,-3-2 1 0,-3 2-1 15,0 2-2-15,-1-1-3 0,1 1-5 0,-2 1-1 0,-2 0 0 16,1 1 2-16,-3 3-3 0,1 1-5 15,-5 1-15-15,1 0-29 0,-1 0-53 16,-2-2-101-16,-1 3-260 0,-3-3-658 0,3 2-77 0</inkml:trace>
  <inkml:trace contextRef="#ctx0" brushRef="#br0" timeOffset="125425.0304">5182 10908 1 0,'-2'-1'0'0,"0"-2"0"0,0-2 316 15,-1 3 76-15,0-1-65 0,1 2-61 0,1 1-49 16,-3 0-35-16,2-1-31 0,2 1-31 15,0 1-32-15,0-1-24 0,0 1-21 0,-1 1-15 16,2-2-9-16,-1 1-5 0,0 1 3 0,-1 3 2 16,1 2 4-16,0 1 0 0,0-1-1 0,1 6 3 15,-1 0-1-15,2 3 2 0,-2 2-1 0,-2 2 0 16,2 0-1-16,-3 3-3 0,2 3 1 16,-3 2-3-16,0-3-1 0,2 0-2 0,-2-2-3 15,0-1-3-15,2-5-3 0,-1-1 2 16,1-3-5-16,0-2 5 0,-1-4 0 0,3 0-1 15,-1-4 7-15,1-1 0 0,0-1 17 0,0-1 25 16,1-1 13-16,-1-2-4 0,2-4-17 0,-1-2-24 16,2-4-19-16,-2-3-1 0,2-2 2 15,-2-4-3-15,1-2 5 0,1-1-4 0,0-1 0 16,-2-2 0-16,1-4-3 0,1 2 0 0,1 0-2 16,-2 1 3-16,5 4 0 0,-3 2 2 0,3-1 5 15,-1 3 1-15,2 4 6 0,0 1 4 0,2 3 3 16,-3 2 3-16,2 4-5 0,-4 1-5 0,3 3-7 15,-4 0-7-15,3 4-3 0,1 2 0 16,-2 0 2-16,2 4-6 0,1 4 5 16,2 1-2-16,-1 4 1 0,-1 3 2 0,1-3-2 0,-3 4 0 15,2 0 0-15,-3 1-2 0,4 1 2 16,-4-2 0-16,-1 0 4 0,3 1-3 0,-1-2 0 16,-2 1-1-16,1-2-5 0,-1-2 4 15,2 0-10-15,-3-4-2 0,4-2-11 0,0 1-28 16,-5 0-32-16,4-2-52 0,-4 0-71 0,2-2-120 15,-1-1-299-15,-1-1-383 0,0-2 303 0</inkml:trace>
  <inkml:trace contextRef="#ctx0" brushRef="#br0" timeOffset="125621.1137">5147 11147 1 0,'-9'0'498'0,"-2"-1"145"0,0-1-174 0,4 2-97 16,6-1-91-16,2 1-83 0,0 0-83 15,2-1-53-15,1 0-31 0,4-1-12 0,4-2-8 16,4 0 0-16,9 1 2 0,1 1-6 0,2-1 0 16,4 0-2-16,-1 2-1 0,-3-1 0 0,4 2-9 15,-1 0-20-15,-5 1-67 0,3 0-166 0,-7 1-434 16,-1 3-848-16</inkml:trace>
  <inkml:trace contextRef="#ctx0" brushRef="#br0" timeOffset="126097.2507">5203 11717 1 0,'-4'0'0'0,"0"0"281"16,-3 3 235-16,3-3-75 0,-1-3-85 16,2 6-66-16,-4-3-64 0,5 0-50 0,-5 1-34 15,4-1-23-15,3 0-20 0,0 0-17 0,0 0-17 16,0 0-10-16,3 0-3 0,-2-1 1 0,1-2 2 15,3 3-3-15,1-3-5 0,3 0-13 16,5-1-8-16,-1 1-7 0,4-1-8 0,-3 3-4 16,4 0-3-16,-6 2-3 0,2 1-1 0,-1 3-1 15,-2-1 3-15,0 3-2 16,-1 2 2-16,0 1 1 0,0 3-3 0,-4-1 2 0,0 1-3 16,1 0 3-16,-4 3 0 0,3 0 0 15,-3-1 1-15,0-1-3 0,0 2 1 0,-2-2 1 0,-2 1 0 16,0-3 4-16,-1 2-2 0,-1-4 0 15,2 2 1-15,-6-2 0 0,5 0 3 16,0-2-4-16,-2 1-1 0,0 0-5 0,3-2-8 0,-3 2-1 16,0 0-17-16,2 0-28 0,-4 2-41 0,2-3-70 15,-1-1-140-15,0 0-391 0,-2-2-883 16</inkml:trace>
  <inkml:trace contextRef="#ctx0" brushRef="#br0" timeOffset="126395.4887">5178 11961 1386 0,'1'-1'410'0,"0"-1"-115"0,1-3-121 0,4 1-36 16,4-2-12-16,0-1-9 0,3 0-29 16,1 1-30-16,1-1-20 0,4 2-9 0,2-3-5 15,1 2-4-15,4 0-8 0,-3 0-1 0,2-1-4 16,-1 0 1-16,-2 0-1 0,1 0-1 0,0-1 0 15,-2 3-2-15,-2-2 1 0,-2 2-1 16,-2-1 0-16,-2 3-2 0,-7 2 3 0,-1 0-3 16,-4 0 2-16,0 1 1 0,-1 0 3 0,-1 0-1 15,1 0-1-15,-1 0-3 0,1 1-8 16,-1 0 5-16,0 0-4 0,-2 2-1 0,0 0-8 0,1 0-24 16,2-1-57-16,-1 0-108 0,2-1-273 15,1 2-750-15</inkml:trace>
  <inkml:trace contextRef="#ctx0" brushRef="#br0" timeOffset="127134.6234">7536 11155 1 0,'0'0'145'0,"-1"0"335"0,1 0-63 16,-1-1-63-16,1 0-87 0,1-1-65 15,-1 2-22-15,0-1-29 0,1 0-21 0,0-1-25 16,0 1-26-16,2-2-24 0,-1 1-19 16,1-3-5-16,4 0-3 0,3 0 2 0,0-1-4 15,3 0-2-15,0-3-2 0,4 0 3 0,2-1 2 0,1-1-3 16,2 1-1-16,0-2-7 0,6 0-2 15,1-3 2-15,1 3 3 0,1-2 1 0,2 0 3 16,4 0-3 0,0-3-2-16,7 4 0 0,-1-4 1 0,2 0-2 0,2 1 1 0,2-1-2 15,1-1-4-15,4 2 4 0,-2-3 0 0,-2 1-1 16,1-1-2-16,1 2-3 0,5-2-1 0,-4-2-4 16,0-2 2-16,4 2-1 0,-4-1 0 15,-2-1-2-15,0 2-3 0,0 0 1 0,-1 3 0 0,-2-1 4 16,-5 0 1-16,-3 1-5 0,-4 3 0 15,-7 0-2-15,-2 1 1 0,-5 4 1 0,-2 4 0 16,-7-1-1-16,-5 4-3 0,1 0 2 16,-7 1-3-16,0 2 3 0,-4 0-1 0,2 0-18 15,-2 0-16-15,2 1-23 0,-4-1-20 0,-3 2-27 16,-1 1-40-16,-1-1-73 0,-3 2-115 16,0-3-166-16,0-1-228 0,-4 0-49 0,3-3 533 15,-2 1 243-15</inkml:trace>
  <inkml:trace contextRef="#ctx0" brushRef="#br0" timeOffset="127317.9422">9026 10396 1 0,'-1'-7'444'0,"-1"-2"51"0,4 0-146 16,1-2-74-16,3 6-38 0,0-2-19 0,1 2-31 16,-1 1-32-16,1-1-44 0,2 2-37 0,0 5-21 15,-1-1-15-15,2 4-3 0,3 2-2 16,-2 2 5-16,6 4-3 0,-3 4-1 0,3 1-1 16,-4 4-11-16,4 0 0 0,-5 0-6 0,-2 2 0 15,-2 0 5-15,-3-1-8 0,0 1 1 16,-4-1-4-16,-1-2-5 0,-5 1-5 0,2-2-11 15,-7-2-21-15,1-1-43 0,-1-2-68 0,-1-4-139 16,1 1-367-16,0-5-850 0</inkml:trace>
  <inkml:trace contextRef="#ctx0" brushRef="#br0" timeOffset="128418.9094">10836 9785 1 0,'-8'-7'0'15,"-3"-3"0"-15,-1-3 0 0,0 2 0 0,5 1 177 16,3 1 48-16,-1-1-36 0,3 0-31 15,0-2-19-15,-1-1-10 0,2 0 4 0,-1 0 7 16,1-1 11-16,0 2 4 0,-2 1-5 0,-1 2-8 16,1 0-8-16,-2 0-10 0,0 1-14 15,-1 0-17-15,-1 2-16 0,-2 0-15 0,-1 2-20 16,-5 1-10-16,1 1-10 0,-5-2-3 0,1 4 0 16,-3 1-2-16,-3 2-1 0,-3 2-3 15,-2 0 3-15,-3 3-1 0,-1 1 3 0,0-1 2 16,1 1-4-16,0 4-1 0,1-5-1 0,1 3 0 15,3 0 4-15,-2 2 4 0,3-3 1 0,0 3-5 16,-1-1 2-16,4 3 3 0,-2 1-4 16,0-1 7-16,2 4-5 0,-4 1-5 0,3 2 1 15,-3 2-2-15,3 2 4 0,-1 4-2 0,2-2 2 16,0 4-8-16,-1-4-1 0,5 2 0 0,-2 0-4 16,4 3 7-16,1-3-5 0,1 3-1 15,-1 3-1-15,2-1-3 0,-1 1 6 0,4-1-1 16,-1 2 2-16,1-2-1 0,3 3-5 0,1-2 1 15,2-1-1-15,2-2 1 0,-2 0 1 16,2-1-2-16,-3 1-1 0,5 1 0 0,-1 0 2 0,1 0 2 16,1-4 2-16,-2 0 0 0,4-4-2 15,0 2 0-15,-1 1 0 0,6 0 3 0,-4-1 0 16,5 1-2-16,1-2 1 0,1 2-3 0,2 1 3 16,3 1 1-16,0 1 1 0,4 1 0 0,-3-2-1 15,5 2-4-15,-1 0 0 0,4-1 2 16,-1 1 1-16,7-5 2 0,1-1 0 0,1-2-2 15,5-2 2-15,0-1 0 0,0-3 1 0,2-4 3 16,1-3-3-16,0-1-1 0,1 0-3 0,0-5-2 16,1 1 1-16,-1 0 1 0,2-4 1 0,3-3-4 15,-3 1 3-15,5 1-3 0,-5-4 1 0,2 1 1 16,2-3-3-16,2-3 0 0,2 0-2 16,-1 0 0-16,0-2 0 0,-3 1 1 0,1-3 0 15,0-1-1-15,-1 2 1 0,-1-3 0 16,2 2 1-16,0-4 0 0,-1-2-1 0,3 0-1 15,-5-2-2-15,0 0 2 0,-1 1 2 0,-3-3-1 16,3-1 1-16,-1-1-1 0,0-3 0 0,-2 1-1 16,1 0 0-16,-1-1 3 0,-4-2-1 0,0 1-1 15,0-2 1-15,-3 0-4 0,0-1 4 16,1 0 3-16,0-3 3 0,-3 0 1 0,-2-2-2 16,-1 0-1-16,-6 1-1 0,0-7 2 0,-2 1-1 15,-5-4-1-15,3-2-1 0,-4-3-6 0,-2 3 5 16,0 3 3-16,-5-1-1 0,-1-1 3 15,-5 4-4-15,-1-1-2 0,-2 2-2 0,-2-1 4 16,-6 4 0-16,0-1-3 0,-1 4 3 0,-2-1-6 16,-2 3 2-16,-5 0 2 0,1 3-4 0,-6-2 8 15,-1 2-6-15,-2-3-3 0,-4 3 1 16,-2 1-4-16,1 2 5 0,-1 0 0 0,-1 1 2 16,0 2-7-16,0 1 3 0,1 1 2 15,-2 2 0-15,-2 0 5 0,2 2-5 0,2 0-3 16,0 0-1-16,-4 4-4 0,-1 1 6 0,-3 3 1 15,0 0 2-15,1 3-3 0,-1 1-1 0,0 3 1 16,-4 0 0-16,-3 1 5 0,2 1-5 0,0 0-1 16,3 2-2-16,-2 0-3 0,2 2 6 0,1-1 0 15,0 2 5-15,3 0-6 0,0-1-1 0,0 1 0 16,5-1-2-16,1 1 5 0,4 1-4 16,2-1-5-16,4 2-4 0,2 0-8 0,0 4-4 15,4-2-9-15,4 0-25 0,1-1-18 0,4 1-34 16,-1 3-30-16,3 1-57 0,3 3-133 15,2-2-403-15,4-3-899 0</inkml:trace>
  <inkml:trace contextRef="#ctx0" brushRef="#br0" timeOffset="128787.575">10602 9613 1510 0,'-3'-3'338'16,"-2"-2"-34"-16,3-3-59 0,0 6-31 16,2 1-49-16,1 1-70 0,-1 0-52 0,1 2-30 15,1 3-9-15,0 2 9 0,1 4 7 0,1 5 6 16,-1 6 7-16,2 3 4 0,-3 6 5 0,-1 5 3 16,-3 8-3-16,-3 3-5 0,-1 3-6 15,-2 5-6-15,-3-2-4 0,-1 6 1 0,-2 1-3 16,-2 5-4-16,-1 4 0 0,2 3-7 0,-3 1 0 15,0 0 1-15,5 2 1 0,-4-1-1 16,4-2-1-16,-5-1-3 0,5-2-2 0,-4 0 0 16,3 0-3-16,-1-2 2 0,2-4 1 0,-1-3-2 15,2-7 3-15,4-6-3 0,-1-6 2 0,2-5-1 16,1-4-1-16,2-7-1 0,4-9-2 16,0-6 0-16,0-5-2 0,2-4 1 0,-1-2-4 15,2-3-12-15,3-1-19 0,4-8-45 0,4-5-69 16,1-5-140-16,5-6-618 0,0-3-748 15</inkml:trace>
  <inkml:trace contextRef="#ctx0" brushRef="#br0" timeOffset="129101.6405">11281 9945 1850 0,'11'-17'263'0,"3"-8"-11"15,2-3-47-15,-4 4-30 0,-2 6-8 0,0 3-31 16,-5 4-21-16,-1 5-26 0,-3 4-38 16,-1 2-19-16,0 1-20 0,-1 0-9 0,1 3-5 15,1 2 4-15,-1 7 4 0,1 7 6 0,-1 6 7 16,0 3 0-16,-2 2 1 0,-1 4 4 16,0 3-1-16,-2 5 3 0,-4 1-2 0,1 6-4 15,0 2-5-15,-5 5-2 0,1 0-4 0,-6 5-4 16,4-2 2-16,-5 4-5 0,3-2 3 0,1-5 1 15,0-1-5-15,2-4 3 0,1-7-2 16,-1-1-2-16,4-2 1 0,0-3-8 0,1-4-13 16,-2-5-16-16,4-1-20 0,0-4-32 0,-2-3-32 15,-2-3-75-15,2-4-184 0,-1-4-625 0,2-3-642 16</inkml:trace>
  <inkml:trace contextRef="#ctx0" brushRef="#br0" timeOffset="129509.6294">9799 10485 1 0,'-7'-2'539'0,"0"0"-49"0,-1 0-23 16,5 1-84-16,5 1-57 0,1 1-101 0,-1-2-101 16,2-1-47-16,2 1-25 0,4-1 0 0,7 0 5 15,7 0 6-15,6-3 3 0,8 2-5 16,6-5-4-16,10 1-9 0,6-2-3 0,7 0-10 0,4-2-5 16,2-1-3-16,5 3-10 0,0-4 4 15,-1 4-8-15,-2 0-2 0,-5-2 0 0,-3 0-7 16,-5 1 1-16,-1 0 1 0,-6 1-4 15,-4 1 2-15,-5 0-1 0,-5 2 1 0,-3-4-2 16,-10 3 5-16,-5 1-1 0,-4 0-4 0,-8 3 8 16,-3 0-5-16,-4 1 2 0,-3-1-1 0,-1 1-6 15,-3-1-12-15,-4 2-11 0,-1-2-18 0,-5 0-25 16,-5 0-30-16,-6 1-58 0,-2 1-101 16,-7-2-216-16,5 1-516 0,-7-1-278 0</inkml:trace>
  <inkml:trace contextRef="#ctx0" brushRef="#br0" timeOffset="130169.2454">10112 10000 1506 0,'-3'-5'300'0,"1"0"-17"16,2-3-69-16,2 2-34 0,1 4-35 0,-2 1-48 15,-1-1-49-15,1 5-32 0,-1-1-10 0,2 4-6 16,1 2 5-16,0 2 3 0,-2 5 1 0,-1 2 8 16,-1 2 7-16,-5 3 4 0,2 2 2 0,-2 2 1 15,-1 0-9-15,2-3-4 0,-2-5-1 16,4 2-7-16,0-4 1 0,-3-3-2 0,3-2-1 16,0-3 3-16,-1-3 0 0,4 1 3 0,-2-3-2 15,1-1 7-15,1-2 9 0,-1 0 9 16,1 0 15-16,0-1-8 0,-2-1-7 0,1-4-13 15,-1-1-15-15,-1 0-3 0,1-4 0 0,-1-3 2 16,1-4-3-16,2 0 1 0,0-3-6 16,2-2-3-16,-2 0 6 0,0-2-5 0,0-2 4 15,2 2-1-15,-2 1-2 0,2 1 3 0,2 2-1 16,3-2 1-16,1 4 0 0,2-1-1 16,2 1-2-16,1 1-1 0,3 1 2 0,-1-1-5 15,5 3 5-15,-1 4 1 0,1 3-5 0,-1 4 7 16,-6 4-6-16,3 4 0 0,-3 3 2 0,-2 4-2 15,0 5 0-15,-1 5-1 0,-2 3 2 16,-2 0 0-16,-2 0 3 0,-4 0 2 0,-2-1-4 0,-5 0 6 16,0 0-4-16,-3-2 0 0,-2-1 3 15,2-1-6-15,2-3 3 0,-2-4-2 16,2 0-1-16,1-3 3 0,-1-2 1 0,5 0 0 0,-1-3-1 16,1-3 4-16,6-1-7 0,-2 2 1 0,2 0 5 15,0 2-9-15,6 2 7 0,-1-2-3 16,5 2-2-16,-2 1 7 0,2 2-3 15,-2-1 3-15,2 3-4 0,-3 0 0 0,-1-2-2 0,-2 1-2 16,0 1 7-16,2 0-5 0,-7 0 2 16,2 2 0-16,-2-1-2 0,-2 1 2 0,-3-2 2 15,0 2 2-15,-1-2-1 0,-4-1 1 0,-1 1 0 16,0-2 0-16,-2 2 4 0,0-2-2 0,-4 0-1 16,0-1-1-16,1 0-4 0,-3 1 0 15,-3 1 0-15,0 1-3 0,0 0-7 0,-1 2-24 16,1 1-43-16,-4 1-72 0,-2 4-148 0,1 0-562 15,-1 5-791-15</inkml:trace>
  <inkml:trace contextRef="#ctx0" brushRef="#br0" timeOffset="130565.0841">10065 10781 2204 0,'-1'-2'258'0,"-2"-1"-53"0,-2 1-65 0,3 2-25 16,1 0-23-16,-1 1-29 0,-3 0-27 0,2 1-15 15,-4 3 0-15,0 1-2 0,0 3-4 16,-1 0-2-16,1 2-4 0,1 0 0 0,0 3 0 16,0-3 1-16,2 1-2 0,3-2-3 0,2 1 2 15,4-2-2-15,0-1 7 0,1 0 5 16,1-1-1-16,3-1 3 0,4 0-4 0,0 0 0 15,4 0-1-15,0 0-2 0,-3-2-4 0,1 4-5 16,-3-2-3-16,-5 0-1 0,-2 0 2 16,-1-1 2-16,0 0 0 0,-1-1 0 0,-2 2-4 15,-1 1 0-15,-1 1 3 0,-1-2 2 0,-1 0-1 16,-2 4 3-16,-2-3-1 0,1-1-3 0,0 0 4 16,-3 0 4-16,1 0-5 0,-6 0 2 0,2 1-2 15,-3-1-9-15,-2-3 9 0,4 2-3 0,0-3 0 16,-3 0-1-16,3 0-10 0,1-4-13 0,-2 1-19 15,1-3-28-15,2-1-44 0,-1-1-86 16,1-4-220-16,4-1-623 0,-1-4-506 0</inkml:trace>
  <inkml:trace contextRef="#ctx0" brushRef="#br0" timeOffset="130741.8821">10035 10746 445 0,'9'-8'858'0,"3"-1"-380"0,4-4-157 15,5 1-64-15,-3 1-51 0,3-1-56 0,0 1-55 16,0 2-41-16,0 3-25 0,1 1-18 0,-2 3-7 16,1 0 0-16,0 2-2 0,-1 2-3 15,-1 3-17-15,1-2-56 0,-5 3-172 0,2 0-646 16,0 0-700-16</inkml:trace>
  <inkml:trace contextRef="#ctx0" brushRef="#br0" timeOffset="131917.5717">7248 12151 1 0,'-6'-2'0'0,"-1"-3"0"16,-3 2 0-16,1-1 0 0,1 3 0 16,0-1 0-16,-2 1 0 0,6-2 0 0,-2 1 0 15,3 1 88-15,0-3 280 0,1 2-66 0,1-2-64 16,1 1-47-16,-1-1-19 0,1 1-19 15,0-1-4-15,1 0-8 0,-1 2-14 0,0 1-11 16,1-1-23-16,-1 2-33 0,0 0-31 0,2 0-27 16,0 2-5-16,0 1-1 0,-1 2 8 0,4 1 7 15,0 0-2-15,2 1 4 0,0 0 0 0,1 0 2 16,1 2 5-16,2 0 3 0,4 0 6 0,-1 2 7 16,0-2 4-16,5 0 4 0,0 0 3 15,3-1 0-15,2-1-3 0,0 1-3 0,-1-1-7 16,5-1-6-16,2 0-3 0,-2 1-4 15,2 1 1-15,0-3 0 0,-3 3-1 0,3-1 0 16,4 0 1-16,0 3-3 0,0-3-1 0,5 1-1 16,0 3-3-16,1-1 3 0,2 2-4 0,-1-2-2 15,2 1 1-15,6 1-5 0,-3 2-2 0,-1-1 1 16,1-1-2-16,0 2-1 0,2-1 3 16,1-3 1-16,-4 2 3 0,2-4 2 0,-3 4 4 15,3-3-2-15,-2 1 4 0,3 0 0 0,-5-1 0 16,5 1 3-16,-5-3-3 0,5 1 1 15,-4 2-2-15,3-2-1 0,-4 0-4 0,1 1 0 16,4-1 0-16,-2 1-6 0,0 0 6 0,1 1-6 16,-5 1-1-16,1 1 3 0,0-1-9 0,2 1 5 15,-1 1 0-15,-3-2 0 0,1 0 1 16,3-2-1-16,-4-1 2 0,0 1-4 0,-6-3 6 16,1-1-4-16,-3 0-2 0,-2 3 4 0,0-5-7 15,-3 0 4-15,-3 0-1 0,-4-1-2 0,-3 1 4 16,-5-1-3-16,-4 0 1 0,-3-1-2 0,-3-1 4 15,-3 2-4-15,0-2 1 0,0 0 2 0,-2 1-6 16,2-1 5-16,-1-1-3 0,-3 1-3 16,-1-2 0-16,-5 1-16 0,0-2-14 0,-6 0-19 15,3-1-22-15,-2 0-22 0,-2-3-31 0,3-3-29 16,2 1-43-16,0-2-47 0,4 1-38 16,2-3-17-16,-1 3 27 0,5-1 59 0,-1-2 80 15,0 3 70-15,3-1 41 0,0 0 44 0,1 2 42 16,2 1 58-16,0 0 69 0,0 1 42 0,2 2 9 15,-2 3-37-15,4-1-49 0,-3 4-39 16,5 1-23-16,-1 1 3 0,3 3-2 0,0 3-4 16,2 1-14-16,2 6-16 0,-3 2-9 0,3 0-12 15,-3 4-6-15,-2 1-8 0,-2 0 0 0,-1-1-7 16,-1 1-3-16,-5 0 1 0,-1 0-6 16,-4 0 2-16,-2 0-2 0,-2 0-2 0,-2-1-2 15,-2-1-12-15,-6 0-23 0,4-3-53 0,-5-1-96 16,0-3-227-16,1-5-631 0,6-3-322 0</inkml:trace>
  <inkml:trace contextRef="#ctx0" brushRef="#br0" timeOffset="132910.8285">11238 12311 1 0,'-10'-6'0'0,"-5"-2"320"0,-2-4 27 0,5 2-26 0,-1 2-27 15,2 0-52-15,1 0-45 0,1 3-39 16,-1-2-15-16,2 0-15 0,1 2-14 0,0 0-15 15,-3-1-17-15,-1 2-17 0,0 2-12 16,-3 1-4-16,1 1-9 0,-4 1-8 0,1 3-4 0,-4 3-8 16,0 0 1-16,-2 1-1 0,-1 0 0 15,-1 2 3-15,0 1-4 0,-2 2-1 16,-2 1-3-16,-1-1-2 0,-2 4 0 0,-1-1-2 0,-1 3 3 16,2 0-3-16,-1 1 5 0,1-1 0 0,-3 1 1 15,6-2 2-15,-5 1 0 0,6 2-1 16,0-2 0-16,3 2-1 0,2-2-4 0,1 1-2 15,3-2 1-15,-1 1-3 0,1 1-1 0,1 2 1 16,2 0-3-16,-1-1 2 0,1 6-1 16,2-1 1-16,0 1 0 0,-1 3-2 0,3-1 3 15,1 3-3-15,-1 1 2 0,2-1-1 0,0 4 0 16,2-1-1-16,0-1-3 0,0 1 1 16,2-1 1-16,1 2-1 0,2 1 1 0,0 2-2 15,0 0 2-15,2 2 0 0,2-2 2 0,1 3 3 16,2 0-3-16,1 1 0 0,3 3 0 0,1 2-5 15,1-2 5-15,4-2 0 0,0 0 2 16,4-1 2-16,0 0-4 0,4-4 0 0,-1-2-1 16,6 1 4-16,-4-4-2 0,4 0 1 0,2 0-2 0,1-2-4 15,3 3 3-15,4-4 0 0,-1 0 3 16,0-2 1-16,2-4-2 0,2-2 0 16,0 0 0-16,4-4 2 0,1-4 0 0,3-2 1 15,1-5-3-15,4-4-3 0,6-2 2 0,-1-5 0 16,5-2 0-16,4-5 4 0,2-1-5 0,4-2-3 15,-3-2-1-15,0-3-1 0,1 1 2 0,-4-3 3 16,-2 2-1-16,0-4-6 0,-3 0 5 0,-5 0-3 16,4 0 1-16,-4-2 9 0,1 2-8 15,-1-3 2-15,-5 1 0 0,1-1-3 0,-2-1 5 16,0-1 1-16,-3 0-1 0,-2-3-4 0,-2-2 4 16,-1-5-2-16,-4-3 2 0,-3-5 1 15,-1-2-3-15,-4-2 0 0,0 1-2 0,-5 0-3 0,1 0 5 16,-6 3-2-16,-1 1 3 0,-6 2 0 15,-4 2-2-15,-1 0 0 0,-6 1 1 0,-2 0 5 16,-3-1-6-16,-1 0 2 0,-6 1-4 0,-3-5-4 16,0-2 6-16,-6 0-2 0,-1-2 4 0,-1 3-4 15,-2-1-2-15,1-2 1 16,-3 3-1-16,1-4 4 0,-1 5-2 0,-3 0 1 16,-1 1-2-16,-3 2-2 0,1 2 1 0,-4 1-1 0,-1 4 3 15,-2 5-2-15,-2 2-2 0,-3 1 0 0,-2 4-1 16,-3-2 3-16,0 4-1 0,-2 0 2 15,-5 3-3-15,-2 5 0 0,-2 2 0 0,-1 2 0 16,-5 2 3-16,1 3-2 0,-1 2 1 16,2-1-1-16,1 5-2 0,3-2 3 0,2 4-1 15,4 2 1-15,-2 2-2 0,5 5-1 0,2 1 0 16,0 2-2-16,2 0 1 0,1 2-2 0,5 1-5 16,2-1-8-16,0 1-12 0,3-2-11 0,1 1-16 15,3 1-21-15,5-1-26 0,0 4-38 0,5-1-100 16,2 0-281-16,3 1-808 0</inkml:trace>
  <inkml:trace contextRef="#ctx0" brushRef="#br0" timeOffset="133281.4232">11087 12440 2165 0,'0'-8'217'16,"1"-1"-31"-16,0 0-53 0,0 7-35 0,0 2-20 16,-1 0-21-16,0 2-30 0,-1 0-11 0,2 4-4 15,-1 7 12-15,-1 2 11 0,0 7 3 16,0 6 1-16,-3 5-3 0,3 3-5 0,-3 6-3 16,-1 2-2-16,0 5-2 0,0 3-9 15,1 3 5-15,-2 5-4 0,-1-2 1 0,-2 3 6 16,1-1-9-16,0-1-1 0,-2 1-3 0,-3 1-6 15,1 4 5-15,-3-2 1 0,0 5-2 0,-1 0-1 16,2 0 0-16,-2 2-1 0,5-4 0 0,0-3 2 16,3-6-2-16,-1-6-2 0,3-4-2 15,0-2-2-15,0-4 3 0,1-2 0 0,1-4-1 16,-1-3-1-16,1-4-1 0,1-3-2 0,0-2-1 16,1-2-2-16,2-5-15 0,0-3-17 0,2-4-35 15,2-4-42-15,0-2-60 0,2-6-148 16,3-4-713-16,4-7-610 0</inkml:trace>
  <inkml:trace contextRef="#ctx0" brushRef="#br0" timeOffset="133582.1267">12127 12532 1770 0,'9'-17'731'16,"1"-2"-619"-16,4-4 18 0,-8 16-5 15,-2 3-13-15,-3 4-20 0,-1 2-35 0,0 1-15 16,-1 3-4-16,0 8 16 0,-4 8 12 0,-3 4-3 16,-6 5-8-16,1 6-9 0,-3 2-9 0,-1 4-5 15,0 5-2-15,-1 1-6 0,0 2 0 16,-1 5-2-16,2 0-6 0,2 1-3 0,0 2-3 16,5-2-7-16,-1 2 5 0,1 1-1 0,1 3-1 15,2-2 0-15,3 4-4 0,-2-1-2 16,1 2 0-16,-3-2 3 0,1 0-7 0,-1-2-6 15,-1-7-10-15,1-5-9 0,-2 0-8 0,-4-6-24 16,-1-5-28-16,1-7-43 0,-2-7-62 0,4-5-101 16,2-8-330-16,-3-5-961 0</inkml:trace>
  <inkml:trace contextRef="#ctx0" brushRef="#br0" timeOffset="133960.085">10571 13251 653 0,'-11'-5'304'0,"0"-1"32"16,-5 0-51-16,12 4-32 0,2 0-14 0,4 2-54 15,-1 0-71-15,1 0-51 0,2-1-27 16,3 0-7-16,6 0 7 0,4 1 10 0,6 0 12 15,5 0 6-15,6 0 1 0,7 0-1 16,6-2-4-16,10 1-7 0,2-1-6 0,7-4-8 16,3-1-6-16,4 1-9 0,7-5 1 15,3 1-3-15,0-3-3 0,1 1-3 0,3-5-3 16,-2 4-4-16,3-4-1 0,-4 2-1 0,-1-1-1 16,-2-1 2-16,-3 2-2 0,-9 1-3 0,-3 2 2 15,-8 0 0-15,-7 0 1 0,-10 3 2 0,-3 0-5 16,-7 3-1-16,-9 2-2 0,-6 1 2 0,-8 2-2 15,-4 1-1-15,-2 0-4 0,-4 0-4 16,-2 4-1-16,-2-1-9 0,-6 4-13 0,-7 2-31 16,-6-1-66-16,-3-1-100 0,-4 0-266 0,-1-2-663 15</inkml:trace>
  <inkml:trace contextRef="#ctx0" brushRef="#br0" timeOffset="134372.5507">10694 12641 1055 0,'-1'-7'444'0,"-1"-4"-45"0,-1-1-135 15,0 4-43-15,2-1-26 0,-2 4-47 0,-1 1-42 16,-3 1-36-16,-1 3-25 0,-2 0-17 16,-4 4-6-16,-2 3 1 0,-3 4 4 0,-2 1 3 15,-1 5 0-15,-5 2 3 0,2 3-4 0,-3 1 2 16,1 2 0-16,5 0-8 0,2 0-5 0,4-1-7 15,2 1-3-15,6 0-3 0,2-1 1 16,3-1-1-16,6-1-2 0,3 0 2 0,2-3-3 16,9 1 3-16,2-3 1 0,5-3-4 0,7-3-4 15,6-1-16-15,0-3-30 0,0-2-50 0,-2-2-85 16,0-3-168-16,-3 0-498 0,-2-2-769 16</inkml:trace>
  <inkml:trace contextRef="#ctx0" brushRef="#br0" timeOffset="134904.1273">10360 13608 1300 0,'0'-1'486'0,"0"-1"-129"0,0 1-95 0,2 0-68 15,0-2-41-15,1 0-33 0,-2 2-21 0,0-1-11 16,-1 2-25-16,0 0-19 0,0 0-16 0,0 1-17 15,0 0-1-15,1 1-2 0,-1 4 7 0,0 3 8 16,0 0 4-16,0 6 2 0,0 1-3 0,0 1 1 16,-1 1-8-16,1 1-5 0,0 0 0 15,1-2-11-15,-1 1 4 0,6-1-1 0,-2-2-3 16,2-3 5-16,1 1-5 0,3-6 2 0,1-2 1 16,4-1 1-16,-2-4-1 0,9-4-2 15,2-1 1-15,0-5-3 0,0-2 0 0,2-1 0 16,-5 1-2-16,-2-2 2 0,-4 3-1 0,-2 0 3 15,-5 2-2-15,-1 2 1 0,-1 0 0 0,-4 4 0 16,-1 2 1-16,-1 1-4 0,0 0 2 16,-1 0 0-16,0 3-3 0,-1 1 7 0,-3 3-5 15,1 3 1-15,-4 3 1 0,1 4-3 0,-1-2 0 16,2-1 0-16,-2 3 0 0,1-2-3 16,1 3 4-16,-3 4-1 0,0-1-3 0,2-1-3 0,1-1-30 15,-1-1-43-15,4-2-70 0,-2-1-156 16,0-3-388-16,3-5-991 0</inkml:trace>
  <inkml:trace contextRef="#ctx0" brushRef="#br0" timeOffset="135325.9333">10119 13230 1 0,'-13'-1'114'0,"2"0"376"0,-5-2-77 0,3 3-62 0,5-1-90 16,0 1-57-16,2 0-44 0,1 0-24 15,2 0-19-15,2 0-11 0,1 1-10 0,0-1-14 16,0 0-11-16,1 0-16 0,1-1-10 0,2 0-7 16,0-1-2-16,6-1 3 0,2-1 3 0,3 2 8 15,-1 1-4-15,3 1-2 0,3 0 0 16,0 0-11-16,3 1 5 0,6-1-3 0,1 0-8 16,2 0 0-16,1 0-9 0,4 0-4 15,-1 0-4-15,1-1-2 0,5-2-4 0,3-2 0 16,0 2 1-16,1-5-8 0,-3 2 4 0,0 0-2 15,-3 1-3-15,-1-4-5 0,-4 5-23 16,0 0-38-16,-5 1-75 0,-3 1-178 0,-3 0-710 0,-3 1-601 16</inkml:trace>
  <inkml:trace contextRef="#ctx0" brushRef="#br0" timeOffset="137604.9923">12815 10394 1 0,'-5'-5'0'0,"-3"-3"0"0,-2 0 0 16,0 0 0-16,3 1 0 0,1 4 0 0,-3 1 0 16,3-2 0-16,1 2 0 0,-4-1 84 0,0-1-8 15,2 3 2-15,0-2 18 0,-2 1 22 16,-2 1 23-16,2-2 15 0,-1 1 11 0,1 0-6 15,2 0-12-15,-2 1-13 0,2-2-19 0,-2 1-14 16,2-2-4-16,3 1-5 0,-4-1-3 0,2 2-4 16,0 1-13-16,-1-3-10 0,3 2-10 15,-3 1-9-15,4 0-6 0,-5-1-9 0,3 1-6 16,0 1-4-16,0-1-1 0,0 1 1 0,3 0 1 16,-2 0 5-16,0 0-4 0,3 0-3 15,1 0-4-15,0 0-12 0,1 0-1 0,0 0-7 16,-1 1-5-16,3-1-3 0,-3 0 0 0,0 1 3 15,1 1 4-15,2-1 8 0,-2 2 5 0,2 0 6 16,4-1 11-16,2 0 4 0,3-1 16 16,3 1 3-16,5-2 1 0,2-2 1 0,3-1-7 15,6 1-1-15,3-2-5 0,3 1-3 0,2 1-5 16,1-3-4-16,1 3-2 0,0 0-5 16,1-2-3-16,6 2-1 0,0-1-3 0,2 2 1 15,4 1-2-15,-3 0-3 0,1 0-3 0,1 1-2 16,2 1 1-16,-1 0 3 0,-2-1 1 0,3 1-2 15,1-2 2-15,-5 2-2 16,1-2-1-16,-1-3 5 0,1 2-2 0,-3-2 2 0,0-1-1 16,-5-1-3-16,-1 1 2 0,1-3-1 0,-6 4 1 15,-3-3-3-15,-3 0 0 0,-3-1-1 16,-5 2-1-16,0-1 3 0,-6 1-4 0,-1-2-2 0,-1 0-4 16,-2 1-6-16,-5-2-4 0,1 1-7 15,-2 1-11-15,-5-4-18 0,-1 1-22 0,0 1-24 16,-1-1-20-16,-2 2-16 0,-1 1-12 0,0 1-5 15,-1-1 3-15,-6 1 14 0,0 1 28 0,0 0 32 16,-2 1 29-16,0-3 27 0,1 1 20 16,0 0 29-16,2 1 41 0,4 0 37 0,-1 1 31 15,3-2 9-15,2 4-15 0,0 0-27 0,0 1-36 16,2 0-29-16,0 1-25 0,2 0-4 0,-1 2-2 16,5 2 6-16,3 2 8 0,0 1 7 15,7 6 2-15,-4-1 1 0,6 3-4 0,-2 4-10 16,-1-1 0-16,0 4-7 0,0 1-1 0,2-3 1 15,-6 0-8-15,-1-1 1 0,-1-1-1 16,-5 1-1-16,-2 0 8 0,-4 1-2 0,-4-1 1 16,-2-2-9-16,-5 0-8 0,-1 0-16 0,0-3-27 15,-4 0-38-15,2-3-86 0,-2-1-154 0,2-3-485 16,3-1-605-16</inkml:trace>
  <inkml:trace contextRef="#ctx0" brushRef="#br0" timeOffset="138619.9786">15901 9887 1 0,'9'-12'0'0,"-2"-3"0"0,2-2 0 16,-6 3 0-16,-2 4 0 0,-1 1 67 0,-1 2 201 15,1 1-33-15,-2 1-22 0,0-2-10 16,-3 3-20-16,4-1-15 0,-3 0-20 0,-1 2-17 16,0-2-9-16,-2 0-19 0,-1 0-4 0,-1 0-4 15,-4-3-8-15,2 2 1 0,-7 0-4 0,-2 0-4 16,-2-1-6-16,-1 2-3 0,-3-2-6 0,3 3-6 16,-5-2 0-16,5 2-9 0,-5 2-6 0,3 0-6 15,-3 2-9-15,-1 0 0 0,-1 1-3 16,5 1-2-16,-3 2-5 0,0 0-2 0,2 2-4 15,-1 2-2-15,-2-1 6 0,4 2-4 16,-2 0 1-16,5 3-1 0,-5 1-5 0,5 1 3 0,1 0-2 16,2 4 0-16,-1 1-1 0,1 1-2 0,0 4-3 15,3-1-2-15,-1 1 4 0,-2 2-4 16,4 0 3-16,-5 3 2 0,-1 3-5 16,0 1 5-16,1 5 0 0,-6 4-1 0,5 2 2 15,-2 5-3-15,-3 1-1 0,4 1-1 0,-2 1 1 16,4-1 1-16,0-2 0 0,3-2-1 0,4-2-4 15,4-3 3-15,0-2 1 0,1-1-1 0,6-3 3 16,0 1-4-16,2-1 2 0,0 0 1 16,2-3 2-16,6 3 2 0,1-2 0 0,1 0 1 15,2-3-2-15,0 1 0 0,4 1 0 0,-1-2 0 16,6 0 3-16,-1 3-1 0,6 1-2 0,-2-3 1 16,6 5-3-16,1-2 1 0,5 1 1 0,-2 2 1 15,5-2-2-15,0 0-2 0,-2-5 3 16,3-5 0-16,6-2 1 0,-3-6 3 0,6-2-3 15,-4-4-2-15,6-1-1 0,-1 0-1 0,0-4 0 16,2-1 2-16,-1-2-1 0,6-1-3 0,-4-2 4 16,3-2-2-16,-1-2 1 0,-4-2 4 15,3-2-5-15,3-1 1 0,-3-2-2 0,-3 0-1 16,3 0 1-16,-3-1 1 0,-4 1 0 0,6-1-3 16,-6 0 1-16,2-1-1 0,-1 0 2 0,-3-3 4 15,2 0-4-15,-3 0 1 0,-2-5-3 16,0 0-2-16,-2 0 6 0,-1-1 0 0,2-1 1 15,-3 1 2-15,-2-3 0 0,1-4 0 0,0 2 4 16,-3-5 6-16,-1 1-1 0,3-6 3 0,-4-1-2 16,-1-3 1-16,-3-4-1 0,0-3-1 15,-2-3-2-15,1 0-4 0,-2-1-3 0,1-2-3 16,-2 1 3-16,-4-3 0 0,0 2-1 0,-4 0 3 16,-3 1-4-16,-4 3 0 0,0 4 1 15,-5 0-3-15,-3 2 2 0,-2 1-4 0,-2 0 2 16,-6 3-1-16,-1-2-1 0,-5-1 3 0,-2 3-2 15,-7 0 1-15,-1 2-3 0,-5 2 0 0,-3 2-1 16,-1 1-1-16,0 0 3 0,-3 3-4 0,-1 0 2 16,-5 4-2-16,-1 0-1 0,1 1 4 15,-2 3 1-15,1 3-1 0,-7 2-2 0,1 2-1 16,-1 1-1-16,-2 2-1 0,-6 3 4 16,3 1-2-16,-3-1 1 0,-1 3-1 0,2 2-2 0,4 1 4 15,-5 1 0-15,6 1 3 0,-2 1-3 0,3 3-2 16,4-1-2-16,-1 0-1 0,2 3 5 15,5 0-3-15,0 0 1 0,1 3 1 0,1-1-5 16,1 0 3-16,5 1 0 0,4 1-2 0,2-1 3 16,6 3-7-16,2-3-5 0,1 3-10 0,5 0-11 15,-1 1-20-15,5-1-23 0,1 4-25 16,4 3-50-16,-2-3-81 0,6 1-166 0,1 0-599 16,3-2-608-16</inkml:trace>
  <inkml:trace contextRef="#ctx0" brushRef="#br0" timeOffset="138938.2288">15671 9717 1653 0,'-5'-4'301'0,"-4"-1"5"0,5 0-103 15,1 2-44-15,0 3-55 0,3 1-52 16,0 1-33-16,-1 5-8 0,0 5 10 0,0 5 14 0,0 6 13 15,-1 9 9-15,-1 6 0 0,2 6-5 16,0 5-8-16,0 4-6 0,-2 5-6 0,-5 4 0 16,0 6-2-16,-1 6-5 0,-2 4-1 15,0 1-11-15,0 2-4 0,0 2 1 0,1-6-2 16,2-5 2-16,2-2-4 0,-4-4 0 0,2-1 2 16,0-3-4-16,-2 1 6 0,2-2-8 0,-2-1 1 15,-1-3 0-15,4-6-8 0,-2-2 8 0,2-3-3 16,-1-4 2-16,6-3-3 0,0-8-19 15,1-6-32-15,2-6-42 0,1-4-64 0,-1-7-106 0,6-6-315 16,3-10-1015-16</inkml:trace>
  <inkml:trace contextRef="#ctx0" brushRef="#br0" timeOffset="139234.9693">16413 9974 1896 0,'3'-14'355'16,"0"-2"-142"-16,5-3-12 0,-6 9-31 16,3 5-27-16,-4 2-42 0,-1 3-42 0,0 3-31 15,0 3-13-15,0 3 4 0,0 8 13 0,0 5 12 16,-1 7 5-16,-4 10-3 0,1 7-8 16,-2 6-8-16,1 5-6 0,-3 7-1 0,-3 6-5 15,-1 5-1-15,-3 0 0 0,3 3-10 0,2 1 2 16,-3-5-4-16,3-2 3 0,0-3-2 0,-1 0-4 15,0-1-1-15,1 1-7 0,-1 1 5 16,2-6 2-16,-1-5-1 0,1-7-2 0,2-10-6 16,4-2-13-16,-3-8-18 0,3-3-26 0,-4-10-38 15,1-5-42-15,0-8-52 0,2-6-147 0,-2-5-642 16,2-4-619-16</inkml:trace>
  <inkml:trace contextRef="#ctx0" brushRef="#br0" timeOffset="139587.7022">15068 10539 659 0,'-32'-6'290'16,"-8"-2"59"-16,-3-1-48 0,14 1 4 0,11 3-15 15,8-1-48-15,6 3-47 0,1-1-51 0,3 3-40 16,0 0-36-16,3 1-32 0,1-1-12 15,5-1-7-15,5-1 3 0,3 0 5 0,10 2-1 16,5 1 3-16,8 1 3 0,7 2 1 0,5 0-3 16,7-1-3-16,4 0-4 0,8 1-6 0,1-3 5 15,7-2-1-15,3 1-1 0,3-2-1 16,6-2-6-16,0 0-2 0,1 0-2 0,-2-1 4 16,-5 1-6-16,0-4-1 0,-7 1 0 0,-3 0-4 15,-4-1 4-15,-9 1 1 0,-7 0 0 16,-5 0 2-16,-9 2-6 0,-4-2 1 0,-15 1-5 15,-3 2 0-15,-8 0 1 0,-6 0-7 0,-2-3-11 16,-8 3-25-16,1-2-24 0,-7 0-32 0,-8-3-46 16,-6 2-82-16,-7-1-212 0,-4 0-546 0,-9 0-375 15</inkml:trace>
  <inkml:trace contextRef="#ctx0" brushRef="#br0" timeOffset="139906.4479">15272 9990 534 0,'-6'-6'440'0,"-5"-3"-1"0,1-2-128 16,3 2-15-16,5 5-23 0,2-2-44 0,0 3-57 15,1-1-53-15,0 3-39 0,0 0-30 0,1 1-22 16,2 1-14-16,-1 1-9 0,4 3-1 0,-1 4-3 15,2 3 6-15,1 2 4 0,1 5 3 16,-2-1 5-16,-3 3-6 0,1 0 0 0,-4 2-2 0,0 0 1 16,-1 1 2-16,-2-1-3 0,0-1 1 15,0-2-6-15,-3 0 4 0,-1-2-1 0,1 0 1 16,-3-4 0-16,-1-1-8 0,5-2-5 0,-4-1-14 16,4-2-18-16,0-1-38 0,-3-1-47 0,4-3-68 15,-1-1-132-15,-2-2-360 0,4-3-831 16</inkml:trace>
  <inkml:trace contextRef="#ctx0" brushRef="#br0" timeOffset="140241.7233">15138 9975 852 0,'-5'-10'450'0,"-2"-2"-13"0,-2-2-157 15,8 1-45-15,1 3-50 0,1-1-56 0,5 1-47 16,-2 1-26-16,5 1-18 0,3-1-9 0,5 3-2 15,1 0-4-15,4 5-1 0,1 2-2 0,6 6-1 16,1 3-4-16,-1 2-4 0,1 2-4 0,-3 2-6 16,1 4 5-16,-5-1 1 0,-3 4 2 15,0-1 0-15,-2 2-4 0,-5 3 0 0,-3 0 0 16,-1 0 6-16,-2 0 4 0,-5-1 0 16,-3 1 2-16,-5-1 1 0,-1-1 2 0,-4 0 4 0,-5 0 2 15,1-3 1-15,-3-1-6 0,-2-1 1 16,-3-2-2-16,-2-4 4 0,0 1 2 0,-3-6 0 15,-2 0-1-15,-1 0-7 0,0-3 0 0,2 2-3 16,0-2-2-16,1-1-1 0,6-2-4 0,3 1-3 16,4 1-2-16,4-4 1 15,2 1-3-15,2-2-1 0,6 0-9 0,1 0-21 0,1 0-36 16,6 2-61-16,2 1-140 0,4-2-584 0,10 2-805 16</inkml:trace>
  <inkml:trace contextRef="#ctx0" brushRef="#br0" timeOffset="142013.2246">15208 10824 1 0,'0'-1'0'0,"0"0"0"0,1-2 0 15,-1 2 0-15,1 0 0 0,-1 1 0 16,0-1 0-16,0 2 0 0,0-1 0 0,1 0 0 16,-1 0 0-16,0 0 0 0,3 0 11 15,-3 0 129-15,0 0 20 0,0 0-16 0,1 0-37 0,-1-1-23 16,1 0-5-16,0-2 26 0,-1 2 39 16,1 0 25-16,-1-1 3 0,0 0-10 15,0 1-18-15,0 0-23 0,0-2-3 0,0 2-9 0,0 1-16 16,-1-1-11-16,1 0-26 0,0 1-18 0,-1-1-14 15,1 1-8-15,0 0-5 0,0 0-7 16,0 0 3-16,0 1-7 0,0-1-1 0,0 0 1 16,0 0-5-16,0 0 1 0,0 0-1 0,0 0 1 15,0 0-2-15,1 0-2 0,-1 0-3 16,0-1-5-16,0 1 4 0,0 0 1 0,1 0 5 16,-2 0 6-16,1 1-7 0,0-1 3 0,0 0-2 15,0 0-1-15,0 0 1 0,0 0 0 0,-1 0-1 16,1 0 0-16,0 0 0 0,0 0 0 15,0 0 0-15,0 0 5 0,0 0 0 0,0 0 3 16,0 0 1-16,0 0-2 0,0 0 5 0,0 0-1 16,0 0 2-16,0 0 2 0,-1 0 1 15,1 0 1-15,0 0-1 0,0 0 2 0,0-1-2 16,0 1 1-16,0 0 0 0,0 0-3 0,-1-1 2 16,1 1-2-16,-3-2-2 0,2 1 3 0,0 1-1 15,0-1 2-15,1 0 1 0,-1-1 5 0,0-1 4 16,0 2 4-16,0-1 7 0,-2-1 5 15,2 1 11-15,0 0-1 0,-1 2-2 0,2-1-6 16,0 1-13-16,-1-1-4 0,1 0-7 16,-1 1-2-16,1-2-4 0,0 2-2 0,-1 0 0 0,1 0-4 15,-1 0 2-15,-2 0 0 0,2 0-1 0,0 0 3 16,1 0 0-16,-2 0 2 0,1-1 3 16,0 1 1-16,0-1 3 0,-2 1 1 15,2 0 0-15,1-1-3 0,-1 1 1 0,1-3-3 0,-1 3 1 16,0 0 1-16,-1 0-5 0,-2-1 2 15,1-1-2-15,1 1 0 0,-2 0 4 0,1-1-3 16,-1 1 3-16,-1 0-2 0,2 1 0 0,-4-1-1 16,1 0 0-16,-1 1 3 0,-1 0-2 0,-1 0 2 15,2 0 0-15,-2 1-1 0,-1-1 3 16,-5 2 0-16,3 1 0 0,-1 0 0 0,-3 3-2 16,2-1-2-16,1 0-1 0,-2 2 1 0,1 4-6 15,-1-1 1-15,2 1 0 0,1 2-2 0,0 2 4 16,2 1-2-16,0 0 0 15,3 2-1-15,0 3-3 0,6-6-1 0,2 2 1 0,6-1 3 16,1-5 4-16,4 0 4 0,2-4 5 0,6-1 0 16,7-5 4-16,3-1-2 0,2-3-1 0,1-4-2 15,2 0-5-15,-4-3-1 0,-4 0-3 0,-2-3 2 16,-2-1 0-16,-4 1 1 0,0-3 1 16,-7 2-1-16,0-1 4 0,-4 4 1 0,-1 0 0 15,-5 0 1-15,-1 4-4 0,-1-1-2 0,-1 2 0 16,-1 2-2-16,-4-2 3 0,4 2-3 0,-1 0 3 15,-2 3-5-15,3 0 0 0,0 2-2 16,-2 1-5-16,0 2 3 0,2 7-4 0,-4 1 2 16,3 3 1-16,-3 3-1 0,2 1 2 0,2 5 1 15,-3 0 0-15,3 1-3 0,1 5 1 16,-1 1 0-16,0 3-2 0,-2 3 5 0,3 1-10 16,-2 1-31-16,-2 3-63 0,3-2-119 0,0-4-357 15,1 0-1075-15</inkml:trace>
  <inkml:trace contextRef="#ctx0" brushRef="#br0" timeOffset="142626.7547">6092 9697 895 0,'-5'-14'515'0,"-5"-4"-100"0,3-4-120 0,0 4-65 16,6 1-35-16,0 2-38 0,0 3-36 16,1 3-28-16,0 4-33 0,1 4-28 15,0 2-19-15,7 3-11 0,1 4 2 0,4 3 2 0,3 6 1 16,2 5 1-16,4 4 1 0,-2 5 4 15,1 2-1-15,0 1-2 0,1 5 1 0,-2-2-5 16,2 4 3-16,-1 1 2 0,0-3 4 0,0-1-2 16,-1-6-4-16,0-3-2 0,0-1-7 0,-1-2 2 15,1-5-9-15,-3-2-13 0,-2-3-22 16,3-4-40-16,-5-3-34 0,-3-6-70 0,3-2-134 16,-3-3-374-16,-1-6-696 0</inkml:trace>
  <inkml:trace contextRef="#ctx0" brushRef="#br0" timeOffset="142827.319">6484 9580 863 0,'-13'-14'569'0,"0"-2"-76"0,-3-2-154 15,2 5-77-15,3 6-62 0,2 2-73 16,3 6-56-16,1 4-39 0,-5 6-19 0,2 5 2 16,-1 7 3-16,-2 7 0 0,-1 5-2 15,1 1-3-15,1 7-2 0,-1 1 0 0,1 5 1 16,0 5-5-16,3 0-4 0,4 2-3 0,-1-4-10 15,3-3-12-15,2-4-25 0,2-5-43 0,-1-5-63 16,5-5-101-16,-3-2-194 0,3-8-441 0,-2-1-290 16</inkml:trace>
  <inkml:trace contextRef="#ctx0" brushRef="#br0" timeOffset="143137.1396">5920 10016 1842 0,'-6'-4'260'0,"0"2"-17"0,-2-2-46 16,8 1-39-16,0 1-38 0,5 0-49 15,5-2-37-15,10 1-16 0,7-3 5 0,12-1 0 16,7 1 0-16,9-4-2 0,2-1-7 0,6-2-1 16,2-2 0-16,4 2-2 0,0-1 1 0,-3 0-4 15,0 2-4-15,-2 1-1 0,-4-1-1 16,-1 1 2-16,-5-1 1 0,-5-1 2 0,-5 2-4 15,-3 0 2-15,-3 2 0 0,-8 1-1 0,-6 2 3 16,-5-1-3-16,-6 2 2 0,-8 3 5 16,-3 0 7-16,-2 2 8 0,-1 0 0 0,0 2-7 0,1-2-12 15,-3 1-9-15,-2 0-5 0,2 1-5 16,-3 1-1-16,2 0-16 0,2 3-31 0,1-2-57 16,1 1-96-16,5 0-194 0,3 2-568 0,3-2-459 15</inkml:trace>
  <inkml:trace contextRef="#ctx0" brushRef="#br0" timeOffset="143574.2573">8887 9485 1114 0,'0'-11'456'16,"1"0"-96"-16,4-6-101 0,-1 6-48 0,2 2-39 16,-1 4-49-16,5 2-42 0,0 3-23 0,7 2-11 15,5 3 0-15,3 4 0 0,3 1-6 16,1 4-7-16,2 2-8 0,-1 3-4 0,1 0-6 16,-1 2-3-16,1 2 0 0,-1 1-7 0,0 3 2 15,-1 0-1-15,1 1-2 0,-6-2 3 0,5-3-5 16,-1-3-1-16,-4-3-4 0,4-3-3 15,-5 0-11-15,3-3-20 0,-6-2-39 16,1-2-68-16,-5-3-110 0,2-1-259 0,-7-3-484 0,2-3-144 16</inkml:trace>
  <inkml:trace contextRef="#ctx0" brushRef="#br0" timeOffset="143773.192">9415 9343 1737 0,'-11'-7'383'0,"-2"0"-81"15,-3-1-82-15,6 4-58 0,5 4-50 16,-4 2-46-16,0 4-30 0,-1 7-5 0,-1 1-2 16,-3 6-2-16,1 5-7 0,2 3-5 0,2 4-5 15,-1 3-5-15,3 2 1 0,0 6-1 0,-1 5-1 16,2 4-3-16,1 5-11 0,-4 0-27 16,7-3-49-16,1-5-59 0,2-12-72 0,0-6-117 15,1-9-272-15,3-1-381 0,-7-4 239 0</inkml:trace>
  <inkml:trace contextRef="#ctx0" brushRef="#br0" timeOffset="144064.697">8851 9728 1831 0,'-6'-6'318'0,"3"1"-52"15,-1-2-55-15,6 3-63 0,3-2-34 16,3-2-29-16,4-1-24 0,6 0-8 0,11-2-13 15,8 1-8-15,10-3-5 0,5 4-5 0,6-3-1 16,-3 1-8-16,6-3 0 0,4 1-6 16,-1 0-5-16,0 2 4 0,-2-1-8 0,4 2 4 15,-5 0-1-15,0 2-2 0,-6-1 4 16,-5 1 0-16,-2 2 1 0,-10 0-3 0,-3 0 2 16,-6 0-3-16,-7 2-1 0,-5 3 4 0,-6-2-3 15,-7 2 5-15,-3 0 6 0,-2 1 2 0,1 0 6 16,0 0-3-16,0 0-8 0,-1 0-8 0,0-1-13 15,0 1-22-15,0 0-39 0,-2-2-70 0,1 2-114 16,2 0-285-16,2 0-792 0</inkml:trace>
  <inkml:trace contextRef="#ctx0" brushRef="#br0" timeOffset="144725.0101">14852 9268 776 0,'2'-1'446'0,"3"-1"-83"0,1 0-144 15,2 0 16-15,0 1 2 0,0-1-51 0,-1 2-46 16,3 2-30-16,-1 1-12 0,4 2-5 0,1 1-9 16,1 1-16-16,2 4-11 0,1 1-10 15,0 2-12-15,4 0 2 0,-1 4-10 0,2 1-4 16,-3 2-6-16,2 1-8 0,-2 3-1 0,1-2-3 15,0-1 4-15,3 1-2 0,-4-2 0 0,3 0 0 16,-1 0-7-16,4-1-4 0,-5 0-6 16,3-2-15-16,-2-4-22 0,3 1-41 0,-4-6-63 15,0-4-122-15,-6 1-203 0,2-6-497 0,-5-1-329 16</inkml:trace>
  <inkml:trace contextRef="#ctx0" brushRef="#br0" timeOffset="144939.5004">15357 9261 984 0,'-11'-8'561'0,"-3"-1"-95"0,-1-5-164 16,4 5-47-16,3 1-54 0,-1 2-54 15,5 5-42-15,-2 0-43 0,2 2-23 0,-2 3-19 16,-1 2-9-16,0 7 3 0,-3 3 2 0,-1 4-1 16,-3 2 3-16,4 3-6 0,1 2-4 15,1 1 2-15,0 2-3 0,-1 1-3 0,0 2 0 0,-1 2-3 16,0 3-5-16,1 0-8 0,0 3-29 15,4-3-51-15,0-6-61 0,3-5-92 16,1-4-189-16,1-5-506 0,-1-5-400 0</inkml:trace>
  <inkml:trace contextRef="#ctx0" brushRef="#br0" timeOffset="145254.8091">14850 9489 1385 0,'-8'-4'515'0,"-1"-6"-129"16,0 2-138-16,7 2-42 0,2 3-45 0,2 0-46 16,5-1-47-16,1-1-21 0,3 2-8 15,10-1-9-15,3 2-1 0,12-3-1 0,6 2-4 16,8 0 1-16,4 1-6 0,2-1-3 0,1-1-1 16,3 0-5-16,0-3-1 0,1 1 0 0,-1-1 2 15,-6-1-4-15,2 1 2 0,-8 0-5 16,-4 0-4-16,-6 0 4 0,-10 1-1 0,-1 0 0 15,-9 1 4-15,-5 3-2 0,-4-1 7 0,-7 0 8 16,2 3 4-16,-4-1 1 0,-3 1-1 16,2 0-6-16,0 0-7 0,1 0-2 0,-2 1-9 15,-3-1-3-15,1 1-1 0,-6 2-7 0,3 0-4 16,2 0-13-16,-2 0-43 0,-2 1-66 0,5 0-159 16,-2 3-751-16,4 0-646 0</inkml:trace>
  <inkml:trace contextRef="#ctx0" brushRef="#br0" timeOffset="147576.6571">13025 13228 1 0,'-1'-1'0'0,"0"-3"0"0,1 2 0 0,-1-1 0 16,1 1 0-16,-2 2 0 0,2-1 0 0,0 1 0 16,-1-1 0-16,1 1 0 0,-1 0 0 0,1 0 0 15,0 0 0-15,-2 0 0 0,2 1 0 16,0-1 0-16,0 0 0 0,0 0 0 0,0-1 0 15,-1 1 16-15,1 0 82 0,-1 0 8 0,1 0 7 16,0 0 5-16,0 0-13 0,0-2-13 16,-1 4-15-16,1-2-4 0,-2 0-3 0,2 0-5 15,-2-2-10-15,2 2-13 0,-1 0-10 0,0 0-2 16,-1 0 4-16,0 0-2 0,2 0-2 0,-2 0 0 16,-4 0-1-16,4 0 10 0,1 0 5 15,-2 2 8-15,-1-2 7 0,2 0 3 0,-1 0 4 16,0 0 4-16,0 0 1 0,2 0-2 0,0 0-6 15,1 0-5-15,0 1-10 0,-1-1-1 0,1 0-2 16,0 0-6-16,0-1 1 0,0 1-6 16,0 0-4-16,0 0-4 0,0 0-3 0,1 0-3 15,-1 0-4-15,0 0 1 0,0 0-4 0,0 0 0 16,0 0 0-16,0 0-3 0,0-2 5 0,0 4-5 16,1-2 2-16,-1 0-1 0,0 1-4 0,0-1 0 15,0 0-3-15,0 0 0 0,0 0-1 16,0 0 1-16,0 0 0 0,0 0 0 0,0 0 5 15,0 0 0-15,1 0 5 0,-1 0 6 0,0 0 0 16,1 0 6-16,1 0 1 0,1-1-4 0,0-1-2 16,0 1-7-16,4-1-4 0,-1 1-5 15,0-1 1-15,3 1-4 0,-1-1 0 0,-1 2 1 16,2 0-4-16,3 0 2 0,0 0 1 0,0-2 1 16,3 1 1-16,1 1 0 0,0-4 2 15,3 3-2-15,-2-1 1 0,6 1 2 0,-2-2 0 16,4 0 4-16,6 0-1 0,-1-2 1 0,7-2 1 15,-1 2 0-15,4 0 2 0,0 1-2 16,5-1-1-16,0-1-2 0,-2 3-1 16,1-1 0-16,0 0 1 0,-1 2 3 0,-1-1-3 0,3 3 3 15,0-2-2-15,-1 1-4 0,1-3 3 16,-1 2-3-16,3 0-1 0,-1 1 0 0,2 1-1 16,-2-3 1-16,1 0-2 0,3 1 2 0,0-1-4 15,1 0 2-15,-3-1-2 0,-5 1 0 0,-1-2 3 16,0 2-2-16,-1-1 1 0,-2 1-1 0,0 1 2 15,-3 0 0-15,-1-3-1 0,-3 2 2 16,-1-1-4-16,0 0 0 0,0 1 0 0,-1 0-1 0,0-3 4 16,0 3-1-16,0-1-1 0,1 1 0 15,1 0-2-15,3-1 0 0,-3-1 1 0,0 1 1 16,-3-1-1-16,-1 1 0 0,-2 0 1 0,0 1-3 16,-4-1 4-16,-3 2-1 0,-5 1-1 15,-2 0 2-15,-5 1-2 0,-1-2 1 16,-4 1 7-16,-1 1 6 0,-1-2 6 0,0 2 3 15,-1 0 1-15,1 0-6 0,0 1-3 0,-1-1-4 16,1 0-6-16,0 0 0 0,0 0-6 0,1 0 0 16,-1 0-1-16,0 0 0 0,0-2 1 0,0 2-2 15,0 0 0-15,0 0 1 0,0 1-1 0,0-1 2 16,0 0-1-16,0 0 2 0,0 1-2 0,-1-1 0 16,1 1 0-16,-1-1-2 0,-2-2 1 15,2 2-2-15,-1 1 1 0,0-1 0 0,-3 2-2 16,2 0 1-16,-1-2 1 0,-2 1-2 0,2 0-3 15,-1 0-4-15,3 0-7 0,1 2-16 0,-1-3-21 16,-3 1-38-16,4 0-69 0,-1 0-129 16,1 3-351-16,0-2-753 0</inkml:trace>
  <inkml:trace contextRef="#ctx0" brushRef="#br0" timeOffset="148969.907">16716 12520 1 0,'0'-5'0'16,"-2"-1"0"-16,1-3 0 0,0 0 172 0,-1 2 167 0,-3 0-36 15,1 1-42-15,1 2-33 0,-3-1-32 16,2 0-30-16,-4 0-22 0,-1-1-21 0,-1 1-14 15,0-1-10-15,-1 0-12 0,0 1-7 0,0-1-7 16,-2 2-10-16,-2-1-11 0,2 1-8 0,-3 3-10 16,0-2-3-16,0 2-5 0,-4 1-2 15,1 0 0-15,-1 0-3 0,-2 0 0 0,-3 3-3 0,-2-1 2 16,-2 2-1-16,-2 2 0 16,0 0-1-16,-2 3-3 0,-4 1 2 0,2 1-2 0,-3 2 1 15,-1-2 2-15,-2 4-4 0,1-1 0 0,5 3-3 16,-1 1 0-16,1 2-1 0,0 0 1 15,3-2-2-15,1 4-4 0,1 1 3 0,1 1-3 16,5 3 1-16,-3 1 7 0,4 1-6 0,0 0 2 16,-2 2 0-16,4 2-6 0,-1 1 8 15,2 3-1-15,0-1 1 0,1-1 2 0,5-1-1 16,-4-2-1-16,6 1 0 0,-1-2 3 0,0 1-6 16,7 1 3-16,-2-1-1 0,4 4-6 0,-1-1 8 15,4 3-1-15,-1 1 2 0,2 1 4 0,1 1-4 16,1-2-2-16,6 0 0 0,2 1 2 15,0 1-4-15,2 1 1 0,2 1-2 0,3 2-3 16,3 1 4-16,1-4-1 0,7-3 2 0,-3 0 0 16,5-3-2-16,5 1 0 0,-1-3 1 0,4 1 3 15,3-2-1-15,3-2 4 0,3-3-2 16,-1-4-2-16,4-1 2 0,6-2-1 0,-1-1 0 16,5-2-2-16,2-7-3 0,4 0 1 0,-1-3-3 15,6-1 3-15,-1-4-3 0,1-3 3 16,-3-1-2-16,-2-5-3 0,2 0 6 0,-5-5-5 15,-1-1 2-15,-1-5 1 0,0-1-3 0,0-3-1 16,-1 0 2-16,3-3 0 0,-3 1 1 0,1-2 1 16,-1-1 0-16,-3-3-1 0,-4-4 3 15,-3 2 0-15,-6-2 4 0,2-1 3 0,-7-1-4 16,-2-3-1-16,-1-5-3 0,-4 0-3 0,-1-5 5 16,-3 2 0-16,-6 2 0 0,-2-3-2 0,-3 2 2 15,-1 0-4-15,-5-3 2 0,-3 2 3 16,-3-3-7-16,-1-1 2 0,-1 0-4 0,-4 0-3 15,-5 1 3-15,0-1 1 0,-4 0 1 0,-8-2 1 16,1 3-2-16,-6 0-3 0,0 3 0 0,-6 2 4 16,-3 5-4-16,-2-4 2 0,-3 4-2 0,-4 4-8 15,-7 0 11-15,-2 3-4 0,-1 3 3 16,-3 2 3-16,-6 2-7 0,-3 5 0 0,1 1 0 16,-4 5 4-16,5 0-3 0,-4 6 0 0,-3 2 0 15,-2 3-8-15,0 3 7 0,-1 2-1 16,0 2 3-16,0 3-2 0,0 1-1 0,4 2-1 0,-2 4-2 15,5 4 4-15,0-3-8 0,9 6-3 16,5 0-11-16,2 1-22 0,8 1-20 0,5 1-34 16,4 0-39-16,5-1-59 0,11-1-141 15,6-1-319-15,6-1-950 0</inkml:trace>
  <inkml:trace contextRef="#ctx0" brushRef="#br0" timeOffset="149250.7565">16287 12726 1942 0,'-2'-4'237'0,"-1"1"-76"0,-1 0-72 0,3 6-34 16,1 3 23-16,0 2 32 0,-2 7 20 16,1 2-3-16,1 7-22 0,0 4-18 0,0 5-17 15,3 5-11-15,2 3-8 0,-3 2-9 0,0 2-5 16,-1 0-5-16,-1 3-5 0,0 0-3 15,-2 3-5-15,0 4-6 0,-3 1 0 0,0 1-3 16,-2 3-1-16,3-1-2 0,-5 1-1 0,0-1-2 16,0 2-1-16,0 0 0 0,-1 2-6 0,-2-5 0 15,3-2-14-15,3-7-26 0,0-5-26 16,6-10-48-16,2-7-65 0,5-6-132 0,2-12-469 16,3-4-867-16</inkml:trace>
  <inkml:trace contextRef="#ctx0" brushRef="#br0" timeOffset="149522.0603">17159 12675 2342 0,'9'-18'178'0,"2"-5"13"0,5-2-35 16,-5 9-12-16,-2 9-17 0,-4 3-34 0,1 2-33 15,-4 4-23-15,-1 1-13 0,0 4 4 0,1 7 6 16,2 8 7-16,-4 5 6 0,-2 8-7 0,0 7-2 15,-2 4-5-15,-1 4-8 0,-1 9-3 16,-2 2-4-16,-2 5-2 0,0 2-3 0,-2 2 0 16,0 2-4-16,-1 4-4 0,-1 1-1 0,4-2-2 15,-1 0 0-15,0 0 0 0,1-1-3 16,1-3-2-16,0-4-6 0,-1-5-10 0,6-8-18 16,-3-4-25-16,1-3-33 0,2-6-41 0,-1-9-48 15,0-5-126-15,1-11-428 0,-2-6-929 0</inkml:trace>
  <inkml:trace contextRef="#ctx0" brushRef="#br0" timeOffset="149859.9153">15481 13575 233 0,'-29'-11'653'0,"-2"-3"-345"0,-8-3 65 16,18 4-70-16,13 5-23 0,4 4-55 0,5-2-78 16,5 4-45-16,5-3-24 0,9-1-2 0,5 0 6 15,13-2 2-15,4 2-7 0,11 2-16 0,7-2-3 16,8-2-8-16,5 0-6 0,10-2 0 16,7 0-11-16,7-1-6 0,-1 1-7 0,6-1-4 15,2 0-6-15,3 3-5 0,1 0 1 0,-2-2-6 16,-3 1 3-16,-7-2 1 0,-2 3-1 15,-5 0 0-15,-5-2-3 0,-6 5 2 0,-3 2-4 0,-8-1 1 16,-9 1-2-16,-7 2-4 0,-9-1-5 0,-7 2-8 16,-11-1-9-16,-5-1-13 0,-8 2-22 15,-4 0-21-15,-6-1-35 0,-8 0-61 0,3 1-134 16,-5 0-474-16,-7 2-790 0</inkml:trace>
  <inkml:trace contextRef="#ctx0" brushRef="#br0" timeOffset="150259.6763">15898 12896 1439 0,'1'-5'319'0,"1"-3"-32"0,1 2-90 0,-2 2-19 0,-1 0 2 16,0 1-33-16,-1 1-34 0,-2 0-35 15,1 1-34-15,1 2-19 0,-2 3-14 16,-3 1-6-16,-2 3 1 0,-4 3 4 0,0 3 6 0,-6 6 2 16,2 3 8-16,-2 1 0 0,1 1 0 15,3 1-1-15,4-3-6 0,2 1 0 0,0-1-4 16,6 1-2-16,1 0-2 0,2-2 0 0,2 1 1 15,4-2-5-15,1-2 6 0,2-1-6 0,3-2-1 16,4-2 3-16,-1-2-7 0,7-2 4 0,-2-5-4 16,2-2-3-16,-1-1-7 0,1-4-14 15,3-1-20-15,-2-1-27 0,4-6-27 0,-6 0-41 16,0-4-53-16,-2-1-82 0,-1-3-165 16,-3 0-331-16,-4-4-186 0,-2-1 623 0</inkml:trace>
  <inkml:trace contextRef="#ctx0" brushRef="#br0" timeOffset="150437.9795">15947 12967 1 0,'-15'-6'94'16,"2"-7"347"-16,-7-2-22 0,9 3-50 0,2 0-70 0,1 3-61 15,6-2-67-15,1 0-49 0,3 2-41 0,7-2-26 16,-1 3-24-16,3-2-9 0,3-2-4 16,6 3-8-16,4-1 0 0,1 2-3 0,4 1-2 15,-1 1-4-15,2 2-1 0,-3 2-3 16,1 3-7-16,-2 0-6 0,-4 2-29 0,-2 3-81 15,-6-1-153-15,4 2-441 0,-6 2-474 0</inkml:trace>
  <inkml:trace contextRef="#ctx0" brushRef="#br0" timeOffset="150646.4553">15838 13115 421 0,'-9'3'621'0,"3"-2"-254"0,-2 2-109 0,3 0-47 16,10-1-5-16,-2-2-9 0,2 0-22 16,0 0-24-16,6 0-23 0,5-2-31 0,-1-1-30 15,10-1-17-15,-1 0-17 0,3-1-12 0,0 1-8 16,6-1-6-16,-1 2-6 0,2-1-8 16,4 2-20-16,-4-2-71 0,4 2-172 0,0 0-709 0,-3-2-635 15</inkml:trace>
  <inkml:trace contextRef="#ctx0" brushRef="#br0" timeOffset="152339.7771">15959 13596 294 0,'-2'-2'510'15,"-3"-2"-31"-15,2-1-140 0,0 3-36 0,2-1-65 16,-3 3-59-16,3 0-47 0,1 0-47 16,-1 2-40-16,-2 0-27 0,-1 4-10 0,1 4 5 15,1 1 0-15,-4 4 4 0,4 0-1 0,2 2-3 16,-2 1 2-16,2 0-3 0,2 1 1 0,-2-3-1 16,3 2-3-16,2-2-1 0,-1-1-1 15,4 0 2-15,0-5-1 0,0 0 1 0,2-2 0 16,2-4-4-16,-1-3 3 0,2-1-2 0,2-3 1 15,0-2 0-15,1-4-4 0,-1 0 0 0,0-5 1 16,1-1-1-16,-1-4 3 0,-2 1 2 16,-1-1 0-16,-2 2-1 0,-2 2 2 0,-3 2 1 15,0 4 6-15,-3 1 6 0,-2 1 3 0,1 3 4 16,-2 2 1-16,1-1-1 0,0 3-4 16,0 2-7-16,0-2-10 0,0 0-8 0,-1 1-2 15,1 1 0-15,-2 4 4 0,-2 4 4 0,3 1-4 16,-2 3 1-16,3 4-1 0,-1 3-1 0,0 0 0 15,0 2 2-15,1 1-2 0,0 0-1 0,0-1 2 16,1-2-5-16,1 3-5 0,0-1-27 0,3 1-78 16,-2-1-168-16,0-2-637 0,5-1-717 15</inkml:trace>
  <inkml:trace contextRef="#ctx0" brushRef="#br0" timeOffset="153146.8503">18020 13080 1 0,'-2'0'0'0,"-3"-1"0"0,0-2 0 15,0 2 0-15,1-1 112 0,0 1 201 0,-1 0-34 16,1 0-11-16,0 0-9 0,3-1-22 0,-1 1-30 16,1 0-37-16,-2 0-27 0,2 1-21 0,-1 0-12 15,2 0-14-15,0 0-9 0,0 0-10 16,2 0-16-16,-2 0-11 0,1 0-11 0,0 0-6 15,1 0-6-15,0-2-2 0,2 2 0 0,4 0-2 16,6 0 2-16,2 0-1 0,5-1 1 16,3-1-3-16,3 1 1 0,2 0 2 0,2-1 1 15,3-3 0-15,3 2-1 0,3-1-3 0,2-1-5 16,8-1-3-16,1-1-1 0,3-1-4 0,3 0 3 16,2-3-3-16,2 2-1 0,-1-2 1 15,4 0-4-15,-1 0 1 0,0 1 0 0,1 0-1 16,-3 1 0-16,-1 0-1 0,-3 2-1 0,-4 0-1 15,-3 1 1-15,-4 1 0 0,-5 0-2 0,-5-1 1 16,-7 4-2-16,-3 0 1 0,-9 2 1 16,-3-1-2-16,-4 2-2 0,-6-1-2 0,-2 1-2 0,0 0-2 15,-2-1 0-15,-2 0-2 0,1 2-2 16,0-1-1-16,-3 3-11 0,-2 0-17 0,1-1-24 16,-1-1-45-16,-3 0-65 0,1 0-112 15,1 0-239-15,1-1-373 0,-3-1-56 0</inkml:trace>
  <inkml:trace contextRef="#ctx0" brushRef="#br0" timeOffset="153389.3609">19243 12716 308 0,'1'-4'650'0,"1"-1"-116"0,3-1-199 0,1 3-69 16,3 2-65-16,0-2-53 0,4 7-35 0,3-1-21 15,3 4-12-15,0 6-8 0,4 1-10 16,-2 5-11-16,3 2-12 0,-5 1-13 0,1 2-6 15,-2 3-4-15,-2 2-2 0,-2 2-2 0,-4 3-3 16,1-1-1-16,-5 1-4 0,-3-3 2 0,-6-1-4 16,-2 0 0-16,-7-3-4 0,-1-1-12 15,-4-3-11-15,-3-1-18 0,-1-5-22 0,-4-2-32 16,-1-5-72-16,2 0-154 0,-2-3-440 0,1-3-773 16</inkml:trace>
  <inkml:trace contextRef="#ctx0" brushRef="#br0" timeOffset="154148.0863">21077 12189 1 0,'-7'-14'0'0,"-3"-6"0"16,-4-5 209-16,2 6 118 0,4 2 9 15,-3 2-22-15,2 0-57 0,-3 5-63 0,1-1-34 16,0 4-29-16,0 1-18 0,-5 1-15 0,0 1-17 16,-5 2-10-16,-2 0-6 0,-4 2-5 0,-2 2-3 15,-2 1-6-15,-1 4 3 0,-2-1 2 16,0 3 0-16,1 2 0 0,-4 1-8 0,2 4-5 15,-4 3-6-15,3 2-6 0,-1 6-3 0,-2 1-4 16,-2 3 2-16,0 0-5 0,1 0-1 0,5 0-1 16,0 0-1-16,4 2 1 0,1 1 1 15,3 1 2-15,-2 1 0 0,3 2 1 0,2-1-2 16,-1 3 0-16,7 2-3 0,-2-3-6 0,6 3 1 16,0 3-3-16,2-1 0 0,2 4 2 0,1 0-1 15,2 1 0-15,2-2 0 0,2 0-1 0,3-5-4 16,3 0 0-16,1-1 0 0,-1 4-4 15,5-2 2-15,2 0 0 0,1-3-3 0,1 4 5 16,5-1 0-16,1-1-1 0,5 1 2 0,3-3-1 16,1-3 0-16,5-1 0 0,4-2 1 15,1 1-4-15,2 0 3 0,7-6 0 0,1-1-1 16,3-5 8-16,2-1-6 0,4-3 1 0,-3-5 0 16,6 1-4-16,2-5-1 0,1-2-1 0,4-5 2 15,-1-1-3-15,-1-4 7 0,0-1-3 16,1-5-1-16,-3-2 7 0,0-3-5 0,-2-1 1 0,0-5 0 15,-1-2-4-15,-4-4 0 0,3-5 1 16,0-5 0-16,-2-5 2 0,1-5 1 0,-4-3-2 16,-2-7-1-16,6-4 4 0,-4-4-3 0,-1-5 0 15,-4 2 0-15,-4-5-7 0,-4 1 7 16,-3 2-2-16,-5-1 0 0,-5 1 2 0,-6 1 0 16,-6 3 1-16,-6 4-2 0,-6 3 7 0,-4 1-5 15,-10 3-1-15,0 1 3 0,-8 2-8 16,-5-1 4-16,-5 1-4 0,-3 3 0 0,-5 2 0 15,-3 2 1-15,-3-1 1 0,-6 0 0 0,-5 4-2 16,-2 4 0-16,3 7 0 0,-6 4 0 0,2 2 0 16,-1 3-4-16,-2 4 2 0,0 3-2 0,-2 5 2 15,-1 6-1-15,-4 4 0 0,5 5 1 16,-1 1-1-16,4 4-4 0,3 4-7 0,4 5-10 16,8 2-26-16,3 2-26 0,4 3-31 0,3-1-41 15,8 4-73-15,7 0-137 0,2-3-418 0,7 4-826 16</inkml:trace>
  <inkml:trace contextRef="#ctx0" brushRef="#br0" timeOffset="154410.1167">20768 12269 1950 0,'0'-2'156'0,"1"-1"-37"0,-1 1-56 0,2 5-20 16,-1 2 32-16,-1 1 36 0,2 3 29 0,-2 8 7 15,-2 6-11-15,-1 7-19 0,1 6-22 0,-2 3-17 16,-1 6-14-16,3 2-8 0,-4 3-6 16,1 1-8-16,-3 5-6 0,0 0-10 0,1 2-3 15,-2 0-9-15,0 2-1 0,0-1-2 16,0 0-9-16,0-2 6 0,2 0-3 0,1 0-3 16,-2-3 5-16,-1 1-9 0,5 2-5 0,-4-4-15 15,0-3-28-15,2-4-38 0,-2-4-58 16,1-8-81-16,4-6-148 0,-1-7-498 0,5-9-747 15</inkml:trace>
  <inkml:trace contextRef="#ctx0" brushRef="#br0" timeOffset="154682.5752">21471 12365 1902 0,'15'-24'407'0,"0"-6"-214"16,5-1-1-16,-5 12-30 0,-6 8-20 0,-2 3-15 15,-4 5-38-15,0 2-33 0,-4 2-30 0,1 2-16 16,-3 5 5-16,-1 4 11 0,-1 8 17 16,-4 6 2-16,0 10-4 0,-4 3-4 0,-2 6-16 15,2 4 3-15,-4 2-3 0,3 6-4 0,-3 2 3 16,-3 5-7-16,6 6-1 0,-3 2-4 0,2 0-2 16,4-3-3-16,3 1-1 0,1-8 2 15,2 0-8-15,0-2-1 0,4-4-6 0,-3 0-23 16,1-5-22-16,-1 0-37 0,-2-7-41 0,1-4-59 15,-2-4-115-15,-4-10-311 0,1-5-596 16</inkml:trace>
  <inkml:trace contextRef="#ctx0" brushRef="#br0" timeOffset="154976.6094">20115 13019 486 0,'-37'-7'676'0,"-5"-3"-419"0,-9 2 44 0,13 4-64 16,15 2 1-16,8-1-18 0,9 2-65 15,5 1-60-15,2 1-33 0,5-1-8 0,8 3 17 16,8-1 17-16,8-2-3 0,13-1-16 0,14-1-25 16,6-2-11-16,12-2-9 0,10 1-8 15,4-3-1-15,6-2-5 0,6 1-1 0,1-1-6 16,2 2-6-16,4-2 2 0,-3 0-4 15,-2 1 3-15,-3 1-4 0,-11 0-7 0,-8 0-7 16,-11 0-19-16,-11-1-22 0,-8 0-34 0,-14 1-39 16,-8-3-35-16,-9 5-48 0,-12-1-80 0,-7 0-145 15,-9 2-264-15,-7-1-137 0,-7 2 649 0</inkml:trace>
  <inkml:trace contextRef="#ctx0" brushRef="#br0" timeOffset="155266.0359">20525 12423 1388 0,'0'-4'553'0,"0"0"-275"15,3-2-31-15,-3 4-65 0,1 2-27 16,-1-1-46-16,0 2-53 0,0 1-34 0,0 1-16 15,0 2 1-15,0 7 6 0,0 5 5 0,-1 5 3 16,-3 6-1-16,2-1-3 0,-3 2-4 16,1 2-2-16,-3-2-1 0,2 2-2 0,-4 3-2 15,-1-2-4-15,1 3-3 0,-2-1-8 0,2-2-18 16,0 0-33-16,3-4-48 0,-1-4-70 0,2-2-116 16,1-6-226-16,2-2-394 0,-1-5-116 15</inkml:trace>
  <inkml:trace contextRef="#ctx0" brushRef="#br0" timeOffset="155472.5743">20473 12532 512 0,'-1'-13'515'0,"0"-3"-12"16,-1-4-183-16,4 5-53 0,-1 2-45 0,0 2-51 16,1 2-31-16,2-3-31 0,0 3-29 0,1 0-28 15,3 1-19-15,1 0-14 0,3-2-9 0,1 2-3 16,2 2-4-16,4 1-1 0,0 2-2 15,3 0-3-15,1 2-3 0,1 1-4 16,-1 1-5-16,2 0-11 0,-3 1-20 0,-3 1-38 0,-1 1-61 16,0-1-91-16,-5 5-162 0,1-1-328 15,-4 2-210-15,-4 0 603 0</inkml:trace>
  <inkml:trace contextRef="#ctx0" brushRef="#br0" timeOffset="155664.8739">20574 12541 1 0,'-5'3'389'16,"-1"-3"86"-16,-3 2-109 0,7 2-40 0,2-3-51 16,0-1-75-16,0 1-66 0,1-2-50 0,-1 1-33 15,1 0-3-15,1 1 4 0,6 1 8 16,0-1 0-16,3-1-17 0,2 0-18 0,5 2-14 16,3-2-9-16,2 0-10 0,4 0-12 15,-4-2-26-15,0 2-71 0,2 0-123 0,-4 2-284 16,0 1-386-16,0 1 174 0</inkml:trace>
  <inkml:trace contextRef="#ctx0" brushRef="#br0" timeOffset="156139.4838">20107 13264 871 0,'0'-2'368'16,"0"1"17"-16,0 0-105 0,4 0-22 0,0-1-19 16,-2-2-64-16,3-1-31 0,1-2-26 0,-1 1-29 15,0 3-14-15,1-1-15 0,0 1-11 16,2 1-10-16,-2 1-15 0,-2 1-11 0,2 2-6 15,-2 4-1-15,1-1-3 0,1 5 0 0,-2 0 0 16,1 3-3-16,1 1 5 0,-2 2-3 16,1-2 4-16,2 4 2 0,1-3-5 0,-1-1-1 0,6 0 0 15,-1-4-1-15,0-1 2 0,6-3 4 16,-4-3-3-16,2-4-2 0,2 1 3 0,0-7-3 16,3-1 3-16,-2-2 2 15,3-6-3-15,-1-2 0 0,1-3-1 0,-1-2 1 0,0-2 2 16,-5 1 2-16,1 3 1 0,-4 2-3 0,-2 6 7 15,-4 3 3-15,0 3 7 0,-3 2 10 0,-2 2-6 16,-2 3-6-16,0 0-7 0,0 1-14 16,-1 3 0-16,0-1 0 0,-3 5 2 0,2 6 1 15,-5 0 1-15,1 5-2 0,0 3 1 0,-2 3 3 16,2 2-4-16,0 1-2 0,1 3-10 16,0 0-19-16,0 0-46 0,0 3-89 0,3 1-206 15,-3-2-706-15,7-6-604 0</inkml:trace>
  <inkml:trace contextRef="#ctx0" brushRef="#br0" timeOffset="157677.8022">21310 11789 1 0,'-4'-4'436'16,"2"-1"75"-16,-4-2-159 0,3 0-53 0,2 3-62 15,1 0-57-15,1-1-42 0,2-1-23 0,3-2-9 16,-2 1-8-16,4-4-1 0,4-3-3 16,3-1-8-16,1-1-14 0,7 0-12 0,3-3-12 15,8-4-3-15,8 1 0 0,5-5-2 0,11-3 3 16,9-1-7-16,11-5-9 0,13-4-5 0,10-3-7 15,11-5-2-15,10-4-5 0,4 2-3 16,7 0-2-16,1 4-2 0,-1 6 2 0,-7 3 0 16,-7 5-3-16,-15 4-1 0,-9 2 0 0,-16 4 2 15,-11 1 0-15,-9 4 1 0,-14 0 3 16,-6 3-5-16,-8 1 0 0,-6 5-2 0,-10-2 1 0,-5 5 2 16,-3 1-1-16,-6 1-6 0,-3-1-13 15,-4-1-9-15,-5 3-12 0,-8 0-9 0,-5 2-11 16,-8 2-30-16,-5-1-50 0,-3 0-102 15,-2 3-226-15,-1-1-505 0,-3 0-269 0</inkml:trace>
  <inkml:trace contextRef="#ctx0" brushRef="#br0" timeOffset="158245.8579">18270 10569 1 0,'-8'-2'0'16,"-4"-1"0"-16,-2 0 166 0,7 0 77 0,4 1 40 15,2 1-3-15,0 0-24 0,1 0-47 0,0 1-42 16,1 1-25-16,0-1-35 0,5-1-23 0,-2-2-13 16,9 1 4-16,2 0 19 0,5-2 9 15,7 1 6-15,8-3-4 0,7-1-6 0,11 0-10 16,9-2-7-16,9-1-7 0,11-2-12 0,10-2-6 15,11 1-8-15,6-5-8 0,13 1-2 16,9-1-4-16,14 0-3 0,11-1-5 0,9 2-3 16,3 2-5-16,6 0-3 0,3 1-1 0,1 2-4 15,-4-1-6-15,-1 1 0 0,-5-1-2 0,-4 3 2 16,-5-1 4-16,-11 0-2 0,-9-3-3 16,-7 4-1-16,-5-2-1 0,-12 2 2 0,-9 2 6 15,-9 0-3-15,-15 0 2 0,-10 2-2 0,-10-2-3 16,-11 2 4-16,-11 0 1 0,-10 2 6 0,-11-3 7 15,-5 4 1-15,-8-1 2 0,-5 2-1 16,-1 1-6-16,-1-2-4 0,1 1-8 0,-2 0-7 0,-4-1-8 16,2 0-2-16,-5 2-3 0,-1 0-4 15,1-1-8-15,-1 2-29 0,3 0-32 0,1-1-48 16,0 1-74-16,4-1-124 0,2-1-265 0,0 1-338 16,1-2-147-16</inkml:trace>
  <inkml:trace contextRef="#ctx0" brushRef="#br0" timeOffset="158463.2706">22221 9974 227 0,'-15'-5'711'16,"-1"-1"-139"-16,-3-3-114 0,10 6-103 0,8-1-119 16,1 3-94-16,1 2-72 0,3 1-36 0,0 1-16 15,3 2 2-15,6 5 14 0,5 1 3 16,4 5 5-16,0 3-6 0,5 5-5 0,-4 0-10 16,3 1-11-16,-5 3-4 0,-5-2-6 0,-1 1 4 15,-8-2 2-15,-2 1-1 0,-4-1 0 16,-1-3-1-16,-3 0 0 0,-3-1 2 0,-2 1 1 15,-3-2-2-15,-2-1-2 0,-3 0-5 0,2-4-14 16,-4 1-16-16,7-4-39 0,1 1-53 0,5-2-101 16,-1-2-202-16,7-1-517 0,7-1-323 0</inkml:trace>
  <inkml:trace contextRef="#ctx0" brushRef="#br0" timeOffset="158690.2084">23239 10479 1097 0,'9'-1'353'16,"1"-2"-54"-16,2 2-79 0,-2 1-27 0,-1 1-23 15,-1 3-54-15,1 3-41 0,-2 0-11 16,-1 5 2-16,3 5 1 0,1 2-4 0,0 7-9 16,-1 1-11-16,0 4-7 0,-1 0-9 0,-5-1-5 15,-3 0-2-15,-3 1-1 0,-7-2 2 16,-5 2-2-16,0-2-4 0,-11 1-6 0,1-4-8 0,-3 0-8 15,-3-6-17-15,0-3-36 0,1-1-92 16,-1-3-285-16,0-3-1109 0</inkml:trace>
  <inkml:trace contextRef="#ctx0" brushRef="#br0" timeOffset="159315.1567">24596 9115 1 0,'2'-10'0'0,"-1"-6"0"0,1-5 246 15,-2 2 151-15,-2 3-35 0,-1 0-53 16,-2 1-58-16,0 3-47 0,-2 0-50 0,1 2-41 16,-1 0-23-16,-5 1-14 0,4 2-12 0,-1-1-8 15,-2 1-9-15,0 2-16 0,-7 4-4 16,4 1-5-16,-5 1-1 0,-1 3 5 0,-3 4 3 16,-3 0 2-16,1 4 4 0,-4 2 1 0,1 4 3 15,-3 2-2-15,-1 4 3 0,0 2-3 16,-5 3 1-16,-3 2 2 0,1 2 0 0,-3 1 3 15,2 4-3-15,-1 2-4 0,-2 6-3 0,-4 4-2 16,3 5-1-16,-4 4-2 0,1 4 1 0,1 4-6 16,4 1-1-16,3 8-3 0,8-2-6 15,8-1 4-15,11-5-4 0,7-5 0 0,13-1 0 16,4-1 2-16,14-1 3 0,6-3 2 0,9-1 1 16,7-3-3-16,6-5 0 0,6-3-6 15,4-3-4-15,6-7 3 0,-1 1-7 0,5-9 0 0,-2-4-2 16,4-7-6-16,-2-3-4 0,-1-3-16 15,0-3-21-15,-3-5-38 0,0-3-47 0,-2-5-89 16,-5-5-164-16,-3-5-502 0,-4-5-700 16</inkml:trace>
  <inkml:trace contextRef="#ctx0" brushRef="#br0" timeOffset="159728.2943">24507 9042 1 0,'0'-13'385'0,"0"-5"128"0,0 0-45 0,0 8-108 15,7 4-98-15,-4 3-78 0,4 0-75 0,-4 3-46 16,6 3-31-16,0 1-13 0,3 7 2 0,8 7 13 15,4 7 15-15,4 6 10 0,9 6 7 16,3 5-3-16,8 3-5 0,7 4-4 0,7 5-5 16,6 6-6-16,0 3-5 0,1 2-7 15,-2 5-9-15,-5 0-10 0,-8 4 0 0,-4 2-5 16,-11-4 2-16,-7-1 4 0,-6-4-3 0,-14-2 3 16,-9-1 1-16,-11-2 4 0,-9 2 2 15,-11-3-2-15,-8-4-1 0,-7 0-4 0,-7-3 2 0,-4-5-5 16,-5-3 3-1,-4-6-1-15,-3-4-3 0,-2-8 4 0,0-6-5 0,-2-5-3 16,0-5 2-16,5-1-8 0,-3-8-1 0,7-3-7 0,-1-2-12 16,3-6-16-16,7-1-31 0,3-4-61 0,12-3-141 15,8-2-544-15,10-5-793 0</inkml:trace>
  <inkml:trace contextRef="#ctx0" brushRef="#br0" timeOffset="160081.7101">24528 9149 1027 0,'-1'-7'408'0,"0"0"-23"16,-1 1-84-16,1 3-108 0,1 4-82 0,0 1-70 16,-1 4-38-16,-4 4 6 0,0 8 29 0,-4 7 28 15,-5 8 14-15,1 6 7 0,-6 6-2 0,3 8-11 16,-3 8-12-16,-1 5-7 0,0 6-11 16,-2 3-14-16,-3 5 0 0,3 2-10 0,1-1-3 15,1-4 0-15,2-5-8 0,6-4 2 0,2-3-4 16,2-5-2-16,3-4 1 0,-1-5-1 15,5-6 1-15,2-4-4 0,5-7-3 0,-2-4-7 0,4-2-19 16,-1-5-38-16,-1-4-67 0,5-2-120 16,4-8-319-16,-2-4-990 0</inkml:trace>
  <inkml:trace contextRef="#ctx0" brushRef="#br0" timeOffset="160348.8874">25017 9326 2340 0,'-3'-11'167'0,"1"-3"8"15,-3 1-27-15,2 7-46 0,2 6-35 0,0 1-34 16,-1 4-21-16,-5 6-2 0,-4 8 10 16,-6 7 12-16,1 9 2 0,-7 7 0 0,3 6-6 15,-3 9-3-15,2 5-6 0,1 7-1 0,0 7-1 16,-1 2-4-16,2 1 2 0,-1 0-4 0,6-2-1 15,-3-5 1-15,6-1-11 0,3-5-2 16,3-6-4-16,1-6-9 0,0-5-10 0,2-4-27 16,-2-8-32-16,2-6-39 0,1-4-53 0,0-6-118 15,-2-6-315-15,-4-2-759 0</inkml:trace>
  <inkml:trace contextRef="#ctx0" brushRef="#br0" timeOffset="160616.1078">23671 9826 1113 0,'-18'-9'320'0,"-1"-5"20"0,3 1-39 0,8 5-71 16,8 4-55-16,3 1-67 0,9 1-54 15,8-2-33-15,15-1 1 0,8 3 9 0,11 0 0 16,15 0 1-16,10 1-6 0,7 1-7 0,10 1-4 15,-1 1-4-15,3-1-1 0,-3 1-2 16,-3 2 0-16,-1-1-5 0,-9 2 0 0,-3-2-1 16,-6 0-5-16,-7-2-2 0,-7-2-13 0,-9-2-15 15,-7-1-39-15,-14-1-56 0,-5-3-67 0,-11 1-111 16,-3 0-211-16,-10-3-298 0,-5 5 25 16</inkml:trace>
  <inkml:trace contextRef="#ctx0" brushRef="#br0" timeOffset="161112.5555">24292 9140 817 0,'-7'-5'446'0,"1"-4"-63"0,-4-1-105 15,2 4-65-15,-2 2-50 0,0 1-65 16,-2 3-47-16,-6 4-16 0,-5 4-4 0,-4 4 9 16,-6 5 7-16,1 2-1 0,-4 5-1 0,4 2-4 15,-4 5-6-15,2 1-4 0,3 2-5 16,2 1-8-16,7-4-4 0,5-1-2 0,9-5-5 15,3-4 6-15,7-2 3 0,6-2 4 0,1-4 12 16,6 1 2-16,4-3 4 0,7 0-2 16,2-5-4-16,0-4-6 0,6-3-6 0,-4-1 0 0,1-3-3 15,0-1-2-15,-2-4 3 0,-4 1-6 16,-3-4-1-16,-2 4 0 0,-3 0-1 0,-6 0 2 16,-4 5-1-16,-5 2-1 0,-1 1 1 0,-1 1 1 15,-1 0-6-15,1 0-6 0,-1 1-6 16,-2 2-4-16,-1 3 2 0,-4 4 3 0,-3 1 2 15,1 4 3-15,0 3 0 0,0-2-1 16,2 2 1-16,-2 2 0 0,1 2 0 0,1 1 2 16,0 2-2-16,1 1-4 0,2 1-8 0,-2 0-15 15,4 2-36-15,-3 2-57 0,2-2-83 0,-3-1-155 16,2 0-436-16,-1-5-762 0</inkml:trace>
  <inkml:trace contextRef="#ctx0" brushRef="#br0" timeOffset="161756.5309">24170 9858 868 0,'0'-9'505'0,"0"-3"-48"15,-1-2-135-15,1 1-58 0,-1 4-41 0,0 2-47 16,-1 0-42-16,-1 2-36 0,3 4-27 0,-1 1-29 16,-1 0-23-16,2 1-17 0,-3 4-4 15,-3 4 0-15,-4 5 8 0,-4 1 3 0,-1 4-1 16,1 2-1-16,-3 1-2 0,2 2-2 0,-1 0 0 16,1-2 4-16,2 0-1 0,7-1-2 0,1-3-3 15,4-1-2-15,3-3 1 0,3-2 9 16,0-2-1-16,4 1 3 0,6-3-1 0,-1 0-2 15,3-2 2-15,-2-3-3 0,3-2 5 0,-5-1-2 16,5-1-2-16,-6-2 3 0,4-1-4 0,-5-3 5 16,-2 1 0-16,-3 1 0 0,1-3-4 15,-5 1-5-15,2 1 4 0,-2-2-2 0,0 1 1 16,-1-1 4-16,-1 1-6 0,0 1-3 0,0 0 1 16,0 2 1-16,0 0 2 0,0 1-1 0,0-2 2 15,0 1-5-15,0 0 3 0,0 1 2 0,0 1 1 16,0-1 2-16,1 2-4 0,-1-1-1 15,0 1-6-15,0 0 1 0,2 1 3 0,-2 0-2 16,0 0 2-16,0 1-3 0,-2-1-2 0,2 0 1 16,0 0 1-16,0 0 5 0,-1 0-4 0,1 0-3 15,0 0-1-15,0 0-5 0,0 0 6 16,0 0 1-16,0 0 2 0,0 0-3 0,0 0 1 16,0 0 2-16,0 0 1 0,0 0 6 0,0 0-5 15,0-1-2-15,0 1-1 0,0 0-4 16,0 0 7-16,0 0 2 0,0 0 1 0,0 0-2 15,0 0-2-15,0 0-2 0,0 0-2 0,0-3 6 16,0 3-2-16,0 0-5 0,1 0 0 0,-1 0-9 16,0 0 2-16,0 0-7 0,0 0-12 0,-1 0-13 15,1 0-22-15,0 0-15 0,-1 3-11 0,0-2-25 16,-2 1-48-16,-2 0-113 0,3 1-284 16,-4 1-421-16,2 0-31 0</inkml:trace>
  <inkml:trace contextRef="#ctx0" brushRef="#br0" timeOffset="162627.4488">24026 9985 1 0,'1'-1'16'0,"0"-1"434"16,0-1-26-16,0 2-33 0,-1-1-57 0,1 2-72 0,-1 0-56 16,3 2-47-16,-3-2-27 0,0 0-28 15,-3 1-26-15,3-1-18 0,-1 0-16 0,1 3-11 16,-1-3-3-16,1 1 10 0,-2 0 8 0,-1 1 5 15,-2 1 3-15,0-2-7 0,-5 2-5 16,1 1-8-16,-1-1-4 0,-2 0-5 0,-1 0 2 16,6-1-1-16,-3-2-3 0,2 0 2 0,0-1-2 15,1 0 3-15,2 0 7 0,-2-4-8 16,3 2-1-16,-2-1-6 0,2 0-6 0,-3-1 1 16,0-3-1-16,2 0-1 0,0-2-4 0,1 1 0 15,1-2 0-15,-1-1-1 0,2 1 4 16,2-3-7-16,0 0-2 0,2 0-2 0,2-2-1 0,-1 2 3 15,1-1 1-15,3-1-1 0,3 3-1 16,-1 0-2-16,1 3-2 0,2-2 2 0,5 4 3 16,2 0-1-16,0 0 0 0,2 2-2 0,0 3-6 15,-1 0 6-15,1 3 0 0,-1 1 2 16,-4 4-2-16,1 4-1 0,-5 1-1 0,4 5-1 16,-6 2 4-16,-3 3-1 0,1 4 0 0,-5 0-2 15,-3 1-3-15,-3 0 6 0,-2 1 2 0,-5 0 3 16,-4 1-1-16,-1-2-3 0,-1-2 1 0,0-2-2 15,0-1 3-15,1-4 0 0,-1 0 0 16,2-6 1-16,-1 0-5 0,3-2 4 0,1-2 4 16,2-1 2-16,0-3 5 0,6 0-2 15,-3-2 3-15,5 0 3 0,1-2 5 0,0 0-1 0,1-3-6 16,3-1-6-16,-1-4-11 0,3 0-1 16,1-1 0-16,3 0 0 0,7 0-1 0,-5 1 0 15,4 3-2-15,0 2-2 0,3-1 4 16,-2 2 1-16,0 1 0 0,-2 0 2 0,2 3-5 15,-4 2 0-15,-1 2 1 0,-2 0-1 0,0 4 2 16,-2-1-1-16,0 2 0 0,-3 3-1 0,0 3 0 16,-1 2 3-16,-2 2 2 0,4 2 3 0,-4 0-5 15,0 0 1-15,-2 3-3 0,0-2 0 0,0-3 3 16,-2-1-1-16,0 0 1 0,-4 0-1 16,2-4 0-16,-3 1 3 0,-3-5 3 0,-1 0 5 0,-5-3-2 15,-1 0 4-15,-3-1-3 0,1-2-2 16,-2-2 4-16,2 0-4 0,-1-2-1 15,-2-3 0-15,4 0-2 0,-3 0 1 0,1-3 3 16,1 1-2-16,1 0-2 0,2-3 1 0,-2 3-3 16,6 0-1-16,-1 0 3 0,4-1-4 0,1 0-1 15,1 1-5-15,5 2-20 0,1 3-36 16,1-3-77-16,1 2-138 0,9-2-697 0,4 0-767 16</inkml:trace>
  <inkml:trace contextRef="#ctx0" brushRef="#br0" timeOffset="163233.5629">23753 8288 2028 0,'-11'-14'264'0,"-5"-4"-91"0,2-2 7 0,3 9-10 0,3 5-12 0,5 0-26 16,-1 2-47-16,3 4-36 0,1 0-30 16,0 2-15-16,1 3-9 0,2 4 7 0,-2 2 9 15,1 7 8-15,-1 3 12 0,2 1 3 0,5 5 2 16,1 0 0-16,0-1-2 0,3 1-5 16,-1 2-1-16,5-1-4 0,-4 1-10 0,0 0 0 15,4 1-3-15,-3 1-5 0,4-1 5 16,-2 0-3-16,3 2-1 0,-4-4 0 0,3 3-5 0,-4-5 3 15,4-2-2-15,-5-2 1 0,1-4-1 16,1 0-4-16,-5-6-2 0,-2 1-10 0,1-5-7 16,-1 0-19-16,-4-1-24 0,1-2-25 0,2-1-29 15,-5-4-27-15,-1-3-85 0,0-3-249 16,1-7-544-16,3-3-396 0</inkml:trace>
  <inkml:trace contextRef="#ctx0" brushRef="#br0" timeOffset="163461.4298">24071 8301 1539 0,'-2'-17'445'16,"-4"-4"-52"-16,1-3-124 0,2 9-48 16,-1 4-44-16,2 2-46 0,2 6-55 0,-2 3-38 15,2 2-25-15,-2 4-13 0,-4 6 7 0,-4 3 12 16,-1 10 11-16,-7 7 0 0,-1 0 1 0,-3 4-3 16,0-1-9-16,-6 0 3 0,3 8-7 15,-6 3-3-15,-5 5-2 0,2 5-6 0,-4 0 3 16,5 3-2-16,-4-2-1 0,5-3-2 15,7-4-14-15,4-5-12 0,3-5-22 0,6-6-20 16,2-2-26-16,3-7-37 0,-2-4-50 0,1-5-112 16,3-5-324-16,-2-2-931 0</inkml:trace>
  <inkml:trace contextRef="#ctx0" brushRef="#br0" timeOffset="163835.0206">23387 8707 1812 0,'-12'-6'298'0,"-6"-3"-17"16,-1-1-57-16,7 4-22 0,5 2-21 15,5 3-35-15,1 1-40 0,1-2-28 16,0 0-19-16,1 2-13 0,0-1-6 0,-1 1-7 16,5 0-6-16,-1-1-3 0,5 1-4 0,2-1 2 15,6-2 0-15,5 2-1 0,7-2-3 0,4-1-3 16,9 0 0-16,5-2-4 0,7 1 4 0,7 0-4 15,6 0-5-15,6 1-1 0,5-1-4 0,6 1 2 16,3 2 1-16,3-1 1 0,-1 0-1 16,-4 0-2-16,0 0-1 0,-10-1-1 0,-3-1 4 15,-8 2-1-15,-8-1 0 0,-12 2 2 0,-5 0-4 16,-10 0 6-16,-9 0 3 0,-8 1 4 16,-2-1 2-16,-6 2-1 0,-2-2-1 0,-2 2-4 15,-2 0 2-15,2 0-3 0,-2 0-1 0,2 2 0 16,-1 0-7-16,1-2 3 0,0 0-1 15,-1 0-3-15,1-2 5 0,0 2-6 0,-2 0-4 16,1 2-3-16,-3-1-10 0,1 3-20 0,1 0-32 16,0 4-59-16,-3 3-117 0,4 3-607 0,1-1-923 15</inkml:trace>
  <inkml:trace contextRef="#ctx0" brushRef="#br0" timeOffset="165959.695">12288 11014 1 0,'-7'-6'0'0,"-6"-1"261"0,-1 0 125 15,3 3-35-15,1 0-33 0,3 3-45 0,2 1-52 16,0 0-54-16,2 0-51 0,3 0-45 0,0 0-39 16,0 1-25-16,2-1-7 0,0 3 12 15,1-1 17-15,0 3 21 0,5 0 14 0,1 5 8 16,4 0 7-16,5 2-4 0,4-1-7 0,7 3-13 15,2 2-15-15,6 6-10 0,3-1-9 16,1 3-7-16,3 2-2 0,4 3-1 0,3 1-2 16,2 1 0-16,4 5 1 0,3-1 0 0,3 5 0 15,1-1 1-15,0-2-3 0,5 4 1 16,-2-5 0-16,4 2 1 0,4-1 5 0,1 0-1 16,6-1 2-16,3 2 1 0,0-3-1 0,5-2-2 15,0-2 3-15,1-2 0 0,1-3-3 0,0 4 5 16,-1-7-5-16,1 2 0 0,1-3-1 0,-3-1-5 15,0 0-1-15,-7-2-3 0,3 1-1 0,-4 0-2 16,-5-3 2-16,-1-2 1 0,-3 2-3 0,-5-1 3 16,-6-3-4-16,-4 1-1 0,-8-1-1 15,-4 2-5-15,-5-3-1 0,-6 1-3 0,-2-3-2 16,-7 1-6-16,-1-4-1 0,-11-1-8 16,-4 1-16-16,-1-2-12 0,-6-3-23 0,-3 0-4 15,-2 1 5-15,-6-3-13 0,-1 1-33 0,-4-1-73 16,-7-1-99-16,-4-2-81 0,-4-1-15 0,-2-3 55 15,3-4 102-15,3-6 115 0,2 1 82 16,1-3 59-16,6 0 63 0,9-1 57 0,-1 4 59 16,7-1 50-16,4 2 24 0,3 2 7 0,1 3-17 15,0 3-41-15,-1 2-62 0,1 4-57 0,1 1-47 16,1 4-28-16,1 4-5 0,5 6 1 0,-3 4 7 16,-1 6 0-16,-1 3-5 0,0 2-4 15,-3 3-6-15,-7 1-2 0,-3 1 1 0,-6 1-1 16,-5 1-1-16,-5 2-1 0,-4 0-6 15,-2 0-15-15,-4-5-9 0,-1 1-18 0,-1-7-25 0,-4-4-45 16,-5 1-87-16,-7-3-126 0,-2 0-268 16,-6-1-346-16,1-4 327 0</inkml:trace>
  <inkml:trace contextRef="#ctx0" brushRef="#br0" timeOffset="166595.2451">12344 12547 1 0,'-5'-4'29'0,"-3"-4"244"0,-1 0 3 0,0 2-23 16,5 1 21-16,-1 0 15 0,2 0-34 0,0-1-33 15,1 0-55-15,-1 2-35 0,2-1-25 0,1 0-25 16,1 1-15-16,2-3-17 0,2 0-13 0,3-4-13 16,5-1-3-16,4-2 3 0,5-2 1 15,5-4 9-15,7-2 1 0,5-1-1 0,5 0 3 16,8-4-3-16,8-5-2 0,6 0-4 16,8-8-3-16,1 0-2 0,4-5-4 0,3 2-1 0,0-4-7 15,1 1 2-15,6-1-5 0,2 0-1 16,1 2 2-16,0 1-7 0,-1 4 3 0,0 0-3 15,-4 3-1-15,-1 4 0 0,-1 2 0 16,-3 1 1-16,-2 3-1 0,-2 3 4 0,-2 3-3 16,-7 2-2-16,-1 0 2 0,-9 3-6 0,-4 2 2 15,-5-3-2-15,-3 1 1 0,-8 2 1 0,-7-1 1 16,-7 2 0-16,0 2-6 0,-10-2 1 0,2 3-7 16,-7 2-3-16,-2-1-4 0,-3 1-14 0,-4 0-13 15,-1-2-24-15,-2 3-39 0,-5 0-41 16,1 0-48-16,-9 2-31 0,0 1-4 0,-4 0 11 15,-7 2 33-15,0-1 42 0,-2 1 43 0,-1 1 39 16,0-1 36-16,5-1 17 0,-3 1 9 0,9-1 20 16,0 2 32-16,5-1 52 0,6 0 62 15,1 2 24-15,5 0-12 0,2 0-40 0,4 0-43 16,-1 3-13-16,2 1 2 0,2-1 9 0,6 3 0 16,-2 5-5-16,5 0-6 0,-1 5-3 15,4 2-4-15,0 3-11 0,1 2-14 0,0 5-12 16,-4-1-9-16,-4 2-6 0,1 0-2 0,-9 1 0 15,3-3-3-15,-7 2 3 0,-3-2-2 0,-6 2 2 16,-5-1-1-16,-5 4-6 0,-4-4-4 0,-7 1-10 16,-4 1-13-16,-6-2-24 0,-2-3-52 15,-3-1-124-15,-4-2-412 0,-6 0-939 16</inkml:trace>
  <inkml:trace contextRef="#ctx0" brushRef="#br0" timeOffset="167697.2883">6079 10654 1 0,'-2'-4'0'0,"-1"-2"0"0,1 1 168 0,1 1 174 0,0 0-55 16,0 2-27-16,-1-2-26 0,0 1-42 0,1-1-26 15,0 3-26-15,0-1-8 0,1 0-7 16,-1 1-9-16,-2-1-6 0,0 0-17 0,-1 2-15 16,3-3-10-16,-2 2-12 0,0 1-9 0,0-1-12 15,1 1-11-15,-1 0-9 0,-1 1-6 0,2 0-7 16,-2 2 0-16,0 0 2 0,0 2-6 15,-2 3 3-15,-2 1-2 0,1 1-1 0,-1 3 4 16,-1 0 1-16,0 3-1 0,-1 1-2 0,0 0 0 16,2 1 0-16,4-2 1 0,-3 1 5 15,2-1-3-15,-1 1-3 0,4-3-1 0,1 0-4 16,0 1 6-16,1-3 0 0,2-1 3 0,0-2 1 16,7 0-1-16,-3-3 5 0,4-1 8 0,4-2 8 15,2-1 3-15,4-4 1 0,2 0-4 16,1-1-8-16,1-3 0 0,3-3-4 0,-3 2 0 15,1-2 0-15,-3-2-5 0,-1 3 2 16,-2-3 0-16,-5 0 5 0,1-1 0 0,-4 3 0 16,-6-2 0-16,2-1-1 0,-6 2 2 0,2 0 2 15,-5 0-3-15,0-2 3 0,0 2-6 0,-5-2 1 16,-1 0-4-16,-1-1-2 0,-4 0 2 16,1 0-6-16,-1 2 4 0,-5-2-6 0,1 4 3 15,1-1 1-15,-1 1-2 0,1 3 0 0,1 1-3 16,2 0-2-16,-1 4-3 0,3 2-3 0,0 1 0 15,4 3-8-15,1 1-10 0,0 1-29 0,4 5-53 16,0-2-111-16,2 4-271 0,4 1-809 0</inkml:trace>
  <inkml:trace contextRef="#ctx0" brushRef="#br0" timeOffset="168354.6452">6593 10642 1 0,'-3'-1'0'0,"-5"-1"374"0,0 1 6 0,3-1-81 16,1 1-55-16,1 2-42 0,2-1-53 0,1 0-36 15,1 0-36-15,1 1-33 0,-2-1-18 16,1 0-1-16,1 0 17 0,0-1 27 0,0 0 19 15,6-1 11-15,0-1-8 0,3-1-18 0,5 2-16 16,1-4-13-16,6 3-10 0,2 0-8 0,-1 2-3 16,3 1-3-16,-5 1-2 0,-1 3-6 15,-2-1-5-15,-5 4-3 0,3 2-2 0,-6-1 3 16,-1 5 2-16,1 1 1 0,-3 2 2 16,-4 1 3-16,0 1 7 0,-3-1 6 0,-2 2 2 0,-5 0 3 15,2 3-5-15,-4-2-2 0,-2-1-5 0,1-1-2 16,0 0-1-16,-1-4-3 0,1 0 0 15,3 0-4-15,-2-3-1 0,-1 1-2 16,4-1 0-16,0-2 2 0,0-1-4 0,1-1-2 0,3-1-3 16,-1 0-9-16,-2 0-15 0,4 0-39 15,0-2-63-15,0 1-118 0,2-3-217 0,2 0-450 16,-1-2-203-16</inkml:trace>
  <inkml:trace contextRef="#ctx0" brushRef="#br0" timeOffset="168681.5647">6701 10847 851 0,'-10'-1'529'0,"1"-1"-118"16,-1 0-88-16,7 1-74 0,3-1-66 16,0 0-69-16,1 2-50 0,0 0-28 0,0 2-8 15,4-2 4-15,6-2 3 0,5 1 3 0,3-2-4 16,8 1-5-16,-1-1-4 0,3-1-6 15,2 1-3-15,0-2-5 0,-1 0-5 0,-1 1-1 16,1 1-1-16,-3-1 0 0,-2 1 1 0,-3-1 1 16,-2 2-4-16,-3-3 3 0,-5 4 3 0,-2 0-1 15,-4 0 6-15,-3-1 0 0,-3 2 4 16,0 0 3-16,0 0 2 0,0 2-1 0,0-2-2 16,0 0-2-16,-1 0-10 0,1 0-1 0,0 0-7 15,-1 0-2-15,1 0-1 0,-1 0-8 0,1 1-6 16,-1 0-17-16,1 0-44 15,0 4-80-15,1-2-199 0,1 2-634 0,2 0-580 0</inkml:trace>
  <inkml:trace contextRef="#ctx0" brushRef="#br0" timeOffset="169697.8329">10762 9942 1 0,'-6'-2'0'0,"-4"1"0"0,2-1 365 0,-1 2 33 16,3-1-58-16,1 2-83 0,1-1-72 0,2 0-57 16,-2 1-47-16,4-1-37 0,1 0-23 15,-1 0-10-15,3 1 15 0,-1-1 36 0,0 0 42 16,5 0 27-16,2 0 5 0,4-1-17 0,4 0-29 16,4-1-22-16,3-2-15 0,0 2-15 15,3 2-7-15,-4 1-7 0,0 2-9 0,-4 1-6 16,-4 1-2-16,-1 0-4 0,-3 2-3 0,1 2 5 15,-4-1-7-15,-1 0 4 0,-3 3 2 16,1-3-2-16,-4 1 8 0,1 0 0 0,-2 0 7 16,-2 2 1-16,1-1 2 0,-2 1 1 0,-3-2-2 15,2 3 1-15,-2-4-5 0,-2 2-1 0,3 0-2 16,-3-2-4-16,1 1 3 0,1-1-2 16,-1 0 2-16,1 2-1 0,1-2-3 0,-2 0 0 15,0 1-3-15,1-1 3 0,0-3-3 0,2 4 0 0,0-4-2 16,-1 2-8-16,0 0-10 0,-1 2-23 15,2-2-38-15,-2 1-55 0,2-1-93 0,-3-1-157 16,1-1-333-16,2-2-299 0,0-2 603 16</inkml:trace>
  <inkml:trace contextRef="#ctx0" brushRef="#br0" timeOffset="169887.9063">10752 10097 1 0,'-2'1'257'0,"2"-1"62"0,0 0-70 16,2 2-30-16,2-4 21 0,2 1-19 16,4-2-55-16,2-1-59 0,7-1-40 0,2 1-27 15,4-3-18-15,2 2-8 0,2 1-7 0,1 0-5 16,-2 1-9-16,5 1-31 0,0-1-109 16,-1-1-262-16,4 1-350 0,-2-1 189 0</inkml:trace>
  <inkml:trace contextRef="#ctx0" brushRef="#br0" timeOffset="170157.8142">11529 9858 1 0,'0'-1'562'16,"0"-2"21"-16,-2-1-191 0,2 3-49 0,2 1-62 15,-2-1-61-15,0 1-56 0,0 0-54 16,0-1-44-16,0 2-34 0,0 0-17 0,0 0-11 15,0 2 2-15,0-1 3 0,0 3 3 0,1 2 5 16,0 1-2-16,3-1-1 0,-2 3 1 0,1-1 9 16,0 2 7-16,1 0 2 0,0 2 0 15,1-2-14-15,0 0-6 0,2 1-2 0,-3 2-3 16,2-3 3-16,-2 2-1 0,1-2-2 0,-1 2-2 16,2-2-5-16,-1-1-3 0,-1 0-13 15,-1 1-27-15,0-2-43 0,0 0-58 0,-1-1-99 16,2-2-174-16,0-1-455 0,3-4-381 0</inkml:trace>
  <inkml:trace contextRef="#ctx0" brushRef="#br0" timeOffset="170562.073">11758 9875 70 0,'2'-7'520'0,"1"-4"-99"0,0 1-136 15,4 2-10-15,-1 2-21 0,0 2-43 16,-1 1-76-16,-1 0-56 0,-2 3-41 0,3 1-21 0,0 3-6 16,3 1-2-16,0 4 2 0,0 0 4 15,1 5-2-15,-1 0 6 0,0 1-1 0,1 1 3 16,-3-1 3-16,0 0-3 0,-1 3 2 0,-1 0-2 16,-3 0 2-16,-1 3-1 0,-1-1 3 0,-4 1 5 15,-2-3 4-15,-2 0 1 0,-4 0-2 0,-1-3-4 16,1-4-4-16,-3-1-1 0,0 0-1 0,-1-3-2 15,2 2-2-15,2-3-2 0,3-3-3 16,3-2-1-16,2 0-2 0,4-2-5 0,2 1-2 16,2-1 2-16,2 1-5 0,1-2 7 0,8 1 0 15,3-3-3-15,7-1 3 0,3 4-7 16,2-2 1-16,2-1 0 0,-1 1 0 0,0 1 2 16,-4 1-2-16,1-1-2 0,-4 1-1 0,-2 1-1 15,-6 1 3-15,-4-1 2 0,-2 2-4 16,-5-1-6-16,-3-1-7 0,-1 1-8 0,-3 0-10 15,-2 2-22-15,-4 1-50 0,0 0-89 0,-5 2-169 16,-2 0-409-16,1-2-637 0</inkml:trace>
  <inkml:trace contextRef="#ctx0" brushRef="#br0" timeOffset="171053.4477">11114 10286 1 0,'0'0'0'0,"1"-1"0"16,-1-1 155-16,0 1 216 0,1 0-52 0,-1 1-71 15,0 0-46-15,0 1-44 0,0 0-35 16,2-1-10-16,-2 0 0 0,1 2 8 0,-1-2 1 16,1 0-7-16,0 0-23 0,1 0-24 0,1-2-16 15,5 0-12-15,2 1 2 0,4 0-1 0,3-2-1 16,8 2-5-16,5-1-5 0,2 0-7 16,3-1-3-16,2 0-1 0,2 0-5 0,2 1-4 15,0 0-2-15,1 0-6 0,1 1 5 0,0-3 1 16,2 2 2-16,-1-3 5 0,3 0-8 15,-2-1 0-15,5 1-3 0,-5 0 1 0,2-1 2 16,-5 1-3-16,3 1 1 0,-4 1-5 0,-4 1 2 16,-5-1 2-16,-6 2 0 0,-5 0 3 15,-7 1-5-15,-7 0-2 0,-3 0 2 0,-3 1 9 16,-2-1 11-16,0 0 10 0,1 0 5 0,-2 0-7 16,0 0-3-16,1 0-8 0,-4 0-10 0,0 0 2 15,-2 0-9-15,-3 0-1 0,6 1-1 0,-3-1-4 16,5 1 3-16,-1-1-10 0,1 0-13 15,0 2-43-15,0-1-103 0,0 2-297 0,2 2-1036 16</inkml:trace>
  <inkml:trace contextRef="#ctx0" brushRef="#br0" timeOffset="172572.6908">11335 12611 1 0,'-7'0'0'0,"-4"-2"429"0,0 2 33 0,2 0-69 0,5 0-59 16,0 0-80-16,3 2-65 0,-3-2-41 0,4 1-33 16,-1-1-24-16,1 0-13 0,-1 0-15 0,1 0-9 15,0 2-5-15,0-4-7 0,1 2-2 0,-1 0-4 16,1 0 5-16,-1 2 8 0,5-2 13 16,0 1 9-16,3 0-4 0,4 0-4 0,3-1-18 15,6 0-11-15,0 0-7 0,4-2-14 0,0 2 0 16,1 0-6-16,-3 1-3 0,1 3-1 0,-4-1-1 15,-4 3 0-15,-1 0-1 0,-4 0 7 16,0 3-7-16,-3 0-1 0,-3 3 3 0,-2 1-6 16,0 3 5-16,-3-1 1 0,-3 2 1 15,0-1 2-15,-1 0 2 0,-1 0 0 0,-4 1-2 16,2-3 6-16,-1 2-6 0,1-2-2 0,-2 0 3 16,3-2-8-16,0 1 4 0,-3 0 0 0,4-3-1 15,-1 2 4-15,2-2-4 0,-1 0 0 0,1 0 0 16,0-2 1-16,1 1-2 0,-1 1-3 15,-1 2-2-15,3-2-16 0,0-1-12 0,0 2-37 16,1-3-59-16,-1 0-85 0,1 0-194 0,2-1-530 16,1-2-630-16</inkml:trace>
  <inkml:trace contextRef="#ctx0" brushRef="#br0" timeOffset="172794.8461">11379 12887 901 0,'-2'-5'510'0,"-3"2"-39"16,0-1-164-16,5 1-71 0,0 0-59 15,1-2-55-15,3-1-33 0,-1 2-25 0,5-2-25 16,2-1-10-16,2-1-10 0,4 0-8 16,6 0-4-16,-1 1-3 0,4 1-2 0,3 2-6 15,0-2-4-15,0 2-13 0,0 2-25 0,-1-2-60 16,-2 3-128-16,1 0-298 0,2-1-540 15,-1 0 108-15</inkml:trace>
  <inkml:trace contextRef="#ctx0" brushRef="#br0" timeOffset="173144.3061">12323 12642 462 0,'1'-3'629'0,"2"-3"-166"0,-2-1-91 15,2 1-62-15,-2 2-69 0,-1 2-67 0,0 2-58 16,0-2-45-16,0 4-38 0,0-1-19 0,0 0-6 15,-1 3 2-15,-1 2 9 0,2 2 6 0,-2 0 7 16,-1 3-4-16,2 0-1 0,-1 2-2 16,-2-1-3-16,1 2 2 0,0-2-6 0,-1 2-3 15,-2-1-3-15,2 2-5 0,0-3 0 16,2 1-1-16,-2 2-1 0,1-3-4 0,1 1-1 0,-2-1-10 16,0 0-23-16,1-2-43 0,3 0-80 15,-1-2-175-15,2 0-488 0,-1 0-778 0</inkml:trace>
  <inkml:trace contextRef="#ctx0" brushRef="#br0" timeOffset="173404.4059">12484 12623 1460 0,'-1'-4'482'0,"-1"-1"-125"0,0 0-131 16,0 3-45-16,2 2-44 0,0 0-50 0,0 2-36 15,0-2-37-15,-1 2-8 0,1-1-2 16,0 2 0-16,0 2 6 0,0 2 0 0,0-1 1 16,0 1-2-16,0 3-2 0,0-1 0 0,0 0-2 15,0 5 4-15,0-3-4 0,-1 1 1 0,1 0-2 16,-1 4-1-16,0-1 0 0,-2-1-2 0,0 4-9 16,1 0-22-16,-3 0-43 0,-1-1-61 0,1 0-133 15,0-1-291-15,0-3-511 0,2-2 110 16</inkml:trace>
  <inkml:trace contextRef="#ctx0" brushRef="#br0" timeOffset="176225.6243">15992 9999 1 0,'-2'-4'0'0,"1"-1"0"16,-5-1 0-16,3-2 82 0,2 2 220 0,-1 1-35 16,1 1-25-16,-2-2-20 0,2 3-25 15,0 0-20-15,1 0-23 0,0 1-17 0,-1 1-16 16,1 1-23-16,0 0-29 0,0 0-30 0,0 1-32 15,0 0-11-15,-1 1 2 0,-1 2 6 0,0 2 9 16,-2 2 4-16,0 2 3 0,-1 1 4 0,2 1 7 16,-1 1-1-16,-1-1-1 0,-3 2-1 15,3-1-5-15,-2 2 0 0,2-1-3 0,0-1-1 16,0 2-4-16,0-1-5 0,3 0-1 16,0 0-2-16,0-2 2 0,-1 1 0 0,1-1-1 0,2 2-2 15,-1-2-4-15,0 0 4 0,1-2 0 16,0 2 2-16,0-5 2 0,1 1-5 0,0 0 0 0,-1-2 0 15,1 0 2-15,-1-2 1 0,1-1 0 16,-1 1-2-16,0 0-5 0,0-1 0 16,3 1-5-16,-3-1-9 0,0 1-15 0,1 0-34 15,-1-1-87-15,0-1-175 0,1 0-379 0,2 0-554 16</inkml:trace>
  <inkml:trace contextRef="#ctx0" brushRef="#br0" timeOffset="176672.3469">16013 10047 1 0,'3'-4'144'0,"-1"-4"288"0,1-2-157 0,5 1-11 15,1 1-14-15,1 0-47 0,0 0-47 16,1 2-40-16,0 2-35 0,2 0-25 0,-2 1-17 15,0 3-15-15,3 1-11 0,-2 2-3 0,-2 4-2 16,0 1 1-16,-1 3-2 0,0-1 2 16,-5 5 2-16,3-1 5 0,-4 4 11 0,-2 1 1 15,-2 0 1-15,-1 0-1 0,-4 0-5 0,1 1 0 16,-2-2 0-16,-3-2-3 0,-1 0 0 0,2-1-2 16,-1-4-4-16,1 1-4 0,0-2 0 15,4-3 0-15,-1 2-1 0,3-5-2 0,1 0-5 0,-2-2 0 16,3-1-2-16,1 1-2 0,0-1 5 15,1 0-2-15,2 1 1 0,-1 2 0 0,0-1 0 16,1 0 3-16,3 1 3 0,-2-1 1 0,4 1-2 16,1-2 6-16,-1 3 3 0,0-4 4 15,3 0 5-15,-1-2-2 0,1 0-3 0,0-4-5 16,0 3-2-16,-1-2-2 0,2-1 0 0,-2 2 2 16,0-1-6-16,1-2-2 0,-1 3-4 0,-1-1-5 15,0 1-6-15,-1-3-16 0,-2 1-49 16,2-2-98-16,2 0-233 0,-2 3-489 0,1-2-172 15</inkml:trace>
  <inkml:trace contextRef="#ctx0" brushRef="#br0" timeOffset="177161.0377">16598 10085 1 0,'0'-4'256'0,"0"-1"141"0,1-3-134 0,0 2 5 16,5 2-10-16,-2-3-39 0,2 2-63 0,-1 1-46 15,2 0-23-15,1 1-14 0,0-1-7 0,3-1-9 16,0 3-17-16,-1 1-15 0,2 1-11 15,-3 2-9-15,-3 3 2 0,3 1-3 0,-3 1 0 16,-1 1 1-16,0 2 1 0,-2 2 7 0,-2 0 8 16,-2 1 8-16,0 2 4 0,-2 0 2 15,-4 0-3-15,0 0-6 0,-1 1 1 0,1-4-4 16,-1 2-2-16,-2-2-1 0,-1 0-6 0,1-2 2 16,1 2 1-16,-1-5 0 0,1 0-3 0,1 0 0 15,4-2-3-15,-3-1-1 0,4 0 4 0,1-3-3 16,0 0-3-16,2-1-3 0,0 0-3 0,0 0 0 15,1 0 2-15,-1 0-1 0,1-1 0 16,-1 1-1-16,1-1 1 0,0 1 2 0,0 0 6 16,6 0 2-16,-3 0-1 0,4-1-4 0,0 1-5 15,3-1 0-15,-2 1 1 0,2-2 1 0,3 1 0 16,-1-1-2-16,3 1-3 0,1-2-4 16,-1 1 1-16,4-3-6 0,0 1-6 0,1-1-16 15,1-1-30-15,0-1-54 0,1 0-85 0,-1 0-177 16,-2-1-402-16,1 1-469 0</inkml:trace>
  <inkml:trace contextRef="#ctx0" brushRef="#br0" timeOffset="177424.9059">17006 9985 413 0,'0'-3'617'16,"-1"-3"-115"-16,-1 0-175 0,1 3-38 0,1 0-50 15,0 2-56-15,0 1-57 0,-2 0-55 0,2 1-44 16,0 0-24-16,2 2-6 0,-2 0 0 16,0 4 14-16,1 2 4 0,-1 2 4 0,1 2 4 15,1-1 2-15,-1 3 2 0,0 2 1 0,3-2 2 16,-3 5 0-16,2 0-4 0,-2 0-4 0,2 1-6 16,-2 1-2-16,-1 1-1 0,2 1 0 15,-2 2 1-15,1-1-2 0,-1 0-4 0,0-1-5 16,1 0-3-16,-1 1-24 0,2 0-59 0,1-1-149 15,2-2-634-15,2 0-767 0</inkml:trace>
  <inkml:trace contextRef="#ctx0" brushRef="#br0" timeOffset="181272.1121">16670 12874 1 0,'-2'-4'0'15,"0"-2"0"-15,-3-2 32 0,3 2 390 0,0 1-60 16,-2 0-30-16,2-1-44 0,1 1-44 16,-1 3-39-16,1 0-41 0,-2 0-31 0,3 2-33 15,0 0-25-15,3 0-31 0,-3 0-26 0,1 2-13 16,-1-1-8-16,2 1 4 0,0 2 6 16,4 1 7-16,-2 5 4 0,5-1 3 0,0 5 5 15,1-2 2-15,-2 4 1 0,-3 2-1 16,4-2-2-16,-3 2 0 0,-1 1-5 0,0-1-1 15,-2 2-3-15,-2-2-2 0,0 0 0 0,-1-2-2 16,0 0-2-16,0-1 0 0,0-3-2 0,-1-2 0 16,1-1-1-16,0 0 1 0,-1-4-1 0,0 0 1 15,0 0-3-15,0-3-2 0,1 2-1 16,-1-2-5-16,1-1-4 0,1-1-10 0,-1 0-15 16,0 0-26-16,0-1-42 0,-1 0-48 0,1 0-95 15,1-4-187-15,0 2-358 0,1-2-230 16</inkml:trace>
  <inkml:trace contextRef="#ctx0" brushRef="#br0" timeOffset="181722.6553">16878 12879 1 0,'2'-6'0'0,"-2"-1"59"15,2-3 249-15,0 2-39 0,4 2 0 16,1-1-24-16,1 2-29 0,-1 1-45 0,1 0-35 16,-2 2-30-16,1 1-23 0,-3 1-15 0,3 0-16 15,-4 0-9-15,3 1-10 0,-1 1-4 16,2 2-6-16,-1 2-2 0,0 3 7 0,0 1 0 0,-1 3 7 16,0 1 4-16,-2 2-5 0,-3 1 1 15,1 1-5-15,-2 0-3 0,1 2-2 0,-2-2-5 16,-4 1-2-16,2 0-3 0,-3-2-1 15,-1-1-4-15,2-2 3 0,-2 0 0 0,-1-1-3 0,2-3 5 16,0-1-6-16,1-3-2 0,2 0-1 16,0-4-5-16,2 0 0 0,2-2-3 0,0 0 1 15,0 0-2-15,2 0 4 0,0 0 4 0,0 0 2 16,2 0 13-16,5-2-1 0,-1 1-1 0,2-3-3 16,3 0-6-16,2-1-2 0,1-2-2 15,3 1 0-15,0-2-1 0,-1 0 0 0,-3 1 1 16,3-1-1-16,-6 2 2 0,4 1-6 0,-5 1-2 15,-4 2-2-15,-1 1-8 0,-1-2 0 0,-1 3-8 16,-2 0-8-16,-2 0-10 0,0 0-34 16,0 3-54-16,-1-2-84 0,2 0-139 15,-1 0-312-15,1 1-257 0,3 1 678 0</inkml:trace>
  <inkml:trace contextRef="#ctx0" brushRef="#br0" timeOffset="182096.9532">17467 12845 95 0,'0'-5'644'0,"-2"-2"-130"0,1 1-148 16,0 2-65-16,0 2-37 0,1 1-63 16,0 1-47-16,-1 0-45 0,1 1-45 0,0-1-33 15,0 2-21-15,-2 3-3 0,-3 2 6 0,3 5 5 16,-6 2 4-16,1 2 1 0,2 1-1 0,-3 1-5 16,4 0-4-16,-3 3-1 0,3 1-8 15,-2 1 4-15,4-1-4 0,-5 0 0 0,5-3 3 16,-1 0-3-16,-3-2 1 0,5-1 0 0,-2 1-3 15,0-4 1-15,-1 1-2 0,3-3 0 16,-1 0-3-16,-1-2-1 0,2 0-5 0,-1-1-15 16,1-4-22-16,1 1-44 0,0-3-65 0,3-1-97 15,1 0-207-15,0-3-426 0,5-3-146 16</inkml:trace>
  <inkml:trace contextRef="#ctx0" brushRef="#br0" timeOffset="182514.4763">17720 12803 1038 0,'-3'-3'394'0,"-3"-3"-47"0,1 1-109 0,2 0-27 16,-2 3-27-16,3 2-45 0,-2-3-34 15,0 2-33-15,3 1-26 0,-2 1-20 0,-3 3-14 16,2 2-5-16,-4 6 4 0,-3 2 5 0,-2 4 1 15,-3 3 4-15,4 0 1 0,-6 4-1 0,6-1 3 16,-1 2-4-16,-3 3-1 0,6 2-6 16,-1-1-4-16,1-3-2 0,2-2-3 0,6-3 0 15,2-3-2-15,2-2 0 0,5-6 1 16,1-2-1-16,-1-1 4 0,4-3 1 0,1-3 1 0,3-1 1 16,2-1-4-16,0-3 0 0,5-2-2 15,-5-2-1-15,2-2 0 0,-2 2-1 0,-1-2 1 16,-4 0-2-16,-4-1 2 0,2-1 0 15,-3 3 0-15,-1 0 4 0,-4 3-2 0,-2-1 1 0,-1 1 0 16,-3 0 0-16,-2-2 0 0,-1 5-3 16,-3-2-2-16,-2 3-1 0,-6 0-2 0,4 1 3 15,-8 0 0-15,2 1 0 0,-5 0 0 0,6 0-2 16,2 2-5-16,0-1-10 0,5-1-30 0,2 5-78 16,3 0-201-16,6 1-688 0,7 3-567 0</inkml:trace>
  <inkml:trace contextRef="#ctx0" brushRef="#br0" timeOffset="183430.034">21256 12303 1 0,'-1'-2'322'0,"-4"-2"165"0,0-1-143 0,2 0-31 15,0 3-39-15,-2 1-60 0,5 1-50 16,-2 0-32-16,2 0-37 0,-1 0-36 0,1 0-31 15,0 0-21-15,0 2-2 0,0 1 7 16,0 2 6-16,0 0 12 0,0 3 10 0,0 1 11 16,0-1 7-16,0 3 1 0,-2 0-3 0,0 0-7 15,1 3-4-15,-1 0-9 0,0 2-4 0,-3 1-4 16,2 0-8-16,-4 0-2 0,2 0-5 16,-2-1-2-16,3 0-1 0,-3 2-1 0,-1-2 0 15,1 1-3-15,0 2 3 0,-1-4-5 0,3 3-2 16,0-3-3-16,-2 1-19 0,3-1-21 0,-1-3-53 15,0 0-88-15,4-3-164 0,0-1-415 0,2-1-757 16</inkml:trace>
  <inkml:trace contextRef="#ctx0" brushRef="#br0" timeOffset="183819.2383">21432 12344 697 0,'-3'-4'536'0,"0"-3"-131"0,-3 2-123 16,3 2-49-16,3 2-52 0,0 1-53 0,0 1-61 0,-1 1-39 15,0 3-21-15,-2 3-5 0,-2 4 8 16,-3 5 6-16,-3 4 2 0,0 1 3 16,1 3-2-16,-1 0 3 0,0 0-4 0,-2 2-2 15,1 0-2-15,0 1-7 0,4-3 0 0,0-2-2 16,2-3-3-16,4-3 1 0,2-3-1 0,1 0 1 15,-1-6-1-15,3 0 4 0,2-3 4 0,2-3 5 16,-1-2 9-16,1-2 0 0,0-3 0 16,5-3-5-16,1 0-5 0,-2-7-1 0,2 3-3 15,0-1 0-15,0 0-2 0,-4 1 4 16,-3 2-4-16,1 3 0 0,-4-1 5 0,-3 3-4 0,0 1 4 16,-2 1-1-16,0-2-5 0,-2 2 0 15,-2 0-8-15,-3 2-1 0,-3 1-3 0,-5 3 1 16,0 0 1-16,-2 2-2 0,1-1 2 0,-2-1-12 15,4 2-5-15,4-2-25 0,1 1-56 0,3 1-110 16,5-3-237-16,2 2-482 0,3-2-293 0</inkml:trace>
  <inkml:trace contextRef="#ctx0" brushRef="#br0" timeOffset="184360.0389">21700 12459 1 0,'-4'-2'0'0,"1"-2"268"0,2 1 148 0,-1 0-37 16,-2 0-31-16,1 0-57 0,1 1-47 0,1 0-39 16,0 0-38-16,1-1-25 0,0 0-25 0,1 1-23 15,1-1-18-15,-1 1-18 0,4-1-19 16,-2 3-19-16,0-1-7 0,5 1-7 0,0 3-3 16,-3 0 0-16,4 3-1 0,0 3-1 0,-2 2 0 15,-2 3 5-15,3-1-2 0,-4 4 2 16,0 1 1-16,-2 2-1 0,-4-1 3 0,-4 1 2 15,2-2 2-15,-4-1 3 0,-2 0-2 0,-1 2 3 16,-2-1-5-16,-4 1-1 0,2-4 1 0,-3-2 0 16,0-1 1-16,-1-1-2 0,5-2 0 0,-4-1-2 15,5-2 2-15,1-4 3 0,4 0 0 0,1-1 4 16,4-1 1-16,0 1 0 0,3-2 1 16,1 1-1-16,1 0-3 0,0-1-3 0,1-1-7 15,3-2-3-15,1 0-2 0,6-3 0 16,-1 2 0-16,7 0 0 0,-1 0-1 0,4 1-3 0,1-3 2 15,4 0-2-15,-2 1 2 0,4-1-1 16,1 0-8-16,1 2-5 0,0-3-12 0,-1 0-19 16,1 2-28-16,-2 0-44 0,-6 2-68 0,3-2-119 15,-6 2-246-15,2-1-382 0,-3 0-61 16</inkml:trace>
  <inkml:trace contextRef="#ctx0" brushRef="#br0" timeOffset="184692.1866">22164 12475 1 0,'-2'-4'691'0,"0"-1"-71"0,0-2-183 16,-1 2-83-16,-2 3-87 0,3 0-70 0,-3 2-60 15,0-2-51-15,-3 5-31 0,-1-1-18 16,1 5-7-16,-2 1 1 0,-4 3-4 0,3 3-2 0,-2 0-2 16,2 1-6-16,1 1-2 0,3 0-4 15,-1 1-2-15,6-3-4 0,1 1-1 0,2-3 1 16,0 2-1-16,7-4 7 0,-2-2 6 15,2 1-2-15,6-4 4 0,0-3-1 0,2-4 1 16,0-1-4-16,3-1-1 0,1-4-4 16,0 1-5-16,-2-2 5 0,-3-3-1 0,0 1 3 0,-1-2-1 15,-5 1-2-15,-3-2 0 0,-2-3 1 0,-4 1-1 16,0 0 2-16,0 0-2 16,-3 2 0-16,-3 1-2 0,0 4-2 0,-4-4 0 15,-4 3-3-15,2 1 0 0,-8 1-3 0,3 2 1 0,-5 2-2 16,1 0 0-16,-2 3-2 0,3-1-3 15,-1 2-10-15,4 3-43 0,5-1-92 0,3 1-244 16,4 3-735-16,8-2-456 0</inkml:trace>
  <inkml:trace contextRef="#ctx0" brushRef="#br0" timeOffset="186766.7038">24535 9385 1 0,'0'0'0'16,"0"0"0"-16,-1-2 0 0,-2 1 214 0,0 0 63 15,2 0-49-15,1 1-38 0,0-1-27 0,-1 1-25 16,1 0-20-16,-1 0-19 0,1 0-21 0,0 0-20 16,0 1-12-16,0-1-16 0,1 0-6 15,-1 0-3-15,0 0 0 0,0 0 6 0,1 0 12 16,-1 0 17-16,0 0 12 0,0-1 14 0,0 1-5 16,0 0-15-16,-1-1-14 0,1-1-15 15,0 1-3-15,-1 0-1 0,1-1 0 0,-1 2-3 16,0 0-6-16,1-1 1 0,-1 1-6 0,1 0 0 15,0-2-4-15,0 2-5 0,0 0 1 0,0 0-5 16,0 0-2-16,0 0-1 0,0 2-4 16,1-2-1-16,-1 0-1 0,0 0 0 0,0 0-1 15,0 0 2-15,0 0 2 0,0 0-2 0,0 0 5 16,0 0-2-16,0 0 1 0,0 0 0 16,0 0-4-16,0 0 0 0,0 0-3 0,0 0-2 15,1 0 3-15,-1 0 3 0,0 0 4 0,0 0 1 16,0 0 5-16,0 0-4 0,0 0 0 15,0 0 3-15,-1 0-4 0,1 0 1 0,0 0 1 0,0 0 0 16,0 0 2-16,1 0 2 0,-1 0 1 0,0 0-1 16,0 0 1-16,0 0-3 0,0 0-3 15,0 0 2-15,0 0-7 0,0 0 3 0,0 0-2 16,0 0 0-16,0-2 4 0,0 2 1 16,0 0 1-16,0 2 0 0,0-2 1 0,0 0 1 0,-1 0 4 15,1 0 10-15,0 0 6 0,0 0 4 16,-1 0 1-16,1-2-9 0,-2 1-7 0,2 1-3 15,0-1-4-15,0 1-1 0,0 1-2 0,0-1-4 16,-2 0 0-16,2 0 3 0,2 0-2 16,-2 0 7-16,0 0 3 0,0-1 0 0,0 1 6 15,-2 0-3-15,2-1 0 0,0 1 1 0,0 0-1 16,2-1 1-16,-2 0 1 0,0 1 1 0,2-4-3 16,-1 4 2-16,0-2 0 0,1 0-5 15,-1-1 3-15,3 1-6 0,1 0-1 0,-2-1 0 0,4 2-4 16,-1-1 0-16,2 1-2 0,0-2 1 15,1 0-2-15,-2 2 3 0,0 1-3 0,0-2-2 16,-1 4 4-16,-2-2-5 0,-1 1 0 0,0 2 0 16,-1 0-6-16,0 1 4 0,-1 1 0 15,1 1-1-15,1 2 2 0,-3 1 1 0,-3 2 1 16,0-1 1-16,0 6 3 0,-4-2-1 0,0 0 1 16,-6 2 2-16,3 0 0 0,-3-1-1 0,-2-3 0 15,2 1 0-15,1-3 2 16,-1 1 0-16,-2-3 2 0,4 0-4 0,1 2-1 0,-1-3 0 15,1 0 1-15,0 0 2 0,0-3 0 0,5 0-2 16,-2-1 0-16,1 0-3 0,4-1 0 0,1-2 2 16,1 1-4-16,0-1 2 0,0 1-5 15,0-1-1-15,0 2 1 0,-1 0 0 0,1-2 5 16,0 1-3-16,1-1 2 0,-1 1-2 0,0-1 0 16,1 2 3-16,-1-1 1 0,0-1 1 0,1 1 0 15,0 0 5-15,3-1 4 0,0 0 5 16,3-1 4-16,3 1-2 0,0-1-1 0,2 0-4 15,2-1-5-15,2 1 1 0,-2 0-4 0,1-1-1 16,-2 2-2-16,-3 0-2 0,1 0 2 0,-2 0-2 16,-2 0-2-16,-3 0 1 0,-2 2-4 15,3-2 0-15,-4 1 0 0,0-1-3 0,0 1-2 0,0 1-2 16,-1-2-7-16,0 1-17 0,1 0-17 16,1-1-31-16,1 0-37 0,-1-1-77 0,3 0-196 15,2-2-419-15,3 3-349 0</inkml:trace>
  <inkml:trace contextRef="#ctx0" brushRef="#br0" timeOffset="187046.0979">24845 9418 359 0,'-4'-3'655'0,"-3"-1"-176"0,1-2-108 16,-1 1-77-16,3 3-59 0,-1-1-60 0,2 1-50 15,0 2-45-15,1 0-31 0,0 0-26 0,1 1-18 16,1 2-4-16,-1 0 0 0,-1 3 3 0,-2 3 2 16,1 1 3-16,0 3 0 0,-1-1 3 15,1 1 1-15,0 2-2 0,-1-1 0 0,0 0-2 0,3 0 0 16,-2 1 2-16,-1-1-2 0,3 2 1 16,-1-1-1-16,0 0-3 0,-1 0 5 0,0-1-1 15,1-1-3-15,1 0-6 0,0 0-20 16,0-2-36-16,2-2-74 0,0-2-132 0,2 3-298 15,4-5-759-15</inkml:trace>
  <inkml:trace contextRef="#ctx0" brushRef="#br0" timeOffset="187521.2229">25059 9500 1 0,'-1'-1'0'0,"-1"-2"315"16,2 0 84-16,0 0-52 0,0 1-36 0,2 1-51 15,2-1-61-15,-1 0-42 0,1 0-45 16,1 0-26-16,-3 1-11 0,4-1-16 0,-2 0-3 0,2 0-10 15,-2 2-12-15,1 0-14 0,-2 0-12 16,1 3-8-16,0 0-4 0,-2 1 6 16,1 1 0-16,-1 2 0 0,-1-1 3 0,-1 6-3 0,0-2 3 15,-1 2 4-15,-1-2 3 0,1 3 3 16,-3-2-2-16,0 2 0 0,-1 0-3 0,-1-1 2 16,3-1 2-16,-4 1 1 0,2-1 2 0,-2 2-2 15,1-4 2-15,-1 1 0 0,0-2-1 0,0-1 0 16,2 1-4-16,-2-2-4 0,4-2-3 15,0-1-3-15,1-1 2 0,0-1-1 0,1-1 1 16,1 0-2-16,0 0 0 0,0 0 2 0,1 0 2 16,-1 0 5-16,0 0-4 0,2 0-2 15,0 0-1-15,0 0 0 0,1 0 0 0,4-1-6 16,3-1-7-16,6 0-19 0,2-2-25 0,2-1-46 16,1 1-71-16,6-1-86 0,-5 0-117 0,3 1-171 15,-2 0-158-15,-3-3 142 0,-6 2 560 0</inkml:trace>
  <inkml:trace contextRef="#ctx0" brushRef="#br0" timeOffset="188564.9274">24995 10081 430 0,'-4'-3'760'0,"0"-2"-258"0,1 0-201 0,2 3-59 16,2 1-46-16,-1-1-34 0,0 0-40 16,1 1-31-16,1-1-27 0,2 1-24 15,0 1-16-15,-1-1-10 0,3 1-6 0,0 1-4 0,-1 0-3 16,4 3-2-16,-2 0 0 0,-3 1 2 0,2 3-1 16,-3 0-1-16,-2 1 0 0,-1 2 1 15,0 1 1-15,-2 1 3 0,-3 1 2 0,-1 1 1 16,-2 0-1-16,-4-1 2 0,1 2-3 15,-3 1 3-15,1-6-4 0,-1 1-1 0,0-1 0 0,-1-1-2 16,0-2 4-16,2-1-1 0,1-1 1 16,4-1 0-16,3-2-3 0,0-3-1 0,4 1-4 15,1 0 1-15,0 0-3 0,1-1 0 0,0 0 2 16,5-1-3-16,3 1 5 0,5-1-1 16,6 0 0-16,8-1 0 0,2-4-4 0,-1 3-1 15,-1-2-1-15,0 0 2 0,-1 1 1 0,-4-4 5 16,-5 3 4-16,0-1-2 0,-7 1 3 0,-2 1 1 15,-3-2-2-15,1 0 7 0,-4 3-3 16,3-4 2-16,-5 1 0 0,0 2 3 0,-2-1 1 16,0 0 1-16,0 2 1 0,-4-2-5 0,3 2-1 15,-1 0 1-15,-2 1-1 0,2 1 0 0,-2-1 0 16,2 1-2-16,1 1-4 0,-1 0 0 0,-2 2-4 16,3 0 0-16,-1 2 2 0,-2-1-3 15,2 3 0-15,1 0 0 0,0 1-3 0,4 0 6 16,1 3-2-16,4-4 0 0,-2 0 0 0,5 0-3 15,1 0 3-15,4-2 1 0,-2-2 0 0,-1-2 2 16,1 0 1-16,0 0-2 0,-5 0 0 0,-2-1 3 16,1 0 1-16,-4 0 2 0,-1-1 4 15,0 1-3-15,-2 1 0 0,0 0 2 0,0 0-2 16,0 0-3-16,0-1-2 0,-2 1-6 0,2 1-5 16,-2 0 3-16,1 3-6 0,-2-3 7 15,-3 6 2-15,2 0-1 0,-2 1 7 0,-3 1-5 16,1 1 2-16,2 2 0 0,-1 2-4 0,0 1 1 15,1 0-2-15,-1 2-10 0,4 4-46 0,-4-1-110 16,0 6-383-16,-1 0-1082 0</inkml:trace>
  <inkml:trace contextRef="#ctx0" brushRef="#br0" timeOffset="197251.5973">24421 10035 1 0,'-4'-2'0'0,"2"1"0"16,-2-2 342-16,-2 0 33 0,3 1-77 0,1 0-53 15,-2-1-41-15,3 1-26 0,-1 1-21 16,0-2-16-16,-1 2-12 0,1 0-11 0,1 1-7 16,1 0-7-16,-1-1-5 0,1 1-6 0,1 0-5 15,-1-2-8-15,0 2-10 0,1-2-12 16,1 2-13-16,1-1-10 0,-1-3-11 0,0 3-7 15,5-2-4-15,0 0-5 0,0 1 1 0,3 0-4 16,3 1-3-16,-3-1-2 0,2 2-1 0,0-1 2 16,-2 1 0-16,0 1 2 0,0 1-4 0,-1-1-1 15,-3 2 0-15,2 1-1 0,-3-1 4 16,-1 2-1-16,-2 0-2 0,0-2 0 0,0 3-1 16,0 0 2-16,-2 4 3 0,-4-2 2 0,2 2-2 15,1 3 1-15,-7-1-1 0,4 0 0 0,-4 1 4 16,-1-2-3-16,-1 0 1 0,4-1-1 15,-3-1-3-15,1 0 2 0,-2 0 0 0,1 1 2 16,0-2 0-16,-1-1 0 0,0 3-1 0,0-4-1 16,-1 2 2-16,1-4 2 0,0 4-3 15,-1-3 4-15,6-2-8 0,-2 1 1 0,1-2 2 16,4 0-5-16,2-1 6 0,-1 2-2 0,2-3-2 16,-1 0 1-16,0 0 0 0,1-3 1 0,0 3 1 15,3 0 1-15,0 0-1 0,1-1-1 0,0 1 1 16,3-2 1-16,0 2 2 0,-3-1-1 15,5 0-2-15,0 0 3 0,1-2-4 0,6 1 3 16,-4-1-2-16,5 1-3 0,-5-1 0 0,3 0-2 16,-2 0 0-16,-4 1-1 0,0 1 1 0,0 0-6 15,-1 0-12-15,0-1-11 0,-3 1-29 0,-1-1-35 16,-2 1-55-16,2-2-94 0,-2 1-197 0,-2 2-457 16,5-3-277-16</inkml:trace>
  <inkml:trace contextRef="#ctx0" brushRef="#br0" timeOffset="197538.226">24747 9958 1169 0,'-1'-4'518'0,"-2"0"-131"0,1 0-104 0,1 2-50 16,2 2-57-16,-2 0-48 0,1 0-59 15,0 1-41-15,0 0-19 0,0 3-2 0,-1 1 5 0,0 4 10 16,-1 1 7-16,1 1 6 16,-4 3-3-16,3-1-1 0,-5 4-2 0,4 0-5 0,-5-1 1 15,-2 4-4-15,0 1-7 0,-3 1-1 16,1 3-6-16,-3-2 1 0,3 0 0 0,1-4 0 16,-1 0-1-16,3-2-2 0,-1-3-5 0,2 1-3 15,1-2 1-15,3-3-9 0,1 1-18 0,0 0-54 16,1-2-104-16,4 1-265 0,2-1-1072 15</inkml:trace>
  <inkml:trace contextRef="#ctx0" brushRef="#br0" timeOffset="198816.4352">16543 10794 956 0,'0'-2'357'0,"-2"1"-2"0,2-3-108 0,4 3-41 16,-2 1-43-16,0-2-70 0,4 1-35 0,-3 1-22 16,0 0-13-16,5 2-12 0,0-1-2 0,1 2-3 15,-1 1 0-15,3 0-2 0,-4 2-1 16,3 1 0-16,-1 1-4 0,0 0 1 0,-1 2 2 16,-3 1-2-16,2 0 2 0,-4 1-1 0,3-1-2 15,-4 2 0-15,0-1 3 0,1 0 0 16,-3-1 3-16,-3 1 3 0,1-4-1 0,1 4 3 15,-3-2 1-15,-1-1-1 0,1 0 6 0,-3-1-3 16,-1-1 3-16,3 1 1 0,-2-2 0 0,-1-3 2 16,4 2-2-16,-4-2-1 0,5-1-3 0,1 1-3 15,-2-3-2-15,4 1-3 0,0-1 3 0,0 0-1 16,1 0 6-16,2-1 5 0,-1 1 7 16,1-4 8-16,6 0-3 0,2-1-4 0,6-1-9 15,2-1-9-15,5-2-5 0,-1 0-2 16,7 1-2-16,-1-3-5 0,0 1-9 0,0 0-15 15,1 1-36-15,-4-3-59 0,3 5-111 0,-2-2-271 16,-5 0-443-16,0 2-62 0</inkml:trace>
  <inkml:trace contextRef="#ctx0" brushRef="#br0" timeOffset="199011.2399">17068 10708 99 0,'0'-6'735'0,"-1"-4"-78"0,2-1-208 16,-1 5-82-16,1-2-78 0,1 4-78 0,-2 1-58 15,0 1-55-15,0 4-39 0,0-2-30 0,0 2-18 16,0 0-4-16,0 3-5 0,0 5 4 16,0 2 7-16,0 5 4 0,-2 3 3 0,0 4-2 15,-6-1-3-15,2 3-3 0,-5 2-3 16,-3 1-2-16,0 5-8 0,-2 0-21 0,2 5-61 16,-1-4-110-16,2 0-265 0,2-4-980 0</inkml:trace>
  <inkml:trace contextRef="#ctx0" brushRef="#br0" timeOffset="199522.266">15677 10878 231 0,'-1'-4'838'15,"0"-2"-364"-15,0 0-89 0,1 2-106 0,1 4-51 16,0 0-67-16,-1 0-63 0,0 0-45 0,0 2-29 15,0 3-16-15,1 0-3 0,0 4 1 16,2 4 6-16,-2 2 3 0,-1 4 5 0,-1 2 8 16,-3 3-2-16,2-1 0 0,-1 2-7 0,-2-2-9 15,1 0 2-15,-4 0-1 0,5-1 1 16,-3-1-1-16,2 1-6 0,-2-2-4 0,2-1-5 16,-3-1-12-16,3 0-32 0,-2-2-59 15,5-4-116-15,-1 0-210 0,3-4-501 0,0-3-298 0</inkml:trace>
  <inkml:trace contextRef="#ctx0" brushRef="#br0" timeOffset="199944.9817">15858 10851 1352 0,'2'-7'415'0,"4"-4"-93"0,-3 2-110 16,3 4-58-16,-1 3-37 0,-1 1-41 0,-2 2-44 0,1 1-21 15,-1 2-4-15,5 2 1 0,0 2 6 16,0 2-4-16,2 3-2 0,-1 3-2 0,0 2-4 16,-3 3 6-16,2 1 1 0,-5 1 1 0,3 2-1 15,-3 1-2-15,-2 0-4 0,-1 1 2 0,0 1 3 16,-5-2-1-16,3 2 3 0,-4-5 0 16,-2 1-5-16,4-3 3 0,-4-2-1 0,1-2-1 15,-1-2 2-15,3-2-2 0,-1-4 0 0,0 0-1 16,2-3 2-16,0-1-4 0,3-3 0 0,2 0-1 15,0-2-3-15,0 0 5 0,1 0 6 16,4-1 8-16,2-1 7 0,6-2 0 0,3-2-4 16,6-3-7-16,5 1-5 0,3-1-4 0,0-2 1 15,2 0-3-15,-1 1-2 0,-1 1 2 0,-1 4-2 16,-7 0 3-16,-2 1-3 0,-2 1-1 0,-6 1 1 16,-1 2-2-16,-4 0 1 0,-4 0 0 0,-3 0-1 15,0 2 1-15,0-2-1 0,0 0 2 16,0 0 2-16,0 0 0 0,0 0 2 0,0 0-5 15,0 0-2-15,-1 0-5 0,1 1-7 0,0 2-31 16,1-1-100-16,0 0-294 0,5 1-1157 16</inkml:trace>
  <inkml:trace contextRef="#ctx0" brushRef="#br0" timeOffset="201549.2322">21641 13111 1 0,'-2'-1'0'0,"-6"-1"1"16,2-3 455-16,2 2-47 0,3 0-84 16,0-1-74-16,1 1-60 0,0-1-43 0,2 2-23 15,-1-2-15-15,4 2-10 0,-2-3 0 0,3 2-6 16,-1-1-9-16,-2 0-11 0,4 0-13 15,0 1-13-15,-2-2-10 0,4 2-7 0,1-1-9 16,-2 2-4-16,1-1-5 0,-4 0-6 0,3 2-4 16,0 1-2-16,-2 0-3 0,0 3 0 15,-3-1-2-15,2 0-1 0,-2 3 0 0,-2 0 3 16,2 5-1-16,-1-1 5 0,-2 3 2 0,-2-2-2 16,-2 3 2-16,0 1 0 0,-3 2 0 0,-3 2 4 15,0-2-1-15,0 1 2 0,-3 0-4 0,-3-2 0 16,3 2 0-16,-3 1-1 0,3-3 2 15,3-4-3-15,1 0 1 0,3-3-2 0,0-3-2 16,4-1 2-16,1-2 1 0,-1-2 3 0,2 0 6 16,2-1 11-16,-1 1 7 0,0-1 7 0,1 0-1 15,3-2-10-15,0 0-10 0,4-1-6 16,0-2-7-16,4 1 1 0,-1 0-1 0,4 1 0 16,0-1-2-16,0-2-1 0,-1 2-1 15,3 1-1-15,0 2-2 0,2-1-7 0,-1 0-10 16,-1 1-16-16,-1 0-34 0,2 0-63 0,0 1-106 0,-2 0-234 15,-3 0-423-15,1-2-192 16</inkml:trace>
  <inkml:trace contextRef="#ctx0" brushRef="#br0" timeOffset="201782.9678">22039 13019 414 0,'-1'-4'605'0,"1"-3"-96"16,-1-3-135-16,2 3-59 0,-1 4-51 0,0 0-75 15,0 3-61-15,0 0-60 0,0 0-43 0,0 3-19 16,0 2-6-16,1 2 7 0,0 4 10 16,-1 2 3-16,2 2 5 0,0 1 3 0,-2 0 3 15,0 4 3-15,-2-2 1 0,-1 3-3 0,1-1-5 16,-2-1-5-16,-2 3-7 0,2 1-2 16,-2 0-1-16,-2 1-5 0,5-1-3 0,-4 2-6 15,4-1-15-15,0 1-41 0,-1-1-92 0,2-1-240 16,2-1-746-16,0-3-336 0</inkml:trace>
  <inkml:trace contextRef="#ctx0" brushRef="#br0" timeOffset="205350.6113">20993 13230 1 0,'0'0'0'16,"1"0"0"-16,-1-1 0 0,0 0 0 15,0 1 0-15,0 0 0 0,0 0 0 0,0 0 0 16,0 0 0-16,-1 0 0 0,1 1 0 0,0-1 104 15,0 0 111-15,0-1-52 0,0 0-48 0,1-1-17 16,-1 1-5-16,0 0-1 0,2 0 9 16,-1 0 9-16,1-2 16 0,-2 3 7 0,2 0-8 15,-2 0-14-15,0 0-12 0,0 0-13 0,0-2-15 16,0 4-15-16,0-2-18 0,0 0-16 16,0 3-13-16,0-3-10 0,0 1-1 0,-2 0 4 15,0 0 9-15,2 0 14 0,-1 1 9 0,-1-1 7 16,2-1 6-16,-1 1 4 0,1-1 0 0,0 1-1 15,0-1-4-15,0 0-12 0,0 0-9 0,0 0-10 16,0 0-7-16,0 2 2 0,0-1 5 0,0 0 6 16,0 0 5-16,0 1 1 0,0-1-2 15,0 1 2-15,0 1-2 0,0 1 0 0,-1 0-1 16,0 0-4-16,1 1-1 0,-2 3-2 0,-1-3-1 16,0 4-1-16,2-2-3 0,-1 1-2 15,1 0-2-15,0 1-1 0,-1 2 0 0,1-4-3 16,-1 2 2-16,1 1-2 0,1-2-1 0,0 2 3 15,0-2 0-15,0-1 2 0,0 1 3 0,0-2-1 16,0-1-1-16,0 1 1 0,0 3 1 16,-1-4-2-16,1 2 2 0,0 2-3 0,0-3-2 15,-1 3 2-15,1 2-1 0,-1-3 0 0,0 2-2 16,-1-3 1-16,1 3-2 0,-1-2-1 16,2-2 3-16,0 0-5 0,-1-1 3 0,1 0-2 15,0-2-1-15,1 0 4 0,-1 0-3 0,0-1 1 16,0-1 1-16,2-1-1 0,-2 1-1 0,0-1 1 15,0 0 0-15,0 2-1 0,0-2 2 16,0 0-2-16,0-2-1 0,0 2 0 0,0 0-7 16,0 0-13-16,0-1-30 0,1-1-57 0,-1-1-86 0,2 0-226 15,1-3-494-15,2 1-357 16</inkml:trace>
  <inkml:trace contextRef="#ctx0" brushRef="#br0" timeOffset="205827.2138">21176 13200 1 0,'-2'-2'385'0,"-1"-1"49"16,-3 1-59-16,4 1-34 0,2 1-68 15,0-1-66-15,0 2-43 0,0-1-34 0,1 0-13 16,-1 0-17-16,1-1-12 0,-1 1-11 0,-1 0-12 16,1 0-9-16,0 1-13 0,1-1-8 0,-1 1-8 15,0-2-6-15,0 1-3 0,0 0-4 16,1 0-2-16,-1 1 0 0,3-2-2 0,0 1 1 16,0-1-4-16,4 1 0 0,0 0-3 15,0 0-2-15,4 0 2 0,2 1-5 0,-1 0 4 16,-1 2-3-16,0 1 0 0,-2-1 2 0,1 0-4 15,-5 2 2-15,2-1-1 0,-2 3-1 16,0 0 2-16,0-2 1 0,-1 2 1 0,-2 0-2 16,-2 0 3-16,0 2-2 0,0-1 0 0,0 2 3 15,-2 1-4-15,-1-1 2 0,-1 1 1 0,-1 2 0 16,-1-2 1-16,1 2 1 0,0 1-1 0,-1-2-1 16,-1 0 3-16,-1 0-2 0,0 1-3 15,3 0 2-15,-4 2-6 0,1-3 4 0,2 2 2 16,0-3-1-16,-2 0 3 0,4-1-4 0,-1-2-1 15,3-1-1-15,1 0-6 0,-1 1-17 0,0-2-32 16,2 0-59-16,0-1-110 0,2-1-170 0,0 1-488 16,1-4-508-16</inkml:trace>
  <inkml:trace contextRef="#ctx0" brushRef="#br0" timeOffset="206033.4032">21144 13457 746 0,'-1'2'458'15,"-1"-2"-89"-15,1 0-71 0,4-2-58 0,-2 0-63 0,3-1-74 16,2-1-55-16,3-1-30 0,7-1-8 0,3-1-7 16,6-1-20-16,2 0-26 0,6-1-170 0,1 1-631 15,5-2-508-15</inkml:trace>
  <inkml:trace contextRef="#ctx0" brushRef="#br0" timeOffset="206887.7936">17359 13630 410 0,'0'-3'459'0,"0"-2"-55"0,0-1-100 15,1 3-20-15,0-1-16 0,0 2-59 16,-1 0-49-16,0 2-49 0,0 0-40 0,0 2-34 16,0-1-24-16,0 1-7 0,-1 2 3 0,1 1 6 15,1 2 11-15,-1 2 2 0,0 2 6 0,0 1 2 16,-1 3-3-16,-1 0 3 0,-1 2-5 0,-1 1-3 15,3 0-4-15,-1 0-5 0,0 1-3 16,-2-1-1-16,2-3 0 0,0 1-4 0,-2-2 1 16,2-2-5-16,1 0-3 0,0-2 1 0,1-2-1 15,0 0 1-15,1-2-1 0,-1-1-3 16,1 0-1-16,3 1-6 0,-1-4-8 0,-1 1-21 16,4-3-36-16,-2 0-63 0,6 0-124 0,-1-3-305 15,0-1-562-15,2-3 178 0</inkml:trace>
  <inkml:trace contextRef="#ctx0" brushRef="#br0" timeOffset="207188.8564">17497 13608 512 0,'-2'-4'452'0,"2"-3"-15"0,2 0-125 0,1-1-19 16,2 0-45-16,4 0-69 0,1 0-50 0,1-2-39 15,3 1-16-15,1 0-16 0,3 1-9 16,-2 1-10-16,2 3-10 0,1 0-5 0,-4 0-7 16,2 4-4-16,-1 4-2 0,-3 0-6 0,-1 3-1 15,-3 1-1-15,1 1 3 0,-2 3-1 0,-1 2 1 16,-1 0-2-16,-1 5 0 0,-1-2 1 0,-2 0 1 16,-2 1 2-16,0 1-2 0,0 0-1 15,-2 1 0-15,-1 0-2 0,0-3 0 16,0 3-2-16,2-2-2 0,-1-1-7 0,1 0-16 15,-2-4-25-15,0-1-51 0,0-2-94 0,-1 0-153 16,1 0-385-16,1-2-568 0</inkml:trace>
  <inkml:trace contextRef="#ctx0" brushRef="#br0" timeOffset="207377.9437">17565 13801 441 0,'11'-5'361'0,"2"-3"-6"0,5-1-74 16,9-1-29-16,-2-2-49 0,3 3-76 0,3-2-52 15,1 3-38-15,0 1-21 0,3-2-12 0,-2 1-19 16,1 1-65-16,1-1-257 0,-2 0-524 0,3 0 3 16</inkml:trace>
  <inkml:trace contextRef="#ctx0" brushRef="#br0" timeOffset="209047.3303">16660 13693 1 0,'-2'0'0'0,"-3"-2"0"0,2 0 0 16,0-2 36-16,-2 3 246 0,3-1-43 0,-1 0-20 16,0 1-17-16,0-2-11 0,1 1-18 0,1 1-5 15,-1-1 0-15,-2 2-7 0,3-1 0 16,1 1-15-16,0-1-9 0,-1 1-13 0,0-1-12 0,1-1-6 16,-1 2-20-16,1-1-19 15,0 2-21-15,0-1-19 0,0 0-12 0,0 2-9 0,0-1-2 16,0 1-3-16,0 3 1 0,0 3 5 0,0 2 0 15,-1 1 2-15,1 2 0 0,-1 1 1 16,-3 2 0-16,3 0 0 0,0 2 3 16,1 0-2-16,0-3 2 0,0-1 0 0,-1 0-3 15,0-2 3-15,0 1-3 0,0-1 1 0,0 0-1 16,-2-2-1-16,2 1-4 0,0-3 0 0,1-2 0 16,-1 3-2-16,0-2 2 0,0 0 0 0,-2-2-5 15,0 3 2-15,2-1-7 0,-1 1-19 0,0 1-41 16,-3 0-77-16,3-2-147 0,1 1-282 15,0-3-414-15,1-2-18 0</inkml:trace>
  <inkml:trace contextRef="#ctx0" brushRef="#br0" timeOffset="209507.477">16719 13663 1 0,'-1'-5'68'0,"1"-3"378"16,1-1-44-16,0 1-50 0,2 2 0 16,3-1-49-16,-3 2-85 0,2-1-57 0,0 0-46 15,-1 0-32-15,0 2-21 0,0 0-18 0,2 3-17 16,-2 0-9-16,3 1-9 0,-4 2-6 16,4 2 3-16,-4 1-4 0,5 5 2 15,-2-2 2-15,0 4-3 0,2 1 2 0,-5 2-1 0,3-1 0 16,-4 3 1-16,0-1 2 0,0 0 2 0,-4 1-1 15,0 0 3-15,1 1-3 0,-1-4-1 16,-1-1 0-16,0-3-4 0,2 0 2 0,-1-5 0 16,0-1 2-16,-2-1-1 0,4-3 3 0,0 0 0 15,4 0-1-15,-3 0 2 0,1-3-2 0,1 0 1 16,5-2-1-16,2-3-6 0,1 2 1 0,0 1-3 16,4 0 0-16,-3 0 1 0,0 3-2 15,-3 2 1-15,-2 1-1 0,-2 0 2 0,2 4-2 16,-3 0 1-16,2 0 1 0,-2 4-2 15,-1-1 5-15,0 0 1 0,-2 5 0 0,-2-4 7 16,-2 4 1-16,0 0 5 0,-4 2 3 0,-2-3 3 16,-1 4-3-16,-5-1-1 0,0-3 0 15,-3 3-7-15,-3-2 1 0,1 2-5 0,-3-3-3 16,0 1 3-16,2-2-6 0,4 0-1 0,1-3-6 16,5 1-30-16,2-4-93 0,5-2-280 0,2-2-1050 15</inkml:trace>
  <inkml:trace contextRef="#ctx0" brushRef="#br0" timeOffset="211940.5122">11581 10573 1 0,'-3'-3'296'16,"-3"0"261"-16,0-2-137 0,0 3-77 0,2 0-53 16,0 1-77-16,2 0-41 0,0 1-44 15,1-1-39-15,0 2-35 0,1-1-23 0,0 0-15 16,0 1-8-16,0 2 4 0,-1 0 3 0,1 4 7 15,0 1 12-15,-2 1 6 0,2 0 4 0,0 3 1 16,0-2-5-16,0 3-2 0,-1-1-6 0,1 1-4 16,-2 1-4-16,2 2-4 0,0 0-3 15,-3-1-6-15,2 1 4 0,-3 0 1 0,1-3-1 16,1 0 2-16,0-2-8 0,-1 2-2 16,1-2-3-16,1-2 2 0,1 1-1 0,-2-2 0 0,2 1 0 15,0-4-4-15,0 1 2 0,0 1 0 16,0-3-1-16,2-1 0 0,-2 1-10 0,1-1-12 15,0 0-24-15,0 3-47 0,2-3-63 0,-1-1-121 16,0-1-329-16,4-2-904 0</inkml:trace>
  <inkml:trace contextRef="#ctx0" brushRef="#br0" timeOffset="212323.1576">11622 10542 266 0,'0'-5'546'0,"1"-2"-60"0,1-1-128 0,1 1-49 0,1 0-47 15,0 2-83-15,-1 1-65 0,1 1-50 16,2 1-31-16,-1 1-16 0,5 2-8 0,0 1-2 16,2 3-5-16,1 2 1 0,-2 1 1 0,2 2 2 15,-2 1-1-15,-1 1-2 0,-1 2 0 16,-1 1-3-16,-4-1 4 0,1 2 3 0,-2 1 2 15,-3-1 6-15,-3 0 2 0,-2 3 5 0,-1-1 3 16,-5 0 1-16,-2 1-1 0,-2-1-4 0,-2-3-6 16,1 0-4-16,1 0-3 0,3-4 0 15,1-1-2-15,4-4 1 0,3-2-8 0,2-3-1 16,0 1 1-16,4-1 0 0,-1-1 5 0,1 1 1 16,3-1 4-16,3 0 1 0,5-2 1 0,6-1-3 15,7-1-5-15,3-5-5 0,3 3-8 0,1-2-7 16,-3-1-10-16,1 1-20 0,-5 2-23 15,-2-1-39-15,-7 0-58 0,-2 2-103 0,-3 2-216 16,-3 1-372-16,-4 1-25 0</inkml:trace>
  <inkml:trace contextRef="#ctx0" brushRef="#br0" timeOffset="212996.02">10647 10753 1 0,'-5'0'0'0,"-5"1"352"16,0-1 48-16,1 1-49 0,2 0-67 16,2 0-59-16,1 0-36 0,1 1-35 0,3-2-28 0,0 0-29 15,0 0-22-15,0 0-8 0,2 0 0 0,-1 0 4 16,1-2 2-16,0 1-1 0,1-1-7 15,6 0-10-15,0-1-6 0,3-1-10 0,4 0-6 16,-1-1-8-16,5 1-7 0,1 1-6 0,1 2-4 16,-1 0-2-16,0 2-3 0,-3 1-1 0,1 2-3 15,-5 0 1-15,0 6 0 0,0-2-1 0,-5 4 3 16,-1-3-4-16,-2 4 2 0,0-3-1 16,0 1 0-16,-2 1 2 0,-3-1 2 0,2 0 1 15,-1-2-1-15,-2 2 3 0,1-1 0 16,-1 1-2-16,-1 1 4 0,1 1-3 0,-2-1 0 0,1-1 2 15,-1-2-1-15,-1 2 3 0,1 1 2 16,-4-1-3-16,3 0 0 0,-2-2 1 0,1 3-3 16,-1-3-1-16,-1 1-1 0,0 0-7 0,1-2-7 15,-1 3-12-15,-1-3-27 0,0 1-40 16,0 1-69-16,1-3-111 0,2-2-221 0,0-1-395 16,0 0-172-16</inkml:trace>
  <inkml:trace contextRef="#ctx0" brushRef="#br0" timeOffset="213233.1799">10675 11007 527 0,'0'-1'651'16,"0"-1"-190"-16,2 1-118 0,0-2-91 0,2 1-58 15,-2-2-65-15,6 0-43 0,3-1-23 0,3-2-12 16,4 0-8-16,4-2-7 0,4-1-10 15,3 2-8-15,2-1-8 0,-1-1-3 0,1 2-3 16,0-1-4-16,-1 4 2 0,-2 0-5 0,1 0-2 16,-1 2-5-16,-4 2-13 0,0-1-21 15,-4 1-46-15,-1 1-109 0,-5 1-256 0,1 1-579 16,-1-1-5-16</inkml:trace>
  <inkml:trace contextRef="#ctx0" brushRef="#br0" timeOffset="217525.0079">12301 13354 1 0,'-4'-3'164'0,"-1"-3"154"0,0-1-64 15,0 2-19-15,-1 2-16 0,-2 1-47 0,2 1-33 16,1 0-16-16,-1 1-6 0,2-1 2 15,0 1 1-15,1 0-8 0,0 0-16 0,2 0-23 16,-2 0-19-16,3 0-19 0,3 1-13 0,-3-1-11 16,0 0-11-16,0 1 0 0,1 1 0 15,-1-1 2-15,1 6 8 0,1 0-1 0,-1 0 4 0,1 1 3 16,-1 1 4-16,-1 0 7 0,-1 4 2 16,-1-2 5-16,1 3-3 0,1-1 1 0,-3 2-2 15,-1-1-4-15,2 3 0 0,1-1-7 0,-2-1-3 16,2 2-1-16,0-2-4 0,1 0-1 15,-2 1-5-15,4-2 1 0,-2 0-4 0,1 0 3 16,0-2 1-16,0 1-3 0,1-2 5 0,-1 0-4 16,0-2 0-16,-1 1 1 0,1-2-3 0,2 1 1 15,-3 0-1-15,1-1 0 0,-1 0-2 0,0 1 1 16,0-2-1-16,0 0-7 0,0 0-3 0,-1 2-20 16,1-2-28-16,0 0-49 0,0-1-80 15,0 0-116-15,1-3-249 0,2-1-282 0,1-2 105 16</inkml:trace>
  <inkml:trace contextRef="#ctx0" brushRef="#br0" timeOffset="217879.6889">12392 13415 1 0,'-3'-7'53'0,"-1"-1"494"0,2-2-116 16,1-1-56-16,1 3-36 0,1 1-71 15,-1-3-55-15,2 3-54 0,1 1-42 0,-1-1-32 0,1 3-29 16,3 1-24-16,0-1-17 0,2 3-7 16,-1 1-6-16,3 1-1 0,1 3-1 0,2-1 1 15,0 4 0-15,3 2-1 0,-1 0 2 0,1 5-4 16,-3-1 2-16,1 5 1 0,0 0-2 16,-4 1 1-16,0 1 1 0,-2 2 2 0,-4 0-2 15,-3-1 5-15,-1 0 3 0,-2-2-2 0,-4-1 8 16,-3 2-3-16,0-4-2 0,0 1 2 0,0-4-6 15,1-3 1-15,2-3-1 0,2-4-1 0,4-1 1 16,0-1-5-16,0-2 1 0,1-1 0 16,4 0 7-16,4-3-1 0,6-3-1 0,5-3 0 15,6-2-13-15,4-3-2 0,4-1-14 0,2-2-20 16,2 3-31-16,1-1-54 0,-2 1-81 16,-3 2-167-16,-3 0-365 0,-4 3-504 0</inkml:trace>
  <inkml:trace contextRef="#ctx0" brushRef="#br0" timeOffset="218750.5242">11199 13562 1 0,'-2'-1'0'0,"1"-2"172"0,-1 0 229 0,0-1-45 15,1 3-10-15,1-1-42 0,-1 1-55 16,2 2-58-16,-1-1-61 0,1 2-58 0,-1-2-45 16,2 0-23-16,-2 0-6 0,2 1 7 0,2 3 9 15,1-1 12-15,1 0 5 0,3 1 4 0,-1 0 0 16,2 1-3-16,2 1-4 0,2 1-5 0,-2-1-5 16,1-1 0-16,0 5-4 0,-1-3 0 15,-1 0-3-15,-1 4-1 0,2-4-1 0,-1 1-2 16,0 1 1-16,-1-1-3 0,3 1-1 0,-5 0 0 15,1-1-2-15,0 2 2 16,-4-1 1-16,0-1 0 0,1 3 3 0,-4-1-3 0,0-1 4 16,-1 2 2-16,-1 2 4 0,-1 0 3 0,-3 0 1 15,-4 2-1-15,1-1-2 0,-4 0-1 0,1-3-2 16,-2 1 0-16,-1-3-4 0,0 0-1 0,0-2 1 16,0-4 0-16,3 0 4 0,-2-3 0 15,1-2 0-15,2-1-1 0,-1-3-5 0,0 0 2 0,0-2-3 16,-1-4-1-16,2 1-2 0,2-3-3 15,0-4-1-15,1-1-1 0,1-1 0 0,3-5 2 16,0 3-1-16,4 0 1 0,3-2-2 16,0 2-1-16,5 0 3 0,0-1 1 0,2 1 3 15,2 0-2-15,-2 0 3 0,1 2 1 0,-1 2 1 16,-1-1 6-16,-1 3-3 0,-1 4 1 0,-1-1 0 16,0 5-2-16,-4 0 8 0,0 1 4 15,-3 3 4-15,-1 1 1 0,0 1-2 0,-3-2-3 16,1 2-5-16,-1-3-3 0,-4 4-5 0,0 0-3 15,-2 0-4-15,-4 2 0 0,0 0-1 16,-9 3 0-16,4 0 1 0,-7 2-2 0,0 1 0 16,3 0 0-16,1 0-2 0,4-2 3 0,3 2-2 15,0 2 0-15,4-2-5 0,2 2-12 0,2 0-22 16,2-1-67-16,3 2-143 0,2-2-463 0,4-1-902 16</inkml:trace>
  <inkml:trace contextRef="#ctx0" brushRef="#br0" timeOffset="219887.73">6611 11572 1 0,'1'-1'58'0,"-1"-2"280"15,0-1-28-15,0 0 4 0,1 1-34 0,2 1-38 16,1-1-41-16,-2-1-50 0,5 2-34 0,-3-1-23 16,5-2-18-16,2 2-13 0,5-2-7 15,-2-1-8-15,8 1-9 0,0 1 0 0,3 0-7 16,-3 2-3-16,-1 1-3 0,0 0-7 0,-1 1-4 16,-1 1-4-16,0 1-4 0,-3 3 1 0,0 1-3 15,1 1 0-15,-5 3-2 0,4-1 1 16,-6 4-1-16,1 0 5 0,-2 3 7 0,-1 1-4 15,-1-1 4-15,0 1-1 0,-3 3 2 0,-2-3 4 16,-1 4-2-16,-1-4-1 0,2-3-6 16,-2 0 0-16,-2-2-1 0,1-1 4 0,-1 0 9 15,0-1-4-15,0 1 2 0,-3-3-6 0,3 2-9 16,-3-2 1-16,1 1-8 0,-4 0-19 16,2 1-44-16,-1-1-97 0,-2 0-182 0,3-3-431 15,1 1-727-15</inkml:trace>
  <inkml:trace contextRef="#ctx0" brushRef="#br0" timeOffset="220062.4071">6879 11744 1 0,'6'-5'463'0,"-1"-1"2"16,3-1-142-16,6-2-41 0,0 3-63 15,3-2-64-15,1-2-65 0,4 0-36 0,2 0-24 16,4-1-14-16,-4 2-10 0,5-1-8 0,-2 2-3 15,-3-1-14-15,-1 1-51 0,-1 2-172 0,0 0-430 16,-5 1-421-16</inkml:trace>
  <inkml:trace contextRef="#ctx0" brushRef="#br0" timeOffset="220780.1671">6250 11589 59 0,'-5'-3'561'16,"2"1"-121"-16,-5-2-65 0,3 0-70 0,1 1-64 16,1 2-53-16,-2 0-41 0,3 0-38 0,1 1-34 15,0 0-29-15,0 0-25 0,-1 1-11 0,1 1-4 16,-3 3 0-16,3 0-1 0,-2 1 1 15,-2 1-1-15,3 3 1 0,-1 0 0 0,-1 4-3 16,1-1 2-16,1 3 4 0,-4 1 0 16,3 1 5-16,1 3-1 0,-1-3-3 0,1 0 0 15,4-5-4-15,-1-1 0 0,3-3 1 0,-1 0 2 16,5-3 8-16,-3-1 4 0,1-3 7 16,2-2 5-16,2 0 3 0,1-3 3 0,-1-3-4 15,3-2-4-15,2-2-7 0,-1-4-7 0,0 1 0 16,1-2-3-16,-3 0 1 0,-3-2-1 0,1 0-1 15,-4-2-1-15,-2 3-2 0,-1 1 3 0,-1 1-4 16,-4 1 4-16,-1-2-5 0,-1 2-2 16,-2-1-1-16,-4 4-3 0,0-1 0 0,-3 4-1 15,-3 1 1-15,4 2-5 0,-4 4 1 0,1 3-4 16,-2 1 0-16,2 3 1 0,-3 2-2 0,6 0-1 16,-4 2-5-16,6 0-9 0,6 0-21 15,1 2-59-15,5-4-102 0,1 4-176 0,6-4-497 16,5 2-599-16</inkml:trace>
  <inkml:trace contextRef="#ctx0" brushRef="#br0" timeOffset="221563.3675">7820 11451 1 0,'-10'2'0'0,"-3"0"0"0,-5 3 55 15,5-1 264-15,2-1-50 0,-3 0-31 0,7 0-40 16,-1 2-30-16,1 0-27 0,2-1-22 0,-1 0-13 16,2-1-10-16,-1-1-5 0,4 0-2 0,-1-1 3 15,-3 2 6-15,3 2 4 0,0-3 2 16,-5 1-1-16,4 0-7 0,-1 0-7 0,-2 1-9 16,-2-1-9-16,3 3-7 0,-3-2-12 0,0-1-9 15,3 2-8-15,-2-2-7 0,-3 3-5 0,3-2-4 16,4 1-3-16,-1-2-5 0,0 0-1 15,2-1-2-15,2-1-1 0,0-1 1 0,0 0-2 16,0 0-1-16,0-1 2 0,1 1-2 0,0 0 6 16,3-1 7-16,0-2 5 0,6 0 5 15,4-3 0-15,8-4-4 0,4-1-2 0,12-6-2 0,4-3-3 16,5-5-1-16,7-1-2 0,5-3-3 16,2 2 2-16,5-3-4 0,5-1 0 15,4 3 0-15,-2-2-1 0,0 2-1 0,-3 1-1 0,-4 1 2 16,1 1-7-16,-3 1 3 0,-3 3 0 15,-2 3-4-15,-6 2 7 0,-3 0-3 0,-4 2 0 16,-6 0 1-16,-3 1-3 0,-3 3 0 16,-9 4-2-16,-3-1 2 0,-5 3-1 0,-7 1 1 0,-3 1 2 15,-4 1-2-15,-2 1 6 0,-1 0 4 0,0 1 4 16,0-1 4-16,-1-1-2 0,0 2-1 16,1-1-1-16,-1 0-3 0,-2 0-3 0,0 0-5 15,-1-1-4-15,-2 1-2 0,1-1-1 0,-3 2-1 16,1-1-2-16,4 1-4 0,-1-1-22 0,1 1-38 15,2 1-56-15,2 4-95 0,4 1-228 16,0-1-697-16,8 0-349 0</inkml:trace>
  <inkml:trace contextRef="#ctx0" brushRef="#br0" timeOffset="222340.1996">12461 10547 137 0,'-8'-3'537'0,"-4"1"-153"0,1-1-58 0,1 0-48 16,3 2-25-16,-2-1-42 0,-1-1-42 15,1 2-41-15,3 0-27 0,0 1-26 0,1 0-16 16,-1 0-11-16,3 0-12 0,3 0-7 0,0 0-13 15,0 1-9-15,0 0-2 0,0 0-4 16,2 1 3-16,-2 0 2 0,2 3 5 0,1-1 7 16,3 2 7-16,0 1 12 0,2-1 3 0,6 0 7 15,2 3-1-15,5-2-5 0,7-1 1 16,3-1-10-16,7 2-2 0,3-3-7 16,4-3-6-16,5 2-1 0,8-2-3 0,3-1 2 0,1 0-6 15,7-1 3-15,-4 1-4 0,4 0-2 0,0 0 2 16,-1-1-5-16,1 1 1 0,-1-2 1 0,1 1-1 15,-3-2 4-15,2 0 2 0,-1-2 2 16,-1-2-2-16,-4 1 2 0,0-2-2 0,-2 2-3 16,-2 0 2-16,-6 0-6 0,1 2 2 0,-2-3 0 15,-3 2-4-15,-5 1 4 0,-3 2-1 0,-1 0 1 16,-7 0-3-16,-2 1 2 0,-5 0-3 0,-9 0-2 16,-5 1 4-16,-3 0-5 0,-7 0 6 15,0 0 3-15,-1 0-2 0,0 0 8 0,-1 0-1 16,1 0 3-16,-1 0-1 0,1-2-2 0,-1 2-5 15,-3 0-4-15,1-1-2 0,0 1-8 0,-5 0 0 16,3 0-8-16,-2 1-25 0,-2 1-37 16,-2-1-82-16,1 3-182 0,1-1-727 0,-2 2-612 15</inkml:trace>
  <inkml:trace contextRef="#ctx0" brushRef="#br0" timeOffset="223358.4216">17962 10823 1 0,'-3'0'0'0,"-2"-1"297"15,-2 0 112-15,2-1-21 0,4 4-59 0,0-2-86 16,1 1-79-16,-2-1-63 0,2 0-31 0,2 0-7 16,-2 1 8-16,0-1 9 0,1 1 12 15,-1-1 6-15,1 0-4 0,-1 0-7 0,0 0-11 16,2 0-11-16,-1 0-9 0,2 0-7 0,1-1-5 16,3 2 0-16,2-1 2 0,3 0-5 15,-1 0 0-15,6 1-6 0,-2-1-4 0,8-1-2 16,3 2-5-16,2-2-1 0,2-1-5 15,1 1-1-15,2-3 1 0,5-1-1 0,2 3 2 0,4-3-5 16,3 0 1-16,4 1-2 0,4-1-1 16,5-1 5-16,4 1-5 0,4 0 2 0,6 0-3 15,5-1-2-15,2-1 2 0,0 3-2 0,1 0 1 16,-1-1-4-16,3 0 0 0,-1 1 1 16,-1 0-2-16,3-1 6 0,0 2-2 0,-2-3-2 0,1 2 3 15,-1 2-1-15,1-2 2 0,-1 1 2 16,-2 1 0-16,2 0-2 0,1 1-3 0,-2-1 0 15,2 2-2-15,-1 0 2 0,-2 0 1 0,-1 0-5 16,-1 0 1-16,-3 0-6 0,0-4 3 0,1 4 3 16,3-1 2-16,-4 1 1 0,1 0-3 15,-2 0 1-15,-1-1-2 0,0-1 4 0,-3-2 0 16,0 0 0-16,2 1-1 0,-2 0-1 0,0-3 1 16,2 2 2-16,-1 1 0 0,1-3 1 0,0 4-4 15,0-4 1-15,0-1-3 0,1 3 1 16,0-2 1-16,0 1-2 0,-3 1 2 0,0-1-3 15,1 1 1-15,-3 1-1 0,-6 0 1 0,-1-1 1 16,-3 2-1-16,-6-3-1 0,-3 3-2 16,-2 0 3-16,-7-2 1 0,-4 2 1 0,-6 1 1 15,-6-1-5-15,-6-1 2 0,-7 1 2 0,-3 2 3 16,-2-3 5-16,-4 2-1 0,-2 1 1 0,-1 0-1 16,-1 0 0-16,0 0 3 0,1 0 1 15,-1 0 2-15,1 0-7 0,-1-1-4 0,1 1 0 16,-3-2-4-16,2 1 2 0,0 0-2 0,-1 0-2 15,2-2-1-15,0 2-2 0,-1 0 3 0,0 0 0 16,1 1 1-16,0-1-3 0,0 2-4 0,0-1-1 16,0 0-8-16,0 0-7 0,-1 2-19 15,1 2-37-15,-4 6-60 0,2 3-132 0,-2 6-910 16,-6 1-615-16</inkml:trace>
  <inkml:trace contextRef="#ctx0" brushRef="#br0" timeOffset="227533.6043">3964 14471 1315 0,'-3'-5'232'0,"1"-2"-17"0,-1-2-27 15,3 2-19-15,0 3 10 0,0-2-14 16,0 1-28-16,0 3-39 0,-1 2-39 0,1 0-32 15,0 1-23-15,0 0-16 0,0 2 3 0,1 2 4 16,2 3 8-16,-2 5 10 0,1 3-1 0,0 2 0 16,-1 5-2-16,0 0-1 0,0 2-1 15,-1-1 0-15,-1-1 3 0,-1 1-1 0,-2-1 1 16,-2 2-3-16,0-2-5 0,-2-1 3 0,1-1-2 16,0-5 4-16,1-2 2 15,0-5 1-15,0-2 4 0,1-3 9 0,0-3 8 0,1-1 7 0,-2-3-1 16,2-3-9-16,-2-5-11 0,2-3-4 15,-1-3-4-15,0-5-1 0,0-2-1 0,3-2-3 16,0-4-2-16,1-1-1 0,1-6 0 0,1-1-1 16,1-4 1-16,2 0 1 0,1 3-4 15,1 3 3-15,0 4-1 0,3 3 2 0,2 4 5 16,1 1-5-16,1 5 0 0,2 4-1 0,0 4-2 16,1 2 2-16,1 6 0 0,-1 3-1 0,2 3-3 15,-2 8 1-15,-3 3 0 0,3 6 1 0,-6 7 4 16,-1 4-4-16,-2 2-1 0,-2 5 0 15,-4 0-2-15,-2 3 3 0,-4-1 0 0,0-6-1 16,-3-2-2-16,0-3 0 0,-4-9-1 0,0 1 1 16,0-3 7-16,-5-2-3 0,2-3 1 0,2-1 0 15,-1-3-4-15,3-3 4 0,0 0-1 16,3-2-3-16,1-3-5 0,2-1-9 16,2-1-20-16,-1-3-27 0,4-2-49 0,0 0-69 0,4-3-107 15,1-3-287-15,4-4-397 0,3-3 35 16</inkml:trace>
  <inkml:trace contextRef="#ctx0" brushRef="#br0" timeOffset="227765.3493">4396 14365 1 0,'5'-5'449'0,"0"2"-27"0,0-1-15 0,-3 2-11 16,0 3-30-16,-4 0-92 0,0 2-90 0,-3 0-61 15,-1 3-32-15,-3 2-14 0,-4 3-4 0,0 6-2 16,-8 2-3-16,2 4-4 0,-2 2-10 0,0-2-10 15,1 2-5-15,1 0-13 0,4-2-4 16,4-1-6-16,4-4-9 0,2-2 0 0,4 2-4 16,2-2-2-16,4-1 2 0,4-1 0 0,4-3-1 15,5 0-2-15,2-2-4 0,2-4-6 16,4 2-6-16,-1-2-12 0,6-3-26 0,1-1-36 16,0-1-55-16,2-1-60 0,0-2-118 0,-4-2-344 15,-2-2-492-15</inkml:trace>
  <inkml:trace contextRef="#ctx0" brushRef="#br0" timeOffset="227964.5353">4787 14477 724 0,'1'-2'480'0,"3"0"-124"16,-1-1-85-16,4 1-66 0,0-1-24 15,2 1-38-15,5 0-41 0,-1-2-31 0,5 0-29 16,3 3-17-16,0-1-12 0,4 0-5 0,-1 4-3 15,-1-2-5-15,1 0-4 0,0 0-12 16,2 1-18-16,-1-1-35 0,1 0-42 0,-1 0-73 16,0-1-130-16,0 1-167 0,-4 1-275 0,-1 0 100 15</inkml:trace>
  <inkml:trace contextRef="#ctx0" brushRef="#br0" timeOffset="228176.5546">4899 14654 1 0,'-7'4'0'0,"-5"0"246"0,4 2 174 0,1-4-43 16,6 0-60-16,1-2-58 0,2 0-55 0,4 0-34 15,-1-2-31-15,6 0-27 0,3-2-23 16,4-2-22-16,0 0-15 0,5 1-11 0,-2 2-6 0,1-1-11 16,-1 2-6-16,-3 0-8 0,-1 0-5 15,-2 2-2-15,-3 0-4 0,1 0-9 0,-1 2-19 16,-1-1-41-16,2 0-84 0,-5-1-235 0,2 1-496 15,3-1-165-15</inkml:trace>
  <inkml:trace contextRef="#ctx0" brushRef="#br0" timeOffset="229017.0498">4489 14357 1 0,'-5'-1'0'0,"-2"-2"0"0,1 0 185 15,1 0 186-15,-2 0-54 0,2 1-62 16,-1-1-38-16,0 0-32 0,1 1-14 16,1 1-16-16,0 0-8 0,1-2-21 0,1 2-17 0,0 0-13 15,2-1-10-15,-1 0-7 0,1 1-7 0,1 0-7 16,1 1-20-16,0-1-14 0,1 0-14 0,4 1-11 16,-1-1 9-16,6 2 4 0,0-1 6 15,1 0 5-15,7 1-1 0,1-1-1 0,5 1-4 16,0-1 0-16,0 0-7 0,4-1-1 0,-3 1-1 15,1-1-10-15,0 1 5 0,-1-1-4 16,1-1-3-16,-2 0 10 0,-6 1-8 16,1 0 0-16,-1 1-2 0,-4-1-6 0,-1-1 1 0,-4 1-2 15,-2 1-1-15,1 0-10 0,-8 1-4 0,-1-1-11 16,-1 0-17-16,-2 2-15 0,1-2-31 16,0 1-14-16,-4 0-25 0,2 0-65 0,0 1-126 0,-4 1-278 15,1-1-300-15,-3 0 415 0</inkml:trace>
  <inkml:trace contextRef="#ctx0" brushRef="#br0" timeOffset="229281.3896">4761 14325 381 0,'1'1'475'16,"-1"-1"-166"-16,0 1-70 0,0 1-5 0,0 1 20 16,0 1-14-16,0 1-35 0,0 2-34 15,0 4-33-15,1 3-27 0,0 2-14 0,-1 3-12 16,0 2-16-16,-1 6-7 0,0 1-13 0,1 4-9 15,-1 0-4-15,-3 2-12 0,2-3-2 0,0-1-9 16,1-1 1-16,1-1-4 0,0-3-3 0,3-2 4 16,-2 0-6-16,2-3 3 0,0-2-1 15,1-2-3-15,-1-4 2 0,0 1-4 0,1-3 0 16,0 0-2-16,-1-1-2 16,2 0-1-16,0-2-5 0,-1 0-3 0,1-1-21 15,-2 1-22-15,3-2-37 0,-1 0-54 0,2-3-66 0,2 0-161 16,1 0-490-16,1-4-676 0</inkml:trace>
  <inkml:trace contextRef="#ctx0" brushRef="#br0" timeOffset="229537.5978">5239 14647 1479 0,'-5'-4'315'0,"0"-1"-21"0,-2-1-57 16,4 1-51-16,5-1-22 0,1 0-40 16,0 0-37-16,1-3-26 0,4 2-23 0,3 1-11 15,4 0-5-15,3-2-5 0,5 3-2 0,1-1-5 16,5 1-3-16,-2 3-4 0,-1-2-3 0,3 4-3 16,-5 0-8-16,2 0-15 0,-3 5-29 0,-1 0-45 15,-3-1-61-15,-2 4-87 0,-5 0-172 16,-2-1-409-16,-7 2-403 0</inkml:trace>
  <inkml:trace contextRef="#ctx0" brushRef="#br0" timeOffset="229734.8199">5310 14777 694 0,'-8'4'533'0,"0"-2"-72"0,-3-1-69 0,7 1-80 15,4-2-60-15,0 0-70 0,1 0-60 0,2 0-38 16,0 0-28-16,1-2-20 0,2 1-11 15,0-1-10-15,7 0 0 0,-1 0-5 0,3 0-5 16,4-1 1-16,2 1-4 0,1 1-1 0,6-3-11 16,2 4-23-16,0-1-46 0,3 0-79 15,4-1-124-15,-4-1-400 0,5-1-922 0</inkml:trace>
  <inkml:trace contextRef="#ctx0" brushRef="#br0" timeOffset="230236.0865">6217 14532 1 0,'-7'-5'0'0,"-2"-1"287"0,-3-1 216 0,5-3-61 16,1 3-53-16,3-1-84 0,3-1-69 15,1 0-65-15,7-1-46 0,-1-1-29 0,5 1-18 16,2-2-8-16,5 3-5 0,2-1-3 0,1 3-8 16,2 1-9-16,-1 3-5 0,-1 3-13 0,-1 3-7 15,-1 4-6-15,0 4-7 0,0 2 1 16,-2 5-1-16,-5 3-1 0,-3 4-2 0,-2 2 4 15,-4 2-2-15,-5 1 3 0,-2 1 1 16,-6 0-4-16,-5 0 1 0,-3 0-3 0,-7-1 0 16,-1-2 1-16,0 0-3 0,-1-1-1 0,-1-4-5 15,3-2 4-15,-2-4 3 0,5-3 1 0,2-3 5 16,4-3-4-16,5-1 3 0,3-3-1 0,5-3 2 16,1 0 2-16,3-2 0 0,3 1 0 0,0-2-2 15,6-2 2-15,6-2-3 0,4 0 3 16,7-2 3-16,-2 0-6 0,7 0-1 0,0 1-4 15,-1 1-4-15,-1-2 5 0,1 2-2 0,0 0 0 16,0-1 2-16,-5 1-5 0,2 1 0 16,-6 2 1-16,0-2 2 0,1 1-5 0,-2 0-1 15,-2 0-10-15,0-1-25 0,1 1-40 0,-4 0-80 16,-1-1-123-16,1 2-439 0,3-5-900 0</inkml:trace>
  <inkml:trace contextRef="#ctx0" brushRef="#br0" timeOffset="230528.0537">7457 14431 2143 0,'-5'-8'282'0,"-4"1"-30"16,-1-4-65-16,3 7-26 0,5 1-22 0,1 2-33 15,1 2-48-15,-1 2-27 0,0 1-11 0,0 7-1 16,-3 0 10-16,3 6 3 0,0 3-1 15,0 2-5-15,2 2-2 0,-1 2-6 0,2 0-3 16,2 0-1-16,-2 2-6 0,0 1 0 0,0 3-3 16,4-1-5-16,-4 0 4 0,6 1-2 15,-5-2 0-15,4 0 0 0,-5 0-5 0,0-2-5 16,3-2 0-16,-4-3-5 0,1-3-11 16,-1 1-6-16,-1-3-20 0,1-2-26 0,-1-2-30 15,0-3-56-15,-1-1-72 0,-1 1-167 0,-5-4-641 16,1-3-418-16</inkml:trace>
  <inkml:trace contextRef="#ctx0" brushRef="#br0" timeOffset="230914.8842">7271 14348 1594 0,'-1'-11'299'0,"-2"1"-5"15,-1-4-61-15,3 6-51 0,2 4-15 0,-2 4-48 0,1 0-54 16,-1 2-30-16,0 6-20 0,-1 3 3 16,-4 6 8-16,2 4-3 0,-4 5-2 0,-1 4-1 15,-3 1 0-15,-1 1-1 0,-6 4 0 16,-1-3-4-16,-6 3-5 0,3-5 1 0,0-1-3 16,-1-4-1-16,1 1 1 0,2-6-5 0,1-1 1 15,4-2 1-15,2-5 1 0,3-2-4 0,2-3 3 16,6 0-3-16,0-5-5 0,1-1 10 0,4 0 2 15,1-2 10-15,0-3 9 0,6 0-6 16,3-1-2-16,9-1-6 0,5-1-5 0,5 0 0 16,1 1-1-16,7 2-1 0,1-3-6 15,2 2 6-15,1 0 0 0,4 1 1 0,-4-1 1 16,0 0-5-16,1 1 1 0,-2 0-3 0,-5 1 3 16,0-2-3-16,-6 2 1 0,-2-1-3 15,-5 0-5-15,-1 0-2 0,-1 1-19 0,-6-1-26 0,1 3-43 16,-5-5-81-16,-1 1-131 0,0-2-684 15,3-4-662-15</inkml:trace>
  <inkml:trace contextRef="#ctx0" brushRef="#br0" timeOffset="231081.9188">8050 14562 2235 0,'-5'-3'327'0,"3"1"-102"0,-2 0-59 16,-1-2-42-16,3 1-31 0,-5 3-37 0,2-1-33 15,-2 1-16-15,2 1-11 0,-1 3-20 16,-2 2-29-16,4 0-54 0,-1 0-83 0,2 1-145 16,1 2-579-16,-3-2-682 0</inkml:trace>
  <inkml:trace contextRef="#ctx0" brushRef="#br0" timeOffset="231830.8624">3570 15598 306 0,'-1'-4'274'0,"-1"1"-46"0,-2-1-24 16,4 1 40-16,0 2 27 0,1-1-9 0,0 2-56 15,1 0-75-15,-2 1-64 0,1-1-37 0,-1 1-12 16,2 0 8-16,1 1 9 0,1 0 8 0,0 1 7 16,5-1-1-16,0 0 5 0,0 1-1 0,4-1 0 15,1 2-2-15,6-2-9 0,1-1-2 16,6 1-8-16,5 0-5 0,-2 0 0 0,6-1 1 15,1 0 1-15,4-1 0 0,3 0 5 16,3 0-2-16,3-1 4 0,3 0 5 0,3-3-4 16,2 1 3-16,6-2-6 0,0 1-5 0,7-1-3 15,5 0-5-15,0 2-1 0,4-2-9 0,-4 1 5 16,1 1-6-16,4-1 0 0,-3 0 3 0,3 2-8 16,3 0 5-16,0-1-1 0,3 0-2 15,-2 0 5-15,1 2-3 0,-1-2-1 0,-2 1-1 16,0-2 0-16,-3 1 0 0,0 1 1 0,2-4 3 15,-8 2-6-15,5 1 7 0,-4-1-1 0,-3 0-2 16,-3 0 6-16,-1-2-6 0,-5 2 2 16,-2 1-1-16,-2-1 0 0,-6-1-2 0,2 2 2 0,-8-2 4 15,0 0-4-15,-5 1 6 0,-3-2 0 16,-7 2-4-16,-3-1 7 0,-5 0-5 0,-5 2 1 16,0-1 1-16,-9 3-4 0,-3-2 3 0,-3 2 2 15,-4 1 0-15,0-1-2 0,0 1 0 16,0 0-6-16,-2 0-4 0,1-1 3 0,0 0-9 15,-5 1-1-15,2-3-3 0,-5 3-14 0,-8 0-10 16,3 4-34-16,-6-2-65 0,-4 3-160 16,-1 0-976-16,-6 0-514 0</inkml:trace>
  <inkml:trace contextRef="#ctx0" brushRef="#br0" timeOffset="234069.1456">8670 15495 667 0,'-2'-1'469'0,"2"0"-67"0,-3 1-122 0,6 1-111 0,-3 0-6 16,0 2 7-16,0 0-12 0,0 3-12 0,2 0-25 15,-1 3-33-15,0-4-16 0,1 4-4 0,-2-5-8 16,2 1-3-16,2-3-5 0,-3 1-12 0,0-2-9 15,0 2-2-15,1-2-3 0,4 1 3 16,-3-2 4-16,5-2-7 0,0-2-2 0,0-1-6 16,6-2-3-16,-3-3-2 0,0-1-2 0,0-3-1 15,-1-2-7-15,-3 0 4 0,-3-1-2 16,0 1 1-16,-3-1 4 0,-5-1-6 16,2-3 0-16,-6-1-2 0,0 2-1 0,-5-1 2 0,2 5 1 15,0 1 0-15,-5 5-3 0,2 3 0 0,-4 3-2 16,0 4 1-16,0 4 5 0,-8 5-10 0,0 6 3 15,-8 4-2-15,1 4-2 0,-5 8 10 16,2 0 3-16,-2 2 1 0,4 0-1 16,-2 2 2-16,3 4-1 0,-4 2 1 0,4 2 1 15,1 2-4-15,2 1 0 0,4-1-3 0,10-1-3 0,4-2 4 16,4-4-3-16,4 0 1 0,10-4-2 16,4-4 0-16,7-7 0 0,5-6 2 0,8-5 3 15,6-6-3-15,8-5 3 0,0-7-4 0,6-4-3 16,2-2 4-16,-1-3-2 0,0-3 0 0,0-3-2 15,-2 0-1-15,-6-1-2 0,-4 2 2 16,-7 2 4-16,-4 3-4 0,-9 2 6 0,-4 2-4 16,-6 1-1-16,-3 5 6 0,-4 3-2 0,-2 1 2 15,-3 2-3-15,-3 0-3 0,-3 3-1 16,-5 4 0-16,-5 7 5 0,-10 5-1 0,-1 1 2 0,-1 2-1 16,0 0-5-16,1 1 6 0,4-2-4 15,2 0 2-15,9-2 1 0,-1 0-3 0,9-1 2 16,5-4-5-16,3-4 4 0,6-1 0 15,3-4 3-15,4-5-1 0,6-5-5 0,9-4 7 0,1-5-8 16,7-3 7-16,-3-4 0 0,5-2-5 0,-2 0 1 16,-2 0-4-16,-4-1 5 0,-4 1 0 15,-2 1 2-15,-2 3 0 0,-2 2-5 0,-5 6 4 16,1 3-4-16,-7 1 2 0,-5 4 3 0,-1 0-9 16,-2 5 3-16,-2 3-1 0,-1 2 1 15,-2 5 4-15,-1 4 1 0,0 4 1 0,-3 1-5 16,-1 0 5-16,-3 4-4 0,5 1 1 0,-1 1 3 15,0 2-5-15,4-3 2 0,2-3-5 0,5-10-5 16,2-2 1-16,-1-8-2 0,6-6 4 0,6-5-1 16,2-7-2-16,4-2-5 0,3-6 1 0,0-3 2 15,3 0 1-15,-2-3 7 0,-3 2 0 16,3-3 0-16,-5 1 5 0,0 0-1 16,-3 0 3-16,0 2 0 0,0 5 0 0,-6 4-3 15,-2 5 0-15,-1 5 5 0,-6 4-7 0,-1 1 4 16,-2 2-2-16,-1 3-3 0,0 3 7 0,0 3-3 15,-2 6 6-15,-3 4 0 0,2 1-5 16,-6 3 3-16,1-2-4 0,1 4 4 0,1 0-3 0,-3 0 2 16,5 0-2-16,-1 0-5 0,5-2 5 15,3-5-6-15,3 0 0 0,5-6-1 0,1-4-10 16,10-6-6-16,1-7-17 0,2-5-9 0,5-4-3 16,1-6 7-16,5-4 18 0,-2-3 9 0,-3-3 15 15,1-2 0-15,-2-1 4 0,0-3 4 16,0-1-1-16,1-4 7 0,-1-1 2 0,1 2 7 15,-1-2 7-15,-7 5 7 0,-2 5 9 0,-5 6 2 16,-5 6 6-16,-2 8-3 0,-2 4-6 0,-6 5-7 16,1 3-18-16,-2 3-4 0,-2 3-5 15,2 3 4-15,-1 9 9 0,-2 4 1 0,-2 5 1 16,-3 7-5-16,1 2-3 0,-3 3-3 0,-2 3-2 16,1 2-4-16,-1 4-5 0,1 4 4 15,-2 2-4-15,-2 9 2 0,0 1 2 0,-2 1-11 16,1-5-8-16,4-9-17 0,2-9-20 0,7-8-19 0,0-9-22 15,1-5-26-15,1-6-38 0,2-5-65 16,1-5-101-16,1-5-308 0,-1-6-487 0,5-7 167 16</inkml:trace>
  <inkml:trace contextRef="#ctx0" brushRef="#br0" timeOffset="234239.5964">9679 15931 616 0,'1'-2'794'0,"2"1"-302"16,1-1-198-16,-1 2-89 0,4 1-28 15,-1-1-25-15,4 1-31 0,1 0-25 0,4 0-19 16,-2 2-24-16,5 0-8 0,2-2-18 0,1-1-11 16,2 0-2-16,2-1-10 0,2-1-17 15,3-1-64-15,0 1-159 0,2-2-652 0,3-3-789 16</inkml:trace>
  <inkml:trace contextRef="#ctx0" brushRef="#br0" timeOffset="234518.9364">10867 15899 2546 0,'-7'-4'185'0,"-2"-2"4"0,1-1-39 0,1 2-20 0,5 3-2 16,1-1-33-16,1 0-17 0,0 2-24 15,1 0-21-15,3-1-9 0,2-2-12 0,1 2-1 16,6 0-4-16,0 2 0 0,5 0-2 0,1 2-6 16,3-1 6-16,1 4-6 0,2-2 1 0,-3 1 1 15,2 1-10-15,-1 0-2 0,-2 2-22 16,-1-2-28-16,0 1-34 0,0-1-49 0,-3-1-61 16,-3 2-128-16,-6 1-331 0,0-2-447 0,-5 1 120 15</inkml:trace>
  <inkml:trace contextRef="#ctx0" brushRef="#br0" timeOffset="234730.2295">10695 16272 1075 0,'3'0'808'16,"2"-5"-438"-16,0 0-112 0,3 1-25 0,3 0-40 15,-2 0-53-15,4 1-41 0,3-1-25 0,1 2-17 16,4 1-8-16,0-2-8 0,4 0-10 15,0 0-8-15,1 1-7 0,3 0-7 0,-1 1-7 16,2 0 4-16,0 0-8 0,-2 1-5 0,1 0-16 16,-2 1-42-16,0-1-44 0,-3-1-97 0,4-3-212 15,-2 0-660-15,3-2-497 0</inkml:trace>
  <inkml:trace contextRef="#ctx0" brushRef="#br0" timeOffset="240813.3009">12711 15641 909 0,'-1'-4'352'0,"0"-4"15"0,1-3-71 0,0 4-35 16,2-3-28-16,1 3-55 0,0 0-27 0,-2 1-33 16,0 0-19-16,-1 3-14 0,0 3-16 15,0 0-11-15,0 0-17 0,0 0-9 0,0 0-14 16,0 0-6-16,0 3-7 0,1-1-4 0,0 4 8 15,1 3 5-15,0 4 9 0,1 0 8 16,-2 6-2-16,0 1-3 0,0 1-1 0,-1 2-2 16,-1 3-3-16,0 1-1 0,-1 1-2 0,-4 2-8 15,3 2-1-15,-2-1-1 0,1 1 1 0,-2 2 4 16,1-3-6-16,0-1-2 0,0 2-3 16,0-2-3-16,0-1 5 0,1-3 0 0,-1-3 0 15,3-4-4-15,1-3 1 0,1-3-2 0,-2-1 1 16,2-2 5-16,0-2-15 0,0 1-15 15,-1-5-36-15,2 0-50 0,-1-1-61 0,2-3-125 16,0 0-456-16,4-6-914 0</inkml:trace>
  <inkml:trace contextRef="#ctx0" brushRef="#br0" timeOffset="241173.2469">12984 15799 1514 0,'9'-10'379'16,"6"0"-65"-16,5-6-86 0,5 7-39 0,-3 2-24 0,5 3-44 15,-4 2-45-15,-1 5-28 0,2 4-17 16,-4-1-10-16,3 7 2 0,-5 0-5 0,-3 4-5 16,1 3 2-16,-6 2-7 0,-4 1 1 0,-2 3 4 15,-2 2-2-15,-7 0 0 0,1-1 0 16,-5 1-1-16,-6 3-1 0,0-2 4 0,-4-2-3 0,0-1-1 15,2-7-4-15,0 1 2 0,3-5-1 16,1-1-2-16,2-2 5 0,3-3-9 0,3-2 1 16,2-2-1-16,3-2-1 0,0-2 7 0,2-1 7 15,0 0 9-15,2-1 2 0,4-2 2 0,2-1-4 16,4-2-8-16,4 2-2 0,0-3-7 0,7 2 0 16,0-2-5-16,5 0-3 0,1-1 4 15,1 2-8-15,5-1-14 0,1-1-37 0,6 1-58 16,-1-2-112-16,5 0-251 0,-5 0-591 15,-2-2-397-15</inkml:trace>
  <inkml:trace contextRef="#ctx0" brushRef="#br0" timeOffset="241415.3353">14019 15873 1523 0,'0'-11'464'0,"-1"-2"-89"0,0-6-106 0,2 2-41 16,0 2-41-16,0 3-39 0,2 0-30 0,-2 4-22 15,2 4-22-15,-1 2-29 0,-1 2-18 16,-1 2-16-16,2 2-1 0,3 7 6 0,-2 1 4 16,1 7 5-16,0 3-6 0,-2 3 1 0,0 3-6 15,0 2 0-15,1 4 2 0,-8-1-8 0,2 9 0 16,-4 1-6-16,2 1-2 0,-5 2 3 0,1-5-1 16,-2 3-5-16,-1-5-13 0,0-2-14 15,0-1-25-15,1-7-29 0,1-1-29 0,1-4-40 16,0-5-61-16,-3-3-138 0,4-9-420 15,2-1-859-15</inkml:trace>
  <inkml:trace contextRef="#ctx0" brushRef="#br0" timeOffset="241778.0309">14002 15773 1218 0,'-1'-11'724'0,"-1"0"-323"16,1-2-142-16,-2 7-61 0,-1 3-45 0,2 1-55 15,-1 3-41-15,-5 2-29 0,-3 4-13 0,-6 5-1 16,1 3-2-16,-2 4 2 0,-1 2-5 16,0 3-1-16,0 2 1 0,0 1-8 0,2 2 4 15,-2-1-4-15,0 1 0 0,0-1 2 0,3-2-2 16,3-1 3-16,3-4-6 0,6-5 2 16,0-3 0-16,7-1-1 0,1-4 6 0,5-1-4 15,0-1 5-15,7-3 4 0,0-3 0 0,5 0 8 16,6-1 0-16,1-1-1 0,-1-1 0 0,2-1 1 15,1 1-5-15,0 1 2 0,1 0-1 16,0-2-3-16,1 1 3 0,-3 0-7 0,-1-1-2 16,-2 1 2-16,-2-1-4 0,-3 2 3 0,-5-3-3 15,1 0 1-15,-6-1-2 0,1 4 0 16,-4-1 5-16,0 0-5 0,-5 1 5 0,3-2-4 16,-4 0-2-16,-2 1 1 0,3-3-12 0,2 0-23 0,-2 0-50 15,-1-4-86-15,5 1-202 0,-2-1-756 16,4-4-554-16</inkml:trace>
  <inkml:trace contextRef="#ctx0" brushRef="#br0" timeOffset="242076.9202">14728 15695 1659 0,'-9'0'332'0,"-8"2"-48"0,-1 1-73 15,1 3-13-15,-1 2-27 0,-1 1-32 16,6 2-33-16,-4 2-21 0,7 1-10 0,6 2-19 15,-2 2-6-15,6 0-8 0,3 0-5 0,1 5-2 16,0-3-4-16,4 1-3 0,2 1-9 16,2-1-1-16,2 2-8 0,-1 2-1 0,-1 0 2 15,-1 0-11-15,0 1 8 0,-1-2-7 0,-2-1-1 16,0-2 5-16,-5-4-3 0,-1 1 1 0,1 0-2 16,-7-2 2-16,2-3-3 0,-7 2 0 15,2-2 5-15,-5-3-5 0,0-1 7 16,0 2-3-16,-7-4-4 0,0-1 6 0,-2-3-6 15,0-1 3-15,-1 1-2 0,1-3-8 0,-3-3-11 0,6-1-26 16,-2-2-38-16,2-4-64 0,3-3-121 16,1-4-454-16,6-4-996 0</inkml:trace>
  <inkml:trace contextRef="#ctx0" brushRef="#br0" timeOffset="242265.8671">14547 15754 1661 0,'11'-4'413'0,"6"-3"-81"16,3 0-72-16,3 2-54 0,-2-1-54 0,2-3-62 16,5 4-27-16,2-1-28 0,1-2-14 15,5 3-9-15,-1 1-3 0,2 2-1 0,-1 0-8 16,1 2-8-16,-3 0-31 0,3 3-44 0,-5-2-74 16,-1 3-129-16,-1-1-308 0,-4 3-506 15,-4 0 106-15</inkml:trace>
  <inkml:trace contextRef="#ctx0" brushRef="#br0" timeOffset="242562.0608">15163 15834 1038 0,'-4'4'533'0,"2"2"-147"15,-2 1-74-15,1-1-44 0,1 5-42 16,1 0-49-16,0 1-48 0,-1 2-27 0,-2 3-27 16,3 0-14-16,0 2-11 0,1 2-14 0,1 0-5 15,3-1-9-15,-1 2-3 0,0-2-6 16,5-2 2-16,2-4-2 0,2-3-4 0,2-3 11 15,2-1-9-15,2-3 3 0,2-1 0 0,0-3-10 16,0-4 7-16,0-1-5 0,0-2 2 0,-1-2-2 16,-3-2 1-16,2 0 1 0,-1-4-5 15,-3-2 12-15,-3 0-10 0,-2 1 3 0,0-2 3 16,-5 1-10-16,2-1 7 0,-4-1-4 0,-2 1-2 16,-3 1 2-16,-5 2 0 0,0-1-3 15,-2 4-3-15,-2-1 4 0,-6 3-8 0,1 1 5 16,-3 4 2-16,0 2-17 0,1 1 2 0,3 1-30 15,4 1-45-15,8 3-43 0,0-1-85 0,10 4-166 16,3 0-692-16,3 2-596 0</inkml:trace>
  <inkml:trace contextRef="#ctx0" brushRef="#br0" timeOffset="242871.0518">15889 15850 2039 0,'0'0'332'0,"0"-1"-59"0,0 1-97 15,0 1-40-15,-1 1-25 0,-2 2-23 0,-4 6-21 16,-5 3 2-16,1 4-6 0,-5 2-16 0,4 4-1 16,0 1-12-16,1 3-5 0,3 1-7 15,0 0-8-15,8 2-2 0,5-4-4 0,0-2 0 16,6-5-2-16,6-1 2 0,1-3 1 0,-1-5-3 16,6-4 9-16,-3-4-6 0,3-4 2 0,-2-3 2 15,2-3-10-15,-4-7 7 0,2-2-3 16,-1-2 3-16,-2-9 3 0,-4 0-3 0,-3-2 5 15,-2-2-4-15,-2-2 5 0,-6 4-2 0,-5-3-1 16,-2 0 0-16,-3 2-11 0,-4 3 6 16,-5 1-6-16,-2 6-1 0,-5 3 5 0,-2 8-8 0,-6 3-1 15,-3 8-15-15,0 5-29 0,-4 4-67 16,-2 6-130-16,3 1-704 0,2 7-845 0</inkml:trace>
  <inkml:trace contextRef="#ctx0" brushRef="#br0" timeOffset="243560.075">11664 17083 2536 0,'-2'-5'148'0,"0"-3"-37"0,1 3-61 16,5 1-16-16,3 1 10 0,0-4 2 0,2 4 2 16,-2 0-6-16,2 1-18 0,-2 2-6 0,7 0-6 15,0 2-3-15,3 0 3 0,4 0 1 0,2 1 3 16,3 3 0-16,5-1-1 0,1 1-2 15,8-2 3-15,7 0 4 0,7 0-3 0,5-1 2 16,5-1-4-16,8 0-1 0,6-2 4 0,9 0 4 16,4-1 1-16,7-1-2 0,6 1 0 0,4 0-3 15,6-2 0-15,6-2 4 0,2 3-1 16,5-1 2-16,5 1-6 0,5-1-6 0,4 0 3 16,2-1-2-16,1 0 2 0,6 0 2 0,-4 1-7 15,4-1 2-15,-5 1-1 0,-3-2 1 0,0 0 1 16,-1 2 2-16,-4 0 3 0,-4 2-5 15,-6 1 7-15,-4 0-3 0,-2 1 5 0,-5 0 3 0,-7 0-3 16,-3 0-1-16,-10 2-2 0,-6-3 2 16,-3 2 0-16,-12-1 1 0,-3-1-5 15,-9 2-5-15,-5-4-1 0,-11 1-1 0,-6-2 2 0,-11-1 6 16,-10 2-4-16,-5-2-4 0,-7 2 0 16,-6 1-4-16,0 0 3 0,-2 1 3 0,0 0-2 15,0 0-3-15,0 0-2 0,-1 0-6 0,0 0 3 16,1 0 3-16,-3 0-11 0,-4 0-15 15,-5 2-38-15,-7 1-72 0,-9 2-172 0,-4 3-1095 16,-8-4-450-16</inkml:trace>
  <inkml:trace contextRef="#ctx0" brushRef="#br0" timeOffset="260528.9071">17005 16058 1 0,'-2'0'0'0,"-1"-1"0"16,0 0 0-16,2-1 0 0,0 0 0 15,0 1 0-15,0 0 132 0,0 0 97 0,-3-1-1 16,4 0 2-16,-1 2-20 0,1-1-20 0,-1 0-19 16,1 0-17-16,0 0-11 0,0-1-24 15,0 1-17-15,0-1-9 0,0 0-6 0,0 2-1 16,1 0-6-16,-1 0-12 0,0 0-18 0,0 0-11 15,0 0-13-15,1-1-5 0,3-1 1 0,0 0-2 16,3 1 2-16,2-1 5 0,3 1 5 16,0-1 6-16,1 1 2 0,5 1-2 0,3 0-5 15,1-2 4-15,3 0 5 0,4 0 6 0,2-3 2 16,2 0-7-16,6 1-7 0,-1-2-8 16,4-1-4-16,1 0-1 0,-2 1-6 0,1 2-3 15,0-1-9-15,2 0 2 0,0-1-3 0,-3 1 3 16,-2 2 4-16,-2-2-6 0,-1 1 0 15,-4 2-5-15,-2-2-2 0,-5 1 4 0,-1 1 1 16,-4 0 1-16,-7 1-2 0,1 1-2 0,-7-2-2 16,-1 2 3-16,-5 0 7 0,0 0 0 0,-2 0 6 15,0 2 0-15,-1-2-7 0,-2 0 2 0,1 0-4 16,-4 0-2-16,-1 1 2 0,1-1-5 0,-2 1-9 16,-1-2-13-16,2 1-25 0,-2-1-57 0,1-1-85 15,-1 1-165-15,2-2-408 16,-2-1-796-16</inkml:trace>
  <inkml:trace contextRef="#ctx0" brushRef="#br0" timeOffset="260855.4383">17544 15774 839 0,'-3'-4'719'0,"-1"-3"-471"0,2 1-13 0,2 3-59 15,0 3-7-15,2-2-7 0,-1 2-32 0,-1 2-30 16,0-2-28-16,3 1-27 0,-3 1-9 0,1 3-5 16,1 3 2-16,0 4 4 0,1 1 4 15,1 4 0-15,-2 2 0 0,-1 4 0 0,1 2-3 16,-4 2-2-16,1 3-2 0,0-1-8 0,-2 3-4 16,-3 5-8-16,2 1-5 0,-3-3 2 15,1 0 0-15,0-2-2 0,-1-4-5 0,3-1 3 16,-3-2-5-16,1-1 1 0,1-2 5 0,0 0-7 15,0-3 2-15,2-4-3 0,-3-2-4 16,6-1 4-16,-1-4-5 0,1-2-10 0,0 0-31 0,1-3-61 16,1 0-94-16,2-2-173 15,0-2-555-15,4-2-711 0</inkml:trace>
  <inkml:trace contextRef="#ctx0" brushRef="#br0" timeOffset="261319.7608">18814 15577 1218 0,'2'-8'510'0,"-4"-2"-403"0,2-3 26 0,-1 7 9 15,0 2 24-15,-2 0 26 0,-1-1-15 0,-5 4-45 16,-1 1-39-16,-3 3-28 0,-2 2-19 0,-2 4 0 15,-1 2-3-15,-1 3-2 0,-2 4 1 0,-1 5-5 16,-1 5-2-16,-5 4-2 0,-3 6-2 0,-1 4-7 16,-3 2 1-16,1 5-7 0,-2 2-6 0,2 0 2 15,3 4-3-15,1-2-2 16,3 2-3-16,6-3-2 0,7-1-3 0,4-5 0 0,7-2 3 16,5-3-4-16,7-5 4 0,4-5-3 0,4-5-3 15,3-3 5-15,3-5 0 0,5-7 4 16,-3-3-2-16,4-7-3 0,0-2-1 0,-5-5-3 15,4-2 4-15,-1-2-4 0,-2-5 3 0,-1 0-1 16,-1-6-3-16,-3 1 5 0,-3-2-3 16,-3-1 1-16,-1 1 6 0,-5-3-6 0,-3 2 2 15,-3-2 0-15,-3 3-1 0,-4 0 2 0,-4 1 1 16,-5 5-2-16,-3 1-3 0,-5 3 2 0,-6 3-1 16,-5 4 2-16,-4 2 0 0,-3 3-2 0,-3 4 0 15,-2 0-3-15,0 1 3 0,4 2 1 16,0-2-1-16,10 1 2 0,6-1-5 0,7-3-1 0,10 3-8 15,9-4-9-15,9 1-30 0,10 1-53 16,10-3-89-16,9-2-177 0,8-1-477 0,2-3-798 16</inkml:trace>
  <inkml:trace contextRef="#ctx0" brushRef="#br0" timeOffset="261667.4843">19198 15996 1745 0,'-6'0'323'0,"-4"0"-96"15,-5 3-31-15,0 2-5 0,-6 6 0 16,-3 0-24-16,-2 5-43 0,-5 3-33 0,1 1-26 16,0 0-17-16,3 1-18 0,4-3-8 0,6 0-8 15,4-1-10-15,6-2 4 0,3 1-6 16,4-2 4-16,5 2 0 0,4-3-3 0,6-1 1 16,1-1 1-16,5-4 1 0,4 0-2 0,3-5 0 15,0 0-1-15,1-6-4 0,-1-1 4 16,0-1-1-16,-3-4 2 0,-1 1 0 0,-4-3-4 15,2 0 1-15,-4-2-2 0,-4 0 2 0,1 0 3 16,-5-4 2-16,-3 2-2 0,-2-4 0 16,-3 1 3-16,-2-3-6 0,-5 0 6 0,-3 0-1 15,-2 0-6-15,-7 4 4 0,-1 2-5 0,-3 1 0 16,-3 4 1-16,-4 3 0 0,-3 3-1 16,0 1-1-16,-2 3 2 0,2 1-2 0,4 0 2 15,2 4-4-15,5-2-17 0,6 3-22 0,5-1-45 0,8 0-56 16,7 3-84-16,7 0-148 0,9 0-394 15,10-1-845-15</inkml:trace>
  <inkml:trace contextRef="#ctx0" brushRef="#br0" timeOffset="262002.0265">19748 15942 1520 0,'0'-3'606'15,"-1"1"-366"-15,-1 1-46 0,-2 2-41 0,-1 3-1 16,-8 3-5-16,0 6-22 0,-6 1-27 15,-2 5-20-15,0 3-24 0,-4 1-18 16,5 3-7-16,0-1-11 0,3 1-3 0,1-2-4 16,3-1-7-16,5 0 1 0,3-2-4 0,3-1 1 15,3-1-1-15,3-4 2 0,5-1 1 0,2-5-4 16,6-1 6-16,3-2-5 0,4-4 2 0,1-2 3 16,0-5-7-16,1-2 4 0,-1-2-2 15,-3-2 1-15,-2-1 2 0,0-3 3 0,-3 0-1 0,-3-2-2 16,0-2 5-16,-2-1-5 0,-3 1 3 15,-4-1 3-15,-1-4-7 0,-3 0 7 0,-5 2-5 16,-2-2-1-16,-4 5 2 0,-5 3-6 0,-2 2 3 16,-5 3-3-16,-2 2 0 0,-5 4-2 0,-2 3 0 15,-1 2 3-15,-3 0-7 0,0 4 4 16,5 0-15-16,7 2-28 0,7 3-52 0,9 0-116 16,7 0-279-16,6 4-973 0</inkml:trace>
  <inkml:trace contextRef="#ctx0" brushRef="#br0" timeOffset="262452.7311">20383 16038 1849 0,'-2'-5'505'0,"-2"-6"-362"16,-2 1-3-16,5 0 3 0,0 7 6 0,-1-2-1 16,-3 0-29-16,2 2-37 0,-5-1-22 0,0 3-21 15,-1 2-11-15,-2 5-4 0,-2 0-6 16,-2 4 0-16,-2 5-5 0,-2 2 2 0,-1 6-4 16,0 2-1-16,0 2 2 0,-1 0-9 0,3 0 4 15,0-1-3-15,4 1-4 0,2-1 8 0,2-3-7 16,5-3 4-16,3-2-4 0,7-1 0 15,6-5-1-15,2-1-2 0,6-4 6 16,3-2-8-16,6-3 8 0,-1-4-4 0,4-3-1 0,0-1 6 16,-2-4-5-16,-1-2 4 0,-1-2-3 0,-5-1-1 15,2-2 1-15,-5-3-2 0,-2 2 4 16,-2-4-3-16,-5 0 5 0,-3 2-1 0,-2-5-5 16,-2 3 9-16,-6-5-5 0,-2 1 1 0,-2 1 2 15,-6 2-9-15,-1 5 4 0,-9 1-5 0,-3 3 4 16,-8 4-1-16,-3 3 1 0,-5 2 2 15,-2 3-5-15,4 1 7 0,4-1-17 0,5 4-25 0,7 0-46 16,8 3-108-16,8-1-239 0,8 1-818 16,8 2-338-16</inkml:trace>
  <inkml:trace contextRef="#ctx0" brushRef="#br0" timeOffset="262820.4451">21826 16144 949 0,'-8'-3'232'0,"1"-4"53"0,-4 0-14 16,5-1-1-16,6 0-12 0,1 1-62 15,6-1-46-15,2 1-37 0,4-2-12 0,7-1-14 16,3 2-9-16,5-3-6 0,3 7-12 0,-1 1-11 16,3 3-11-16,3 1-6 0,-2 2-10 15,3 0-7-15,3 3-3 0,0-1-11 0,0 2 2 16,-2 0-3-16,1 3-6 0,0-3-2 0,-3 1-30 15,-4 1-52-15,-6-1-107 0,0 3-212 16,-7-4-611-16,-5 0-505 0</inkml:trace>
  <inkml:trace contextRef="#ctx0" brushRef="#br0" timeOffset="262990.1283">21815 16344 1643 0,'-4'6'146'0,"-1"-2"54"15,4 4 4-15,9 0 23 0,5-1 10 0,5-1-55 16,3-2-40-16,8 1-42 0,1-3-26 16,4-2-18-16,7 1-22 0,6-3-7 0,3-1-11 15,4-3-8-15,3-1-1 0,-1 2-8 0,3-2-23 16,-2-1-92-16,-4 3-264 0,-1-4-963 0</inkml:trace>
  <inkml:trace contextRef="#ctx0" brushRef="#br0" timeOffset="263276.2373">23487 15641 2940 0,'1'-8'57'0,"0"-3"4"0,1 0 14 0,0 7-4 15,4 3 8-15,-4 1-12 0,-2 2-19 0,0 3-9 16,-1 6-12-16,-1 6 2 0,-4 7 3 0,3 3 0 16,-6 7-1-16,1 2-7 0,-2 4-9 0,-3 3-5 15,2-2-2-15,-2 1-3 0,-3 0 3 16,2 4-2-16,-3-1-4 0,-2-5 1 0,6 0-5 16,-5-4-4-16,6-7-14 0,1 1-44 15,1-5-82-15,3-5-217 0,5-2-805 16,0-8-579-16</inkml:trace>
  <inkml:trace contextRef="#ctx0" brushRef="#br0" timeOffset="263718.3354">24071 15557 2230 0,'-1'-11'396'0,"1"-1"-336"0,2-3 21 15,5 9 17-15,1 2 8 0,3-1 4 0,0 1-26 16,-2 2-31-16,-2 2-19 0,0 3-14 16,2 1-5-16,-1 6 1 0,0 0-4 0,0 8-1 15,-2 1 0-15,0 6-4 0,-5 3 3 0,-4 0-2 16,-3 1 0-16,-2-2 2 0,-4 1-4 16,0-1-1-16,-5 1-2 0,5-3 0 0,-1-1-2 15,-1-1 3-15,5-4 0 0,6-1-3 0,1-4 2 16,4-1-3-16,4-3 3 0,1-1 4 0,9-1-1 15,2 1 4-15,5-2-7 0,3 0 1 0,2 1-3 16,2 2 4-16,-1-2 0 0,-2 0-2 0,-3 2 0 16,-3 0-4-16,-1-3 1 0,-6 1 5 15,-1 2-2-15,-2 2-1 0,-3 1 0 0,-3 1-4 16,-4-1 3-16,-1-1 7 0,-1 1 7 0,-4 1 3 16,-7 2 0-16,-2-2-4 0,-4 1-4 15,-4-4 1-15,0 1-2 0,-6 0 0 0,2 0-3 16,-3-2-4-16,-1-1 1 0,-1-3-1 0,-1 0 4 15,1-3 4-15,-3 1-5 0,4-2-5 0,6 0-5 16,-2-6-4-16,4 3-9 0,9-3-19 0,2 0-34 16,5 0-62-16,8-3-99 0,4-3-225 15,7-3-698-15,5-3-343 0</inkml:trace>
  <inkml:trace contextRef="#ctx0" brushRef="#br0" timeOffset="264099.3533">24736 15854 1581 0,'4'-5'269'0,"3"-5"-13"0,0 1-4 16,-1 1-14-16,-2 4-14 0,0-1-50 0,-4 3-48 16,-2 2-46-16,0 2-30 0,-1 4-19 0,0 4-6 15,-4 5 15-15,-5 2 1 0,-1 6 1 16,-5 1 0-16,1 2-19 0,0 1-3 0,0 1-7 15,2-1-5-15,3 0 0 0,6 0-1 0,0-3-4 16,5-3-7-16,2-4 10 0,5-4-3 0,-1 1 5 16,4-4 5-16,2-2-10 0,2-4 3 15,2-1-1-15,-1-4 3 0,3-2-1 0,-2-2 2 16,2-5-3-16,0 1-4 0,-1-5 3 0,0 1-3 16,-3-4 4-16,4-2 11 0,-5-2-15 15,-1-2 3-15,0-3-5 0,-2 2-6 0,1-3 7 16,-2 2 4-16,-3 0-3 0,-1 0 0 0,-5 1 2 15,-4 1-5-15,-2 1 2 0,-6 1 6 16,0 2-9-16,-6 3 0 0,1 0-5 0,-3 3-8 16,3 2 6-16,1 4-8 0,6 1-21 0,2 2-49 15,5 3-89-15,2 0-168 0,6 2-404 0,-1 1-966 16</inkml:trace>
  <inkml:trace contextRef="#ctx0" brushRef="#br0" timeOffset="264468.3495">25663 15659 1838 0,'-22'-7'667'16,"-12"-4"-569"-16,-1 2 31 0,6 6 24 0,8 3-13 15,3 1-15-15,0 2-42 0,1 3-27 0,-1 4-19 16,2 1-11-16,2 4-3 0,4-1-7 15,7 5 1-15,2 2 2 0,4 2 1 0,5 0 2 16,4 2 4-16,6 1 0 0,2-1 0 16,4-1-3-16,2 2-9 0,-2-1-1 0,3-1-4 15,-2 0-4-15,2-1 1 0,-4 0-4 0,-3-1-5 16,-3 0 3-16,-6-4 2 0,-1-1 2 0,-6-4 0 16,-2-1-3-16,-4-2-1 0,-1 0 1 0,-7 3 6 15,0-2-2-15,-6 0 0 0,-3 0-2 0,-2-2-5 16,-2-4 7-16,1 1-1 0,-1-3 0 0,0-1 1 15,-1-1-7-15,4-1 0 0,-5-3-1 16,-1 1-5-16,4-3-10 0,0 0-18 0,2-3-32 16,0-4-42-16,3 0-51 0,4-2-105 0,2-3-264 15,3-1-790-15</inkml:trace>
  <inkml:trace contextRef="#ctx0" brushRef="#br0" timeOffset="264653.9686">25478 15665 1839 0,'12'-6'293'0,"2"-6"-38"16,8-1-25-16,3 2-28 0,3 2-25 0,-1 2-55 16,7-2-33-16,-1 2-27 0,2 0-23 0,2 2-7 15,2-1-8-15,2 5-8 0,2-1-5 16,1 4-5-16,2-2-8 0,-2 5 0 0,1 2 2 16,-3 0-16-16,-2 2-16 0,-2 0-42 15,-4 0-70-15,-4 0-105 0,-4 1-194 0,-5-1-534 0,1 2-480 16</inkml:trace>
  <inkml:trace contextRef="#ctx0" brushRef="#br0" timeOffset="264954.2153">26423 15738 1457 0,'-4'1'304'0,"-2"1"-33"0,-4 3-6 16,0 1-16-16,-3 1-22 0,-2 2-57 16,2 3-46-16,-2 2-31 0,2 0-25 0,1 4-16 15,3 0-13-15,2 0-7 0,-1 2-7 0,3-1-6 16,4 0-6-16,1-1-8 0,4 0 5 15,1 0-5-15,6-2 5 0,4-4 1 0,0 2-4 16,6-7 0-16,0 1-1 0,3-5 0 0,1-1 1 16,-2-4 0-16,-1-1 1 0,-1-5-4 15,0 1 5-15,-4-5-5 0,2 1 3 0,-5-3 4 16,1-2-9-16,-4 0 5 0,1-3-4 0,-3-1 0 0,-3 2 3 16,-1-4-1-16,-2 0-2 0,-3 1-3 15,-5 1 1-15,-4 1-3 0,-6-1 2 0,-2 5 1 16,-4-3-5-16,-4 5 2 0,-2 1-4 15,2 1-2-15,1 2 0 0,6 4-11 0,6 1-25 0,4 3-44 16,7 1-52-16,3 3-75 0,7 2-137 16,4 2-317-16,8 1-913 0</inkml:trace>
  <inkml:trace contextRef="#ctx0" brushRef="#br0" timeOffset="265270.4783">27189 15711 1157 0,'8'-3'388'0,"1"-1"-69"15,2 0-25-15,-7 3-40 0,-4 1-44 0,-1 2-68 16,-4 2-58-16,-4 2-33 0,-2 3-7 16,-4 5 1-16,-3 4-3 0,2 2-8 0,1-1-12 15,4 3-3-15,1 1-9 0,5 0-1 0,1-1-1 16,4-1-2-16,5-1 2 0,2 0-3 16,4-1 3-16,5-4 1 0,4 0 3 0,2-2 2 15,2-2-4-15,1-4 1 0,2-2-4 0,-1-4 2 16,3 0 2-16,1-3 0 0,-1-3 1 15,-1-2-2-15,-1-6 4 0,-1 4-2 0,-4-5 5 16,-1 1 2-16,-5-3-4 0,-2-4 3 0,-5 1-6 0,-6-3-1 16,0-1 0-16,-4-4-3 0,-2 2 3 15,-4 0-6-15,-7-3-1 0,-2 3-3 16,-9-2 2-16,-1 2 4 0,-5 3-5 0,-3-1 2 0,3 2-13 16,-3 1-19-16,2 5-46 0,3 0-114 15,3 4-288-15,5 0-1227 0</inkml:trace>
  <inkml:trace contextRef="#ctx0" brushRef="#br0" timeOffset="265433.0626">28123 15672 2643 0,'-2'-6'123'0,"0"1"-29"0,-1-2-21 15,2-1-22-15,-5 3-20 0,-3-2-23 16,-2 3-11-16,-3 3-18 0,-2 1-40 15,0 4-163-15,-3 2-575 0,0 4-834 0</inkml:trace>
  <inkml:trace contextRef="#ctx0" brushRef="#br0" timeOffset="266048.5805">22748 17025 1649 0,'-12'-3'207'16,"-5"-1"-30"-16,1 1-22 0,3 0 14 15,8 3 7-15,-1-1-35 0,4 1-41 0,1-1-39 16,1 2-19-16,0 0-10 0,1 2 1 0,-1 0 11 15,4-1 10-15,2 2 6 0,3 1-7 0,2-1-3 16,2 0-10-16,7-1-3 0,5-2 1 0,6 1-10 16,3-2-2-16,9-2-5 0,5 1-4 15,6-3-4-15,10-5-3 0,1 2 2 0,14-2-9 16,4-3 6-16,8 3-1 0,12-3-2 0,5 1 9 16,10-1-5-16,11 1 2 0,10 0-2 15,8 3-7-15,4 0 4 0,10-3-1 0,2 2 2 16,2 2 0-16,7-2 3 0,1 3-5 0,0 1 1 15,2 3 6-15,-3-2-7 0,-3 4 5 0,-5 0 1 16,-4 4-7-16,-7-2 3 0,-10-2-2 0,-12 0-1 16,-10 0 0-16,-14-1 1 0,-12-4-4 15,-17-1-3-15,-13-2 11 0,-15 0-8 0,-14-4 9 16,-13 2 4-16,-11-1-12 0,-10-2 5 16,-7-2-7-16,-4 0-1 0,-3 4 2 0,-2 3-4 15,-1 1-3-15,-2 4-13 0,1 1-11 0,-7 2-28 16,1 0-37-16,-4 2-60 0,-3 3-127 15,-5 1-269-15,-3-2-1055 0</inkml:trace>
  <inkml:trace contextRef="#ctx0" brushRef="#br0" timeOffset="266566.9612">23405 17316 581 0,'-24'4'789'16,"-4"-2"-522"-16,-7 1-50 16,11 2-10-16,6 0 5 0,5-2 0 0,3 1-56 15,4-1-49-15,1-1-35 0,1 3-20 0,3-2-4 16,-2 0-4-16,3-2 0 0,-1 1 6 0,1-1-12 15,1 4-3-15,0-2-5 0,1 1-2 0,3-1 8 16,-1 0 8-16,3-1 2 0,2 2 0 16,4 0-5-16,5-2-6 0,5-1-6 0,8-2 4 0,7 0-6 15,6 0 0-15,7-2-5 16,7-3-7-16,7-1 2 0,13-4 2 0,8 2 7 0,14 0-1 16,12-1-3-16,11-1-5 0,11 0-3 0,10-2 2 15,3 0-4-15,12 2 3 0,3-2-4 16,4 4-7-16,5-3 2 0,-4 1 0 0,3 3 6 15,-4 2 3-15,-5 3 0 0,-5 2-7 0,-12 0-1 16,-11 0 5-16,-8 1-5 0,-13 2 8 0,-14 0-4 16,-13 2-3-16,-14-3-3 0,-13 3-2 15,-13-2 4-15,-15 1-1 0,-15-3 7 0,-9 1 2 16,-7-4-4-16,-5-1 1 0,-3-2-4 0,-3 1 0 16,-4 1-1-16,-2-3-4 0,-2 0 1 15,-1 1-5-15,1-1 6 0,2 1 0 0,2 1 1 16,4 2-1-16,-2-1-7 0,7 0-2 0,1 1-2 15,3-1 0-15,0 4-20 0,2-3-54 0,0 2-104 16,-1-2-576-16,-1-2-1125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49:56.9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8751 2394 1 0,'0'1'0'0,"1"-1"0"0,-1 0 0 16,0 1 0-16,0-1 0 0,0 0 0 0,0 0 0 16,0 2 0-16,0-2 0 0,0 0 0 0,0 0 0 15,0 0 0-15,0 0 0 0,0 0 0 0,0 0 0 16,0 0 105-16,0 0 23 0,0 0-6 0,0 0-5 15,0 0-1-15,0 1 0 0,-1-1-2 16,1 0-3-16,0-1-7 0,0 1-7 0,0 0-10 16,0 1-8-16,0-1-7 0,0 0-6 0,0 0-4 15,0 0-4-15,0 0-5 0,0 0-5 0,0 0-5 16,0 0-8-16,0-1-6 0,0 1-3 16,1 0-1-16,-1 0-2 0,0 1-1 0,0-2-3 15,0 1-3-15,0 0-3 0,0 0-3 0,0 0-1 16,1 0-2-16,-1 0-1 0,0 0-4 15,0 0-2-15,-1 0-2 0,1 1-1 0,0-1 1 16,0 0-1-16,0 0 0 0,0 0-2 0,0 0 0 16,0 1 2-16,0-1 1 0,0 0 2 0,1 0 2 15,-1 0-1-15,0 0 1 0,0 0-2 16,-1 0 0-16,1 0 1 0,0 1 0 0,0-1-1 16,1-1 0-16,-1 2 0 0,0-1 0 0,0 0 0 15,0-1 0-15,0 1-3 0,0 0 1 0,0 0 0 16,0 0-1-16,1 1 4 0,-1-1 1 0,0 0 1 15,0-1 3-15,0 1 3 0,0 0 3 16,-1 0 4-16,1 0 8 0,0 0 4 0,0 0 2 16,0 0 2-16,0 0-1 0,0 1-1 0,-1-1-3 15,1 0-3-15,0-1-4 0,0 1-4 0,0 0-3 16,0 0-4-16,0 1 1 0,0-2-3 16,-1 1-1-16,1 0 1 0,0 0 2 0,0 1 2 15,0-1 5-15,0 0 2 0,0-1 3 0,0 1 2 16,0 0 0-16,0 0-8 0,0-1-7 0,0 0-7 15,-1-2-6-15,1 2 2 0,-3-1 1 16,3 1 1-16,-1-2 2 0,1 2-1 0,0 1 1 16,0-1-4-16,-1 2-2 0,1-1-4 0,0 0-2 15,0 0-4-15,0 0 0 0,0 0 1 16,0 0-2-16,0 0 1 0,0 1-1 0,-1-1 0 16,1 0 1-16,0 0 1 0,-1 0-2 0,0 1-4 15,-1 1-14-15,-1-1-31 0,2-1-49 0,0 1-95 16,1 0-183-16,0 1-329 0,0 2 48 0</inkml:trace>
  <inkml:trace contextRef="#ctx0" brushRef="#br0" timeOffset="867.4534">4157 1236 1 0,'1'-3'0'0,"0"-2"0"0,-1 1 346 0,2 2 15 16,-2 2-101-16,0 0-103 0,0 1-101 15,0 0-63-15,2 1-5 0,-1 0 10 0,2 1 11 16,-1 2 15-16,1 1 2 0,2 1-3 0,0 0 5 16,-3 1 0-16,3 2 5 0,0-1 6 0,0 3 6 15,-1-3-3-15,2 3-6 0,-1 0-5 0,0-1 5 16,-1 1-3-16,1-1 5 0,0-3 0 16,1-1-10-16,-2 3 0 0,2-3 0 0,-2-3 0 15,-1 2 2-15,1-2 7 0,-1-2 4 0,3 0 11 16,-1-2 13-16,0 1 3 0,0 0 3 0,2-2-2 15,2 0-8-15,1-1-9 0,2-1-8 16,2-3-8-16,0 1-9 0,2-2-4 0,-1-2-7 16,1 1-2-16,0 0-2 0,0 0-4 0,-2-1 0 15,1-1-3-15,-1 0-1 0,-1-1-1 0,0 0-4 16,-2 4 0-16,0 0-5 0,2 0-3 16,-1 0-7-16,0 1-14 0,-1-1-27 0,4 2-76 0,0 2-128 15,6 0-293-15,2 1-410 0,5 1 470 16</inkml:trace>
  <inkml:trace contextRef="#ctx0" brushRef="#br0" timeOffset="1547.2365">8685 488 1 0,'4'-3'0'0,"-1"-1"0"15,-1-1 0-15,5 0 170 0,-3 0 187 16,2-1-57-16,-3 2-63 0,3-1-77 0,-2 1-55 15,-2 3-48-15,1 0-33 0,0 1-13 0,-2 0-6 16,-1 1 4-16,1 2 5 0,0-1 3 16,-1 3 1-16,1-1-3 0,3 1 6 15,-3 1-1-15,1 2 7 0,-1 2 11 0,0-2-4 16,0 3 6-16,0-2-2 0,3 2-2 0,-2 0 2 0,-1-1-6 16,2 0-4-16,3-2 1 0,-2 1 5 0,2-1 5 15,-2-1 5-15,4 0 9 0,-1-1 3 16,2-2 2-16,2 0-2 0,1-3-6 0,0 1-5 15,7-1-7-15,0-2-2 0,4-2-10 16,4 0-3-16,3-2-5 0,2 0-5 0,1-4 1 16,-1 1-2-16,3-1 3 0,-1-1-8 0,-3-1-1 15,-2 0 1-15,0 0-2 0,-4 0 7 0,-2 1 2 16,-1-1 2-16,-6 2 0 0,1-1-1 16,-4 2 4-16,-3 3 1 0,-2-2 9 0,0 3 3 0,-5-2-8 15,3 2 3-15,-4 3-10 0,-1-3 1 16,-1 1 3-16,0 1-4 0,-1 1 0 0,1 0-12 15,0-1-4-15,-1 1-10 0,1 1-7 0,-1 0-15 16,1 0-19-16,-2 0-13 0,0 3-54 0,0-1-132 16,1 3-323-16,-1 1-953 0</inkml:trace>
  <inkml:trace contextRef="#ctx0" brushRef="#br0" timeOffset="3876.0157">1214 5827 1 0,'1'0'0'0,"-1"0"0"0,0-3 0 0,0 2 0 0,0 0 0 15,0 0 60-15,2 0 109 0,-2 1-85 0,0 0-42 16,0 0-3-16,0 0 34 0,0 0 42 15,0 0 34-15,0 1 3 0,0-1-26 0,0 0-39 16,3-1-27-16,-3 1-14 0,0 0 8 0,0-2 7 16,0 2-5-16,1-1-10 0,-1 0-16 0,1 1-14 15,-1 0-6-15,1-1-5 0,-1 1-6 16,0 0-5-16,0 0-5 0,0 0-7 0,0 0-5 16,0 0-6-16,0 1-6 0,0-1 10 0,0 0-2 15,1 0-12-15,-1 1-51 0,3 0-138 16,1 1-275-16,-1 0 58 0,-2-1 445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30:59.9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3269 1299 163 0,'3'-4'517'0,"-2"-4"-32"15,2-2-115-15,-1 3-42 0,1 2-44 16,-1 4-47-16,-2-1-62 0,0 2-58 0,0 0-52 15,0 1-39-15,0 1-17 0,-2 3-3 0,2 5 3 16,-2 4 13-16,-1 6 2 0,1 4 0 0,-2 5 2 16,0 2-7-16,-2 4-2 0,0-1-2 15,-2 7-2-15,0 1-3 0,0 0 2 0,0 6 1 16,-3-3-2-16,2-2-3 0,2-2-6 0,1-7-3 16,1-3 1-16,0-5-3 0,1-3 9 0,1-7 1 15,-1-1-1-15,1-6 10 0,2-2-1 16,0-5 18-16,0-1 16 0,1-2 16 0,-1-1 0 15,-1-3-15-15,-3-4-17 0,-1-4-23 0,-1-3-4 16,-1-6-1-16,-2-3-1 0,3-1 5 16,1-3-5-16,0-3 2 0,3-3-3 0,0-5-1 15,3-3-5-15,3-1-2 0,2-1 1 0,3 4-5 16,6-1 4-16,2 2-1 0,5 1 0 0,7 0 1 16,2 3-3-16,3 1 6 0,0 6-3 15,1 5 3-15,-5 5 0 0,-3 9-3 0,-3 1 2 16,-3 6-2-16,0 3 3 0,-4 2 0 0,1 5-1 15,-2 3 3-15,0 6-2 0,-1 5 3 16,-3 6 1-16,-3 7 1 0,-3 0 1 0,-5 6-3 0,-3-1 2 16,-5-3-2-16,-3 2 1 0,-1-5 2 15,-4-4-2-15,0 1 4 0,-5-3-1 16,-2 0 1-16,0-3 0 0,1-1 0 0,-4-2 1 0,2-4-5 16,4-2 0-16,0-1-3 0,4-5 2 15,3-3 1-15,3-2-14 0,6-3-11 0,3-1-47 16,2-1-65-16,1-4-63 0,10-2-196 0,6-9-597 15,9-2-563-15</inkml:trace>
  <inkml:trace contextRef="#ctx0" brushRef="#br0" timeOffset="246.0194">4006 1217 1304 0,'1'-4'378'0,"1"-1"-37"0,-2-1-55 0,-2 5-30 16,1 1-50-16,-1 0-63 0,-1 2-61 0,-2 2-43 15,-2 2-27-15,-9 5-4 0,-3 4 4 16,-4 4 8-16,-2 3 5 0,-2 2 1 0,5-1-3 0,2-1-11 16,5-4-2-16,6-1-8 0,3 0 0 15,4 0 3-15,8 1-3 0,0 2 9 16,6-1-3-16,6 0 1 0,5-1-3 0,5-2-9 0,3-2-5 16,6-1-16-16,2-4-18 0,2 0-36 0,0-4-34 15,-1-3-58-15,-3-2-83 0,1-4-139 16,0-5-414-16,-4 0-533 0</inkml:trace>
  <inkml:trace contextRef="#ctx0" brushRef="#br0" timeOffset="434.9267">4489 1312 1578 0,'3'-3'396'0,"-2"3"-79"16,0 0-94-16,2-1-65 0,2-2-33 0,3-3-37 15,7 2-28-15,6-2-6 0,5-1-14 16,2 2-11-16,6-2-7 0,3 2-6 0,2 0-4 15,1 1-4-15,-3 0 2 0,-1 1-3 0,0-2-2 16,-2 2 2-16,-3-1-13 0,-1 2-6 16,-2 1-14-16,-2-2-32 0,-4 2-36 0,-3-2-61 15,-3 2-92-15,-4-3-162 0,-1 2-374 0,-3-2-581 16</inkml:trace>
  <inkml:trace contextRef="#ctx0" brushRef="#br0" timeOffset="615.2739">4883 1174 209 0,'-11'8'521'0,"-3"1"-141"0,-2 2-58 16,6 3-27-16,2 0-26 0,1 1-42 0,-1 0-53 16,1 5-36-16,-1-2-26 0,2 4-14 0,-1 0-20 15,2 2-13-15,0 0-15 0,0 1-17 16,0 2-1-16,-4 6-1 0,1 2-2 0,-2 1 4 16,-1 5-7-16,1 0-7 0,2-2-9 0,-2 0-23 15,5-1-44-15,-2-4-110 0,4 0-312 16,2-6-1134-16</inkml:trace>
  <inkml:trace contextRef="#ctx0" brushRef="#br0" timeOffset="795.3611">5377 1408 2594 0,'-4'-5'320'0,"3"4"-207"0,-1-2-12 16,2 3 2-16,-1 0-13 0,-2 2-20 0,2-4-31 15,-2 2-37-15,3 0-11 0,-1 0-8 0,1 4-2 16,-2 3-9-16,-4 2-40 0,0 5-107 0,-1-2-337 16,-2 3-1182-16</inkml:trace>
  <inkml:trace contextRef="#ctx0" brushRef="#br0" timeOffset="1314.3979">2577 2295 1192 0,'-6'-4'853'0,"-3"1"-746"0,1-2 10 0,6 5 4 16,3 0 7-16,0 0-11 0,0 0-25 16,0 0-24-16,5 0-21 0,3 0-9 0,5 0-2 0,5 4-3 15,3-3-3-15,7 2-2 0,2 1-2 0,3-1 1 16,4-2 1-16,1 1 1 0,3-1-3 16,10-1-2-16,6 0-4 0,6 0-5 0,5-1-3 15,5-1-2-15,6 1-3 0,7-2-1 16,-1 1 1-16,5-2-1 0,4-3-1 0,0 1 3 15,1-3 0-15,-3-1-1 0,1-2 0 0,-1 0 2 16,-1 0 0-16,-1-2 3 0,2 2 1 0,-3-1 4 16,-2 2 1-16,0-2 1 0,-7 1 2 0,-4-1-2 15,-5 2 3-15,-7-1-4 0,-5 3-4 16,-8 0-1-16,-10 4-9 0,-7 1 4 0,-10 3-1 16,-6 0-1-16,-11 1 1 0,-5 0 0 0,-3 0 1 15,0 1 1-15,0-2 2 0,0 1-3 16,-1 0-3-16,1 0 0 0,-2 0-4 0,2 1 2 15,-1-1 1-15,1 0 2 0,0 0-1 0,0 0-3 16,0 0 0-16,0 0-2 0,0-1-1 0,1 1 0 16,-1-1-6-16,2-1-10 0,-2 2-24 0,1-1-31 15,-1 1-46-15,1-2-80 0,4-3-255 0,3-1-1113 16</inkml:trace>
  <inkml:trace contextRef="#ctx0" brushRef="#br0" timeOffset="2045.3259">8753 1212 945 0,'-11'-3'332'16,"-5"-3"18"-16,1 1-25 0,3 2-45 15,6 0-10-15,4 2-57 0,1-1-66 0,2 2-58 16,0-1-43-16,0 2-23 0,2 1 6 0,5 1 10 16,6-1 15-16,8 0 7 0,7-1-2 0,6-1-8 15,7 0-7-15,8-2-9 0,3-3-14 0,3 1-6 16,-2-2-9-16,-1 2-1 0,-2 0 5 0,-3 1-3 16,-5 0 2-16,0-2-5 0,-6 2-2 15,-7 0 0-15,-2-1-2 0,-5 3 0 0,-5-2-1 16,-4 1-8-16,-5 0-10 0,-3 1 0 15,-5 1-9-15,-2 0-15 0,-4 1-22 0,2-2-48 16,-5 2-50-16,-5-1-51 0,-5 1-82 0,-3 4-133 16,-5-2-284-16,-3 2-225 0,-5 0 516 0</inkml:trace>
  <inkml:trace contextRef="#ctx0" brushRef="#br0" timeOffset="2235.0291">9074 1199 1 0,'2'2'376'0,"0"-1"8"0,0 2-105 0,0-1 6 16,1 0-4-16,-2 2-36 0,0 3-13 0,-1 1-6 15,0 5-12-15,0 2-26 0,-1 5-33 16,-3 5-33-16,2 1-29 0,-1 5-21 0,-5-1-11 16,2 3-5-16,-2 4-11 0,-1 1-10 0,-1 4-9 15,1 0-10-15,0 1 0 0,0-1-7 0,0 0-3 16,5-1-2-16,-2-6-5 0,5 3 5 0,1-5-2 16,6 0-2-16,-2-6-13 0,6-3-33 15,1-2-44-15,3-2-77 0,0-2-160 0,4-4-609 16,3-5-731-16</inkml:trace>
  <inkml:trace contextRef="#ctx0" brushRef="#br0" timeOffset="3463.9223">10008 1512 2687 0,'-13'-7'100'0,"-8"-1"-6"0,-3 2-6 16,-2 5 9-16,4 1 5 0,-7 5-20 15,-5 2-23-15,-4 3-9 0,-4 5-11 0,0 2-6 0,-2 3-5 16,6 3-14-16,2 0-5 0,10 5-5 16,1-1-4-16,7 2-3 0,6-2 0 0,10 1-2 15,4-1-2-15,14-3 4 0,1-2 1 0,10-4 2 16,9-4 3-16,4-4-3 0,5-5-3 16,4-3-4-16,-3-4-2 0,-2-4 1 0,-3-3 5 15,-7-4-2-15,-3-2 3 0,-1-5 1 0,-3 1 1 16,-6-3 2-16,-1-1 7 0,-4-1-1 15,-2 0-3-15,-3 0 2 0,-2 1-8 0,-5 3 5 16,-1 2 4-16,-5 1-1 0,1 6 4 0,-5 0-4 16,-1 4 0-16,-1 1-1 0,-1 2-1 0,2 2-1 15,-1 1-4-15,-1 1-3 0,1 1-3 0,-3 5-1 16,2 2 7-16,-1 5-2 0,-1 1 7 0,1 4-5 16,1 4-3-16,6 0 4 0,0 2-5 15,6 0 3-15,1 0-1 0,5 1-1 0,8-3 1 16,-3 1 1-16,9-2 2 0,2-6 2 0,4-1-1 15,-1-8-3-15,2-1-4 0,1-3-2 0,3-7-2 16,-1-1-2-16,1-2 0 0,1-4-1 16,-2-3 1-16,0-3 0 0,0-2 3 0,-1-3 7 15,1-4 2-15,0-2 2 0,-1-3-2 16,-3-2-2-16,0-4 0 0,-1-4 1 0,-5-3 2 16,4-2 0-16,-6-2 1 0,-2-1-2 0,-5-1 1 15,-4 1 0-15,0 4-1 0,-6 8 9 0,-2 5 3 16,-4 8 2-16,-2 6 5 0,2 5-5 0,-3 5 4 15,2 2 2-15,0 5-9 0,0 2 0 0,2 0-15 16,-2 5-4-16,-1 2 7 0,-6 8-4 0,-6 8 3 16,-1 8 2-16,0 5-5 0,-1 6 3 15,2 3 5-15,5 3-1 0,1 1 1 0,2 2-1 16,3-1-1-16,2 2 2 0,4 1-2 0,3-7 1 16,6-2-3-16,4-6-7 0,1-7-3 15,8-3-7-15,3-9 0 0,3-5 3 0,3-4 2 16,1-7 2-16,0-5 0 0,1-3 2 15,-1-6 1-15,-4-3 4 0,-1-4 7 0,-2 0-1 0,-4-4 5 16,-1 1-3-16,-5-2 1 0,1-2 1 16,-5-3-3-16,-3 2 4 0,-3 1-3 0,-5 4 3 15,-2 6 3-15,-4-2 0 0,-3 5 2 0,0 0-7 16,-5 3 0-16,0 3-7 0,-2 2 3 16,-7 2 3-16,4-1-1 0,1 4 0 0,0 2-4 15,4 2-4-15,-1 3-1 0,5 1 3 0,3 3 0 0,1 3 1 16,2 3-2-16,0 0 2 0,6 3 2 15,1-1 0-15,5 1-2 0,2-1 3 0,5-2 0 16,1-1-5-16,1-3 7 0,5 1-9 0,-1-6 2 16,0-2 0-16,3-4-4 0,-2-4 4 15,-2-1 0-15,-1-3 2 0,-1-2 1 0,-3-2 2 16,1-2-3-16,-2-1 0 0,-1-2 4 0,-4 2-4 16,0-3 5-16,-3 0-1 0,-2 1 2 0,-2-1-3 15,-2 3-1-15,-1-2 2 0,0 1-1 16,-1-1 3-16,-1 0-3 0,0 2-3 0,-1-3 1 15,0 5-2-15,1-1 8 0,1 4-1 0,-1 3-2 16,-1-1 1-16,2 4-5 0,0 1-2 16,1 1-6-16,0 1-13 0,0-1 0 0,0 4 0 15,2 2 9-15,2 6 8 0,0 0 5 0,4 3 2 16,2 1-3-16,4-2 4 0,3 1-4 0,3-1 2 16,2-5-3-16,1-3 5 0,5-1-1 0,-1-6-4 15,-1-3 5-15,3-2-4 0,-3 0 1 0,-2-5 1 16,1-3 0-16,-3-2 2 0,1-4 1 15,-2-1 0-15,1-3 4 0,-1-2-2 0,-2-4-2 16,1-5 0-16,1-2-3 0,-4-7 0 0,4-3 3 16,-5 2 2-16,-2-4-3 15,-4 3 6-15,-5 4-3 0,-2 4 3 0,-4 4 3 0,-3 1 0 16,0 7 8-16,-3 4 0 0,-2 7 3 0,2 4-2 16,-1 5-7-16,2 3-1 0,-4 2-7 0,-1 4-1 15,-1 10-5-15,-6 10-1 0,-2 9 3 0,-4 8-5 16,2 6 7-16,3 0-2 0,2 4-1 15,6 5 5-15,2 2-7 0,1 0 3 0,6-4 1 16,2-3-2-16,2-8 1 0,4 0-1 16,2-4-3-16,2-4-5 0,1-2-5 0,3-6-6 15,1-6-11-15,1-4-11 0,-1-4-16 0,0-2-14 16,0-3-28-16,2-5-38 0,-1-3-64 0,2-6-141 16,-4-3-429-16,-2-1-862 0</inkml:trace>
  <inkml:trace contextRef="#ctx0" brushRef="#br0" timeOffset="3647.2022">10530 1130 2155 0,'-11'0'183'15,"1"-3"-203"-15,1 2-15 0,11 1 12 0,8 0 32 16,8 0 38-16,5 1 10 0,7-2-15 15,8 1-24-15,9 0-28 0,12 0-84 0,6 0-397 16,9 1-1016-16</inkml:trace>
  <inkml:trace contextRef="#ctx0" brushRef="#br0" timeOffset="4863.0608">12436 1067 2058 0,'-3'3'9'0,"-5"4"1"0,2-1 13 16,2 0 29-16,3-3 30 0,1 2 16 15,0-1 5-15,0 0-14 0,0-1-6 0,1 1-13 16,2-2-5-16,1-1 5 0,0 1-5 0,6 1 4 16,5-3-5-16,3-3-16 0,5-1-12 0,0-3-15 15,6-2-9-15,-4 1-5 0,2-3 3 0,-3-2 1 16,-5 1 1-16,0-3 9 0,-5 1-6 15,-3-2 2-15,-4 0 2 0,-1-2-4 0,-4 3 5 16,-3-2-3-16,-5 5-3 0,0-1-2 0,-4 5-8 16,-3 1-1-16,-2 2-2 0,-5 4 1 15,-5 4-5-15,-2 6 0 0,-7 3 2 0,-1 7-4 0,0 4 10 16,0 4-2-16,5 1-1 0,2 4 1 16,3 2-1-16,3 3 1 0,4 1 3 0,7 2 1 15,7-1-3-15,7 1-2 0,8-2 4 16,6-2-8-16,8-4 7 0,7-3-2 0,5-6-3 0,6-3 3 15,3-5-5-15,3-5 0 0,-3-4-1 16,3-4-3-16,-7-5-3 0,1-4-1 0,-3-4 2 16,-1 0-2-16,-7-6 8 0,-2-1-2 0,-4-2 1 15,-2-4 7-15,-3 2-5 0,-5-3 3 0,-3 2 0 16,-6-1 0-16,-3 3 0 16,-4 1 2-16,-4 8 2 0,-3 1-7 0,-7 0 4 0,-3 4-4 15,-6 4-3-15,-5 2 10 0,-6 5-7 0,-1 3 5 16,-2 5-1-16,2 2-3 0,4 3 3 15,5 1-3-15,4 4 0 0,5 0-2 0,3 1 2 16,4 0 0-16,8-2 0 0,3 1 6 0,8-3-10 16,4 2 6-16,6-3 0 0,5 0-9 0,4-6 10 15,7 0-5-15,0-4-2 0,3-4 1 16,-4 0-4-16,-3-3-3 0,-2-2-3 0,-1-2 2 16,-6 0-3-16,-2-1 4 0,-3-2 7 0,-4-1-4 15,-1 0 9-15,-3-1 0 0,-3 0-3 0,-2 0 7 16,-2 3-4-16,-2 1 2 0,-1-1-3 15,0 2 0-15,-4 1-7 0,-1-1 0 0,-2 3-1 16,-2 0-4-16,0 4 4 0,1 0-2 0,0 2-1 16,1 0 6-16,2-1-7 0,2 1 0 0,1 1 1 15,5-3-3-15,3-1 3 0,1-1 5 0,4 0 4 16,5-3 1-16,6 0 4 0,3-3-1 16,3-1-4-16,3-3 4 0,-1 0-5 0,2 1-1 15,-1-3 1-15,-4 2-2 0,0-1 1 0,0-1 0 16,-4 0 2-16,0-3-1 0,-2 3 3 0,-2-3-1 15,-2 5-1-15,0-2 3 0,-4 3-3 16,-2 0 2-16,-2 2 0 0,-5 2-2 0,2-1 3 16,-2 4-4-16,-3 0 2 0,0 0-5 0,0 0-3 15,0 0-4-15,1 1-3 0,-1 4 5 0,1 0 0 16,3 3 5-16,-1 2 3 0,-1 2-1 16,1 1 4-16,2 2 1 0,-2 3-1 0,3-1 0 15,0 0-3-15,3 1-3 0,6-2-16 0,0-4-18 16,5-4-25-16,2-4-20 0,5-3-15 15,-4-3-7-15,4-3 0 0,-4-2-12 0,-1 0 1 16,1-2 13-16,-3-2 25 0,-4-1 38 0,2-3 30 16,-4-1 22-16,3-2 18 0,-1-7 23 15,1-2 26-15,3-5 21 0,-2-2 28 0,1-5 7 0,-2 0 6 16,-1 0 1-16,-4 3-14 0,-2 4-10 16,-4 3-17-16,-3 6-10 0,-3 3-10 0,0 7-8 15,0 3-5-15,-1 6-16 0,0 3-9 0,1-1-16 16,-1 4-14-16,1-1-6 0,-2 0-8 0,-2 6 3 15,2 3-1-15,-6 8 3 0,2 5 1 16,0 4-3-16,-2 5 2 0,3 1-5 0,-2 2 7 16,5 3-4-16,-1 1 2 0,0 0 2 0,2 0-5 15,0-1 4-15,-4 0-5 0,0-1 1 0,3-3-4 16,-5-1-12-16,4-3-11 0,-1-6-16 16,0-1-20-16,2-3-30 0,-1-5-42 0,-1 0-47 15,0-5-71-15,0-2-129 0,2-7-215 0,2-4-456 16,3-7 193-16</inkml:trace>
  <inkml:trace contextRef="#ctx0" brushRef="#br0" timeOffset="5067.9098">13974 1324 1035 0,'14'-1'178'0,"8"-1"31"0,10-3 24 15,5 3-2-15,-3 0-37 0,5 2-64 0,-4 0-29 16,0 0-18-16,-3 1-13 0,2-1-15 0,-3 1-17 15,-5 1-15-15,-5-2-9 0,-2 3-5 0,-7-1-5 16,-2 0-4-16,-2 1-2 0,-6-2-2 16,-1 2-10-16,-1-3-16 0,-1 4-35 15,-1-2-104-15,0 0-325 0,-6 4-1008 0</inkml:trace>
  <inkml:trace contextRef="#ctx0" brushRef="#br0" timeOffset="5735.5646">9058 2326 1261 0,'-5'-2'258'0,"0"-2"-17"0,-3 1 3 0,5 0 2 0,3 2-22 16,1 0-48-16,1 1-45 0,-2 0-38 16,1-2-37-16,3 2-21 0,-1 0-17 0,2 0-7 15,5-1 7-15,1 2 0 0,2-1 1 0,2 3 5 16,3-1 3-16,3 1 4 0,6-2 2 0,-1 1-1 16,6 1-6-16,4-1-2 0,4 2-5 15,2-2-1-15,7 1-1 0,4 0-4 0,4-1-3 16,0 1-1-16,9-1-7 0,4 1 5 0,1-1-1 15,5 0 1-15,3-1 1 0,2 1-1 0,0-2 0 16,5 0 1-16,3-2 1 0,7-1 0 0,7-2 0 16,2 0 0-16,10-3-3 0,4 0 4 15,3-1 3-15,6-1-2 0,5 0 2 0,3 0-4 16,6 0-1-16,-1-1 2 0,2 0-2 0,0 2 3 16,-1-2-2-16,-4 3-1 0,-3 0-1 0,-6-2 3 15,-5 1 1-15,-7 2 2 0,-6-1 5 16,-2 1-3-16,-11 2-4 0,-6-1 1 0,-8 3-2 15,-10-2-2-15,-6 1 2 0,-14 1-3 0,-7-1-4 16,-13 2 3-16,-7-3 2 0,-13 3 3 16,-5 1 9-16,-8 0-3 0,-1-1-1 15,-1 2-3-15,1 2-8 0,0-1-2 0,0-1-3 0,0 0-4 16,-1-1-4-16,1-1-3 0,-1 2-7 0,0 0-8 16,-1 0-6-16,-1 2-7 0,0 0-23 15,-7 0-26-15,-2 4-55 0,-4-1-110 0,1-2-374 16,-4 1-1091-16</inkml:trace>
  <inkml:trace contextRef="#ctx0" brushRef="#br0" timeOffset="7612.6174">3453 3107 1 0,'-1'-2'213'0,"0"-3"178"0,-1-2-21 16,2 2-12-16,0 0-45 0,-1 2-60 15,0 1-53-15,0-2-55 0,1 0-40 0,-1 1-19 16,1-1-16-16,1 0-6 0,-1 1-3 0,2-1-1 16,-1 1 4-16,2-3-5 0,2 0-4 15,0 1-4-15,3-1-5 0,2-2-7 0,1 0-9 16,2 1-9-16,2-3-11 0,1 2-2 0,2 4-2 15,2-2-4-15,-1 3 1 0,2 2-4 16,-4 1 0-16,-1 2 0 0,2 2-5 0,-4 1 3 16,1 2-3-16,-1 2 1 0,0 2 3 0,-3 1 0 15,-3 4 1-15,-1 3-1 0,-2 0-1 0,-3 1 1 16,-3 1 1-16,-4 0 3 0,-2-1 0 16,-2 1 3-16,-3-1-2 0,-3-5-1 0,1 0 4 15,-3-2-2-15,4-3 1 0,-2-1 2 0,1 0-1 16,4-4-1-16,-1-1 1 0,3 0 4 15,-3-1-1-15,8-3 2 0,-1 2-2 0,4-2-3 16,2-2-1-16,0 2-3 0,-2-1-7 0,2 1-5 16,2 3 0-16,5-2 1 0,2 2 4 15,5 0 5-15,1-2-2 0,1 4 1 0,2 1-2 16,-3 1 0-16,2 1-1 0,-4 2 2 0,0 2 1 16,-2-1 0-16,-1 5 0 0,-2-1 0 0,-1 0-2 0,0 1 2 15,-3 0 2-15,-3-2-1 0,-2 6-1 16,-3-2 2-16,-3-3-1 0,-1 2 3 0,0-3 3 15,-4-2 0-15,1 0 1 0,-3-3 3 16,1 2-1-16,0-3 3 0,-4-2 4 0,2-1 0 16,-3 0 3-16,0-3 0 0,2 1-4 0,-1-3 2 15,0 0-2-15,-2-3-2 0,3 2 2 0,-3-3-7 16,-1 0-2-16,3-2-4 0,-1 1-2 16,-2-1-1-16,4-1-2 0,2 1-7 0,0 0-15 15,3 0-20-15,1-1-37 0,1 0-61 0,4-3-146 16,3 1-607-16,8-1-734 0</inkml:trace>
  <inkml:trace contextRef="#ctx0" brushRef="#br0" timeOffset="8105.5976">4412 2987 1000 0,'-5'-4'798'0,"1"-1"-469"0,-3-1-103 0,4 1-31 16,-2 2-24-16,3 2-30 15,0-1-39-15,0 0-33 0,0 2-26 0,2-1-17 0,0 1-12 16,0 1-12-16,-2 1-4 0,0 0 0 0,-1 2 1 16,-4 3 6-16,-5 4 4 0,0 2 3 15,-2 3 0-15,0 1 2 0,0 1-1 0,-1-1 5 16,-1 7 1-16,-3 3-1 0,-2 6 1 0,1 3-4 15,-2 2-2-15,2 2-4 0,3-2-2 16,0 1-2-16,7-3-2 0,4 0-1 0,1-3 0 16,5-1-3-16,2-2 3 0,5-3 4 0,0-3 0 15,6-5 1-15,4-1 1 0,2-2 3 0,2-4 2 16,3-2 7-16,3-6-5 0,0-3-4 16,1-2-2-16,-1-2-7 0,-3-4 6 0,2-3-1 0,-2 0-1 15,-2-3 2-15,-3-1 1 0,-3-1 2 16,-4-1 2-16,-3 3 4 0,-3-2-5 0,-2 1-1 15,-3 0 0-15,-3 1-5 0,-3-1 3 0,-4 3-3 16,2 0-4-16,-6 1 1 0,-4 3-6 16,0 1-1-16,-6 1-1 0,-2 4 3 0,-2 1 0 15,-1 1 1-15,0 4-1 0,-1 0-6 0,6 2 4 16,1 2-1-16,5-2-2 0,4 5 0 0,3 2-19 16,2 2-70-16,3 3-145 0,3 1-859 0,6-2-649 15</inkml:trace>
  <inkml:trace contextRef="#ctx0" brushRef="#br0" timeOffset="21360.3044">5606 3182 1 0,'-2'-1'0'0,"-3"-2"0"0,1 2 207 16,0-2 136-16,4 2 12 0,-2 1-48 0,2 0-100 15,0 0-78-15,0 1-57 0,2-1-27 0,-2 1-10 16,0-1 2-16,2 0 5 0,-2 0-1 15,0 0-4-15,1 0-10 0,-1 0-10 0,0 0-10 16,0 0-5-16,0 0-4 0,0 2-4 0,0-2 1 16,1 0 3-16,-1 1 8 0,1-1 8 15,3 2 11-15,1 0 9 0,0 1 8 0,1-1 8 16,4-1 2-16,1-1 2 0,2 1-4 0,4-1-5 16,4 0-7-16,0 2-7 0,7-2-4 15,2 0-5-15,0 0-1 0,4 2-1 0,4-2-1 16,4 1 2-16,2 0 0 0,3-1-2 0,2 0-1 15,0-1 0-15,0 1 2 0,3 0-2 0,1-1 1 16,-1 1 3-16,1-2-6 0,3 2 2 16,-3 0-2-16,1 0-5 0,-2 2 2 0,3-2-2 15,-2 0-3-15,1 1 1 0,0-1-1 16,-3 1-1-16,-4-1 1 0,0 0 0 0,1 0 1 16,-5-1 0-16,-2 0-2 0,-2-1 2 0,-6-1-2 15,-1 1 3-15,-3 0 1 0,-4-2 1 16,-2 1 1-16,-3-2 0 0,1-1-1 0,-6 2 1 0,3-2-3 15,-1 1-1-15,-3 0-2 0,1-1-2 16,-2 1 1-16,-3 2-1 0,-2-1 0 0,-4 2-1 16,5 1-1-16,-7 0-1 0,0 1 0 0,1 0-1 15,-2-1 0-15,-1 1-1 0,-1 0-3 16,1 0-3-16,-3 1-2 0,3-1-8 0,-1 1-2 16,0 0 1-16,0 0 1 0,-1 4-1 0,-5 0-12 0,4 1-53 15,-4 1-156-15,2-1-527 0,-1 2-804 16</inkml:trace>
  <inkml:trace contextRef="#ctx0" brushRef="#br0" timeOffset="21928.6637">9342 2839 1 0,'-1'-12'0'0,"0"-3"0"0,0-6 365 16,1 5 66-16,1 1-20 0,-1 4-61 0,-1 1-57 16,-1-1-48-16,2 2-51 0,-2-2-30 15,4 2-17-15,-2-1-22 0,2 6-19 0,-1 1-26 16,-1 2-34-16,1 1-25 0,-1 1-23 0,0 0-13 15,0 4-3-15,1 1 10 0,0 3 10 16,0 7 10-16,3 0 4 0,-1 4 1 0,0 6 2 16,-1 0 3-16,2 8 6 0,-2 0-1 15,-1 1 0-15,0 1-4 0,0-1-8 0,2-4-4 0,0-2-1 16,0-1-4-16,-1-4 8 0,4-1-7 0,-3-1 1 16,3-3 0-16,-2 1-5 0,1-4 5 0,-2-2-1 15,-1-1 2-15,1-3-2 0,1 0 3 16,-3-2-1-16,0 0-2 0,-1 0 7 0,0-2-9 15,0-1-1-15,0 1-2 0,0 0-10 0,-1-2 3 16,1-1-8-16,-1-1-19 0,1-2-33 0,0 2-60 16,-1-2-105-16,1-2-173 0,1 1-592 15,2-5-421-15</inkml:trace>
  <inkml:trace contextRef="#ctx0" brushRef="#br0" timeOffset="22689.3173">9929 3057 1 0,'1'-1'526'16,"-1"0"-2"-16,1 1-231 0,2-2-96 0,2 2-30 16,-1-1-33-16,3 0-11 0,-1-1-27 0,2-1-35 15,1 2-24-15,0 5-12 0,2-2-7 16,-1 0-5-16,-2 3-4 0,-1 0-5 0,1 1 1 16,0 2 0-16,-3 0 1 0,0 1 4 0,-3 0 4 15,3 0 6-15,-3-2 0 0,-1 1 4 16,-1-1-1-16,-1 0-3 0,0 1 4 0,-3-2-3 15,1 0 3-15,-1-1 4 0,-3 3 0 0,-2-2 3 16,-2 0-4-16,0 1-5 0,-2-5-10 0,0 3-12 16,0-2-17-16,-1-1-38 0,-2 2-84 15,4-3-162-15,1 0-321 0,2-2-438 0</inkml:trace>
  <inkml:trace contextRef="#ctx0" brushRef="#br0" timeOffset="22974.9235">10303 2821 312 0,'4'-5'576'0,"-2"-5"-90"0,4 2-110 16,-3 1-76-16,-1 1-48 0,1 4-61 0,-1 2-67 15,-1 0-59-15,-1 1-49 0,0 0-31 0,1 2-2 16,0 2 3-16,4 2 6 0,-1 2 18 15,-1 4-1-15,1 2 2 0,0 0 2 0,-2 3 2 16,3 3 2-16,-3 0 3 0,-1 0 1 0,0 1-1 16,-1-2 1-16,0 3-2 0,0-2-3 0,1-3-3 15,-1-3-4-15,4-1-3 0,-1-2-1 16,0 0-5-16,1 1-7 0,2-3-23 0,0 2-37 16,-2-5-56-16,5-1-83 0,-3-3-130 0,0-1-284 15,3-4-349-15,0-1 459 0</inkml:trace>
  <inkml:trace contextRef="#ctx0" brushRef="#br0" timeOffset="23239.9448">10673 2798 724 0,'0'-8'677'0,"1"0"-176"0,-1 1-193 16,1 3-66-16,-1 3-35 0,0 0-50 0,0 1-44 15,2 1-48-15,-4 0-38 0,2 1-20 0,0-1-11 16,0 0-6-16,0 0 5 0,0 4 3 15,2 3 5-15,-1 1 7 0,2 2-1 0,-2 4-1 16,2 0 2-16,-1 2 1 0,0 2-1 0,2 1 1 16,-2 1-2-16,2-2 1 0,1-2 1 0,-1 2 0 15,2 0-1-15,-2-2-2 0,1-1-1 16,0-3-1-16,1 0 0 0,-1-1-2 16,0 0-2-16,-1 0-8 0,2-2-18 0,-2 1-32 15,0-1-63-15,0 1-118 0,0-1-316 0,0-1-709 0</inkml:trace>
  <inkml:trace contextRef="#ctx0" brushRef="#br0" timeOffset="23824.808">11450 2848 1 0,'0'-7'592'0,"0"-3"0"0,-1 1-190 0,1 1-71 16,0 2-54-16,-2 1-63 0,1 1-49 0,0 1-44 16,0 2-38-16,1 1-46 0,-1 1-33 15,-2 2-15-15,1 1-5 0,-4 7 11 0,-3 2 15 16,-1 4 1-16,-4 5 2 0,3 0-1 0,-2 0-2 15,3 0-2-15,0-2 0 0,2 2-2 16,2-2-1-16,3-1-2 0,2-1-2 0,3-3 5 16,3 1 2-16,5-3 4 0,-1-1 4 0,2-3 4 15,4 0 2-15,0-4 5 0,0-2 4 16,4-3-6-16,-2-1-3 0,2-2-2 16,-3-2-6-16,2-3 6 0,-4 1 0 0,1-1-3 0,-4-2 4 15,1 0-6-15,-3-1-1 0,-2-2 0 0,-2 2 1 0,0-2-4 16,-3-2-2-16,0 2-4 15,-4 0-4-15,0 2 0 0,-3-1 0 0,0 2-1 16,-2 2 2-16,-2-1-6 0,-3 1-2 0,1 3-1 16,-4-1-4-16,1-1 3 0,-1 2-2 0,2 1-5 15,2 1-23-15,6 3-33 0,1 3-77 0,4 1-95 16,4 3-140-16,7 2-376 0,3-2-760 16</inkml:trace>
  <inkml:trace contextRef="#ctx0" brushRef="#br0" timeOffset="24151.6219">12017 2869 173 0,'0'-2'843'0,"-2"-1"-312"0,1 2-255 0,0 1-114 15,-2 3-60-15,0-1-6 0,-7 4 9 0,-4 3 20 16,-3 1 4-16,-2 1-20 0,2 1-26 0,3-1-28 16,0 1-19-16,2 0-11 0,3 3-7 15,1-3-6-15,2 0-1 0,4 2 0 0,2-5-2 16,4 4 7-16,2-4 8 0,4 0 4 0,2-1 3 15,6-1-2-15,0 0-1 0,5-6-4 16,0 2-2-16,3-4 0 0,-3-2-2 0,-3-1-1 16,-2-1-2-16,-5-1 1 0,-1-1 3 0,-2 0 1 15,0 0 1-15,-3-4-4 0,1 2-2 16,-4-3-2-16,1 1-2 0,-2-3-1 0,-2 3-4 16,-1-2-1-16,-4 2-5 0,0 1-1 0,0 2 1 0,-3 0-1 15,1 0 1-15,-3 2-5 0,2 1-5 16,-2 0-2-16,-2 1-5 0,-1-2-1 0,-1 4-6 15,3 2-15-15,1 1-31 0,3 6-66 0,0-1-86 16,6 2-134-16,9 3-335 0,5-3-860 0</inkml:trace>
  <inkml:trace contextRef="#ctx0" brushRef="#br0" timeOffset="24493.6041">12583 2867 776 0,'2'-4'627'0,"-4"-2"-220"15,1 0-106-15,-1 1-76 0,-1 3-48 16,2 0-49-16,-4-1-37 0,0 2-29 0,1 1-22 0,-2 0-15 16,-2 1-9-16,1 4-4 0,-4 1 1 15,1 4-1-15,-2 1 0 0,1 3-2 0,-1 0-2 16,3 1-2-16,0 2-1 0,3 1 2 0,0 0-1 16,5 0 1-16,0 1-1 0,2 0 0 0,5-1 2 15,1 3 0-15,3-3 3 0,5-3 2 0,-1-3 0 16,5-2 0-16,-2-2 0 15,0-2 4-15,1-5 3 0,1-1 6 0,-1-5-1 16,0-1 0-16,-1-3 1 0,0 0-2 0,-4-4 1 16,-2 1 3-16,-1-2-1 0,-1-4-2 0,-5 4-1 15,-2-2-4-15,0-2-3 0,-5 2 0 0,-1-3-4 16,-1-1-4-16,-6 1-4 0,1 1-2 0,-5 0-4 16,-1 0-2-16,-4 4-7 0,-4 3-5 0,0 7-12 15,-9 5-23-15,-5 6-66 0,-3 6-199 16,-6 5-820-16,0 3-557 0</inkml:trace>
  <inkml:trace contextRef="#ctx0" brushRef="#br0" timeOffset="25371.8548">3751 4404 1 0,'-4'-4'0'0,"0"-1"0"15,-3-1 122-15,2 1 237 0,-1 1-84 0,-1 1-46 16,2 1-21-16,-2 0-4 0,3-1 8 15,-1 1-4-15,1-2-11 0,1 1-11 0,-1-2-20 16,1 2-22-16,-1-2-23 0,4 2-24 0,2 0-20 16,0-2-12-16,2 0-20 0,0 1-15 15,0-1-11-15,0 1-11 0,2-1-4 0,4-1-2 16,-2 1-2-16,6 1 0 0,3 0 0 0,3 3-1 16,-1 0-1-16,3 3-1 0,-4 2 0 0,0 3 0 15,0 3-1-15,-3 3 0 16,0 2 2-16,-4 3 0 0,-2 4 0 0,-2-3 2 0,0 3 0 15,-5 1 0-15,-3-3 2 0,-2-1 3 0,-2-1 2 16,-2-4 4-16,0 1 2 0,-2-2 3 0,-4-1-2 16,3-2 1-16,2 0-1 0,-1-7-2 0,3 1-2 15,3 0-1-15,0-3-2 0,3 0-1 0,2-1-3 16,-1-1-2-16,2 1-3 0,-1-1 1 16,5 1 3-16,5 0 1 0,5-1 2 0,3 1-1 15,3 1-2-15,0 2-2 0,1 2-1 16,-2 1 0-16,-1 1 0 0,-3 0 0 0,-2 2-1 0,-1-1 0 15,-1 2 0-15,-5 1 1 0,-1-1 0 16,0 2 1-16,-5-2-1 0,-1 2 2 0,-1 0 1 16,-2 2 1-16,-2-1 2 0,-2 0 5 0,-5 2 5 15,0-2 6-15,-3 1 4 0,0-3-2 16,-3 0-2-16,-1-2-4 0,-2-2-4 0,3 2-4 16,-3-3 0-16,3 1-5 0,0-4-3 0,6 3-5 15,-3-5-13-15,6-1-26 0,4 2-58 0,2-4-138 16,2 1-166-16,4-2-524 0,9-7-609 15</inkml:trace>
  <inkml:trace contextRef="#ctx0" brushRef="#br0" timeOffset="25680.8771">4412 4448 1237 0,'-1'-5'550'16,"-2"0"-182"-16,1 1-121 0,1 2-70 15,-4 1-56-15,2 2-49 0,1 1-36 0,-5 0-17 16,3 4-10-16,-4 4-4 0,2 1 1 15,-1 1 1-15,0 4-1 0,5 0 2 0,3-2 1 16,6 4 1-16,-1 0 5 0,4-1 5 0,7 0 7 16,3 1 2-16,2 0 0 0,7 2-5 0,-1-3-7 15,0 1-4-15,-1 2-4 0,-2-2-2 0,-4-1 1 16,-4 3-5-16,0-3 2 0,-6 0-4 16,-2-3 0-16,-4-1 1 0,0-1-1 0,-5 1 2 15,-2-2 7-15,-3 1 2 0,-2-3 8 0,-2 3 5 16,-6-2-2-16,-1-2 2 0,-3 1-6 15,-3-3-5-15,2-2 0 0,-4-2-3 0,1 1-4 16,-1-1-4-16,-1-2-4 0,1-2-10 0,0-2-3 16,1-1-25-16,2-1-49 0,1-3-92 15,-1-3-211-15,3-1-609 0,2-1-559 0</inkml:trace>
  <inkml:trace contextRef="#ctx0" brushRef="#br0" timeOffset="25910.9784">4365 4493 622 0,'6'-7'590'0,"4"-4"-219"0,6-3-162 0,3 1-26 15,1 3-14-15,2-1-31 0,-3 3-47 0,2 2-33 16,0 0-21-16,2 3-14 0,0-1-6 16,2 3-5-16,4 0-5 0,-4 1 0 0,1 1-2 15,-4 0-3-15,1 2 1 0,-5-1 1 0,0 1-2 16,-3-1 1-16,-3-1 2 0,1 2-4 0,-6-1-1 15,0 0-4-15,0 2-9 0,-1-2-16 16,-1 1-62-16,1-2-156 0,-1 2-366 0,2-2-830 16</inkml:trace>
  <inkml:trace contextRef="#ctx0" brushRef="#br0" timeOffset="26430.059">5628 4634 181 0,'-2'-2'671'16,"1"1"-145"-16,-3-3-143 0,2 3-56 0,-1-1-62 16,2-1-55-16,1 1-51 0,-1 0-36 0,1 2-32 15,0-1-28-15,0 2-17 0,0-1-19 0,0 0-7 16,1 0-5-16,-1 1-7 0,0-1 0 0,1 0-5 15,0 0-2-15,-1 0-4 0,2 0-5 16,2 0 4-16,-2 3 3 0,8-1 8 0,0 0 2 16,6 0-1-16,4 1-1 0,3-2-4 0,1 0 3 15,3 1 0-15,0-1 0 0,0-1 4 0,2 1-6 16,2-1 0-16,5 1 0 0,7-1 1 16,2 1 0-16,3-1 0 0,1 1 0 0,-1-1-5 15,1 0 8-15,4-1-1 0,0 0 4 0,0-1 2 16,5-1-5-16,-3 2 1 0,6-1-3 0,-1-1 0 15,1 0 0-15,0-1-3 0,-4 1 1 16,-3 0-6-16,-2 1 5 0,-5 0 1 0,-3 0-2 16,-5 1 7-16,-4-1-6 0,-1 1-1 0,-7 0 2 15,-1-2-1-15,-6 2 2 0,-7-1 3 0,3-1 0 16,-10 2 1-16,1 0 5 0,-4 0 3 0,1 1 3 16,-3 0 8-16,-1-1-7 0,0 1 0 15,0 0 2-15,0 0-6 0,0 0 4 0,0 0-1 16,0 0-4-16,0 0-5 0,-1 0-3 0,1 0-2 15,0 0-3-15,-2 0 4 0,2 0-9 0,-2-2-18 16,1 0-14-16,-1-1-19 0,-1-2-20 16,-2 2-16-16,3-2-41 0,-3 0-78 0,0 0-147 15,1 1-308-15,-4-3-478 0,0 1 313 0</inkml:trace>
  <inkml:trace contextRef="#ctx0" brushRef="#br0" timeOffset="26643.9196">7004 4392 448 0,'1'-5'729'0,"-1"-1"-176"0,2-1-162 16,1 1-110-16,2 4-77 0,-3 0-66 0,0 2-32 16,-1 2-52-16,5-1-31 0,4 2-10 15,3 2-2-15,8 5 2 0,-2 3-5 0,0 3-4 16,-2 4 1-16,-5 1-3 0,-2-3 0 0,-1 2 3 16,-6 3 0-16,2-1 7 0,-2 1 4 0,-4 0 1 15,-3-2-3-15,0 0 0 0,-5-2-1 16,0 0 0-16,-2-1 2 0,-2 2-6 0,-5-2-10 15,-1-1-24-15,-3 3-85 0,-1-3-263 0,-4 2-1220 16</inkml:trace>
  <inkml:trace contextRef="#ctx0" brushRef="#br0" timeOffset="29025.9294">9517 4229 1 0,'0'-6'0'0,"0"-3"0"0,0-2 0 0,0 3 0 16,0-1 293-16,1 1 13 0,3 0-19 0,-3-2 1 15,2 2-28-15,-3-2-25 0,2 2-30 0,0 3-38 16,1-1-16-16,-1-1-15 0,-1 4-14 0,0-1-8 16,-1 2-22-16,0 1-23 0,0 1-24 15,0 0-25-15,1-1-18 0,-1 2-13 0,0 0-5 16,0 3 2-16,1-1 9 0,4 7 6 0,-2 1 11 15,0 4 3-15,2 4 3 0,-2-1 3 0,4 4 2 16,-4 0 2-16,3 1 1 0,-3 0 0 16,1 0-2-16,1-1-4 0,-2 0-1 0,4-2-4 15,-4 1-2-15,3-1 0 0,-2 0-2 0,1 0 0 16,-1-2-1-16,0 0 1 0,1-6 1 0,-3 1-1 16,-1 0 0-16,3-2 0 0,-3 0-1 15,-1 0-1-15,1-4-2 0,-2 0-4 0,1 1-3 16,-1-1-4-16,-1-2-12 0,0 0-20 0,1-3-33 15,1 3-46-15,-1-4-63 0,1-1-80 16,0 0-97-16,0-3-386 0,2-2-621 0</inkml:trace>
  <inkml:trace contextRef="#ctx0" brushRef="#br0" timeOffset="29238.5588">9798 4327 1 0,'4'-4'107'16,"6"-2"249"-16,3 0-80 0,3 1 8 0,-1 2-6 15,2 2-52-15,-1 1-60 0,-2 1-57 0,0 4-36 16,2 1-21-16,-5 3-16 0,4 2-9 16,-2 3-10-16,-3 0-5 0,0 1-1 0,-2 3 0 15,-4-2 3-15,2 2 1 0,-4 0 7 0,-1 1 3 16,-3 0 2-16,-4-1-2 0,1-2-4 0,-6 1-4 16,0-1-4-16,-2-2-6 0,0 0-11 15,-2-4-24-15,1-1-67 0,2-1-179 0,0-3-395 16,5-3-488-16</inkml:trace>
  <inkml:trace contextRef="#ctx0" brushRef="#br0" timeOffset="29488.8135">10553 4114 1992 0,'7'-5'261'15,"-4"-1"-52"-15,4-2-66 0,-5 6-16 16,-1 1-8-16,-1 0-24 0,0 2-44 0,0 0-36 15,0 1-14-15,0 3-6 0,0 3 5 16,2 3 8-16,-2 7 4 0,0 5 2 0,0-2 1 16,0 4-1-16,-2 0 1 0,2-1 0 0,0 2-2 15,0-2-3-15,0 1 0 0,0 0-2 0,0 1 2 16,3 0 1-16,2-2-3 0,-2 0 0 0,3-5-2 16,-2-2-4-16,2-1-7 0,-2-2-21 15,4-1-45-15,-2 0-76 0,0-3-143 0,1 0-303 16,-1-2-572-16</inkml:trace>
  <inkml:trace contextRef="#ctx0" brushRef="#br0" timeOffset="29810.7584">10961 4274 1860 0,'1'1'281'0,"-2"0"-127"0,1 0-153 15,0 3-15-15,0 0 35 0,-4 5 38 0,0 4 45 16,-3 5 8-16,-3 5-12 0,0 5-22 0,-5 4-21 15,4 2-16-15,-3-2-19 0,4-2-7 0,2-6-6 16,5-5 0-16,4-3 9 0,1-5 2 0,5-3 10 16,2-3 11-16,1 0 4 0,3-2 4 15,5-2-3-15,0-5-8 0,7-1-6 0,-1-2-6 16,1-5-3-16,-4 0-2 0,0-5 1 16,-3 1-2-16,-5 0-3 0,-2-1-3 0,0-2-6 0,-4 0 2 15,-3 1-2-15,-3-3-1 0,-2 0 2 16,-1 2-6-16,-1 0-2 0,-3 4-1 0,-2-2-1 15,-2 3-1-15,-3 1-2 0,0 2-4 0,-1 2-7 16,-2 1 2-16,0 1 0 0,-2 3-5 16,4 3 0-16,0 1-18 0,1 2-25 0,3 5-47 15,2 0-90-15,1 3-154 0,5 3-467 0,5 0-776 16</inkml:trace>
  <inkml:trace contextRef="#ctx0" brushRef="#br0" timeOffset="30336.2644">11603 4114 1 0,'5'-7'179'0,"0"-6"315"16,3-1-46-16,-1 1-44 0,-1 5-65 0,-1-1-74 15,2 1-61-15,-2 1-47 0,-3 3-30 0,1 2-28 16,0-1-29-16,-3 3-28 0,0 0-29 0,0 0-24 16,0 3-2-16,-1 2 3 0,1 3 7 15,0 5 13-15,-4 1 11 0,1 6 2 0,-1 3 4 16,-2-1 2-16,-1 3-10 0,4-3-4 0,0 0-4 16,2-2-6-16,2-3 2 0,0-2 1 15,3 0 2-15,1-1 0 0,1-4 7 0,2 1 4 16,2-2 3-16,0-4 8 0,2 0-4 0,4-1-3 15,-2-3-1-15,5-2-7 0,-2-3 4 0,-1-1-1 16,2-1-3-16,-3-5 2 0,0 1-5 16,-2-2-1-16,-1-1-1 0,0-1-1 0,-1-2 0 0,-3 3-1 15,-1-2-1-15,-1 2-6 0,-1 2 5 0,-1 3-1 16,0 1 2-16,-2 1 3 0,0 3-3 16,-1 1 0-16,-1 0-3 0,0 4 2 0,0-2-8 15,0 1-6-15,0 0-6 0,0 0-5 0,1 4 6 16,-1 3 5-16,0 2 6 0,2 4 2 15,-2 1-1-15,0 2-1 0,0 1 0 0,0 0 3 16,0-1-3-16,0-1 0 0,0 3 0 0,0 3-3 16,0-2 4-16,-2 3 0 0,2 1 1 0,-1-1 0 15,0-2-2-15,-1 0-4 0,2-5-10 0,0-1-21 16,2-2-35-16,0-2-68 0,0-2-98 16,1-2-201-16,3 1-599 0,2-7-366 0</inkml:trace>
  <inkml:trace contextRef="#ctx0" brushRef="#br0" timeOffset="30682.2427">12327 4199 1889 0,'0'-5'410'0,"-2"-1"-135"0,0 2-96 16,2 2-33-16,-1 4-27 0,1-1-36 0,-1 0-38 16,1-1-28-16,-4 3-14 0,-1 6-5 0,-6 1 6 15,-1 5 4-15,-1 2-1 0,-1-2-1 0,3 4-3 16,1 0-1-16,2 1 0 0,6-1 2 0,1-1-1 15,2-1 0-15,6-4 2 0,2-1-1 16,1-1 7-16,1-3 4 0,4-1 0 0,-1-3 3 16,1-4-1-16,1-3 1 0,-1-2 2 0,-3 0-1 15,5-6 0-15,-6-1-4 0,0-3-2 16,1-1-2-16,-4 3-3 0,0-5 1 0,-5 1-1 16,2 0-1-16,-2-2-2 0,-2 0-2 0,0 1-2 15,0-2 1-15,-2 5-1 0,0 0 1 0,0 4 0 16,-3-2-3-16,-2 3-2 0,-1 1-2 15,-1 2-2-15,-5-1-1 0,3 1-3 0,3 4-9 16,-1 1-15-16,2 2-32 0,1 4-47 16,3 3-75-16,0 2-113 0,5 3-289 0,8 2-776 0</inkml:trace>
  <inkml:trace contextRef="#ctx0" brushRef="#br0" timeOffset="30981.5941">12873 4155 724 0,'0'-5'883'0,"0"-4"-388"0,2 2-194 0,-4 2-75 0,1 0-45 16,0 4-43-16,-1-1-46 0,0 2-42 16,-2 3-28-16,1 0-16 0,-6 4-6 0,-1 1-2 15,-1 6 5-15,-5 4 0 0,2 1-1 0,2 2 0 16,-1 6-1-16,6 0-1 0,0-2 0 16,9-2 2-16,5-2 0 0,3-5 4 0,9-2 1 15,-2-4 0-15,7-1 5 0,-2-3 2 0,1-5 4 16,-1-1 3-16,-1-4 4 0,-5-1 3 15,2-6 2-15,-5-1 0 0,1-1-4 0,-1-4-3 16,-2 0-1-16,-4-1-3 0,-2-2 0 0,1-1 1 16,-5-3-2-16,-1 0 3 0,-4-3-1 0,-1 2-5 15,-3 0-4-15,-2 1-3 0,-2 2-6 16,-1 2 0-16,-3 4-3 0,0 2-4 0,0 4-3 0,-4 3-7 16,0 4-6-16,-8 6-8 0,1 6-39 15,-7 4-77-15,-1 7-241 0,-4 6-943 0</inkml:trace>
  <inkml:trace contextRef="#ctx0" brushRef="#br0" timeOffset="31904.0891">3740 5808 1 0,'-1'-5'123'15,"-2"-1"387"-15,0-3-69 0,1 0-75 0,1 1-71 16,-1-1-54-16,1 2-51 0,2 0-42 16,1 0-36-16,1-3-34 0,3 1-24 0,2-2-22 15,2 0-8-15,7 0-4 0,-1 0 1 0,2 0-2 16,2 1-1-16,0 2 2 0,1 1-5 15,-3 1-3-15,3 4-4 0,-7 0-8 0,2 2-3 16,-6 4-2-16,1 2-3 0,-4 4 1 0,0-1 3 16,1 3 3-16,0 4 2 0,-5 4 4 0,-1 3 1 15,-5 4 3-15,-2 0 1 0,-4 1-3 16,1-6 2-16,-2 2-1 0,-3-6-1 0,1 0 2 16,0-3-1-16,2-3-1 0,1-1 0 0,1-7 1 15,2 1-2-15,5-3 1 0,0-2 0 0,2 0-5 16,0-1 1-16,2 1-2 0,3-1-1 0,4-1 3 15,2 0 1-15,7 1 0 0,2 1-1 16,3 0-2-16,-1 3-2 0,1 1-3 0,-3 3 1 16,-3 3-3-16,-1 0 3 0,-4 3 1 0,1 0-2 15,-2 2 3-15,-4 0-1 0,-1-2 0 16,-3 0 1-16,-2-1 0 0,-4 0 3 0,-2-1 3 16,-4 0 7-16,-1 1 1 0,-5-1 8 0,-3-1 2 15,-1-1 1-15,-5 1 2 0,1-4-5 16,-4 0-3-16,2-2-1 0,4 0-2 0,3-2-2 0,0-2-1 15,5 0-6-15,-1-2-7 0,0-2-19 16,2 0-59-16,3-3-119 0,2-1-354 0,5-5-1053 16</inkml:trace>
  <inkml:trace contextRef="#ctx0" brushRef="#br0" timeOffset="32263.5228">4305 5741 981 0,'1'-2'1002'0,"-1"1"-722"15,1 1-194-15,-1 1-76 0,0 1-5 0,-1 3 25 16,0 1 37-16,0 3 31 0,-3 6 17 16,1 3-18-16,-1 2-30 0,2 0-27 0,2-1-19 15,0 0-2-15,3 2 4 0,5-1 7 0,1 1 7 16,5-5 1-16,5 1 2 0,3-5-2 0,4-3-5 16,0-5 1-16,4-1-6 0,-2-6-4 15,0-1-2-15,-3-3-3 0,-3-4 0 0,1 0 0 16,-6-4 0-16,0-2-6 0,-5 0 4 0,-2-1 0 15,0-1-1-15,-5 1 5 0,-1 2-7 16,-3-1-3-16,1 2 0 0,-2 3-4 16,0 2 1-16,0 3 3 0,0 2 1 0,0 4-3 0,0 0-2 15,0 1-8-15,-1 1-12 0,1 0-10 16,0 2-3-16,0 2 1 0,-1 7 8 0,1 0 7 0,-1 8 8 16,1 3 2-16,-2 1 1 0,1 4-1 15,1 0 0-15,0 4-1 0,1 1 0 0,1 3-14 16,-2 2-56-16,3-1-93 0,4-3-220 0,3-1-730 15,1-6-534-15</inkml:trace>
  <inkml:trace contextRef="#ctx0" brushRef="#br0" timeOffset="32819.1645">5407 5915 815 0,'-3'-5'386'0,"1"-2"-132"15,1 0-21-15,-1 3-6 0,0 3-27 0,-1-1-39 16,2 1-40-16,1 1-42 0,-1 0-32 16,1 0-26-16,0 1-12 0,0-1-6 0,0 0 2 15,0 1-4-15,1-1-2 0,-1 0 1 0,0 1-3 16,1-1 6-16,1 0 3 0,-2 0 6 15,3-1 5-15,-2 1 7 0,0 0 8 0,-1 0 14 16,2 0 13-16,6 0-1 0,-2 0-7 0,3 0-17 16,3 1-15-16,1-1-6 0,0 1 0 0,5-1-1 15,0 0-3-15,4 1-1 0,1-1-1 16,2 0 2-16,5 0 2 0,3-1-2 0,-1 1-1 0,7-1-3 16,-1 0-3-16,4-1 2 0,2 0 1 0,8 0 1 15,6-3 3-15,1 3 0 0,4-2-1 16,-4 1-1-16,1 0 0 0,1-1 1 15,-2-2 0-15,-1 2 3 0,2-1-2 0,-6 0 2 16,4 1 1-16,-6-1-1 0,-1-1 2 0,0 2-1 16,-1 0-2-16,-9 0 1 0,-2 2-3 0,-8-3 2 15,-2 3-2-15,-7-1 0 0,-1-1-1 0,-4 4-3 16,-3-1-1-16,-4-1-1 0,-1 2 3 0,-2 0-3 16,-1 0-1-16,2 0 0 0,1 0-3 15,-2 2 3-15,0-2-1 0,0 0 2 0,0 0 0 16,-2 0 1-16,1 0-2 0,-2 0 1 0,-1 0 1 15,0-2 0-15,-1 2 2 0,-1 0-1 16,-1 0-2-16,0 0 1 0,0 0-2 0,0-2-5 0,-1 0-12 16,-1 1-25-16,-3-3-34 0,1-2-49 15,-5 3-52-15,-1-1-75 0,-4-1-111 0,0 2-186 16,0-3-319-16,3 1 47 0</inkml:trace>
  <inkml:trace contextRef="#ctx0" brushRef="#br0" timeOffset="33026.4095">6923 5678 1 0,'1'-4'679'15,"-1"0"-83"-15,1-3-159 0,0 4-81 0,0-1-50 16,2 2-74-16,1 1-70 0,-3-2-62 16,2 3-41-16,3 0-27 0,-1 2-12 0,3 1-6 15,1 2-3-15,3 2-2 0,1 4 0 0,0 3 1 16,0 2-1-16,-1 1 0 0,-1 3-3 0,-2 1 1 16,-1 1 0-16,-3-1 1 0,-1 2 1 0,-4 2 1 15,-1 0-3-15,-5 1 2 0,2 0-1 16,-6-3 0-16,-2 1-2 0,-4-5-1 0,-3 2-5 15,-2-4-5-15,-2 0-9 0,-5-2-25 16,-2 0-55-16,0-1-157 0,-2-1-723 0,0-2-655 16</inkml:trace>
  <inkml:trace contextRef="#ctx0" brushRef="#br0" timeOffset="34384.3766">9302 5268 1 0,'1'-3'0'15,"-1"-4"0"-15,0 1 0 0,1 1 443 16,0-1-22-16,1-3-83 0,-2 4-63 0,2-2-52 16,-1 0-42-16,-1 2-30 0,1 2-25 0,-1 0-6 15,0 0-15-15,0 1-10 0,0 1-12 0,1 0-16 16,-1 1-8-16,1 1-11 0,-1-1-11 16,0 1-12-16,0-1-9 0,0 0-6 0,1 1-6 15,-1-1-1-15,0 0-6 0,0 1-4 0,0 0-4 16,0-1-6-16,1 3 7 0,2 1 5 0,1 3 5 15,-2 4 6-15,1-1-2 0,1 2-1 0,-1-2 3 16,0 1 1-16,1 2-1 0,-2 2 1 16,0 1-1-16,3 0-2 0,-3 3 5 0,-1 1-2 15,-1 2 1-15,0 0 1 0,0 1-4 16,0 0 0-16,0 0 3 0,0-3 0 0,1 3-1 16,-1-3-2-16,4 1 0 0,-1-1-6 0,-1-2 4 15,-1 0 1-15,3-3-1 0,-1 2 4 16,-2-3-2-16,1 2 1 0,-1 0-1 0,0-1-2 15,2-2 4-15,-1-1-1 0,-1-1 0 0,-1-1-1 0,1-1 1 16,-1-1 1-16,1-2-2 0,0 1 4 16,-1-2-1-16,0 0-1 0,0-2 3 0,0-1-4 15,1 1 3-15,-1-2-1 0,0 0 0 0,0-1-1 16,2 0 3-16,-2 0-1 0,0 0-1 16,0 0 2-16,0 0-5 0,2 0-1 0,-2-1-2 15,1 0-7-15,0 1-6 0,1-2-15 0,4 1-25 16,-1-1-43-16,5-1-71 0,1-2-115 15,6-1-230-15,-1 0-432 0,2 1-73 0</inkml:trace>
  <inkml:trace contextRef="#ctx0" brushRef="#br0" timeOffset="35292.5354">10099 5427 1 0,'0'0'0'0,"0"1"159"0,0-1 296 0,0 0-28 15,1 1-82-15,-1-1-83 0,0 0-75 0,0 3-52 16,2-3-34-16,-2 2-26 0,1-2-21 0,0 1-23 16,-1-1-17-16,0 0-16 0,0 1-16 15,0 0 1-15,1 1 5 0,-1 4 6 0,1 1 13 16,0 2 1-16,1 1-2 0,0 1 3 0,-2-1 0 16,0 2 0-16,0 0 3 0,-2-1-2 0,0 0 2 15,1-1 1-15,-1 1 2 0,-2 0 2 16,0-1 1-16,2-2 3 0,-2 1-1 0,-1-3 2 15,1 1-1-15,-2-2-3 0,0 0-1 16,2 1-11-16,-2 0-17 0,0 0-38 0,-2 2-91 0,4-2-242 16,-2 1-457-16,0-1-200 0</inkml:trace>
  <inkml:trace contextRef="#ctx0" brushRef="#br0" timeOffset="35784.6152">10854 5328 533 0,'4'-6'551'0,"-2"-3"-160"0,2-4-54 0,-3 5-43 15,-1 1-44-15,-1 1-63 0,-2 2-43 0,0 0-44 16,-2 1-33-16,-1 1-24 0,-3-1-18 0,-2 1-9 15,-5 2-6-15,-2 4-2 0,-3 1 0 0,-5 1-1 16,3 2 1-16,-3 4-3 0,4-1-1 16,2 3-1-16,2 2 0 0,3-3-2 0,0 5-1 15,5-2 0-15,5-1-3 0,2 1 2 0,4-4 0 16,3 0 1-16,4-2 4 0,4-1 1 0,2-2 1 16,5-2 4-16,2-2 1 0,4-2 0 15,3-2 0-15,-3-1-3 0,2-3-2 0,-3-1 2 16,-1-4-1-16,0 3 1 0,-5-4 1 0,-2 2-1 15,-2-1 0-15,-5 2 3 0,-2 1 1 0,-3 2 5 16,-1 2 2-16,-2 2 0 0,-1-1-5 16,0 4-6-16,0-2-8 0,-1 1-11 0,1 0-5 15,0 0-4-15,-2 2 1 0,1 2 10 0,-2 5 6 16,1 0 4-16,0 5 1 0,-1 0-1 16,2 1 0-16,-1 3 2 0,1-1-1 0,-1 0-1 15,-1 2 2-15,0 0 2 0,2 1 1 0,-2 0 6 16,0-1-4-16,1-3 0 0,-1 3 0 0,1-3-5 15,-1 0 1-15,2-2 1 0,-2-2-5 16,3 3-10-16,-1-2-24 0,0 0-61 0,1-3-123 16,0-3-286-16,2 1-936 0</inkml:trace>
  <inkml:trace contextRef="#ctx0" brushRef="#br0" timeOffset="36106.9752">11379 5520 1337 0,'3'-3'353'0,"-3"-1"-121"0,0 2-69 16,1 2-47-16,-1 1-30 0,0 0-39 15,0-1-32-15,0 2-24 0,1 0-4 0,0 1 5 16,0 4 8-16,2-2 13 0,0 4 1 16,-1 2-2-16,0-2 3 0,0 2 1 0,-1 2 0 0,-1-3 4 15,0 2 1-15,0 1 1 0,0-1 2 16,0 3 4-16,-3-1-4 0,2 2-3 0,-2-1-14 16,-3 1-40-16,3-1-107 0,-2 0-298 15,4-3-603-15,-1-1 122 0</inkml:trace>
  <inkml:trace contextRef="#ctx0" brushRef="#br0" timeOffset="36677.7353">12078 5290 1337 0,'-1'-6'477'0,"-1"0"-180"0,0 1-64 0,0 0-38 0,0 2-29 16,1-1-33-16,-1 2-35 0,-1 2-37 0,1 0-30 15,2 0-32-15,-2 2-11 0,1 4 1 16,-5 1-3-16,-1 3 12 0,1 3 1 0,1 2 0 16,1 0 3-16,2 1-2 0,3 2 0 0,4-1 1 15,1 3 5-15,2 2-4 0,4-3 1 16,1 2 0-16,1 1-5 0,0-1 6 0,3-1-1 0,3 0-1 15,-2 1-1-15,-3-1 0 16,1-1-1-16,-3-2-1 0,-3 3 2 0,-3-1-3 0,-2-3 2 16,-1 1 0-16,-2-1-2 0,-2-2 2 15,-1 0-1-15,-1 0-1 0,-2-2 2 0,-2 2-2 16,-4-4 0-16,0 1 1 0,-3-1-2 0,0-3 2 16,-2-3 0-16,-3-1 1 0,0-3-1 0,0-1 1 15,1-3-2-15,2-2 0 0,-4-4 0 16,7 2-4-16,-3-7-3 0,6-1-4 0,4 0-13 0,6-7-3 15,7 0-2-15,6-4 2 0,5-3 7 16,6 1 7-16,1-2 6 0,5-1 3 16,1 0 9-16,0 0 0 0,-1-1 4 0,-1 5 6 15,0-1 1-15,-5 3 16 0,-4 1 12 0,-1 1 9 16,-5 2 5-16,-4 1-2 0,-4 2-5 0,0 3-3 16,-5 0 0-16,1-2-4 0,-6 6-6 0,2-3-3 15,-1 6-11-15,-4-1-1 0,3 3-8 0,-5 1-7 16,-1 3-3-16,-4-2-7 0,-2 5-1 15,-6 1 0-15,-3 4 1 0,-2-1-1 0,2 3 1 16,1 4-1-16,3-3-7 0,1 5-5 0,3 1-23 16,1 3-53-16,1-1-87 0,4 0-189 15,4 3-600-15,7-2-646 0</inkml:trace>
  <inkml:trace contextRef="#ctx0" brushRef="#br0" timeOffset="37019.1506">12832 5344 2024 0,'-1'-1'343'0,"-4"-1"-140"0,3-1-91 0,-1 3-26 15,1 1-15-15,-6 2-7 0,-2 0-14 16,-5 2-9-16,-1 6-7 0,-3 0-7 0,1 3-7 16,3 3-9-16,-1 3-2 0,2 0-4 0,4 1-1 15,0-1 0-15,9-4-3 0,1 2 2 0,3-4-1 16,5 1 4-16,2-3 0 0,0 0 1 15,6-1 0-15,-1-2-1 0,5-3 2 0,-5-1 2 16,2-5 3-16,1-2 5 0,-7-1 2 0,1-2 2 16,1-1 0-16,-3 0 2 0,-3-3-3 0,2-1 0 15,-4-1-1-15,0 0-6 0,-1-3 3 0,-2 0-6 16,-2-2-1-16,0 0-1 0,-2-2-4 16,-2 1-2-16,-4-1-1 0,0 2-3 0,-1-2 0 15,-1 3-1-15,-5 2-2 0,2-1-3 0,-4 5-3 16,4 0-10-16,-2 4-10 0,4 0-24 15,4 5-42-15,0 3-66 0,2 3-99 0,3 5-217 16,7-3-517-16,5 5-299 0</inkml:trace>
  <inkml:trace contextRef="#ctx0" brushRef="#br0" timeOffset="37345.169">13421 5405 1541 0,'1'0'474'0,"-1"2"-238"0,0-2-121 15,0 0-55-15,-1 2-24 0,-1-1 2 16,-1 4 10-16,-3 1 12 0,-2 5 11 0,0-1-13 16,-2 3-17-16,-3 3-15 0,3 1-9 0,1-1-6 15,3 1-4-15,0 1 2 0,4-2-2 0,2 0 3 16,2-1 2-16,4-1 1 0,3-5 14 16,3 0 6-16,1-2 6 0,6-3 8 0,0-1-7 15,2-3 0-15,0-1-1 0,0-4 1 0,-2-1 2 16,2-2 4-16,-3-1 1 0,-1-1-2 0,-2-2-2 15,-4-3-3-15,-1-1-7 0,-4 1-3 16,-1-2-6-16,-1-2-2 0,-3 2-2 0,-2-2-4 16,-3 1-3-16,1 2-5 0,-5 2-3 15,-3-2-5-15,-2 2-2 0,-3 2-2 0,-5 2-2 0,1 0-5 16,-6 5-8-16,-1 1-14 0,-3 5-42 0,-7 4-93 16,-2 8-333-16,-3 1-1238 0</inkml:trace>
  <inkml:trace contextRef="#ctx0" brushRef="#br0" timeOffset="39052.2341">3900 7056 1 0,'-1'-7'0'0,"0"-1"132"0,-2-1 351 0,2-2-80 0,-1 3-81 0,0-1-50 16,2-2-35-16,2 3-51 0,1-2-50 16,3 1-46-16,2 0-25 0,3-3-12 0,4 2-11 15,1-2-3-15,6 3-3 0,0 1-4 0,0 0-6 16,1 2-7-16,-1 3-4 0,-1 3-10 0,-4 0-3 15,0 3-2-15,-3 3-3 0,-1 2 6 16,0 3-5-16,-3 1 0 0,-2 4 2 0,-1 3 0 16,-4 1 3-16,-1 2 3 15,-4-3 2-15,-1 2-2 0,-5 0 5 0,0-2 1 0,-1 1 2 16,-1-4 6-16,-1-2-1 0,1-1-1 0,0-5 1 0,1 0-6 16,2-2 2-16,2-3-4 0,2 0-2 15,2-3-1-15,1 0-2 0,0 0-2 0,2 0 1 16,2 0 2-16,5 0 4 0,4-2 4 15,4 1-2-15,5 2-6 0,2-1-3 0,0 3-4 16,-3 0-2-16,0 1 0 0,-5 2-1 0,1 4 1 16,-5-2-2-16,-1 5-1 0,-1 0 4 15,-3 3 0-15,-2-2 2 0,-1 1 0 0,-3 0-1 16,-4-1 2-16,-1 2 1 0,-3-2 5 0,-1 1 1 16,-1-1 3-16,-3-2 2 0,-2 2 3 0,-2-5 2 15,1 1 2-15,-5-3 1 0,3-2-3 0,-2 2-4 16,0-3-3-16,3-1-3 0,-3-2 0 0,5 1-2 15,-2-1 1-15,5 1-1 0,1-1-3 16,0-2-2-16,4-2-5 0,0 0-11 0,3 0-31 16,-1-4-60-16,4-1-102 0,2-3-214 15,3-3-475-15,5-3-469 0</inkml:trace>
  <inkml:trace contextRef="#ctx0" brushRef="#br0" timeOffset="39421.9186">4363 7068 1 0,'14'-8'0'15,"7"-3"518"-15,8-2-52 0,-2 3-71 0,-7 5-101 16,-1 2-87-16,-5 0-71 0,-3 5-53 0,0-1-38 16,-2 3-22-16,1 3-12 0,-3 0-1 0,-1 6 0 15,0-1 3-15,-1 2 6 0,-1 0 8 16,-1 3 8-16,-3-3 3 0,0 2 4 0,0-1-5 16,-1-3-3-16,-3-1-4 0,-2 1-4 0,3-2-1 15,-1 0-2-15,1-2-7 0,2 2-6 0,-1-3-3 16,4 0 0-16,-1 0 1 0,4-3 8 15,1 1 8-15,8-1 5 0,1 0 3 0,6-1-1 16,1-1-12-16,7 1-6 0,-3-1-6 16,1 0-3-16,1 2-1 0,-5 1-3 0,1 1 0 15,-8 2-5-15,1-1 4 0,-6 3 0 0,0-2 0 16,-4 3 4-16,-3 3-1 0,-2 0 3 0,-4-1 6 0,-2 1 10 16,-3 0 9-16,-4 1 5 15,-4 0 3-15,-5 0-6 0,0-3-2 0,-5 0-4 0,0 0-5 16,0-4 1-16,-1 0-5 0,0-1-3 0,2-2-3 15,-1 0-5-15,5-1 3 0,5 0-2 16,-1-4 1-16,7 4-4 0,4-4-4 0,1 0-13 16,2-3-42-16,4 0-80 0,4-2-184 0,4-2-619 15,11-3-668-15</inkml:trace>
  <inkml:trace contextRef="#ctx0" brushRef="#br0" timeOffset="39931.9435">5255 7238 390 0,'0'-2'685'0,"-1"1"-217"15,1-1-143-15,1 2-60 0,3-2-80 0,-2-1-62 16,5 1-38-16,0-2-28 0,4 0-19 16,3 1-12-16,2 2-4 0,-1-1-4 15,5 2 0-15,-1-1 3 0,1 1-6 0,0 1 0 0,1-1 1 16,0 0-4-16,0 1 4 0,0 0-1 0,1 0-2 15,1 2-2-15,-2-3 5 0,-1 0 1 0,4 2 1 16,-2-4 4-16,7 2-8 0,3 0 1 16,6 0-4-16,3-3-5 0,2 2 8 0,5 0-4 15,0 0 3-15,4 0 1 0,0-2-5 16,1-1 2-16,1 1 0 0,2-2 4 0,4 0-2 16,1 2 2-16,4 0 1 0,4-1-6 0,1 2 5 15,2 0-1-15,1 0 1 0,5 1 2 0,0 1-5 16,1 0-1-16,1-2-1 0,-1 1 3 15,3-2-3-15,0 2 1 0,-2-1-2 0,3 1-1 0,1-3 3 16,1 2 0-16,-3-2 1 0,-1 1 2 0,-6 0-1 16,1-2 0-16,-9 3-2 0,1-3 1 15,-8 1-4-15,-6 0 0 0,-7 1 1 0,-10 0-3 16,-7-1 6-16,-6 3 2 0,-11-1 8 0,-7 1 8 16,-5 1 5-16,-2 0-3 0,-3 0-12 0,3 0-11 15,-1 0-8-15,-7 1-4 16,-1 2 2-16,-1-1-3 0,-3 2 4 0,4-2 0 15,1 0 1-15,1 1 2 0,1-1-5 0,5-1 0 0,0 1 0 16,1-2-2-16,0 2 1 0,1-1-3 16,0-1-3-16,-3 2-14 0,3 2-24 0,0 0-50 15,0-1-99-15,0 2-288 0,0-1-1167 0</inkml:trace>
  <inkml:trace contextRef="#ctx0" brushRef="#br0" timeOffset="40974.316">9585 6572 1 0,'1'-2'0'0,"-2"-1"0"0,0-1 0 0,-2 1 0 15,1 2 0-15,1-2 0 0,1 1 100 16,-2 0 133-16,1-1-14 0,-1 2-16 0,0 1-15 16,-1 0 5-16,3 0-19 0,-1 0-11 0,1 1-33 15,0-1-39-15,0 3-29 0,1-2-21 0,-1-1-10 16,1 1-9-16,-1-1-8 0,2 2 12 15,0-1 15-15,-1 2 18 0,0 0 14 0,0 2-2 16,0 2-4-16,0-2-5 0,-1 4-1 0,1 2 0 16,3 0-1-16,-3 3-2 0,0 0-5 0,-1 4-3 15,0 2-3-15,0 0-6 0,0 5-1 0,0 2-4 16,-1 0-3-16,1 0-3 0,0 1-2 16,0-2-4-16,0 2-4 0,0 0-3 15,1-1-1-15,0 4 1 0,0-1-1 0,-1 0-2 16,1-2 1-16,2-1-4 0,1-4 0 15,-2 1 0-15,0-5 0 0,1-3-3 0,1-1-1 0,-2-3 1 16,1-3-1-16,0-2 2 0,-2 0 1 16,0-3 1-16,0 0 0 0,0-3 0 0,-1 0-1 15,1 0 3-15,-1-1 9 0,0 0 5 0,0-1 7 0,0 1 1 16,0-2-8-16,2 1-11 0,-2-3-22 16,1-2-36-16,-1 2-51 0,3-4-98 0,-3 0-266 15,2-2-645-15,0-1-317 0</inkml:trace>
  <inkml:trace contextRef="#ctx0" brushRef="#br0" timeOffset="41242.8564">10222 6912 1417 0,'2'-6'382'0,"0"1"-71"0,0-1-129 15,0 2-61-15,2 4-44 0,-3 0-36 0,0 2-29 16,1 3-8-16,4 3 1 0,-2 3 4 0,0 1 2 16,1 4 4-16,-4 2 3 0,2 0 2 15,-2 0 1-15,-2 1 0 0,-1-1 1 0,1 2-3 0,-1-4-1 16,-2 0 0-16,0-2-1 0,-2-1 2 16,0 3-2-16,-3-4-8 0,0 2-15 15,-2-4-25-15,1 2-64 0,0-5-146 0,3 3-355 16,-1-4-909-16</inkml:trace>
  <inkml:trace contextRef="#ctx0" brushRef="#br0" timeOffset="41736.2039">10891 6790 1 0,'9'-12'604'15,"-1"-3"-100"-15,10-2-171 0,-6 2-30 0,0 2-35 0,-1 2-30 16,-3 0-43-16,-1 0-38 0,-3 3-33 16,-2 1-22-16,-1 0-18 0,-1 4-15 0,-3-1-13 15,1 1-16-15,-3 2-15 0,0-3-10 0,-6 4-9 16,-4 0-2-16,-2 2-1 0,-7 4-1 0,-5-2 3 16,1 4-2-16,-5 1 0 0,1 2 1 0,2 1-2 15,3 1 0-15,2 2 0 0,6 2-3 0,2-1-1 16,6 0-1-16,4 2 1 0,2-5-2 0,8 1 3 15,1-2 1-15,5 0 1 0,9-2 8 16,2-2 1-16,9-2 0 0,4-3 2 0,1-3-3 16,2 0-2-16,-2-2 1 0,-6-1-1 0,-3-1 1 15,-1-4 3-15,-4-1-2 0,-3 1 3 0,-2-2 2 16,-4 2 0-16,-3 0 2 0,-2 1 2 16,-2 0-2-16,-2 1-1 0,-2 3-1 0,1-1-3 15,-2 4-5-15,1 0-8 0,-1 2-9 0,1 0-3 16,-1 1 2-16,-1 3 1 0,1 3 8 15,0 4 4-15,1 1-3 0,-3 3 2 0,2 1 2 16,1 2-2-16,0 2 4 0,-2 0-2 0,2 1 0 16,0 1 2-16,0 1 0 0,0-2 0 0,0 1 0 15,-2 0 0-15,1-2-2 0,0 1 0 0,-1-4-1 16,0 0-1-16,0 0 0 0,0-2-8 16,0-2-17-16,0 0-35 0,2-2-55 0,0 1-83 15,0-5-122-15,4-3-264 16,2 0-931-16</inkml:trace>
  <inkml:trace contextRef="#ctx0" brushRef="#br0" timeOffset="41968.2797">11379 6967 1806 0,'4'0'381'0,"-1"0"-177"0,0 0-56 0,-2 0-42 16,1 1-32-16,-2 2-34 0,0-1-24 0,1 3-5 15,1 2 3-15,-1 3 5 0,1 1 3 16,0 1 2-16,1 2 4 0,-2-2-7 0,-1 2-3 16,0-1-1-16,-1 2-4 0,1 0 0 0,-1-3-1 15,-1 3-5-15,1-2-5 0,0-1-21 0,-1-1-50 16,1-1-109-16,0 0-279 0,0-3-662 16,2-1-34-16</inkml:trace>
  <inkml:trace contextRef="#ctx0" brushRef="#br0" timeOffset="43404.0609">11915 6710 1 0,'-2'-4'0'0,"-2"-3"264"16,1-2 193-16,-2 1-21 0,2 1-61 0,1-3-69 15,1 2-51-15,-1 0-59 0,2-1-35 0,2 2-26 16,0-1-25-16,1 0-25 0,3 0-21 16,-1 2-22-16,1-1-17 0,3 4-8 0,4 1-12 15,1 1-1-15,2 5 0 0,3 2-3 0,2 2 1 16,1 2-2-16,0 7 0 0,-1 0 0 15,-4 2 1-15,1 4 0 0,-5 3 0 0,-1 1 1 16,-2 3-2-16,-2-1 3 0,-4 0-1 0,-5 0 2 16,-3 0 3-16,-7 2 0 0,0 1 1 15,-4-4 3-15,-1 0 0 0,-3-4 0 0,-1-1 0 16,-1-3-1-16,0-4 0 0,2-2 2 0,0-3 0 16,7 1-3-16,-1-6 2 0,5-1-4 0,1 0-5 15,4-2 0-15,3-3-1 0,0 0 0 16,0 0 1-16,0 0-1 0,1 0-1 0,3 0 3 15,2 0 3-15,5 0 2 0,9-4 3 0,10 0-3 16,5 1-4-16,5-2-2 0,3 2-2 16,1-3-3-16,-1-2-2 0,2 3-5 0,-1-1-14 15,2 2-21-15,-1-3-29 0,-3 1-41 0,-1-1-47 16,-2-1-54-16,-2 0-62 0,-2 0-41 16,-4 0-40-16,-3-3-10 0,-6 2 44 0,-1-4 60 15,-1 2 97-15,-8 0 90 0,-2-1 62 0,-1 0 60 16,-1 1 71-16,-7-1 79 0,0 1 76 0,-1 0 52 15,-1 2 2-15,1 2-21 0,-3-1-37 16,1 2-45-16,-3 0-37 0,2 1-37 0,-2 1-34 0,2 1-31 16,-2 1-25-16,0 2-21 0,-2 1-16 15,-1 2-6-15,-2 4-6 0,-2-2 3 0,0 5-1 16,1 1 0-16,0-1 1 0,1 5-4 0,1-1 0 16,4 3-4-16,1-2 0 0,2-2 0 0,4 2 4 15,5-3 5-15,0-1 7 0,7-2 4 16,2-1 4-16,5-3-3 0,6-3-2 0,2-2-5 15,5-1-4-15,0-2-4 0,-2-2-1 0,-3-3 1 16,-4 0 1-16,-3-2 1 0,-4 0 4 0,-4 1 1 16,0-4 0-16,-5 2 1 0,-3-4-1 0,0 0-3 15,-4 1-4-15,-1-2-1 0,-2 4-5 16,-1-3 0-16,-4 1 1 0,-2 3-1 0,0 0-2 16,-5 3-3-16,-1 0 0 0,-3-1-2 0,-3 2 3 15,-2 1-2-15,-3 1 1 0,0 2-1 16,1 0-3-16,1 2 1 0,4 1-5 0,4 4-9 15,2-2-16-15,9 3-39 0,0 0-58 16,5 4-82-16,4 0-159 0,11 0-468 0,9 2-743 0</inkml:trace>
  <inkml:trace contextRef="#ctx0" brushRef="#br0" timeOffset="44075.1705">13481 6823 1 0,'1'-1'0'0,"0"-1"69"0,-1-2 154 0,0 2 24 16,2 1 20-16,-2-2-29 0,0 3-80 0,-2-1-78 16,2 2-61-16,0 2-40 0,0-3-10 0,0 2 5 15,0-2 13-15,-1 0 13 0,1 1 4 0,0-1 6 16,0 0-1-16,0 0 8 0,0 0 23 15,0 0 39-15,0 0 59 0,0 0 48 0,0 0 24 16,1 1-4-16,-1-1-30 0,2 0-34 0,-2 0-29 16,1-1-21-16,-1 1-19 0,2 0-11 0,-2 0-7 15,0 0-11-15,0 0-2 0,0 0-9 16,0 0-6-16,0 1-8 0,0-1-4 16,0 0-1-16,0 0-4 0,0-1 2 0,0 1-4 0,0 0-2 15,0 0-2-15,-2 0-6 0,2 0 4 0,0 1 1 16,0-1 1-16,0 0 2 0,-1 0-3 15,-1 0 1-15,2 0 0 0,0 0 4 0,0 0-1 16,0 0 4-16,0 0 6 0,-1 0-4 0,0-1 2 16,0 0-3-16,0-1-4 0,-5-1 3 15,4 1-1-15,1 0 3 0,-3 2 0 0,1-3 2 16,0 2-3-16,1 0-3 0,-3 1-1 0,2-2-8 16,-2 2 3-16,0 2-2 0,-3-1 0 0,4 1 5 15,-6 2-7-15,1 3 2 0,-1 0-2 0,0 2-3 16,-2 4 4-16,2 1-1 0,1 0 1 15,-1 4 0-15,3-2 0 0,4 2 1 0,2 1 2 16,1-2 5-16,2 0-5 0,6-2 0 0,2 0 0 16,2-2-1-16,6 0 6 0,-1-2 2 15,4-2 3-15,2-2-1 0,-1-2 3 0,1-4 1 16,5-2 0-16,-5-3 5 0,3-1-4 0,-4-6-2 16,-3 0 0-16,-3-3-4 0,0 0 4 0,-2-4-1 15,-2 0 1-15,-2-1 2 0,-4-2-4 0,1 2 0 16,-5-2-3-16,-2-1 4 0,0 1-8 0,-4-1-1 15,-3 3-1-15,-3-3-6 0,-2 0 4 16,-6 4-2-16,-3-1 0 0,-1 3 0 0,-10 3-5 16,-3 2 1-16,0 4-3 0,-3 4 0 15,2 3-11-15,-1 3-25 0,-1 5-49 0,6 6-91 16,0 6-236-16,3 4-944 0</inkml:trace>
  <inkml:trace contextRef="#ctx0" brushRef="#br0" timeOffset="48024.9493">4083 8249 1 0,'-3'-3'0'0,"-2"-4"39"0,0 0 438 16,-3 1-79-16,6 1-71 0,-2-2-52 0,1 1-54 16,1 0-46-16,2 0-42 0,0-1-32 0,2 1-23 15,3-1-23-15,2-2-16 0,-1-1-12 0,5 1-9 16,0 0-5-16,3 1-4 0,1 2-3 0,-1 0-4 16,2 4 0-16,-4 1-1 0,1 2-3 15,-3 2 0-15,1 1-2 0,0 3 0 0,-2 1 3 16,-2 4 1-16,1 2 1 0,-3 3 0 0,-4 3 3 15,-4 3 3-15,-4 3 3 0,-2 4 0 16,-2-1 0-16,-3 0-2 0,1-5-1 0,2-5 1 16,1-4 2-16,-1-3 0 0,-1 0-1 0,3-3-1 15,1-1-5-15,3-1-1 0,1-3 0 16,2-1-1-16,2-2 0 0,0-1 1 0,0-1 0 16,3 1 6-16,2 0 8 0,5-1 4 0,5 0 2 15,5 0-4-15,4-2-7 0,3 1-6 0,2 1-2 16,-1 1-1-16,0 1 0 0,-2 0-1 0,-2 3-2 15,0 1 1-15,-2 4-2 0,-5-2 0 0,-1 4 3 16,-5-2-2-16,-1 1 0 0,-3 3 1 16,-6 1 1-16,-1 1 3 0,-3 1 7 0,-5 0 5 15,-2 0 1-15,-2 0 3 0,-2-1 0 0,0 1 0 16,-4-3 6-16,3-2-1 0,-4 0 0 0,3-1-3 16,-1 0-3-16,0-2 1 0,2-1-2 15,-1-2 0-15,1 0-4 0,1 0-4 0,3-1-3 16,1-1-3-16,2 0 2 0,1-2-4 0,1 0-3 15,1-1-9-15,1 0-16 0,1-1-33 16,1-3-73-16,-1 0-170 0,3-2-469 0,3-6-777 16</inkml:trace>
  <inkml:trace contextRef="#ctx0" brushRef="#br0" timeOffset="48328.3672">4564 8342 1 0,'17'-11'7'0,"7"0"548"16,5-3-120-16,-2 5-91 0,-1 7-67 0,-1 2-64 0,1 1-69 16,-1 7-44-16,3 7-28 0,-6 1-21 15,3 3-9-15,-3 5-8 0,1 2-3 0,-8 1-1 16,1 2 0-16,-6 0 1 0,-7 0 3 0,-3 0 4 16,-3 4 0-16,-6-1-2 0,-3 0-4 0,-1-1-7 15,-2-5 1-15,2-3 0 0,-1-5 1 16,3-4-2-16,1-1-3 0,-3-5 2 0,6 0-2 15,1-3 2-15,2-1-7 0,2-3-1 0,1-1-1 16,2-1 3-16,1 1 10 0,2-2-9 16,3-4 1-16,4 1-6 0,11-4-12 0,2 1 2 15,9-2-9-15,4 1-16 0,6 1-27 16,1-2-52-16,3 3-89 0,2-2-176 0,4 2-419 0,1 3-652 16</inkml:trace>
  <inkml:trace contextRef="#ctx0" brushRef="#br0" timeOffset="48910.4355">5788 8508 648 0,'-2'-2'628'16,"-4"-3"-195"-16,3 2-151 0,-2 0-59 0,2 1-38 15,2 1-35-15,0 1-34 0,1-2-29 16,1 2-22-16,0 2-24 0,0-2-13 0,1 0-11 15,-2 0-5-15,4 0 2 0,-2 0-4 0,2 0 3 16,3 0 1-16,4 0-3 0,3 1 0 16,0-1 0-16,6 2 0 0,-4-2-2 0,5 0 1 15,-2-2-3-15,4 1-3 0,0 1 4 0,0-3-5 16,3 2 2-16,-1-2 1 0,2 1-4 16,5 0 4-16,4-2-1 0,0 1 2 0,5-1 3 15,5 1 1-15,-2-1-3 0,6-2 0 0,1-1 2 16,5 2-4-16,0-1 0 0,4 0 1 0,2-2-4 15,0 3 5-15,5-2-1 0,-2-2-1 0,1 4 3 16,-1-1-3-16,-1 0 2 0,3-2 1 0,-5 1 0 16,2 0-4-16,2-1 1 0,-3 2 1 0,1-1-1 15,1-1 3-15,-3 1-1 0,-1 0-2 16,-6 1 1-16,-4-1-2 0,-4 2 1 0,-5 1-3 16,-5 0 3-16,-5 1-4 0,-6 0 3 0,-7 0-3 15,-1 1-1-15,-7 1 6 0,-1 1-4 0,-4-1 1 16,-2 1 0-16,-2 0-7 0,3 0 3 15,-2 0 1-15,-3 0-2 0,1 0 2 0,0 0 0 16,-2 0 0-16,2 1-2 0,-1-1 6 0,0 0-5 16,3 0-1-16,-1 1 3 0,1-1-7 15,-3 0 5-15,2 0 0 0,2 0 0 0,-3 0 2 16,-1 2-2-16,1-2 0 0,-1 0 0 0,0 0 3 16,-1 0-3-16,1 0-1 0,0 0 1 0,-1 1-6 15,-2-1 4-15,3 0 0 0,-2 0-2 16,1 2 6-16,-4 0-3 0,0-2-3 0,2 3-4 0,-2-3-8 15,3 1-22-15,0 2-34 0,-3-2-58 16,2 0-110-16,3 1-250 0,-1 1-575 16,2-2-177-16</inkml:trace>
  <inkml:trace contextRef="#ctx0" brushRef="#br0" timeOffset="49442.1057">9505 7903 198 0,'1'-8'622'15,"-1"-5"-55"-15,1 1-180 0,-1 1-81 16,5 4-45-16,-3 2-49 0,-1 1-50 0,0 3-52 16,-1 1-51-16,1 1-35 0,-1 1-15 0,0 3 2 15,3 2 9-15,0 3 14 0,0 4 7 16,-1 4 8-16,4 1 4 0,-3 3-2 0,1 1-1 16,-1 0-4-16,-1 4-9 0,-1 2-6 0,0 1-4 15,1 1-6-15,-1-1-3 0,1 0-1 0,-2 2-9 16,1-1 1-16,0 0-1 0,-1 2-3 15,1-4 4-15,0-3-3 0,0-2-2 0,1-1 0 16,2-5-3-16,-2-2 0 0,1 0 1 0,2-5 2 16,-1 1-5-16,2-3-5 0,-2 1-15 0,5-2-28 15,0-2-38-15,2 0-81 0,4-3-185 0,5-2-697 16,3-5-608-16</inkml:trace>
  <inkml:trace contextRef="#ctx0" brushRef="#br0" timeOffset="49738.1322">10273 8207 1105 0,'-4'-1'565'15,"3"-1"-184"-15,-1 0-187 0,2 2-73 0,1 1-32 16,-1 0-18-16,1 1-31 0,-1 0-3 0,-1 0 1 16,1 4 8-16,-1 3 2 0,0 2-10 0,0 2-9 15,1 5-9-15,0-2-3 0,0 1-1 16,0 2 0-16,-2-5-3 0,1 4-1 0,-2-2-6 16,2 0-9-16,-1-1-16 0,-1 1-52 0,0-3-111 15,2 0-258-15,1 1-626 0,0-3-54 0</inkml:trace>
  <inkml:trace contextRef="#ctx0" brushRef="#br0" timeOffset="50300.9252">10910 7994 1967 0,'-2'-6'292'0,"-1"-1"-82"0,-1-2-43 15,1 3-28-15,2 3-18 0,-1 0-26 16,-2 0-25-16,2 0-26 0,-1 6-19 0,1-1-14 16,-2 4-8-16,0 0 4 0,-1 0 5 0,1 6 2 15,-1-1 1-15,3 2 0 0,0 2-2 16,2 0 0-16,0 3 3 0,4 0-1 0,0 3-2 16,1-1 0-16,4 2-6 0,0-1-1 0,0 2 2 15,1 2-1-15,7 0 2 0,-3 2-2 16,3 2-2-16,-1-4-3 0,1 0 1 15,-4-3 1-15,2 1-2 0,-5-4 3 0,-3 2-6 0,2-1 2 16,-2 0 0-16,-4-2 0 0,-1 0 4 0,-2-1-3 0,-1-1-2 16,-2-3-1-16,-3-1-1 0,0-2 6 15,-3-1 1-15,2-4 2 0,-2 0 0 0,-5-2-2 16,3 0 1-16,-5-3-1 0,1-3 4 16,-1 0-4-16,2-3 0 0,-2-1 0 0,4-4-3 15,1-2 3-15,-1-2 0 0,2-3-4 16,1-3-1-16,5-2-3 0,3-2 1 0,5-4-4 0,5 0 6 15,2-2-6-15,8-5-1 0,1 2 2 0,6-4-4 16,3 3 7-16,0-2 2 16,1 4 1-16,-1 1 1 0,-3 3-2 0,0 0 0 0,-6 4 1 15,-1-1 3-15,-3 6 1 0,-2 3-3 16,-5 0 4-16,-2 8-3 0,-2-2 2 0,-3 2 4 0,0 2-2 16,-2 2-1-16,-3 0 0 0,1 0-2 0,-4 1-4 15,-1 0 2-15,-3 2-2 0,-5-1-1 16,-2 3 2-16,-4 2-3 0,-2-1 2 15,1 1 1-15,-3 0 0 0,1-1 0 0,6 3-2 0,-1-2-3 16,4 3-3-16,0 0-1 0,5 1-16 0,0 1-41 16,4 4-66-16,0-1-134 0,3 0-424 15,4 1-979-15</inkml:trace>
  <inkml:trace contextRef="#ctx0" brushRef="#br0" timeOffset="50941.5214">11445 8346 1 0,'1'-2'0'15,"0"-3"0"-15,1-1 173 0,0 2 229 0,1-1-54 16,1 2-70-16,-1-1-32 0,2 2-33 0,3-4-35 16,-3 1-16-16,1 1-22 0,-1-1-23 0,0 2-21 15,-1 3-28-15,-2 0-24 0,2 0-20 0,-2 0-13 16,-1 3-9-16,1 3-1 0,0 2 3 15,0 5 2-15,-2 1 0 0,-2 2 5 16,-2 1 1-16,-3 3 4 0,0-2 3 0,-2 1-1 0,-2 2-3 16,-3-1-9-16,1-2-7 0,1 1-14 15,-2-2-20-15,4 0-35 0,1-3-94 0,2-2-189 16,2 0-471-16,5-3-330 0</inkml:trace>
  <inkml:trace contextRef="#ctx0" brushRef="#br0" timeOffset="51488.5691">12307 7963 1 0,'6'-9'0'15,"3"0"206"-15,1-3 292 0,-3-2-59 0,-3 3-62 16,0-1-58-16,-2 2-69 0,-1-1-43 0,-1 3-42 16,-1 0-27-16,-1 1-31 0,-2 2-21 0,0 2-25 15,-2 1-26-15,-3 3-16 0,-3 2-8 16,-6 7-1-16,-6 5 9 0,-3 3-1 0,-4 5 1 15,-2 3 0-15,2 1-3 0,1 4 0 16,-3 5-2-16,1 3-2 0,1 5-6 0,3 2 1 16,3 2-1-16,8-3-1 0,6-3-1 0,6-8-2 15,8-7 0-15,5-5-1 0,3-2 7 0,7-3 1 16,3-4 6-16,6 0 4 0,3-5-4 0,5-1 1 16,-3-5-3-16,1-2-2 0,-5-1 1 15,0-4-5-15,-2-1 0 0,-2-1-2 0,-3 0 2 16,-6-4 0-16,-2 4 2 0,-1-4 4 0,-6 4-3 15,-2-2 1-15,-3-1 1 0,-1 1-4 0,-4 1 0 16,-1-3-4-16,-4 0-3 0,-3-1-2 0,-1 1-1 16,-5-1 2-16,-2 3 0 0,-1-2 0 15,-3 3-1-15,0 1-1 0,2 0 1 0,0 1-4 16,2 4 1-16,6 1-12 0,5 1-20 0,3 0-34 16,1 1-46-16,5 1-36 0,5 1-35 0,2 2-48 15,7 2-112-15,8-1-281 0,11 0-268 16,5-1 274-16</inkml:trace>
  <inkml:trace contextRef="#ctx0" brushRef="#br0" timeOffset="51820.6477">12760 8216 1 0,'4'-5'749'0,"1"-3"-124"0,-2-2-176 16,-1 3-93-16,-4 2-87 0,0 0-70 0,0 0-52 16,-3 2-52-16,1 2-39 0,-4 2-21 0,-2 3-10 15,-3 3-4-15,-2 2 4 0,-7 6-3 0,5 2-1 16,-3-1-2-16,3 4-5 0,6 2-4 0,-1 0-4 15,4 0-4-15,7 1-1 0,2-1 1 16,2 0 1-16,7-4 4 0,1-1 2 0,6-2 0 16,2-3 4-16,3-3 0 0,5-2-1 0,-1-3 2 15,4-4-3-15,0-1-2 0,-1-2-1 0,-8-3 2 16,1-3 1-16,-3-1 2 0,-4-5 2 16,0 2-4-16,-5-4 1 0,-4-2-1 0,-2 2-1 15,-2-2 3-15,0-2-5 0,-4-1-1 0,0-2-5 16,-2 0-1-16,-2 3 2 0,-3-1-2 15,-3 2 2-15,-2 1-2 0,-2 3-2 16,-1 1-1-16,2 2 0 0,-3 2 0 0,-1 4-6 0,6 2-3 16,-2 3-13-16,5 2-22 0,4 3-35 0,1 3-50 15,3 2-61-15,9 3-103 16,3 0-205-16,9 0-441 0,5 0-211 0</inkml:trace>
  <inkml:trace contextRef="#ctx0" brushRef="#br0" timeOffset="52135.7845">13477 8116 825 0,'0'-2'711'0,"2"-2"-274"16,-2 1-137-16,-2 2-96 0,-2 1-68 0,1 1-55 15,-4 2-23-15,-4 3-1 0,-3 4 9 0,-5 3 1 16,-2 2-3-16,-3 2-15 0,2 0-14 0,1 3-7 16,5-2-12-16,3 1-5 0,2-2-3 15,6 2-4-15,1-3 1 0,5 2 2 0,3-3 6 16,6-1 5-16,1-4 6 0,9 1 0 0,4-1-2 15,4-4-1-15,2 0-7 0,1-4-3 16,0-2-2-16,-1-4-1 0,0-3 4 16,-1-1 1-16,-6-5 1 0,1 1 0 0,-8-6 2 0,1-1-1 15,-7-1 1-15,-4-4 1 0,0 0-3 16,-5 3 0-16,-1-5-3 0,-6 2-2 0,1 3 2 16,-5 0-2-16,-4 2 0 0,-3 0-5 0,-7 5 1 15,-3 2-5-15,-5 3-2 0,-5 4 2 0,-2 4-5 16,-4 6 0-16,2 1-17 0,0 5-56 15,0 5-131-15,2 5-826 0,8 1-708 0</inkml:trace>
  <inkml:trace contextRef="#ctx0" brushRef="#br0" timeOffset="53226.0743">4214 9643 1 0,'-1'-4'259'0,"1"-4"264"0,-2-4-121 16,2 3-40-16,0 0-76 0,2-2-60 15,2 3-46-15,-1-2-45 0,2 0-30 0,2 1-25 16,4-1-19-16,-1 2-13 0,1-2-8 0,6 3-12 16,-3 2-5-16,5 2-10 0,-1 0-7 0,-1 4-1 15,2 3-8-15,0 3 2 0,1 5-1 0,-1 0 0 16,-4 5 3-16,1 2 0 0,-7 1 3 16,-1 1-1-16,-4 3 0 0,0 0 3 0,-4 0 1 15,-5-1 6-15,-1-3 1 0,-3 1 4 16,-4-3 0-16,0-4-1 0,-1-1 2 0,-1-3 1 15,3 0 1-15,-1-5 1 0,4 0 0 0,2-3 2 16,4-2 5-16,2 0 4 0,1-2-2 16,1 1-7-16,1-1-9 0,3-2-11 0,3-2-5 0,6-1-2 15,2 1 1-15,7 0 2 0,3 1-3 0,-4 1-1 16,6 4-2-16,-2 3 4 0,-2 0-1 16,-1 4-1-16,-3 2 3 0,1 3-4 0,-2 1 2 15,0 3 3-15,-2 2-1 0,-3 1 3 0,2 1-2 16,-5-2-2-16,-3-2 0 0,-1 0 1 0,-5-5 2 15,-2 4 2-15,-1-3 2 0,-2 1 0 16,-6-3 3-16,0 0 4 0,-2-2 1 0,-5-1 5 16,0 2-1-16,-4-6-1 0,-1 2-2 0,-2-2-5 15,1-1 2-15,-2-1-2 0,3-1 0 16,2 0-3-16,2 0-2 0,2-1-4 0,1-2-7 16,3-1-8-16,-2 0-37 0,3-6-68 0,5 2-145 15,4-5-515-15,7-2-859 0</inkml:trace>
  <inkml:trace contextRef="#ctx0" brushRef="#br0" timeOffset="53426.0086">4960 9569 1354 0,'5'-6'590'16,"3"1"-198"-16,1 0-189 0,-4 1-77 0,0 4-27 16,-1 4-19-16,1 0-12 0,-2 4-4 15,3 1-2-15,-1 6-2 0,0 3-3 0,0 3-5 16,1 2-9-16,-1 4-8 0,1 1-9 0,-2 1-5 15,-2 5-4-15,1 0-2 0,-2 5 0 16,0 3-4-16,1-1-4 0,-1 1-3 0,0-4-10 16,4-4-23-16,1 0-57 0,2 0-115 0,3-3-297 15,1-1-1141-15</inkml:trace>
  <inkml:trace contextRef="#ctx0" brushRef="#br0" timeOffset="53896.7835">5950 9856 1179 0,'-14'-7'618'0,"-5"-2"-281"0,-3-2-91 0,6 3-30 15,8 2-34-15,1 1-38 0,1 1-38 0,5 1-28 16,-2 2-20-16,5 0-19 0,-1 1-15 0,0 1-18 15,-1-1 0-15,2 1 2 0,4-1 6 0,2 0 12 16,6 2-6-16,5 0-3 0,6 1-5 16,4 3-7-16,4-1 5 0,4-2 1 0,2 1-1 15,2-2 0-15,4 0-4 0,3-1 1 16,4 1-3-16,5-5 9 0,-3 0-4 0,4-3 0 0,-4-1-3 16,-2-1-6-16,-1 0 3 0,-3-2 0 15,1 1 4-15,-4-1 0 0,2-1-4 0,-8 1 0 16,-8 0-2-16,-7 2 6 0,-4 1 0 0,-3-1 0 15,-4 3 0-15,-4 1-5 0,-1 1 3 16,-3 0 3-16,4 1-1 0,-2-1 0 0,-2 1-5 16,3-1-1-16,0 1-3 0,1 1 6 0,-1 1-2 15,-1-1-1-15,2 1 1 0,1 1-8 0,-3-1 5 16,-1 1 2-16,2-1 0 0,-4 2 4 0,0-1-4 16,-2 1-3-16,-1-1-3 0,-1 2 2 0,1-1 2 15,-2 0 2-15,1 1-1 0,-1 1-9 16,-1-1-1-16,-2 1-8 0,-2 1-15 0,-1-2-29 15,-2 1-56-15,1 1-106 0,-3 0-338 0,1 0-1111 16</inkml:trace>
  <inkml:trace contextRef="#ctx0" brushRef="#br0" timeOffset="54412.0995">9160 9367 1 0,'1'-7'543'15,"-1"-1"123"-15,-1-1-149 0,2 2-122 0,-1 3-98 16,2 2-92-16,0 2-79 0,-2 1-55 16,0 0-37-16,2 2-10 0,-1 0 9 0,0 3 11 15,1 1 15-15,2 5 6 0,1 0 6 0,-2 5-4 16,5 4-5-16,-1 3-9 0,-3-1-17 0,3 5-7 16,-4-1-4-16,0 6-5 0,0 1 2 15,-3 3-7-15,-1 4-4 0,-3-1-4 0,2 3 0 16,-5 0 2-16,4 1-2 0,-4-3 1 0,3-6-6 0,1-3 0 15,-1-7 1-15,3-2-5 0,2-1-6 16,4 0-26-16,-2-3-39 0,7 0-73 16,0-2-134-16,5-4-478 0,5-4-924 0</inkml:trace>
  <inkml:trace contextRef="#ctx0" brushRef="#br0" timeOffset="54889.9179">9902 9729 452 0,'-4'-1'831'0,"-1"-2"-368"0,3 0-162 0,2 3-79 16,1 0-66-16,-1 0-33 0,0 2-53 16,1-1-29-16,-1 2-8 0,3 0 0 0,3 2 7 15,-1 6 1-15,1-1-7 0,-2 4-7 0,1 0-6 16,-3 2-5-16,0 0-1 0,0 3 2 0,-4-1 0 16,-1-1-2-16,2 1 1 0,-2-5-6 0,-2 0-6 15,3-2-13-15,-1 1-42 0,-2-3-87 0,5-1-192 16,5-1-612-16,0-4-585 0</inkml:trace>
  <inkml:trace contextRef="#ctx0" brushRef="#br0" timeOffset="55423.9895">10868 9388 1329 0,'-2'-9'836'0,"-3"-3"-573"0,-1 0-75 0,1 4-35 15,2 4-25-15,-1 1-28 0,-3 2-38 16,-2 1-27-16,-2 5-16 0,-1 2-3 0,-4 2-1 16,2 5 1-16,0 1 0 0,2 0-5 0,4 2-2 15,3 1-3-15,1 3 2 0,2-2 1 16,5 1 1-16,3 1 3 0,2 1-3 0,5 2 6 16,4 0 1-16,4 0 2 0,1 2-3 0,3-3-4 15,-1 0-5-15,0 1-2 0,-1-3 1 0,-1-1-2 16,-2 0-2-16,0 1-1 0,-3-2-2 15,1 5 1-15,-4-2 3 0,-2 0 1 0,1 0-2 16,-4-2-1-16,-2 1-3 0,-4-3-1 0,0 0 3 16,-6-3-2-16,-2 2 0 0,-3-4 0 0,-6 1-2 15,-2-2 3-15,-2-3 3 0,-3-4 2 16,-4-1 1-16,0-3-3 0,-2-3 0 0,2-2-1 16,1-2 3-16,2-4-1 0,1-4 2 0,5-1 0 15,1-2-4-15,4-4 0 0,7-1-1 0,3-5-1 16,5-6 3-16,8-4-4 0,5-2-2 0,6-3-2 15,3 0 2-15,2 5 3 0,4-3 1 16,0 0 3-16,2 3-1 0,-2 3 1 0,-4 3 1 16,-1 3 0-16,-4 1 3 0,-2 3-1 0,-3 0-1 15,-2 2-2-15,-3 3 1 0,-2 2 5 0,-5 3 0 16,1 0 6-16,-5 3-5 0,-2 0 0 16,-2 2-1-16,-1 1-5 0,-4 2 3 0,-3 0-6 15,0 4-3-15,-1 0-1 0,-6 0-2 0,1 4 4 16,-5-1 1-16,2 0 3 0,1 1-1 15,0 1-4-15,5 0 1 0,-2 1-5 0,7 2 2 16,-1-1-3-16,2 1-9 0,3 0-18 0,1 3-42 16,3 0-61-16,0 2-109 0,5 1-306 0,3 2-1043 15</inkml:trace>
  <inkml:trace contextRef="#ctx0" brushRef="#br0" timeOffset="56493.1306">11755 9633 1 0,'1'-8'168'0,"1"-4"362"0,0 0-138 15,1 0-86-15,-1 4-61 0,3-1-40 0,-2 3-71 16,-2 1-35-16,0 2-42 0,-1 2-35 16,0 1-18-16,0 0-21 0,0 0-15 0,0 1-1 15,-1 1 4-15,0 1 9 0,-2 2 12 0,-1 1 5 16,1 1-1-16,0-2 3 0,-1-1 2 16,2-1-2-16,1-2 6 0,-1 0-1 0,1 0 1 15,1-1-1-15,-2 0-4 0,2 0 0 0,0 0-2 16,2 0-3-16,-2 0-6 0,0 0-4 0,1 1-8 15,-1-1-28-15,2 0-32 0,-2 4-57 16,1-3-75-16,1 2-60 0,0 0-66 0,-1-1-31 16,-2 0 32-16,-1 0 180 0,0 1 160 0,-1-1 0 15,0-1 0-15,-1 0 0 0,3 2 0 0,1-6 0 16,-1 2 0-16,-1 0 220 0,2-1 70 16,0 0-21-16,0 0-28 0,0 1-5 0,0-1-15 15,2 0-15-15,-2 1-9 0,1 0-28 0,-1-2-15 16,0 2-13-16,0 0-12 0,1-1-20 0,-1 4-31 15,0-1-31-15,-1-1-27 0,1 3-14 0,0-2-1 16,0 3 4-16,-1 0 10 0,-1 6 3 16,0-1 4-16,-2 2 2 0,1 5 0 0,-3-2 2 15,2 2-8-15,-3 2-4 0,2 0-4 0,-2 1-3 16,0 3 1-16,1-2-1 0,-1 3 0 0,1 2-4 16,2-3-3-16,0-1-4 0,0-2-11 15,3-3-23-15,0-1-50 0,2-3-81 0,1-1-173 16,2-2-485-16,3-4-721 0</inkml:trace>
  <inkml:trace contextRef="#ctx0" brushRef="#br0" timeOffset="56855.4168">12398 9535 1642 0,'0'-6'352'0,"1"-3"-25"0,0 1-100 0,-1 3-47 15,-1 4-41-15,1 0-51 0,-1 2-45 0,-2 1-25 16,1 3-6-16,-3 2 3 0,-3 5 12 0,-2 3 2 16,-3 1 0-16,0 4-5 0,1-1-6 15,1-1-1-15,-3 2-4 0,4 2-2 0,2-2-5 16,2 1-1-16,5-2-2 0,1-5-1 0,1 0 4 16,5-2-2-16,2-1 3 0,3-3 1 0,3-4 1 15,2-3 2-15,0 0 2 0,4-3 0 16,-1-2-2-16,2-2-3 0,-2-6-1 0,-3 0 0 15,-1-3 2-15,-4 1-1 0,-1-3-1 0,1-3-1 16,-3-1-6-16,-4-1 2 0,0 0 2 16,-2 1 0-16,-5 1 1 0,-1 1-3 0,1-1-3 15,-6 2-3-15,-2 3 2 0,0 3-2 0,-2 3-5 16,-3 1-6-16,1 2-19 0,0 5-18 0,-4 1-44 16,7 3-70-16,1 2-133 0,2 5-284 0,8 0-473 15,8 2 0-15</inkml:trace>
  <inkml:trace contextRef="#ctx0" brushRef="#br0" timeOffset="57150.5068">13044 9529 1493 0,'-6'3'370'0,"0"-2"-151"0,-3 3-69 16,0 1 3-16,-3 3 12 0,-4 3-13 0,2 0-28 15,-1 4-27-15,-1-3-26 0,3 0-24 16,2 2-13-16,2 0-12 0,4 0-10 0,4-2 3 15,3 2-1-15,6-5 9 0,3 3 6 0,4-2 5 16,6-3-5-16,3 1-8 0,4-4-4 0,2-1-6 16,-1-3 2-16,-2-3 2 0,1 0-4 15,-8-2 2-15,-2-5-1 0,-4-1 1 0,-4-2 3 16,-1 1-3-16,-1-2-2 0,-5 1-2 0,-1-3-3 16,-5-2 0-16,1 1-1 0,-6 0-1 15,0-2-2-15,0 1 0 0,-7 0-5 0,-3 3-3 16,-2 0 3-16,-2 3-4 0,-4 1 1 0,2 6-9 0,2 1-26 15,3 1-38-15,4 4-66 0,2 3-95 16,9 2-178-16,4 4-503 0,6-1-647 0</inkml:trace>
  <inkml:trace contextRef="#ctx0" brushRef="#br0" timeOffset="57460.3606">13674 9540 891 0,'-3'-3'899'0,"-4"-1"-532"0,0 0-196 0,1 6-37 0,-4 1-5 16,-7 2 7-16,0 3-9 0,-8 2-22 0,3 1-28 16,-4 3-27-16,9-2-18 0,0 4-12 15,7 0-10-15,1 0-3 0,8 5-3 0,2-3 6 16,4-2 6-16,7-1 4 0,6 1 3 0,8-4-2 16,5-1-2-16,4-2-4 0,1-5 0 0,1-1-2 15,-4-7 0-15,-1-1 2 0,-2-3-5 0,-1-6 3 16,-6 0 0-16,0-5 3 0,-8-2 4 15,-1 0-3-15,-2-3 0 0,-6-2-4 0,-2 0-2 16,-5-3 2-16,-3-1 0 0,-6 1-2 16,-4 3-4-16,-4 0-1 0,-6 2 0 0,-2 3-2 15,-5 3 0-15,-8 5-4 0,-3 4-5 0,-9 1 0 16,-6 6-4-16,2 4-17 0,-2 6-50 0,5 4-115 16,2 5-500-16,7 4-1037 0</inkml:trace>
  <inkml:trace contextRef="#ctx0" brushRef="#br0" timeOffset="62018.9461">4398 10949 1 0,'-3'-2'0'0,"-4"1"0"16,1-3 0-16,1 0 330 0,3 1-43 15,-2-2-35-15,1 1-39 0,2 2-31 0,0-2-28 16,0-1-32-16,2 1-12 0,-1-2-15 0,1 1-2 16,2 1 1-16,-2-1-3 0,0 1-9 15,2-2-17-15,-2 3-12 0,1 0-8 0,1-1-3 16,0 1-3-16,-2-1-2 0,1-2-4 0,4 2-8 15,-2 0 0-15,4-2-1 0,-1 1 2 0,2-3 4 16,2 0 0-16,3 0 0 0,1-1-3 0,0 1-3 16,1 1-3-16,-1 0-4 0,0 2-2 15,0 2-8-15,-3 2-4 0,-1 2-4 16,3 1-4-16,-5 1 4 0,-1 5-2 0,0 1 2 16,2 3-1-16,-3 2 2 0,-3 3 2 0,0 0 4 15,-4 4 5-15,-2 1-2 0,-1 2 0 0,-1-2 0 16,-2 0-4-16,-3-2 4 0,3-2-2 15,0-2 1-15,-1-2-2 0,1-2 0 0,-1-1 0 16,2-3 1-16,1-1 2 0,3-2-6 0,0-3-1 0,1-2 1 16,0 0 1-16,1 0 9 0,-1-1 6 15,0 0 1-15,2 0-1 0,3-4-6 0,4 2-4 16,0-2-6-16,2-1 1 0,4 1-2 0,2 1-6 16,2 0 3-16,3 3-5 0,0 1 6 15,-1 0 0-15,1 3-1 0,-2 5 0 0,0 0-3 16,0 1 2-16,-7 4-1 0,0-2 4 0,-2 2-1 15,-3-1-1-15,-3 1 1 0,-2 1-2 0,0-2 4 16,-3 4 4-16,-3-2 1 0,0-1 5 16,-5-1-1-16,-2 0 3 0,-2-1 4 0,-1 0 2 15,-5-1 1-15,0-2 1 0,-1-3-1 0,1 0-4 16,2-3 1-16,0-1-1 0,2 0 0 0,4-3 3 16,-3 0-3-16,2-1-1 0,1-1-6 15,0 0-1-15,3-2-3 0,-3-1-2 0,2 1-3 16,2-3-6-16,1 2-5 0,3-1-17 0,-2-2-30 15,1 3-52-15,3-3-84 0,3 0-174 16,2 0-441-16,6-1-743 0</inkml:trace>
  <inkml:trace contextRef="#ctx0" brushRef="#br0" timeOffset="62372.551">5232 10920 974 0,'-1'1'489'0,"0"-1"-199"0,0 2-101 0,0 0-51 16,-5 1-12-16,-2 4-12 0,-5 2-4 0,-1 5-8 16,-3 0-16-16,1 3-16 0,1 1-15 15,2 0-11-15,2 1-8 0,2 1-8 0,2-2-8 16,4 1-7-16,3-3-2 0,3 0-2 0,5-3 8 16,0-2 7-16,4-3 7 0,4-1 5 15,2-5-1-15,7-2 1 0,0-2-3 0,2-5-5 16,-1 0-4-16,-4-4-3 0,-2 0 1 0,-1-2-3 15,-4-2 3-15,0 0-4 0,-5-3 0 0,-3 1 0 16,2 1-7-16,-8-1 6 0,-1 0-3 16,-1 0-1-16,-8-1 0 0,3-2-7 0,-5 3-3 15,-4-1-2-15,-2 1-1 0,-2 3 0 0,-5 2 0 16,2 2-1-16,-7 0-2 0,-1 5-1 16,1 2 0-16,-1 3-1 0,6 3-3 0,1 1-11 15,5 4-18-15,3 3-33 0,6 3-55 0,4 3-72 16,5 0-121-16,7 1-255 0,8-2-468 0,12 1 63 15</inkml:trace>
  <inkml:trace contextRef="#ctx0" brushRef="#br0" timeOffset="62871.5899">6123 11010 1554 0,'-7'-3'317'0,"2"-1"-36"0,-2-1-79 16,5 3-28-16,1 0-22 0,1 2-41 16,0-1-39-16,0 2-32 0,0 1-21 0,0-2-11 15,1 0-8-15,-1 0-1 0,0 0 2 0,3 2 4 16,3-1 5-16,1 1 6 0,1 0 2 0,7-1 0 16,0 1 0-16,3-1 0 0,7-1-3 15,0-1 0-15,3-2-1 0,0 0-5 0,1 2 4 16,0 0-2-16,1 0-1 0,1 0 1 0,3-1-4 15,6 0 4-15,6 1 0 0,5-3 5 0,10 3 0 16,8-1-3-16,1-2 0 0,4 0-5 16,7 0 2-16,1-2 2 0,1 0-1 0,6-2 0 15,2 2-1-15,7-2-4 0,-2 0-1 16,5 3 0-16,1 1 1 0,-4 0-1 0,-2 1 4 16,0 1-5-16,-4 1 0 0,-4-2 2 0,-2 3-1 0,-10 0 3 15,0 0-1-15,-11-1 0 0,-5 0 1 16,-6 1-2-16,-8-1 4 0,-8 0 3 0,-8-2 2 15,-7 2 2-15,-10-1 4 0,-4 2 7 0,-8-1 9 16,-1 1 7-16,0 0-4 0,-1 0-11 0,1-1-13 16,-2-1-11-16,-3 1-2 0,3 0-1 15,-7-1 1-15,4-1-2 0,-3 0-2 0,-1 2 0 0,1-1-2 16,4 2 3-16,2 0-1 0,0-1 0 16,0 1-3-16,2-1-9 0,0 1-8 0,0 0-18 15,0 1-15-15,0 0-29 0,4 1-45 16,-2 2-67-16,1 0-179 0,8-2-679 0,5 1-588 15</inkml:trace>
  <inkml:trace contextRef="#ctx0" brushRef="#br0" timeOffset="63494.5688">9360 10708 35 0,'0'-6'565'0,"-4"-2"-17"0,4 0-153 0,2 0-83 16,2 3-39-16,-1-4-44 0,2 5-40 0,-3-1-38 16,0 3-35-16,-2-1-41 0,1 3-31 0,-1 1-19 15,1 2-11-15,4 0 1 0,-3 2 4 16,0 0 5-16,4 3-1 0,-2 0 2 0,4 2-1 16,-5 4 2-16,4 0 4 0,-4 2-1 0,2 1 4 15,-4 3 0-15,1-1-3 0,-2 3 5 0,1 2-4 16,-1 1-1-16,0 0-4 0,0 0-3 15,-1-1-5-15,0 2-4 0,1-1 0 0,0 0-6 16,-1 1 1-16,1-2-1 0,0-1-3 0,1 1 6 16,-1 0-5-16,1-1 0 0,0-3 0 15,1-1-6-15,3-2 2 0,-3-1 0 0,0 1 0 16,4-6-1-16,-3 0 1 0,-1-2 0 0,2-2-4 16,-2 1 5-16,0-3-10 0,-1 1-11 0,-1-1-15 15,0-2-36-15,1 1-46 0,1-2-69 0,0-1-183 16,2-1-714-16,5-3-563 0</inkml:trace>
  <inkml:trace contextRef="#ctx0" brushRef="#br0" timeOffset="64116.1429">10228 10915 184 0,'3'-1'591'0,"1"-6"-186"0,-1 3-73 16,5 0-42-16,-3 2-31 0,-1-2-65 0,-2 3-65 15,-1 0-60-15,0 2-39 0,1 1-19 16,1 2-5-16,0 3 5 0,-1 3 3 0,4 1 1 16,-4 6 8-16,0 0-2 0,-2 1 6 0,-1 1 1 15,-2-1-3-15,-4 0 3 0,1-2-6 16,0 1-1-16,-2-1-3 0,-3 0-6 0,2 1 0 16,2-2-3-16,1-1-2 0,-2 0-7 0,1-5-15 15,2 2-28-15,0-2-67 0,2-2-123 0,3 1-231 16,1-2-437-16,5-3-125 0</inkml:trace>
  <inkml:trace contextRef="#ctx0" brushRef="#br0" timeOffset="64490.4355">10673 10705 951 0,'-1'-5'441'0,"-1"-3"-53"0,0 0-103 0,-1 3-62 16,3 4-25-16,0-1-42 0,3 2-42 16,-3 0-36-16,0 0-32 0,2 0-16 0,1 2-2 15,1-1 2-15,4 1 7 0,4 2 2 0,5 0-7 16,3 0-4-16,2 4-8 0,1-2-7 16,4 2-4-16,-2 1-2 0,1 0-1 0,-5 2-2 15,1-2 2-15,-3 0-3 0,-1 3 1 0,-2-2-2 16,0 2-1-16,-3-3 1 0,-2 3 0 15,-2-1-1-15,1 0 0 0,-5 1 1 0,0-1 3 16,-3 1 3-16,0 0 0 0,-1 1 1 0,0 2 0 16,-2-3 0-16,0 3 0 0,-3-2 3 0,1 1-4 15,0 1 0-15,-1-2-2 0,-4 2-2 0,2-1 4 16,-2 2-2-16,-2 0 0 0,1-1-3 16,-1 4-8-16,1-2-6 0,-1 1-19 0,1 3-31 15,1-2-47-15,-3 1-79 0,2-1-138 0,2-1-388 16,1 0-391-16,0-3 344 0</inkml:trace>
  <inkml:trace contextRef="#ctx0" brushRef="#br0" timeOffset="64670.9678">10817 11040 451 0,'0'-1'652'16,"2"-2"-210"-16,2 1-198 0,3-1-89 0,4 1-18 15,2-2-12-15,1 0-30 0,7 2-32 16,1-2-24-16,6 3-15 0,2-3-6 0,4 1-6 15,3 2-4-15,2-2-8 0,-2 3-10 0,2-3-40 16,2 2-136-16,3 0-334 0,-2 0-574 0</inkml:trace>
  <inkml:trace contextRef="#ctx0" brushRef="#br0" timeOffset="64904.2186">11580 11004 1692 0,'0'-1'427'0,"-2"-2"-102"0,2 2-138 15,2 1-52-15,-2-1-20 0,0 2-33 0,0-1-37 16,0 1-26-16,1 2-10 0,0 2-1 16,2 1 1-16,-1 3 1 0,1 3-1 0,-2 0-1 0,1 2-2 15,1 0 5-15,-3 2 3 0,-3 0-3 16,1 3 1-16,-1-1-5 0,-2 2-10 0,0 1-2 15,-2-1-24-15,3-2-55 0,-1 0-91 0,4-3-273 16,2 0-762-16</inkml:trace>
  <inkml:trace contextRef="#ctx0" brushRef="#br0" timeOffset="65270.0132">12443 10803 1699 0,'-14'-6'239'0,"-6"1"-34"0,-5-2-42 16,7 6-20-16,4 1-4 0,0 2-22 16,1 1-22-16,0 1-17 0,2 2-20 0,1 1-14 15,1 2-12-15,-2 1-11 0,6 2 2 16,0 1-5-16,4 1 7 0,1 0 1 0,1 2-1 15,1 2-1-15,6 0 0 0,3 1 2 16,-1 4-4-16,3-3-1 0,4 0-7 0,-2-1-6 0,1-1 5 16,3 2-1-16,-6 0-1 0,2-1 1 15,-2-2-6-15,-6-2-5 0,-1 0 0 16,1-2 1-16,-5 1 0 0,-1 0 3 0,-2-2-3 16,0 0-2-16,-4-1 5 0,-2 0-1 0,-1 1 4 0,-6-2 5 15,-2 1-7-15,0-3-1 0,-5 2-6 16,-2-5-5-16,0-1-4 0,3-2-14 0,-4-2-23 15,0-2-40-15,7-2-58 0,0-2-113 0,1-4-325 16,4-1-760-16</inkml:trace>
  <inkml:trace contextRef="#ctx0" brushRef="#br0" timeOffset="65713.7863">12470 10769 1 0,'28'-1'0'15,"11"1"0"-15,11 0 0 0,-7 3 61 16,-4 1 89-16,0 1-52 0,-7 1-50 16,3 1-17-16,-1-2-5 0,-3-2-5 0,-4 1-2 0,-1-3 5 15,-3 0-1-15,-2-1 6 0,0-1 9 16,-5-1 24-16,2-1 57 0,-5 0 88 0,0 2 70 16,-5-2 31-16,0 2-16 0,-1 0-71 15,-4 1-72-15,-2 0-58 0,-1 0-45 0,0 2-10 16,-1 1 12-16,1 1 23 0,-2 3 22 0,-4 4 7 15,3 2 0-15,-5 2-16 0,2 2-11 0,-2-1-12 16,-1 3-15-16,0 2-8 0,0 0-12 0,2 0-6 16,1 1-9-16,0-2-2 0,5 1 0 15,1-3 0-15,4-1 3 0,2-3 3 0,5-1 3 16,5-3 1-16,-1 0 3 0,4-3 2 0,6-6-3 16,0-1-1-16,0-1-5 0,1-3-2 0,-6-2 1 15,1-2 1-15,-2-3 4 0,-1-3-5 16,-3 0 0-16,1-4-3 0,-4-1-4 0,0-1 3 15,-4 0 1-15,-2-2 0 0,-2 0-3 0,-4 0-4 16,0 1 0-16,-2 2-3 0,-4 2 3 0,-1 3-4 16,-3 0-3-16,-5 4-2 0,1 2-4 15,-3 3 2-15,-3 0-1 0,4 4-3 0,-1 1-11 16,1 3-29-16,5 0-43 0,1 3-59 0,7 1-75 16,3 2-130-16,7 0-364 0,8 1-837 15</inkml:trace>
  <inkml:trace contextRef="#ctx0" brushRef="#br0" timeOffset="66038.6095">13787 10855 1094 0,'0'-3'591'0,"-1"0"-196"16,0-2-159-16,-4 2-62 0,0 1-38 0,-2 0-27 16,-4 1-16-16,-2 2-7 0,-2 3-16 0,-2 1-13 15,-1 0-13-15,0 4-14 0,3 1-3 0,-3 3-6 16,2 2-5-16,2 1-5 0,4 0-5 15,1 3 1-15,3 1-2 0,5 0 3 0,5-2 1 16,1-1 0-16,6 0 3 0,3-1 3 0,4-2 1 16,4-3 0-16,0-1 0 0,6-6-2 0,1-2 2 15,3-2-2-15,0-2-2 0,-1-3 2 0,0-4-4 16,-1-2 2-16,-4-2 1 0,-1-2-1 16,-5 1 5-16,-2-1 5 0,-5-3 2 0,-4-2-1 15,-5-1-2-15,1 1-3 0,-7-1-3 0,-3 0 1 16,-4-1-6-16,-3 3-5 0,-5 0-1 0,-3 4-6 15,-5 1 3-15,-4 3 0 0,-6 2-1 16,-1 3-2-16,-4 2-5 0,3 4-18 0,2 4-52 16,4 4-115-16,1 6-571 0,6 1-988 0</inkml:trace>
  <inkml:trace contextRef="#ctx0" brushRef="#br0" timeOffset="68993.0393">4540 12136 225 0,'-2'-4'505'0,"1"-3"-73"0,-1-3-104 0,4 0-59 15,0 2-32-15,4 0-46 0,0 1-39 0,3-3-38 16,3 2-30-16,2-1-25 0,1 1-14 0,5 2-12 16,1 1-10-16,1 4-7 0,1 2-3 0,0 2 0 15,-1 1-3-15,-1 4 0 0,0 2-3 0,0 1-1 16,-4 2 1-16,0-1-1 0,-5 2 2 15,-1 3 1-15,-4-3 2 0,-3 5 4 0,-2-1 5 16,-1 0 8-16,-3 2 4 0,-2 1 1 0,-3 1-3 16,-4 0-9-16,-2-2 0 0,-4 1-4 15,-2 0 0-15,-3-4 2 0,2 1-6 0,-3 0-1 16,2-3-4-16,0-3 1 0,4 1 0 0,-2-3-1 16,8 0-1-16,0-3-5 0,2-3 2 15,5-1-2-15,1-3 0 0,2 0 4 16,2 0-6-16,2 0 1 0,1-2 0 0,6 0 0 0,6-3 7 0,10-2-1 15,9-1-2-15,7 0-3 0,7-2-1 16,3-1 1-16,4 2-1 0,3-3 2 16,2 0-5-16,0-1-2 0,-1 1 0 0,-2-1 0 15,-3-1 3-15,-5 2 1 0,-6-2 3 0,-5 3-1 16,-4-5-2-16,-7 3 2 0,-1-3 0 0,-9 0 7 16,-3-2-1-16,-6 3 3 0,0-1 0 0,-7 0-5 15,-3 2 8-15,-1-2-1 0,-6 4 2 0,0-2-1 16,-3 3-6-16,-3 1-1 0,-3 3-3 15,-4 1 2-15,-2 4-2 0,-5 2 2 0,3 2-2 16,-5 3-5-16,0 0 5 0,2 3-1 0,1 3 1 16,5-1 3-16,7 1-7 0,1 0-1 0,7 1-1 15,4-1-1-15,6 3 2 0,3-1 3 16,6 1-1-16,5 2-4 0,5-7 7 0,7-2 1 16,3-5 3-16,6-3 8 0,-2-4-9 0,-1 0 0 15,2-6-4-15,-6 2 1 0,-1-1 2 16,-4-2 5-16,-4 1 0 0,-2 0-3 0,-6-2 4 15,-2 1-4-15,-2 2 4 0,-6 2 5 0,0 2-6 16,-1 2 1-16,-3 3-4 0,0 0-8 16,0 2 2-16,-1 0-6 0,-1 3 0 0,1 2-2 0,-1 6 4 15,0 4 0-15,1 5 2 0,-1 3 5 16,0 3-4-16,-1 0 0 0,8 2-3 0,-4-2-4 16,0 4 7-16,2 1-1 0,2 4 2 0,-3 0-4 15,3 0-12-15,1 1-29 0,0-3-44 16,2-1-60-16,2-5-154 0,2-1-457 0,1-3-898 0</inkml:trace>
  <inkml:trace contextRef="#ctx0" brushRef="#br0" timeOffset="69441.9303">6354 12354 1951 0,'-3'-2'296'0,"-2"0"-90"16,3 0-30-16,2 2-32 0,-2 0-18 15,4 0-35-15,-2 0-30 0,0 2-22 0,0-2-18 0,1 1-6 16,-1-1-4-16,1 0-2 0,-1 0 3 16,5 0 6-16,1 0 1 0,6-1 4 0,7 1 3 15,8-3-11-15,5 2-2 0,7-1-5 0,4-1-8 16,5 0 4-16,6 1 1 0,8-2 0 0,6 0 4 15,5-1-6-15,0-1 0 0,7-1 0 16,0 0 0-16,8 0 1 0,-3-4 0 0,0 2-1 16,3-2-3-16,-5 2 2 0,3-1 1 0,-4 0 1 15,-6 1 3-15,0-3-2 0,-5 4 0 0,-6-1 2 16,-5 1 0-16,-7 4 0 0,-6 0 3 16,-5 0-4-16,-5 1-4 0,-6 1 4 0,-6 2-3 15,-7 0 2-15,-6 0 1 0,-6 0-5 0,-5 2 0 16,-1-2 1-16,-1 1-2 0,1-1 2 15,-3 0-1-15,2 1-1 0,-1-1-1 0,0 2 5 16,-5 1-1-16,4-2 3 0,0 1 1 0,-2-2-6 16,4 1-3-16,-2-1-6 0,3 0-12 0,-1 0-28 15,2 0-45-15,-1 0-87 0,0 0-224 16,3 1-723-16,-1-2-428 0</inkml:trace>
  <inkml:trace contextRef="#ctx0" brushRef="#br0" timeOffset="70058.298">9353 11869 1001 0,'1'-9'464'15,"3"-3"-52"-15,0-1-80 0,-1 3-62 16,2 0-43-16,-3 2-54 0,-1 2-47 0,0 4-41 16,-1 2-37-16,0 1-25 0,0 2-12 0,0-1-9 15,1 3 5-15,0 4 4 0,4 2 10 0,-3 5 7 16,0 3 4-16,4 3 2 0,-2-2-1 0,2 6 0 16,-3 1-4-16,-1 0-3 0,3 2-4 15,-4 1-7-15,0 2 0 0,-1-1-4 0,-1 2-3 16,0 3 0-16,-2-4-1 0,1 0-1 0,1-3-1 15,0-2 2-15,0-3-4 0,0-2 2 0,0 3 0 16,0-5-6-16,2 0 0 0,0-2-5 0,1-1-16 16,0 3-25-16,6-7-47 0,-1 2-67 15,3-4-148-15,4-2-557 0,2-5-804 0</inkml:trace>
  <inkml:trace contextRef="#ctx0" brushRef="#br0" timeOffset="70297.3231">9964 12060 1814 0,'6'-10'377'0,"-1"2"-134"0,7-2-85 0,1 3-34 0,-1 3-19 16,1 4-25-16,1 2-25 0,0 5-16 16,-1 2-11-16,4 2-4 0,-3 3-4 0,1 4-3 15,-3-1-5-15,-3 5 1 0,-5-1-2 0,3 1-2 16,-5 2 4-16,-2-1-2 0,-1 1 2 0,-2-3 1 15,-3-2-4-15,2 0-2 0,-4-3-5 16,-2 1-9-16,0 0-21 0,0-4-47 0,-1 2-97 0,2-3-261 16,3 1-716-16,3-4-194 0</inkml:trace>
  <inkml:trace contextRef="#ctx0" brushRef="#br0" timeOffset="70632.7295">10961 11893 1718 0,'0'-10'336'15,"0"0"-55"-15,2-4-76 0,4 4-26 0,0 2-13 16,-1 1-32-16,-2 1-33 0,0 4-36 0,-2 1-24 15,0 2-26-15,-1-1-10 0,2 4 0 0,0 1-1 16,2 3 7-16,0 3 4 0,-1 4 4 0,2 1 8 16,-1 2 0-16,-3 0-1 0,0 2-3 0,-2 1-2 15,0 3-4-15,-3 0-1 0,-2 0-2 16,1 3-5-16,-2-2 0 0,1 1-1 0,-1 1-3 16,1-2 0-16,1-2-4 0,0-1-1 15,-1-2-1-15,0-3-5 0,0-1-11 0,1-1-22 16,0 0-35-16,1-2-51 0,0 1-70 0,-2-1-156 15,3-4-446-15,2 0-824 0</inkml:trace>
  <inkml:trace contextRef="#ctx0" brushRef="#br0" timeOffset="71343.2397">10492 11835 1 0,'-2'-2'0'0,"0"-1"209"16,-4-1 258-16,6 3-59 0,-1-2-90 0,1 2-81 15,1 1-46-15,-1-1-54 0,0 1-23 16,3 0-22-16,0-1-13 0,-1-1-1 0,0 2-4 0,-1-2-1 15,6 1-5-15,-3-1-2 0,3 1-4 16,2 0-4-16,-2 1-3 0,2 0-6 0,5 0-6 16,-3 0-4-16,1 1-3 0,7-1-3 15,-2 0 0-15,5 0-2 0,1-1-5 0,6-2 0 16,1 1-4-16,3 0-5 0,3-2 0 16,1 1-7-16,2-1 1 0,-1-2-2 0,-2 3-2 0,0 2 2 15,-4-2-3-15,1 0 1 0,-5 1-2 16,-2 0 1-16,-5 2-4 0,-5-1 0 0,-1 1 1 15,-6 0-6-15,-5 0 4 0,0 0 0 0,-2 1-3 16,-2-1 5-16,-2 0-1 0,1 1 1 0,0-1 1 16,-1 2 3-16,-4 1 0 0,0 1-1 15,-6-1 1-15,3 2-8 0,0 1 2 0,-1-2-1 16,3 0-8-16,1 1-3 0,2 0-37 16,1 2-46-16,3 0-87 0,3 1-218 0,3 0-659 0,5 0-414 15</inkml:trace>
  <inkml:trace contextRef="#ctx0" brushRef="#br0" timeOffset="71820.8724">11378 12139 700 0,'4'-5'501'0,"-1"-1"-100"16,2-1-64-16,0 2-69 0,-4 3-28 0,2 0-71 15,-2 2-71-15,-1 2-50 0,0 0-34 0,0 0-3 16,0 7 7-16,0-1 10 0,-1 7 4 0,0 2-1 15,-1 1-1-15,-1 0-5 0,-1 1-3 16,-2-2-3-16,0 1-6 0,0 1-1 0,0 1-4 16,1-6-1-16,2 3-5 0,0-3-13 15,2-1-47-15,1 2-112 0,2-2-278 0,3-2-717 0</inkml:trace>
  <inkml:trace contextRef="#ctx0" brushRef="#br0" timeOffset="72300.6823">12070 12062 1 0,'3'-3'123'0,"1"-1"434"0,-3-1-57 0,0 2-62 16,-1 0-84-16,0 2-87 0,-1 1-65 16,1 1-66-16,0 1-52 0,-1-1-44 0,-2 2-12 15,-2 3 6-15,-1 0 8 0,-4 3 8 0,1 2-5 16,-1-2-8-16,0 3-4 0,1 1-8 16,2-1-2-16,3 0-7 0,-1 1-1 0,0-4-3 15,3 0 0-15,-1 0 0 0,3-3-5 0,0-2 2 16,2 2 3-16,0-5 7 0,3 1 9 0,1 1 4 15,3-2 1-15,6 3-9 0,-3-3-6 16,6 0-5-16,-1-1-3 0,-1-2 2 0,2 0-5 16,-3 1 0-16,0-2-1 0,0-1-1 0,-2-2 4 15,-1 0 0-15,0-2 1 0,-1-3 1 16,-1 2 0-16,-1-4 1 0,-3 3 1 0,-2-3 2 16,1-1-4-16,-4-2-2 0,-2 0-3 0,-3 2-5 15,0-4 3-15,-2 1 0 16,-1 2 0-16,-5-2-1 0,0-1-2 0,0 3-2 0,-1 2-1 15,-3 0 4-15,0 3-3 0,-2 2-2 0,1 3-7 0,3 2-13 16,2 1-16-16,0 4-41 0,5 3-51 16,2-2-67-16,6 5-121 0,7 0-326 0,4 2-872 15</inkml:trace>
  <inkml:trace contextRef="#ctx0" brushRef="#br0" timeOffset="72606.123">12685 12003 341 0,'2'4'651'0,"-2"-4"-273"0,0 2-157 16,-2 3 4-16,-3 0 26 0,0 2 25 0,-6 4-46 16,-4 1-60-16,-1 1-40 0,0 0-35 0,-2 0-25 15,5 1-18-15,-2-2-15 0,3-1-5 0,5-1-14 16,0 1-4-16,6-1-3 0,1-2-3 16,1 3 10-16,5-4 7 0,1-2 7 0,4 1 2 15,7-2-4-15,1-3-5 0,2-1-5 0,2-2-1 16,2-4-7-16,-3 2-1 0,0-4-3 0,-2-3-2 15,-1 0 6-15,-5-3 1 0,-2 0 2 0,-2 1 1 16,-3-4-6-16,-2 1-3 0,-2 1 0 16,-4-2 3-16,-4 3-6 0,-1-2 1 0,-3 3-5 15,-4-1-6-15,-2 0 5 0,0 3-1 16,-5 1 2-16,2 2 3 0,-2 2-10 0,0 3-2 16,5 2-13-16,0 2-17 0,6 2-33 0,4 3-42 15,4 2-60-15,6 2-111 0,7 2-335 0,11 1-988 16</inkml:trace>
  <inkml:trace contextRef="#ctx0" brushRef="#br0" timeOffset="72927.5722">13349 11979 966 0,'1'-4'609'0,"-1"-2"-196"0,0 1-126 0,-1 1-70 15,0 3-52-15,-1 1-53 0,-5 0-38 0,-2 3-31 16,-3 3-4-16,-2 2 5 0,-5 5 2 0,-1 0-1 15,-3 2-7-15,2 2-11 0,4-1-5 0,0 3-4 16,6-1-7-16,3 3-2 0,1-1-4 16,3 2-6-16,5-2 9 0,6-1 4 0,3-1 8 15,3-3 8-15,8-4 0 0,5-4-3 0,5 0-5 16,1-5 0-16,0-3-5 0,1-3 0 0,-1-3-1 16,-3-2-6-16,-4-4 9 0,-4-1 1 0,0-4 7 15,-5-3 6-15,-4-1-3 0,-7-2 0 16,-3 1-3-16,-5-1-5 0,-1-1-3 15,-6 1-3-15,-7-2-5 0,-2 3-5 0,-4-1 0 0,-5 3-3 16,-4 2 1-16,-6 6 3 0,-2 2-9 16,-2 6-6-16,4 3-17 0,-2 8-51 0,3 5-88 15,3 3-300-15,2 7-1280 0</inkml:trace>
  <inkml:trace contextRef="#ctx0" brushRef="#br0" timeOffset="74084.5676">4598 13488 344 0,'7'-12'435'0,"3"-2"-9"0,4-4-64 0,3 2-31 0,-1 2-43 16,2 0-70-16,-3 3-63 0,1 2-49 15,-4 1-40-15,2 2-24 0,-3 1-17 0,0 3-10 16,-2 2-6-16,0 2-3 0,0 2-2 0,-1 2-4 16,0 0 7-16,-3 1-6 0,0 4 3 15,0-1 8-15,-3 4 1 0,1 0 8 0,-3 3 2 0,0 1-2 16,-3 1 0-16,0 1 1 0,-1 0-4 16,-3 1 1-16,1-1-2 0,-1 1-6 15,-2-1 0-15,2-3-2 0,2-2-5 0,0-3 0 16,2-1-3-16,2-4 0 0,2-1 4 0,2-3 0 15,2 1 11-15,5-3 9 0,4-3 7 0,5-1 3 16,9-6-9-16,8-1-7 0,3-4-10 16,7 0-1-16,-2-4-2 0,1 0-1 0,-1 0 4 15,0-4-1-15,0 1-1 0,-3-1 1 0,-5 1-3 0,-3 0-1 16,-7 2-1-16,-4 5 4 0,-4 0-3 16,-8 3 10-16,0 2 5 0,-8 4 2 15,-2 1 9-15,-1 1-8 0,0 2-1 0,-6 0-6 0,4 1-10 16,-4 1-3-16,-1 2-4 0,-5 2 0 15,1 0-1-15,2 2 2 16,1 1 1-16,4 0-4 0,3 0 5 0,2 0-1 0,4 0 0 0,0 2 2 16,5 2-3-16,1 1 1 0,8-2-1 0,-2 3 3 15,6 0 0-15,2 2-1 0,2 2 1 16,0 2-3-16,2 2 2 0,-3-1 1 0,-1 4-2 16,-1 1 2-16,-6 2-7 0,-2-1 4 0,-5 0-1 15,-2 0 0-15,-5-2 3 0,-3-1-1 16,-2-3 2-16,-3-1 0 0,-1-1 1 0,-3-4-2 15,-5-3 0-15,0-1 3 0,0-1-4 0,-4-4 3 16,3-2 0-16,0-3 2 0,2-5 6 0,3-2-2 16,1-3-1-16,-1-2-3 0,5-5-3 0,1-3 0 15,4-2-2-15,1-4 0 0,5-6-2 16,2-2 2-16,1-6 0 0,2-1 0 0,4-1 4 16,-2 0-2-16,3 1 0 0,-3 1 0 0,0 1-1 15,-1 1 1-15,-3 3 2 0,-3 2 3 16,2 5-2-16,-6-1 7 0,-2 6 3 0,0 1 0 0,-2 2 8 15,-6 3-8-15,2 5-3 0,-3-1-1 16,-6 5-4-16,-1 3-3 0,-4 0-4 0,-5 4-1 16,3 3-5-16,-7 0 5 0,2 5 1 0,1 2-2 15,-2 2 7-15,6 1-8 0,2 1-2 16,1 2-10-16,7 2-40 0,2-1-53 0,9 3-126 16,4-1-675-16,11-3-830 0</inkml:trace>
  <inkml:trace contextRef="#ctx0" brushRef="#br0" timeOffset="75277.241">6783 13541 1 0,'-12'-2'0'0,"-8"0"407"16,-4 1-56-16,6 1-35 0,0 1-44 15,2 2-62-15,4 0-47 0,3 2-46 0,3-1-38 16,0 2-25-16,5 0-7 0,1-2 1 0,0 0 13 16,3 3 23-16,4-3 18 0,3 1 13 0,2 0-1 15,6-2-9-15,3 3-15 0,3-3-13 16,3 1-7-16,3 1-13 0,1-3-3 0,6 0-8 16,0-1-5-16,11-1-3 0,2-3-7 15,6 1-4-15,7-2-4 0,2-3-4 0,6-1-3 16,8 0-1-16,2-4-1 0,2 1-4 0,5-3 1 15,-1 1 0-15,2-2-2 0,0 2 4 0,-3 0-7 16,0 0 2-16,-2 1 2 0,-3-2-4 16,-6 2 3-16,0 2-3 0,-10-2 1 0,-4 4-3 15,-9 0 4-15,-4 1 0 0,-10 2-3 0,-12-1 3 16,-6 0-1-16,-10 3 10 0,-4 2 13 0,-5-1 2 16,-2 2 0-16,0-3-10 0,-4 2-12 0,2-1-8 15,-5 0-3-15,-3 2 2 0,1 0-3 16,-5 2 1-16,-1 0-2 0,3 0-6 0,-2 2-5 15,6-3-24-15,4 3-31 0,-2 1-47 0,7-2-70 16,1 1-123-16,7 0-385 0,3-2-943 0</inkml:trace>
  <inkml:trace contextRef="#ctx0" brushRef="#br0" timeOffset="75608.4912">9687 13134 966 0,'-2'-6'482'15,"0"-4"-23"-15,4-4-123 0,1 3-74 0,0 2-43 16,3 0-41-16,-3 1-47 0,0 3-35 0,0 5-34 15,-2 0-27-15,1 2-13 0,-2 1-10 16,4 3 6-16,0 4 4 0,-2 3 5 0,-1 2 7 16,-2 4 0-16,-1 4 0 0,-4 1-4 0,2 2-5 15,-3 3-5-15,-3 1-6 0,2 4-2 16,-2-2-5-16,3 1 2 0,-2 2-6 0,-1-2-2 16,3 0 0-16,4 0-22 0,2-2-21 0,1 0-49 15,2-3-80-15,3-3-158 0,5-2-706 0,3-6-642 16</inkml:trace>
  <inkml:trace contextRef="#ctx0" brushRef="#br0" timeOffset="78507.6689">10360 13350 1 0,'0'-5'0'0,"-1"-2"522"0,-1-1-51 0,2 3-87 16,0-1-52-16,1-1-57 0,1 3-69 0,-2 2-39 15,2-1-35-15,-2 1-31 0,2 1-25 16,-2 1-26-16,0 3-24 0,-2-3-17 0,2 0-7 16,0 2-2-16,0 0 6 0,2 3 3 0,-2 3 3 15,0-1 2-15,-2 3-2 0,2-1 0 16,-2 2 1-16,2 0 0 0,-1-2-2 0,1-1-2 16,-1 3-3-16,0-2 0 0,1 0 1 0,-1-1-2 15,1 2-1-15,0-1-2 0,1 0-9 0,-1 1-5 16,1-2-26-16,0 0-60 0,0 1-122 15,5-3-247-15,-2 0-472 0,6-2-174 0</inkml:trace>
  <inkml:trace contextRef="#ctx0" brushRef="#br0" timeOffset="78932.2277">11055 13010 963 0,'-2'-3'393'0,"-3"-3"-28"0,-3 1-86 0,5 0-52 16,-2 2-35-16,0 2-60 0,-2-1-45 0,-1 7-36 16,-6 2-12-16,0 7-4 0,-2 2 0 0,-2 2 4 15,0 3 1-15,0 3 1 0,2 2-1 0,-1 2-6 16,2 1-6-16,0 3-6 0,2 0-5 15,3 3-4-15,1-1-2 0,6-2-4 16,3-1-8-16,3-4 6 0,5-4-3 0,3-2 5 0,5-6 10 16,0-1-7-16,3-4 2 0,2-2-1 15,4-5-1-15,-1-3 2 0,1-3 0 0,-3-4-3 16,1 0-3-16,-4-2 1 0,0-3 0 16,-3 2 2-16,-2-4 8 0,-5 2-7 0,-3-1-1 0,-2 2 0 15,-2-1-6-15,-2 1 5 0,-3-1 0 16,-2 0-4-16,-4 0-4 0,-1 4 1 0,-3-3-2 15,-4 4 1-15,-4 1 3 0,3 2-5 0,-5 0 1 16,1 3-3-16,2 1-4 0,1 3-1 0,2 0-13 16,3 2-27-16,5 0-51 0,2 3-69 0,5 1-143 15,2-1-391-15,5 4-884 0</inkml:trace>
  <inkml:trace contextRef="#ctx0" brushRef="#br0" timeOffset="79166.0567">11526 13312 1196 0,'0'-3'773'0,"0"0"-423"0,0 0-111 0,1 1-69 16,-1 4-60-16,2-2-40 0,-2 2-33 16,0 1-11-16,1 1 2 0,1 5 6 0,2 0-2 15,-3 5-7-15,0 0-1 0,-1 3-5 0,-1 0-3 16,0 0 3-16,-4 3-6 0,1 2-2 15,-3 0-5-15,-1 2-8 0,1 1-13 0,-1 0-43 16,1-1-79-16,3-2-188 0,3-1-603 0,5-5-694 16</inkml:trace>
  <inkml:trace contextRef="#ctx0" brushRef="#br0" timeOffset="79505.4817">12423 13089 1952 0,'-4'-5'282'0,"-1"-1"-20"0,-3-1-87 15,2 3-27-15,-1 3-25 0,-3 4-40 0,-3 0-27 16,-4 5-8-16,-4 3 0 0,1 1-2 16,-1 3-10-16,1 0-2 0,2 3-8 0,3-1-2 15,2 2 1-15,4 0-10 0,2 2-5 16,1-2-1-16,6 3-3 0,4-3 3 0,2 2 2 15,3-1 1-15,5-1-2 0,1 0 0 0,2-2-1 16,3 1-2-16,-1-1 3 0,-1-2-5 0,0 0-2 16,-4-1-2-16,-1-1-2 0,-5-1 1 15,-3-3 0-15,-3-2 1 0,-1 2-2 0,-2-2 2 16,-1 0-1-16,-5 1 0 0,0-1 2 0,-4-2-5 16,-2-1 0-16,-1 1-8 0,-5-3-8 0,0-2-8 15,-3 0-18-15,2-2-19 0,-5-3-31 0,0-2-50 16,3 0-93-16,0-2-211 0,1 0-521 0,3-2-457 15</inkml:trace>
  <inkml:trace contextRef="#ctx0" brushRef="#br0" timeOffset="79942.1772">12281 13143 1 0,'21'-6'211'0,"12"-2"258"0,7-3-53 0,0 2-53 0,-1 0-90 16,-1 1-60-16,2-1-51 0,-4-1-36 0,2 2-19 15,-3 1-21-15,-1 0-25 0,-2 3-20 16,-6 2-15-16,0 2-9 0,-1 0-4 0,-3 2-4 16,-6 1-4-16,1 3-2 0,-6 0-3 0,0 3-1 15,-1 2 2-15,-2-1 1 0,-5 1-1 0,2 0 1 16,-2 0 1-16,-2 1 0 0,-2-2 6 16,-3 2 4-16,0 0 11 0,2 1 10 0,-3-1 8 15,1 1 9-15,-3 1 0 0,4-2 0 0,-3 4-9 16,2-3-6-16,3 1-8 0,-2 1-8 0,2-2 0 15,1 2-3-15,1-3-2 0,2 1-1 0,2-1 1 16,2-2 2-16,3-3 2 0,1-2 5 16,3 0-3-16,2-1 1 0,3-3-4 0,1-4-4 15,0 0 0-15,1-1-3 0,1-2-1 0,-3 0 2 16,1-5-2-16,-4 0 2 0,0-2 0 0,-5 2 2 16,0-4 1-16,-4 3 1 0,-3-4-3 15,-2 1-4-15,0-1 3 0,-5 0-3 0,-1 0 2 16,-1 3 0-16,-3-3-7 0,-1 5-1 0,-2-1-2 15,-4 3 0-15,1 1-1 0,-5 1 2 16,2 2-4-16,-6 0-1 0,2 3 0 0,2 1-2 16,1 1-5-16,4 2-18 0,5 1-41 0,3 2-57 15,5-1-91-15,6 2-145 0,6 1-436 0,9-3-795 16</inkml:trace>
  <inkml:trace contextRef="#ctx0" brushRef="#br0" timeOffset="80259.5149">13581 13093 1419 0,'-3'-1'537'0,"0"-1"-161"0,0-1-149 16,-1 2-58-16,-3 1-39 0,-2 1-31 0,-4 2-16 15,-4 3-7-15,1 0-6 0,-1 3-10 0,0 2-9 16,3 0-12-16,2 1-7 0,1 1-9 16,5 0-6-16,-1 2-1 0,4-1-4 0,2-2 1 15,2 3-1-15,4-4-2 0,1 2 1 0,4-2 1 16,2 2 4-16,6-4-3 0,2 0 0 0,1-4-2 15,1-3-4-15,4-2 3 0,-4-2-1 0,-2-1 0 16,-4-5 1-16,-1 0-1 0,-4 0 0 16,-1-4 0-16,-2 0 3 0,-4-2-3 0,2-1 2 15,-5 0-4-15,-1-3-3 0,-3 1 3 0,-1 1-5 16,0-3 4-16,-5 2-1 0,0 1-3 16,-3 1 0-16,-4 1-3 0,2 4 0 0,-6 0 1 15,-2 4-1-15,-4 1 0 0,4 3-5 0,1 2-8 16,2 2-27-16,4 4-40 0,7 4-67 0,0 0-154 15,6 4-725-15,3 2-686 0</inkml:trace>
  <inkml:trace contextRef="#ctx0" brushRef="#br0" timeOffset="84949.142">4900 14565 1 0,'-2'-2'0'16,"-2"-2"0"-16,0 0 0 0,0-3 259 0,1 3 56 16,-1 0-29-16,0 0-32 0,2 0-23 0,-1-1-33 15,-1 3-18-15,2-2-20 0,1 2-17 0,0-1-18 16,-1 2-21-16,0-1-15 0,0 0-14 0,1 0-7 15,0-2 0-15,0 2-2 0,1 1-3 16,0 0-5-16,0-2-8 0,0 2-7 0,1 0-11 16,1-1-7-16,2 2-8 0,0-3-4 0,5 0 5 15,1-2 4-15,1-2 7 0,5 3 1 16,0 0-2-16,2 0-5 0,1 2-7 0,-4 1-3 16,3 2-5-16,0 2-2 0,-5 2-3 15,3 1-2-15,-3 5 0 0,0-1 0 0,0 2 3 16,-4 4-3-16,0 2 3 0,-3 2 0 0,-4 3-2 15,-3 0 4-15,-4 1 0 0,-4 1 3 0,-2 3 1 16,-4-4-3-16,-1 2 0 0,-4-3-1 0,3-1 1 16,-3-3 0-16,1-1 1 0,1-4-1 0,0 1-3 15,3-3 1-15,-1-2 0 0,2-1 1 0,3-3 1 16,2 1-3-16,1-4-1 0,6 0-1 0,1-3 0 16,1 1 3-16,0-2 0 0,1 1 2 15,0 0-1-15,6-2 5 0,0-1 0 0,7-1 2 16,7-2 0-16,1 0-8 0,8 0-1 0,0-1-2 15,1 1-3-15,0 3 4 0,-1-3-2 16,-1 4 1-16,-3 0-2 0,0-1-1 0,-2 3-4 16,-3 0 0-16,-3 0-3 0,-3 3-11 0,-2-2-15 15,-2 1-26-15,-2 1-34 0,1-1-51 0,0-2-79 16,-2 2-169-16,3-2-461 0,-1 0-645 16</inkml:trace>
  <inkml:trace contextRef="#ctx0" brushRef="#br0" timeOffset="85298.1504">5515 14575 1314 0,'-9'-4'469'0,"-3"-2"-68"0,1 0-123 15,6-1-53-15,2 3-47 0,2-1-50 0,1 1-40 16,3-2-29-16,1 0-18 0,2 2-14 0,5-1-6 15,4 2-3-15,6-2 2 0,0 0-3 0,7 2-1 16,2-1 6-16,1 3-11 0,-1 1 1 16,-2 1-3-16,1 2-5 0,-3 4 5 0,-4 1-5 15,-2 2 1-15,-3 3-3 0,-7 0 0 0,-3 4 1 16,-1 0 3-16,-2 1 8 0,-7 2-2 0,0 1 5 16,-6 5-5-16,-1 3-7 0,-2 0 6 15,-5 0-4-15,4 0 1 0,-4 2 1 0,3-2-5 16,-2 0-3-16,5-1 1 0,-1-1 0 0,4-4-2 15,2-1-1-15,0-1-5 0,4 0-15 16,-2-3-12-16,5-3-23 0,4 0-33 0,-2-5-58 16,3 1-92-16,0-3-142 0,0-5-505 15,4-1-701-15</inkml:trace>
  <inkml:trace contextRef="#ctx0" brushRef="#br0" timeOffset="85486.8269">5534 14857 877 0,'4'-3'466'16,"4"0"-166"-16,6-2-57 0,0-1-35 15,7 0-37-15,-1 2-64 0,9-1-49 0,2 1-26 16,3 1-15-16,7-1-11 0,-1 3-3 0,1 0-4 16,0 1-12-16,-1 1-37 0,0 0-156 15,-1 1-479-15,-4 1-804 0</inkml:trace>
  <inkml:trace contextRef="#ctx0" brushRef="#br0" timeOffset="86009.4233">4462 15652 763 0,'-3'-7'439'0,"2"0"-27"16,0-1-78-16,3 0-52 0,3 2-57 0,-1-1-45 15,4 2-46-15,3-2-34 0,1 1-20 0,6-1-14 16,2 5-8-16,1-1-13 0,1 1-13 16,-1 7-8-16,3-1-10 0,-3 4-2 0,0 4-4 15,-2 0-3-15,0 4-1 0,-4 5 1 0,-1 2 1 16,-2 1-1-16,-5 3 4 0,1 0-3 0,-7 1 0 16,-4 3 7-16,-3 0-4 0,-1-2 4 15,-5 0-3-15,0-6-1 0,0-1-3 0,-2-3-1 0,1 0 2 16,2-4-4-16,0-2 7 0,1-5-3 15,4 0 0-15,0-3 4 0,1-3-1 0,2-1 5 16,2-1-1-16,1-1-2 0,1 1 1 0,1-1-1 16,-1 0 2-16,2-1-4 0,2-3 0 15,3-1-6-15,4-1-6 0,5-3 6 0,-2 4-5 16,4-3 2-16,2 4 2 0,2-5-6 0,1 4 4 16,0 2 0-16,2-1 2 0,-4 2-2 0,0 1 1 15,3 1-6-15,0 0-9 16,0-1-1-16,1 1-28 0,1 1-27 0,-3-1-42 15,2 1-78-15,-3-2-123 0,1 1-372 0,-1-3-895 0</inkml:trace>
  <inkml:trace contextRef="#ctx0" brushRef="#br0" timeOffset="86357.4625">5504 15656 1298 0,'-5'-2'568'0,"-2"-1"-193"0,2-2-105 0,-3 4-80 15,2 2-54-15,-5 2-43 0,-1 3-24 0,-1 2-11 16,-2 6 0-16,-3 1-5 0,5 4-4 0,-1 1-9 16,-1 1-11-16,4 1 0 0,1 2-10 15,2 0-1-15,4-1-6 0,0 0-4 0,4-1-2 16,4-1-2-16,2 1 1 0,3-1-5 0,4-5 6 16,1 1 0-16,6-5-3 0,1-5 10 0,-1 0-8 15,2-5 1-15,2-4 4 0,-3-5-8 16,-2 1 5-16,-3-1-1 0,-4-5 3 0,-2 1 0 15,-2 2 2-15,-5-4 2 0,2 2-2 0,-5-1 4 16,-2 0-7-16,-3 3 1 0,0-1 0 16,-3 2-9-16,-4 2 6 0,-2 2-6 0,0 2 0 15,-7 2 0-15,-2 2 2 0,-3 3-1 0,-2 3-2 16,2 0 4-16,-1 1-6 0,2 3 1 0,0-1-1 16,6 3-22-16,-1 1-32 0,7 2-71 0,2 1-187 15,2 1-821-15,8-2-584 0</inkml:trace>
  <inkml:trace contextRef="#ctx0" brushRef="#br0" timeOffset="87080.039">4710 16915 1089 0,'6'-14'380'0,"1"-2"-4"0,6-1-66 0,-1 4-69 16,-3 5-56-16,-2 3-74 0,0 3-43 0,0 5-26 15,2 4-10-15,-2 4 2 0,2 3 6 16,0 7 1-16,-3 3 1 0,0 3-6 0,-1 1-8 15,-3 1-6-15,-2 2-6 0,-2-5-2 0,1 3-5 16,-3-4 0-16,3 0-3 0,1-4-6 0,1-7 4 16,2-1-5-16,1-4 2 0,0-1 5 0,3-2-1 15,4-4 6-15,0-4 1 0,8-5 2 16,3-5 3-16,7-2-6 0,1-3 1 0,0-1-7 16,-2-7 1-16,-1 1 1 0,0-1 0 0,-1 1 6 15,-3 1-2-15,-4 0 1 0,-2 4-2 0,-2 2 5 16,-7-1 5-16,-1 5 1 0,-3 3 8 15,-2 1-2-15,-4 2-1 0,-2 3-1 0,-1 0-9 16,-2 3-1-16,-2 5-8 0,-4-1-1 0,-2 4-3 16,-1 1-2-16,2-2 6 0,2 2-4 15,4 1 1-15,2-1-5 0,5 4-3 0,1-4 2 16,1 5 1-16,5-1 5 0,1 2 1 0,4 0-1 16,5 3-3-16,0-3-1 0,0 2-2 0,4 2 2 15,-1 0-3-15,-3 0 4 0,0 1-6 16,-5-1 3-16,1 0 2 0,-5-3 2 0,-2 2 5 15,-4-2-4-15,-1-1-2 0,-4 0-3 0,-1-1 2 16,-6 0 0-16,0-1 10 0,-4 1-2 0,1-2-4 16,-3 1 2-16,3-5-9 0,-4-2 2 0,1-2 2 15,3-1-13-15,-3-2-14 0,4-2-23 0,1-1-29 16,1-3-32-16,1-4-66 0,3-1-147 16,-2-3-524-16,4-4-804 0</inkml:trace>
  <inkml:trace contextRef="#ctx0" brushRef="#br0" timeOffset="87257.7219">5235 16955 1187 0,'14'-10'437'0,"7"-2"-86"0,9-2-59 0,-4-3-74 16,3 5-75-16,0-1-61 0,1 3-37 16,3 2-24-16,1 4-11 0,-2 3-10 0,0 2-2 15,-3 1-11-15,0 4-17 0,-7 1-44 0,0 5-95 16,-4 2-154-16,-3 3-333 0,-7 2-321 15,-5 0 436-15</inkml:trace>
  <inkml:trace contextRef="#ctx0" brushRef="#br0" timeOffset="87914.3207">4538 17884 1058 0,'-1'-7'337'16,"1"-4"10"-16,0-7-26 0,7 0-34 16,2-1-55-16,3 0-61 0,3 6-46 0,3-2-30 15,5 0-19-15,2-1-13 0,2 1-7 0,2 3-11 16,0 5-9-16,1 4-10 0,-5 3-13 0,-2 7-4 15,0 3-2-15,-6 4-4 0,-1 6 1 16,-2-2-3-16,-3 3-4 0,-5 3 3 0,-2 3 1 0,-5 3 4 16,-5 2 2-16,-4-4-2 0,-3 0-2 15,-4 0-1-15,1 0 0 0,-4-2 5 16,4-1-3-16,-2-4-4 0,4-4-2 0,2-3-6 0,3-4 7 16,2-3-1-16,3-4 3 0,3-2 1 15,3-1 0-15,4-1 1 0,6-9-3 0,5-3 8 16,11-5 0-16,3-5 4 0,6 0-2 15,-1 0-10-15,4-1 0 0,-3 3 0 0,-3 0 5 0,-1 3 1 16,-4 1-1-16,0 2-1 0,-4 1-2 16,-4 3 1-16,-4 4 4 0,-4 1 1 0,-6 5 3 15,-4-1-1-15,-3 1 1 0,-2 2 1 0,1-2 1 16,-2 4 3-16,-1 0-9 0,-5 4 1 0,-4 5-6 16,-1 0 0-16,1 2 6 0,1 1-5 15,0 1 1-15,6 0-5 0,1-4-4 0,4 4 3 16,2-4-1-16,4 1 4 0,1 0 1 0,7-2 0 15,2-1-5-15,4-5-1 0,4-7 7 0,5-3-2 16,1-6 9-16,0-1-5 0,0-5-5 16,-4 0-2-16,-3 1 6 0,-1 2 6 0,-3 4 0 15,-5 3 3-15,-3-3-3 0,-1 5-7 0,-2 1 8 16,-5-2-4-16,-2 6 1 0,0 3 2 0,0-3-11 16,0 4 5-16,0 0-4 0,-1 3 5 0,0 4 7 15,-3 4-2-15,0 4-3 0,2 1-6 16,-5 3 3-16,3 3-6 0,-3 0 7 0,3 4-2 15,0-5-8-15,3-2 9 0,1-11 9 16,0 2-4-16,-1-1-22 0,2 3-79 0,0 0-134 16,2 0-450-16,1-3-1091 0</inkml:trace>
  <inkml:trace contextRef="#ctx0" brushRef="#br0" timeOffset="88892.2103">6701 14825 1 0,'-7'-1'0'0,"3"0"40"15,-5-2 378-15,3-1-51 0,3 2-37 0,1 0-47 16,1-1-36-16,-2 1-34 0,3 1-45 0,-2 0-23 16,2-2-13-16,-1 2-19 15,0-2-2-15,0 3-9 0,1-3-14 0,-1 2-12 0,0 0-15 16,1-1-13-16,0 2-10 0,-1 0-7 0,1 2-14 16,0-2-3-16,0 0-7 0,1 0-8 15,0 0 6-15,-1 0-8 0,1 0 4 0,0 1 3 16,3 2 1-16,2-2 9 0,4-1 7 0,7 2 7 15,1-2 1-15,7-2 5 0,4 1-6 0,4-2-3 16,6-2 2-16,4 0-6 0,5-1 2 16,5 0-2-16,4-2-5 0,2 2 1 0,6-2-4 15,2-2-1-15,7 3-2 0,3 0 3 0,3 0-3 16,5 2-2-16,-3 0 5 0,-2 1-8 16,-3 1-1-16,-1-1 4 0,-2 1-11 0,-4-1 9 15,-6-1-2-15,-2 1 0 0,-3-2 2 0,-7 0 0 16,-3 0 2-16,-8 1-3 0,-9 1 6 0,-4-3-4 15,-8 4 3-15,-2-1 6 0,-7 2-7 0,-6 0 11 16,1-1 1-16,-5 2 1 0,-1 0 8 16,-1 1-9-16,1 0-1 0,-1 0-8 0,-4 0-3 15,3-1-7-15,-2 1-2 0,-4 0 2 0,-1 0-8 16,-3 1 8-16,-2 0-2 0,1 0-1 0,2 1 8 16,0-2-8-16,0 1 3 0,2 0-1 0,0 0-2 15,1-1 1-15,5 0-4 0,0 1 1 16,-1-1-16-16,2 1-7 0,2 1-31 0,-1 0-47 15,1 1-62-15,0 3-185 0,0-1-780 0,0 0-573 16</inkml:trace>
  <inkml:trace contextRef="#ctx0" brushRef="#br0" timeOffset="92280.7027">9600 14295 1 0,'0'-2'0'0,"2"-4"285"0,0 1 99 0,-2-1 2 0,0 3-27 15,0 0-68-15,0 2-79 0,0 1-59 16,0 0-27-16,0 0-19 0,1 0-15 0,-1 0-17 16,0 0-23-16,0 0-23 0,0 0-19 0,1 0-2 15,-1 1 5-15,2 2 8 0,1 0 10 0,0 3 9 16,1 0 6-16,0 3 1 0,2 0 0 15,-2 3-4-15,1 3-4 0,-3 2-3 0,1 2-2 16,0 2 0-16,-2 2-3 0,0-2-3 0,-1 2-8 16,1 1-4-16,-1 0-3 0,1 2-2 0,4-5 2 15,-1 0-2-15,-3-1-2 0,5-4 1 0,-3-1-4 16,-1-1 2-16,3-1 0 0,-2-1 0 16,-1 1 0-16,3-3-4 0,-2-1 1 0,-2 0-2 15,0-3 2-15,0 0 1 0,1 1-2 0,1-3 1 16,-2 1-3-16,-1-1 0 0,1 0-2 15,-1 0-4-15,1 0-14 0,0 0-33 0,0-2-60 16,1-1-115-16,1 1-222 0,0-5-560 16,1 1-362-16</inkml:trace>
  <inkml:trace contextRef="#ctx0" brushRef="#br0" timeOffset="92551.9079">10087 14473 841 0,'5'-3'297'0,"0"-1"-14"0,5 1-28 15,2 2-38-15,-4 0-25 0,1 2-77 16,-2 2-52-16,3 2-23 0,0 1-9 0,-1 4-2 16,0-2-2-16,0 1-2 0,-2 4-5 0,2-2-3 15,-3 4-5-15,-1 0 1 0,-3-1 1 16,1 1 0-16,-3-3 2 0,0 4 1 0,-4-3 0 0,2-1-1 15,-6 1-3-15,0-2-6 0,2 1-11 16,-3-1-16-16,-1-4-29 0,2 2-68 0,-2-3-119 16,6-1-232-16,-3-2-386 0,5-1 12 0</inkml:trace>
  <inkml:trace contextRef="#ctx0" brushRef="#br0" timeOffset="92807.9513">10703 14332 726 0,'0'-2'734'0,"0"0"-313"0,1 1-100 15,-1 2-79-15,1 0-68 0,-1-1-71 16,0 3-57-16,0-2-11 0,-1 3 2 16,2 6 17-16,-1-1 8 0,0 3-3 0,1 1-7 0,-1 2-11 15,0 3-10-15,0-1-12 0,2 2-3 0,-1 1-6 16,2 1-2-16,-2 2 6 0,0 0-8 0,0 4 0 15,0-2-1-15,-1 0-7 0,2-5 0 16,1-2-8-16,-1-2-19 0,0-1-31 0,0-5-52 16,0 1-84-16,1-5-128 0,1-1-294 0,0-2-436 15,2-3 240-15</inkml:trace>
  <inkml:trace contextRef="#ctx0" brushRef="#br0" timeOffset="93252.6207">10959 14339 917 0,'10'-6'535'0,"4"-1"-148"15,3-1-81-15,1-1-73 0,-3 5-72 0,3 2-66 16,-1 2-33-16,-1 4-13 0,1 1-9 16,0 3-6-16,0 1-8 0,0 3-7 0,-2 0-6 15,2 3-2-15,-2-2 3 0,-3 4-9 0,-1 3 2 16,-2 1-3-16,-5 2 0 0,-3 1 8 15,-4 3 1-15,-5-3 2 0,-4 2-2 0,4-3 2 16,-6-5-2-16,-2-3 0 0,1 2 5 0,0-2-8 0,-1-3 0 16,2 0-4-16,3-5-7 0,2-2 6 15,3 0-3-15,4-3 0 0,0-1-1 16,4-1 0-16,1 0 4 0,5-1 9 0,3 0 8 0,4-2-1 16,9-1 0-16,1-3-5 0,7 0-6 0,-1 3 6 15,3-2-1-15,-2 0 1 0,-1 0 1 16,-2 1-3-16,-2 3-1 0,-1-2 2 0,-2 3 3 15,-2-1-4-15,-1 0 0 0,-4 1-3 0,-5 0-5 16,-3 0 7-16,-3 1 0 0,-3-1 4 16,-3 1 5-16,0 0-5 0,0 0-2 0,0 0-1 15,0 1 0-15,-2-1-1 0,2 0 3 0,-1 1-3 16,1-1-5-16,-1 0 1 0,0 1-3 16,-2-1-2-16,1 0 3 0,0 0-5 0,1 0 0 15,1-1-3-15,0 2-6 0,0-2-11 0,0 1-42 16,0 0-55-16,-2 0-123 0,2 1-469 0,0 0-998 15</inkml:trace>
  <inkml:trace contextRef="#ctx0" brushRef="#br0" timeOffset="94944.588">12030 14480 247 0,'1'-5'544'0,"2"0"-80"0,1-3-77 15,-2 1-52-15,2 2-69 0,-1 2-66 0,-2 1-60 16,-1 2-54-16,0 2-40 0,0-1-24 0,0 1-16 16,0 1 0-16,1 6 6 0,-1 1 9 0,1 5 8 15,-1 0 2-15,0 3-2 0,0-1-3 0,0 2-2 16,0-3-5-16,-1-1 0 0,1 2-1 15,0-5-7-15,-1 4-1 0,1-3-3 0,0 4-1 16,-1-2 2-16,-1-2 0 0,1-1-2 0,-1-1-5 16,0 0 1-16,1-1-8 15,0 2-12-15,1-3-21 0,0-2-48 0,1 1-81 0,3-5-139 16,1 1-381-16,1 0-840 0</inkml:trace>
  <inkml:trace contextRef="#ctx0" brushRef="#br0" timeOffset="95303.9385">12679 14232 951 0,'-4'-6'312'0,"-4"-2"28"16,0-1-62-16,-1 5-33 0,5-1-25 0,-5 3-68 15,1 2-52-15,-1 0-31 0,-3 4-19 16,1 3-11-16,1 3-5 0,-1 4-3 0,0 0 0 15,2 2-3-15,-1 1-2 0,5 1-2 0,1 0-5 16,3 2 1-16,1 0-2 0,0 0 0 16,4 2 0-16,1-1-4 0,3 0-1 0,1 1-1 15,4-3 1-15,-1 1 1 0,2-2 0 0,1-1-2 16,-2-3-5-16,1-1 0 0,-3-1-1 16,2-1-1-16,-3-2 2 0,-3 1-6 0,-2-1 1 15,0-2-2-15,-2 3 0 0,-2-2 1 0,-1 0 0 16,-1 2 2-16,-2-3-1 0,-2 4 1 0,0-3-1 15,-2 1 2-15,-3 1 1 0,-3 1-2 16,-2 0-3-16,0-2-8 0,-3 1-12 0,0-2-18 0,-2-2-36 16,3-4-60-16,-2 1-117 0,-1-2-240 0,3-2-491 15,-1-2-193-15</inkml:trace>
  <inkml:trace contextRef="#ctx0" brushRef="#br0" timeOffset="95517.0258">12643 14289 1 0,'19'-6'0'0,"4"-2"159"0,10-1 23 0,0 3-53 0,-3 4-37 16,1 2-52-16,-2 2-29 0,-3 2-6 0,0 2-2 16,1 0 1-16,-5 0 0 0,4 1-6 0,-2 2-10 15,-2 0-34-15,-1 0-82 0,2 0-118 16,-2-2 51-16,-1 2 195 0,-2-3 0 0,1-2 0 0,-5 1 0 15,-1-3 0-15</inkml:trace>
  <inkml:trace contextRef="#ctx0" brushRef="#br0" timeOffset="95785.9431">13242 14356 1 0,'5'0'0'0,"3"-1"0"15,-3 2 433-15,-2 0-57 0,-3 1-91 0,-1 4-26 16,-1-1 26-16,-1 5 9 0,-2 1-58 0,0 3-47 16,-3 4-36-16,1 2-25 0,-3 3-16 0,0 0-18 15,-3 1-12-15,2-3-18 0,4 0-16 0,1-4-10 16,0 0-12-16,4-1-5 0,2-3-6 15,1 0 1-15,3-3 3 0,1 0 3 0,4-2 6 16,4-3 0-16,4-1-2 0,4-3-4 0,-1-4-6 16,2 1 0-16,3-3-4 0,-2 0 0 15,-3-4 0-15,-2-2 0 0,-1-2-3 0,-4 1 1 16,-3-2 2-16,-2 2-4 0,-1-5 3 0,-3 2-2 16,-3 0-4-16,-4-5 2 0,0 2-4 0,-6 0 1 15,0 2 0-15,-3-1-5 0,-3 1 0 16,-1 3-1-16,-4 0 0 0,-2 5-1 0,2 1 0 0,-1 1-6 15,3 2-11-15,2 1-16 0,4 2-36 16,5 2-50-16,3 2-62 0,5-1-106 0,6 5-265 16,4-1-553-16,7-1 55 0</inkml:trace>
  <inkml:trace contextRef="#ctx0" brushRef="#br0" timeOffset="96107.5483">13851 14389 1136 0,'-2'1'457'0,"0"2"-143"16,1 1-126-16,-7 2-6 0,4 4 9 0,-6 2-26 16,-3 2-37-16,-2 3-27 0,3 1-21 0,-2 3-14 15,1 0-14-15,2-1-7 0,5-1-10 0,1-3-7 16,3 1-1-16,3-1-5 0,2 0 2 16,5 1-3-16,4-4 2 0,6 0 0 0,1-4-1 15,4 1 0-15,6-5-7 0,-2-2 0 0,2-2-5 16,1-3-4-16,-3-4 9 0,2-1-7 15,0-5 5-15,-5-2-1 0,2 0-4 0,-9-4 3 0,0 4 0 16,-6-4 4-16,-2 2 0 0,-6-4 3 16,-1 1 0-16,-5-3-3 0,-1-3 4 0,-5 3-8 15,-5 0-1-15,-2 2-1 0,-6 1-7 0,-5 2 2 16,-2 3-4-16,-4 3 0 0,2 3-2 0,-5 2 2 16,1 4-2-16,4 2-11 0,2 4-32 15,7 4-81-15,2 3-201 0,9 5-928 0,2 2-491 16</inkml:trace>
  <inkml:trace contextRef="#ctx0" brushRef="#br0" timeOffset="97478.0807">6067 15895 1 0,'0'-1'0'0,"2"0"0"0,-1-2 0 16,-1 2 181-16,1 1 107 0,0-2-107 16,-1 2-66-16,0 0-27 0,2 0-2 0,3-1-12 15,-1 1 8-15,1-2 1 0,0 2-10 0,3-1-6 16,-1 0-12-16,0 1-8 0,1 0-9 16,-1-1-2-16,-2 1-7 0,3 0-7 0,1 0 1 15,-5 1-2-15,3-1 4 0,2 0 5 0,2 1-3 16,-2-1 5-16,2 0-4 0,0 0 2 15,2 1 2-15,3-1 1 0,-4 0 2 0,7-1-1 16,-3 1 5-16,0-1-2 0,4 0 2 0,0 0 2 16,2-2-8-16,6 1 5 0,-5 0-4 0,6-2-3 15,1 2 1-15,0-3-5 0,1 4 1 16,-1-1-2-16,1 0 1 0,4 0-3 0,1 1 0 16,0-1 1-16,1 1-6 0,2-1 5 0,1-1-3 15,0 1 0-15,1 0 0 0,1-1-1 0,0 1-1 16,0 1-4-16,3-1 0 0,-3 2-6 15,-1 0-2-15,1 0 4 0,-1 0-8 0,-1 0 6 16,1 0-3-16,-2 0 0 0,2 0 4 0,1-1-3 16,-3 1 2-16,0-2-3 0,-5 1 0 0,3-1-1 15,-4 0 1-15,-2-1 0 0,0 2-4 16,-1-2 5-16,-1-1-1 0,-1 1-1 0,-2-1 4 16,0 2-3-16,-3-2 0 0,-2 3 1 0,-1 0-1 15,-4 0-1-15,-3 0 1 0,-2 0-1 0,-4 1-5 16,-3 0 5-16,-2 0-2 0,2 0-2 0,-4 0 5 15,1 0-6-15,-1 0 2 0,-1 0 0 16,1 1-3-16,0-1 3 0,-1 1 1 0,1-1 5 0,0 0 3 16,-3 0 5-16,3 0 4 0,-1 0-2 15,0-1 4-15,0 1-10 0,-1 0-2 0,-3 1-1 16,2 1-11-16,-5-2 4 0,5 1-6 16,-5-1-7-16,6 2-13 0,-4-1-32 0,4 0-67 15,1 0-162-15,1 3-565 0,1-2-697 0</inkml:trace>
  <inkml:trace contextRef="#ctx0" brushRef="#br0" timeOffset="99973.1316">9611 15441 105 0,'-2'-3'610'0,"1"-5"-79"0,0-2-107 0,1 3-62 16,1-1-71-16,0 4-68 0,-1-2-58 0,2 2-38 16,-2 2-26-16,1 1-24 0,1-1-16 15,-2 2-21-15,0 0-18 0,1 0-8 0,0 3-6 16,1 1 3-16,5 2 4 0,-2 3 5 0,2 1 4 16,-2 2 2-16,1 2 4 0,2-2-5 0,-4 4 2 15,2-1-2-15,-3 0-4 0,0-1 1 0,1 6-5 16,-1-2-1-16,-2 0-2 0,4 2-7 15,-1 0-1-15,-3-1-1 0,2 1 1 0,0-2 1 16,-1 1-1-16,0 0-2 0,-2 0-3 16,3-6 3-16,-1 3-3 0,-2-1 3 0,1 1-1 15,-1 0-3-15,0-3-2 0,1 1-9 0,1-1-10 16,-1-3-24-16,4 0-38 0,0 0-50 0,-1-3-80 16,2-4-148-16,3-1-456 0,2-4-799 0</inkml:trace>
  <inkml:trace contextRef="#ctx0" brushRef="#br0" timeOffset="100177.9646">9982 15612 575 0,'2'-3'575'16,"1"0"-102"-16,2-2-141 0,-2 4-94 0,-2 1-63 16,1 1-71-16,1 3-42 0,-1-1-4 15,0 3 0-15,3 2 3 0,-2 3-7 0,-1 2-15 16,1 1-7-16,-1 1-8 0,-1-1-1 0,-1 3-2 15,0 0-4-15,-1-2-5 0,1 2-7 0,-2 0-5 16,4-1-10-16,-2 1-30 0,1 0-63 0,1-3-136 16,0 0-295-16,4-2-592 0</inkml:trace>
  <inkml:trace contextRef="#ctx0" brushRef="#br0" timeOffset="100423.9422">10596 15479 1822 0,'3'-3'346'15,"-1"-1"-48"-15,0 2-83 0,-1 0-50 16,-1 0-48-16,2 4-52 0,-2-2-31 0,1 4-10 16,3 0 7-16,-1 4 8 0,1 3 1 0,0 3 1 15,1 0-9-15,0 1-4 0,-3 2-6 16,1 0-6-16,2 2-5 0,-2 1-2 0,0-1-1 15,1 3-2-15,-1-1 0 0,4 0-6 0,-1 3-8 16,1-4-13-16,2 1-31 0,0-1-50 0,2-2-93 16,1-3-221-16,4 0-640 0,-2-6-468 0</inkml:trace>
  <inkml:trace contextRef="#ctx0" brushRef="#br0" timeOffset="100670.1089">11166 15409 1736 0,'1'-5'505'0,"-1"-2"-191"0,2 1-115 16,0 3-42-16,-1-1-47 0,0 4-41 0,-1 2-34 16,4 1-15-16,-1 3-1 0,1 1 8 0,-1 6 1 15,1 1-4-15,-1 2-4 0,0 1-1 0,-1 0-3 16,-2 4 0-16,-2 2-2 0,-1 3-9 15,0 0 3-15,-1 3-4 0,1 0-3 0,1 3-6 16,-1-3-32-16,-1 3-49 0,2-4-60 0,2 0-122 16,0-3-319-16,0-1-982 0</inkml:trace>
  <inkml:trace contextRef="#ctx0" brushRef="#br0" timeOffset="100994.3322">11314 15529 1 0,'0'-3'0'0,"2"1"0"0,-1-2 0 0,1 2 0 15,0 0 117-15,-1 2-38 0,-1 0-80 0,0 0-52 16,0 0-23-16,0 0 10 0,1 2 66 15,-1 0 0-15,0 1 0 0,-1-1 0 0,0 0 0 16,-1 1 0-16,-1-1 0 0,3-1 0 0,-2 0 0 16,0-1 0-16,1 2 0 0,0-2 0 0,-2 0 0 15,2-2 0-15,-1 1 0 0,-1 0 0 0,0-2 0 16,1 0 0-16,0 0 0 0,1 0 0 16,0 1 0-16,-2-1 0 0,0 0 0 0,1 2 0 15,0 1 0-15,-2 0 0 0,0 1 0 0</inkml:trace>
  <inkml:trace contextRef="#ctx0" brushRef="#br0" timeOffset="101534.6699">11205 15505 1 0,'-3'-1'0'15,"-2"-2"0"-15,-1 0 0 0,0-1 0 0,1 2 121 16,-2-1 202-16,0 1 25 0,2-1 18 0,2 3-24 16,0-3-47-16,2 1-54 0,1 2-40 15,0-1-33-15,0 2-22 0,0-1-28 0,0 0-38 16,0 2-27-16,0-2-24 0,0 1-17 0,0 1 0 15,0 2 7-15,1 2 8 0,-1 2 10 16,0 3 8-16,1 1 2 0,-1 1 0 0,3 0 0 16,-1 0-9-16,-1 2-4 0,4-1-4 0,1 1-1 15,1-1-1-15,0 1 3 0,2 0-3 16,2-1-8-16,4 1 7 0,3-1-6 0,2 2 0 16,3-2 0-16,0-2-9 0,0 3-2 0,3-2-5 15,-4 2 1-15,3-1-1 0,-4-1 0 0,0 2-3 16,-5-3-2-16,1 0 3 0,-5 1-5 0,-5 1 5 15,1-3 1-15,-4 2-7 0,-1-2 3 16,-2 3-2-16,-1-5 0 0,-2 3 4 0,0-4 0 0,-1-1 1 16,-5 1-3-16,0-1 3 0,-2-1-2 15,-4-1-1-15,-1 0 5 16,-1-4-5-16,-2-1 2 0,-2-1-3 0,1-6 0 0,1 2 4 16,0-4-1-16,2-2 1 0,-1-2-4 0,5-3 1 15,-1-3-2-15,4-1 1 0,3-3 2 0,5-4-3 16,5 1 2-16,3-3-3 0,6 0-2 15,0 1 6-15,4-2 0 0,0 1 1 0,4 0 3 16,3-1-5-16,-2 4-2 0,1 0 3 16,-2 3 2-16,-5 1-1 0,1 2 3 0,-4 1-1 0,-1 0-4 15,-2 4 6-15,-5-1-1 0,0 1 5 0,-3 3 1 16,-2 0-6-16,0 5 1 0,-3 2-3 16,-1-1 3-16,-1 1-3 0,-2 1 1 0,-4 1-3 15,-2 0-5-15,-5 2 4 0,-1 2-2 0,-4 2 4 16,0 0 2-16,-2 1-5 0,4 0 0 0,-1 1-3 15,4 1-1-15,2 0 0 0,4 2-9 16,4-1-27-16,3 1-51 0,5 3-93 0,4 0-308 16,7 1-1205-16</inkml:trace>
  <inkml:trace contextRef="#ctx0" brushRef="#br0" timeOffset="103503.8761">12096 15684 1 0,'2'-3'196'15,"-1"0"397"-15,0-2-120 0,2-2-64 0,0 4-61 16,1 0-89-16,-1 0-57 0,-2 3-58 15,0 0-37-15,-1 0-33 0,0 0-31 0,0 0-19 16,0 3-7-16,1 0 4 0,1 3 6 0,0 3 12 16,0 2-2-16,1 2 0 0,-2 1-4 0,0 2-10 15,-1 1-1-15,0-3-7 0,2 4-3 0,-2-1 1 16,1 0-5-16,0 2 2 0,0 1-7 16,2-1 0-16,0-1 0 0,-2-1-3 0,1 1-2 15,2-2-15-15,1-3-24 0,0-1-44 0,0-4-63 16,1-2-96-16,2 0-205 0,1-4-511 15,3-2-289-15</inkml:trace>
  <inkml:trace contextRef="#ctx0" brushRef="#br0" timeOffset="103799.8783">12662 15523 718 0,'2'-8'769'0,"1"-3"-405"16,0 0-53-16,-1 4-45 0,0 3-40 0,-2 1-59 15,-2 2-66-15,2 2-52 0,-2 1-26 16,-1 3-13-16,0 3 6 0,-2 2 5 0,0 6 0 16,0 1 0-16,4-2-3 0,-1 2 0 0,2-2 0 15,2 2-4-15,0 4 0 0,5-2-3 0,-1 2 0 16,1 0-2-16,4 0 0 0,1 0-1 0,0-2-5 16,0 0 2-16,-2 2-2 0,-1-1 1 15,3-2 3-15,-6-1-4 0,-1 0 0 0,0 2-4 16,-3 0-4-16,-4-4 3 0,-2 2 3 15,-1-2 2-15,-1-1-1 0,-5-1-5 0,0 0-11 16,-2-1-7-16,1-4-11 0,-2 1-23 0,3-3-27 0,-3-4-53 16,1 0-95-16,4-3-227 0,0-2-517 15,3-7-261-15</inkml:trace>
  <inkml:trace contextRef="#ctx0" brushRef="#br0" timeOffset="104282.7213">12654 15565 362 0,'15'-8'698'0,"7"-4"-204"0,10-4-116 0,3 3-80 0,-2-1-67 15,2 4-79-15,2-3-52 0,-2 6-31 0,0-1-24 16,1 0-10-16,-2 3-13 0,-3 2-4 0,0 0-5 16,-2 3-7-16,-2 0 0 0,-3 2-6 15,-4 2 0-15,1 1 0 0,-3 2-1 0,-1 0 2 16,-1 0-2-16,0 0-1 0,-2 0-1 15,-3-3 0-15,-2 0 4 0,2 1-1 0,-6-2 0 16,0 0-3-16,-4-2-1 0,0 0 3 0,-1 0 2 16,0-1 6-16,0 2 3 0,-1-2 3 0,0 1 0 15,0 1 5-15,-4 0 6 0,-1 3 0 16,-4 3 10-16,0 2 0 0,-1 1 0 0,-5 3 4 16,4 1-9-16,-1 1-1 0,0 3-4 0,1 1-7 15,3 2 0-15,0 1-5 0,4-1 0 0,0 1-2 16,2-1-1-16,4-4-6 0,4 2-2 0,1-6 4 15,1-2 2-15,7-3 6 0,1-2 7 0,1-3-4 16,4-1-2-16,1-3-1 0,4-3-5 16,-4-2 5-16,3-2-2 0,-4-2-1 0,-1-2-1 15,-2-2-3-15,-3 0 1 0,1-2 3 0,-5 1 9 16,-2-2-11-16,-3 1 0 0,-1 0-4 16,-1-2-6-16,-3-1 7 0,-3-1 0 0,-2 3-1 15,-3 0-2-15,-2 1 0 0,0 2-5 0,-3-1 3 16,-1 4 1-16,-2 2-3 0,1 2-2 0,-1 1-7 15,-2 2-12-15,5 3-18 0,3 2-27 0,2 0-43 16,5 3-66-16,1 2-123 0,5-1-321 0,4 3-960 16</inkml:trace>
  <inkml:trace contextRef="#ctx0" brushRef="#br0" timeOffset="104587.1857">13875 15570 1054 0,'1'2'580'0,"-2"-1"-212"0,-1 2-160 0,-3 3-20 16,1 0 10-16,-5 5-14 0,-5 2-48 0,1 1-29 16,1 1-23-16,-1 1-17 0,1 0-9 15,4 2-21-15,0-1-10 0,3 0-10 0,1-3-8 16,5 1 6-16,4-1 0 0,-1-1 2 0,6-5 1 16,2 1 3-16,6-5 0 0,1-1 2 15,3-3 0-15,1-3-7 0,1-1-3 0,-3-5-3 16,-3 0-3-16,-2-5 3 0,2 2 4 15,-7-4 1-15,0 1 0 0,-3-2 2 0,-6-2-1 16,-1 0 0-16,-2 0 4 0,-4 0-6 0,-3-2-3 16,-2 3-5-16,-5-1-8 0,-3 4 6 0,-1 3-3 15,-7 3 2-15,-4 0 1 0,0 5-4 0,-2 3-2 16,1 1-2-16,1 3-3 0,7 5-33 16,-2 3-54-16,8 4-105 0,2 1-363 0,4 3-1194 15</inkml:trace>
  <inkml:trace contextRef="#ctx0" brushRef="#br0" timeOffset="105581.298">6342 17105 1 0,'0'0'0'0,"-1"-3"28"0,-1 2 389 0,1 0-77 15,1 1-71-15,0 1-90 0,0-1-61 0,1 0-20 16,1 0-6-16,-1 0-13 0,1 0-14 15,0-1-15-15,1 0-8 0,2 0-1 16,-2 0 10-16,4 1-1 0,-4-2-8 0,4 2 0 0,0 0-5 16,-1-3 1-16,6 3 3 0,-2-4 0 15,4 4-1-15,1 3-6 0,1-7-3 0,1 4-6 16,8-4-2-16,-2 4 1 0,3 2-5 16,3 0 5-16,6-3-2 0,4-4-3 0,4 1 6 15,2-1-7-15,3 3 2 0,4 1-5 0,4-1-1 0,0-1-2 16,1 0-3-16,2 0 2 0,0-1-5 15,2 0 5-15,2 2-2 0,-1-1-1 0,2-2 6 16,-2 2-5-16,5-1 3 0,-5-2 2 16,1 3-1-16,-2-2-1 0,3-1 0 0,1 2 0 15,-1-3-3-15,-3 3 4 0,1 0 1 0,-2-2-3 0,-3-1 6 16,-3 3-5-16,-3 0 5 0,0 0 1 16,-8 0-4-16,-3 0 6 0,-1-2-3 15,-8 1 7-15,-3 2 1 0,-6-2 3 0,-5 1 3 0,-6 1 3 16,-2 1 17-16,-6 0 2 0,-2 1 1 0,-1 0-6 15,0-1-20-15,0 1-7 0,0 1-9 16,0-1-2-16,-1 1-5 0,0-1-1 0,-1 1-2 16,-4-1-7-16,3 0 7 0,-3 2-10 0,2-1 3 15,-2 2 1-15,3 0-12 0,1 1-4 16,-4-1-24-16,5 0-51 0,1 2-96 0,0 0-266 16,6 1-820-16</inkml:trace>
  <inkml:trace contextRef="#ctx0" brushRef="#br0" timeOffset="108127.2445">9733 16600 1 0,'-3'-3'0'0,"-1"-3"0"0,-2-2 348 0,1 0 134 16,1 2-54-16,2-1-68 0,2 1-66 0,0-2-57 15,0 3-35-15,0-1-32 0,1 2-29 0,0-1-28 16,3 1-18-16,-2 3-24 0,-1 0-19 0,1 1-13 16,-2 0-18-16,3 1-5 0,1 3 0 15,-1 2-3-15,5 1 12 0,-3 4 1 0,2 1 6 0,-1 2 4 16,-2 3-4-16,-3 3-1 0,2 2-4 15,-1-1 6-15,-2 4-12 0,0-1 1 16,-2 0-2-16,2 3-15 0,0-2 8 0,0 2-6 16,0-1-2-16,3 0 4 0,-2 0-4 0,0 2 1 15,0-6-3-15,2-1-1 0,-2-1-3 16,4-1 2-16,-3-1 2 0,2-1-6 16,0-3 6-16,-2 1-5 0,1-4-4 0,1 0 4 0,-1 0-16 15,2 1-16-15,-1-2-25 0,-1-1-38 0,3-4-43 16,-3-3-80-16,4-1-162 0,-2-2-549 0,3-2-639 15</inkml:trace>
  <inkml:trace contextRef="#ctx0" brushRef="#br0" timeOffset="108364.1134">10194 16777 1088 0,'3'-7'451'0,"4"-2"-55"0,0-1-73 15,-1 3-62-15,-2 4-61 0,0 2-78 0,-1 1-54 16,0 2-21-16,2 4-4 0,0 2 2 16,1 2-4-16,-4 4-4 0,3 2-6 0,-3 0-7 15,-1 3 0-15,-1 4-8 0,0-2 0 0,-1 2-5 16,0 1-5-16,-2-4 3 0,0 1-7 0,2 1 0 16,0-2-8-16,0 4-10 0,1-4-25 0,0 1-42 15,1 2-75-15,0-3-167 0,2 0-432 16,3-6-851-16</inkml:trace>
  <inkml:trace contextRef="#ctx0" brushRef="#br0" timeOffset="108740.8284">10734 16790 651 0,'4'-11'818'0,"3"-3"-465"0,6-2-28 0,4 0-53 0,3 3-56 16,2 2-62-16,2 4-51 0,0 1-34 15,0 5-16-15,-3 2-8 0,0 5-14 0,0 1-5 16,-2 6-8-16,-1 1-8 0,-4 4 0 16,1 2-3-16,-5 2 1 0,-2 2 0 0,-4 1 2 15,-1 3-2-15,-6-2 0 0,1-1 4 0,-4-1-1 16,-2-3 0-16,0-2 0 0,-4-2-7 0,5-2 1 15,0-2 0-15,1-3 1 0,0-4 0 0,3 1 1 16,-1-2-7-16,2-2-1 0,2-3 4 0,3 1-3 16,0-1 7-16,2-1 1 0,5 1-1 15,4-5 1-15,11-2-6 0,4 0 0 0,2-3-6 16,3-2-9-16,4 0-13 0,3-2-25 16,0-2-17-16,0 2-30 0,2-3-27 0,-2 1-37 0,-2 2-57 15,3-1-79-15,-5 1-132 0,-2-1-201 16,-1 0-140-16,-4 2 351 0,-4 0 420 0</inkml:trace>
  <inkml:trace contextRef="#ctx0" brushRef="#br0" timeOffset="108958.4918">11680 16749 1 0,'-1'-7'308'16,"-2"-1"364"-16,-1-2-125 0,1 3-121 0,1 1-111 15,0 0-69-15,0 2-33 0,1-1-44 16,-1 3-37-16,2 2-32 0,-1 0-34 0,1 1-33 16,0 0-21-16,1 0 5 0,1 6 9 0,-1 1 13 15,3 4 6-15,1 5-2 0,-1-1-4 0,2 2-4 16,-1 2-3-16,1 0-6 0,-2 2-6 15,-1 5-6-15,-1 0-6 0,-2 1 1 0,0 1-3 16,-4 1-2-16,-1 1-2 0,-1 0-5 16,-1-1 0-16,1 0-4 0,1-5-4 0,1-3-12 15,1-4-25-15,-1 0-28 0,-1-4-23 0,3-3-40 16,-1-4-55-16,1-3-114 0,0 0-264 0,0-3-487 16,-1-6-3-16</inkml:trace>
  <inkml:trace contextRef="#ctx0" brushRef="#br0" timeOffset="109311.6123">11604 16680 596 0,'-3'-8'830'16,"-1"-1"-341"-16,-1-2-155 0,3 6-73 0,2 3-67 16,-3 1-77-16,1 4-61 0,-2 2-30 15,-1 3-9-15,-2 5 8 0,-4 4 4 0,-1 0-2 16,1 4-7-16,-3 0-7 0,3 0-1 0,-2 3-5 15,2 0 1-15,1 0-3 0,-2 1-5 0,3-6 4 16,3-3-2-16,0 0 2 0,1-3 2 0,2-2-5 16,1-2-1-16,1 1-3 0,2-3 2 15,1-3 3-15,2 1 3 0,4-3 2 0,1 2 0 16,3-2 5-16,9-4 0 0,0 0 1 0,5-1 3 16,4-1-6-16,-3 0-3 0,3 1-3 15,1-3-4-15,-1-1 2 0,0 1 1 0,1 0 2 16,-1 1-5-16,-2 0 2 0,-4 0-2 0,-4 1 2 15,-2-1 6-15,-5 2-5 0,-4-1 0 0,-1 3-3 16,-5 0-5-16,0 0 6 0,-3 1 1 0,0 0-2 16,0 0-6-16,0 0-12 0,-1 1-16 15,1 0-35-15,-2 0-66 0,2 3-150 0,0-1-466 16,2 1-855-16</inkml:trace>
  <inkml:trace contextRef="#ctx0" brushRef="#br0" timeOffset="109530.5288">12190 16891 1497 0,'1'2'469'0,"1"-1"-145"0,0 0-122 15,-2 0-41-15,0 2-12 0,0 0-24 16,1 6-18-16,-1 2-13 0,0 0-20 0,0 3-20 16,-1 2-8-16,-3-1-5 0,2 2-10 15,-2-1-10-15,-2 2-6 0,2-1-5 0,-2-1 2 0,-1 6 0 16,1-1-9-16,0 1-16 0,-3 3-37 15,4-7-53-15,0 0-101 0,3-2-214 0,0-5-661 16,4-2-500-16</inkml:trace>
  <inkml:trace contextRef="#ctx0" brushRef="#br0" timeOffset="109903.4614">12771 16747 295 0,'-3'-11'814'0,"-4"0"-352"15,5-2-97-15,-2 3-51 0,3 1-53 0,-1 1-66 16,0 2-49-16,1 0-36 0,-2 3-26 0,1 3-25 16,-1 0-22-16,1 3-17 0,-3 1-5 0,-1 4 3 15,-3 2 4-15,0 2 0 0,-3 4 0 16,2 1 0-16,1 2-1 0,2 2 1 0,2 1-5 0,2 0-6 15,2 2 1-15,2-2-2 16,2 2 2-16,4-1 3 0,-2-2-3 0,4-1-5 0,-1 0-3 16,3-2-4-16,-3 1 2 0,1-2 2 15,-2-3 1-15,2 3-3 0,-1 0 3 0,-5-2-5 16,1 0 1-16,-1-6 4 0,-2-1-7 0,-1 0 6 16,-2-3-2-16,-1-2-1 0,-2 1 5 0,0 1 3 15,-5-2 3-15,1-2-5 0,-2 1 1 0,-3-2-8 16,1-4-2-16,-2 2-2 0,0-4-17 15,-1 0-17-15,2-1-33 0,-1-2-45 0,-1 0-68 16,0-6-146-16,1 0-518 0,1-2-783 0</inkml:trace>
  <inkml:trace contextRef="#ctx0" brushRef="#br0" timeOffset="110328.1874">12641 16722 581 0,'16'-8'499'0,"5"0"-30"15,9-4-103-15,-2 1-66 0,0 1-73 0,0 2-75 16,0 0-42-16,2 3-32 0,1-2-20 16,-4 4-19-16,3 1-14 0,0 2-9 0,-3 2-4 15,2 1-1-15,-1 0-3 0,-5 3-3 16,2-1-3-16,-2-1-2 0,-2 2 4 0,-5 2-2 16,0 0 2-16,-4-2-1 0,2 4-1 15,-4-3 4-15,-3 3 6 0,0 2 9 0,-3-1 9 0,-1 3 5 16,-3-1 4-16,-1 2 0 0,-3 3 1 15,-3-1-5-15,0 1-4 0,-5 3-7 0,1-1-5 16,1 0-5-16,1-2-2 0,0-1-1 0,1 0-2 16,3-1-3-16,0-1-4 0,4-1-4 0,1-4-1 15,2 1 5-15,3-3 2 0,0-2 6 16,4-2 1-16,2-2 0 0,3-2 1 0,5-2 0 16,2-2-3-16,2-2-1 0,1-2-2 0,-2-5-3 0,0 4 5 15,-2-4-4-15,-1 1 5 0,-3-2 1 16,-3 1-5-16,-3-2 3 0,-4-1-4 0,-2 0 4 15,-4-5-2-15,0 0 2 0,-2 0-3 16,-5 0-6-16,2 1 4 0,-3 5-4 0,-6 1 2 16,0 1-1-16,-5 1-3 0,2 4-2 15,-2 2-8-15,1 3-8 0,2 2-26 0,6 2-32 16,3 0-46-16,3 2-70 0,10 2-135 0,4 1-486 16,3 1-804-16</inkml:trace>
  <inkml:trace contextRef="#ctx0" brushRef="#br0" timeOffset="110611.4018">13912 16767 987 0,'5'1'662'16,"-2"-2"-217"-16,3 2-199 0,-4 4-73 0,-3-1-30 15,0 4-18-15,-3 4-13 0,-1 2-17 0,-3 5-27 16,0 2-17-16,1-2-18 0,0 1-13 16,4-5-6-16,4 2-2 0,3-2 5 0,4-2 4 15,4-2 3-15,5-3 6 0,4-3-1 0,1-2 5 16,4-2 0-16,-2-2-2 0,1-3-5 15,1-1-4-15,-4-5 2 0,1 1-3 0,-5-3 3 16,-2 0 0-16,-4-3-1 0,-4 0 1 0,-5-4-4 16,1-1-3-16,-4-2-1 0,-3-1-3 0,0 2-6 15,-6-4-5-15,-4 2 2 0,-5 0-5 0,-7 1 3 16,-3 5 3-16,-8 0-9 0,-1 6 2 16,-5 2-5-16,-1 7-7 0,1 4-21 0,-1 6-46 15,-3 3-66-15,2 4-163 0,2 3-785 16,-5 2-629-16</inkml:trace>
  <inkml:trace contextRef="#ctx0" brushRef="#br0" timeOffset="111378.5714">6793 18020 273 0,'-5'-3'404'0,"0"-1"-34"0,0-1-33 0,2 2-33 0,2 2-50 15,1 1-69-15,1-1-60 0,0 1-50 0,-1 0-38 16,4 0-13-16,-1 0 2 0,7-3 17 0,1 1 11 15,6-2 11-15,3 1 6 0,4 0-9 0,3 1 2 16,3-4-9-16,4 2-3 0,3-2-3 16,-1 2-9-16,8 1-1 0,1 0-9 0,4-1-2 15,3 0-7-15,6-2 1 0,7 1 2 16,4 2-9-16,2-3 9 0,2 1-7 16,1-2-3-16,1 3 6 0,0-1-9 0,-3 3 1 0,-1 1-5 15,-3-1-1-15,-4 2-1 0,-4-2 1 0,1 1 2 16,-7 1-7-16,1-2 6 0,-11 2-2 0,-2-2-2 15,-4-2 8-15,-7 2-6 0,-7 1 4 0,-1 2-4 16,-10-1-4-16,-2 0 2 0,-4-1-3 16,-5 1 9-16,-1 1-1 0,-1-1 4 15,0 0 1-15,-1 0-5 0,1-2 9 0,-1 1-10 0,0 1 3 16,-4 1-6-16,3 0-9 0,-2 0 5 16,-2-2-7-16,3 0 8 0,-2 1-3 0,4 0-5 15,1 0-12-15,0 0-21 0,0 0-18 0,0 2-38 16,1 0-53-16,3 4-118 0,0 1-278 15,6 0-616-15,3-2 101 0</inkml:trace>
  <inkml:trace contextRef="#ctx0" brushRef="#br0" timeOffset="111807.9388">9334 17788 321 0,'0'-7'717'0,"3"-2"-258"0,0-2-93 0,0 0-52 16,2-1-36-16,-1 5-48 0,-2 0-56 0,2 2-43 16,-2 3-40-16,-1 1-26 0,-1 1-20 15,0 0-17-15,1 3-5 0,0 4-4 0,0 0 9 16,0 3 2-16,2 5 6 0,-1 1 2 16,-1 9-12-16,0 2 2 0,-1-2-10 0,-1 3-1 15,-2-2 2-15,1-1-7 0,0 3-3 0,-1-1-6 16,-4-4-3-16,5 0 0 0,1-2 0 15,-2-1 3-15,3 0-6 0,-3-3 3 0,3 2-5 16,0-7 1-16,3 3 7 0,-1-9 21 0,-2 2-6 16,2 0-38-16,-1 0-46 0,2 0-87 0,3 2-86 15,-2-4-177-15,4 0-667 0,3-1-500 0</inkml:trace>
  <inkml:trace contextRef="#ctx0" brushRef="#br0" timeOffset="112049.6753">9899 17892 1643 0,'1'-1'397'15,"1"-3"-70"-15,-1 3-126 0,-1 1-51 0,1 4-33 16,2-2-25-16,-1 1-24 0,-1 3-3 0,1 1 5 16,-1 4-10-16,2 3-11 0,0 1-14 0,-1 1-13 15,0-1-6-15,-2 3 0 0,1 0-3 16,3 1-7-16,-3 3 1 0,1-2-10 0,0-3 1 15,-1 1 4-15,0-1-10 0,1-10 26 16,1 3-51-16,-1-1-57 0,0 0-89 0,1-1-251 16,3 1-699-16,0-2-370 0</inkml:trace>
  <inkml:trace contextRef="#ctx0" brushRef="#br0" timeOffset="112577.7194">10701 17870 340 0,'-7'-9'395'0,"-2"-6"40"0,-1-4-97 15,5 4-41-15,0 1-28 0,5 2-61 0,3 2-40 16,1-2-32-16,1 1-25 0,2-1-21 0,4-2-15 16,3-1-12-16,4 0-11 0,0 5-7 15,3 3-9-15,-1 3-9 0,1 0-3 0,0 2-5 16,0 5-5-16,-2 5-1 0,-1 3-6 0,-3 5-7 16,-1 0-1-16,-1 0 1 0,-5 2-2 0,-3 2 7 15,-4 5-6-15,-4 1-2 0,-3 1 3 16,-6 0-2-16,-2-4 9 0,-2 1 2 0,-1-3-5 15,1-5-2-15,4-2-5 0,1-3-1 0,2-3 1 16,2 1 4-16,4-1-2 0,2-2-3 0,2 0 3 16,2-2-2-16,4-3 8 0,3 2 4 15,4-2 2-15,4 1-2 0,3-2-6 0,2 1 1 16,3 1-4-16,-2 2 0 0,0 3 2 0,-6 2-4 16,1 0 0-16,-4 0-3 0,-2-3 3 0,-4 4 8 15,-2-1-4-15,-4 1 1 0,0 4-4 0,-7-2-1 16,-2 4 8-16,-2-5 6 0,4-4 37 15,-4 0-7-15,1-2-1 0,-2 1-6 0,-1 1-29 16,-4 0 15-16,1-1-15 0,0 1 4 0,-3 0-12 16,2-2-8-16,-1-2 8 0,0 1 3 15,3-1 3-15,1-2-25 0,-1 0-17 0,4-1-51 0,2-2-83 16,2-1-155-16,1-3-527 0,8-4-783 16</inkml:trace>
  <inkml:trace contextRef="#ctx0" brushRef="#br0" timeOffset="112874.5225">11327 17892 848 0,'-3'1'467'0,"-2"0"-126"0,-1 4-121 15,-1 4-8-15,-3 3 0 0,-2 3-37 16,-4 3-41-16,-2-1-34 0,3 4-22 0,1-1-13 16,5-1-16-16,6 0-14 0,3 0-13 0,2-4-9 15,2-4 4-15,4 0 8 0,4-2 4 16,3-3 5-16,5 0-3 0,-1-4-5 0,4-6 4 15,0 0-1-15,0-3-3 0,-3-1-2 0,0-3-5 16,-3-2-2-16,-4-2 8 0,-2-3 4 16,-1 1 2-16,-5 1-3 0,-3-1-6 0,0-3-11 15,-5-2 1-15,-2 4 1 0,-1-4-4 0,-3 4 2 0,-2-1-7 16,0-2-5-16,-6 1 2 0,0 4-1 16,1 0 3-16,-5 8-8 0,1 2 2 0,-3 5-8 15,4 1-18-15,2 1-25 0,2 4-57 0,7 0-82 16,4 8-162-16,6-1-573 0,6 4-697 15</inkml:trace>
  <inkml:trace contextRef="#ctx0" brushRef="#br0" timeOffset="113074.3508">11719 17938 1338 0,'2'0'365'15,"1"3"-44"-15,3 2-104 0,-2 1 14 0,2 4-31 16,-3 0-51-16,-1 5-29 0,-2-1-28 15,-1 2-18-15,0 4-19 0,1-1-12 0,-4 2-13 16,2 2-11-16,-1-1-8 0,2 1-13 0,-1-10 38 16,1 1-4-16,0 1-11 0,0 4-49 0,-2 1-122 15,1 2-244-15,0 3-711 0,0 0-529 16</inkml:trace>
  <inkml:trace contextRef="#ctx0" brushRef="#br0" timeOffset="113387.6197">12414 17777 1339 0,'-9'-3'576'16,"-4"1"-292"-16,-4-1-81 0,3 3-20 0,1 5-25 15,0 0-33-15,1 3-28 0,0 3-26 0,-1-1-23 16,3 6-17-16,3 0-5 0,-3 3 4 15,7 3-2-15,2-2-3 0,2-1-6 0,2 2-3 0,4 2-2 16,-1-1-4-16,2 2-4 0,2 0-4 16,2-4-5-16,1 2 2 0,-2-3 4 0,0 2 0 15,-2-3-4-15,1 2 3 0,-6-12 21 16,-3 2 4-16,0-1 11 0,0 0-7 0,-2 0-23 16,0 1-15-16,-4-3 0 0,-5 4-2 0,1-3 10 15,-5 0 11-15,0 1-21 0,-7-2 5 16,0-1-33-16,-4-2-23 0,1 1-17 0,-1-3-58 15,1-2-69-15,2-2-169 0,1-5-555 0,1-1-617 16</inkml:trace>
  <inkml:trace contextRef="#ctx0" brushRef="#br0" timeOffset="113789.1012">12416 17851 69 0,'21'-2'641'16,"7"-7"-99"-16,5 1-76 0,-3 0-108 0,-3 2-100 15,-4 3-73-15,1 1-41 0,0 2-32 16,-2 2-23-16,-2 6-19 0,1-1-20 0,1 3-11 16,-3 4-12-16,2-4-7 0,-2 3-5 0,-3 1-2 15,-2 1 5-15,-5 1-1 0,-4 2 1 16,-1 1-1-16,-4-2-2 0,-4 4 2 0,0-3 2 16,-3 2-1-16,1 1-5 0,-2-1-2 0,-1-3-7 15,1-1-2-15,4-1 6 0,-4-2-9 16,6-3 5-16,1 2-7 0,2-6-1 0,1-2 11 0,7-1-1 15,1-3 8-15,5 0 1 0,6-4-4 16,4 1-6-16,6-6 2 0,-1 0 1 0,2-1-8 16,-1-3 10-16,-2 2-6 0,1-4 0 0,-6 2 12 15,-2-6-6-15,-1-1 6 0,-6 1-2 0,-3 0-3 16,-3 1-2-16,-5-2-3 0,-4 1 4 16,-4 3-1-16,-5 0-1 0,-2 3-3 0,-2 2-8 15,-6 1 1-15,-2 4-3 0,-8 1 7 0,-1 4 1 16,-1 0-1-16,0-1-2 0,0 1-6 0,6-2 2 15,2 1-7-15,10 4-12 0,4 2-30 16,2 2-40-16,7-1-52 0,6 1-60 0,3 0-95 16,3 0-267-16,9 0-491 0,5-3 51 0</inkml:trace>
  <inkml:trace contextRef="#ctx0" brushRef="#br0" timeOffset="114047.6496">13450 17906 839 0,'0'-1'687'15,"1"0"-219"-15,-1 0-162 0,0 2-114 0,-1 1-81 0,1 1-42 16,-1 5-6-16,0-1 0 0,-1 4-3 0,5 3-18 16,-2 1-8-16,5 2-9 0,3 0-7 15,2 1 1-15,3-3-4 0,5 0 3 0,-1 2 4 16,7-4-7-16,-2-2 0 0,4-5-1 0,-5-4 7 16,5-2 9-16,-6-1 13 0,-1-2 7 15,-7-4 6-15,1-3 5 0,-3-4-4 0,-5-6 3 16,0 0-2-16,-4-2-8 0,-2 0-10 0,-2-2-12 15,-6-4-9-15,-7 3-4 0,-5-2 1 16,-7-3 0-16,-7 1-7 0,-11 3-4 0,-7 3-3 16,-9 8-8-16,-10 6-31 0,-7 6-113 0,-6 8-604 15,-13 4-1051-15</inkml:trace>
  <inkml:trace contextRef="#ctx0" brushRef="#br0" timeOffset="134835.6663">3889 14273 1 0,'6'-2'0'15,"0"0"0"-15,1-2 0 0,0 0 0 0,-2 3 12 16,0-1 210-16,1 1-49 0,1-1-35 16,-5 1-23-16,3 0-19 0,-2 1-12 15,2 0-15-15,1 0-12 0,-3 1 0 0,2-1-2 16,1 1 4-16,1 1 4 0,-1-1 2 0,3 0 5 0,-2 0 2 15,3-1 1-15,3 1-2 0,-2-1-2 16,2 0-6-16,-2 0 0 0,1 0-6 0,0 0-8 16,1-1-6-16,0 1-10 0,1-1-3 0,0 1-2 15,1-1 0-15,0 1 3 0,1-1 3 16,2-1 2-16,2 2-4 0,-1-1-4 0,0 1-6 16,1 0-7-16,-1 0 5 0,-1 0 1 0,1 0 2 15,-1 0 1-15,4-1-3 0,-1 1-2 0,3 0-1 16,-2-1-1-16,3 0-2 0,1 1 1 15,-1-1-2-15,1-1-6 0,1 0 7 0,-1-1-2 16,2 1 0-16,0-2 5 0,0 3-7 0,1-3-1 16,0 1-1-16,-1 1 1 0,-1 0 1 15,1 0 1-15,-2 1 0 0,0 1-5 0,2-1 4 0,-2-2-2 16,0 1 1-16,-1 1 3 0,1 0-4 16,-2 1-2-16,2-1 1 0,3 0-2 0,-5-2 1 15,5 1 2-15,2 0-1 0,0-1-5 0,1-1 4 16,1 1-4-16,0-1 2 0,-4 0 5 0,4 3-6 15,-2-3 1-15,1 1-1 0,2-1-4 16,0-1 5-16,0 3 1 0,3-1-2 0,-4-1-1 16,-1 1-1-16,2 0 0 0,1 1 0 0,-2 0 5 15,3-2-5-15,-4 3 1 0,1 0-1 0,1 0-5 16,2 0 6-16,-3-1-2 0,2 2 1 16,-1-1 1-16,1-1 0 0,-1 1-1 0,-3-2 1 15,1 1 4-15,2 0-3 0,1 1 2 0,0-1 0 16,2-3-5-16,-3 3 6 0,2-2-1 15,0 2-1-15,0-1 4 0,4-1-8 0,-1 2 0 16,-4-3 1-16,3 3 0 0,-2 0 0 0,0-2 0 16,3 3-2-16,0-1-5 0,-1 0 6 0,0 1-1 15,0-1 3-15,-2 0 2 0,0-1-4 16,2 2 0-16,-3-2-2 0,4 1 0 0,-4 0 2 16,1 0 1-16,2 1-1 0,-2-2-2 0,3 2 1 15,0 0 0-15,-5-2 1 16,4 1 7-16,1 1-6 0,-1-4 0 0,2 3 0 0,2-1-4 0,0 0 4 15,-1 0 1-15,0 0-1 0,0 1-2 0,-2-2 2 16,2 1-1-16,-2 0 1 0,-2 0 7 16,1 1-8-16,-1 0 1 0,-1 1-2 0,2-2-4 15,-1 2 5-15,-1 0 1 0,1 0-1 16,-1 0 1-16,0-1-2 0,-1 2 0 0,4-1 0 0,0 1 4 16,2-1-4-16,-2 1 2 0,-4-2-1 15,3 2-5-15,2-2 5 0,-6 1 1 0,5 0 0 16,0 0 3-16,1-1-3 0,-1 2-2 0,-2-1 0 15,0 0 3-15,4 0-2 0,-1-1 1 16,-2 1-1-16,0 0-6 0,-2 0 7 0,4 0 0 16,1-1 1-16,1 1 4 0,3-1-5 0,-3-2 0 15,1 2 0-15,-1 1 0 0,2 0 1 0,0 0 1 16,-1-1-3-16,0 0-4 0,2 1 6 16,-1 0-3-16,-2 1 4 0,5-1 3 0,-3-1-5 15,-1 2-2-15,2 0 1 0,-2 0 0 0,5 0 0 16,-3-1 3-16,4 0 0 0,-4 0-3 15,2 1 2-15,-1-1-2 0,1 1 2 0,0 0 5 16,-1-1-7-16,0 1 0 0,0-2-2 0,0 2-3 16,-1 0 6-16,0 0 0 0,-1-1 1 0,0 1-1 15,2 0 0-15,-2-1-1 0,2 1 2 16,-4 1 2-16,-1-1-3 0,1 0 3 0,-2-1-3 0,2 1-3 16,-2 0 4-16,-1 0 0 0,1 0 1 15,0 0 3-15,2-2-5 0,-1 0-1 0,3 1 3 16,0-1-2-16,-2 0 2 0,4 0 1 15,1 1-3-15,1-1-2 0,1-1 4 0,-3 2-1 16,4-1 1-16,-1-3 2 0,2 2-2 0,1 0-1 16,1 0 1-16,1 1 1 0,1-1-2 0,1-1 2 15,1-1-2-15,-2 1-1 0,5 2 4 0,1-1-2 16,4 1 1-16,-2 0 3 0,1-1-5 16,2 1 1-16,0 1-2 0,0 0 0 0,0-2 1 15,0 1 1-15,2 1-1 0,3-2-2 0,0 1 3 16,1 1-1-16,3-1 3 0,-5 0 3 15,-2-1-4-15,2 1 2 0,-4-2 0 0,1 1-1 16,-3 0 3-16,1 0 1 0,-3 0-2 0,2-1-3 16,0 3 3-16,1-2-2 0,-4 0 2 0,0 0 2 15,-1-1-3-15,1 2 0 0,-4-1-2 16,1 1-1-16,1 0 3 0,-3 0-2 0,-3 0 1 16,0-1 0-16,-1 0 0 0,-2 1 0 0,-1-1 2 15,-7 1 2-15,-1-1-2 0,-3 1 1 0,-5 0-3 16,-2-1-2-16,-4 2 4 0,-5 0-1 0,-6 1 0 15,-3-1-1-15,-5 1 1 0,-4-1-2 0,-3 1 4 16,-1 1 2-16,0-1-2 0,-1 0-1 16,1 0-5-16,-1 0-6 0,1 0 3 0,-1 0-1 15,1 0-2-15,-2-1 0 0,0 1-5 0,2 0-6 16,-2-1-13-16,0 2-29 0,0-2-48 0,-4 1-95 16,4-3-277-16,-1 1-1044 0</inkml:trace>
  <inkml:trace contextRef="#ctx0" brushRef="#br0" timeOffset="137500.2525">3878 14175 1 0,'0'-4'0'0,"0"1"0"16,0-4 0-16,0 1 0 0,0-2 286 0,0 2 14 15,0 1-38-15,0-2-33 0,-1 0-33 16,1-1-22-16,0 0-14 0,0-1-19 0,-2-2 4 16,2-2-5-16,-1 0-5 0,1-3-3 15,0-2-17-15,0 3-15 0,1-5-13 0,-1 0-5 0,0-3-10 16,2 0-10-16,-2 0-7 0,0-1-19 0,0-3-4 15,0-1-6-15,1-2-3 0,0-6 3 16,0 2-1-16,1-6 1 0,-1 3-4 0,0 1-1 16,0-2-5-16,1 2-3 0,0 0 0 0,1 0-7 15,0-1 3-15,0 3-1 0,-1 0-3 16,1 4 4-16,-1 1-2 0,1 4 1 0,-3 2 2 16,2 1-1-16,1 3 1 0,-1 0-3 0,-1 3 2 15,-1 2-6-15,2 3 4 0,-1 0 1 0,-1 3-4 16,1-1 7-16,1 2-7 0,-2 1 0 15,1 1 0-15,-1 0-1 0,1 1-2 0,0-1-2 16,0 0 2-16,-1-1-5 0,4-1 5 0,-1 1 1 16,-1 1-2-16,1-1 8 0,-1 0-8 0,1-1 3 15,-1 3-1-15,-1-1-4 0,1 1 1 16,-1 2 0-16,0-1 0 0,0 2 0 0,2-1 2 16,-2 1 0-16,0-1-2 0,-1 1 4 0,3 1-7 15,-3-1-1-15,1 1 2 0,1 0-7 0,2-1 4 16,-1 0 1-16,2 0-1 0,1 1 1 15,0-2 1-15,2 2 2 0,0-1-1 0,1 0 5 0,5 1-3 16,-2-1-2-16,2 1 5 0,1-1-5 16,1 0 4-16,0 1 0 0,0-3-3 0,1 3 2 15,2 3 0-15,-2-3-1 0,1 1 1 0,3 0 3 16,1-1-5-16,3 1 1 16,0 0 1-16,1 2-7 0,2-3 6 0,1 1 1 0,1-1-3 15,3 0 7-15,1 1-3 0,2-1 1 0,-1 0-1 16,-1 0 0-16,2 0-3 0,2-1 0 0,1 0 2 15,1-1-3-15,1 0 4 0,1 0 2 16,0-2-2-16,0 2 6 0,1 0-6 0,4-1 0 16,-3 1-1-16,4 1-3 0,0-2 3 0,0 1-2 15,4 0 2-15,-1 0-1 0,-3 1 1 16,2-3 1-16,0 3-1 0,0-1 5 0,1 0-4 0,1 0-1 16,-1 1 1-16,1 0-7 0,3 0 5 15,-1-3 0-15,-2 2 0 0,4-3 1 16,0 1 0-16,4 0 2 0,-1 0-1 0,-1-1 3 15,-2 0-2-15,4 1-2 0,0 0 1 0,1 0-4 16,-2 0 1-16,0-1 2 0,0 0 0 16,-1 1 0-16,3-1 1 0,-1 0 0 0,-1 1 0 0,0 0 5 15,-2-1-5-15,3 3-2 0,-3-1 2 0,0 1-4 16,6-2 6-16,-4 0-2 0,6 0 1 16,-3-2 2-16,2 3-4 0,3 1 2 0,-1-2-2 15,1 1 2-15,-2-1-2 0,3 1-2 0,-4-2 3 16,3 2-4-16,-2-1 3 0,3-1 0 0,-4 1-1 15,4 0 3-15,-3-1-2 0,4 2 1 16,0-2-1-16,-4 1-2 0,2 0 2 0,-4-2-2 16,1 2 2-16,2 2-1 0,-3-2 1 0,-1-1 1 15,4 1-2-15,-4-1 4 0,3 0-4 16,-3 2 2-16,4-2 0 0,-5 4-3 0,-4-5 2 16,1 3-1-16,0-1 0 0,-3 2 1 0,2-1 0 15,-3-1 1-15,3 2-1 0,-4-2 4 0,0 3-3 16,4-3-2-16,-3 2 3 0,-2-1-5 0,5 0 2 15,-3 0 1-15,0 1 0 0,0-2 2 0,-1-2-2 16,2 3 2-16,1-1-2 0,-3 0 1 16,5 1 0-16,-4 0-1 0,0-3 2 0,3 2-5 15,-3 1 3-15,1-1-1 0,1 1 1 0,-3-2 3 16,0-1-3-16,1 3 2 0,0-1-1 0,1 0-2 16,-1 1 1-16,-1-1 0 0,3-1 1 15,-2 3-3-15,1-2 2 0,1 2 0 0,3-1 0 16,-3 0 3-16,2 1 0 0,-4 0-1 0,2 0 0 15,0 0-2-15,1 1-1 0,1-1 1 0,2 2 2 16,-3-1-2-16,4 1 0 0,-3 0 1 16,2-1-2-16,4-1 3 0,-2 1 0 0,0 0 1 15,-1 0-1-15,0 2-2 0,0-2 0 0,1 0-2 16,-2 1 2-16,0-3 1 16,0 3 0-16,-5-1 1 0,2 0-3 0,0 1 4 0,-2 0-1 15,1-2 1-15,0 2 1 0,-5 0-4 0,1-1 2 16,-1 1-2-16,0 0 2 0,-1 0 0 15,-2 0-1-15,-1-2 1 0,-1 2 0 0,0-1 4 0,-1 1-3 16,2 0-1-16,-1 1 0 0,3 1-5 0,-2-2 3 16,-2 0 1-16,-2 1-2 0,1 1 4 15,-1-2-2-15,-1 1 1 0,0 0-1 0,-2 1-2 16,1-1 2-16,-2 1-1 0,-6-1 0 16,4 3 0-16,-4-3 1 0,-3 1-1 0,1-1-1 15,-6-2 3-15,1 2-1 0,-6 1 1 0,1-2-1 16,-1 2-1-16,-1-2 1 0,-3-1 1 0,-2 1 1 15,-2-1 1-15,-4-1 1 0,-5 1 4 0,2 1 0 16,-4-2 4-16,0 1-2 16,-1 1-2-16,0 0-1 0,0 1-4 0,0-1 1 0,0 0 0 15,0 0-1-15,0-1 0 0,0 1-2 16,0 0 0-16,0 0-2 0,0 0 1 0,0 0 0 0,0 0-1 16,0 0 1-16,0 1-3 0,0-1 1 15,0 2-2-15,0-2 1 0,0-2 2 0,0 2-3 16,0 0 2-16,1 0-4 0,-1 0 2 0,1 3 1 15,-1 0 2-15,1 0 1 0,3 2-1 16,0 0 0-16,-3 1-1 0,2 3 0 0,-1-4 2 0,2 4-1 16,-4 3 1-16,0 1-2 0,0 1 0 15,0 1 1-15,0 0 0 0,0 2 3 0,1 1-3 16,-1-2 1-16,1 2-1 0,1 1 0 0,3-1 2 16,-3 3-1-16,-1-2 1 0,4 2-1 15,0 2-1-15,-1 0 0 0,0-1 1 0,-1-1 0 16,0 1 1-16,0 0-2 0,0-2 0 0,-3 1 0 15,0-2 2-15,0 2 0 0,0-1 0 0,0 2 1 16,-2 1-4-16,2 1 2 0,-1 0 0 0,-2 1 2 16,1 2 1-16,1 1-2 0,0 1 0 15,1-2-2-15,0 0-2 0,0-2 3 0,1 0 1 16,2-1 2-16,1 1-1 0,-1-1 2 0,4-3 0 16,-4 3 3-16,3-4 7 0,-2 0-6 15,4 2 1-15,-3-4-2 0,3 2-6 0,-1-1 6 16,-1-1 0-16,0-1 0 0,-1 2-1 0,0-3-3 15,-2 1-2-15,1-4 0 0,-1-1 3 0,-2 0-3 16,1 0 1-16,2 0-2 0,-3-1-5 16,-1 0 6-16,1-3-1 0,0 1 4 0,-1-3 1 15,1 3-5-15,0-1 0 0,0-1-1 0,-1 3 4 16,4-3-3-16,-3 1 3 0,0-2-3 0,0 0-6 16,0-1 7-16,-1-2-2 0,1 0 4 0,0 0 1 15,-1 0-5-15,0 3 2 0,2-2-4 0,-2 0 3 16,0 0 1-16,0-1 0 0,2-1 0 15,-2 0-7-15,0 0 6 0,0 0 0 0,0 1 1 16,0-2 5-16,0 0-6 0,0-1 0 0,0 1-2 16,0-1 0-16,0 1 3 0,0 1 0 15,0-2 0-15,1 1-5 0,-1-1 4 0,0 1-3 16,0-1 4-16,0 1 5 0,0 0-7 0,0 0 0 16,0 1-2-16,0-2-2 0,0 1 4 0,1-1 2 15,-1 0 0-15,0 0 0 0,0 0 0 16,0 0 2-16,0 0 4 0,0-1 6 0,0 1-5 15,1 0 3-15,-1 0-3 0,0 0-2 0,0 0 6 16,0-2 1-16,0 2 0 0,0-2-3 16,1 1-3-16,-1-3-5 0,0 1-1 0,1-1 4 15,-1-1-4-15,0 1 0 0,0-1-3 0,1-1-6 16,-1 0 6-16,0 0 1 0,0 2 3 0,0 0 1 16,-1 0-5-16,1 0-2 0,0 1-1 0,-1 2-2 15,1-2-10-15,0 2-13 0,-1 0-29 0,0 0-56 16,0 0-84-16,-4-1-320 0,-1 4-1203 15</inkml:trace>
  <inkml:trace contextRef="#ctx0" brushRef="#br0" timeOffset="141072.0514">15459 2695 126 0,'-1'-7'565'0,"1"1"-133"0,1-3-90 0,1 0-28 15,0 4-41-15,3-1-41 0,-3 2-46 0,-1 3-46 16,0-1-41-16,-1 1-33 0,0 1-21 0,0 1-20 16,1 1-12-16,-1-2 1 0,1 3 5 0,4 3 12 15,-2 1 9-15,-2 5 3 0,4 0-2 0,-2 3-2 16,-1 2-4-16,3-1-4 0,-4-1-1 0,-1 4-4 16,0 0-4-16,0 0-5 0,-1 3-2 15,-2 0-4-15,0 2 1 0,2-1-3 0,-1-1-3 16,1-1-1-16,-2-1-2 0,2-5 3 0,0 1 0 15,1-3 0-15,-1 0 1 0,1 0-2 16,-1-3-2-16,1 3 1 0,0-2-2 0,-1 0-6 16,2-2-14-16,-1-1-20 0,0-2-35 0,1 1-36 15,-1-3-46-15,0-2-78 0,1-2-91 16,-1-2-262-16,0-2-420 0,2-3 207 0</inkml:trace>
  <inkml:trace contextRef="#ctx0" brushRef="#br0" timeOffset="141693.1897">15515 2732 262 0,'-1'-11'683'0,"0"-5"-115"16,1-4-200-16,1 5-84 0,1 2-52 0,3 4-51 15,-3-2-38-15,-1 2-33 0,3 4-36 0,-2 3-33 16,0-2-26-16,-1 8-16 0,6 1-6 0,-3 1 3 16,4 3 3-16,1 6 2 0,1 3 1 15,1 2 0-15,-1 5-1 0,1-1 1 0,-3 1 2 16,1 1-2-16,-2 0 2 0,1 0-1 0,1 1 1 15,-2-2-1-15,-3-3 0 0,5-3 2 16,-2-2-1-16,-3-6-1 0,3-3-2 16,-3 1 0-16,3-4 3 0,-3-3 4 0,2 0 7 0,-1-4 6 15,3 0 1-15,2-3-1 0,0-2-4 0,3-4-6 16,2 1-3-16,-3-4-3 0,0-4-1 16,3 3-1-16,-3-6 1 0,0-1-2 0,-1-1 0 15,0-1 0-15,-1 1-2 0,0 0 1 0,2 3 0 16,-2 0 1-16,0 3 0 0,0 0-2 15,0 2 0-15,-1 5 0 0,0 0 1 0,-3 5-1 16,-3 2-4-16,-1 2-3 0,-2 2-4 0,2 3 0 16,4 5 3-16,-2 3 3 0,5 2 5 0,-3 4-2 15,-2 1 3-15,3 3 0 0,-2 0-1 0,5 0 2 16,-2 1 0-16,1 1 0 0,0-1-1 0,2 0 1 16,1-2-2-16,3-5 3 0,0-3 0 15,4-5 0-15,-2-1 0 0,0-4 0 0,0-1-1 16,2-5 4-16,-4 0-1 0,2-4-1 15,-3-3-1-15,0-3-2 0,-2-2 1 0,0-4-1 0,-1-4 1 16,1-1-1-16,1-1 1 0,-2-3-1 16,-1 1 1-16,0 2 0 0,-4 0 0 0,2 5 2 15,1 1 0-15,-4 4 2 0,-1 4 4 0,-2 3 5 16,-1 2 7-16,0 4 1 0,-1 0-5 16,0 2-6-16,0 1-11 0,0 0-7 0,0 1 0 15,0 3 0-15,2 3 3 0,0 1 2 0,1 5 2 16,-1 3 0-16,4 2 2 0,-2 2 2 0,1 0-1 15,0 0 1-15,-3 3-2 0,3-1 0 16,-3 2 1-16,0 0 0 0,4 2 1 0,-5-4-3 16,1-2-2-16,-1-2-3 0,2-6-4 0,1-1-12 15,-2-3-25-15,0-1-46 0,0 2-88 0,0-5-176 16,-1 0-560-16,0-1-686 0</inkml:trace>
  <inkml:trace contextRef="#ctx0" brushRef="#br0" timeOffset="142622.2295">16741 2551 1720 0,'-1'-3'316'0,"-2"-2"-44"0,0-1-97 16,6 2-37-16,0 3-13 0,-2-1-21 0,1 0-25 15,-2 2-31-15,0 0-23 0,3 2-21 16,1 1-5-16,2 4-1 0,6 4 4 0,-1 0-2 16,0 5 2-16,0-1 1 0,-1 4 0 15,-2-1 3-15,-2 0-4 0,2 2 2 0,-3-1 0 16,0 0-2-16,-3 0 3 0,2 1 1 0,-1-2 1 15,-2 0-3-15,-1-3 2 0,1-4 0 0,-1-1-1 16,0-4 4-16,0-2-3 0,0-3-1 0,0-1 2 16,0 2 1-16,0-4 11 0,0 2 6 15,0 0 7-15,0 0-2 0,0-3-8 0,1 0-9 16,1-3-10-16,0-4 2 0,1 2-7 0,0-6 2 16,2 3 0-16,0-5-4 0,2 2 4 0,1-4-2 15,4-1 0-15,-1 0 1 0,2 0 0 16,-2-1-1-16,-1 3-1 0,3-1 5 0,-2 3-7 15,1-1 4-15,1 4 1 0,-3 5-6 16,1 0 6-16,-1 2-1 0,0 3-2 0,0 2 2 16,-1 2-5-16,1 1 0 0,-1 2 1 0,1 2 0 15,-1 4-1-15,0 0 2 0,2 4 3 0,-5 1-8 16,2-1 9-16,0 2 0 0,-1-4-1 16,-1 5 6-16,2-2-4 0,-3-1 0 0,3 0-1 0,-1 0 1 15,1-4-1-15,2 2 0 0,1-4 1 0,0 3-4 16,1-5 5-16,3-3 1 15,0 0 3-15,3-4 6 0,-3-3-6 0,4 1 1 0,2-2-2 16,-2-5-4-16,1 0 4 0,0 0-1 0,-1-4 2 16,0 2 0-16,-2-4-1 0,1 1 1 15,-1-2 0-15,-3-1 3 0,4-1-7 0,-6 3 2 16,4-2-2-16,-6 2-3 0,-2-2 9 16,-2 0 2-16,4 2 2 0,-6-1 1 0,1 2 2 15,-1-2-1-15,0 3 3 0,-2 0 4 0,-1 4 1 16,-1 1 8-16,1 1 5 0,-1 2-1 0,0 2-1 0,0 2-11 15,0-1-7-15,0 2-11 0,0 2-6 16,0 0-1-16,0 3-1 0,0 2 4 0,3 4 0 16,1 4-1-16,-2 0-2 0,-1 3-3 15,2 2 6-15,1 1 0 0,-1 1 4 0,-2 1 1 16,4-1-4-16,-2 1 1 0,-1-2-2 0,5-1 1 16,-4-2-2-16,3-2-2 0,-2-4-5 0,1 2-23 15,-1-3-28-15,-1 2-40 0,1-1-62 0,-3-3-94 16,-1-2-236-16,-4-4-557 0,1-2-375 15</inkml:trace>
  <inkml:trace contextRef="#ctx0" brushRef="#br0" timeOffset="142788.6836">17535 2180 2065 0,'0'-5'183'0,"-1"0"-47"0,1-3-61 0,1 4-35 15,-1 3-30-15,0 1-18 0,0 3-16 16,2 3-18-16,2 5-83 0,1 5-417 16,4-2-935-16</inkml:trace>
  <inkml:trace contextRef="#ctx0" brushRef="#br0" timeOffset="144507.9063">18028 2432 1 0,'-2'-2'0'0,"1"-4"331"15,-2 0 128-15,3 1-54 0,0 1-75 16,1-2-79-16,1 3-62 0,1-1-55 0,0 1-33 16,3-1-24-16,0 0-15 0,3-1-8 0,0 1-13 15,4 1-8-15,0 2-15 0,2 2-7 0,-3 4-5 16,4 2-6-16,-4 1 1 0,-1 2 0 16,3 3-1-16,-4 1 2 0,1 1 1 0,-3 3 0 15,1 1 2-15,-5 2 3 0,0-1 1 0,-4 0 2 16,-1 0 6-16,-3-1-2 15,-1 0 1-15,0-4 1 0,-1-3-1 0,-1-5 2 0,4-2 4 0,-2 0 8 16,2-2 7-16,1-2 10 0,0-1 10 16,-1-1 1-16,0-2-5 0,-3-3-12 0,2-1-14 15,-2-2-11-15,2-2-7 0,0-2-2 16,-2-3-1-16,2 2-2 0,-1 0-3 0,2-1 0 16,-2 0-3-16,2-1 0 0,3-1 0 0,0 0-3 15,0 1 2-15,5 1-6 0,1 1-2 0,3 0 3 16,1 0-3-16,3 4 4 0,4-2 0 15,0 4 1-15,1 1 0 0,-1 1-2 0,1 3 3 16,2 3-6-16,-3 4 2 0,1 1 1 0,2 5-1 16,-3 1 6-16,1 2-3 0,-1 1 2 15,0 5 1-15,-2 0-1 0,-1 2 4 0,-1 1 1 16,-2 1 1-16,-4-1-1 0,1-1 0 0,-2 0-3 16,1-1-1-16,-4-5 0 0,0-4 0 0,-1-6 3 15,-1-3 0-15,0 1 2 0,-1-3 1 0,2-2 3 16,-2 1 0-16,1-2-4 0,3-2-3 0,1-7-5 15,2-1-1-15,2-5 1 0,-2 1 1 16,2-3 0-16,2 1 3 0,1 0-1 0,0-3 1 16,-1 0-2-16,1 2 0 0,1-1 1 0,-2 1-1 15,3 4 2-15,-1 1 0 0,-1 3 2 16,0 2 2-16,-2 3 0 0,0 2 0 0,-3 0-6 16,-1 5-1-16,-2 5-5 0,2 1-3 0,-1 1 0 15,2 7 4-15,1 3 3 0,-2 3 4 0,1 8 2 16,0-3 0-16,0 3-1 0,0 2 1 15,1-4 1-15,-2 2 1 0,3-4 2 0,-2-5-2 16,3-2-1-16,2-6 3 0,0-1 0 0,2-3 2 0,3-2 2 16,3-2-1-16,1-2-1 15,3-3-1-15,1-3 0 0,1-1-5 0,-1-5 0 0,0-1-1 16,-3 0-1-16,0-4 2 0,-4-4 1 0,1 0 1 16,-3 0 2-16,-5-3 0 0,0 0 0 15,0-1 1-15,-5-1 2 0,-2 4 1 0,-1 1 2 16,-2 5 4-16,-2 3 4 0,-3 0 3 0,0 2 3 15,-3 3 2-15,-2 2-4 0,3 0 1 0,0 2-7 16,-2 0-3-16,2 2-8 0,0 2-4 0,1 4-1 16,-2 1-4-16,1 3 3 0,-1 4-1 15,1 0 2-15,-2 5 0 0,6 2-1 0,-1-1 2 16,3 2-1-16,3 1 0 0,2-1 0 16,1 0 1-16,4 0 1 0,1-3 0 0,4 0 0 15,-1-4 1-15,3 0 0 0,-1-3 2 0,2-4 4 16,-1-2-3-16,-1-2-3 0,-2-2-1 15,-1-2-3-15,0 0 1 0,-1-3 3 0,4-3 1 0,-5-2-1 16,2-2 0-16,0-3 0 0,-2-1 2 16,0-2 5-16,-2-3-4 0,0 0-3 0,-1-4 0 15,-1 1-4-15,0-2 5 0,-2 1 0 0,2 2-1 16,-5 3 1-16,4 1 1 0,-5 5 1 16,-1 0 4-16,0 2 1 0,-1 4 4 0,-3 0-2 0,2 4-2 15,1 1-3-15,0 2-5 16,1 0-7-16,-2 1-7 0,1 2-2 0,-1 4-2 0,-2 1 4 15,-1 8 6-15,0-3 1 0,0 7 3 16,-1 3 2-16,3 0-1 0,1 4 0 0,-2-1 0 16,4 0 2-16,0-1 0 0,0 0 2 0,0-2-1 15,1-4-4-15,4 0 1 0,-1-6-1 0,4-2 2 16,-1-3 2-16,-1-1-1 0,3-1 0 16,2-4 3-16,-2 0 3 0,2-2 3 0,2-1 7 15,1-4-5-15,0-1-2 0,0-4-1 0,2 0-3 16,-2-3 1-16,0-3 1 0,1 0-1 0,0-2-4 15,0-1-1-15,1-1 0 0,-2 2-1 16,4 0 2-16,-7 2-2 0,1 3-2 0,2 2-2 16,-4 1-3-16,0 5 3 0,-4-1 1 0,0 2-1 15,-2 3-3-15,2 1-4 0,-3 2-3 16,3 2-2-16,-1 3 5 0,2 2 1 0,0 4 4 0,0 2 1 16,2 2-2-16,0 3 4 0,-3-3 2 0,1 3 1 15,2 0 1-15,-4-1-3 0,2 1-2 16,0-1 2-16,-2-6 3 0,1 1-3 0,0-3 1 15,-1-1-3-15,1-4-2 0,-1-3 4 0,1 0 1 16,-2-3 2-16,3-1 3 0,-3-4-3 0,3 0-1 16,1-3 0-16,1-1-2 0,-1-3 2 15,0 1 1-15,1-3-1 0,0 0-2 16,1-3 4-16,-4-1-1 0,3 0 0 0,-1 0 3 0,0-1-5 16,4-1-1-16,-2 0-1 0,0 2-3 15,0 4 3-15,-1 4 2 0,-4 0-1 0,0 4 1 16,-1 2 1-16,-2 3-3 0,2-1 0 0,-3 2 1 15,-1 3-7-15,2-1 1 0,1 3-1 0,1 2 2 16,1 3 3-16,0 1 2 0,1 1 0 16,0 2 1-16,0 1-1 0,1-2 2 0,0 0 2 15,4-4 2-15,-1 2 1 0,0-3-3 0,3 0 2 0,2-3-4 16,-1-2 5-16,4-2 2 0,4-1-2 16,1-1 4-16,3-1-7 0,0-1-6 0,0-3-4 15,4 0-8-15,1-2-21 0,-1-2-37 0,1-1-54 16,0-1-72-16,1-1-211 0,-1-3-555 15,1 2-550-15</inkml:trace>
  <inkml:trace contextRef="#ctx0" brushRef="#br0" timeOffset="144977.0376">20682 2230 977 0,'-1'-6'616'0,"-2"-1"-263"0,3-3-82 16,0 5-39-16,0 1-25 0,3 0-47 0,-3 1-47 15,0 3-48-15,0 2-41 0,0 0-19 16,0 1-12-16,1 3 1 0,2 5 5 0,-2 1 2 15,2 5 5-15,2 4 2 0,-3 3 3 0,0 5 2 16,1 4 2-16,-3 5 2 0,-3 5 0 16,0 3 0-16,-4 3-5 0,3 1-3 15,-2 0-3-15,4-4-3 0,3-6 2 0,4-5 0 0,0-8-2 16,0-4 1-16,-1-5 0 0,0-6 1 16,-3-3 4-16,2-3 12 0,-3-4 21 0,-3-2 24 0,3-1 17 15,0-4-8-15,0-3-19 0,-3-2-24 16,2-8-19-16,0-5-4 0,-1-4-3 0,-3-1-4 15,2-5 1-15,1-3 0 0,-4-3-3 0,5-3 2 16,1-5-4-16,4-3-6 0,0 2 6 0,-2-2 2 16,5 3-1-16,-1 3 7 0,2 3-8 15,2 3-1-15,1 4 1 0,1 3-3 0,4-1 1 16,-1 3-2-16,5 3-4 0,1 3-4 0,3 5 4 16,-3 7 2-16,1 3 1 0,-1 5 3 0,2 4-4 15,-1 5-1-15,2 2 1 0,-3 8 0 16,-1 0 1-16,-1 6 2 0,-5 4 0 0,-1 0-1 15,-7 3 3-15,0 0 1 0,-6 0 3 0,-3-1 3 16,-2-1-2-16,-4 2 1 0,-2-3 0 0,-1 2-3 16,-4-3 3-16,2-2 3 0,-2-2-2 15,4-5-1-15,1-1-1 0,-3-1 1 0,4-3 1 16,-1-1 5-16,1-1-5 0,2-2-2 0,0-1-4 16,-1-2-11-16,4-1-16 0,0 0-44 0,3-3-75 15,-1-1-148-15,2-1-448 0,4-2-930 16</inkml:trace>
  <inkml:trace contextRef="#ctx0" brushRef="#br0" timeOffset="145386.2378">21794 2131 1159 0,'-3'-8'394'0,"-5"-3"-63"0,3-2-109 0,1 3-26 16,1 2-16-16,-3 2-39 0,1 0-48 0,-5 4-36 15,0 3-23-15,-6 5-15 0,-3 2-2 0,-3 5 4 16,-3 2 3-16,-2 5 8 0,1-1 4 0,0 2 1 15,-1-2-2-15,5 2-3 0,6 2-6 16,0 1 0-16,7-1-5 0,-1-1-4 0,8 0 2 16,2-1-2-16,2-1 0 0,6 1 3 0,-1-3-2 15,5 1 0-15,3-2 1 0,3-1-3 16,3-2-1-16,4-3 1 0,3-1 0 0,3-6-3 16,4-1-3-16,-2-3-5 0,4-3-5 15,-2 0-6-15,4-3-4 0,-3-2-12 0,0 0-12 16,1-2-22-16,-4-1-31 0,-2 0-42 0,-3-3-81 0,-4 2-158 15,-1-1-482-15,-4 0-716 0</inkml:trace>
  <inkml:trace contextRef="#ctx0" brushRef="#br0" timeOffset="145645.4713">22099 2249 123 0,'1'-4'681'0,"2"-2"-135"16,2-2-191-16,2 1-63 0,1 1-31 15,4-2-49-15,1 1-53 0,1-1-45 0,4 1-34 16,4 2-25-16,5 0-15 0,-3 3-11 0,4 1-7 16,0 1-7-16,2 1-4 0,0 0-3 0,1 2-4 15,-5-1 0-15,3 0-1 0,-2 1-1 16,-4-1 0-16,-3 2-2 0,0-2-3 0,-3 1-2 16,-3 0-2-16,-4-1-6 0,0 0-2 0,-3-1-7 15,-4 0-9-15,0 1-14 0,0-1-26 0,-6-1-28 16,2 0-40-16,-1 0-32 0,0 0-46 0,-4 0-117 15,2 2-249-15,-4 1-258 0,-2 1 420 16</inkml:trace>
  <inkml:trace contextRef="#ctx0" brushRef="#br0" timeOffset="146496.9737">22574 2087 1 0,'-1'-5'0'0,"0"-2"0"0,-3-5 443 0,3 4 43 15,0-2-57-15,-1 2-83 0,1 1-74 0,-4 3-55 16,3-1-48-16,1 3-36 0,0 2-41 16,0 0-43-16,-1 2-33 0,-4 5-13 0,-4 1 3 15,-8 7 4-15,2 3 9 0,-5 3 7 0,-1 2 2 16,-1 0 6-16,3 0 0 0,-1 2-1 15,6 1-4-15,-3-1-2 0,2-1-4 0,3-1-1 16,5-2 1-16,4-1-3 0,-1 0-1 0,4-3 3 16,1 0 4-16,6-1 11 0,3-2 9 15,3 2 5-15,6-2-3 0,2-2-7 0,4-1-6 16,2-1-10-16,5-2 0 0,0-4-12 0,2 2-5 16,-2-1-3-16,6 0-10 0,-2-1 1 0,-2-1-13 15,2-1-16-15,-5-2-18 0,-1 1-38 16,-3-1-44-16,0-1-85 0,-2-1-177 0,-1-4-552 15,4 1-551-15</inkml:trace>
  <inkml:trace contextRef="#ctx0" brushRef="#br0" timeOffset="146700.6837">23114 2231 1248 0,'1'-6'525'0,"1"-1"-123"0,4-2-164 16,-2 1-55-16,4 1-17 0,-2 0-24 0,0 0-32 15,2 2-37-15,2 1-27 0,1-2-21 0,5 3-17 16,0-1-2-16,2 2-4 0,4 2-1 0,-1 1-1 16,4 1-2-16,-1 2-1 0,3 2-6 15,2-1-12-15,-4 3-36 0,3 3-60 0,-6-1-114 16,0 2-205-16,-3 1-524 0,-3 2-378 16</inkml:trace>
  <inkml:trace contextRef="#ctx0" brushRef="#br0" timeOffset="146904.5319">23059 2501 611 0,'-6'4'356'16,"-2"-3"-31"-16,4 1 28 0,4-1 18 15,1-1-2-15,0 0-94 0,0-1-75 0,3 1-61 16,3-1-39-16,7-1-34 0,8-1-32 0,3-3-9 16,5 1-7-16,6-1-5 0,-2-1-5 15,3 1-1-15,-3 0-2 0,2 2-2 0,-1 1 2 16,3-1-10-16,-4 1-12 0,-2 3-29 0,-2 0-58 0,-1 0-89 15,-1 0-203-15,-6 0-620 16,5-1-489-16</inkml:trace>
  <inkml:trace contextRef="#ctx0" brushRef="#br0" timeOffset="147412.5115">24167 1734 1526 0,'3'-10'381'0,"-1"-4"10"0,5-1-111 0,-4 5-54 0,3 3-29 16,-4 5-54-16,-2 1-52 0,2 1-36 0,-4 1-28 16,2 0-31-16,-1 0-2 0,1 1-10 15,0 1 4-15,-1 6 9 0,0 8 13 0,-3 7 11 16,2 3-1-16,-1 7 2 0,-4 0-8 0,4 2 0 15,-3 0 1-15,2 3-3 0,-3 2 5 0,3-1-1 16,-3 3-1-16,-2-1-2 0,3-1-3 16,-1-3 2-16,0 1 0 0,5-4-3 0,-3-2 0 15,2-3-2-15,3-1-1 0,-1-3-1 0,1-2 1 16,0-3-3-16,1-1 1 0,-1-1 2 0,3-3-2 16,-1 0 4-16,0-5-2 0,0 0-3 0,-2-5 2 15,2 0-2-15,0-2 0 0,0-2 3 16,-1-1-5-16,0 0-2 0,-1-1-7 0,0-1-5 15,0 0-6-15,0 0-11 0,0 1-16 0,0 0-21 16,0-1-25-16,0-2-78 0,0-1-135 0,1-2-526 16,0 2-833-16</inkml:trace>
  <inkml:trace contextRef="#ctx0" brushRef="#br0" timeOffset="147846.1739">24843 2059 1871 0,'-1'-8'329'0,"1"-6"-77"0,-2-1-75 0,1 3-20 15,-1 4-14-15,-1 1-25 0,1 2-25 0,1 3-33 16,1 2-31-16,-1 0-25 0,-1 3-11 15,-4 4-1-15,-4 3 3 0,-3 5 7 0,-4 3 3 16,-3 5 1-16,1 2-1 0,2 1-1 0,-4 4-1 16,2-1 0-16,-1 2-1 0,2-1 1 15,5 0 0-15,4-6-2 0,1-4 1 0,8-4 1 16,0-2 1-16,6-2 2 0,-2 0 1 0,4-3 4 16,2 1 1-16,2-3 4 0,0-2-1 15,6-1 2-15,-3-3-1 0,2-4-1 0,2-1-1 16,-1-3 0-16,-1-5-1 0,0 2 0 0,0-4-1 15,-3-2-4-15,-1 1-2 0,2-4-1 0,-3 1-2 16,-2-1 0-16,-2 0 1 0,-5 0-2 16,2-2-4-16,-7 1 0 0,-1 1-4 0,-1 0-2 0,-4 0 0 15,-3-3-3-15,-2 2 1 0,-3 0-3 16,0 2-3-16,0 2-1 0,-1 1-12 0,3 3-20 16,-2 3-42-16,5 2-85 0,5 1-209 0,1 3-562 15,8 3-684-15</inkml:trace>
  <inkml:trace contextRef="#ctx0" brushRef="#br0" timeOffset="148243.9809">25464 1828 1867 0,'-3'-5'351'0,"-1"-2"-99"0,-2-1-48 15,2 0-36-15,-2 4-37 0,4 2-42 0,-3 0-37 16,1 4-29-16,-5 2-15 0,-2 1-5 15,-6 9 2-15,-3 3 6 0,-5 6 1 0,0 4 3 16,0 4-1-16,-3 2-1 0,2 9 1 0,-4 5-2 16,0 3 0-16,3 0-3 0,3-2-2 15,5-3 0-15,7-4-1 0,5-6 2 0,5 2-1 16,5-7-3-16,5-1 0 0,4-1-1 0,2-3 3 16,3-5 1-16,0-1 3 0,0-5 1 0,2-5 5 15,2-3 4-15,4-3 1 0,-3-4 3 0,2-5-9 16,-1-1-3-16,-1-4-1 0,-2-4-4 0,3-2 0 15,-3-1 0-15,-2-1-2 0,-2-1 0 16,-2 0-1-16,-3 0 3 0,-3 1-1 0,-3 3 5 16,-3 0-3-16,-2 4-2 0,-3 1-3 0,-4 3-11 15,-2 1 3-15,-6 2-4 0,-4 2-1 16,-5 0 4-16,-5 2-1 0,-2 3 0 0,-1 2 3 16,-1 0-1-16,7 5-1 0,0 0-3 0,7 5-3 15,4 0-11-15,2 4-22 0,4 2-55 16,2 1-86-16,7-1-203 0,6-1-725 0,5-1-480 15</inkml:trace>
  <inkml:trace contextRef="#ctx0" brushRef="#br0" timeOffset="148713.4811">26029 1944 664 0,'0'-7'467'0,"-2"-5"-92"16,2-1-63-16,-1 1-17 0,1 4-31 0,0 1-62 15,-2 0-36-15,1 3-42 0,0 1-44 0,1 3-38 16,-2 0-31-16,0 3-14 0,-3 0-4 0,-5 5 1 15,-5 3 4-15,-4 5 4 0,-1 3 2 16,-1 1 0-16,-1 4 7 0,4 3-8 0,0-2-1 16,4 3 0-16,4-2-2 0,4-1 4 0,5-1 1 15,1-1 2-15,4 0 3 0,2 0 6 0,3 1 4 16,4-3 2-16,2 1-1 16,-1-3-3-16,3 0-3 15,-3 0-2-15,1-2-5 0,0-1-1 0,-4-1-1 0,-1-1-4 0,-3-3 0 0,0 2-1 16,-3-3-1-16,-1 2 2 0,0 0 3 0,-2-1-2 15,1-3-2-15,-4 0 1 0,1-2-4 0,0 0 7 16,-2-2 5-16,0-1 2 0,-3-1 6 16,1-1-1-16,-4 1-1 0,-2-2 2 0,-1 0 0 15,-5-2-6-15,-1-3-5 0,-2 0-7 0,2-4-11 16,-1 2-11-16,1-3-27 0,0 0-39 0,2-2-62 16,1-2-129-16,2 3-446 0,1-3-894 15</inkml:trace>
  <inkml:trace contextRef="#ctx0" brushRef="#br0" timeOffset="149239.2223">25996 1938 478 0,'17'-7'513'0,"8"-4"-96"15,6-1-122-15,-2 3-61 0,-4 2-63 16,-3 3-64-16,-1 0-47 0,-3 3-32 15,-1 2-16-15,1 2-9 0,-2 1-5 0,0 1 0 16,-1 2-1-16,-3 2-5 0,1-1-2 0,0 2-3 16,0-3-7-16,-3 1-5 0,1-2-6 0,-1-2-3 15,-1 1-5-15,-1-3 2 0,-1 0 6 0,1 1 5 16,-2-2 11-16,-2 0 11 0,0-1 7 0,-1 1 10 16,-2 0 10-16,-1 1 8 0,1-2 6 15,-1 0-3-15,-1 1-8 0,1-1-12 0,0 3 4 16,-1 0 15-16,-1 2 28 0,-1 5 33 0,-1 2 14 15,-2 3 4-15,-4 4-6 0,-1 2-11 0,-2 2-11 16,-4 1-15-16,0-2-15 0,0 2-17 16,1-2-11-16,2 0-6 0,4 0-9 0,3-4-3 15,2-1-2-15,5 0 1 0,2-2 5 0,4 0 4 16,1-1 4-16,1-4 4 0,4 3 5 16,4-5 5-16,-1-1 1 0,2-3-2 0,6-3-4 15,-3-1-5-15,4-2-4 0,0-4-2 0,0 0-1 16,-1-2 0-16,0-4-4 0,-4-1 0 0,-2 1-1 15,-2-1-1-15,-3 0 2 0,-3-3 2 0,0 1-4 16,-6-1-2-16,1 0-3 0,-3 2-6 16,-1-2 1-16,-3 3-1 0,-1-1-3 0,-6 1-1 0,1 1-3 15,-2 2-3-15,-1 0 2 0,-1 2 0 16,-4 1-4-16,4 1-1 0,1 1-5 16,-1 4-9-16,5 1-9 0,2 4-14 0,2 0-28 15,2 3-32-15,4 2-40 0,4 1-60 16,6 3-157-16,8-1-596 0,9 1-542 0</inkml:trace>
  <inkml:trace contextRef="#ctx0" brushRef="#br0" timeOffset="149577.3078">27007 2142 940 0,'0'-5'707'0,"1"-2"-267"0,0 0-147 16,-1 1-75-16,-2 2-38 0,0 1-50 0,-3 3-51 15,0-1-40-15,-6 2-23 0,-2 1-10 16,-7 6 3-16,-4 0 7 0,-1 3 4 0,-1 2 1 15,0 1-4-15,2 2-3 0,4 3-6 0,2-2-2 16,3 1 1-16,2-1-3 0,3 1 1 16,4-1-1-16,5-1 0 0,1 0 7 0,6 1 6 15,0-3 7-15,8 2 2 0,2-1-1 0,4-2-3 16,5-1-4-16,4-3-1 0,0-4-2 0,3-2-3 16,-1-3 1-16,-1-4-2 0,-3 0 2 0,3-5 4 15,-5 0-3-15,-4-2 0 0,0-1 0 16,-4-1-1-16,-3-1 2 0,0-2 3 0,-4-1-1 15,-1 0-3-15,-4-1-1 0,-3-3-7 0,-2 1 0 16,-4 1-4-16,-1-2 0 0,-3 3-1 0,-5 0-3 16,-2 3 2-16,0-1-5 0,-1 4-2 15,-2 1-3-15,0 1-7 0,-2 2-10 0,4 5-29 16,-4 3-66-16,4 2-133 0,2 6-433 0,5 0-1021 16</inkml:trace>
  <inkml:trace contextRef="#ctx0" brushRef="#br0" timeOffset="149746.7373">27485 2225 2068 0,'-1'-1'438'15,"0"-3"-219"-15,-2-1-67 0,2 0-20 0,-3 0-27 16,0 2-38-16,0-1-29 0,1 2-18 0,-1 1-16 16,-1 1-6-16,1 3-7 0,-2 1-1 15,0 3-10-15,-2 3-54 0,-1 1-142 0,1 0-658 16,-1 1-797-16</inkml:trace>
  <inkml:trace contextRef="#ctx0" brushRef="#br0" timeOffset="150334.4609">24447 2771 242 0,'-11'-3'783'0,"-1"-1"-387"16,-3-1-100-16,2 1-21 0,7 2-18 15,-2-1-33-15,-1 1-50 0,2-1-27 0,2 0-32 16,-1 0-25-16,4 0-15 0,0 2-22 0,1 1-11 16,-1-2-9-16,2 2-9 0,-2 0-2 15,2 0-5-15,0 2-6 0,-2-2-5 0,2 0-1 16,2 0-2-16,-2 0-2 0,2 0 5 0,0 0-5 16,-2 0 6-16,0 0 7 0,1 1 3 0,0-1 16 15,1 0 5-15,0-1 2 0,6-1-3 16,3 0-8-16,10-1-5 0,7 0-6 0,7-2 2 15,9 1-9-15,5 0-3 0,7 0-1 0,6 1-9 16,9 0 8-16,8 0-3 0,4 2 1 0,3-3 4 16,7 2-4-16,3-1-1 0,3 1 0 15,0-2-2-15,-3 1 0 0,5-2 2 0,-1-1 0 16,-6-1-5-16,0 2 8 0,-6-1-3 0,-4 0 0 16,-2-1 4-16,-5 2-4 0,-3 0 1 0,-9 3 0 15,-4-3 0-15,-4 0 1 0,-7-2 1 16,-7 3 0-16,-5 0-3 0,-7 1 3 0,-6-2-2 15,-9 3-1-15,-1-1 8 0,-5 1-7 0,-4 1 1 16,-1 1-1-16,-4 0-2 0,-1 0 0 16,0 0 0-16,-1 0 0 0,1-2-4 0,-1 2-6 15,-3 0-7-15,2 2-5 0,-6 0-3 0,-3 2-19 16,-4 3-20-16,-5-2-35 0,-1 1-54 16,-5 1-80-16,1 4-250 0,-4-3-965 0</inkml:trace>
  <inkml:trace contextRef="#ctx0" brushRef="#br0" timeOffset="150760.7582">24517 3043 748 0,'-10'-4'403'0,"-1"1"-39"0,0-2-102 15,2 2-29-15,3 2-13 0,1-2-45 0,2 2-43 16,0-1-23-16,0 1-25 0,3 1-24 0,0 0-20 16,1 0-16-16,1 0-5 0,0 1-2 0,-1-1 2 15,-1 0 2-15,2 3 5 0,0-3 17 16,5 3 15-16,3 0 11 0,4-3 3 0,13 1-11 16,6-1-11-16,8-1-13 0,10-1-7 15,6-2-4-15,7 0-2 0,8 1-1 16,5 0-5-16,5 1-1 0,4-1-2 0,5 0-4 0,5 0-1 15,1-1 0-15,-1 3-3 0,-6-1 1 16,-5 1 1-16,-9-3-1 0,-5 1 3 0,-7-2 0 0,-5-1 0 16,-8 0 1-16,-4 1-2 0,-6 1-1 15,-3-3-1-15,-4 2 0 0,-7 3 0 0,-5-2 1 16,-10 4 2-16,-5-1 0 0,-3 0 3 0,-4 1 1 16,0 0-5-16,0 0 0 0,0 0-8 0,-3 0-3 15,-3-1-2-15,-2 1-2 0,-9 0 2 0,-3 0-7 16,-4 2-8-16,0-2-16 0,2 1-34 15,2 0-51-15,2-1-100 0,4 1-314 0,2 2-1207 16</inkml:trace>
  <inkml:trace contextRef="#ctx0" brushRef="#br0" timeOffset="152831.0598">16429 3441 888 0,'-2'-4'451'0,"0"-2"-84"0,-2-2-124 0,0 4-36 16,2 2-35-16,-2 1-47 0,0-2-29 0,0 3-34 16,-4 0-21-16,0 1-13 0,-2 2-7 0,-3 3 6 15,-1 2 8-15,-3 1 6 0,-2 6 7 0,-6 1-1 16,0 5-1-16,-5 1 2 0,0 3-3 15,0 0 2-15,-1 4-3 0,-3 5-3 0,-3-2-6 16,4 2-2-16,1 0-3 0,-2-2-3 0,7 1 0 16,0 2-10-16,4 0-5 0,5-1-4 0,1 2-4 15,11-4 0-15,2 0 1 0,9-4-1 16,3 0 2-16,7-6 5 0,3-2 3 0,10-2 5 0,6-6 2 16,10-4-3-16,11-5-3 0,6-4-2 15,10-3-4-15,1-5-6 0,0-3-1 0,1-3-7 16,-2 0-5-16,-3-2 0 0,-7-3-5 0,-7 2 0 15,-7 0 6-15,-9 1 0 0,-7-1 4 0,-5 2 3 16,-7 0-1-16,-6 1 5 0,-4 2 0 16,-1-2 2-16,-6 6 0 0,-3-3 0 0,-1 3 1 15,-5 0 0-15,-1 1 1 0,-1 1-1 0,-3 1-3 16,-1 1 0-16,-5 3-1 0,2 0-2 16,-4 4 2-16,-4 1 0 0,-1 4-2 15,-6 4 2-15,-5 5-1 0,1 4 3 0,-2 0-1 0,-1 3 2 16,5 0-2-16,9-1-2 0,4 2-1 15,8-2 0-15,3 0 2 0,8 0 1 0,3 0 1 16,6-1 0-16,2-2-4 0,4-4 2 0,5 0 3 16,4-8 1-16,7-6 3 0,1-3-2 0,7-5 0 15,-2-3 1-15,1-4-2 0,0 0 0 0,-5-1 0 16,-2-1 2-16,-6-2-3 0,4 2 1 0,-4-5 0 16,5 0-5-16,-2-1 3 0,-3 2 1 0,-3 1-3 15,-1 5 2-15,0 2 0 0,-3 1-2 16,-1 5 2-16,-3-1-3 0,-2 4-2 0,0 3-2 15,-2 0 1-15,0 5-1 0,0 3 2 16,2 1-1-16,1 5-1 0,-1 0 2 0,0 6 1 16,-1 2 0-16,1 1 5 0,-3 0-6 0,-4 0-1 15,1 0 0-15,-3-1-1 0,-1 0 3 0,-2-1 3 16,0-5-1-16,-1 0-2 0,-3-4 2 16,2 1-3-16,-3-4 2 0,-1 2-1 0,1-4-1 15,-3-2 0-15,5-2 2 0,-2-3 2 0,-2 0 0 16,3-3-1-16,-2-3 0 0,2-3-1 0,0-3 1 15,2-1-4-15,0-4-2 0,3-3-2 0,5-3-5 16,3-2-1-16,6 0-1 0,5-4 0 16,9 3 2-16,1 0 3 0,5 2 1 0,3 1 3 0,2 2 2 15,1 3 1-15,0 0 3 0,-2 4 0 16,0 0 2-16,-4 2 3 0,-3 2-1 0,-1 4 1 16,-1 2-1-16,-5 2 0 0,1 2-2 15,-5 1 1-15,-1 3-3 0,-5 0-2 0,-3 3-1 16,4 4-2-16,-7 0 0 0,-1 3 2 0,2 0 0 15,-4 2 1-15,0 3 2 0,-3 0 0 0,0 3 2 16,-4 1 3-16,0-1 0 0,-4 0-4 16,1 3 0-16,-3-2 1 0,0-1 1 0,1-1 1 15,-4-4-3-15,3-4-2 0,-1-2-2 0,1-4 3 16,0-1 2-16,1-1 1 0,2-2 4 0,1-3 0 16,0-1 3-16,0-2-3 0,1-3-6 15,-3-1-2-15,5-4-2 0,0-4-4 0,3-4 3 16,6-2-7-16,3-2 3 0,7-4 2 0,0-1-4 15,9-4 2-15,2 0 0 0,3 3 0 0,6 1 5 16,0 1 3-16,0 3 1 0,-2 1 5 16,-3 3 3-16,-3 2 2 0,-3 4 7 0,-6 4 2 15,-4 4-5-15,-3 2-1 0,-4 2-9 0,-1 1-7 0,-3 4 0 16,0-1-2-16,0 4 1 16,0 4 3-16,2 1 1 0,-1 6-1 0,2 1 1 0,-2 3 0 15,0 1-3-15,-2-1 3 0,-1 3-2 16,-1-1 0-16,0-1 2 0,1 1-2 0,-2-2 2 15,0-1-2-15,-2-4 1 0,0-1-4 0,0-3-4 16,-2-2-3-16,-4 0-3 0,0 0 0 0,-1-4 0 16,-2-1-2-16,2-2 5 0,-2-1 2 15,1-4 4-15,1-1 2 0,1-2 3 0,2-4-5 16,2-5-3-16,2 1-4 0,5-5-7 0,5-2 2 16,5-5 0-16,4-3 1 0,5-1 7 0,4-1 2 15,3 1 4-15,1 4 5 16,-1-2 0-16,2 2 2 0,1 2 2 0,-3 1 2 0,-2 3 3 15,-2 1 5-15,-6 5 1 0,-2 1 2 0,-7 5 1 16,-1 1-5-16,-5 3-4 0,-6 3-8 0,2 2-8 16,-4 0-1-16,2 4 0 0,-2 2 4 15,-2 7 4-15,-3 2 4 0,-4 4 0 0,-3 2 1 16,-5 0 1-16,2 1-5 0,-5 2-1 0,0-1 0 16,1 0-2-16,4-1-1 0,4-3 1 15,2-4-3-15,8-1 1 0,2-5 1 0,2-4 0 16,1-3 2-16,2-1-1 0,0-1-1 0,3-1 2 15,2-2-1-15,1-1-3 0,5-4 5 0,1-1-3 16,1-4 0-16,2-1 3 0,0-2-5 0,2-2 0 16,-2 1 1-16,2-3-1 0,0 0 2 0,0-1 1 15,-2 1-2-15,1-1 0 0,-3-1 1 16,-1-2 1-16,0 2 1 0,-2-3 2 16,0 1-1-16,0-1 0 0,-3-1 0 0,2-1 1 0,1 3 1 15,-4 2 1-15,-4 3 2 0,0 2 1 0,-4 3 3 16,-2 2 0-16,0 2 2 0,-2 2 0 15,-1-2-5-15,-1 7-1 0,2-1-4 0,-1 1-5 16,-2 1-4-16,2 1-3 0,-3 2-2 0,0 6-1 16,-2 2 5-16,2 3 0 0,2 2 2 0,2 1 3 15,2 4-2-15,3 2 3 0,3 1-1 16,1-1-2-16,6 0 3 0,-2-1-1 0,3 1 0 16,-1 1 0-16,3 0-1 0,-3 1 2 15,1 2 0-15,-2-3 6 0,-2 4-7 0,-4-3 1 16,-1-1-1-16,-3 1-5 0,-3-4 5 0,-2-2 0 15,-2-2-1-15,-2-3 2 0,0 2-1 0,-2-2 1 16,-2-4 1-16,1-3 1 0,0 1-2 0,-1-5 3 16,0 1 0-16,0-3-5 0,2-2 4 0,1-3-4 15,1-4-13-15,2 0-19 0,0-5-43 16,5-5-59-16,6-5-94 0,6-4-290 0,7-9-684 16,7-3-202-16</inkml:trace>
  <inkml:trace contextRef="#ctx0" brushRef="#br0" timeOffset="153299.8502">19182 3391 1545 0,'3'-11'557'0,"0"-1"-168"0,1-5-166 16,-2 10-47-16,0 3-30 0,-2 3-38 0,-2 1-37 15,2 1-43-15,0 3-25 0,-1 1-8 0,0 9 1 16,-1 8 12-16,0 7 4 0,-1 3-1 16,2 9 6-16,0 2-5 0,0 7 4 0,-3 2-1 15,-1 5-4-15,-4 3 2 0,1-3 0 16,-5 3-2-16,-1-1 1 0,-1 0-4 0,2-5-2 15,1-6-4-15,4-7 2 0,1-9-1 0,3-9-1 16,1-6 5-16,1-8-2 0,-1-3 7 0,2-2 10 16,0-3 10-16,1-2 15 0,-2-3-1 15,-3-1-8-15,-2-2-11 0,-1-6-16 0,-2-2-3 16,2-5-3-16,-3-4-1 0,1-1-2 0,2-5 1 16,2-3-3-16,5-4-3 0,6-5 3 0,2-3-6 15,6-2 1-15,4 1 1 0,1 2-3 0,4 5 1 16,0 4 0-16,1 4 3 0,-2 6-8 0,3 2 9 15,0 2 1-15,-5 6 2 0,0 5 2 16,-3 4-7-16,-2 1-3 0,-2 5-1 0,2 5 0 16,0 3 1-16,-1 1 1 0,0 6 1 0,-1 5 0 15,-3 2 5-15,-2 2-1 0,-3 2 4 16,1 3 5-16,-5 0-7 0,-2-2 1 0,-2 2-2 16,-1-2-6-16,-3-2 7 0,-1-2-1 0,-3 0 3 15,-2-4 1-15,2-4-2 0,1-2 0 16,2-5-2-16,1-2 0 0,2-4 0 0,1 0-2 15,2-2 2-15,1 2-9 0,1-4-7 0,-1-1-20 16,0-2-35-16,1-3-32 0,1-4-56 0,5-2-75 16,5-4-137-16,9-3-322 0,7 0-409 15,9-4 298-15</inkml:trace>
  <inkml:trace contextRef="#ctx0" brushRef="#br0" timeOffset="154426.9254">19761 3570 581 0,'5'-7'724'16,"1"-3"-215"-16,2-2-120 0,-6 3-73 0,-2 4-75 0,-1-1-69 15,0 2-58-15,-5 3-45 0,0 1-33 16,-3 0-11-16,-4 0-6 0,-5 6 2 0,-3 2 1 16,-5 4 3-16,-1 2-1 0,-3 4-5 0,0 1 3 15,4 4-11-15,2-2-2 0,4 3-1 16,3-1-6-16,6-3 0 0,3 0-1 0,4-1 1 16,5-4-1-16,2 0 3 0,6-4-1 0,1 1 5 15,7-4 5-15,2-3-3 0,3 0 2 0,4-3-3 16,2-2-4-16,2-2 3 0,-2-2-3 0,-2-1 0 15,-2-1 0-15,-4 2-2 0,-1-1 1 16,-4-1-2-16,1 1 1 0,-2 0-1 0,-2 2-2 16,-1-1-2-16,-2 3-1 0,0 1 0 15,-3 0-2-15,-2 1 0 0,-1 0 0 0,1 4 0 16,0 1 1-16,1-1 0 0,1 4 3 0,0-2-3 16,-1 0 3-16,4 3 2 0,1-4-4 0,2-2 3 15,6 1-5-15,1-2-3 0,3-2 1 0,7-1-4 16,2-1 3-16,3-2-2 0,4 2 3 0,-1-3 1 15,0 0 1-15,3 0 3 0,-1-2 1 0,3 0 1 16,-1 0 0-16,1 1 1 0,-4-1 0 16,0 0 0-16,-7-2 2 0,-4 0 1 15,-3 2 1-15,-3-1 2 0,-4 0 2 0,-4 1 6 0,-5-5 1 16,-5 5 7-16,2 0-1 0,-4 0 0 16,-1 0-1-16,-1 0-4 0,-5 1-3 0,2-2-6 15,-2 2-5-15,-3 1-3 0,-4-1-1 0,-3 1 0 16,2 0 0-16,-3 3 0 0,-3-1 0 0,1 4-3 15,-4 2 2-15,1 1-1 0,-3 1-1 16,1 2 1-16,4 3-2 0,4 1-1 0,1 1-1 16,5 3 0-16,5-2 1 0,1 2 0 0,4-2 1 15,3 2 0-15,5 0 1 0,4-4 1 16,6-2 1-16,5 0 2 0,5-3 0 0,5-1-1 0,2-5 1 16,3-2 1-16,1-4 0 0,-1-1 1 15,0-1-1-15,1-2 0 0,-5-2-1 0,-2-1-1 16,-2-4 2-16,1-3 1 0,-1-1 2 15,-1-5 1-15,1-1 1 0,0-5-2 0,-6-7 1 0,2 0-1 16,-3-2-1-16,3-3 1 0,-3 3-1 16,-4 1 1-16,-3 0 3 0,-6 3-1 0,-5 2 3 15,-4 7 1-15,-2 4 1 0,-3 2 0 0,-1 7 5 16,-1 2-8-16,1 4-1 0,-1 4-2 16,2 4-8-16,1 1 0 0,-4 3-2 0,-2 3 1 15,-3 5 0-15,-2 1 3 0,-2 8 1 0,2 2-1 16,2 3 0-16,3 3 0 0,4 2 1 0,0 0 1 15,4 3 0-15,1 2 0 0,4-2 0 16,0 0-1-16,3 0 2 0,4 0-3 0,-1-2 2 16,4-5-3-16,1-5 0 0,1-5 3 0,1-3 0 15,0-4 1-15,-2-3 0 0,2-2 1 16,-5-3 0-16,1-2 2 0,-2-1 0 0,-3-2 2 16,0-1 1-16,2-2 0 0,-2-3-2 0,-2 1-1 15,1-2-2-15,1-3 2 0,2 1 0 0,-3-1-1 16,0-4-2-16,2 3-3 0,0-4 1 15,0 3 0-15,-4 2 1 0,2 1-1 0,-3 5 0 16,0 1-1-16,-2 3 0 0,0-1 0 0,0 2-2 16,-2 2-6-16,1 1-11 0,1 3 1 0,-1 0 0 15,1 5 6-15,5 3 11 0,0 3 0 0,1 5 2 16,2-2-2-16,3 3 2 0,2-2 0 16,1-2 2-16,0-1 0 0,5 1 0 0,-2-4-2 0,2-2-2 15,0-3 2-15,-1-1 0 0,0-4 2 16,1-2 1-16,-2-2 0 0,1-3 2 0,-2-2 1 15,-3-2 2-15,2-5 0 0,-5 2 0 0,2-3-1 16,-2 0-1-16,-4 0 2 0,-1-2 1 16,2 1 0-16,-4 1-1 0,0 0-2 0,-3 1 0 15,3 6 0-15,-4-2 3 0,0 6-1 0,-1 2-1 16,0 1-3-16,0 3-10 0,0-2 0 0,-1 0-3 16,1 3 0-16,-1 6 9 0,0 1-3 15,-1 8 2-15,-1 1 1 0,2 3-2 0,-2 1 2 16,-3 3 0-16,2 1 0 0,-5 6-2 0,-1 1 1 15,0 3-1-15,-1-1 2 0,2-1 4 0,0 0-16 16,0 1-8-16,0-5-12 0,-1 3-31 16,4-8-27-16,-4 1-32 0,1-3-100 0,0 2-354 15,-1-1-1055-15</inkml:trace>
  <inkml:trace contextRef="#ctx0" brushRef="#br0" timeOffset="155117.6414">22334 3244 1708 0,'2'-14'283'0,"0"0"3"0,-1-3-76 16,0 5-25-16,0 6-18 15,-2 3-40-15,1 3-47 0,-2 0-43 0,0 2-31 0,0 2-12 16,0 1 0-16,-2 7 4 0,-3 6 8 0,-3 4-2 16,0 4-4-16,1 6 4 0,0 1 0 15,-1 6 1-15,-1 4 4 0,2 0-4 0,-3 3-1 16,2 1 0-16,0-2 1 0,-1-2 0 0,5-5 0 16,2-5 0-16,0-8-6 0,0-3 4 0,2-5 3 15,-1-1-2-15,-3-4 7 0,4-1-4 16,0-4 0-16,1-2 3 0,-1-3 5 0,2-1 22 15,-2-1 17-15,4-2 3 0,-2-4-11 0,3-4-19 16,0-6-20-16,5-4-5 16,3-4 6-16,0-4-5 0,4-1-3 0,2-2 0 0,3-2-6 15,4 0 4-15,-1 2 1 0,1 5 1 0,4 4-1 16,-6 1 4-16,3 6 1 0,-4 1 3 0,-2 3 4 16,-2 4-4-16,1 4-4 0,-5 3-1 15,0 3-5-15,-3 4 1 0,3 2 2 0,-2 3-1 0,-1 4 2 16,1 3-1-16,0 2 0 0,-3 3 0 15,-3 2 3-15,3 3-1 0,-5-2-1 16,1-2 1-16,-3 0-6 0,-1-4 5 0,-1-5 1 0,1 1-1 16,-1-7 3-16,1 0-1 0,-4-1-5 0,3-5 1 15,1 1-3-15,-2-1-6 0,1-4-1 16,-1 0-2-16,-2-3-10 0,1-1-9 0,-4-2-20 16,2-6-19-16,-5-2-16 0,1-4-21 0,1-3-27 15,3-1-55-15,-2-5-109 0,-1-5-194 16,4-2-354-16,1-2-254 0</inkml:trace>
  <inkml:trace contextRef="#ctx0" brushRef="#br0" timeOffset="155865.7469">22842 3398 1 0,'1'1'443'0,"2"-1"-150"0,-3 2-64 16,0-1-46-16,0 0-52 0,0 3-51 0,0-2 35 15,-3 3 32-15,3 3 30 0,0 4 10 16,-2 0-54-16,2 6-27 0,-2 0-20 0,-2 0-14 16,1 1-15-16,1 1-18 0,2-2-9 0,0 0-6 15,1-2-2-15,3-2-2 0,1-2 1 0,-2 1 4 16,4-1 2-16,-1-2 6 0,0-3 0 15,2 0-2-15,-2-2-3 0,-2 0-4 0,2-3 0 16,-3 0 1-16,0-2 2 0,2-3 0 0,0 2 0 16,2-4-5-16,-2-2-4 0,3 0-4 15,2-4-5-15,0-3-2 0,1-1-1 0,4 2-2 16,-3-4-1-16,1-1 1 0,-2 4-1 0,-1-2 0 16,0 5-1-16,-1 0 1 0,-1 3 1 0,-4 2 1 15,4-1 0-15,-6 3-2 0,3 1-1 16,-2 2-6-16,-2 0-3 0,-1 1-7 0,0 1-4 15,1 0-2-15,3 2 3 0,-1 1 6 0,4 6 1 16,-2 0 5-16,-2 1 1 0,4 1 2 0,-4 2 2 16,4 0-2-16,-2 1 2 0,2-2-1 0,0-2-2 15,0-1 0-15,-2-2-3 0,2 0 0 16,-2-1-2-16,2 2 0 0,0-5-3 0,-3 1-2 16,3-1-4-16,-2-4-9 0,2 1-5 0,-3-1-3 15,4-1-1-15,1-1 6 0,2-1 6 16,-1-3 5-16,1-2 7 0,1 1 5 0,1 0 2 0,-1 0 2 15,0-2 0-15,-1 1-2 0,1 2 1 16,-1-1-1-16,5 3 0 0,-6 1 2 0,1 0-1 16,0 2 1-16,-1-1 0 0,-1 1 1 0,1 1 2 15,0-1 3-15,1-1 3 0,-1-2 3 16,-1 2 2-16,-1 0 3 0,-2-1 2 0,4 1 2 16,-2-2 3-16,0 0-1 0,1-3 4 0,-3 5 0 15,3-3 0-15,0 2 3 0,-1-2 4 16,-3 1 5-16,3-1 7 0,-3 2 1 0,-1 1-1 15,-3 1-1-15,0 1-9 0,-2 0-11 0,1 0-11 16,-1 1-13-16,-1 0-7 0,0 2 4 0,-3 3 1 16,1-1 5-16,-4 6 6 0,-1 1-5 0,0 0 0 15,4 3-1-15,-1-2-2 0,4 1 2 16,0 1-2-16,3-1 0 0,2 1 0 0,6-1 2 16,2 0 1-16,7-3-3 0,3-2-8 0,1 1-19 15,5-3-40-15,-1 0-77 0,3-1-170 0,2-2-613 16,0-2-676-16</inkml:trace>
  <inkml:trace contextRef="#ctx0" brushRef="#br0" timeOffset="156074.8109">24053 3511 1863 0,'0'-4'400'0,"-2"0"-151"0,1-3-52 15,4 4-34-15,0-1-28 0,0 2-26 0,1-3-27 16,3-1-28-16,2 1-25 0,3 3-15 15,6 0-8-15,2 2-5 0,3 1 1 0,5 1-3 16,-5 2-1-16,4 3-1 0,-7 0-4 0,2 1-4 16,-2 3-17-16,-2-1-36 0,-4 3-64 15,-1-2-106-15,0 1-225 0,-5 1-522 0,-2 1-404 16</inkml:trace>
  <inkml:trace contextRef="#ctx0" brushRef="#br0" timeOffset="156231.4553">24040 3727 902 0,'-2'1'487'16,"-2"0"-164"-16,-1 0-65 0,6 0-24 16,0-1-4-16,2 0-26 0,-1 1-27 0,2-2-39 15,5 2-44-15,5-1-33 0,5 3-27 0,9-1-16 16,3 3-7-16,3-2-5 0,1 1-3 16,3 0-6-16,-3 0-17 0,6 0-47 0,-3-3-106 15,1 1-269-15,2 0-789 0</inkml:trace>
  <inkml:trace contextRef="#ctx0" brushRef="#br0" timeOffset="157172.9858">24668 3378 1727 0,'11'-10'266'0,"8"-8"1"15,6-2-67-15,3 4-26 0,2 0-16 0,0 3-38 16,-2 1-25-16,0 5-27 0,-2 2-21 0,1 4-18 16,-3 2-14-16,-3 5-9 0,1 4-6 15,-2 4 0-15,-2 2 0 0,-2 5-4 0,-3 5 6 16,-4 0-1-16,-3 6 1 0,-6-1-1 0,-3 2 4 15,-7 3 1-15,-5 1 1 0,-2-1 5 16,-6 1-7-16,-1-3-1 0,0-6-1 0,2-2-1 16,1-7 2-16,1-2 0 0,6-4-2 15,3-3-1-15,7-4 0 0,2-2 0 0,4-2 2 16,5-2 9-16,7-1-3 0,13-3 1 0,10-1-2 16,12-5-10-16,4-1 4 0,5-3-1 0,0 0 0 15,-2-4 3-15,2-2-2 0,-7-7 2 0,0-2 2 16,-3-3 5-16,-7-1-2 0,-4 2 2 0,-2-1 0 15,-7 5 0-15,-4 0 10 0,-7 4 3 16,-4 2 7-16,-7 4 3 0,-3 0-8 0,-4-1-4 16,-4 5-7-16,-4-3-5 0,-8 3-4 0,-2 4 0 15,-5 1 2-15,0 1-4 0,2 4 7 0,4 0-2 16,-1 5-3-16,7 0 3 0,1 4-9 16,5 0-2-16,1 2 0 0,3 3-3 0,1 1 5 15,1 3 0-15,3 4 2 0,4 0-5 0,5 4 4 16,1 3-1-16,6 2 0 0,0 1 8 0,3 3-7 15,-1-2-1-15,-1 5 0 0,1 0-3 0,1 2 3 16,-4-1 0-16,5-2-1 0,-5-2-1 16,-1-3-1-16,-3-4 1 0,-6-3-2 0,-4-4 2 15,-3-3-4-15,-2-4 1 0,-2-1-1 0,0-4-3 16,-4-2 8-16,-3-3 0 0,0 1 2 0,0-4 4 16,0 1-1-16,-2-4 1 0,1-1-1 15,-1-5 2-15,0 0-3 0,-2-6-2 0,6 1 0 16,-1-3-5-16,3-1 4 0,0-4-1 0,6-1-3 15,4-4 4-15,4-1-6 0,6-1 1 0,7-4-1 16,5 0 2-16,5-2 1 0,5 4 1 16,1-2 2-16,-1 5-2 0,-7 3 6 0,0 1 0 15,-5 3 3-15,-5 2 6 0,-4 2-2 0,-2 2 2 16,-7-1-6-16,-2 1 0 0,-3 1-4 0,-3 0-1 16,-5-2 1-16,-5 3-7 0,-1 3 6 15,-8 2 0-15,-6 1-4 0,-4 4 7 0,-4 1-6 16,-1 2 0-16,-4 3-1 0,0 1 0 0,0 2 0 15,6 4 0-15,3 2 2 0,3 0-6 0,5 3 0 16,4 0-7-16,1 1-16 0,6 1-29 16,4 1-57-16,8 1-80 0,7 1-182 0,6-2-717 15,9 2-565-15</inkml:trace>
  <inkml:trace contextRef="#ctx0" brushRef="#br0" timeOffset="157930.933">26230 3399 2173 0,'-2'-4'292'0,"-3"-2"-72"0,3 1-56 15,0-1-16-15,0 5-25 0,1-2-32 0,0 2-26 16,1-1-26-16,-2 2-23 0,2 2-12 16,-2 2-4-16,-2 4-1 0,-1 3 5 0,-1 7-3 15,0 2 0-15,1 1 0 0,1 5-3 0,1 0 2 16,0 3 1-16,2 1-1 0,2 2 1 0,4-2 1 15,3 0-1-15,5-4 1 0,3-4 2 0,4-4-2 16,0-1 2-16,-1-6 0 0,1 1-1 16,-5-7 3-16,1-2-1 0,1-3 5 0,-2-4 1 15,3 2 0-15,-5-6 1 0,2-1-1 0,2-4 3 16,-4-1-4-16,1-2 1 0,-2-2-2 0,-2-1-2 16,-1-4 2-16,0-1-1 0,-3-2 1 0,-1 0-1 15,2 5-1-15,-4 2 1 0,-1 3-1 16,-2 5 2-16,2 1-1 0,-4 4 2 0,2 1 1 15,-1 3-2-15,1 0-2 0,0 2-2 0,-1 0-9 16,1-2-6-16,0 4-9 0,0 1 0 16,0 1 4-16,0 4 6 0,-2 4 7 0,4 0 2 15,-1 5 1-15,3-1-1 0,1 2 1 0,2 2 0 16,3-1-1-16,1-1 1 0,1 0-1 0,-1 0 2 16,1-5-1-16,2 0 0 0,-2-4 0 0,0-5 1 15,1 0 1-15,-1-4 2 0,-1-1 0 16,-1-1 1-16,1-1 0 0,-1 0 0 0,-1-3 1 15,-2 1 0-15,1-2 0 0,1 3-2 0,-2-5 1 16,-1 4-2-16,2-3 1 0,-2-4 0 0,0 3-1 16,1 0 1-16,-2-1-3 0,0 3 2 15,-1-1-1-15,1 3-1 0,-3 1 1 0,1 1-1 16,0 0-2-16,-2-1 0 0,1 3-1 0,1-1 0 16,-2-1 2-16,2 3-1 0,0-1-3 0,0 2 0 15,1 2-1-15,0-2 1 0,1 2 1 16,2 1-1-16,0 1 1 0,1 0 0 0,4 3 1 15,-2-2 0-15,4 2 1 0,-2 2 1 0,3 0-1 16,-1-1-1-16,-2-1 2 0,3-3-1 0,-2-3 2 16,3 1 2-16,-1-2 0 0,-2 0-3 0,1-1 0 15,0-1 0-15,-4 1 1 0,0-1 3 16,0-2 0-16,-4 2 0 0,0-1 2 0,-1-2 1 16,-1 2-1-16,-1-2 4 0,-1 0-3 15,2 0 0-15,-3 2-1 0,-1-2-4 0,0 4 1 0,-1-1-1 16,-2 1-2-16,3 1-2 0,-1-1 0 15,0 0-3-15,1 0 1 0,0-1-2 0,-1 2-5 16,1-1-5-16,0 0-7 0,0 0-14 0,0 1-1 16,-2 3-19-16,2 1-40 0,0 4-43 15,-1-2-114-15,2-1-372 0,-1 4-1057 0</inkml:trace>
  <inkml:trace contextRef="#ctx0" brushRef="#br0" timeOffset="179495.5788">5540 1263 469 0,'-2'-8'202'0,"-2"-2"36"0,-4-1 23 0,5 7-2 16,1-2-15-16,-3 4-21 0,3 0-50 0,1 1-58 16,0 1-28-16,0 0-20 0,-1 0-17 15,2 0-20-15,0 0-26 0,0 1-21 0,0-1-22 16,0 1-24-16,0 1 9 0,2 3 4 16,0 8 29-16,4 3 26 0,0 7 5 0,5 9 14 15,1 2-1-15,2 5 4 0,-2 1-2 0,-2 0-4 0,5-1-3 16,-3-1-5-16,1 0 0 0,0-6-5 15,2 1-2-15,0-7 2 0,4-2-2 16,-3-5 9-16,3-6 8 0,-3-1 20 0,4-9 19 0,1 0 24 16,4-6 15-16,3-6-2 0,10-5-11 15,4-7-22-15,8-7-17 0,2-9-12 16,5-4-9-16,1-1-1 0,5-5-3 0,0-5-2 16,4-4-3-16,-1-3-10 0,5 0 1 0,-5 3-5 15,-2 4 2-15,-1 4 0 0,-5 3-3 0,-4 2 2 16,-32 25 7-16,6-3 2 0,-2 1-2 0,1 1 0 15,-3 1-11-15,2-2 1 0,-7 4 1 0,3 0-3 16,-5 3 11-16,-4 4-2 0,-5 1-2 16,-4 4 9-16,0 1-9 0,-3 2 3 0,-1 1 6 15,0 1-6-15,0-1 3 0,-1 1-5 0,1-1 0 16,-2 2-2-16,2-2 2 0,0 1-1 0,-2-1-4 16,2 0 5-16,0 0-13 0,-1 0 0 0,1 0-6 15,0 1-22-15,0-2-30 0,1 2-49 0,-1 0-90 16,4 2-214-16,0 0-693 0,-1 1-393 15</inkml:trace>
  <inkml:trace contextRef="#ctx0" brushRef="#br0" timeOffset="180577.4593">14527 1384 1 0,'-1'0'222'0,"0"-2"113"0,0 0-141 15,-1 2-46-15,4 2-16 0,-2-1 10 0,0 1 6 16,1 1-18-16,-1-2-16 0,0 0-20 15,0 0-18-15,0-1-16 0,-1 1-11 0,2-1 8 16,-1 3 0-16,1 0 15 0,0 3 5 16,-1 2-9-16,2-3-9 0,1 3-13 0,0-2-7 15,0 2-4-15,1 3 0 0,1-1-3 0,-3 3 6 16,5 1 6-16,-3 3 0 0,4 0 5 0,-4 4-9 16,2 2-6-16,2 3-3 0,-4 0-7 15,3 2-1-15,-3-1-5 0,3 0-5 0,1-2-4 16,-3-3-1-16,2-3-5 0,1-1 0 0,2-2 4 15,1-1 0-15,-2-3 15 0,1-3 12 0,-2-2 10 16,5-1 14-16,0-6 9 0,3-6 8 0,7-6 0 16,1-8-8-16,11-12-16 0,1-6-18 15,5-10-9-15,7-3-10 0,0-3-2 0,4-2-3 16,-1 0-4-16,-1-4-2 0,-1 3-1 0,-4 1-2 16,2 3 3-16,-3 6-1 0,-3 7-1 0,-4 6 0 15,-4 2 3-15,-3 5-8 0,-6 4 7 0,2 5-1 16,-7 2-5-16,-4 3 7 0,-6 5-5 15,-1 2 0-15,-5 2 3 0,-1 3-1 16,2-1 2-16,-3 2 0 0,-2 2 1 0,1-2-3 0,-4 0 0 16,4 1 3-16,0 1-9 0,-1-2 3 15,1 0-10-15,-1 1-13 0,0 1-8 0,1 6-31 16,-2 7-69-16,-3 7-179 0,2 9-802 0,-4 3-578 16</inkml:trace>
  <inkml:trace contextRef="#ctx0" brushRef="#br0" timeOffset="187289.7838">2251 13998 9 0,'-4'-7'376'0,"-4"-5"43"0,-1-1-49 0,6-1-33 15,0 1-17-15,3-2-45 0,0 4-47 0,0-2-46 16,0 4-37-16,2-2-26 0,-2 4-26 0,1 0-18 16,-1 2-22-16,1 1-17 0,0 3-14 15,-1 0-15-15,1 2-5 0,5 1-4 0,-2 2-1 16,6 3 2-16,0 1 4 0,2 4 2 16,5 0-2-16,-2 5 3 0,2-3-2 0,3 1 0 0,-1-1 3 15,-1-5-4-15,-3-1 5 0,2 0-2 0,3-4 2 16,-4-1 9-16,7-1 6 0,-4-5 9 15,4-3 6-15,-1-5 2 0,4-3-2 0,3-6-6 16,2-3-4-16,5-5-9 0,-1-5-1 0,3-3-5 16,1-6-4-16,-1 0 2 0,0 2-1 15,2 4-1-15,-5 3 0 0,-2 3-1 0,-5 6-3 16,-7 6 0-16,-2 4 1 0,-6 4-2 0,-3 1 2 16,-6 6-4-16,0-1-2 0,-3 6 1 15,-1-2-1-15,0 1 0 0,-1 0 0 0,0-1-7 16,1 1-2-16,-3 0-1 0,3 4 1 0,0 2 0 0,0 1-1 15,0 5-13-15,0-2-26 0,0 3-28 16,0 2-46-16,-3 1-66 0,0 0-135 0,-5 1-423 16,-1 4-856-16</inkml:trace>
  <inkml:trace contextRef="#ctx0" brushRef="#br0" timeOffset="187658.5963">1990 14564 1596 0,'-6'-7'267'0,"-1"-2"24"0,3-2-38 16,4 3-45-16,1 0-28 0,0 2-43 0,0 1-49 15,2 3-37-15,0-1-27 0,0 6-21 0,6-1 3 16,-1 3-1-16,3 1 2 0,3 5 10 15,4 1-5-15,1 6 6 0,3 2-1 0,-1-1-3 16,6 3 1-16,-2-2-4 0,3-2 0 0,-1-4 0 16,0-5 8-16,3-4 3 0,3-8 6 15,3-5 11-15,2-9-5 0,4-8 1 0,3-11-5 16,5-6-11-16,3-7 0 0,2-8-6 0,-1 1 1 0,1-4-3 16,-2-2 0-16,-1-1 0 15,-1-1-5-15,-6 3 5 0,0 2-6 0,-8 8-1 16,-6 5 2-16,-4 11-7 0,-7 5 3 0,-2 9 0 0,-7 4-3 15,-3 9-3-15,-4 7-7 0,-4 1-24 16,0 4-23-16,0 7-51 0,-1 12-159 0,-2 14-807 16,-4 11-651-16</inkml:trace>
  <inkml:trace contextRef="#ctx0" brushRef="#br0" timeOffset="206282.0017">17244 5092 1 0,'0'-3'0'0,"0"-2"0"0,2-1 0 0,-2-1 0 16,0 2 0-16,1 1 0 0,0 1 0 0,0-1 0 15,0 1 0-15,-1-1 0 0,0 2 0 0,0-1 0 16,1 2 0-16,-1 0 0 0,2 0 0 16,1 0 0-16,-2-2 0 0,1 3 0 0,0-1 0 15,4 1 0-15,-3 0 0 0,1 0 0 0,1 0 0 16,-3 0 0-16,3-1 0 0,-3 1 0 0,0 0 0 16,-1 0 0-16,0-2 0 0,4 2 0 15,-4-1 0-15,0 1 0 0,0 0 0 0,0-1 0 16,-1 1 0-16,0-1 0 0,1 0 0 0,1 0 0 15,-1-2 0-15,1 3 0 0,-1-1 0 16,1 0 0-16,0 1 0 0,5 0 0 0,-1 2 0 16,1 1 0-16</inkml:trace>
  <inkml:trace contextRef="#ctx0" brushRef="#br0" timeOffset="208334.418">17664 4929 1 0,'0'-2'0'0,"0"0"0"0,-1 0 0 15,1-1 0-15,-3 0 203 0,2 0 141 16,1 0-41-16,-2 2-51 0,2-1-38 0,0-1-21 15,0 1-24-15,-1 1-17 0,1 1-12 16,1-3-24-16,-1 3-12 0,0-1-13 0,0 1-17 16,0 0-10-16,2 1-14 0,-2-1-9 0,0 1-13 15,0 1-1-15,0-2-3 0,0 0-4 0,0 0 3 16,0 0-12-16,0 0-3 0,0 1-4 16,0-1-4-16,0 0 1 0,-2 2-1 0,2-2-1 15,0 3 1-15,0-1 1 0,0 1 5 0,0 0 1 16,0-1 3-16,0 3-4 0,0-1-1 15,0 1-1-15,0 2-5 0,0 0 5 0,0 0 1 16,0 2 0-16,0-1 4 0,0 2-4 0,0-1 1 16,0 1-3-16,0 0 3 0,0 1-3 0,2 0 0 15,-2 0 1-15,1 2-6 0,2-1 7 0,-2 2-1 16,-1-3 0-16,1 0 0 0,0 0-1 16,0 2-1-16,-1-2 0 0,0 1 3 0,1 2-2 15,-1 0 1-15,2 1-1 0,-1-1-5 0,-1 1 5 16,2 1-1-16,-2 1 0 0,1 2 4 0,0-2-5 15,-1-2 0-15,1 2 2 0,-1 3-1 0,0-2 4 16,0 0-1-16,-1 1 1 0,1-1-2 16,-1-2-1-16,1 0-1 0,0-1-1 0,0 1 6 15,1-2-7-15,-1 2 2 0,0-2-1 0,1 1-2 16,0-1 2-16,0 0 0 0,2 0 0 16,-1-1-2-16,0 1 2 0,0-1-1 0,-2 2 0 15,3-1 1-15,-1 0 0 0,1 1-1 0,0-1 0 16,-3 3 0-16,5 0 0 0,-4 3 0 0,1-3-1 15,-1 2 0-15,0 1 1 0,1 0 0 0,2-2 0 16,-1 2 2-16,0-3-2 0,2 2 0 16,-2 1 0-16,0 0-2 0,2 0 2 0,-2-1 1 15,2 3-1-15,-1 1 0 0,-1 1 1 0,2-1 0 16,-3 0 0-16,1-1 1 0,0-1-2 16,-1-1 0-16,1 1 1 0,-1 0 0 0,1 0 1 15,-1 1 0-15,1 0-1 0,0 3 2 0,1-1 0 16,-2 1-1-16,-1 2 1 0,0 1-1 0,2 0-2 15,-1 0 4-15,-2-1-3 0,1 1 0 0,-1 0 3 16,1 0-2-16,0-1 1 0,0-2-1 16,-1 0 0-16,3-2 0 0,-2 0-2 0,2 0 3 15,-1 2-4-15,-1-1 4 0,1 0-1 0,-1 2-2 16,1 0 6-16,1-1-3 0,-2 1 1 0,-1 2 1 16,0-1 0-16,0 1 2 0,0 4 0 0,0 1 0 15,0 2-3-15,0 0 1 0,-1 0-1 16,2-3 0-16,0 1 6 0,-1-2-5 0,1-1 1 15,-1 2 0-15,0 1-7 0,-1-1 5 16,1 2 2-16,0 0 1 0,0 0 1 0,0 0 0 16,-1 1-2-16,1 2 1 0,0-3 2 0,1-1-4 15,-1-1 2-15,1-1 4 0,-1 2-5 0,0 0 4 16,2 1 0-16,-2 0 0 0,0-1 3 0,0 5 0 16,-2 1-2-16,2 2-1 0,-1 0 0 15,-1 2 0-15,-1 3 0 0,-2 1-1 0,3 2-1 16,0 2-2-16,-4 1-1 0,4-1-1 0,-2 2 2 15,0 1-1-15,3-3-2 0,-3 0 0 0,-1 1-1 16,3-1 3-16,-1 1 3 0,0-1 1 16,1 2 1-16,0-3-3 0,1 1-1 0,-1 0-2 15,2-2 4-15,0 3 0 0,2-3-1 0,-1-1 1 16,1-4-10-16,0-2 5 0,2 0 2 16,-1-1 0-16,3 2 5 0,-1-1-4 0,1 0-3 15,-2 0-2-15,-1 1 0 0,2-2 3 0,-1 4-1 16,3 1 2-16,-3-1-3 0,1 3 0 0,-2-3 4 15,0 2-1-15,0 1 6 0,0-1-7 0,0 0-1 16,0-2-2-16,1-1 0 0,-3-4 3 0,2 1 1 16,0 0 0-16,-1-4-2 0,0 4 0 15,1-1 2-15,1-1 0 0,-2 3 3 0,-1-3-3 16,1-1 0-16,1 1-2 0,-2 1-1 0,2 3 1 16,-1-2 3-16,0 1 0 0,-1-3-2 0,1-2 1 15,-1-1-3-15,0 2-1 0,0 1 5 16,0 0-4-16,0-2 0 0,1-1-1 0,-2 0-3 15,1 2 3-15,1 0 2 0,-1 3 2 16,1 2-2-16,-1-3 2 0,-1-2-2 0,1-1-2 16,1-1 4-16,-1 1-5 0,1 0 3 0,-2 3 0 15,0 0-1-15,0-1 4 0,0-2-1 0,0-3 1 16,-2 1 1-16,1-2-2 0,-1 3-2 0,1 2 0 16,1 4 3-16,0-2-2 0,-1 0 3 0,1-2 0 15,-1 0-4-15,1-1 8 0,0 2-6 16,1 1 1-16,0 1 1 0,0-1-6 0,1-3 2 15,2 2-1-15,-1-6 0 0,-2 3-2 16,3-2 4-16,-1-2 1 0,0 2-3 0,0 4 6 0,1 0-5 16,-1 1 1-16,-1-1 1 0,1-3-5 0,-1-2 3 15,2 0-2-15,-2 0 3 0,1-4 1 16,0 4-2-16,1-1 2 0,0-2-5 0,-1 4 2 16,1 0 2-16,-1 1-1 0,1-3 1 0,-1 1-1 15,1-1-1-15,-1-1-2 0,0-2 2 16,0-1 2-16,0 0-2 0,1-1 0 0,0 1-2 15,0 1-2-15,-1 0 3 0,0 3 2 0,-2-2 2 16,0 2-1-16,0-1-2 0,0-2-2 0,4-3-1 16,-3 1 0-16,0 1 2 0,1-2 1 15,-2 0 0-15,2 2-3 0,-2-2 2 0,0 1-1 16,1-2 2-16,2 4 7 0,-2 1-9 0,-1 0 1 16,-2-2-2-16,1-1 0 0,0-2 2 15,0 1 1-15,0-4 0 0,0 2-8 0,1-2 7 16,-1-1-1-16,-1-1 2 0,1 0 6 0,-2 0-7 15,1 0 0-15,-2 3-2 0,3-3-3 0,0 3 5 16,0-1 0-16,0-1 2 0,0 2-3 16,0 0 1-16,0 3-3 0,-2-2 2 0,0 6 4 0,1-3-5 15,2-1 3-15,-1-3-3 0,0 0-4 16,0-4 6-16,-1 1-1 0,1 0 2 0,0-2-1 16,0 1-3-16,0 0 2 0,-2-2-1 15,1-1 4-15,-1 0-2 0,1-1 0 0,0 0-1 0,0 1-3 16,0 3 4-16,-2-1-1 0,0-3 4 15,1-2 2-15,1-5-3 0,-1 0-3 16,0-1 0-16,1 0 2 0,1-3-2 0,-2-1 2 0,2-2-3 16,0-1-4-16,0 0 2 0,0-1-3 15,0 1-1-15,2-1-3 0,-2-2-10 0,0 1-10 16,0-3-21-16,0-4-28 0,0-1-58 0,1-7-133 16,1-1-786-16,0-6-678 0</inkml:trace>
  <inkml:trace contextRef="#ctx0" brushRef="#br0" timeOffset="211163.9952">18260 14971 1 0,'-1'-1'0'0,"0"-1"0"0,-1-1 0 15,1-1 0-15,0 1 0 0,0 0 0 16,1 2 0-16,-1-1 0 0,1 1 0 0,-2 0 0 16,2-1 0-16,-1 1 0 0,1-1 0 0,-3 1 151 15,2 0 18-15,0-2-1 0,1 3-7 16,0-1-3-16,-1 0-1 0,1 1-17 0,0-1-8 16,0 1-7-16,0-1-12 0,1 1-7 0,-1 0-11 15,1-3-24-15,0 3-19 0,2 0-11 16,0-1-2-16,0 1-1 0,1 0 4 0,1-1 1 0,1 1-6 15,3 0 3-15,-1 0-3 0,2 0-3 16,-1 0 1-16,2 0-8 0,-1 0-2 0,0 0-1 16,3 0 0-16,-2 1 1 0,5-1-1 15,-5 1-2-15,4 2-8 0,1-2 4 0,0 0-3 16,-3 1-1-16,3-1 5 0,1 2-5 0,-1-2 2 16,1 1 1-16,3 1 3 0,0-2 3 15,3 0 3-15,1-1-6 0,0 2-2 0,5-2 0 16,-2 0 2-16,-2-2 4 0,4 1 2 0,1 0-6 15,-1-1-3-15,3 2-4 0,-1-1-5 0,1 0 4 16,-2 0-1-16,3 0 1 0,0-2-1 16,2 1-2-16,-2 1-1 0,3-1 1 0,1 2 4 0,0-3-8 15,3 2 2-15,-3 0-4 0,2-1-5 16,0 2 7-16,3-1 1 0,-2 1 0 0,1 0-1 16,1-1-1-16,3 1 0 0,0 0 1 0,1 0 7 15,2 0-6-15,-4-1 0 0,4 1-2 0,-1 0-6 16,1 0 9-16,2 0-1 0,0 0 0 15,-3 0 2-15,2-1-2 0,0-1-2 0,0 0 4 16,3 1-1-16,-1 0 1 0,0-2 3 16,2 1-1-16,0-3-5 0,-3 3 6 0,0 0 0 0,2-1 2 15,0 1 4-15,1 0-8 0,-1-2-4 16,0 2 0-16,5-1 2 0,-2 0 0 0,3 1 1 16,-3 0 0-16,5-2-5 0,-1 2 4 0,0-1 0 15,-2 1 0-15,0 1 5 0,3-1-7 16,0 0-4-16,1 1-1 0,-1-1 0 0,1 0 0 15,0 1 5-15,0 1-2 0,2-1-2 0,-2 0 4 16,2 0-2-16,0-1 2 0,-2 1 5 0,-2 1-7 16,4-2 1-16,-4 1-3 0,2 1 0 0,2-1 4 15,-4-1 1-15,4 2 0 0,-4-2-2 0,4 2 1 16,-2 0-1-16,2-1 2 0,-6 2 2 16,2-2-3-16,2 1 1 0,-2 0-4 0,-2-1-4 15,-1 0 4-15,2-1 0 0,-3-1 3 16,3 1 2-16,-4-1-1 0,4 0-1 0,0-1 2 0,-2 1 2 15,2-1-1-15,-4-1 1 0,-2 2-2 16,4-2-3-16,-2 0 1 0,-3-1-1 0,-1 0 3 16,1 0 3-16,-1 0-3 0,0-1-2 0,-1-1 0 15,-1 3 4-15,3-1-2 0,-2-2 0 16,1 2-2-16,1 0-7 0,0-1 7 0,-2-1-1 16,3 3 1-16,-2-1 5 0,2-1-3 0,-1 1-2 15,-1 0-1-15,1-1-2 0,-1 0 1 0,0 0 2 16,-1 1-2-16,-1-2-3 0,1 2 4 0,-1-1 0 15,0 1 1-15,-2 0 3 0,2-1-4 16,-1 3-1-16,-2-1-1 0,3 2-6 0,-2-3 4 16,1 2 1-16,-2 0-1 0,3 0 2 0,-2 1 0 15,1 0-1-15,1-1 3 0,1 1 1 16,1-1-3-16,-1 1 1 0,-3-1-2 0,2 1 2 16,1-1-1-16,-2-2 4 0,3 2-2 0,-2 0-2 15,-1 1 1-15,-1-1 0 0,-3 3 0 0,3-2 6 16,-2 1-5-16,-2-3 1 0,3 4-1 15,0-1-4-15,0 0 5 0,-1 1-1 0,-1 0 0 16,-1-2 0-16,2 3-2 0,-1-1-1 0,1 0 2 16,2 0 2-16,-3-1-2 0,0 1 1 0,2 1-3 15,-1-1-2-15,1 1 3 0,0-1 2 0,1 1 1 16,0-3-2-16,3 2 0 0,-1-1-3 16,3 1 2-16,-2 1 3 0,0-1-3 0,-1 1 2 15,-1 0-2-15,2-2-4 0,0 2 3 0,-1-1-2 16,-2 0 4-16,3 0 0 0,-1 0-2 15,-3 0 1-15,4-1 0 0,-3 2 3 0,2 0-1 16,2-1 2-16,1 0-2 0,-1-1-2 0,-4 1 1 16,2-1 1-16,0-1 2 0,2 2 3 0,-3-2-5 15,0 1-3-15,2-1-1 0,-1 1 2 16,1 0 2-16,-2-2 2 0,3 1-3 0,1-2-1 16,1 1 1-16,1 0 0 0,-3 3 1 0,1-2 1 15,1 1-3-15,-4-1 1 0,2 0-2 0,0 0-3 16,-3 1 3-16,-3-2-1 0,-1 2 1 0,1-3-1 15,-4 1 2-15,-2 2-1 0,-1-3 1 16,-4 1 4-16,2 1-4 0,-4-3 2 16,0 0 1-16,-3-1-3 0,-2 1 5 0,3 0 2 15,0 1-1-15,2-1-1 0,1 2-1 0,5 1-2 16,3 2-1-16,3 1 3 0,0-1-4 0,0 0 1 16,3 1-3-16,-2 0-1 0,2 1 3 0,-2 1-1 15,-1 1 2-15,5-1-1 0,-4 0-1 0,3 3-1 16,1-2-1-16,-2 2 4 0,-1-1-3 0,-2 0 2 15,0-1-2-15,-3 2-4 0,-1-3 5 16,-3 0-3-16,1-1 3 0,-6 0-1 0,0 0-2 16,-1-1 4-16,-3 0-3 0,-3 1 3 0,2-2-1 15,-5 1 2-15,0-1-1 0,-7-1 0 16,2 0 4-16,-3 1-6 0,-3 0 4 0,-1 1-2 16,-4-3 0-16,1 3 1 0,-3-2-3 0,3 1 2 15,-4 1 0-15,0 0-1 0,1 0 1 0,-1-1-2 16,-1 1 1-16,-1 0-2 0,0 0 3 0,0 1 2 15,0-2-6-15,-1 2 2 0,1-1-2 0,-2 0 0 16,2 0 1-16,-3 0 2 0,2 1-1 16,1-2-2-16,0 1 2 0,-1 0-2 0,1 0 2 15,0 1 2-15,0-2-4 0,0 1 3 16,0 0-3-16,0 0-2 0,0 0 5 0,0 0 0 0,0 0-1 16,0 0 0-16,0-1 2 0,0 1-4 15,0 0 2-15,0 0 3 0,0 0-4 0,0-1 3 16,0 1-3-16,0 0-2 0,0 0 3 0,0 0-3 15,0-1-2-15,0-2-7 0,0 0-11 16,1-1-17-16,0 0-24 0,4-2-39 0,-2 1-96 16,0-2-258-16,4 3-1151 0</inkml:trace>
  <inkml:trace contextRef="#ctx0" brushRef="#br0" timeOffset="219385.9458">19324 14891 1 0,'0'-2'0'0,"0"-1"0"0,0 0 0 0,0-1 4 0,0 2 224 15,2-2-28-15,-1 2-13 0,1 0-18 16,0-1-8-16,1 0-3 0,-2 0-13 0,0 1 8 16,0-1-2-16,1 2 0 0,0-1 3 0,-1 1-9 15,1 0-14-15,-1-1-15 0,-1 1-12 0,0 1-15 16,0 0-12-16,0 1-12 0,0-1-23 16,0 2-13-16,0-2-11 0,-1 0-8 0,1 1-1 15,0 0-1-15,0-1-2 0,0 2 2 0,-2 1 10 16,1 1 4-16,0 4 7 0,0-1 4 0,-1 0-10 15,1 2-2-15,0-1-1 0,1 1-2 16,0 2 2-16,0 0 1 0,1-1-3 0,-1 0-1 16,1 2-4-16,1-2-5 0,-1 1 0 0,0 0 0 15,2 3-1-15,-2 0 3 16,-1 0-4-16,1 1-1 0,2 1 1 0,-2-1 1 0,-2 0 0 16,-2 0-1-16,2 0-1 0,1-2-1 0,-1 0-2 15,-1-4 4-15,1-1-4 0,1 0 3 16,-1-4-5-16,2-1-3 0,-1-2 4 0,0 0 0 15,0 0 4-15,0-1 6 0,0 0 5 0,0-1 11 16,0 1 8-16,0-1-4 0,0-3-8 0,-1 0-10 16,0-5-10-16,-1 0-2 0,1 0 4 0,0-2 0 15,1-1-1-15,0-2 0 0,-1 3-3 16,1-3-1-16,0 0-1 0,0 1 3 0,0-3 0 16,0 3-1-16,1-2 1 0,-1-2-3 0,1 6 6 15,2-1-1-15,-1 2 2 0,2 1 5 0,-3 0-9 16,3 1 1-16,-2-2-1 0,0 4-2 15,-1-1 5-15,1 0-1 0,-1 0 0 0,1-1-2 16,-1 4 1-16,0-2 0 0,0 1 1 0,1 0 2 16,-2 2-4-16,1-1 1 0,0 2-2 0,0-1-3 15,-1 3 5-15,0 0 0 0,0 0 1 0,0-1-1 16,0 1-3-16,-1 0-1 0,1 0 0 16,0 1 3-16,0-1-4 0,0 0-2 0,0 0-5 15,0 0-5-15,0 0 2 0,0 2-4 0,1 1-12 16,1 3-35-16,0 0-80 0,2 3-138 0,2-1-520 15,0 5-834-15</inkml:trace>
  <inkml:trace contextRef="#ctx0" brushRef="#br0" timeOffset="220142.335">19138 15691 1 0,'-5'-3'79'15,"3"-1"285"-15,-2-2-39 0,1 1-4 0,2 0-29 0,0 0-66 16,1 1-51-16,0 0-40 0,1 0-27 16,3-3-14-16,0 2-12 0,3-2-9 0,3 1-3 15,0-2-7-15,1 3-7 0,3-1-10 0,-3 0-8 16,2 3-9-16,-3 2-8 0,0-1-6 0,-1 4-8 16,-1-1 0-16,-2 2-4 0,-1 4 1 15,0 1 5-15,-2 2 1 0,0 3 5 0,-1 2-1 16,-5 1 2-16,-2 2 1 0,0 1-2 0,-1 1-2 15,0-3-6-15,-3 0 4 0,0-1-7 0,1-2 1 16,3 0 3-16,-3-1-10 0,3-4 6 16,2-2-2-16,0-2-2 0,2 0 4 0,1-4-4 15,0 0 0-15,0-2-1 0,0 1 4 0,0-1 0 16,2 0 4-16,3-3 5 0,1 3-7 16,2-3 3-16,2 4-5 0,1-3-3 0,-1 1 5 15,0 1-4-15,4 2 1 0,-4 1-1 0,-2 1-3 16,2 2 1-16,-2 1-1 0,0 1 5 15,-1 1-4-15,-2 2 6 0,0 1-1 0,-2 2-1 16,-1-2 11-16,-2 2-3 0,-2-2 6 0,-1 3 3 16,-2-2-1-16,-1 0 3 0,-1 0-1 15,0-1-1-15,-4 0-3 0,2-1 5 0,-1-2-1 0,1 0 0 16,-2-1 3-16,1-2-11 0,1 0-1 0,-1-1-1 16,0 0-7-16,2 0 3 0,-1-1-3 15,3 0-2-15,-3-3-2 0,1 1-2 0,1-1-5 16,1-1-15-16,2 0-14 0,2-3-51 0,-1-2-56 15,3 0-88-15,3-2-184 0,2-2-352 0,2 0-668 16</inkml:trace>
  <inkml:trace contextRef="#ctx0" brushRef="#br0" timeOffset="220490.5568">19490 15784 495 0,'2'-2'439'0,"-1"0"-55"15,2-2-34-15,-3 3-29 0,0 1-71 16,-2 0-79-16,0 1-74 0,-1 3-41 0,1 2-6 16,-3 3 1-16,-4 3 13 0,2 3 0 0,-2 1-10 15,4 0-7-15,-1 2-15 0,3-1-7 0,3 1-8 16,2 2-9-16,0-3-1 0,7 0-5 0,-1-4 4 16,4-1-1-16,0-4 2 0,3-2 1 15,1-4 1-15,2-2 6 0,0-2-3 0,0-3 3 16,-3 0 0-16,-2-1-6 0,1-3 7 0,-4 0-2 15,0-2 2-15,0-2 1 0,-4-1-2 0,1-1-1 16,-3-1-4-16,4 0 1 0,-6 0-2 0,2-2 0 16,-3 0 1-16,-2 1-5 0,-1 0 3 15,-2 2-2-15,-4 1-1 0,2 2 0 0,-1 4 0 16,-5 0-1-16,1 1-3 0,0 4 4 0,-5-2-7 16,0 1 0-16,-3 3-1 0,0 1-16 15,1 1-7-15,3 2-39 0,1 0-80 0,8-2-171 16,1 2-632-16,6 0-681 0</inkml:trace>
  <inkml:trace contextRef="#ctx0" brushRef="#br0" timeOffset="221304.5453">20644 14957 1 0,'1'-2'0'0,"-1"1"0"0,0-3 190 16,1 0 243-16,-1 2-51 0,1-1-68 15,-1 0-56-15,-1 2-31 0,1 0-28 0,0-2-27 16,-1 6-24-16,1-3-22 0,0-3-20 0,0 3-10 16,0-1-14-16,0 1-6 0,0 0-11 0,0 1-11 15,0-1-6-15,0 0-19 0,0 3-8 0,0-2-3 16,0 2 5-16,0 2 8 0,0 2 9 15,0 4 5-15,-1-1-2 0,0 5 1 0,-1 1-2 16,0 2-3-16,-2 2-1 0,3-1-7 16,-3 3-2-16,-1 1-8 0,1 4-8 0,-3-2-2 0,0-1-7 15,4 1 1-15,-1-4 0 0,1 1-2 16,1-2 1-16,2-2-3 0,0 1 0 0,-1-3-1 16,2-5 1-16,-1 3 1 0,0-5-2 0,0-3 1 15,0 1-2-15,1-4 1 0,0-1 3 0,1-1-2 16,-2-1 1-16,0 0-2 0,1 1-2 15,-1-1 1-15,1 0 2 0,1-1 1 16,-2-2-2-16,2-1-6 0,0-4-13 0,4 1-22 0,1-4-33 16,-2 1-60-16,-2 1-77 0,3 1-142 15,-3 4-443-15,3 3-814 0</inkml:trace>
  <inkml:trace contextRef="#ctx0" brushRef="#br0" timeOffset="221877.198">20523 15694 317 0,'-1'-2'455'0,"-2"-2"-76"0,1 0-72 0,0 1-11 16,4 1-34-16,-2 0-61 0,1 0-48 0,2-1-49 15,-1-1-19-15,7 1-13 0,1-1-4 0,1 0-6 16,1 2-9-16,5 1-10 0,-4 1-10 15,1 1-7-15,2 3-9 0,-6 2-2 0,1-1-3 16,0 6 1-16,-2-3 2 0,0 8-4 0,-2-2 0 16,-2 3-2-16,-1 1-2 0,-4 1 11 0,-2 1-2 15,-1 1 3-15,-6 1-4 0,0-2-4 16,-3 1-1-16,1 1 0 0,-1-4 8 0,-4-2-5 16,3-1 2-16,0-2-2 0,0-5-7 0,1 0 7 15,2 2-1-15,3-6-1 0,2 1-1 0,0-2-5 16,2-1-1-16,1-1 1 0,2-1 3 15,0 0-1-15,0 0-2 0,1-1-1 0,-1 1-3 16,1-1 7-16,2 0 1 0,2-2 1 0,-1-2 2 16,3 0-10-16,3-2-1 0,-1 0 0 0,3 2 1 15,1-1-2-15,0 1 3 0,0 0-4 16,1-1-3-16,-1 3 5 0,1 0-5 0,1 0 0 16,-2 0 1-16,0 1-11 0,-1 0-8 0,1 1-13 15,2 0-22-15,-4 0-32 0,3 0-50 16,1 1-53-16,-2-2-92 0,1 1-203 0,0-1-420 15,2 0-174-15</inkml:trace>
  <inkml:trace contextRef="#ctx0" brushRef="#br0" timeOffset="228165.7807">19095 15784 1 0,'-3'0'0'0,"2"-1"0"15,-2 0 0-15,1-1 52 0,1 1 254 0,-1-1-47 16,1 0-49-16,1 1-34 0,-1 0-21 0,1 1-26 15,0 0 3-15,0-1 10 0,0 1 10 0,0 0 5 16,0-2-8-16,0 2-11 0,-3 0-15 16,3-2-11-16,0 2 0 0,-2-2-8 0,1 2-9 15,-3-1-1-15,3-1-11 0,-3 1-5 0,1-1-9 16,0-1-5-16,3 2-10 0,-3-1-4 0,1 2-7 16,0-3-10-16,2-1 2 0,-1 1-12 0,2-1-4 15,1 2-7-15,-1 1-9 0,1-4-2 0,2 1-1 16,1-1 0-16,0-2 0 0,4 2 2 15,1 0-2-15,1 0-2 0,1-1 8 0,1 4-7 16,2 0 3-16,-3 0 2 0,0 2-10 0,0 3 6 16,0-1-2-16,-3 3 1 0,1 1-1 15,-1 1 2-15,-2 1 2 0,0 3-3 0,-3 1 6 16,0 2-5-16,-3 3 4 0,-1 0 1 0,-2 5-3 16,-2 1 4-16,-1 0-5 0,-2-1 1 0,-1 1 2 15,2-2-1-15,-4 1 0 0,3-1-2 16,-3 1-2-16,1-2 0 0,0-1 1 15,2 1 3-15,-2 1-5 0,-1-2 5 0,-1 1-5 16,1-2-2-16,-1-3 8 0,1 2-6 16,1-4 3-16,0-1-2 0,1 0-1 0,0-3 1 0,1-2 0 15,-2 0 4-15,4-1-3 0,2-2 2 0,2-3-1 16,1-1-4-16,0 0 3 0,1-1-3 16,1-1 0-16,-2 2 1 0,1 0 1 0,2-1 1 15,0-1 3-15,6-3 1 0,-2-1-1 0,4 2 2 16,2-3-2-16,2 1-4 0,1 0 4 0,1 0-3 15,1 0 3-15,1-2-1 0,-1 3-4 16,0 1 4-16,2 0-5 0,-2 2 4 0,2-1 1 16,-2 3-2-16,-3 2 2 0,0-1-5 0,0 0 2 15,-3 1 1-15,1-1 0 0,-2 2 1 0,-3-2-3 16,0 0 3-16,-1 0-2 0,0 1 3 0,-4-4 2 16,0 2-3-16,-1 0 1 0,0-1-4 15,-2 1 0-15,1-1 1 0,-1 1 2 0,2-2 3 16,1-1-4-16,-1 1 2 0,0 0-6 0,2-3-3 15,-1 0 0-15,1 1-14 0,-2-2-13 0,5 2-29 16,-5 1-44-16,4-4-48 0,-2 2-59 0,3-1-127 16,0-3-342-16,-1 4-719 0</inkml:trace>
  <inkml:trace contextRef="#ctx0" brushRef="#br0" timeOffset="228651.8306">19651 15776 1060 0,'-2'-3'444'0,"-1"-4"-40"0,-3 1-85 0,3 0-41 0,0 4-54 16,-2 1-52-16,2 1-48 0,0 1-33 16,-1 1-31-16,0 3-19 0,-1 2-3 0,-1 8-8 15,-3 1 8-15,2 1-4 0,-1 3-5 0,2 0-2 16,0 1-6-16,1 1-6 0,0-2-4 15,5 1-6-15,0-3-2 0,5-2-1 16,0-1 2-16,3-5-2 0,2-2 0 0,2 0-2 16,4-4 2-16,0-3 4 0,4-2-3 0,0-1 4 15,1-3-6-15,0-3-1 0,2 2 2 0,-3-3 0 16,1-2 3-16,-4 1 1 0,1-2-1 0,0-3-3 16,-4 1-1-16,3-4 2 0,-4 5-1 0,-1 0 3 15,-2 1 0-15,-2 3-5 0,0 0 4 16,-5 1 1-16,-1 1 3 0,1 1 4 0,-3 3 0 15,0 1-1-15,0 0 1 0,0 1 1 0,0 1-1 16,0 0 2-16,0 1-6 0,0 3-7 0,-1-3 1 16,2 2-2-16,-1 2 8 0,1 2 5 15,2 2-2-15,-2 4-1 0,-1-1-4 0,1 5 1 16,2 0-1-16,-2 3 3 0,-1 3 1 0,1 2-4 16,-1-2-4-16,1 2-1 0,-1 0-3 15,0 0 10-15,0 4-3 0,-1-1-2 0,0-1-3 16,-2-4-12-16,2-3 3 0,0 0-2 0,1-4-5 15,0-1-13-15,1-3-14 0,0 0-32 0,2-3-34 16,1 0-52-16,-1-2-99 0,6-4-304 0,0-1-1100 16</inkml:trace>
  <inkml:trace contextRef="#ctx0" brushRef="#br0" timeOffset="229515.3893">21140 15777 57 0,'3'-3'411'0,"-1"-5"-43"16,4 3 9-16,-3 0-9 0,-1 1-42 0,0 2-77 15,-1 1-65-15,-1-1-41 0,0 1-24 0,0-1-13 16,-1 1-6-16,1 1-7 0,-2 1-11 0,1 1-18 15,0-1-16-15,-1 1-14 0,-2-1-14 16,0 3-5-16,-5-1-2 0,2 5-3 0,-4 1 5 16,-1 1 1-16,1 3 5 0,-1 1 7 0,-1 2-10 15,1 0-3-15,2 0-4 0,0-1-3 16,5-2-3-16,2 1 3 0,0-4-5 0,3 1-4 16,3-3 6-16,0 1-4 0,2-1 4 0,2-1 4 15,4-3-3-15,3 0 3 0,0-1-4 0,1-2-3 16,1 0 4-16,3 1-1 0,-3-1 1 15,-2 2-4-15,4-1-1 0,-6 0-2 0,-2 2 3 16,1 2 1-16,-5-2 1 0,-2 2-1 0,-1-1-2 16,1 3-2-16,-4-2 7 0,0 0-1 15,-2 1 3-15,0 1 3 0,-1 0-5 0,1-1 0 16,-3 0-1-16,1-1 2 0,-3-1-2 0,2 0 0 16,-2 0-3-16,2-2-4 0,-1 0 2 15,-1 0-1-15,0-2 2 0,1 2-3 0,-1-3-9 0,3 0-10 16,-4-3-20-16,2 2-30 0,1-2-44 0,-4-2-61 15,5 0-111-15,-4-1-313 0,-2 1-649 16</inkml:trace>
  <inkml:trace contextRef="#ctx0" brushRef="#br0" timeOffset="229692.0288">21174 15697 706 0,'10'-10'395'0,"4"-1"-40"0,8-6-71 16,2 2-54-16,-2 3-71 0,-1 2-72 0,3 2-43 16,-3 1-21-16,1-1-15 0,1 2-11 0,-1 1-19 15,-1 0-72-15,2 1-297 0,0-2-598 0</inkml:trace>
  <inkml:trace contextRef="#ctx0" brushRef="#br0" timeOffset="230059.0433">22166 14970 1384 0,'1'-1'281'0,"1"-2"-17"0,-1 0-17 0,1 0-10 0,0 1-15 15,0 1-40-15,-2 2-39 0,1-1-43 0,-1 2-20 16,0 1-11-16,1 0-12 0,-1 6-3 0,0 3-3 16,0-1-6-16,-1 7-3 0,0 2-3 15,-1-2-9-15,0 2-5 0,1 1-2 0,1 0-5 16,-1 2-5-16,1 0-4 0,-1 1-4 15,0 1-2-15,-1 0-2 0,-3 3 2 0,2 2-3 0,0 1 0 16,-2 0-5-16,1 1-12 0,-3-1-8 16,3 0-23-16,-2 3-33 0,-3-2-50 0,5 2-86 15,-2-1-131-15,4-1-590 0,-1-2-705 0</inkml:trace>
  <inkml:trace contextRef="#ctx0" brushRef="#br0" timeOffset="230792.0235">21944 15838 2248 0,'0'-5'291'16,"0"-2"-110"-16,1-1-47 0,3-2 1 15,3 4-19-15,1 2-23 0,-2 0-29 0,2 4-22 16,1 0-8-16,-1 3-1 0,3 0-6 0,0 2-2 15,-1 2-7-15,2 1-6 0,-2 1 0 16,1-1-2-16,-1 4 0 0,-2-2-2 0,1 3-3 0,-2-1-2 16,0 4-1-16,-1-2 5 0,-4 0-6 15,2 0 5-15,-2 0-4 0,-2-1-4 0,-2 4 8 16,-1-2-4-16,1 0 2 0,-3-2 1 0,-2 0-1 16,0-3-1-16,2 2-1 0,-1-4 2 15,2 2-2-15,-2-3-2 0,2-1 2 0,0-2-4 16,2-2 6-16,2 1-4 0,-2-2 0 15,2 0 1-15,0-2-6 0,0 1 1 0,2 0-3 0,0 0 3 16,5-1-1-16,-3-1 4 0,4-1 1 16,3-2-4-16,6-2 1 0,-3-3-8 0,4 2-6 15,3-2-8-15,-2 0-21 0,2-1-19 0,0 0-26 16,0-1-25-16,4-1-19 0,-1 0-14 16,-1 0-10-16,-1 2-21 0,2-2-20 0,-2 2-26 15,-2-1-11-15,-1 2 15 0,-3-1 25 0,1 2 47 16,1-3 45-16,-4 0 38 0,3 2 36 0,-5-1 18 15,4 1 24-15,-4 0 30 0,-1 2 39 16,-1 1 50-16,-1-1 47 0,-4 1 38 0,2 2 9 0,-5 0-1 16,4 0-16-16,-5 3-18 0,-2 1-11 15,0-1-20-15,-4 2-21 0,2 0-34 0,-3 0-29 16,0 3-23-16,-4 1-13 0,-5 5 5 0,2 2-4 16,-6 3 1-16,5-1-5 0,-4 3-8 15,-1 3 1-15,6 1-11 0,-4 0 0 0,5 0-3 16,1 1-7-16,0 0-1 0,2 4-4 0,2-2 1 15,6 3-8-15,1 0 7 0,1-4-2 0,6-1-6 16,1-3 10-16,1-3-9 0,-1-4 1 16,2-1 2-16,1-4-4 0,2-1 2 0,-3-4 0 15,1 1 1-15,0-4-1 0,-1 1 5 0,1-3 1 16,-2-3-4-16,1 0 8 0,0-1-7 0,-4-4 3 16,2 3 3-16,0-3-7 0,-5-1 6 15,4-2-4-15,-5 1 0 0,-2 2 1 0,0-1 1 16,-3 0 2-16,-3 3-3 0,3-2 2 0,-4 1-6 15,1 1 0-15,-2 2 0 0,-3 2-18 16,2-2-3-16,-1 2-17 0,0-1-29 0,1 2-43 0,0-1-88 16,4 2-311-16,-1 1-1085 0</inkml:trace>
  <inkml:trace contextRef="#ctx0" brushRef="#br0" timeOffset="231149.4262">23177 14963 515 0,'1'-9'468'0,"-1"0"-72"0,3-4-22 16,-2 6-34-16,0 3-40 0,0-1-41 0,-1 4-49 16,0 1-49-16,0 1-44 0,-1 2-46 15,0 1-19-15,0 4-5 0,-3 5 4 0,3 6 5 16,-3 4-9-16,-1 3-11 0,3 1-9 16,1 2-8-16,0 1-5 0,0 4-2 0,1-1-1 15,0 2-4-15,0-1-2 0,0 2-5 0,1-1-3 16,1 1 0-16,-1-1-13 0,3-2-7 0,-2 2-20 15,0-4-33-15,0 1-44 0,-2 0-66 0,0 1-92 16,0-1-255-16,0-2-599 0,0 1-49 0</inkml:trace>
  <inkml:trace contextRef="#ctx0" brushRef="#br0" timeOffset="231885.326">23043 15923 1037 0,'-2'-1'592'16,"-3"-2"-227"-16,2-2-86 0,1-1-20 0,2 4-56 16,2-2-53-16,-2-1-51 0,3-1-28 15,3-2-10-15,1 1-12 0,5-1 1 0,1-3-3 16,5 4-3-16,0-1-5 0,3 0-6 0,-1 1-3 15,0 2-14-15,-4 2 3 0,0 2-6 16,-3 2-7-16,-3 2 9 0,-2 2-10 0,0 2 3 0,-3 2-1 16,0 2-3-16,-3 3 3 0,-1 1-2 15,-3 6 3-15,-4 0-4 0,-3 3 0 0,-1 1-1 16,-1 2-6-16,-2-1 6 0,-4 1-7 0,3 0 4 16,-3-4 1-16,6-2-4 0,-2-4 4 0,3-4-3 15,0-4 1-15,2-3 2 0,6-1 0 0,0-3 0 16,3-1-3-16,1 0 2 0,-1-1-1 15,5-1 4-15,0-1 2 0,2-2-4 0,1 0 2 16,1-2-3-16,1-1 0 0,0-3 5 0,-2 3-3 16,-1 3 0-16,-4 1-3 0,2-1 3 15,-2 0-3-15,-3 0 2 0,0 2 3 0,3 2-5 16,-4-1 5-16,0 2-3 0,-4 1-1 0,3-5 5 16,0 4-6-16,1 0 3 0,0-1-2 0,0 4-2 15,-1-3-1-15,1-1-1 0,-1 1 5 16,1 0-2-16,-1 1 0 0,1 0 0 0,-1-2-3 0,1-2 3 15,1 4-1-15,-1-2 1 0,1 0-2 16,0 2-2-16,-1-2 1 0,1 1 0 0,-1-1 6 16,0-1-3-16,0 1 2 0,0 0-1 0,0 0-3 15,0-1 6-15,0 1-3 0,0 0 3 16,0 1-1-16,0 0-3 0,0 0 3 0,-1-1-4 16,1 0 6-16,0-2-1 0,0 3 0 0,1-1-2 15,-1 0-3-15,0 0 2 0,0 0-4 16,0-1 4-16,0 1 0 0,1 1-2 0,4 0 1 15,-3 0 0-15,3-1 2 0,2 2 3 0,1 0 0 16,1 1 0-16,3-2-4 0,0 2 2 0,1-1-2 16,4 0 2-16,-1 3 2 0,-2-2-4 0,5-1 2 15,-5 1-3-15,3-1 1 0,-5-3 2 16,0 3-2-16,-3 0 2 0,0-2-3 0,0 1-3 16,-1-1 1-16,-4 0 0 0,2 0 2 0,-3 1-3 15,-1-2 0-15,-1 1-7 0,2-1-6 16,-3-2-7-16,0 2-21 0,0-3-29 0,0 1-41 15,-3-1-65-15,3-4-117 0,0 1-435 0,0-1-895 16</inkml:trace>
  <inkml:trace contextRef="#ctx0" brushRef="#br0" timeOffset="232188.5162">23541 15834 2168 0,'0'-4'295'0,"2"-1"-89"16,5-6-26-16,0 2-35 0,0-1-22 0,7 2-29 15,0 0-20-15,2 2-18 0,1-1-12 16,3 3-6-16,-1 3-7 0,1 1-1 0,-1 2-8 16,-6 3-2-16,-3 2-6 0,0 1 0 0,-2 2 5 15,-2 4-3-15,-2 4 0 0,-2 1-7 0,-2 5-5 16,-2 1 1-16,1-1-1 0,-5 1 3 15,3-2-4-15,-1 1 0 0,-1 0-3 0,1-1-2 16,-3-2 2-16,4 2-9 0,-4-2-8 0,3 0-14 16,-4-2-18-16,-1-3-21 0,1-1-29 0,2-4-50 15,-2-3-82-15,-2 3-128 0,2-6-584 16,0 1-671-16</inkml:trace>
  <inkml:trace contextRef="#ctx0" brushRef="#br0" timeOffset="232379.8196">23684 15988 1926 0,'9'-1'375'0,"2"-2"-119"0,7-2-40 16,1 1-29-16,-2 1-56 0,2-1-45 16,1 2-39-16,-2 1-20 0,3 1-15 0,0 0-12 15,-1 0-6-15,5-2-18 0,-1 1-39 0,-1 0-88 16,2-4-189-16,-1 1-739 0,4-1-520 15</inkml:trace>
  <inkml:trace contextRef="#ctx0" brushRef="#br0" timeOffset="232795.9723">24679 14698 448 0,'-2'-5'735'0,"-1"1"-198"16,-2-2-97-16,4 2-84 0,1 3-90 0,0 0-82 15,0 2-69-15,-1 0-41 0,1 2-15 16,0 1-1-16,0 4 4 0,1 6 2 0,-2 4-7 16,1 4-12-16,-1 1-6 0,-2 4-9 0,2 2-4 15,-1 4-4-15,1 5-12 0,1-3 0 0,-2 6-6 16,1 1-1-16,-3 2 0 0,2 0-3 0,1-3-1 15,1 1-7-15,1-3 0 0,1 1-15 16,1 1-15-16,-2-4-27 0,-1 1-42 0,-1-4-55 16,-5-2-90-16,4 1-191 0,-5-3-608 0,2-1-437 15</inkml:trace>
  <inkml:trace contextRef="#ctx0" brushRef="#br0" timeOffset="233502.7202">24395 15838 2210 0,'0'-4'232'0,"3"-2"-43"0,2-3-33 0,3-2-9 16,0 2-18-16,3-1-31 0,0 4-26 15,0 0-14-15,1 3-7 0,2-1-6 0,1 2-9 16,-2 2-11-16,1 4-4 0,0 0-8 0,-2 3 2 15,-1 4-4-15,-1 2-7 0,-3 3 5 0,-3 3-6 16,-1 0 3-16,-1 4 6 0,-6 2-8 16,2 3-1-16,-2 0-5 0,-4 0-4 0,-3 1 6 15,2-1-1-15,-1 2-2 0,0-5-2 16,2-1-6-16,1-9 2 0,3-2 2 0,2-3 3 0,2-5-2 16,1-2-3-16,1-2-4 0,7-5 2 15,1 0 5-15,5-5 4 0,8-5 3 0,0 0 0 16,6-6-2-16,-1-1-1 0,-2-1 3 0,3 1 1 15,-5-1-2-15,2-1 7 0,-5 7-5 0,0-4 1 16,0 4 6-16,-3 2-1 0,-1 0 5 16,-3 1 1-16,-2 6-1 0,-4 0-2 0,-3 3 2 15,-2 3 5-15,-2 0-5 0,-1 2 2 0,0-1-7 16,0 1-7-16,-1 2 3 0,2 2-1 0,0 1 3 16,1 4 0-16,5 1-4 0,-4 2 0 0,4 2-2 15,-1 1 2-15,1 3-1 0,2 1 1 16,0-2-2-16,-3 4-3 0,0 1 4 0,1 0-6 15,-3 1 5-15,-3 0 2 0,1-2-7 16,-4-3 1-16,0-2-3 0,-4-3-1 0,-1 0 3 16,-3-2 3-16,-4-1 0 0,0-2-2 0,-5-2 4 15,2 0-2-15,-1-4 2 0,1 0 5 0,1-3-6 16,3-2 1-16,2-2-1 0,2-3 0 16,6-2 3-16,-1 0-2 0,3-4 0 0,4-5-4 0,1 1-2 15,4-4 0-15,5-1 3 0,3-1 5 0,5-3-4 16,3-4 5-16,4 0-5 0,-1 0-1 15,1 4 3-15,-1 0 2 0,-3 2 2 0,0 3-2 16,-9 2 1-16,1 4-1 0,-4 0 4 16,-5 3 5-16,-2 4 0 0,-4-1 4 0,-2 2-4 15,0 2-4-15,-5 0 4 0,0 0-5 0,-2 1 0 16,-5-1-1-16,-1 2-5 0,0-1-1 0,-6 1 1 16,-1-1 1-16,0 1-1 0,-1-3 0 15,-2 1-2-15,1-1-9 0,2-1-11 0,0-1-24 16,2 0-32-16,9 1-56 0,3-5-136 0,4 1-581 15,9-3-870-15</inkml:trace>
  <inkml:trace contextRef="#ctx0" brushRef="#br0" timeOffset="233938.3212">25739 14778 1 0,'-1'-6'641'0,"-1"-4"-19"0,2-1-105 16,-1 0-111-16,0 4-88 0,0 1-86 0,0 3-51 0,1-2-38 15,-3 2-32-15,6 3-30 0,-3 0-27 16,0 0-23-16,0 0-8 0,0 5 4 0,0 1-2 16,0 4 7-16,0 5 0 0,-3 4-6 0,1 4 3 15,2 1-2-15,-3 4-2 0,0 2 1 16,0 1-6-16,-1 6-5 0,-1 1-4 0,0 5-1 15,-4-2-8-15,5 2 1 0,-2-1-4 0,4-3-5 16,-2 3 2-16,0-1-7 0,2-1-12 16,0-1-19-16,-4-2-27 0,6-3-36 0,-2-5-43 15,0 3-69-15,-1-4-137 0,-1 1-532 0,1-1-741 16</inkml:trace>
  <inkml:trace contextRef="#ctx0" brushRef="#br0" timeOffset="234531.6657">25530 15845 1687 0,'3'1'556'0,"3"-1"-337"16,2 0-50-16,5 1 25 0,0 1-24 0,5 1-42 16,-3 1-40-16,3 5-26 0,-1-1-14 15,-4 2-9-15,0 4-9 0,-1 0 0 0,-3 3-7 16,-2 0-6-16,2 4-2 0,-7 1-5 0,0 1 0 15,-2 2-1-15,-2 2 1 0,-2-1-3 0,-4 2-5 16,-1-4 1-16,-1-1-6 0,-3-1 1 0,-2-2 3 16,1-1-6-16,2-4 3 0,1-4-3 15,2-3-3-15,2 0 3 0,6-3-8 0,1-5-1 0,1 0-5 16,5-4 3-16,1-2 4 0,8-4 5 16,3-2 6-16,4-4-4 0,4-3 3 0,2 0-2 15,2-2 0-15,1-1 6 0,1-3-2 16,0-3 4-16,0 1 0 0,-3-3 4 0,1 2 0 15,-1 2 3-15,-4 1 5 0,-2 1-6 0,-4 2 10 16,-3 3-2-16,-2 0-2 0,-5 3 11 0,-2 1-5 16,-2 5 3-16,-3 1-2 0,-2 0-3 0,-2 3 0 15,-3 1-3-15,-1 3-3 0,-2 3-9 16,-3 0 3-16,-6 5-4 0,-3 1-1 0,-6 3 6 16,-1 1-9-16,-3 1 2 0,5 1 1 0,2 1-5 15,6 2 2-15,2-1-3 0,7 0 0 16,4 0-2-16,4-1 3 0,4-1-3 0,4-2-2 15,5-2 11-15,3-1-8 0,6-3 4 0,3-3 5 16,1-2-10-16,3-1 2 0,-2-3-3 0,-2 1 2 16,-3 1 0-16,-3-3 6 0,-4 3 1 0,-4-1-4 15,-2 1 5-15,-3 2-7 0,0 0 2 0,-2 2 4 16,0 1-8-16,-3 0 10 0,0 5-6 0,-2 2 2 16,-1 2 7-16,-2 3-6 0,-2 3 2 15,-2 4-4-15,1-1 0 0,-2 1-2 0,-1 0 1 16,1-3 2-16,1 2-12 0,1 0 5 0,1-1-12 15,1-1-18-15,1-2-12 0,0-2-30 16,0-1-33-16,1-1-74 0,3-2-155 0,1-3-770 16,3-2-578-16</inkml:trace>
  <inkml:trace contextRef="#ctx0" brushRef="#br0" timeOffset="234947.2733">27106 14583 239 0,'2'-7'684'15,"-1"1"-124"-15,0-2-115 0,2 3-85 0,-1 3-78 16,2-2-53-16,-3 1-38 0,0 3-45 16,0 0-44-16,-1 0-36 0,-1 0-29 0,1 2-9 15,-1 4-2-15,1 1 6 0,0 6 4 0,0 5-2 16,-4 4-6-16,1 6-7 0,0 3-3 15,1 1-3-15,-2 2-1 0,-1 6-4 0,-1-1-7 16,2 6 1-16,-2-2-8 0,1 4 2 0,1 3-1 16,-2 3-10-16,1 0-8 0,0-1-23 15,-5 5-32-15,5-1-48 0,-1-1-53 0,-1-2-85 16,0-4-210-16,1-1-590 0,-6-2-287 0</inkml:trace>
  <inkml:trace contextRef="#ctx0" brushRef="#br0" timeOffset="235370.4139">26768 15999 2461 0,'2'-9'243'0,"1"-4"-72"0,1-3-16 16,8 2-27-16,0 0-29 0,4 3-29 15,1 0-18-15,3 2-12 0,-2 1-7 0,2 1-10 16,-1 3-1-16,0 2-7 0,-3 3-8 15,-2 1 6-15,-1 5-11 0,-4 2 4 0,-3-1 1 16,-1 7-7-16,0 0 5 0,-5 2-4 0,0 2 0 16,-5 1 0-16,0 1 1 0,0 0 0 0,-1 4-3 15,-4-3 5-15,1-1-4 0,0-3 1 16,2-4 1-16,1 1-6 0,-2-4 5 0,2-1-2 16,2-1 2-16,3-4 1 0,1 3 0 0,1 0-2 15,3-1-2-15,1 0 2 0,4-3-4 0,-2 2 4 16,2-3 2-16,1 0-6 0,4 2 5 15,-3-2-4-15,0 3 3 0,-2-3 3 0,1 3-2 0,1 0 1 16,-5 3-3-16,0 0 0 0,-1-1 1 0,-2 3 1 16,-2-4 3-16,0 4-5 0,-2-1 4 15,0 1-3-15,-4 1 2 0,-1-4 5 16,-3 4-7-16,-2-2 4 0,-2 1-3 0,-3-1-3 0,0-1 2 16,-5 0-6-16,1-2 0 0,0 0-11 15,0 1-10-15,1-3-16 0,2-3-22 16,1-3-22-16,3-2-53 0,4-2-98 0,3-4-316 0,1-2-748 15</inkml:trace>
  <inkml:trace contextRef="#ctx0" brushRef="#br0" timeOffset="235688.9527">27454 16023 1614 0,'0'3'692'0,"-1"-1"-432"0,-2 4-90 16,-2 4 1-16,-1 3-12 0,-7 3-26 0,0 5-38 15,-4-2-26-15,-1 2-17 0,2 0-13 16,-1-1-8-16,5-2-8 0,1 2-10 0,3-1-4 0,6-2-4 16,2-3-3-16,2-4 2 0,6 1 0 15,4-3 0-15,4 0-3 0,2-2-3 16,1-2 1-16,3-3 0 0,0-3 3 0,1-2 1 0,-2-1 1 16,-1-3-6-16,-6-1-2 0,1-2 6 15,-4-3-5-15,-2 2 8 0,-1-3-1 0,-3 0-5 16,1-5 2-16,-3 1 0 0,-3-4 2 0,0-1 1 15,-3-2 1-15,-3-1 0 0,-2 6-4 0,-3-2 3 16,0 6-1-16,-6 3 0 0,-2 2-3 16,-6 4-4-16,0 0-7 0,-2 1-9 0,0 1-10 15,2-3-24-15,5 4-58 0,2 0-136 0,10 1-637 16,4 0-849-16</inkml:trace>
  <inkml:trace contextRef="#ctx0" brushRef="#br0" timeOffset="236137.0178">28613 14607 1786 0,'2'-7'333'0,"5"-2"-17"0,-1 1-57 0,1 0-61 16,0 4-47-16,-4 2-35 0,2 1-39 16,-3 2-20-16,-1 2-10 0,-1 4-11 0,0 3 11 0,1 5-5 15,-2 2-3-15,0 3-2 0,-1 3-7 16,-3 4-4-16,2 0-5 0,-2 6-1 16,-1-1-7-16,-2 1-1 0,-1 5 0 0,3 1-9 15,-1 1 2-15,-2 4-5 0,1 0-4 0,4 1 4 16,-3 1-8-16,5 0-6 0,-1 0-28 15,3 1-45-15,0-1-69 0,0-5-143 0,3 2-644 0,-1-9-782 16</inkml:trace>
  <inkml:trace contextRef="#ctx0" brushRef="#br0" timeOffset="236714.8285">28289 16057 1 0,'-3'-5'377'16,"-4"0"110"-16,4-3-48 0,0 2-17 15,2-1-100-15,1 3-96 0,1-2-60 0,2 1-40 16,0-2-19-16,6 2-13 0,0-1-12 0,2-1-10 16,4-2-3-16,5 4-12 0,1-1-6 0,4 3-4 15,-3 2-16-15,-2 2-6 0,1 2-8 16,-4 3-8-16,-4 1 1 0,-2 2-1 0,-3-1-3 16,0 2 0-16,-6 2-1 0,-2 1 0 0,-2 3 2 15,-6 2 5-15,-2 0-5 0,-2 0 1 16,-6-1-4-16,0-3-8 0,-1-2 11 15,-2 1-2-15,3-3 1 0,0-1 2 0,-1-1-4 0,4-1 0 16,1 1 2-16,3-3 2 0,5 1-8 0,2-4 2 16,2 2-4-16,2-3-5 0,2 1 10 15,3 2 1-15,2-2 3 0,6 0 2 0,3 1-3 16,4-2-4-16,2 1 0 0,-2 1 4 0,4 1-3 16,-6-3 1-16,-1 4-4 0,-4-2-4 15,-4 2 6-15,-1-1 1 0,-3 2 5 0,-2 2 4 16,-2-1-3-16,-2 2-1 0,-6 3 1 0,2-1 0 15,-3 1 5-15,-5 1-2 0,-1 0-2 0,-5-3-3 16,2 1-2-16,-6-1 2 0,2 1 1 0,0-3 7 16,-1-1-9-16,1 0-4 0,2-2-3 0,-2-1-2 15,2-2 0-15,3 0-2 0,0-2-8 0,6-1-19 16,0 0-18-16,2-3-28 0,5 1-53 16,2-5-108-16,3-2-319 0,4-5-1013 0</inkml:trace>
  <inkml:trace contextRef="#ctx0" brushRef="#br0" timeOffset="236956.3111">28826 16018 1589 0,'-1'1'950'0,"0"0"-758"0,0 1-63 15,1-1 6-15,1 4-10 0,-1 4-8 0,-1 1-21 16,1 5-22-16,-2-1-19 0,2 4-15 15,-1 1-2-15,1 1-15 0,0 2-4 0,0 0-5 16,-2 1-9-16,1 1-3 0,0 0-2 16,0 0-1-16,-4-2-10 0,2-1-18 0,1 0-38 0,-3-2-69 15,1-1-84-15,1-1-242 0,-3-5-1177 16</inkml:trace>
  <inkml:trace contextRef="#ctx0" brushRef="#br0" timeOffset="237406.477">29722 14427 1669 0,'0'-4'394'0,"2"1"-61"16,0-1-69-16,-1 3-65 0,0 1-61 16,-1 1-47-16,-1 3-26 0,1 3-10 0,-1 5 9 0,-1 2-1 15,-2 9-5-15,1 4-8 0,-3 4-8 0,2 1-8 16,-4 3-2-16,-1 4-1 0,0 7-10 16,-3 2-5-16,1 5-6 0,-1 6-11 0,-5 0 4 15,6 4-4-15,-2 1 0 0,-1-2 1 0,3 1-8 16,5-4-7-16,-2-1-9 0,0-3-11 15,4-5-23-15,-4-5-26 0,3-3-45 0,1-6-57 16,-1 1-88-16,1-4-241 0,1-1-586 0,-4-5-98 16</inkml:trace>
  <inkml:trace contextRef="#ctx0" brushRef="#br0" timeOffset="237849.4095">29398 15856 2070 0,'2'-5'253'0,"1"-3"-60"0,1-2-31 15,5 0-25-15,5 1-30 0,0 1-34 16,0 1-22-16,4-1-13 0,3 1-5 0,-1 3-2 16,1 0-5-16,1 2-4 0,-4 2-9 0,2 2 0 15,-5 3-3-15,-3 1-2 0,-4 4 2 0,0-1-4 16,0 3 3-16,-5 0-3 0,1 4-1 0,-5 3 4 15,-4-1-3-15,-4 3 2 0,-1-3-1 16,-1 1-2-16,-1-2-2 0,1-1 3 0,-6 0 2 16,6-4-3-16,0 3 1 0,-1-4-2 0,3-1-5 15,1 0 4-15,5-2-2 0,1-2 1 0,0-1-2 16,6-2-1-16,-1-1 2 0,4 1 0 16,1-2 4-16,3 3-1 0,-1-2 1 0,1 0 1 15,1 0-4-15,-2 1 3 0,0 1-3 0,-1 0 2 16,-5 1 1-16,2 0-2 0,-4 1 3 0,0 3-1 15,-2 1 5-15,-1 2 0 0,0 3 3 16,-5 3-2-16,0-2-4 0,-4 1 3 0,-2-2-5 16,-5-2 1-16,1 1-1 0,-3-2-8 0,0 1 2 15,-4-3-8-15,2-2-2 0,2-1-1 0,1-2-6 16,0-2-4-16,3-3-15 0,3-4-16 0,6-2-41 16,0-4-52-16,6-3-81 0,5-3-182 15,1-4-505-15,7-4-607 0</inkml:trace>
  <inkml:trace contextRef="#ctx0" brushRef="#br0" timeOffset="238077.6159">29853 15890 83 0,'19'-3'860'0,"3"-1"-219"0,1 0-166 15,-5 2-101-15,-4 5-122 0,-3 0-73 16,-3 3-53-16,-1 0-26 0,2 3-22 0,-4 0-15 16,-1 4-7-16,-3 2-12 0,-2 2-3 15,-3 2-5-15,-2 3-10 0,-5-1-4 0,1 2-7 16,-1 1-3-16,-1-2-6 0,-2-2 2 0,3-4-5 15,4-3-4-15,1 0 6 0,1-3-5 16,3-2 0-16,2-1 1 0,2-3-9 0,4 0 2 0,3-4-1 16,4 0-1-16,5-1-1 0,4-5-6 15,7-3-13-15,3-1-20 0,0-3-19 0,7 2-44 16,6-5-66-16,-1-2-128 0,2-5-552 16,2-4-781-16</inkml:trace>
  <inkml:trace contextRef="#ctx0" brushRef="#br0" timeOffset="239018.026">30788 14380 1 0,'0'0'0'15,"-1"0"363"-15,1-1 200 0,-1 1-125 0,1 1-128 16,0 0-95-16,0 0-70 0,-1 1-41 16,0 2-10-16,0-1 2 0,-5 2-2 0,5 1-1 15,-2 1-8-15,-2 2-11 0,3-1-14 0,0 2-15 16,1-3-14-16,1 0-4 0,1-1 8 0,2 0 0 16,2-2 4-16,0 2-1 0,6-3-9 15,-1 2-1-15,4-1-6 0,2-1-3 0,4-1-4 16,1-1-4-16,6 0-2 0,3-1-3 15,3-1 1-15,3-1-3 0,0 0 2 0,1-3 1 0,-2 0-4 16,4 2 3-16,0-1-3 0,2 0 0 0,0 2 2 16,0 0-1-16,1-2 1 0,1 3 0 15,4-3 1-15,0 3 1 0,0 0 1 0,2-1 2 16,1 2-3-16,2-1 1 0,-1-1-3 0,2 1-3 16,4 1 6-16,-5-1-1 0,-1 1 0 0,2 1-1 15,3-2 1-15,-3 1-6 0,-1 1 2 16,-1-1 2-16,5 0-5 0,-5 0 5 15,1 0-3-15,-1-1-3 0,0 1 3 0,1-1-3 0,0 0 2 16,-1 0 1-16,-1-2-3 0,-1 3 0 0,-5 0-3 16,3 0 4-16,-4 2-1 0,-1-2 23 0,-19 1-2 15,5-1-3-15,-1 1 2 0,6-1-23 16,0 0 2-16,7 1 1 0,0-1-4 0,5 0 2 16,-2 0-4-16,2 0 4 0,-1 0-2 15,1-1 5-15,-2 0-4 0,-2 0-1 0,-4 1 5 0,-2-2-3 16,0-1 5-16,-3 1 3 0,-1-1-4 15,-1 2 5-15,-6-2-5 0,-24 3 1 0,28-3 9 16,-28 3 1-16,29-3-4 0,-29 3-5 0,28-3-5 16,-28 3-7-16,31-6 1 0,-31 6 4 0,31-5-4 15,-31 5 2-15,31-3-2 0,-31 3-1 16,30-5 2-16,-30 5 2 0,8-3 0 0,-8 3 0 16,0-5 5-16,0 5-5 0,0-3 2 0,0 3 5 15,0 0-9-15,0-3 41 0,0 3-9 16,0 0-14-16,0 0-16 0,0 0-66 0,0-1-36 15,0 1-48-15,0 0-81 0,0 0-188 0,0 0-691 16,0 0-121-16</inkml:trace>
  <inkml:trace contextRef="#ctx0" brushRef="#br0" timeOffset="239476.7817">30966 14403 1746 0,'-1'-2'382'0,"-3"-2"-72"16,3 2-83-16,-1 1-49 0,-1 1-46 15,-2 0-44-15,0 3-34 0,-3 2-18 0,-2 2-15 16,-1 5 7-16,-6 3-2 0,4 2 1 16,-5 4 0-16,1 0-3 0,4 0-4 0,1-1-6 15,0 1 1-15,1-1-10 0,2 1 0 0,1 0-1 0,-1 1-8 16,5 2 0-16,-2 1-11 0,4 0-20 16,0 0-41-16,-2 1-69 0,2 2-104 0,1-2-302 15,0 2-1064-15</inkml:trace>
  <inkml:trace contextRef="#ctx0" brushRef="#br0" timeOffset="239965.4261">30525 15363 697 0,'-2'-1'835'0,"0"-2"-529"0,0-1-44 16,5 0-26-16,3 0-51 0,-1-2-54 0,4-1-28 16,1-1-15-16,1-2-7 0,7 1-8 0,-3 1-10 15,5-2-5-15,-1 2-12 0,1 2-7 0,0 1-7 16,-2-1-8-16,-5 5-3 0,-2 0-8 16,-1 3-3-16,-1 2-4 0,-1 1 0 0,-5 1 1 15,3 1 0-15,-4 2 1 0,-2 0 0 0,-1 2-1 16,-1-1 2-16,-4 2-2 0,2 2 0 15,-5 3-2-15,1-2-1 0,-2-1-1 0,0 2-2 16,-1-3 4-16,-1 2-4 0,2-2 2 0,0-1-3 16,1-1-2-16,1-4 5 0,4 2-3 0,-1-1 2 15,4-2-1-15,1 2-4 0,0-4 2 0,1-1-1 16,3-2 4-16,-1 0-1 0,1 1 4 0,4-1-1 16,1 1-3-16,0-2 2 0,0 1-1 15,0 2 3-15,-3 0-2 0,2 0-3 0,-2 1 2 16,-1 0-1-16,1 0 1 0,-3 2 2 15,-1-2-2-15,-1 1-2 0,0 2-1 0,-2 1 2 16,0-2 0-16,-1 2 2 0,-5 1 0 0,2 0-3 16,-3-2 2-16,-3 3-3 0,-1-4-1 15,-3-1 0-15,3 1-10 0,-2 1-3 0,-2-5-15 16,6-1-13-16,-1 1-22 0,1-4-29 0,6 0-49 16,-2-2-108-16,5-6-322 0,2 1-789 0</inkml:trace>
  <inkml:trace contextRef="#ctx0" brushRef="#br0" timeOffset="240320.7641">30998 15320 1229 0,'3'0'516'0,"2"-2"-152"0,0 0-61 16,-3 2-75-16,2 0-77 0,-2 3-45 16,-1-1-28-16,-1 2-11 0,0 3-15 0,-1 2-9 15,-1 0-8-15,-3 2-8 0,2 1-3 0,-3-1-9 16,2 2-6-16,-5-2-5 0,1 0-2 0,4 0 0 15,-3-1 0-15,4-1 0 0,-3 0-4 16,4-1 2-16,2-2-2 0,0 0 2 0,1 0 1 16,4-2-2-16,0 0 0 0,1-1-3 0,2 1 1 15,3-2 3-15,0 1 4 0,0 3 0 0,1-1 2 16,-1-2 3-16,0 1 0 0,0 0 4 16,-2-1 4-16,1 4-5 0,-3-2 5 0,-3 1-1 15,2 2-4-15,-4-2 7 0,-2 2-3 0,0 0 0 16,-1 2 0-16,-1 1-3 0,-4-1-1 15,-2 0-2-15,2-2 1 0,-4 2-2 0,0-3-4 0,0 1-3 16,0-3-11-16,-2-1 3 0,2-1-3 16,0 0 0-16,0-3 0 0,0 2-16 0,3-4-18 15,1 2-26-15,4-5-60 0,2-1-107 0,5-5-259 16,-1-3-632-16,5-4-201 0</inkml:trace>
  <inkml:trace contextRef="#ctx0" brushRef="#br0" timeOffset="240589.5144">31790 14518 2084 0,'2'-4'272'0,"-1"-5"-37"16,5 1-2-16,-4 5-27 0,-1 0-53 15,0 5-46-15,-2-1-38 0,1-1-28 0,-1 1-18 16,1 1-4-16,-1 4-3 0,0 5 4 0,-2 2 3 15,-1 7-1-15,0 2 2 0,-2 4-2 0,-1 2-1 16,3 4-6-16,-3 0-3 0,3 4-4 16,-3 0-2-16,3 0 3 0,-2 3-7 0,3 3-1 15,-4 2-4-15,2 2-7 0,-1 0 5 16,-3 0-11-16,-1 1-18 0,4-1-22 0,-3 2-54 0,1-2-73 16,-1-4-124-16,1 0-474 0,3-6-901 15</inkml:trace>
  <inkml:trace contextRef="#ctx0" brushRef="#br0" timeOffset="241037.3298">31476 15583 1358 0,'2'-4'616'0,"-1"-3"-341"16,6 0-87-16,3 2-16 0,2-3-32 15,0 2-23-15,5 0-28 0,1 0-14 16,-2 1-11-16,3 2-8 0,0 1-13 0,1 1-8 16,-7 2-11-16,3 0-11 0,-7 1 2 0,1 4-3 15,-5-1-2-15,-2 1 4 0,-1 2-8 0,-2 2 0 16,-4 0 1-16,2 4 1 0,-6-1 0 16,1 2 1-16,-3 0-3 0,0-4-11 0,-4 3 5 0,3-3-3 15,0 0 1-15,6-1 6 0,-3-2-5 16,1 0 2-16,4-1-3 0,-4-1 2 0,7-1 0 15,-1 0 0-15,2-3-1 0,0 0-3 0,6 1 4 16,-4-1-1-16,5 1 5 0,0-1 1 16,2 2-3-16,0 0 3 0,0 0-4 0,0 0 1 15,-1 1 2-15,-4 1 1 0,3 1-1 0,-5 0-1 16,2 0 1-16,-4 1-1 0,0 3 4 0,-2 1 2 16,-4-2-4-16,2 1 3 0,-5 1-4 15,2-3-1-15,-3 1 6 0,-4-1-1 0,0-4-1 16,-1 2-5-16,-2-2-2 0,1 0-4 0,0-2-2 15,1-1-2-15,-2-2-10 0,4-1-8 16,1-2-20-16,2-3-22 0,1-1-37 0,4-3-62 16,3-1-119-16,1-2-318 0,3-3-730 0</inkml:trace>
  <inkml:trace contextRef="#ctx0" brushRef="#br0" timeOffset="241359.9651">31865 15584 713 0,'6'0'674'0,"-3"0"-199"0,1 3-95 15,0-1-89-15,-4 3-87 0,-1 2-39 0,-4 4-35 16,3 0-24-16,-6 4-24 0,1 1-23 0,-2 2-17 16,1-2-13-16,0 1-10 0,4 0-7 15,-3-2-2-15,6 0-6 0,2-1 0 0,-1 0 1 16,8-5-5-16,2 1 1 0,0-3-1 0,4-1 2 16,3-3 1-16,-2 0 1 0,3-6-1 15,3 0-3-15,-1-3 2 0,0-1-1 0,0-3 3 16,0 2 4-16,-3-5-4 0,-1 4 4 0,-1-1-2 15,-2-1 3-15,-3 4 7 0,-1 2 0 0,-2 1 3 16,-3 1-2-16,-3 2 3 0,0 1-7 16,-2 0-1-16,1 2-2 0,-1 0-10 0,1 2 4 15,-2 1-4-15,0 2 0 0,0 5 2 0,-1-2-1 16,0 3 2-16,-3 1-7 0,4-1-4 16,-1 1-8-16,0 0-13 0,0 1-13 0,3-4-34 15,0 2-48-15,0-3-57 0,3-1-114 0,-1-1-340 16,2-5-1006-16</inkml:trace>
  <inkml:trace contextRef="#ctx0" brushRef="#br0" timeOffset="241644.8152">32697 14594 2674 0,'1'-5'184'0,"2"0"-15"0,2-2-28 0,-4 5-35 16,-1 2-41-16,-2 1-19 0,-3 2-16 15,8 2-3-15,-3 1 0 0,-2 9 2 0,2 4-1 16,-5 7 0-16,3 7 2 0,-2 0-11 0,1 5-3 16,1 2-6-16,-5-1-10 0,3 6 3 0,-5 3-3 15,0 1-3-15,0 2-9 0,-1 2-16 16,6-3-28-16,-4 2-32 0,2-1-37 0,3-6-62 15,0-2-91-15,1-6-211 0,-2-3-614 0,2-2-159 16</inkml:trace>
  <inkml:trace contextRef="#ctx0" brushRef="#br0" timeOffset="242055.9526">32463 15666 1703 0,'-6'0'446'0,"0"-4"-158"0,-2 1-32 0,6 1-35 16,3 0-77-16,-1 2-52 0,1-1-35 0,5 1-20 16,-1-2-17-16,2-3-5 0,5 3-8 15,0 0 1-15,5-1-1 0,3 1-5 0,1 0 1 16,-1 2-3-16,-1-2-3 0,-5 5 5 0,-1-2 0 16,-5 0-2-16,1 1-1 0,-3 1 2 0,-3 0-4 15,-2 2 5-15,-1 0 4 0,1 1-4 16,-2-1 5-16,1 2-3 0,-1-1-1 0,-1-1 4 15,1 0-3-15,-2 1 3 0,1 1-2 0,1-3-2 16,2 1-2-16,-2 1-1 0,1 2 3 0,1-2-5 16,1 2 6-16,2 1-3 0,-4-3-1 0,0 1 5 15,-1 2-6-15,1-1 6 0,1-1-3 0,-2 0 0 16,2 0-1-16,-2-1-2 0,-2 0 6 16,3 3-8-16,-2-4 9 0,2-1-1 15,0 1-5-15,-1 1 11 0,1-3-10 0,0 1 3 16,0 1 0-16,0-3-5 0,0 3 6 0,0 1-3 15,-2-1 3-15,0 0-1 0,-3 1-1 0,3 2 0 16,0-3-5-16,-4 1 4 0,3-2-13 0,-5 1-7 16,1 1-23-16,2-1-44 0,0-5-51 0,2 1-99 15,1-2-215-15,3-2-669 0,0-3-213 16</inkml:trace>
  <inkml:trace contextRef="#ctx0" brushRef="#br0" timeOffset="242326.5867">32921 15678 1118 0,'5'-1'607'0,"-2"-1"-131"0,1-1-84 16,-4 0-107-16,-2 3-96 0,0 1-71 16,-3 1-40-16,2-1-30 0,1 3-18 0,-4 0-5 15,2 1-4-15,-5 2 3 0,0 4 2 0,5 0-14 16,-2 2 7-16,6-1-7 0,-2 2-6 0,1-2 11 16,0 2-12-16,2 0 4 0,2 0-4 15,-1 3-4-15,2-4-1 0,-2 3-1 0,0-2 4 16,4 0-7-16,-4 0 4 0,0-2 0 15,-2 2-6-15,0-5 12 0,-1 2-12 0,-2-3 3 16,-3-2 1-16,4 1-10 0,0-3 5 0,-5-2-8 16,-3-1-6-16,3-1-10 0,-6 0-9 0,5-1-15 15,1 0-24-15,-2-4-29 0,0-1-42 16,-3 0-62-16,4-2-103 0,0-1-249 0,0-2-463 16,3-3 154-16</inkml:trace>
  <inkml:trace contextRef="#ctx0" brushRef="#br0" timeOffset="242442.2783">33013 15575 1 0,'5'-5'0'0,"5"0"0"15,1-1 0-15,1-3 0 0,3-1 0 16,2-1 0-16,0-2 0 0</inkml:trace>
  <inkml:trace contextRef="#ctx0" brushRef="#br0" timeOffset="242769.3283">33427 14651 1415 0,'1'-3'360'0,"2"0"-32"15,-2-1-43-15,3 0-38 0,1-1-52 0,-3 2-46 0,3-2-51 16,-2 4-34-16,2-1-18 0,-2 5-13 16,1 2 6-16,-2 2 0 0,-1 2-4 0,-1 5-1 15,-1 5-4-15,1 3-5 0,-2 3-1 16,-3 4-1-16,1 0-11 0,-2 4-1 0,-1 3-2 16,1 0-15-16,-1 2 10 0,-1-1-3 0,2 0-5 15,-1 1 12-15,-2-1-13 0,7 0-1 16,0-1-12-16,-1-2-18 0,2-1-22 0,1 0-35 0,0-2-47 15,0-1-81-15,0-2-96 0,0 0-259 16,0-2-754-16</inkml:trace>
  <inkml:trace contextRef="#ctx0" brushRef="#br0" timeOffset="243228.1246">33231 15618 781 0,'0'0'325'0,"0"1"-114"0,0 0 2 0,1-1-17 16,-1 2-44-16,1-1-20 0,0-1-27 0,1 1-21 15,0 1-16-15,1-1-10 0,1 1-7 16,1-1-1-16,3-1-10 0,-2 1-8 0,1 0-3 0,4-1 1 16,-4 0-1-16,1 1 2 0,4 0-5 15,-6 1-4-15,2-1 0 0,-4 1 0 0,2 0 6 16,-2 2-3-16,0 0-1 0,-1 1-4 0,-3-2-6 15,0 2 0-15,-3 2-6 0,3 0 2 16,-4 0-1-16,2 1-6 0,-1 0 2 0,0-1-3 16,1 0 4-16,1-1 0 0,0 1 2 0,0-2-2 15,0 1 0-15,-1-2 4 0,1 4 0 0,1-3 7 16,-1 0-1-16,-1 2-2 0,2 0 3 16,-2-1-4-16,1-2 2 0,1 2 0 0,-1-1-3 15,1 0 3-15,-2 1-4 0,2-3 2 0,-1 2 1 16,2 2 2-16,2-2-1 0,-2 1-6 0,1-1 1 15,1 2-7-15,-2-1 2 0,2-1 5 0,-2 0-4 16,0 2 2-16,-1-1 0 0,-2-3-2 16,-1 3 1-16,-1-1 4 0,1 2 2 0,-2-3-5 15,-2 1 2-15,0-1-9 0,-1-2-3 0,-2 3-4 16,1-3-15-16,-1 0-14 0,-1-2-24 16,-2 0-33-16,2-3-44 0,-2 0-99 0,2-2-260 15,0 1-630-15,1-2 91 0</inkml:trace>
  <inkml:trace contextRef="#ctx0" brushRef="#br0" timeOffset="243529.9793">33548 15640 988 0,'2'-1'500'0,"0"-1"-92"0,0 1-61 0,1 1-88 16,-2-2-89-16,-1 1-56 0,1 4-27 0,-3-1-11 15,-1 4 0-15,-3 4-13 0,0-2-14 16,-3 5-14-16,-2-1-7 0,2 3-2 15,-2 2-10-15,0 0-7 0,1 1-7 0,-1 0-7 0,6-2 1 16,-3 1-3-16,6 0 1 0,-1 0-3 16,6-2 0-16,-1 0-6 0,4-3 0 0,3 0 9 15,-2-3-3-15,8-2 6 0,-3 1 2 0,0-5-4 16,2-1 7-16,-2-2 3 0,4 0 5 0,-5-3 6 16,3-2-1-16,-6-1 0 0,0 2 5 0,0-4 8 15,-3 1 0-15,3-2 5 0,-6 2-5 16,-2 0-13-16,-2-2 1 0,-1 4-5 0,-3-1-2 15,-2-1-2-15,0 2-8 0,-8 1-15 16,-2 0-28-16,-2 0-71 0,-3 1-197 0,3-1-1000 0</inkml:trace>
  <inkml:trace contextRef="#ctx0" brushRef="#br0" timeOffset="270334.6119">17806 14284 1 0,'0'-1'0'15,"-1"0"0"-15,-1-1 0 0,1 2 0 0,1 0 0 16,0-1 0-16,-2 1 0 0,2-2 0 0,0 2 0 16,-1 0 0-16,1-1 229 0,0 1 7 15,0 0-26-15,0 0-15 0,0-1-30 0,-1 1-19 16,1 0-8-16,-1-1-17 0,1 1-14 0,-1 0-17 15,0 0-12-15,-2 1-11 0,1-1-2 16,1 0 1-16,1-1-4 0,-1 1 0 0,-1 0-10 16,-2-1-8-16,1 1-4 0,1-2-10 0,-1 2-7 15,0-1-7-15,0 0-6 0,0 1-4 16,-1-1-1-16,1-1 0 0,-1 0-1 0,0 1 3 0,1-2-5 16,0 2 2-16,-2 0 0 0,2-2-6 15,1 1 2-15,-3 0-4 0,3-1 0 0,-2 3-2 16,-1-2 0-16,3 1 0 0,0-1-5 0,-1 0 3 15,2 1-6-15,-1 0 1 0,2 1 2 16,0 0-6-16,0-2 5 0,-1 2-1 0,1-1 1 16,0 1 4-16,0 0-6 0,0 0-2 0,0-2-2 15,0 1 5-15,0 0 3 0,0-1 7 0,0 1 5 16,0 0-2-16,-1 1 6 0,1-1-2 0,-2 0 2 16,1 1 8-16,-1 0 0 0,1 0 7 0,1 0 1 15,-2-1 3-15,2 1 2 0,0 0 2 16,-2 0 5-16,2 1 2 0,0-1 8 0,-1 0 1 15,1-1-2-15,0 1 3 0,0 0-8 16,0 0 2-16,0 0-1 0,0 0-5 0,0-2-4 16,0 2-7-16,0 0-6 0,1 2-10 0,-1-2 0 15,0 0-6-15,2 0-4 0,-2 0 5 0,0 0-3 16,2 0 6-16,2 0 6 0,-1-2 0 0,1 2 4 16,3-1-3-16,2 1 2 0,1-1-4 15,3-1 3-15,3-1 0 0,0 2-2 0,4-1 5 16,0 0-5-16,3-1 0 0,1 2 0 0,0-1-3 15,2-2 1-15,-3 1-1 0,2 0-1 0,-2 1 0 16,0 0 1-16,1 0 1 0,-1-1-3 16,0 0 5-16,-2 0-7 0,0 2 0 0,-5-2 0 15,-3 1-5-15,4-2 5 0,-5 3-2 0,-1 0 0 16,-3-1 2-16,-2 2-3 0,-2 0 0 0,-2 0 0 16,-2-1 3-16,0 1-4 0,0 0 0 15,-1 0 2-15,1 1-8 0,-1-1 8 0,1 0-2 16,-1 0 0-16,-1 2 7 0,1-2-3 0,-2 0 2 15,0 0-1-15,-3 0-1 0,3 0-4 16,-5 0 0-16,0 0-2 0,1 0-7 0,-5 0 5 0,1 1-3 16,-1-1-5-16,-2 1 4 0,-3 0-6 15,-4-1 0-15,-1 3 0 0,2-2 0 0,-3 1 0 16,2 0 1-16,-1-1 4 0,1-1-2 16,1 0 8-16,4 2 1 0,-3-2-2 0,4 0 8 15,1 0-7-15,4-2 4 0,1 2 1 0,4 0-4 16,1 0 2-16,2 0-6 0,2 0-8 0,0 2-18 15,3-2-2-15,0 0 2 0,1 0 9 0,3-2 23 16,3 2-1-16,3-3 2 0,1 2 1 16,3 0-8-16,1-3 7 0,-2 3 0 0,0-1-2 15,2 0 4-15,-3 1-1 0,1-1-1 0,-4-1-1 16,5 2 2-16,-5 0-1 0,-1 0-1 0,1-1 3 16,-3 2-4-16,0 0 3 0,-4-1-1 0,-1 1-2 15,-3 0 4-15,-1 0 2 0,0 0 5 16,-1 1-1-16,1-1 2 0,-1 0-2 0,-1 0-2 15,2 0 1-15,-2 2-5 0,0-2 0 0,0 0-3 16,-3 0-4-16,1 0 4 0,0 0-1 0,-3 0 0 16,4 0 0-16,0 1-2 0,1-1-4 15,0 0-2-15,0 1-5 0,0 0-11 0,-1 0-16 16,1 1-39-16,1-1-70 0,-1 0-107 0,1 2-257 16,-1-1-365-16,0 3 69 0</inkml:trace>
  <inkml:trace contextRef="#ctx0" brushRef="#br0" timeOffset="272156.1677">16908 14052 1 0,'0'-1'0'0,"0"1"0"0,-2-1 0 0,2-1 0 16,0 1 0-16,-1-1 0 0,1 1 0 0,0 1 0 15,0-1 0-15,0-1 0 0,0 2 0 0,0-1 0 16,0 1 16-16,0 1 91 0,0-2 5 16,0 1 10-16,0-1 16 0,0 0-1 0,0 0 10 15,0 0-8-15,0 1-14 0,0-2-1 0,0 2-13 16,0-1-8-16,0 1-12 0,0 1-12 15,0-1-4-15,0 0-8 0,0 0-6 0,-1-1-4 16,1 1-5-16,-1 0-7 0,0 0-3 0,0 0-5 16,-1 0-8-16,0 0-5 0,2 1 1 15,-1 1 0-15,1-2 5 0,0 0 1 0,0 0 3 16,0-2 0-16,0 2-1 0,1 2-2 0,-1-2-6 0,0 0-5 16,0 0-5-16,0 0-2 0,0 1-1 15,0 0-3-15,0-1 0 0,0 0-2 0,0-1-1 16,0 0 2-16,0 1 0 0,0 0 3 15,0 0 0-15,0 1 0 0,0-1 1 0,0 0-5 16,0 0 1-16,0 1-3 0,0-1 0 0,0 0 0 16,0 0 0-16,0-1 4 0,0 1-1 0,0 0-1 15,0 0 0-15,0 1-3 0,0-1 2 0,-1 0-2 16,1 0 1-16,0-1-1 0,1 1-2 16,-1 0-1-16,0 0 1 0,0 0 0 15,0 0 0-15,0 0-1 0,0 0 0 0,0 1-1 0,0-1 2 16,0 0 1-16,0 0 3 0,0 0 1 0,0 0-1 15,0 0 1-15,0 0-2 0,0-1 2 16,0 1-2-16,0 0 3 0,0 0-1 0,0 1-3 16,0-1 1-16,0 0-2 0,0 0 2 0,0-1 0 15,0 1-1-15,2 0 0 0,-2 1-3 16,0-2-2-16,0 2 4 0,0-1-1 0,0 0 1 16,0 1-1-16,0-1-1 0,0 0 0 0,0 0 2 15,2-1 2-15,-2 2 3 0,1-1 3 0,0 1 2 16,-1 2 0-16,0-2 2 0,0 0-3 0,1 0-2 15,-1 0-2-15,0 2 1 0,1-2-2 0,-1 1 0 16,0 0 5-16,0 1-3 0,0 0 1 16,0 1 0-16,0-1-4 0,0 2 4 0,0 0 0 15,0 0 1-15,0 2 2 0,0 0-2 16,0 2-1-16,0-1 0 0,0 0 3 0,0 2-2 16,0-1 1-16,0 2-3 0,0 0-5 0,0-3 4 15,0 4-2-15,1 0 1 0,1-1 5 0,0-1-7 16,-1 3 1-16,1-2 0 0,0 1-1 15,-1-1 3-15,3-1 2 0,-2 0-3 0,0 1-3 16,-1-2 2-16,0 1-2 0,0 0 3 0,1 0 4 16,0 0-7-16,-1-1 1 0,0 0-1 0,-1 0-5 15,2 1 7-15,-2-1 0 0,1-1-1 0,-1 0 1 16,1 2-4-16,-1-3 0 0,2 0 1 16,0 1 1-16,-1-1 0 0,-1 0-2 0,1-2 0 0,-1 1-4 15,1-2 5-15,-1 1 0 0,0 0-1 16,0 0 2-16,0 2-3 0,0-2 1 0,0-1-1 15,1 1 5-15,-1-2-4 0,0 3 0 0,0-1-2 16,0-3-3-16,0 1 5 0,0-1 0 16,0-1 1-16,0 0 0 0,0-1-1 15,0-1-2-15,0 1 1 0,0 1 2 0,1-2 0 0,-1 1 3 16,0 0 1-16,0-1 1 0,0 1 9 0,0 0-1 16,0 0 5-16,1-2 0 0,-1 2-4 0,0 0-1 15,0-1-3-15,0 1-5 0,0-2-3 16,0 0-5-16,0-1-10 0,0-2-8 15,2-1-9-15,-2 1-22 0,0 2-28 0,0-2-48 0,0 0-85 16,0 0-172-16,0 1-472 0,2 1-709 16</inkml:trace>
  <inkml:trace contextRef="#ctx0" brushRef="#br0" timeOffset="272817.8736">17260 14358 1 0,'0'-1'0'0,"0"1"0"0,0-1 206 15,0 1 192-15,0 0-57 0,0 0-67 0,0 0-56 16,1 0-57-16,2 0-33 0,-2 1-18 0,1 0-12 16,-2-1 1-16,1 1-10 0,1-1-13 15,-1 1-13-15,5 0-7 0,-3 3-7 16,-2-3-7-16,4 1-3 0,-3 0-6 0,0 2-2 0,-1-1-2 16,0 1-4-16,4 1-2 0,-4 0-3 0,0 0-1 15,0 0-3-15,-1-1 3 0,0 4-2 16,0-5-2-16,0 2 0 0,-1 0-2 0,0 0 1 15,-2 0 3-15,0-1-6 0,2 0-1 16,0-1-5-16,-1 0-2 0,1-1-3 0,-2 2-4 16,1-1-10-16,1 0-26 0,0-2-58 0,0 0-136 15,-1-1-320-15,2 0-902 0</inkml:trace>
  <inkml:trace contextRef="#ctx0" brushRef="#br0" timeOffset="275647.7996">17481 14271 1 0,'-3'0'0'0,"-1"0"0"15,3-1 192-15,-1-1 153 0,1 0-53 0,0 2-58 16,-3-1-48-16,3 0-49 0,-1 1-33 0,1-1-30 16,0 2-25-16,0 0-9 0,-1-1-6 0,0 3-2 15,1-3 0-15,1 1-3 0,0-1 1 0,0 0 3 16,0 0 8-16,0 0 5 0,0 0 8 15,0 0 6-15,0 0 4 0,0 0 4 0,0 0-3 16,0 1-10-16,-1 0-12 0,0-1-9 0,0 0-8 16,0 2-4-16,-3-1-4 0,1 0-5 0,0 1-5 15,-1 0 1-15,0 2-2 0,1 1 2 16,-3 2 0-16,2 1-2 0,-2 0 4 0,1 0-2 16,0 0-2-16,1-2 0 0,-1 2-4 0,4-2 0 15,0-2-1-15,1 1 0 0,1-2 0 16,-1 1 1-16,3-1 3 0,0 0 3 0,1-3 7 15,-1 0 5-15,2 0 4 0,-1-1 1 0,3-2-5 16,0-2-3-16,-2 2-5 0,4-3-1 16,0 2 0-16,-4-4 0 0,1 2 1 0,0 0-2 15,-2-1 1-15,-1-1-1 0,1 1 1 0,-2-1 2 16,-1-1-3-16,-1 1 0 0,0 1-3 0,-1-2-1 16,-1 0 4-16,-4 2-3 0,4 1 2 15,-3 1-2-15,1 0-3 0,0 1-1 0,-1 2-1 16,1-1 0-16,-3 2-4 0,3 1 1 0,-2 0-4 15,3 1-5-15,-1 1 3 0,1-1-2 16,2 0-3-16,0 1-4 0,1-1-9 0,1 2-10 0,0 0-11 16,3-3-11-16,2 1-13 0,1 1-9 15,3-1-8-15,0 1-2 0,1-3 17 0,2 0 20 16,1-3 23-16,1 0 19 0,2 0 4 16,-2-1 5-16,1-2 2 0,-1 3 2 0,1-1 2 15,-2 0 3-15,-1 1 2 0,0 1-1 0,-5 0 7 16,-1 2 2-16,-2 0 3 0,-1 1 4 0,-3 1-7 15,-1 0 7-15,-1 2 7 0,0 2 7 16,-1 0 8-16,1 2-4 0,-2 2-11 0,1-1-12 0,0-1-5 16,0 0-7-16,1 1-2 0,-1-4-1 15,2 1-3-15,0 0 1 0,3-2-3 0,-1 0 0 16,0 0 4-16,1-2 4 0,2 0 3 0,-3 2 1 16,5-3 1-16,-4 0-1 0,5-2 0 15,-2 0 3-15,0 0-4 0,5-1-1 0,-4-2-1 16,1 1-6-16,-1 0 6 0,1-1-1 0,0 0 2 15,-2 1 3-15,0 2-7 0,-3 0-1 0,0-1 0 16,0 3-1-16,-3 0-2 0,0 0 0 0,0 0-5 16,0 1-4-16,0 1 4 0,-1 0 1 15,2 0 4-15,-1 2 3 0,1-1-6 0,0 0 1 16,2 2-2-16,0-3 1 0,-1 2 2 0,0-2 0 16,3 1 1-16,-1-1-3 0,0-2 3 15,2 2 0-15,-2-2 2 0,1-2 3 0,0 2-4 16,0 0 0-16,0-1-1 0,2-1-3 15,0 0 4-15,-3 0 1 0,3-1-1 0,-1 1-2 0,1 0 4 16,-1-2-2-16,-2 1 3 0,4-1 2 0,-4 1-5 16,0 1 1-16,0 0-3 0,-3 0-2 0,2 1 4 15,0 1-1-15,-2 0 0 0,0 0 0 16,-1 0-4-16,0 0 0 0,1 0-1 0,-1 0 6 16,1 0-5-16,-1 1 2 0,2 1-2 0,-1 0-4 15,1-1 5-15,0 0 2 0,0 1 2 16,-1-1 2-16,5-1-3 0,-1 1-1 0,1-2 2 15,-1 1 4-15,3-1-2 0,-1-2 1 0,3 1-2 16,1-1-7-16,-1 2 6 0,2-3-2 0,-1 0-1 16,0 2 5-16,-1-2-4 0,-1 1 0 0,-1 0 3 15,-1 0 0-15,-2 2 1 0,-2 0 2 16,-2-1 1-16,0 2-1 0,-1 0 10 0,0 0 3 16,0 0 2-16,-1 0 3 0,1-1-11 15,-3 1-7-15,3-1-5 0,-3 0-5 0,-1 1 3 16,1-1 0-16,-1-1-3 0,1 2-8 0,0 0-8 15,2-2-41-15,0 1-115 0,0-1-415 0,1-4-1058 16</inkml:trace>
  <inkml:trace contextRef="#ctx0" brushRef="#br0" timeOffset="276532.8711">17147 12871 1 0,'1'1'0'0,"-2"-1"0"16,1 0 0-16,0 0 0 0,1 0 0 15,-1 0 182-15,0 0 37 0,1 1-20 16,-1-1-16-16,0 1-21 0,1-1-15 0,-1 1-18 0,2-1-8 16,0 2 12-16,-1-1 6 0,0 0 13 0,1 0-1 15,0 1-19-15,3-2-19 0,0 1-17 16,1 0-13-16,-1 2-16 0,4-2-4 0,4-1-7 16,1 0-7-16,5-1-4 0,-1-2-7 0,8 1-2 15,1-1-2-15,5-2 3 0,1 1-5 0,3 0-5 16,-1-1-4-16,5 0-7 0,-2 2 0 15,2-2-2-15,-2 2-1 0,0-1 1 0,0-1-6 16,-3 2-2-16,-3 0 0 0,-2 1-3 16,0 1 1-16,-2 0 1 0,-5 1-3 0,-1 0-4 0,-6 0 4 15,-1 0-1-15,-3 0 2 0,-6 0 5 16,-2 0-4-16,-3 0 8 0,-1 0 11 0,-1 0 8 16,1 0 8-16,-1 0 2 0,-1 0-9 15,1 1-14-15,-2-1-6 0,1-1-7 0,-2 1-3 0,0-1 3 16,-1 1-4-16,0 0-1 0,3-2-2 15,0 2-6-15,1 0-1 0,-1 0-11 0,1 0-28 16,-1 2-51-16,0-1-101 0,-1 1-207 0,-2 0-567 16,0 1-451-16</inkml:trace>
  <inkml:trace contextRef="#ctx0" brushRef="#br0" timeOffset="277105.8756">16243 12704 1 0,'1'-1'192'15,"-1"-4"316"-15,2 0-37 0,-1 1-33 16,-1 3-74-16,3 0-74 0,-3 1-88 0,0 0-70 16,0 1-54-16,0-1-45 0,0 1-22 0,0 1-5 15,0 1 7-15,0 4 13 0,1 1 11 0,-1 4 6 16,0 0 4-16,0 1-3 0,-1 0-3 0,1 2-3 15,-3 0-9-15,2 1-3 0,-1 1-7 0,2 1-5 16,0-3 1-16,0 2-3 0,0-2-2 16,2 0-4-16,-1 1 1 0,2-4-3 15,-2 4 0-15,0-5 3 0,0 1-5 0,0-2 0 0,0-1-1 16,4-1-6-16,-3-1 0 0,1 1-8 16,-2-3-15-16,3 0-29 0,-2-2-55 0,0 1-86 15,-2-2-167-15,4 2-483 0,0-3-693 0</inkml:trace>
  <inkml:trace contextRef="#ctx0" brushRef="#br0" timeOffset="277440.0174">16449 12730 1000 0,'1'-2'411'0,"2"-3"-60"0,-2 1-54 0,0 0-27 0,1 1-44 16,-2 3-60-16,0 0-59 0,0 0-43 0,0 2-31 15,0-1-21-15,0 1-5 0,0 3 6 0,0 2 9 16,0 1 5-16,1 5 5 0,-1-2-1 0,1 5 0 16,2 0 0-16,-1-2-5 0,-1 1-2 0,0-2-6 15,1 2-5-15,2 0-1 0,-1-2-1 16,0-1-3-16,-1 1-1 0,3 0 0 0,-3-2-3 15,-1-1 1-15,1 1 1 0,3-3-3 0,-3 1 0 16,-1-1-1-16,0-2-4 0,-1 2-1 16,0-1-5-16,1-1-17 0,-1 1-32 0,0-2-44 15,0 0-68-15,0-3-109 0,1 1-225 0,2-3-474 16,0-1-179-16</inkml:trace>
  <inkml:trace contextRef="#ctx0" brushRef="#br0" timeOffset="277922.0363">16737 12800 87 0,'0'-3'626'0,"-3"0"-142"0,3 2-67 16,-1-3-64-16,0 4-62 0,1 0-86 15,-1 0-62-15,0 0-51 0,-1 0-34 0,1 1-23 16,-3 3-18-16,1-1-5 0,1 2 0 0,-4 1 1 16,4 0 0-16,-3 2 0 0,2 0 2 0,2 3-3 15,-1-2 1-15,1-1-1 0,0 3-5 16,-1-1 2-16,2 0-5 0,2-1 2 0,0 1 0 15,-1-2-3-15,1-1 2 0,1-1 0 0,3-3 3 16,-3 1 2-16,3-1 4 0,1-2 2 16,-2 0 1-16,0-1 3 0,1-1 0 0,0-2 1 15,-2-1 0-15,2 0-1 0,-1-1 0 0,1-2-3 16,-3-2 1-16,-2 1-2 0,0-1 0 0,1 0-2 16,-4-1-4-16,1 2 2 0,0-2-5 15,-1 1 2-15,-3-2 1 0,0 2-3 0,0 0 0 0,0 2-4 16,-2 2-1-16,4 1-1 0,-5 0-1 15,5 2-1-15,-3-2-5 0,2 4-4 16,-2 0-23-16,4 4-53 0,0-1-113 0,1 1-358 0,1 2-1098 16</inkml:trace>
  <inkml:trace contextRef="#ctx0" brushRef="#br0" timeOffset="282037.067">17007 10980 1 0,'-1'2'0'0,"-1"-4"0"0,-4 1 0 16,4 1 318-16,-1-1-43 0,-3 2-36 0,5-1-39 15,-3 0-32-15,1 0-20 16,0 0-24-16,2 0-10 0,0 1-19 0,0-1-23 0,1 2-24 16,0-1-19-16,1 0-17 0,0-1-11 0,0 0-4 15,-1 1 4-15,0-1 3 0,1 1 8 16,-1 0 7-16,0 1 2 0,2-1 3 0,0 0 0 16,-1 1 3-16,0 1 10 0,2-2 15 0,1 0 27 15,2 0 20-15,2 0 9 0,5-2-4 0,5 1-17 16,3-3-16-16,7 0-14 0,3 0-8 15,2-2-11-15,4 0-6 0,3-1-1 0,4-1-2 16,1 1 2-16,3-2-2 0,-4 2-6 0,0 0-2 16,-3-3-3-16,-2 3 1 15,-3 1-4-15,3-2-1 0,-5 0-4 0,-2 3-5 16,-2-1 4-16,-4 1-3 0,-3 1 3 0,-2-1 2 0,-3 1-5 16,-2 0-1-16,-4 3-3 0,-4-1 1 0,-3 1 0 15,-3 0-1-15,1-1 0 0,-3 2-3 0,0-1 2 16,0 0 2-16,0 0-1 0,-2 1 2 0,2-1-5 15,0 2-1-15,0-1-5 0,0 1-1 0,0-1-2 16,0 3-22-16,0 1-66 0,0-2-192 16,0 3-614-16,0 1-708 0</inkml:trace>
  <inkml:trace contextRef="#ctx0" brushRef="#br0" timeOffset="282539.2442">15687 10871 1 0,'-2'-3'104'0,"0"-3"414"0,-4-3-77 0,4 5-34 15,1-1-47-15,-1 3-63 0,1-1-72 16,-2 0-49-16,2 2-48 0,1 1-42 0,-1 1-38 16,1-1-29-16,0 3-12 0,0 1-3 0,-2 3 8 15,0 1 6-15,-3 7 11 0,3 1 1 0,0 2 2 16,-4 3-1-16,3 0-9 0,-4 4 0 0,4-1-6 16,-5 2-1-16,3-1-4 0,-1 1-4 15,3 2-1-15,-3-3-3 0,4 1 4 0,1-5-2 16,0 0-1-16,1-6-2 0,0 0-3 15,1-2 0-15,1 1-7 0,-1-5-15 0,3 1-25 16,-2-4-41-16,0-2-51 0,1 0-78 0,4-2-120 16,-4-2-335-16,5-2-662 0</inkml:trace>
  <inkml:trace contextRef="#ctx0" brushRef="#br0" timeOffset="283194.1069">15874 10883 375 0,'6'-7'607'0,"3"0"-308"0,3-2 10 0,3 3-49 16,-2 3-30-16,-1-1-67 0,2 3-75 16,-3 1-36-16,1 1-19 0,-1 3-3 0,1-1-8 15,-1 5-5-15,0 1-2 0,-1 3-1 0,-1 4 3 16,0 0 2-16,-3 1 4 0,-1 2 2 0,-4 1-2 15,-1-2 4-15,-1 1 1 0,-2-1 3 16,-3 0 0-16,1-2-2 0,-4-2-4 0,1-1-5 16,-2-2 1-16,0-1-2 0,0 0 1 0,1-2-1 15,4-4-4-15,-2 1-2 0,4-3-1 0,-2 1-1 16,4-2-2-16,1-1-3 0,1-1-2 0,0 1-5 16,2-1 5-16,0-1 3 0,4 0 4 0,3-3 1 15,5-2-5-15,2-1-3 0,4 1-2 16,-1 0-2-16,1 0 3 0,1 0-2 0,-1 0-4 15,1-1-6-15,-2 1-10 0,1 0-11 16,0 2-17-16,-3-2-27 0,2 2-43 0,-1-2-52 16,0-1-59-16,-1 5-63 0,-4-2-49 0,-3-1-40 15,3 1 8-15,-6-3 74 0,1 1 94 0,-1 1 105 16,-5 0 82-16,1 1 40 0,-4-1 44 0,0 2 56 16,-4 0 64-16,3-2 59 0,-2 3 34 0,-4 0 10 15,4 1-24-15,-3 1-37 0,2 1-39 16,-2 0-47-16,3 0-40 0,-6 3-28 0,4 2-22 15,-2 5-7-15,-1-1-1 0,0 2-3 16,2 1-3-16,-1 2-8 0,5-1-6 0,1 0-6 16,2 0-4-16,1 0 1 0,5-1-4 0,2 0 7 15,-2-4 0-15,6-2 3 0,2 0 3 0,-1-2-4 16,2-2 1-16,0 0-2 0,-2-4-1 0,-3 0 0 16,0-2-1-16,-1-1 2 0,0 0 2 0,-3-2 6 15,0 1 0-15,-2-4-3 0,0 1-3 16,-2-4-6-16,-2 3-1 0,0-2-1 0,-3 1-1 15,-1-1 1-15,-2-2-5 0,-3 4-2 0,3-3-2 16,-3 2-2-16,-1 2 1 0,-3 2-1 0,1 0-2 16,0 0-4-16,-5 3-1 0,3 1-1 15,-4 2-5-15,6 1-15 0,-2 1-42 0,3 2-92 16,2 1-249-16,-1 3-702 0,6 0-430 0</inkml:trace>
  <inkml:trace contextRef="#ctx0" brushRef="#br0" timeOffset="284143.6766">17175 8811 1 0,'-2'0'0'0,"-1"0"180"0,-1-1 307 0,2 1-71 0,-3-2-83 16,4 1-73-16,-1 1-58 0,0 0-39 0,-2 0-28 15,3 0-22-15,1 1-19 0,0-1-15 16,0 0-15-16,0 0-12 0,1 0-5 0,-1 0-12 0,2 0-7 16,-2 0-6-16,2 0-12 0,-1 0 0 15,1 2 6-15,1-4 6 0,7 2 13 0,0-1 2 16,8-2-1-16,4 0-8 0,6-2-7 0,5-1-7 15,4-1-5-15,-2 1 1 0,5 1-5 16,-1 0 0-16,-2 1 1 0,-2-1-6 0,-2 1 4 16,-4 1 1-16,1-1-1 0,-4 0 3 0,-4 0-4 15,0 2-1-15,-5-2-1 0,-2 3 0 0,-5 0 0 16,-2-2 3-16,-4 2 5 0,2 0-1 0,-4 0 5 16,-1 0-1-16,1-1 0 0,-1 1 2 15,1-1-3-15,-1 0-3 0,0-1-4 0,-2 0-3 16,1 2-6-16,-3-3-12 0,0 2-23 0,1-1-52 15,-4 0-93-15,0 2-176 0,-3-1-502 16,-7 2-672-16</inkml:trace>
  <inkml:trace contextRef="#ctx0" brushRef="#br0" timeOffset="284530.1756">16132 8600 1929 0,'-4'-7'216'15,"-1"1"18"-15,2-2-54 0,-2 1 0 0,3 2-21 16,1 3-44-16,0 1-41 0,0 2-37 16,1 0-23-16,-1 3-9 0,0 2-4 0,-3 5 4 15,2 5 6-15,-5 2-1 0,3 5 0 0,-4 2 2 16,5 1-4-16,-3-2 1 0,3 0 0 16,-1-1 2-16,-1 3-2 0,1-3 1 0,-2 4-4 15,4-5-4-15,-5 0 5 0,4-2-5 0,0-1 1 16,-2-2 1-16,4-1-6 0,-2-4 2 15,2 0-5-15,1-1-10 0,0-3-24 0,0 2-43 16,1 0-63-16,-1-2-103 0,3-1-225 0,-2-4-486 16,4 0-344-16</inkml:trace>
  <inkml:trace contextRef="#ctx0" brushRef="#br0" timeOffset="284945.2376">16285 8649 712 0,'7'-10'334'0,"4"-1"20"0,2-3-81 16,-2 4-19-16,-2 6-55 0,1 1-88 15,-4 2-60-15,-2 2-32 0,3 2-10 0,-3 1-1 16,5 5 0-16,-3 2 5 0,-1 0 0 0,0 3 6 16,-3 1 7-16,-2 1-2 0,-1 1 2 15,-5 0 1-15,2 1-2 0,-3-2 4 0,-3-1-5 16,2 1-4-16,0-1-6 0,2-2-4 0,-3-2-4 15,6-2-1-15,-2-3-1 0,4 1-4 0,1-3 2 16,0-1 0-16,0 0-2 0,2-3 7 16,2 3 0-16,-1-2 6 0,5-1 6 0,-1 3 1 15,1-2 1-15,2 1-6 0,5 1-3 0,-2-1-6 16,-1 0-2-16,-1 3-2 0,3-1-4 0,-4 1 4 16,-4 2-1-16,2-2-1 15,-1 1 2-15,-4-1-2 0,-2 1 3 0,0 0 7 0,-2 0 9 16,-1-2 18-16,-2 4 12 0,-1 0 7 0,-3-3-1 15,2 1-7-15,-3-1-11 0,-4 0-9 0,1-1-4 16,-1 0-11-16,2 0-2 0,-6-1-3 0,5 1-3 16,2-1 1-16,-1 0-6 0,2 1-3 15,4-2-11-15,0 0-22 0,2-1-54 0,2-1-88 16,1 0-149-16,1 0-413 0,2-1-825 0</inkml:trace>
  <inkml:trace contextRef="#ctx0" brushRef="#br0" timeOffset="285247.3396">16639 8643 1172 0,'-2'-3'495'0,"1"1"-70"0,-1 2-181 0,-1 0-76 16,2 4-51-16,-3 4-50 0,-4 3-15 0,-1 8-2 16,-1 0 3-16,-1 2-6 0,0 1-10 0,3-1-7 15,0 3-8-15,5 0-10 0,2 3-5 16,4-2 1-16,3-5 0 0,5 0 3 0,2-4 2 15,5-2-1-15,0-5 2 0,3-4-1 0,-1-3 0 16,1-3 3-16,-4-2-3 0,2 0 0 0,-2-4 2 16,-5-3 2-16,1-1 4 0,-4-4 1 15,-1-3 2-15,-3 2-7 0,-3-5-1 0,-3-2-2 16,-3-1-5-16,0-2 0 0,-4 0-2 16,-1-2-3-16,-1 0-1 0,-1 2 1 0,-3 1 0 0,-3 1 0 15,-2 6-2-15,-3 6-6 0,1 2-2 16,-8 6-7-16,-1 4-23 0,-1 4-72 0,-4 9-302 15,-2 4-1261-15</inkml:trace>
  <inkml:trace contextRef="#ctx0" brushRef="#br0" timeOffset="292644.7108">19152 8499 1 0,'0'-2'0'0,"0"0"142"0,0-1 283 15,0 0-31-15,0 2-37 0,0 0-64 0,0-1-52 16,0 2-38-16,-2 0-34 0,1 0-33 16,1 0-23-16,-1 0-23 0,0 2-28 0,-2-2-21 15,1 2-14-15,-5 1-8 0,0 1 4 0,-2 3 3 16,-2 2 1-16,1-2 3 0,0 3-3 0,0-3-4 16,3 0 0-16,2 2-7 0,-1-1-5 15,1-1-3-15,0 3-3 0,2-3-3 0,3 1 0 16,0 0 1-16,3-2-4 0,3 0 3 0,-1 0 0 15,4-3 3-15,-1 1 6 0,3-3 0 16,2-2-1-16,3 0 0 0,-3-2-4 0,3 0 0 16,-4-2 1-16,-2 0 3 0,1 1 1 15,-4-1 4-15,-2-1 1 0,-1 1 1 0,-2-1 5 0,-1 1 0 16,0 0 1-16,-2 0 1 0,0 3-3 0,-1-3 0 16,-2 2-1-16,-3-1-3 0,0 0-5 15,-2 1-2-15,-1 2-3 0,0 0-2 0,-2 0 5 0,-1 1-3 16,3 0 1-16,1 1-1 0,2 1-6 15,0 1 0-15,4 0-2 0,1 1-2 0,1 0 3 16,1 1-3-16,1 2 1 0,0 0 0 0,3-1 2 16,2 1 0-16,0 0 0 0,3-2 1 15,-2 2-4-15,2-4 3 0,1 0 0 0,-1-1 0 16,-2-3 4-16,1 1-2 0,-1-3 0 0,-1 2 3 16,1-2 0-16,-4-1 3 0,2 0 3 15,-3-2 0-15,0 1-3 0,0-2 2 0,-2 3-1 16,0-3-2-16,-3 0 4 0,2 1-3 15,-4 1-2-15,0-1-1 0,-2 3-1 0,0 0-1 0,0 2 1 16,-4-2-1-16,0 3-3 0,-1 2 0 16,2-1 0-16,-2 2-2 0,2 0 4 0,1 1-3 15,1 3-1-15,4-3-2 0,0 3-1 0,2-1 2 16,2 1 0-16,2 1 3 0,-1-1-2 16,3 0 0-16,2 0 0 0,2 0-3 0,3 0 3 15,0-1-4-15,0-1-1 0,0-3-2 0,4 1-4 16,-4-2 1-16,-1-2 3 0,1-2 2 0,-3 1 4 15,-2-2 2-15,0 1-1 0,-1-3 0 0,0-1 4 16,-2 1 0-16,-2 0 0 0,0 0 2 16,-1 1-4-16,-1 0 2 0,0 0 1 0,1 1-1 15,-4-3 2-15,2 5-1 0,-2 0-3 0,-1 1-2 16,1-1 1-16,2 2 0 0,-2 2-2 0,0-1 1 16,2 1-5-16,0 0-1 0,0 3 2 0,2-2 1 15,0 0 3-15,0 2 0 0,2 1-2 16,0-1 2-16,0 0-2 0,2-1 3 0,-2-2 0 15,0 0 2-15,0-1 0 0,0 1 0 0,-1-2 0 16,0 0-2-16,-1-2 6 0,0 2 1 16,0-1 1-16,-1 1 3 0,1 0-5 0,0-2 1 15,-1 0 0-15,-2-2 0 0,2 1-1 0,-2-1-2 16,-1-2-1-16,1 3 0 0,-4-2 2 0,4 1 0 16,-3 0-1-16,2-1-1 0,-2 5-4 0,0-2 1 15,0 1 0-15,1-1 1 0,-2 1 0 16,3 2-4-16,0 1-5 0,2-1-6 0,-1 1-10 15,1 5-66-15,1-2-147 0,1 3-670 16,1 0-784-16</inkml:trace>
  <inkml:trace contextRef="#ctx0" brushRef="#br0" timeOffset="302305.7272">19361 14328 265 0,'-4'-5'656'0,"1"0"-233"0,-2-4-150 16,2 3-66-16,2 0-46 0,2-2-33 15,2-1-33-15,-2 3-28 0,1-3-15 0,0 1-16 16,1-1-8-16,0 1-4 0,0 0-4 0,0 1-4 16,-1-2-3-16,2 2-3 0,-1 0 0 0,-2 0-2 15,3-1 5-15,0 3-6 0,-3-1-3 0,2 0-2 16,0 1-6-16,-3 1 3 0,1 0-1 0,-1 0-4 15,0-2-4-15,-1 2-15 0,1-1-27 16,-3-1-49-16,3-1-80 0,-2 0-147 0,1-4-269 16,1-1-213-16,0-4 410 0</inkml:trace>
  <inkml:trace contextRef="#ctx0" brushRef="#br0" timeOffset="302497.5576">19385 13642 1 0,'0'-15'0'0,"-3"-5"21"15,2-7 396-15,0 6-9 0,0 2-14 0,1-1-53 16,0 1-58-16,0 1-61 0,0 1-56 0,1 1-41 16,-1 1-33-16,1 0-20 0,0 0-13 0,1 1-16 15,-1 0-9-15,0 2-13 0,4-1-8 16,-4 2-9-16,2 0-1 0,-2 1-5 0,1-2-5 16,0 2-2-16,0-1-22 0,-1 2-32 0,2-1-63 15,-2-1-117-15,2-1-174 0,0-3-303 0,-1 0-118 16,0-2 576-16</inkml:trace>
  <inkml:trace contextRef="#ctx0" brushRef="#br0" timeOffset="302712.1986">19363 12589 1 0,'-2'-11'0'0,"-2"-7"86"0,1-3 352 0,0 2-55 15,1 3-73-15,-1 1-57 0,2-3-31 0,1 1-32 16,-1 2-32-16,1-2-33 0,1 2-27 0,-1 0-24 15,1-2-20-15,3 1-13 0,0 0-15 16,-3 0-11-16,2-1-9 0,0 3-8 0,-1-4-5 16,0 1-9-16,1 0-9 0,2 0-19 0,-2 1-43 15,1 1-65-15,-2 2-114 0,1-1-149 16,-2-1-257-16,4-2-121 0,-3 3 793 0</inkml:trace>
  <inkml:trace contextRef="#ctx0" brushRef="#br0" timeOffset="302907.8736">19405 11439 1 0,'-5'-14'0'0,"-2"-6"151"0,-1-4 24 0,2 2-53 15,2 3-37-15,1-2-21 0,1 0-26 0,-1-2-26 16,2 1-12-16,0-5-3 0,1 3-9 15,0-3-11-15,0 1-34 0,1 0-67 0,0 1-97 16,2 1 14-16,-1 1 207 0,1 2 0 0,-1-1 0 16</inkml:trace>
  <inkml:trace contextRef="#ctx0" brushRef="#br0" timeOffset="303626.1892">19365 10363 1 0,'-4'-12'0'0,"-3"-5"0"16,-2-5 0-16,1 6 0 0,5-2 0 15,-2 1 0-15,0 2 0 0,1 0 0 16,0-3 0-16,2 3 0 0,0-1 0 0,1 0 0 16,0 1 0-16,1-3 0 0,0 3 0 0,1 0 0 15,0-2 0-15,1 2 0 0,-1 2 0 0,2-2 0 16,-2-2 0-16,1 2 0 0,1 1 0 0,0-1 0 15,-1 0 0-15,0-2 0 0,-2 0 0 0,-1-1 0 16,-2 0 0-16,0-1 0 0,0 4 0 16,0-1 0-16,-1 1 0 0,-1 1 0 0,-2-2 0 15,1 2 0-15,0 2 0 16,0 0 0-16,1 1 0 0,0-2 0 0,-1 2 0 0,-1 1 0 16,4-1 0-16,-1-1 0 0,1 1 0 0,0-2 0 15,0 1 0-15,1-4 0 0,0 3 0 0,1-4 0 16,0 2 0-16,0-2 0 0,-2 1 0 0,2 0 0 15,-1 1 0-15,0-2 0 0,0-1 0 16,-1 3 0-16,1-2 0 0,-2 1 0 16,0 3 0-16,2-2 0 0,-1 1 0 0,1-2 0 0,-1 3 0 15,1 0 0-15,2 0 0 0,-3 0 0 16,2-1 92-16,2 4 116 0,-1-3-6 0,0 3-10 16,3-1-29-16,-3 1-26 0,1-1-20 0,0 1-35 15,2 1-15-15,1-3-10 0,-2 2-29 0,6-1-16 16,-1 1-7-16,0-1-10 0,1 0 9 15,1-1-3-15,-3 0-5 0,1 1 1 0,0-1-7 0,-2 2 8 16,-2-1 4-16,0 1-8 0,1-1-1 16,-2 0-2-16,1-1-4 0,-3 0-13 0,2-1-13 15,-2 1-13-15,0-1-11 0,-2 2 0 0,2-2-17 16,-3 2-15-16,-1-1 6 0,2-1-21 0,-2-1-27 16,2-1-22-16,-1 2-26 0,3-2-27 15,1-3 212-15,-1 3 0 0,0-2 0 0,-2 1 0 16,1 2 0-16,-3 0 0 0,-2 2 0 0,2-2 0 15,-1 3 0-15,2-2 0 0,0 2 0 16,0-2 0-16,1 1 0 0,2-1 0 0,-2 3 0 16,1-1 0-16,0 0 0 0,1-1 0 0,1 0 0 15,2-1 0-15,-1 2 0 0,2 1 146 0,0 0 27 16,-2 3-36-16,2-1-31 0,-2 3-17 16,0 0-12-16,-2 3-14 0,0-1-7 0,0 0-16 15,0 3-9-15,0-2 1 0,0 2-23 0,0 0-52 16,-2 0-52-16,2 2-31 0,-1 0-10 0,0 2-306 15,0 0 325-15</inkml:trace>
  <inkml:trace contextRef="#ctx0" brushRef="#br0" timeOffset="304440.9679">19175 8352 1 0,'0'-2'0'0,"-2"-1"0"16,1 0 0-16,-2-1 381 0,1 2 1 0,-1-3-41 16,2 2-32-16,0-2-29 0,1 2-35 15,-1 0-30-15,2-2-35 0,-1 1-28 16,0 1-18-16,1 0-14 0,0 1-15 0,-1 0-18 0,2 1-17 16,-2 1-18-16,1 0-20 0,-1 0-13 15,0 1-10-15,0 0-4 0,0-1-2 0,1 2 2 16,0-1 1-16,2 3-1 0,0 2 2 0,4 0 4 15,0 0 2-15,1 3 7 0,3 1 4 0,3-2 3 16,-2 3 2-16,4 1 2 0,3 0-2 16,1-1-6-16,2 0-1 0,1 0-6 0,-2 1-5 15,1-2 1-15,1 1-7 0,-4 1 1 0,-1-3 1 16,-1 3-4-16,-3-2 2 0,1 1-1 16,-1 0 0-16,-4-1 0 0,3-2-2 0,-3 1 1 15,-1 1-4-15,1-2 3 0,-1-1-1 0,-2-1 1 16,-2 1 1-16,1-1-4 0,-1-1 4 0,-1 0-1 15,0-1 0-15,0-1 2 0,-2 0-2 16,1-1-4-16,-2-1-2 0,1 0-1 0,1 0-7 16,-2 1-4-16,-1-2-12 0,0 1-27 0,1-1-28 0,-1 0-41 15,-1-3-70-15,1 2-121 0,0-2-477 16,1-4-805-16</inkml:trace>
  <inkml:trace contextRef="#ctx0" brushRef="#br0" timeOffset="304719.2307">19619 8236 1284 0,'-6'-1'449'0,"-2"-4"-39"0,-4-1-122 0,5 3-63 16,1 2-63-16,1 0-63 0,-2 2-49 16,2 3-23-16,-3 1-10 0,1 2-8 0,-3 6 4 15,1 2 4-15,-1 4-1 0,-2 0 6 0,2 3-4 16,0 4-3-16,-1 0 1 0,1 2-3 0,0-1-4 15,0 2-1-15,0-2 1 0,-2-1-5 0,1 0 3 16,3 0 0-16,-1-3-5 0,-2 0 5 0,2-1-3 16,3-2 0-16,-2-1 0 15,0 2-6-15,3-4-1 0,-2-1-6 0,2-2-13 0,2-1-28 16,-2 1-41-16,-1-4-69 0,-1 1-113 16,2 0-206-16,-2-3-459 0,2-1-249 0</inkml:trace>
  <inkml:trace contextRef="#ctx0" brushRef="#br0" timeOffset="305016.2509">19041 8635 1105 0,'-5'-2'556'16,"-1"-3"-128"-16,0 2-116 0,3-2-72 0,3 3-62 16,3-1-69-16,-1 1-46 0,3-1-32 0,4-3-7 15,6 2 3-15,0-1-2 0,6-1 0 16,4 0-2-16,1-1-3 0,4 1-4 0,-2 1-2 15,4 0-5-15,2 1-1 0,-3 0 1 0,2-1-2 16,-2 3-1-16,-4 0 1 0,0 1-7 0,-4-2 2 16,-2 3 1-16,-3-1 0 0,-1 1-3 0,-3-1 4 15,1 1-3-15,-5 0 1 0,-3-1 7 16,1 0-7-16,-2 1 3 0,-2-2 0 0,2 4-6 16,-2-4 4-16,-2 2 0 0,3-1-3 0,-1-1 4 15,0 1-4-15,1-4-6 0,1 2-7 0,1-1-13 16,1-2-24-16,-1-2-31 0,0 1-52 15,-1-1-78-15,1-3-146 0,-1 3-412 0,2-1-744 16</inkml:trace>
  <inkml:trace contextRef="#ctx0" brushRef="#br0" timeOffset="305766.5727">19659 8007 1 0,'-10'-8'281'0,"-3"-2"157"16,-4-2-37-16,3 1-68 0,-1 3-38 0,4 1-64 16,-1-1-71-16,-1 3-43 0,2 0-26 15,1-2-23-15,-1 3-11 0,-2 0-9 0,3 0-12 16,-2 2-2-16,-2-2-7 0,-1 0-2 0,-1 4-3 16,-2 0 2-16,0 0-2 0,-4 4 3 15,3-1 9-15,-4 0-2 0,2 2 0 0,0 1-2 16,0 3-10-16,-1 0-3 0,1 2-2 0,0 2-3 15,0 1 0-15,1 0 0 0,2-1-2 16,0 1-3-16,1 3 3 0,2-2-2 0,0 3 3 0,0 2 3 16,1-1-5-16,-1 1 3 0,3 0-2 0,-1 1-2 15,2-1 5-15,0 2-5 0,1 0 1 16,0 4-2-16,1 0 1 0,-1 1 0 0,1 2 0 16,0-1 3-16,0 3-6 0,1-3 2 0,-2 0-4 15,4-2-2-15,4-1 4 0,-2-2-1 0,3 2 0 16,0-2 1-16,2 0-2 0,0 0 1 15,3-3 2-15,-2 0 3 0,3-1-1 0,0-1-1 16,5 3 1-16,-2-4-3 0,2-2 4 0,2 0 2 16,1 0-1-16,-1-1 1 0,2-1-4 15,1-1 0-15,1-3 3 0,0 0-1 0,4-2 8 16,0-1-4-16,2 0-4 0,1-2-1 0,4-2-1 16,-1 0 3-16,2-2-2 0,0-2 4 15,2-2-7-15,1-3-1 0,2-1 2 0,0 0-2 0,1-5 5 16,0 2-3-16,-3 0-3 0,-1-1-1 0,1 0-3 15,-3 0 4-15,1-1 2 0,-2 0 2 16,-1-1-3-16,-4 0 1 0,-1 0 2 0,0 0 0 16,-3-3 4-16,0 2 0 0,-3-2-1 0,1 2 1 15,-1-2 1-15,-1-1 2 0,-2 0 2 16,2-1-1-16,-5 1-2 0,1-3-2 0,-2-1-1 16,0 0-1-16,-3-1 4 0,0 1-4 0,-1 0-1 15,-2-2-2-15,-1-1-1 0,1 1 1 16,-2-2 1-16,-2 3 0 0,0-2-2 0,-2 2-2 15,-2 1-1-15,0 0 0 0,-6 0 3 0,4 2-1 16,-4 0 0-16,-1 3 1 0,-1 1-6 0,-2-1 3 16,0 3 0-16,-2-1 0 0,1 1 1 0,-4 1-5 15,1 1 1-15,-3 3-4 0,-2-1 7 16,1 1-2-16,-6 0-2 0,4 2 3 0,-3 2-7 16,2 2 2-16,1-1 2 0,2 4-3 0,-3 1 2 15,4 4 0-15,1-1-3 0,0 3-4 0,1-2 1 16,1 6-7-16,1-1-16 0,1 5-29 15,3 2-48-15,-1 0-64 0,4 3-157 0,1 1-659 16,4 1-678-16</inkml:trace>
  <inkml:trace contextRef="#ctx0" brushRef="#br0" timeOffset="306815.1281">20727 14834 106 0,'0'-1'343'0,"-1"-1"-117"16,0 0-76-16,-1-2-21 0,2 0-11 0,0 1-13 15,2-1-17-15,-2 1-20 0,2-2-5 16,-2 0-2-16,4-1-1 0,-1-2-2 0,-1 3 4 0,0-2 6 16,1-2 6-16,3 2 15 0,-5 2 10 0,3-5-1 15,0 3-4-15,-3-1-10 0,1 0-15 16,1 1-14-16,-2 0-10 0,1-2-12 0,0 3-8 15,-2 0-3-15,2-2-10 0,-2 0-3 16,2 1-6-16,-2-2-8 0,-2-1-1 0,1 0-9 0,0-3-9 16,0 2-35-16,1-6-67 0,-1-1-119 15,-1-2-189-15,2-2-306 0,-2 0-81 0,0-2 781 16</inkml:trace>
  <inkml:trace contextRef="#ctx0" brushRef="#br0" timeOffset="307000.7325">20686 14218 1 0,'-2'-11'0'0,"-5"-6"186"0,4-4 211 16,-1 3-36-16,0 0-33 0,0-1-39 0,-1 1-48 16,2-2-47-16,-1 1-53 0,0-2-41 0,3 1-28 15,1 0-22-15,0 1-13 0,0 1-12 16,1 3-13-16,3-2-6 0,-3 4-10 0,2-3-5 16,-1 4-10-16,-1-2-17 0,3 0-26 0,-1 2-79 15,-1-4-156-15,-1 0-298 0,3-2-268 16,-2-1 450-16</inkml:trace>
  <inkml:trace contextRef="#ctx0" brushRef="#br0" timeOffset="307178.6496">20677 13223 1 0,'0'-15'92'16,"-1"-6"403"-16,0-4-112 0,0 7-62 0,1 2-35 15,0 0-65-15,0 2-74 0,-1 0-48 16,2 0-38-16,-1 1-20 0,1-1-17 0,-1 0-14 15,1-3-10-15,0 0-12 0,0 0-10 0,3 0-25 16,-1-2-36-16,-1 1-51 0,3-2-89 0,-1 4-85 16,1-1-151-16,0 2-167 0,-1 1 360 0,-1-1 266 15</inkml:trace>
  <inkml:trace contextRef="#ctx0" brushRef="#br0" timeOffset="307411.1966">20731 12405 1 0,'-2'-14'0'0,"1"-6"110"0,0-4 239 0,1 5-7 16,0 1-25-16,0 2-42 0,0-1-42 0,1 0-44 16,-1-1-37-16,0 1-27 0,-1-1-21 0,1 0-19 15,0 2-20-15,0-1-18 0,1 0-23 16,2 0-14-16,1-1-8 0,-2 0-3 0,4-2-3 16,0 1-1-16,0-2-4 0,-2 4 1 0,3-1-3 15,-4 1-1-15,4 3 2 0,-5-2-5 0,2 1-1 16,-1 1-4-16,-2 0-4 0,0 2-7 15,-1-1-14-15,1 1-29 0,-1-5-48 0,0 2-60 16,0-2-99-16,0-1-130 0,0 0-165 0,-1-4 4 16,0 1 572-16</inkml:trace>
  <inkml:trace contextRef="#ctx0" brushRef="#br0" timeOffset="308324.9131">20787 11467 1 0,'0'-11'0'0,"-1"-2"0"0,1-4 0 16,-1 5 158-16,1-1 128 0,0 3 2 0,0-3-14 15,0 3-45-15,-2-1-27 0,1 2-53 16,1 1-36-16,-2-1-4 0,2 3-20 0,0 0-20 16,-1 1-13-16,1-1-21 0,0 1-13 0,1 0-6 15,-1 1-9-15,2-1-6 0,-2 2 0 16,1 0-4-16,1 1-8 0,-2-1 7 0,1 0 4 16,-1 0 0-16,1-1 8 0,0-3-9 0,0 0-7 15,0 1 0-15,1-2-1 0,-1-2-6 16,1 2-14-16,-1-2-20 0,0 2-18 0,0 1-4 15,1 1 8-15,0 1 9 0,0 1 10 0,-2 1-4 16,0 0-4-16,0 1-1 0,0 1-10 0,0 0-5 16,0 1-10-16,0-4 0 0,-2 3-5 0,2-1-15 15,-2-2-13-15,1 1-37 0,-1-1-164 16,2-3-88-16,0 0 316 0,-1-2 84 16,1 1 0-16,-1-3 0 0,-1 0 0 0,2-1 0 0,-1-2 0 15,1 1 0-15,-2-3 0 0,2 1 0 16,-1-2 0-16,0 0 0 0,0 2 0 0,0-1 0 15,1 2 0-15,-1 1 0 0,-1 0 0 16,2 4 0-16,-1-3 0 0,1 3 43 0,0-1 156 0,0 0-56 16,0 1-56-16,1 0 12 0,2 1-4 15,-1 0 6-15,-1-2-11 0,0 3 5 0,1-1 12 16,-2-1 7-16,1 0 0 0,-1 1-21 0,2-2 10 16,-2 4-14-16,0-4-12 0,-2 2-4 0,2 1-11 15,0-2 3-15,0-1-4 0,-1 2-6 0,1-2-8 16,0 2-10-16,-2 0-5 0,1-4-12 0,0 3-11 15,0-2-7-15,1 2-7 0,0-1-1 16,-1 1-5-16,1-2 0 0,0 1-4 0,0 1-1 16,0-2-8-16,0 1-2 0,0-2 3 0,0 1-7 15,0 1 7-15,0-2 3 0,0 0 3 16,0 1 10-16,-1 1 2 0,-1-2 4 0,1-1 0 16,-2 1 4-16,2 1 0 0,0-3 0 0,-2 2 5 15,1-2-7-15,1 1 2 0,-1 2-3 0,2-5-3 16,0 3 7-16,0 1 0 0,0-1 2 15,-1 0 5-15,1 2 5 0,-1-2 11 0,1 4 10 16,-1-5 12-16,0 4 15 0,-1-2 14 0,1 3 16 16,0-2 3-16,-1 2-6 0,0 1-11 15,2-2-14-15,0 1-18 0,-1-3-14 0,2 3-12 16,-1-1-9-16,0-2-2 0,2 2-6 0,1-1-2 16,0 1-5-16,-1 0-1 0,2 1-3 0,-1 1 0 15,0-2 1-15,-2 4-1 0,1 0-1 0,0 1 3 16,-2-2-3-16,0 3 5 0,0-1 2 0,0 1-2 15,0-1 0-15,0 0-4 0,1 1 3 16,-1-1-1-16,2-1-4 0,-1-1-2 0,1 1-1 16,0 0 3-16,1 1 4 0,0-1 6 0,-2 2 0 15,0-1 1-15,0 0 1 0,2 2-3 0,-1-3 5 16,0 2 4-16,-1-1 5 0,0-1 2 16,-1 0 0-16,0 0-3 0,1 0 0 0,-1 0 2 15,0 0 0-15,0-2 2 0,0 4 2 0,-1-1-6 16,1 0-1-16,-1 0-3 0,0 1 1 0,-3 1 2 15,1 1-2-15,2-1-3 0,0 2-5 16,0 1-3-16,0-1 0 0,-1 1-1 0,1 0 1 16,-2 0-4-16,2 0-2 0,1 0-1 0,-1 0-9 15,1 0 1-15,1-2-15 0,-1 2-33 0,1 0-36 16,2 3-74-16,2-1-271 0,0 0-581 16,4 2 7-16</inkml:trace>
  <inkml:trace contextRef="#ctx0" brushRef="#br0" timeOffset="309015.5224">20704 9557 1 0,'-7'0'0'0,"4"-1"0"15,-3 1 71-15,4-1 204 0,2 1-47 0,0 0-34 16,0-2-14-16,0 2-11 0,2 0-4 16,1-3 0-16,0 2 6 0,0 0 0 0,4-2-6 15,-4 2-14-15,5-1-15 0,-5 0-14 0,2-1-14 16,-1 1-11-16,1 0-19 0,-1 1-22 16,-3 1-13-16,3 0-13 0,-2 1-7 0,0 1 1 15,0 0-1-15,-2 0-2 0,3 1 2 0,2 2 3 16,-2-2 3-16,2 3 8 0,1-2 0 0,2 2-3 15,0 0 1-15,0 2-9 0,1-1 2 16,2 0 0-16,2 1-4 0,0 0-2 0,-1-1-5 16,4 4-2-16,-3-4-4 0,5 0 4 0,-4 2-6 0,4-2-1 15,0-1-1-15,-1 2-7 0,-2-4 5 16,2 2 0-16,-2-1 0 0,2 0 0 0,-5-1-4 16,0 1-3-16,-2-1-3 0,-1-1 0 15,-1 0-4-15,0-1-10 0,-3 1-12 0,0 0-16 16,0-1-21-16,-1-1-21 0,2-1-28 0,-5-1-48 15,2-1-73-15,0-1-154 0,-2 0-405 16,-1 0-537-16</inkml:trace>
  <inkml:trace contextRef="#ctx0" brushRef="#br0" timeOffset="309271.794">21063 9412 226 0,'-5'-6'545'0,"-2"0"-38"0,-7-1-97 0,6 3-58 15,0 0-71-15,-2 0-69 0,1 2-58 0,-1-1-37 16,0 2-30-16,3 2-20 0,1 1-22 16,-2 1-14-16,-1 3-9 0,3-1-9 0,-1 3 3 0,-1 4 0 15,-1 0 1-15,2 3-2 0,-1 1-6 16,-1 1-1-16,0 4-5 0,-1-1 4 0,0 2-1 16,1 0-3-16,2 1-2 0,1 2-3 0,-2-2-3 15,-1 0-3-15,3-2-9 16,0 0-11-16,1-3-19 0,0-1-25 0,-1-1-28 0,1-4-42 15,0 0-59-15,0-4-101 0,-2-2-161 0,4-2-276 16,-5-2-160-16,2 0 755 0</inkml:trace>
  <inkml:trace contextRef="#ctx0" brushRef="#br0" timeOffset="309481.8501">20640 9757 306 0,'-4'-2'613'0,"2"0"-61"15,-2-2-151-15,4 2-74 0,0 0-87 0,3 1-86 16,-1-3-56-16,2 1-33 0,2-1-18 15,5 0-8-15,3 0 2 0,2 0-7 0,4-4-7 16,1 3-5-16,5-1-9 0,-1 0-2 0,3-1-2 16,-2 1-3-16,0 2-3 0,1-1-2 15,-2 0-2-15,-2 4-2 0,-1-3 0 0,-1 2-7 16,-3-2-11-16,1 1-11 0,0-1-24 0,0 1-32 16,-6-3-43-16,3 1-71 0,-1-1-121 15,2-1-211-15,-2-4-297 0,1 3 58 0</inkml:trace>
  <inkml:trace contextRef="#ctx0" brushRef="#br0" timeOffset="310022.235">21049 9184 1 0,'-16'-8'16'0,"-6"-5"465"0,-4 0-26 0,4 1-80 16,1 3-47-16,1 2-64 0,0 1-67 0,3 3-46 15,0 0-28-15,0 1-22 0,5 1-19 0,-4 1-20 16,3 1-16-16,0 2-18 0,-1 5-10 0,-1 4-2 16,0 4 5-16,-2 1 5 0,0 4 1 0,2 0 0 15,-3 0-3-15,2 3 0 0,1 0 5 16,-1 2 2-16,3 1 0 0,0 0-3 0,1 1-2 16,1 2-1-16,0 1 0 0,1 0 2 15,0 1-5-15,1 0-4 0,3-2-5 0,0 2-1 16,3-1 0-16,2 0 0 0,2 2 1 0,2-3-3 15,2 0 0-15,1 0-3 0,4-1-3 16,1-2 6-16,3 1-3 0,3-1 2 0,5-2 2 16,-1-2 0-16,6-3 1 0,2-3 4 0,3-7 3 15,4-2-4-15,4-2-1 0,2-5-4 0,5-2-3 16,-4-5-1-16,-1-1-1 0,2-2 1 0,-3-4-1 16,-3 0-1-16,1-2 1 0,-7-4-1 0,-3-3 4 15,-3 1-1-15,-3-4 0 0,-3 1 1 0,-4 0 1 16,0-3 2-16,-5-1 2 0,-2-3-1 15,0-5 1-15,-5 0-6 0,0-2 1 0,-4-2 0 16,-5 3 0-16,-1-2 2 0,-3 3-3 0,-1 0-2 16,-5 2-1-16,1 8 0 0,-3 0 2 15,0 5 0-15,-1 1 2 0,0 2-4 0,-4 4 0 0,-4 1 1 16,3 1-1-16,-7 5 3 0,-3 3-5 16,2 0-3-16,0 4-3 0,2 1-1 15,1 2 3-15,2 1 1 0,1 1-2 0,5 3-7 0,5 2-12 16,-1 1-23-16,6 1-40 0,2 4-56 15,2 1-97-15,1 2-223 0,4 5-685 0,1-1-308 0</inkml:trace>
  <inkml:trace contextRef="#ctx0" brushRef="#br0" timeOffset="316140.9104">21818 10775 1 0,'3'0'0'0,"-3"-1"0"0,0 0 0 15,0 1 0-15,0 0 0 0,0 0 0 0,0 0 0 16,0 0 0-16,0 0 0 0,0 0 0 0,0 1 0 15,0-1 0-15,0 0 0 0,0-1 0 0,0 1 0 16,0 0 0-16,0 1 0 0,0-1 0 0,0 0 0 16,0 0 0-16,0 0 0 0,1 0 0 15,-1 0 0-15,0-1 0 0,0 1 0 0,1 0 0 16,-1-2 0-16,1 2 0 0,-1-1 0 0,0 1 0 16,0 0 0-16,0 0 0 0,0 0 0 15,0 0 0-15,0 0 0 0,0 0 0 0,0 0 0 16,0-1 0-16,0 2 0 0,0-1 0 0,0 1 0 15,0 1 0-15,0-1 0 0,2 1 0 0,-1-2 0 16</inkml:trace>
  <inkml:trace contextRef="#ctx0" brushRef="#br0" timeOffset="316919.2076">22200 14623 1 0,'0'0'0'15,"-1"-2"0"-15,-1 1 0 0,2-1 0 0,-1 0 133 16,1 1 72-16,1-3-28 0,-1 0-15 16,1-3-13-16,1 1-10 0,-1-1-12 0,4 1-8 15,-1-4 0-15,0 3-4 0,0 1-3 0,-1-1-11 16,1 3-17-16,1-2-15 0,-4 2-17 16,1 0-17-16,2 0-11 0,-2 0-5 0,-1 2-4 15,0-1 2-15,1 1 2 0,1 0-6 0,-3 0-1 16,1-1-8-16,0 0-7 0,-1-2-5 0,1-1-10 15,0 0-18-15,-1-2-31 0,2-2-46 0,-1 1-82 16,-1-4-132-16,1 2-291 0,-1-3-18 16,0 1 636-16</inkml:trace>
  <inkml:trace contextRef="#ctx0" brushRef="#br0" timeOffset="317108.3212">22225 14024 1 0,'-3'-9'0'0,"2"-5"0"0,-3-1 356 0,1-1 32 16,0 4-75-16,2 0-71 0,1-1-55 0,-1 3-43 16,0 1-50-16,2-3-35 0,0 3-24 15,-1-1-16-15,2 2-7 0,2-2-5 0,-3 1-7 16,1 1-8-16,0 3-8 0,2-4-19 0,0 1-34 16,-2 0-70-16,0-3-130 0,2 0-280 15,-2-1-189-15,-1-1 705 0</inkml:trace>
  <inkml:trace contextRef="#ctx0" brushRef="#br0" timeOffset="317314.461">22271 13169 1 0,'0'-8'0'0,"0"-6"0"16,0-1 0-16,-1 2 2 0,-2 3 273 0,-1 1-65 15,2-1-50-15,1 0-41 0,-1 0-33 0,1-1-31 16,-2 2-30-16,3-3-26 0,3-1-19 0,-2-1-19 16,1 0-55-16,0 2-109 0,3-1-164 15,-1 2 159-15,-2-2 208 0</inkml:trace>
  <inkml:trace contextRef="#ctx0" brushRef="#br0" timeOffset="317534.1682">22281 12500 1 0,'-1'-11'0'0,"-1"-6"0"0,1-2 0 16,-1 3 0-16,2 2 0 0,0 3 0 0,0-1 0 16,2 2 0-16,-1-2 0 0,0 1 0 0,0 1 0 15,0-1 0-15,1 2 0 0,-1 1 0 16,-1-3 0-16,0 1 0 0,0-1 0 0,0-2 0 15,-1 0 0-15,-1-2 0 0,2-2 0 0,-1-4 0 16,-1 4 0-16,1-4 0 0</inkml:trace>
  <inkml:trace contextRef="#ctx0" brushRef="#br0" timeOffset="318194.2319">22250 11780 1 0,'0'-8'0'0,"-1"-5"0"0,0 0 0 0,1 0 7 15,-1 5 301-15,0-3-59 0,-3 2-42 16,3-2-54-16,0 1-40 0,1 1-29 0,-1-2-27 16,1 1-13-16,0-1-8 0,1 0-13 0,0-2-13 15,4 3 2-15,-1-3-2 0,0-1 2 16,3-3-3-16,-3 4 1 0,2-1 1 0,-4 0 0 16,2 2 5-16,-2-1-2 0,-1 4 13 15,-1-2 13-15,-1 2-2 0,-1 1-6 0,0 0-15 16,-1 2-12-16,2 0-3 0,1 1 2 0,-3-2-5 15,2 1-2-15,-1 1-4 0,2 0-8 0,-2 1-4 16,2-2 0-16,2-1-14 0,-2 1-16 0,3-2-15 16,-1-2-3-16,-1 1 6 0,1-2 0 0,0-1 5 15,1-3-11-15,-1 3-8 0,-1-1-17 16,-1-3-11-16,0 0-6 0,0 0 16 0,0-1 35 16,-1 3 28-16,0 0 24 0,0 3 9 0,0-1 16 15,-3 1 11-15,3-1 12 0,0 5 15 0,0-2 7 16,-1 4 16-16,1-1 8 0,-1-1 5 15,-1 2 21-15,2-3-4 0,1 3-8 0,0 0-19 16,-1 1-34-16,1 0-10 0,1 1-11 0,-1 1 9 16,0-3-8-16,0 3-5 0,0-3-3 15,1 0-10-15,2 1 4 0,-1-3 7 0,-2 0 0 16,1-3-3-16,1 3-8 0,-1-2-7 0,-1 2-2 16,0-2 0-16,0 1 3 0,0 1-4 0,0 0 0 15,0 1 2-15,0 3 0 0,0-2 0 16,-1 1 6-16,-1 2-3 0,1 0-1 0,-1 0 3 15,0 0-4-15,1 2-1 0,0-1 1 0,1 1-4 16,0 0-1-16,0 0-3 0,0 0-2 0,0-1-3 16,0 1-4-16,0 0-5 0,1 0-14 15,-1 0-11-15,1-1-11 0,1 1 4 0,-2 0 15 16,2 1 13-16,-2-1 15 0,1 0-1 0,-1 0-4 16,0-1 2-16,0 1 5 0,0 0 11 0,0-2 11 15,-1 4 1-15,1-4-6 0,0 2-15 16,-2 0-15-16,0-1-17 0,2 1-10 0,-1-1-12 15,0-1-14-15,1-1-16 0,0 2 4 0,0-1-14 16,-1-1-56-16,0 1-42 0,1-1-87 0,0 1-51 16,0-2 320-16,-1 1 13 0,0-2 0 15,-2 1 0-15,2 3 0 0,-2 0 0 0,3 0 0 16,-2-2 0-16</inkml:trace>
  <inkml:trace contextRef="#ctx0" brushRef="#br0" timeOffset="318606.5908">22221 10817 1 0,'0'-1'0'0,"-2"-3"0"0,1 0 0 16,0 1 0-16,1-1 0 0,0 2 118 16,0 0 175-16,0-1 1 0,1 0-10 0,-1-1-12 15,1 2-33-15,-1-2-33 0,0 2-31 0,0-1-21 16,2 2-15-16,-2-1-11 0,0 0-11 0,0 0-11 15,-2 1-6-15,2-2-13 0,2 2-13 16,-2 0-11-16,0 0-17 0,0 1-11 16,0 0-11-16,1 0-9 0,2-1-1 0,1 1-3 15,-2 0 2-15,5 0-2 0,-3 2-1 0,3 0 1 16,-2 2 2-16,2-2 5 0,2 2-1 0,-1 0-1 16,0 1-1-16,0 2-3 0,0-1 1 0,2 1-2 15,0 1-1-15,0 3-2 0,0-1-3 0,1 0 0 16,-2-1-3-16,0 1 2 0,1-2 1 15,-2 0-1-15,2 3 0 0,-3-2-3 0,1 0 1 16,0 2 0-16,0-3 1 0,-1 2-1 0,0 0-2 16,1-3-3-16,-4 2-4 0,4 0 1 0,-1-2-3 15,-3 0-6-15,1-1-4 0,-1 0-12 0,-1-2-13 16,1 3-16-16,-2-1-24 0,-1-3-27 16,-1 1-41-16,0-1-55 0,-1-2-107 15,-1 0-207-15,-3-1-324 0,3-2 62 0</inkml:trace>
  <inkml:trace contextRef="#ctx0" brushRef="#br0" timeOffset="318864.9016">22470 10697 1 0,'0'-7'0'0,"0"-3"269"0,-4-1 261 0,3 2-57 16,0 0-71-16,1 1-87 0,-2 3-72 15,1 0-50-15,-2 3-34 0,1 0-33 0,0-1-27 16,2 2-25-16,-2 1-26 0,0 0-16 15,-2 1-15-15,2 4-9 0,-5 1-6 0,1 6-3 16,-3 3 3-16,-2 5 0 0,-3 3 2 0,1 2 1 16,0-1-1-16,1 1-1 0,-5 0-3 0,6-1 1 15,-2 1 2-15,-3-1-1 0,5 1 2 16,-1-1-4-16,1 0-3 0,3-2-2 0,0-3-1 16,3 2-5-16,-1-5-14 0,3 0-16 0,-3-4-37 0,4 2-49 15,-3-3-68-15,1-2-124 0,1-3-218 16,-1 2-331-16,0-6 64 0</inkml:trace>
  <inkml:trace contextRef="#ctx0" brushRef="#br0" timeOffset="319094.9576">22113 11031 227 0,'-2'-5'644'16,"1"0"-100"-16,1-1-158 0,3-1-110 15,2 0-66-15,-2 0-63 0,5 0-39 0,1 0-28 16,2 0-19-16,1 1-20 0,3 0-15 0,2 0-4 15,1 2-7-15,2 0-2 0,-1 3-2 16,1-1-8-16,0 2-2 0,0 2-5 0,2-2-1 16,-1 1-3-16,-2 3-4 0,2-2-9 0,0 0-10 15,-2 1-13-15,1-3-17 0,-1-4-15 16,-1 2-24-16,-2-3-35 0,3 1-54 0,-2-1-84 16,-3-2-108-16,4 2-216 0,-6-3-124 15,0-3 565-15</inkml:trace>
  <inkml:trace contextRef="#ctx0" brushRef="#br0" timeOffset="319593.2946">22551 10550 1 0,'-7'-10'0'16,"-2"-5"0"-16,-5-2 0 0,4 3 0 0,-3 1 157 16,2 1 149-16,-1 4-39 0,1-2-61 15,-1 3 17-15,-6 2-5 0,6 0-25 0,-6-1-17 16,3 4-31-16,-2 1-9 0,0 1 1 15,0 1-16-15,0 1-13 0,-3 1-23 0,2 3-13 0,-3 1-10 16,1 5-6-16,-1 1-2 0,-1 4-8 16,-3 2-1-16,1 1-4 0,3 3-2 0,-1 4-1 15,1 2-8-15,0 4-5 0,2 4-5 0,1-1-7 16,4 5 3-16,-2-3 2 0,5-1 0 16,2 2-3-16,1-5 1 0,4-1 2 15,3 1 1-15,2-2 5 0,5-1-5 0,3-2-1 0,3 0-1 16,2-2-4-16,3-2 3 0,1-2-1 0,4 1 0 15,0-3-3-15,2-3 0 0,4-1 0 16,3-2-1-16,1-1 2 0,4-5-2 0,0-2-2 0,2-1-5 16,2-5-3-16,0-1 4 0,-1-5-1 15,-4-3 4-15,3-1 3 0,-5-5-6 0,1-2-1 16,-1-1 1-16,-2-5-1 0,-5-1 1 16,-1-3 1-16,-5-3 0 0,-5-2-3 0,1-1 5 15,-5-4-2-15,-4 1 1 0,-4-3 2 0,-3-1-5 16,-6-1-3-16,1 1 1 0,-10 0 2 0,1-2 0 15,-5 1-1-15,-5 3-2 0,-4 1-6 16,-2 5 6-16,-3 5 2 0,-3 3 0 0,4 4 4 16,-1 4-8-16,-3 4-2 0,3 4-2 0,-4 4-2 15,3 4 2-15,3 3 0 0,3 3-6 0,4 5-13 16,4 1-19-16,2 4-48 0,7 1-74 0,8 4-146 16,5 3-604-16,7 3-734 0</inkml:trace>
  <inkml:trace contextRef="#ctx0" brushRef="#br0" timeOffset="325397.6338">23217 12224 1 0,'0'0'0'0,"0"-1"0"0,0 0 0 16,0 1 0-16,0 0 0 0,0 0 0 0,0 1 0 15,0-1 0-15,0 0 0 0,0 0 0 0,0 0 0 16,0 0 0-16,-1-1 0 0,1 1 0 15,0 0 0-15,0 0 0 0,0 0 0 0,0 0 0 16,0-1 0-16,0-2 0 0,0 2 0 0,0 1 0 16,0-1 0-16,-1 0 106 0,1 0 77 15,-1-1-24-15,1 2-12 0,0-1-12 0,0 2-22 16,0-1-14-16,0 0-20 0,-1 0-20 0,1 0-20 16,0 0-15-16,0 0-4 0,0 0 2 0,0 0 11 15,0 0 13-15,0 0 4 0,0 0-4 0,-1 0-11 16,1 0-8-16,-3 0-4 0,2 0 4 15,1 0 11-15,0 0 7 0,-1 0 19 0,1 0 19 16,0 0 16-16,0 0 11 0,0 0-2 0,0-1-11 16,0 1-16-16,0 0-11 0,0 0-12 15,0 0-9-15,0-1-2 0,-2 1-11 0,2 0-4 0,0 0-5 16,0 0-4-16,0 0 0 0,-1 0-4 16,1 0-2-16,0 0-6 0,0 1-2 0,0-2-3 15,0 1 0-15,0 0 1 0,0 0-4 0,0 0 1 16,0 0 0-16,0 0-1 0,0 0 6 0,0 0 5 15,0 0 4-15,0 1 1 0,0-1 2 16,0 0-2-16,-1-1 0 0,1 1 3 0,-1-1-2 16,1 1 0-16,0 0-1 0,-4 0-5 0,4 0 3 15,0 0 0-15,0 0 1 0,0 0-3 16,0 0-1-16,0 0-3 0,4 0-3 0,-4-1 3 16,0 1-7-16,0 0-1 0,0-1-2 0,0 2-5 15,0-1 4-15,0 1 0 0,0-1 1 16,0 1 5-16,1 0-2 0,-1 0 0 0,0 1 3 0,1-1 2 15,0 1 2-15,-1 2 0 0,2-2 1 16,-1 0-5-16,3 2 5 0,-2-1-2 0,0 2 1 16,-1-2 3-16,4 1-5 0,-2 2 1 0,0-1-2 15,2 0 0-15,0-1 2 0,2 1 0 0,-3-1-2 16,3 0-5-16,-1-1 3 0,-2 2-2 0,4-1 2 16,-4 0 2-16,4 0-4 0,-2-2 0 15,-1 1-3-15,2-1-2 0,-3 2 3 0,1-1 0 16,0 0-1-16,0 0-2 0,0-1 2 15,2 1-2-15,-3-1 1 0,2 1 7 0,-3-1-9 16,3 1 3-16,-2-3-2 0,2 1-5 16,-3 1 7-16,1-1 0 0,1 0 1 0,-3-1 0 0,1 0-4 15,2 0 0-15,-3 0 0 0,1 1 3 16,1-1-5-16,-3 0 0 0,0 0-5 0,0 2-6 16,-1-2 0-16,0 0-5 0,0 1-8 0,0-2-12 15,0 1-22-15,0 0-25 0,-1-2-25 0,0 1-25 16,0 0-39-16,-2 0-76 0,-1-1-143 15,1 1-251-15,-3-2-125 0,3 2 343 16,-3-3 428-16</inkml:trace>
  <inkml:trace contextRef="#ctx0" brushRef="#br0" timeOffset="325656.7155">23340 12184 1 0,'3'-5'0'15,"-3"-1"0"-15,1-3 216 0,0 2 226 0,0 1-43 16,0-1-49-16,0 3-53 0,1 0-56 0,1 1-46 15,-1-1-37-15,-1 3-21 0,-1 1-12 16,0 0-17-16,-1 0-23 0,1 0-24 16,-1 2-24-16,1 0-18 0,-1 1-7 0,-3 2-1 0,3 2-1 15,-2 2 1-15,-3 1-1 0,4 2-5 0,-1-2 4 16,-4 1-3-16,4 1 0 0,-1 0-2 16,2 1-3-16,0 0-1 0,0-1 2 0,1 2 2 15,-2-4-4-15,2 2-2 0,0-2-3 16,0 0-9-16,0-2 0 0,1-1-8 0,-1 2-13 15,1-3-21-15,-1-1-43 0,0 0-55 0,-3-1-77 16,2 1-138-16,2-1-261 0,-2-1-197 0,0 0 324 16</inkml:trace>
  <inkml:trace contextRef="#ctx0" brushRef="#br0" timeOffset="325863.7194">23197 12367 1 0,'-1'-2'244'0,"-1"-1"349"0,0-2-138 0,2 2-108 15,2-1-93-15,1-2-81 0,5 2-47 0,1-1-22 16,0-1-9-16,2 0-16 0,3 0-23 16,3-1-17-16,2 1-16 0,2 1-13 0,-2 2-3 15,3-1-4-15,0 1-5 0,-2-1-3 16,1 3-10-16,-1-1-11 0,-4 0-15 0,-1 2-26 16,-3-2-54-16,3 1-85 0,-3-1-134 0,-1-1-221 15,0 0-203-15,-2-2 304 0</inkml:trace>
  <inkml:trace contextRef="#ctx0" brushRef="#br0" timeOffset="326364.4812">23471 11994 1 0,'-5'-1'0'0,"-8"-2"0"0,0 1 0 0,2 0 207 16,0-1 114-16,-3 0-45 0,-2 2-42 15,3 1-28-15,-5 0-8 0,4 0-11 0,-3 1-27 16,1 2-2-16,2 1-15 0,-3 0-22 0,3 1-10 16,1 1-13-16,-2 2-12 0,1-2-14 0,-2 4-9 15,2 3-12-15,-1-2-7 0,2 4-6 0,2 0-9 16,-1 1-2-16,3 4-4 0,0 1-2 16,-1 6 0-16,0 0-2 0,3 5-3 15,4-1-5-15,1 1 1 0,1-1-2 0,3-4 2 0,0 0 2 16,5-2-1-16,1 0 2 0,2-2-4 15,0-1-2-15,0-1 3 0,3-1 0 0,1-4 3 16,5 0 2-16,0-3 1 0,3-1 2 0,6-4 0 16,1-1 1-16,3-6-5 0,5-2-2 0,-1-6-3 15,3-3-5-15,-1-2 2 0,-4-3-1 0,-2-3-1 16,4-1-1-16,-3-3-1 0,-1-1-2 16,-2 0-1-16,0 0 1 0,-3-1 0 0,-4-2 1 15,-3 2 2-15,-6-1-2 0,1-1 3 0,-5-2 0 16,-4-1 0-16,0 1 2 0,-5-2-1 15,-3 3-1-15,-5-1-1 0,-2 2 2 0,-4 0-4 16,-5-1 1-16,-3 2-2 0,-4-1-2 0,-5 5 4 16,-1 1-2-16,-3 4 1 0,1 5-1 0,2 0-2 15,-2 6 1-15,1 1-2 0,1 4-1 0,-4 3-1 16,3 0 1-16,0 3-2 0,4 2-4 16,3 0-1-16,4 3-10 0,5 3-19 0,4 0-29 15,5 0-51-15,6 4-73 0,3-1-108 0,6-1-217 16,6 6-440-16,5 0-150 0</inkml:trace>
  <inkml:trace contextRef="#ctx0" brushRef="#br0" timeOffset="326785.3994">23409 12709 470 0,'-1'-1'367'16,"-2"-2"-56"-16,-1-1-10 0,2 0-23 16,2 0-43-16,0 1-70 0,0 2-52 0,0 0-26 15,1 1-17-15,-1 0-12 0,1 0-7 0,-1 0-9 16,0 1-12-16,0 0-12 0,0 0-7 16,0 1-4-16,0-1 3 0,0 3 7 0,3 2-3 0,-2-1 0 15,-1 3-2-15,1 4-10 0,-1 0 4 16,1 2-5-16,-1-1-4 0,0 2-2 0,0 3-12 15,1-2-11-15,-1 2-16 0,-1 2-28 0,1-1-44 16,-1 2-77-16,1 2-132 0,-1 0-199 16,0 0-240-16,-2 1 166 0</inkml:trace>
  <inkml:trace contextRef="#ctx0" brushRef="#br0" timeOffset="326983.9343">23318 13227 1 0,'0'7'0'0,"-1"5"0"0,0 0 0 0,1-1 0 15,1-2 0-15,0 0 0 0,0 4 72 0,0-4 176 16,-1 3-20-16,0-1-22 0,0 1-23 0,0-2-16 16,0 4-33-16,0-2-35 0,0 1-30 0,3 1-22 15,-2 0-10-15,0 2-18 0,0-2-14 16,-1 3-15-16,1 2-12 0,0-3-21 0,1 2-53 16,-2-2-87-16,1-1-166 0,-1 1-203 0,0-2 293 15,0 1 259-15</inkml:trace>
  <inkml:trace contextRef="#ctx0" brushRef="#br0" timeOffset="327212.4693">23307 13943 1 0,'-2'8'0'0,"0"0"0"0,-4 4 125 0,4 0 57 16,0-3-15-16,1 1-26 0,-3 1-31 0,3-1-39 15,0 0-18-15,-2 0-4 0,0-1-4 0,2 0-9 16,1 1-13-16,0-2-12 0,1 0-6 0,3 2-4 16,-2-2-1-16,-1 0-2 0,0 0-7 15,0 1-15-15,-1-1-33 0,3-1-56 0,-3 1-125 16,0 0-189-16,0-1 278 0,-3 2 149 0</inkml:trace>
  <inkml:trace contextRef="#ctx0" brushRef="#br0" timeOffset="327484.9149">23163 14548 1 0,'0'9'0'0,"-1"0"0"0,0 4 0 0,-2-3 0 15,3 1 0-15,0-1 0 0,3-1 36 0,-3 2 20 16,0-1-19-16,0 1-10 0,1 0-6 16,-1-1-11-16,1 4-16 0,0-5-3 15,0 3-1-15,-1-3 1 0,0 0 5 0,1-2-1 0,-1 0-4 16,1 2 3-16,-1-3-3 0,3-1-9 0,-3 0-7 16,0 0-14-16,1-3 1 0,0 0 38 15,0 0 0-15,0 0 0 0,-1 0 0 0</inkml:trace>
  <inkml:trace contextRef="#ctx0" brushRef="#br0" timeOffset="332918.023">24741 12957 1 0,'2'0'0'15,"-2"0"0"-15,0 0 0 0,-2 0 0 0,2 0 0 16,0 0 0-16,0 0 0 0,2 0 0 0,-2 0 0 16,0-1 0-16,3 0 0 0,-3 0 0 15,1 0 0-15,-1-1 0 0,1 1 0 0,-1 1 0 16,1 0 0-16,-1 0 0 0,0 0 0 0,-1 0 0 15,1 0 0-15,0 0 0 0,0 0 0 16,0 0 0-16,0 0 0 0,0 0 0 0,0 0 0 16,1 0 0-16,-1 0 0 0,0 0 0 0,0 0 0 0,0 0 0 15,0 0 0-15,1 0 0 16,-1 0 0-16,0 0 0 0,0-2 0 0,0 2 0 16,0 0 0-16,0 0 0 0,0 0 0 0,0 0 0 0,0 0 0 15,0 0 0-15,0 0 0 0,0 0 0 0,0 0 1 16,0 0 36-16,0 0-10 0,0 0 0 15,0 0 6-15,0 0 12 0,1 0 7 16,-1 0 6-16,0 0-1 0,0 0 0 0,0 0 8 0,0 0 10 16,0 0 6-16,0 0 3 0,0 0-7 15,0 0-8-15,0 0-4 0,0 0 4 0,1-1 10 16,-1 1 13-16,2-1 7 0,0 0 5 0,-2-1 8 16,1 2 15-16,0-1 32 0,0 1 23 15,-1-1-1-15,0 1-16 0,0-1-35 0,-1 1-28 16,0-1-25-16,0 1-16 0,1 0-13 0,-2 0-13 15,2 1 0-15,-2-1-3 0,2 0-3 0,-1 0 0 16,1 0-7-16,0 0-2 0,0 0-4 16,0 1-4-16,0-1-4 0,0 0-2 0,0 0-4 15,0 0-6-15,0 1 6 0,-1 0-2 0,0 2 4 0,1 1 5 16,-2 0-6-16,1 1 3 0,-2 1-2 16,1 1-1-16,1-1 2 0,1 1 0 0,-1-2-2 15,0 1-1-15,1 1 1 0,-1 0-2 16,1-1 3-16,0 0 3 0,0 0-6 0,0-1 1 15,1 0-2-15,-1-3-3 0,0 1 5 0,1-3-2 16,-1 0 1-16,1 0 0 0,-1 0 1 0,0 0-1 16,0 0 3-16,1 0 4 0,-1 0-3 0,0 0 2 15,2-2 0-15,-2 2-3 0,0-1 6 16,3-2-1-16,-3-1 1 0,0-2-1 16,0 1-2-16,0-1 1 0,-3 1 1 0,1 2 3 0,1-3-2 15,1 2 1-15,-2 2-1 0,0 1-3 16,1 0 2-16,-3 1-5 0,3 1-2 0,0 1-2 15,-2 4-3-15,-3 2 0 0,-1 3 2 0,3 1 3 16,-2-1-2-16,2 0 1 0,1-2-1 0,-2-1-3 16,4 2 3-16,-1-2-2 0,1 1 3 15,2-4 0-15,0 1-2 0,0 1 0 0,4-2-3 16,-2 2 4-16,0-3-2 0,3-1 1 0,-1-1-1 16,1-1-2-16,-1-1 2 0,2-1 1 0,-1-1 1 15,-2-2 3-15,5 0-3 16,-2-3 0-16,-2 0 1 0,3 1 0 0,-4-3 1 0,2 2 1 15,-4 1 1-15,-1-1-4 0,-1 2 4 0,0 0-1 16,-1 1 3-16,0 3 0 0,-1-2-1 16,-2 3-2-16,0-1-3 0,2 2-1 0,-5-1 1 0,4 0 0 15,-3 2 2-15,2-2-2 0,-4 1 1 16,4 0-1-16,-2 0 2 0,3 2 0 0,-4-2-1 16,5-1 0-16,0 1-2 0,-1-1 0 0,3 0 1 15,0 0-2-15,0 0 1 0,0-1-2 0,0 1-2 16,0 0-2-16,0 0-3 0,0 0-1 15,3 0-9-15,-3 0-6 0,0 0-9 0,1 0-17 16,0 1-19-16,0 0-35 0,0 2-49 0,-1-1-85 16,3 0-186-16,1 2-415 0,-2-2-339 15</inkml:trace>
  <inkml:trace contextRef="#ctx0" brushRef="#br0" timeOffset="333887.4626">24812 12882 1 0,'-6'-2'0'0,"1"0"0"0,-2-1 331 15,2 2 9-15,-2-1-48 0,3 1-69 0,-3-1-40 16,4-1-22-16,-4 1-15 0,3-3-25 15,-2 2-17-15,1 1-23 0,-1-2-12 0,2 2-8 16,-2 0-2-16,4-1-4 0,-3 1 0 0,1 1-1 16,1-2-7-16,-3 2-3 0,3 0-5 0,-3 0-6 15,3 0-1-15,-2 1-4 0,1-1 0 16,-5 1 0-16,5-2-3 0,-2 4-1 0,2-2-3 16,-3 2-2-16,0-1-3 0,2 0-1 0,-3 0-2 15,3-1-1-15,-2 4 1 0,-2-2-1 16,5 1 1-16,-3 1-1 0,-1-4-2 0,3 4-1 15,-3-2-2-15,0 3 0 0,3-1 0 0,-2 0 1 16,-2 0-1-16,4 0 0 0,-2 1 3 0,-1 0-2 16,2-1 3-16,0 1 0 0,-1-1 0 0,4 0-1 15,-4 3-3-15,5-2 2 0,0 1-3 0,-2 0 1 16,0 1 0-16,1 0-2 16,-3 1 3-16,3 3-1 0,-4-1 2 0,3 3 3 15,-3-1-3-15,2 2 0 0,0-2-1 0,1 0 0 0,-1 0-1 16,3-1 2-16,-1-2 1 0,0 1-5 15,-1 0 5-15,3 0-6 0,0-2 2 0,0 0 2 16,1 1-4-16,0-1 1 0,-1 0-3 0,1-1 2 16,1 1-1-16,-1-2 0 0,0 0 2 0,1 1 1 15,0 0 0-15,0 0-1 0,0-1 0 16,4 3 1-16,-2-2-2 0,0 1 1 0,3 1 1 16,-2 0-3-16,3 3 3 0,2-3 1 0,-2 1 1 15,0-1 1-15,1 0-1 0,1-1-1 0,-3 2-1 16,4-2 1-16,1 2-3 0,-1-3 6 15,2-2-3-15,2 2-1 0,-3-1 5 0,2-2-6 16,1 1 4-16,-2 0-2 0,0-3-1 16,3 4-1-16,-2-3-1 0,-1-2 1 0,4 2-2 0,-5-2 2 15,1 0 0-15,0-2-3 0,-1 0 4 0,1 0-1 16,1-2 1-16,0 0 0 0,-1-2-1 16,-2 2-2-16,0-1-1 0,4-1 3 0,-4 2-3 15,0-2 2-15,2-2 0 0,0 2-2 16,-1-2 1-16,-1 0-1 0,-1 0 1 0,0 0 1 15,1-1 0-15,-4-2-2 0,3 0 1 0,1-1 0 16,-1 1 0-16,0-3 1 0,-1-1 1 0,0-1-2 16,-1-1 4-16,1 2-1 0,-1-3 0 0,-1 2 2 15,-1 0-4-15,-2-1 3 0,-1 0-2 0,0 0-1 16,-2 1 1-16,0-3-1 0,-2 2 1 16,2-1-2-16,-1-3 3 0,-1 5-4 0,-2-2-1 15,1 2 5-15,-2 1-6 0,-1 2 4 0,-1 1-1 16,2-1-2-16,-3 4 1 0,-2-2 0 15,3 4 1-15,-3-1-1 0,-3 1 4 0,3-1-7 0,0 3 3 16,-2 0 0-16,2 1-6 0,0-1 4 16,-1 2-1-16,0-2 0 0,2 3 2 0,-1 0-1 15,1 0-2-15,-1 1 0 0,-1 1-2 16,2 1-1-16,1 2 0 0,-3 2 0 0,-1 0-4 16,2 2 4-16,-2 1 1 0,2-1-4 0,-2 2 4 15,1-2-7-15,1 1-2 0,1 2-7 0,-2-3-12 16,4 1-17-16,1 1-30 0,2-2-30 15,1 2-69-15,2-4-111 0,1 3-306 0,1-1-626 16</inkml:trace>
  <inkml:trace contextRef="#ctx0" brushRef="#br0" timeOffset="334559.5636">24573 13065 278 0,'-5'-1'485'0,"2"-1"-60"16,-4-2-71-16,6 2-41 0,1 2-61 0,1-1-91 0,1 1-70 16,3 1-30-16,-2 0 2 0,5 0 17 15,1 3-1-15,3-2-4 0,0 3-9 0,5-2-15 16,-1 3-11-16,1-1-6 0,2-2-6 16,2 2-7-16,-1 0 3 0,-1-1-10 0,1 1-4 15,0 0-1-15,-4 1-3 0,2 0-3 0,0 0 0 16,-1-4-1-16,-2 2-4 0,-1 0 3 0,-1-1-2 15,1 1-1-15,-4-2 0 0,-1 1-6 0,-2-3-5 16,1 1-6-16,-3 0-16 0,-3 0-11 16,3-1-25-16,-4-1-31 0,-1 0-32 0,0 0-69 15,0 1-111-15,-1-3-265 0,-1 2-292 0,1-2 245 16</inkml:trace>
  <inkml:trace contextRef="#ctx0" brushRef="#br0" timeOffset="334783.8006">24878 12947 96 0,'-7'-4'580'0,"-2"1"-89"0,-3-2-73 0,3 2-85 16,-1 1-89-16,4 2-79 0,0 3-46 0,-1 0-29 15,-1 2-20-15,4 0-19 0,-2 2-17 16,1 2-10-16,0 2-6 0,1 4-5 16,1-1-1-16,-1 5-8 0,1-3 1 0,2-2-4 15,-2 2-2-15,1-1 1 0,2-1-4 0,-2-1-3 16,2 1-10-16,0 1-13 0,0-1-27 0,0-1-54 15,0 1-94-15,0-1-199 0,0 1-449 0,0-2-225 16</inkml:trace>
  <inkml:trace contextRef="#ctx0" brushRef="#br0" timeOffset="334988.3515">24679 13218 44 0,'0'0'672'0,"0"-2"-309"15,0 0-121-15,1 0-15 0,7 1-28 16,-3-3-24-16,3 0-42 0,1 1-27 16,2-1-20-16,4 0-19 0,-2 1-16 0,-1-1-17 15,4-1-13-15,-4 2-8 0,0 1-8 0,4-3-3 16,-4 4-7-16,1-2-7 0,0 1-8 0,-1-1-14 16,0-1-39-16,-1 1-98 0,2 0-173 0,-2-2-348 15,1 3-396-15</inkml:trace>
  <inkml:trace contextRef="#ctx0" brushRef="#br0" timeOffset="335783.7085">24686 13558 1 0,'1'-2'0'0,"1"-4"344"16,-1 2 111-16,2-2-82 0,1 2-81 0,-2 1-69 15,-1-2-48-15,2 2-36 0,0 0-20 0,-1 1-11 16,-1 2-13-16,0 0-5 0,-1 0-11 0,0 1-13 15,0 0-10-15,0 0-14 0,0 1-6 16,0 0-5-16,2 3 2 0,-1-2-4 0,-1 2-4 16,3 1-8-16,-2-1-10 0,-1 4 1 0,1-1-1 15,0 0-1-15,0 1 0 0,0 1-5 16,1 0-4-16,2 0-3 0,-3-2-3 0,1 3-14 16,-1-2-14-16,3 1-20 0,-2 0-33 15,-1 0-31-15,1 0-57 0,-2 4-87 0,1-2-115 16,1 1-119-16,-2-1-98 0,-2 0 6 0,1 0 585 15,-1 0 6-15,-1-2 0 0,-2 0 0 0,3 0 0 16,-3-2 0-16,2-2 0 0,0-1 0 0,2 1 0 16,-3-1 0-16,2-1 0 0,2 2 0 15,0 0 0-15,-1-1 83 0,1 1 133 0,-1 2-13 16,1-2-18-16,-1 2-23 0,2-1-13 0,-1 3-19 16,1-3-7-16,0 3-2 0,2-2-2 0,1 0-1 15,-3 1-10-15,1-1-7 0,-1 0-15 16,4 0-19-16,-3-1-19 0,-1 0-18 0,0 1-12 15,-1-1-10-15,1 0-7 0,-1 2-15 0,2-2-23 16,0 0-90-16,-2 2-148 0,1 0-330 16,0-1-259-16,0 3 710 0</inkml:trace>
  <inkml:trace contextRef="#ctx0" brushRef="#br0" timeOffset="335987.1653">24710 14286 1 0,'0'10'0'0,"0"2"100"0,-1 6 187 0,1-3-60 0,1-4-45 15,-1 0-73-15,0-1-31 0,2 0-21 16,-1 2-9-16,2-4-8 0,-1 2-10 0,-1-3-12 16,0 1-10-16,0 1-8 0,1-1-26 0,-2-1-95 15,0 3-247-15,0-3-267 0,-2 0 601 0</inkml:trace>
  <inkml:trace contextRef="#ctx0" brushRef="#br0" timeOffset="336151.0377">24685 14623 1 0,'0'4'0'0,"1"1"289"0,0 1 60 0,1 0-39 15,-1-2-69-15,2 3-49 0,0 0-74 0,-1-1-73 16,0 1-23-16,-2-1-8 0,3-1-9 15,0-1-6-15,-2 0-12 0,0 0-13 0,1 0-61 16,-2-1-244-16,2 1-322 0,-1-3 179 0</inkml:trace>
  <inkml:trace contextRef="#ctx0" brushRef="#br0" timeOffset="340578.333">25813 14219 1 0,'0'-1'0'0,"-1"-1"0"16,1 1 0-16,-2 1 0 0,2-1 0 0,-1 1 0 16,1 0 0-16,0-1 0 0,1 1 0 0,-1-1 0 15,2-2 0-15,-1 2 0 0,-1 0 0 16,1-1 0-16,1 0 0 0,-1 0 0 0,1 1 0 15,-1-1 0-15,1-1 34 0,0 0 0 0,-2 2-3 16,1-1-5-16,-1 0-5 0,2 1-3 16,-2 1-3-16,0-2-3 0,0 2-10 0,-2 0-14 15,2 0-35-15,0 0-84 0,-1 0 128 0,1-1 3 16,-2 0 0-16</inkml:trace>
  <inkml:trace contextRef="#ctx0" brushRef="#br0" timeOffset="340777.5734">25815 13933 1 0,'-2'-7'0'0,"1"-1"0"0,-2-5 0 0,1 5 0 15,2 0 0-15,0-2 0 0,0 4 0 16,0-1 0-16,2 0 0 0,-1 1 0 0,-1 1 0 0,2 2 0 15,-1-4 0-15,1 1 0 0,-1 1 0 16</inkml:trace>
  <inkml:trace contextRef="#ctx0" brushRef="#br0" timeOffset="342067.6465">25756 12597 1 0,'0'0'0'0,"2"-1"0"15,-1-1 0-15,1 1 0 0,-2 0 0 0,0 1 0 16,0 0 0-16,0-1 0 0,0 0 238 0,0 0 30 16,0 1-12-16,-2-2-24 0,2 2-26 0,-1-1-31 15,-1 1-21-15,2-1-17 0,0 1-12 0,0 1-10 16,0-1-11-16,0 0-11 0,0 0-13 16,2 0-12-16,-2 0-13 0,0 1-9 0,0 1-3 15,0-2-10-15,0 0-2 0,0 0-6 0,0 0-2 16,0 1-2-16,1 0 0 0,-1-1-1 15,0 0 0-15,0-1 1 0,-1 1-3 0,1 0-3 16,0 0-2-16,1 0-4 0,-1 0-3 0,0 0 1 16,0-1-3-16,0 1 3 0,0 0-1 0,0 0 4 15,2 0-3-15,-2 0 2 0,0-2 1 16,2 2 0-16,-2 0 1 0,0 0 0 0,0 0 1 16,0-1 0-16,0 1 0 0,0 0 3 0,0 0-4 15,-2-1-1-15,2 1-3 0,0-2-3 0,0 1 1 16,0 1-1-16,-2-2 4 0,2 1 1 0,0 0 0 15,-1 1 7-15,1 0 0 0,0 0 6 0,0 1 0 16,-2-1-1-16,2 1-3 0,0-1-3 16,0 0-5-16,0 2-4 0,0-2-2 0,0 0-5 15,-1 1 1-15,1-1 0 0,0 0-2 0,0 0 5 16,0 0-1-16,0 0 0 0,0 0 0 0,0 0-1 16,0 0-2-16,0 0-1 0,0 0 0 15,0 0-2-15,0 0-2 0,-1 0-1 0,1 2-7 16,-2-2 0-16,1 0-6 0,-2 2-6 0,1 2-6 15,0-2-12-15,-3 2-13 0,2 0-17 16,-1 1-18-16,-1 0-14 0,0-1-16 0,-1 0-6 16,3-1 2-16,-2-2 22 0,1 3 25 0,1-3 31 15,-3-2 25-15,5 0 11 0,-1-4 10 16,0 1 7-16,-1-1 6 0,1 2 9 0,2-5 9 0,-1 1 15 16,1 0 17-16,0 2 20 0,-1-2 14 15,1 1 3-15,0 3-1 0,0-1-14 0,0 1-7 16,1-1-7-16,-1 1-10 0,0 2-4 15,1-2-6-15,-1 2-10 0,0 0-7 16,2-1-4-16,-1 2-8 0,2 0-3 0,0 0 1 0,0 2-5 16,3-1 6-16,-1 0 0 0,1 2-3 15,-1-2 5-15,1 4-5 0,2-2-1 0,-2 1-2 0,3 0 0 16,-2 1-5-16,2 2-2 0,-3-2 1 0,1 3-6 16,4 0 2-16,-4 0 0 0,-1-3-3 15,-1 2 5-15,1 0-4 0,-2-1-1 0,2 0-2 16,0-2-6-16,-1-1 0 0,-1 2-4 0,-1 0-2 15,0-3-4-15,-1 1-6 0,0 0-9 0,0-1-14 16,-1 0-10-16,0 0-23 0,1-2-28 16,0 0-22-16,-2 0-39 0,-2 0-41 0,2 0-47 15,0-2-57-15,0-1-127 0,0-2-183 0,0-1 22 16,0-2 602-16</inkml:trace>
  <inkml:trace contextRef="#ctx0" brushRef="#br0" timeOffset="342282.9781">25849 12530 1 0,'-2'-9'0'0,"1"-2"0"0,0-3 54 0,0 2 337 0,2 3-12 15,-1 1-45-15,0 0-35 0,1 0-41 0,-1 0-28 16,1 2-26-16,-1-1-29 0,2 4-23 0,-2-1-27 16,0 3-21-16,0 0-24 0,0 2-24 15,0 0-23-15,-2 0-18 0,1 2-6 0,0 2-6 16,0 6 5-16,-2 1 2 0,1 6-1 0,-3 1 4 16,-1 1-7-16,2 0 0 0,-3 2-2 15,3-1-3-15,-2 0-1 0,3-1-2 0,-2 0-6 16,2-2-5-16,-3 1-8 0,2-2-16 0,-2 1-16 15,1 0-37-15,0-2-51 0,0-1-70 0,-1-1-99 16,1-3-151-16,-1-3-285 0,2-1-119 16,-4-2 865-16</inkml:trace>
  <inkml:trace contextRef="#ctx0" brushRef="#br0" timeOffset="342487.726">25674 12716 1 0,'1'-1'0'0,"-1"-2"0"16,2-1 419-16,0 1-23 0,2-2-59 15,0 2-79-15,1-3-55 0,0 2-40 0,4 0-38 16,0 0-28-16,0-1-26 0,2-1-24 0,0 0-17 16,1 1-16-16,0-1-6 0,0-1-12 15,1 4-3-15,-1-2-12 0,-2-1-20 0,3 2-20 16,-2-2-56-16,-1 0-71 0,1 1-80 0,1 1-95 16,-5-3-113-16,1 1-61 0,0 0 432 0,-4 2 103 15,1-3 0-15</inkml:trace>
  <inkml:trace contextRef="#ctx0" brushRef="#br0" timeOffset="343145.6842">25910 12396 1 0,'-3'-9'0'0,"0"-3"0"16,-1-3 0-16,-2 2 0 0,1 2 0 0,0 2 37 16,-1-1 276-16,2 1-22 0,-3 0-42 15,1 3-28-15,0-2-19 0,0 2-19 0,0 2-22 16,0-1-29-16,-1 0-25 0,1 2-20 0,-1 1-11 15,2-1-7-15,0 2-6 0,-1 1-2 0,2-1-6 16,-3 1-5-16,1 1-5 0,-1 0-7 0,2 2 0 16,-2-1-2-16,-2 3-1 0,2-1 0 15,-3 1-3-15,0 2 0 0,2 0-2 0,-2 2-1 16,1 0-1-16,-2 1-1 0,2 1 0 0,0 1-5 16,-2 1-4-16,0 0-1 15,1 2-4-15,-2 0 2 0,1 0-2 0,-1 2 0 0,3 1-2 16,1 1 0-16,1 0 1 0,-2-1 0 15,2 0 1-15,2 1-1 0,-1 1 2 0,3 0-3 0,-2-3-1 16,1-2 3-16,2 2-6 0,1-2 0 16,0 1 0-16,2 1-6 0,0-4 5 0,1 2-1 15,2-3 1-15,0 3 5 0,0-1-6 0,2-3 1 16,-1 1-2-16,2-2-1 0,2 0 1 0,-2 2 0 16,0-3 0-16,1 2-1 0,4-3 1 0,-4 0-1 15,2 1 2-15,1-5 4 0,1 1-2 16,-4-1 3-16,5 2-1 0,-3-2-2 0,4-2 4 15,-2-1 1-15,1-1 2 0,4-1 2 0,-2-3-1 16,2-2-3-16,2-2 0 0,-1-3 0 0,2-1-5 16,-2 1 2-16,2-3-4 0,-2 2-4 15,0-4 5-15,1-2-2 0,-4 1 3 0,2 2 2 0,-4-4-2 16,0 2-1-16,0 3 0 0,-5-3 5 16,-1 3 2-16,-1 2 2 0,-2-3 0 15,-2 3-4-15,2-3-2 0,-2 1-1 0,0-3 1 16,0 0 0-16,0 0-2 0,-2 0 0 0,2-3-2 15,-4-2 2-15,2 0-1 0,-3-1-1 0,2-3-1 16,-3 1 0-16,-1 0-2 0,0 0 1 0,-1 1 0 16,-3-2 0-16,2 2-3 0,-5 3 1 15,1-1-1-15,0 4 2 0,0 6 0 0,-2 1 2 16,1 1-1-16,-2 2-2 0,2 2-2 0,-2-1-1 16,-1 3 1-16,0 0-1 0,-2 2-1 15,-2 4-1-15,3 1-3 0,-2 1 1 0,-1 3-1 16,3 1-2-16,-1 4-3 0,1 2-8 0,3-2-18 15,0 1-30-15,4 1-36 0,1 1-70 0,4 0-132 16,0 2-459-16,5 0-860 0</inkml:trace>
  <inkml:trace contextRef="#ctx0" brushRef="#br0" timeOffset="345559.2547">27170 14176 1 0,'-1'1'0'0,"-1"-1"322"0,2-1-25 16,0 0-10-16,0 0-30 0,2-2-35 0,-1 1-35 16,0 1-22-16,0-2-13 0,2-1-18 0,-2 2-31 15,0 0-20-15,2-1-23 0,-2 1-14 16,0 0-7-16,0-2-6 0,1 2-5 0,-1-1-3 0,-1 1-5 15,1-1-8-15,1-1-5 0,-1 0-4 16,-1-2-10-16,2 2 2 0,0-2-7 0,-1-1-5 16,1-1-10-16,0-2-44 0,-1-1-76 15,0-1-154-15,0-2-293 0,1-3-270 0,-1-2 427 16</inkml:trace>
  <inkml:trace contextRef="#ctx0" brushRef="#br0" timeOffset="345768.5687">27139 13662 1 0,'-4'-10'391'16,"2"-2"108"-16,-1-2-118 0,2 2-83 0,0 2-67 15,-2 1-60-15,0 2-51 0,1-1-32 0,-2 1-25 16,2 2-20-16,-1-1-15 0,1 2-19 16,2-3-6-16,-1 2-8 0,-1-1-5 0,2-1-4 15,0-3-12-15,0 2-22 0,2-2-43 0,-1 0-81 16,-1-1-108-16,1-2-109 0,-1-1-293 15,0 0 74-15,0-2 608 0</inkml:trace>
  <inkml:trace contextRef="#ctx0" brushRef="#br0" timeOffset="345956.9248">27066 12912 1 0,'-1'-8'0'16,"-1"-1"0"-16,-2-4 0 0,1 2 0 0,-3-1 14 15,4 3 203-15,1-5-49 0,-1 3-45 0,2-3-67 16,2-1-33-16,-1 1-11 0,1-3-10 16,4 2-7-16,-2-3-6 0,1-2-1 0,-1 5-17 15,0-2-16-15,1-1-23 0,-3 3-64 0,1 1-99 16,2-3 149-16,-4 2 82 0,1 0 0 16</inkml:trace>
  <inkml:trace contextRef="#ctx0" brushRef="#br0" timeOffset="346193.6068">27079 12072 1 0,'-1'-6'0'0,"0"0"0"0,-2-6 0 15,0 3 0-15,2-1 0 0,0 0 133 16,1 2 78-16,-1-2-68 0,1 3-19 0,0-1-25 15,0 0-44-15,0 2-26 0,0-1-18 0,0 1-20 16,0 0 1-16,0 0-9 0,1 1-35 0,-1-1-29 16,0 0-46-16,1 2-36 0,-1-1-15 15,-1-2 8-15,1 0 170 0,-1 0 0 0</inkml:trace>
  <inkml:trace contextRef="#ctx0" brushRef="#br0" timeOffset="346549.2195">26962 11635 1 0,'-4'-3'0'15,"0"0"0"-15,-1-3 169 0,2 2 374 16,3 2-66-16,-2 0-87 0,2 1-65 15,0-2-66-15,2 2-59 0,-2 1-48 0,0 0-36 0,1 0-33 16,-1 0-27-16,1 0-17 0,2 1-10 16,-1 0-2-16,2 2-2 0,5 1-4 0,-2 2-1 15,2 2-3-15,0 1 0 0,3 2-2 0,1 1-4 16,-1 1-2-16,2 0-4 0,2 2-1 0,-3-1 0 16,4-2 0-16,-4 2-1 0,0-1-2 15,1 0 0-15,-3-2-1 16,1 0-2-16,-3-1 4 0,0-2-7 0,-4 0-5 0,1-2-8 0,-1 0-10 15,-1-2-9-15,-2 0-17 0,1-3-22 16,-2 1-31-16,-1-1-36 0,0-2-35 0,0 1-33 16,-1-2-114-16,-2-3-247 0,2 1-180 0,-2-3 246 15,-2-3 506-15</inkml:trace>
  <inkml:trace contextRef="#ctx0" brushRef="#br0" timeOffset="346738.5046">27128 11609 1 0,'-2'-8'172'0,"0"-3"393"16,-1-1-90-16,2 3-91 0,1 2-85 0,0 2-77 15,0 2-63-15,1 0-41 0,0 3-41 0,-1 1-30 16,0 1-27-16,0 1-19 0,0 0 1 0,0 2 4 16,2 3 8-16,-2 4 3 0,0 0-5 0,-2 3-3 15,1 1-2-15,0-1-5 0,1 3 0 16,-1 0-4-16,1 1-10 0,-3-3-12 0,2 2-16 16,0-2-36-16,0 0-63 0,-1 2-94 0,0-3-169 15,-1 0-291-15,0-1-153 0,-1 0 703 16</inkml:trace>
  <inkml:trace contextRef="#ctx0" brushRef="#br0" timeOffset="346929.5633">27004 11768 372 0,'0'0'583'0,"0"-2"-134"0,0 1-104 16,1 0-90-16,1-1-69 0,3 0-64 0,0 1-35 15,0-3-14-15,3 1-18 0,1-1-16 16,2 0-14-16,5-1-7 0,0 1-10 0,3-2-6 15,4-1-8-15,2-1-16 0,-3-1-4 0,4-2-19 16,-2 1-22-16,-2-1-29 0,-2 0-64 16,1 0-94-16,-2-1-126 0,-1 2-209 0,-4-3-134 15,1 1 473-15</inkml:trace>
  <inkml:trace contextRef="#ctx0" brushRef="#br0" timeOffset="347339.3686">27235 11203 1 0,'-18'-14'0'0,"-8"-6"0"0,-5 0 494 16,4 4-64-16,5 3-68 0,4 4-63 0,0 3-60 16,2 1-52-16,2 3-47 0,3 2-42 15,2 3-29-15,0 1-24 0,0 2-15 0,0 3-12 16,0 5-7-16,1 3 7 0,-1 5 7 0,-2 3 4 16,1 3 5-16,1 4 2 0,0 4 2 0,-1 1 2 15,3 5 2-15,-2 4-5 0,-1 3-4 16,3 0-6-16,-1-1-7 0,2 1 2 0,3-2-4 15,5-2-3-15,1-4 1 0,6-5-2 0,3-2 5 16,2-7 7-16,6-2 4 0,3-3-1 0,4-4-2 16,3-5-4-16,4-3-4 0,1-3 1 15,4-6-4-15,2-5 0 0,1-6-4 0,-2-1-3 0,-2-5 0 16,-6-1-5-16,-1-1 4 0,-2-5-3 16,-3-1 2-16,-3-3-1 0,-3-2-4 15,-4 0 5-15,-2 0-1 0,-4-5 3 0,-2 0 5 16,-4-3-8-16,-2 0 1 0,-3-2-4 0,-1 1 2 15,-8 1 1-15,-1 2 2 0,-5 3 0 16,-2 5-4-16,-6 2 3 0,2 4-4 0,-3 3 2 0,-1 4 3 16,1 3-8-16,0 4 0 0,0 6-6 0,0 1-2 15,-4 5 2-15,3 3-1 16,-1 1-4-16,2 2-11 0,5 4-23 0,4 2-44 0,6 1-82 16,3-1-170-16,8 3-564 0,6 0-698 0</inkml:trace>
  <inkml:trace contextRef="#ctx0" brushRef="#br0" timeOffset="348592.6696">28753 14380 940 0,'-6'-3'341'0,"3"0"-148"0,1-3-29 0,0-2-30 16,5 3-40-16,-1-3-25 0,3-3-23 15,0 2-18-15,2-2-3 0,-2-2-8 0,3 4-3 16,0-5 1-16,-4 4-10 0,5-1-2 0,-5 0-2 16,0 0-3-16,-2 2-2 0,-1-1-9 0,-1 0-17 15,0 0-31-15,0-2-37 0,-1-3-60 16,0 2-57-16,-3-6-131 0,0 0-233 0,2-4-3 0,0-3 582 16</inkml:trace>
  <inkml:trace contextRef="#ctx0" brushRef="#br0" timeOffset="348766.8943">28735 13701 1 0,'-3'-17'0'0,"-3"-2"0"16,2-5 141-16,-3 3 324 0,5 5-52 0,-2-1-74 15,1 1-67-15,1 1-70 0,0 0-55 0,-1-1-32 16,0 0-30-16,1 1-23 0,2 0-20 0,-1 0-12 16,0-1-10-16,-1 1-8 0,1-2-4 15,1 1-9-15,-3-2-10 0,3 1-12 0,3-3-31 16,-3 0-58-16,1-2-102 0,2-2-148 0,-1-1-268 15,4 0-169-15,-1-1 652 0</inkml:trace>
  <inkml:trace contextRef="#ctx0" brushRef="#br0" timeOffset="348943.5668">28699 12623 1 0,'2'-12'145'0,"-2"-7"192"0,0-1-100 15,0 3-59-15,0 6-51 0,0 2-58 0,0 0-41 16,1 0-18-16,-1 2-9 0,1-3-5 0,0 2-11 16,0 0-26-16,2-1-50 0,-2 0-100 15,2-3-199-15,-1 2-10 0,-1-2 400 0</inkml:trace>
  <inkml:trace contextRef="#ctx0" brushRef="#br0" timeOffset="349138.0715">28806 12041 1 0,'-1'-5'0'0,"-3"-2"368"0,0-2-5 0,3 1-27 15,-1-1-41-15,-1 3-60 0,-1-1-56 0,3 2-51 16,0-1-47-16,-1 0-33 0,0 1-19 0,-2-1-14 16,3 0-11-16,0-1-11 0,1 0-10 15,0 1-21-15,0-4-49 0,0 4-89 0,0 0-116 16,1 1-265-16,0 1-217 0,1 0 641 15</inkml:trace>
  <inkml:trace contextRef="#ctx0" brushRef="#br0" timeOffset="362149.9935">28567 11011 283 0,'0'-5'394'16,"0"-2"5"-16,0-1-37 0,3 1-51 0,-1 2-38 15,0 0-71-15,-1 2-48 0,2 0-37 0,-3 2-25 16,0 0-27-16,0 1-21 0,0 0-20 0,0 1-14 16,0 0-8-16,2 2-2 0,-1 0 1 15,0 2-1-15,3 2 3 0,0 1 0 0,-1 2 1 16,4 1 2-16,-3-2-3 0,3 0-3 0,-3-2 0 16,4-1 1-16,-3 1 1 0,0-2 1 15,0-2 0-15,-1-2-2 0,-2 1 4 0,1-1 0 16,-3-1 5-16,0 0 8 0,1 0 5 0,-1 0 10 15,0-1 2-15,0-1-5 0,0 0-4 0,0-1-8 16,0-3-5-16,0 1-5 0,-1-1 0 0,1-1-3 16,-2 0-3-16,2 1 4 0,0 1-4 0,0 0 1 15,0-1-1-15,0 1-2 0,-1 3 2 0,0-2 1 16,1 1 1-16,0 0-1 0,-1-1-1 16,0 1-1-16,-2 1 0 0,2 0 1 0,-2 1-3 15,2 0-2-15,1 1-5 0,-1 0-9 0,-2 0-12 16,2 0-23-16,-4 0-41 0,4 1-67 15,-4 2-107-15,2-1-200 0,2 2-409 0,0 2-182 16</inkml:trace>
  <inkml:trace contextRef="#ctx0" brushRef="#br0" timeOffset="362460.8587">28546 10997 804 0,'0'-1'266'0,"-3"-2"-10"0,2 0-5 0,2-2-17 0,0 3-21 16,2-2-34-16,1 1-51 0,-3 1-36 16,3 0-30-16,0 1-16 0,-1 1-14 0,4 2-4 15,-3 0-7-15,4 3-3 0,2 0-2 0,0 2 1 16,1 1 0-16,4 3-1 0,-1-2 3 15,3 1-4-15,2 0 1 0,-1-4-2 16,0 2-5-16,1-1 2 0,-2-1-3 0,-2-1-1 16,4 1-3-16,-5-3-3 0,4-1-5 0,-6 1-9 15,5-2-13-15,-5-1-27 0,-1-1-39 0,3-2-56 16,-5-1-75-16,-1-2-105 0,1 1-148 0,-2-2-242 16,-3-3 0-16,2 0 718 0</inkml:trace>
  <inkml:trace contextRef="#ctx0" brushRef="#br0" timeOffset="362633.7943">28886 10893 1 0,'-4'-6'0'0,"-2"-2"185"16,-4-1 383-16,2 3-71 0,5 0-90 0,-3 2-91 16,3 2-76-16,-2 0-71 0,1 1-35 0,3 1-38 15,-2 0-31-15,-2 1-26 0,3 1-23 0,-1 3-8 16,-3 3-2-16,-1 1-2 0,1 4 1 0,-2 0 0 16,-2 2 2-16,1 0-4 0,2 2 4 15,-1 2-7-15,0 1-4 0,-3 2-7 0,3 0-33 16,-2 1-47-16,-1-3-84 0,1 1-110 15,-1-1-165-15,-1 0-327 0,0 0-163 16</inkml:trace>
  <inkml:trace contextRef="#ctx0" brushRef="#br0" timeOffset="362816.6656">28551 11135 1 0,'1'-4'0'15,"-1"-1"326"-15,2-4 93 0,1 3-68 0,2 1-58 16,0 0-69-16,2 0-73 0,3 0-48 15,3 0-32-15,0-1-25 0,1-1-19 0,5 1-11 16,2 0-6-16,-1 0-9 0,4-2-1 0,-2 3-15 16,2-3-26-16,-2-1-42 0,3 1-90 0,0-2-120 15,-3-1-226-15,-2 1-188 0,0-1 500 16</inkml:trace>
  <inkml:trace contextRef="#ctx0" brushRef="#br0" timeOffset="363232.1935">28897 10722 1 0,'-10'-12'0'0,"-1"-1"0"16,-8-8 0-16,3 6 452 0,1 0-70 16,2 4-80-16,-4 1-54 0,0 1-48 0,2 1-38 15,-4 5-25-15,1 0-30 0,0 3-16 0,-5 1-11 16,3 3-14-16,-3 0-4 0,3 3-7 16,-1 3-7-16,1 0-1 0,-1 5-10 15,3 1-2-15,-2 2-3 0,6 3 1 0,-4 1 1 0,5 2-1 16,0 2 1-16,3 4-5 0,0 2-4 0,3 1-1 15,3 4-5-15,1 2 5 0,3 2-6 16,1 2-5-16,5 2-3 0,-1 3-7 0,5-2 1 16,5-2 0-16,3-2 1 0,6-8 1 0,-1-5-1 15,7-3 3-15,4-4-3 0,1-5 1 16,2-4 3-16,0-4-1 0,1-7 1 0,-1-3 0 16,-2-6-1-16,0-3-2 0,-1-5 2 0,-4-3 2 15,-3-2-2-15,0-2 3 0,-7-3-2 0,1-1 1 16,-2-3 3-16,-4-2-2 0,-3-4 1 15,-4-2-1-15,-2-3-1 0,-2 1 0 0,-3-3 0 16,-2 2 2-16,-4 1 0 0,-4 1 1 0,-5 5-2 0,-5 0 0 16,-4 7-2-16,-3 3-1 15,-2 2 3-15,3 5-7 0,-3 1 0 0,-2 5-2 16,1 0-3-16,-1 3 4 0,1 5-4 0,1 2-2 16,1 3-5-16,-2 3-6 0,7 5-16 0,1 2-38 15,6 4-74-15,6 4-174 0,4 3-514 0,7 2-778 16</inkml:trace>
  <inkml:trace contextRef="#ctx0" brushRef="#br0" timeOffset="364003.3506">29863 14179 1 0,'0'-8'309'0,"0"0"-77"16,-2-3-33-16,3 0-45 0,0 2-48 0,-1 0-41 15,1 0-34-15,0 0-23 0,1-1-10 0,0-1-9 16,-1 0-14-16,0 2-21 0,-1-4-52 0,0 0-95 16,-1-2-120-16,0-1-76 0,-1-5 362 0,0-1 27 15,1-3 0-15,0-3 0 0,0-3 0 16,-1-1 0-16</inkml:trace>
  <inkml:trace contextRef="#ctx0" brushRef="#br0" timeOffset="364199.6422">29851 12825 1 0,'-1'-31'0'0,"0"-8"0"0,1-11 0 16,2 5 352-16,-1 6 64 0,1 3-45 15,3 1-78-15,-3 1-70 0,0 4-54 0,-2 1-48 16,1 4-36-16,-1 2-29 0,0 1-19 0,0 1-14 16,0 2-11-16,0 0-10 0,0-1-5 15,0 2-5-15,1-1-9 0,1-1-14 0,1-1-51 16,0-4-130-16,-2 2-235 0,4-4-353 16,-2 0 240-16</inkml:trace>
  <inkml:trace contextRef="#ctx0" brushRef="#br0" timeOffset="364417.3661">29892 11114 1 0,'-10'-14'0'0,"-2"-4"0"15,-6-3 0-15,7 4 0 0,1 2 0 16,1 0 0-16,0 0 0 0,2 0 0 0,0-1 0 0,0 0 0 16</inkml:trace>
  <inkml:trace contextRef="#ctx0" brushRef="#br0" timeOffset="364619.8981">29852 10490 1 0,'-1'-4'0'0,"-4"-3"0"0,2-1 0 0,2 2 0 0,1 1 0 16,0-1 0-16,1-1 0 0,0 0 0 16,4 2 0-16,-2-2 0 0,-1 3 0 15,4-1 0-15,-3 0 0 0,-2 1 0 0,2-3 0 0,0 3 0 16,-1-2 0-16,0 0 0 0</inkml:trace>
  <inkml:trace contextRef="#ctx0" brushRef="#br0" timeOffset="365222.1441">29862 10255 1 0,'1'-4'0'0,"1"-1"0"0,2-1 16 0,-3 1 482 0,0 1-41 15,-1 1-46-15,1-1-64 0,-1 0-61 16,1-1-55-16,0 3-61 0,0 0-23 16,1-1-18-16,-2 1-14 0,-2 0-8 0,2 2-27 0,0-1-18 15,0 1-18-15,0 1-16 0,2-1 2 0,-2 0-6 16,0 0 2-16,0 0 0 0,0 0-4 16,0 0 2-16,-2 0 1 0,2 1 8 0,0-1-6 15,0 0-2-15,0-1-4 0,0 2-12 16,0-1 2-16,0 0-2 0,0 0-2 0,0 0-2 15,0 0-6-15,0 0-4 0,0 0-3 0,-1 1 4 16,1-1-3-16,0 0-2 0,0 0-2 0,1 1-4 16,1 0 6-16,0 2 4 0,0-1 4 0,0-1 3 15,-1 3-10-15,5-1-1 0,-2 0-12 16,-2 1-10-16,4-3-8 0,-4 1-16 0,4 0-12 16,-3-2-18-16,5 0-5 0,-5 0-10 0,3-2-12 15,-2-1-10-15,2-1-20 0,-3 0-12 0,0-3 0 16,3 2 14-16,-3-2 35 0,-2-2 39 0,3 1 34 15,-3-1 24-15,-1-1 8 0,-1 1 9 16,-2-3 4-16,1 3 12 0,1-1 14 0,-1 0 9 16,1 1 26-16,-1 1 21 0,-1 0 16 0,3 3 15 15,3-1-2-15,-3-2-10 0,3 3-8 0,-1-1-5 16,-1 1-9-16,1-3-2 0,3 4-9 16,-3-1-12-16,-1 2-9 0,0-1-16 0,1 3-8 15,0 0-11-15,-2 2-8 0,0-1-6 16,-2 1-12-16,2 0-6 0,-2 2-2 0,2 1 4 0,-1 3 4 15,1 4 2-15,-1 1 1 0,0 3-6 16,-1 2 5-16,-3 1 2 0,4 1 0 0,-1 0 4 16,1 0-6-16,0 1-3 0,-1-2-2 0,2 2-2 15,-3-3-6-15,3-1-15 0,-1-2-24 0,0 1-32 16,-2-5-27-16,-2 2-32 0,0-2-47 16,-2-3-70-16,3 0-112 0,-4-2-199 0,1-2-269 15,2 0 164-15</inkml:trace>
  <inkml:trace contextRef="#ctx0" brushRef="#br0" timeOffset="365398.6272">29811 10257 16 0,'-1'-4'483'0,"0"1"-67"0,0-1-28 15,3 1-79-15,0 0-55 0,-1 2-70 0,4-1-65 16,-1 1-43-16,4-1-33 0,1 1-8 0,4-1-9 16,5 0-3-16,4 1-6 0,0-2-10 15,6 2-2-15,1-2-8 0,2 3-7 0,1-3-8 16,-1 0-21-16,-2 1-45 0,0-1-75 15,-1 0-105-15,-2 1-134 0,-3-2-218 0,-5 1-95 16,1-3 613-16</inkml:trace>
  <inkml:trace contextRef="#ctx0" brushRef="#br0" timeOffset="365832.8027">30176 9817 1 0,'-12'-14'0'0,"-1"-2"155"16,-4-2 367-16,2 2-98 0,5 3-91 0,-2 5-47 15,2 1-61-15,2 1-53 0,3 0-40 0,-3 3-30 16,5 1-29-16,-4 1-28 0,6 0-19 16,-2 3-15-16,-3 1-6 0,-1 3-3 0,-3 5 0 15,-4 4 1-15,-1 4 4 0,-3 5 0 16,-7 5 6-16,2 3 2 0,-1 3-2 0,-4 1 4 16,2 3 0-16,2-1-1 0,0 3 2 15,-1-3-5-15,5 1-5 0,6-2-3 0,4-5-3 0,1 0 2 16,7-2 4-16,2-2 2 0,2-4 0 0,5-3 1 15,-1-2 2-15,4 0 0 0,6-1 6 16,-2-3 1-16,5-6 3 0,1-2 5 0,4-4-1 16,4-2 1-16,5-5-3 0,3-3-4 0,1-1-4 15,-2-5-5-15,1 0-1 0,-2-3-4 0,-2-2 4 16,-2 0-2-16,-2-1-1 0,-4-4 1 16,-3-2-3-16,-2-2 1 0,-3-3 0 0,-4 1 2 15,-3-3-1-15,-5 0-3 0,-3 1-1 0,-2 0-1 16,-2 2 2-16,-5 1 2 0,-2 0-2 0,-4 3 0 15,-6-2-4-15,0 1 0 0,-7 1 3 0,2 3 0 16,-3 2 1-16,-1 3-3 0,7 6-1 16,-1 0-4-16,-1 5 3 0,4 3-3 0,4 2-2 15,-3 3-3-15,3 3-7 0,4 5-3 0,2 3-8 16,4 6-23-16,3 5-58 0,8 1-126 16,1 5-305-16,11 0-966 0</inkml:trace>
  <inkml:trace contextRef="#ctx0" brushRef="#br0" timeOffset="366553.6497">31050 14325 535 0,'-4'-2'277'16,"-1"-2"-92"-16,-2-1-38 0,4 2-32 0,2-2-57 0,-2 1-34 15,2-1-21-15,1-3 0 0,-3 1-2 0,3 0 3 16,0 0 2-16,3-2-1 0,-3 0 0 15,1-1 0-15,1 0-2 0,-2-2-1 0,1 1 0 16,0-3-9-16,-1 1-6 0,1-2-17 0,0 0-87 16,0-3-251-16,3 1-301 0,-2-2 494 15</inkml:trace>
  <inkml:trace contextRef="#ctx0" brushRef="#br0" timeOffset="366986.3365">31048 13360 1088 0,'-7'-15'284'16,"-1"-8"-1"-16,-2-6-33 0,6 4-44 0,3 2-29 15,1 0-35-15,2 1-43 0,-1-2-24 0,4 0-25 16,0 0-17-16,2-1-11 0,-2 0-9 16,3-3-11-16,1 5 2 0,-1-2 0 15,1 1-1-15,-4 0 0 0,4-1-4 0,-5 3-1 0,3-1-1 16,-2 4 1-16,-1-1-3 0,-3-3-1 15,1 2-5-15,3-1-8 0,-5-2 0 16,0-2-8-16,-2 0-9 0,2-3-6 0,-3-2-25 0,2-1-14 16,0-5-15-16,0-2-17 0,0-2-16 15,1-5-15-15,0-2-5 0,0 1 19 0,1-1 36 16,0 5 38-16,4-1 33 0,0 4 18 16,-3 1 7-16,2 5 7 0,-1 2 0 0,-1 5-2 0,-1 1 1 15,3 2-1-15,-2 0-2 0,-1 1 0 16,-1 0-3-16,1 0-1 0,0 0 0 0,0-3 3 15,3 0-2-15,-3-1 1 0,2-1 0 16,-2-3-2-16,0-1 1 0,0-2 0 0,0-1-1 0,2 0 1 16,-3-1-2-16,0 4 1 0,0 4 2 15,-3 3 2-15,2 4 0 0,0 1 0 0,-1 2-5 16,-1 0-5-16,-1 2-2 0,2-3-5 0,1 3-6 16,0 0-24-16,0 0-50 0,1-2-69 0,1 0-69 15,1-2-102-15,-2 0-138 0,2-1 267 0,3-3 203 16</inkml:trace>
  <inkml:trace contextRef="#ctx0" brushRef="#br0" timeOffset="367407.5853">31221 10579 1 0,'1'-19'0'0,"1"-10"0"0,-2-2 0 16,0 3 0-16,0 4 0 0,-1 1 0 0,0 0 71 15,0-1 102-15,1 1-44 0,-1-2-47 16,-2 1-26-16,3 0-15 0,-1 0-11 0,1 3-2 15,-1-1-6-15,1 3-7 0,0-1-7 0,0 1-7 16,-1 0-1-16,1 1-2 0,-2 1-1 0,2-2 1 16,0 1 0-16,-1-1-2 0,1 2-5 15,0-2 1-15,0 2-10 0,0-1-9 0,0 2-14 16,1-2-29-16,2-1-41 0,-2 1-58 0,4-1-21 16,-2-3 190-16,2 0 0 0,-2 1 0 0,0-1 0 15,3 2 0-15,-2 2 0 0,2 1 0 0,-2 1 0 16,-2 3 0-16,3 0 0 0,-3-1 0 15,0 2 0-15,4-1 0 0,-2-1 0 0,2 0 0 16,-1-1 0-16,3 2 120 0,-2-1 142 0,0 2-12 16,1-2-17-16,-3 3-24 0,3-1-23 0,-1 2-34 15,0 0-17-15,-3 1-19 0,1 4-11 16,-3-2-4-16,-1 2-14 0,0 2-13 0,-1-2-17 16,0 2-16-16,-2-1-6 0,0 0-14 0,0-1-7 15,-4 2-4-15,5-2-7 0,-2 2-1 0,-1-2 0 16,3 0-1-16,0 1-4 0,1-1-5 15,-3 0-11-15,3 0-13 0,1 0-13 16,0 0-50-16,-2 0-80 0,4-1-237 0,-2-1-382 0,1 0 161 16</inkml:trace>
  <inkml:trace contextRef="#ctx0" brushRef="#br0" timeOffset="367735.1802">31229 9017 526 0,'-3'-3'433'0,"0"-1"-92"0,-3-2 19 16,3 2-57-16,0 1-78 0,1 1-42 15,-1 0-40-15,2 1-34 0,1 1-24 0,0 0-30 16,0 0-34-16,1 0-19 0,-1 2-15 15,3 0 1-15,-2 3 4 0,0 2 7 0,2 2 2 16,-2 4 2-16,4 0 2 0,-1 5-1 0,-2-1 1 16,4 1-2-16,-4 2-2 0,3 0 3 0,-2-1-3 15,1 1 1-15,1-2 0 0,-2-1-4 16,-1-1 1-16,2-2-7 0,-2 1-11 16,-1-3-29-16,-2-1-43 0,0-2-58 0,0-2-85 0,-3-2-99 15,4-3-133-15,-1 0-78 0,1-4-101 0,1 0 403 16,-1-2 242-16</inkml:trace>
  <inkml:trace contextRef="#ctx0" brushRef="#br0" timeOffset="368452.6846">31308 9125 1 0,'4'-7'98'15,"-3"-1"563"-15,0-1-139 0,-1 3-119 0,0 3-95 16,0 3-85-16,-1 0-66 0,1 0-58 0,-1 0-55 16,1 1-40-16,-1 2-9 0,-3 3-5 15,3 3 8-15,-3 4 6 0,-2 0-6 0,3 3 4 16,0-1-3-16,-3 1-5 0,3 1-2 0,-2-2-14 15,1 2-17-15,-1 0-24 0,1-2-26 16,-3-1-34-16,1-1-35 0,-3-1-38 0,0-4-53 16,0 1-28-16,-2-4-9 0,-1 0-4 0,2-4 21 15,-2 0 11-15,2-1 86 0,-3-1 172 0,3-1 0 16,3 0 0-16,0-1 0 0,0-2 0 16,6 0 0-16,-2 1 0 0,3-1 0 0,2 0 149 15,-1 2 61-15,4-2 3 0,-1 1 2 0,2 0 0 16,-1 2-28-16,5 0-44 0,0-1-30 15,1 1-21-15,5-2-24 0,-2 1-16 0,5-1-16 16,-1 2-14-16,3-1 2 0,0-1-4 0,0-1-3 16,0 0 2-16,0-2-12 0,-1 1-5 0,1-1-8 15,-2-3-8-15,1 1-5 0,0-3-14 16,-1 0-19-16,-5-3-28 0,3 1-24 0,-4-3-23 16,1-2-34-16,-2-2-30 0,-1 1-29 0,-2-4-6 15,-4 0 32-15,-3-1 52 0,-2 2 57 0,-1 3 49 16,-3-1 36-16,-4 3 32 0,-2 3 46 15,-2 1 70-15,-1-2 75 0,-1 6 119 0,2-3 3 0,0 3-51 16,-6 4-56-16,0 0-112 0,-3 1-16 16,-2 4 0-16,1 2-10 0,-6 3-14 0,0 5-15 15,2 1-14-15,-5 5-12 0,0 1-5 0,0 5-13 16,3 3-1-16,-1 4-6 0,1 4-4 0,7 3 2 16,0 2-3-16,6-1-2 0,4 2 1 15,4-2-2-15,2 0-1 0,8-2 2 0,2 0 1 16,5-1-2-16,8-3 4 0,3-1-2 0,1-3 3 15,8-4 4-15,2-2 1 0,7-5-2 16,1-1 0-16,1-6-5 0,1-3-1 0,4-4 1 16,-2-2-6-16,2-2 0 0,-1-3-4 0,-3-2-1 15,-2-4-1-15,-1-2 3 0,-5-3 0 0,2-2 1 16,-5-1 0-16,-3-2-4 0,-6-3 0 16,-2-5 0-16,-7-1 2 0,-1-5 0 0,-2 2-1 0,-4-3-1 15,-5-1-2-15,-4 1 4 0,-5-1 0 16,-8 2 2-16,2 3 2 0,-8 4-3 15,-5 1 0-15,-5 2 1 0,-3 3-1 0,-1 1 1 16,-2 5-3-16,3 4-2 0,-5 3-2 0,0 2-1 0,1 5 1 16,-1 1-2-16,5 6 1 0,4 3-6 15,4 3-6-15,6 1-11 0,3 7-19 0,6 0-46 16,5 5-91-16,7 3-190 0,8 2-632 0,5 2-357 16</inkml:trace>
  <inkml:trace contextRef="#ctx0" brushRef="#br0" timeOffset="369936.5566">32629 8717 1 0,'0'-3'0'0,"0"-1"379"0,-2-2 104 16,2 3-93-16,-1 0-80 0,1 0-79 0,-1 1-32 15,1-1-35-15,1 2-26 0,-1 1-29 16,0-1-34-16,0 1-25 0,0 1-29 0,1-1-15 0,-1 0-7 16,5 1-3-16,-3 1 3 0,1-1 1 15,0 3 3-15,3-1 1 0,-2 1-3 0,1 2-2 16,-1 1 1-16,2 3 0 0,-4 1 0 0,4 0 4 15,-2 0 0-15,1 1-3 0,-1-1 3 0,-3 2-2 16,5-2-4-16,-1 0 0 0,4-1-9 16,0 1-21-16,1-2-42 0,-5-3-85 0,1 0-135 15,1-2-180-15,-3-4-253 0,6 0-69 0,-3-4 796 16</inkml:trace>
  <inkml:trace contextRef="#ctx0" brushRef="#br0" timeOffset="370134.739">32822 8649 1 0,'-2'-9'0'0,"-2"1"573"0,-4-4-117 16,5 4-107-16,0 2-42 0,0 3-58 16,3 0-46-16,0 0-45 0,0 3-54 0,3 0-51 15,-6 0-33-15,3 3-30 0,0 0-5 0,-2 4 2 16,-1 2 5-16,-2 4 10 0,1 2-2 0,-3 1 1 16,4 1-3-16,-3 1-9 0,1 1-16 15,0 1-26-15,0-1-30 0,2-3-58 0,0 0-71 16,-1-3-107-16,1-4-128 0,-3 0-236 0,-3-2 232 15</inkml:trace>
  <inkml:trace contextRef="#ctx0" brushRef="#br0" timeOffset="370274.3967">32670 8764 1 0,'7'-8'0'16,"3"-3"0"-16,1-3 238 0,7-2-48 15,1 4-73-15,1-3-46 0,2-1-33 0,-2 1-23 16,3-4-15-16,0 2-18 0,4 0-61 0,-3-3-156 15,2 1-102-15,-5-2 337 0,-5-1 0 16</inkml:trace>
  <inkml:trace contextRef="#ctx0" brushRef="#br0" timeOffset="370626.6242">32877 8284 1 0,'-12'-1'0'0,"-6"1"0"0,-4 1 136 0,1 5 162 0,2 0-16 16,-5 5-18-16,1 2-33 0,-4 2-39 15,1 3-37-15,-2 3-22 0,0 4-21 0,2 3-18 16,-4 6-19-16,1 2-21 0,-1 3-11 0,7 4-15 16,1-2-8-16,7 0-7 0,5-1-10 15,8-4-1-15,3-3-2 0,7-4 1 0,3-4 7 16,7-2 6-16,1-3 9 0,7-6 5 0,4-1 4 16,4-6-2-16,3-5-3 0,2-2-1 0,1-4-7 15,1-5-4-15,0-4-4 0,0 0-2 16,-3-4 4-16,-3-2 23 0,4-1 0 0,-22 8-4 15,3-3-1-15,0-2-33 0,2-2-7 0,0-5 0 16,1-2-8-16,-2-2 6 0,3-2 6 16,-8-3 0-16,0 1 2 0,-5 3 3 0,-6 0 0 15,-5 0 0-15,-6 2 0 0,-4-1-2 0,-4 2-1 16,-1 4 1-16,-6-2-6 0,-20-14 1 16,1 6-1-16,5 8-27 0,8 9 0 0,3 5-12 15,4 3-16-15,4 4-10 0,6 1-65 0,1 2-135 16,7 4-217-16,4 1-311 0,7 4 321 0</inkml:trace>
  <inkml:trace contextRef="#ctx0" brushRef="#br0" timeOffset="371440.2421">33518 7796 1 0,'0'-3'0'0,"0"2"36"0,-1-3 365 0,1 0-61 16,-1 1-48-16,0 0-50 0,1 0-68 0,0 2-66 16,0 1-50-16,-2-2-42 0,2 2-22 15,0 0-9-15,0 2 2 0,2-1 3 0,-1 2 7 16,0 0 7-16,-1 0 0 0,1 5-2 0,1-2 1 16,2 3 2-16,1 2-4 0,-2-2 4 0,2 2 1 15,-2 0 2-15,3-2 6 0,2 3-7 16,-1-5-5-16,1 2-10 0,1-1-13 0,0-3-10 15,1 0-15-15,-3-3-24 0,3 1-41 0,0-1-40 16,-3-4-44-16,0-3-38 0,-1 2-20 16,4-3-22-16,-2-3-7 0,-2 0 277 0,-2-3 5 15,-2-2 0-15,3 1 0 0,-4-3 0 0,1 1 0 16,-2 1 0-16,-3 0 0 0,-1 1 0 0,1 1 0 16,1 3 0-16,0 0 224 0,0 3 79 0,0 3-103 15,-1 0-79-15,2 1-79 0,-4 1-42 16,5 2 11-16,-1 1 10 0,-1 3 9 0,-1 1 2 0,-3 3-2 15,3 1-7-15,-2 5-1 0,1 0-1 16,-2 4 0-16,0 2-2 0,-3-1-6 16,2 2-9-16,2 0-7 0,0-2-7 0,1-1-2 15,2 0-3-15,-4-5-9 0,3-2-21 0,1-1-57 16,-3-4-79-16,4-1-72 0,-2-2-80 16,-1-3 174-16,-1-1 159 0,-1-2 0 0,2-3 0 15,-1-1 0-15,1-1 0 0,1-3 0 0,0-1 0 16,3 0 0-16,3 0 0 0,0-3 0 0,2 2 0 15,1-1 0-15,3 3 0 0,-1-2 0 0,3 4 0 16,-1-2 140-16,1 3 180 0,-1 1-90 0,1 0-66 16,1 1-55-16,0 1-47 0,-12 4-35 15,0 0-12-15,0 0-16 0,32-5-15 0,-32 5-17 16,0 0-197-16,33 1-493 0</inkml:trace>
  <inkml:trace contextRef="#ctx0" brushRef="#br0" timeOffset="374909.2576">19222 8071 1 0,'-5'-5'19'0,"1"1"72"0,1-4 122 0,0 3 113 15,1 2 47-15,0 0-4 16,2 2-49-16,0-1-58 0,0 1-57 0,1 2-55 0,0-1-51 16,1 2-48-16,-2-1-25 0,1 1-15 0,-1-1-7 15,1 0 3-15,3 3-3 0,-3 1 6 16,4 1 5-16,1-1 3 0,1 3 8 0,4 0 0 16,-1 1 2-16,0 1 1 0,3-1 3 0,1 4 8 15,3-4 1-15,0 1 3 0,4 3-8 0,-1-1-10 16,0 1-3-16,3-1-5 0,0 2 6 15,-1-1 1-15,1-1-1 0,0 3-2 0,2-1-3 16,-1 1-1-16,3 1 0 0,-1-2 7 0,1 0-5 16,0-1-2-16,-2 1-3 0,1-3-10 0,0 1 7 15,3-3 2-15,-1 2 1 0,3-4 5 0,-1 0-8 16,3 0-2-16,-2 1-4 0,-1-2 0 0,-3 2-3 16,2-1 1-16,-1 2-2 0,0-1-5 15,-2 0 6-15,-1-2-1 0,1 4 3 16,-1-2 2-16,-5-1-5 0,1 1 0 0,-1 0-4 0,-4 0 2 15,3 2 2-15,-4-2-2 0,1 3 1 16,-1 0-4-16,-3 0 4 0,3 1 0 0,-1 0 1 16,1 1 5-16,0 0-7 0,-2 3 0 0,0-1-1 15,2 2-3-15,-1-1 6 0,2 2 0 16,0-1-1-16,0-2-4 0,2 1 4 0,1 0 2 16,0-2 0-16,1 4 5 0,2-3-7 0,1 0-2 15,-3 3-1-15,4-1 4 0,1-1-1 0,-3 3 2 16,-1-1-2-16,0 0-6 0,1 1 2 0,-3 2 0 15,2-2 3-15,-1 3 4 0,2-1-2 0,-3 2-2 16,2 1-2-16,0 0 0 0,1 1 2 0,1 0 1 16,0 1 3-16,-3-3-5 0,7 0 1 15,-3 0 1-15,4-1-1 0,2 0 4 0,-3-1-2 16,0-1-1-16,3 0-2 0,-6 0 1 16,2 0 1-16,0 0 2 0,1-1 2 0,1-1-3 15,-2 1 0-15,0 1-3 0,3 0 2 0,-3 1 4 16,0-1-3-16,-1-1-1 0,0 3-3 0,-4 0-3 15,1 0 3-15,2 1 3 0,-1 0 3 16,-1 1-4-16,-1-3 2 0,1 1-2 0,-3 0-2 16,3-1 5-16,-2 1-5 0,0 0 1 0,0 1 1 15,1-2-2-15,-2 3 3 0,3-1 1 0,3-1 0 16,-1-1 1-16,-4-1-2 0,4 1-1 16,-1 1-2-16,-1 1 4 0,-1 1-2 0,1-1-1 15,-2 0 2-15,0-1-5 0,1 0 4 0,1-3 2 16,-3 2 1-16,2 1 0 0,-2-1-1 0,1 0-4 15,-1-1 0-15,-1 0 4 0,-2 2-6 0,1-2 6 16,1 2 0-16,-5 1-4 0,4 0 8 16,-3-1-7-16,4 2 1 0,1-1 2 0,-3 2-5 15,4-3 1-15,-2 3-2 0,2-1 2 0,1 0 2 16,-1 1 2-16,1 1 0 0,0-3-3 0,-1-1 5 16,1 2-2-16,1-4-1 0,3 1 2 0,-2-1-6 15,3-2 3-15,-3-2 0 0,0 3 0 16,-2-2 2-16,3 2 1 0,-6 0 1 0,3 0-2 15,-3 2 1-15,2-1-3 0,-1 0-1 16,0 2 2-16,1 0-3 0,-2-1 1 0,2 2 2 16,-3 0-2-16,4 0 5 0,3 4-3 0,-1 0 1 15,-2 0 0-15,2 0-4 0,1 1 2 0,0-3 0 16,2 1 1-16,-2-5 2 0,3 0-3 16,-2 0-1-16,2 0 0 0,-2-4 1 0,1 1 3 15,-2 0 0-15,2 0-2 0,-1-1-2 0,1 1 1 16,-2-3-2-16,2 1 3 0,-2-1 2 0,-2 1-2 15,-2 0 1-15,2 1-1 0,-1 1-2 0,-1 0 3 16,-1 0 0-16,2 2-4 0,-2 1 2 16,3 4-2-16,-2-2 0 0,1 2 1 0,2 1 4 0,-1 0-4 15,0 3 0-15,-1-2-4 0,-1 1-1 16,1-2 7-16,-3 1 1 0,2-2 3 0,-1-1-4 16,2-1-2-16,-4-1-1 0,2-1 2 0,0-5 3 15,1 1-3-15,-1 2 2 0,0-2-2 16,0 0-2-16,-1-2 2 0,1 2 0 0,-1-2 2 15,2 2 2-15,0 1-4 16,-2-2-1-16,1 1 0 0,0 2 1 0,2-1 0 0,-4 2 1 0,2-1-1 16,-1 0-5-16,0 0 5 0,-3 2 0 15,3-3 1-15,1 3 5 0,-2 0-7 0,-1-2 0 16,3 2-1-16,-4-1 1 0,2 0 2 0,-1 0 1 16,-1-1-1-16,1-2-7 0,-2-1 4 15,3 2-1-15,-3-4 0 0,2 3 8 0,0 0-6 16,2-2 1-16,-2-2-1 0,-1 0-1 0,1 0 0 15,-1-3 3-15,3 1-1 0,-3-5-2 0,3 4 2 16,0-1 0-16,-3 0 0 16,2 0 3-16,-1-1-3 0,0-1-2 0,1 2 1 0,-2-1-1 15,0-1 1-15,-2 3 3 0,0-4-1 0,2 0-1 16,-3 2 1-16,1 0-3 0,1-1 2 0,-2 2 3 16,1-2-4-16,3 0 2 0,-2-1-2 15,1 0-1-15,0-2 2 0,-2 0 2 0,2 0 0 16,-2-3 0-16,3 0-1 0,-1-1-2 0,4 0 3 15,-2 0 2-15,2 0-3 0,-1 0 2 16,2 0-4-16,-1 0-1 0,2-1 2 0,-2 0 0 16,2-1 2-16,-2 0 0 0,1 0-1 0,1 0-1 15,-3 1 1-15,2 0-1 0,-4-2-2 0,4-2 4 16,-3 1-5-16,3 0-1 0,1-1 7 0,-1 0-3 16,3 1 4-16,2-1 0 0,-2-2-3 0,4 2 1 15,-3-1-2-15,4-2 0 0,0 2 0 16,0-1 2-16,5-1 0 0,-1 1-5 0,0 2 4 15,-2-2-2-15,-1 2 2 0,0-1 3 0,-4 1-2 16,2-1-2-16,-2 2-2 0,0 1 2 0,-1-1 0 16,0 1 1-16,0 0 0 0,-1-2-3 15,0 1 2-15,-2 0 0 0,1 0 0 0,-2 1 4 16,2-3-3-16,-3 1 0 0,4-4-2 0,-1 1 2 16,2-5 0-16,2 1 2 0,0-4 0 15,1 1-3-15,2 0 2 0,-1-1 1 0,0 2 2 0,1-2 4 16,1 1-3-16,1 0-5 0,-3 0 0 15,-1 0-4-15,-1 3 3 0,-3-1 2 16,1 2 2-16,0-1 0 0,-4 2-3 0,0 1-1 16,2 0-1-16,0 1 3 0,1-1-1 0,1-3 0 0,-1 0-2 15,4 0-3-15,1-1 6 0,-1 0-2 16,3-4 4-16,3 1 1 0,-2-4-6 0,5 1 1 16,-1-1 1-16,1 2 0 0,-4 1 0 0,1-2 1 15,-1 1-2-15,-1 2-2 0,0 1 5 16,-2 0-2-16,-3 4 2 0,0-1 1 0,-2-2-3 15,-2 1-1-15,-1 1-1 0,3-1 1 0,0-1 2 16,-2 3 1-16,-1-3-2 0,3 2-1 0,0-1 1 16,-3 0-1-16,2-1 3 0,0 2 0 15,1-3-4-15,-4 1 0 0,2 0-3 0,0-1 0 16,3 0 5-16,-2-1 2 0,1 0 0 0,3-1-3 16,-3 1 2-16,4-1-2 0,-2-1 1 0,0 1 8 15,3-4-8-15,0 1 2 0,2 0-3 16,0-1-7-16,0 1 9 0,-1 1 1 0,1-3 2 0,-1 0 0 15,-1 1-1-15,1 0-2 0,-1 1 0 16,0-1 4-16,1 1-3 0,1 1 2 0,1-3-4 16,-2-1-5-16,1 0 4 0,2 0-2 15,-1-2 3-15,3 1 5 0,3 1-6 0,1 0 0 0,-1 2 1 16,-1 0 2-16,1 2-1 0,2 2 1 16,0-3-3-16,0 1-5 0,0 0 7 15,-4 0-1-15,0 1 5 0,3-2 4 0,-2-2-7 0,4 2-1 16,-1 0 1-16,-2-4-1 0,3 1 3 15,-1-1 1-15,0-3-5 0,4 2-5 0,-1-1 7 16,-2-2-2-16,2 1 5 0,-2 0 3 0,0-1-6 16,1 3-1-16,-1-2 0 0,-1 0 0 0,0 0 2 15,-1 0 2-15,-1-3-3 0,-2 2-3 16,4-1 3-16,0 2-4 0,-3-1 7 0,-2 1 5 16,3 0-8-16,-5-1 3 0,4 2-7 0,-3-3-2 15,3 2 5-15,-3-3 0 0,4 0-1 0,-4 1-2 16,5-1 1-16,-1-1 0 0,1-1 2 15,-2 1 1-15,0 1-2 0,-5 0 1 16,0 2-4-16,-1 1-1 0,3 1 5 0,-3 0-4 0,1 3 6 16,-1 0-2-16,1-2-1 0,-1-2 2 15,1-1 0-15,-1-1-1 0,3 4 2 0,-2 2-3 16,-1-1-2-16,-1 0 1 0,1-1 0 0,0 0 3 16,0 0 1-16,-1 1 0 0,2-2-4 0,4-1-2 15,-3 2 0-15,-2-2 2 0,-2 6 2 0,1-2 2 16,-4 2-3-16,3 0 2 0,1 0-4 0,1 2 1 15,-2 0 4-15,1 0-4 0,1 0 1 16,-3 0-5-16,2-1 0 0,0-1 6 16,0 0-2-16,1 2 3 0,0-1-3 0,1-2-1 15,-1 2 2-15,1-3 1 0,-1 1 2 0,0 1-5 16,0-2 4-16,2 1-2 0,1-1-2 0,-2 0 5 16,0 2-1-16,-2 0-3 0,0 0 4 0,1 3-1 15,-2-3-2-15,1 5 0 0,-1-3 1 0,-3 0-2 16,3 0 2-16,-2 2 1 0,-3-3-5 15,2 0 9-15,-3 0-1 0,0-1 1 0,2 2-1 16,-3 2-6-16,1-3 1 0,3 0 0 0,-2 1 2 16,-1 0-3-16,4 1-1 0,-4 0-1 15,5-1 1-15,-1 0 7 0,-1 1-5 0,2-1 0 0,2 0 2 16,-1 1-6-16,-1 0 2 0,-2 2 2 16,1-3-1-16,-2 2-3 0,3 2 6 0,-6-1-2 15,-2 0-1-15,-1 2 10 0,1-2-8 0,1 0-1 16,0 3 4-16,1-2-9 0,-6 1 5 0,3-1 1 15,-4 1-3-15,8-1 4 0,2 1-1 16,-2 3-2-16,-1-1 20 0,2 1 6 0,-14 3-5 16,5 2 1-16,1-1-19 0,2-1-11 0,-1-1 5 15,3 1-1-15,1-1 1 0,1-1 5 0,2-1 0 16,-3-1-3-16,0 2-1 0,-3-2 5 16,3 0-6-16,-3 0 7 0,2 2 0 0,-1 0-10 15,-5 1 9-15,1 1-5 0,-3-2 2 0,2 2 8 16,-2-1-5-16,-2 1 2 0,0 1-4 15,-4 0-1-15,1-2 2 0,5 2 1 0,-6 0 3 16,0 0-10-16,-1 2 6 0,1-1-4 0,-2 0 0 16,1 0 10-16,2 1-7 0,-2 1 3 0,-2 0-5 15,0 0-2-15,-1-1-2 0,2 3 1 16,1 0 2-16,-4 2-7 0,-1-1 8 0,0 1-1 16,0-2 0-16,0 2 9 0,1 0-7 0,-2 2-2 15,1-2 2-15,-1 0-4 0,1 0-1 0,0 0 0 16,0 0-3-16,0 0-7 0,0 1 1 0,-3-1-13 15,1 0-2-15,1 2-1 0,1 0-24 0,0 5-30 16,1 0-59-16,-3 3-118 0,-1 3-338 16,2 4-1089-16</inkml:trace>
  <inkml:trace contextRef="#ctx0" brushRef="#br0" timeOffset="378642.538">24597 13218 1 0,'0'-2'0'16,"-1"-2"0"-16,1 1 0 0,-1 0 0 0,1 0 0 16,1 1 0-16,-1 1 0 0,1-3 34 0,0 1 221 15,0 1-26-15,1 0 0 0,1 0 3 16,-2 0 11-16,1 0-5 0,-1 1-17 0,-1-1-23 15,0 1-35-15,0 1-22 0,1 0-20 0,-2-1-15 16,1 2-14-16,0-1-11 0,-2 0-15 16,1 0-14-16,-3-1-9 0,0 1-11 0,-2 0-6 15,1-1 0-15,-2 1-7 0,3-1 6 0,-3 0 0 16,-1-1-1-16,1 0 5 0,-2 0-5 16,2 1 0-16,-3-1 0 0,3 0-3 0,-5 0 1 0,0 2-3 15,1-1 1-15,-4-2-6 0,1 2 3 16,1 1 0-16,-5-2-4 0,6 0 4 0,-5 1-6 15,2 0-1-15,-3 1 1 0,-1-1-3 16,2-2 0-16,-1 3-1 0,-1-1-1 0,0 1-3 16,-1-1 2-16,1 1 0 0,-2 1-2 0,2-1 5 15,-5 1-5-15,-1 2-2 0,1-3 3 0,0 1-5 16,-1 0 2-16,1-1 1 0,-2 0 0 16,1 0-1-16,-2 0 2 0,-2 0 2 0,-1-1-1 15,1 1 4-15,0-1-2 0,-3 1 0 0,3 0 1 16,0 1-6-16,-6-1 3 0,2 0 1 0,1 1-1 15,-4-1 2-15,1 1 0 0,-3 0-2 16,-1 0-2-16,3 1 5 0,-5-2-4 0,-4 2 0 16,2 0 1-16,-2 1-7 0,-1-1 6 0,2 1 0 15,-4-1-1-15,-1-2 6 0,-1 4-1 0,2-3 1 16,-1 0 1-16,-1 0 0 0,1-1-3 16,-2 0-2-16,1 0 1 0,2 0-3 0,0 0 2 15,-2 0 0-15,-3 0-1 0,0-1 6 0,2 1-5 16,1 1 2-16,-1 0-2 0,1 0-3 0,-3 2 1 15,2-2-4-15,0 1 5 0,-1 1-5 0,-2-1 3 16,-2 2 1-16,2 1-2 0,-5-2 7 0,-2 1-6 16,1 0 0-16,-1 0 3 0,-1 3-6 15,-1-4 4-15,-4 2-2 0,2-1 0 0,-4 1-2 16,2 1 2-16,-3-3 2 0,-4 2-1 0,3-1 6 16,-2-1-5-16,-1 1-1 0,1 0 3 15,2 0-4-15,-4-3 2 0,3 2 1 0,1-2-1 16,-1-1 0-16,1 1-1 0,1 0 2 0,-2 0-3 15,0 1 5-15,3-1-3 0,-2-1-1 16,2 1 0-16,0 0-5 0,1 0 4 0,-3 0 0 16,2-1 0-16,0 0 4 0,0 2-2 0,-2-1 1 15,3 1-1-15,3-1 4 0,-1 1-4 0,2-2 0 16,0 1 1-16,1 0-10 0,1 0 8 0,1 1-2 16,0-2 0-16,0 0 6 0,3 0-3 15,-2 0-1-15,2 0 1 0,3 3-2 0,2-3 2 16,2-2-1-16,1 2 0 0,3-1-4 0,-2 2 3 15,0-1 0-15,0 2 0 0,1-2 5 0,0 0-4 16,-1 2 0-16,2 0 0 0,-1 2-1 0,-1-1 0 16,2 1 0-16,4-1 2 0,1 1-5 15,2-2 3-15,1 1 2 0,5-1-4 0,-1-2 9 16,7 2-4-16,3 1 0 0,4-2-1 0,4 2-4 16,4-1 1-16,3-1 1 0,6-1 1 0,0-1-2 15,2 1 2-15,2 0-2 0,2 0-2 16,-2 0 7-16,3 0-3 0,-3 0 0 0,1 0 1 15,1 3-6-15,0-2 3 0,4 0 0 0,-2 2 0 16,5-3 2-16,1 1 1 0,-1 0 1 0,-1 0-3 16,1 0 3-16,0 1-2 0,-2-2-1 0,0 1 3 15,-2 0-8-15,2-1 5 0,-3 0-2 16,1-1 1-16,-2 0 3 0,2 1-1 0,-3 0 1 16,-1 0-2-16,0 0 0 0,-1 0-1 15,0 0 0-15,0 0 1 0,0 1-5 0,0-2-1 16,0 1-8-16,0 0-13 0,0-3-14 0,0 3-28 15,2-1-32-15,2 0-52 0,1 1-109 0,5-2-372 16,5-1-1003-16</inkml:trace>
  <inkml:trace contextRef="#ctx0" brushRef="#br0" timeOffset="379659.6993">18655 12782 1 0,'5'-9'0'15,"-1"-4"320"-15,-2 0 245 0,1 1-84 16,-3 4-94-16,0 2-83 0,-1 0-64 0,-2 3-57 15,0 3-51-15,0 0-44 0,-2 0-38 0,-4 5-23 16,-1 3-1-16,-4 3 6 0,-4 7 10 16,-7 2 3-16,-1 3-4 0,-7 3-2 0,0 5-7 0,-6 2-5 15,-3 7-5-15,-6 0-5 0,-4 4-4 16,-1 1-1-16,-5-1 1 0,1-1-4 0,1 0-1 16,1-1-2-16,7-4-4 0,3-4 6 15,5-4 1-15,5-5 2 0,4-3 4 0,3-3 0 0,5-3-3 16,5-3 0-16,6-5-1 0,4 0-5 0,5-4-1 15,2-3-3-15,2 0-4 0,-1 0 10 16,2-1 3-16,0 2 7 0,4-1 7 0,2 1-6 16,4 0 0-16,2 2-3 0,6-2-1 15,6 1-2-15,-1 1-4 0,6 0-2 0,-1 1-5 0,3 2 0 16,2 0 2-16,1 2-1 0,2 0 6 16,3 1-5-16,2 1-1 0,1 1 3 0,1 1-1 15,1-3 4-15,2 0 1 0,1 2-1 0,1-3-6 16,1 3 3-16,-1-5 0 0,1 1 0 15,-1 2 5-15,0-3-6 0,-1-1 0 0,-2 0-1 16,2-2-3-16,-4-2 5 0,-2-2 0 0,-4-1-1 16,-3-1 0-16,-4-1-1 0,-2-1 0 15,-1 1 2-15,-7-1 3 0,-1 0-3 0,-6 0-1 16,-1 0 0-16,-7 2 0 0,-3 1 9 0,-1-3 4 0,-3 2 1 16,0 0-2-16,-2-1-4 0,1 2-5 15,0-2-1-15,-2 1 0 0,-2 0-3 0,3-2 0 16,-7-1-4-16,4 2-4 0,-1 1 4 0,1-2-2 15,0 3-1-15,0-2-8 0,1 1-27 0,2 2-58 16,2 0-84-16,0 0-215 0,1 4-846 16,2-2-481-16</inkml:trace>
  <inkml:trace contextRef="#ctx0" brushRef="#br1" timeOffset="387030.05">17877 13406 1 0,'0'0'0'15,"-1"-3"0"-15,-2 2 0 0,2 0 0 0,-1 0 99 16,2 1 165-16,-1 0-34 0,0 0-14 0,1-2-9 15,-1 2-13-15,1-1-10 0,0 1-17 0,-3-1-21 16,3 1-19-16,0 0-13 0,0 0-15 16,-1-1-13-16,1 1-6 0,-1 1-12 0,1-1-4 15,0 0-6-15,-2 0-6 0,2 0-7 16,0 0-7-16,0 0-8 0,2 0-8 0,-2-1-6 0,1 1-5 16,-1 0-7-16,1 0 0 0,2 1-4 15,-1-1 2-15,1 0 3 0,1 0 2 0,3 0 3 16,1-1 1-16,1 1 2 0,5-3 0 15,-1 2 4-15,2-1-4 0,4-2 0 0,2 2 0 16,5-1-6-16,-1 0 3 0,2 0-1 0,0 0-3 16,0 0 3-16,2 0-4 0,-1 2 3 0,-1-3-2 15,1 2 2-15,2 1-3 0,-1-2-1 0,2 2 1 16,1-1-8-16,0-1 7 0,0 1-1 16,1 0-2-16,-1-1 6 0,0 2-5 0,-1-2 0 15,2 1 1-15,1 2-2 0,-1-2 0 0,1 1 0 16,-2-1 1-16,5 2-6 0,1-1 5 0,0 0 1 15,2-1-2-15,0-1 8 0,-1 1-6 0,-2 2 1 16,1-1 0-16,-4 1-3 0,4-1 1 0,-4 0-1 16,1-1 1-16,0-2-3 0,-2 4 3 15,-2-1 1-15,1-2-2 0,3 2 6 0,0-1-3 16,2 0-2-16,-3 0 1 0,3 2-3 16,-1-1 2-16,4-1-2 0,2 0 1 0,0 1 0 0,-3-1 2 15,1 1 0-15,-1-1-1 0,0 1 5 16,0-1-5-16,1 1 0 0,0 0 0 0,-3 1-6 15,4-2 4-15,-1 1 1 0,1-2 2 0,2 0 0 16,-2 0-1-16,-1 2 0 0,-1-2 0 0,0 0 1 16,1 1 0-16,0-2-2 0,1 2 1 15,0 1-4-15,-3-2 2 0,0 1 2 0,-2 0-1 16,0-2 1-16,1 3 0 0,1-1 0 0,-2 0-3 16,0 2 1-16,0 0-2 0,-1-1 0 0,3 1 3 15,0-2 1-15,2 1-1 0,-2-1 0 16,1 1-1-16,2-1 1 0,0 0 1 0,1 1 0 15,2-1 1-15,-1 0 0 0,-3-1-1 0,1-1 0 16,0 2 1-16,0-2 0 0,1 0 0 0,-1 1-1 16,0-1-1-16,1 3 2 0,-1-1-1 15,3 0 0-15,-1-1-1 0,-2 3-1 16,0 0 1-16,-1-1-1 0,1 1 3 16,1-2-3-16,-1 2 1 0,0-1 1 0,-1-1-2 0,-1 1 3 15,2 0-1-15,-1 0 1 0,2 0 0 0,-2 1-3 16,-1-3 2-16,1 2-1 0,-4-1 2 0,1-2-1 15,-2 1 2-15,1 2 1 0,-4 0-3 0,0-2 3 16,1 2-1-16,0-1-1 0,-6 1 2 0,8 1-3 16,-4-2 1-16,0 1 0 0,-2 0 0 0,2-1 2 15,-1 1-1-15,-4 0 0 0,9-1 0 16,-4 2 1-16,0 0 0 0,0-1-1 0,1-2 2 16,-1 2-5-16,0 0 1 0,-1 0-1 0,1 1 0 15,0-3 4-15,1 2-1 0,-1 1 0 16,3 0 0-16,-1 0 0 0,-1 0 0 15,-2-1 0-15,2 1 3 0,5-1-4 0,-3 1 3 0,4-1 1 16,-5-1-1-16,4 0 4 0,-4 1-1 0,4-1 0 16,-3 2-2-16,-1 0-1 0,3-1-1 15,-2 0 1-15,4-2 0 0,-5 1-1 0,3 1 0 16,-4 0 0-16,1-1-1 0,2 1 2 0,-2-1 0 16,-1 2 0-16,-1-1-1 0,0 1-2 15,3-1 0-15,3-1 0 0,-1 2 1 0,-2-2 0 16,0 2 0-16,2 0 1 0,-4-1-3 0,0 0 3 15,-1 0 0-15,0-1 0 0,-1 1 0 0,-2 1-3 16,0-2 1-16,-3 0 1 0,0 0 1 0,-4-1 2 16,-3 0 0-16,-1 1 0 0,2-1 0 0,-5 0 1 15,3-1 1-15,-6 0-1 0,0 0 1 16,3 3-2-16,-6-3-2 0,3 2 1 0,0-1-3 16,2 0 4-16,-3 1-4 0,1 1 0 0,0 0-1 15,0 0-1-15,-2-2 0 0,0 2 1 0,0 1 0 16,-2 0-1-16,2 0 0 0,-1 0-1 15,1 0 0-15,-3 0 3 0,-1 0-2 0,3 0 2 16,-2 0-1-16,0 1-2 0,-2-1 1 16,0 3 0-16,-2-3 0 0,-1-3 2 0,1 3-1 15,-2 3 0-15,0-3 1 0,0-3 2 0,-2 3 2 16,2 0 3-16,-1 0 2 0,1 3 1 0,0-3 3 16,0 0-2-16,-1 0-2 0,0-3-4 0,0 2-6 15,1 1-1-15,-1 0-3 0,1 0 0 16,-2 0 0-16,2 0-3 0,-2 0-1 0,2 0-4 15,0 0-3-15,-1 0-9 0,1 0-13 0,-1 0-18 16,-2 0-35-16,-3 0-43 0,2 1-78 0,-5 3-273 16,1-1-1068-16</inkml:trace>
  <inkml:trace contextRef="#ctx0" brushRef="#br1" timeOffset="388150.1427">19139 12609 700 0,'3'-6'381'0,"-3"-6"37"0,1 1-83 0,-2 0-50 16,1 6-50-16,-5 0-70 0,-1 0-40 0,1 1-29 15,-2 1-25-15,-1 0-20 0,-1 3-14 16,-2 4-7-16,-2 3-6 0,-2 3 4 0,-4 4-2 16,0 0 1-16,-6 5 3 0,1 3-4 0,-4 1 3 15,-2 2-4-15,-4 5-3 0,-3 0-3 16,-2 5-2-16,-3 0 0 0,-1 3-1 0,-1 0 2 15,-4 1 2-15,-3 0-1 0,2-1 2 0,-1 1-2 16,-4-2-4-16,2-3-1 0,-4-1-2 0,2 2-1 16,1-3 0-16,0 0-1 0,1-1-1 0,4-2 0 15,4-1-3-15,7-2-1 0,7-3 0 0,6-4 1 16,4-1-4-16,7-2 0 0,2-2-3 16,1 0-1-16,4-2 3 0,4 2 1 15,0-3-2-15,2 2-3 0,2-1 3 0,0-1 0 0,2 0 2 16,-2-1 4-16,3 1-6 0,0 2 1 0,-1 0-2 15,2 1-2-15,0-2 5 0,-2 2 1 16,6-2-1-16,-2 2-3 0,-1-4 2 0,2 1-1 16,2 0 4-16,3-1 8 0,1-2-8 0,5-1 4 15,5 0-1-15,6-2-3 0,5 0 8 16,9-1 2-16,2-1-1 0,9-2 0 0,7 2-4 16,5-2-3-16,8-1 1 0,2 0 2 0,3 0-5 15,0-1 2-15,0-2-2 0,-5 2-6 0,-2-1 8 16,-6-2-1-16,-4 2 4 0,-3 0 2 15,-4 0-4-15,-4 2-3 0,-2 2 1 0,-5-1 5 16,-4 1-5-16,-3 0 1 0,-6 1-2 0,-3-1-10 16,-6 2 10-16,-3-2-1 0,-4 0 1 0,-5 0 3 15,-4 1-5-15,-2-2-1 0,-2 0 1 16,-4-1 3-16,0 0 3 0,0 1 2 0,-1-1 2 16,-1 1-5-16,1 1 5 0,0-2-1 0,-3 0-2 15,2-2 3-15,-2 2-9 0,-1-1-2 0,1 1-2 16,-1-2-3-16,1 1-1 0,2-2-7 0,1 2-15 15,1 0-32-15,1-1-39 0,0 1-75 16,3-4-129-16,2-1-695 0,3-1-725 0</inkml:trace>
  <inkml:trace contextRef="#ctx0" brushRef="#br1" timeOffset="395858.3862">25166 13058 1 0,'1'-2'0'16,"-1"-3"0"-16,2 1 0 0,1 0 310 16,-2 1-10-16,0 0-25 0,0 0-32 0,0 1-28 15,1-2-25-15,-2 1-17 0,0 1-18 16,0-2-14-16,-2 2-18 0,1 0-13 0,0-2-12 15,0 2-14-15,0-3-10 0,-1 2-10 0,-1 0-6 16,3 1-6-16,0 0-4 0,-2-1-4 0,1 0-8 16,0 0-2-16,0 1-3 0,-3-2-2 15,3 1 0-15,1-2-1 0,-1 0 0 0,0 1-4 0,-1-2 0 16,-1 3-1-16,-2-2-4 0,2 0 0 16,-2 1-3-16,2-3-3 0,-2 3 1 15,0-1-2-15,-2 1-1 0,2-1 0 0,-3 0-4 0,0 0-1 16,3 2-1-16,-3 0-1 0,0 1-1 0,2 0 2 15,-1-1-2-15,0-1 1 0,-2 0 2 16,5 1-1-16,-3 1 3 0,3-1 1 0,-2 1 1 16,-2-1 0-16,4 0-1 0,-2 2 1 0,1-1-1 15,0-1 1-15,-1 0-1 0,-1 0-4 0,4 2 2 16,-4-2-3-16,2 2 0 0,-2 1 4 16,-1-2-6-16,3 1 0 0,-2 1-1 0,-2 1-1 15,-1 1 0-15,0-1 2 0,0 1 0 0,-4 0-3 16,1 1 3-16,-1 0-1 0,1 1 1 15,1 0 1-15,0-2-3 0,2 1 1 0,-3 1-2 16,3 0 1-16,0 1 0 0,-1-1 4 0,0 0-2 16,0-2 1-16,-1 3 1 0,2-2-2 0,-4 3 2 15,2-1 1-15,4-2-3 0,-5 2 1 0,5 0-1 16,-1-1-2-16,1 3 1 0,-1-2 1 16,0 0 1-16,1 1-1 0,-3 0 0 0,6 1-2 15,-3-1 0-15,0 2 2 0,-1-4-2 0,4 2 2 16,-2-1-2-16,-1 4-1 0,0-1 1 15,1-1 1-15,-1 1 0 0,0 0-1 0,2 0 3 16,-1 1-5-16,0 0 2 0,-2 0 2 0,3 2-3 16,-2-3 3-16,1 0-2 0,2 0-1 0,-1 0 2 15,0-1-2-15,1 0 2 0,1 1 1 0,-2-1-2 16,2 2 1-16,-1-1-2 0,2 1 2 16,-1 3-2-16,0-3 3 0,1 2-2 0,1-2-1 15,-3 3 3-15,3-2-5 0,0 2 5 0,0-1-1 16,0-2-2-16,2 2 3 0,0-2-4 15,0 2 2-15,0-1 0 0,2 1 0 0,0-2 2 16,-1-1-3-16,1 3 3 0,-1-3-3 16,4 2 1-16,-3-2 2 0,1-1-3 0,-2 1 2 0,6 2-3 15,-4-1 1-15,3 1 0 0,-2-1 0 0,3-1 4 16,-3 1-3-16,5-3 7 0,1 3-7 16,-1-1 2-16,2-1 4 0,0 0-8 0,-1-1 8 15,4-1-3-15,-1 0 1 0,4 0 0 0,0-3 2 16,3 3-1-16,-1 0-3 0,0-3 6 0,0 2-8 15,-4-2 4-15,5-1 0 0,-2 0-6 0,-1-1 7 16,-1-1-2-16,2 0 0 0,0 0 1 16,-1-2-1-16,1 1 2 0,1-1-1 0,0-1 4 15,-1-1-5-15,-1 3-1 0,1-2 3 0,0 1-9 16,0-2 8-16,0 0-1 0,0-2-2 0,2 2 6 16,0-4-4-16,0 0 0 0,1 1 2 15,-1-1 1-15,0 0-4 0,1 0 2 0,-3-3 1 16,2 2-5-16,-1-2 9 0,-2 2-2 0,0-3-1 15,2 2 6-15,-4-1-8 0,-1 1 3 16,-1-4 1-16,0 4-2 0,0-1 3 0,-2-1-1 16,0 1 3-16,-1 0-2 0,-2-1 3 0,-1 2 0 15,-1-2-2-15,2 1 5 0,-4 1-5 0,-1-1 1 16,1 0-1-16,-1 1-2 0,-3-2 2 16,1 1-1-16,-1 1 0 0,0 0-3 0,-1-2 1 15,1 1 0-15,-2-2-2 0,-2 1 5 0,0 0-5 16,0 1-1-16,-4 0 2 0,0-1-6 0,3 0 2 15,-3 1-2-15,-2-4 0 0,1 4-1 16,-2-2 3-16,-1 2 3 0,2-1-2 0,-5 0 8 16,2 3-6-16,-2-1-4 0,-2 2 0 15,0-2-6-15,-3 2 5 0,1 1-3 0,0-1 2 0,-4 3 1 16,2 2-3-16,-3 1 1 0,-2 1-2 0,2 3 4 16,-5 2-7-16,-2 2-10 0,-1 6-28 15,-4 1-72-15,2 5-141 0,-5 6-809 0,2 2-731 16</inkml:trace>
  <inkml:trace contextRef="#ctx0" brushRef="#br1" timeOffset="398269.7448">24872 13498 1 0,'-1'-7'0'0,"0"-4"0"0,-1 0 0 0,-1-1 236 16,1 2 106-16,1 3-22 0,1-3-21 15,0 2-19-15,-1 1-22 0,0-2-34 0,1 3-33 16,0-1-24-16,0 3-23 0,0-2-17 0,-1 3-10 16,1 0-12-16,-1-1-8 0,1 0-10 0,0 3-9 15,0-1-7-15,0 1-11 0,1 0-7 0,-1-2-13 16,0 6-8-16,0-3-9 0,0 1-10 16,0 0-3-16,-1-1-3 0,1 0-2 0,0 2 2 15,0-2-4-15,0 0-1 0,0 4 1 0,1-2 0 16,-1 3 2-16,1 0 0 0,-1 3 3 0,0 0-5 15,0 1 5-15,1 3 1 0,-1-1 2 0,0 0 6 16,0 0-8-16,0 3 0 0,0 1 0 16,0-1-4-16,0 1 3 0,0 1 0 15,0 3-1-15,0-1-3 0,0 0 2 0,1-1-2 16,-1 1 1-16,0 0 6 0,0 1-7 0,1 0 2 16,-1 1-4-16,2 0-3 0,-2-1 6 0,2-1 0 15,-2 0-1-15,1-3 0 0,-1 1-1 16,0-2 1-16,0 2 3 0,-1 1 4 0,1-2-3 15,-2 1 1-15,-1 1-5 0,3-3-7 0,-3 3 9 16,1 0-1-16,-2-2 1 0,3 0 0 16,-1 2-3-16,1-2-2 0,-1-1 1 0,0 4 6 0,2-3-5 15,0 2 0-15,0 0-1 0,0-1-8 0,0 2 7 16,0-2-1-16,0 2 2 16,0-2 2-16,0 1-5 0,2 1 1 0,-2 2-1 0,1-2 3 15,-1 3-2-15,0-2 3 0,0 1-2 16,0 0-2-16,-1 0 3 0,1-3-1 0,-2 2 2 15,0-2 2-15,1 1-4 0,1-1 0 0,0 0-2 16,-1 1 2-16,1 0 1 0,-1 0 2 0,1 3-3 16,0-3 2-16,0 2-2 0,0-4-2 15,1 1 3-15,0 0-3 0,-1 1 0 0,0-2 2 16,0 1-2-16,1 0 2 0,-1-2-1 0,2 0 3 16,-2 1-1-16,2-2-3 0,-2 1 3 0,0 0-2 15,-2-1 1-15,0 1 3 0,2-2-4 0,-1 1 0 16,1 2-1-16,-1 1 0 0,0 0 3 0,0-1 1 15,1-1 0-15,-2-1-6 0,2-3 0 16,0 3-2-16,0-5 5 0,2 3 3 0,-2-3-3 16,1 3 1-16,-1-5-3 0,0 3 0 0,1 0 4 15,-1-2-2-15,0 2 1 0,0-3-1 16,-1 0 1-16,1 1-3 0,-1 0 3 0,1 1 3 16,-2 2-9-16,0 0 8 0,1 0-5 0,1-2-1 15,0 1 6-15,-2 0-3 0,2-2 2 0,0 0-1 16,0 0 0-16,2-3-2 0,-2 1 0 15,0 0 3-15,0-3-4 0,0 1 4 0,1-2-5 16,-1-1 0-16,2 2 6 0,-2-3-4 0,0 1 4 16,0-1-2-16,0-1 1 0,2 1-2 0,-2-1 1 15,0 1 4-15,0 0-4 0,0-2 4 16,1 2 0-16,-1-1-3 0,1 0 5 0,-1-1-5 16,1-2 2-16,-1-1-1 0,0 0-5 0,0 2 3 15,0 0-2-15,1-1 3 0,-1 0-2 16,2-3 3-16,-2 1-1 0,2 0-5 0,-2-2 6 0,0-1-4 15,1 1 4-15,-1 0 1 0,0-1-5 16,1 1 1-16,-1-2-4 0,0 0 4 0,1 2-1 16,-1-3 2-16,0 0 1 0,0-3-5 0,0-1 8 15,1-1-6-15,-1-1 3 0,2 0 4 0,0-6-7 16,2 0 3-16,-1-1-2 0,0-2-3 16,3 0 5-16,-1 0-1 0,1 1 2 0,0 1-5 15,-2 0 4-15,2 4-4 0,-1 1 3 0,-4 4 2 16,3-1-3-16,-3 1 1 0,0 1-1 15,0 0-2-15,-1 4 2 0,-1-4 1 0,1 4 1 16,-1-4-2-16,1-1 1 0,-1 0-3 0,1-1 1 16,-2 1 4-16,0-1-5 0,1 0 5 0,1 1-4 15,0-1-1-15,0 1 3 0,0 0-3 16,-1 1 3-16,1 3-1 0,0-2-1 0,0 2-1 16,0 2-1-16,0 4 4 0,0 0-5 0,0 2 4 15,0 0-6-15,0 2-7 0,-1 1-4 0,1 1-16 16,-1-1-9-16,1 1-15 0,1 2-20 0,1 1-25 15,3 3-43-15,-2 2-65 0,2 2-165 16,2-1-665-16,2 1-596 0</inkml:trace>
  <inkml:trace contextRef="#ctx0" brushRef="#br1" timeOffset="399174.2292">24943 15427 1 0,'-1'0'0'0,"-2"-1"0"0,-2 0 188 15,3 0 225-15,-1 0-67 0,2 1-48 0,1 0-58 16,1 1-40-16,-1-1-44 0,2 1-30 16,-1 1-4-16,-1 1 5 0,0 0 8 0,0 4-3 15,1 0-14-15,0 0-16 0,2 3-13 0,0-1-9 16,0 4-11-16,0-1-7 0,1 0-11 0,-1 0-9 16,1 0-3-16,2 0-11 0,-2-1-1 15,2 0-5-15,2-3-6 0,-2 0 2 0,2-1-4 0,-1-1 1 16,1-2-4-16,0 1 3 0,4-4 2 15,-4-2 3-15,5-4 6 0,2-2-2 16,4-3 0-16,0-4-3 0,4-2-4 0,5-9 4 16,0 0-3-16,2-1-2 0,-1-2-4 0,-3 2-3 15,5-2-3-15,-1 1-2 0,-3 0 2 16,-2 3-2-16,0 2 2 0,-6 5-3 0,-3 3-2 16,-2 4 2-16,-4 3-4 0,-4 1 4 0,-2 3-2 15,0 5-5-15,-4-2 1 0,0 0-4 0,0 1-1 0,-1-2-6 16,1 2-1-16,-1 2-7 0,1 1-8 15,0-1-4-15,0 2-13 0,0 1-11 0,-2 2-12 16,-1 2-18-16,1 0-15 0,-4 3-38 0,0 3-54 16,-4-2-116-16,-4 4-236 0,-1 3-387 15,-4 1 47-15</inkml:trace>
  <inkml:trace contextRef="#ctx0" brushRef="#br1" timeOffset="399524.6677">24865 15741 1438 0,'-6'0'291'0,"-3"-1"-20"0,0 0-44 0,2 1-28 15,4 1-29-15,3 0-46 0,-1-1-49 0,1 2-27 16,0 1-11-16,-1 0 4 0,1 2 2 15,0 4 0-15,1 2 2 0,0 1-9 0,3 2-4 16,3 1 0-16,0 3-8 0,1-2-4 0,0 0-6 16,0-2-2-16,2 1-3 0,-1-2 3 0,2 2 2 15,-1-3-1-15,1-2 2 0,6-3-2 16,-5-1 5-16,6-2 7 0,1-3-8 0,1-2 2 16,4-6-7-16,3-3-6 15,4-4 4-15,3-5-3 0,5-2 0 0,1-7-4 0,4 0-8 16,3-4 1-16,0-4-7 0,4 1-6 0,0-5-28 15,2 0-56-15,-1-2-96 0,-1 2-206 0,-1 3-799 16,-4 4-234-16</inkml:trace>
  <inkml:trace contextRef="#ctx0" brushRef="#br1" timeOffset="525975.7564">3665 11787 1 0,'0'-2'0'0,"0"-1"0"0,1-1 0 16,0 1 19-16,-1 1 205 0,2 1-15 16,-2 0-18-16,1 1-29 0,-1-2-11 0,0 2-30 15,0 0-24-15,0 2-33 0,0-2-32 0,1 1-27 16,-1 0-31-16,1 0-19 0,1 1 8 0,-2 0 11 15,4 2 20-15,1-3 18 0,-1 2 0 16,1 3 0-16,-1-1 1 0,1-1 0 0,0 2 3 16,2-1 9-16,-2 0 9 0,2-2 10 0,-1 0 10 15,-1 0 7-15,2-1 5 0,0-1 3 0,0 2 2 16,1-2-7-16,3 1-6 16,-1-1-7-16,1 0-11 0,4-1 0 0,-3 3-4 15,2-2-2-15,3-1-2 0,1 0-10 0,-2 2-5 0,4-1-4 16,0-1-2-16,0 3 2 15,1-2 0-15,3 2-2 0,-1-2-4 0,1 0 2 0,2 0-3 0,-1 0 4 16,2 1 2-16,-1-1-4 0,3 0 2 16,0 0 0-16,1-1-2 0,0 1 5 15,0-2 0-15,1 1 0 0,-1-1-1 0,1 0-2 16,2 0-1-16,3-1 2 0,-2 1 2 0,0 0-4 0,-1 0 0 16,0-2-2-16,0 2-4 0,1 0 7 15,0-2-1-15,-1 3 2 0,2-3-1 0,0 3-1 16,-3-4 0-16,2 3 0 0,-2-1 6 0,2 0-6 15,-2-1 1-15,-1 0-3 0,-1 2-5 16,1-1 5-16,-2 0 0 0,1 1 1 0,0 0-1 16,0-1-2-16,-2 2-1 0,1 0-1 0,-1 0 4 15,-1 0-3-15,-2 0 1 0,1 0-1 0,-1-2-3 16,0 2 4-16,-4 0-1 0,1 0 2 0,2 0 2 16,-2 0-4-16,0 0 0 0,0 2-1 0,-1-2 1 15,-2 0 4-15,2 0 3 0,0-2-1 16,-1 1-5-16,3 1 3 0,1-2-1 0,0 1 3 15,-2 0 5-15,4 0-6 0,-3-1-1 16,0 1-1-16,4 0-1 0,-5 0 2 0,5 1 1 0,-3-1-3 16,5-1-3-16,2 2 3 15,-1-1-1-15,1 0 3 0,-1 0 2 0,1 0-5 16,-1 0 0-16,1-1-1 0,1 1-1 0,2 0 3 16,1-1 0-16,-3 1-1 0,4-2-3 0,-2 2 3 15,-1 1-3-15,5 0 1 0,-5 0 8 0,5-2-9 16,1 2 2-16,-1-1-3 0,2 1-4 0,-2 0 6 15,3 0 1-15,2 0-1 0,-1-2 1 16,-1 1-1-16,1 0 1 0,-1-1 1 0,2 1 2 16,-3 0-4-16,2-1 1 0,0-1-2 0,2 0-3 15,-2 1 6-15,1-1-1 0,-2 1 2 0,1 0-1 16,-1-1-3-16,-1 2-1 0,0 0-1 16,0 1 5-16,1 0-3 0,-1-1 1 0,1 1-1 15,-2 1-7-15,-1-1 7 0,-2 0-2 0,4 1 2 16,-1-1 6-16,0 1-8 0,-4-1 2 0,4 0 1 15,-2 1 1-15,-3 1 0 0,4-1 0 16,-2 0-4-16,3-1-2 0,-2 0 4 0,-2 0-1 0,3 0 3 16,-1-1 0-16,0 1-2 0,1 0 0 15,0-1-2-15,-3 1-2 0,3 0 3 16,-4-2 2-16,5 1-2 0,-3 0 1 0,-1 0 0 16,4-2-1-16,1 2 4 0,-2 1 3 0,-1-1-6 0,1 0 1 15,4 1-3-15,-2-2-2 0,-1 2 4 16,2 0 1-16,-1 0-1 0,2-2-1 0,0 2 0 15,0 2-1-15,3-2 2 0,-4 0 3 0,-1 0-3 16,0 0 1-16,-4 0-2 0,5 0-1 16,0 0 3-16,-2 0-2 0,1 2 1 15,-2-4 1-15,-1 4-3 0,1-2 1 0,2 1 0 16,-1 1 4-16,-1-2-4 0,0 2 2 0,1-1-3 0,3-1-1 16,-1 2 2-16,2-1 1 0,-2 1 1 15,0-1 0-15,1 1-2 0,-1-1 0 16,2 2 1-16,-2-1 1 0,4 1-3 0,-1-1 1 0,-1-1 0 15,5-1-3-15,-3 0 6 0,2 0 0 16,-1 0 2-16,4-3 1 0,-2 2-4 0,3-1 2 16,0 1-1-16,-2 1 2 0,-1-1 0 0,-1-1 0 15,2 2 1-15,1-1-6 0,-2 0 4 0,2 1 1 16,-2-1 0-16,2 0 3 0,1 0-4 16,-1-1 0-16,3 1-3 0,1 0 2 0,-2 0 0 0,3 0 1 15,1-1-1-15,-4 0-2 0,1 1 2 16,-1-1 0-16,3 0 0 0,-3 1 2 0,-2-2-2 15,1 2-1-15,-2-1-1 0,3 0 2 0,-3 1 1 16,0 1-1-16,1-2 2 0,0 0-4 0,1 0 2 16,-5 2 0-16,0 0 3 0,1-1 0 15,-3-2-3-15,3 1 1 0,-3-1-3 0,2 1-2 16,0 1 4-16,-1 1 0 0,1-3 2 0,-4 1-2 16,2 0 1-16,0 1 0 15,0-1 1-15,2 1 3 0,-1-2-5 0,-3 1 2 0,-2 1-2 16,0-2 0-16,-2 1 4 0,-1 1-2 0,-1-1 4 15,-1-1-2-15,0 0-1 0,-2 0 4 0,-2 1-1 16,1 0 1-16,0-2 0 0,-3 1 0 16,3 0-1-16,-5-2-2 0,5 2 3 0,-5-2-3 15,4 1 2-15,-1-1-1 0,0 3-3 0,2-2-1 16,0 1 0-16,-2 1 0 0,-1-1-2 0,1 1 0 16,-4-3 1-16,-1 3-3 0,1-1 3 0,-1 1 1 15,-3 0 0-15,1 0 1 0,1-1-2 16,-2 0 1-16,-3 1-3 0,0 1 3 0,-2-3-1 15,-1 3 0-15,-1-1-1 0,0-1-2 0,-4 2 3 16,0-1 2-16,-1 1 2 0,-4-1 2 0,-3 0-1 16,-1 1 0-16,1 1 2 0,-1-1 1 0,-1 1-1 15,-1 0-1-15,0 0-2 0,0-1-4 16,0 1 2-16,0 0 1 0,0 0-1 0,0 0 1 16,0 0-5-16,-1 0 0 0,1 0-3 0,0 0 0 15,0 0 1-15,0 0-1 0,-2 0 1 16,2 0-2-16,0 1 1 0,-2-1 0 0,2 0-1 15,0 0 3-15,0 0-3 0,2 0-2 0,-2 0-1 16,0 0 1-16,0 0 0 0,0 1 1 16,0-1 1-16,0-1-4 0,0 1 3 0,0 0-3 15,0 0-2-15,0 1 1 0,-2-1-6 0,2 1-2 16,-1 0-8-16,0 2-14 0,0 0-25 0,1 1-46 16,-3 1-60-16,-3 1-167 0,0 1-701 0,-7 0-594 15</inkml:trace>
  <inkml:trace contextRef="#ctx0" brushRef="#br1" timeOffset="531014.1533">3354 11616 1 0,'0'-4'0'16,"-2"-1"0"-16,0-1 0 0,0-1 0 0,2 3 115 15,-2 0 161-15,1 0-38 0,-2 0-29 0,1-1-32 16,1 0-19-16,-1 1 0 0,2-3-9 15,-1-1-1-15,0 1-17 0,-1 0-14 0,-1-4-12 16,2 2-9-16,-2-1-7 0,1-1-5 0,-2 0-11 16,1-3-17-16,1-4-15 0,0-2-5 0,-1-4-3 15,0-3 3-15,1 1 5 0,-2-2-6 0,0 1-5 16,3-1 0-16,0-3-8 0,1-1-4 16,0-1-5-16,2 0-6 0,0-1 1 0,2 1 0 15,-1 2 2-15,-2 1 0 0,2 0 0 16,1 0 0-16,-2 2-6 0,-1 2 7 0,1 2-2 15,-1 1-1-15,-1 0 5 16,1 3-8-16,-1 1 1 0,-1-1-1 0,1 3 1 0,0 1 3 16,0 2 1-16,0-2-1 0,-1 5-3 0,1-3 4 0,1 1-6 15,-1 0-2-15,1 0 4 0,1 1-10 16,-1-1 6-16,0 4 0 0,0 1-3 0,0 0 4 16,-1 1-2-16,2 3 1 0,-1-1-2 0,0 2 0 15,1 1-2-15,-1 0-3 0,0 1-1 16,0 1-9-16,-1 0-2 0,0 0-8 0,1 1-6 15,1-1 10-15,4 0 6 0,-1 3 9 0,2-2 6 16,1 2 1-16,3 0-2 0,1 1-1 16,0-1 2-16,3 2-1 0,-3-2 1 0,6 0 2 15,-4 1-1-15,7-3 3 0,1 2-2 0,-1-2-1 16,3-1 2-16,2 2-5 0,4-1 2 0,-1 1-2 16,4 1 2-16,2-1-1 0,0 1 2 0,1 0 1 15,-2-1-4-15,1 0 4 0,2 0-3 0,-2 0 2 16,1-1 1-16,2 2-3 0,1-3 0 0,-3 1-1 15,3-1 2-15,-1-1-1 16,4 0 2-16,0-1 2 0,-1 1-4 0,2 0 1 16,2-1 0-16,2 1 0 0,4-2 2 0,0 0-3 15,0-1 2-15,1 1-1 0,0-1 0 0,3 0 2 16,-3 0 1-16,-2 0 2 0,2 1-4 16,-1 1 1-16,0 0-2 0,0 1-2 0,0-2 3 0,-1 2-2 15,3 1 1-15,3-1 0 0,-5 1 0 0,1-1 2 16,-1-1-1-16,-1 2 0 0,1-2 2 15,-1 2-3-15,-2-1-1 0,3 1-1 0,-4 0 1 16,3 0 0-16,0 0 2 0,-1 0-1 0,2 1 0 16,2-1 2-16,-1 0-1 0,2 0 1 15,-1-1-2-15,-3 2 0 0,1-1-1 0,0 0 1 16,-3 0 3-16,3 0-2 0,-3-1 3 0,5 0-2 16,-3 0-4-16,3 1 3 0,-1-3 0 0,1 3 0 15,-1 0 1-15,0 3-2 0,2-3-1 0,0 0 0 16,-4-3 1-16,2 2 2 0,1 1-1 0,-3-1 3 15,4 1-2-15,3-3 1 0,-3 2 0 16,6 0-2-16,-1-2 1 0,3 2-2 0,0-1-1 16,5-2 1-16,-3 2-1 0,-1-1 2 0,-1-1 0 15,3 2-2-15,-3-1 0 0,1 1 0 16,-2 1 0-16,3 0 0 0,2 1 2 0,0 0-2 16,1 0 1-16,1 1-2 0,-3 0 2 0,3-1 0 15,-2 1 0-15,3 0 2 0,-1-1-2 0,-2 2 0 16,4-2 0-16,2 0-1 0,-2 0 3 15,3-2-1-15,4 1-1 0,-2-1 1 0,3 0-2 16,-5-2 1-16,7 2 0 0,-2-2 2 0,-1 0-1 16,4 1-2-16,1-2 1 0,1 1 0 0,0-1 2 15,-4 0 0-15,1 1-4 0,0-1 3 16,-1 0-3-16,-2-1 2 0,1-1 2 0,2 3-1 16,0 0 1-16,-4-1-1 0,3 0-1 0,-2 0 0 15,-2 0 2-15,2-1-2 0,-4 1 1 0,0-1 0 16,-2 3-3-16,5-2 3 0,-1 0 1 0,0 0-1 15,1-1 1-15,-2 1-1 0,-4-1-1 0,2 2-1 16,1-3 2-16,-4 1 2 0,1 0-2 16,0-1 2-16,-1-1-3 0,1 3 1 0,-1-2 0 15,-1 1 0-15,-2 0 1 0,-1 2-2 0,-3 0 0 16,-1 1-1-16,-1-1 1 0,-4 0 1 16,2 1 1-16,-3 1 1 0,3-1-3 0,-2 1 0 15,1 0 2-15,-3 0-2 0,1 0 4 0,-2 2-2 16,0-1 0-16,-2-1-1 0,0 2 0 15,-1-4 1-15,-1 0 0 0,2 3 1 0,-3 0-1 16,-3 0-2-16,2-2 2 0,-2 2 0 0,2-1 5 16,-3 1-2-16,-1-1-3 0,-3 0 0 0,-3 2 0 15,-1-2 1-15,-3 2 0 0,-3 0 0 16,-4-1-1-16,2 2-2 0,-7-1 0 0,1 1 1 16,-3 1 2-16,0 1 0 0,-1-1-3 0,-4 0 1 15,4 2-4-15,-6-3 2 0,4 4 1 0,-4-1 2 16,-3-2 0-16,1 3-4 0,-5-3 2 15,2 0-3-15,-2 2 3 0,1-3 2 0,-4 2-1 16,3 1-1-16,-3 0-2 0,0-2-1 0,0 3 3 0,2 1 1 16,-1 2 1-16,-2 2-2 0,3 1-2 15,-1-1-1-15,-2 4 3 0,-1 1 3 16,-1 6-1-16,-2 3 2 0,-1 5-4 0,-2 5 2 0,-2 7 1 16,-7 3 2-16,2 7 0 0,-5 2-3 15,1 0-2-15,1 0-2 0,5 2 2 0,-1 0 1 16,5 0 0-16,5-1 1 0,3 2-3 15,1-2-4-15,6-2 5 0,1-4-1 0,0-4 4 16,-3-3 2-16,3-7-4 0,0 2 0 0,-2-6-1 16,-3-3 4-16,0-3-3 0,-1-3 2 0,-1-2-2 15,-2-1-5-15,-2 0 7 0,-4 1 0 0,3-1 4 16,-5-2 3-16,5-3-3 0,-3-2-1 16,4-4-1-16,1-1-1 0,-2-2 0 0,1-3 1 15,2 0 0-15,0-2-2 0,0 1 5 0,2 0 2 16,-4 0 0-16,2-1-2 0,0 0-18 0,-2-1-44 15,1-2-93-15,0-5-216 0,-1-1-620 0,-4-1-498 16</inkml:trace>
  <inkml:trace contextRef="#ctx0" brushRef="#br1" timeOffset="553418.0458">2335 7240 1 0,'-2'-2'0'0,"0"-1"0"16,-3-1 0-16,0 1 0 0,4 0 0 0,-1 0 364 16,1 1-37-16,-1-3-36 0,1 4-34 0,-1-1-24 15,2 1-20-15,0-1-34 0,2 2-31 16,-1 0-31-16,-1 0-28 0,2 0-26 0,-2 0-18 16,1 0-12-16,-1 2-8 0,0-2-11 0,0 0-3 15,0 0-9-15,0 1 2 0,2 0 3 16,-1 0 2-16,2 3 5 0,3-1-1 0,-3 2 0 15,3 1 0-15,-3 1 3 0,4 3 2 0,-4 0 3 16,4 3 3-16,-4 1 1 0,3 1 1 0,-2 1-3 16,0-1 0-16,0 2-2 0,-2-1-3 0,2 0-1 15,2 2-4-15,-4 0 0 0,4 0-4 16,-3-2-1-16,3 1-1 0,0 0-3 16,2-1 1-16,-1 0 0 0,0-2-2 0,2-1 2 0,2-3 2 15,-1-2 1-15,0 0 2 0,4-1 6 0,0-2 2 16,5-3 3-16,2-2 2 0,0-2 0 15,7-6 0-15,3-3 2 0,1-6-2 0,9-4 3 16,-1-5-2-16,4-3-3 0,2-2-1 0,-1-5-1 16,1 4-3-16,-4-1-1 0,-2 2 1 0,-5 2-5 15,-2 3 1-15,-5 1-1 0,-3 4-3 0,-1 1 2 16,-5 2-2-16,-1 3 0 16,-5 4 1-16,-2 1-2 0,1 0-1 0,-5 2-2 15,1 3 1-15,-3 0-3 0,-2 3-2 0,-1 1 2 0,-2-1-4 16,0 4 1-16,-1-1-4 15,0 0-9-15,-1 0-11 0,1-1-23 0,0 2-2 0,-1 3-4 16,0 4-10-16,-4 6-22 0,-2 6-68 16,-7 2-117-16,2 4-252 0,-7 1-397 0,-2 4-108 15</inkml:trace>
  <inkml:trace contextRef="#ctx0" brushRef="#br1" timeOffset="553855.7743">2146 7770 527 0,'-3'-6'195'0,"-2"-1"30"0,4 0 23 0,1 2 5 15,1 4 6-15,-1 0-48 0,4 1-56 0,-3 1-50 16,-1-1-48-16,0 1-27 0,0 0-15 0,2 2-3 15,1 1 2-15,1 4 8 0,4 5 4 16,1-1-1-16,1 6 4 0,1 2-3 0,2 0-2 16,-2 1-3-16,2-3-5 0,1 1 2 0,4-2 3 15,1-1 6-15,2-4 8 0,0-5 11 16,7-1 14-16,4-6 6 0,7-6 1 0,3-6-8 16,2-8-15-16,6-4-8 0,4-5-9 0,0-6-2 15,1-2-1-15,1-3-4 0,-2-2-1 0,1 2-1 16,-3-5-1-16,-2 0-2 0,-3-1 3 0,-3 1-5 15,-6 7-1-15,-1 2-1 0,-4 4-4 0,-5 2 0 16,-4 6-1-16,-4 4 0 0,-1 2 2 16,-7 3 1-16,-2 5 1 0,-3 1 2 15,-4 3 4-15,0 1-4 0,0 1 0 0,-2 2-2 0,-1 0-12 16,0 1 3-16,-1 1-6 0,1 1-14 16,-3 1-14-16,2-2-41 0,1 1-47 0,0 1-55 15,0 3-122-15,4 3-593 0,-3 6-698 16</inkml:trace>
  <inkml:trace contextRef="#ctx0" brushRef="#br1" timeOffset="557215.9559">14485 7057 1 0,'1'-1'0'16,"-2"-2"0"-16,1 1 0 0,0-3 0 15,0 3 0-15,1 1 0 0,-1-2 68 0,1 1 109 0,0 0-20 16,0 0-42-16,3 1-17 0,-2 0-24 15,0 0-25-15,4-1-1 0,-2-1-5 0,3 2-2 16,1 0-5-16,-2-1-5 0,1 1-7 16,-3 1-2-16,2-1 3 0,-4 2-7 0,-1-1-5 15,0 0-1-15,-1 1-9 0,0-1 4 0,0 0-5 16,0 0-1-16,1 2 0 0,-1-1-1 0,4 0 4 16,-3 2-1-16,1 1-1 0,-1-1 0 15,-1 1 0-15,1 2 1 0,2 1-3 0,1-1 2 16,-2 0 2-16,-1 1-1 0,4 0 3 0,-2 0-1 15,0 0 2-15,3 1 1 0,-4-3 6 0,3 1 4 16,0-3 7-16,-2 2 8 0,4 0-1 0,1-2 5 16,-5 1-3-16,4-2 0 15,-2 0 8-15,3 1 5 0,0-2 9 0,2 1 9 0,0-2 10 16,2 0 3-16,1-1-5 0,5-2-3 0,0-2-14 16,6-2-2-16,5-2-6 0,4-2-8 0,8-5-4 15,7 0-9-15,3-2-2 0,5-2-3 16,0 1-2-16,4-2 1 0,-2 0-2 0,-4 3 1 15,0-3-4-15,-1 3 1 0,-5-2 0 0,-1 1-2 16,-4 4 6-16,-5 0-1 0,-6 0 1 16,-1 3 0-16,-9 3-4 0,-2 0-2 0,-4 2-6 15,-6 3-6-15,-5 1-8 0,4 4-4 0,-4 1-5 16,-1 4-2-16,2 1 0 0,-2 5-10 0,-1 4-25 16,3 3-101-16,-4 6-378 0,-2 7-894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38:14.52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13593 1748 1 0,'0'-11'0'0,"0"-3"0"0,0-2 0 15,1 1 287-15,-1 4 63 0,0 2-40 16,2 0-36-16,-2 3-39 0,2 0-23 0,0 0-26 16,-2 0-21-16,1 2-13 0,-1 2-21 0,0 0-23 15,0 1-22-15,0-1-24 0,0 2-25 16,0 0-18-16,0 0-17 0,0 2-11 0,0-2-7 15,-1 1 2-15,1 2 3 0,1 3 6 0,-1 3 7 16,0 2 0-16,0 5 1 0,-1 2 2 0,1 3-1 16,-2 3 1-16,2-3-3 0,0 2 0 15,0 1-1-15,2 0-2 0,-2 2 6 0,1 0-3 0,-1 0 4 16,1 1 1-16,0-1-1 0,0 2 5 16,2-1-5-16,0 5 1 0,-1-1 0 0,-1 2-5 15,0 3 5-15,0-1-1 0,1 4 0 0,-1-4 1 16,1 5 0-16,-2 0-1 0,1 0-1 0,0 5 3 15,-1 1-4-15,0 1 1 0,2-3-1 16,1 1-2-16,1-4 1 0,-1-3-2 0,2 1 1 16,-1-3 1-16,1 3-1 0,0-1 0 0,-1-3 1 15,1 4-2-15,-2-1 1 0,1-1 1 16,-1-2-1-16,0-3 0 0,-2 1 2 0,2-1-2 16,0 3 1-16,-2-1 3 0,0 4 1 0,1-1 0 15,0 3-1-15,0 2-4 0,0-3 1 0,0 3 1 16,-2 3 2-16,2 2 4 0,-2-1-4 15,1 3-1-15,1 2-2 0,-1 0-1 0,1 2 1 16,-1-3 0-16,-1-2 1 0,1 1-1 0,-1 1-1 16,1-2-1-16,0 1 2 0,0-3 1 15,1 1-2-15,0-2-1 0,-1 2-1 0,-1 1-1 16,0 2 4-16,-1 2 3 0,-1 1-1 0,0-1 2 16,1 4-1-16,0-1-1 0,0-2 0 0,-1 7 2 15,-1 1-3-15,0 3 3 0,1 3 0 0,-2 2-4 16,-2 3 4-16,4 3-3 0,-2 2 1 0,0 0 0 15,2-2-2-15,1-2-1 16,1-7 1-16,1 0-1 0,1-1-1 0,0-5 0 0,1-1-1 16,0-1-1-16,-1 2 4 0,0-3-1 0,2 3-2 15,0-2 4-15,-3 1 6 0,1-1 1 16,0 0 5-16,-1 2 2 0,1 3-7 0,-1-1 0 16,0 2-3-16,0 3-3 0,0-1 3 0,0 5-5 15,1 3 0-15,-2 2 0 0,0 2-1 0,2 0 3 16,-2 1 3-16,0 1 0 0,1-1-1 15,0 3 1-15,0-3-1 0,4-1 0 0,-1 3 3 16,-2-3-1-16,2-3 0 0,0-3-3 0,-1-3-2 16,4-1 2-16,-3-1 2 0,4-2 0 0,-1-2 4 15,-4-1-2-15,2-2-4 0,0 3-2 16,0 0-1-16,1-3 4 0,1-1-1 0,-3-4 2 0,4 0-3 16,-2 1-1-16,2-1 1 0,-1-2-1 15,2-3 6-15,0 0-4 0,1-3-3 0,-2-1-3 16,3-3-6-16,0-5 7 0,0-7 2 0,0-6 2 15,-2-3 1-15,-1-4-5 0,-1-4 1 0,2 0-3 16,0-5 5-16,-2 1-1 0,-2-4-1 16,4-1 1-16,-1-2-6 0,-4-2 6 0,3 1 1 15,0-2 1-15,-2 0 2 0,1 0-4 0,-3 0 0 16,4-2-3-16,-4 1 4 0,4 0-2 0,-3-1 0 16,4-2 0-16,-2 1-4 0,1 0 2 15,4-3 1-15,0 3 1 0,3-1 3 0,1-1-5 16,2 1 0-16,0 0-3 0,5 0 2 0,-2 1 1 15,3 1 0-15,1 0 1 0,5-1-5 16,3 2 3-16,4-1 1 0,1 1 2 0,0 0 2 16,3 1-4-16,1 0 0 0,8 0-4 0,-1 1 2 15,3-1 5-15,2 0 1 0,2-1 2 0,4-2-4 16,2 2-3-16,6-1 2 0,5-2-1 0,-1 2 4 16,4 0-3-16,4-1 0 0,1-1-3 15,2 1 2-15,2-1 3 0,5 0 0 0,1-2 3 16,4 1-5-16,5-1-1 0,1-1 2 15,4 0-1-15,0 2 1 0,4-1 0 0,1-2-4 16,3 2-1-16,2 1 1 0,1 0 4 0,3-1-1 16,-1 1 1-16,4 2 1 0,2-1-4 15,5 0 1-15,-2-3 0 0,4 3 2 0,1-3-1 0,2 1-1 16,1-2-1-16,6 2-1 0,-1 0 2 16,2-1-1-16,0-1 1 0,4 2-1 0,0-1-2 15,1 0 3-15,2 1-1 0,-2 0 3 0,6-1 0 16,-4 0-1-16,5 1 2 0,-1 0-7 0,0 0 6 15,4-1 2-15,-3 1 1 0,2 1 1 0,1 2-6 16,-3-1 0-16,4-2-2 0,-3 0 5 16,4 1 2-16,-3-1-2 0,-1 1 4 0,2-2-6 15,1 1 6-15,0-1 2 0,2 0 1 0,-2 1 9 16,1 0-6-16,4-1 0 0,-3 0-1 0,-1 1-4 16,0 0 3-16,3-1-2 0,-4 1 0 15,1-1-3-15,-1-1 0 0,-1 1 0 0,0-2-1 16,0 3 7-16,3-2-8 0,-5 1-1 0,0 1-2 15,-1-2-5-15,-1 2 10 0,0 0 0 0,-3 1 3 16,0-1 0-16,-3 1-2 0,-1 1 1 0,0-1-1 16,-1 2 4-16,-3-3-4 0,1 1-2 15,1 2 0-15,-3-2-5 0,-3 1 6 16,-5-2 1-16,-3 2 1 0,-2 0-1 0,-2-1-1 0,-3 1-4 16,-3 0-2-16,-4 0 5 0,-7 1-3 0,0 0 1 15,-3 0-1-15,-4 0 0 16,-3 1 0-16,-4 0 0 0,-5-2 1 0,-4 1-4 0,-4 0 0 15,-5 1 2-15,-1 0-2 0,-6-1 4 0,-3 1 0 16,-4-2-2-16,-8 2 0 0,-2-4-4 16,-5 5 5-16,-6-2 1 0,-7 0 1 0,-4-1 5 15,-4 2-7-15,-3-2 2 0,-4 2-2 0,-6 0 0 16,0-2 3-16,-7 2-1 0,-1 1 3 0,-2-1-4 16,-2 0 3-16,-1 1 0 0,0 1 3 15,0 1 1-15,0-1-3 0,-1 0-3 0,1 0-2 16,-1 2 1-16,1-2 3 0,-2 0 0 0,2 0-1 15,-1-3-4-15,-1 3-1 0,0-3 1 0,0 2-1 16,-1 0 4-16,-2-2-4 0,2 1-3 16,-4 1-2-16,3-3-4 0,-2 3 1 0,3 0-5 15,-3 0-8-15,4-2-19 0,-3 2-29 0,1 0-37 16,1-1-58-16,-5 1-109 0,0 0-389 16,-4-1-1051-16</inkml:trace>
  <inkml:trace contextRef="#ctx0" brushRef="#br0" timeOffset="3619.3827">13919 9032 1 0,'-1'1'0'0,"1"-1"378"16,-2 2 25-16,2-2 7 0,1 0-68 16,-1 0-117-16,1 0-68 0,-1 0-33 0,0 0-23 0,1 0-14 15,0 0-12-15,1 0-8 16,1-2-12-16,-2 0-10 0,3-3-8 0,3 1-10 0,-3 0-2 15,3 1-3-15,2-2-3 0,1 3 2 0,-1-2-2 16,0 0 0-16,2-1 0 0,1 0-1 16,-1 1 1-16,2-3 1 0,2 0 2 0,-1 0 0 15,3-1 0-15,1-2-1 0,4 0-1 0,1-2 2 0,0 0-4 16,5-4 2-16,1 0-3 0,4-1-5 16,5-3 4-16,1 0-2 0,3-1 4 0,-1-1 0 15,2-3-1-15,6 0-2 16,2-2 0-16,1 0-2 0,5 1 1 0,-2 0 0 15,5-2-1-15,0 1-3 0,2 0 2 0,0-1 1 16,4 1 0-16,-1-1 2 0,2-5-2 0,-3 2-3 0,4-3 0 16,-2-3 3-16,4 2 0 0,3-2 2 0,5-2-1 15,1 1-5-15,3-4 1 0,3 0 0 16,2-1-5-16,1 2 6 0,0-4-9 0,2 1 0 16,2-1 2-16,0 0-5 0,2 0 7 0,6 0 0 15,-6 3 0-15,3-4 0 0,-3 1 0 16,1-4-1-16,1 2 2 0,-2 2 1 0,5-2-1 15,1 3 1-15,-4-3-2 0,1 3-6 0,-2-1 5 16,0 2 0-16,1-1 0 0,0-1 5 0,4 0-1 16,-1 1 2-16,-2-1 1 0,1 0 3 0,-1-3-2 15,0 0-1-15,1-1 0 0,-4 0-6 16,6-1 4-16,0 1-1 0,-2-2 1 0,2 1 2 16,1 0-8-16,-2-1 1 0,1-2-1 0,6 1 4 15,-5 0 0-15,3 2 1 0,1 0 0 16,-2-1-5-16,1-3 3 0,-1-1-1 0,1 1 3 0,4-2 4 15,-5 4-5-15,0-1 1 0,0 1-6 16,-4-1 0-16,1 1 0 0,-2 2 1 0,1 0 1 16,0 3 1-16,-2 0-1 0,-2 1 1 0,-4 1-2 15,-1-3-3-15,-1 1 1 0,-2-1-2 0,4 0 4 16,-4 3 3-16,-1 0-2 0,1 0 0 16,-2 0 1-16,0 3 1 0,3-1 0 0,1-3 1 15,1 3-1-15,4-3-5 0,-1 2 3 0,6 0 1 16,-3 0-2-16,1 0 5 0,0-2-5 15,2 0-1-15,1 2 2 0,2-1-5 0,-3 2 3 16,-2-1-1-16,2 2 1 0,-6-2-1 0,5 6 0 16,-6-2 1-16,2 0-3 0,-2 3 6 0,-1 1-5 15,-2 1 2-15,-1 1-1 0,-5 3-3 0,-1-1 3 16,-3 4-2-16,-3-1 0 0,-4 4-2 16,2-1 3-16,-5 4 0 0,-2-1 1 0,-5 0 4 15,-8 4-4-15,-2 1-2 0,-3 4 2 16,-7 1-6-16,-4 0 5 0,-7 5 0 0,-7 0-1 15,-7 2 1-15,-4 3 2 0,-3 1 3 0,-7 0 3 16,-2 1 9-16,-1 1-8 0,-1 0 1 0,1 0-1 16,0 1-10-16,-2-1 9 0,2 0-2 0,0 0 2 15,-1 0 2-15,1 0-3 0,0 0-1 16,-3 2-1-16,3-4 3 0,0 2-4 0,0 0-1 0,3 0 3 16,-3 0-6-16,0 0 4 0,-3-1-1 15,3 1 1-15,0 0-3 0,0 0 2 0,0 0 2 16,0 0-3-16,0-1 3 0,0 1-2 0,0 0-3 15,-2-2-1-15,1 2-7 0,-1-4 5 16,-1 1 0-16,1-2-3 0,-1 3 5 0,1 1-10 16,0 0-11-16,1 0-19 0,1 1-34 0,0-2-64 15,-2 4-76-15,1 1-180 0,-1 6-897 0,-3 2-454 16</inkml:trace>
  <inkml:trace contextRef="#ctx0" brushRef="#br0" timeOffset="4812.5043">22624 2809 2533 0,'-3'-3'98'0,"-2"0"12"15,4-1-20-15,0 3-22 16,1 2-16-16,0 0-24 0,0 0-22 0,0 1-8 16,-2 4-1-16,-2 8 0 0,2 7 8 0,-2 8 3 15,-1 5-1-15,2 3 4 0,-3 6-5 0,4 1 0 16,-1 3 1-16,-2 2 0 0,3 2 1 0,2 3-2 15,0-4-1-15,1 2-4 0,3-8 0 0,-1 1-2 16,0-5-4-16,4-5-1 0,-4-3-7 16,-1-6-5-16,2-4-4 0,-3-2-8 0,-1-7-1 15,-1-2 1-15,-4-5 7 0,2 0 12 0,-6-2 7 16,0-1 8-16,-3-2 2 0,-5 0 1 16,3-1 1-16,-5-1-2 0,-1 0 2 0,0 1-4 15,0-2 6-15,0 2 2 0,5-1 5 0,-1 0 4 16,5 2 0-16,2-1 2 0,6 0 1 0,1 1 1 15,2-1-2-15,1 0-3 0,-1-1-4 16,2 0-5-16,-1 1 4 0,0-1 0 0,4 0 4 16,0-2 5-16,11-1-1 0,0-2 0 0,12-3-2 15,3-1-3-15,5-3-5 0,5-1-2 0,2-1-2 16,1-2-3-16,5 1 2 0,-5-4-2 0,1 0 1 16,-3-1 1-16,-2 0-4 0,-2 2-2 15,-4-1-1-15,-3 0-5 0,-1-1-6 0,-8 0-11 0,-1-1-19 16,-2-2-30-16,-3-1-45 0,-4-1-74 15,-7-1-166-15,-1 2-444 0,-8-1-778 0</inkml:trace>
  <inkml:trace contextRef="#ctx0" brushRef="#br0" timeOffset="5006.8972">22403 2871 340 0,'-6'-8'466'0,"0"-3"-89"0,0-3-162 0,12 0-69 16,6-1-19-16,7 1 14 0,3-3 6 15,5-1-2-15,0 3-24 0,8-2-30 0,2-3-21 16,6 0-16-16,2 1-11 0,4-2-12 16,1 1-9-16,0-1-9 0,0 2-5 0,2 2-4 15,-7 5-7-15,4 1-1 0,-7 1-10 0,-1 3-19 16,-1-1-56-16,-1 3-138 0,1 3-254 16,0 0-420-16,-2 2 93 0</inkml:trace>
  <inkml:trace contextRef="#ctx0" brushRef="#br0" timeOffset="5204.3276">23806 2585 531 0,'-5'11'305'0,"-9"2"14"16,1 6 4-16,-7 2-34 0,-2 1-42 0,-6 2-51 16,-1 4-45-16,-2 2-37 0,0 5-24 0,2-1-28 15,2 4-19-15,0 1-15 0,6-1-15 0,3-2-3 16,8-4-5-16,7-5-2 0,5-3 1 15,8-2 0-15,8-2 0 0,10-1-8 16,9-2-22-16,15-1-55 0,7-4-168 0,9-2-590 16,5-4-702-16</inkml:trace>
  <inkml:trace contextRef="#ctx0" brushRef="#br0" timeOffset="5354.7852">24837 2784 2209 0,'-6'-2'249'15,"-3"-2"-46"-15,0 1-38 0,-2-1-30 0,5 2-41 16,-1 1-45-16,0 0-26 0,4 0-23 0,2 1-26 16,1 1-8-16,2 3-20 0,-1 3-79 0,5 5-296 15,1 3-1203-15</inkml:trace>
  <inkml:trace contextRef="#ctx0" brushRef="#br0" timeOffset="6130.2969">26327 10157 1229 0,'-9'-13'761'0,"-1"-3"-542"0,0-2 18 16,6 5-43-16,3 5-43 0,4 0-21 0,-1-3-31 16,6 2-30-16,4-1-19 0,5-1-11 0,9 2-5 15,8-3-4-15,9 1-4 0,9-2-8 0,8 3-2 16,2-1-3-16,8 2-2 0,-1 4-2 0,2-1-4 16,0 4-4-16,-4 1-3 0,0 1 4 15,-5 1-2-15,-2 0-2 0,-8 1-6 0,-2 0-19 16,-9 1-30-16,-9-1-41 0,-4 0-61 15,-11 1-77-15,-7-2-116 0,-6 0-95 16,-7 0-101-16,-7-1-107 0,-7 3 50 0,-10 0 459 16,-7 0 146-16,-5 2 0 0,-3-3 0 0,-4 1 0 0,1-2 0 15,0-1 94-15,5 2 445 0,3 0-19 16,5-1-97-16,3 1-115 0,3 1-64 0,5 2-59 16,4-2-40-16,3 1-38 0,5 1-29 0,0 1-18 15,3 3-6-15,2 3 7 0,-1 2 7 16,3 4 0-16,-3 0-5 0,1 7-9 0,3 2-8 15,-2 2-4-15,2 3-8 0,-1 1-7 0,0 1-6 16,2 3-6-16,0 3-4 0,0 3 1 0,0-1-5 16,2-2 0-16,0 1-1 0,2-3-7 0,-2-1-4 15,4-3-22-15,-1-2-39 0,2-3-65 16,2-5-106-16,-1-3-191 0,3-2-555 0,3-8-438 16</inkml:trace>
  <inkml:trace contextRef="#ctx0" brushRef="#br0" timeOffset="6359.0606">27414 10305 2310 0,'1'-5'305'15,"0"2"-73"-15,-1 0-80 0,0 3-52 0,0 2-35 16,0-2-24-16,0 1-11 0,0 3-1 16,0 6 1-16,0 4 10 0,0 4-8 0,2 4-5 15,-1 2-6-15,2 4-7 0,-2 1-2 0,2-1-2 16,0 1 0-16,1 1-3 0,-1-1 0 15,2 1-6-15,-1-4-6 0,2-2-4 0,-3-4-20 16,3-4-12-16,-4-4-18 0,0-3-33 16,-2-5-34-16,0-3-43 0,-2-2-81 0,0-2-300 0,-3-5-747 15</inkml:trace>
  <inkml:trace contextRef="#ctx0" brushRef="#br0" timeOffset="6526.1594">27329 9657 1463 0,'4'-15'180'0,"-2"-1"2"0,5-4-20 0,-1 6-56 15,1 7-31-15,0 2-34 0,-3 4-40 0,3 3-21 16,-2 5 1-16,2 7 4 0,3 4 4 0,-1 10-9 16,-1 3-48-16,-1 7-151 0,-2 6-457 15,2 5-485-15</inkml:trace>
  <inkml:trace contextRef="#ctx0" brushRef="#br0" timeOffset="7266.4828">27852 10423 700 0,'2'2'630'0,"-1"1"-435"0,5 4 42 15,-5-2 18-15,2 2-14 0,-1-1-38 16,1 2-51-16,-2-1-38 0,1 0-21 0,2 3-17 15,-1-2-17-15,-2 1-15 0,4 0-10 16,0 1-6-16,0-1-7 0,1-2 2 0,2 2-1 16,-3-2-4-16,2-2 3 0,2 0-5 0,-3-1 0 15,3-2 0-15,-2 0-2 0,-1 0 2 0,-1-2 1 16,3 0 2-16,-3-3-2 0,3 0 0 16,0-2-2-16,1-2-7 0,-2-4 2 0,0 1-8 15,1-1-2-15,1-2 1 0,1 0-4 0,-3 2 1 16,2-4 0-16,0 2 0 0,3-2 1 0,-2 1 0 15,0 3 3-15,4 0-3 0,-4 0 3 0,2 3-3 16,-2 0-3-16,1 2 4 0,2 1-7 16,-2 2 3-16,-1 0 1 0,1 2-3 0,-2 1 2 15,-2 1 0-15,3 2-1 0,-1 0-1 0,-1 1 2 16,-1 2-2-16,0 3-1 0,1 0 3 16,-2 2-3-16,3 1 2 0,-2-1 0 0,1 4-1 15,-2-3-2-15,0 1-9 0,1 1-13 0,0-3-18 16,0 1-11-16,1-3 0 0,-2-1 0 15,1-2 6-15,1-2 1 0,0-2 5 0,-2-2 7 16,3-2 10-16,0-3 15 0,3-2 8 0,1-1 6 16,0-2 4-16,-2-2-2 0,4 0 1 0,-4-1-1 15,4-1 2-15,-3 0 0 0,4 0 0 0,-3 2 1 16,4-1-3-16,-5 2 2 0,-1 1 0 16,-1 3 0-16,2 0 3 0,1 1-3 0,0 1 1 15,-1 0-3-15,0 2 0 0,-1 0 0 0,2 5-2 16,0 0 3-16,0 3-4 0,-1 0 3 0,3 2 0 15,-1 0 0-15,-4-1 3 0,6 1-3 0,-2 0 3 16,0-2 1-16,3 0 2 0,0-3 4 16,-2 1 1-16,6-2 3 0,1-1-3 0,3-3 0 15,-1 0 0-15,4-3 1 0,-2-1 3 0,1-1 2 16,0-2 1-16,-5-3 4 0,0 1 1 0,1-5 7 16,-3 5 3-16,0-2 5 0,-4 3 3 15,-6 1 1-15,-3 3 3 0,-4 1 2 0,-2 2 3 16,-2 0-7-16,-1 3-10 0,-3-1-10 0,1 2-10 15,-6 0-7-15,-8 2 0 0,-3 3-1 0,-3 4-1 16,-3 3-1-16,-3 2-1 0,7 3-6 16,-1 0 6-16,9 2-3 0,0 1-1 0,8 1 0 15,1 0-2-15,8 1 2 0,4 1 1 0,9-5 1 16,7 1-7-16,7 5-16 0,8-4-38 0,10 0-81 16,1-1-182-16,7-3-778 0,1 0-591 0</inkml:trace>
  <inkml:trace contextRef="#ctx0" brushRef="#br0" timeOffset="8847.788">10094 4153 1830 0,'-5'-7'152'15,"0"2"-7"-15,0-1-27 0,2 8-62 0,2-2-26 16,0 4-8-16,-1 4 4 0,-4 0 15 15,2 8 10-15,-2-1 5 0,-2 4-4 16,2 1-10-16,-1-4-13 0,4-3-14 0,2-1-5 0,2-3-2 0,2-4 2 16,1-2 9-16,2 1 9 0,1-4 6 15,5-4 8-15,3 0-4 0,3-6-6 16,7-5-5-16,-1-5-9 0,4-2-4 0,-2-3-1 0,1-1-2 16,-2-2 1-16,-5-1 1 0,-3-2-1 15,-3-2-3-15,-5 2 0 0,-2-1-1 0,-4-1-2 16,-3 3 1-16,-3 1-1 0,-4 4 2 0,-6 2 1 15,0 7 0-15,-6 2-1 0,-1 6-3 16,-6 6-4-16,-2 6-3 0,-4 7 2 0,-4 10 2 16,-6 8 1-16,-5 8 8 0,-4 10-5 0,3 9-1 15,0 6 1-15,1 7-3 0,2 7 3 0,2 3 1 16,8 1-1-16,6 0-3 0,14-6-3 16,10-7-1-16,13-6 0 0,12-10 0 15,9-6-1-15,8-7-1 0,10-6 2 0,4-7 0 0,7-6 2 16,0-9 0-16,5-8-1 0,-2-5 0 15,0-7-1-15,-7-8 1 0,-3-5 2 0,-2-3-1 16,-7-4-2-16,-2-3 0 0,-7-3-3 0,-1-2 0 16,-5-1 2-16,-6-3 0 0,-2-3 2 0,-7 1 0 15,-3 5 2-15,-7 5 2 0,-3 9 3 0,-3 7 4 16,-9 7-3-16,-1 4-2 0,-6 4-3 0,-5 3-5 16,-4 7 2-16,0 6 3 0,-3 6-1 15,-2 3 1-15,1 5 0 0,7 2-3 0,0 1-1 16,7 1 0-16,7-1-2 0,3-1 1 0,8 0-3 15,2-3 0-15,8-2 2 0,5-2-2 0,3-3 3 16,7-1-1-16,3-6 1 0,4 0 0 16,2-5-1-16,2-4 0 0,0-2-5 0,3-4-1 15,-4-2-2-15,-2-2-1 0,-2-4 1 0,-4 1 0 16,-3-2 0-16,-2 0 3 0,-1 1 2 16,-4 1 2-16,-3 0 3 0,-1 2 0 0,-3 3 0 15,-4 1 2-15,-2 4-2 0,-3 0-2 0,0 0-10 16,0 0-13-16,-1 3 2 0,1 3 2 15,-2 4 10-15,2 4 12 0,0 4-1 0,2 2 1 0,-1 0-2 16,2 1 1-16,4-3 0 0,2 0-1 0,4-5 3 16,2-3-2-16,3-4 3 0,-1-3 2 15,7-4-5-15,0-4 0 0,2-4 0 16,0-5-4-16,4 0 0 0,1-5 0 0,0-2-1 16,-1-1 0-16,-1-2 2 0,-3 0-1 0,-1-2 1 0,0-1 2 15,-7-4 0-15,5-3 2 0,-2-3 2 16,1 0 0-16,-4 2 1 0,0 2 3 0,-5 9 4 15,-4 2 4-15,-2 5 7 0,-3 5 5 0,-3 4 6 16,0 2 3-16,-1 4-9 0,-1 1-10 0,0 2-16 16,1 2-5-16,-1 5 5 0,-1 3 5 15,-3 9 10-15,0 5 0 0,-1-1-6 0,2 7-5 16,1 3-2-16,0-1-2 0,3 3 0 0,3 2 1 16,0 2-1-16,5-2-5 0,4-3-12 15,2-5-15-15,5-6-16 0,2-5-15 0,3-11-5 16,-1-7 0-16,0-6-5 0,-1-6 2 0,1-6 6 15,1-5 15-15,-1-6 20 0,-1-3 16 16,0-4 15-16,-4 0 1 0,0-7 4 0,-1-4 1 16,-3-6 0-16,-1-2 4 0,1-2 3 0,-3-1 8 15,-2 5 12-15,-1 4 21 0,-2 9 30 0,-2 12 20 16,-1 6 10-16,-3 8-4 0,-2 6-17 0,1 4-21 16,-1 3-23-16,2 1-22 0,-2 0-22 0,2 1-9 15,0 7-2-15,-2 1 5 0,1 8 2 0,-1 6 2 16,2 6 1-16,1 4-3 0,1 6 0 15,4 2 0-15,1 5-3 0,-1 3 2 0,2 6-1 16,-1 5-7-16,2 3-19 0,-1-2-46 0,-1 0-76 16,-2-4-125-16,2-7-262 0,-3-5-515 15,0-8-203-15</inkml:trace>
  <inkml:trace contextRef="#ctx0" brushRef="#br0" timeOffset="9002.6959">11695 4529 1647 0,'7'-11'541'0,"3"-7"-272"0,8-6-87 0,6 0-36 15,12-1-17-15,6 0-40 0,11 0-38 0,11 2-22 16,7 1-18-16,10 4-10 0,7 0-37 0,-1 4-202 16,6 5-1059-16</inkml:trace>
  <inkml:trace contextRef="#ctx0" brushRef="#br0" timeOffset="11655.6939">15345 1203 1 0,'-6'-2'0'0,"-2"-3"0"0,-2 0 0 0,7 1 137 16,1 0 130-16,-2 2-22 0,3-1-50 0,0 1-67 15,0 2-45-15,1 0-45 0,0 0-26 0,0 0-10 16,1 1-17-16,-1 0-10 0,1 1-15 16,-1 0 15-16,1 1 34 0,-1 3 30 0,0 1 35 15,-1 2 0-15,0 4-11 0,0 1-10 0,0 2-8 16,-1 1-5-16,-2-2-5 0,3 2 1 0,0 3-2 16,0-1 1-16,-1 2 3 0,1-2 1 15,-3 1 1-15,2 1-3 0,1-1-4 0,0 3-5 16,0-1-4-16,1 1-1 0,-1 1-6 0,2-2-2 15,-1 3-4-15,1-1-2 0,0 0 4 16,0 3 0-16,4 0-2 0,-3-1-2 0,0 1-6 16,0 0-3-16,2-2 2 0,-1 3 0 0,-1-2 1 15,4 0 0-15,-3 1 1 0,1 2 0 0,3-2 0 16,-4 2 0-16,3 1 1 0,-3-1-1 0,3 0 0 16,-1 4 0-16,2-5 0 0,-1 3 0 0,0-1 1 15,2 1-1-15,0-4-1 0,-3 1-1 16,3 1 1-16,2-1 0 0,-1 1-1 0,-1 1 3 15,-2 2 0-15,2 1 0 0,3 0 0 0,-2 0-1 16,1 1 1-16,0-2-1 0,0 1 4 0,1-1 3 16,0 2-2-16,0 1 3 0,4-2-3 15,-4-2-4-15,0 1 1 0,1-2-4 0,0 0-2 16,2 4 1-16,-1-2-1 0,-1 0 4 0,1 1 0 16,1-3 0-16,-2 2-1 0,1-3 2 0,2 1 1 15,-2 1 1-15,3 1 7 0,-1 1-5 16,1 0-1-16,0 1 1 0,4-1-7 0,-1 2 3 15,2-1 0-15,-1 0-1 0,-2 0 2 0,2-1-1 16,-2 1 0-16,0-1 2 0,1-1-2 16,1 2 1-16,-1 0 1 0,2 1-1 0,-1-2 0 15,0 4 1-15,1-5 0 0,-1 1 0 0,0-2 1 16,1 0-1-16,0 1 0 0,0 1 2 0,0 1 3 16,-1 1-1-16,4-1 1 0,-2 0-1 15,0 1-5-15,0-2-1 0,4 2 1 0,-2-2-2 16,-3 3 1-16,6-1 1 0,-4-1-1 0,5-1-2 15,-3 1 2-15,3-1-3 0,2 1 1 0,-1 1-2 16,-3-1 1-16,2 1 2 0,1-2 0 0,-3-1 2 16,0 2 1-16,2-3-1 0,0 1-1 0,-1 3-1 15,2-3 1-15,1 4-1 0,0-3 1 16,1 0 0-16,-4 1-3 0,3-3 1 0,1 3 2 16,-2-2 0-16,3 0 0 0,0 0-1 15,1-2 0-15,-2 1-3 0,4-2 3 0,-1 3-4 16,0-1 4-16,2 1 1 0,-1 1-1 0,1-1 5 15,0-3 1-15,-1 3-1 0,-2-2 4 0,3 0-3 16,-2-2-2-16,3 5-2 0,0-2 1 0,2-1-3 16,-1 2 0-16,0-2 0 0,0 0 0 15,1-1 2-15,1 0-3 0,2 1 0 0,-2-1 1 16,2 1-2-16,-1 1 0 0,4-2 3 0,-3-1-3 16,1-1 2-16,-3 1 0 0,0 1 1 0,-1-2-1 15,2 2 3-15,-1 0-3 0,1-2 2 16,0-1-1-16,0-1-3 0,0-1 4 0,1 1-1 0,1-3 1 15,2 0 2-15,-2 2-2 0,1-2-1 16,2 1 0-16,2 0 1 0,-1 0-1 16,-1 1-1-16,-1-3 1 0,0 2 0 0,-1-1 2 0,0-1-2 15,4 1 2-15,-4-2-6 0,5 0 0 16,-3 2 3-16,2-2 0 0,1 1 0 0,1 1 2 16,-1-2-1-16,1-2-2 0,0 0 3 15,2 0-3-15,-2 0 1 0,-1 1 0 0,-3-4 0 16,2 3 0-16,0 1 1 0,1 0-1 0,2 0-2 15,-3 0 2-15,3-2-1 0,-4 1 1 0,3-3 1 16,0 0-3-16,0 2 1 0,2-2-1 16,0-1 1-16,-2 0 0 0,3-1-1 0,-5 2 2 15,-1-3-2-15,3-1 2 0,0 0 1 0,0 1 0 16,0-1 2-16,-2 0-3 0,2 0-1 0,0-3 2 16,-1 5-3-16,2-5 3 0,0 4 1 0,0-2-2 15,-1 2-1-15,-1-2 0 0,-3-1 2 0,-1 3-1 16,4-3 3-16,-1 2-3 0,-1-3-2 0,2-1 0 15,0 1-2-15,-1-1 7 0,2-1 1 16,2 1 1-16,-1 0 0 0,2 0-2 0,-1-4-1 16,0 3 0-16,-1-3 1 0,-1 3-1 0,-2-2-3 15,2 1 3-15,1-2-8 0,-4 4 8 0,6-3-1 16,0 1 1-16,-2-1 3 0,1-1-4 16,0 2-1-16,-2-3 0 0,2 0 2 0,0 1-3 15,0-2 1-15,-1 2-2 0,-1-1-1 16,-1-1 3-16,2-1 1 0,0 0 1 0,0 0 1 15,0 0-5-15,0-1 0 0,1 0-1 0,4 0 1 16,-4 0 2-16,0 1-1 0,0 0 1 0,4-2-5 16,-4 2 4-16,-3 0-1 0,-2 0 0 0,1 0 5 15,1 0-5-15,2 0 0 0,-5-1-2 16,3 0 0-16,0-2 1 0,0 1 2 0,1-2 0 16,1 1-2-16,-1 1 1 0,-3-2 0 0,4 2 0 15,-1-1 3-15,0 0-4 0,-1 0 1 0,-2-2 0 16,-1 2-2-16,2-2 4 0,1 1-1 0,-4 1-1 15,4-2 2-15,-3 2-4 0,2-1 2 16,2 1 0-16,-2 0 2 0,2 1-1 0,0-2 0 16,-1 0-1-16,2 0-3 0,-4 0 4 0,1 1-2 15,-2 0 2-15,2 0 1 0,-2-1-2 0,0 2-1 16,2-3 2-16,2 2 4 0,1 0-5 16,-2 0 1-16,3-1 1 0,-1 1-7 15,0-2 7-15,3 0-1 0,0 1-1 0,0 0 3 16,-1 1-4-16,-2-1 2 0,1-2-2 0,1 3 2 15,2-1-2-15,-1 0 1 0,1 0-2 0,0 0-2 16,1-2 4-16,1 2 1 0,2-1-1 0,-1 0 3 16,1 1-4-16,-2-3 0 0,-3 2 0 0,-1-1 0 15,4 2 2-15,0-3-4 0,-2 1 0 0,1 1-6 16,2-1 5 0,0-1 4-16,2 1 0 0,-1 0 7 0,-2 0-9 0,2 1 0 0,-5-1 0 15,-1 1-3-15,-4 0 5 0,1 0 1 0,-2 1-1 16,-6-2-5-16,0 3 2 0,-3 0-1 15,-4 0 2-15,-3 0 9 0,-2-1-7 0,-4 1 0 0,-5 1 0 16,-3 0-6-16,-2 0 8 0,-6 1 0 16,-4 0 3-16,-1 1 4 0,-4 0 10 15,-1-1 2-15,0 1 4 0,0 0 8 0,-1 0-13 16,1 0-1-16,0 0-5 0,0 1-13 0,-2-1 4 16,2 0-2-16,-2 0-9 0,1 0-20 0,0-1-52 15,0-1-90-15,0-2-235 0,-1-2-718 0,6-4-503 16</inkml:trace>
  <inkml:trace contextRef="#ctx0" brushRef="#br0" timeOffset="12348.6894">29208 6435 347 0,'0'-8'722'0,"-4"-3"-270"16,3-2-64-16,0 5-84 0,0 2-73 16,1 2-43-16,-1-1-49 0,1 4-46 0,0 0-40 15,-1 2-28-15,1 0-22 0,0 0-14 0,0 4 1 16,1 0 0-16,0 6 3 0,0 5 9 0,-1 7 2 16,0 2-1-16,-1 3 4 0,0 1-1 0,0 4-1 15,-1-3 4-15,2 0-3 0,-1 1 1 16,-1-3 1-16,1-3-2 0,0 4 1 15,0-2-1-15,-1-1-1 0,-1-2-3 0,0-3-5 0,2-4-9 16,-2-3-16-16,-2-1-31 0,1-2-48 0,-2-2-66 16,2-3-117-16,-2-4-232 0,4-2-403 15,-2-2 55-15</inkml:trace>
  <inkml:trace contextRef="#ctx0" brushRef="#br0" timeOffset="12632.5187">29174 6403 1 0,'10'-6'0'16,"6"0"324"-16,6 0-26 0,0 1-28 0,3 5-45 15,-1 1-58-15,3 4-55 0,-2 3-31 0,2 2-18 0,-2 6-5 16,1 3 0-16,-3 3-4 0,-3 2-2 16,-3 2 4-16,-5 3 1 0,-3 1 4 0,-6 0 0 15,1 1 2-15,-6-2-4 0,-1-1-3 16,-5-1-1-16,-1-1-7 0,-4 0-2 0,-4-3-1 15,1-5-3-15,-2-1 2 0,-2-2-6 0,1-4-3 16,0-1-5-16,1-1-5 0,-1 0-2 16,0 0-1-16,0-4-3 0,1 1-9 0,-1-1 0 0,1 0-6 15,2-2-5-15,-1-1-3 16,5-1-24-16,3 1-54 0,0-2-120 0,4-2-281 0,4 0-462 16,2-1 19-16</inkml:trace>
  <inkml:trace contextRef="#ctx0" brushRef="#br0" timeOffset="12921.3495">30168 6679 1959 0,'-9'-2'259'0,"-1"0"-24"0,-2-1-33 15,2 2-15-15,6 1-38 0,-2 0-42 16,2 0-34-16,-2 0-26 0,2 1-12 16,-1-1-14-16,3 1-8 0,1-1-2 0,1 2-9 15,-1-1-1-15,1-1 0 0,0 3-2 0,-1-1 0 16,0 1 0-16,-1 1 1 0,0 0-4 0,2 1 2 16,0 0-4-16,0 1-12 0,2 1-25 15,1 1-63-15,-1 0-103 0,3-1-227 0,4 0-635 0,4-6-332 16</inkml:trace>
  <inkml:trace contextRef="#ctx0" brushRef="#br0" timeOffset="13200.5473">31052 6457 1877 0,'4'-7'326'0,"-3"-1"-61"16,0-1-49-16,1-2-27 0,-4 5-37 0,1-1-35 15,-4 1-36-15,3 2-20 0,-5 0-19 0,2 2-13 16,-3 0-8-16,-2 4-6 0,-3 0-7 16,-7 5-1-16,-6 4 0 0,-5 2-1 15,-3 3 2-15,-3 3 1 0,3 1-6 0,-4 5 3 16,3 1-4-16,-3 3-2 0,5 0 3 0,3 4-2 16,4-2-1-16,8-1 1 0,6 1-2 0,9-1-1 15,2-4 2-15,4-1 0 0,8-3-1 16,7-1 2-16,4-3 0 0,10 0-1 0,7-3 5 15,4-2-2-15,4-2-2 0,4-4-3 16,2 0-13-16,3-1-29 0,0-4-77 0,4 2-199 0,1-1-976 16</inkml:trace>
  <inkml:trace contextRef="#ctx0" brushRef="#br0" timeOffset="16598.4514">23685 4413 1382 0,'-1'-4'206'0,"1"-1"-12"16,0 1-11-16,0 2 0 0,0 3-21 0,0-1-32 15,0 1-57-15,1 2-36 0,-1-1-3 0,4 4 9 16,-2 2 13-16,0 5 8 0,6 4-8 16,-3 3-8-16,4 2-11 0,0 1-7 0,1-1-2 15,-1-1-3-15,1-4-1 0,1-2-2 0,0-2-3 16,1-4 0-16,7-3 5 0,1-4 4 0,5-3 2 16,1-5-1-16,4-3-2 0,1-8-6 0,4-2-5 15,0-1-5-15,-3-5-4 0,3 0 0 16,-3-2-3-16,-2 2-1 0,-5 2-3 0,-1 1-3 15,-6 6-3-15,1-4-9 0,-3 4-14 0,-3 4-26 16,1 1-34-16,-2 4-47 0,0 3-57 16,0 4-82-16,-1 0-221 0,0 7-414 0,-2 3-144 15</inkml:trace>
  <inkml:trace contextRef="#ctx0" brushRef="#br0" timeOffset="16971.1561">23653 7447 1226 0,'1'6'-12'0,"-1"4"-37"0,5 2 6 0,-1 2 4 16,7-6 3-16,1 2 7 0,7-8-29 16,6-4-115-16,1-9-313 0,10-7 186 0</inkml:trace>
  <inkml:trace contextRef="#ctx0" brushRef="#br0" timeOffset="19722.1693">16854 1442 1 0,'0'-6'0'0,"1"-3"0"0,1-1 0 0,1 1 97 16,-1-1 217-16,-1 3-2 0,-2 0 5 0,-1 0-21 15,1 3-56-15,-1 1-35 0,-1-1-32 16,2 1-24-16,-1 2-5 0,-4-1-17 0,4 2-27 16,-1 2-25-16,-1-1-23 0,2 0-18 0,0 0-16 15,-1 3-9-15,-1 0-8 0,2 5 0 0,1-1 4 16,-1 3-2-16,1 1 5 0,1 0-4 0,1 1 0 15,0 2 2-15,1 2-3 0,0 1 3 0,3 1-1 16,-1 1 0-16,0-1-1 0,2 4 1 16,2 0 2-16,-3 0 1 0,3 1 1 0,1 1-4 15,-1-1 3-15,0 2-3 0,1-1-2 0,0-4 3 16,-2 2-5-16,2 0 2 0,-1 1 1 0,-1 1-1 16,-1 2 3-16,-2-1-2 0,3 1 0 15,-3-2 1-15,2-2 4 0,2-1 3 0,0 0 1 16,-2 0 1-16,2-3-3 0,0 2-1 0,0-1 1 15,3 1-5-15,-2 1 2 0,-1 1-2 0,3 0 1 16,-3 0 1-16,2-2-2 16,0 1 1-16,0 1-5 0,-1-1 3 0,2 1-2 15,-1 4 1-15,0 0 4 0,1 3-3 0,1 2 2 0,-2-2-1 16,-1 2-1-16,-1-4-3 0,2-4-1 0,-1-3-2 16,0-2 1-16,-1 0 1 0,-2-1 0 15,3 0-1-15,1 0 1 0,-1 0-1 0,-1-1 0 16,3 1 2-16,-1 3 0 0,0-2 0 15,1-3-2-15,0 1 2 0,0 1-1 0,0 0 0 0,0 1 1 16,-1 2-2-16,3 1 0 0,-3-1 1 16,3 2-1-16,-3 1 1 0,2-1 1 0,-1-1-1 15,-1-2 0-15,-1-1-1 0,3-4 1 0,-2 1-1 16,-1 1 0-16,1-3 0 0,1 3 0 16,-2-4 0-16,2 0 0 0,-1 2 0 0,1-4 2 0,0 3 0 15,-1-1-1-15,0-1 0 0,1 1-1 16,1 2 2-16,-1 0-1 0,3-1-1 0,-2 4 0 15,0-1 0-15,0-2 0 0,3 3 2 0,-3-2 5 16,-1 0-7-16,2 1 0 0,-3 0-1 16,0-1-7-16,2-1 9 0,1 2 0 0,-2-2-2 15,0 1 0-15,0-1 1 0,0-2-1 0,0 3 2 16,0-5 4-16,0 4-4 0,-1 0 1 0,0-2-2 16,1 1-5-16,-1-1 4 0,0-1 2 15,0 1 0-15,0 2 1 0,-2-1-1 0,5 1-2 16,-4 1 3-16,1 1 1 0,1-1-1 0,2 1 0 15,-2 1-2-15,0-3-5 0,0 2 5 16,2 0 0-16,-3-3 1 0,3 3 3 0,1-3-3 16,-3 0 0-16,0-2-1 0,1-1 2 15,3 3 0-15,-3-2-2 0,-1 1 2 0,2-2-6 0,-3 3 6 16,2-3 0-16,0 2-1 0,1-1 5 16,-1 1-4-16,0 1 0 0,1-1-1 0,0 1-3 0,-3-4 3 15,2 5 0-15,2-2-1 0,-2 1-4 16,3-1 4-16,-1 2 1 0,1-1 2 0,-2 1 5 15,6 1-4-15,-4 0-2 0,2 0 0 0,0 0 0 16,-1-1-1-16,3-2 1 0,-3 1 0 0,2-2-2 16,-1 1 2-16,1-1 0 0,0-1 1 15,1 1 1-15,2 0-3 0,-4-4 0 0,3 3 1 16,-1-1-1-16,0 0 0 0,1 1 2 0,-1 0-1 16,0 0-1-16,-2 0 2 0,3 1 1 15,0-1 0-15,-1 0 2 0,1-2-2 0,-1 3 0 16,2-4 0-16,0 3 0 0,-2 1-1 0,0-3 3 15,-2 1-2-15,-1-3-1 0,0-1 2 0,-1 2-1 16,1-1 1-16,-1 0 1 0,2-2-2 16,-1 1-1-16,-1-1-1 0,1-1 1 0,1-1-1 15,-1 2 5-15,3-1 2 0,1-1 3 0,-1 1 2 0,5-1-3 16,0 0-2-16,-2-1-5 0,1-2-2 16,-1 1-3-16,2 1 1 0,-1 0 0 0,1-1 1 15,0 1 1-15,1 0-1 0,-2 1 3 16,-1-2-1-16,3-1-1 0,-3 1-1 0,1 0 1 15,-1 1-1-15,1-1 0 0,1 0 0 16,1 0-2-16,1 2 0 0,-2-1 2 0,-1 0-1 16,1 0 2-16,1 0 0 0,-4 0-3 0,4 1 2 15,1-1-1-15,-1 0 0 0,2-1 1 0,0 1-1 16,-1-2-1-16,1 0 2 0,1 0-2 0,-2 0 1 16,0-2 3-16,-1 1-2 0,1-2 0 0,-4-1-1 15,5 1 2-15,-5-1-2 0,4 1 2 16,-3-1 0-16,-1-1 0 0,1-2 0 0,0 0 1 15,0 0-2-15,-1-2 2 0,0 0-1 0,2 2-1 16,-1-2 0-16,0 1-1 0,-2 1 1 16,-1-2 0-16,1 1 0 0,-2-1 0 0,-1 1-1 15,-3 0 0-15,2-1 1 0,-3 0 1 0,1-2-2 16,0 1 2-16,1 1-2 0,-3-1 0 0,4-1 0 16,-3 1 1-16,2-3-1 0,0 2-1 0,1-2 3 15,-1 2-1-15,-1-1 1 0,3 0 1 16,-4-2-3-16,4 2 0 0,-5-2 1 0,5 0-2 0,-3 1 1 15,2 1 0-15,1-3 0 0,-2 1 1 16,2 0 0-16,-1 0-1 0,2-2-1 0,-3 3 2 16,2-3-2-16,2 3 1 0,-1-2-2 0,1-2-3 15,-1 5 2-15,0-4 0 0,0 1 2 16,1 0 2-16,2-2 0 0,0 1-2 16,-1 2 1-16,0-1-2 0,0 1 0 0,-1-2 3 15,-1 1-1-15,-2 0 0 0,2-2-1 0,-2 1 0 16,3 1 1-16,-3-1 2 0,1 2 0 0,-3-1-2 15,4 1 1-15,-3 0-3 0,0-1 1 0,1 0 1 16,-2 0-1-16,2-3 2 0,0 1-1 0,-1-2 1 16,3 0 1-16,-1-3-1 0,-3 1 0 15,4-1-2-15,0 0 0 0,3 2 1 0,-1-2-1 16,-1 1 1-16,-1-1 0 0,1 1 0 0,-2 1 0 16,2 0 1-16,-6 1 1 0,5-1-1 15,-1 1 0-15,-4 0-1 0,6 0 1 0,-2 1-4 0,1 0 2 16,-2 0 2-16,1-1-1 0,5-3 5 15,-3 0-5-15,3 0 0 0,-5 0 0 0,-1 1 0 16,1 1 2-16,-3-1-1 0,2 1 0 0,-3 1-2 16,2 1 1-16,-6-1 2 0,2 2 1 15,3-4 3-15,-1-1-4 0,0-2-1 0,2 1 0 16,-3-1 0-16,2 1 1 0,-1-1 1 0,4 0-2 16,0-2-2-16,-1 1 3 0,2-4 0 0,1 2 1 15,0-5 2-15,0 2-3 0,1-5-2 0,5 0 1 16,-4 2-3-16,2-3 3 0,2 2-1 15,-2 0 2-15,3 0-2 0,-5 0 1 0,0 0 4 16,1 2 2-16,1-1 4 0,-2-5-2 0,4 1-1 16,-2-7-3-16,4-5-1 0,-2-1 2 15,2-4-1-15,0-3-1 0,-3 0-2 0,4-3-2 0,1 1 5 16,2-3 1-16,3 1 5 0,0 1-6 0,1 2-6 16,-1 1-2-16,-2 2-4 0,4 2 4 15,-5 1 2-15,-1 0 0 0,0 0 4 0,-1 5-2 16,-3 0 0-16,-3 4 5 0,1-1 1 15,-3 2 3-15,-11 20 2 0,2-4-4 0,3-1-5 16,-2-8 0-16,6 2-1 0,-1-8-4 0,2 1 4 16,1-4-4-16,4 1-6 0,-5-2 10 15,2 3-9-15,0 1 9 0,2 2-3 0,-3 3-7 16,0 1 5-16,-1 2-8 0,-2 2 9 0,1 2 5 16,-1 4 1-16,-6 2 1 0,3 2-7 0,-6 0 9 15,-1 4-1-15,-4 5 10 0,2 1 5 16,-4 2-7-16,-2 2 3 0,-1 2-15 0,0 1 2 0,-1 0 2 15,1 3-3-15,-1 0-5 0,0 0-13 16,0-1-10-16,-4 2-21 0,4 0-20 0,-1 0-39 16,1 3-64-16,-2 0-81 0,-3 2-263 0,-2 6-968 15</inkml:trace>
  <inkml:trace contextRef="#ctx0" brushRef="#br0" timeOffset="20605.7869">19341 4621 1 0,'1'-5'0'0,"-2"-1"0"0,0-1 305 16,1-1 29-16,-1 2-29 0,1-1-27 0,0 2-40 15,0-1-38-15,0 1-34 0,0 0-28 0,1 0-22 16,0 1-13-16,-1-3-11 0,0 4-11 0,1 0-7 16,-1 0-5-16,0 2-10 0,2-2-9 15,-2 3-15-15,0 0-16 0,-2 2-15 0,2-1-14 16,0 0-6-16,-1 1-1 0,1 2-1 0,-1 1-1 15,1 3-7-15,0-2-8 0,-1 4-13 16,1 0-15-16,-2 1-24 0,1 2-37 0,1 1-50 16,-1 1-80-16,0 1-104 0,1-2-165 15,-2 2-149-15,2-3 439 0</inkml:trace>
  <inkml:trace contextRef="#ctx0" brushRef="#br0" timeOffset="20785.5521">19286 4829 1 0,'0'3'0'0,"0"5"0"0,-1-1 415 0,1 1-7 16,0 1-55-16,-1 1-80 0,0 2-66 0,-1-3-53 16,1 1-37-16,0 3-24 0,0 0-16 0,1 1-9 15,1 3-16-15,-1 1-18 0,0 2-13 0,1 2-15 16,0-1-6-16,1 6-4 0,-1-3-13 0,0 4-25 16,2-2-57-16,-1 1-120 0,1 3-234 15,-3 2-335-15,2 1 132 0</inkml:trace>
  <inkml:trace contextRef="#ctx0" brushRef="#br0" timeOffset="20992.2402">19240 5650 1 0,'0'6'210'0,"-1"1"159"0,0 2-2 16,-1-1-39-16,1 0-68 0,0 1-62 15,-1-1-52-15,2 2-27 0,-2 0-25 0,2 1-26 16,-1 1-16-16,0 0-13 0,1 0-15 0,0-2-9 15,0 5-6-15,0-3 0 0,1 2-7 0,-1 3-7 16,0-1-7-16,1 3-14 0,-1-2-16 0,0 1-23 16,0 1-27-16,0-1-54 0,-1 3-99 15,0 0-111-15,0 0-122 0,-1 4-133 0,0-1 380 16,-2 0 231-16</inkml:trace>
  <inkml:trace contextRef="#ctx0" brushRef="#br0" timeOffset="21180.3268">19182 6350 1 0,'0'6'0'0,"-2"2"0"16,0 1 145-16,1 1 261 0,-1-2-42 0,0 1-61 16,1 0-90-16,1 0-55 0,-3 0-22 15,2 3-29-15,0-1-33 0,0 2-24 0,-2-1-16 16,2 3-5-16,1 3-12 0,0 1-9 0,-1 1-8 16,2 3-3-16,-1 2-6 0,0 1-7 15,0 1-3-15,0 0-25 0,0-2-27 0,0 2-57 16,0-1-66-16,1 2-93 0,-1-2-245 0,1 1-157 15,1-2 637-15</inkml:trace>
  <inkml:trace contextRef="#ctx0" brushRef="#br0" timeOffset="21383.6962">19071 7243 1 0,'-1'11'0'0,"-3"6"0"0,0 3 0 0,2-1 326 16,0-2-7-16,-1 2-55 0,0 0-93 15,1 2-60-15,-1-3-6 0,2 3 16 0,0 0-6 16,1 1-16-16,0-1-11 0,-1 1-15 0,1 2-15 16,-2-1-8-16,1 5-14 0,0 0-13 15,1 1-10-15,0-1-9 0,0-1-7 0,0 0-14 16,0 0-16-16,2 1-48 0,1 0-143 0,2 3-288 16,1 2-364-16,-1-1 646 0</inkml:trace>
  <inkml:trace contextRef="#ctx0" brushRef="#br0" timeOffset="21566.3077">19040 8650 1575 0,'-5'13'449'0,"-2"4"-139"0,-1 1-159 15,3-3-25-15,3-3-31 0,-2 1-38 16,1-2-29-16,1 0-22 0,0-2-19 0,4-4-31 15,0-2-68-15,1 0-162 0,4-3-650 0,2-4-505 16</inkml:trace>
  <inkml:trace contextRef="#ctx0" brushRef="#br0" timeOffset="23191.0015">19269 4469 1 0,'-1'-2'0'16,"-2"-1"0"-16,-2 1 0 0,3 0 0 0,-2 1 289 15,3-1-17-15,-3 0-47 0,0-3-35 16,2 3-31-16,-2-1-27 0,0 2-21 0,1 0-20 16,-1-1-15-16,1-1-10 0,1 2-6 0,-2-1 2 15,2 1-3-15,-2-1-3 0,-1-1-7 0,0 1-8 16,-1 0-4-16,1 0-7 0,-4 1-1 16,-2 1 0-16,1-1 0 0,-3 1 1 0,-3 1 1 15,1 0 1-15,-2 1-3 0,-2 2 3 0,-1-1-4 16,-2 2-1-16,0 0-1 0,-1 1-7 0,1 1-2 15,-3-1-2-15,-3 0-1 0,-1-2 0 0,-4 4 1 16,-1-3 1-16,-3-2-3 0,1 3 5 16,0-1 0-16,-5 2-2 0,-1-2 4 0,-1-1-4 15,-6 1 0-15,1 0 1 0,1 2-2 0,-3-2 0 16,0 1 1-16,-2 0-1 0,0 2 0 0,-1-3 0 16,-1 2 0-16,-4 1-2 0,1-2 4 15,-1 2-4-15,-2 1 1 0,2-2 1 0,2 1 2 16,-5 1 6-16,1-3 0 0,-1 0 1 0,-1 0-5 15,0 1 2-15,0-2-2 0,-5 1 0 0,4-1 2 16,-5 3-5-16,5-3-1 0,-4 0 0 16,3 1-7-16,-1 1 3 0,-1-3 0 0,3 1-1 15,-2-3 1-15,0 3 1 0,2-2 0 0,0 3-1 16,0-5 6-16,-1 3-6 0,6 0 1 16,-2-1 0-16,2 2-9 0,1 0 3 0,1 0 2 15,-1 0-2-15,2-1 6 0,-3 1-3 0,3 2-1 16,-3-2-1-16,-2 1 3 0,0-1-3 0,0 2 0 15,4-3 3-15,-2 1-7 0,4-2 7 16,-2 0-1-16,5 0-1 0,-2 0 4 0,1-1-4 0,0 1-1 16,-3 0 1-16,2-2-1 0,-5 1-1 0,1 0 1 15,-1-1-1-15,1 0-3 0,2 1 5 16,3 0-2-16,-1-1-2 0,1-1 3 0,-3 4-6 16,3-1-1-16,1-1 1 0,1 2 1 0,3-4 1 15,1 1 1-15,-1 0 0 0,1 0 1 16,0 0-1-16,2-1 0 0,4 0-1 15,1 0 3-15,3-1-1 0,-1 0 3 0,5 1 1 0,0-1-3 16,1-2 3-16,2 2-1 0,1-1 0 16,2-1-2-16,1 0 0 0,0 1 1 0,1 2-2 15,4-2 5-15,2 1-5 0,2-1-1 0,-2 1 1 16,5 2-5-16,2-2 6 0,2 1-2 0,-1-1 1 16,3-1-1-16,4 2-3 0,-3 1 0 15,4-1-1-15,0 0 3 0,-1 1-4 0,-1-1-1 16,1 1 1-16,1 2-5 0,-3-1 6 0,1-1-1 15,0 1 0-15,-1 0 2 0,-1 1 0 16,0-1-1-16,-2 0 2 0,1 2 0 0,-4-3-1 16,3 0 1-16,-1 2 2 0,1-2-2 0,-5 0 1 15,4 1-4-15,1-1 0 0,-5 2 0 0,-1-1 2 16,1 0 0-16,-1 2-1 0,-2 1 0 0,1-1-1 16,-1-1 2-16,-2 2-1 0,1-3 2 0,1 2-1 15,-3-2-1-15,4 0-1 0,-1 0 1 16,-2-1 3-16,5 1-1 0,-3 0 0 15,3-1 0-15,3-1 0 0,-1 0 3 0,2 0 3 16,3-1 3-16,1 1-1 0,0-2-2 0,0 2 0 0,4-1-3 16,-2 0 3-16,2 1 1 0,-2 0-1 15,2 1-1-15,0-1 0 0,2 0 1 0,-1 0-1 16,1-2 2-16,-1 2-4 0,3 0-1 0,-6 0 1 16,6 0-5-16,-3 0 1 0,0 0 0 15,1 0-3-15,-1 1-4 0,2-1-9 0,-2 0-18 16,1 0-23-16,0 1-9 0,5 5-48 0,1 7-94 15,5 5-378-15,3 9-1133 0</inkml:trace>
  <inkml:trace contextRef="#ctx0" brushRef="#br0" timeOffset="25607.3751">28939 7446 1 0,'4'-3'0'16,"0"-1"86"-16,2-2 171 0,1 0-23 0,2 3-28 16,-1-1-13-16,-2 2-35 0,-1 1-33 15,-4 1-33-15,1 0-36 0,0 0-25 0,-2 1-16 16,2 1-5-16,-2-1 4 0,2 0 5 0,-2 1 8 16,1 2 8-16,0 0 5 0,-1 0 7 15,2-1 1-15,0 0-2 0,-1 1-1 0,1 1-3 0,-1-2 2 16,1 2-2-16,-2 1-3 0,2-1-4 15,0 0-1-15,2 2-3 0,-2-1 0 0,-1 0 0 16,2 0-2-16,2 3-1 0,-3-1 0 0,2 0 7 16,1 2 3-16,2-1 5 0,-3 1-1 15,5-1-4-15,-1 2 0 0,-1 0 1 0,1-1 0 16,7 2 5-16,-2-3 1 0,7 2 5 0,2-3 2 16,5-3-2-16,4 0-1 0,4 0-5 0,5-5-8 15,7-1-5-15,2-5-5 0,5 1-4 0,2-3-3 16,0-1 1-16,4-2 0 0,-2-2-3 15,4-3 0-15,0-4-4 0,2-3-2 0,3-2 0 16,-3-2 0-16,-2-1-1 0,-3 2-1 0,-6 0-2 16,-1 1-1-16,-3 2 3 0,-9 0-2 0,-7 4 1 15,-3-2 0-15,-4 3-3 0,-4 2 4 16,-3 2-1-16,0-1 1 0,-6 1 0 0,-2 3-3 16,-1 3 0-16,-3-2-1 0,-3 6 3 15,-2 0-3-15,1 1-1 0,-2 2 0 0,0-2-5 16,-1 3 2-16,0 0-3 0,0 0-2 0,0 1-4 15,-1-1-6-15,0 2-2 0,-2 0-1 0,1 4 5 16,-2 0-1-16,-3 6-7 0,-3-1-14 0,1 3-28 16,-1 1-41-16,-1 0-51 0,0 1-82 15,0 0-137-15,0 1-298 0,0 2-310 0,0-2 461 0</inkml:trace>
  <inkml:trace contextRef="#ctx0" brushRef="#br0" timeOffset="26442.939">29318 7731 1 0,'4'-7'0'0,"-2"-5"64"15,0-1 397-15,0 4-64 0,0 2-65 0,-1 2-49 16,-1 2-53-16,0 0-50 0,-1 2-34 0,1 1-47 16,0 0-43-16,-2 1-34 0,0 1-21 15,0 1-3-15,-1 4 3 0,-4 5 8 0,-3 1 4 16,-1 6 0-16,-2 3 5 0,-2 2 0 15,3 1 0-15,0 2-1 0,3-1-6 0,4 1-7 16,1-4 1-16,5-1 1 0,2-4-1 0,2-1 9 16,4-4 5-16,3 0 16 0,2-5 28 0,4-1 16 15,8-3 12-15,6-4-3 0,9-7-20 16,11-4-14-16,11-3-13 0,7-5-9 16,9 1-6-16,1-4-5 0,8-2-3 0,5-1-2 0,0-4 7 15,5 2-3-15,4 0-1 0,-4 2-1 0,2-1-7 16,-7 4 0-16,-5 4 1 0,-7 3-2 15,-10 3 2-15,-6 1-2 0,-6 2 0 0,-5 1-2 16,-5 1 2-16,-6 0-3 0,-5 1 0 0,-10 2-1 16,-6 2-5-16,-6 0 5 0,-6 1 2 0,-2 1 0 15,-3 0 7-15,-3-2-1 0,-2 2 0 16,0 0 1-16,-1-1-4 0,1 1-3 0,0 0-3 16,0 0-1-16,0 1-4 0,-1-1 3 15,1 0 1-15,-1 0-2 0,0 0 6 0,1-1-4 16,-3 2-1-16,3-1 3 0,-1-1-4 0,1 1 0 0,0-1-1 15,-1 1 0-15,1 0-2 0,-3-1 1 0,0-1 1 16,-2 0-5-16,4 0 6 0,-2 0-4 16,-2 1 0-16,3 0 1 0,0-1-3 0,-2 1-1 15,4 1 0-15,-1-2-2 0,1 4-1 0,0-2-5 16,0 0-5-16,0 0-7 16,0-2-6-16,0 2-10 0,0 0-11 0,-1 2-1 0,1-2-2 15,0 2 9-15,-1-1 5 0,-2 1 1 0,-2 4-2 16,3-2-2-16,-1-1 0 0,-4 0 2 15,5-1 5-15,-4 0 3 0,4-1 5 0,-2 0 9 16,3-1 2-16,0-1 9 0,-2 0 4 0,3-1 0 16,0 1 1-16,0-1-8 0,0 1-5 0,0 0-6 15,0-1-1-15,0 1-5 0,3 0-3 0,-3 0-1 16,0-1-7-16,1 0 1 0,-1 2-1 16,1-1-2-16,-1 1 3 0,0 0-13 0,0 0-18 15,0 0-29-15,0 0-38 0,0 1-20 16,0-1-15-16,2 2-14 0,-2 1-18 0,0-1-35 0,1 1-59 15,-1 0-73-15,-1 2 99 0,-1 0 272 16,1 2 0-16,0-2 0 0</inkml:trace>
  <inkml:trace contextRef="#ctx0" brushRef="#br0" timeOffset="33766.7505">15668 7191 1 0,'0'-7'0'0,"-1"-3"157"0,0-4 292 15,-1 5-29-15,1-1-67 0,-1 2-64 0,-3 2-58 16,4 3-52-16,-1-1-59 0,2 6-63 16,-1 0-55-16,1 1-24 0,-2 4 2 0,-2 6 21 0,3 1 26 15,-2 6 8-15,-3 1 3 0,5 2-2 16,-1 1-5-16,1 2-6 0,1 1-5 0,2-1-2 16,1 0-2-16,5-4 1 0,3-3 2 0,6-3 4 15,-4-3 3-15,6-4 1 0,1-2 2 16,-1-2-4-16,3-2 0 0,-2-2 1 15,1-2 1-15,-3-1 2 0,-3-3 2 0,1 0 1 0,-5-4-1 16,1-2-4-16,-1-4-5 0,-1-1-5 0,2-2-4 16,1-2-2-16,-7 0 0 0,3 1-2 0,-3 1-1 15,-2 3 0-15,1 1-2 0,-3 4 0 16,0 1 1-16,-1 2-2 0,0 4 1 0,-1 2-3 16,0 1-12-16,0 1-22 0,0 1-3 0,1 3 0 15,3 5 10-15,-1 6 21 0,-1 4 0 16,-1 5 3-16,3 6 3 0,-2 4-3 0,-1 5 3 15,0 3 1-15,-2 7-1 0,-1 2 2 0,-4 0 0 16,2 0 0-16,-3-4 0 0,2-3 0 0,-2-6-3 16,-1-4 0-16,0-4 2 0,2-5-2 0,-3-3 4 15,0-6 5-15,0 0 2 0,-1-6 5 0,1-4 2 16,-2-2 5-16,2-4 3 0,0-1 1 16,-2-3 1-16,-1-1-5 0,1-6-3 0,-3 0-8 15,-1-4-1-15,2-2-3 0,2-2-3 0,1-3 0 16,0-1-3-16,2-1-3 0,4 0-1 15,-1-1-1-15,3 1-2 0,2 0-1 0,2 0-2 16,3 1-3-16,-1 2 1 0,6 0-1 0,2 0-4 16,3 2 0-16,5-3-2 0,3 1-2 15,1 4 1-15,6-4-2 0,4 5-6 0,2 1-17 16,1 0-25-16,-2 3-41 0,4-3-54 0,0 3-75 16,-1 1-129-16,-2 2-201 0,1 1-246 0,-4-1 141 15</inkml:trace>
  <inkml:trace contextRef="#ctx0" brushRef="#br0" timeOffset="33952.3806">16411 7283 1 0,'-5'-4'143'0,"-5"-1"355"0,2 1-85 0,5-1-60 16,-3-1-64-16,5 3-82 0,0 0-53 0,2-1-45 16,0 1-44-16,6-3-34 0,0 1-25 0,1-1-12 15,5 1-5-15,0-1 2 0,6 0 1 0,0 3-1 16,1 1-3-16,2 1-8 0,0-1-26 0,-1 2-44 15,2 3-71-15,-4-1-119 0,-1 2-175 16,-1 4-190-16,-4-1 129 0,-3 1 516 0</inkml:trace>
  <inkml:trace contextRef="#ctx0" brushRef="#br0" timeOffset="34118.0916">16437 7425 1 0,'-10'3'0'0,"-2"-1"0"0,0 3 396 16,3-4-13-16,4-1-44 0,4 0-62 15,2 0-70-15,3 0-83 0,-2-1-61 0,4 1-30 16,0-5-16-16,5 2-1 0,7-3-2 0,1-1-7 16,4-1-8-16,5 1-14 0,3-1-28 0,1-1-87 15,0 1-191-15,1-2-318 0,0 0-88 16</inkml:trace>
  <inkml:trace contextRef="#ctx0" brushRef="#br0" timeOffset="34963.8502">17259 6858 1 0,'0'-2'0'0,"-2"-2"335"0,-2 1 98 0,1-1-56 0,1 0-86 16,-2 2-77-16,0 1-51 0,0 1-51 15,-5 0-32-15,2 0-20 0,-3 2-14 0,-1 2-4 16,-3 2 6-16,-4 2 9 0,-1 2 9 0,-4 1 8 16,-1 5-3-16,1 0-3 0,0 0-8 0,1 3-11 15,-1 3-9-15,6 0-10 0,-2 1-7 0,5 0-9 16,3 2-2-16,3-1-4 0,3-3-2 0,1 0 1 16,5-3-4-16,3-2 2 0,3-2 2 0,2-1 1 15,4-1 5-15,4-3 2 0,4-3-2 16,2 1 2-16,5-2-4 0,2-3-6 0,1 0-8 15,0-1-17-15,-1-2-34 0,0-1-47 0,-1-2-63 16,-4-1-111-16,5-3-207 0,-1 0-334 16,-4-1-150-16</inkml:trace>
  <inkml:trace contextRef="#ctx0" brushRef="#br0" timeOffset="35206.6198">17332 6838 1 0,'0'-3'601'0,"0"1"-85"16,0-1-229-16,0 3-132 0,1 3-98 0,3-1-48 15,0 2 0-15,3 1 18 0,4 2 10 0,0 1 8 16,2 4-2-16,6 2-3 0,-1 0-4 16,-1 1-9-16,1-1-2 0,1 1-2 0,0 0 2 0,-1-1 3 15,-1 0 1-15,1-1 1 0,1 0-8 16,2-1-1-16,-2-2-9 0,2-3-8 0,-1 1-14 15,1-1-30-15,-3-3-64 0,0 0-134 16,-3-3-269-16,1-1-248 0,-2-1 301 0</inkml:trace>
  <inkml:trace contextRef="#ctx0" brushRef="#br0" timeOffset="35387.9995">17756 6699 269 0,'-8'-4'635'0,"-1"-1"-145"0,-1 1-161 0,4 3-82 16,1 4-85-16,2 0-61 0,-2 5-21 16,-1 3 14-16,-6 7 13 0,-3 6 0 0,1 3-14 15,-6 4-25-15,-3 6-19 0,-1 4-15 0,1 4-6 16,-7 5-6-16,-3 8-6 0,-6 10-7 0,-2 8-27 16,-8 10-139-16,-3 8-775 15,-7 9-680-15</inkml:trace>
  <inkml:trace contextRef="#ctx0" brushRef="#br0" timeOffset="40770.9528">23724 1135 1 0,'-1'-5'0'0,"-1"-4"0"15,0 0 36-15,3 3 172 0,0 1-54 16,1-1-9-16,1-2-2 0,4 3-10 0,-3-1 16 16,4-2 0-16,-1 0-8 0,-1 1-7 15,1-2-19-15,0 3-8 0,1 1-12 0,-3 2-17 16,3 0-18-16,0 2-10 0,-3 2-6 0,1 2 3 15,-2 0 11-15,5 3 2 0,-2 3 8 0,-1 5 1 16,2 1-5-16,1 5-1 0,-1 3-13 0,-3-1-14 16,2 1-10-16,2 1-7 0,-5-3-2 15,4 3-1-15,-1-3-1 0,2-3-4 0,-1-3-2 16,3-2 2-16,-1-2 0 0,4-4 8 0,-1 0 7 16,3-3-2-16,-2-3 8 0,4-1-1 15,0-3 1-15,4-2 1 0,1-2-1 0,2-1-7 16,2-3-6-16,1-2-4 0,0-1-6 0,-3-1 3 15,3-3 1-15,-4 1-2 0,3-1 3 16,-3-1-8-16,1 0-1 0,-1 2-2 0,-2 0 2 16,-3 0-2-16,1 3-5 0,-2 2-2 0,-6 3-8 15,-1 4 5-15,-1-1-6 0,-1 2-9 0,-5 4-18 16,0-1-33-16,-2 1-48 0,-2 3-47 0,0 1-59 16,-1 5-70-16,-4 2-107 0,0 2-248 15,-4 5-143-15,-5 1 672 0</inkml:trace>
  <inkml:trace contextRef="#ctx0" brushRef="#br0" timeOffset="41066.6287">23980 1613 1 0,'1'7'0'15,"4"0"0"-15,-2 4 0 0,4-1 0 16,1 0 168-16,3-1 179 0,0 0-39 0,3-2-32 15,3-1-33-15,2 3-42 0,2-4-27 16,2-1-25-16,7-3-26 0,1 0-13 0,3-3-19 16,3-3-16-16,4-1-7 0,5-4-14 0,3-1-5 15,5-5-6-15,-3 3-6 0,1-3-4 0,0-2-8 16,-2 2-6-16,-2 0-5 0,-5-4-2 0,-1 2-2 16,-5 2 3-16,-3-1-2 0,0-1 0 15,-3 2-2-15,-3 0-7 0,-5 1-6 0,-5 1-7 0,0 1-7 16,-4 0-15-16,0 1-25 0,-4 2-46 0,-1 1-91 15,-3 2-175-15,-1 5-406 0,-1 2-330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41:51.3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1853 1122 585 0,'-3'-2'442'0,"-2"-3"-47"15,3 3-107-15,0 2-53 0,1 0-40 16,1 2-42-16,0-2-43 0,-2 0-39 0,2 1-31 16,-2 0-18-16,2 2-8 0,-1-1-1 0,0 2 5 15,1 0 8-15,-1 3 6 0,-1 2 9 0,2-1 0 16,-1 1-3-16,0 2 2 0,-1 0 0 16,-1 2 2-16,2 2 0 0,1 2-5 0,-1-2-7 15,-2 3-3-15,1-3-5 0,0 5-2 0,1 1 4 16,0 1-1-16,1 3 1 0,-1 0-1 15,0 1-4-15,0-4-1 0,0 2-2 0,-1 0-2 16,-1-2-3-16,3 1-3 0,0-4-3 0,-1-1 2 16,1-2-1-16,0-2 0 0,-2-1 1 0,4-1-3 15,-2-3-4-15,1 2 2 0,-1-4-1 16,0-1 4-16,0 0 2 0,0 1-2 0,1-2 2 16,-1 0-4-16,0-1 4 0,0-2 1 0,-1 1-1 15,1 0 3-15,1-3-6 0,-1 0 1 0,0-3 1 16,0 3 2-16,0-1 3 0,2 0-1 15,-2 0 0-15,0 0-8 0,0 2 1 0,-2-1-8 16,2 1-13-16,0-2-13 0,0-1-36 16,0-1-30-16,-1-1-35 0,1-1-40 0,-1-2-49 15,1 1-132-15,-2 2-332 0,4-2-318 16,-1-3 393-16</inkml:trace>
  <inkml:trace contextRef="#ctx0" brushRef="#br0" timeOffset="1220.2237">1763 1162 1 0,'1'-4'0'0,"1"-5"0"0,1 0 0 0,1-1 398 16,-2 2 33-16,4 2-79 0,-3 3-87 0,3 0-85 16,-3 2-60-16,3 0-42 0,-1 1-29 0,2 2-11 15,1 2 6-15,3 4 11 0,2 0 8 16,-1 4 5-16,6 1 1 0,-5 5-1 0,4 0 3 0,-1 0-9 16,0 3-5-16,0 1-3 0,-2 2-6 15,-2 2 3-15,3 2-4 0,-4-2-9 0,0 0-10 16,0-1-5-16,-1-7-8 0,-2-1-1 0,-2 3-1 15,1-4 0-15,-4-2 0 0,3 2-1 16,-4-6-3-16,2 2 2 0,0-5-2 0,-2 0 1 16,-1-2 1-16,3-1-4 0,-1-1 1 0,-2-1 3 15,-1-2 7-15,0-1 9 0,0 1 12 0,0 0 9 16,1-1 9-16,-1 0-5 0,0-4-11 16,0-1-13-16,1-4-18 0,0-5-6 0,2-1-4 15,2-4 0-15,0-3 0 0,1 0 1 0,4 0-1 16,-1-3-1-16,1-2-1 0,2 2 2 15,2-1 1-15,0 3-1 0,-2 3 2 0,-1 3-4 16,2 1-1-16,-3 3 2 0,-2 3 1 0,2 3 0 16,-1 1 2-16,1 2-6 0,-1 3-3 15,-1 2 1-15,2 2-1 0,0 4 3 0,1 3 2 16,1 1-1-16,0 6-1 0,-1 3 2 0,4 1 4 0,-4 5 1 16,1 2 3-16,0 1-3 0,-1 1-5 15,6-1 3-15,-4-1-1 0,6 3 2 0,0-2 1 16,2-2-2-16,2-2-1 0,4-3-2 0,-5-4-4 15,6-3-1-15,-2-4-6 0,1-3-3 0,-2-3-7 16,-2-2 1-16,-1-3 0 0,-1 0 8 16,-1-5 9-16,-3-3-2 0,-1 0 2 0,3-4-1 15,-2 1 1-15,-3-2 4 0,0 0 9 0,-2-3-7 16,-2-1 0-16,1 3 1 0,-4-5-7 16,-1 2 7-16,-2 3 3 0,0 0 1 0,-3-1 1 15,-1 2 2-15,0-1-1 0,-2 3 4 0,-2 2 3 16,1 2-1-16,-3 1-2 0,1 1-7 0,-5 4-5 15,0 1-2-15,-2 2 2 0,-5 4 1 16,0 5 5-16,-1 3-4 0,-3 2-1 0,3 3 0 16,0 0 1-16,4 0 0 0,1 1 0 0,6 2-3 15,0-2-6-15,5-1 6 0,2 1 0 0,2 0 4 16,6-3 3-16,1-2-5 0,5 0-2 0,2-4 0 16,1-1-1-16,1-3 2 0,4-2 0 15,-1-3 2-15,1-4-4 0,-2 0 2 0,2-3 2 16,-4-2-1-16,1 0 5 0,-2-6-3 15,-2 1-1-15,0-1-1 0,-3 0-1 0,2-3 1 16,-4-2 3-16,0 0-1 0,0-1-1 0,-3 3-1 16,0-1 1-16,-4 4 4 0,0 1 4 15,-2 1-2-15,-1 3-4 0,-1 4 1 0,-2-1-1 0,2 2 1 16,0 2 1-16,-1 1-8 0,-1 2-6 16,2 0-7-16,-1 4-1 0,-1 3 1 0,-2 2 11 15,-2 5 4-15,1 3-4 0,2 0 2 0,-1 2-7 16,5 1 6-16,2 2 5 0,3 0 1 0,3 0 0 15,4-1-2-15,3-1-3 0,3-3 0 16,9-4-1-16,-3-3-1 0,5-4-2 16,1-4-1-16,-1-4-7 0,2-4 3 0,-4-3 0 0,-2-1 4 15,-1-5 5-15,-6 0 0 0,5-4 1 0,-3-2 1 16,-2-2 1-16,1-1 2 0,0-2 3 16,-4-2 0-16,2-1 0 0,-2-5 1 0,0-4 1 0,-3-2 0 15,-2-1 8-15,0 2-3 0,-5 0 1 16,-1 4 4-16,-4 3-3 0,-1 1 5 0,-2 6 1 15,-1 0 1-15,1 5 5 0,-5 2 1 16,6 5 7-16,-2 3-1 0,0 7-2 0,3-1-13 0,1 3-12 16,-1 0-15-16,1 2-14 0,0 1 3 15,0 7 1-15,-1 4 8 0,1 10 10 0,0 5 0 16,1 5 3-16,1 3 1 0,4-1 2 0,-2 1-1 16,4 1-4-16,-2 2 1 0,-1 4-4 15,0-1 3-15,0 4 2 0,-2-2-4 16,3-3-2-16,-3 1-10 0,0-6-13 0,2-2-21 0,-1-3-30 15,1-6-29-15,-2-4-45 0,3-4-68 16,-1-4-105-16,-1-2-153 0,1-4-362 0,-2-2-298 16</inkml:trace>
  <inkml:trace contextRef="#ctx0" brushRef="#br0" timeOffset="1987.8839">3374 1350 1 0,'2'-3'0'0,"0"0"155"0,8 1-89 0,2 1 7 0,7-1 69 16,4 1 32-16,7 0-15 0,2-1-10 0,6-3-39 15,1 1-37-15,5-1-12 0,2-2-23 16,0-2-7-16,2-1-1 0,-1-2-5 0,-4 0 1 16,0-1 4-16,-3-1 3 0,-5-4 7 15,-1-1 8-15,-4 0 5 0,-5-1 8 0,-1 0 3 16,-4 0 11-16,-2-2 13 0,-3-1 26 0,-1 0 29 15,-5 0 8-15,-3 0 0 0,-3 0-21 0,-2 1-17 16,-2 1-23-16,-1 13-10 0,-1-1-10 16,-1-1-26-16,-1 1 5 0,-2 0-14 0,-2 1-9 15,0 0 7-15,0 2-18 0,0 1-5 0,-2 3-1 16,4 4-11-16,-2 7-8 0,-7 12-1 0,2 8 1 16,1 7 6-16,4 1 10 0,1 1 0 15,1 5-1-15,2 2 2 0,1 5-3 0,0 5 5 16,1 0-1-16,-2-2 1 0,2 1-4 0,-1-6-3 15,1-2 2-15,3-2-4 0,0-10 2 0,3-5-5 16,4-8 0-16,0-7-2 0,1-4 3 0,1-4 5 16,-1-4 2-16,1-2 0 0,3-4 6 15,2-6-4-15,2-3-1 0,2-5 5 0,3-1-10 16,-4-5 2-16,1 1-3 0,-3-4-3 0,-1 1 4 16,0-1 1-16,-2-2 0 0,0 3-3 15,1-3 2-15,-1 8-2 0,-5 1 1 0,1 3-2 0,-1 4 4 16,-3 3 1-16,1 2-2 0,-1 4 1 15,-4 1-12-15,1 6-10 0,0-1 0 0,3 1 1 16,1 4 8-16,5 6 6 0,1 1 3 0,4 4-2 16,-1 2 1-16,3 0 6 0,-2 0-1 15,5 0 2-15,-1-3 0 0,3 1-3 0,4-1 2 16,1-2 0-16,1 1 2 0,2-5-1 0,0-1 0 16,-3-4-2-16,1-2 2 0,0-3 3 15,0-3 2-15,-1-3 7 0,-1-4-4 0,-1-1-1 0,-1 0 4 16,-6-5 0-16,1 0 4 0,-5 0-2 15,-1-4-1-15,1 3-3 0,-5-3 0 0,-1 3 7 16,-1 0-1-16,-5 3 5 0,-1-1-3 0,-2 3-5 16,-1-2 0-16,-2 4-8 0,-2-1 1 15,-2 2-3-15,-3 4-8 0,0 1 0 0,-7 3-4 16,-3 3 3-16,0 4 2 0,-1 5-2 0,-1 0 5 16,5 4-2-16,-1 0-1 0,3 2 2 0,4 0-1 15,5 2 2-15,1-3-2 0,5 3 0 0,1 0-2 16,2 1 3-16,4-1 4 0,2-2 0 15,7-3 3-15,-2 0-8 0,6-1-1 0,6-2-4 16,2-1-16-16,5-1-23 0,5-3-43 0,0-2-69 16,3-2-210-16,5-5-702 0,-4-1-578 0</inkml:trace>
  <inkml:trace contextRef="#ctx0" brushRef="#br0" timeOffset="3654.5839">5180 1258 1 0,'0'-8'450'0,"2"-3"18"0,0-1-150 15,5 1-69-15,1 4-25 0,2 0-43 0,-1 4-61 16,1 0-47-16,-3 2-40 0,2 3-22 15,3 3-6-15,0 3 3 0,-1 5 3 0,5 1 1 16,-2 6 8-16,-1 1-4 0,1 4-1 0,0 0 2 16,-4-1 0-16,-1-2 6 0,0 3 4 0,-3 0 1 15,-2-3 1-15,-1 1-1 0,-2-5 0 0,0-3-4 16,-1-3 4-16,-1 0-2 0,0-4 1 16,-2-2 6-16,2-2 1 0,-2-2 7 0,2 1 10 15,0-2 15-15,0-2 17 0,1-2-5 0,-1 2-9 16,-6-3-19-16,4-3-21 0,0-2-12 15,-2-4-6-15,2 2-2 0,-1-4-11 0,0-1 7 16,4 1-3-16,-1-3-3 0,1 0 4 0,1 1-8 16,0 0 0-16,4 1-1 0,-1-2 1 0,2 3 1 15,0 0-1-15,4 2 3 0,-2 1-5 16,2-1 4-16,1 1 0 0,1 4-3 16,1 1 6-16,0 3-8 0,-1 3-2 0,0 1 1 15,3 2 0-15,2 3 2 0,1 4 3 0,2 2 2 16,0 6-1-16,0 1 4 0,1-1 0 0,-2 3-3 15,-2 1 7-15,-2 0-5 0,-1 4 0 0,0-1 2 16,-6 1-6-16,-2-1 2 0,0-2-3 16,-4-3 0-16,0-6-3 0,-1-5 2 0,1-3 5 15,-2-4 4-15,1-2 14 0,-1 0-3 0,4-2-6 16,-3-5-5-16,0 1-12 0,2-6 3 0,-1-2 0 16,1-1 3-16,0 0-1 0,3 0-1 0,-3-1 0 15,6 2-2-15,-1-1 0 0,2 1-6 0,1 1-2 16,0 3-1-16,1 2-1 0,5-1 4 0,-3 0-1 15,6 3-1-15,1 0 3 0,3 4-2 16,0 2 1-16,3 2 2 0,2 2 1 0,-2 3 2 16,4-1 2-16,3 4 3 0,2 0-2 15,4 0 5-15,4-4 0 0,3 1 0 0,-1-3 5 16,-1-2-6-16,-3 0 4 0,-2-1-2 0,-4 0 1 16,-3-3 2-16,-5-2-3 0,-4 1 3 0,-5-2-2 15,-5 1 7-15,-4-2 4 0,-1-1 3 0,-6 0 6 16,1-1 2-16,-3 1 2 0,-1 0 2 15,-3 1-1-15,-2-3-2 0,-1 1-3 0,-1-1-6 16,-3 2-4-16,-5 2-1 0,1 2-2 0,-7 2-4 16,0 2 5-16,-7 1-8 0,1 3 3 0,3 1 1 15,1 1-4-15,5 3 2 0,1 2-3 0,6-2-2 16,5 2 1-16,0-1-2 0,6 2-1 16,1-2 3-16,7 2 2 0,1-1-3 0,5 0 5 15,9 0 2-15,5 1-4 0,5 0 5 0,3-3-4 16,-1 0-2-16,0-5 1 0,-3 1-4 0,-4-3 0 15,-6-2-1-15,0-2 4 0,-2-2-2 0,-4 0 3 16,0-3 1-16,-3-1-3 0,0 1 6 16,-3-4-1-16,-5 1 1 0,0 1 4 0,-3-1-2 15,-2 1 0-15,0-4 1 0,0 1-3 0,-2-2-2 16,-4 3 1-16,2-4 1 0,-3 1-4 16,-4 1 7-16,3 0-4 0,-1 2-1 0,0-1 4 15,-1 4-4-15,1 1 1 0,3 0-1 0,-1 4-4 16,4 1-2-16,2 2-14 0,1 1-7 15,1 3-5-15,-1 4 4 0,3 2 9 0,5 8 6 16,2 2 11-16,9 2-4 0,0 2 6 0,5-1 1 16,6 1-3-16,0-4 0 0,3-3-4 0,2-1-1 15,-2-4-3-15,-1-2-2 0,3-5-3 16,-2-3-5-16,0-2 1 0,-7-3 1 0,-2-2 3 16,-3-5 8-16,-4 1-2 0,-4-6 5 0,3 0 1 0,-3-3 2 15,-2-5 0-15,2-1-1 0,2-2 1 16,-4-6-1-16,-1-2 4 0,-1-1-6 0,0-3 0 15,-3-4 1-15,3 3-2 0,-6-2 6 0,2 3 3 16,-5 6 3-16,-1 2 4 0,-3 18 7 16,2-1 4-16,1 3 1 0,-2 0 4 0,-1 1-13 15,0 1-5-15,4 4-8 0,-2-1-20 0,0 3 3 16,-1 3-5-16,1 12-2 0,1 6 12 0,1 10 1 16,2 6 3-16,4-2 4 0,0 9 4 15,2 1-3-15,1 1 2 0,2 4 1 16,0 3-5-16,-1-1 6 0,0-1-3 0,1-5 0 0,-1-9 1 15,0-6-4-15,1-6 3 0,2-8-2 16,-6-5 2-16,2-5-2 0,-1-2 4 0,-4-5 6 16,4-1 0-16,7-4 4 0,-3-4-3 0,2-4-3 15,4-3-1-15,-4 1-1 0,1-5 0 0,-2 0-1 16,-2-2-1-16,4-3-1 0,-3 0-5 16,0-1 1-16,0 1-1 0,3 6 1 0,-3 3 3 15,-2 2-4-15,-1 3 1 0,2 6-3 0,-5 1-2 16,2 2 1-16,1 3-3 0,-1 1-2 0,2 2-1 15,-1 6 0-15,2-1 1 0,-1 9 6 0,2 2 5 16,-1 3 0-16,-1 2 3 0,0 3-4 16,1 1-1-16,-2-2 2 0,0 0-2 0,-1-1 1 15,-1-3-2-15,2 1-5 0,-1-8-10 0,3 1-26 16,-1-5-46-16,0-3-72 0,0-3-127 0,-1-4-310 16,-5-4-466-16,2-3 82 0</inkml:trace>
  <inkml:trace contextRef="#ctx0" brushRef="#br0" timeOffset="3801.8115">7755 831 1336 0,'-3'-3'230'16,"1"1"-14"-16,1 0-76 0,1-1-29 0,-3 1-49 16,1 0-49-16,2 1-60 0,0 2-14 15,2 1-6-15,-1 3-119 0,1 0-564 0,4 5-246 0</inkml:trace>
  <inkml:trace contextRef="#ctx0" brushRef="#br0" timeOffset="4766.4191">8408 960 788 0,'0'-6'339'0,"0"-3"15"0,1 1-62 0,-1 3-42 16,0 3-26-16,0-2-48 0,0 2-44 15,0 4-49-15,-1-2-41 0,1 4-31 0,-2-2-15 16,-3 4 2-16,1 4 7 0,-6 7 11 0,-6 5 6 16,1 6 4-16,-3 1-3 0,-2 3-4 15,1-2-3-15,0 1-3 0,4 1 0 0,-2 0 0 16,5-2-5-16,4-1-3 0,6 0 0 0,4-5-3 15,6-3 5-15,5-5 3 0,5-1 5 16,4-4 7-16,5-2-1 0,3-3 1 0,1-5-1 16,4-3-2-16,3-4-2 0,3-4-6 0,-1 2-4 15,-2-5-6-15,-5 2 2 0,-3-3 2 0,-2 0-1 16,-5 1 1-16,-2-5 1 0,-7 4 2 0,0 1 3 16,-9-1 6-16,1 5 0 0,-5 2-2 15,-1 1 1-15,0 1-6 0,-2 2-4 0,-4 1-2 16,0 2-8-16,-6 2-1 0,-2 1 0 0,-5 2-1 15,-3 2 3-15,2 0 5 0,-2 3-2 16,1-1 1-16,2 3-1 0,2-1-5 0,5 0 1 0,3-2 0 16,6-1-1-16,3 1 7 0,1-2-6 15,6 0 2-15,4 1 2 0,1-2 1 0,9-2 2 16,6 0-1-16,4-3-4 0,2-1-6 0,4-1-1 16,-1-3-1-16,3 1 0 0,-6-1 2 15,1-3-5-15,-5 2-5 0,-3-2 2 0,-4-3 3 16,-1 2 5-16,-2-3 6 0,-6-1 2 0,-5 3 1 15,-2 0 2-15,-3 2 3 0,-3 1 3 0,-2 1 3 16,-1 0-1-16,-3 2-2 0,3-1-6 0,-4 2-3 16,4 1 2-16,-2 0-2 0,3 1-3 0,-2 1-4 15,-1 2-6-15,4 0 0 0,-1 3 2 16,0 2 5-16,2 4 1 0,2 3 1 0,2 1 4 16,10 1-5-16,0-2 5 0,8 2 1 0,7-4-2 15,3-1-2-15,6-5-4 0,3-5-2 16,3-3 0-16,2-4 4 0,-3-4-1 0,-2-5-4 15,-5-3-1-15,-5-2 0 0,-5-5 6 0,2-2 6 16,-6-2 1-16,0-5 6 0,-4-1-5 0,1-2-1 16,-5-2 2-16,0-5 1 0,-4 0 3 15,-6 2 1-15,-4 19 7 0,0-3-2 0,-2 1 5 16,-5-3 2-16,-2 4-5 0,0-2 2 0,-4 3-3 16,-1-1-2-16,-3 4 2 0,0 6-5 0,1 2 4 15,-2 4-5-15,5 5-9 0,-4 3-3 16,5 3 0-16,-1 5 6 0,-2 4 4 0,3 6 4 0,-8 23-9 15,7 6-3-15,5 0 1 16,8-4-4-16,4-2 11 0,3 1 2 0,7-1-3 0,-1 0 1 16,1 4-2-16,5-1 3 0,0 3 0 0,2-4 1 15,-2-1-12-15,-2-2-33 0,-1-1-70 16,2-3-186-16,-2 1-753 0,4-4-610 0</inkml:trace>
  <inkml:trace contextRef="#ctx0" brushRef="#br0" timeOffset="5824.7785">10478 810 1828 0,'0'2'-16'0,"0"-1"-23"16,-1 5-2-16,1 2 66 0,1 16 39 0,-2 8 20 15,-1 3 15-15,-1 4 13 0,1-4 15 0,-2 7-12 16,0 2-12-16,0 1-21 0,-3 2-16 15,3 3-11-15,-2 0-13 0,3-3-7 0,-1-4-12 16,1-6-3-16,3-8 0 0,3-5-7 0,0-5 2 16,-1-7-2-16,0-4 0 0,-1-3 7 15,-1-3 15-15,2-2 24 0,-1 0 31 0,-1-2 8 16,2-3-17-16,1-4-27 0,5-11-35 16,-2-3-15-16,2-2 0 0,-2-7 0 0,-2-2 4 0,-1-5-6 15,1-4-4-15,-2-1 0 0,-1-2-7 16,2 0 8-16,0 1 1 0,0 3-2 0,-2 3 4 15,1 6-5-15,-1 5 2 0,2 6 2 0,-2 13 1 16,1-1 7-16,-1 2-2 0,1 0 2 0,-1 1-4 16,3 1-10-16,-3 1-8 0,1 2-14 0,-1 0-12 15,2 5 5-15,4 3 4 0,3 7 12 16,1 5 15-16,2 5-4 0,0 4 5 0,0 1 3 16,-2 4-4-16,3-1 4 0,0 0 3 0,-3-3-1 15,0 0 3-15,-2-1-3 0,2-3-1 0,-2-1 0 16,-1-4-5-16,-1-6 4 0,1-2-2 0,-1-4 1 15,-4-3 2-15,3 0 0 0,-1-1 7 16,2-4-2-16,2-1 0 0,2-3 1 16,2-2-6-16,3-5 0 0,1-2-4 0,-1-6 2 0,2-1-4 15,-2-2-1-15,1-4 4 0,-2 2-6 16,0-5 5-16,-4 3 0 0,0 1-5 0,1 2 7 16,-4 3-2-16,0 5 1 0,-2 6 2 0,-2 2 1 15,0 3-3-15,-4 5-10 0,1 1-18 0,0 1-16 16,2 3 1-16,0 4 7 0,3 3 16 15,1 6 18-15,1 6-1 0,2 3 3 0,2 3 4 16,-2 0-2-16,-2 1 1 0,5-4-1 0,1-2 0 16,2 0 3-16,-1-2 0 0,3-4 3 0,1-1-4 15,2-3 3-15,0-3 0 0,2-2-2 0,-1-3 5 16,2-2-3-16,-2-3 1 0,1-4 0 16,0 0-4-16,-2-4 0 0,0 0 2 0,0-4 0 15,-2-6 2-15,-1 0-2 0,-1 0-1 16,0-2 0-16,-4 3 1 0,-1-1-1 0,-1 3 3 0,-5 2-1 15,-1 3 2-15,-3 4 4 0,-2 3 1 16,0 1-3-16,-1 1-9 0,0 0-19 0,0 3-6 16,-4 3 2-16,-5 4 5 0,0 8 15 0,0 2 4 15,-1 3 0-15,3 0 3 0,2 2-3 0,3 4 0 16,5 0-1-16,3 1-2 0,2-3 5 16,4-4-2-16,2-3 3 0,5-5-1 0,-1-1-1 15,1-5 6-15,1-3 1 0,0 0 1 0,0-5 2 16,-1-2-2-16,-2-4 4 0,-1-1 2 0,-1-3 1 15,-2-2-3-15,-3-1-3 0,0-2 0 16,-2 1-2-16,0-4 1 0,-1-1-2 0,-2-5-3 16,-1-1-1-16,-3-3-2 0,-2 2 0 0,-3 0-3 15,-3 0-1-15,-1 1-1 0,-3 5-3 0,-2-1-2 16,-4 6-3-16,-2 1 0 0,-4 2-1 16,-2 2-1-16,0 2 5 0,-3 4-5 0,3 2-1 0,5 4-5 15,2-1-13-15,7 3-29 0,3 3-49 16,7 2-64-16,8 2-72 0,5 1-126 0,12 2-322 15,12-2-326-15,12 2 516 0</inkml:trace>
  <inkml:trace contextRef="#ctx0" brushRef="#br0" timeOffset="7091.2869">12422 1170 287 0,'0'-7'710'0,"-2"2"-184"0,-3-4-221 0,0 4-96 16,-4-2-43-16,-3 3-27 0,-3 1-24 0,-4 1-18 15,-3 1-14-15,-2 1-20 0,-3 3-10 16,-4 1-7-16,-2 3-9 0,0 4-3 0,0 1-4 0,-1 5-4 16,0 1-6-16,0 0-8 0,4 4-2 15,7 1-9-15,3-1 2 0,9 2-5 0,2-4-2 16,8 1 6-16,3 0 1 0,7 0 7 0,2 0 2 16,10-3 0-16,7-6-1 0,3 2-3 15,4-6-1-15,3-1-6 0,1-6 0 0,-2-2-2 16,2-4-4-16,-3-3 5 0,-3-5-7 15,0 1 5-15,-2-6 2 0,-1-2-4 0,-3-4 6 16,2-3-3-16,0-3 1 0,-2-6-1 0,-1-1 1 16,2-8 2-16,-2 0-2 0,0-1 7 0,-4 0-5 15,-2 1 4-15,-4 2 3 0,-5 5-1 0,-9 21 17 16,0-3 3-16,-2 3-4 0,0 0 5 0,-2 1-7 16,-2-1 0-16,-1 5-1 0,0-3-5 15,-1 5-15-15,-3 5-4 0,0 4-2 0,-2 4-3 16,-1 3 10-16,-5 12-8 0,-14 18 1 0,0 11 6 15,8 3-5-15,5-6 5 0,7 0 3 0,3 3-2 16,5-1-1-16,3-2 2 0,5 1 1 16,5-3-7-16,6-5 8 0,3-8-4 0,3-6-1 15,7-3 5-15,-1-4-6 0,2-4 2 0,1-3-1 16,2-3-4-16,3-4 1 0,0-5-1 0,0-3 1 16,0-1-1-16,-5-2 2 0,-2-4 2 0,-7 2 0 15,1-5 3-15,-6 4-2 0,1-4 2 0,-4 0 3 16,-1-3-4-16,-1 0 5 0,-1 0-2 15,-3 0 3-15,0-1-2 0,-1 2 6 0,1-1-2 16,-6 2-3-16,2 0 10 0,-1 4-9 0,-2 2 5 16,-1 1 0-16,0 3-2 0,-1-1 5 15,-1 4-2-15,1 1-3 0,1 1-6 16,-2 2-5-16,2 0-12 0,-1 3-6 0,0 1 8 0,-1 3-6 16,-6 9 11-16,2 3 7 0,0 3-9 0,1 3 8 15,2 2 0-15,2 2 0 0,3-3 1 16,2 1 1-16,2 2-1 0,3-6 0 15,2 0 3-15,3-3-7 0,2 0 0 0,4-3 3 0,0-2-10 16,4-3 12-16,-3-4-2 0,2-1-1 16,0-6 3-16,-2-1-5 0,-1-1 2 0,0-3-1 15,0-2 2-15,-2 1-1 0,-3-3 0 0,3-1 0 16,-5-1-3-16,2 2 5 0,-1-5-1 0,-1 2 2 16,-1-1 5-16,1 0-7 0,-2 0 4 15,-1 1-1-15,-2-2-2 0,-4 2 1 0,2-3-3 16,-3 3 4-16,5-3-4 0,-6-1 3 0,1 2 0 15,0-2 0-15,-1 4 5 0,0 0-7 16,-2 4 3-16,0-2-2 0,1 2-2 16,-1 2 5-16,0-1-3 0,0 1 1 0,0 0-2 0,0 3 1 15,0 2 0-15,0-3-2 0,-1 1 6 0,1 0-8 16,0 2 2-16,0 0 4 0,-1 0-7 0,1 0 5 16,1 0-5-16,-1-1 0 0,0 1 2 0,-1 0 3 15,1 0 1-15,1 0-1 0,-1-1 0 16,0 0-3-16,0 1 1 0,0-1 1 0,0 1-4 15,0-2 7-15,0 0-5 0,0 1-2 0,0 0 5 16,0 0-4-16,1 1 4 0,-1-2-1 0,1 1 2 16,-1 0-4-16,0 0 1 0,1 1-2 15,-1 0-3-15,0 0 5 0,0-2-2 0,0 1 0 16,2-1 8-16,-1 1-8 0,1-2 2 0,0 0 2 16,-1-2-4-16,4-1 4 0,-1 0-2 0,-2 1 0 15,5-4 0-15,-4 0 2 0,4-4-1 16,-3-1-3-16,4-4 4 0,-3 2-5 0,1-5 2 15,2-4 2-15,1-6-5 0,-6 16 9 16,1-5-6-16,1-3 4 0,1-5-6 0,-1-3 1 16,4-4 3-16,-2-2-6 0,0-4 8 0,0 0-9 15,-2-1 3-15,1 3 3 0,-4 2-2 0,1 3 6 16,-1 0-4-16,-4 5 6 0,2 3-6 16,-3 2 9-16,2 3 3 0,0 3-6 0,-1 3 13 15,-2 2-10-15,3 6-1 0,-2-2 1 0,2 5-14 0,0 1-4 16,-1 3-5-16,-3 4 2 0,2 4 4 15,-6 3 11-15,-2 5 7 0,-1 6-7 0,-4 4 9 16,2 6-12-16,-5 7 3 0,4 0 5 0,0 6-8 16,3 2 13-16,2 0-4 0,-6 50-2 15,11-13 1-15,5-10-3 0,3-18 1 0,2-6 3 16,1-2-1-16,4-3-2 0,-1 0 1 0,0-2 2 16,3-2-3-16,0-3 5 0,4-5-4 0,-3-4-3 15,6-5 4-15,-6-2-3 0,5-3 1 16,0-3-2-16,2-1-6 0,2-4-8 0,1-3-22 15,5-3-33-15,3-4-60 0,1-4-126 0,2-4-494 16,2-5-963-16</inkml:trace>
  <inkml:trace contextRef="#ctx0" brushRef="#br0" timeOffset="7242.7287">14194 986 2219 0,'-1'-1'306'0,"1"-3"-94"0,0 1-55 0,0 2-36 15,0-2-35-15,0 3-30 0,-1 0-29 0,1 3-38 16,0-3-24-16,0 3-4 0,0 1 3 0,0 2-18 16,-2 5-101-16,-3 2-420 0,0 3-1058 0</inkml:trace>
  <inkml:trace contextRef="#ctx0" brushRef="#br0" timeOffset="8363.6885">1306 2303 1 0,'1'-1'0'0,"2"0"374"0,0-1-30 0,-2 2-84 16,1-1-71-16,0 1-25 0,3 0-31 0,-1-3-20 15,4 2-18-15,1-2-18 0,2 2-9 0,0 0-16 16,0 1-9-16,4 0-3 0,-1 1-1 0,-2-1 0 15,5 1-3-15,-2 1 1 0,5-1 2 16,2 1 0-16,2 0-2 0,0-1 3 0,5 2-3 16,1-2-3-16,1 0-4 0,4 0-6 15,1 1-5-15,-1 1-1 0,2-1 2 16,4-1 1-16,0 0 0 0,6 0-1 0,-3 2-1 0,6-1-1 16,0 1 7-16,3-2-4 0,7 1 0 0,-1 2 1 15,3-2-3-15,0 3 5 0,5-3 1 0,1 2-1 16,8-2-5-16,0-1-1 0,5 2-1 0,6-3-1 15,1 1 5-15,2-1-2 0,4 0-2 16,-1 0 0-16,1 0-3 0,6 0 2 0,0-1 2 16,5-2-2-16,0 2 0 0,5 0-2 0,1 0-1 15,-1-2 3-15,3 1 3 0,2-1-1 16,5 0-1-16,1 1-4 0,3-1-4 0,1 1 0 16,-2 0 1-16,2-1-2 0,0 1 4 0,5-2-3 15,3 2 1-15,-1-1 3 0,2 0 2 0,6 0-3 16,0-2-1-16,0 2-4 0,2-2-4 15,0 2 4-15,-2-3 3 0,4 1-1 0,0-1 4 16,-1 0-3-16,1-1-1 0,-2 2 0 0,1-1-2 16,-1 1 4-16,0-3 0 0,-1 2 0 0,-4-1-3 15,1 0 1-15,-2 3 2 0,3-1-1 0,0 2 1 16,-3 0-2-16,-2 0-4 0,3 2 2 16,0-2-2-16,3 0 2 0,0 0-1 15,-4 1-2-15,4 0-1 0,0 1 3 0,0-2 3 0,2 1 1 16,0-1 1-16,-3 1-4 0,2-2-3 15,0 2 1-15,-3 0-1 0,3-1 2 0,-4 1 1 16,0 0-1-16,-4 0-1 0,2 1 3 0,-1 1-1 16,-3 0-1-16,-3 0 7 0,3 0-4 0,-4-1-2 15,-1 1 2-15,0-1-5 0,-2 0 4 16,-6 0 1-16,3-2-1 0,0-1 2 0,-3 1 0 16,1 0-1-16,-1 0 2 0,-6 1 0 0,1-2-3 15,0-1-2-15,-3-1-1 0,2 3-2 0,-5 1 2 16,-1-2 1-16,-5 1-2 0,-6-1 0 15,-1 3-2-15,-6-3 1 0,-1 1 2 0,-8 2 2 16,-4-1-1-16,-8-1-2 0,-9 1 2 0,-2 0-4 16,-13-1 4-16,-5 1 1 0,-12-1-2 0,-1-2 4 15,-11 2 1-15,-4 1 2 0,-6 1 6 0,-1 1 4 16,-3 0 0-16,-3-2-2 0,3 2-7 0,0 0-6 16,-2 0-1-16,2 0 1 0,-1 0 0 15,1 0 3-15,-1-1-4 0,1 0-3 0,0-1-3 16,-1 1-4-16,0-3 3 0,0 2-1 0,0-3-4 15,-3 2-1-15,3 1-5 0,0 1-7 16,1 0-10-16,0 1-16 0,-1-2-30 0,-1 0-38 16,-3 0-70-16,2 1-169 0,-4-3-701 0,2-3-657 15</inkml:trace>
  <inkml:trace contextRef="#ctx0" brushRef="#br0" timeOffset="8861.0669">14913 587 1084 0,'-3'-4'281'0,"-3"-1"0"0,2 1-48 0,-3-3-27 16,-2 2-38-16,2-1-43 0,0 3-57 15,-4 2-27-15,1 4-8 0,-1 1 0 0,-5 4 16 16,-2 4 6-16,2 6 1 0,-3 3-2 0,-1 5 8 15,-1 4 4-15,2 4-1 0,-2 7-6 16,-10 31-14-16,5-3-4 0,12-10-4 0,5-13-1 16,5-1-3-16,1 0-8 0,6-2-2 0,0-1-8 15,0 1 2-15,5 1-2 0,-3-3-1 0,1-2 5 16,1-4-4-16,-2 0-3 0,2-5 1 0,-3 0-7 16,1-3 0-16,-3-4 0 0,-2 0-3 15,-1-4-1-15,-3 3-2 0,-1-1 2 0,-5-3-2 0,0 0 2 16,-1-3-10-16,-8-1-10 0,0-1-14 15,-3-4-22-15,-2 1-15 0,-4-6-25 0,-2-1-39 16,-1-4-42-16,-1-4-91 0,-4-1-173 0,2-5-407 16,-5-1-425-16</inkml:trace>
  <inkml:trace contextRef="#ctx0" brushRef="#br0" timeOffset="9292.8914">14597 1189 1 0,'36'-18'0'16,"12"-6"530"-16,14-3-49 0,-11 3-52 16,-6 6-85-16,-11 2-83 0,-6 3-56 0,-7 2-32 15,-9 3-27-15,-2 0-21 0,-3 5-25 0,-4 0-30 16,-3 3-27-16,-1 1-32 0,-2 1-17 16,-2 3-1-16,0 3 1 0,-5 5 17 0,-7 4 5 15,-1 2-5-15,0 0 2 0,3 1-7 0,-2-1-1 16,6-3-2-16,5 3 0 0,1-1 2 0,6-2 1 15,7 3 9-15,3-1 1 0,9-1 9 16,0-2 4-16,10 0-5 0,1-3 0 0,6-1-7 16,4 1-7-16,0 0-7 0,0 1 3 0,0 2-4 15,-8 1 1-15,-1 2 3 0,-4 1-7 0,-5 0 4 16,-5 1-3-16,0 1 2 0,-8-4 0 0,-2 1-3 16,-4 1 1-16,-4-2-3 0,0-3 3 15,-2-2 2-15,-4-3 2 0,2-3 6 0,-4 1 0 16,-2-3 11-16,-1-3 5 0,0-3 3 0,-1-3 6 15,-2-3-6-15,1-1-2 0,3-2-1 0,0-3-8 16,-2-3 1-16,4-2-8 0,0-3-3 0,5 0-3 16,2-4-5-16,2 0 2 0,6-2-3 15,3-3 0-15,6-3-7 0,4 2-4 0,7-3-3 16,3 3-7-16,2 2 3 0,7 3-9 0,0 5-13 16,-3 3-16-16,2 6-37 0,0 2-65 0,-3 3-125 15,-2 2-383-15,4 1-926 0</inkml:trace>
  <inkml:trace contextRef="#ctx0" brushRef="#br0" timeOffset="9662.2764">16711 858 1486 0,'-3'-7'404'0,"-4"0"-122"16,1-2-34-16,0 0-64 0,-1 1-19 0,-3 0-43 16,5 1-41-16,-1 5-43 0,4 1-22 0,-2 3-6 15,0 4-1-15,1 6 16 0,-6 13 3 16,-1 7 0-16,1 6 3 0,1-4-11 0,5 8-1 15,-4 1 0-15,3 5-3 0,-3 3-1 0,5 3-4 16,2 0-1-16,1-4-5 0,3-5 1 0,2-7-4 16,3-3-3-16,0-7-4 0,-1-1-8 15,-3-5-11-15,0-3-18 0,-1-3-24 0,-3-3-23 16,0-5-26-16,-1-4-35 0,0 0-11 0,-2-5-64 16,1-4-186-16,-4-4-347 0,0-3-163 15,-3-4 623-15</inkml:trace>
  <inkml:trace contextRef="#ctx0" brushRef="#br0" timeOffset="9881.9305">16571 1284 1 0,'8'-15'658'0,"3"-7"-116"0,5-4-118 16,1 3-108-16,4 3-63 0,3 0-41 0,1 2-32 0,3 1-26 15,1 3-30-15,1 2-30 0,-1 4-26 16,-4 2-16-16,0 5-20 0,-4 4-8 0,0 4-9 16,-4 6-8-16,1 2 5 0,-5 4-4 0,0 4 3 15,-4 3 2-15,-1 5-2 0,0 0 2 16,-3-1-2-16,-2 2 1 0,-2-6-2 0,0 0-3 15,0-3 3-15,-1-2-6 0,0-6 3 0,-1-2-2 16,0-4-3-16,0-1 4 0,0-2-6 0,0-2 1 16,1-2-5-16,-1-2-7 0,1-1-14 15,0 0-31-15,-2-4-69 0,4-3-101 0,-1-3-185 0,0-4-409 16,0-5-738-16</inkml:trace>
  <inkml:trace contextRef="#ctx0" brushRef="#br0" timeOffset="10009.0321">16890 737 1 0,'5'-2'0'15,"-3"1"0"-15,4 1 0 0,1 1 0 0,-1 4 0 16,5-1 0-16</inkml:trace>
  <inkml:trace contextRef="#ctx0" brushRef="#br0" timeOffset="10936.4249">17343 1095 855 0,'2'0'476'16,"1"-3"-63"-16,0 2-158 0,2 1-65 0,0-1-11 16,-1 1-44-16,2 1-34 0,1 3-44 0,1 1-7 15,2 3-5-15,2 5 0 0,0 2 8 16,-1 4-9-16,-1 6-5 0,2 0-7 0,-4 5-10 15,-5 0-1-15,2 1-6 0,-3-1-2 0,-1-1-4 16,-1-4 1-16,-1-1 0 0,-1-2-2 0,-2-3 5 16,3 0-7-16,-2 0-1 0,-4-6 1 0,4 3-3 15,-4-8 3-15,4 0-2 0,2-4 3 0,-2-4 4 16,3 1 15-16,-1-2 14 0,2 0 0 16,-1-3-1-16,0-4-23 0,0-1-11 0,-1-4-2 15,1 1-8-15,0-3 7 0,-2 0-2 0,2-3-1 16,0 0-1-16,2 0 2 0,2 1 0 15,-1-1-1-15,3 1 5 0,-2 2-4 0,2-3-2 16,0 3 2-16,3-2-4 0,1 1 3 0,1-1-1 16,1 1 0-16,4-2 2 0,-1 3-1 0,2 1 3 15,3 0-2-15,-3 3-3 0,0 2 4 16,0 2-4-16,1 1 3 0,-2 1 0 0,0 3 0 16,-4-1-4-16,4 3 1 0,-5 2 3 0,0 1-4 15,0 2 6-15,-1 0-2 0,1 1-2 0,-4 0 0 16,-1 0-2-16,1 4 0 0,1-1 2 15,-4 3 3-15,2-2 0 0,-3 1-2 0,0 0 3 0,0-1-4 16,-1 3 2-16,0-3 2 0,0 1-1 16,-1 0 1-16,1-2-3 0,-2 1 1 0,0-2-3 15,-2 2 2-15,1-2 0 0,-1 0 0 0,0-1 4 16,-2 1-4-16,0 1 2 0,2-2 1 0,-2 0-4 16,0-2 3-16,4 0-4 0,-1-3 0 15,1 0-1-15,0-2 5 0,1-2 1 0,0-1-3 16,4-3 2-16,0 0-5 0,4-1 0 15,4-5 5-15,0 3-6 0,-2-3 5 16,0-2-2-16,1 1-2 0,0-3 5 0,1-2-2 0,4 1-1 16,-4-1 2-16,3 3-1 0,-2-2-1 15,-1 6 2-15,-1 0-1 0,-2 2-3 0,3 0 2 16,-3 4-4-16,-1 1-5 0,0 0 2 0,3 6-5 16,-3 0 1-16,2 4 1 0,1 3 2 0,3 0 1 15,0 5 5-15,-2-2 2 0,4 2 0 0,-5 0 4 16,3 0-1-16,-1-1-1 0,4-1 3 15,0 0-5-15,3-2 4 0,2-1 0 0,1-2-2 16,2-2 2-16,3-2-2 0,0-2 2 0,0-3-1 16,1-1 4-16,-3-4-2 0,3 0-3 0,-2-3 3 15,-2-2-4-15,1 0 2 0,-4-1 4 0,3-2-2 16,-3 0 2-16,-1-3-1 0,-1 2 2 0,0-3-2 16,-2 2 6-16,-5 0 2 0,-2 0-1 15,-3 5 6-15,-5-1-3 0,0 4 6 0,-2 2 5 16,-4 1-4-16,-2 1-1 0,0 2-7 0,-4 1-4 15,-5 1-5-15,-6 4-1 0,-8 4 3 0,-1 4-5 16,-3 0 7-16,4 3-3 0,-1 3 1 16,5 0 5-16,2 2-4 0,5 0 2 0,3 2-3 15,4 2-1-15,3-2 0 0,6 2 3 0,1 2-3 16,4-3 2-16,6-3 3 0,1 1-4 16,6 0 3-16,2-2-3 0,3 1-3 0,9-3-5 15,-1-1-22-15,1 1-32 0,2-4-63 0,-1 1-148 16,0-3-668-16,-1-3-748 0</inkml:trace>
  <inkml:trace contextRef="#ctx0" brushRef="#br0" timeOffset="12278.7435">19938 879 990 0,'-3'-1'301'0,"2"0"18"0,-3 0-85 16,4 1-76-16,0 0-36 0,0 1-55 0,0-1-27 15,-1 1-4-15,0 4 5 0,-1-2 9 0,1 3 2 16,1-1-6-16,0 1-2 0,1 0 2 0,3 1 7 16,0-4 5-16,1 1 5 0,5 0 1 15,1-1-1-15,4-1-11 0,4-3-12 0,2-3-11 16,5 0-11-16,1-2-1 0,-2-1 3 0,1-4-1 15,-2 1 4-15,-11 2 4 0,-1-2-2 16,-2-1-2-16,2-2-6 0,-2-2-2 0,0-2-3 16,-1-2-7-16,-1-3 3 0,-5 0-3 15,0 1-2-15,-5 0 3 0,0 2-4 0,-6 2-8 16,-2 1 1-16,-3 3-2 0,-5 2-3 0,-3 5 8 16,-5 2-1-16,-4 4-1 0,-2 4 7 0,-4 4-10 15,-4 7 9-15,-1 3 7 0,-2 4-2 0,1 6 7 16,-2 8-8-16,-28 30-3 0,20-1-1 0,17-6 1 15,19-12 3-15,7 1 2 0,9 1-1 0,8-2 1 16,10 1 2-16,5-2 1 0,9-3 3 16,9-7 1-16,5-7-1 0,8-5-3 0,1-8-5 15,1-2 0-15,-2-7-1 0,-1-3-1 0,-2-4 0 16,-5-6-3-16,-1-2 1 0,-6-4 1 16,-1-1 1-16,-4-5 1 0,-3-1-2 0,-5-4-1 15,-3-5-4-15,-6 2 4 0,-1-3 1 0,-3 0-1 16,-6 2 3-16,-2 6-3 0,-5 3-1 15,-3 2 3-15,-3 5 0 0,-1 1-2 0,-6 1-3 0,0 3-6 16,-5 0-3-16,-7 6 0 0,-1 2 3 0,-1 6 2 16,-1 3 3-16,4 1 0 0,1 2-1 15,4 5 3-15,4-1-2 0,4 4 2 16,5 1 1-16,5 1-3 0,2 1-3 0,4-1 3 0,6-2 1 16,4-1 3-16,5-4 7 0,3-1-7 0,5-3-1 15,2-3-1-15,1-5-2 0,-1-1 3 16,0 0-2-16,-3-4 0 0,-4 0-6 0,-1-2 3 15,-7 0 2-15,-1 0 0 0,-3-1 6 0,-2 0-3 16,-5-3 0-16,4 2 2 0,-5-3-3 0,2 1 0 16,-3 1 4-16,2-1-6 0,-3-2 1 15,0 0 1-15,1 0-2 0,-2 0 5 0,0 2 3 16,0 0-5-16,-2 1-1 0,1 0-1 0,0 3-5 16,1 0 3-16,-2 2-3 0,2 0-14 15,-2 2-3-15,2 0-6 0,-2 4 1 0,-1 3 13 16,0 2 9-16,2 3 2 0,1 0 2 0,2 0 0 15,5 1-5-15,2-2 5 0,3 3 3 16,0-3-2-16,7-3 3 0,0-2-2 0,6-2-2 16,1-2 1-16,1-3 2 0,2-3-4 0,-2-2 3 15,3-3-2-15,0-3-5 0,-2-1 8 0,-2-3 0 16,0-3 1-16,-1-2 5 0,1-3-6 0,-4 1-1 16,2-6 1-16,0 0-1 0,-1-4 2 0,2 2 0 15,-5 2-1-15,2 3-4 0,-7 6 6 0,-2 5 3 16,-6 3 2-16,0 6 8 0,-5 1-9 15,-1 2-7-15,-2 1-15 0,1 2-5 16,-2 3 3-16,-4 2 4 0,3 7 11 0,-5 4 4 0,1 4 0 16,-4 3 2-16,2 2 1 0,2 0 3 15,1 0-5-15,4 3-5 0,3-2 3 0,5 1-3 16,5 0 3-16,2-2 2 0,6-5-3 0,3-5-3 16,6-3-1-16,-2-7-2 0,3-3 0 15,0-5 2-15,-1-5-1 0,1-4-3 0,1-4 1 16,-4-1 0-16,4-5 4 0,-2-2 6 0,-2-2 0 15,-1-4-1-15,0-4-3 0,1-2 0 0,2-5 1 16,-3 0 4-16,3-2-1 0,-2-1 1 16,-2 1 1-16,-3 3-3 0,-1 0 7 0,-5 5 5 15,1 0 10-15,-6 8 11 0,-6 16 10 0,2-4 3 0,-5 5 6 16,3 0-2-16,-2 2-17 0,-1 1-13 16,-1 1-22-16,1 1-19 0,-1 3 3 15,-2 6-2-15,-3 9 10 0,1 10 12 0,-4 8 0 0,0 2 1 16,4 3-1-16,-3 4 1 0,3 1-1 15,-3 1 0-15,4 1-1 0,-5 4-4 0,0 1 3 16,-3 1 1-16,1-2 3 0,4-7 2 0,1-8-6 16,4-2-2-16,0-6-3 0,1-3-6 0,-1 0-6 15,-2-3-14-15,1-3-20 0,2-3-28 16,0-5-28-16,0 1-27 0,2-4-37 0,-2-4-23 16,3-3-126-16,-2-3-422 0,2-6-756 0</inkml:trace>
  <inkml:trace contextRef="#ctx0" brushRef="#br0" timeOffset="12569.6015">21663 1217 634 0,'0'-8'805'0,"-1"0"-374"16,4-1-152-16,3 2-101 0,4 5-44 0,1-1-13 16,9-1-8-16,3-1-13 0,8 3-13 0,5 1-18 15,7-2-10-15,5 7-6 0,-1-4-6 0,0 0-7 16,-5 1-5-16,-2-3-5 0,-1 2 0 0,-4 0 3 15,-6-3 0-15,0 6-3 0,-5-7 1 16,-6 3-5-16,0 0-1 0,-4-2-3 16,0 1 0-16,-4-2 0 0,-1 2-1 0,-2-2 1 15,-1 2-3-15,-4 1 1 0,-1-2 1 0,1 2-5 16,0 0 1-16,-2-1-9 0,0 2-2 0,-2 0-3 16,2 2-3-16,-2-2-4 0,2 0-12 0,-1 0-6 15,0 0-13-15,1 3-7 0,-2 1-25 16,1 4-54-16,-4 0-77 0,1 3-193 0,2-1-678 15,-3 2-577-15</inkml:trace>
  <inkml:trace contextRef="#ctx0" brushRef="#br0" timeOffset="13140.8976">23320 616 1 0,'3'-4'133'15,"-1"-3"502"-15,1-1-65 0,3-1-139 0,-2-2-49 16,3 1-77-16,-3 1-83 0,3 2-69 0,-4 0-66 16,3 4-53-16,-3 1-32 0,-2 3-9 0,0 3 12 15,-2 4 20-15,0 5 10 0,-2 5 16 0,-4 5 2 16,3 7 2-16,-5 6 1 0,-5 10-14 16,-11 35-7-16,-2-4-14 0,5-11-4 0,4-16 2 15,2 0-1-15,-3 0 1 0,1 4-4 16,2-1-5-16,0-1-1 0,3-2 1 0,3-5-1 15,2-4 2-15,0-8-1 0,3 0-2 0,0-5-3 16,4-4-4-16,-1-2-1 0,1-4-6 0,1-1-13 16,-1-3-17-16,1-5-31 0,0-3-18 0,0-5-1 15,0-2-27-15,-3-4-61 0,1-3-112 16,1-5-187-16,0-2-247 0,-2-4-177 0,-3-3 373 16</inkml:trace>
  <inkml:trace contextRef="#ctx0" brushRef="#br0" timeOffset="15622.7852">23048 1146 1 0,'6'-22'71'0,"3"-6"444"0,4-6-74 0,5 5-84 16,3 6-58-16,5 3-41 0,4 1-34 0,4 3-53 16,0 0-24-16,4 3-37 0,3 4-35 0,-1 4-14 15,1 2-26-15,-5 4-14 0,-6 5-12 16,-6 2-5-16,-3 6-6 0,-2 6 4 0,-1 2-1 16,-4 5 2-16,-4 3 4 0,2 2-3 0,-4 5 3 15,-5 3 2-15,0 1 2 0,-6 2 2 0,1-4 0 16,-1-3 1-16,-4-5-5 0,-2-5-1 15,4-6 2-15,-2-4-3 0,-1-2 3 0,2-3-4 16,-3-4 2-16,2-1 2 0,4-3 2 0,1 0 8 16,2-3 11-16,0-1 19 0,1-1 4 0,2-2-12 15,3-5-19-15,7-5-28 0,5-6-10 0,7 0-2 16,8-5 1-16,5 1 3 0,10 0-1 16,-3-4 5-16,6 1 1 0,-1-2 4 0,0 2-1 15,-2 2 2-15,-7 4 4 0,-3 5-2 0,-7-2 7 16,-6 5 1-16,-4 0 2 0,-3 1 11 0,-5 4 3 15,-3-1 8-15,-1 2 8 0,-7 2 0 16,-2 3-9-16,0 2-10 0,-1 1-16 0,0 0-17 16,-2 2 2-16,-4 2-1 0,-4 4 5 0,-9 2 11 15,-2 4-1-15,-4 2 3 0,3-1-2 16,0 2-1-16,4 0-1 0,0 3-2 0,8 0 2 16,1 1-2-16,3 2 1 0,7-3 1 0,7 0-2 15,3-2 4-15,1-1-3 0,8-2 3 16,-1-5 1-16,4 0 4 0,2-6 3 0,6-2-2 0,-2 0 2 15,1-3-8-15,-1-3 7 0,-5-1 0 16,-2-5-2-16,-3 1 8 0,-2-2-6 0,0-3 2 16,-3-1 0-16,-1-2-3 0,2-2 0 0,-3 0-2 15,-1-2-1-15,1 1-2 0,-2 0 1 0,-4-1 0 16,1 4-2-16,-3-1 7 0,-2 2-6 0,-1 5 2 16,0-1 3-16,-1 4-10 0,0 1 8 15,-1 1-5-15,0 1-1 0,-1 4-6 0,1 0-7 16,2 0-5-16,-2 3-6 0,-2-1 6 0,-1 8-2 15,-4 2 8-15,2 5 5 0,3 3-4 16,3 3 10-16,3 2-2 0,6 3 2 0,4 1 4 16,7-1-4-16,4 1 0 0,6-4 0 0,5-3 4 15,3-2-6-15,3-3 1 0,0-2-1 0,1-6-4 16,1-3 7-16,-1-2-2 0,-2-5 1 16,-1-2 2-16,-4 0-3 0,-3-3 4 0,-1-3-1 15,-2-2 3-15,-6-2-2 0,0 0 1 0,-3-3 5 16,-2-1-7-16,-4 0 7 0,-4-1-1 15,0 2-2-15,-6-2 8 0,1 3-8 0,-2-1 4 16,-2 0-1-16,-3 1-1 0,0 2-2 0,0-2 2 16,-3 3-2-16,1 1-4 0,-2 0 4 0,-2 1-1 15,-1 2-3-15,1 1 3 0,-2-1-8 0,0 5 1 16,-4 0-3-16,0 3-4 0,-2 1 4 0,0 3-4 16,0 0 4-16,0 4-7 0,1 1 7 15,4-1 3-15,-3 2-6 0,7-1 11 0,1 5-11 16,1-1 2-16,2 1 1 0,-2 2-2 0,5-2 4 15,1 1-1-15,1-1-1 0,2-1 0 0,3-3 2 16,1 1 2-16,-2-4 2 0,5 0 7 16,6-1-7-16,-3 0 2 0,4-3 0 0,2 0-8 15,-1-2 8-15,3-1 0 0,-1-3-1 0,3 1 5 16,-2-3-5-16,2 1 1 0,-3-5 1 16,1 0 3-16,-1-3-1 0,-1-2-3 0,1-2 4 15,1-2-11-15,0-4 7 0,1 0-2 0,1-5-2 16,1 0 5-16,0-2-5 0,5-1 4 0,-2-3-4 15,-3-3-2-15,-3-2-1 0,0 0-1 16,-8 18 10-16,-2-4-2 0,-1-1 3 0,2-2-1 16,-4 2-11-16,1-7 5 0,-3 4-3 0,2-1 1 15,-5 1 5-15,-2 3 1 0,-2 1-5 0,0 2-1 16,-1 3 3-16,-4 2-10 0,4 0 14 0,-3 2-2 16,2 1-7-16,0 0 8 0,1 1-10 15,-1 2 4-15,1-1 7 0,1 1-8 0,1-1 4 16,0 2 0-16,1 0-4 0,2 1-1 0,0-1 7 15,-1 0 0-15,0 0-3 0,1 0 12 0,0 4-19 16,0-1 5-16,-2-1 3 0,2 3-10 0,0 0 14 16,-2 1-6-16,0 1 1 0,0 0-2 15,-1-1 4-15,1 2-2 0,-1 1-4 16,0 0 13-16,0 1-12 0,0-2 3 0,0 2 2 0,-1 0-15 16,1-1 7-16,0 1 4 0,0 1-5 15,0-1 9-15,0 0 0 0,0 2-6 0,0-2-1 0,0 0 5 16,0 0-10-16,0 0-7 0,0 1-1 15,0-1-8-15,0 1 11 0,-1 0 6 0,1 3 1 16,-1 0 8-16,0 1-1 0,-2 2 2 16,0 6 5-16,0-2-1 0,-2 5-3 0,1 3-4 15,-4 3 5-15,1 2-7 0,-3 5 13 0,0 2 0 16,-1 3-6-16,-4 3 11 0,2 5-10 0,-4 9-4 16,-12 35 0-16,6-10-3 0,9-15 2 0,9-20 2 15,3-3 3-15,1-5-2 0,3-3 3 16,1-2 0-16,3-2-2 0,1-4 3 0,3-2-4 15,3 1 4-15,-1-4 3 0,4 0-3 0,4-6 4 16,2-5 1-16,6 2 0 0,3-7-2 0,5-1 1 16,0-3-3-16,1-6-3 15,0 0 2-15,-3-5-4 0,-1 1 0 0,1-3 2 0,-4-3-3 16,-2 2 3-16,-1-1-1 0,-6-1-2 0,-4 1 0 16,-4 2 4-16,-3 2 2 0,-4-1-2 0,-2 3 4 15,-4 0-7-15,0 3 0 0,-3 0 1 16,-2 1-4-16,0 4 3 0,-3-1-7 0,-3 2-1 15,-4 0 0-15,-3 4 0 0,-6 4 3 0,0 0 1 16,-5 3-2-16,-1 2 0 0,6 1-2 0,0 2 1 16,8 2-2-16,-2 2 4 0,10 0-1 15,-2 2-2-15,7 0 1 0,4 1 1 0,6 2 0 16,4-2 1-16,10 0 2 0,4-2 0 0,11-3-2 16,2 0 0-16,4-6-2 0,1 1 3 15,-2-6 2-15,2-6-3 0,-2-2 3 0,0-4-4 0,-2-1 3 16,-1-5 1-16,-4 2 2 0,-2-5-2 15,1-2-2-15,-1 0 2 0,-2-4-2 0,-1 4 2 16,-5-2 2-16,-1 2-2 0,-2 0 3 0,-5 0-4 16,-3 3 5-16,-3 0-2 0,-5 5 3 15,-2-3 1-15,-3 2-1 0,-1 1-1 0,-2 1-2 16,-1 2-1-16,-2 2 0 0,-1 2-3 0,-4 3-2 16,0 2 0-16,-4 3 1 0,-8 2 3 15,0 5 0-15,-3 1 3 0,2 4-7 0,2 1 4 16,-2-3-1-16,5 5-3 0,5 1 8 0,2 0-4 15,5 0 0-15,4 0 0 0,3 1-2 0,1 0 4 16,2 2-1-16,5-2 2 0,4-1-3 0,3-1-1 16,4-5 1-16,3 1 0 0,2-1 6 15,1-6-2-15,2-2 0 0,-2-5-3 0,1-1 0 16,-3-4 0-16,1 0 2 0,0-3-2 0,0-3 1 16,1 0 0-16,-3-5-4 0,3 1 1 15,-3-2 3-15,-1 0-2 0,-6 3 2 0,0-7 0 0,-2 1-4 16,-5 0 2-16,1-3 0 0,-3 0 0 15,0 0-2-15,-4-3 0 0,-1 1-2 0,-1 0 3 16,-1 4 1-16,-2 1 0 0,-2 1 0 0,3 1 0 16,-3 2 0-16,0 4 0 0,2 3-1 0,2 3 4 15,0 2-5-15,1 1-4 0,1 4-6 16,2-2-6-16,2 4 4 0,2 2 5 0,6 3 3 16,4 5 4-16,4 3 1 0,6 0 1 0,5 3 3 15,4-1 1-15,0 0-2 0,0-4-1 16,-1-2-4-16,0-2-2 0,1-2 4 0,-4-3 3 15,2-3 2-15,-7-3 1 0,2-1-5 0,-7-6 0 16,2-3 0-16,-5-1 4 0,0-1-1 0,0-3 0 16,0-1 0-16,-2-5-2 0,0-1 4 15,-3-2-1-15,-7 13 7 0,1-7-2 0,2 0-5 16,-2-5 1-16,2 0-7 0,-3-5 1 0,2 2 3 16,0-5-4-16,-3 3 4 0,-1 1-6 0,0 3 1 15,-4 3 9-15,0 4-7 0,0 3 6 0,-2 3-7 16,0 4-10-16,0 1 4 0,-7 7 0 15,0 5 7-15,-5 4 3 0,-2 3 3 0,-2 6-3 16,-4 5 1-16,-3 6 1 0,-22 36-3 0,6 1 0 16,8-2-4-16,4-9-1 0,6-5 2 0,3-1 2 15,4 0 3-15,0-4-1 0,5 3 0 16,1-6-1-16,5-2-2 0,4-2 3 0,1-7 3 16,8-5-2-16,-1-4-1 0,4-3-1 15,2-5-3-15,0-5 5 0,5-3 2 0,1-2 2 0,5-5 6 16,2-5-3-16,6-2-5 0,-1-2-2 15,8-5-1-15,-2 1 1 0,1-6 2 0,-2-1-3 16,3-5-2-16,-1-3-2 0,-2-4 2 0,3-3 2 16,0-4 5-16,-4-1-4 0,-1 0-2 15,-5-3-1-15,-4 0-5 0,-10 2 4 0,-1 1 0 16,-10 1-3-16,-4 24 8 0,-2-4-1 0,-2 1-1 16,0-1 2-16,-7 3-3 0,1-3-2 0,-2 4-3 15,-5 2-1-15,-1 0-7 0,0 5 9 0,-4 4 5 16,5 4-6-16,-4 4 8 0,0 5-7 15,-17 20-5-15,3 9 6 0,7 4-1 0,4 1-1 16,6-3 6-16,-3 4 0 0,3 1-5 0,1 1 7 16,-2 3 0-16,-1 2 0 0,0 2 3 0,1 1-5 15,-1-3-1-15,3-1 4 0,-2 1 2 16,2-1-1-16,0 1 1 0,1 1-6 0,0-2-4 16,4 1 3-16,2-1 0 0,-3-1 1 0,3-2 4 15,0-1-4-15,2-2-1 0,-1 0 0 0,1 0 0 16,-1-3 0-16,1-2 4 0,1-5-4 0,-1-6-3 15,5 1 2-15,-2-3 0 0,0-3 2 16,4-3 4-16,-2 0-4 0,4-2-1 0,0 1-2 16,-1-2-5-16,0 2-13 0,0-2-30 0,2 0-63 15,-2-1-126-15,3 3-821 0,1-4-694 16</inkml:trace>
  <inkml:trace contextRef="#ctx0" brushRef="#br0" timeOffset="29815.8764">2169 2891 1 0,'1'-3'0'0,"2"-2"0"16,0-1 74-16,-2 0 261 0,0 2-51 0,0-1-24 16,-1 0-16-16,1 0-29 0,0 2-28 0,1-1-21 15,0 2-22-15,-2 0-12 0,1-1-12 16,-1 0-7-16,1-1-13 0,-1 3-10 0,0-1-9 16,0 2-13-16,0 0-13 0,0 0-14 0,0 2-14 15,0-2-12-15,0 0-7 0,0 1-4 0,-1-1-1 16,0 1-2-16,1-1-2 0,0 0-2 15,0 3 0-15,-2-2 3 0,2 1 2 0,-2 2 4 16,1 0 3-16,0 2-3 0,1 2 0 0,-1 1 0 16,0 2 0-16,-1 0 3 0,-3 2 3 0,4 2 3 15,-2 3 5-15,-3 3 2 0,2-1-1 0,-2 0-3 16,5-2-7-16,-1-1-5 0,0 2-1 16,0 0-1-16,1 1 0 0,-2 1 2 0,3-1-3 15,4-1 0-15,-1 0-2 0,-1-2 1 0,2-1 2 16,1 0 2-16,1-1-1 0,0-3-3 0,3 1 0 15,-2-1-1-15,0-3 3 0,4 0 3 16,-1-2-1-16,1-2 0 0,4 0 3 0,-1-3-2 16,3-1 4-16,-1-2 2 0,0-1-1 0,2-5 2 15,1-1-4-15,0-3-2 0,-2 0-2 0,0-3 1 16,-1-1-1-16,-1-1 0 0,-1-2 0 16,0 1-2-16,-2 1 3 0,-2-2 0 0,-1 0 0 15,-4-1 1-15,1 1 0 0,-5 1 0 0,3 1 2 16,-2 2-1-16,-5 0 3 0,0 3 0 15,2 2 0-15,-2 2 0 0,-2 2 1 0,3 2 1 16,-1-2-1-16,-1 4-3 0,1-1-4 0,2 2-5 0,0 0-4 16,-1 2-6-16,-2 3 0 0,1-1 1 15,-2 3 2-15,-2 5 1 0,-1 1 2 0,0 3 1 16,5 0-2-16,-1 0 4 0,1 0-2 0,2 0-1 16,2 2 3-16,2-2-2 0,1 3 0 15,1-3 2-15,2 0-1 0,4-2-2 0,0-2-1 16,4-4 2-16,-1-1 0 0,3-3 3 0,-2-3-1 15,4-2-2-15,0-2 2 0,1 0-1 16,-1-5-1-16,0 1 1 0,0-3-3 0,-1-2 1 16,1 0-3-16,0-2-1 0,-1 0-2 0,-2-3 1 15,-1 0 1-15,-2-2 1 0,0 1 2 0,-4 1 1 16,-1 0 1-16,0-1 2 0,-5 5 0 16,-1-3 2-16,-4 6-2 0,1-1 1 0,-2 1 1 15,-4 2 2-15,2 0 2 0,-1 2-4 0,3 0 1 16,-3 0-1-16,5 3-2 0,-2 2-2 0,1 1-8 15,2 1-15-15,-1 1-7 0,1 2-1 0,0 6 8 16,0 0 13-16,3 5 8 0,1-3 0 16,4 2 0-16,5-1-1 0,8-3-1 0,5-2 1 15,4-2 1-15,4-4 1 0,5-3 2 16,0-4-4-16,-2 0-3 0,-3-1-4 0,-5-2-2 0,-2-1 5 16,-3-3 2-16,-3-1 4 0,-3-3 2 0,-2-3 3 15,0-3 1-15,-4 0 1 0,1-2 1 16,-3 0-1-16,-2 0 0 0,0-2 4 0,-4 3 4 15,-4 0 11-15,0 3 2 0,-1 3-2 0,-1 6 7 16,-5 1 0-16,3 1 0 0,-2 6-2 16,2-2-11-16,-2 4-14 0,2 0-5 0,-4 1-3 15,-1 2-5-15,2 4 1 0,0 3 0 0,-5 6 1 16,2 4 4-16,0 3 1 0,-1 3 2 0,3 3 1 16,-2 2-1-16,2 5-1 0,0 3-1 15,2 3 0-15,2-3-2 0,1-2-3 0,2-6-4 16,2-3-5-16,2-5-1 0,3-6-2 0,1-3-2 15,3-5 1-15,0-3 1 0,1-2 2 16,4-2 1-16,1-4 3 0,4 1 2 0,4-4 5 16,1 1 3-16,5-2-2 0,1 1 3 0,0 0-3 15,4 0 0-15,-2 1 1 0,2-1 1 0,1 1-7 16,-5-1-5-16,2 1 0 0,-2 0 0 16,-2-1 7-16,-1 1 7 0,1-2 1 0,-3 0 3 0,-3 0-3 15,-1 1 1-15,-6-1 1 0,-3 1 0 16,-2 1 4-16,-4 2 2 0,-2 0 8 0,-2 2 10 15,-5-1 10-15,1 1 7 0,0-1-2 0,-2 1-3 16,0 0-10-16,-1 0-5 0,-3 0-8 0,2 1-5 16,-4 0-2-16,-2 1-3 0,-1 2 1 15,-4 4-2-15,-3 1 0 0,-3 5-1 0,2 0 1 16,1-1 0-16,4 1-3 0,4-1-3 0,4 0-2 16,0 1-2-16,6-3 3 0,1 4 0 15,4-3 2-15,4 2 2 0,2-3-4 0,2 1 3 16,5-3-2-16,3-4 2 0,3 0-1 15,-2-4 2-15,3-3 0 0,-3 0-1 0,-1-1 4 16,-3-6-2-16,0 2 1 0,0-2 1 0,-2-3-3 0,-3 1 2 16,3-1 0-16,-2-2 1 0,-1 0 1 15,2-1-1-15,-5-1-1 0,-1 0-1 0,1-1 2 16,-3 0 1-16,0 2 2 0,-2-1 4 0,-3 2-2 16,1 2 1-16,-4 1 3 0,1 4-1 15,-1 3 2-15,0 1-2 0,0 2-4 0,1 4-9 0,1-1-6 16,-4 2-4-16,1 3-1 0,-2 5 6 15,-1 4 0-15,0 3 3 0,0-1 1 0,3 2-3 16,1 0 5-16,4 2-1 0,1-1 1 0,3-1-1 16,4-1-3-16,4-1-3 0,3-2-1 15,4-4 1-15,4-2-5 0,4-2 1 0,-4-5-6 16,0-2-7-16,-3-4 7 0,2-4 4 0,-3 0 5 16,-2-4 9-16,-2-1 1 0,-1-3 2 0,-2 0 2 15,0-2 0-15,0-3 1 0,-2-1 1 16,-2-1 4-16,0-3 0 0,-3-3 5 0,-1-2 4 15,-1 2 2-15,-2 1 5 0,2 5-3 0,-2-1 2 16,-1 6 3-16,0 3 5 0,-2 5 2 16,0 5 3-16,-1 3-9 0,0 2-14 0,1 1-7 15,0 0-15-15,0 3-5 0,-3 1 5 0,1 8 0 16,-3 5 7-16,1 7 0 0,-1 1-1 16,1 5 0-16,2 3-2 0,-1 1 2 0,1 1-5 0,2-1 5 15,0 1-4-15,0 2-14 0,2 0-41 0,0-1-63 16,-1 0-100-16,0-6-168 0,0-4-457 15,1-3-742-15</inkml:trace>
  <inkml:trace contextRef="#ctx0" brushRef="#br0" timeOffset="29986.4945">4224 2984 1 0,'17'-1'0'16,"3"0"0"-16,9 1 0 0,3 0 0 0,-2 1 0 16</inkml:trace>
  <inkml:trace contextRef="#ctx0" brushRef="#br0" timeOffset="30368.3328">4759 2963 1 0,'0'0'339'0,"0"1"289"16,2-1-188-16,-4 2-177 0,2-2-125 0,-2 3-75 0,0-2-51 15,0 1-1-15,0 3 41 0,-1 3 36 16,-2 5 20-16,-1 3-10 0,0 2-41 0,0-1-32 16,2-2-9-16,3-1-8 0,0-2-2 0,2-1 1 15,0 0 4-15,4-2 7 0,1-3 10 16,2 0 14-16,2-1 2 0,1-3 4 0,0-2-4 16,5 0-11-16,0-3 2 0,2-2-7 15,-2-3-3-15,1-4-3 0,2-1-3 0,1 0-2 0,1-4-2 16,-1 1 2-16,1-2 0 0,0-1 0 15,1-3 3-15,0-1-5 0,2-2 2 0,-4 0 5 16,3 2 7-16,-4 1 14 0,-1 6 7 0,-5 4 1 16,-2 2-4-16,0 3-7 0,-1 4-14 15,-2 0-8-15,-3 3-6 0,0 2-9 0,5-1 1 0,-4 6-2 16,1 1 0-16,1 4 4 0,0 4-1 16,-4 4 0-16,2 3 3 0,-4 1-1 0,2 1-1 15,-3 0-2-15,0 0-1 0,-2 0-3 0,1 1 1 16,-3-2-3-16,2-1-2 0,0-3-2 15,0-3-3-15,0-6-3 0,-2 1-6 0,-1-3-7 16,1-2-10-16,-5 1-18 0,2-3-25 16,-4-4-62-16,0 1-136 0,-3-3-450 0,1-2-868 0</inkml:trace>
  <inkml:trace contextRef="#ctx0" brushRef="#br0" timeOffset="30526.9652">5007 2526 1441 0,'3'-10'989'0,"-1"-5"-841"0,1-3-46 16,3 6-39-16,-1 4-20 0,1 1-1 0,-2 0-15 15,-1 4-22-15,1 1-17 0,-1 2-17 16,4 1-32-16,0 2-118 0,2 4-458 0,4 0-939 16</inkml:trace>
  <inkml:trace contextRef="#ctx0" brushRef="#br0" timeOffset="31774.7154">5697 3301 239 0,'0'1'539'0,"0"-1"-110"16,0 1-146-16,0 1-26 0,0-2 2 15,1 1-21-15,-1 0-42 0,1-1-46 0,-1 0-40 0,2 0-27 16,-2-1-17-16,1 1-10 0,-1 0-6 16,2-1-3-16,0-1-8 0,1-1-9 0,9-4-8 15,2-8-12-15,6 1-4 0,3-5-4 0,7-1-2 16,-1-1 1-16,3-2 1 0,4-1 0 16,0-1 0-16,1-2 0 0,-4 0 0 0,-2-2 1 15,-1-3 2-15,0-2 1 0,-4-1 3 0,-1 0 3 16,-5 0 0-16,-1 2-2 0,-6 2-1 0,1 2-3 15,-3 4 7-15,-4 10 6 0,-4 3 4 16,-3 4 8-16,-2 3 2 0,1 1 0 0,-2 2-2 16,2 2-12-16,0 0-13 0,-2 3-7 0,-2 1-6 15,-5 6 1-15,-5 7 4 0,-1 5 0 16,-6 8 0-16,2 2 2 0,1 5-1 0,2 1 1 16,6-1 3-16,5 1-2 0,3-4-2 0,6-4-1 15,3-2-3-15,5-6 3 0,5-1 1 0,3-3-1 16,3-2 2-16,2-5-1 0,4-3 2 0,3-5 0 15,2-4 2-15,2-2-3 0,-3-7-4 16,0 0-1-16,-1-4-3 0,-1-2 0 0,-3-3 0 16,-2-1 1-16,-4-3 1 0,4-3-1 15,-4-6 1-15,0-1-1 0,-4-6 4 0,1-1 0 0,-1-4 0 16,-3 0 2-16,2 5-5 0,-5 4 5 16,-3 3 2-16,-4 5 1 0,1 4 4 0,-3 3 0 15,-4 5 2-15,0 3 4 0,-1 1 3 0,2 7-2 16,0 1-3-16,0 3-10 0,0 2-16 0,-1 0-2 15,-1 4 1-15,0 7 6 0,-6 5 12 16,0 4 0-16,-2 7 0 0,1 0 0 0,3 0-2 16,0 3 1-16,0 2 0 0,-1-1 0 0,3 6-3 15,-2-4 2-15,4 3 1 0,-2-2 0 16,2-5 6-16,3-5-9 0,0-5-6 0,3-7-3 0,2-3-7 16,-1-7 1-16,2-3 1 0,-4-1 2 0,7-2 3 15,-4-2 1-15,3-6 0 0,3 0-1 16,5-6 3-16,-4-4-4 0,2 0 0 15,2-3 0-15,2-3-2 0,-4-2 4 0,6 2 0 16,-2-4-1-16,-3 5-1 0,3 3 0 0,-4 4-1 16,2 8-1-16,-6 0 2 0,-1 7-13 0,-3 3-3 15,0 3-4-15,0 7 0 0,-3 0 16 0,-1 8 8 16,4 3 6-16,-3 4 5 0,4 2-1 0,1-1-1 16,4-2 1-16,1-2 0 0,0-3 1 15,6 0 0-15,-1-6-2 0,3-2-2 0,0-4 5 16,2-4 1-16,2-2 2 0,-2-3 3 0,-1-3-3 15,-2 0-3-15,0-5 3 0,1-1 0 16,-2-2 1-16,2-2 0 0,-2-1 1 0,2-4-5 16,-1-3 6-16,-3-1 1 0,1-2 1 0,-3 0 8 15,2 3-3-15,-6 2 3 0,-1 3 4 0,-5 4 8 16,0 3 10-16,-3 4 10 0,-3 4 2 16,-1 1-10-16,-3 1-10 0,1 2-16 0,-5 1-10 15,-3 3-1-15,-7 4-4 0,-4 7 0 0,-5 4 1 0,-1 3-4 16,0 2 2-16,3 1 2 0,3 2-2 15,8-4-3-15,2-1 1 0,7-2 0 0,4-2 0 16,4-1 6-16,4-2-5 0,6-2-4 0,1 2-2 16,7-6-8-16,1-2-2 0,6-2-10 15,-1-2-20-15,2-4-30 0,0-3-32 0,-5-1-42 16,-1-2-74-16,-2-1-146 0,0-1-365 0,-4-4-550 16</inkml:trace>
  <inkml:trace contextRef="#ctx0" brushRef="#br0" timeOffset="31999.0863">6047 2809 1439 0,'-1'0'66'0,"2"0"-86"0,2 0-9 15,5 3 31-15,1-3 61 0,4-3 60 16,5 2-25-16,7-1-33 0,5-1-22 0,10-1-19 16,5 0-18-16,4-1-59 0,6-1-327 15,1 3-968-15</inkml:trace>
  <inkml:trace contextRef="#ctx0" brushRef="#br0" timeOffset="34271.3475">8296 2830 1 0,'2'-3'70'0,"-2"-5"533"0,0-3-61 0,-2 3-87 15,-1 2-100-15,-3 0-97 0,-1 0-76 16,1 1-39-16,-3 2-33 0,-3-1-25 0,-2 1-19 16,0 3-16-16,-6 1-15 0,2 2-9 0,-4 3-5 15,-1 5-5-15,-3 2-1 0,1 5-1 16,-3 4-1-16,-1-1-3 0,6 4-2 0,0-2-3 15,6 3-3-15,-1-1-2 0,7-3 1 0,3-1-1 16,6-4 1-16,2-1-1 0,6-2-2 0,3-3 3 16,6-2 2-16,3-2 4 0,6-4 3 15,5-2 0-15,3-3-1 0,4-1-3 0,-1-5 1 16,3-2-1-16,-4 0 0 0,1-6 1 0,-4 1-3 16,-6-2-1-16,-1 0 1 0,-3-1 0 15,-7-3 1-15,2-2 1 0,-3 0 0 0,-3 1 3 16,-5 2 1-16,0 5 2 0,-4 0 4 0,-2 2 1 15,-4 2-1-15,2 4 0 0,-5 2-5 0,3 2-6 16,-3 0-3-16,-1 6-5 0,-3 0-4 16,-1 5 1-16,-5 6 0 0,0 3 3 0,-1 5 1 15,6 1 0-15,1 1-2 0,2 1-1 0,5 0 0 16,9-1 0-16,1-1 0 0,11 0-2 16,4-1-2-16,11-4-5 0,11 0-4 0,7-7-3 0,12-1-5 15,3-4-16-15,8-4-17 0,4-2-22 0,-5-3-19 16,2-4-12-16,-5-1-3 0,-3 0 6 15,-3-5 21-15,-8 1 27 0,-6-4 24 0,-5 0 22 16,-5 0 11-16,-7-1 8 0,-9 1 11 0,-4 1 13 16,-6 0 19-16,-4 1 21 0,-6 0 24 15,-1-1 15-15,-3 3 4 0,-1-2-7 0,-4 3-20 16,-4 3-21-16,-2 2-19 0,-4 0-12 0,-3 1-7 16,-8 2-4-16,1 2-2 0,-4 1-4 15,-4 2-1-15,3 3-4 0,-2 1-1 0,-1-1-1 0,4 5-3 16,0 1-3-16,1 4-1 0,7 0-4 15,3 1 1-15,8-1-5 0,5-2-2 0,4 3-1 16,5 0-1-16,5 0 2 0,3 1-2 0,6-2 1 16,8-1-1-16,3-1 1 0,7-6 1 0,2-2-1 15,2-3-1-15,-4-4-1 0,1-1-1 16,-3-3 1-16,-5-3 0 0,0-3 7 0,-3-1 3 16,-2-4 2-16,-2 0 2 0,-1-3 0 0,-3-2 1 15,5-5-1-15,-5-1 2 0,-2-5 0 0,3-2 2 16,-5 3 2-16,-3-4 0 0,0 4 3 15,-5-1 2-15,2-2 0 0,-6 4 4 0,-5-2-1 16,2 4-3-16,-5 3 0 0,1 4 1 0,0 1 0 16,-2 4 3-16,1 5-2 0,0 5-5 0,2 2-5 15,-1 2-7-15,3 4-6 0,-2 4-6 16,-2 4-2-16,1 7 2 0,-6 8 6 0,5 4 6 16,3 7 1-16,2 3 1 0,5 3 0 0,4 3-2 15,6 3 0-15,4 2 1 0,3 2-8 0,7 1-14 16,4-2-20-16,3-7-18 0,10-7-11 15,4-6-2-15,6-7 8 0,-1-7 1 0,-1-6-12 0,0-4-17 16,-2-7-12-16,-6-4 4 0,-4-3 24 16,-2-3 32-16,-2-3 26 0,-4-1 14 0,-2-3 9 15,-5 1 4-15,-2-4 7 0,-3 1 6 0,-3 0 9 16,-1-4 15-16,-5 2 18 0,-3 0 19 16,-4 1 12-16,-1 5 16 0,-4 3 2 0,-2 0-11 15,-5 3-8-15,-2 1-29 0,-2 2-26 16,-3 0-13-16,-6 4-15 0,-5 0-2 0,-6 7-2 0,0 1-2 15,-5 4-2-15,-2 4 3 0,5 1-1 16,-2 4 0-16,3 1 5 0,4 3-9 0,6-1 0 16,8 1-3-16,4-2-3 0,6 1 1 0,6 2 1 15,4-2 0-15,5 0-2 0,8-1 0 16,5-3-1-16,8-3-1 0,4-3 6 0,3-2-7 0,0-5-1 16,2-4-2-16,0-2-4 0,-3-5 5 15,-1-4-1-15,-1-1 3 0,-3-3 1 0,0-1 3 16,-1-3 4-16,-3-3 1 0,-1-3 6 0,2 2-4 15,-6-7 1-15,2-3 2 0,-2-2-5 16,-2-4 6-16,-4 3 2 0,2-6-1 0,-5 1 3 16,1-4 1-16,-1 1-1 0,-4-2 2 0,-5 1 6 15,1 2 0-15,-7 2 4 0,-1 3 2 0,-1 6 0 16,-3 2 3-16,-2 4 0 0,1 6 5 16,2 3-4-16,-1 6 0 0,0 2-1 0,3 4-10 15,0 3-3-15,0 2-15 0,2 2-8 0,-3 9 1 16,-5 5-1-16,-6 9 10 0,-4 10 0 15,-1 5 2-15,1 5 0 0,5 3-2 0,1 0 2 0,3 2-1 16,2 5-2-16,2-4 1 0,2 2-2 16,4 0 2-16,4-4 0 0,7-1 1 0,8-8-2 15,4-4-1-15,8-11 1 0,2-3-6 0,1-6 0 16,4-3-2-16,1-4-1 0,-4-5-1 16,3-4-3-16,-4-4 4 0,-2-4-4 0,-2-2 10 15,-3-3 6-15,-1-4-1 0,-3-1 8 0,1-1-9 16,1-6 1-16,-4-2 1 0,1 0-3 0,-5 0 7 15,-2 0 0-15,-4 2 5 0,-5 3 0 16,0 1 2-16,-5 3 2 0,-3 4 0 0,0 0 5 16,-4 5-7-16,-2 1-3 0,2 3-5 0,-4 2-9 15,-2 3 3-15,-2 4-1 0,-4 7-2 16,-2 3 2-16,2 4 0 0,2 1 0 0,3 5-1 0,3 0 3 16,4-1-4-16,4 2 2 0,4 0 0 0,4 2-5 15,0-3 4-15,8-2-2 16,1-2 0-16,2-3 1 0,1-3-5 0,4 0-4 15,2-5-1-15,1-3-2 0,0-2 1 0,-1-4 2 16,2-2 1-16,-2-5-2 0,-1-1 7 0,-1-4-1 16,0 1 5-16,-2-4 5 0,0 1-4 0,2-3 2 15,-3-4 2-15,1-1-1 0,-3-4 1 0,3-2-1 16,-2-1 0-16,2-3-1 0,-2 3 4 0,-1 1-2 16,-2 2 3-16,-3 2 7 0,-2 3-3 15,0 3 4-15,-2 2 2 0,-4-1-1 0,1-1 5 16,-2 2 0-16,0 2 2 0,-2 1-8 0,3 0 2 15,0 0-4-15,-1 3-3 0,0-2 3 0,1 3-7 16,1 0 2-16,-2 0-3 0,0 2-3 16,4 0 3-16,-3 0-4 0,0 2 1 0,1-1 0 15,1 1 0-15,-2-1 1 0,2 1 0 16,-2 1 3-16,1 0-5 0,-2 1 1 0,0 3 1 16,-2 0-5-16,0 0 5 0,0 0-1 0,0 0-1 15,0 0 1-15,-1 0-3 0,1 2-3 0,-1-1-4 16,0 3 6-16,0 0-5 0,1 7 6 0,0 2 6 15,-2 4-6-15,1 1 7 0,1 4-1 16,-1-1-1-16,-1 1 3 0,0 3-3 0,0 1 1 16,0 3-2-16,-1-1 0 0,3 1 0 0,-2-2-2 15,2 1 4-15,-1-1-3 0,1-1 2 16,0-2-1-16,0-1-2 0,0-1 5 0,1-1-4 0,1-1 1 16,0-3 1-16,1-1-3 0,-1-5 0 15,-1-3 1-15,0-1 1 0,1-3-3 0,-2-1 3 16,0-3 1-16,1 0 2 0,-1 0 6 0,1 0 2 15,-1-2 4-15,2 0-2 0,0-3-5 0,0-4-3 16,7-3-6-16,-1-4 2 0,0-5-2 16,4-1 2-16,2-2-1 0,0-1-2 0,2 0 3 15,1 0-3-15,-1 1 0 0,3 0 1 0,0 2-2 16,0 2 2-16,-1 2-2 0,-1 3 1 0,2 5 2 16,-4 0-1-16,-2 6-1 0,1 1-1 0,-4 3 1 15,-1 2-4-15,0 1 1 0,2 3 0 16,-5 6 1-16,1 1 2 0,1 7 1 0,-2 1 1 15,-2 1-1-15,-2 2 1 0,-2 3 1 0,-1 1-2 16,0 4 2-16,-1-2-2 0,1 0-2 16,1-3 2-16,0-2-4 0,0-4 3 0,3-3-11 15,-2-2-10-15,2-4-19 0,-1-1-38 0,0-3-39 16,0-3-60-16,-1-2-88 0,3-3-289 0,-3-3-599 16,1-5 66-16</inkml:trace>
  <inkml:trace contextRef="#ctx0" brushRef="#br0" timeOffset="34409.7172">11545 2376 577 0,'-3'-6'455'0,"2"0"-312"16,0 0-132-16,2 4-113 0,0 2-40 0,0 6-94 16,2-1-325-16,-1 6 417 0</inkml:trace>
  <inkml:trace contextRef="#ctx0" brushRef="#br0" timeOffset="35540.4452">12124 2721 1068 0,'-9'-8'275'0,"-2"-2"-12"16,-2-1-45-16,1 2-23 0,3 3-15 15,-2-1-35-15,-3 3-35 0,-1 0-27 0,-2 4-20 16,1 2-21-16,-3 3-9 0,2 2-8 0,0 1-6 15,-1 4-1-15,0 0-5 0,0 3-3 0,3-1-2 16,-1 0-2-16,2 4-2 0,3-2-1 0,2 0-2 16,4 2-3-16,1-2 1 0,3-2-2 15,3-3 3-15,3 3 3 0,3-4 3 0,4-1 5 16,3-4 5-16,3-4-1 0,3 0 1 16,3-3-1-16,2-1-3 0,2-3-1 0,1-5-1 15,-1 2 0-15,-1-1 0 0,-5-1 2 0,1-1 0 0,-2-1-3 16,-4 2-3-16,2-2-3 0,-3 4 0 15,-2 0 0-15,-1 2 0 0,1 1-3 0,-3 1 0 16,1-1 0-16,-1 3 0 0,-1-1-1 0,-3 4-1 16,1 0-2-16,-1 3-2 0,-1 0-1 15,1 4 4-15,1 1 0 0,0 2 1 0,2 4 3 16,0-2-2-16,1 3 1 0,-1 0 2 16,5-1 2-16,-3 2-2 0,1-2-1 0,3-1-2 15,-1-4-3-15,4 0 2 0,0-4 1 0,3-3-2 16,0 0 1-16,2-2-3 0,2 0-1 0,1-2 1 15,-2-1 2-15,4-3 2 0,-2 2-1 0,-2-2 0 16,3 2-1-16,-5-2 0 0,3-1 2 16,-3-1 2-16,-3 1 3 0,-3 1-2 0,-2 1-2 15,-3 0 1-15,-1 1 1 0,0 0 1 0,-3 1 2 16,1 0-3-16,-3 1-4 0,-1-2 4 0,-1 3 1 16,0 0 2-16,-2 1 4 0,-1-2-3 0,1 2-1 15,-2 0-1-15,0 0-3 0,0 0-1 0,-2 2-1 16,2-1-3-16,-1 0-5 0,1 2 5 0,0 0 3 15,0 2 4-15,1 2 6 0,1 3-4 16,-1 0-3-16,4 1-1 0,-3 1-2 0,4-2 3 16,0 0 1-16,2-2 1 0,5 2-1 0,1-4 2 15,1 0 0-15,3-1 1 0,1-3 6 16,2-1-2-16,-1-1 1 0,2-2-1 0,-1-1-6 16,-1-1 5-16,0-1 0 0,-3-1 2 0,-1-1 4 15,-5 0-1-15,0 0 1 0,1-4-1 16,-4 0-2-16,2-2-1 0,-1 1 0 0,-3-1-2 15,3 1-2-15,-3 1 5 0,-1 1 1 0,-3 0 1 16,-1 2 5-16,1 3-3 0,-2-1 1 0,-2 0 2 16,1 1 0-16,-1 2-3 0,2 0 0 15,-1 2-4-15,0 1-11 0,1 0 0 0,-2 1-6 16,2-1-13-16,2 2-1 0,-1 0-2 0,0 4 2 16,2 2 12-16,3 1 7 0,1 2-1 0,7 2 1 15,1 0 1-15,4 0-3 0,7-1 3 16,-3-1 1-16,4-1 0 0,1-2 3 0,0-4-4 15,0-2-2-15,2-2-2 0,0-2-2 0,-6-4 5 16,4-4-1-16,-8 0 3 0,2-4-2 0,-3 2 3 16,-1-4 0-16,-3 3 3 0,1-5 5 0,-2-1-3 15,2-2-1-15,-3 0-2 0,-1 0 2 0,0-3 4 16,-4-1 1-16,0 0-4 0,-4-4-3 16,0 0 0-16,-4 2 3 0,-6 1 0 15,1 2 3-15,-3 2-1 0,-2 3 0 0,1 3 3 0,0 5-3 16,1 3 1-16,1 5-2 15,0 0-4-15,2 5-1 0,-2 0-4 0,-4 6-3 0,-1 5 1 16,-3 5 4-16,1 4 0 0,-2 5-1 0,4 1-1 16,3 2-5-16,0 4 3 0,6 0 1 15,-1 2 0-15,3 1 4 0,-1 1-4 0,4 2 1 16,1 0-6-16,-1 1-15 0,1-2-36 0,3-4-56 16,-3-3-95-16,2-2-264 0,-1-1-618 0,-1-1-376 15</inkml:trace>
  <inkml:trace contextRef="#ctx0" brushRef="#br0" timeOffset="36889.6872">14650 2443 1464 0,'-15'-4'186'16,"-4"3"-38"-16,-9 1-28 0,8 8-18 0,-1 3 12 15,4 2 4-15,0 3-10 0,0 0-11 0,-2-1-16 16,8 0-17-16,0-2-20 0,3-1-12 15,5 0-8-15,1-1-4 0,2-2 2 0,2 1 1 0,1-2 3 16,6-1 4-16,2 1 5 0,6-2 1 16,3-3-1-16,3-1-6 0,4-2-7 0,-3-2-1 15,3-2 0-15,-3-2 1 0,-2-5 3 16,-4 1-2-16,-1-4-2 0,-4-2 1 0,-2 0-4 16,-3-3 1-16,-4 0 1 0,2-3-5 15,-5-2-1-15,-3 2-1 0,-4-1-3 0,1 1 1 0,-4 4-1 16,-4 0-4-16,-1 3-3 0,0 7-3 15,-5 1-2-15,-2 1 0 0,-5 6 3 0,1 2-2 16,-5 6 1-16,-4 2 2 0,-1 8 2 0,3 1 1 16,-2 5 5-16,1 3-7 0,3 0 0 0,7 5-2 15,0 1-5-15,6 2 5 0,5 2 0 0,4 0-1 16,9 1 1-16,7-2 0 0,11 0 1 16,5-1 2-16,7 1-1 0,8-5 0 0,1-2-1 15,5-6-1-15,0-5 1 0,1-4 2 0,0-6-1 16,-6-3 1-16,-4-5-2 0,-2-3 2 0,-5-2-5 15,-4-5 3-15,3-4 0 0,-6-3 0 16,0-5 2-16,1 0-3 0,-6-4 0 0,2 1 1 16,-6-2 3-16,1 0 0 0,-8 1 0 0,1 1 2 15,-6 2-3-15,-2 3 2 0,-6 2 0 16,1 6-2-16,-5 1 0 0,-3 2-3 0,1 4-3 16,-5 4-1-16,-2 2 1 0,0 4 1 0,-2 5-1 15,-2 5 2-15,-3 4-1 0,7 1-2 0,-1 2 3 16,9 2-1-16,2 0 0 0,3 2 0 15,5 1-1-15,2 1 1 0,3 2 1 0,5 1 0 16,3-4 2-16,5-2-4 0,6-4-1 0,0-5-4 16,4-3-2-16,0-2 1 0,2-3 1 15,-2-5 0-15,0-1-4 0,-3-4 0 0,0-1-1 0,-5-3 4 16,4-2 4-16,-5-4 1 0,2 0 0 16,2-4 0-16,-4-2 0 0,-1 0 0 0,0-3 3 15,-4-3 0-15,-1-1 0 0,-2 1 2 0,-1 0-2 16,-4 1 0-16,2 1 2 0,-4 3 0 0,0 1 0 15,2 4-2-15,-3 2 0 0,-1 1 1 16,0 3 3-16,-1 1 2 0,-3 2-1 0,3 2 1 16,0 2-8-16,1 1-7 0,-1 1-11 0,1 1-6 15,-2 4 0-15,-3 6 4 0,1 2 11 16,1 5 4-16,-2 2 4 0,5 4 2 0,0 0 0 16,5 2 2-16,-1-1-2 0,7 2-2 0,0 0-3 15,7-2-8-15,1-3-13 0,4-4-28 0,3-5-28 16,-1-3-26-16,5-6-6 0,0-2 6 15,-1-3 8-15,1-3 17 0,-1-2 6 0,-5-3 5 16,2-2 13-16,-3-3 9 0,0-3 14 0,-2 0 17 16,0-3 12-16,-2-4 7 0,1-2 4 0,0-2 2 15,1 0 3-15,-1-3 5 0,0 0 4 0,-2-3 0 16,0 3 1-16,-2-4 12 0,1 2 24 0,-3 0 20 16,-3 2 21-16,-2 3 4 0,0 4 0 15,-3 6 1-15,-3 2-3 0,-2 3-6 0,-1 2-15 16,0 3-14-16,0 5-20 0,-1 1-18 0,0 1-18 15,0 2-18-15,-4 3-2 0,3 3 3 16,-6 8 8-16,2 5 6 0,-2 5 1 0,0 0-2 16,3 5 0-16,-1 2 0 0,5 1-2 0,0 3 1 15,2-1 1-15,0 3 0 0,5-1-2 0,-1 4-5 16,5 1-25-16,5-2-48 0,6-7-39 16,2-8-21-16,1-8 10 0,4-7 36 0,-7-8 37 15,2-6 24-15,-3-2 14 0,-1-5 13 0,0-6 5 16,1-3 6-16,-1-5-2 0,1-4 4 0,-1-5 3 15,0-3 3-15,-1-3 4 0,0-1 2 0,3-5 0 16,-1 1 1-16,-1-2 10 0,0 0 11 0,-7 5 20 16,0 3 22-16,-5 9 13 0,-5 5 3 15,-1 6-6-15,-2 4-14 0,0 5-13 0,1 4-15 16,-2 3-17-16,1 2-20 0,0 2-16 16,-3 3-5-16,-1 4-3 0,-3 5 7 0,-3 8 0 15,-4 5 3-15,1 3 1 0,1 6-2 0,2 0 2 16,1 4-1-16,-1 3 0 0,2 1 2 0,0 2-2 15,0-2-1-15,0 3 0 0,0-1-1 0,5-2-5 16,-3-3-7-16,-1-6-20 0,4-2-29 16,-3-5-32-16,3-1-41 0,-1-6-37 0,3-3-31 15,2-5-47-15,0-5-58 0,0-5-90 0,0-2-130 16,1-3-235-16,-1-3 355 0</inkml:trace>
  <inkml:trace contextRef="#ctx0" brushRef="#br0" timeOffset="37158.1353">16021 2778 540 0,'1'-7'760'16,"0"-4"-340"-16,4 2-114 0,1 3-107 0,7 0-33 15,-2-1-19-15,3 3-23 0,4 1-23 16,3-1-24-16,6 0-21 0,-1 1-14 0,6 3-6 16,3 0-7-16,-3 3-7 0,-2-1 1 0,0 0-2 15,-5-1 0-15,0 2 3 0,-4-3 0 16,-4 3 3-16,-1-3 0 0,-5 2 3 0,-4-2-6 15,-4 0-2-15,-3 1 6 0,0-1 0 0,0 0 6 16,0 0-1-16,0 0-6 0,-1 0 0 0,0 0-7 16,1 0-5-16,-1 0-6 0,1 0-5 15,-1 0-9-15,0 0-7 0,-4-1-3 0,2 2-22 16,-7 1-27-16,2 1-58 0,-2 2-126 0,-1-1-415 16,0 1-1011-16</inkml:trace>
  <inkml:trace contextRef="#ctx0" brushRef="#br0" timeOffset="42179.7198">17548 2298 1 0,'4'-10'375'0,"-1"-6"304"0,1-1-141 15,1 3-150-15,2 1-104 0,-3 3-72 0,2-1-33 0,-3 5-29 16,-1 3-38-16,-2 0-34 0,2 3-36 16,-2 1-28-16,0 1-12 0,0 2-3 0,1 3 7 15,-1 4 7-15,0 1 11 0,-1 6 7 0,-1 2 10 16,1 0 4-16,-2 4-6 0,-3 1-1 0,1 2-8 15,-4 2-5-15,1 0-3 0,-2 6-9 0,-1-2-2 16,0 3-3-16,1 0-2 16,0 1 0-16,1-3-2 0,1 2 1 0,4-4-2 0,-1-2 0 15,3 0-2-15,8-4-1 0,-2-6-1 0,6 3-1 16,1 0-3-16,8-4-6 0,3 0-9 16,7-6-16-16,1-6-12 0,2-3-16 0,6-2-12 15,0-4-9-15,2-5-4 0,-1-4 3 0,1-4 10 16,-3-5 14-16,-6-2 18 0,0-3 16 15,-4 3 12-15,-5-3 11 0,-5 3 7 0,-3 1 8 16,-4 0 12-16,-3 4 17 0,-4 5 22 0,-1 1 14 16,-4 4 5-16,0 1-7 0,-2 2-18 0,0 3-18 15,-2 2-16-15,0 1-10 0,-5 3-4 0,-3 3 4 16,-3 5 3-16,-1 2 2 0,-2 2 1 0,2 2-4 16,0-1-2-16,4 3-5 0,3 0-1 0,2-2 0 15,6 1-1-15,3-2 2 0,3 0 0 16,6-1 2-16,3-1 2 0,2-2 1 0,4-4 2 15,1 0-2-15,2-3-4 0,-1-2 0 0,0-1 0 16,1-2-1-16,-3-2 3 0,1-4-2 16,-3-2 1-16,0-2-2 0,-1-3-1 0,-1-4-5 15,-2-2-2-15,-3-4-3 0,-3 1-6 0,-2-2-3 16,-3 1-6-16,-2-1-11 0,-3-2-6 0,-2 4-16 16,-7 0-18-16,-2 1-35 0,-6-2-62 15,-3 4-106-15,-6 2-218 0,-2 1-404 0,-6 4-318 16</inkml:trace>
  <inkml:trace contextRef="#ctx0" brushRef="#br0" timeOffset="42326.3368">17464 2520 1 0,'5'0'0'0,"0"-1"0"0,6-1 48 0,5-2 288 0,-1-1 12 16,7-1-79-16,2-2-88 0,3 1-74 0,3 0-51 15,4-3-24-15,0 3-17 0,7 1-13 0,0 0-28 16,1 4-113-16,4 1-339 0,-3 1-273 15</inkml:trace>
  <inkml:trace contextRef="#ctx0" brushRef="#br0" timeOffset="43937.6131">18813 2553 513 0,'15'-2'436'0,"9"0"-7"16,1-1-117-16,-3 3-53 0,-8 2-54 0,-1-1-75 15,-4 4-46-15,-3 1-23 0,1 1-11 0,-2 4-3 16,1 0 3-16,-1 3 0 0,0 4 2 16,-4-1 4-16,0 5-7 0,-1 2-6 0,-2 0-5 15,-4 3-9-15,-2 1-2 0,-1 2-2 0,-2-1-2 0,-2 2-3 16,0-3-3-16,2-3-4 0,-4-4-4 16,1-5 2-16,2-3-3 0,2-5-3 0,1-3 3 15,4-1-5-15,-1-2 8 0,5 0 6 16,-1-2 9-16,2-2 9 0,0 0-6 0,0-1-9 15,2-1-14-15,-2-4-9 0,1-1-4 16,3 1-5-16,2-3-4 0,4-2-9 0,2 0 3 0,6-2 0 16,5-1 4-16,3 2 5 0,-2 1 0 0,5 5 3 15,-3 0 2-15,3 2 2 0,0 2 4 16,0 0 0-16,2 0 0 0,2 1-3 0,-1 3 3 16,-1 3 2-16,0-3 1 0,-1 1 5 15,-1-1-4-15,-1 0-2 0,0-1 1 0,0-3-2 16,-4 2 3-16,4-1 2 0,-5 0-2 0,5-1-3 15,-4-1 2-15,3-2 2 0,0 0 0 0,-3-1 8 16,3-2-4-16,-2 0-2 0,-3 3 0 0,0-4 3 16,-5 3 1-16,0 1 4 0,-4-2 5 15,-3 2 2-15,-2 0 7 0,-4 1 5 0,1 1 5 16,-2 0 6-16,-3 1-2 0,0 0-4 0,-1-1-7 16,-3 1-12-16,0 1-3 0,0 0-6 0,-3 0-4 15,-3 1-2-15,-6 1-3 0,-3 1 0 16,-6 3 1-16,-2 0 3 0,-6 3-2 0,0 4 0 15,2 1-3-15,2 0-6 0,4 0 6 16,6 3-2-16,2 1 2 0,7 3 1 0,4 5-5 16,2 2 1-16,8 0 0 0,4 3 0 0,9-1 0 15,4-2-1-15,10-4 1 0,9-2-3 0,7-3 4 16,5-1 2-16,1-2 1 0,4-2 6 0,-2 0-4 16,-3-6-3-16,-2 1-1 0,-4-2-1 0,-2-2 1 15,-1-2-2-15,-3-3 1 0,-1-2-3 0,-6-2 2 16,-2 0 3-16,-2-3 1 0,0-2 5 15,-3-1-4-15,-1 0 0 0,-4-1 2 0,-4 3 0 16,-1-1 2-16,-5 0 3 0,-3 1 0 0,0-2 0 16,-6 0 3-16,3 2 1 0,-5-2 0 15,-3 3 2-15,0-2-5 0,-2 2-2 0,-2-1 1 16,-2 3-3-16,-5-3 3 0,-1 3 0 0,-5 0-3 16,-1 0-2-16,-3 2 0 0,-6 2-2 0,-5 3 1 15,-2 2 4-15,0 3-3 0,1 2-1 16,3 3-1-16,5 3-5 0,5 5 3 0,6 1 1 15,3 1-1-15,5 2 2 0,3 3-2 0,1 2-1 16,6-2 1-16,4 1 1 0,3-5-1 0,6-1-1 16,2-2-1-16,7-4-1 0,5-4 3 15,-1-3 2-15,3-2 0 0,0-4 3 0,-2-1-1 0,0-2-2 16,1-3 1-16,-1 0-1 0,5-5 0 16,1-2 3-16,-1-2-3 0,-2-4-1 0,2-1 2 15,-1-5 2-15,0-4-1 0,3-6 2 0,3-4-2 16,-1-4-2-16,0 2 2 0,-2-2 0 15,-6-2-3-15,-3-2 1 0,-4 0 0 0,-2 0-5 16,-2 1 6-16,-6 4 1 0,-3 5-1 0,-6 5 6 16,-1 7-2-16,-2 4-4 0,-2 7 1 0,0 3 1 15,1 6 0-15,-2 2-2 0,0 2-8 16,1 3-7-16,-3 5 3 0,-6 6 4 0,-6 6 5 16,-3 8 11-16,-4 3-10 0,2 4 0 0,1 4 0 15,3 1-4-15,2 2 5 0,-2 5 1 0,5 0-2 16,-4 1-2-16,7-1 1 0,4-1-1 15,4-1 1-15,7-4 2 0,4-6-1 0,3-4-4 0,8-5-1 16,1-5-3-16,4-3 1 16,0-7 2-16,-3-3-2 0,2-4 2 0,-2-2 2 0,1-3 0 15,0-4 3-15,4-1 2 0,-5-3 0 16,0-3-1-16,-2-1 0 0,1-3-1 0,-3-3 1 16,-2-4 2-16,-2-1 2 0,-3-3-1 0,0 3 0 15,-2 1-2-15,-2 3 1 0,-3 5 1 0,-2 5 1 16,-2 0-1-16,0 4-2 0,0 1 0 0,0 4-1 15,-1 1-1-15,1 1-3 0,0 1-4 16,0-1-8-16,0 2-2 0,0 3 2 0,-1 3 4 16,0 5 8-16,1 3 2 0,0 2 0 0,1 4-1 15,3 1 0-15,2 1 2 0,2 1 0 16,3-1 2-16,-1-2-1 0,1-4-2 0,1-3 1 16,2-1 0-16,1-4-2 0,3 1 2 0,-1-4-1 15,0-3 0-15,2-1 2 0,-1-3 0 0,2-3 0 16,-2 0 2-16,2-2-1 0,-2-3 0 15,2-1-1-15,-2 1 1 0,0-2 0 0,-4-1 1 16,2 0 0-16,-4-4-1 0,0-1-1 0,-1 2 1 16,0 1 0-16,-1 1 0 0,-1 1 2 15,-1 4-2-15,-5 2-2 0,0 2 0 0,0 2-2 16,-3-2 4-16,0 3-4 0,0-1-3 0,-1 2-5 16,1 2-11-16,0-1 4 0,0 1 3 0,1 3 3 15,-1 2 8-15,2 4 1 0,1 1-1 0,3 2 2 16,-2 1 2-16,5-2-1 0,0 2 0 0,2-5 2 15,2 3-2-15,2-5 1 0,-2 2 1 16,5-3-1-16,0-4 3 0,2 0-2 0,1-1 1 16,-1-3 0-16,3 0 2 0,-2-3 0 0,0-2 3 15,0-1-1-15,-1 0-1 0,-1-4 1 0,-1 1 0 16,-2-3 0-16,2-2 0 0,1-4-1 16,-2-3-1-16,1 0 0 0,-1-4 1 0,2 2-1 15,-7 0-1-15,-1 5 2 0,-3 1 0 0,-6 6 1 16,2 2 1-16,-4 4 0 0,-4 2-2 15,2 2-3-15,1 1-4 0,-4 1-3 16,-2 2 1-16,-7 0 0 0,-3 5 4 0,-4 1 0 0,-1 2-2 16,4 4 2-16,-1-1-1 0,2 4-2 0,5-2 2 15,3 2 0-15,0 1-1 0,7 0 2 16,1 1-1-16,3-1 0 0,7-2 2 0,1-2-2 16,9 3 0-16,3-1-1 0,8 0-3 0,9 1-7 15,1-2-12-15,2-2-34 0,1 4-62 0,-1-4-102 16,2 1-402-16,-1-4-1072 0</inkml:trace>
  <inkml:trace contextRef="#ctx0" brushRef="#br0" timeOffset="45221.9695">22780 3046 451 0,'1'0'254'0,"4"0"-47"0,-2 3-58 15,0-2 45-15,2 0 61 0,-3 0 14 16,0-1-32-16,3 0-46 0,-4 0-32 0,-1 0-19 16,0 0-9-16,1 0-11 0,0-1-13 0,0 0-23 15,1 0-21-15,3-4-13 0,-1 3-15 0,3-3-2 16,2-1-6-16,1-2-8 0,2-3 0 16,6-2-8-16,-2-1-3 0,10-2-2 0,-1-4 0 15,5-1-3-15,4-3 0 0,-3-3 1 0,0 0-3 16,1-4 6-16,0-4 1 0,-1 1 0 15,-2-3 3-15,-4 1-5 0,2-1 3 0,-8 2 2 0,-1 0 2 16,-4 4 0-16,-3 4-2 0,-1 3-3 0,-3 5-3 16,-2 2 2-16,0 6 3 0,-4 2 3 15,-2 4 2-15,0 4-10 0,-2 2-9 16,2 3-11-16,-3-1 0 0,-4 8 4 0,-6 6 3 16,-7 7 8-16,-5 6-4 0,0 5 5 0,-2 0 2 0,1 5-3 15,-1-4 6-15,5 4-6 0,1 3 1 16,3 1-1-16,1 2-4 0,11-5 5 15,2-4-1-15,10-4 1 0,2-6 0 0,11-2 1 16,4-4-1-16,8-3 0 0,7-4 6 0,3-3-7 16,4-4 3-16,4-5-1 0,1-3-5 0,1-5 7 15,-5-3-3-15,-1-5 1 0,-5-4 1 0,-1-4 0 16,-5-4 1-16,3-3-3 0,-5-5 4 16,-6-5-4-16,4-4 0 0,-7-2 4 0,3 3-9 15,-6-2 9-15,-3 2-2 0,1 6-2 0,-7 1 7 16,-2 6-6-16,-5 3 2 0,-3 4-2 0,-1 4 2 15,-1 3-1-15,-3 5 2 0,3 4 2 16,0 2-3-16,-2 3-4 0,3 1-14 0,0 0-11 0,0 4 0 16,-7 3 3-16,-1 7 13 0,-3 5 7 15,-2 3 2-15,2 6-2 0,-2 1 0 0,3 1 3 16,2 2-7-16,3 1 7 0,0-1 0 0,2 2-3 16,0 0 9-16,4 1-9 0,3 1 1 0,-1-3 0 15,2-1-4-15,4-8 3 0,1-1-4 16,2-7-3-16,-1-1-4 0,1-4-3 0,0-3-1 15,5-5 4-15,-1-3 3 0,7-4 0 16,-1-5 4-16,6-2 0 0,-4-3-5 0,6-2 6 0,0-4 1 16,-2-1 2-16,-2-4 2 0,1-4 1 15,-2 1 0-15,-2-1-1 0,1 2 5 0,0 4-6 16,-9 5 2-16,2 4 1 0,-5 3-6 0,-3 3 6 16,-4 2-1-16,-2 4 0 0,-1 1 2 15,-1 1-7-15,-1 1-9 0,1-1-19 0,0 2-3 16,-2 2 1-16,0 3 7 0,0 5 18 0,-3 1 2 15,3 3 5-15,0 4-1 0,0 2 3 0,2-3 1 16,3 3-1-16,0 0 2 0,5-1-1 0,3-1 1 16,0-2 1-16,7-6 1 0,-3 1 1 15,9-5-2-15,-3-1 6 0,2-1 2 0,-1-2 0 16,5-4 5-16,-3 0-3 0,0-3 0 16,0-1 0-16,-1-5 0 0,1 1 0 0,-1-3-1 0,-3-2-1 15,-2-1-2-15,-1-3 2 0,2-2-2 0,-5-1-1 16,1 0 5-16,-5 2-3 0,-2 3 2 15,-3 1 2-15,-4 6 1 0,-1-1 3 0,-1 5-1 16,-1 3-6-16,-1 0-10 0,-5 1-6 0,-3 3-2 16,-8 4 3-16,-2 3 7 0,-8 1-3 15,-2 5 3-15,1-1 0 0,-1 0-4 0,3 3 2 16,7-1-1-16,6-3-2 0,0 1 2 0,6-3 0 16,5 1 0-16,0-1 0 0,4 0 2 0,3 2-4 15,1-3 1-15,5 1 2 0,2-2-3 16,7 0 3-16,1-2-4 0,3-3-8 0,3-1-11 15,2-1-24-15,1-1-31 0,-4-2-40 0,1-2-83 16,-7-2-175-16,3-2-502 0,-5-4-701 0</inkml:trace>
  <inkml:trace contextRef="#ctx0" brushRef="#br0" timeOffset="45661.98">23136 2612 1 0,'-1'-2'0'0,"-1"1"0"0,0-1 0 16,1 1 391-16,-2 1 71 0,2 0-79 0,1 0-82 15,-1 2-83-15,1-2-58 0,0 1-26 16,1-1 0-16,-1 0 5 0,0 0-5 0,0 0-15 15,1 0-19-15,2 0-16 0,-2 0-8 0,0 0-10 16,1 0-9-16,-1 1-10 0,0-2-13 0,6 0-12 16,5-2-10-16,6-2-5 0,5-2-4 0,8 2-1 15,5-1 0-15,1 2 0 0,8 2-2 16,1 0 1-16,3-1-1 0,2 7-4 0,-1-3-19 16,-1 1-59-16,-5-2-139 0,4 3-441 15,-6-1-960-15</inkml:trace>
  <inkml:trace contextRef="#ctx0" brushRef="#br0" timeOffset="47110.616">16995 1560 1 0,'5'-5'0'0,"1"-5"0"0,1 2 175 16,1 1 161-16,-2 2-46 0,1-1-34 0,-4 1-30 16,3 3-28-16,-2 2-23 0,-3-2-37 0,0 4-41 15,-1-2-39-15,0 0-40 0,-1 1-27 16,1-1-11-16,0 2 7 0,-3 2 5 0,1 3 13 15,-4 2 14-15,1 5 3 0,-6 3 10 0,-4 6 9 16,-1 3 7-16,-7 7-2 0,0 4-4 0,-6 6-1 16,-3 9-2-16,-6 5 3 0,3 4-2 15,-4 5-10-15,-3 6-9 0,3 1-6 0,0 0 0 16,-2-2 3-16,2 2 0 0,3 1 6 0,0 2-1 16,2 1 0-16,3-2 5 0,0 0-6 0,1 3 0 15,2-3-4-15,-1-1-4 0,5-5 0 16,-3 2 0-16,2 0 0 0,-2 0 0 0,-1 5 0 15,-1 0 5-15,-3 0 3 0,2 2-1 0,-2 0-1 16,2-3-3-16,-1-1-2 0,3-3-1 0,1-3 1 16,0-2-6-16,-2 0-3 0,3-3 2 0,-1-1-4 15,-2-3 3-15,3-3-2 0,1-3 1 16,1-2 1-16,2-3 0 0,-2-4 1 16,4-5 1-16,-1-2-1 0,1-6-2 0,4-4 0 0,0-3-1 15,3-3 0-15,-2-4 3 0,5-4-1 16,4-1 1-16,-1-6 5 0,4-1 4 0,-3-3 10 15,5-2 1-15,1 1 0 0,0-2-2 0,0 0-20 16,0-4-19-16,0-3-39 0,-1-4-58 0,1-1-80 16,1-5-161-16,9-4-412 0,0-3-780 0</inkml:trace>
  <inkml:trace contextRef="#ctx0" brushRef="#br0" timeOffset="48339.0108">16630 3364 1 0,'-2'-3'0'0,"-4"1"47"16,3 2 12-16,2 7-31 0,-1 2 91 15,-4 5 90-15,4-1 33 0,-4 2 2 0,3 0-15 16,-5-1-32-16,5 1-28 0,-4-3-24 0,5-1-29 16,0-4-26-16,2 0-13 0,1-2 1 0,0-3 12 15,1 0 21-15,5-2 11 0,-4 0 1 0,6-1-16 16,3-3-28-16,6-4-27 0,3-1-19 15,-1-2-13-15,2-2-3 0,-1-3-1 0,-2-1 1 16,0 0 4-16,-5-3 2 0,-1-2 2 0,-7-1-3 16,2 3-2-16,-3 1 1 0,-4 1 0 15,-1 0-1-15,-3 2 0 0,-1 4-4 0,-3-1-1 16,1 6-7-16,-7 1-6 0,-2 5-5 0,-6 2-2 16,-9 6-1-16,-9 9 6 0,-6 5 0 0,-10 7 0 15,0 4 7-15,-3 3-4 0,5 4 5 16,3 1 0-16,0 3-2 0,10-3-1 0,8 2-1 15,5-3-1-15,13-3 0 0,5-2 0 0,10-3 1 16,8-4 5-16,8-1 1 0,7-2 4 0,12-1 2 16,7-3 0-16,10-5-3 0,7-6-3 0,8-7-6 15,3-3-3-15,-5-6-2 0,0-1-2 0,-10-3 1 16,-6-4-2-16,-3-1 2 0,-6-6-1 16,-7-1 6-16,0-2 3 0,-7-3-2 0,-3 1 1 15,-4 3-1-15,-6 2 1 0,-5 5 5 0,-5 5 5 16,-4 2 1-16,-5 2-1 0,-2 4-6 15,-5-2-6-15,-7 1-3 0,-3 4-3 0,-7 1 2 16,-6 6 1-16,-1 2-2 0,-3 6 2 0,0 0 2 16,5 6-2-16,-2 1 3 0,7 1-1 0,6 3-3 15,3-3 0-15,9 0 1 0,1 0-1 0,9 0 2 16,2-1 1-16,8 0-4 0,2-3-1 16,8-1-4-16,3-3 1 0,8-4 1 0,4-3 0 15,3-1-1-15,2-6-1 0,1-5 0 16,-1-2 3-16,-2-4 5 0,-1-2 0 0,-5-2 1 15,-5-1-2-15,-1-2-2 0,-3 1 2 0,-2 0 0 16,-2-1 2-16,-4 4 1 0,-5 2 1 0,-2 3 2 16,-5 4 3-16,-2 0 2 0,-1 2-2 15,-1 2-5-15,-3 0-6 0,3 2-7 0,-6 3 0 16,-2 2 1-16,-2 2 3 0,1 2 5 0,-1 3-2 16,1-2-2-16,2 4 1 0,2-2-1 0,3 3 0 15,3 2 0-15,2 0 1 0,3 3-5 0,3-2-3 16,4-2-3-16,5-5-3 0,3 0 0 15,5-6-1-15,0-4 0 0,4-3-1 0,1-2-3 16,-1-3 0-16,0-4 0 0,5 0 0 0,-2-2 1 16,-1-3 5-16,-1-1 5 0,-1-3 5 0,0-3 8 15,-1 0-2-15,0 1 0 0,1-2 3 16,-2-1-2-16,-2 2 5 0,-3 0 1 0,-5 4 3 16,-3 2 3-16,-1 5 6 0,-7 5 7 0,-1 1 4 15,-3 4 0-15,-2 1-12 0,0 0-13 0,-1 1-10 16,-2 3-3-16,0 3 7 0,-6 7 5 15,-3 3 5-15,-2 4-1 0,-3-2-3 0,5 0-3 16,3 0-1-16,2 0 1 0,4 1-1 0,-2 0-1 16,11 0-2-16,-1-4-8 0,5 3-8 0,3-2-6 15,8-4-8-15,6-4-1 0,2-7-9 16,3-5-4-16,3-6 1 0,0-3 9 0,2-4 12 16,-2-1 13-16,0-4 7 0,-3-1 3 0,-1-3 6 15,0-4 3-15,-2-2 5 0,2-3 10 0,3-5 2 16,-1-3 9-16,0 1 9 0,-4 1 7 15,-3 3 12-15,-6 6 8 0,-7 5 4 0,-4 8-3 0,-5 5-2 16,-3 2-5-16,-1 5-8 16,0 3-8-16,-2 1-16 0,-1 1-17 0,1 4-9 0,-4-1-6 15,-3 5-2-15,-4 6 1 0,-6 7 0 0,-4 6-2 16,-3 3 3-16,-1 4 1 0,2 5 0 16,2 3 5-16,2 1-5 0,1 5-1 0,1 3-1 15,-1 2-5-15,1-2 3 0,-2 2-8 0,2-1-30 16,0-1-27-16,3-5-42 0,7-2-24 15,0-6-22-15,3-6-46 0,4-6-88 16,1-6-224-16,2-8-407 0,2-4-213 0</inkml:trace>
  <inkml:trace contextRef="#ctx0" brushRef="#br0" timeOffset="48628.2168">17842 3723 779 0,'-9'-4'674'0,"-4"2"-142"0,1-3-225 0,7 4-85 0,5 1-62 16,3 0-73-16,0 1-40 0,5-1-7 16,5 1 15-16,10 0 10 0,14 2-7 0,10-2-15 15,11 2-14-15,7-1-3 0,6 0-5 0,0-2 6 16,-1 0-5-16,-1-2-3 0,-4-2-2 16,-2-1-5-16,-7 1 3 0,-4-1 2 15,-5-2 2-15,-7 1 1 0,-5-1 3 0,-7 2 2 0,-5-1 1 16,-6 2 9-16,-4 0 2 0,-7 1 5 0,-2 1 2 15,-4 2-5-15,0 0-6 0,-2 0-7 16,1 0-10-16,0 0-9 0,-1 0-7 0,-1 0-8 16,-1-2-3-16,-3 2 3 0,0 2-13 0,-4 0-24 15,1 4-46-15,-2 1-97 0,2 2-255 16,-3 2-1232-16</inkml:trace>
  <inkml:trace contextRef="#ctx0" brushRef="#br0" timeOffset="50740.1644">2484 4154 2039 0,'-1'-2'233'0,"-1"-1"-55"0,1 0-94 15,1 3-59-15,0 2-42 0,0-1 3 0,0 5 12 16,0 5 21-16,0 4 29 0,-4 9 12 0,1 2 7 15,-1 7 0-15,-2 5-7 0,-3 2-10 16,-2 7-11-16,-1 3-9 0,-3 4-10 0,-1 0-3 16,-2-5-3-16,5-6-2 0,-1-5-1 0,6-10-2 15,0-7 1-15,2-5 3 0,3-6 7 0,-5-4 8 16,5 0 9-16,-1-4 12 0,0-1 8 16,1-4 0-16,-4-1-7 0,-4-4-16 0,-4-5-15 15,0-3-7-15,1-7-4 0,-3-2-2 16,5-3-1-16,3-6 1 0,0-2-8 0,8-7-4 0,6-6-4 15,2-5-2-15,9-4 1 0,4 2 1 0,4 3 0 16,3 6-1-16,-2 6 2 0,5 6 0 16,0 8 2-16,-1 4-2 0,-1 6-1 0,-3 5-2 15,-1 6-3-15,1 5-1 0,-4 5 0 16,0 1 4-16,-2 11 0 0,-1 3 5 0,-4 3 2 16,0 5 0-16,-2 2 4 0,-6 2 2 0,-3 6 1 15,-7 2 1-15,-4 0 2 0,-5 5-4 0,-5 0 7 16,-4 4 1-16,0-3 1 0,-2-6 2 15,-1-5-6-15,5-8-4 0,4-5 0 0,1-7-2 16,4 0-5-16,5-8-8 0,2 0-25 0,5-1-44 16,6-3-43-16,5-6-102 0,9-4-253 0,12-8-523 15,13-6-327-15</inkml:trace>
  <inkml:trace contextRef="#ctx0" brushRef="#br0" timeOffset="50967.8974">3185 4117 2176 0,'-1'-3'264'0,"-1"1"-67"15,-2-1-63-15,1 3-34 0,1 2-28 16,-6-1-27-16,-1 3-8 0,-7 6-3 0,-8 3 4 16,-1 8 0-16,-4 1-9 0,-1 5-2 0,0 0-6 15,7 4-5-15,-2-4-4 0,6 0-8 0,7-3-4 16,3 0 0-16,7 2 1 0,7 0 0 0,5 3 1 16,5 0 0-16,4-3-3 0,5-3 2 15,4-6-2-15,5-3 0 0,2-6-10 0,1-1-10 16,0-4-10-16,0-1-25 0,0-4-35 15,-3-1-52-15,-4-4-71 0,1-1-96 0,0-1-172 0,-3-5-229 16,-3-3-91-16,-1 1 427 0,-3-5 375 16</inkml:trace>
  <inkml:trace contextRef="#ctx0" brushRef="#br0" timeOffset="51109.3052">3491 4341 1 0,'2'-9'127'16,"3"0"397"-16,1-3-119 0,4 3-127 0,3-1-62 16,3 2-47-16,8-2-32 0,4-2-16 15,11 3-10-15,5-1-14 0,8 1-13 0,4-1-13 16,-2 0-18-16,6 3-6 0,-1 0-11 0,-4 1-10 15,-1-1-3-15,-6 2-12 0,-6 3-8 0,-5-1-8 16,-4 2-25-16,-6 0-52 0,-3 1-137 16,-8 1-290-16,-4 2-380 0,-5 0 84 0</inkml:trace>
  <inkml:trace contextRef="#ctx0" brushRef="#br0" timeOffset="51350.911">3744 4284 1637 0,'2'0'349'0,"-2"0"-162"0,1 1-101 15,0 0-40-15,-2 2-11 0,1-1 13 16,1 2 14-16,1 3 17 0,1 5 25 16,1 3 0-16,1 5-12 0,1 6-12 0,2 4-18 15,-3 4-17-15,0 1-10 0,-3 4-6 0,1 1-5 16,-3 2 5-16,0 4-10 0,-3 4-4 0,1 2-6 15,-3 2-8-15,0-2-21 0,3-2-49 16,2-7-85-16,4-6-171 0,4-7-514 0,3-5-773 16</inkml:trace>
  <inkml:trace contextRef="#ctx0" brushRef="#br0" timeOffset="54922.0443">5460 5043 608 0,'-5'2'142'0,"2"-1"-6"16,-1 1-26-16,3 2 53 0,-1-3 61 0,2-1 25 16,0 0-5-16,0 0-30 0,0 0-29 0,2 0-24 15,-1 0-19-15,1 0-12 0,0 0-8 16,-2-3-26-16,5-5-28 0,6-3-26 0,4-9-31 15,10-4-6-15,3-4 5 0,10-7-4 0,2 0 3 16,7-2 2-16,4-5-5 0,5 0 1 16,2-5-2-16,3-2 0 0,-2-4 2 0,-1 0 5 15,0-3-2-15,-10-2 1 0,-5-1 0 0,-5 4 1 16,-9 6 6-16,-4 3 5 0,-8 6-4 0,-3 8-3 16,-5 1 2-16,-1 7 5 0,-6 8 10 0,-2 2 6 15,0 7-1-15,-2 2-7 0,-1 2-14 16,1 5-9-16,1-1-16 0,-1 3-5 0,-3 3 0 15,-9 10 2-15,-5 5 10 0,-4 9 1 16,-6 8 2-16,0 3 2 0,5 6-4 0,-3 5-1 0,3 1 0 16,3 3-3-16,2-2 3 0,8-3 0 15,5-8-1-15,6-5 5 0,7-2-4 0,9-6 0 16,0-3 1-16,9-4-2 0,1-4 3 0,8-5 0 16,2-6 1-16,5-8-6 0,4-4 9 0,-2-6-1 15,0-4 0-15,-3-6 7 0,-4-1-7 16,0-2 0-16,-6-4 0 0,-4-1-3 0,-3 4 4 15,-8-1-3-15,1 3 3 0,-7 4-4 0,-5 2 3 16,3 7 3-16,-7 2 0 0,0 3 3 0,-3 3-9 16,-1 0-10-16,2 3-3 0,-7 3-5 0,-3 5 7 15,-13 8 6-15,1 6 3 16,-6 3 1-16,4 2-2 0,3-1 1 0,6 2 0 0,3-3 3 16,5 0-4-16,7 1-2 0,3-3 0 15,7-4-5-15,3-5 8 0,3-2 1 0,2-6 0 0,1-1 5 16,6-5 0-16,1-3 0 0,3-5 1 0,-2-2 2 15,1-6-2-15,-4-3 1 0,0-1 1 16,-2-3-5-16,-3 1 4 0,-6 0 1 0,-1-1-2 16,-8 0 0-16,-1-1-3 0,-3 2-4 0,-2-2 0 15,-7 1-1-15,-2-1-5 0,-1 0-7 0,-6 2-6 16,0-1-13-16,-4 3-6 0,-4-1-17 16,-2 2-31-16,-3 3-30 0,-3 2-57 0,4 2-91 15,-1 1-192-15,0 1-479 0,-1 2-347 0</inkml:trace>
  <inkml:trace contextRef="#ctx0" brushRef="#br0" timeOffset="55238.8516">5538 4404 434 0,'-15'-8'684'0,"-2"2"-375"15,-2-3 42-15,9 4-28 0,6 4-30 16,3 1-53-16,2 0-79 0,-1 0-73 0,1 0-54 15,3 0-24-15,2 0-2 0,9-1 5 0,9 1 8 16,11-1 2-16,11-1-1 0,6 2-3 0,9-1-3 16,1 1 1-16,5 0-5 0,-1-2 0 0,2 0-1 15,-5-2-4-15,2-2 4 16,-5 2-1-16,-3-2-2 0,-4 2 5 0,-5-1-6 0,-6-2 0 16,-4 2 1-16,-7 2 0 0,-9-2 4 15,-3 1 7-15,-8-1 9 0,-6 2 5 0,-1 0 8 0,-3 0-2 16,-1-1-6-16,0 1-8 0,-2-4-12 0,-1 3-6 15,0-1-5-15,1 2-4 0,1 0-7 16,0 2-20-16,0 0-52 0,1 2-65 0,0 3-72 16,1 3-174-16,1 4-530 0,5 4-668 0</inkml:trace>
  <inkml:trace contextRef="#ctx0" brushRef="#br0" timeOffset="56325.5383">7333 5007 147 0,'-21'-3'497'0,"-2"1"-211"16,-7 0 17-16,8 2-18 0,6 0 11 0,7-1-3 15,5 0-45-15,-2 0-50 0,5 1-47 16,1-2-34-16,2 2-31 0,1 0-18 0,-1-2-17 16,0-2-16-16,6-3-12 0,5-5-11 0,10-6-6 15,6-7 1-15,9-2 1 0,6-6-2 0,10-2 1 16,4-2 0-16,8-5-1 0,-1-2 2 16,4-2-1-16,1-1-1 0,-4-5 3 0,0 0 2 15,-6-5 2-15,-6-5 0 0,-3 1-3 0,-4 2 0 16,-7 3 1-16,-9 5 1 0,-5 3 0 15,-5 9 5-15,-4 3-3 0,-7 7 2 0,-2 6 3 16,-6 1-4-16,-3 8 8 0,-5 1 1 0,2 5-2 16,-4 0-5-16,0 3-3 0,4 3-7 0,-6 1-2 15,1 2 0-15,0 3-5 0,-4 4-2 0,-6 3 0 16,-4 8-5-16,-5 5 7 0,-1 4 2 16,3 5 1-16,-2 2 3 0,0 3-2 0,0 6 0 15,2 2-1-15,-2 4 2 0,3 0-4 0,0 5 1 16,5-1-2-16,4-2-4 0,2-1 4 0,5-5 2 15,6-2-1-15,4-3 2 0,8-6-1 0,2-2-2 16,6-4 3-16,3-6 4 0,4-4-2 16,4-8 1-16,5-4-1 0,6-7-3 0,2-4 3 15,6-4 1-15,-3-8-1 0,1-1 1 0,1-5-1 16,-3-3-2-16,-3-5 0 0,-2-2 0 16,-4-4-1-16,3-3 0 0,-4-5-1 0,-3-6-1 15,0-4 1-15,-2-2 1 0,-4-2-2 0,-2 6 2 16,-3-1-1-16,-2 6-1 0,-5 7 2 0,-8 3 0 15,2 8 1-15,-5 3 2 0,-1 4-3 16,-1 4-2-16,0 6 2 0,-1 1-2 0,-1 4 2 16,1 6-1-16,2-1-7 0,-1 2-10 0,0 3-1 15,-3 4-3-15,-1 8 8 0,-5 6 11 0,-2 9 1 16,-5 4 2-16,2 9-2 0,-3 3 1 0,-1 5-1 16,1 5 1-16,-2 0 0 0,-1 5-2 15,4-4 1-15,-7-1-3 0,8 0 1 0,-3-5 1 16,3-6 0-16,6-7 0 0,7-7 1 15,2-12-4-15,3-6 1 0,0-6 1 0,3-5-1 0,-1-2 2 16,5-3 1-16,1-4-3 0,9-6 1 16,1-2-2-16,3-6-1 0,5-2 1 0,-4-4-2 15,4 0-1-15,-5-5-5 0,5 1-2 0,-1-1-1 16,-3-1 2-16,0 0 4 0,1 2 1 16,-4 5 3-16,-1 5 3 0,-3 4-3 0,-3 4 2 15,-4 5-2-15,-2 4-5 0,-2 3-6 0,0 3-6 16,-4 1-1-16,5 5 1 0,-2 4 5 0,4 6 4 15,-1 1 6-15,1 6 1 0,-1 3 5 16,-1 0 0-16,3-2 1 0,5-1 0 0,-1 0 0 0,5-3-1 16,1 0 0-16,2-7 1 0,7-2 1 15,0-6 0-15,0-3 1 0,2-4 1 0,-3-4 0 16,-2-3 2-16,2-4 0 0,-4-1 0 0,2-5 1 16,-3 0 1-16,-3-1-3 0,0-3 4 15,-1-1 0-15,-1-3-1 0,-3-2 4 16,-3 1-1-16,1 1 4 0,-6 4 3 0,0 1 2 0,-5 5 4 15,-2 5 1-15,-1 2-1 0,-2 1-4 0,-2 4-3 16,1-1-6-16,-7 3-8 0,-2 4 0 0,-5 4-4 16,-8 6 1-16,-4 4 2 0,1 5-1 15,-2 1 2-15,5 2-2 0,1 1-1 16,5 0 0-16,8-4-1 0,4 0 0 0,5-2 0 0,5 0 1 16,6-1 1-16,3 0 0 0,7 0 0 15,2-5-4-15,4-1 0 0,5-4-5 0,2-3-14 16,0 0-25-16,-1-5-34 0,-1-1-76 0,-4-2-120 15,-4-6-447-15,-4 0-935 0</inkml:trace>
  <inkml:trace contextRef="#ctx0" brushRef="#br0" timeOffset="56532.4581">7920 4186 2526 0,'-7'0'23'16,"5"-2"6"-16,1-1-1 0,3 2-4 0,7 0 0 0,3-2-10 15,7-2-10-15,13-2-6 0,9 2-1 16,10 2-27-16,14 1-133 0,6 3-476 0,4 1-905 16</inkml:trace>
  <inkml:trace contextRef="#ctx0" brushRef="#br0" timeOffset="57628.9911">10865 4202 2247 0,'-3'-7'97'0,"2"0"-3"0,0 0-45 15,7 4-27-15,4 2-15 0,5 0 6 0,5 3 8 16,6 2-3-16,0 8 1 0,5 5-6 0,1 6-1 15,0 4 0-15,-3 5 0 0,0 2 0 0,-1 2-1 16,-6 1 2-16,-1 2-2 0,-3 1-1 0,-3-3 3 16,-4-1-5-16,-6-2 7 0,-3 3 2 15,-4-5 0-15,-2-3 3 0,-3-4-2 0,-2-7 2 16,3-6 1-16,-2-3 7 0,-2-4 1 0,-1 0-1 16,-3-3-1-16,-1-1-7 0,1-2 1 0,-3-2-2 15,2-2-3-15,-1-5-2 0,3 0-5 16,0 1-4-16,4-2-3 0,4 2-1 0,2-2-10 15,3-1-6-15,4 1-4 0,3-2-5 0,4-1 8 16,3 3 2-16,4-1 3 0,4 0 3 16,4 4 3-16,5-2 1 0,4 2 4 0,5 1 4 15,6 0-3-15,1 1 0 0,1 2 2 0,2-1-4 16,-2 1 3-16,1-1 0 0,-2 0-1 0,0-1 4 16,-4 1-3-16,0-3 2 0,-3 0 1 0,-2 0-1 15,-4-4 2-15,-2 2 2 0,-3-4 2 16,-3-1 0-16,-4 0 9 0,-4-1 4 0,-3-1 4 0,-1 3 8 15,-3-1-1-15,-4 2 6 0,-1-1 2 16,-3 4-4-16,-3 0 5 0,0 1-2 0,-1 1-4 16,-4 0-3-16,0 3-7 0,0-1-6 0,0 3-10 15,-5-2-1-15,0 3-10 0,0 2-3 16,-5 2 1-16,-4 4-5 0,-2 2 4 0,-5 3 1 16,1 5 0-16,-1 3 1 0,5 0-1 0,1 3-1 15,5 1-1-15,7 0 2 0,3 2-2 16,7-2 0-16,4-3 1 0,7 2-4 0,8-1 5 15,10-2 1-15,10 0 1 0,10-6 3 0,10 0-2 16,6-2 0-16,4-2 0 0,4-4-1 0,2-4 2 16,-2-4-2-16,2-3 0 0,-3-3-4 0,-4 0 3 15,-1-5 2-15,-6 0-1 0,-2-5 4 16,-6-1-3-16,-4 1 0 0,-7-2 2 0,-8 2 0 16,-5-3 0-16,-3-3 1 0,-6 2 3 15,-4 0-3-15,-4 3 6 0,-4-1 1 0,-4 3-2 16,-3-1 5-16,-3 3-4 0,-5 0-1 0,-3 1-1 15,-3 0-5-15,-2 1-3 0,-7 1-1 0,-4 1-2 16,-6 1 0-16,-6 2 1 0,-4 4 1 0,-7 3 0 16,-3 2 2-16,-4 6-2 0,1 3 0 0,3 3-1 15,7 4-2-15,5 1 0 0,9-1-1 0,8 4-3 16,10-2-1-16,7 2 0 0,7 3 1 16,4 1 3-16,8 1 1 0,6 0 2 0,9 1 1 15,5-5 1-15,5-4-2 0,1-5 3 0,3-4 0 16,-4-5 1-16,-7-3 0 0,-2-1 1 0,-6-1 0 15,-2-3 0-15,-7 0 3 0,0 0-1 16,-5-4 2-16,-2 2 0 0,1 3 0 0,-5 0 3 16,-3 0 0-16,0 1 0 0,-2-1 0 15,0 4-5-15,-2 2-7 0,2-1-5 0,-1 0-6 16,0 2-1-16,-3 2 3 0,-1 2 4 0,-1 8 4 16,-2 2 4-16,-1 5-1 0,4 2-2 0,-4 2 3 15,2 5-1-15,3 4 1 0,-4 3 0 16,2 3-1-16,1 5 0 0,-3 2 2 0,2 5 1 15,0 0 1-15,-3 2-2 0,2 0-2 0,-1 1 0 16,1 2-5-16,-4-5 2 0,3-2-7 0,3-10-13 16,1-5-14-16,4-10-26 0,4-5-36 0,0-7-53 15,2-3-98-15,3-4-280 0,5-6-635 0,2-6-11 16</inkml:trace>
  <inkml:trace contextRef="#ctx0" brushRef="#br0" timeOffset="59007.3005">13438 4393 2526 0,'-7'-9'154'15,"1"-4"9"-15,-1 2-40 0,0 5-15 16,5 5-21-16,2 1-35 0,0 0-31 0,-1 2-17 16,-2 6-6-16,-3 5 1 0,-1 10 5 0,-1 9-1 15,-3 0 1-15,3 3-1 0,2 1-2 16,4-3 2-16,0 3 0 0,5-2-1 0,0 1 0 0,5-3 1 15,5-4-1-15,2-1 0 16,-1-6-1-16,6-3 1 0,0-9 0 0,2 0 2 0,0-7 3 16,0-4-3-16,0-4 0 0,0-2 0 15,-1-6 1-15,1-3 0 0,-2-4 1 0,1-2 0 16,0-2-3-16,-2-2 1 0,0-1 0 0,1-3 0 16,-7-3-2-16,4 4 3 0,-5-1 0 0,-2 2 1 15,0 4 2-15,-5 2-1 0,-1 3 4 0,-3 5 3 16,0 4 0-16,-1 6 0 0,0 2-5 0,0 2-6 15,0 2-11-15,-1-1-12 0,1 3 0 16,-2 6 0-16,-2 3 8 0,0 10 10 0,-2 1 2 16,1 2 0-16,3-2 0 0,1 2 0 0,1 0 0 15,3-2 0-15,2-3 2 0,2-1 0 0,2-1-2 16,3-2 1-16,3-3 0 0,-2 0 0 16,6-6 2-16,-1-2-1 0,-1-4 3 0,2-1-3 15,1-4 1-15,-1 0-1 0,1-3-1 0,-1-6 2 16,-2 1 1-16,0-3 1 0,0 1-3 0,-5-4 0 15,3-2 1-15,-3 1 1 0,-2 0 1 16,-2 0 2-16,-1 2-2 0,0 1 0 0,-5 3 1 16,2 1-1-16,-2 4 4 0,-2 2 2 0,1 2 2 15,-2 2-4-15,1 1-5 0,0 1-10 0,0 1-13 16,0-1-5-16,-2 5-1 0,0 0 7 0,0 6 9 16,1 4 7-16,-1 5 2 0,1-2 0 15,1 3 0-15,2 1 0 0,-1-3 0 0,4 2 0 16,1-1 1-16,3-4 2 0,0 0-3 15,2-3 2-15,1-5-3 0,0-2-2 0,6-3 5 16,-3-1-1-16,5-5 1 0,-2 0 1 0,0-3-1 16,3-1 1-16,-2-4 1 0,2 0 1 0,-1-3-3 15,-1-1 0-15,0-1-1 0,-1-2-5 0,-3 2 7 16,4-2-1-16,-5-1 0 0,2 2 7 16,-4 0-7-16,-1 4-1 0,0 2 1 0,-2 2-3 15,-2 2 3-15,-4 4-3 0,4 1 0 0,-6 2-9 16,-1 0-2-16,1 1 1 0,0 2-2 0,1 4 10 15,4 2-1-15,-4 3 0 0,3 4 2 16,0-1-2-16,-2 3 3 0,4 1 0 0,-4-5 1 16,4 3-5-16,-2-1 6 0,1-2-1 0,2 0 0 15,-1-3 6-15,0 0-6 0,4-4 2 0,1-2 0 16,0 0-1-16,1-1 1 0,1-3 0 0,2-1 2 16,0-2-2-16,0-1 3 0,-4-2 1 15,6 0-3-15,-7-1 4 0,3-2-2 0,1-1-2 16,-4-1 2-16,1-2-6 0,-2 1 5 0,1-2-1 15,-1 2-1-15,-2-1 3 0,0 1 0 0,-4 0 0 16,4 1 3-16,-6-2 5 0,-1 5-5 16,1-2 0-16,-2 2-1 0,0 0-3 0,-2 1 3 15,0 3 0-15,2-1-1 0,-1 0-2 0,-2 2-3 16,3 2-4-16,0 0-8 0,0 0-11 16,3 2-6-16,-2 2 1 0,-1 1 8 0,4 5 6 15,0 4 12-15,2-2 1 0,5 4-2 0,2 0 8 16,2-1-6-16,5 1-1 0,6-1 1 0,4 0 0 15,2 0-1-15,6-3 1 0,0-1 1 16,1-3-7-16,-1-2 7 0,-5 0 1 0,1-4-1 16,-6-2 5-16,1-2-3 0,0-3 0 0,-6-1 1 15,2 1 1-15,-3-2-1 0,-2-3 1 0,-6 2-1 16,3-2 3-16,-6 1-2 0,0 0 2 16,-1-1 1-16,-2 2-1 0,-1 2 2 0,-4 1 0 0,-2 0 0 15,-1 4-2-15,-1 0 1 0,-1 1-6 16,-4 0-7-16,-2 0-5 0,-3 1 0 0,-3 2 4 15,-8 2 3-15,-3 1 9 0,2 1-7 16,-1 0 0-16,4 0-1 0,4 0-9 0,5-1 4 16,8 1-1-16,-1 0-2 0,7-2 2 0,0 2 2 15,7 0 4-15,2-1 2 0,9-2 6 0,6 0-3 16,3-3-3-16,0-1 2 0,3 0-8 0,0-3 6 16,3 0 2-16,-2-3 0 0,-4-4 6 15,-3 0-3-15,-5-4 3 0,-1-4-2 0,-1-1 1 16,0-4-2-16,-5-3-2 0,4-3 1 0,-2-6-5 15,-4-1 4-15,2-3 2 0,-5-2 0 0,-5 3 2 16,0 1-1-16,-8 3 1 0,1 4 1 16,-3 3 5-16,-2 7 0 0,-1 3 0 0,4 3 2 15,-4 5-3-15,0 1 4 0,4 4-1 0,-1 4-4 16,3 0 0-16,0 0-7 0,0 4-4 0,-4 4 0 16,1 1-1-16,-3 6 1 0,1 4 2 15,3 0 0-15,-2 6-4 0,5-1 6 0,-1 6 1 0,2-1 1 16,1 4 5-16,1 4-5 0,0 0 0 15,3 2 1-15,-2 0-2 0,2-2 1 16,-1 1 1-16,2-2-1 0,-2 3-1 0,-2-3 0 16,3 3-2-16,-3 0-5 0,0-5-9 0,-2 0-27 15,0-1-39-15,-1-1-63 0,-2 1-150 0,-2-2-733 16,4-2-698-16</inkml:trace>
  <inkml:trace contextRef="#ctx0" brushRef="#br0" timeOffset="60708.0372">17700 4527 1 0,'-4'-4'0'0,"-2"2"4"16,1-2 444-16,0 1 19 0,2 0-74 0,1-1-87 15,1 2-51-15,-2 0-53 0,2-1-33 0,1 1-24 16,-2 1-29-16,4-1-20 0,-2 0-11 15,1 1-16-15,1 0-2 0,-1 0-8 0,1-2-11 16,-1 1-10-16,3-1-13 0,2 0-6 0,3-2-4 16,1 1-3-16,1 0-2 0,3 0-1 0,2 2-2 15,1 1-3-15,0 1 4 0,0 1-3 16,-1 1-1-16,0 0 2 0,-4 3-3 0,2 1-1 16,-3 3 0-16,-1-3-2 0,0 2 0 0,-3 4 1 15,0 0 2-15,3 3-3 0,-4 4 7 0,-2-1 2 16,0 1-1-16,0 4 5 0,-2-2-5 15,-2 2-3-15,0 2 3 0,0 0-2 0,0-1 1 16,-1 0 0-16,-1-1 1 0,-1-2-2 0,-1-2 3 16,2-3-1-16,-2-4-1 0,1-1 3 0,2-7-2 15,1 0 5-15,0-4 14 0,0 2 11 16,0-4 17-16,0 1 2 0,1-3-14 0,2-5-14 16,2-2-20-16,0-6-9 0,3-3-1 0,1-1 4 15,4-4-5-15,3-1 2 0,2-2-1 0,5-1-7 16,4-1 8-16,1-1-3 0,2 4 1 0,0 2 0 15,-3 5 0-15,-3 5 0 0,-6 3 0 0,0 5 2 16,-4 2-3-16,-4 3-2 0,-2 2-2 16,2 3-8-16,-3 3 6 0,0 1 1 15,2 6 2-15,-1 3 9 0,2 2-4 0,-4 2 2 16,-2 4-1-16,2 0 1 0,-4 0-1 0,-2 0 2 16,-2 1-2-16,-4 0-2 0,2 0 2 0,-4-1 0 15,-1 0 2-15,-1-3 0 0,3 0-5 0,1-4-14 16,1 0-32-16,3 1-49 0,1-6-82 15,2-2-171-15,3 0-617 0,5-7-657 0</inkml:trace>
  <inkml:trace contextRef="#ctx0" brushRef="#br0" timeOffset="61788.6131">19534 3718 1 0,'3'-7'0'0,"3"-3"0"0,-1-3 248 0,0 1 176 0,-1 2-37 15,-1 1-56-15,1 1-51 0,-3 0-49 0,2 1-46 16,-2 0-31-16,0 2-25 0,2 0-21 16,-3 4-29-16,1-1-23 0,-1 2-26 0,-1 0-19 15,1 0-13-15,0 2-4 0,-3-1 1 0,3 5 1 16,-2 2 4-16,2 3 1 0,-4 3 2 0,0 1 6 16,-1 3 1-16,-2 3 10 0,-1 3 5 15,-2 1 2-15,0 4 4 0,-3 0-2 0,2 2 0 16,-3 0 4-16,-1 4 3 0,-1-1-2 0,1 2-3 15,-5-1-6-15,4 1-4 0,-4 1 0 16,3 1-2-16,-4 1 2 0,2 0 0 0,-3 2-1 16,0 4 0-16,-2 3-1 0,4 2-3 0,-2 1 0 15,-1 2-4-15,-1-1-4 0,2 2-2 0,-1 1-3 16,3 2-1-16,0 4 0 0,-1 4-2 0,-3 4 4 16,1 1-1-16,-1 1 0 0,0 1 0 15,0-7-1-15,1 0 1 0,3-11 0 0,-3-3 4 16,3-5-4-16,0-5 0 0,2-1-1 0,1-4-4 15,0-1 4-15,0-2 1 0,3-4 0 0,-1-4 2 16,3 0-2-16,2 2-1 0,-5-1 2 16,2-1 0-16,2-3-2 0,0-3 0 0,2-1 0 15,-1 2-5-15,3-3 4 0,0-2 1 0,1-1-1 16,2-6 3-16,1 3-1 0,-1-4 2 0,2 1 1 16,-1 2 2-16,1-4-3 0,-1-2-1 15,2 0 0-15,0-2-2 0,1 0 1 0,0 0 1 16,0-2 1-16,0 0 3 0,0 0 0 0,0 0 2 15,0-2 0-15,0 2 1 0,0 0 0 16,0 0 2-16,0 0 0 0,0 0-2 0,0 0 3 0,0 0-3 16,1 0-2-16,-1-2 2 0,0 1-7 15,0 0-2-15,0 1-4 0,0-1-9 0,0-3-5 16,1-1-10-16,1 0-12 0,-1-4-16 16,0 1-31-16,1 1-44 0,1-5-71 0,5 1-152 15,2-3-459-15,3-2-773 0</inkml:trace>
  <inkml:trace contextRef="#ctx0" brushRef="#br0" timeOffset="62445.9468">19679 4484 1157 0,'3'-16'254'0,"5"-2"0"15,5-5-73-15,4 3 1 0,3 0 5 16,2 2-9-16,0 1-34 0,2 4-40 0,0 1-36 16,2 4-27-16,-3 5-18 0,-1 1-14 0,-1 5-5 15,-2 2-2-15,-5 3-4 0,0 4-2 0,0 1 1 16,-7 5-3-16,0 1 5 0,-1 3 3 15,-5 2 2-15,-3 0 7 0,-6 0-1 0,2-1 3 16,-4-1 0-16,-3 0 0 0,0-3 0 0,-2-1-2 16,1-3-4-16,3-2-5 0,2-1 2 15,3-6-1-15,0 0 2 0,5-1 2 0,-1-4-4 16,4-1 0-16,-2 0-1 0,1 0 3 0,1 1 4 16,3-1 5-16,1 0 2 0,7 1-5 0,1-1 0 15,3 2-6-15,-2 1-2 0,1-1 1 16,-1 2-5-16,1 1 1 0,-2 3-1 0,0 0-3 15,-3 2 2-15,0 1 2 0,0 0-1 16,-2 5 0-16,-3-1 1 0,2 0 2 0,-7 3 0 16,1-2 7-16,-3-1-3 0,0 0 3 0,-7-2 5 0,4-1 3 15,-5 2 10-15,-1-3 6 0,-2 1 2 16,-2-3 1-16,-4 1-3 0,2-1-1 0,-1-3-7 16,-3 1-1-16,2 0-5 0,-3-2-10 0,4-1 0 15,-2 0-5-15,6-3-4 0,2 0-11 0,5-3-25 16,5 0-58-16,1-4-101 0,4-4-258 15,7-5-574-15,11-4-467 0</inkml:trace>
  <inkml:trace contextRef="#ctx0" brushRef="#br0" timeOffset="62736.4778">20417 4609 1307 0,'-10'7'203'0,"-6"4"11"15,-5 3 2-15,-3 4 4 0,1 0-31 0,1 0-38 16,5-1-31-16,-1 2-31 0,4-3-29 0,3 1-17 15,4-2-14-15,3 0-6 0,4-2 4 16,3 0-1-16,5-2 6 0,5 0 3 0,2-3-1 16,6-1-2-16,5-2-7 0,4-4-3 15,2-2-7-15,0-5-2 0,-7 0 2 0,1-2 0 16,-6-2 6-16,-3-2-4 0,-3-3 3 0,-4 2 0 16,-2-6-5-16,-3 1 2 0,-2-2-2 0,-2 2-6 15,-2-4-1-15,-3 0 1 0,-1 1-4 0,-2-1 0 16,-3-1 0-16,-1 1-6 0,-7 1-1 15,3 1-3-15,-2 0-6 0,-4 3 0 0,2 0-7 16,-2 1-10-16,1 2-18 0,5-2-47 0,5 3-98 16,8-2-271-16,11 3-565 0,12 0-398 0</inkml:trace>
  <inkml:trace contextRef="#ctx0" brushRef="#br0" timeOffset="63001.7904">21324 4038 2253 0,'-1'-3'200'0,"-2"0"-35"0,0 0-78 16,2 3-40-16,1 2-12 0,-3 2-2 0,-4 3 12 16,-2 7 6-16,-4 4 7 0,-3 7 8 15,-3 6-2-15,-3 8 2 0,0 5-6 0,-1 4-14 16,-4 5-9-16,4 2-6 0,-2 0-4 0,2 3-3 16,1-2-4-16,0 2 3 0,0 4-1 15,1 3-3-15,-1 1-1 0,-2-1-3 0,3 2-5 0,-2 0 1 16,-1 1 0-16,-1 0-2 0,0-1 0 15,0-3 0-15,-4-1-4 0,5-4 2 0,-5-2-1 16,0-2-3-16,2-1 1 0,0-3-3 0,1-3-6 16,5-5-11-16,3-5-28 0,4-4-45 0,4-9-68 15,6-7-124-15,7-5-401 0,9-12-1003 16</inkml:trace>
  <inkml:trace contextRef="#ctx0" brushRef="#br0" timeOffset="64133.8631">21651 4647 1 0,'-2'-10'0'0,"-3"-1"329"16,2-4 141-16,2 3-60 0,0 0-78 16,0 2-48-16,-1-1-36 0,2 0-39 0,0-1-25 15,2 1-27-15,-1 0-25 0,1 2-20 0,-1 1-18 16,3-3-14-16,1 3-16 0,-2 2-13 0,4-3-12 15,4 2-7-15,1 2-9 0,6-1-6 16,2-1-3-16,3 6-5 0,3 1-2 0,-2 4-1 16,5 4-4-16,-1 0 0 0,-3 4-1 0,4 4-2 15,-2 4 0-15,-6 3 1 0,-7 2 1 0,2 2 0 16,-7 4 1-16,-6 3 0 0,-5-1 4 16,-5 2 2-16,-4-3 2 0,-8 1 0 0,-3-2 1 0,-6-2-1 15,-2-3 2-15,3-2 0 16,1-5-1-16,2-1-1 0,6-7-2 0,6-4-3 15,5 0-2-15,1-4-1 0,6-2-4 0,0-1 5 0,4 0 2 16,0-1 7-16,6-3 7 0,10-3 0 16,11-2-3-16,8-4-4 0,1 0-4 0,2-3-3 15,-2-1 1-15,-2 0-1 0,-4-1-2 0,1-2 4 16,-3-1-3-16,-1 0-2 0,-1 1 3 16,-3-1-3-16,-1 1 4 0,-5 1 3 0,-2 2-4 15,-6 4 4-15,-3 0-4 0,-1 4-1 0,-1 0 1 16,-5 1 0-16,2 2 1 0,-3 0-1 0,-1 0-1 15,0 2-1-15,-1 2-1 0,0 0 0 16,0-1 0-16,0 1-1 0,0 1 0 0,0-2 0 16,0 2-2-16,0-2 2 0,0 0 0 0,0 1-1 15,0 0 4-15,0-1-4 0,0 2 0 0,0 0 1 16,0-1-2-16,0 1 2 0,0 0-1 0,0-3 0 16,0 3 1-16,0 0 0 0,0-2 1 15,0 0-1-15,0 1 1 0,0 0-3 0,0 1 2 16,0-1 0-16,1 1-3 0,-1 0 2 0,0 0 2 15,0 0-4-15,1 0 3 0,-1 1 0 0,0 0-2 16,-1-1 2-16,1 1 2 0,0 0-5 16,0 0 1-16,0 0 1 0,0 1-4 0,1-1 2 15,-1 0 0-15,0 0-2 0,0 0 3 0,2 0-1 16,-2 1 0-16,0-1-1 0,2-1 1 0,0 2-3 16,0 0 2-16,6 1 1 0,0 2-3 15,-3 0 3-15,4 2-2 0,2 1 2 0,-1 2 3 16,1 4-2-16,0 1 1 0,-1 1 0 0,-1 3-2 15,3 1 1-15,-3 1 1 0,0 3 0 0,1 2-1 16,-2 4 1-16,-3-1 0 0,1-1-1 0,-4 2 5 16,-1 0-4-16,1 0 0 15,-4-2 1-15,0-1-7 0,-1-3 5 0,-3-4 1 16,3-2 1-16,-5-3-1 0,-1-6 3 0,2 0-1 16,-1-2 1-16,-7-2 7 0,3-3-2 0,0-1 0 15,-6-4 2-15,4-1-5 0,-3-6 3 0,-3-1 2 16,6-6-4-16,-3-2 2 0,4-1-3 15,3-6-4-15,2 1-1 0,3-3 3 0,5-4-5 16,4-1 6-16,5-1-3 0,4-2-7 0,8-1 2 16,4 1-3-16,4 0-1 0,3 5 4 0,1 2 1 15,-3 3 0-15,0 2 3 0,-5 1 4 16,0 4-4-16,-2 0 0 0,-3-2 2 0,-5 2-4 0,0 3 4 16,-6 3 1-16,-5 3-1 0,1 4 3 0,-4 2-1 15,-2 3-2-15,-3-2-1 0,3 2-2 16,-3 0-5-16,-4 2-2 0,-4 0 1 0,-6 2-6 15,-5 3 7-15,-4 1 1 0,-3-1 1 0,-1 4 5 16,-1 1-1-16,-1 2-3 0,1 0-2 16,5-2-8-16,3 3-16 0,9-5-29 0,3 2-43 15,7-3-54-15,8 0-66 0,5 0-190 0,8 1-658 16,7-6-497-16</inkml:trace>
  <inkml:trace contextRef="#ctx0" brushRef="#br0" timeOffset="64504.8362">23318 3884 1580 0,'-13'-15'708'0,"-5"1"-605"15,0 0 13-15,8 8 0 0,8 3-15 0,2 6-28 16,0-2-42-16,0 4-21 0,-1 3 4 0,-1 7 24 15,-3 6 14-15,3 5 13 0,-2 6 1 0,-1 6-1 16,1 7-12-16,-3 3-9 0,-1 5-9 0,-2 5-9 16,-4 3 5-16,-3 4-2 0,-3 3 0 15,-3 1 8-15,-3 1-9 0,-3 1 0 0,-3 3-2 16,-3 2-7-16,0 2-1 0,-3 2 0 0,-5-3-2 16,2 2-1-16,-4-2-1 0,3-2 0 0,-1-3-3 15,-5-2 2-15,5-5 0 0,0-2-3 16,2-2 0-16,5-3-6 0,6-9 0 0,5-4 0 15,0-2-2-15,4-6 4 0,0-5-5 16,8-2-3-16,-2-7-4 0,10-6-18 0,0-6-17 16,5-6-24-16,5-2-25 0,-2-3-37 0,6-5-59 15,6-6-134-15,11-7-591 0,5-7-743 16</inkml:trace>
  <inkml:trace contextRef="#ctx0" brushRef="#br0" timeOffset="65083.9055">23344 4671 1166 0,'24'-19'338'0,"9"-6"-17"0,12-3-89 16,-3 6-49-16,-3 6-5 0,-2 2-28 0,1 2-28 16,-1 0-22-16,-6 6-33 0,-7 2-27 0,2 4-21 15,-6 4-14-15,-5 2-4 0,1 6-4 16,-6 5 1-16,-5 0 1 0,4 7 3 0,-8 4 4 15,-2 3 3-15,-8 1 2 0,-1 2 0 0,-1-2-2 16,-8 0-2-16,-1 0 0 0,0-4-1 0,0-3 0 16,6-4-1-16,-3-6 2 0,10-2-1 15,1-6-2-15,4-3-2 0,1 0 0 0,1-4 4 16,2 0 13-16,2-2 8 0,10 0 4 0,9-5-5 16,9-2-8-16,12-7-6 0,5-4-1 15,8-1-1-15,-1-4-1 0,3-4-2 0,2-4 3 0,0-3-2 16,-3-4 2-16,1-2 1 0,-6 2-3 15,-3-1 3-15,-7 5 1 0,-3 2 2 0,-5 3 6 16,-9 3 6-16,-5 3 8 0,-5 4 5 0,-8 3 4 16,-2 3-1-16,-5 1-7 0,-2 2-4 0,-5 0-11 15,0 3-7-15,-5-1-6 0,-5 3-5 16,-4 2 0-16,-2 0-3 0,-7 5 0 16,1 4-1-16,1 2 1 0,-2 1 0 0,2 4 0 0,6 0-1 15,6 3 1-15,0 0-3 0,9 2 1 16,0 2-1-16,6 0 1 0,2 1 3 0,6 1 0 15,5 2 2-15,5 1-1 0,6 0 2 0,3 2 0 16,3 2 0-16,0-1 0 0,-1 2-2 0,-6-1 1 16,-3 0-1-16,-1 0 0 0,-8-1 0 15,-3 1 0-15,-5 1-1 0,0 1-2 0,-6 2 2 16,0-3-1-16,-4 3 0 0,0-3 3 0,-3 4-2 16,1-5-1-16,-1 1 0 0,0-3-3 0,-1-2 4 15,-2 0 1-15,2-1 0 0,1 1 1 16,-1-1-3-16,-1 0-1 0,2-1-10 0,-1-3-33 15,-1 1-77-15,2-1-182 0,3-1-825 0,0-3-588 16</inkml:trace>
  <inkml:trace contextRef="#ctx0" brushRef="#br0" timeOffset="66651.9285">25289 4180 1198 0,'7'-6'635'16,"-4"-2"-396"-16,4-1-4 0,-6 7-49 0,-1 3-66 15,0 0-59-15,-1 2-46 0,0 3-10 0,-5 5 12 16,-1 7 22-16,-1 6 19 0,-6 5 8 15,1 5-4-15,-2 2-6 0,-2 1-9 0,0 0-11 16,3 0-6-16,-2 0-8 0,5-5-7 0,4 1-2 16,2-4-1-16,3-3 0 0,3 0-1 0,2-4 5 15,6 0 2-15,3-3 2 0,3-2 6 0,3-4-1 16,5 0 0-16,1-5 1 0,7-3-2 16,5-4-4-16,3-4-3 0,1-5-3 15,1-3-1-15,-2-3-2 0,0-3-2 0,-2-3 0 0,-3-2-3 16,-2 1 0-16,-5-2 1 0,-3 2 0 0,-6 1-1 15,-2 4 0-15,-6-1 1 0,-4 3 1 16,-1 1-1-16,-4 2 3 0,-1 1-3 0,-4 3-2 16,3 3-1-16,0 3-4 0,-1 0-4 0,2 1-9 15,-1 1-5-15,-2 2 0 0,-2 3 2 16,-3 2 9-16,-5 3 3 0,3 1 4 0,0 5-2 16,0-2 1-16,5 2 1 0,-1-1-4 0,3 1 2 15,4-2 0-15,1 1 0 0,5-2 1 0,0-2-1 16,4-1 0-16,4-3 2 0,6-4-2 15,3-1 1-15,6-1 0 0,5-2-6 16,2-2-1-16,0-3-1 0,4-2-1 0,-4-3 0 0,-4 0 3 16,0-4-2-16,-2-2 0 0,-1-2 5 15,-4-2-1-15,-1 1 3 0,-8 1 1 0,-1 1 1 0,-4 0 0 16,-5 4 1-16,-1-1 4 0,-2 3 1 16,-3-2 3-16,-1 3-1 0,-1 0 1 0,0 1 0 15,1 0-1-15,-4 3-1 0,2 1 0 0,1 2-2 16,-2 4-3-16,3-1-6 0,-1 0-9 0,1 2-4 15,0 1 1-15,-3 9 1 0,0 1 9 16,-1 7 3-16,2 0-2 0,1 3 6 0,4-1-1 16,-1 1-1-16,4 1 1 0,2-1 0 0,2 1 2 15,2 0 0-15,2-6 2 0,1 0-2 0,5-5-1 16,0-4 1-16,3-4-5 0,1-4 4 16,2-2 2-16,-1-4-3 0,0-2 3 0,0-5-2 15,0-1-1-15,-2-5 2 0,-3-2 2 0,2-1-2 16,-1-2-1-16,-3-3 0 0,1 0-5 15,1-5 5-15,-2-2 2 0,1-3-2 0,-2 1 5 16,0-2-4-16,-2 2 0 0,-1 7 2 0,-4 4 5 16,-4 8 0-16,0 5 4 0,-4 6 0 15,-2 3-9-15,0 2-2 0,0 0-11 0,-1 1-9 16,-1 4 6-16,-6 6-1 0,-2 4 9 0,-6 10 8 16,-1 1-4-16,-2 6 3 0,0 1-2 0,2 1-1 15,4 0-2-15,0-2 2 0,4 2 1 0,3-2 0 16,6-1 4-16,5-1-3 0,5-4 0 0,7-3 0 15,2-6-4-15,6-3 2 0,2-4 4 16,2-2-1-16,3-5-1 0,4-3 3 0,-2-4-2 16,-3-4 3-16,2-1 10 0,-3-5-8 0,-3 2-1 15,-2-6-2-15,0-2-4 0,-4 2 3 0,-1-2 2 16,0 0-1-16,-3-1-1 0,-1-1 1 16,-2 1 0-16,1 2 1 0,-5 3 4 0,-4 0-3 15,0 0-1-15,-3 5 2 0,-1 1-4 0,0 1 4 16,-1 4 1-16,-1 1-2 0,-1 2 2 0,-1 2-6 15,1 0-2-15,1 0-2 0,0 0-2 0,-1 0-3 16,1 1-4-16,0-1-4 0,-2 1-7 16,0 3 11-16,-4 2 4 0,1 2 3 0,-3 1 7 15,2 0-7-15,1 0 0 0,0-2 1 0,3 2 0 16,-1-4 0-16,2 2 0 0,1-2 0 16,0-1-5-16,1-1 6 0,1 0 1 0,-1-1 1 15,1-2 6-15,2 3-3 0,2-6 4 0,3 2 1 16,1-1 0-16,2-3 1 0,2-1-3 0,1 0-1 15,-1-2-4-15,-2 1 3 0,-2 0-2 16,-1 0 2-16,-3 2 4 0,-1 1-6 0,-1 0-2 16,-2 1 0-16,-1 2-6 0,1 0 5 0,-2 2-2 15,1 0-5-15,-2 1-8 0,1-1-6 0,1 2 1 16,-1 3 4-16,2 5 14 0,2 2 0 0,-1 2 0 16,-1 5 1-16,2 2-6 0,-1 2 7 15,-1 1 0-15,-1-1 0 0,0 1 1 0,0-2 0 16,1 0-2-16,-2-5 2 0,-3 1 1 0,2-2-2 15,-2-5 2-15,-3 3 0 0,0-5-6 16,-1 0 9-16,-3-1 1 0,-1-3 1 0,-2 0 5 16,-4-2-4-16,0-1 0 0,-2-2 0 0,-1-2 3 15,1-3-7-15,0-2-3 0,3-2-5 0,-1 1-16 16,4-2-17-16,2-2-37 0,2 3-75 16,7-4-150-16,2-1-707 0,6-1-681 0</inkml:trace>
  <inkml:trace contextRef="#ctx0" brushRef="#br0" timeOffset="67038.3883">27602 4642 2490 0,'4'0'277'0,"-4"-1"-43"16,2-1-74-16,2 1-23 0,-3 0-24 0,2 0-25 15,-2 1-14-15,-1 0-18 0,0-1-13 0,0 1-14 16,0 1-12-16,0-1-5 0,0 1-1 16,0 0-8-16,0-1 1 0,0 0-4 0,0 0-5 15,0 1 4-15,0-1 0 0,0 0 1 0,0 0-1 16,0 0 2-16,0 0-2 0,0 2 3 16,0-2 2-16,0 0-4 0,0 0 2 0,0-2-2 15,0 2-3-15,0 0 6 0,0 0 2 0,0-1 4 16,0 1 6-16,0-1 2 0,1 1 3 0,-1 0 3 15,0-1 1-15,0 1-2 0,0-1-2 0,0 0-5 16,1-2-10-16,1-1 1 0,0 1-4 0,1-3 0 16,-2 1 5-16,-1 1-5 0,0 0-1 0,1 2-1 15,-1-1-2-15,1 2 0 0,1 0-4 16,-2-1-10-16,0-1-26 0,0 3-33 0,0 0-62 16,1 3-81-16,4 4-240 0,6 1-1323 0</inkml:trace>
  <inkml:trace contextRef="#ctx0" brushRef="#br0" timeOffset="72241.1077">2336 6164 1292 0,'-3'-9'286'0,"2"-3"8"16,-2-4-55-16,-2 2-29 0,3 3-16 0,1-2-22 15,0 1-29-15,0 2-26 0,-1 1-26 0,0 3-20 16,1 0-14-16,-1 4-10 0,2 1-15 0,-1 1-10 15,1 0-14-15,0 1-11 0,0-1-11 16,0 1-9-16,0 3 3 0,0 4 4 0,-1 1 11 16,0 8 8-16,-1 3 0 0,-3 2 1 0,4 3-1 15,-2 0 2-15,-4 2 1 0,5 0-2 16,-5 2-1-16,4 2 1 0,-2-2-1 0,2 3 1 16,0-1 2-16,2-2-5 0,1-4-1 0,2-1 0 15,0-6-5-15,5 0 5 0,2-3 2 0,1-3 2 16,1-1 7-16,2-5-1 0,7-4 5 0,1-4 3 15,6-5-2-15,0-4 0 0,4-4-3 16,4-5-2-16,-2-1-5 0,1-2 1 0,-4-3 0 16,-2-1-2-16,0-1 5 0,-7-1-4 0,0 3-1 15,-7-1 1-15,0 1-2 0,-3 2 2 0,-4 2-1 16,-2 1 2-16,-4 7-2 0,-1-1 3 0,-1 2 2 16,0 4 0-16,-3 2 2 0,-1 1-4 15,3 2-3-15,0 3-3 0,-1 0-8 0,2 2-3 16,-1 0-10-16,1 1 1 0,-4 6 1 0,0 2 6 15,-5 6 9-15,1 4 1 0,5-3 2 0,0 3-4 16,2-2 0-16,4 0-1 16,3 1-3-16,1-2 5 0,3-1 0 0,5 1 2 0,-1-5 0 15,5 1-1-15,1-5 1 0,2-3-2 0,3-1 5 16,3-2-4-16,1-5-1 0,3-2-4 16,-1 0-6-16,-1-3 2 0,-2-3-3 0,-3 0-1 15,0-4 1-15,-4-1-4 0,-2 1 2 0,-2-6 1 16,-5 3 3-16,3-2 2 0,-6-1 2 15,-3 3 1-15,-2-2-2 0,-3 1 6 0,-1 0-1 16,-1 3 3-16,-2 2 6 0,0 4-5 0,1 2 3 16,-1 4 0-16,1 0-2 0,2 4-10 0,1 0-18 0,0 1-26 15,-1 2-3-15,2 1 8 0,0 5 13 16,6 3 27-16,0 2 5 0,7-1 0 0,7 0 2 16,6-2 0-16,9-1 0 0,5-5-5 0,8-1-2 15,3-5-5-15,-1-4-5 0,3-3 3 16,-3-2-1-16,-5-4 2 0,-5 0 6 0,-7-2 1 15,-4-3 3-15,-8 1 3 0,-1-5 1 16,-5-1 4-16,-6-1 1 0,-1-4 3 0,-5 1 1 16,-1-2 3-16,-3 1 3 0,-4-1 3 0,0 3 10 15,-2 5 0-15,-2 7 5 0,1 4 2 0,0 5-10 16,-1 2-2-16,0 4-7 0,-5 4-9 0,1 3-1 16,-5 7-3-16,1 4 2 0,-3 5 0 15,1 3 3-15,3 3-6 0,1 2-3 0,1 5 1 16,5 2-7-16,1 6 7 0,1 1 1 0,1 0-2 15,4-3 5-15,5-1-4 0,0-2-2 0,2-4-2 16,2-5 1-16,3-5-1 0,1-5-1 0,0-8 0 16,0-2-7-16,2-6 4 0,0-2 2 15,0-6-1-15,4-2 8 0,-1-5-7 16,3 0 1-16,-6-5 1 0,3 1 1 0,-2 0 3 16,-4-4 0-16,-3-1 2 0,3 0-4 0,0-2 4 15,-4 2 1-15,1 3 2 0,-3 2 7 16,-1 3-4-16,-2 1 5 0,0 4 2 0,-1 2 0 0,-1 3 2 15,0 0-4-15,0 2-7 0,0 0-7 0,0 2-5 16,0-1-8-16,0 0-4 0,0 2 8 0,0 3-1 16,2 3 7-16,3 4 2 0,-2 3-3 15,1-1 4-15,1 3 1 0,2-1 0 0,0 0 2 16,2 1-2-16,2-1 2 0,3-1-2 0,1-1 4 16,2-1-4-16,2-3-1 0,4 0 0 15,1-6-3-15,3-2-3 0,2-3-6 0,-3-2-5 16,2-4-8-16,-2-1-3 0,-1-1-1 0,0-1-1 15,-3-1 5-15,-2-1 5 0,-3-1 5 0,1 0 6 16,-3-3-2-16,-2-2 6 0,0 4 2 0,-4-3 3 16,1 1 3-16,-3 1-2 0,-2 0 3 15,-1 1 1-15,-1 3 3 0,-1 1 3 0,-1 3 6 16,-2 2 9-16,1 2 2 0,-2 1 5 0,1 1-5 16,0 0-8-16,0 1-7 0,1-1-7 0,-2 1-2 15,0 3-4-15,-2 1 0 0,-3 3 0 16,1 1-1-16,1 2 0 0,0 2-2 0,1-1 2 15,4 4-1-15,0 0 2 0,5-1 1 0,1 2-2 16,6 0-1-16,5 1 0 0,8 0-4 0,6 0-2 16,6-3-5-16,8-4-5 0,2-5-5 0,2-3-1 15,-2-5-1-15,-2-2 1 0,-2-1 4 16,0-6-3-16,-2 0 9 0,-5-2 4 0,-2 0 3 16,-6-3 9-16,0-2 0 0,-5-1 1 0,-5-3 2 15,-2 2 3-15,-2-3 0 0,-3 2 2 16,-5-1 5-16,0 1-3 0,-1-2 1 0,-1 2 2 0,-3 0 0 15,-1 2 6-15,-2 1 4 0,-2 1 0 16,-1 5-2-16,0 3-1 0,0 4-4 0,-1 1-6 16,1 4-4-16,0 2-8 0,-1 3-5 15,-4 6-1-15,0 3-1 0,0 5 5 0,0 5-1 16,-1-1 3-16,7-1 0 0,1 1-1 0,6-1 1 16,3 1-2-16,8 1 2 0,1 0-3 15,5-3-4-15,7 0-4 0,7-6-5 0,7-2-1 16,6-7-9-16,3-4-10 0,0-3-2 0,-4-4-3 15,-5-3 11-15,-10-4 13 0,-1-3 8 0,-9 1 5 16,0-5 4-16,-2-2 2 0,-4-1 0 0,-1-3 4 16,-4-2 1-16,-3-2 2 0,0-4 2 0,0-1 3 15,-6 0 1-15,0-1 12 0,-1 6 1 16,-1 2 3-16,0 3 5 0,-3 1-4 0,-1 3 6 16,0 5 4-16,-1 4 0 0,2 3-1 0,-1 3-2 15,1 2-9-15,-1 3-10 0,2 3-11 0,-2 4-8 16,-1 2-2-16,-6 7 2 0,0 4 0 15,-2 5-1-15,1 4 2 0,3 1-1 0,0 0 0 16,1 8 3-16,2-3-4 0,1 3 0 0,0 0 0 16,0-2-1-16,0 1 1 0,2-3-1 15,1-2-1-15,3-7-1 0,4-4 1 0,0-7-1 16,3-5 0-16,-2 0 3 0,2-7-3 0,-1 1 2 16,0-4 1-16,4-2 1 0,2-4 0 0,6-3 1 15,1-2-3-15,1-3 2 0,-1-1-2 16,0-2 0-16,2 1 1 0,-1 0 0 0,-1 0-1 15,-1 3 0-15,-1 1-2 0,-3 4 0 0,-1 1 1 16,1 3-2-16,-5 4-1 0,-1 1-2 16,-2 0-2-16,2 4 0 0,1 3 3 0,-5-1 2 15,3 4 0-15,0 0 4 0,-2-1 0 0,2 2-3 0,-3-2 4 16,3-1-1-16,2 0 3 0,-5-2 4 16,4-1 2-16,0-2 3 0,4-1 4 0,-2 0 2 15,5-4-1-15,2-1 1 0,3-2-3 0,-2-2-3 16,3-2 0-16,-1 0-1 0,-1-3-3 15,0 0 1-15,1-1-4 0,-1 0 0 0,-1-2 0 16,-1 2-3-16,-4 0-4 0,1-1-10 0,-4-1-27 16,-2-1-43-16,0-2-78 0,-1-1-191 0,-4 0-757 15,-1 1-585-15</inkml:trace>
  <inkml:trace contextRef="#ctx0" brushRef="#br0" timeOffset="72814.0092">6872 6260 2297 0,'0'-22'105'0,"1"-9"4"15,1-8-19-15,8 2-14 0,1 2 9 0,8-2 0 16,-2-5-11-16,2-2-10 0,-1 1-11 0,4-1-14 15,-1 0-9-15,0 2-2 0,-4 2-10 0,0 5 0 16,0 5 0-16,-7 7-3 0,-4 6 2 16,0 4 2-16,-3 6-2 0,-3 4 0 0,0 0-4 15,0 3-9-15,-2 2-12 0,1-1-10 16,0 3-4-16,-3 3 3 0,1 7 8 0,2 6 9 16,-1 3 2-16,3 5-2 0,1 3 2 0,6 1 0 15,2-1 0-15,2 2 1 0,6 2 0 0,3-1 1 16,0 3-3-16,2-2 2 0,-1-2 1 15,3-4-3-15,-6-2 3 0,0-3-2 0,-4-4 0 16,2 0 0-16,-10-6 2 0,0 0-2 0,0-3 2 16,-6-1 1-16,-1-2-2 0,-1-2 8 0,-4 0 6 15,2-2 3-15,-5-1 5 0,-3-1-5 0,-4 0-3 16,-3 0-5-16,-7-4-4 0,1 1-2 16,0-1-2-16,-3-2-2 0,5 0-5 0,0-2-4 15,3-2-10-15,2 0-24 0,4-4-35 0,2 0-72 16,4-3-145-16,5-1-446 0,4-3-878 15</inkml:trace>
  <inkml:trace contextRef="#ctx0" brushRef="#br0" timeOffset="73052.3116">7506 5656 1419 0,'6'-8'523'0,"-3"-4"-162"16,4 3-112-16,-4 5-57 0,-2 4-50 15,-1 0-61-15,-1 0-60 0,1 4-16 0,1 4 5 16,0 9 20-16,4 5 23 0,-3 8 7 0,-1 5-4 15,-1 5-10-15,0 3-16 0,-1 3-4 0,-2 4-2 16,-3 5-7-16,-3 5 3 0,-1-1-5 16,-2 1-6-16,1-1 0 15,0-2-3-15,1-4-6 0,2-8 1 0,4-9-4 0,0-5-6 16,3-8-12-16,0-5-19 0,1-2-35 0,0-6-26 16,-1-2-9-16,0-8-6 0,0-5-49 0,0-5-107 15,-3-6-182-15,3-2-267 0,0-6-122 0,1-2 369 16</inkml:trace>
  <inkml:trace contextRef="#ctx0" brushRef="#br0" timeOffset="75025.8084">7487 5979 1 0,'17'-17'0'0,"1"-6"462"0,7-2 104 15,2 4-132-15,1 6-113 0,-1 3-107 16,1 1-70-16,1 5-52 0,-2 5-36 0,-3 2-32 16,-2 5-12-16,-2 4-7 0,-1 3-4 0,-7 4 4 15,-1 5 3-15,-2 3 4 0,-4 3 4 16,-3-2 5-16,-4 0 1 0,-4-1 0 0,-1-2 4 15,-2-1-4-15,1-1 5 0,-2-4-1 0,-3-3-3 16,5-3 3-16,1-1-2 0,-1-1 1 16,4-5-2-16,-1 0-2 0,4-2-6 0,1-2 8 15,0-1 18-15,2 0 7 0,6-3 2 0,2-2-10 16,10-5-21-16,4-1-8 0,4-3-3 0,2-1-2 16,0 2 0-16,1-2 1 15,-1 0-6-15,-3 3 1 0,-1-2 2 0,0 2-4 16,-3-1 5-16,-4 2 1 0,-1-1 3 0,-6 2 11 0,0 0 3 15,-3 3 11-15,-6 2 8 0,2 2 7 16,-4 2-2-16,-1 2-9 0,-1 2-12 0,0-1-21 16,0 1-6-16,-4 2-1 0,1 3 0 0,-9 3 11 15,0 5 0-15,-1 1 1 0,-3 0-2 0,3 0-4 16,-2-1-2-16,5-1-1 0,3 1-1 16,4 0-3-16,4 2 2 0,3 1-2 0,6-1-1 15,9 4 1-15,4-4-7 0,9-2-4 0,8-5-6 16,9-2-11-16,4-6 0 0,0-3-10 0,1-3-16 15,-2-4-17-15,-5-3-13 0,-4 0 5 16,-2-3 22-16,-6-1 29 0,-3-2 16 0,-4 0 13 16,-4-1 4-16,-4-1-2 0,0 1 6 0,-5-2 2 15,2 4 4-15,-3-2 8 0,-3 4 9 16,-6 2 14-16,1 1 16 0,-3 2 13 0,-2 4-1 0,-1 1-10 16,0 0-15-16,-1 3-20 0,-1 0-8 15,1-1-7-15,0 2-5 0,-1-1-2 0,-3 2-4 16,4 2-2-16,-6 0-1 0,2 3 0 0,0-1 2 15,-3 4 1-15,1 1 0 0,4 0-3 0,-3 1 3 16,4-1-1-16,0 0-2 0,0-1 5 16,3 1-2-16,5 0 0 0,-3-1 1 0,1 1 0 15,5-3 0-15,-2-1-1 0,-1-2 4 0,5-1 0 16,-1-1 1-16,2-2 3 0,1 0-2 16,2-2 4-16,1-3-1 0,-3 1-1 0,3-1 0 15,-3-1-4-15,-1-1 1 0,0 2 0 0,-1-1 2 16,-3-1-2-16,2 0 1 0,-4 0 1 0,3 1 1 15,-4-4 3-15,2 4-2 0,-3-1 0 16,2 1 0-16,-2 0-2 0,-2-1 3 0,0 1 0 16,-1 0-1-16,0-1 3 0,-1 5-3 0,1-1-2 15,-1 1-2-15,-1-1 0 0,0 2-3 0,0 0 0 16,-1 0 1-16,2 1-4 0,0-2 1 0,0 2 0 16,1 0-2-16,-1-1 4 0,1 0-2 0,-1 1 0 15,-2 0 0-15,2 0 0 0,0 0 0 16,0 0 0-16,1 1 2 0,-1-1-2 0,0 1-1 15,-4 1 1-15,3-1-2 0,0 0 2 0,-5 3 0 16,3 1-1-16,-3 0 1 0,2 5 2 0,-2-3-2 16,-2 1 2-16,1 1 0 0,1-1-1 15,-3 3 1-15,1-1-1 0,0 1-1 16,1 0 2-16,-3 0-1 0,4 2 0 0,2 2 0 0,-2 1-1 16,2-1 0-16,0-2 0 0,4-1 2 15,2-1-3-15,4-2 2 0,0-1 1 0,5 0 3 16,8-1 3-16,2-2 0 0,5-4 0 0,5-1 1 15,5-2-5-15,0-4 0 0,5-2 0 0,0-1-2 16,1 1-1-16,-3-4-1 0,-5 0 0 16,-3-1-2-16,0-3 3 0,0 1 0 0,-3-2 0 0,-2 1 2 15,-4 0-1-15,0 0 0 0,-2-2 2 16,-2 0 1-16,-5 0 1 0,-4 4 3 0,-4 0 0 16,2 4 2-16,-4 2 2 0,-2 2-3 0,-1-1 2 15,0 3 0-15,-4 3-3 0,3-2 0 0,2 2-5 16,-2 1-2-16,0-1 0 0,-2 2-5 15,1 0 0-15,-4 4-1 0,0 2 1 0,-6 2 1 16,3 0 2-16,-2 4 2 0,3 0-3 0,-1 3 1 16,3-1-1-16,0-1-1 0,1-1 2 15,4 2 0-15,0 2-1 0,3-3 0 0,0 2-1 16,5-2 0-16,3-3-1 0,3-1 2 0,2-2 0 16,6-2 0-16,4 1 1 0,0-6-3 0,4-1 1 15,1-3 1-15,5-2-3 0,-3-2 2 16,0 0-2-16,-2-4 2 0,-5-3 3 0,4-4 0 15,-2-1 0-15,0-3-1 0,-1-4 0 0,1-3 0 16,-1-5 1-16,2-4 1 0,0 0 0 0,-3-1 0 16,-2-1 0-16,-1-3 0 0,-5 0 1 15,-4 1 0-15,-1-2 1 0,-5 4-2 0,-3 0 2 0,-2 4-3 16,-1 5 4-16,0 3-3 0,-1 7 1 16,-1 5 1-16,0 4 0 0,-2 5 3 0,3 2 1 15,-1 4-3-15,0 1-5 0,1 1-6 16,0 3-1-16,-4 3 0 0,-2 7 5 0,-2 5 2 15,-3 5 0-15,0 7 1 0,0 3-3 16,-1 5 1-16,0 3 0 0,-3 5 0 0,0 0 3 0,-2 9-2 16,1 6 0-16,-3 2-2 0,-1 3-1 0,4-3 2 15,4-6 1-15,5-5 2 0,4-6-4 16,4-6 2-16,1-3-1 0,2-4 0 0,1-3 4 16,2-5-4-16,2-6 0 0,-5-4 2 0,4-5-6 15,-4-5 5-15,3-5 2 0,-4 0 1 16,0-2 14-16,1-3-11 0,5-4-1 0,8-5-1 15,4-7-7-15,3 1 4 0,-2-5 0 0,1 0 1 16,-1-2-3-16,0-2 2 0,-2 1 1 0,1 0-2 16,-1 2 5-16,-2 4-5 0,-4 2 1 15,-1 2 1-15,0 3-5 0,-1 2 4 0,-1 3-1 0,-3 0 0 16,-1 4-2-16,-3 0 4 0,-2 4-2 16,0 1-3-16,-1 0 1 0,0 0-12 0,2 4 0 15,3 0 2-15,-1 3 2 0,3 3 10 16,0 2-1-16,-3-1 2 0,4 2-2 0,-1 0 0 15,-1-1 1-15,2 0 0 0,0-1 5 0,2 0-5 16,-2-4 0-16,4 0 0 0,1-2-3 0,-1-4 4 16,5-1 3-16,-1-1 2 0,2-2-1 15,2-3-2-15,1-1-2 0,0-1 0 0,-2-2 3 16,-1 1-2-16,-2-2-2 0,0-1 0 0,-3 0-3 16,2-1 4-16,-3-1 1 0,0 3 1 0,-2 0 3 15,-2 2-4-15,0-1-1 0,-4 2 0 0,2 2 1 16,-3 2-2-16,-2 1 0 0,0 1-1 15,1 2-5-15,-1 0 3 0,-1 1-3 0,0-1-6 16,2 1 5-16,0 2-4 0,0 1 3 0,6 3 5 16,-2 3-1-16,1-1 2 0,3 3 1 15,0-1 0-15,-1 1-2 0,1-1 3 0,2 0 1 16,0 0 0-16,3-4 6 0,2 3-7 0,2-4 1 16,2-1 0-16,2 2-5 0,1-3 6 0,-1-2 0 15,3-2 0-15,-5-2 4 0,3-1-3 0,-3-1 1 16,-1-1 1-16,-2-2 1 0,-1-1 0 15,-3 0 1-15,-1-3-2 0,2 0-5 0,-4 1 6 0,-1-1 1 16,-3 3 3-16,-2-1 0 0,-2 1-1 16,1 0 0-16,-2 0-2 0,0 0 7 15,0 1-6-15,0 1-1 0,-2 2-1 0,-2-2-6 0,1 4 8 16,0 0 0-16,1 1-2 0,-2 1 0 16,1 0-8-16,-1 1 0 0,-2 1-3 0,-3 2 5 15,-2 2-1-15,1 2-2 0,-1 3 1 0,1 0-6 16,-1 0 5-16,5 3 2 0,1-1 1 0,2 2 4 15,3 0-5-15,2-3-1 0,1 4 0 16,5-4 1-16,-2-1-1 0,4-1 0 0,1 0 0 16,2-2-6-16,1 2 8 0,1-3-2 0,-1-3-1 15,-1-1 1-15,-2-3-12 0,-3-2-7 0,-2 0-22 16,1-1-35-16,-3-4-59 0,2-3-128 16,-2 2-447-16,-1-6-1004 0</inkml:trace>
  <inkml:trace contextRef="#ctx0" brushRef="#br0" timeOffset="75191.4337">10342 5432 1478 0,'0'0'-165'0,"0"0"-42"15,2 0-87-15,2 2-279 0,0 1 335 0</inkml:trace>
  <inkml:trace contextRef="#ctx0" brushRef="#br0" timeOffset="76332.2814">12292 5579 1455 0,'6'-13'786'0,"0"0"-546"16,-1 1-58-16,-2 9-77 0,-3 4-58 15,0 0-37-15,0 1-16 0,1 6 4 16,1 8 26-16,0 7 32 0,-1 8 11 0,-2 8-3 16,-2 2-11-16,0 5-11 0,-4 2-7 0,0 4-4 15,-2 2-7-15,-3 5-4 0,-1-4-3 0,2-3-4 16,0-7-2-16,1-6-3 0,2-8-3 15,3-5 1-15,2-4-2 0,0-4 1 0,0-4-1 0,1 0 2 16,0-4-3-16,0-3 1 0,2-4-1 16,2-2 1-16,-1-1 9 0,0-1 7 0,2-2 6 15,5-1 2-15,10-5-5 0,10-4-7 0,13-3-8 16,7-2-1-16,5-2-7 0,3-1 0 0,-1 3 2 16,5-5-4-16,-3 3 4 0,-3-1 0 15,-2-2 0-15,-3 2 1 0,-7-1 1 0,-6 1-2 16,-6 4 3-16,-5 0 1 0,-10 1 1 0,-5 5 6 15,-2 2 2-15,-5 3 5 0,-2 4 1 16,-2 1-3-16,0 1-8 0,1 1-9 0,-4 0-7 16,-2 3-2-16,-7 7 1 0,-7 2 5 0,-4 6 2 15,-9 0 2-15,2-1-1 0,4-2 0 0,-1 0 1 16,6-2-1-16,6-3-1 0,6 1 3 16,4-4-4-16,0 1-1 0,5-1 2 0,2 0-1 15,5 0 0-15,1 2 2 0,7-4 2 0,3 0 0 16,8-1 3-16,6 0-1 0,4-4-2 0,0-1 1 15,1-1-3-15,-2-4-2 0,-2 0 0 16,-4-1 0-16,-3 0 0 0,1-5 2 0,-5 1-2 16,-4-1 1-16,-2-1 2 0,-1-2 0 0,-3 0 0 15,-4 0 2-15,1-3-3 0,-5 2 0 0,2-1-1 16,-3-1 0-16,0 3 2 0,-4 0-1 0,1 3 1 16,-2 1-2-16,0 5 2 0,0 0-1 15,1 4-1-15,-1-1-3 0,1 1-2 0,1 1-6 16,1 1-8-16,-1 1-5 0,0 2 5 0,-1 1 3 15,-3 4 8-15,3 3 5 0,-1 2 0 0,3-1 0 16,3 0 1-16,4-1 2 0,0 1-2 0,3-3 2 16,6 0-1-16,-1-2-2 0,5-2 3 15,2-2-1-15,2-3 0 0,-2-2 0 0,3-3 1 16,-3-2 0-16,-1-2 1 0,0-3 2 0,0-2-3 16,-3-3 1-16,0-4 2 0,-2-2-2 15,2 0 3-15,-5-4 1 0,3-1 1 0,-4 1 1 16,2-3 0-16,1 2-4 0,-2-1 0 0,-2 4 3 15,-2 5 0-15,0 4 7 0,-7 5 3 16,2 3-1-16,-3 5 2 0,1 1-8 0,-2 2-6 16,0 0-4-16,0 0-8 0,-2 1-6 0,2 2 2 15,-1 5 2-15,-1 7 6 0,1 4 8 0,0 6-2 16,0 1 0-16,0-1 2 0,-2 3-1 0,2 1 0 16,-3 2 0-16,2 2-2 0,-2-2 0 0,-1 3 0 15,-1-3 0-15,1 2 0 0,-2-5 0 16,6-5-5-16,2-4-6 0,5-8-15 0,3 1-27 15,-1-5-42-15,5-3-67 0,2-5-130 0,7-5-486 16,3-3-888-16</inkml:trace>
  <inkml:trace contextRef="#ctx0" brushRef="#br0" timeOffset="77034.2204">14069 5577 1617 0,'-2'-7'293'0,"-3"-2"-19"15,3 0-83-15,0 3-16 0,1 2-35 0,-2 2-47 16,3 0-40-16,-2 2-31 0,2 0-22 16,0 1-17-16,2-1-3 0,-2 0 3 0,0 0 2 15,0 0 4-15,0 1 4 0,0-1 1 0,0 1 3 16,0-1 4-16,0 0 3 0,0 0 3 0,3 0 5 16,-6 0 1-16,3 1 5 0,0-1 7 15,0 0 6-15,0-1 7 0,0 0 7 0,0 1 3 0,0-1 0 16,0 1-2-16,0 0-5 0,0 0-5 15,0 0-6-15,0 0-7 0,0 1-7 0,0-1-6 16,0-1-3-16,-2 1-2 0,2 0 0 0,0 0-1 16,0 0-1-16,2 0 0 0,-2 0-2 15,0 0 0-15,0 0-1 0,-2 0 0 0,2 1 1 16,0-1 0-16,0 0 0 0,0 0-1 0,0-1 3 16,0 1-1-16,0 0 3 0,0 0 2 0,0 0 1 15,0 0 2-15,0 0 1 0,2 0 0 16,-2 0 0-16,0 0 0 0,0 0 0 0,-2 0-2 15,2-1 0-15,0 1-3 0,0 0-2 0,0 0-1 16,0 1-3-16,0-1-1 0,0 0 1 0,0 0-1 16,0 0 2-16,0 0-1 0,0 0 0 0,0 0 1 15,-1-1-2-15,2 2 1 0,-1-1-2 16,0 0 1-16,0 0 0 0,0 0 1 16,0 0 0-16,0 0-4 0,2 0 4 0,-2 0 0 0,0 0-1 15,0 0 2-15,-2-1-2 0,4 1 1 16,-2 1 0-16,0-1-2 0,0 1 0 0,0-1 1 15,0-1 0-15,0 1 1 0,-2-1 2 16,2 1-1-16,0 1 0 0,0-1 1 0,0 0-1 16,0 0-1-16,0-1 0 0,0 2-1 0,0-1-2 0,0 0 2 15,0 0-2-15,0 0 0 0,0-1 1 16,-1 2-2-16,1-1-2 0,0 0 0 0,0 0-5 16,0 0 3-16,0 0-1 0,0 0 0 0,0 0 2 15,0 0 1-15,0 0 2 0,-1 0 0 16,2-1 3-16,-1 1-2 0,0 0 0 0,0 0-1 15,0 0-3-15,0 0 1 0,0 0-1 0,-1 0-1 16,2 0-1-16,-1 0-6 0,0 0-9 0,0 0-11 16,-1 0-13-16,1 0-12 0,-1 0-14 15,-4 1-9-15,1 1-14 0,-4 0-15 0,3 0-19 16,1-1-44-16,0 0-75 0,1 2-143 0,-3-1-239 16,4 1-148-16,0 1 427 0</inkml:trace>
  <inkml:trace contextRef="#ctx0" brushRef="#br0" timeOffset="77753.3093">13608 5793 1 0,'3'-11'21'0,"0"-1"521"16,1-5-12-16,-1 3-72 0,-2 3-91 0,-1 4-80 15,0 1-79-15,-1 0-41 0,-2 1-34 16,0 1-24-16,1 1-24 0,0 1-23 0,-1 1-24 16,-1 1-19-16,3 0-11 0,-4 3-7 0,-5 2-2 15,0 4 1-15,-5 5 2 0,2 0 1 0,-5 2-1 16,7 1 0-16,3 3-2 0,2-2 0 0,0 3 2 15,5-2-1-15,1 1 4 0,6 0 0 0,0-1 2 16,4 0 2-16,5 3 3 0,2-1 0 16,1-1-2-16,1-1-3 0,-3-5-3 0,-2 3-2 15,-1-3 0-15,-4-1 0 0,-1 1 2 16,-4-3 0-16,-2 2 1 0,-1-2 2 0,-4 1-1 16,1-3 4-16,-3 2 6 0,-2-2 7 0,-5-2 3 15,0 3-1-15,-2-3-4 0,-4 0-5 16,4 0-1-16,-5-4 0 0,-1 1-4 0,2-1 1 0,3 0-3 15,2-3 1-15,4-2 0 0,2 1-3 16,3-2-1-16,3 0-16 0,2 0-37 0,3-4-37 16,7 0-48-16,4-3-48 0,11-4-51 15,9-2-119-15,8 0-304 0,0-4-264 0,6-2 143 0</inkml:trace>
  <inkml:trace contextRef="#ctx0" brushRef="#br0" timeOffset="77954.2296">13988 5847 420 0,'14'-17'848'0,"4"-5"-196"0,3-6-225 0,-5 8-126 16,-6 5-67-16,-5-1-54 0,0 7-35 0,-3-1-32 15,-2 4-21-15,0 5-23 0,0 1-21 0,0 0-18 16,0 1-14-16,0 0-8 0,-1 1-8 16,0 1 0-16,-3 4-1 0,0 2 1 0,-4 8 4 15,-2 3-1-15,3 3 0 0,-2 6-2 0,0-3 1 16,1 3-2-16,-2 1 3 0,0 6 1 0,-1 1-1 16,-2 3-1-16,-2 1 0 0,4-3-1 15,-3 0-3-15,2-4-7 0,3-5-10 0,3-4-20 16,1-7-21-16,5-4-37 0,2-3-59 0,1 0-108 15,-1-5-136-15,5-4-556 0,2-5-647 16</inkml:trace>
  <inkml:trace contextRef="#ctx0" brushRef="#br0" timeOffset="78615.9857">14343 5742 1311 0,'1'-6'847'15,"0"2"-485"-15,0 0-193 0,0 4-90 0,-1 1-50 16,0 1-14-16,-1 2 3 0,-1 4 22 15,-3 3 16-15,-4 6 15 0,-3 3-7 0,-4 3-13 16,-2 2-8-16,-3 1-7 0,-2-1-3 0,-3 2-9 16,2 1-5-16,-6 0-5 0,0 4-6 0,-4-4 4 15,1-2-2-15,2-4-2 0,8-4 0 16,4-7-4-16,10-6-1 0,7-3 1 0,1-2 3 16,1 0 7-16,0 0 7 0,1-1 9 0,-1 1-7 15,2-5-8-15,2-1-13 0,-1-1-11 0,4-3 1 16,0 4-5-16,2 0-1 0,6 1 0 0,-1 2-5 15,4 2 3-15,1 2 3 0,-1 2 2 16,4 5 4-16,-1 1 4 0,1 1 2 0,-2 2-1 16,2-2 2-16,-1 4-1 0,-1-2-1 0,0 1 2 15,1 0-2-15,-3-2 2 0,1-1 0 0,-5-1 1 16,2-2 1-16,-3-4 0 0,-2 0 2 0,0-2 2 16,3-4 4-16,-1 1-2 0,-1-4 1 15,1 0-1-15,1-3-4 0,-1-2 1 0,-1-1 1 16,5 0-2-16,-4-2 1 0,5-2-6 0,-3-2-3 15,3 0-8-15,3-1-6 0,1-1-16 16,5 0-18-16,-1-2-11 0,-1 0-14 0,-2-2 11 16,3 0 15-16,-3 1 18 0,-2 2 21 0,-1 0 6 15,-1 3 6-15,-6 1 6 0,1 0 4 16,-7 3 11-16,0 1 15 0,-4 0 14 0,0 4 7 16,-3 0 9-16,-3 1-3 0,1 1-8 0,0 1-5 0,-4-1-16 15,2 3-8-15,-4-1-7 0,-1 1-7 16,-1 3-1-16,0 2-3 0,-2 3-4 0,1 2-3 15,0 3 1-15,0 2-2 0,2 0 0 0,0 4 5 16,0 4-5-16,5 0 1 0,2 1-1 16,2 1-3-16,2 3 5 0,2-1 0 15,5 3 1-15,0 1 0 0,1-1-1 0,1-1 0 0,2-3 0 16,0 0 3-16,-1-4-5 0,0 1 1 0,-2-2-2 16,-3-3-4-16,-3 0 5 0,2-1 1 15,-4-1 0-15,-2 0 1 0,-1-4-1 0,-3 2-1 16,1-1 2-16,-4-2 4 0,-1-1-4 0,-6 1 0 15,2-3-2-15,-6 1-6 0,-3-3 6 16,4 1-3-16,-5-3-1 0,3 0-11 0,1-3-19 16,1 1-37-16,0-2-79 0,2-1-206 0,3 0-793 15,2-3-538-15</inkml:trace>
  <inkml:trace contextRef="#ctx0" brushRef="#br0" timeOffset="79598.5477">15810 5800 1211 0,'16'-14'357'0,"5"-2"4"0,0-5-107 0,-1 6-15 0,-10 7-40 16,-4 3-40-16,-2 4-44 0,-3 1-40 16,-2 0-41-16,-1 1-38 0,1 3-2 0,-4 5 9 0,2 5 13 15,-5 8 22-15,-3 3 8 0,-7 5-4 16,1 1-2-16,-3 6-1 0,-3 0-5 0,2 3-3 16,1-1 1-16,0 1-13 0,5-3-3 0,-2 0-7 15,6-2-4-15,3-2 1 0,6-1-3 16,4-3 4-16,6-4-2 0,4-5 4 0,6-2 3 15,1-6 3-15,5-1 6 0,7-7-1 0,6-4-2 16,1-3-1-16,4-7-5 0,-2-1-1 0,0-5 0 16,-3-2-1-16,-1-3 0 0,-5 1-1 15,-3-3 1-15,-3 0 0 0,0 0 2 0,-5-1-5 16,-3-1-1-16,-1 3 1 0,-4 1-4 0,1 4 4 16,-4 4 0-16,-1 2-1 0,-4 3 3 15,1 2-2-15,-3 0 0 0,-2 3-2 0,1 3-1 16,-1 0-5-16,0 0-6 0,0 2-7 0,0-2-12 15,-1 1-4-15,2 2 5 0,2 4 8 0,2 0 9 16,2 4 9-16,0 1-1 0,2-1 2 0,1 5 0 16,2-2-1-16,3-3-1 0,-3 0 0 15,8-1 0-15,-1-2 2 0,1 0 2 0,3-3-1 16,5 0 4-16,0-2-4 0,4-3 0 16,1-3 1-16,0 0 0 0,1-2 0 0,-3-3 1 15,-1-1 1-15,-4-2-2 0,1 0 3 0,-4 0 0 16,0-1-1-16,1 0 0 0,-3 0-3 0,-2 3 0 15,-5-1 0-15,-4 5-1 0,1 1 2 16,-4 0 1-16,-4 3-1 0,-2-2-2 0,-1 4 0 0,-1-1-4 16,1 2-4-16,0 0-9 0,-1 1 1 15,-1 2 2-15,-4 5 6 0,-2 4 8 0,1 3-2 16,-2 2 2-16,0-2-3 0,0 1 1 0,0 1 1 16,6 1-1-16,-1-1 0 0,2-3 2 0,7 0-3 15,-2-2 2-15,7-4 2 0,1 1 0 16,2-2 2-16,4-3 3 0,-1-1-1 0,0-5 3 15,2-3 0-15,2 0 1 0,1-4 0 0,-2-2 0 16,1-2-3-16,-3-1 3 0,-2-1-1 0,1-2 0 16,-3 1 0-16,-3-4-2 0,3 0-3 0,-4-1 0 15,-2 0 2-15,-1-1-2 0,-2-1 0 0,-2-1-1 16,-3 1-3-16,-3-1 0 0,-2-1-3 16,-3 1-2-16,-3 1 0 0,-5 3-3 0,0 2 0 15,-3 3-1-15,-1 3 0 0,-3 1-1 0,2 1-1 16,0 3-2-16,1 4-6 0,2-1-14 15,5 4-27-15,5-1-52 0,5 5-56 16,4 6-75-16,6-1-180 0,7 5-633 0,9 0-535 0</inkml:trace>
  <inkml:trace contextRef="#ctx0" brushRef="#br0" timeOffset="80629.1818">17585 6002 1200 0,'1'-5'1024'0,"-1"-2"-603"0,0 1-175 15,0 1-62-15,0 3-38 0,-1 2-42 0,1 0-40 16,-1 4-34-16,1-3-21 0,0 0-9 0,-2 2-3 16,-3 4 4-16,1 4 2 0,-6 2 2 15,2 4 1-15,1-1-3 0,2 4 1 0,-1 0 0 16,3 2 1-16,2 1 0 0,2 1 1 0,2 0 1 16,5-1 1-16,1-2 3 0,2-3 0 0,8-3 1 15,0-1 2-15,2-4-3 0,2-2 2 16,4-5-1-16,-3-2-4 0,-1-2 2 0,1-3 1 15,-3-3-1-15,1-2 1 0,-5-3 0 0,-2-1-2 16,2-3 1-16,-4 0 1 0,-1-2-4 16,-1 0 2-16,0-1 0 0,-4 0-3 0,2 3 2 0,-2-1-1 15,-2 2 1-15,0 2 4 0,-3 0 0 16,-1 4 0-16,-1 1 2 0,-1 0-1 0,0 5 1 16,1-1-1-16,-1 2 0 0,-1 2-4 0,1 0-1 15,1 0-5-15,-2 0-4 0,2 2-4 0,0-2-5 16,-1 3 1-16,0 1 3 0,-3 5 3 0,-1 2 3 15,3 3-1-15,0 2 1 16,1 2-1-16,2 3 1 0,1 0 0 0,3 2 0 0,3 1 0 16,1-3 0-16,1 2 0 0,6-2 0 15,-2-2-2-15,7-2 0 0,0-2 2 0,4-2-2 16,2-3 0-16,3-3 4 0,-1-5-4 0,3-3 1 16,-3-2 2-16,-1-5-3 0,-2-4 2 0,1-3 1 15,-4-1-1-15,1-4 3 0,-1-3-1 0,-1-1-1 16,2-4 0-16,0-4 1 0,-1 2 1 15,-1-3 0-15,-4-2 1 0,-2 1-6 0,-4-5 1 16,-3-1-1-16,-3 1 0 0,-4 3 5 0,-3 6 0 16,-4 3 0-16,-2 5 1 0,1 3 2 15,-3 5-2-15,-3 1-1 0,-1 5-4 0,3 4-5 16,-4 2 1-16,1 4-1 0,-3 5-3 0,0 8 5 0,-1 0-3 16,0 8 1-16,5 4 3 0,2 2-2 15,5 3 1-15,5 4 1 0,6 3-2 0,6 0 0 16,6-3 0-16,6-2 0 0,4-4-4 0,8-1-1 15,1-4-5-15,3-1-2 0,2-4 0 16,2-4 2-16,0-3 1 0,-1-4 2 0,-1-5 3 16,-3-2 0-16,-1-5 7 0,-5 0 1 0,-2-5 1 15,-1 0 5-15,-4-1-3 0,-5-3 2 0,0 1-1 16,-2-3-1-16,-5 0 4 0,-1 1 0 16,-4 0 3-16,0 2 0 0,-5-1 2 15,-2 0-2-15,-2 1-1 0,-2 1 1 0,-2 3-6 0,-4 0-4 16,-2 4-1-16,-6 2-3 0,-5 2 1 15,-7 3 3-15,-7 6-1 0,0 0 2 0,-3 3 0 16,5 0 0-16,4 3-1 0,9-1 3 0,5 0-4 16,6 2 0-16,3 1 0 0,8 1-5 0,3-3 5 15,4 0 1-15,6 2-1 0,7-3 5 0,4-3-3 16,5-3-1-16,0-3 2 0,3-3 0 16,-2-5-1-16,-2-2 0 0,-5-1 3 0,1-5-7 15,-4-2 6-15,1-3 1 0,-1-5 0 0,2-3 3 16,-3-2-2-16,0-4 0 0,-1-1 0 0,-2-4 0 15,-1-3 0-15,-2-2 1 0,-2-5 1 0,-3-1-9 16,-1-2 7-16,0 1 0 0,-4 0 0 16,-3 6 9-16,-2 1-6 0,-2 6 1 0,1 4 1 15,-3 5 0-15,0 7 3 0,0 6 3 0,2 4-3 16,1 6-2-16,1 1-7 0,0 0-10 16,-1 3-2-16,1 4 3 0,-2 7 0 0,0 5 5 15,0 11 4-15,1 6-8 0,0 4 4 0,1 4 1 16,-1 0-1-16,1 1-1 0,-3 1 2 15,1-1-2-15,-1-1 0 0,-5-1 7 0,0-3-6 16,-1-1 0-16,1-2 0 0,-2 0-13 0,1 0-7 16,1-3-24-16,0-1-27 0,0-3-32 0,7-1-78 15,5 2-186-15,7 2-811 0,4-1-532 16</inkml:trace>
  <inkml:trace contextRef="#ctx0" brushRef="#br0" timeOffset="81848.4402">20562 5892 2624 0,'-9'-13'91'0,"1"1"11"15,-1-1-20-15,5 8-16 0,1 5-10 0,2 1-20 16,-4 4-17-16,-3 5-3 0,-2 3 7 16,-3 5 3-16,0 7 0 0,1 1-2 0,2 0-6 15,4 1-2-15,2-3 1 0,7 1-2 16,1-3 8-16,9-1 0 0,2-1 2 0,6-3 2 0,6 0-4 16,3-4-3-16,5 0-3 0,-2-4-1 15,1-5-4-15,-4-1-1 0,-1-5 0 0,-3-2-1 16,-5-4 5-16,3-5 2 15,-5-1 0-15,2-4-2 0,-4-1-4 0,1-1-1 0,-5 0-3 16,0 2 1-16,-1 1-3 0,-2 3 0 0,-4 3-1 0,1 6-6 16,-5-1 2-16,-1 5-7 0,0 1-12 15,-1 2 3-15,1 6-5 0,2 5 5 0,-1 8 12 16,0 7 0-16,-2 5 5 0,0 3 0 0,-1 8 1 16,0 4-3-16,-1 2 2 0,-1 5 2 15,0 0-2-15,-3 3 2 0,-6 4-2 0,-2 2 1 16,-6-3-1-16,-5 2 0 0,2-10 0 0,3-7-1 15,2-10 0-15,-2-7 2 0,4-8-2 16,-4-3 0-16,3-6 1 0,-1-4-1 0,2-3 3 16,-3-4 2-16,4-4 5 0,1-1 1 0,3-4 0 15,0-6-2-15,6-3-5 0,2-4 0 0,5-2-4 16,4-5-5-16,9-1-2 0,5-6-5 0,5-3 0 16,10-3-1-16,7-1 1 0,5 1-1 15,8-3 0-15,8-1 0 0,1-1-1 0,7-1 3 0,0-1 1 16,0 4 4-16,-3 1 2 0,-6 4 4 15,-5 2 3-15,-9 6 1 0,-7 4 4 16,-5 1-1-16,-10 3 3 0,0 3 3 0,-9 1 5 0,-4 3 4 16,-3 2 4-16,-7 4 1 0,-2 1-2 15,-2 5-6-15,-1 1-8 0,-5 2-8 0,-4 2-4 16,-8 3-1-16,-6 7 0 0,-6 2 2 0,-4 5-2 16,1 0 4-16,-3 4-2 0,4 1 0 15,2 2 2-15,5 2-4 0,4 0 2 0,9-4-1 16,4-2 1-16,9-4 0 0,1 2 0 0,8-2 1 15,3 0-1-15,8-4 5 0,4 1-2 0,5-4 0 16,3 0 1-16,2-5-3 0,-3-2 1 16,2-4 0-16,2-2 0 0,-2-6 2 0,-2 1-2 15,1-4 0-15,0-4-2 0,0-1 2 0,-5-2 0 16,1 1 1-16,-6-2 2 0,-3 1-2 0,-3-1 1 16,-3 3 1-16,-3 2 2 0,-6 1 1 15,-2 3-1-15,2 2-3 0,-6 3 1 0,0 4-3 16,1-1 0-16,-1 3-2 0,2 0-3 15,-1 2-3-15,-6 1-1 0,3 2 1 0,-5 3 2 0,0 1 2 16,-1 4 1-16,2 3-1 0,2 2 0 16,-1 1 1-16,4 1 1 0,-2-2 0 0,7 2 2 15,4-1-4-15,-3-4 2 0,5-1 1 0,2-2-2 16,2-4 4-16,4-1-3 0,-1-1 1 0,4-3 1 16,1 0-2-16,0-6 3 0,-1 0 1 15,-1-5 2-15,-3-1-2 0,3-2 0 0,-4-1 0 16,3-2-4-16,0-3 3 0,0 1-1 15,-1-1-1-15,-3 2 3 0,2 2-3 0,-4 2 2 0,-3 0 0 16,-3 4 0-16,0 1 0 0,-3 2 0 0,0 2-3 16,-4 3-5-16,2-1-3 0,-1 1-5 15,0 5 2-15,-4 1 3 0,3 3 2 0,-3 4 5 16,1 2-1-16,2-1 2 0,1 1 3 0,1 2-3 16,2-4 1-16,0-1-2 0,5-1 0 15,-1 0 2-15,3-2 0 0,1-1 2 0,2-2-1 16,3-2 0-16,0-1 2 0,2-3-1 0,0-1 4 15,0-3-3-15,0-1 0 0,2 0 0 0,-1-2-2 16,1-5 0-16,-2 2 1 0,1-1 1 0,2-1 0 16,-1 0-2-16,-1-2-1 0,-3 1 0 0,2 1 0 15,-4 3 1-15,-4 2 0 0,0 1-2 16,-6 1 0-16,4 2 1 0,-5 1 1 0,-2 0 1 16,0 1-3-16,0 0-3 0,0 0-3 0,0 1-4 15,0 0 3-15,-1 4 1 0,-1 1 2 16,-4 6 3-16,4-1-3 0,0 3 3 0,-3 2 0 15,3-1 1-15,0 1-2 0,-1 2-21 0,-2 0-38 16,2 2-62-16,-2 1-121 0,3-2-395 0,4 2-1094 16</inkml:trace>
  <inkml:trace contextRef="#ctx0" brushRef="#br0" timeOffset="81992.5017">22969 6315 2476 0,'0'-8'247'0,"-1"0"-102"0,-2 0-60 0,1 1-22 16,1 3-24-16,-1-1-21 0,-1 4-29 0,-1 0-28 16,3 3-59-16,-3 6-250 0,-3 1-1109 0</inkml:trace>
  <inkml:trace contextRef="#ctx0" brushRef="#br0" timeOffset="83215.6315">2026 7251 1809 0,'0'-18'219'0,"2"-6"-1"15,5-2-67-15,4 3-26 0,1 6-14 0,6 3-28 16,3 3-27-16,6 6-22 0,-1 4-19 0,7 7-10 16,0 7 2-16,-2 5-4 0,-1 7 4 0,1 5 3 15,-1 5 0-15,-5 4 0 0,1 4-1 16,-5 3-3-16,-2 0 1 0,-6 2 6 0,-2 0-2 16,-2-3 2-16,-4-6-1 0,-2-4-3 0,-2-7 1 15,-2-6 1-15,-5-1 1 0,2-1 3 0,-4-7-2 16,-1 1-2-16,-1-4 2 0,3-2 2 0,-3-1 4 15,2-4 12-15,1-3 5 0,-1-4-1 16,0-5 0-16,3 1-14 0,-2-2-9 0,5-3-3 16,2-2-8-16,1 1-6 0,8-5-4 0,3 1-2 15,6 1-1-15,5-2 2 0,10-1 3 16,4-2 0-16,8-1 5 0,1-1 0 0,5 2-2 16,1 0 6-16,-2 2-6 0,1 2 2 0,-4-1 4 15,-3 2-3-15,-3 0 3 0,-4 1 0 0,-5 0-1 16,-3 0 2-16,-5 0 3 0,-4 1 0 0,-6 1 3 15,0 2 6-15,-7-1-4 0,-2 4 11 16,-2-2 4-16,-3 1 2 0,-2-1 2 0,0 0-4 16,-2 2-4-16,-1-2-2 0,-1 3 3 0,-4 1 2 15,4-1 6-15,-2 5 2 0,2 1-8 0,1 2-5 16,-1 0-8-16,3 2-11 0,-4 1 0 16,1 7-1-16,-3 2-1 0,-2 6 2 0,0 3 2 15,-2 1-3-15,5 1 3 0,1 4-3 0,1 0-3 16,1-1 3-16,2 3 1 0,0 1-3 0,3-1 5 15,3 1-3-15,1 0-1 0,5 1 2 16,3-6-1-16,5-4-1 0,3-7-1 0,4 1-3 16,4-6-10-16,5 0-14 0,5-6-23 0,4-4-27 15,0-6-22-15,1-1-37 0,-1-4-29 0,-5-4-42 16,0-4-41-16,-5-6 5 0,0-3 30 16,-3-4 63-16,-3 1 71 0,-3-4 49 0,-2-1 25 15,-8-2 16-15,0 3 21 0,-5-3 33 0,-1 6 44 16,-7 3 47-16,-4 7 23 0,-2 2 2 15,-3 5-14-15,-2 1-27 0,-2 5-20 0,-1 1-14 16,-1 0-16-16,-3 5-15 0,1 2-11 0,1 2-16 16,-3 2-8-16,3 2-10 0,-4 6-9 0,1 1-5 15,2 5-5-15,-2 3-5 0,3 1 2 16,0 4-3-16,5 7-1 0,1 0 0 0,1 3 4 0,2 6-5 16,5 0 1-16,3 5 2 0,4 1-10 15,3-3 6-15,8 0-1 0,7-5-4 0,5-4 5 16,8-4-11-16,7-4-11 0,5-7-20 0,8-4-33 15,3-6-42-15,2-3-55 0,4-6-99 0,-1-6-199 16,1-3-444-16,0-6-435 0</inkml:trace>
  <inkml:trace contextRef="#ctx0" brushRef="#br0" timeOffset="84219.8451">4331 7448 307 0,'8'-15'761'0,"-1"-4"-220"16,2-7-142-16,-3 6-106 0,-6 6-74 0,-6 0-58 0,1 1-36 15,-3 4-34-15,1-1-10 0,-4 3-13 16,1 1-15-16,-2 1-5 0,1 1-10 0,0 1-10 15,-3 1-2-15,1 0 0 0,1 0 1 16,-2 0-1-16,2 2-2 0,3 0-7 0,1 0-8 16,2 3-3-16,-3-1-4 0,4 1-1 0,-4 3 2 15,1 0-3-15,-3 3 0 0,-2 3 4 0,0-1-4 16,1 5 2-16,-3 2 1 0,1-1-8 16,1 1 6-16,-2 2-1 0,2-1-1 0,2-2 6 0,0 1-5 15,1 2 0-15,5-2 0 0,-1-2 2 16,4 0-2-16,1-3 0 0,2-3 3 0,1-1-8 15,0 1 5-15,1-3 0 0,2-1-2 0,-3 1 7 16,3-1-3-16,1 0-1 0,-1 1 0 16,0 1 0-16,1-1-1 0,1 1 1 0,1 0 1 15,0-1-6-15,2-1 3 0,1 3 1 0,-1-4-1 16,4-1 8-16,-1 1-4 0,1-3-1 0,3 0 0 16,0 1-4-16,0-3 1 0,2-4 1 15,0 1-1-15,0-2-2 0,0-2 1 0,1-2 0 16,-1 1-1-16,-1-4 5 0,1-2-1 0,-3 0-1 15,2-1 1-15,-4-1-2 0,-2-4 1 16,2-1 1-16,-3 3 0 0,-4-4 0 0,1 5 1 16,-5-1 0-16,1 3-2 0,-1 1 5 0,-2 1-4 15,-2 4 2-15,-3-1 1 0,0 2-5 0,2 2 2 16,-1 0 1-16,-1 1 0 0,2 0 0 16,1 3 0-16,1-1-1 0,0 1-1 0,0-2 3 15,2 1-2-15,1-1 0 0,2-1 0 0,5 3-4 16,1-3 1-16,3 0 0 0,3 0 0 0,2 2 2 15,3-1 0-15,-1 4 0 0,1 4-2 0,-3-1 2 16,0 2-1-16,-1 1 0 0,-2 3 1 16,-1 0-4-16,-2 1 2 0,-2 3 2 0,0-2-2 15,1 3 4-15,-3 1-2 0,-2 0 0 0,2 2 0 16,-2 2 0-16,1-2 0 0,-3 1 0 0,-3-1-1 16,2-3-1-16,-2 0 3 0,1-2-3 0,-3-4 1 15,0-3 3-15,1-1-3 0,-1-1 1 16,0 0 1-16,1-1 0 0,-1-4 2 0,3 0 1 15,1-2 0-15,1-1-2 0,3-4-1 16,3-1-1-16,-1-2-1 0,1-2 1 0,2-1 0 16,-3-2 0-16,4 1 3 0,-3 3-3 0,3-5 1 15,1 1 0-15,-4 0 0 0,5 1-1 0,-2 2 1 16,-1 2-2-16,3 3-1 0,-4 2 4 0,-2 3-3 16,1 1 0-16,-3 3 1 0,0 3-5 15,-2 3 1-15,1 0 1 0,0 4 0 0,2 2 4 16,-4 2-1-16,1 3-1 0,-1 1 0 0,2 1 0 15,-2 2 1-15,1 2 0 0,-4-1 2 0,2 3-4 16,-3-3 1-16,2-4 1 0,-2-5-3 16,0-3 4-16,1-3-2 0,1-2 0 0,0-5 1 15,0 0 1-15,3-3 0 0,0-1 1 16,3-5-1-16,4 0-1 0,-2 1 1 0,2-5 1 16,-1 1-2-16,0-4 3 0,3-1-1 0,-1 0-2 15,-1-3 0-15,2 2-1 0,-3-2 1 0,1-1 2 16,0 2-1-16,1 0 1 0,-2 1-1 0,-2 2 0 15,2 2 0-15,-2 0 1 0,1 4 0 0,-3 0-2 16,0 5 2-16,-2 3-3 0,-1 0 0 0,2-1 1 16,-3 3-2-16,1 1 2 0,0 3-1 15,2 0 0-15,-2 3 2 0,3 2 1 0,1 1-1 16,-3 1-1-16,1 2 2 0,1 1-3 0,0 0 0 16,-3 2 2-16,2-3 0 0,0 0 1 15,-2 0 0-15,2 0-2 0,-5-1-1 0,3-3 0 16,-1-2 1-16,-2 0 0 0,3-1 2 0,-1-2-4 0,-2 1 0 15,1-2-4-15,0 2-21 16,-1-2-52-16,-1 3-78 0,3 0-289 0,0 1-1181 16</inkml:trace>
  <inkml:trace contextRef="#ctx0" brushRef="#br0" timeOffset="85381.8793">5534 7332 590 0,'-1'-12'324'0,"0"-6"-15"16,3-4-57-16,4 7-24 0,3 2-5 0,0-1-6 15,0 5-25-15,-2 4-37 0,-2 1-52 0,0 2-41 16,-2 2-25-16,4 3-15 0,-4 2-1 0,5 4 4 16,1 5 4-16,2 2 7 0,0 2 6 0,-1 2 5 15,4 3-4-15,-3 2-7 0,3-1-8 16,-3 0-7-16,-1 1-3 0,3-4-1 0,-4 2-2 16,1 0-2-16,0-1-4 0,-1-2 0 15,0-1-1-15,-3-6 0 0,0-1-2 0,-1-4-1 16,-1-1-2-16,-3-3-5 0,1-3 8 0,0 1 3 15,-1-5 4-15,3 0 4 0,1-2-8 0,2-4-4 16,2-3-5-16,1-3-2 0,0-2 2 16,1-1-1-16,0-3 1 0,3 3-4 0,0-2 3 0,-2 0 2 15,0 0-1-15,5 2 6 0,-6 3-6 16,2 1-1-16,2 1-2 0,-3 3 0 0,-1 2 3 16,-5 1 1-16,0 3-2 0,1 4-5 0,-1 0-1 15,0 3 1-15,2 3 2 0,-1 2 5 16,0 2-2-16,6 2-2 0,-3 2 1 0,0 1-3 15,1 2 3-15,2-1 2 0,-2 0 0 0,1 0-1 16,5-2 3-16,-2-1 0 0,3-5 1 0,4 2 3 16,-1-6-2-16,4 0-2 0,-2-5 0 15,2-2-5-15,1-1 6 0,-4-4 2 0,2 0 1 16,-4-1-1-16,2-3-2 0,-7 0 0 0,4 0 1 16,-4-2 4-16,-2-1-3 0,-1 0 0 15,-3 1-1-15,-2-2-4 0,-2 1 7 0,-1 3 2 16,-3-2 2-16,1 5 3 0,-4-3-1 0,1 4 2 0,-3 1 1 15,1 1 1-15,-2 0-2 0,2 4-4 16,-4 1-2-16,4 1-9 0,-4 3 4 16,3 0-2-16,-3 4 0 0,3 2 6 0,-4 3-7 0,5-2-1 15,1 4 0-15,1-1-2 0,4 1 3 0,0 1 0 16,5 0 0-16,2 1-3 0,2 0 3 16,4-1 1-16,3 1 2 0,6 0 5 0,1 0-6 15,1-3-2-15,4-1-1 0,3-2-2 0,1 1 2 16,-2-4 1-16,4-3-1 0,-3-1-2 15,0-1 1-15,-1-2 2 0,-2-2-1 0,1 1 5 16,-1-3-6-16,1 0-1 0,-2-1-2 0,0 0-2 16,-1-2 4-16,-6 2 0 0,3-1 2 15,-3 0-2-15,-1-1 1 0,-1 0 0 0,0 0 3 16,-1-1 4-16,-2 1-6 0,1 1 0 0,-3 0-1 16,-3 0-5-16,-2 0 7 0,-1 1-1 0,-2 1 2 15,-4 1 0-15,2 0-2 0,-3 0 1 16,-2 1-2-16,0 0 4 0,0 1-1 0,2 1-1 15,-1 0-1-15,-2 0-2 0,0 0 3 0,0 0 1 16,-2 0 0-16,2 0 3 0,-3 0-7 0,1 0-1 16,-2 1 1-16,-5 2 1 0,-8 2 1 0,1 0-1 15,-6 3 1-15,0-1-5 0,1 2 5 16,0-1 1-16,3 0 1 0,4 2 2 0,4-4-6 16,1 1 0-16,7 0-1 0,1-2 1 0,2-2 2 15,1 2 1-15,5-2 0 0,1-2-5 0,6 2 5 16,6-6 1-16,2 2 0 0,0-3 2 15,3-1-4-15,-2-1 0 0,-1-2-1 0,-2 0-1 16,0-1 3-16,1-3 0 0,-4 1 1 0,-1-2-3 16,0 1 3-16,-4-4 2 0,0-2 0 0,1 2 6 15,-5-3-6-15,1-1 0 0,-1-2-2 16,2-1-2-16,-6-1 6 0,1 2 0 0,-3 1 2 16,-3 4 2-16,-1 3 2 0,-2 1 3 0,1 6 3 15,1 1 9-15,0 3-5 0,-3 2-3 16,3 1-6-16,2 1-10 0,-4 4 1 0,-2 3-1 15,-1 6 0-15,2 2-1 0,-4 5-1 0,1 2 1 16,3 1 1-16,-1 4 4 0,4-1-5 0,-4 3-1 16,4 0-2-16,0 4-3 0,0-1 4 15,-2 5-2-15,3-1-12 0,-1 2-37 0,0 3-97 16,-4-3-328-16,3 1-1236 0</inkml:trace>
  <inkml:trace contextRef="#ctx0" brushRef="#br0" timeOffset="89080.9956">8981 7286 1 0,'7'-3'0'15,"2"-2"0"-15,-1-2 113 0,-2-1 276 16,2 1-49-16,-4-1-28 0,2-1-35 0,-1-1-32 15,1 2-26-15,0-1-28 0,-2 1-26 0,3 0-24 16,-1-2-20-16,-1 3-20 0,-1 0-4 16,2-1-4-16,-4 1-8 0,-1 1-4 0,0-3-10 0,2 3-10 15,-3 2-6-15,0-1-11 0,-3 2-9 16,2-3-4-16,0 3-5 0,1 1-4 0,-1 0-3 16,-1 0-4-16,-1 0-4 0,0 1 0 0,0 1-5 15,-2 0-2-15,0 0-1 0,-3 0-3 0,-1 1 1 16,-2 3 1-16,-3-1-2 0,-4 3-1 15,-1 3 2-15,-2 1 0 0,1 2-2 16,0-3 6-16,-2 6-5 0,-1 0 2 0,3 3 1 0,1 2-6 16,1 1 3-16,5 2 1 0,1 1-2 15,3 2 4-15,2 3-3 0,1 1 0 16,3 4 0-16,2 0 1 0,2 1-1 0,4 0 1 0,-1-1 0 16,5-2-5-16,2-3 6 0,0-3 0 15,4-3 0-15,0-8 4 0,6-1 1 0,-2-2 0 16,4-5 3-16,4-1 2 0,2-3-3 0,1-4 0 15,0-4 1-15,3-2-7 0,-1-2 3 0,0-5-1 16,2 0-3-16,-3-3 6 0,1-1-4 16,-1-2-3-16,-2 0 1 0,-1-5-5 0,-1-1 4 0,-1-2-1 15,-2-2 2-15,0 0-2 0,-1 1 0 0,-1 2 0 16,-2 2-2-16,2 1 6 0,-3 2-3 16,-1 7-1-16,-1 1 1 0,1 5-4 0,-1 1-1 15,-4 4 2-15,-2 2-2 0,2 2-2 0,-3 3 0 16,1 3-1-16,1 7 0 0,1 2 4 15,-3 2 0-15,0 5 2 0,1 1 1 0,0 2-3 16,-1-1 2-16,1 2 1 0,-1 0-2 0,1 0 4 16,2 0-2-16,0-3 0 0,2-5-1 15,2 0 2-15,3-4 1 0,3-5-2 0,6-1 3 16,2-2-5-16,6-4 0 0,1-4 1 0,5-2-1 16,1-3 0-16,-2-1-4 0,-2-2-3 0,1-2-2 15,-2-2 2-15,-4-3 1 0,-1-3 5 16,-6-2 3-16,-2 1-2 0,-5-1 2 0,-2 0 0 0,-4 0 0 15,0 0 4-15,-5 5-2 0,-4-1 1 16,-1 2 0-16,-4 4 0 0,-1 0 0 0,-1 3 1 16,-2 1 1-16,-3 2-4 0,-4 3-1 0,0 1-1 15,-4 2-2-15,-6 1 4 0,-4 5-1 0,-3 4 0 16,0 1 2-16,-3 4-3 0,5 1 3 16,-1 2-1-16,4 0 0 0,3-1-2 0,7 1-1 15,2 0 1-15,2 0-2 0,7 2 4 0,1-1 1 16,7 1-1-16,1 0 1 0,4-3-3 0,2-2 2 15,4-5-1-15,2-3 1 0,2-3 0 16,-1-4 0-16,3-1-1 0,-3-4-1 16,0-1 1-16,-5-2 2 0,2-1-2 0,-3-2 2 0,0 0-3 15,-2-2 0-15,-1-3 1 0,-1 0 0 16,-3-1 2-16,1 0 0 0,0-1-1 0,-5 2 0 16,1 0 0-16,-2 0 0 0,-3 0 1 0,3-1 1 15,-3 1-1-15,2-2-1 0,-2 5 0 16,1-2-1-16,0 3 2 0,0 1 0 0,-1 5-2 15,1 0 2-15,-1 3-2 0,0 1-2 0,0 2-3 16,-1 2-3-16,1 4-4 0,-1-1 1 0,1 6 4 16,-1 3 3-16,0 4 4 0,1 3 0 0,0 3-1 15,0-1 0-15,2 2-1 0,1 0 1 0,3-1 2 16,-2 1 0-16,6 0-1 0,0-3-2 0,3-2 0 16,2-7-1-16,4-3 2 0,-3-4-1 15,3-1-1-15,-1-4-1 0,0-2-7 0,-1-3 2 16,-1-1-1-16,3-5 5 0,-2 0 2 15,2-5 0-15,-1-1 3 0,0-1-2 0,-2-4 2 16,0 1 2-16,2 0-2 0,-2-2 2 0,4 2-4 16,-2-4 2-16,-2-1 2 0,1-2-1 0,-3 2 3 15,-2 2-2-15,0 3 0 0,-2 3 0 16,-4 1 0-16,-1 1 3 0,-5 5 2 0,0 1 2 16,0 0-1-16,-4 4 0 0,0 1 0 0,-1 1-2 15,-1 0-4-15,0 3-2 0,-7 4-1 0,1 3-3 16,-3 3 4-16,-4 3 0 0,0 4 0 0,0 3 2 15,1 1-2-15,3 1 0 0,3 0-2 0,5 1 0 16,4-1 4-16,4 2-3 0,2-1 0 16,5 1 0-16,4-3-3 0,-2-1 4 0,4 1 0 15,3-4 2-15,-2 1-1 0,0-3-1 0,1-1 0 16,-2-3 0-16,-2-3 0 0,1-1 0 16,-3-1 0-16,-1-1-2 0,-1 0-4 0,-2-3 3 15,-1-2-4-15,0 0-6 0,-2 0-6 0,3-1-18 16,-1-2-17-16,2-1-22 0,-1-3-31 15,3-3-37-15,3 0-47 0,0-3-80 0,1-1-121 16,5-5-142-16,-1-3-144 0,3-1 24 0,1-6 432 16,3 1 222-16,-4-4 0 0,2 1 0 0,-1 0 0 15,-1-3 0-15,0 7 487 0,0 1 95 0,-5 4-81 16,0 5-78-16,-3 1-90 0,-3 4-73 0,-3 3-52 16,-1 3-49-16,-4 3-47 0,1 3-43 15,-2 0-32-15,-2 1-26 0,2 1-11 0,-1 4 4 16,-1 4 3-16,-3 6 10 0,1 1 3 0,1 1 0 15,-1 4 2-15,0 3-8 0,1-4-3 0,2 4-2 16,2-2-5-16,2-1 5 0,1 0-1 16,2-1 1-16,1 0 0 0,1-3-2 0,2-4 1 15,5-2 2-15,-3-4 3 0,2 1 0 16,4-5-1-16,-1-3 0 0,3-1-7 0,0-2 3 16,2-1-1-16,-3-4-1 0,1-2 1 0,-2 1-5 15,1-3 0-15,2 0-2 0,-1-2 3 16,3 0-3-16,-2-2 0 0,-1 0-1 0,0-1-6 15,1-2 4-15,-5 0 2 0,4 2 1 0,-8 5 5 16,1 1-5-16,-6 0 0 0,1 4 0 0,-5-2-1 16,2 3 2-16,-4 2 1 0,1 1-2 0,-2 2-2 15,0 0 0-15,0 0-2 0,0 0-3 0,0 1 0 16,0 0-9-16,0 0 2 0,0 3 1 0,1 3 2 16,1 0 9-16,2-1 0 0,0 5 2 15,1-1-2-15,1 2 3 0,4-2 0 0,0 3 1 16,4-1 5-16,3 0-8 0,2 0 1 0,5-1-3 15,2-2-2-15,5-3 5 0,1-1 2 16,3-1 0-16,-1-1 1 0,-3-3-2 0,0-3 1 16,-5-3-1-16,0 2 4 0,2-2-3 0,-6-2 0 15,2-1 0-15,-6 0-2 0,0-3 7 0,-3 1 1 16,-1-3 2-16,-3 1 3 0,-2-1-3 0,-2 3 0 16,-2-2-1-16,-4 3 6 0,0-2-4 0,-1 5 1 15,-1-2 0-15,0 1-10 0,-3 3 8 16,0 1-1-16,0 1-4 0,-4 3 3 0,-2 2-8 15,-2 1-2-15,0 5 0 0,-6 5 1 16,0 4 1-16,-3 1 1 0,1 6-2 0,1 2-3 16,1 3 4-16,3 2 1 0,1 3 1 0,3 4 0 15,2 6-1-15,3 3 0 0,4 1-1 16,2 0 3-16,0-1-2 0,3-1 0 0,0 1 0 0,-1-5-3 16,1-1 4-16,0-1-1 0,0-3 1 15,-3 0 4-15,-1-4-6 0,-3-1 0 0,0-3-3 16,-4-1-2-16,-5-1-6 0,-2-3-22 0,-4-1-39 15,-4-5-70-15,-6 0-158 0,1-4-625 0,-4-2-770 16</inkml:trace>
  <inkml:trace contextRef="#ctx0" brushRef="#br0" timeOffset="91478.5089">13533 7727 1 0,'-1'0'0'0,"1"1"0"15,-1 0 0-15,1 0 107 0,0 0 238 0,0-1-25 16,0 1-44-16,0-1-38 0,0 0-12 0,1 0-3 16,0 1 4-16,-1-1-8 0,1 0-20 15,2 0-20-15,-1-1-16 0,0 0-33 0,0-1-36 16,5-2-36-16,0-2-29 0,4-5-12 0,2 1-3 16,4-4-2-16,0 1-4 0,7-1-1 0,0-4-1 15,-1 3-2-15,4-3 6 0,-1-4-1 16,0 0-1-16,0-2 1 0,0-1-3 0,-2-4 3 15,1-1 0-15,-2 3 3 0,-4-1-2 0,-1 1 2 16,-3 1 3-16,-5 2-3 0,-1 2 6 16,-1 1-3-16,-5 4 1 0,-1 3 3 0,-1 2 1 15,-2 3 3-15,-1 3 3 0,0 0-2 0,-2 4-6 16,1 1-7-16,-1 2-8 0,-3 4-6 0,-1 4 2 16,-6 7-1-16,0 6 2 0,-4 6 0 15,-2 3-3-15,1 1 4 0,2 1 1 0,3 3 1 16,3 0-2-16,3 3 0 0,5 0-1 0,3-4-1 15,3-3 3-15,8-6 1 0,4-2-1 0,5-4 3 16,3-4-3-16,2-2 4 0,5-5 1 16,3-2 2-16,2-5 0 0,2-2-1 0,-2-2-2 15,1-3-3-15,-6-1 5 0,0-3-4 0,-5-4 2 16,1 0 2-16,-5-2-4 0,-1-2 2 0,1 0-1 16,-4-4-1-16,1-4 3 0,-2 0-5 0,-3 2 0 15,-1 3-1-15,1 3 0 0,-6 5 1 16,1 3 0-16,-4 4 0 0,-1 3-4 15,0 2-3-15,-3 0-4 0,0 0-2 0,1 2 3 16,5 3 2-16,-3 3 3 0,2 2 2 0,0 4-1 0,3-1 0 16,0 3 2-16,1 1 0 0,-2-2 0 15,2 1-1-15,0 1 1 0,0-4-2 16,2 0 3-16,1-1-1 0,-2-1 0 0,7-4 0 16,-5-1-1-16,-1-4 2 0,2-2 1 0,3-2 1 15,-3-2-2-15,3-1 1 0,-1-4 0 0,2 0-4 16,0-2 5-16,-2-1-1 0,3 1 0 0,-3-6 2 15,3 1-5-15,2-4 3 0,-3 1-1 0,3-2 1 16,-5 4 1-16,3 3-3 0,-6 4 1 16,-1 4-2-16,-3 2 1 0,-5 3-1 0,2 3-1 15,-2 2 0-15,-2 3 0 0,4 4 2 0,-1 0 2 16,-3 3 0-16,1 1 3 0,2 2-2 16,-2 1 0-16,0-4-1 0,-1-1 2 0,4-3 0 15,-1 1 1-15,4-2 3 0,0-1-1 0,3-1 2 16,3-2 1-16,3-2-1 0,5-1 1 0,0-1-4 15,5-1-4-15,2-1-7 0,1-1-18 16,1-1-23-16,1 0-51 0,-2-3-95 0,1-1-225 0,2 1-703 16,4-2-557-16</inkml:trace>
  <inkml:trace contextRef="#ctx0" brushRef="#br0" timeOffset="92959.0219">16494 7422 738 0,'5'-11'554'0,"3"-4"-76"0,3-3-212 16,-2 4-25-16,-6 3-18 0,0 1-29 0,-1 5-45 0,-6-1-41 15,2 3-32-15,-5 2-31 0,1 1-20 16,-6 5-9-16,-5 3-3 0,-5 5 5 0,-5 4 7 15,-6 2 6-15,-4 4 2 0,3 0-2 0,1 0-6 16,2 3-10-16,3-2-2 0,7-1-4 0,4-1-3 16,7-5 3-16,8-3-7 0,1-3 0 15,4-1 3-15,2-6 5 0,5 2 11 0,8-2 4 16,10-3 3-16,10-2-8 0,6-5-5 0,12-2-3 16,-3-2-3-16,2-2 3 0,1-1-6 15,-7-1-1-15,-4 0-3 0,-5 0-2 0,-7 1 3 0,-4 3-2 16,-2 3 1-16,-9 4-2 0,-2 3-4 15,-7 1 2-15,1 3-1 0,-3 3 5 0,-2 4-6 16,2 3 0-16,-4 5 0 0,1-2-5 16,-3 3 8-16,-2 0 1 0,-3 1 0 0,2 0 2 15,-5-2-3-15,3-3 1 0,-2-1 0 0,2-5 3 16,-1-1-4-16,1-4 1 0,3 0-1 0,0-4-3 16,1-1 7-16,0 0 1 0,1-1 1 15,1-2 1-15,4-4-6 0,5-4-2 0,3 0-2 0,7-3 1 16,8 0 1-16,2-2-2 0,5-2 2 15,2 2-7-15,6 2 7 0,1-3 1 0,5 2 0 16,-1 0 9-16,3 1-8 0,-1 1-2 0,0 1 0 16,0 2-2-16,-4 1 2 0,-6 4 2 0,-7 1 0 15,-1 2-4-15,-5-2 4 0,-5 3 1 16,-5-1-1-16,-2 2 7 0,-6 1-9 0,-4 0-1 16,0 0-2-16,-4 1-3 0,-2 1 5 0,0 0 0 15,0 3 3-15,-2 2 0 0,-4 1 5 16,-1 4 3-16,-3 0 3 0,-6 1 6 0,0 1-4 15,-5 2-2-15,-2 0-4 0,2-4-6 0,-2 3 4 16,2 0-2-16,1-2 1 0,3 2-3 0,5-2-1 16,0-3-1-16,5 0 1 0,6-1 4 15,2-2-5-15,5 0 0 0,4-1-1 0,1-4-5 16,3 0 9-16,10-6 3 0,3-1 1 0,4-3 1 16,4-5-3-16,-3 1-2 0,0-4 0 0,-3-1 5 15,0-5-3-15,-3-1 0 0,2-3-1 16,1-5-5-16,-3-4 8 0,3-6-2 0,4-4 1 15,1-3 4-15,-2-1-7 0,-1-2 2 0,-2 1 0 16,-3 0 2-16,-4 4-1 0,-4 0-1 0,-4 3 3 16,-6 4-5-16,-3 3 7 0,-6 3 2 0,-4 7 1 15,-2 3 1-15,-1 5-4 0,-1 7 2 16,2 2-3-16,0 2-1 0,1 5-3 0,-2 2-4 16,-4 7-3-16,-2 4-3 0,-7 7 5 0,-3 6 1 15,2 5 1-15,-1 5 4 0,5 2-5 16,0 4 2-16,2 2-2 0,2 5-2 0,2 1 3 15,4 1-1-15,3-2 0 0,5-4-3 0,5-5 1 16,5-7 0-16,7-5 2 0,4-2 4 0,8-5-3 16,3-3-1-16,4-8-1 0,1-3-1 15,4-5 2-15,-3-3 2 0,-2-3 0 0,-4-4-1 16,-6-4 1-16,0-3 0 0,-5-1 0 16,0-2 3-16,-1-1-4 0,-2 0-1 0,-2 1 0 15,0 0-2-15,-4 0 4 0,-3 3 0 0,-1-1 3 16,-4 5-1-16,2 0-1 0,-5 4 1 0,-1 4-2 0,-4 0 4 15,3 3-8-15,-1 2-7 0,-2 3-2 16,-1 1-7-16,-2 6 10 0,-5 3 4 16,-2 2 4-16,6 4 0 0,-4 2-1 0,7 0 1 15,0 2-3-15,4 4 4 0,2-1-2 0,1 2-1 0,3-2-1 16,5-4-4-16,2-4 3 0,7-3 1 16,1-5 2-16,3-4 0 0,4-3-2 0,-3-4-5 15,-1-3-2-15,0-3 4 0,-1-3 2 0,0-4 4 16,-2 0 0-16,-1-4-3 0,-2 1 4 0,-1-2 0 15,-3-3 2-15,2-1 3 0,-5-1-3 16,1 1-1-16,-2 1-2 0,-2 2-2 0,2 1 2 16,-1 1 1-16,-2 4 0 0,-3 1-1 0,0 4 2 15,-1 5 0-15,0 1 0 0,-2 2-1 16,0 0-6-16,0 1-9 0,1 1-1 0,-1 6 1 16,1 1 7-16,0 6 6 0,1 3 2 0,-2 2-1 15,1 2 0-15,0 0 0 0,0 1 2 16,3 1 0-16,2-3-1 0,2 1 0 0,2-2-1 0,5-3-1 15,2-3 3-15,3 1 1 0,4-3 2 16,-1-4-1-16,0 1 0 0,-1-3 0 0,2-5 1 16,-5 0 2-16,0-3-1 0,0-4 0 0,0-2-2 15,-3-1 0-15,-1 0 0 0,1-4 0 0,-4 3 2 16,2-3-1-16,-3 3-1 0,-2-3 1 16,1 1-3-16,-1 0 2 0,-2-1-4 0,-2-1 0 15,-1 5-2-15,0 0-5 0,-2 3-5 0,-1 3-16 16,1-1-33-16,-1 3-52 0,-1-1-80 0,0 1-147 15,2 0-555-15,0-2-779 0</inkml:trace>
  <inkml:trace contextRef="#ctx0" brushRef="#br0" timeOffset="93756.1846">20524 7026 1443 0,'4'-19'1089'0,"-3"-4"-928"0,2-2-13 15,-1 7-33-15,0 11-2 0,0 0-13 0,-2 4-25 16,-2 3-26-16,1 3-27 0,-1 0-15 0,-3 7-3 16,-4 8 2-16,-2 6 12 0,-4 6 8 15,-1 3 2-15,0 6-2 0,-2-1-4 0,2 3-7 16,1 3-2-16,-2 3-1 0,2 2-5 0,-3 4 0 15,7 1-3-15,0-3-2 0,11-4 1 0,7-9-1 16,7-6 2-16,8-8 1 0,6-6 0 16,0-3-1-16,6-5 0 0,2-2 0 0,4-5-2 15,4-3-1-15,-2-4 0 0,-1-5-3 0,0-3 3 16,-2-2 1-16,-6-1 1 0,-3-3 0 16,0-2-1-16,-5 0 0 0,-2-2-1 0,-3 0 2 15,-6 0-1-15,-1 5 1 0,-6 3 3 0,2 3-2 16,-8 5 5-16,-1 3 0 0,0 1-7 15,-1 2-4-15,-5 3-5 0,0 4-2 0,-6 3 4 16,-4 6 5-16,-3 1 0 0,2 4 1 0,1 1-1 16,2-3-2-16,7 2 3 0,0-3 0 0,6 2-2 15,3-3 3-15,4 0-3 0,3 1 1 0,4-4 2 16,5 0-2-16,2-3 2 0,2-2-1 16,-1-4 1-16,4-1-1 0,-3-1 1 0,1-5-2 15,-6 0-1-15,-1-1 4 0,-2-3-2 0,-4-2-2 16,1-1 1-16,-4-4-3 0,0 1-1 0,-5-6 1 15,-1-1 1-15,-1 1 0 0,-1-6 0 0,-2 0-1 16,-5-5 0-16,-1-1 1 0,-5-1-4 16,-3-2 1-16,-5 2-2 0,-3 0 0 0,-8-2 2 15,-2 2 1-15,-6 1 2 0,-7 2-1 0,-2 0 3 16,-2 4-1-16,-6-2 3 0,3 7 0 0,-3-2-1 16,4 2 2-16,5 1 2 0,6 2-3 15,6 4 7-15,11 1 2 0,8 3 1 0,7 3 6 16,8 2-3-16,3 3-4 0,3 0-2 0,0-1-5 15,7 0-5-15,6 0 0 0,7-1-1 16,8 0-1-16,5 5 4 0,8-2 0 0,0 1-2 16,7 1 5-16,0-3-3 0,3 0-2 0,2 0 2 15,-2-2-2-15,4 0 1 0,-2-1 0 16,-1-2 0-16,-4 1 0 0,-3 2 1 0,-4 0 0 16,-5-1-1-16,-6 1 4 0,-4 1-4 0,-4-1 0 15,-6 1 0-15,-4-1 0 0,-5 4 1 0,-2-2 1 16,-4 0 1-16,-3 0-1 0,-1 0 4 0,0 0-2 15,-1 0 0-15,1 0 2 0,-1 0-6 16,0 0 1-16,1 0-2 0,0 0-4 0,-2 1 0 16,2 0 1-16,-3 3-3 0,0 1-4 0,0 3-11 15,-3 2-34-15,3 3-64 0,-4 1-161 0,-3 5-828 16,-2-1-618-16</inkml:trace>
  <inkml:trace contextRef="#ctx0" brushRef="#br0" timeOffset="95356.4784">2684 8853 1732 0,'0'-14'238'0,"-3"-6"-7"15,0-2-53-15,1 4-7 0,-1 6-23 0,-3 1-3 16,1 3-28-16,-2 0-30 0,-1 5-25 0,-1 1-25 16,-2 4-13-16,-1 6-17 0,-4 3 1 0,-4 8 1 15,-4 7 3-15,-1 5 6 0,-4 6-7 16,0-2-2-16,0 4-5 0,8-1 0 0,-1 2 1 15,4 0-1-15,4 0 1 0,6-3-7 0,3-4 2 16,9-6 2-16,3-6 0 0,6-5 7 0,1-5-1 16,9-5 2-16,3-2 3 0,6-7 2 15,7-4 3-15,-3-6-2 0,1-2 0 0,0-2-6 16,-4-3 1-16,-2-3 1 0,-3 2 0 0,-6-6 6 16,-2 2-4-16,-6-2-1 0,-3 1-3 15,-3 4-2-15,-1-2 4 0,-5 3 1 0,-2 3 2 16,-2 4-4-16,-3 2-3 0,2 2-1 0,-4 3-3 15,3 3 5-15,-3 3-7 0,-1 3-5 0,-3 4-2 16,-3 4-4-16,1 4 7 0,-4 3 2 16,2 4 1-16,0-1 2 0,5 2-7 0,4-1 0 15,4 3-1-15,7 1-5 0,4-1 7 0,4-2-2 16,13-5-3-16,7-4-3 0,11-6 0 0,14-4-2 16,9-6-4-16,6-4-1 0,1-1-13 0,-1-6-4 15,-3 0-6-15,1-4 3 0,-8 0 6 0,-4-3 3 16,-5 0 11-16,-7 0 0 0,-8 0 11 15,-7 1 5-15,-7 1 5 0,-6-1 6 0,-4 3-1 16,-8 2 3-16,-1 0 4 0,-6 2 4 16,-4 3 4-16,-2 5 1 0,-2 0-1 0,-3 3-11 15,-1 5-1-15,-8 3-1 0,0 7 2 0,-7 6 12 16,-3 2-6-16,2 5-3 0,-3 2-5 0,4 0-7 16,7 3 3-16,4-2-4 0,11 1 1 0,4 1-3 15,7-1 0-15,10-2 0 0,5-4 2 16,11-5 5-16,8-6-6 0,9-5 1 0,10-6-3 15,3-6-6-15,3-4 5 0,0-3-3 0,-7-2-1 16,-1-5-4-16,-7-2-2 0,-4-3 2 0,-3-5 1 16,-5-4 8-16,-4-4-1 0,-6-3 0 0,-2-2 1 15,-4-2-7-15,-4-4 9 0,-6-4 3 16,-3-1 0-16,-3 1 5 0,-4-2-7 0,-4 2 0 16,-4 2-1-16,-3 3 5 0,0 8-1 0,-2 6 1 15,0 7 2-15,-1 9 1 0,0 4 4 0,1 5 4 16,1 4-2-16,0 3-4 0,2 4-7 15,0 7-3-15,-3 4-2 0,1 8 4 0,-2 7 0 16,2 6-2-16,2 5 1 0,3 6-5 0,0 2-1 16,3 3 3-16,2 3 1 0,0 3 5 15,2 3-2-15,-1 2-4 0,4 2 0 0,-1-7-1 16,6-8 4-16,1-10-1 0,5-13-1 0,1-9-4 16,2-8 1-16,1-5 4 0,0-4 2 0,3-5 1 15,-1-4-3-15,3-4-3 0,0-2-1 16,-2-4 0-16,0 0 4 0,-3-1-1 0,-1 0 2 15,-4-1-3-15,2 0 0 0,-6 2 2 0,-1 5 0 16,0-1 2-16,-5 7-1 0,-3 2-2 0,1 3-3 16,-3 1-3-16,-2 2-5 0,2 1-2 0,0 2 2 15,0 3 4-15,0 3 3 0,2 2 4 0,-2 3-1 16,3 4 6-16,4-4-4 0,3 3-2 16,0-4-1-16,3-1-4 0,6 0 6 0,2-5 1 15,5-2 2-15,3-1 0 0,0-2-4 0,5-3 0 16,-1-1-3-16,-3-5 3 0,-7-1-1 15,2 0-2-15,-4-5 1 0,-3 0-3 0,-2-1 7 16,-5-4 3-16,2 2 2 0,-6-3 0 16,0 2-4-16,-4 1 0 0,1 1-1 0,0 5 3 15,-3-2 2-15,-2 4 0 0,-2 3-1 0,2 1-5 16,0 0 2-16,1 3 2 0,0 0-2 0,0 1-2 16,-2 1-4-16,2 0-2 0,0 3-2 0,-1 2 6 15,1 4 3-15,0-2-2 0,0 4 2 0,0-3-5 16,0 4 2-16,1-1 2 0,2 1 0 0,1-2 4 15,-3 1-8-15,2-2-9 0,1 0-21 0,-1-2-41 16,-1 1-63-16,3-4-92 16,-2 0-240-16,1-2-581 0,-1-2-400 0</inkml:trace>
  <inkml:trace contextRef="#ctx0" brushRef="#br0" timeOffset="96329.2158">5138 9158 204 0,'0'2'219'16,"1"0"58"-16,-1-1 132 0,1-1 71 0,1-1-23 15,-1 0-135-15,3-3-129 0,-1-1-98 0,4-3-43 16,4-1-18-16,-1-1-5 0,0-1-5 16,3-1-6-16,0-1 3 0,-2-2-6 0,-1 1-1 15,-2-1 2-15,-1 5 2 0,-1-3 6 0,-3 2 2 16,-2 0 3-16,-1 1-2 0,-1 3 0 0,-2 0-5 15,-3 0-2-15,0 2-4 0,-1 1-6 16,-2-2-5-16,-5 6-1 0,-2 0-3 0,-4 6 5 16,-1-1 2-16,2 5 4 0,-2 1-1 0,2 3-3 15,2 3-2-15,1 1-4 0,7 1 1 16,2 1-3-16,4 0-1 0,3 2-1 0,2-2-3 16,6 0 4-16,3-1 1 0,8-4 1 0,3 0-6 15,8-6-5-15,3-2-9 0,1-4-9 0,0-2-7 16,1-4-15-16,-5-3-3 0,-3-2 3 15,1-2 4-15,-6-1 19 0,-2-1 14 0,1-2 7 0,-4 2 8 16,-4-4 3-16,-2 0 1 16,-1 1 3-16,-4 0 7 0,-2-1 3 0,-3 5 8 0,0 0 8 15,-2 4 1-15,1 2 7 0,-1 1-2 0,1 3-6 16,-1 1-7-16,0-1-12 0,1 1-10 16,0 1-9-16,0 0 1 0,0 4 0 0,0-1 0 15,0 4 6-15,1 3-7 0,0 0 4 0,1 4 1 16,2-1 0-16,1 0 3 0,4 0-2 15,0-1-2-15,2-1-1 0,2-1 0 0,4 0 2 16,2-3-1-16,2-3 1 0,-3-2-7 0,6-3-1 16,-3 0-6-16,0-3-5 0,-1-1 0 0,0-2-2 15,-1 1 4-15,-2-5 6 0,2 0 2 0,-3-1 5 16,3-1 4-16,-6-3 1 0,-2 0-2 16,2-1 2-16,-4 0-1 0,-2 2 2 0,1 1 5 15,-4 2-2-15,1 1 2 0,-4 2 1 0,0 2 4 16,-1 0 4-16,0 4 2 0,-1 0-1 0,0 2-10 15,1 2-6-15,-2 0-5 0,1 4-2 16,-2 0 6-16,2 2-1 0,0 2-1 0,1 1 1 16,2-3-3-16,2 5 3 0,0-2 0 0,5 0 2 15,0-1 0-15,3 0-1 0,6-4-2 16,1-1-2-16,5 0 3 0,-2-2-3 0,4-3 0 16,-1-2-1-16,4-2-7 0,1 0 2 0,-1-5 2 15,-2-2 3-15,-2 0 5 0,-5-4 0 0,-1 3-1 16,-6-2-1-16,0-2 3 0,-1 3 1 0,-2-4 4 15,-5 0 2-15,-2 1-4 0,-1 0 3 16,-2-2 0-16,0 3 4 0,-3 0 8 0,1 2 0 0,0 2 3 16,-3 5-1-16,0 1-1 0,1 3 0 15,0-2-2-15,1 3-2 0,-4 1-7 0,2 3-3 16,-2 2-2-16,-1 2-2 0,0 3 4 0,3 2-5 16,-3 4-2-16,2-2-1 0,2 2-3 15,2 2 2-15,2-1 1 0,0 2-2 0,2 0-7 16,3 0-18-16,1-2-29 0,6 2-41 0,5 0-80 15,6-4-224-15,10-1-533 0,8-3-700 16</inkml:trace>
  <inkml:trace contextRef="#ctx0" brushRef="#br0" timeOffset="97564.9235">7136 9392 1625 0,'-8'-11'742'0,"3"-1"-635"15,-1-2 2-15,5 5 1 0,1 2-9 0,1-2-4 16,0 0-9-16,1-1-23 0,3 0-16 16,-1-1-15-16,7 0-20 0,6 0-5 0,4-4-4 15,7-2-4-15,6-3 2 0,4-1 1 0,5-2-1 16,4 1-1-16,0-6 2 0,2 0-4 16,0-2 0-16,-5-1 5 0,1-3-4 0,-5 0 2 15,-5-2 0-15,2-1-2 0,-5-2 4 16,-4-2 3-16,-3 3 1 0,-4 1 2 0,-4 1 0 0,-6 6-1 15,-8-1 1-15,-3 8 4 0,-2 2 0 16,-5 6 4-16,-3 4-1 0,-1 2-3 0,-2 6 3 0,-6 5-2 16,-2 4 1-16,-7 9 0 0,1 8-2 15,-8 6-2-15,2 4-3 0,0 4 1 0,4 2-6 16,2 0 0-16,9 2 1 0,5 2-7 0,5-1 6 16,8-1-3-16,8-1 0 0,9-4 3 0,5 0-2 15,8-8-2-15,4-5-1 0,7-5 2 16,8-7-4-16,1-2 5 0,2-7 0 0,0-3-9 15,-1-4 2-15,-2-2-9 0,-3-1-11 16,-7-6 2-16,-2-2-6 0,-5-5 6 0,-1-4 3 0,-2-4 7 16,0 0 4-16,-8 0 5 0,1-4 4 15,-4-1-3-15,-6-2 5 0,-2-2-3 0,0-1 0 16,-5 2 3-16,-4 1-3 0,-1 3 0 0,-4 3 0 16,2 3 1-16,-3 4 4 0,-5 5 3 15,2 5 4-15,-2 3-1 0,-1 4 1 0,-1 2-2 16,-3 4-6-16,3 4 5 0,-5 6-6 0,3 6 5 15,-5 5 1-15,2 7-3 0,2 3 2 0,3 4-1 16,-2-1 0-16,8 6-1 0,0-2 1 0,5 4-5 16,1-1-1-16,0 3 2 0,1 0-4 0,4 0 1 15,-1 1 0-15,5-6-3 0,3-6 1 16,1-7 0-16,4-4 1 0,6-8 1 0,5-5-2 16,0-8-1-16,1-2-4 0,1-5 4 15,-5-5-5-15,5 1 2 0,-2-4 3 0,-3 0-8 16,2-2 3-16,-4-2 1 0,3-3-2 0,-5-2 6 15,1 0-2-15,-3-1 2 0,-5 1 3 0,2 1 0 16,-5 2 1-16,-2 4 2 0,-4 4 0 0,1 2-1 16,-4 5 3-16,-1 2-1 0,-1 3-5 15,0 0 4-15,0 3-7 0,0 2 0 0,-1 5 5 16,0 1-1-16,0 5 1 0,1 2 2 0,0 2-1 16,2 3-3-16,0 0 4 0,4 0-3 0,2-1-1 15,4-1 2-15,0-2-4 0,4-2 2 16,2-4-1-16,4 0 1 0,3-6 1 0,-2-1-1 15,6-5-1-15,-2-1-2 0,-3-3 0 0,-1-5-1 16,-2 0-1-16,-2-2 4 0,0 0-5 0,-3-3 4 16,-4 0 4-16,0-4-5 0,-2-1 8 15,1-2-1-15,-2-1-4 0,-2 4 3 0,-3 1 0 16,3-1-1-16,-4 4 3 0,1 1 0 0,1 2-2 16,-4 3 0-16,0 1-1 0,0 4-2 15,-1 1 0-15,2 1-1 0,1 3-2 0,-1 3 3 16,0 2-1-16,4 2 0 0,-1 3 1 0,1 0 1 15,-2 2-2-15,3 1 2 0,1-1 1 0,0 2-3 16,-1 1 5-16,2 0-3 0,0-3 0 0,2 0 1 16,-1-2-6-16,2-4 0 0,-2-4 2 0,5-1 0 15,-2-4 1-15,0 0-1 0,6-4-3 16,-3 1-3-16,0-2 5 0,1-5-3 0,0 1 2 16,-2-4 5-16,3-1-3 0,-1-2 2 0,-3-2 2 15,-1-3-2-15,3-1 2 0,-4 3 0 16,0-2 1-16,-2 0-4 0,0 1 3 0,0 2-1 15,0 5 1-15,0-1 4 0,1 4-8 0,-2 2 5 16,0 2 0-16,0 2-2 0,-2 3 6 0,0 2-5 16,1 2-1-16,0 3 3 0,-1 5-4 15,1-2 4-15,2 4 0 0,-1-1 0 0,0 2-1 16,-4 0 0-16,1 2-2 0,1-1-2 0,-3-1 5 16,1 2-2-16,-2-1 0 0,-1-3 1 0,3 2-6 15,-4-3 1-15,0-1-1 0,-1 0-18 0,1-3-65 16,-1 2-109-16,0-2-449 0,1-2-1041 15</inkml:trace>
  <inkml:trace contextRef="#ctx0" brushRef="#br0" timeOffset="100272.004">10447 8996 1022 0,'0'-15'211'0,"4"-5"55"0,7-8 10 15,4 5-21-15,4-1-6 0,7-2-44 0,1 4-41 16,-1-4-33-16,3 8-31 0,1-1-24 16,1 4-24-16,3 6-19 0,2 3-13 0,-4 6-8 15,1 8-7-15,-3 5-3 0,0 6-1 0,-5 4-1 16,-4 7 1-16,-1-1 5 0,-7 5-3 0,1 3-1 15,-5 0-2-15,-3 2 0 0,-5-3 5 16,-1 3 0-16,-3-7 4 0,-4-1-4 16,0-7 1-16,0-3-1 0,-1-5 1 0,0-4 5 0,-2-2 1 15,3-2 0-15,2-5 5 0,2 0 6 16,0-2 6-16,2-4 2 0,-2 0-3 0,1-6-13 16,-1-4-7-16,5-3-5 0,1-6-3 0,2-4 2 15,3 0 0-15,5-5-2 0,1-2-1 16,4-2-4-16,0-2 3 0,3 2 1 0,3 0 1 15,-2 5 3-15,5 3-5 0,-1 1 0 0,0 5-1 16,0 3 2-16,-2 4 0 0,-4 4 1 0,-3 5-2 16,-1 5-8-16,-2 2 2 0,-2 7 2 0,6 4 3 15,-6 5 4-15,4 7-3 0,-2 2-1 16,0 5-2-16,-3 2 3 0,-2 1 3 0,1 2 0 0,-5 1-1 16,-3 4-3-16,-2-3 0 0,-2-2-1 15,-1-3-1-15,-1-7 2 0,1-5-11 0,2-7-1 16,1-6-2-16,1-5 3 0,0-4 13 0,3-3 1 15,1-3 4-15,3-2-5 0,4-5-2 16,5-5 1-16,0-1 2 0,0-3 4 0,2-1-5 16,0-2-1-16,4-2-1 0,-1-4-2 0,4-3 5 15,-2 4 2-15,2 2 0 0,-1 4-2 0,-3 3-1 16,-2 5 2-16,-2 5-2 0,-1 2 7 16,-4 4-4-16,-3 3-4 0,-2 2 2 0,1 3-7 15,-1 2 6-15,-2 3 2 0,2 2 1 0,-3 3 1 16,2 0-2-16,-4 3-1 0,2 0 0 15,-2 0 5-15,-1 1-4 0,3 0 0 0,-1 0-1 16,1 2-5-16,3-3 6 0,2-4 1 0,3 1 2 16,2-5 1-16,6 0-1 0,2-4-3 0,3-3-1 15,0-2 3-15,4-4 0 0,1-3-2 16,0-1 0-16,-3-3-4 0,-2-1 4 0,-5-3 3 16,0-2 2-16,-5 0 7 0,-1 0-6 0,-5-1 0 15,-1 0-1-15,-5-2 1 0,1 4 0 0,-3-1 0 16,-1 2 1-16,-1 5-5 0,-1-1 8 0,-1 4 5 15,0 3 2-15,0 1 2 0,-1 3-11 16,2 1-6-16,0 2-6 0,0 1 0 0,-3 4 2 16,0 2 3-16,0 4 1 0,1 2-3 0,0 0-1 15,4 1 2-15,2 0 0 0,3 0 6 0,3-1-3 16,3 0-2-16,5-2-2 0,4-4-4 16,2 0 9-16,5-6 1 0,5-2 0 0,1-3-1 15,0-3-5-15,-2-2 0 0,-2-2-3 0,1-5 7 16,-1 0-4-16,-3-3-2 0,-1-4 0 0,1-1-7 15,-4-2 8-15,2-4 1 0,-2-1 3 16,-2-3 0-16,-3-1-2 0,-1-1-2 0,-2-2 1 16,-4 0 2-16,-3 2-1 0,-5 4 1 0,-1 2 0 15,-3 5-4-15,0 4 6 0,-4 2 0 16,-1 7 6-16,1 2 4 0,0 2-5 0,-2 4-1 16,4 2-7-16,-5 4 1 0,1 4-1 0,-3 5 0 15,-1 3 2-15,-1 7-4 0,0 2 3 16,1 4 0-16,3 3 2 0,3 0 7 0,0 1-8 0,3 3 0 15,1 0-4-15,3 0-1 0,4 0 3 16,3-1-1-16,6-6 3 0,4-1-5 0,4-2 3 0,6-5 2 16,6-2-1-16,0-5 5 0,1-7-2 15,1-4-3-15,-3-3-3 0,0-3 1 0,-3-4 4 16,-1-4-3-16,-2-1 5 0,-1-3-6 0,-1-2 0 16,-4-1 4-16,-1-1-3 0,-2-1 8 15,-3-2-3-15,-5-2-1 0,0 2 3 0,-6 0-5 16,-1 2 5-16,-1 0 0 0,-3 4 3 0,-3 0-3 15,0 2-4-15,0 1 2 0,-5 3-2 16,-1-1 2-16,1 4-1 0,1 1-2 0,-2 3-2 16,1 0 0-16,1 2 2 0,-1 2-1 0,2 2 2 15,-4 2 1-15,1 2-3 0,2 4 0 0,-2 2-1 16,3 4-4-16,4-2 5 0,-2 5-2 16,4 1-1-16,0-1 3 0,4 1-3 0,-1 0 3 15,7-3 3-15,-1 2-3 0,1-3-1 0,4-1-1 16,4-2 0-16,2-1 5 0,3-5 0 15,2-1 0-15,0-4-2 0,3-3-4 0,0-1 5 16,-4-3 2-16,0-2 2 0,-1-1-1 0,-2-4-3 16,0 1-1-16,-4-4 0 0,2 2 3 0,-4-6-1 15,1-1 0-15,-1 0 0 0,0-1-5 0,-1-3 3 16,0 2 2-16,0-3 0 0,1 1 5 0,-3 0-8 16,2-1-3-16,-4 4-2 0,-3 0 1 0,0 3 3 15,-3 2 2-15,0 1 0 0,-3 3-2 16,-1 0 2-16,0 2-1 0,-1 2 0 0,-3 1 5 15,1 2-5-15,2 2-4 0,-6-1-2 0,4 2-4 16,-4-1 5-16,0 2 2 0,-5 2 1 16,-2-2-2-16,-1 3 0 0,1-1 2 0,0 2 0 15,3-1 4-15,0 2-5 0,3-1 0 0,-1 0 0 16,1 1-9-16,4 0 10 0,-3 0 0 0,4-1 0 16,-1 3 3-16,0-3-4 0,3 2 0 15,0 1 0-15,0 2 4 0,-1-3-3 0,2 4-2 16,0 1 0-16,0 0-5 0,2 0 6 0,-1 0 4 15,0 0 2-15,0 2-1 0,3 1-3 0,0 2-2 16,0 2-1-16,4-2 4 0,0 2-2 16,2 0-2-16,-1 1 1 0,3-2-3 0,-1 1 4 15,2 1 1-15,1 0 1 0,1-4 0 16,-1 4-2-16,0-2-2 0,-2-2-1 0,-1 2 5 0,-1-2-2 16,-1-4 1-16,-3 3 0 0,-2-8-6 0,-1 1 4 15,1-1 0-15,-2-3 2 0,-4 1 0 16,0-3-2-16,0 1-1 0,0 0-2 0,-1-1 4 15,-4 0 0-15,-1-2-1 0,-1-2 2 0,-2 0-3 16,1-2 1-16,2 1 2 0,0-5 0 16,1 4-2-16,1-4-6 0,3-2-8 0,3 0-11 15,8-4-5-15,1 0-5 0,6-1 6 0,6-2 6 16,4 1 2-16,4 0 4 0,0-3 2 16,4-1 0-16,1 0 6 0,4-3 0 0,-3 0 0 0,2-4 4 15,-5 1-1-15,-2-5 7 0,0-1 3 16,-7-3 2-16,-1 0 0 0,-4-1-1 0,1-2-1 15,-5 3 2-15,-1 4 6 0,-3-1 0 16,-6 6 3-16,0 0 2 0,-2 2 0 0,-4 0 9 16,-1 2 3-16,1 2 3 0,0 2-1 0,-4 4-4 15,4 2-2-15,-6 4-3 0,5 3 0 0,2-1-2 16,-1 4-5-16,0 1-7 0,0 2-8 0,1 4 0 16,-1 4-1-16,-5 3 4 0,-1 8 3 15,-2 8-4-15,-2 3-1 0,1 5-1 0,1 0 3 0,0 3-1 16,-3 3 0-16,3 1-2 0,0 3-4 15,-5 4 2-15,2 1 4 0,1-3 1 0,3 0 2 16,7-9-3-16,2-5-3 0,3-3-1 16,5-8 3-16,4-1-1 0,3-2 1 0,3-3 1 15,2-5-4-15,5-1 3 0,3-5 1 0,-2-5 0 16,2 0 4-16,2-3-5 0,-4-2 1 0,1-3-4 16,1-1 4-16,0-2 0 0,-4-1-1 0,-1-5 4 15,2 3-7-15,-6-4 4 0,-1 2-1 16,-4 2 2-16,-4 2 2 0,-6 1-1 0,-1 0-1 15,-1 2-4-15,-2 0 2 0,-5 2 1 0,3 2 0 16,-5-1 4-16,0 3-8 0,-5 0 0 0,-3 3 0 16,-2 4-2-16,0 2 6 0,-1 2-2 15,0 4-2-15,4 0 0 0,2 2-1 0,4-1 4 16,1 0 0-16,2 0 3 0,2 0-4 0,4-3-1 16,4 2-1-16,-2-5 0 0,5 3 6 0,1-4-3 15,4-3 1-15,4-1 0 0,1-2-3 0,6-1 4 16,-3-2 1-16,6-3 1 0,-3-1-2 15,-3-1 0-15,-1 0-3 0,0-3-1 0,2 1 4 16,-3 0-3-16,1 1 3 0,0 0-2 0,-5 2-2 16,1 2 2-16,-3 1 0 0,2 0 2 15,-3 3 0-15,-2 1-3 0,1 2-2 0,-1 3-2 16,0 1 2-16,1 2 0 0,-2 2 1 0,0 3 2 16,2-2-6-16,-1 4 6 0,0 0-1 0,2 2 5 15,-2 0 1-15,1-3-9 0,0 3-5 16,-2 1-10-16,7-3-1 0,-4-2-3 0,0-2 5 15,6-4 2-15,-5-5-2 0,5-1 11 0,3-2 1 16,0-2 3-16,4-2 3 0,1-2-4 0,-3 0-2 16,4-3 1-16,-4 0 1 0,4-4 3 15,-4 3 3-15,5-3-1 0,-3 1 0 0,0-2 2 16,0-3-2-16,-1 4 0 0,-1-2 3 0,-3 1-3 16,1-1 0-16,-2 4 2 0,-1-2-6 0,-2 3 2 15,3-2 3-15,-3 4 0 0,-2-1-1 16,0 2 3-16,0 0-2 0,-1 0-2 0,-2 3 6 0,-1-2-6 15,0 3 0-15,-2 2 0 0,-4-1-3 16,0 3 4-16,-3 0 1 0,0 0 2 0,-2 2-3 16,1-2 2-16,-1 2-4 0,0 3 1 0,-3 2 6 15,1 1-4-15,-4 2 3 0,-1 2 3 16,-3 4-2-16,-3 0 6 0,-4 1 1 0,0 1 0 16,1 1 0-16,0-5 0 0,0 3-6 15,6-1-3-15,4-3 2 0,1 0-7 0,4-4 5 0,3 2-1 16,0-2-2-16,6-1 9 0,4 2-2 15,1-1 2-15,9 0 2 0,3 0-5 0,9-2-2 16,3 0-3-16,5 0 4 0,6 1-6 0,-3-2 2 16,2-3-2-16,-9-2-14 0,-1-2 2 15,-5-3-16-15,-7-2-15 0,2 1-20 0,-6-5-33 16,2-1-66-16,-3-1-121 0,-4-2-367 0,0-2-1017 16</inkml:trace>
  <inkml:trace contextRef="#ctx0" brushRef="#br0" timeOffset="118778.232">1784 10118 1 0,'-1'-3'0'0,"1"1"0"15,-1 0 0-15,0 1 333 0,1-1-32 16,0 1-41-16,1 0-41 0,0 0-24 0,-1 0-30 15,1 0-36-15,2 1-18 0,0-2-22 16,-2 1-16-16,1-1-10 0,0 1-15 0,2 1-9 16,-2-1-7-16,1-1-6 0,2 2-6 0,-1-1-3 0,2 1-1 15,0 0-2-15,3 0 4 0,-2 0-5 16,2-1-1-16,-2 1-2 0,6 0-4 0,-2 1 2 16,1-1 1-16,1 1 2 0,2-1-2 0,0 0-2 15,3 2 3-15,1-2 0 0,2 1 6 16,-2-1 1-16,4 0 1 0,-1 0 1 0,5-1-5 15,-3-1 4-15,5 1 0 0,2-2 1 0,3 3 1 16,-1-4 0-16,0 2-2 0,-1 0-1 0,5-1 2 16,-2 2-3-16,3-3 0 0,3 1 0 15,-1 2-8-15,1 1 3 0,1-1-1 0,-1 1-2 16,0 0 2-16,4-1-2 0,-1 1-3 16,0 0 0-16,4 1 3 0,2 0-3 0,1-1 3 15,1 0 1-15,2 1-5 0,1-1 4 0,-2 0 0 16,2 0-1-16,2-1 1 0,-1 0-2 0,1-1-1 15,2 1 1-15,-3-2 1 0,3 2 0 16,3-1 1-16,-1 0 1 0,4 2-4 0,0 0 4 0,-2-1-2 16,0 0 0-16,2 1 5 0,-3-1-6 15,1-1 1-15,-1 2 0 0,1-2-1 0,1 2 0 16,2-1 2-16,0 1 1 0,2-1-4 0,1-1 4 16,-1 2-4-16,0 0-1 0,-2 0 7 15,2 0-5-15,0-1 1 0,0-1-2 0,0 0-2 16,4-1 2-16,0 1 1 0,0 0 2 0,1-2-3 15,-1-1 2-15,1 3-2 0,-2 0-3 0,-1-1 4 16,1 2-6-16,-2-1 5 0,2-1 1 0,-1 1-2 16,2 1 3-16,2-2 1 0,2 1-1 15,-3-2 3-15,1 1 3 0,3-1-1 0,-3 0-1 16,1 1 3-16,2 0-7 0,2-2 2 0,1 1 0 16,-2-1-2-16,1-1 5 0,1 2-2 0,-3-3 1 15,-3 3-2-15,5-2-2 0,-6 0 0 16,5-1-2-16,-3 0 1 0,5 1-3 0,0 1 3 15,-3-1 2-15,2 0-4 0,-2 1 7 0,-1 0-5 16,2 1 2-16,-2-1 0 0,3 0-3 16,0 0-2-16,-3 1 1 0,8 0 2 0,-7-1-3 15,3 2 4-15,-1-2 1 0,-3 2-5 0,1-2 5 16,-2 0-1-16,5 1-2 0,-2 0 6 0,2 0-7 16,0 1 2-16,-2-1 0 0,-1 1 0 0,2-2-1 15,-3 1 1-15,3 0 1 0,-2-1-3 0,6 2 5 16,-1-1-4-16,3 0 0 0,0 0 5 0,1 1-9 15,-2-1 4-15,1 0-2 0,-2 1 0 16,0-3 2-16,3 2 1 0,0 0 1 16,-2 0-5-16,4 1 5 0,-4-1-4 0,-1 0-1 0,-1 0 4 15,-2 1-7-15,0-1 2 0,4 0 2 16,0 1-3-16,3-3 4 0,3 3 1 0,-6-1 1 16,0 1-1-16,1-2 0 0,-4 1-2 0,2-2-4 15,2 3 5-15,3-1-5 0,-2 1 4 16,2-2 2-16,-1 2-6 0,-1-2 7 0,-2 0-2 15,-3 0 2-15,1 2 0 0,3-2-4 0,0-1 2 16,-3 2-2-16,1-2 3 0,-3 2-2 0,-4 0 2 16,-2-2 0-16,-3 2-5 0,-4 0 8 15,-1 1-5-15,-3-2 2 0,2 1 3 0,-4 1-4 16,-1 0-2-16,-6 0-2 0,-3 1 3 0,-6-1-2 16,-4-1 6-16,-2 1 2 0,-6-3-4 0,-5 3 7 15,-6 0-4-15,-4 0 1 0,-4 1 4 0,-5-1-4 16,-3 2 6-16,-4 0-4 0,-2 0 4 15,0 1-1-15,0 0-4 0,0 0 2 0,0 0-7 16,0 0 1-16,0 0-1 0,-1 0-2 0,1-2 1 16,0 4-3-16,0-2 1 0,-1 0-5 15,1 0 0-15,0 0 1 0,0 0-4 0,0-2-3 16,-1 4-19-16,1-1-35 0,-3 4-81 0,-1 3-226 16,-2 5-914-16,0-2-456 0</inkml:trace>
  <inkml:trace contextRef="#ctx0" brushRef="#br0" timeOffset="121099.1667">1996 11235 1 0,'0'-1'0'0,"0"0"0"0,-1-1 26 0,1 1 342 16,-1-1-33-16,1 0-31 0,0 1-50 0,-1-1-44 15,2 1-41-15,-1 1-30 0,0 0-20 0,1-1-13 16,-1 1-16-16,0 0-12 0,1 1-9 0,-1-1-5 16,0 0 0-16,0 0-1 0,0 0-4 15,0 1-7-15,0-1-4 0,0 2-7 0,0-1-5 16,0-1-2-16,0 0-14 0,0 0-7 0,-1 0-7 16,1 0-5-16,0 0 2 0,0 0-1 0,0 0-1 15,0 2-3-15,0-2 0 0,0 0-1 16,0 0 0-16,0 1 6 0,-1-1-4 0,2 1 1 15,-1 2-1-15,1-1-4 0,-1 2 5 0,0 1 1 16,1-1 1-16,-1 1 1 0,1 0-3 16,1 1 0-16,0 1 1 0,-1 0 3 0,-1 0-2 15,1 2 2-15,0 0-2 0,0 2-3 0,-1 1 6 16,1 2-2-16,0-1 2 0,-1 2 0 16,2-2-2-16,0 4 0 0,-1 1 2 0,-1 2 5 15,0-1-1-15,-1 1 1 0,1-1-3 0,0-2-5 16,1-2 4-16,0 2 0 0,-1-4 3 0,1 0 4 15,-1 1-5-15,0-3-1 0,1 1-2 16,-1-1-2-16,0 0 2 0,2-4-3 0,-2 0 3 16,3-3-3-16,0 2 2 0,-3-1 0 0,2-2 1 15,-3 1 4-15,1-2-4 0,0-1 4 16,0 0-2-16,1 0 3 0,-1-1 4 0,0 0 3 16,-1 0 5-16,1-1 1 0,0 1 7 0,0 0 1 15,2 0 4-15,-4-1 3 0,1 1-11 0,0-1-6 16,-4-1-12-16,3-1-13 0,2-1-3 0,-2 0-14 15,-2-1-20-15,0-2-41 0,1 2-59 0,-2 1-100 16,3-2-225-16,0 2-520 0,-5-2-261 0</inkml:trace>
  <inkml:trace contextRef="#ctx0" brushRef="#br0" timeOffset="122144.7828">2036 11160 1 0,'-3'-5'0'0,"-4"-3"0"0,-1-2 209 16,3 2 52-16,-2-1-1 0,5 3 8 15,-2-2-1-15,0 0-21 0,1 3-54 0,-3-1-39 16,2 0-36-16,0 0-33 0,1 2-17 0,-1-1-9 15,-2 0-8-15,2 1 1 0,-3-2-5 16,4 1-1-16,-2 1-6 0,0-1-7 0,-1 1-3 16,2 0-6-16,-4 0-4 0,2 0-5 0,0 2-3 15,-1 0-6-15,-2 0 0 0,3 1 2 0,-1 1-5 16,-2-2 0-16,1 2-3 0,-3 2-4 0,2-2 6 16,1 1 2-16,-1 1 1 0,-1-1-3 15,1 1-1-15,0 1-1 0,-1 0 1 0,1 1 3 16,-1 0-1-16,0-1-4 0,1 2-3 0,0-1-3 15,-1 3 6-15,-1-2 1 0,2 3 3 0,0-3-3 16,2-1-2-16,-2 3 1 0,2 0-3 16,-3 0 6-16,1 1-1 0,3 0-2 0,-7-1 0 15,5 2-1-15,0 0 2 0,-1 3 1 0,0-3 0 16,0 2 1-16,5 0-3 0,-3 1 0 0,0 0-1 16,2 1 1-16,-2 0 0 0,4 1-2 15,-5-1 2-15,5 1-1 0,-4 1 4 0,5 0 2 16,-3 1 2-16,1-2 0 0,1 3-1 0,0 0-2 15,-1-1-2-15,4 1 2 0,-2 3-1 0,0 0-1 16,-4-3 1-16,5 3 0 0,1-2 0 16,0 0 3-16,0-1 0 0,1-1 1 0,5-1-2 15,-4-2-1-15,0 2-1 0,2-1 0 0,-1-1 2 16,0-1 1-16,-2 1 2 0,4 0-4 0,-1-1 3 16,0 0 0-16,3-1-1 0,0 2 4 15,-3-2-3-15,4 3 1 0,0-3-2 0,-1 2 1 16,0 0 2-16,2 0 2 0,2-1 3 0,-2 0 1 15,1 0 2-15,2 0 0 0,-2-2 1 0,1 0 2 16,4-2-1-16,-2 0 0 0,0 0 1 0,2 0 4 16,0 0-2-16,1 0 1 0,-2-1 1 15,4-1-7-15,0 1 3 0,2-2-3 0,0 1-2 16,0-2 5-16,-2 0-3 0,1-2 5 0,0-2-2 16,1 0-4-16,0 0 0 0,-3-3 1 15,3 0-1-15,-4 0 0 0,3-1 0 0,0-1-4 16,1 0 0-16,-1-1 0 0,2 0-3 0,0 0 3 15,1-3-1-15,1 0 0 0,1 1 0 0,-4-4 2 16,2 2 0-16,-2-4-1 0,0 0 1 16,0-1-2-16,-3 0 0 0,0 1 1 0,1-3-1 0,-4 0 1 15,1 2 0-15,-4-2 0 0,1-1 0 0,1 0 2 16,-3 2-1-16,-2-1-1 0,1-1 1 16,-1 4 0-16,-4-4 0 0,3 3 2 0,-5 0-2 15,1 0 0-15,1-1 2 0,-4 1-5 0,0 1 3 16,0-4-1-16,-1 2 0 0,-2-3 1 15,-1 1 0-15,2 1-4 0,-5 2-2 16,3-2-2-16,-5 1 0 0,-2 0 0 0,1-2 2 0,-1 4-4 16,-4 0 4-16,3-1-1 0,-2 1 0 15,-3 0 2-15,-1-2-5 0,4 3-1 0,-6-2 0 16,1 2-3-16,-2 0 2 0,0 0 1 0,-3-1 2 16,4 0-3-16,-4 3 2 0,3-1-3 0,-3 5-1 15,-2-2 4-15,5 0-4 0,0 2 0 16,-1 1 2-16,2 3-1 0,-1 1 1 0,0-2 1 15,2 3 0-15,-2 0-3 0,2 0-1 0,1 2-2 16,0 0-5-16,1 4 2 0,-3-1-4 0,3 2-1 16,-2 0 0-16,4 3-9 0,-1 2-8 15,1 0-22-15,0 3-32 0,2 2-51 0,-4 3-79 16,5-1-177-16,1 0-613 0,3 1-459 0</inkml:trace>
  <inkml:trace contextRef="#ctx0" brushRef="#br0" timeOffset="125116.4517">3484 11389 1 0,'0'-2'0'0,"2"-2"28"0,-2-1 443 0,1 2-57 0,0-1-30 16,2 1-57-16,-3-1-58 0,5 1-37 0,-3-1-37 15,-1 2-31-15,0 0-29 0,-1 0-25 0,2 1-24 16,-2 1-17-16,0 0-12 0,0 0-18 16,0 1-10-16,0-1-12 0,0 0-9 0,0 2 2 15,0-2-5-15,0 1 0 0,1 0-1 0,0 1 1 16,2 1 0-16,0 2 4 0,3 0 5 15,-3 1-5-15,1-1 3 0,2 2-1 0,-2 1-5 16,2 4 14-16,-1 1 2 0,3-2 3 0,0 3 4 16,0-4-11-16,1 4-4 0,-1-1-1 15,2 1-3-15,-1-1 2 0,1 2 0 16,-2 1-5-16,2-1-5 0,0 1 5 0,2 2 0 0,-2-1 0 16,0-1 4-16,1 2-6 0,-3-1-2 0,1 0-1 15,-2-1 1-15,-1 0 0 0,0 0 3 16,0-3-3-16,-1-1-5 0,-1 1 4 0,1-1-1 15,0-2 4-15,-1-1 6 0,-2-3-9 0,0-1 1 16,0-1-3-16,0-1-2 0,0-1 5 0,-2 0 3 16,1-4 6-16,-1 1 2 0,1 1 10 15,0-1 6-15,-1 1 1 0,0-3 2 0,2 0-13 16,0-3-7-16,1-3-6 0,1-1-5 0,-1-1 5 16,1-4-4-16,1 0 3 0,-1-2-4 0,2-1 0 15,-2-1 0-15,3-1 0 0,1 0 4 0,-1 1-5 16,0 1 0-16,1 0-2 0,0 0-5 0,0 3 7 15,-2 1 1-15,1 0 1 0,0 0 1 16,-2 2-2-16,1 2-1 0,-2-1 0 16,0 3 2-16,-1 0-1 0,0-1-1 0,-2 2-2 0,1 0-3 15,0 2 5-15,-1-2-1 0,0 0 4 16,-1 0 0-16,1-2-3 0,-1 3-1 0,0 1 0 16,-1 0 5-16,0-1-5 0,1 1 1 0,-1 1-2 15,1 0-6-15,-2 1 7 0,1 1 0 16,1 0 1-16,0 1 3 0,-1 1-6 0,1 0-1 15,0 0-4-15,0 0-4 0,-1 0-5 0,1 0-10 16,0 0-14-16,0 1-12 0,-3 2-12 0,2 1-24 16,-3 3-31-16,1 2-63 0,0 0-126 15,-2 2-299-15,3 3-577 0</inkml:trace>
  <inkml:trace contextRef="#ctx0" brushRef="#br0" timeOffset="130247.773">4747 11571 1 0,'3'-2'0'0,"-2"-3"0"0,3 0 0 15,-2 0 0-15,2-1 240 0,-3 2 44 0,1 2-20 16,0-2-12-16,0 1-21 0,-1-1-13 0,1-1-17 16,-2 2-33-16,0-1-18 0,0 1-22 0,0-1-18 15,0 1-12-15,0-1-7 0,0 0-7 0,0 1-10 16,-2-1-5-16,1 2-14 0,0 0-8 15,-2-1-8-15,1 0-6 0,1 0-6 0,-3 0-5 16,0 1-4-16,2-1-3 0,-3 1 1 0,0 0 0 16,-2 0-4-16,3-1 4 0,-5 3-5 15,4-3 0-15,-3 2 0 0,1 0-3 0,-3-3 0 16,2 3 0-16,2 0 0 0,-1 1-3 0,-3 0 3 16,1-2-1-16,2 2-3 0,-3 2 8 0,1-2-7 15,2 1 0-15,-3 0 2 0,0 0-8 16,0 2 3-16,0-1 0 0,-3 1 0 0,1-2 0 15,-2 3 3-15,2-1 0 0,-1 1-1 0,-1-1 5 16,1 3-5-16,-3-1-2 0,2-1 3 16,-4 0-5-16,5 1 3 0,-3 1 0 0,2-1-3 15,3 0 2-15,-1 1 0 0,4 1 0 0,-3-1-1 16,2 0 2-16,1 4-4 0,3-2 0 16,-2 1 1-16,3 3-6 0,-2-3 5 0,3 3 0 15,1-2-1-15,1 1 5 0,-1 1-2 0,1 0-1 16,1 0 2-16,1 0-2 0,1 0 0 0,0 0-1 15,1-2 1-15,2 0-3 0,0-1 5 16,1-2-1-16,0 1 1 0,3-3 6 0,0 0-3 16,4-2 2-16,1 0 2 0,1-2 0 0,5-1-1 0,1-3-1 15,4 0 0-15,-3-2-4 0,0-3 3 16,-1 1 2-16,0 1-3 0,-4-5 4 0,1 2-2 16,-3 0 0-16,-2-3 1 0,0 3-3 15,-4-2 4-15,0-1 0 0,-2 0 0 0,1-1 2 16,-4-1-1-16,2 3 0 0,-3-2-3 0,-2 2 4 15,1 1-4-15,0 1-1 0,-1-2 1 0,-1 5-3 16,0-1 1-16,0-1 1 0,-1 1-2 16,1 1 1-16,-2 0 1 0,1 0 1 0,0 1-3 15,0 3 7-15,1-2-7 0,-1 1-1 0,-1 0 4 16,0 2-6-16,-1 0 3 0,2-2-1 0,1 1 0 16,-1-1 2-16,1 3-3 0,0 0 2 15,0 0-3-15,0 0 1 0,0 0-1 0,0 0-2 16,0 0 2-16,0 2-4 0,0-2 1 0,0 0 0 15,0 1-2-15,0-4 3 0,0 5 1 0,0-2 0 16,-1-2-2-16,1 4 0 0,1-2 0 0,-1 0-1 16,0 0 4-16,0 1-6 0,-1-1 3 15,1 0 0-15,0 0-1 0,0-1 5 0,0 1-3 16,1 0 2-16,-1 0 0 0,0 1-4 16,0-1 3-16,-1 0-2 0,2 0 2 0,-1-1-2 15,0 1 3-15,0 0 0 0,-1 0-4 0,1 0 6 0,0 0-3 16,1 0 1-16,-1 0 1 0,0 3-3 15,0-5 0-15,0 2 0 0,0 0-1 0,0 0 2 16,0 0 1-16,0 0 1 0,-1 0-3 0,2-1 3 16,-1 1-4-16,0 1 1 0,0-1 2 15,0 2-4-15,0-2 3 0,-1 0-3 0,2 0 2 16,-1-2 2-16,0 2-1 0,0 0 0 0,0-1-2 16,0 1 1-16,0 0-1 0,0 0 2 0,0 0 0 15,0 1-1-15,0-1 1 0,0 0-1 16,0 0-1-16,0-1 2 0,0 1 2 0,0-2 0 15,0 2-2-15,1 2 1 0,-1-2-1 0,0 0-1 16,0 0 3-16,-1 0-2 0,1 0-1 16,1 0 3-16,-1 0-4 0,0-2 4 0,0 4-2 0,0-4 2 15,0 2-2-15,-1 2 0 0,1-2 0 16,0 1-1-16,0-1 2 0,0 0-2 0,0 0 1 16,0 0 0-16,1 0-1 0,-1-3 3 0,1 3-2 15,-1 0 1-15,0 0 0 0,0 2-3 0,0-2 2 16,0 1-1-16,0-1 2 0,0-1 0 15,0 1-1-15,0-2-1 0,0 2 1 0,0 0 0 16,0 0 1-16,0 0 1 0,0 0 0 0,0 2-3 16,0-2 1-16,0 0-2 0,0 0 2 0,0-2 1 15,0 2-1-15,-1 0 1 0,1 0-3 16,0 0 2-16,0 0 2 0,0 2-2 0,0-4 1 16,0 5-1-16,0-3-1 0,0-1 1 0,0 1 0 15,0-2 0-15,0 2 0 0,0 0 2 16,1 0-2-16,-1 0-1 0,0 0 1 0,0 2-1 15,0-2 2-15,0 1-1 0,-1-1-1 16,1 0-1-16,0 0 0 0,0-1 4 0,1 1-2 0,-1 0 1 16,0-2 0-16,0 4-3 0,0-2 2 0,0 0-1 15,0 1 2-15,0-1 0 0,0 0-2 16,0 0 1-16,0 0-2 0,0-3 2 0,0 3 1 0,0 2 0 16,0-4-1-16,0 5-2 0,0-3 2 15,0 0-2-15,0 0 4 0,0 0 0 16,0 0-3-16,0 0 0 0,0 0-2 0,0-3 2 0,0 5 1 15,0-2 2-15,0 0-2 0,0 0 0 16,0 0 0-16,0 0-3 0,0 0 3 0,0 1-2 16,0-1 2-16,0 0 2 0,0 0-4 0,0-3 2 15,0 3 0-15,0 2 2 0,0-4-2 16,0 5 0-16,2-3-1 0,-2 0-1 0,0 0 3 16,0-1 1-16,-2 1-1 0,2 0-1 0,0 0-2 15,2 0-1-15,-2 0 3 0,0 1 0 0,0-1 2 16,-2 2-4-16,2-2 2 0,0-2-4 15,2 4 2-15,-2-4 6 0,0 2-5 0,0 0 2 16,-2-1-3-16,4 1-2 0,-2 0 3 0,0 0 1 16,0 0 1-16,0 1 1 0,0-1-2 0,0 0-2 15,0 2 2-15,0-5 2 16,0 3-2-16,0 0 3 0,0 0-4 0,0 0-3 0,0 0 4 16,0 0 0-16,0 0 2 0,0 1 0 0,0-1-3 15,0 0 3-15,0 0-3 0,0-1 2 16,0 1 0-16,0 0-2 0,0 0 2 0,0 1-6 15,0-1 5-15,0 0-1 0,0 0 3 0,0-1 3 0,0 1-6 16,0 0 3-16,0 0-3 0,1 0 0 16,-1 0 3-16,0 0-2 0,0 0 0 0,-1 1-3 15,2-1 3-15,-1 0-1 0,0 0 2 16,0 0 4-16,-1 0-5 0,1 0 0 0,0 0-2 16,0-1-2-16,1 1 4 0,-1 0 2 0,0 1 0 15,0-1-3-15,0 0 1 0,0 0-2 0,0 0 2 16,0 0 5-16,0 0-7 0,0 0 3 15,0 0-1-15,0-1-5 0,2 1 7 0,-4 1-1 16,2-1-2-16,0 0 2 0,0 0-3 0,0 0 0 16,0 0 2-16,0-1 4 0,0 1-3 0,0 1 0 15,0-1-2-15,0 0-7 0,0 0 9 16,0 0-1-16,0 0 3 0,0 2 1 0,0-2-5 16,0 0-1-16,0 2 1 0,0-4 3 0,0 2-2 15,0 2 2-15,0-2-2 0,2 1-5 0,1 0 8 16,-3 0-3-16,1 0 2 0,1-1 2 15,-2 2-5-15,2-2 0 0,-2 0 0 0,1 1 2 16,-1-1 1-16,1 0-1 0,-1 1-1 0,2-1-5 16,-2 1 5-16,1-1 0 0,-1 1 2 15,0-1 5-15,0 0-7 0,0 0 0 0,0 0-3 0,0 0-1 16,0 1 4-16,1-1 2 0,-1 0-1 0,1 2-4 16,0-2 3-16,-1 0-2 0,0 0 3 15,0 0 6-15,0 0-7 0,0 0 0 0,0 0-2 16,0 0-2-16,2 1 6 0,-2-1-1 0,0 0 1 15,0 1-4-15,1-1 1 0,-1 0 1 16,0 0 0-16,0 0 7 0,0 0-7 0,0 0 0 16,0 0-2-16,0 0-5 0,0 0 5 0,0 0 4 15,0 0 0-15,0 0 1 0,0 0-2 0,0 0-2 16,0 1 1-16,0-1 4 0,0 0-4 16,0 0 2-16,0-1-4 0,0 1-5 0,0 0 7 15,0 0 0-15,0 0 2 0,0 0 3 0,0 0-5 16,0 0-2-16,0 0 2 0,0 1 2 0,1-1-2 15,-1 2 2-15,2-2-5 0,-2 1-4 16,1 0 7-16,-1 1-1 0,1 1 3 0,0-2 3 16,1 0-5-16,-1 0-2 0,0 0 0 0,3 2 2 15,-3-2 0-15,-1 1 2 0,0-1-2 0,1 2-4 16,2-1 3-16,-2-1 0 0,0 2 3 0,0 0 5 16,1-1-7-16,-1 1-1 0,1-1 0 15,1 1-2-15,0-1 3 0,-2-1 2 0,0 1-1 16,0 0-4-16,2 2 3 0,-2-1-3 0,3 1 4 15,-3-2 7-15,-1 1-8 0,1-3 1 0,1 3-3 16,0-2-3-16,-1 1 5 0,0-1 0 16,-1 1 2-16,2-2-3 0,-1 3 0 0,0-1 0 15,0-1 1-15,-1 0 4 0,1 1-3 0,-1-2 1 16,2 1-4-16,0 0-4 0,-2 1 7 16,2-1-2-16,-1 1 3 0,-1-2 0 0,1 2-2 15,0-1-1-15,1 1 0 0,-1 1 5 0,2-1-3 16,-1 2 1-16,-1-3-3 0,-1 0-5 15,1 0 7-15,-1 0-2 0,3 1 5 0,-2-1-2 0,0 0-2 16,0 0 0-16,-1 1-2 0,2-2 2 16,-2 1 0-16,0 0-1 0,1-1 0 0,0 1-2 15,0 0 4-15,1 0-1 0,-1 1 2 16,2-2 3-16,-2 1-4 0,-1 0-2 0,2 1-1 0,-1 1 2 16,1-2 0-16,0 0 1 0,2 1-1 15,-4-2-4-15,2 0 4 0,-1 1-1 0,1 1 4 16,-1-2 2-16,0 1-5 0,2-1 1 0,-3 0-3 15,0 2 1-15,1-2 2 0,-1 1-1 0,1 1 1 16,-1-4-3-16,1 2 3 0,1 0 1 16,-1 0 0-16,0 2 1 0,2-2-1 0,-3 1-1 15,1-1-2-15,0 1 0 0,1-1 2 0,0 1-2 16,-1-1 6-16,2 0-5 0,-3 0 2 0,1 0 0 16,3 0-2-16,-3 2 7 0,0-2-6 15,1 0 0-15,-2 2-3 0,1-2-3 0,-1 1 4 16,2-1 3-16,-1 0 0 0,2 2-1 0,0-2-2 15,-2 0 0-15,1 1 1 0,1 0 3 16,-2-1-2-16,3 0 2 0,-3 0-4 0,0 0-3 16,1 1 4-16,0-1-1 0,-1 1 2 0,2-1 1 15,-2 0-2-15,0 0 0 0,0 2-1 16,0-1 1-16,2-1 0 0,0 0 0 0,-2 0 1 0,0 0-2 16,2 1 1-16,-2-1 1 0,1 0 2 0,1 0-1 15,-1 0-1-15,1 0-1 0,-1 0 0 0,1 0 2 16,-2 0 0-16,1-1 1 0,1 1-2 15,0-1-3-15,-2 1 3 0,1 0-1 16,1 0 3-16,2 0 0 0,-4 0-3 0,0-2 2 0,1 2-4 16,0 0 2-16,0 0-1 0,1 0 1 15,-2 0 2-15,1-1-3 0,0 1 3 0,2-1 0 16,-3 1 1-16,1-1 2 0,1 0-4 0,-2 1-1 16,3-2 0-16,-3 2 0 0,0 0 2 15,2-1 0-15,-1-1 1 0,1 0-4 0,-2 2 2 16,1 0 1-16,1-1 0 0,-2 1 1 0,2-1-2 15,-3 0-3-15,1-1 1 0,1 1-1 0,0 1 0 16,0-1 4-16,2 0 0 0,-3 0-3 0,1-1 3 16,2 1 0-16,-1 1-1 0,-1-2 2 15,2 0-3-15,1-1 0 0,-1 0 0 0,0 0 0 16,0 2 3-16,2-1-1 0,-4 0 0 0,2 2-1 16,-2-3 1-16,1 1-1 0,0-1 1 15,0 2 3-15,2-1-6 0,-3-2 4 0,-1 2-1 16,3-1-5-16,-1 1 6 0,-2 1 0 0,1-1-2 15,0-1 2-15,0 1-1 0,0 0-1 16,-1 0 0-16,0 0 1 0,0-1 0 0,2 0-2 0,-2 1 0 16,2 0 0-16,-3 1 1 0,2-2 2 0,0 0 1 15,0-1 1-15,0-1-3 0,1 1 0 16,-2 0-2-16,3 1 2 0,-2-1 0 0,0 0-1 16,-1-1 1-16,-1 0-2 0,1 1 1 0,1 0 2 15,0-1 0-15,-2 0 1 0,1-2-2 16,0 2-2-16,-1-1 0 0,2-2 2 0,-1 1-2 15,-1 0 2-15,0 1 0 0,0-5-3 0,0 4 2 16,0-2 1-16,0 2 0 0,0 0 1 16,0 0-3-16,0 0 0 0,-1 1-2 0,1 2 1 15,0-1 1-15,-2 0 0 0,2 0 1 0,0 1-1 16,-1-1 1-16,1 2 1 0,-1 0-3 0,1-2 5 16,0 0-5-16,-2 0 0 0,1 0 0 15,0 1 0-15,1-2 1 0,-1 1 1 0,1 2 2 16,-1-1-4-16,-1-1 2 0,2-1-1 0,-1 3-1 15,0 0 4-15,1 0-2 0,-3 0-2 16,3 0 0-16,-1 1-2 0,1 2 3 0,-1-1 1 0,1 0 0 16,0-2-1-16,0 2 0 0,0 1 0 15,0 0-2-15,-1 0 4 0,1 0-4 0,0-1 1 16,-2 1 1-16,2-1-2 0,-1 1 2 0,1 0 2 16,-1 0-1-16,-1-1-1 0,2 1-1 0,-1 0-1 15,1-2-1-15,-1 4 3 0,-1-2-3 0,2 0-1 16,-1 0 0-16,-1 1-5 0,0 0 4 15,-1 1-1-15,2 2 1 0,-3-1 3 0,1 0-2 16,0 2 0-16,-1 1 0 0,-2 2 1 0,2 0 1 16,-1 1 0-16,3 2 2 0,-2-2-3 15,0 3 3-15,2-3-1 0,-1 2 0 0,2-1 2 16,0-2-3-16,1 2 2 0,1-1-3 0,2-1 2 16,-1 1 0-16,3-1 1 0,0-2 2 0,5 1 0 15,0-2 1-15,4-1-1 0,2 0 1 16,4-1 0-16,2-2-3 0,4 3 0 0,0-2 0 15,1-1-1-15,-3 2 1 0,-1-1 1 0,-2 0 1 16,-3-1-2-16,-1 1 1 0,-2 0-1 0,-3-1 0 16,1 3 2-16,-3 0-4 0,-3-1 1 0,-1 1-1 15,1-2 0-15,-4 3 2 0,4-2 0 0,-6 1 0 16,1 0 0-16,1 0 0 0,-3-1-1 16,1 2 0-16,-1-1 1 0,0 3-1 0,-1-1 0 15,1 0 1-15,-2-1-2 0,0 3 6 0,1-2-4 16,0 1 2-16,-1 1-1 0,1-2 0 15,1 1-2-15,0 0-1 0,1 2 3 0,2-1-3 16,-2-2 2-16,4 3 1 0,1-2-2 16,3-1 3-16,3-2 2 0,5 2-1 0,3-4 1 15,2-2-1-15,3 0-1 0,3-2-2 0,1-1 4 16,0-1-3-16,1-1 2 0,-1-2 3 0,-5-2-6 16,3-1 7-16,-4 1-4 0,-4-2 0 15,0 3 3-15,-4-4-3 0,2 0 0 0,-7 1-1 16,3 0 0-16,-4-2 1 0,-1 3 2 0,-2-3 1 15,0 3-2-15,-1 0 5 0,-1 0-2 0,-4 3 0 16,1-1 1-16,0-2-6 0,-1 4 2 0,0 0-2 16,0 0 2-16,0 2-2 0,-1 2 3 0,1 1 0 15,-1 0-3-15,1 0 5 0,0 2-6 16,0-1-3-16,0 1-3 0,0 0-6 0,0 1 4 16,0 6-1-16,0 0 4 0,1 1 3 0,0 5 1 15,3-2 2-15,0 2-3 0,-1 0 5 0,5 0-4 16,-3 2-3-16,0-3 6 0,4 3-8 15,-5-1 3-15,3-3 2 0,-1 1-3 0,-2-1 2 16,2-1-10-16,-2-1-17 0,1-2-26 0,0 1-31 16,-3-1-42-16,-1-2-52 0,-1 0-80 15,0-4-147-15,-1-2-320 0,0-1-631 0</inkml:trace>
  <inkml:trace contextRef="#ctx0" brushRef="#br0" timeOffset="130403.8077">5701 11101 1122 0,'-3'-5'210'0,"1"0"-38"0,-2-3-98 0,3 6-68 16,1 2-59-16,1 1-20 0,1 3-34 0,0 1-143 16,0 4-369-16,5 2 138 0</inkml:trace>
  <inkml:trace contextRef="#ctx0" brushRef="#br0" timeOffset="131663.649">6459 11491 1135 0,'0'-4'368'15,"-1"2"-41"-15,1-4-64 0,0 3-43 16,1 0-15-16,-1 1-32 0,0 2-35 0,-1-1-35 16,1 1-36-16,0 1-24 0,0-1-24 0,0 1-8 15,-1 0-4-15,-2 2-1 0,-1 0 8 16,1 4-2-16,-4 0 2 0,3-1-4 0,-4 5-4 15,3 0 2-15,-1 0-3 0,3 0 2 0,-2 0-5 16,3-1 1-16,1-2 1 0,0 3-3 0,0-3 4 16,1 0-3-16,1 2 3 0,0-4-3 0,0 2 3 15,1-1-2-15,3-1-1 0,-2 0 2 16,-1-4-5-16,4 5 3 0,-3-5 2 0,2 0 1 16,0-2 5-16,-1 2 0 0,1-4 3 0,-2 1 0 15,5-1-1-15,-5-2-1 0,4-2-2 16,-4 0 0-16,2-1-6 0,-1-3 0 0,2 1-2 0,-4-3-2 15,0-1 3-15,2-1-3 0,-1 2 0 16,-1-3-1-16,0 4-1 0,3-1 1 0,-2 0 1 16,-1 1 1-16,5-1-1 0,-4 2 0 0,4 2 0 15,-4 0-3-15,4 1 3 0,-3 2-2 16,4 0 0-16,1 3-1 0,1-1-2 0,3 0 1 0,3-2 1 16,4 3 2-16,1-1-1 0,1 1 3 15,-1 0 1-15,2-2-3 0,-3-1 6 16,0 1-2-16,-2-1-1 0,-5-1 2 0,1 2-3 15,-2-4 2-15,-1-1-2 0,0 0 1 0,-1-4 3 0,0 1 0 16,-1-1 0-16,-1 2-1 0,-4-2 0 16,2 4 1-16,-3-1 0 0,-1 2 3 0,-1 2-2 15,-1-1 1-15,0 3 1 0,-1 0 2 0,0 1 0 16,0 3-3-16,0 0-3 0,0 1-5 16,-4 2-1-16,1 3 0 0,-6 3 2 0,-1 4 1 15,-2 4 1-15,0 2 0 0,1 1-1 0,0 2 0 16,0-1 2-16,0 2-2 0,3 1 2 0,2-3-1 15,2-2-2-15,2-2 1 0,3-7-1 0,1 1 3 16,5-2-2-16,-3-2 1 0,6 2 2 16,0-3-3-16,2-3 6 0,2 0 2 0,3-2 1 15,1-2-1-15,0 1-2 0,3-3-2 0,1 1-4 16,0-2 4-16,3 1-3 0,-2-2 0 16,-2 1 2-16,0 3-4 0,-2-1 2 0,-2 2-1 15,1 2 0-15,-5 1 0 0,1 5-3 0,-2-1 1 16,-2 1-2-16,-1 3 2 0,0-1 2 15,-5 4 0-15,3-1-1 0,-4 2-1 0,-2 0 1 16,-2-1 0-16,-3 1 1 0,2-3 1 0,-3 2-3 16,3-5 1-16,-1-1 0 0,-2-3 0 0,4-4 5 15,0 1-2-15,-1-2 3 0,3 0-2 16,3-3-1-16,-3 1 0 0,2-5-3 0,0-3 2 16,4-1-3-16,-2-3-3 0,7-4 1 0,0 2-1 15,7-6 3-15,2 0 0 0,1-3 2 16,6-4-4-16,-2-3 2 0,3-4 2 0,-4-4 0 0,1-3 3 15,-3 3-1-15,-2 0-1 0,-2 5 1 0,-3 4-1 16,-2 1 3-16,3 6 0 0,-6 0 3 16,-1 6 0-16,-4 4 0 0,2 1 6 0,-6 3 1 15,0 4 7-15,0 3-1 0,-1 1-8 0,0 4-8 16,-1-1-8-16,-1 3 0 0,-5 6 3 0,3 7 4 16,-5 4-1-16,1 7-4 0,-2 1 3 15,6-1-1-15,-3 5 2 0,5 1 0 0,1-2-1 16,2 4 0-16,2-1-3 0,5-2 1 0,3-1 2 15,4-7 1-15,2-4 3 0,6-1-4 16,2-6 1-16,-1-1-1 0,4-3 4 0,1-4 3 16,-1-1 0-16,-2-4-1 0,2-4-3 0,-2-1 1 15,-2 0 2-15,-3-3 2 0,1-5 2 0,-3 4-4 16,1-8-1-16,-1 2-1 0,-5-1 1 16,1-5 5-16,-4 4 1 0,-3-3 0 0,-4 0-3 15,-1 1-3-15,1 6 2 0,-4 0-1 0,-4 7 2 16,2 0-3-16,0 2-6 0,-5 1-4 0,-2 4-1 15,-4 0 4-15,-6 5 1 0,-2 4 3 0,-1 3-4 16,1 2-3-16,1 3 4 0,1-4-1 16,6 4 3-16,-2 0 1 0,9-1-3 15,-1-1 0-15,6 1-2 0,2-1 3 0,7-1-2 0,4 1 2 16,4 0-2-16,6-1-8 0,4-2-6 0,5 1-32 16,7-3-54-16,0-2-106 0,1 0-355 15,-1-4-1160-15</inkml:trace>
  <inkml:trace contextRef="#ctx0" brushRef="#br0" timeOffset="132004.9829">8821 11518 1941 0,'-6'-3'250'0,"3"-1"-49"0,-2 1-48 15,6-2-47-15,5 4-28 0,-3-2-19 0,5 3-10 16,1 2-3-16,1 0-2 0,5 5-7 0,2 0-4 16,4 4-1-16,1 2-5 0,0 1-4 15,-1 2-1-15,-2 3-5 0,-1 0-4 0,-1 0 0 16,-5-1-4-16,-3 2 2 0,-5 0 2 0,0 0-6 15,-6 0 1-15,-3-2 0 0,-3-1 0 0,-3 1 2 16,-4-1-1-16,-3-2-3 0,-4-3-8 16,-1 1-2-16,0-2-10 0,1-3-12 0,-5 1-23 15,5-4-53-15,0-1-93 0,1-3-271 0,2-1-687 16,7-2-68-16</inkml:trace>
  <inkml:trace contextRef="#ctx0" brushRef="#br0" timeOffset="132475.1263">10167 11212 1266 0,'0'-8'735'0,"2"-4"-515"0,4-1-58 0,6 0-46 0,6 4-5 16,2-1 2-16,3 2-7 0,5 2-19 15,-1 4-25-15,3 4-13 0,-1 2-16 0,1 6-8 16,-1 3-9-16,-3 6-4 0,-1 1-5 0,-5 4 0 15,-2 3 4-15,-5 2-2 0,-4 2 5 0,-8 1-1 16,-3 2 4-16,-6 0 1 0,-5-3-2 16,-4-2 1-16,3-5-4 0,-3-3 2 0,2-5 0 15,-1-3 1-15,4-1 2 0,-2-3-5 0,7-3 0 16,-1-1-3-16,4-1 2 0,1-2 5 0,1-2 6 16,4 0 10-16,-1-3 0 0,1 0-7 0,2-1-8 15,7-3-10-15,6-2-6 0,5-3-2 0,8 1 1 16,2-3-6-16,5 3-5 0,1-3-6 15,2 3-23-15,-4-2-28 0,-1-1-35 0,-2 1-47 16,-5-2-63-16,0-3-97 0,-4-1-198 0,-4-2-407 16,-3-1-283-16</inkml:trace>
  <inkml:trace contextRef="#ctx0" brushRef="#br0" timeOffset="132917.4089">10593 11011 1 0,'-31'-14'0'0,"-10"-3"476"0,-11-2-54 15,3 4-93-15,5 5-75 0,-3 0-40 0,1 3-29 16,-2 2-27-16,1 2-21 0,3 0-18 0,-1 7-18 16,2 1-10-16,1 3-15 0,3 4-10 15,4 4-9-15,4 5-9 0,2 3-6 0,2 4-2 16,5 4-1-16,3 6 1 0,-1 2-1 0,2 6-4 16,4 2-2-16,0 5-2 0,2 6-4 0,5 0-2 15,4 0-3-15,6-2-3 0,6-3 2 16,9-2 4-16,5 0-2 0,8-4-4 0,4-3-2 15,5-6-4-15,1-2 1 0,9-6 2 0,-1-7-4 16,4-3 0-16,4-6-3 0,-2-6-2 0,5-3 2 16,-1-7 0-16,0-2 0 0,-1-7 0 0,0-3-1 15,-2-4-1-15,-1-2 0 0,-3-7 0 16,-4 0 0-16,-1-5 0 0,-2-2-1 0,-3-3-1 16,-3-2 2-16,-4-2 1 0,-1-2 0 0,-6-2 1 15,-1-2-3-15,-4 2-1 0,-6-2 0 0,-3-2-1 16,-5 2 2-16,-5 1 0 0,-7 6 1 15,-4 3-2-15,-4 3 0 0,-3 5 0 16,-8 2-2-16,-2 4 1 0,-7 2-2 0,-4 2-4 0,-4 4 0 16,-4 1 1-16,-5 5 0 0,-3-1 3 15,-1 3-2-15,-3 1-2 0,0 4 0 0,2 1 0 0,3 3-1 16,5 2-4-16,6 6-8 0,9 3-18 16,9 2-36-16,9 4-51 0,8 1-93 0,9 4-188 15,10 0-642-15,5 0-541 0</inkml:trace>
  <inkml:trace contextRef="#ctx0" brushRef="#br0" timeOffset="134174.7099">12975 11006 1 0,'-1'-5'115'16,"0"1"506"-16,0-3-147 0,0 2-60 0,-1 0-69 16,1 1-85-16,-2 1-46 0,1-1-48 15,1 1-41-15,0 2-32 0,-2 0-33 0,-2 2-21 16,3 1-19-16,-7 3-5 0,0 2 5 0,-1 5 7 15,-6 3 6-15,1 3 6 0,-2 1 1 16,-3 4-4-16,2 3-1 0,-3 0-4 0,2 2-5 16,-2 2-2-16,4-2-6 0,3 1-5 0,0-2-5 15,6-2-2-15,3 0 1 0,4-1 1 0,1-2 1 16,3-2-1-16,6-2 3 0,3-1 0 16,5-4 1-16,3 0 2 0,2-6-3 0,2-1 0 15,2-3-1-15,-1-3-4 0,1-2 3 0,-2-2-4 16,2-2 0-16,-3-5-2 0,1-2-1 15,-3-3-2-15,-5-2 0 0,2-1 2 0,-7-3-4 16,-3-1 2-16,-4 0 1 0,-1-4-4 0,-6 0 5 16,-1-1-2-16,-4 0 0 0,-2-3 1 0,-2 2 0 15,-4 1-2-15,4 4 0 0,-1 4 1 16,-2 3-2-16,4 3 2 0,4 2 2 0,1 1-2 16,2 3 0-16,-1 1 1 0,5 2-2 0,0 3-1 15,4-2-6-15,1 3-5 0,6-1-1 0,8-1 4 16,5 3 3-16,6 0 6 0,4 0 2 0,3-1-4 15,3-1 2-15,1-1-1 0,-1-4 0 0,-1 1 4 16,-4-5-1-16,-3-1 0 0,-6 0 0 16,-1-3-2-16,-5 0 2 0,-5 0 2 0,0-2 1 15,-5-2-1-15,-4 3-1 0,2 0 2 16,-6 4-2-16,0 3 5 0,-3 3-2 0,-1 1 0 16,1 1-2-16,-5 3-5 0,2 5 1 0,-4 1 0 15,-3 3 1-15,1 7 0 0,-5 1 0 0,-1 7 0 16,2 2-3-16,-2 6 6 0,4 2-3 0,-4 1-1 15,3 4 3-15,0 3-5 0,1 1 4 16,0-1 1-16,3-3-1 0,3 0 1 0,0-8-2 16,5-5-1-16,2-7-2 0,4-4 4 0,-1-1-4 15,4-10 6-15,3 0 3 0,1-6-2 0,7 0 6 16,6-7-5-16,3-2-1 0,1-1 1 0,5-4-3 16,0-1 0-16,-1 0-2 0,1-2 1 15,0 4-4-15,-2-1 4 0,-3 5 0 0,-4 2-2 16,1 2 8-16,-6 2-6 0,1 2-2 0,-7 4 3 15,3 3-10-15,-6 2 5 0,-2 2-1 0,-5 3 2 16,1 3 1-16,-5-1 2 0,-3 4 1 16,-3 0-1-16,-6 1 5 0,-5 2-2 0,-2-1 0 15,-4 0 3-15,-4-5-5 0,-1 2 2 0,-3-4 0 16,-3 2-2-16,-2-3 1 0,-2 2 1 0,-2 0-3 16,1 1-2-16,-1-3-5 0,3 4-30 15,1-2-56-15,-3 1-127 0,3-1-572 0,-1 0-931 16</inkml:trace>
  <inkml:trace contextRef="#ctx0" brushRef="#br0" timeOffset="134997.8664">602 10550 133 0,'-8'0'502'0,"-1"3"-67"16,0-2-55-16,-2 1-42 0,1-1-51 0,-2 0-65 15,3 2-56-15,4-2-27 0,-1 0-20 0,5 0-6 16,0-1-12-16,1 0-9 0,2-2-12 0,7-2-15 16,2-1-8-16,9-6-12 0,3-1-7 0,11-3-4 15,4-4-6-15,12-4-2 0,60-24-12 16,-1 2-1-16,-10 6-6 0,-17 4 3 16,-14 8 6-16,1-1-8 0,1 2 6 0,-8 3-5 15,-1 2-1-15,-4 4 1 0,-11 2-3 0,-2 1-1 0,-8 3-5 16,-6 3 4-16,-11 3-5 15,-6 1 2-15,-3 3 2 0,-5 1-8 0,-3 0 2 0,-1 3-9 16,-1-1-5-16,0 4-5 0,-3 2-14 16,-3 3-19-16,-3 3-25 0,-3 1-37 0,0 3-68 15,-10 2-150-15,-3 2-461 0,0 2-825 0</inkml:trace>
  <inkml:trace contextRef="#ctx0" brushRef="#br0" timeOffset="135291.5489">511 11042 685 0,'-8'4'362'0,"5"-1"-204"0,-3 1 96 0,4 0 60 15,-1-1 33-15,-2 1 1 0,5-3-79 16,6-2-75-16,3-5-48 0,7-5-41 0,9-1-24 16,7-5-16-16,9-4-12 0,10-4-6 0,69-33-18 15,4-1-2-15,-6 8-7 0,-21 7-4 16,-8 6 5-16,-5-1-6 0,-1 0 0 0,-5 7-3 15,-6 3-2-15,-10 3 0 0,-2 4-5 0,-10-1 3 16,-3 4-3-16,-11 1 3 0,-6 5-3 0,-4 1-2 16,-11 5 2-16,0 1-4 0,-9 0 5 15,-1 5-1-15,-5 0-2 0,0 1 2 0,-1 1-6 16,-1-2-7-16,-2 0-13 0,0-1-12 0,-6-3-17 16,-4 2-24-16,1-2-32 0,-6-1-67 0,-1-1-180 15,1-3-718-15,-3-1-609 0</inkml:trace>
  <inkml:trace contextRef="#ctx0" brushRef="#br0" timeOffset="135687.9043">641 9732 990 0,'0'-4'555'15,"-3"-2"-160"-15,6-3-118 0,-3 2-93 0,0-4-17 16,-3-1-7-16,6 3-8 0,-3 2-19 15,-3 0-35-15,3 2-42 0,0 1-40 0,-1 3-25 16,1 2-12-16,-1 4 5 0,1 2 6 0,0 5 13 16,1 3 5-16,0 6 0 0,2 4 3 15,-2 7-6-15,1 2-1 0,-1 4 0 0,2 3-2 16,1-1 5-16,-1 0-6 0,-1-3 0 0,5 0-1 16,-4-5-4-16,4-5 6 0,0-2-5 0,-3-4-9 15,3-1-29-15,-2-2-49 0,2-6-61 16,-2 2-103-16,2-6-248 0,3 0-582 0,-1-4 43 15</inkml:trace>
  <inkml:trace contextRef="#ctx0" brushRef="#br0" timeOffset="135969.0383">1020 9595 2195 0,'0'0'207'0,"-1"-2"-12"0,-1 1-27 0,2 1-25 15,-4 1-33-15,3-1-46 0,2 1-34 16,-1-1-19-16,0 1-13 0,4 0-1 0,-4 5-3 16,-4 3 7-16,3 6 8 0,-1 3 4 0,0 6 7 15,-3 3-3-15,2 0 1 0,1 2 0 16,0 2-4-16,-2-1 0 0,3 3-2 0,0 4 1 16,1 0-6-16,-1 2-1 0,0-2 1 0,-1-1-1 15,-2-2 4-15,2-2-3 0,0-3-4 0,2-16-4 16,-2 5-3-16,-1-6-1 0,1 5-1 15,0-2-28-15,0 1-31 0,0-2-46 0,-2 2-75 16,2-3-123-16,-1 0-383 0,-3-5-881 0</inkml:trace>
  <inkml:trace contextRef="#ctx0" brushRef="#br0" timeOffset="136272.4919">308 10156 1089 0,'-6'-1'571'0,"2"-1"-402"0,-4 0 63 16,4 1 25-16,-3-3-8 0,4 2-47 16,-1 1-70-16,3 1-54 0,1-1-41 0,5-3-22 15,0 1-8-15,6-3-1 0,7-2 4 0,4-1 7 16,8-2-6-16,7-4-1 0,6-1 2 15,7 1-2-15,4-3 5 0,5-1 0 0,1 0-6 16,2 2 1-16,51-19-14 0,-16 6 2 0,-23 7 1 16,-21 6-3-16,-13 6 3 0,-5 3-14 15,-5 1-11-15,-7 2-22 0,-9 3-24 0,0 1-38 16,-11-1-77-16,-2 2-67 0,-3 2-46 0,-6 1-287 16,-2 3-753-16</inkml:trace>
  <inkml:trace contextRef="#ctx0" brushRef="#br0" timeOffset="136953.7071">317 9776 336 0,'-2'0'249'0,"-2"-1"37"0,2 1 16 0,-1 0 7 15,-3-1-18-15,3 1-40 0,-4-1-32 0,5 1-33 16,1 0-35-16,0-2-28 0,-3 2-28 16,4 0-16-16,0 0-11 0,0-1-3 0,3 1-10 15,-3-1-13-15,1 1-9 0,0 0-18 0,1-1-2 16,0-3-2-16,7 2-3 0,0-2 2 16,3 0-5-16,9-2-2 0,5-3 3 0,7-1 2 0,6 0 3 15,6-2 0-15,10-2 1 0,1 0-6 16,6-2 3-16,6 1-4 0,61-18-1 0,-18 6 2 15,-17 4-6-15,-23 5 4 0,-14 4-1 16,-7 0 1-16,-5 1 2 0,-8 2-2 0,-9 3 1 0,-5 3-5 16,-8 1 8-16,-8 1 11 15,-5 2 13-15,-2 1 11 0,-1 0 2 0,1 0-4 0,-1 1-13 16,-3-2-5-16,1 1-10 0,0-2-6 0,-4 2-1 16,-3 0-8-16,2 0 1 0,2 0 1 15,-1 0-1-15,0 0 1 0,4 0-9 0,2 3-12 16,0 0-11-16,2 2-19 0,0 1-41 0,6 3-87 15,1 4-223-15,8-2-784 0,6 1-411 0</inkml:trace>
  <inkml:trace contextRef="#ctx0" brushRef="#br0" timeOffset="138001.7802">14362 10854 1 0,'2'-5'597'0,"-1"-3"-54"15,6-3-136-15,-4 4-57 0,1 2-46 0,0 2-77 16,-2 0-71-16,-2 3-59 0,0 0-53 0,1 3-29 15,-1 1-9-15,3 3 4 16,0 6 13-16,0 3 3 0,-2 5 12 0,0 4 7 0,-2 5 1 0,0 5 0 16,-2-1-11-16,-4 3-7 0,3-2-6 15,-2 0-4-15,-1-3 0 0,3-4-3 0,-1-2 0 16,0-4-4-16,2-1 1 0,-3-2-1 0,3-2-1 16,-5-2 1-16,4-1 1 0,-3-1-2 0,-2-1 1 15,-1-3 2-15,1 2 0 0,2-3 2 16,-1-1-2-16,-1 1-1 0,0-2-4 15,1-1 0-15,2 0-4 0,-1 3-1 0,0-4 0 0,2 2-3 16,-3-1-3-16,-1-1-6 0,3 1-7 16,0-1-20-16,-1-1-35 0,1 1-57 0,-1-1-93 15,3-2-163-15,1-2-306 0,3 0-754 0</inkml:trace>
  <inkml:trace contextRef="#ctx0" brushRef="#br0" timeOffset="139308.994">14661 11043 1643 0,'0'1'152'0,"4"-1"-68"0,-3 0-19 0,0 2 12 16,1-2 31-16,-1 0 8 0,5 1-21 0,-2 1-24 15,2-2-16-15,0 4-8 0,2-2-5 16,3 1-5-16,1-1-3 0,5-2-9 0,0 1-4 15,-1 0-4-15,4-1-7 0,1 3 0 0,3-3-2 16,-7 0 1-16,5-3 0 0,-5 1 2 0,2-3-1 16,-6-1 1-16,1 3 2 0,-3-4 0 15,-2 1 2-15,-5-1 4 0,2 1-1 0,-4 1 1 16,-1 0 3-16,-1-2-1 0,-2 1-1 0,-2 0-7 16,1 2-8-16,-1 2-5 0,-3 2-3 15,-5 2-3-15,-1 3 1 0,-3 2 2 0,-3 4-1 16,-1-1 3-16,0 4 1 0,8-2-1 0,2 4 0 15,1 1-1-15,7 0 0 0,3 1 1 16,6 4 2-16,5 0 1 0,3 2 2 0,12-1 2 16,4-3-3-16,10-3 2 0,7-3 0 0,5-2-1 15,7-7 1-15,-1-3-2 0,-3-3-2 0,1-2-1 16,-5-3 2-16,-4-1 0 0,-6-2 0 0,-4-5 4 16,-4 0-4-16,-4-2 4 0,-1-2 1 0,-5-1-1 15,-3 1 4-15,-3-2-2 0,-6 1 1 0,-2 0 0 16,-3 1 2-16,-5 2 1 0,-1 2 3 15,-2 1 6-15,-2 2-4 0,-3 3-1 0,-2 0-2 16,2 3-9-16,-5 2 0 0,1 0-4 0,-4 3-2 16,3 3-3-16,0 0-3 0,1 5 2 15,6-1-2-15,-1 2 2 0,6 3 0 0,5-1 1 16,4 4 3-16,3 2 1 0,7-3 3 16,8-1-3-16,1 0 2 0,4-5 0 0,1 0-3 0,4-2 1 15,0-4-1-15,-3-2-1 0,0-2-1 16,-2-4 1-16,-4-2 0 0,-1-4 0 0,-3-5 2 15,1 0-2-15,-3-5 2 0,0 1 4 0,-3-2-4 16,0-6 5-16,-2-2-1 0,0-2-1 0,-4-5 1 16,0-2-3-16,1-2 0 0,-4-2-3 15,-2 2 4-15,-1 0 0 0,-3-3 1 0,4 4 4 16,-5 7-2-16,1 7 4 0,-3 9 2 0,-2 3 2 16,1 7 2-16,-1 1-4 0,0 5-5 0,0 1-10 15,-1 4-2-15,1 2-1 0,0 4 3 0,-3 4 6 16,-1 7 0-16,1 5 2 0,-1 8 0 15,-2 1-1-15,3 5 5 0,1-1-4 0,-2 3 0 16,3 0-1-16,0 5-1 0,2 2 2 0,1 0-1 16,8-2-1-16,4-4-3 0,0-7 2 0,7-5-1 15,0-7 4-15,-1-3 1 0,0-8-1 16,-1-3 2-16,-2-4 3 0,-1-4 0 0,3-2 1 16,1-3 0-16,1-2-1 0,-1-4-4 0,2-2 2 15,-2 0-3-15,0-3-2 0,1-1 1 16,3-3-3-16,-6 4 2 0,4-1 0 0,-6 1-2 15,-5 5 3-15,4 0-1 0,-9 2 1 16,2 2-1-16,-3 0-2 0,-3 4-3 0,-1 2-6 0,-1 0-1 16,1 4-4-16,-1 0 3 0,1 2 5 0,1 4 1 15,3 0 4-15,-1 2 0 0,-1 1-1 0,1 0 2 16,-1-1-2-16,4 0 2 0,-3 0-2 16,5 1 4-16,-1 0-6 0,2-2 4 0,2 0 2 15,0-2-3-15,6-1 8 0,-1-2-5 16,4 0 0-16,1-2-1 0,0-1-2 0,0-2-3 0,5-1-4 15,-4-1 1-15,-2-3-3 0,1-1 7 16,-3-3 2-16,-1-2-1 0,1-2 9 0,-6-1-6 16,4 2 0-16,-5-3 2 0,2 1-5 15,-4-1 3-15,0 2 2 0,1 1-1 0,-4 2 0 0,0 1 3 16,-2 0-2-16,-1 2-2 0,-1 3 4 16,-1-1-3-16,0 3 1 0,-2 0 1 0,1 0-5 15,-1 1-4-15,0 0-3 0,-1 1-5 0,1 2 1 16,0 1 3-16,1 2 4 0,1 4 1 15,0-1 4-15,-1 5-2 0,0 0-1 0,5 1 3 16,-2-1-5-16,4 1 6 0,2-1 0 0,0 0 0 16,2-1 5-16,4-2-1 0,-1-1 3 15,5-4-3-15,4 0 4 0,0-1-3 0,0-3-1 16,4-1 2-16,-2-2-6 0,1-2 3 0,1-1 1 16,1-2-2-16,-2 0 7 0,-1-4-2 0,-2-1 2 15,-3-2 0-15,-2-1-2 0,-1-1-1 16,-3-3-2-16,0 3 4 0,-3 1-1 0,-2 0 4 15,-1 1 2-15,-5 2-1 0,-1 2 4 0,-3 2 3 0,-3 2 1 16,0 1-4-16,-1 2-5 0,-2 2-7 16,-2 1-8-16,-5 3 5 0,0 2-5 0,-6 2 3 15,1 0 3-15,0 5-8 0,2-2 7 0,-1 3-4 16,6 0 0-16,1 2 3 0,3 3-6 16,3-1 4-16,4 2-2 0,1 1 1 0,6-1-5 15,2 1-24-15,1-1-34 0,5 1-46 16,5 0-85-16,11-2-316 0,9 1-1097 0</inkml:trace>
  <inkml:trace contextRef="#ctx0" brushRef="#br0" timeOffset="139689.7718">19558 10599 2696 0,'-31'-16'121'0,"-11"-4"-113"16,-7 1-5-16,13 17 1 0,11 7 7 0,1 6 7 0,3 4 11 16,0 4 9-16,-3 4 7 0,2 4 8 15,0 5-5-15,-2 1 0 0,0 6-6 0,3 4-3 16,-2 5-5-16,1 7-7 0,3 2-2 15,2 6-7-15,2 3-1 0,2-2 0 0,3 5-5 16,1 0 2-16,3 1-4 0,2-2-1 0,1-3 2 16,2-4-6-16,-1 1 1 0,-1-4-1 0,0 0-3 15,1-7 1-15,-2-4-7 0,3-9-3 0,-1-7-11 16,-1-8-12-16,-1-7-7 0,-2-5-13 16,0-6-11-16,-4-5-21 0,-1-7-42 0,-3-8-41 15,0-6-44-15,-1-7-51 0,-1-4-57 0,0-4-143 16,1-4-238-16,-2-2-57 0,6-3 615 15</inkml:trace>
  <inkml:trace contextRef="#ctx0" brushRef="#br0" timeOffset="141664.7079">18949 11360 1 0,'25'-18'0'0,"6"-3"0"0,11-6 493 15,-1 6-10-15,-1 6-60 0,-2 5-60 0,-1-1-71 16,-2 5-57-16,-3 3-62 0,-2 3-49 0,-1 3-41 16,-4 6-28-16,-4 2-16 0,1 3-16 15,-4 3-7-15,-4 2-4 0,0 3-3 0,-3-1 1 16,-3 4 0-16,-2-1 1 0,2-2-2 0,-1-1 0 15,0-4 2-15,1-1-1 0,1-2 4 16,3 0 0-16,-1-3 4 0,4-1 3 0,2-2 3 16,4-1 2-16,4-2-2 0,-2-2-1 0,6-3-5 15,1-2-2-15,-4-2 2 0,1-5-3 0,1 0 4 16,-3 0-2-16,-1-5 1 0,-3-2-1 16,-3 2 2-16,-4-7 1 0,-1 4-1 0,-3-2 1 15,0 0-4-15,-2 2 1 0,-6-1 2 0,1 4 0 16,-3 0 4-16,-1 3-3 0,-3 0-4 0,1 4-1 15,-3-3-1-15,4 4 0 0,-2 2-5 16,0 3-3-16,2 1-8 0,2 3-2 0,-3 1 0 16,1 2 1-16,-1 4 3 0,2 1 0 0,0 1 0 15,1 0-1-15,1 3-2 0,4 1 5 16,2-2-1-16,5 4 2 0,3-3 0 0,1 0-4 16,5 0 4-16,1-6-3 0,6 2 4 0,0-3 0 15,6-1-1-15,0 0-2 0,2-1-2 0,0-3 1 16,3 1 1-16,-2-2 0 0,-1-2-1 15,1 3-2-15,-3-2 1 0,1-1 0 0,0-1 0 16,-5-2 4-16,-2 3-5 0,1-2 2 0,-2 0-3 16,1 0 0-16,-4 0 2 0,3 1 3 0,-6-2 0 15,1 2-3-15,-2-3 0 0,0 1-3 0,-1 0 0 16,-4-2 2-16,2 2-1 0,-1 0 1 16,0 1 0-16,1 1 0 0,-5 0 0 0,4 1 0 15,-4 0 3-15,-2 2-3 0,0 0-2 0,-3-2-3 16,-1 3 0-16,1-2 4 0,-4 2-3 0,4 1 4 15,-4-1-1-15,5 3-3 0,-1-1 6 0,0 0-1 16,2 2 2-16,0 1 1 0,0-1-3 16,1 1-1-16,-4 0-2 0,0-2 4 0,2 0 0 15,-4 2 2-15,4 0-2 0,-3-3-4 0,1 1 5 16,1-1-1-16,-3-1 2 0,5 1 3 0,-4-3-5 16,2 2 0-16,3-2 1 0,1-2 1 15,3 1 0-15,0 1 1 0,4-4-2 0,2 2-5 16,2-2 5-16,-1 0-4 0,4-2 3 15,1 1 6-15,-1-4-6 0,2 1 2 0,0-2-2 0,3-3-1 16,0-1 2-16,2-3 2 0,-2 0-1 0,2-3-2 16,-1-2 1-16,1-3-2 0,-2-3 3 15,0-4 4-15,0-2-4 0,-2-2 0 0,-4 2-1 16,-4 2-2-16,-2 1 4 0,-6 2 3 0,-3 2 1 16,0 0-1-16,-7 0 1 0,3-1-3 0,-2 2 1 15,-3-1 6-15,1 3-4 0,-1 1 1 16,-1 0-3-16,1 1 0 0,-1 0 4 0,-3 4 0 15,2 1 3-15,2 0-2 0,-1 4-3 0,1 1-2 16,0 2 2-16,0 4-1 0,0 2-1 16,0 0-3-16,0 2-7 0,0 0-7 0,-1 2 0 15,1 1 0-15,-2 1 6 0,-4 6 3 0,3-2 0 16,-3 1 0-16,3 3 1 0,1-5 2 0,-4 4 2 16,4-2 0-16,1-1-2 0,1 0-2 15,-1-2 2-15,1 0-1 0,1-1 4 0,-1-1-2 16,0-1 0-16,1 0-1 0,-1-1-4 0,1-1 6 15,-1 0-2-15,1-1 5 0,-1 0-1 0,0 1-2 16,2-1 3-16,-2 0 1 0,0 0 5 16,0-1 3-16,-2 1 2 0,4-1-2 0,-2-1-4 15,3-1-2-15,-2 1-3 0,1-1-1 0,-2 0 0 16,0 0-4-16,1 1 2 0,-1 1-4 0,1 0 4 16,-1 0 1-16,-1 1-5 0,1-2 1 0,0 2-6 15,0 0-1-15,0 2 3 0,0-2-2 16,0 0 2-16,0 1-4 0,0-1 0 0,-1 1-1 15,1 0 5-15,0 0 5 0,0 0-2 0,0-1 3 16,0 0-4-16,0 0-1 0,0 0 4 0,0 0 2 16,0 0 3-16,0 2-1 0,0-2-1 15,0 0-2-15,0 0 4 0,0-2 1 0,0 2-2 16,0 0 2-16,0-1-5 0,0 2-3 0,0-1 4 16,0 0-2-16,-1 0 0 0,1 0 2 15,0 0-4-15,0 0 0 0,0 2 1 0,0-2-1 16,0 1-2-16,-2 2 2 0,-5 1-5 0,1 4-2 15,-3 4 8-15,-5 2-2 0,2 5 8 16,-3 0 4-16,-3 8-6 0,0-1 0 0,0 3 0 16,3 3-2-16,0-1 3 0,2 1-1 0,5 1-1 15,4-3-2-15,3 1 2 0,3 1 0 0,2-4 4 16,4-2 7-16,6-4-8 0,0-5 4 16,3 0 0-16,6-3-1 0,-1-2 3 0,6-2 0 0,2-5 0 15,-1-3-5-15,5-4 2 0,-2-3-3 16,6-5 1-16,-3-1 8 0,4-4-11 0,-6-5 3 15,2-2-6-15,-3-5-5 0,-1-5 7 0,-1-5-2 16,1-2 3-16,0-2-3 0,-1-4 0 0,-2-1-1 16,-2 1 1-16,-1-1 2 0,-5-1-2 15,-6 3 1-15,0 2-3 0,-5 4-4 0,-1 6 7 16,-6 6-1-16,-2 2 2 0,-1 6 3 0,0 1-6 16,-2 3 3-16,-2 2 0 0,2 5 6 0,0 1-6 15,0 3-1-15,0 1-6 0,2 5-6 16,0 2 6-16,-6 3 0 0,2 6 7 0,-4 4-1 15,0 7 0-15,-1 6-1 0,-1 2-1 0,2 9 4 16,0 0-1-16,1 4-1 0,-4 3-1 0,3 2-7 16,-1 1 7-16,-2 1-2 0,0 0 4 15,-1-3 5-15,-1 0-6 0,4-6 0 0,-1-4-1 16,7-7-1-16,0-6 1 0,2-4 1 0,2-6-1 16,-1-1-4-16,1-5 6 0,0-1-2 0,0-3 3 15,0-3 4-15,0-2-2 0,0-2 7 16,1-2 4-16,3-2 0 0,0-3-1 0,6-5-7 15,1-1-5-15,3-6-4 0,2-1 1 0,2-3 1 16,2 0-2-16,3-1 4 0,-1-1-6 0,2 2-1 16,-2 3 0-16,0 2-1 0,-3 2 3 0,2 2 2 15,-4 5 1-15,-2 4-2 0,-1 0-1 16,0 1-2-16,-3 3 0 0,-2 2 1 0,-3 1-2 16,2 3-1-16,0 1 0 0,2 3 0 0,-1 4 3 15,0 1 3-15,-3 3 0 0,4 1 0 16,0 0-1-16,-2-2-2 0,3 1 3 0,-2 0 3 15,1-3-2-15,0 1 0 0,0-3-2 0,-1-1-3 16,2-2 5-16,1-1 1 0,-1-2 1 0,6-1 0 16,2-2-2-16,-3-1 0 0,5 0-1 15,-2-1 3-15,2-2-1 0,0-3 0 0,0 0-1 16,1-3-2-16,-1-1 5 0,-2-3 0 0,-1-1 2 16,2-1-1-16,-1-1-2 0,0 1-2 0,-6-1-2 15,4 4 4-15,-7-1-1 0,-1 2 1 16,-4 2 0-16,2 0-4 0,-5 2 3 0,4 2-2 0,-5 2 2 15,0 1-2-15,-1 0-5 0,1 1-2 16,-1 3-1-16,1 3 2 0,4 2 5 0,0 4 0 16,2 2 0-16,2 2-1 0,0 2 3 0,4-4 1 15,-3 4-1-15,2-1 3 0,4-5-3 0,-1 1 0 16,1-3-2-16,1 2 3 0,1-2 1 16,4-1-1-16,2-2 3 0,1-2-4 0,1-1 2 15,-1 1 1-15,4-3-1 0,-1 0 3 0,1-2-4 16,1-1-1-16,3-1-1 0,0 0 0 15,3-1 2-15,-1-1 1 0,-4 0 2 0,1-3-3 16,-4 1 1-16,-1 1-2 0,-6 1 1 0,-6 1 1 16,0-3-1-16,-6 2 0 0,-4-1 0 15,1 3 2-15,-5 1-1 0,-1-2-2 0,-1 2 0 16,1-1-10-16,-5 1-3 0,4 3-4 0,-2 2-14 16,-4 4-27-16,-3-1-61 0,-3 6-114 0,-4-2-496 15,1 4-1034-15</inkml:trace>
  <inkml:trace contextRef="#ctx0" brushRef="#br0" timeOffset="142704.5676">11562 12240 834 0,'-1'-5'341'15,"1"-3"5"-15,4-4-67 0,0 1-41 16,3 0-20-16,0 0-30 0,3-2-38 0,4 0-31 16,0 0-25-16,1 3-23 0,2-1-13 0,2 3-8 15,2 1-6-15,-1-1-15 0,2 3-7 0,-3 5-9 16,0 0-9-16,-3 3 1 0,-2 4-2 15,-1 1-1-15,-3 3-1 0,-1 2 0 0,-2 4-2 16,-2 0 2-16,-2 2 4 0,-3 1-2 0,-4 0 4 16,0-3-1-16,-4-1-3 0,0-1 7 15,2 0-1-15,0-4-1 0,-3-2 1 0,5 0-5 16,2-3-2-16,1-1-1 0,1-2 1 0,1-1 3 16,3-1 8-16,1 1 5 0,6-2 0 0,2-2 4 15,5 1-5-15,7 0-4 0,-2-2 0 16,5 3-9-16,2 0-1 0,-2 2-2 0,0 1-1 15,-2 2 2-15,-5-1 0 0,-2 2-1 0,-8 0-5 16,-1 1 4-16,-4 0-1 16,-2 2 1-16,-3 0 9 0,-2 0-5 0,-3 0 6 0,-2 0 5 15,-2 1-1-15,-4 0 6 0,-1-2 0 0,-6 0-2 16,-1 0-4-16,-5-2-1 0,-1-2-4 16,2 1 1-16,-2-2 2 0,6 0-6 0,-1-1-1 0,1-1-4 15,2-1-4-15,5-1 1 0,3 0-5 0,2-4-17 16,2 1-33-16,2-2-43 0,3-2-74 15,2-3-109-15,3-2-300 0,2-5-575 0,2-1 64 16</inkml:trace>
  <inkml:trace contextRef="#ctx0" brushRef="#br0" timeOffset="143092.8236">11674 11903 226 0,'-21'-10'585'15,"-9"-3"-211"-15,-7 0-17 0,3 5-69 0,4 6-24 16,-1-1-51-16,-1 6-59 0,-1 4-39 15,-3 3-20-15,0 7-14 0,-5 1-8 0,1 6-7 16,2 4-6-16,0 4-6 0,2 4-5 0,3 7-5 16,0 6-4-16,2 3-4 0,0 7-5 15,2-1-7-15,5 4-2 0,5 3-6 0,8 3 0 16,6 1-3-16,7-2-2 0,9 0-1 0,8-4-3 16,6-5 2-16,11-9-1 0,9-9 0 15,3-8 1-15,10-8-4 0,1-7 4 0,6-8-1 16,0-5-1-16,3-10 2 0,-2-3-5 0,2-7-1 15,1-4-2-15,-3-1-1 0,1-7-2 0,-4 1 3 16,-2-4 1-16,-4-2-2 0,-3-3 3 0,-5-2-3 16,-6-1 3-16,-7-2 4 0,-5-5-4 0,-5 0 2 15,-6 0-3-15,-2-2-2 0,-7 2 2 0,-8 1 2 16,-4 1-1-16,-5 3 0 0,-10 1-2 16,-3 1-2-16,-7 3 0 0,-5 2 4 0,-9 4-3 15,-6 5 1-15,-6 7-3 0,-2-1-2 0,-2 6 3 16,1 4-1-16,2 2 1 0,2 2-2 15,5 5-8-15,4 6-13 0,4 1-31 0,8 7-56 16,9 0-95-16,8 7-227 0,11 4-539 0,12 5-645 16</inkml:trace>
  <inkml:trace contextRef="#ctx0" brushRef="#br0" timeOffset="145277.6938">14375 12025 444 0,'-16'-11'617'15,"-9"-1"-400"-15,-3-1 40 0,3 4-49 16,-1 5-9-16,2 1-21 0,-4 3-34 0,-1 2-25 16,0 3-23-16,-5 5-16 0,2 2-17 0,-6 5-5 15,4 3-4-15,0 5-1 0,-1 0 1 16,-2 8-5-16,2 4-3 0,0 0-11 0,2 2-5 16,5-2-6-16,2 0-6 0,7 1-2 0,3 0-5 15,7 0 0-15,6-1-1 0,8-1 1 16,2 0 3-16,9-4-3 0,3 0 4 0,10-1-2 15,3-3-1-15,4 0 1 0,7-5-4 0,1-1 0 16,5-4-5-16,0-5-1 0,3 0-5 0,0-6 2 16,1-4-1-16,1-3-5 0,0-5 5 0,-1-3-5 15,-2-3 0-15,-4-3 2 0,-6-3-2 0,-7-1 1 16,3-2 1-16,-11-2 3 0,-2-1-3 16,-3-2 4-16,-7-2 2 0,-3 1-1 0,-3-2 2 15,-5 1 0-15,-3-1-1 0,-2 4 0 0,-1 0 0 16,-6 6-2-16,-3 1-1 0,-4 2 2 0,-2 5-1 15,0-1 3-15,-7 4-1 0,2 1-2 16,-5 3 4-16,0 2-4 0,-1 4 3 0,-4 1 1 16,1 2-2-16,-2 5 1 0,-3 2 0 0,1 3-1 15,0 5 1-15,4-1 1 0,6 4 2 0,4-2-3 16,5 1 1-16,4-1-2 0,7 0-2 16,2-1 3-16,6-2-4 0,5-1 4 0,3 0 1 15,5-4 4-15,2 3 5 0,9-5 1 0,4-3 3 16,3-6-2-16,5-3 4 0,4-1-9 15,0-4-1-15,-1-5 0 0,3 1-9 0,0-5 7 16,-2 0-3-16,-2-4-1 0,-4-2 5 0,1-1-1 16,-5-4 0-16,-2 2-2 0,1-2 0 0,-2 2-4 15,-5 6 0-15,2 1 2 0,-7 4-3 16,-1 4 1-16,-4 2 2 0,-5 3-4 0,-4 2 2 16,0 1-1-16,-3 2-1 0,-1 1 1 0,1 5 0 15,5 2 0-15,-5 3 0 0,4 4 1 0,-2 2-2 16,2 2 1-16,-1-1 0 0,3 0-2 0,-5 1 9 15,3 0-5-15,-2-3 2 0,3 1-1 16,-3-4-5-16,4-2 2 0,1-1-1 0,-1-1 1 16,1-5 1-16,3-2 1 0,1-3 0 0,5-2 0 15,1-3 6-15,2-1-7 0,2-6 0 0,-1 1 2 16,3-4-7-16,-3 1 5 0,0-3-2 16,0-2-1-16,-1 1 0 0,-1-5 2 0,1 0 1 15,-3-1 0-15,1 1 4 0,-6 1-2 0,3 3-3 16,-5 4 4-16,-2 0-6 0,-3 3 2 0,1 3 2 15,-4 1-2-15,2 2 3 0,-3 0-1 16,-2 2 0-16,2 2-2 0,-2 0-1 0,0 1-5 16,0 1-2-16,0 3 3 0,0 2-4 0,3 1 6 15,-3 5 2-15,1 1-1 0,-1 3 4 16,1 3-2-16,0-1 2 0,1 4-1 0,5-2 2 16,-3-1-3-16,5 2-1 0,0-1 4 0,4-4-6 15,3 0 4-15,3-2 0 0,5-4-2 16,-3-3 8-16,7-3-6 0,-3-1 1 0,1-6 0 15,-2 0-5-15,-3-4 3 0,3 0-1 0,-7-3 3 16,2-1 0-16,-1-2 1 0,-5-1 1 0,3-3-2 16,-5-4 2-16,2 0-1 0,-3-1-1 0,1-1 2 15,-1 0-4-15,-1 3 0 0,1 1 0 0,-4 0 1 16,-1 0-1-16,2 2 4 0,-3 3 1 0,4-1-3 16,-1 5 8-16,2-1-7 0,-4 3 1 15,4 3 1-15,-1 1-7 0,2 3 3 0,1 2-2 16,1 4-1-16,-1 3 2 0,4 2 0 0,-2 5 2 15,-1-1-2-15,-1 5 5 0,-1 1-4 16,-2 4-1-16,-5-1 3 0,1 2-6 0,-3 1 3 16,-5 0 2-16,2-3-1 0,-6 0 5 0,-2 2-2 15,-3-4 1-15,3-2-1 0,0-2 1 0,-2-2-3 16,4-5-2-16,4-1 1 0,-1-2-9 0,4-3-4 16,1-4-9-16,1 0-14 0,4-3-12 15,1-3-15-15,8-5-17 0,0-4-20 0,7-2-20 16,-1-4-15-16,7-3-19 0,-2-6-12 0,5-3-14 15,1-3 0-15,-2-6 17 0,2 1 31 16,-1-5 51-16,1 1 34 0,-1 3 30 0,0-1 23 0,-2 0 19 16,-5 3 40-16,0 6 48 0,1 6 40 15,-3 5 26-15,-5 4 2 0,3 4-22 0,-1 4-28 16,-1 4-28-16,-3 2-32 0,1 6-24 0,-2 6-16 16,1 3-8-16,-4 6 2 0,3 5 1 15,-4 4 3-15,0 5-3 0,-1 2-1 0,-6 6-1 16,3-2-6-16,-5 2 5 0,-5 2-5 0,0-1-2 15,-3 2-2-15,-3 2-6 0,-1 0 0 0,2-5-3 16,1-3-2-16,0-5 0 0,5-6-1 16,1-6-1-16,2-4-2 0,1-1 2 0,0-6-1 15,0-4-1-15,1-1 8 0,4-4-1 0,0 0 4 16,7-6 0-16,3-4-4 0,2-3-3 16,0-1 0-16,3-3 1 0,0-3-2 0,1-1 2 15,5-4-3-15,0-2-1 0,3 2 2 0,3-3-8 16,4 0 4-16,0 3-1 0,2 3 1 0,-2 5 6 15,-2 4-5-15,-3 3 2 0,0 7-3 16,-3 1 0-16,-5 4-1 0,-2 2 0 0,0 4 2 16,-4 5-5-16,0 0 5 0,-5 4-1 0,-2 5-1 15,-3-1 7-15,-1 4-4 0,-5 2 0 0,1 0 2 16,-4 1-4-16,-1-1 2 0,-3 0-1 16,1-3 1-16,-4 0 0 0,0-2-1 0,0-2 0 15,3-4-2-15,1-5 1 0,3-2 2 0,1-2 0 16,2-4 1-16,1 2-1 0,5-3 2 0,4-4-2 15,3-2 3-15,6-4 0 0,6 1-3 0,-1-4 3 16,5-2-4-16,0 1 2 0,1-3 2 16,0-2-1-16,-1-2 1 0,-1 1-3 0,-2-2 1 15,-4 0 0-15,-1 3 0 0,-1-1 2 0,-2 4 0 16,-4 4 1-16,-3 3 0 0,-1 2 6 0,-6 2-2 16,1 1-1-16,-5 4 0 0,0 0-8 15,-1 2-4-15,-1 0-3 0,1 3 2 0,-1 2 2 16,0 6 3-16,0 4 3 0,-1 3-3 0,0 1 2 15,1-2-2-15,2 0 0 0,3 1 2 16,0-1-5-16,3-1 3 0,0-4 1 0,4 1-2 16,3-6 6-16,1 1-2 0,3-5 0 0,1-3 0 15,1 0-2-15,-1-3 3 0,1 0-3 0,2-2 4 16,-2-4-2-16,1 0 2 0,-1-2 0 0,-3-3-2 16,-2 0 3-16,3-1 1 0,-3 2-1 0,0-4 0 15,1 3-1-15,-5-1-2 0,0 2 0 0,-5 1 4 16,1 0-2-16,-2 5 1 0,-1-1 0 15,-2 2-4-15,-1 1 4 0,0 3-3 0,1-1-3 16,-2 2-1-16,0 1-8 0,1-1 3 0,1 2-2 16,0 1 4-16,1 1 4 0,3 2 0 15,-2 2 0-15,4 2 0 0,1-3 2 0,1 3-2 16,0-2 1-16,0-1 1 0,3 3-2 0,0-5 0 16,3 2-1-16,0-1 2 0,1-4 1 15,4 2 0-15,-3-1 2 0,2 0-4 0,-2-1 2 16,-1-2-1-16,0-2 1 0,0-2 1 0,3 2-2 15,-4-2 0-15,3 0 0 0,-1 1 0 0,0-2 1 16,1 1-1-16,0-1 0 0,4 2-2 16,-1 2 1-16,-3 0 0 0,-2 0 0 0,-4-1 3 15,0 1-2-15,-3 0-2 0,0 1 1 0,2 0-2 16,1 2 2-16,1 0 0 0,-1 1 0 0,0 2 0 16,1 1 0-16,-2 0 0 0,2-2-1 15,-3 1 3-15,4-1 1 0,-2 0-4 0,1-1 2 0,1-1 0 16,-1-2 1-16,2 3 4 0,-3-2 2 15,2 0-1-15,-3 1-3 0,1-3 2 0,0 0-2 16,-2-1 2-16,2-1 8 0,-1 0-11 0,0 0 1 16,0-1-2-16,1 1-4 0,2 0 4 0,-3 1 0 15,1-2-1-15,0-1-6 0,-3 2-5 16,1-2-19-16,-2 0-37 0,-2-2-58 0,4-2-127 16,-2 1-452-16,3 1-1024 0</inkml:trace>
  <inkml:trace contextRef="#ctx0" brushRef="#br0" timeOffset="165154.3288">2464 13715 1 0,'0'-4'0'0,"-3"-2"0"0,-3-1 0 0,2 0 0 0,-1 1 68 0,2 1 183 16,1 0-35-16,0-1-15 0,-1 1-15 0,0-1-6 15,3 0 0-15,-2 1-3 0,0 0-16 16,0 0-12-16,1 1-21 0,1-1-18 0,0-1-14 16,-2 4-16-16,2 0-6 0,-1 0-3 0,1 1 1 15,0 1 0-15,-1 0-3 0,1 0-4 16,0 0-5-16,-1 0-3 0,1 0-8 0,-1 0-7 16,1-1-3-16,0 1-3 0,0 0-2 0,0 0-2 15,0 1 0-15,0-1 3 0,0 0-1 0,0 0 1 16,0 0 1-16,1 0-1 0,-1 0-2 15,0 0-1-15,1-1 1 0,-1 1-2 0,1 0-1 16,-1 0-3-16,0 1-4 0,1-1 1 0,-1 0-3 16,2-1-1-16,2 0-3 0,-1-2-7 0,5 0-4 15,2 0-1-15,3-3 2 0,4 4-1 0,4-1 3 16,2-1-1-16,5 4-2 0,4-2 2 16,-1-1-1-16,7 1 2 0,1 0 1 0,0-3-1 15,1 3-1-15,0 0-1 0,2-1-1 0,1 0 1 16,0 2 0-16,-1-1-1 0,1 4-4 15,-2-2 0-15,-3 0 0 0,1 1 2 16,-3-1-1-16,2 1 0 0,-2-1 0 0,-2 0-4 0,-1-2 3 16,1 2 1-16,-3-2 1 0,1 1 1 15,-2 2-4-15,0-2-1 0,-4 0 0 0,1 0 1 16,-5-2 4-16,1 2-3 0,-2-3 0 0,-2 3 0 16,0 1-4-16,-1-2 2 0,-3 1 2 0,1 0 0 15,-3 1 0-15,-3-1 0 0,-1-1-1 0,-2 1 1 16,-1-2 3-16,1 1-4 0,-3 1 2 15,0 0-3-15,-1 1-3 0,-1-1 1 0,1 0 2 16,-1 0 1-16,-1 2 0 0,-1-1-1 0,0 0-3 16,0 0-2-16,-1-3 2 0,1 3-7 0,-1 0-3 15,0 0-15-15,0 2-19 0,1-2-18 16,-2 0-31-16,2 0-23 0,-4 1-46 0,0 2-115 16,-4 2-332-16,-3 1-986 0</inkml:trace>
  <inkml:trace contextRef="#ctx0" brushRef="#br0" timeOffset="165618.8146">3015 13668 851 0,'-2'-7'670'0,"2"-3"-398"0,-1-2 6 16,2 5-18-16,1 1-41 0,1 0-33 0,-2 1-43 15,-1 4-36-15,0 0-25 0,0-1-29 16,0 4-17-16,0-2-15 0,-1 0-10 0,1 1-4 16,0 0-3-16,0-1-3 0,0 1-8 0,0 2 9 15,0 0 2-15,0 3 4 0,0 2 10 0,1 3-5 16,-1 1 3-16,0 3 3 0,-1 1 4 15,1 3 5-15,-2 4 1 0,-1 0-1 0,3 2-4 16,-2 2 0-16,-2-2-5 0,-1 0-1 0,4 1 1 16,0-1-10-16,0 0 0 0,1 0-2 15,0 0-4-15,1-3 4 0,0-3 0 0,-1 0-1 16,1-3-4-16,3 0 2 0,-3-1-3 0,2 0 3 16,-2-2 7-16,0-2-7 0,0-1 0 0,-1-2-3 15,0 0-4-15,2 0 6 0,-1-3-1 16,1 2 3-16,-1-2-3 0,-1-1 0 0,1-1-1 15,-1 2 0-15,1-2 1 0,-1 3-3 0,1-2-1 16,-1 0-9-16,0 0-14 0,1 1-19 0,1 0-30 16,-1 0-40-16,-1 0-60 0,0-2-110 0,2-2-233 15,0 2-536-15,0-3-227 0</inkml:trace>
  <inkml:trace contextRef="#ctx0" brushRef="#br0" timeOffset="165955.8083">3486 14050 971 0,'5'-5'704'0,"2"-1"-321"0,-1-1-102 0,4 0-43 0,-4 3-39 16,1 1-43-16,-3 1-45 0,-2 1-36 16,0 1-29-16,0 0-17 0,-1 1-11 0,-1 1-7 15,1 1-3-15,2 1 2 0,-2 4 0 0,1 2 5 16,2 2 9-16,-3 1-2 0,1 3 6 0,-2 2-6 15,0 0-4-15,0 1 1 0,-2 0-4 0,1-1-2 16,-1-3-1-16,2 2-5 0,-2 0-3 16,4-1 1-16,-1 0 1 0,0-3-3 0,2-3 1 15,1 0-3-15,1 0-2 0,-1-3 5 0,1 0-2 16,2 0 3-16,0-2-2 0,3-2-1 16,1 0-3-16,1-2-1 0,0 0-3 0,0-2-10 15,1 0-11-15,-3-3-17 0,2-1-22 0,2 1-21 16,-4-4-30-16,-1-1-52 0,-3 1-86 0,0-6-210 15,-1 2-517-15,0-3-275 0</inkml:trace>
  <inkml:trace contextRef="#ctx0" brushRef="#br0" timeOffset="166426.6788">4260 14119 1252 0,'-1'-1'353'0,"1"-2"-23"0,-1 1-53 16,3 0-51-16,-1 0-31 0,1 1-44 0,-1-1-36 15,2-1-32-15,0-2-31 0,1 4-18 0,3-1-13 16,-2-1-7-16,3 2-2 0,2-1-3 16,0 0-4-16,2 1-2 0,3 1-2 0,-2 0-1 15,5 0 1-15,-2 1-1 0,3 1-5 0,0 0-6 16,1 0-11-16,-2 2-15 0,0-1-25 0,-2 2-38 16,-1-2-52-16,-3 2-84 0,-2 0-123 15,-1-1-209-15,-4 3-290 0,-4 0 135 0</inkml:trace>
  <inkml:trace contextRef="#ctx0" brushRef="#br0" timeOffset="166607.0314">4244 14259 1 0,'-3'2'130'0,"-2"1"411"16,1-2-80-16,4-1-77 0,2 1-52 0,2-1-60 16,1-1-49-16,-2 0-47 0,5-2-50 0,2 1-41 15,4 1-25-15,1-2-24 0,1 1-11 16,1 0-8-16,1-1-9 0,3 2-3 0,-1 0-4 15,1 0-2-15,2 2-7 0,2-1-9 16,-3 1-30-16,4-1-70 0,-3 0-148 0,2 1-496 0,3-1-800 16</inkml:trace>
  <inkml:trace contextRef="#ctx0" brushRef="#br0" timeOffset="166982.9228">5488 13788 888 0,'-5'-15'449'0,"-3"-5"-66"0,4-4-36 0,-3 5-65 16,6 4-34-16,0 3-38 0,-3 3-47 0,3 3-40 16,-2 2-35-16,2 4-33 0,1 0-24 15,0 2-18-15,0 3-10 0,-1 4 5 0,1 5 2 16,0 6 9-16,0 1 5 0,2 3 0 0,-1 3 1 16,4 0-5-16,-3 0-1 0,4 2-6 0,-1 0 1 15,-1 3-3-15,2 1-5 0,0 1 4 16,0 1-7-16,4 1 1 0,-2-4-4 0,0 0-5 15,0-1-12-15,1-4-18 0,1-2-25 0,-2-1-32 16,2-4-33-16,-1-4-52 0,-1-2-91 0,-2-3-181 16,-1-5-486-16,-4 1-394 0</inkml:trace>
  <inkml:trace contextRef="#ctx0" brushRef="#br0" timeOffset="167333.7592">5292 14066 901 0,'3'-2'304'0,"3"1"-69"16,4-2-66-16,9 1-2 0,3 1 5 0,4-1-44 0,3 0-51 15,2 1-33-15,4 0-17 0,1-2-10 16,0 1-6-16,1-1 0 0,-2-2-3 0,4-3 1 16,-4 1 2-16,-1-1-3 0,-4 0 5 0,-3-1 2 15,-1 1 11-15,-8-2 18 0,-5 1 31 0,-1 1 34 16,-4-1 16-16,-3 1 5 15,0 0-17-15,-3 0-15 0,-2 0-15 0,0 2-15 0,-2 1-3 16,1 1-11-16,-1 1-3 0,-1 2-6 0,1 0-11 16,2 1-11-16,0 1-11 0,-1-1-8 0,1 2-6 15,-1 2 4-15,0 2-1 0,1 3 0 16,-1 4 5-16,0 1-7 0,1 3 4 0,1 2 0 16,0 1-5-16,0 0 5 0,3 1-3 0,1 2 0 15,-2-1-2-15,3-2 0 0,-2-1 0 16,4 0-12-16,-3-4-6 0,1 1-30 0,-2-3-43 15,0 3-56-15,-3-2-126 0,-1-3-286 16,0-4-805-16</inkml:trace>
  <inkml:trace contextRef="#ctx0" brushRef="#br0" timeOffset="167509.8023">5656 13561 696 0,'-1'-13'907'0,"-2"-2"-683"0,3-4-16 16,3 6-52-16,0 7-44 0,3 0-25 0,-5 2-52 16,1 4-35-16,2 2-18 0,1 2-10 0,4 5-15 15,0 2-131-15,2 4-553 0,1 5-707 16</inkml:trace>
  <inkml:trace contextRef="#ctx0" brushRef="#br0" timeOffset="168553.6591">6003 14018 615 0,'3'-7'311'0,"2"-6"25"0,3 2 5 0,0 0-28 16,2 1-22-16,-1 2-53 0,2 1-55 0,-3-1-49 15,1 2-32-15,1-1-32 0,-1 3-18 16,2 2-14-16,0 2-17 0,-2 1-7 0,1 1-8 16,2 3-1-16,-2 3-2 0,0 3-1 0,1 1 2 15,-1 3-1-15,-2 3 3 0,0 0 0 0,-1 2-2 16,-2 3 3-16,-1 0-8 0,1 0 6 16,-5-1-1-16,0-2 0 0,0-1 4 15,-2-1-2-15,-1 0 0 0,0-4-1 0,2 2-3 16,0-5 2-16,-1-4-1 0,0-1 3 0,1-3 3 15,1-2 5-15,-2-1 8 0,2 0 2 0,0-4 3 16,-2 1-7-16,1-2-6 0,1-2-8 0,-2-2-4 16,-1-3 1-16,2-3-1 0,1-1 2 15,0-1-4-15,3 1 1 0,-1-2 0 0,0 0-1 0,5-2 5 16,-4 4-3-16,2 0 0 0,1 2-2 16,2 3-3-16,0-1 3 0,-3 2-1 0,3 2 2 15,1-3 0-15,1 6-1 0,-3-1 0 0,2 3-3 16,-2 0 3-16,4 0 0 0,-1 2-1 0,0 2 3 15,0 5-1-15,-1-2-3 0,2 1 1 16,0 0-1-16,-1 2 0 0,-1 1 1 0,3 2-1 16,-2 2-2-16,-1 2 4 0,1 0 0 0,-1 1-1 15,0 1 2-15,-2 0-5 0,-2-1 2 16,1-2-1-16,-3 1-1 0,2-4 4 0,0 1-5 16,-3-3 0-16,-1 0-2 0,4-1-6 0,-4 0 2 15,-1-3-5-15,1-1-2 0,0-1 1 0,-1-2 1 16,0-1 5-16,1-1 2 0,0-3 0 15,4-3-1-15,-2 0-3 0,4-2 0 0,-3 0 0 16,6 0 6-16,-1 0 1 0,-1-3 3 0,0 1 4 16,0-2-3-16,1-1 1 0,0 2 0 0,1-2 2 15,-1 2 0-15,1 1 0 0,1 2-1 0,-4 3-3 16,0 2 1-16,-1 0-2 0,2 3-1 16,-3 0-4-16,2 2-2 0,0 2 1 0,-2 0-1 15,4 0 4-15,0 4 2 0,1 0 1 0,1 2 2 16,-1 1-3-16,1 1 3 0,6-1 0 15,-4 0 2-15,4-1 2 0,-1 0-1 0,3-1 0 16,2 0-1-16,0-4 2 0,5 1 0 0,-4-3 0 16,5-1 1-16,-3-2-2 0,-3-2 0 0,3-5 2 15,-3 1 2-15,0-4 4 0,-4-1 0 16,3-1 2-16,-5-1 1 0,-2-2 2 0,-1 1 1 16,-2 0 5-16,-1 0 3 0,0 2-1 0,-6 0 2 15,1 0-2-15,-3 3-1 0,-2-2 1 0,-3 6-3 16,2 0-5-16,-5 2-5 0,0 2-5 15,-2 2-2-15,-4 2-2 0,-3 5 5 0,-4 2-4 16,-2 0 2-16,-4 5-1 0,4 1-1 0,2 1 4 16,1 4-1-16,5 1-2 0,0 1 1 0,7-2-4 0,1 2 3 15,5 0 0-15,3-2 2 0,5 1-1 16,3-4-2-16,4 1 3 0,4-3-2 0,6-2 2 16,2 2-4-16,3-3-8 0,1 0-23 15,-1-1-47-15,1-1-80 0,-1-3-257 0,3-1-777 16,-1-7-268-16</inkml:trace>
  <inkml:trace contextRef="#ctx0" brushRef="#br0" timeOffset="171157.5862">8440 13971 1 0,'1'0'0'0,"0"0"0"0,3-1 397 15,-3-1-19-15,0-1-22 0,-1 1-44 0,1 0-44 16,-1-1-35-16,0 0-39 0,0 0-24 0,-1-1-28 15,0 2-18-15,-1-1-17 0,-2-2-15 0,2 0-10 16,-2 1-15-16,-2-1-10 0,-4 2-9 16,1-2-7-16,-1 2-5 0,-3-2-4 0,-3 1-5 15,0 2-2-15,-3 1-1 0,-1 1 2 0,-3 1-4 16,-3 1 1-16,2 3-5 0,-4 1-3 16,-1 2 0-16,-2 2-2 0,6 3 0 0,-2 0-2 15,3 0-2-15,2 2-3 0,4 1-2 0,1 2 1 16,7 2-5-16,1 0 2 0,2-1 0 0,4-1-5 15,4 2 7-15,4-2-4 0,4-2 2 16,3 0 4-16,4-4-4 0,9 1 4 0,4 0 0 16,2-5 2-16,3 1-4 0,7-5 2 0,-1-4-1 15,-1-2-5-15,-4-4 8 0,-1-1-7 16,-8-2 3-16,1-1 2 0,-6-1-5 0,0-1 3 16,-4 0 0-16,-3-2 1 0,-4 0 1 15,0 0 3-15,-3-2 1 0,-4 2-3 0,-2-4 4 0,-2 0-5 16,-1 2 1-16,-3 0 1 0,0 0-4 15,-3 5 3-15,0-1-4 0,2 3 0 0,0 3 0 16,-2 1 0-16,5 3 0 0,-1 0-3 0,-1 2 0 16,2 4-2-16,-3 2 0 0,3 2 0 15,-6 6 0-15,5 0 3 0,-1 4-3 0,4 2 0 16,1 2 2-16,1 0 0 0,5 1 1 0,4 0-1 0,0-1 3 16,2-3-6-16,3 2 0 0,8-3 3 15,-2-2-10-15,4-5 8 0,4-4-2 0,0-3-3 16,0-4 8-16,-2-2-8 0,2-4 4 15,0-3 0-15,1-5-3 0,-4 0 4 0,0-2 2 16,0-2 2-16,-4-4-1 0,-3-1 4 0,-4-2 0 16,1 0-3-16,-2-4 5 0,-3-1-5 0,-1-1 4 15,-2-1 2-15,-4 0-2 0,-1 3 3 16,-6 1-1-16,0 3 5 0,0 3 2 0,-3 3 8 16,2 5 6-16,-2 3-2 0,4 2 6 0,0 5-11 15,1 3-6-15,0 1-4 0,1 1-12 0,-2 2 0 16,2 2-4-16,-3 5 1 0,2 3 1 15,0 7 3-15,1 1 1 0,1 1-4 0,0 2 7 16,5 1-6-16,-3 1 1 0,3 2 0 0,-1 1-5 16,-4 1-1-16,0 0-13 0,2-1-22 0,-3 0-22 15,1-2-26-15,0-5-24 0,0-5-23 16,0-1-27-16,-1-5-47 0,0-4-39 0,-1-4 9 16,1-3-5-16,0-4 15 0,-1-5 4 0,-1 0-3 0,-2-6 40 15,2-1 58-15,-3-3 73 0,-1-1 41 16,-3-1 24-16,-1 0 33 0,0-3 44 15,0 3 60-15,1 3 56 0,-1 1 38 0,2 2 1 16,3 3-22-16,0 1-38 0,2 2-41 0,3 2-37 16,0-1-31-16,5 2-27 0,-1 1-21 0,5 1-11 15,3-1-4-15,4 3-7 0,2 0 2 0,5 1 0 16,6 1-3-16,4 0 0 0,6 3-25 0,2-2-71 16,1 2-208-16,1 0-625 0,3-2-551 15</inkml:trace>
  <inkml:trace contextRef="#ctx0" brushRef="#br0" timeOffset="172499.6396">9953 13896 1357 0,'0'-5'328'0,"-2"0"0"15,2-2-69-15,1 5-35 0,0 2-37 16,-1-1-45-16,0 1-56 0,0 1-50 0,-1 1-17 15,0 5-1-15,0 2 13 0,-2 1 12 0,0 8 7 16,1 2-4-16,-3-1-10 0,2 3-2 16,0-3-12-16,0 3-4 0,1 0-4 0,0 2-9 15,2-3 0-15,4 0 0 0,-1-2-1 0,5-4 3 16,0-1 0-16,4-1-1 0,2-4-1 0,2-1 4 16,0-4 1-16,4-1 1 0,0-1 0 0,1-4-3 15,2-4-1-15,-5 0-1 0,1-5 1 16,-2-4 2-16,-3 0-1 0,1-1 2 0,-2-2-2 15,-2-3 1-15,-1-1-3 0,0-1-2 0,-4-1 1 16,0 5-5-16,-3 0 2 0,0 1 2 0,-2 1-2 16,-1 1 4-16,-1 5-2 0,-2 1 1 15,0 2-2-15,1 3 1 0,-2 3-1 0,1-1-2 16,2 2 1-16,0 2-12 0,0 1 3 0,-1 1 0 16,-1 1 1-16,-1 3 9 0,1 5-4 15,-1-1 2-15,2 3-2 0,4 1 1 0,3-1 0 16,-2 1-2-16,5-2 3 0,0 2-4 0,1 0 3 15,0-3 0-15,4 1-4 0,0-3 8 0,1-2-6 16,3 2 2-16,2-5-2 0,1 1-3 16,-2-5 0-16,3-1-1 0,-3 0-1 0,1-5-1 15,-1 1 0-15,-1-2 3 0,0-2 0 0,-2 1 5 16,-3-3 0-16,0-2 1 0,-5 3 1 0,1-2-4 16,-5 1 3-16,-3-1-2 0,0-1 0 15,0-2 3-15,-3 3-3 0,-2-2 3 0,1 2-4 16,-1-1 4-16,1 3 0 0,2 1-1 0,-3 0 1 15,2 4-4-15,3 2 2 0,-1 1 0 0,0-1-3 16,1 2-4-16,0 0-10 0,1 3 1 16,0 1 0-16,0 7 5 0,7-1 8 0,-1 4 0 15,1 1 3-15,6 2-2 0,-1 0 1 0,6-3 2 16,2 1-4-16,3-4 6 0,3 1-5 0,3-1-1 16,1-3-3-16,5 0-7 0,0-5-7 0,2-3-10 15,-2-3-4-15,-2-1-5 0,-2-3 3 16,-2-5 8-16,-1 0 8 0,-5-3 10 0,2-1 5 15,-5 0 3-15,-1-4 3 0,-2 2-2 0,-3-5 3 16,-1-1 1-16,-6-1 1 0,0-5 2 0,-5-1 1 16,-2-2 1-16,-1-3-1 0,-4-1 5 15,-2 2 0-15,-3 3 8 0,-3 5 4 0,0 6-5 16,-1 2 4-16,0 5-9 0,1 3 0 0,-1 3 0 16,5 5-3-16,3 1-3 0,-3 6-7 15,1 3 0-15,2 4 1 0,-3 3-1 16,1 6 3-16,0 5-4 0,1 2 1 0,0 3-2 0,4 3 2 15,0-1 2-15,1 5-1 0,0-3 1 0,2 1-2 16,2-1-1-16,2 1 0 0,2-5 0 0,2-2 0 16,2-3-1-16,2-2-2 0,3-5-1 15,-2-4-2-15,3-3 5 0,-1-4-2 0,3-3 2 16,-1-1-2-16,0-3 0 0,2-5 1 16,-2-2 2-16,2-2 2 0,-1-4 0 0,0-1-2 0,-1 2 2 15,1-5-2-15,0 2 1 0,-1-1 1 16,-2 0-1-16,-2 2 0 0,-3 0-1 0,2 3 2 15,-2 0-2-15,-2 4 2 0,-2 1-1 0,0 1-2 16,-4 3-1-16,0 2-4 0,-2 0 2 0,2 5 1 16,-2 1 1-16,0 1 2 0,1 6-2 15,-2-1 3-15,2 4-2 0,-1 0 2 0,2 1 1 16,-1 2-2-16,1-1 0 0,3-1-2 0,1 1 2 16,1 2 0-16,4-4 1 0,2-2 1 0,0 3-3 15,4-7 0-15,-3-2 0 0,4-3 2 16,1-3 5-16,-2-1-4 0,2-3 0 0,0-1-1 15,1-1-2-15,-1-1 5 0,1-4-1 0,-3-1 2 16,1-1-2-16,-2-2 0 0,2 0-1 0,-2-1 2 16,-3-3 4-16,1 3-3 0,-2 2 1 15,-1-1-1-15,-1 3-2 0,-1-1 7 0,-1 3 1 0,0 1 3 16,-4 3 1-16,2 0 0 0,-5 1 0 16,1 2-1-16,-2 0-1 0,-1 1-7 0,1 1-1 15,2 1-5-15,-2 5 0 0,3-1 2 0,1 2-1 16,-4 3 3-16,1 0 1 0,1 0-3 15,-1-1 1-15,0 3-3 0,0-1 2 0,1 3-1 16,-1-1-1-16,2-1 0 0,0 3-11 0,0-3-10 16,0 2-29-16,3-2-42 0,-1 1-72 0,1-1-172 15,7 0-622-15,0-1-700 0</inkml:trace>
  <inkml:trace contextRef="#ctx0" brushRef="#br0" timeOffset="173103.4155">12515 13984 1684 0,'-4'-8'322'0,"-2"-3"-94"0,-2-2-31 15,3 1-18-15,-3 2-23 0,0 1-42 16,-3 2-31-16,0 1-23 0,-4 5-19 0,-1 5-11 16,2 3-13-16,-3 4-11 0,0 3 1 0,3 2-3 15,2 2-1-15,3 3 3 0,2 2-7 0,6 1 2 16,1 2-3-16,5-2 1 0,3 0-4 15,6-4-4-15,7 0-8 0,4-4-11 0,4-4-10 16,2-1-23-16,-1-4-20 0,1-4-12 0,1-2 3 16,-1-3 20-16,0-4 25 0,-3-3 22 0,1-3 11 15,-8 0 9-15,4-4 2 0,-2-2 1 0,-1-1 8 16,-1-4-1-16,-2-1 6 0,-2-4 6 16,0-3-2-16,-2-1 5 0,0-2 4 0,-2-2 8 15,0 2 19-15,-4 2 15 0,-3 2 13 0,1 6 6 16,-7 6-2-16,-3 0-7 0,0 6-8 15,0 2-4-15,-1 5-17 0,0 0-13 0,2 4-16 16,1 2-13-16,-3 5-4 0,-1 1 0 0,-5 3 0 16,1 6-4-16,-1 1 4 0,1 2-3 15,3 0 1-15,0 2 7 0,2 1-8 0,0 2 1 16,2 1-2-16,1 2-5 0,-4 3 6 0,4-2 1 16,1 0-1-16,2-5 0 0,5-1-5 0,0-6-3 15,3-4 1-15,1-3 3 0,0-3 0 16,0-4 2-16,3-1-2 0,-1-3-5 0,1 0 7 15,0-5-1-15,0 0 3 0,-1-1 2 0,4-4-3 16,-1 1 0-16,0-2-1 0,1 2 4 0,-3-2-1 16,0 3-1-16,-1-2 0 0,0 3-10 15,-2 3 9-15,0 3 0 0,-1-1 1 0,0 5 7 16,0 5-9-16,0-1 0 0,0 2 2 0,2 7 1 16,0-2 3-16,-2 2 0 0,1 0 0 0,1 2-4 15,-1-1 5-15,0-1-2 0,0 0 4 0,4-2 1 16,-1 1-5-16,-2-3-1 0,6 1-3 0,-6 0 2 15,7-3-6-15,-4 0-9 0,2-2-24 16,3-1-31-16,-1-2-54 0,3 0-132 0,0-3-529 16,7 0-877-16</inkml:trace>
  <inkml:trace contextRef="#ctx0" brushRef="#br0" timeOffset="174341.0742">15089 14014 1309 0,'-3'-9'264'16,"-7"-1"12"-16,-2-6-71 0,1 6-5 0,-4 0-12 15,2 2-43-15,-7 1-37 0,0 1-32 0,-4 1-11 16,-4 4-10-16,-4 2-6 0,0 3-5 0,-5 0-8 16,-3 5-6-16,1-1-3 0,5 5-6 15,-1 2-3-15,7-1-4 0,1 2-6 0,7 0-2 16,6 0-1-16,5 2-2 0,1 0 2 0,8-4-1 15,2 3 1-15,8-2 1 0,4-4 2 0,5 2 5 16,4-2-3-16,2-2 2 0,8-3-5 16,4-2-3-16,0-2 2 0,-2-5-4 15,4 0 3-15,-2-6-2 0,-2 2-3 0,-5-4 2 0,-2-2-2 16,0 2 6-16,-5-3-1 0,-3-1 4 16,-6 2-1-16,1-1-2 0,-9 1 4 0,-2 0 0 15,-4 3 2-15,-4-1 0 0,0 3-2 0,-6 2-5 16,-3-1-3-16,-3 3-1 0,-4 1-1 0,0 3 1 15,0 3 1-15,1 1-3 0,4 3 1 16,0 0-2-16,5 3 1 0,4 2 2 0,2 2-2 16,7 2-1-16,2 2-2 0,7 0-1 0,12 4 1 15,5 0 0-15,13-2 1 0,6 2-5 0,9-2 3 16,6-4-7-16,0-3 0 0,4-3 2 16,-4-4 1-16,3-1 5 0,-5-4 1 0,-5-2 1 15,0-2 1-15,-9-3 0 0,1-1 3 0,-7-3 0 16,-1-1 1-16,-4-4-1 0,-9-3 2 0,-2 1 3 15,-9-4-6-15,-1-1 8 0,-4 0-2 16,-2-3-1-16,-5-1 5 0,-4 0-2 0,-2 4 2 0,-6 1 0 16,-3 1-1-16,-2 2 0 0,-4 3-1 15,-1 0 2-15,-3 5-1 0,-1-1 2 16,2 7-2-16,-2 2-4 0,1 4 0 0,3 2-3 0,-1 8-1 16,7 1 1-16,-1 7-2 0,4 2-1 15,3 2 0-15,7 2 1 0,7 5-1 0,6-2 1 16,4 1-1-16,9 0-2 0,4-1 4 0,2-2-2 15,6-1 2-15,3-4 1 0,2-5-4 0,-2-1 1 16,2-4-4-16,-3-4 1 0,2-3-1 16,-4-5 2-16,0-5 2 0,-4-5-2 0,-1-2 6 15,-2-4-3-15,-2-3 1 0,0-2 1 0,-2-5-3 16,-3-2 1-16,1-3-1 0,-4-4 2 16,-2 1-1-16,-1-9 2 0,-4 1 0 0,-1-1-3 15,-6 0 3-15,-2 2-1 0,-6 8 2 0,-4 4 2 16,-2 5 0-16,-2 5 0 0,-3 1-3 15,0 7 0-15,1 2 0 0,-1 7-2 0,2 3 1 16,-2 6-4-16,-1 7 1 0,-2 5-1 0,1 5 1 0,0 4 3 16,3 2-3-16,-1 4 1 0,1 3-1 15,2 5-2-15,-2 4 5 0,1 2-3 0,5-1 2 16,0-2-6-16,6-8 1 0,4-5-3 0,2-4-1 16,2-9 6-16,1-5-6 0,-1-3 8 0,1-5-1 15,0-5 0-15,5-2 3 0,-1-4-2 16,4-5 2-16,2-3 0 0,5-3 0 0,-1-3 0 15,2-1-4-15,-1 1 4 0,4-3-4 0,-1-2 5 16,2-2-1-16,-2-1-3 0,1 2 3 16,1 2-3-16,-5 5 2 0,0 5 2 0,1 0-4 15,-6 3 1-15,-2 5-2 0,-2 2 3 0,-3 4-1 16,0 3 0-16,-3 2 0 0,-1 4-3 16,-1 1 1-16,0 4 1 0,0-1 2 0,-3 5 1 15,0 0-2-15,-4-1 0 0,2-2-2 0,-2 4 0 16,-1-4-2-16,0 1 3 0,0-2-1 0,2-1-13 15,0 1-22-15,1-1-52 0,2-1-60 16,-2-3-92-16,2-5-176 0,-2-2-538 0,6-3-577 16</inkml:trace>
  <inkml:trace contextRef="#ctx0" brushRef="#br0" timeOffset="174484.9529">17066 13698 1157 0,'-9'-4'212'0,"0"0"-55"16,-2 1-92-16,7 3-29 0,-2 3-28 0,-1 2-25 0,-3 5-64 16,3 1-297-16,0 2-545 0</inkml:trace>
  <inkml:trace contextRef="#ctx0" brushRef="#br0" timeOffset="176071.1332">17537 13972 1289 0,'-4'-7'640'15,"-4"-3"-350"-15,5 1-13 0,-1 4-67 0,4 4-55 16,0 1-59-16,0 3-52 0,-2 1-32 0,1 2 2 16,0 5 6-16,-1 2 3 0,2 5 4 15,1-1-5-15,1 1-3 0,5 3-3 0,1-1-3 16,3 1-4-16,0-1-1 0,1-2 2 0,6-2-6 16,-1 1 6-16,6-3-2 0,-1-4-4 0,1-2 3 15,2-2-8-15,-2-2 1 0,-2-3-2 16,1-4-4-16,-3 0 4 0,2-5-1 0,-4 2 1 15,-2-4 2-15,-2-1 2 0,-2 0 1 0,-2-3-2 16,0 2 6-16,-2-2-5 0,-2 0 1 16,-1 0 3-16,-1 1-2 0,-1 1 3 0,-1-2 1 15,1 5 3-15,-4 0 3 0,2 3 5 0,0 4-2 16,-1 0-6-16,-1 2-2 0,2 2-12 16,-1 1 1-16,0 3 2 0,-2 4-4 0,-2 1 6 15,4 3-3-15,0-1 1 0,1 1 1 0,1 1-3 0,3-1 3 16,3-1-2-16,2 3 3 0,3-3-2 15,3-1 0-15,2 0 2 0,1-1-7 0,4-4 6 16,3-3-3-16,-3-2 0 0,0-5 4 0,1 1-4 16,-1-2 2-16,-3-3 0 0,-1 1 0 15,-2-4 2-15,-2-1 0 0,-1-3 1 0,0 0-2 16,-3 1 2-16,-2-3-1 0,1-2 0 0,-3 0 2 16,-1 3-2-16,0-1 3 0,-3 2 1 0,0 5 2 15,-1 0-1-15,-1-1 1 0,-1 4 4 16,-1 1-6-16,2 1 6 0,0 3-4 0,0 1-8 15,0-2 2-15,-1 4-10 0,0 1 2 0,-2 4 3 16,0 2-1-16,0 4 3 0,1-2-1 0,1 4 2 16,3 0-2-16,2-1 2 0,4 0 0 15,5-1-2-15,1 0 4 0,3-3-2 0,3 0 1 16,5-3 0-16,3-1-2 0,1-1 3 0,3-4-7 16,1-2 3-16,1-5-1 0,-2 0-2 15,1-3 2-15,-4 0-2 0,1-1 5 0,0-5-2 0,-3-1-1 16,1 0 3-16,-3-4-6 0,-4-1 5 15,-1-2 0-15,-3 0 1 0,-6-2 1 0,-2-1 1 16,-2 1 0-16,-3-1-1 0,-5-1 5 0,-4 2-5 16,-1-3 2-16,0 3 1 0,-2-2-5 0,0 3 6 15,0 5-2-15,0-1 3 0,2 4 3 16,1 4 2-16,1 5-1 0,1 2 0 0,2 2 3 16,1 3-9-16,0 0-3 0,0 0-2 0,0 2-9 15,0 0 6-15,-2 2 2 0,1 2 0 16,0 1 4-16,0 1 1 0,1 2-2 0,-1 1 0 15,1 0-1-15,-2 0-1 0,2-2-1 0,-1-1 4 16,1-2-6-16,0-2 4 0,0 0 0 0,0-2 0 16,-1-2 4-16,1 1-1 0,0-1 0 0,0 3 1 15,0-2-1-15,0-2 4 0,0 1 2 16,0 0 4-16,0-3 2 0,0 2 1 0,0 0-2 16,0-1-5-16,-2-2 1 0,1 1-5 0,0 0-1 15,0 0-1-15,1 2-4 0,-1-1 2 0,1-3-1 16,0 3 2-16,-2 0 0 0,2 1 0 0,0 1 1 15,0-2-3-15,0 0 4 0,2 0-3 16,-2 0 0-16,0 1 2 0,0 1-7 0,0-2 5 16,0 0-2-16,0-3 1 0,1 0 3 0,-1 2-2 15,0-1 1-15,1 1-2 0,-1-1 2 0,1 1-1 16,-1-2 1-16,1 1-1 0,1 1-4 16,-2 0 5-16,0 0-2 0,0-1 0 0,0 0 3 15,0 2-1-15,-2-1 0 0,1 1-1 0,0 1 1 16,0-2-1-16,0 1-1 0,-1 0 3 15,1 0-1-15,0 0 4 0,1 0 1 0,0-2 1 16,0 0 5-16,0 1-2 0,0 2 2 0,0-2 0 16,0 3-3-16,0-1 1 0,0 1-4 0,0 0 0 15,0 0-5-15,0 1-2 0,0 1-2 16,0 0 0-16,-3 2 4 0,2 6-2 0,-4 3 3 16,3 4-1-16,-3 7-3 0,-1 2 3 0,-1 1-1 15,0 2 1-15,-3 0 0 0,2 1 0 16,1 1 0-16,2 3-1 0,0-4 2 0,6 4 0 0,5-1 0 15,3-4 2-15,5 2-3 0,1-4 1 16,3-4-1-16,7-1 4 0,3-7 4 0,3 2-4 16,4-4 0-16,3-5-2 0,0 0-4 0,-2-5 4 15,-3-5 1-15,-2-2 0 0,-2-4-2 16,0-3-1-16,-7-5 0 0,1 2 1 0,-4-7 2 0,1 1-2 16,-5 2 2-16,-1-3-3 15,-4 3 0-15,-3 2 1 0,-4 0-1 0,0 3 2 0,-3 0 0 16,0 5-3-16,0 0 0 0,-2 5 0 0,2-1 1 15,-1 3-5-15,1 2-1 0,0 3-5 16,-1 5 1-16,1 1 5 0,0 6 1 0,0 6 3 16,2 2-1-16,3 4 0 0,3 3-1 0,-1 2-1 15,2 0 4-15,0 4-1 0,-2 4 0 0,-2 2-2 16,0 3-4-16,-1 0 4 0,-3 4 0 16,0 1 3-16,1-3 7 0,-4 0-10 0,0-7 0 15,-1-2-2-15,-3-3-3 0,1-5 8 0,-4-2-1 16,-3-4 0-16,-1-5-10 0,0-2 9 15,-4-4-1-15,1-4 3 0,0-4 8 0,-1-3-9 16,2-2 1-16,1-4 0 0,0-3-2 0,2-2 6 16,2-4 0-16,4-3 0 0,-2-5-4 0,5 0-1 15,1-5-1-15,4-2 3 0,4-1 5 16,1-4-7-16,3 2 0 0,5-4-3 0,4-5-8 0,2 0 10 16,5 1-2-16,1 0 0 0,5 6-1 15,0 3-8-15,2 5-8 0,-1 4-11 0,2 4-15 16,-1 6-39-16,1 2-52 0,-2 4-113 0,1 4-497 15,2 0-990-15</inkml:trace>
  <inkml:trace contextRef="#ctx0" brushRef="#br0" timeOffset="176487.0553">20498 14119 2317 0,'5'-6'177'0,"3"-2"9"0,-1-2-42 16,0 4-20-16,1 3-14 0,-5 3-42 15,0 0-30-15,-3 0-18 0,1 4-15 0,-1 3 1 0,0 4 4 16,-2 3 9-16,-1 4 0 0,-2 2 0 0,-1 2-3 16,1-1-10-16,-1 3 4 0,1-3-3 15,1 0-1-15,3-1 5 0,4-2-9 0,4 0 3 16,3-4 0-16,6 0 1 0,4-2 5 0,4-2 0 15,3-1-2-15,4 1-4 0,3-4-2 16,-3-2-8-16,-1-3-13 0,0-2-18 0,-6-5-49 16,-1-3-69-16,-6-5-143 0,-1-3-533 0,-8-5-802 15</inkml:trace>
  <inkml:trace contextRef="#ctx0" brushRef="#br0" timeOffset="176643.3309">20560 13645 1649 0,'-1'-3'266'0,"-2"1"-16"16,3-2-60-16,3 3-43 0,-2 1-52 0,-1 0-63 16,2 1-34-16,-1 0-10 0,0 4-1 15,4 1-4-15,0 3-86 0,3 2-392 0,0 1-1019 16</inkml:trace>
  <inkml:trace contextRef="#ctx0" brushRef="#br0" timeOffset="178141.3994">22425 13646 1983 0,'1'-10'222'0,"3"1"-21"16,-1-2-50-16,1 10-65 0,3 1-29 0,-3 5-7 16,1 4-5-16,0 4 12 0,-1 8 12 15,-2 4 1-15,-1 5-1 0,-2 4-7 0,0 2-11 16,-4 1-4-16,-2 0-4 0,-3 3-6 0,-2 2-7 15,-2 0-6-15,2-2-9 0,-1 2 0 0,3-7-4 16,-1-4-4-16,4-2 1 0,-1-5-5 0,4-5 3 16,-2-2-2-16,3-4 1 0,2-4-1 15,-1-3-1-15,2-3 3 0,0-2 0 0,0-1 7 16,0 2 11-16,1-4 4 0,-1 1 7 0,2-1-5 16,1-3-8-16,4-3-8 0,3-4-6 0,1-4-3 15,2-3-2-15,5 1-1 0,2-2-2 0,1 0 1 16,5 4 5-16,-2-4-5 15,6 8 2-15,-1-1-5 0,3 3-3 0,1 4 4 0,4 1 0 16,-6 5 2-16,-1 3-1 0,-7 3 0 0,2 4-2 16,-3 2 1-16,-7 1 2 0,3 4-2 15,-6 0 1-15,-1 0-2 0,-3 4-3 0,-6 0 4 16,-1-1-1-16,-2 1 3 0,-2 0 0 16,-5-3 1-16,-3 1-4 0,-1-1 2 0,-2-1 2 15,-3-3-2-15,-4 0 3 0,2-4-2 16,-2-1-1-16,2 0 2 0,1-5-2 0,5-1 1 0,2 0 1 15,3-2 1-15,0-1-1 0,6 0 0 0,2-1 2 16,0 1-3-16,6 0 2 0,-4-1-3 16,2-3-2-16,4 1 3 0,3-1-2 0,7 1 2 0,1-1 0 15,2-1-1-15,2 0-1 0,4 1 0 16,2-2 2-16,2 1 0 0,2-1 0 0,-1-1 1 16,1-2-3-16,2-1-1 0,-2-2-1 0,-2-1 2 15,0 0 1-15,-3-5 0 0,0 1 2 0,-4-2-3 16,-2-1 3-16,-2 1 1 0,0 0-1 15,-4-1 2-15,-2 2 0 0,-4 1 4 0,-2 1-2 16,-3 0 3-16,0 4 0 0,-3-2-3 0,-2 2 0 16,-2 1-2-16,-2 2-1 0,0 3 3 0,1-3-1 15,-3 4-1-15,-2 2-3 0,2 0 0 16,-3 3-3-16,-1 3 0 0,-2 0 4 0,-4 7-4 16,4 1 2-16,-2 4-2 0,0 2 0 0,6 3 2 15,6 0-4-15,4 2 1 0,8 2 2 16,8 0-3-16,10 2 4 0,5 1-2 0,13-1 3 15,9-2-4-15,6-2 4 0,10-3 0 0,0-3-3 16,3-1 5-16,3-6-5 0,2-3 3 16,-2-1-2-16,2-4-1 0,-6-1 1 0,4-4 1 15,-5-1 1-15,-1-2-2 0,-4-6 3 0,-3-2-2 16,-10-2-2-16,2-3 8 0,-10-2-2 0,-1-2 4 16,-9 0-1-16,-6-2-2 0,-6 1-2 15,-7 4 2-15,-9 2 1 0,-6 2-2 0,-4 5 2 16,-7-3-5-16,-9 4-3 0,-6 1 3 0,-11 1-4 15,-7 2 4-15,-5 3 1 0,-4 0-4 0,-6 3 4 16,2 3-4-16,-1 4 2 0,6 2-1 0,2 2 2 16,11 3-3-16,7 1 0 0,9 1-1 0,11 3-5 15,8 1 3-15,7 2 3 0,10-2-2 16,6 4 4-16,9-2-2 0,5 1 0 0,7-3 3 16,1 0-2-16,2-3 2 0,-2 0-2 0,-2-2 2 15,-2-1-2-15,-7-1 1 0,-3 0 2 0,-7 0-4 16,-2 2 7-16,-3 4-5 0,-3 0-1 15,-3 4 1-15,-1 3-3 0,0 3 4 0,-3 1-2 16,-5 0 4-16,1 5-6 0,-5-4 1 0,-2 8 3 16,-6-2-6-16,-6 0 6 0,3-1-6 15,-6-5-1-15,3-5 8 0,0-5-5 0,-3-5 6 16,5-5-2-16,-4-1-1 0,0-3-2 0,-3-3 2 16,7-3 3-16,-2-2-7 0,4-2 9 0,1-3-3 15,3-5-2-15,4-4 5 0,0 1-5 0,8-4 0 16,0-2-1-16,6-1-1 0,6-2-1 15,-1-3-3-15,6 0 3 0,8-4-8 0,3-2 7 0,5 1 2 16,3-3-2-16,3 2 10 0,-1 1-8 16,5 1 1-16,-4 6 0 0,-1 3-3 0,-4 7 4 15,-2 0-1-15,-2 4 2 0,-2 2-3 0,-1 3 3 16,-3 3 2-16,-6 1-4 0,-2 4 10 16,-4 1-11-16,-3 3 2 0,-2 3 1 0,-4 2-6 15,-1 3 5-15,0-2-2 0,-2 4 1 0,-3 2-1 16,-1-5 2-16,0 4 1 0,-4 0-3 15,0-3 7-15,0 0-6 0,-2-3 1 0,0 1 2 16,-1-1-12-16,0-1 11 0,3-2-7 0,0-2-7 16,-2 1-13-16,2-2-28 0,-1-2-24 0,4-1-20 15,-3-2-2-15,4-2-37 0,0-2-60 16,2-6-104-16,1 0-265 0,2-5-362 0,-2-2-246 16</inkml:trace>
  <inkml:trace contextRef="#ctx0" brushRef="#br0" timeOffset="178256.6559">24950 13971 1 0,'-8'-13'429'16,"-3"-2"-27"-16,-2-5-94 0,4 8-63 16,3 4-70-16,-1 5-90 0,4 1-82 0,1 2-60 15,1 2-58-15,1 2-185 0,1 3-407 0,3 1 239 16</inkml:trace>
  <inkml:trace contextRef="#ctx0" brushRef="#br0" timeOffset="178746.7895">25381 14240 1153 0,'6'2'268'0,"3"-1"-18"0,2 2-11 0,1-1 11 0,1 2-35 15,-2 1-71-15,3-1-55 0,-4 4-19 0,-2 0-9 16,1 2-9-16,0 0-4 0,-1 1-12 15,-1 1-5-15,-3 1-5 0,4 1-2 0,-5-3-2 16,4 2-5-16,-4 0 2 0,3 3-9 0,-2 0 1 16,0 0-2-16,0 0-3 0,-2-1 3 0,0-2-2 15,-2 1-1-15,1-2-1 0,-1 0-3 0,0-7 4 16,1 0-2-16,-1-3 3 0,0-1-1 0,0 1 6 16,0-2 10-16,2-2 8 0,0 1 7 15,2-1-6-15,4-2-7 0,5 0-11 0,2-2-9 16,4-1 1-16,1-1-2 0,1-1-1 15,1-3 2-15,3 1 0 0,-1-2 1 0,-1 2-3 0,-1-1 6 16,4 1-5-16,-2-2 2 0,-2 4 5 16,-1-1 1-16,0 5 7 0,-4 1 2 15,1 3 0-15,-5 2-2 0,-1 3-5 0,-2 0-2 0,-5 4-3 16,0 2 3-16,-4-1 0 0,2 1 2 16,-2 1 2-16,-1 2-5 0,2-2 3 0,-1 0-2 15,-1-2 0-15,1-1 3 0,2 0 1 0,1-1 6 16,2-2-1-16,4 2 2 0,6-3 0 0,6-2-6 15,6 1-3-15,7-1-10 0,5 0 1 16,4-2-4-16,1-3-9 0,3-2-12 0,0-1-38 16,5-3-70-16,-3-4-177 0,-2-3-988 0,-4-8-454 15</inkml:trace>
  <inkml:trace contextRef="#ctx0" brushRef="#br0" timeOffset="180143.9693">2368 14918 681 0,'-6'-4'835'0,"2"-2"-447"16,-4 3-36-16,6 0-66 0,2 3-75 0,0 2-51 16,0-4-52-16,1 4-28 0,-1-2-19 15,0-2-6-15,1 4 0 0,0-2-5 0,0 0-1 16,7-2-9-16,0 0 1 0,5 0-8 0,0-2-1 15,6-1-1-15,2-2-8 16,6-2 0-16,2 1-5 0,3-5-3 0,1 1 0 0,7-2-2 16,2 0-2-16,4-1-6 0,2-4 2 15,2 2-5-15,6 0 1 0,1 2 2 0,0-1-4 16,2 1 3-16,-6 3-3 0,-2-3-1 0,-1 5 3 0,-6-1-2 16,-4 2 0-16,-3 2 0 0,-6-1 0 15,-8 1-2-15,-4 3 0 0,-6 0 5 0,-6 3-6 16,-3 0 6-16,-2 0 1 0,-2 1-1 0,-2 1 3 15,2-1-3-15,-1 1 0 0,1-1-2 16,-1 0-3-16,-1 0-4 0,2 0-2 0,0 1-4 16,0 1-12-16,0-2-12 0,-1 1-17 0,-2 1-28 15,-3 2-24-15,-1 5-47 0,-3 0-72 0,-4 1-157 16,3 4-595-16,-6 1-656 0</inkml:trace>
  <inkml:trace contextRef="#ctx0" brushRef="#br0" timeOffset="180515.5344">2301 15225 1759 0,'-4'2'252'0,"-4"-1"-4"15,0 0-29-15,7 1-30 0,1-2-33 16,1 0-38-16,-1 0-41 0,0 0-12 0,0 1-8 15,0-1-6-15,1 0-3 0,3-1-4 0,-3-1-1 0,2 2-11 16,2-1 2-16,4-2-5 0,2-2-6 16,7-2 6-16,4 2-12 0,5-3-1 0,4-4-1 15,8 1-7-15,0-3 2 0,3 2-2 0,2-3-1 16,2 0 0-16,1 0 0 0,0 2-3 16,-2 0-1-16,0-2 4 0,-2 2-3 0,3 0 1 15,-4 2-3-15,-1 2-3 0,-7-1 2 0,-5 1 1 16,-5 2 3-16,-7 2-4 0,-2-1 6 0,-6 3 1 15,-3-1 1-15,-5 3 10 0,-1 1-4 16,0-1 4-16,0 2-4 0,0-1-5 0,0 0-1 16,-1 0-4-16,1 0 1 0,-1 0-4 0,1 0 1 15,-1 1-8-15,0-1-14 0,1-1-23 0,0 1-63 16,0 0-89-16,0 1-256 0,-2 1-1290 16</inkml:trace>
  <inkml:trace contextRef="#ctx0" brushRef="#br0" timeOffset="183274.3779">3268 15561 1 0,'2'-4'0'15,"1"-2"0"-15,-1 0 253 0,-1 0 169 0,1 3-68 16,-2-1-74-16,0-1-51 0,0 2-37 0,-2-1-27 15,2 2-9-15,0-1-22 0,-1 0-14 0,-1 1-16 16,1-4-17-16,-1 4-3 0,1-1-8 16,-2-1-4-16,2 2-8 0,-1-2-5 0,-3 2-6 15,2-1-5-15,-2 0 0 0,-1 0-7 0,0 0-1 16,0 0-4-16,-1 0-6 0,-3 0-1 0,2 2-2 16,-1-1-3-16,2 1-5 0,-3 0-3 15,-2 1-5-15,1 0-2 0,-3 2 2 0,0 0-4 16,-2 3 3-16,-1 0-2 0,1 1-1 0,-2 1 5 15,1 3-4-15,-1-1 2 0,0 3-1 16,-3-1-2-16,1 4 1 0,0 0-2 0,-1 0 2 16,-1 2-2-16,4 2 2 0,-1 0-3 0,4 3-1 15,3-2 3-15,0 2-4 0,4 3 4 16,-1-1 0-16,4 1-1 0,0 2 0 0,1 0-1 16,4 1 0-16,-1-1-3 0,2 0 6 0,-1-2-1 15,4 0-5-15,0-4 8 0,1 1-7 0,2-3 3 16,1-2 2-16,0-5-4 0,0 2 5 0,2-1-2 15,-2-5 3-15,4 1 0 0,3-4-1 16,-3 0 0-16,2-2-5 0,2-1 6 0,0 0-8 0,2-1-1 16,0-1-4-16,0-2-22 0,4 1-12 0,-2-1-32 15,0 0-34-15,-2 1-37 16,-2-2-66-16,-1 2-107 0,-4-1-260 0,1-1-456 16,-2 1-56-16</inkml:trace>
  <inkml:trace contextRef="#ctx0" brushRef="#br0" timeOffset="183533.6967">3307 15930 105 0,'9'-4'650'0,"1"-2"-135"0,1-3-74 0,0 3-98 15,-2 2-87-15,-1 0-78 0,-3 2-59 0,2 2-35 16,-3 1-26-16,0 2-3 0,1 0-2 0,0 3 2 16,0 5 11-16,1 0-8 0,-1 6 2 15,0 1-4-15,-2 1-12 0,-3 1-3 0,2 1-9 16,-2-1-5-16,-2 2-6 0,2-2-3 0,0-3-5 15,-1-2-5-15,1-1 4 0,0-3-9 16,1 1 2-16,1-3 3 0,2 1-10 0,1-4 5 16,1 0 1-16,0-3-2 0,3-2 1 0,2 1 3 15,4-4-5-15,-1 1-10 0,3-2-7 16,-1-3-26-16,2 0-24 0,1-5-28 0,-3 2-48 0,-1-4-56 16,1 0-136-16,-3-4-363 0,-2-4-509 15</inkml:trace>
  <inkml:trace contextRef="#ctx0" brushRef="#br0" timeOffset="183705.4038">3533 15489 1946 0,'0'-8'310'0,"0"-3"-35"0,1-2-66 0,0 4-32 15,1 1-35-15,-1 5-51 0,-1-2-35 0,0 3-34 16,0 2-26-16,1 1-4 0,0 2-9 0,1 4-8 15,1 3-77-15,1 5-363 0,-1 3-1218 0</inkml:trace>
  <inkml:trace contextRef="#ctx0" brushRef="#br0" timeOffset="189874.4646">4307 15819 1 0,'0'0'0'0,"-1"-4"0"0,1 2 286 16,-1 0 110-16,1-1-71 0,0 3-71 15,0-1-42-15,0 1-31 0,1 0-20 0,-1-1-13 16,1 0-15-16,1-2-10 0,-1 1-18 0,0 1-5 15,0-1-12-15,-1 0-14 0,2 0 5 0,-2 0-8 16,0 0-2-16,0 1-5 0,0 2-8 16,0-2-6-16,0 1-6 0,0 0-4 0,0 0-9 15,0 1-5-15,0-1-7 0,-2 0-7 0,4 0 1 16,-2 0-8-16,0 0 0 0,0 0-1 0,0 0-5 16,0 2 2-16,0-2 1 0,1-2 6 0,3 2 9 15,1 0 10-15,2 0 5 0,4-1-2 0,3 0 5 16,7-2-13-16,2 1 1 0,3 0-4 15,-4 1-8-15,2-2 1 0,1 1-4 0,-4 0 0 16,3-4 2-16,-1 3-2 0,2 1-1 16,1 0-6-16,-2 0 3 0,0 0-3 0,-2 2 2 15,0-1 3-15,-4 1-8 0,-2 0 4 16,-2 0-2-16,-1 0 2 0,-4-3 3 0,-1 3-1 16,-2-1-2-16,-4 1-3 0,-1 0 2 0,-1 0 1 15,0 1 2-15,-1-1 3 0,1 1-3 0,-1-1 3 16,0 0-3-16,1 0-1 0,0-1 5 0,0 1-6 15,0 0 2-15,-1 0-6 0,1 1-6 0,0-1-5 16,0 0-10-16,-3 0-14 0,3 0-22 16,-1 2-26-16,0 0-42 0,-2 2-71 0,1-1-124 15,-2 4-322-15,-1 0-576 0</inkml:trace>
  <inkml:trace contextRef="#ctx0" brushRef="#br0" timeOffset="190300.9808">4442 16044 1 0,'-5'3'0'0,"-1"-1"0"0,-1-1 372 0,1 1 63 16,4 0-46-16,1 0-85 0,1 1-108 0,1-1-45 15,0-2-22-15,0 0-2 0,2-2-1 0,-2 2-5 16,0 0-7-16,2 0-8 0,-1-1-7 0,2 0-11 16,1 1-12-16,1-1-14 0,3 2-11 15,-2-2-5-15,1-3-3 0,2 3-2 0,3-1-4 16,1 1-5-16,0-2-7 0,5 1-6 0,-3-3 0 16,3 1 0-16,-1 1 5 0,2-1 2 15,3 0-4-15,-1 1-3 0,2-1-5 0,0-2-1 16,-2-2 0-16,1 3-1 0,0 1-5 0,-6-1 0 15,-1 1 3-15,-2 0-2 0,0 1 4 0,-4 1-4 16,1 2-3-16,-5-2 2 0,-1 1 0 16,0-1 3-16,-4 0 3 0,-1 2 0 0,0 0-1 15,-1 0-3-15,1 0-1 0,-3 0-3 0,2 0 4 16,1 1-2-16,-1 2-5 0,1-2-2 16,-1-1-3-16,0 1 2 0,-2-1-2 0,-2 2-14 15,3 1-36-15,-5-1-69 0,4 3-155 0,-1-2-801 16,-2 1-643-16</inkml:trace>
  <inkml:trace contextRef="#ctx0" brushRef="#br0" timeOffset="194033.1019">6378 15641 896 0,'-3'-4'385'0,"-5"-2"-18"16,-1-3-49-16,6 1-48 0,-3 1-34 0,3-1-59 16,1 0-50-16,-4 1-30 0,4 2-22 0,-3-2-10 15,0 1-8-15,3 2-5 0,-4-1-7 16,3-2-8-16,-3 2 0 0,2 0-8 0,-2 2-4 16,1-1 0-16,-3-2-6 0,2 4-2 0,-1-1-2 15,-6 0-2-15,1 2 0 0,-2-1-1 16,-4 4-2-16,-2 0-2 0,-2 2 2 0,1-1 1 15,-2 4 3-15,0 0 0 0,3 1-6 0,0 0-1 16,2 4-2-16,0 2 0 0,-3 2-1 16,-1 3 3-16,-1 3-2 0,0-1-3 0,1 1 1 15,6 1-4-15,1-1 3 0,5 0 2 0,2-2-7 16,5-1 4-16,1-1-3 0,5 0 1 0,3-4 3 16,4 1 1-16,4-4 0 0,1-4-2 15,9-2 6-15,-1-1-4 0,5-4 3 0,1-1 3 16,-3-3-6-16,3 0 4 0,-1-3-4 0,-4-4-1 15,3 2 2-15,-6-2-1 0,0-1 1 16,-2-4-1-16,-2-1 3 0,-2 2-5 0,-3-2 1 16,1 0 5-16,-6 0-7 0,0-1 5 0,-5-3-1 15,0 3-2-15,-3 3 4 0,-1-2-2 16,0 3 3-16,-4 3-3 0,3 0-1 0,-5 1-1 16,2 4 1-16,1-1 3 0,-2 2-4 0,4 3 3 15,0-1-5-15,-4 2-2 0,5 1 3 0,-2 1-2 16,-1 2 1-16,-2 2 1 0,3 5-3 0,-5 0 0 15,3 5 0-15,1 0 2 0,-3 5-2 0,5-2 5 16,-3 2-3-16,3 0-4 0,2 1 7 16,1-2-6-16,0 2 4 0,1 0 1 0,5-2-7 15,-1-2 5-15,4-6-2 0,0 1 2 0,2-5 2 16,2-2 2-16,5-4-3 0,0-2-3 16,4-2 8-16,-1-2-10 0,0-3 6 0,2 1 0 15,-3-2-4-15,-2-5 4 0,3 1-4 0,-2-1 3 16,0-1 0-16,0 0 1 0,-3-2 2 0,2 3-6 15,0 0 4-15,-3 0-3 0,2 3 2 0,-5 0 3 16,-2 2-5-16,0 2 2 0,-1 2-3 16,-2 1 0-16,-3 3 2 0,4 0 0 0,-5 2 1 15,3 1-3-15,-2 1 2 0,3 3-3 0,-1 1 2 16,1 1 3-16,2 3-3 0,-2 1 1 0,-2 0-3 16,4-2 0-16,-2 4 3 0,-3-4 0 0,4 5 3 15,-3-4-4-15,1 1 3 0,2 0-4 16,-5-1 2-16,4-2 2 0,-4 1-8 0,1-4 8 15,2-2-2-15,-3-3-4 0,2 0 10 0,-2-1-7 16,3 0 2-16,-1-3 1 0,4-2-5 0,2 0 2 16,0-6-1-16,3 3 3 0,-2-2-7 15,1 1 8-15,-2 1-2 0,0-2-3 0,4 2 12 16,-5 0-9-16,2 0 3 0,-2 2-2 0,1 0-6 16,2 0 3-16,-1 1-1 0,1 1 4 15,-1 0-2-15,-1 1 3 0,0-1-1 0,-1 3-2 16,0-1 1-16,0 4-3 0,-2-1 2 0,-3 3-1 15,3-1-2-15,0 2 3 0,0 1-3 0,-4-1 0 16,2 3 1-16,-3-1 3 0,2 2 1 16,-1 0-5-16,-3-2 9 0,3 3-10 0,0-2 4 15,-2 0 0-15,-1 2-10 0,1-2 4 0,2-1-4 16,-2 1-2-16,0-5 4 0,0 0-3 0,2-2 5 16,-1-1-1-16,1-1-1 0,3-1 4 15,1-2 1-15,-1 0 6 0,1-5-3 0,2 1 2 16,-1-2-3-16,5 1 0 0,-2-1 8 0,-1-1-6 15,2 4 3-15,-3-4-4 0,0 1 2 0,1 2-2 16,1-3 1-16,-1 4 3 0,3 0-10 16,-4 0 9-16,3 2-4 0,-3 0-1 0,-1 3 6 15,1-2-5-15,0 3 2 0,-1 1-4 0,1 1-1 16,-4 3-1-16,4-1 1 0,-2 2 4 0,1 3-4 16,-2 0 5-16,-2-2-1 0,3-1-3 0,2 1 7 15,-1-1-5-15,2-1 4 0,2 2-1 0,4-2-4 16,2 1 1-16,1-2 1 0,-3-1-1 15,7-1-4-15,-3 1 3 0,1-2-4 0,-1 0-6 16,1-3 9-16,-2 2-7 0,1-3 5 0,-2 1 5 16,-4 0-6-16,-1 0 6 0,-3-2-2 15,-2 1 4-15,0-2 1 0,-4 0 3 0,1 2-1 16,-4-1 0-16,-1 0 8 0,0 0-4 0,-1 0 3 16,-1 2 3-16,0 1-8 0,-1-1 5 0,0 3-3 15,-2-1-1-15,0-1 1 0,-3 2-1 16,3 2-1-16,-4 1-4 0,-1 3 6 0,-1 3-9 15,-1 1 1-15,1 2 4 0,1 1-9 16,4 2 7-16,-1-1-3 0,5 2 1 0,2 1 3 0,4 0-2 16,0 2 2-16,5-2-3 0,0 0-1 15,6-4-1-15,-1-1 0 0,5-4 6 0,-3-4-5 16,2-1 4-16,-4-3-1 0,2 0-3 0,-4-3 8 16,-2-1-3-16,-2-2 5 0,-1-2-3 0,-4 0 0 15,2-2-1-15,-2-3-2 0,1 2 5 16,-3-1-4-16,-2-1 2 0,-2-2-1 0,-4-1-3 15,2 0 2-15,-2-2-2 0,1 0 2 16,-2-1-3-16,-2-2 1 0,-3 1-2 0,1 0-2 0,-5 1 4 16,3 3-4-16,-1 3 5 0,-1 1-4 0,5 3-2 15,-3 3 4-15,4 0-9 0,1 3-15 16,5 2-32-16,-3 1-53 0,4 3-60 0,2 3-114 16,-1 1-213-16,2 5-609 0,1 4-284 0</inkml:trace>
  <inkml:trace contextRef="#ctx0" brushRef="#br0" timeOffset="194972.4503">8273 15576 1838 0,'-8'-8'435'16,"-1"-1"-216"-16,-1-3-28 0,0 4-20 0,2 3-20 15,2-2-16-15,-1 3-32 0,-3 1-25 16,6 2-28-16,-1 0-15 0,3 2-18 0,-1 3-8 16,-2 0 6-16,-2 8-6 0,1 1 3 0,-2 4 0 15,0 3-4-15,5 2-3 0,1-2-1 16,2 1-2-16,2-3 2 0,0 1 2 0,5 1-3 16,1-3-1-16,3-4 0 0,-1 2-2 0,3-6 5 15,5 1 2-15,-5-1-4 0,4-5 3 0,-4-2-2 16,-1-2 4-16,-2-4 2 0,0 1-2 15,1-2 1-15,-1-1-5 0,-1-2 1 0,1 0 0 16,-1 0 0-16,-2-2 1 0,-3 3-2 0,2-3-1 16,-3 0-3-16,-1 2 4 0,-2-5 3 15,0 6-3-15,1-1 2 0,-1 0-4 0,0 0 0 16,-1 2-1-16,1-2 2 0,0 2 2 0,-2 1-7 16,1 2 7-16,0 0-4 0,1 1 1 0,-1 0 3 15,1 2-5-15,0 0 0 0,0 1-4 0,0 3 0 16,0 0-1-16,0 3 2 0,-4 1 3 15,8 5-5-15,-3-2 5 0,2 2-1 0,0-2-1 16,3 1 5-16,2 0-5 0,-3 1 4 0,5-1-3 16,0 2-2-16,6-5 2 0,-4 1-1 0,0-3 3 15,6-3 2-15,-5-2-3 0,5 3-4 0,-4-4-2 16,4-1 2-16,-2 2-2 0,-2-4 3 16,-3 2 0-16,0 2-7 0,0-5 5 0,-2 2-2 15,1-3 5-15,-2 2 3 0,0-1-4 0,-2 0 0 16,3-1-5-16,-1 0-1 0,-3-3 3 15,1 0 2-15,3 0 3 0,0-4-3 0,-1 1 3 16,-1-3 1-16,2-1 4 0,0-2 2 16,0 5-1-16,-3 0-2 0,0 1-6 0,0 1 3 0,-2 2-2 15,3 1 2-15,-2 2 2 0,3 1-5 16,-4 0 3-16,0 1-5 0,-2 0 0 0,0 1 2 16,2 2-4-16,-1 5 2 0,3 0 0 0,0 3 2 15,2 4 0-15,0-1 1 0,-3 3-2 16,4 1-3-16,-2-1 4 0,-2 2-3 0,3-2 6 15,3 0 3-15,-2 1-4 0,1-2 3 0,1-1-4 16,0 0-5-16,0-1 1 0,0-5 2 0,3 1 0 16,-2-6 0-16,0-1-2 0,3-3-4 0,0-4 2 15,-3-1 5-15,4-1 2 0,-2-5 3 16,1 3-2-16,-3-2-6 0,0-3 5 0,1-2 1 16,0 0 3-16,-1-1 4 0,-3 2-2 0,-3-4-1 15,2 2 0-15,0-3 0 0,-4 0-2 0,3 3 3 16,-5-2-2-16,-1 4-3 0,3 0 3 0,-3-1-1 15,-1 0 5-15,1 1 3 0,-2 4 2 16,2-1 1-16,-1 2-1 0,0 0 4 0,1 3 1 16,-1 4 3-16,0 0 2 0,0 4-9 0,0 0-4 15,0 0-6-15,0 3-3 0,0-2 1 16,0 5 2-16,1 6 0 0,0 2-3 0,3 3 3 16,0 1-3-16,-2 3 2 0,-1 0 2 0,2 0-4 15,-1 1 5-15,0 0-5 0,-1 0 2 0,0-1 3 16,1 1-8-16,3 0 0 0,-4 1-10 15,0 0-19-15,-1-1-17 0,0 1-36 0,-1-2-52 16,-1-5-94-16,-2 2-182 0,3-3-312 0,1-6-341 16,1-4 161-16</inkml:trace>
  <inkml:trace contextRef="#ctx0" brushRef="#br0" timeOffset="195119.2631">9178 15624 1 0,'-1'-6'0'0,"1"-5"363"0,1-2 15 0,2 6-106 15,4 2-86-15,1-1-75 0,4 3-50 0,1 0-35 16,6 2-14-16,2 1-16 0,1 0-27 16,6 1-214-16,0 1-462 0,-1 1 285 0</inkml:trace>
  <inkml:trace contextRef="#ctx0" brushRef="#br0" timeOffset="195659.3481">9914 15636 634 0,'-3'-2'839'0,"-6"0"-457"16,-1 0-81-16,3 1-32 0,2-1-63 15,-2 4-64-15,1-1-55 0,0 1-33 0,3 0-20 16,-2 3-7-16,4 1-10 0,0 1-4 0,0 1-2 16,0-2-4-16,2 4 3 0,1-3 0 0,1-1 3 15,2 0 3-15,0 3-3 0,2-4-4 16,0 0 0-16,-1-1-3 0,1-2 1 0,3 1-1 15,1-1-4-15,-1-2-8 0,4-2 0 0,1 1-7 16,-2-2-4-16,2-1-1 0,0-2-10 16,-2 1 4-16,-1-4 3 0,-1 1 3 0,-1 0 9 15,-5-3 4-15,2-1 2 0,-2 0 0 0,0-2 3 16,-3-1-1-16,1 0 4 0,-2 1 4 0,-2 0-6 16,-1 4 2-16,1 2-3 0,0 0-2 15,0 3 4-15,0 2 1 0,0-1 1 0,1 2-2 16,0 0-1-16,1-1-4 0,2 2 2 0,3-1 3 15,4 1-5-15,2 0 1 0,1-3-1 16,6 2-3-16,-1-3 5 0,2-1 3 0,-2 2 0 16,-2-3 3-16,4 0-4 0,-6-3 0 0,2-1 4 15,-2-3 5-15,1 2 5 0,-2-4 3 0,-1 0 5 16,-1-2-1-16,-3 0 14 0,0-3 7 0,-2 3 4 16,-1-3 6-16,-4 3 0 0,2-3 2 15,-3 3 0-15,0 1-1 0,-3 7-8 0,1 2-4 16,-2 4-7-16,-1 3-17 0,1 2-2 15,-2 5-9-15,-3 6 1 0,-2 8 6 0,0 6-7 16,-1 3-1-16,1 4-2 0,3 2 1 0,2 0-2 16,2 3 2-16,3 4-3 0,-3 0-5 15,4 3 5-15,-4 2-3 0,4 2 3 0,-2 1-2 0,-3-2-24 16,2 1-34-16,-4-5-44 0,2-4-41 16,0-4-54-16,0-9-96 0,3-5-242 15,-2-7-533-15,2-3-188 0</inkml:trace>
  <inkml:trace contextRef="#ctx0" brushRef="#br0" timeOffset="195821.5222">10153 15693 83 0,'-2'-4'628'0,"2"-1"-160"0,3 2-145 16,1 0-91-16,5 2-48 0,1 0-43 0,6-2-40 15,2 0-36-15,4 1-32 0,3 0-16 0,8 1-27 16,-2-2-110-16,6 1-464 0,1-2-877 0</inkml:trace>
  <inkml:trace contextRef="#ctx0" brushRef="#br0" timeOffset="196334.7203">11460 15319 2407 0,'-5'-9'113'0,"-3"-1"33"0,-1-4 11 15,4 3 2-15,0 1-4 0,1 3-36 0,0 3-33 16,2 2-27-16,-2 1-25 0,-1 4-13 0,1 1-10 16,-1 4-7-16,1 6 9 0,-3 3 4 15,2 2 1-15,-2 2 0 0,4 4-4 0,0 1-6 16,0 2 0-16,2 1 3 0,1 1-8 0,0 2 2 15,0 2-5-15,0-2-4 0,0 3 4 0,0-3-9 16,0 0-12-16,0-2-29 0,0-1-37 16,-2-1-46-16,-1-4-45 0,-1-3-38 0,1-6-52 15,2-6-42-15,-1-4-39 0,0-4-44 0,-1-4-46 16,0-2-20-16,0-7 62 0,-3 0 125 0,2-3 272 16,-2-4 0-16,0-2 0 0,1-1 200 15,2-3 117-15,2-2 44 0,3-1-7 0,5 1-35 16,3 1-36-16,3 3-39 0,4 1-37 0,1 2-21 15,4 3-24-15,0 1-20 0,4 3-22 0,1 2-23 16,-2 3-14-16,3 2-9 0,0 2-9 0,-2 3-10 16,1 2-6-16,-3 4-10 0,-4 3-6 15,0 3-4-15,-2 1-12 0,-4 4-5 0,2 0-5 16,-3 4-3-16,-3 1 0 0,-3 1 1 0,-4 0-1 16,-1-3-2-16,-1 1-1 0,-1-3-2 15,-1-2 2-15,0-4-1 0,-2 1-7 0,-3-3-10 16,3-2-19-16,-2-2-22 0,-1 1-28 0,0-4-25 15,2-3-50-15,-2-3-90 0,3-4-225 0,1-1-408 16,1-4-250-16</inkml:trace>
  <inkml:trace contextRef="#ctx0" brushRef="#br0" timeOffset="196463.3622">11602 15177 1 0,'4'-9'0'0,"1"1"149"0,2-1 15 16,4 3-81-16,1 8-38 0,-2 2-30 15,3 4-85-15,0 3-316 0,3 3 386 0</inkml:trace>
  <inkml:trace contextRef="#ctx0" brushRef="#br0" timeOffset="197364.9698">12263 15612 1105 0,'-5'-8'435'0,"0"-5"-148"0,2-1-19 15,4 3-41-15,1 2-33 0,3-1-43 0,1 2-40 16,1 1-27-16,4-1-19 0,-1 2-10 15,5 0 0-15,1 1-7 0,4 2-6 0,-1 3-7 16,-1 1-11-16,0 5-4 0,-2 1-4 0,-4 2-1 16,1 4-7-16,-3 2 1 0,-4 2-3 0,1-1-3 15,-4 4 4-15,-1-1-2 0,-2 0 2 16,-2 3 1-16,-2-2-2 0,-3 3-1 0,-3-2-4 16,0 1 4-16,-1-4-5 0,2-3 3 0,1-2-2 15,0-4-2-15,-1 0 6 0,2-4-6 16,0-1 4-16,4-2 2 0,-1-2-2 0,2-1 2 15,0-2-1-15,2-4-1 0,2-3-3 0,1-1 2 16,1-5-2-16,-2-2-4 0,5-1 10 0,-1 0-8 16,1-1 3-16,4-2 2 0,1-1-5 0,0 0 2 15,2 0 0-15,1 0 0 0,0 1 0 16,2 3 2-16,-1 2-1 0,0 2-2 0,-1 2 4 16,2 5-5-16,-5 0 4 0,4 3 1 15,-3 2-5-15,-1 3 3 0,2 0-2 0,-3 3-1 16,-1 4 2-16,-1 0 0 0,1 0 0 0,-3 4 1 15,2 3-2-15,-4 2-1 0,0 1 1 0,0 3 3 16,-2 1-3-16,-1-2 2 0,-2 2-4 0,0-2-1 16,0 1 1-16,-2-1-3 0,-3-1-7 0,1 0-13 15,-2-2-13-15,2-2-17 0,-3-2-9 16,4-4 2-16,2-3 0 0,-1-4 22 0,2-1 8 16,2-5 3-16,0-1 10 0,4-3-9 0,0-5 6 15,4 0 6-15,3-3 3 0,1 0 2 0,-2-1 1 16,5 2 5-16,-3-1-3 0,5-1 5 15,-3-2 0-15,0 2-1 0,3-1 5 0,-7 2-2 16,1 3 4-16,1 0 0 0,-3 2-2 0,1 3 1 16,-3 2-2-16,2 1 2 0,0 3 1 0,-2 1 0 15,-1 2 0-15,-2 2-2 0,1 3 2 16,-1 1-4-16,-2 2 5 0,2 2 0 0,-1 1-3 16,3 2 2-16,-2-1-3 0,0 2 2 0,3-2 0 15,1 1 1-15,-1-3 0 0,2-2-2 16,5-1 4-16,0-2-2 0,4-3 1 0,2-2 3 15,2-2-5-15,-1-2 3 0,-1-1-2 0,-2-5 0 16,1 3 5-16,-1-4 2 0,-2-1 3 0,-4 0 0 16,0-3 9-16,0 0 6 0,-5 1 10 0,-3-3 10 15,0 2 0-15,-5 0 3 0,1 1-2 0,-4 4-5 16,0 0 0-16,-5 5-7 0,-1 1-7 16,-6 2-9-16,1 2-5 0,-7 4-4 0,-6 3 1 15,1 6 4-15,-2 3-2 0,0 1 4 0,2 3-3 16,-3 1-3-16,6 2 1 0,5 1-5 0,5 1-1 15,4-3-3-15,8 0 0 0,8 0 0 16,6-2 1-16,9-1 1 0,2 1-13 0,11-2-14 16,1-2-62-16,6-4-163 0,1-3-861 15,4-2-621-15</inkml:trace>
  <inkml:trace contextRef="#ctx0" brushRef="#br0" timeOffset="200189.7607">14596 15138 1590 0,'4'-11'740'0,"5"-7"-505"0,3-1-13 15,-2 3-41-15,-1 5-18 0,0 5-30 0,-4 0-41 16,-3 5-43-16,-4 2-32 0,2 5-10 0,-2 2-6 16,1 7 7-16,-2 5 8 0,-5 2-3 0,1 8 4 15,-1 0-2-15,-6 4 1 0,2 6-1 16,1-1-1-16,-1-1-5 0,2-2-9 0,0-5 5 16,2-5-3-16,5-4 1 0,0-4 7 0,1-3-10 15,2-3 2-15,0-3-2 0,2-1-4 0,0-5 8 16,-1 0 0-16,1-3 3 0,-2 0 2 0,2-3 4 15,6-3-1-15,3-2 0 0,1-3 1 16,6-4-10-16,2 0 0 0,-1 1-3 0,2-4-1 16,-1 1 5-16,0 1 0 0,0 0-1 0,1 4-2 15,-3 2-1-15,-2 4-2 0,1 1 2 16,-5 5 5-16,-2 1-8 0,0 2 1 0,0 3 0 16,-2-1-7-16,-3 8 8 0,2-2 0 0,-4 3 0 15,1 2 2-15,-4 1 0 0,-1 0-4 0,-3-1 3 16,0 2 2-16,-2-1-2 0,2-3 0 0,-1-1-3 15,3-4-7-15,2-2 5 16,2-3-1-16,2-2 2 0,-1-3 0 0,6-1-2 0,4-4 0 16,4-3 1-16,5-2 4 0,5-3-4 0,3 1 2 15,3-2-1-15,0 0-4 0,2 2 8 16,-3 2 0-16,-3-1 3 0,-5 3 1 0,-3-2-3 16,-2 3 0-16,-4 1 0 0,0 1 3 0,-5 3 0 15,-2 0 2-15,-5 2-3 0,-2 0-4 0,-1 2 1 16,-1 1-1-16,0 2 4 0,-1 1 4 15,-4 2-5-15,4 2 1 0,-1 3-2 0,-2-2 2 16,1 4-1-16,-1-2 2 0,3 4-3 0,0 0-3 16,2 1 3-16,1 4-1 0,1 2 3 0,0 2 1 15,4 3-4-15,-3 3 0 0,3 0-5 0,-1 2 1 16,1 3 1-16,-3-2 2 0,3 4 3 0,-4-1-5 16,-2 1 4-16,-1-1-2 0,-6-2 1 15,4-3 2-15,-5-3-4 0,-2-4 2 0,1 0-1 16,-4-2-2-16,0-3 5 0,-4-3-1 0,-1-4 3 15,4-7-2-15,-2-1 2 0,2-1-3 16,-1-4 2-16,4 0 4 0,-1-4-3 0,2-2 3 16,2 0-2-16,2-5-1 0,-1 1 2 0,4-5-2 15,-2-3-1-15,5 0-1 0,4-5 1 0,-1 2-5 16,5-4 1-16,3 1 4 0,2 0-7 16,7 0 5-16,1-1-5 0,5-2-8 0,2 3-2 15,4-4-21-15,3 3-27 0,4 4-46 0,-1 2-60 16,-2 1-105-16,2 5-344 0,0 1-1030 15</inkml:trace>
  <inkml:trace contextRef="#ctx0" brushRef="#br0" timeOffset="201940.6753">16354 15444 1326 0,'-2'-7'395'0,"-4"-5"-32"0,3 0-51 0,-4 3-49 15,6 6-40-15,0 1-71 0,-1 0-64 0,2 4-51 16,-4 1-19-16,2 4-4 0,-2 3 8 0,-4 4 12 15,-2 3 3-15,-1 5 3 0,2 0-6 16,-1 0-7-16,3 2-4 0,3 0-7 0,2 0-1 16,2 1-4-16,2-1 2 0,2-2-9 0,6-2 0 15,4-2 2-15,1-2-5 0,6-1 7 0,6-6-4 16,1-3-5-16,3-3 1 0,1-5-1 16,0-2 1-16,-3-2-3 0,0-1 4 0,-4-5 0 15,-4 1 0-15,0-4 7 0,-3 2-5 0,-6-3 2 16,0-1-1-16,-3 0-3 0,-2-1 1 0,-6-2 0 15,0 0-1-15,-2 2 0 0,-2 0 3 0,-3 2-2 16,1 0-2-16,-3 4 2 0,-1 3-2 16,1 2 2-16,3 4 2 0,-3 0-4 0,1 2 0 15,4 4-2-15,-5 1 0 0,3 2 2 0,-2 3 0 16,1 2 2-16,2 0-3 0,2 0 2 16,2 3-2-16,2-1 1 0,4 2 2 0,0-2-5 15,5 1 3-15,3 1-4 0,0-4-3 0,3 1 2 16,1-2-4-16,-1-2-1 0,6-1-3 0,-2-4 1 15,4-2-2-15,-4-3 4 0,5-3 5 16,-3 0-4-16,-2-3 6 0,-1-1 0 0,-2 0-1 16,-4-1 6-16,-1-1 1 0,-2-2-1 0,-4 2 2 15,2-1 0-15,-6 0-3 0,1-1 1 0,-4 0 4 16,0 1-6-16,-4-1 5 0,2 2-1 16,-2 0-4-16,-2 3 5 0,3 2-3 0,-1 0 2 0,1 4-1 15,2-1-2-15,1 3-3 0,0 0-5 16,0 1-1-16,0 2-1 0,1 3 5 0,0-1 2 15,4 4 0-15,0 2 5 0,6 0-5 0,3 1 4 16,2 1-1-16,6 1-6 0,3-3 1 0,4 1-5 16,3-3-1-16,0-1-6 0,0-2-4 15,3-4-3-15,-2-3-5 0,-2-3 5 0,0-3-1 16,-1 0 5-16,-2-1 7 0,-4-6 1 0,-3 0 10 16,-3-3 2-16,-4-2 1 0,0-1 5 15,-3-1-1-15,-3-1 2 0,-2-1 0 0,0-2 4 16,-2-2-1-16,-4-2 4 0,0-1 3 0,-4 0-1 15,-2 3 9-15,2 7 2 0,-3 6 3 0,-2 4 3 16,5 4-6-16,-2 3-6 0,2 3-11 16,-1 1-3-16,0 6-6 0,-5 4-2 0,-1 7 4 15,-6 6-5-15,5 2 5 0,1 3-2 0,0 1 0 16,2 1 3-16,2 2-4 0,3 1 0 0,-2 1 1 16,5 1 0-16,1 0-4 0,1-1 2 0,7-3-2 15,2-5-7-15,3-7 4 16,4-5-1-16,-3-5-5 0,4-5 4 0,-1-2 0 0,-1-3 2 15,4-3 0-15,2-3 3 0,-1-3-2 16,2-2-2-16,-3-1 5 0,-5 0-4 0,5-1 6 16,-4 0 0-16,-1-3-2 0,0 0 7 0,-1 2-7 0,-3-2 5 15,-1 2 2-15,1 1-5 0,-4 4 4 16,-4 1 0-16,2 2 2 0,-2 1 3 0,-2 3 5 16,0 0-1-16,-1 2-7 0,0 0 5 15,0 0-13-15,0 0 0 0,0 5 2 0,0 1-6 16,2 3 7-16,-1 2-4 0,4-1 3 0,-3 4-2 15,5-1 3-15,-3 1 1 0,5 1-4 0,0-2 7 16,1 2-8-16,1-4 3 0,1 2 2 0,5-1-11 16,-1-1 8-16,0-4-6 0,1 0 1 15,-4-2 5-15,-1-3-2 0,0-1 2 0,-2-3-1 16,-1-1 3-16,0-1-4 0,1 1 3 0,1-3 3 16,-2 0-9-16,-1-1 6 0,0 0-2 15,0 0-1-15,-1 0 7 0,0-1-4 0,-1 4 1 16,1-2-3-16,-1 3 2 0,-1-1-4 0,1 1 1 15,-3 2-2-15,1 1-8 0,2 1 5 16,-3 1-2-16,2 3-4 0,-2-2 9 0,4 3-8 0,2 0-2 16,2 4-1-16,0-2-4 0,6 1-4 15,4 0-4-15,3 1-2 0,3-1-15 0,1-1-1 16,5-2-8-16,-1-1-5 0,2 1 5 0,3-4-1 16,-3 1 10-16,3-4 10 0,-4 1 6 0,-4-4 16 15,-4-2 5-15,-4 0 12 0,-3-1 5 0,-1-1 5 16,-2 0 7-16,0-2 1 0,-2 1 12 15,-1 1 3-15,-2-1 8 0,-1 0 3 0,-3 4-8 16,-2-1 4-16,-2 2-5 0,0-1-4 0,0 2-4 16,-1 0-3-16,-1 3-8 0,-1 0-8 15,-1 0-3-15,1 3-12 0,-2 0 1 0,0 3-2 16,-2 2-2-16,2 1 6 0,1 2-2 0,2 2 2 16,3 1 2-16,3 2-1 0,4-1 0 0,6 1-6 15,1 1 4-15,7-5-6 0,3 0 1 16,3-2 2-16,4-3-9 0,-1 1-1 0,3-5-8 15,0-1-1-15,0-6 6 0,-3 1 3 0,-1-7 7 16,-4 2 4-16,0-5 2 0,-5 0 2 16,-2-4 0-16,0-3 3 0,-2-2-6 0,1-3 6 15,-4-3 0-15,0-2-2 0,-2-1 8 0,-2-2-4 16,-4 4 4-16,-2 1 2 0,-1 4 1 0,-1 3 5 16,-4 2 6-16,0 4 6 0,0 5 0 0,-3 2 8 15,2 2-5-15,-1 2-5 0,0 3 2 0,1 0-16 16,0 2-6-16,1 0-3 0,-1 6-9 15,-3 0 3-15,-1 4-1 0,-1 5 3 0,-1 1-4 16,0 0 6-16,3 5-2 0,-1 1-4 0,3 1 9 16,-2 1-8-16,0 5 2 0,2-3 1 0,-2 4-6 15,2-2 4-15,0-3-3 0,2-3 2 16,3-4 0-16,-1-4-4 0,4-5 0 0,1-3-6 16,0 0 1-16,2-4 0 0,2-3 3 0,2-3 1 15,1 1-5-15,3-7 0 0,1 2-5 16,0-3 2-16,-1-4 7 0,3 4-1 0,-1-3 2 15,1 2-1-15,0-2 3 0,-4 3 0 0,1-1 2 16,-3 7 1-16,0 1-5 0,-1 5 8 0,-3 0-4 16,3 3 2-16,-5 1 7 0,1 2-4 15,-1 1 2-15,-3 3-1 0,0-1-2 0,-3 1 1 16,2-2 0-16,-2-1 4 0,1 0-2 0,1-2 0 16,1-2-2-16,2 1-5 0,0-3 5 15,5 1-4-15,3-3-1 0,5 0-12 0,3 2-32 16,5-3-56-16,3-3-89 0,2 2-121 0,5 0-737 15,0-2-620-15</inkml:trace>
  <inkml:trace contextRef="#ctx0" brushRef="#br0" timeOffset="203111.6545">20944 15681 2117 0,'0'-11'256'0,"1"-4"-5"0,-1-4-58 0,3 1-22 15,-3 6-22-15,0-1-44 0,-3 4-23 0,-1 4-21 16,1 1-16-16,-5-1-10 0,-2 3-12 0,-1-1-5 16,-8 3-5-16,-4 5 2 0,-7 2-2 0,-8 4-3 15,0 2 6-15,0 4-5 0,2 1 5 0,6 1-6 16,7 3-10-16,3 0 2 0,6-1-4 15,5 2 4-15,3-3 7 0,7 4-10 0,6-3 4 16,3-1-5-16,8-1-6 0,6-4 7 0,6-2-2 16,7-2 1-16,3-4 0 0,1-4-3 0,1-4-6 15,0-1 1-15,-4-5 0 0,-3 0 0 16,-3-2 4-16,-3-2-2 0,-3-1 0 16,-1-4 6-16,-3-2 2 0,-4 0 3 0,0-1 2 15,-5-1-1-15,-2 0-2 0,-7-2-1 0,-1 2 7 16,-5 2-1-16,-3 2 3 0,-2 1-3 0,-3 2-8 15,-4 1 2-15,2 3 1 0,-2-1 3 0,-1 6 0 16,5 0-1-16,2 3-5 0,1 3-2 0,3 1 2 16,1 4 1-16,2 2 0 0,3 2-1 15,4 5-5-15,8 0-1 0,4 0 1 0,7 0 2 16,9 1 1-16,4 0-9 0,3 0-8 0,5 1-10 16,2-1-7-16,6-2 0 0,-1-2 4 15,5-1-3-15,-4 0 1 0,1-5 8 0,-4-4 4 0,-5-2 13 16,-6-4 12-16,-1-2-1 0,-7-2 2 15,-3-4 0-15,-6 0-2 0,-2-1 12 0,-2-2 4 16,-2-1 5-16,-4-1 2 0,-3 1-2 0,-2 0 1 16,-5 1-1-16,-2-1 4 0,-2 4-4 15,-1 0-1-15,-6 3-5 0,2-2-7 0,-5 0 1 16,-2 5-1-16,-1-1-1 0,-3 3-2 0,-2 3-1 16,2 3-3-16,0 3 0 0,0 1 5 0,4 3-5 15,1 3 1-15,2 1-4 0,3 2-9 0,5 4 6 16,4 2 3-16,8 1-1 0,1 2 7 15,10-2-5-15,8 0-3 0,10-2 1 0,3-2 1 16,8-5 0-16,2-2-1 0,0-2-3 0,-1-5-6 16,-1-3 3-16,-4-4-2 0,-6-3 3 15,-5-6 7-15,2-3-2 0,-5-3 0 0,-3-5 3 16,-4 0-1-16,-3-4 1 0,2-2 5 0,-8-2-4 16,2-7-1-16,-7 2 6 0,-1-6-1 0,-3-1 2 15,-5 0 3-15,-3-1-6 0,-5 1 1 16,1 3-1-16,-6 5 1 0,-3 5 5 0,1 3 4 15,1 7 0-15,-3 1-3 0,4 7 1 0,4 2-6 16,-1 4-1-16,0 5-5 0,-1 4-2 0,2 6-1 16,-4 3 0-16,-3 6 3 0,2 2 1 0,-2 5-1 15,4 5-1-15,2 4-2 0,-2 2 0 16,2 3 0-16,0 4 4 0,5 0 3 0,-2-1-8 16,4-3-3-16,4 0-6 0,3-7-4 0,3-2 7 15,5-7 3-15,1-4 5 0,-1-4-1 0,4-3-2 16,-4-6 0-16,3-5 2 0,3-2 6 15,-1-3-2-15,3-4 1 0,-1-5-4 0,5 1-5 16,-3-3 9-16,1-2-2 0,4 0 1 0,1-3 1 16,1-2-5-16,0 0 1 0,2 1 4 0,-2 1 1 15,1 1 0-15,-1 4 0 0,-2 4-6 16,-3 2-5-16,-1 4 7 0,-3 3 0 0,-3 3 3 16,-1 4 4-16,0 1-6 0,-4 4-2 0,-2 0-4 15,-3 3 2-15,-4 3 1 0,0 1 1 16,-3 0 0-16,-2 0-4 0,-2 1 2 0,0-2-1 0,1-4-1 15,0 0-1-15,-3-2-17 0,5-1-13 16,0-3-25-16,0 0-35 0,0-1-41 0,2-4-82 16,4-1-150-16,1-2-466 0,-1-6-772 15</inkml:trace>
  <inkml:trace contextRef="#ctx0" brushRef="#br0" timeOffset="203232.8071">22968 15355 1 0,'-5'-5'0'0,"-1"-2"0"16,-1-2 0-16,1 7 0 0,4 1 0 0,3 2 0 16,5 1 0-16</inkml:trace>
  <inkml:trace contextRef="#ctx0" brushRef="#br0" timeOffset="204300.5466">23317 15707 1901 0,'-1'1'259'16,"1"2"-40"-16,0-2-60 0,1 0 3 16,0 1-12-16,0 2-22 0,4 2-31 0,-1 0-22 15,5 3-13-15,0 3-15 0,2-1-13 0,6 3-10 16,-2 0-8-16,5 0-4 0,1 1-5 0,-2-2-1 15,2-1-5-15,1-2 3 0,3 0 2 16,-2-6-5-16,-1 0 3 0,0-2-4 0,2-2 0 16,-7-1 2-16,2-1 0 0,-2-3 2 0,-2-2-1 15,1-1 2-15,-4 0-1 0,3-2 4 0,-3 1 5 16,-1-3-2-16,-3 1 4 0,0 0-2 0,-2 1-2 16,-5 2 8-16,0-2-1 0,-1 4 2 15,0 1-1-15,-1 0-3 0,1 1-1 0,-1 1-2 16,0 2 0-16,1 0-6 0,-1 1-2 15,2 1-3-15,-1-1-6 0,0 1 5 0,0 2-1 16,-1 1 3-16,2 3-1 0,0-1-2 0,0 4-2 16,4-1 0-16,-1 1 5 0,-1-1-2 0,5 0 0 15,3 2-2-15,1-4-3 0,5 1 3 16,1-2-2-16,1 1 4 0,1-1-2 0,1-4-3 16,0 1 2-16,-2-1-2 0,-2-2 4 0,3 0 0 15,-3-3 1-15,1 1 1 0,-5-3-5 0,0 0 6 16,2-2-3-16,-5 1 3 0,0 0 3 0,-4-4-5 15,2 2 3-15,-2 1-4 0,-2 1 1 0,-2 1 3 16,2 0 1-16,-2 2 2 0,-1-2-3 16,-1 1 5-16,1 0-6 0,-1 1 4 0,0 1 2 15,0 0-5-15,0 1 3 0,0 1-4 0,1-1 0 16,-1 2 1-16,0-1-2 0,0 1-1 0,1-1-5 16,3 0 4-16,-1 2-3 0,4 1 3 15,3 4 4-15,2-3-8 0,2 1 4 0,5 2-2 16,3-1-1-16,4 0 3 0,-3 0-2 0,4-1 1 15,-1-3 0-15,2-1-2 0,1-2-3 16,0-2 5-16,-3-1 1 0,3-2-2 0,1-1 4 16,-2-3-2-16,-4-1-1 0,4-3 5 0,-5-4-1 15,5 0-1-15,-5-1-2 0,3-4 0 16,-5-3-3-16,1-2 2 0,-2-2 5 0,-1-4-5 16,-3-4 4-16,0 1-4 0,2-1-2 0,-5 4 7 15,6-1-4-15,-7 1 5 0,3 2 2 0,-4 3-2 0,-4 2 3 16,0 5-1-16,-5 5 3 0,3 6 3 15,-4 4 2-15,0 1-4 0,-1 4-5 0,-1 2-4 16,0 1-5-16,-2 6 2 0,0 2 1 0,-3 7-1 16,-2 5 1-16,-1 4-1 0,1 1 1 15,-2 1 1-15,5-1 1 0,-2 0 0 0,2 0-4 16,2 2 5-16,3 1-4 0,3-2 1 0,2 1 3 16,3 1-3-16,3-1 1 0,2 3-1 15,5-3 2-15,3 3-1 0,4 1 1 0,3 2 0 16,-1 2-4-16,0-1 3 0,0 2-3 0,-6 0 2 15,5 0 4-15,-4 0-5 0,-2 1 2 0,-1-2-3 16,0 1 2-16,-6-1-2 0,-3-2 4 0,-1-5 1 16,-5 0-7-16,-4-3 8 0,-1 1-7 15,-6 0 1-15,-3-2 4 0,-3 1-4 0,-2-3 3 16,-1-2-2-16,-4-2-2 0,0 0 6 0,2-4-5 16,-2-5 4-16,3-3-1 0,-2-5 1 15,2 1-3-15,-4-6 1 0,6 0 4 0,0-3-6 16,0-1 7-16,4-5-1 0,3 0-2 0,1-3 2 15,7-1-3-15,1 0 2 0,6-4-2 0,4 0 1 16,7 0-7-16,4-2-2 0,6 1 6 0,7 0-8 16,8-3 9-16,6 2-2 0,7 1-5 15,5 1 6-15,1 6-6 0,2 2 3 0,0 2 1 16,-6 4-1-16,1 1 4 0,-9 3-3 0,-7 1 0 16,-3 3-3-16,-8-1-12 0,-4 1-24 15,-8 0-47-15,-2-1-77 0,-5-1-283 0,-2 0-1278 16</inkml:trace>
  <inkml:trace contextRef="#ctx0" brushRef="#br0" timeOffset="207629.2005">26601 15527 1914 0,'4'-8'292'0,"0"-2"-15"15,3-2-34-15,-2 2-35 0,1 4-42 16,-4 2-42-16,1 3-46 0,-3 1-28 0,0 0-22 16,0 2-12-16,-3 2 1 0,3 3-2 0,-2 3 13 15,1 2-6-15,-3 2 1 0,3 4 1 0,-1 1-11 16,0 0 5-16,1-2-6 0,-2 1-3 16,2-1 0-16,0 1-3 0,1-3-3 0,0 0-3 15,1-2 2-15,0 1-4 0,2-3 3 0,-2-1 2 16,3-2-4-16,-3-1 2 0,4-1-2 0,-3-2 0 15,1-3 3-15,-1 1-2 0,1 0-1 0,-1-2-2 16,0 1-6-16,0-2-4 0,2-1-7 0,0-1-6 16,-2 0-13-16,3-1-15 0,-1-2-35 15,1 1-54-15,1-3-96 0,3 2-367 0,2-2-1069 16</inkml:trace>
  <inkml:trace contextRef="#ctx0" brushRef="#br0" timeOffset="208192.132">27810 15549 2038 0,'8'-4'148'0,"-4"-3"23"16,5-2 13-16,0 2-1 0,-3 3-6 0,-1 2-42 15,-1 2-42-15,-2 0-35 0,-2 2-19 0,0 2-2 16,-2 3 6-16,1 4 3 0,-2 3 1 16,1 1-8-16,-2 3-5 0,-1 2 0 0,0 2-14 0,0 0-1 15,-3 0-9-15,4 5-7 16,-4-1 5-16,4-1-4 0,-1 0 5 0,4-2-1 0,0 0-3 15,2-3-4-15,0-3-1 0,2-2 0 16,2-2 0-16,2-1 3 0,1-4 2 0,3 2-5 16,0-5 4-16,4-2 0 0,1-2 2 15,3-2 4-15,5-2-4 0,-2-1-3 0,3-5 1 16,1 1 0-16,0-3-1 0,-1-4 5 0,-1-1-2 0,2 1-3 16,-1-6 3-16,0 0-3 0,-1-1 4 15,-1-3 3-15,1 3-2 0,-3 3-3 0,1 0-3 16,-4 5-4-16,0 1 8 0,-4 5 5 0,-1 2 2 15,0 4-4-15,-3 1-4 0,0-1-4 16,-3 4 1-16,2-1 1 0,0 2-6 0,-1 3 1 16,-1 1-4-16,0 4-2 0,1-1 5 0,-3 5 3 15,0-3 4-15,-4 5-1 0,-1 0-3 0,0-2-3 16,-6 1 0-16,-3-3 2 0,-1 1-6 16,-3 0-6-16,0-2-13 0,-3 1-11 0,0-4-9 15,-2 0-14-15,-2-5-15 0,0 0-27 0,1-4-41 16,1-1-69-16,-2-3-168 0,4-5-671 0,-3-1-525 15</inkml:trace>
  <inkml:trace contextRef="#ctx0" brushRef="#br0" timeOffset="208345.6965">28009 15115 1250 0,'-4'-6'316'0,"1"-2"-28"0,-2-2-57 16,3 6-62-16,2 1-60 0,0 2-83 0,0 1-38 15,3 1-16-15,1 5-29 0,2 1-60 16,5 4-365-16,3 3-982 0</inkml:trace>
  <inkml:trace contextRef="#ctx0" brushRef="#br0" timeOffset="210771.4149">29748 15692 1 0,'4'-6'0'0,"3"-3"319"16,4-3 132-16,-4 1-19 0,-2 1-41 0,1 0-74 15,-3-1-63-15,1 1-55 0,1-2-35 0,-3 2-23 16,-1 0-17-16,4-2-16 0,-5 3-14 0,-2-1-10 16,-1 1-11-16,1 1-6 0,-4 0-8 0,2 1-9 15,0 2-12-15,-3 2-10 0,-1 2-5 16,-4 1-6-16,0 3-2 0,-6 3-1 0,-1 5-4 16,-2 1 1-16,0 4 0 0,1-1 3 0,-2 5 1 15,1 0-3-15,1 1-6 0,0 2-3 16,0-1-3-16,2 1 4 0,4 2 2 0,-1-1-2 15,5-1-2-15,1-1 2 0,4 2-3 16,-1 0 4-16,4-1 4 0,2-2-8 0,2-1 2 0,3 1-3 16,1-1-2-16,3-2 6 0,1-3-3 15,4 1 4-15,1-2-3 0,0-3 3 0,2 1-1 16,1-3 1-16,2-3 3 0,1-3-6 0,-1 1 3 16,2-4-3-16,3-4-2 0,-3 0 3 15,0-3 2-15,-1-3 0 0,0-2 1 0,-2-2 0 16,2-1-9-16,-3-2 5 0,-2-1 3 0,3-6-6 15,-1-1 5-15,2-1-4 0,-1-5-8 0,0 0 6 16,0-5 4-16,-1 0-1 0,0 1 7 0,1-3-6 16,0 3 0-16,-1 1 1 0,-3-1-2 15,3 4 1-15,-3 3-1 0,2 2-3 0,-1 6-8 0,0 1 10 16,0 4-2-16,2 3 4 0,-1 3 5 16,1 4-11-16,3 1 1 0,-3 4 1 0,0 1-2 15,-3 5 5-15,-3 3-1 0,3 2-1 0,-2 7-4 16,-4 0 4-16,0 3 1 0,-1 5 2 15,-3 0 4-15,1 1-5 0,-3 3 0 0,-2-3-8 16,-1 5 1-16,0-3 0 0,-1-1 2 0,0 1 4 16,-1-2-3-16,1-3 1 0,1-1-1 0,1-1 4 15,1-2 5-15,1-4-7 0,5-3 0 16,3 1-1-16,1-5-4 0,6 2 8 0,2-3 0 16,7-3-2-16,4-1-3 0,3 0 2 0,4 0-4 15,-2-4 2-15,3-1 3 0,6-3-4 16,-4-4 3-16,0 1-1 0,-2-7-1 0,-2 1 4 15,-5-3 0-15,2-4 2 0,-4-1-4 0,-4 2 0 16,-2 0 0-16,-8 2 2 0,-5 4 5 0,-1 0-4 16,-5 3 2-16,-4 0-3 0,-5 1-3 0,0 1 5 15,-5 1-1-15,0 1 1 0,-2 0-2 16,-8 2-2-16,2 2-1 0,-7 1 1 0,2 4 4 16,-1 1-2-16,0 0 2 0,0 3-3 15,2 1-2-15,1 3 2 0,5 1-2 0,-3 1 5 16,6 4-2-16,3-3-4 0,1 4 2 0,7 0-3 15,2 2 2-15,7-2 1 0,2 0 2 0,2-1-2 16,8-5-4-16,0 2 6 0,1-3-3 0,0-2 4 16,4-3 1-16,-5-4-5 0,3-1 0 0,-2-3 1 15,0-2 1-15,-1-3 1 0,1-3 2 16,-2 1-1-16,0-4-5 0,-4 2 5 0,3-3-3 16,-4-1 4-16,1-1 1 0,-2-3-5 0,-3 0 3 15,-1 1-1-15,-2 0-1 0,-2 3 4 0,-4 3-1 16,0 1-1-16,-1 2-1 0,0 0 1 15,-1 3-3-15,0 1 3 0,1 3 2 0,-1 0-6 16,1 1 2-16,0 1-3 0,0-2-4 0,-1 4 3 16,-1 1-1-16,-3 2 2 0,2 3-1 15,-4 4 3-15,3 2 0 0,-4 2 1 0,-1 3 2 16,4-1-3-16,-1 1 2 0,4-3-5 0,1 1 0 16,1-2 3-16,2-1-1 0,4-1 2 0,-1-2-2 15,6 2 1-15,3-3 0 0,0 0-1 16,3-2 3-16,-1-2-3 0,3-1 3 0,1 0-2 15,1-5-3-15,-1 0 7 0,2 0-4 0,2-5 4 16,-4 0-1-16,1-3-4 0,2-2 2 0,-2-1-4 16,6-2 7-16,-3 1-4 0,3-3 3 15,-2 0-3-15,1-5-1 0,-3 1 5 0,-1-2-4 16,-2 0 5-16,-3 0-1 0,-3 0-5 0,1 4 4 16,-5-1-4-16,-5 2 6 0,1 4-1 0,-4 3 4 15,-1 2-1-15,-1 1-5 0,-1 2 6 0,0 3-4 16,-1-1 2-16,-2 4-1 0,1-2-7 15,-5 3 1-15,-2 3-4 0,-2 3 5 0,-2 2 1 16,-2 1 2-16,-3 5-1 0,6 0-4 0,-3 0 3 16,4 0-3-16,2 2 4 0,0 0 1 0,2 2-4 15,2-5 1-15,-2 1-3 0,1 0-1 16,4-3 0-16,-1-3-4 0,-1 0-5 0,4 0-8 16,1-4-5-16,0 0-6 0,1-2-8 0,6-1-11 15,3-3-26-15,5-2-30 0,5-4-43 16,7-4-40-16,-1 0-58 0,3-5-91 0,1 0-123 15,0-3-220-15,3-5-123 0,0-2 462 0,-2-2 344 16,-5-2 0-16,2-3 0 0,-1 0 0 0,-2 0 0 16,-1 1 0-16,-2 1 0 0,-4 4 401 0,-2 4 156 15,-5 6-49-15,-1 3-90 0,-3 4-102 0,-4 4-73 16,0 3-70-16,-1-1-48 0,-1 4-38 16,-1-1-36-16,-1 1-15 0,-1 3 7 0,0 5 8 15,1 1 9-15,-1 6-3 0,-5 0-12 0,4 3-10 16,-4 2-10-16,3 0-9 0,-3 2-3 15,4 1 0-15,1 0-4 0,2-2-4 0,0 0 2 16,3-1-5-16,4-1 3 0,1-2 1 0,4-4-5 16,1-1 1-16,-1-2-4 0,3-2 2 15,1-2 0-15,2-3-1 0,1 1-2 0,0-4-6 16,-3-2 2-16,3-3-2 0,-1-2 1 0,1 0 5 16,-1-4-2-16,3-2 2 0,-4-1-1 0,3-3 2 15,-3 3 2-15,-4-2 2 0,-2 5-1 0,-3-1-2 16,-4 4 3-16,0 2-4 0,-3 3 4 0,-1 0 0 15,0 1-9-15,0 2 1 0,-1 1-3 16,-1 1 2-16,0 7 8 0,-1-2 2 0,1 1 2 16,1 3-4-16,0-3 1 0,2 2-2 0,0 0 0 15,1 1 3-15,4-4-2 0,2 5 0 0,4-5 0 16,0 3-3-16,2-1 4 0,4-3 0 16,0-1 0-16,1 0-2 0,1-3 0 0,1 2-3 15,1-4 1-15,-3-2 3 0,3 0-4 0,-1-4 4 16,1 0-3-16,1-1 0 0,-2-1 3 0,-2-1-2 15,4-1 2-15,2-3 1 0,-1-3-4 0,3 0 2 16,-4 0-2-16,-2-3 4 0,-3 5-3 16,-2-3 5-16,-3 7 2 0,-6-3-4 0,-3 4 12 15,-4 2-4-15,0 1 6 0,0 0 0 0,0-2-6 16,0 3 2-16,-3 1-7 0,-3 1-1 16,3 2-3-16,-5-1-1 0,4 2 0 0,-3 1-5 15,0 0 7-15,2 4-7 0,-1 0 1 0,4 1 2 16,2 1-6-16,2 0 6 0,4 3-3 0,2 0 2 15,5 2 2-15,5-2 1 0,7 3 2 16,4-1-4-16,3 1 6 0,-13-7 3 0,2 1 0 16,3 0 3-16,2 2-10 0,3-3-3 0,2 0-3 15,-3 0 2-15,4-2 3 0,0-3 0 0,-4-2 3 16,-4-3-3-16,-1-3 3 0,-5-3-2 16,0 0 3-16,-3-1 6 0,-4-3-10 0,0 2 9 15,-5-1-3-15,-1 0-4 0,-2 1 6 0,-4 1-3 16,-1-1 1-16,-5 1-2 0,0 2 2 0,-3-1-4 15,-3 0 0-15,-3 4 3 0,0-1-7 0,-2 4 9 16,-2 0-6-16,0 2-2 0,2 1 6 16,2 2-10-16,4 1 3 0,3 2-1 0,3 2 0 15,5-1-1-15,5 4 3 0,8-2 2 0,2 4-5 16,4-1 5-16,5-1-5 0,1 0-3 16,4 0 9-16,3-4-6 0,-1 0 5 0,2-4 1 15,-5-2-6-15,1-5 4 0,-6-4 0 16,1-1 5-16,-4-3-6 0,-2-5 8 0,-3 0-1 0,-1-5-4 15,-4-1 9-15,1-2-9 0,-3-3 4 16,-1-2 3-16,-1-2-8 0,1-3 7 0,-3-1 0 16,-1-3 2-16,5 0 4 0,-2-1 2 0,0 0-2 15,0 1-1-15,0 3 4 0,-2 3-3 16,2 1 3-16,1 6 3 0,-2 3-5 0,2 5 6 16,-3 2-9-16,0 5-7 0,-1 5-4 0,-1 2-6 15,0 4 1-15,-3 5 0 0,0 4 9 0,-4 6-5 16,4 6 1-16,0 4 6 0,-2 6-10 15,0 8 1-15,-3 2-3 0,2 5-2 0,0 3 6 0,1 1 0 16,-1 2 2-16,1 2-3 0,-1 1 2 16,0-3-2-16,3 0 1 0,0 0 5 0,0-4-8 15,-1-2 3-15,1-1-14 0,-4-3-25 0,2-1-35 16,-3-1-80-16,2-1-133 0,-2 1-421 0,0-1-958 16</inkml:trace>
  <inkml:trace contextRef="#ctx0" brushRef="#br0" timeOffset="215249.694">4049 16920 1 0,'0'-1'0'0,"0"-3"409"0,2-2 42 0,-1 2-59 15,0 1-64-15,-1 0-78 0,0 2-55 16,0 0-43-16,0 1-27 0,0-1-13 0,0 1-14 15,0 0-6-15,2-1-5 0,-2-1-9 0,0-1-1 16,1 3-5-16,-1-4-2 0,0 4-8 0,0-1-1 16,0-1-6-16,0 1-5 0,0 1 4 15,0 0-13-15,-1 0-3 0,-1 1-8 0,2 1-13 16,-1-2-4-16,1 1-8 0,-3 3-3 0,0 0 0 16,-2 3 0-16,0 2-2 0,-3 3 0 0,0-1 12 15,-5 4-5-15,1 2 8 0,-2 1 1 16,0 1-10-16,0 2 6 0,0 1-4 0,0-2 1 15,3 3 0-15,1-1-1 0,0-1 1 0,3-3-6 16,-1 2 6-16,3-1-6 0,1 1 3 0,0-1 3 16,2 2-11-16,0-2 13 0,2-1-8 0,1-1 2 15,2-4 6-15,1 1-8 0,3-2 2 16,-1-1-6-16,1 0 1 0,6 0-2 0,-2-4 3 16,1 0 6-16,3-1-8 0,3-2 8 0,-1-2-6 15,6-3 0-15,-2-3 10 0,-1 1-8 0,1 1 4 16,0-2-8-16,-2 0-7 0,1-1-1 15,-3 0-2-15,1 0 3 0,-3 0-10 0,-3 1-1 16,0 1-11-16,-1-1-10 0,-2-1-9 0,-2 1-25 16,-1 0-28-16,-1 2-42 0,1 1-51 15,-4 0-89-15,0-2-238 0,-2 0-520 0,0-2-33 16</inkml:trace>
  <inkml:trace contextRef="#ctx0" brushRef="#br0" timeOffset="215624.1124">3687 17251 1361 0,'-4'-3'255'0,"-3"0"8"16,2-1-5-16,3 3-31 0,3 1-45 15,-1-3-71-15,1 1-44 0,2-2-22 0,1 2-16 16,4-1-2-16,2 1 1 0,6-2-1 0,3 1-1 16,2-1-3-16,4-1-1 0,0 1-8 15,2-1 3-15,1-1-5 0,0 0-5 0,0 0 3 0,-3 2-6 16,-1 0 1-16,-2 1 0 0,-2 2-4 16,-2-1 6-16,-4 0-1 0,-4 1 2 0,0 0-2 15,-5 1-3-15,1 0-2 0,-3 0-4 0,-3-1 8 16,0 1-5-16,-2 0 4 0,1 1 1 15,0 1-7-15,0 0 0 0,-2-2-2 0,3 0 1 16,-1-2-6-16,0 2-8 0,1 2-20 0,0-4-41 16,1 0-27-16,4 1-37 0,0 0-68 0,4 1-168 15,2 0-533-15,6-1-258 0</inkml:trace>
  <inkml:trace contextRef="#ctx0" brushRef="#br0" timeOffset="215926.5459">4672 17185 615 0,'-3'-4'836'0,"-4"2"-428"0,4-4-100 0,1 2-38 15,0 0-61-15,2 0-53 0,2 2-41 0,-2 1-37 16,0-1-20-16,2 1-20 0,-1-2-7 0,1 0-9 15,5 1-5-15,-3-2-4 0,4 2-4 16,3-2 2-16,4 0-3 0,0 1-1 0,4 0 0 16,1 1-8-16,-1 1 4 0,0-1-3 0,-1 0 2 15,0 1-4-15,0 2-5 0,-5 1-11 0,4-1-18 16,-7 1-14-16,0 3-33 0,-3-2-38 16,-2 4-45-16,-3-1-55 0,-2 2-87 0,-2 0-224 15,-3 0-373-15,-2 0 135 0</inkml:trace>
  <inkml:trace contextRef="#ctx0" brushRef="#br0" timeOffset="216130.9029">4621 17299 336 0,'1'1'524'0,"-1"-1"-92"0,2-1-69 16,2 1-66-16,-2 0-59 0,4-1-70 15,0 1-31-15,3-1-21 0,2-1-16 0,3 2-13 16,0 0-18-16,2 0-20 0,-2 0-16 0,3-1-10 15,-1 1-11-15,2 0 0 0,-2 1-9 16,0-1-10-16,0 0-2 0,2-1-11 0,-1-2-15 16,2 0-30-16,1 1-45 0,1-3-78 0,-2 0-169 15,2-3-518-15,0 0-457 0</inkml:trace>
  <inkml:trace contextRef="#ctx0" brushRef="#br0" timeOffset="217012.4098">4202 17342 150 0,'0'-4'332'15,"0"-1"18"-15,4-3-30 0,1 2-25 0,-1-1-28 16,3 0-65-16,0 1-42 0,3 2-34 16,-1 0-22-16,-1 1-16 0,2 3-20 0,0-1-16 15,-3 4-7-15,0-1-5 0,0 4 2 0,-2 4-1 16,-1-2 0-16,1 6 3 0,-2-1-1 0,0 3 2 16,-3 0-5-16,0 0-4 0,-2-1-8 0,1 1-6 15,1 2-3-15,-2-4-6 0,2 1 0 16,-1-1-5-16,1-1-5 0,1-1 2 0,1-4-3 15,1-1 2-15,1 0 1 0,-1 0-2 16,3-2-2-16,-1-2-3 0,0-1 2 0,1-2-4 16,3-2 2-16,1 1-7 0,0-2-11 0,0-1-12 15,-2-3-25-15,2-1-29 0,-2 0-41 0,-1-3-75 16,1-1-152-16,-1-2-426 0,-1-2-601 0</inkml:trace>
  <inkml:trace contextRef="#ctx0" brushRef="#br0" timeOffset="217172.9003">4355 16997 361 0,'0'-3'268'16,"0"-1"-41"-16,0-1-49 0,2-1-38 0,3 1-53 16,-2 3-58-16,-1 0-53 0,3 2-38 15,1 0-100-15,1 2-333 0,4-1-51 0</inkml:trace>
  <inkml:trace contextRef="#ctx0" brushRef="#br0" timeOffset="218293.315">5882 17178 482 0,'5'-9'715'0,"-4"-2"-454"16,0-4 28-16,0 4-11 0,-1 2-29 0,-1 1-38 15,-3 2-61-15,-2-3-38 0,-1 6-29 0,-1-4-19 16,-2 2-5-16,-1 4-10 0,-4-3-8 16,-2 4-6-16,-4 1-3 0,0 4 3 0,0 1-6 15,-1 2 5-15,1 2-4 0,1-2-7 0,-1 4 0 16,2-1-3-16,2 3 0 0,2 1 0 0,2 1-8 16,0 0-4-16,3-1-4 0,7-1-1 0,-1-2 1 15,4 1-1-15,3-2-5 0,1-3 0 16,8-2 3-16,3-1 2 0,4-3 5 15,2 0 4-15,3-4-5 0,4-2-2 0,-1-2-4 0,-2-2-1 16,0-3 0-16,-1 1 2 0,-3 1 2 0,-1-4-4 16,-5 3 5-16,0-1-4 0,-4-2 4 15,-1 4 2-15,-4-3-1 0,-1 1 2 0,-3-2-5 16,-2 2 1-16,-2-2 2 0,-4 0 0 0,1 1 0 16,-4 1-4-16,3 1-2 0,0 6 2 0,-3 0 0 15,3 4 1-15,1 0-2 0,-3 0-1 16,1 4-4-16,2 5-2 0,1 0 1 0,1 4-1 15,3-2 6-15,3 0-3 0,2 2 2 0,6 1-4 16,5-1 1-16,3 4 1 0,6-2-8 0,6-1-1 16,4-3-11-16,2-5-7 0,7-3 1 15,1-3-5-15,3-1 4 0,-3-1 3 0,-3-4-2 16,-1 1 5-16,-4-2 3 0,-5 1 10 0,1 0 4 16,-3-3 7-16,-3 2 0 0,-5-4-3 0,-2 2 8 15,-1 0-3-15,-8-1 7 0,-1 1 1 0,-2-2 2 16,-3 1 2-16,-1-3 0 0,-4 3 3 15,-4-1 1-15,1 0 0 0,-3 5-4 0,0 0-5 16,-3 0 1-16,-1 5-2 0,-3 0 2 0,-2 2 2 16,1 2-8-16,-4 4 3 0,2 0-2 15,2-1-1-15,1 8 2 0,3-1-3 16,2 2-2-16,6 2-4 0,3-3 2 0,2 3-1 0,6 0 1 16,8 2 5-16,2 0-8 0,5-1 2 0,5-3-1 15,3-1-1-15,1-3 1 0,3-4-1 0,-1-4-4 16,3-2-6-16,-2-4 1 0,-1-3-1 15,-4-3 2-15,-1-3 9 0,-2-3-2 0,-3-1 4 16,0-3 0-16,-2-3 2 0,-2-1 3 0,0 0 3 16,-5-4 1-16,-1 1-4 0,-3-3 2 0,-2-3-1 15,0 1 1-15,0-2 6 0,-3-4-1 16,-2 2 2-16,-1-3-1 0,-4 4-3 0,-1 4 6 16,-4 5-1-16,1 4 4 0,-3 6-3 15,2 3-1-15,-1 5-2 0,-2 5-4 0,5 4 1 16,-2 4-6-16,0 4 1 0,-3 4-1 0,-2 6-2 15,4 4 5-15,0 4-4 0,3 6 2 0,2 3-2 16,1 2-3-16,1-1 0 0,1-2-2 0,0-1 3 16,3 4-3-16,-2-5 0 0,5 2-6 0,-3-5-7 15,3-5 1-15,2-6-6 0,1-5 6 0,0-5 5 16,2-8-1-16,0-1 8 0,-2-4 1 16,2-5 2-16,3-4 4 0,1-2-1 0,2-4 0 15,4 0-4-15,0-3 5 0,-1-3-4 16,0 0 2-16,1 0 1 0,2-1-6 0,-3 6 5 15,-1-2-3-15,1 3 1 0,-3 2 2 0,1 3-1 16,-2 4 0-16,-5 3-3 0,3 3 4 0,-6 3-5 16,-3 2 3-16,1 4 1 0,1 4-6 15,-2 0 5-15,-3 5-4 0,1-1 2 0,-2 2 1 0,-2 1-6 16,0-3-8-16,0 4-21 0,0-2-31 16,4-1-50-16,-4-2-50 0,1-3-82 0,0-1-192 15,4-4-565-15,-4-2-283 0</inkml:trace>
  <inkml:trace contextRef="#ctx0" brushRef="#br0" timeOffset="218458.3193">7396 16592 873 0,'-12'2'113'0,"-2"2"-94"16,-3 2-24-16,6 2-11 0,3 2-17 0,4 3-74 15,-1 0-304-15,2 5-21 0</inkml:trace>
  <inkml:trace contextRef="#ctx0" brushRef="#br0" timeOffset="219328.1411">7820 16980 1775 0,'-9'0'218'0,"-1"1"35"0,-2 1-14 0,3 0-33 16,4 1-39-16,-1 2-59 0,2-1-38 0,-2 3-16 15,3 1-19-15,2-1-4 0,-2 1-5 16,6 3-8-16,0-3-1 0,0 4-5 0,4 0-2 16,2 1 0-16,2-3-4 0,1-3 1 0,6-2-3 15,-1 0 1-15,-1-3-6 0,4-1 6 0,0-2-6 16,0-2-2-16,1-4 10 0,-2 0-11 0,0 0 6 15,-5-4 2-15,2 1-6 0,-3-1 5 16,-1 0-1-16,-1 2 2 0,-1-2-2 0,-1 2 7 16,-2-2-1-16,-3 2-1 0,2 0 11 0,-4 2-4 15,-2 1 6-15,0 2 4 0,0 4-3 0,0-1 0 16,0 1-9-16,-1 1-1 0,-1 1-6 16,0 0 0-16,-3 4 1 0,1 4-3 0,-2-3 4 15,2 5-9-15,0-2 4 0,3 1 1 0,1 4-10 16,1-1 7-16,3 0-1 0,0 1-2 15,3-3 3-15,-2-1-2 0,4-2 0 0,6 0-4 16,-2-5 4-16,1-2-6 0,4-2 3 0,0-3 5 16,0 0-8-16,-2-3 7 0,2 0-3 0,2-2 1 15,-2-1 6-15,-4 0-2 0,-1-5 2 0,0 2-3 16,-3-1 3-16,1 1-1 0,-5 2 0 0,2-1 4 16,0 2-7-16,-5-2 9 0,3 2-1 0,-4 0 2 15,-2 0 10-15,0 2-6 0,0 3 4 16,-1-2-2-16,-1 2-5 0,-2 1 0 15,2 0-2-15,1 1 4 0,1 2-8 0,0 0 0 0,0 1-5 16,0 0-4-16,0 2 7 0,1 3-5 16,1 2 6-16,4 0-3 0,-1 3-5 0,2 1 3 15,1-3-4-15,3 1 4 0,0-2-3 0,6 1 3 16,-3-2-2-16,5-2-5 0,0-1 9 16,2-3-5-16,2-2 3 0,3-1 3 0,-2-1-11 15,3-5 6-15,-2-1-5 0,2-2 3 0,-2-3 4 16,3-1 1-16,0-1 4 0,-3-6-4 0,3-1 7 15,2-5-8-15,-1-2 4 0,-5-3 3 16,4 0-8-16,-6-3 7 0,3-1-3 0,-6 2 0 16,-1-3 6-16,-3 0-2 0,-3 4 1 0,-4 0-2 15,-6 7 4-15,-3 3-1 0,-5 4 6 16,-5 7 1-16,1 2-10 0,-3 1 6 0,-5 3-8 0,-2 5 2 16,-1 2 5-16,-2 5-2 0,-4 4 2 0,5 2-4 15,-2 6 4-15,3 3-8 0,-1 4 2 16,9 3 5-16,-1 4-11 0,6 1 9 0,2 1-5 15,4 1-4-15,4-1 9 0,5 3-7 16,2 2 3-16,1 2 0 0,0 1-6 0,1-2 2 16,1-3 2-16,-2-1-2 0,0 2-2 0,2-1 6 15,2-1-4-15,-4 0 1 0,-3-4 2 0,0 2-6 16,-6 0 3-16,-3-3 2 0,-5 1-7 16,-1-5 0-16,-4-2-12 0,-1 0-13 0,-5 0-6 15,2-4-13-15,-1-3-10 0,0-3-22 0,3-4-33 16,1-2-49-16,3-2-69 0,3-2-169 0,-1-1-613 15,6-4-402-15</inkml:trace>
  <inkml:trace contextRef="#ctx0" brushRef="#br0" timeOffset="219853.467">9589 16770 1240 0,'-6'-12'383'0,"-3"-5"-164"0,0-2 51 16,5 6-12-16,4 6-30 0,3 0-44 0,-3 3-75 15,1 4-40-15,0 2-21 0,1 6-12 16,3 0 5-16,0 7 9 0,2 4-2 0,2 5-7 15,-3 6-9-15,3 4-6 0,0 4-10 0,0-2 1 16,-4 3-6-16,2-2-2 0,-2 4-1 16,-1 0-8-16,4-3 3 0,-5 1-7 0,-2-4 2 15,1-2 1-15,1-8-3 0,-2-2 4 0,-1-4-3 16,0-8-4-16,-1-3 3 0,-1-3 2 0,2-4 3 16,0-1 1-16,2-2 0 0,-1-6-3 15,0-4-7-15,1-5 6 0,2-4-1 0,1-2 0 16,2-1 3-16,1-2 0 0,2 0-1 0,5-6 2 15,0-2 3-15,3 2-2 0,1-1 2 16,2 3-2-16,-1 1 0 0,0 2 5 0,1 5 0 16,0 2 1-16,-2 6-2 0,2 1-2 0,-3 5 1 15,-2 1 1-15,1 7 3 0,-1 7-4 0,-1 2 2 16,0 4-3-16,-3 1-1 0,0 2 4 0,-4 4-3 16,-2 3 1-16,-3 0-4 0,-2 2-6 0,-2-3 0 15,-4 2-5-15,1-2-3 0,-4 0-7 16,-3-3-12-16,2-3-18 0,-1-4-21 0,1-3-23 15,-3-2-29-15,2-1-20 0,-1 0-31 16,2-3-33-16,-1-5-60 0,1-2-123 0,3-5-245 0,0-3-180 16,0-3 461-16</inkml:trace>
  <inkml:trace contextRef="#ctx0" brushRef="#br0" timeOffset="219979.8123">9878 16574 1 0,'-2'-14'0'16,"-1"-6"252"-16,2-2 155 0,1 4-96 0,1 10-114 15,-1 2-113-15,3 4-86 0,0 2-43 0,0 4-14 16,0 3 14-16,1 6-3 0,0 1-97 0,3 5-335 16,2 3 53-16</inkml:trace>
  <inkml:trace contextRef="#ctx0" brushRef="#br0" timeOffset="220768.7776">10247 16927 1580 0,'7'-2'257'0,"1"-3"-8"0,6-2-16 0,-1 3-25 16,1 0-39-16,-2 3-59 0,-4 3-33 0,2 2-16 16,-3 3-8-16,-1 1-2 0,0 4-4 0,-2 1-11 15,-1 5-10-15,-2-3-4 0,-2 1-5 16,-2 1-1-16,-1 3 2 0,0-2-6 0,-1 1-2 15,0 0-7-15,-3-5-6 0,3 0 2 0,-1-1 3 16,3-1-1-16,-3-1 4 0,5-2-7 0,0-4-4 16,1-2 2-16,0-3-1 0,1 0 6 0,0-1 2 15,4-2-3-15,-1-4-2 0,5-3 1 16,2-2 2-16,-1-3 5 0,0 2 0 0,0-1-2 16,0-6-3-16,-2 1 3 0,-2 0 1 15,2-4-1-15,-2 5 0 0,1 4-4 0,0-1-2 16,0 1 1-16,-1 2 2 0,0 2 3 0,-1 5 1 15,0-1-1-15,-2 2-5 0,3 3-2 16,-4 0 3-16,1 1-2 0,1 1 3 0,0 1-3 0,1 2-6 16,0 1 6-16,1 0-2 0,-2 4 4 0,4 0 5 15,-4 3-5-15,1-1-3 0,0 1-3 16,1-2-2-16,0 2-2 0,0-3-5 0,0 2-7 16,-1 1-15-16,1-1-11 0,-2 2-15 0,0-4-8 15,1 0 4-15,0-5 6 0,1-1 14 16,-2-2 12-16,3-2 8 0,0-2 6 0,-1 1 6 15,1-2 3-15,3-3 0 0,-2-2 4 0,3-2-1 16,-1 0 7-16,0 0 6 0,-1 1-3 0,3-2 1 16,-2-1-2-16,1 2-1 0,3-5 1 0,0 4 3 15,-1-3 1-15,1 2 2 0,3 0 0 16,-1 1-3-16,0 3 3 0,-2 3 4 0,0-1-3 16,-1 4 3-16,0 2-3 0,0-1-4 15,-1 4 3-15,2-1 1 0,-2 1 2 0,-1 2 0 16,3 1-3-16,-4 1-4 0,3-1 1 0,-2 2 3 15,2 0-1-15,-1-1 3 0,-1-1-3 16,3 1 2-16,-1-1-2 0,0 0 3 0,3-1 2 16,-1-2-3-16,0 0 4 0,0-2-3 0,-1 0 2 0,-3-2 1 15,4 0 3-15,-5-1 1 0,1 0-2 16,-1-1-5-16,0 0 4 0,-1 2 7 0,-2-2 7 16,-2 2 8-16,-2 0 0 0,-1-1-2 15,0 2-2-15,-1 0 0 0,-1 1-4 0,-1-1-2 16,-1 1-8-16,1 0-11 0,0 1-2 0,-1 1-6 15,-1 2 2-15,-3 1 5 0,1 1-4 0,0 3 0 16,0 1-3-16,-1 1-1 0,5-1 2 0,1 5 4 16,0-4-1-16,3 1-1 0,4 0-1 15,-2 0-3-15,5 1-2 0,2 2-3 0,2 1-20 16,3 1-42-16,3-6-63 0,2-1-129 0,2 0-662 16,1-3-700-16</inkml:trace>
  <inkml:trace contextRef="#ctx0" brushRef="#br0" timeOffset="220879.3365">11917 16805 691 0,'-4'0'-690'0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2-08-14T05:45:58.0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2040 1990 1 0,'0'-1'0'0,"0"-1"0"0,-3-1 0 0,3 1 284 16,0 1 27-16,-1 0-42 0,0-2-43 0,1 1-33 15,-1 0-14-15,1 0-14 0,-1 1-7 0,-2 0-11 16,1 0-19-16,1 0-9 0,1 1-15 0,-1 0-7 16,0 0-6-16,0 0-6 0,1 0-13 15,-1 0-12-15,1-2-4 0,0 4-17 0,-2-2-6 16,2 0-3-16,0 0-8 0,2 0 0 0,-2 0 0 15,0 0-3-15,0 1-4 0,0-1 2 0,0 0-4 16,0 0 0-16,0-1 0 0,0 1-7 0,0 1 1 16,1-1-2-16,-1 0-1 0,0 0 1 15,0 0-1-15,0 0 1 0,1 1-1 0,-1-1 8 16,2 1 3-16,-1 0 3 0,5 1 8 0,-2-1-3 16,3 0 3-16,2 1 0 0,1-1-7 0,2 1 2 15,0-2-4-15,1 1-2 0,1-1 1 16,0 0-2-16,4-1-2 0,2-1-1 0,1 1 4 15,2-2-5-15,3 0 2 0,0 1 0 0,6-2-10 16,-1 1 5-16,4-2-1 0,-3 1-3 16,2-1 1-16,-1-1 1 0,-1 2-2 0,0-2 0 15,-1 0 3-15,0 1-4 0,-1 0 0 0,-1 1 0 16,-3 0-5-16,-3-2 6 0,-1 3-3 0,-1-1 1 16,1 0 3-16,-4 1-4 0,1-1 4 15,-6 0-4-15,4 1 4 0,-5 1-4 0,-2 0-1 16,-2 0 4-16,-3 1-8 0,1 0 7 0,-3 0-1 15,0 1-1-15,-3 0 4 0,0 0-5 16,0 1 1-16,-1-1 0 0,-1 0 0 0,2 0-3 16,0 0 1-16,0 1 2 0,0-1-6 0,0 0 6 15,-1 0-2-15,1 0-3 0,-1 0 3 16,0 1-7-16,-2 2 4 0,-1 0 2 0,1 5 1 16,-4-1 3-16,-3 4-1 0,2 2 0 0,-2 1-2 15,-3 1 2-15,1 3 1 0,-6 2-2 0,2 3 4 16,-3 2-5-16,-2 3 1 0,-4 1 1 0,3 4-2 15,-4 1 0-15,-1-1 0 0,-1 2 2 0,-3-1-2 16,-1 0 0-16,0 1 0 0,-3 1 0 16,3-3 3-16,2-1-3 0,0 0 2 15,2-5-1-15,3 0-2 0,2-2 3 0,0-3 2 16,2-4 0-16,4-3 2 0,1-1-1 0,3-4-2 0,-1 1-2 16,6-4 1-16,0-2-2 0,-1 1 4 15,1-3 0-15,3-1 2 0,-1 0 1 0,5-1-2 16,-1-1 3-16,1-3 0 0,-1 3 2 0,2 0-1 15,2 0-1-15,-1 0-3 0,1 0-1 0,-1 0 1 16,-1 0 0-16,0 0-2 0,1 0-2 16,2-2-4-16,-1 2-4 0,2-1 0 0,3-1 3 15,2-1 3-15,3 1 3 0,1 2 0 0,4 2-1 16,0 0 0-16,3-1 2 0,1 1 2 16,4-1 0-16,-1 3 0 0,3-1-3 0,4 1-2 15,-1 4 3-15,1-1 1 0,-1 0 0 0,2 3 0 16,-3-4-2-16,2-1-1 0,-2 1 2 0,0-2 4 15,1 2-2-15,-2-4 2 0,1-1-1 0,-3-1 0 16,-1 0 1-16,-5-2 3 0,2-1 2 0,-2-1 5 16,-1-1 0-16,-1-1 2 0,0 0 3 15,-2-2 1-15,1 0 1 0,-1-2 1 0,-3 0-3 16,-1 1-3-16,-3 1 2 0,0-1 3 0,-3 3-1 16,-1 1 4-16,-4-2-4 0,2 3-3 0,-2-2-1 15,1 0-4-15,-1 2 0 0,-1-1-2 16,0 1-3-16,0 2-1 0,-1-2-3 0,1 1 3 15,-2 2 0-15,1-1-1 0,0-3 0 0,-1 3-3 16,2-2 1-16,0 0-1 0,-1 1 0 16,0 1 0-16,0 0-1 0,0 3 0 0,1-2-2 15,-2-1 1-15,1 0 0 0,-1 1 1 0,2-2-1 16,0 2 0-16,-2 0-2 0,2-1-1 0,0 1-3 16,0 1-2-16,2-1-12 0,-2 2-23 15,0-2-42-15,0 0-83 0,0 0-183 0,-2-2-871 16,1 2-565-16</inkml:trace>
  <inkml:trace contextRef="#ctx0" brushRef="#br0" timeOffset="34775.7465">1924 720 1 0,'0'-2'332'15,"0"0"219"-15,0-2-148 0,2 0-42 0,-2 0-42 16,1-1-72-16,1 2-47 0,1-1-61 16,-2 1-48-16,0 1-31 0,0 1-36 0,-1 0-9 15,0 1-7-15,0 2 2 0,1 0 10 0,0 4 2 16,1-2 16-16,1 5-1 0,-1 2 2 16,1 2 5-16,2 4-13 0,-2 0 1 0,0 4-10 0,2 0 6 15,-3 3-11-15,0 2-2 0,5 25 1 16,-4-6-14-16,2-8 9 0,-2-6-5 0,2-4 1 15,-3-2-1-15,0 0 1 0,-1-1 0 16,1-2 1-16,1 1-3 0,1-6 1 0,-2 1-1 16,-2-1 3-16,1-4 2 0,0 0-3 0,1-1-2 15,0 0-5-15,-1-2 5 0,0 1-5 16,0-3 2-16,0 0 0 0,-1-1-4 0,0-1 4 16,2-2-3-16,-2 0 2 0,0-2 3 0,0-2-2 15,0 0 2-15,0 0 3 0,0 0-1 0,0 0 7 16,1-2 9-16,-1 1 3 0,2-2-6 0,-2-4-6 15,2-3-11-15,-1-3-7 0,0-7 5 0,0 2 0 16,0-4 1-16,5-2-1 0,-3 3-1 0,-1-3-3 16,3 4 4-16,-2-1 0 0,0-1-2 15,3 1 5-15,-3-1-4 0,3 0 1 0,-2 0 2 16,5 2-4-16,-5 11 9 0,1-3-5 0,-2 3 2 16,5-3-2-16,-3 0-4 0,1 1 2 15,4-1-4-15,-3 2 7 0,-2 1-10 0,2 2 2 16,-1 2-2-16,-1 2-5 0,0 0 7 0,1 3-6 15,1 2 7-15,-3 1-2 0,5 3 1 16,0 1 5-16,-1 3-2 0,5 4-1 0,4 16-3 16,-2 0 0-16,0-3 4 0,-8-2 0 0,2 2 5 15,0-4-3-15,0 2-1 0,0-1 3 0,-1-1-2 16,-1-4 2-16,0-4 0 0,3-4 1 16,-2-1-1-16,-2-1-2 0,0-2 2 0,3 0-1 15,-1-3 2-15,-1-2 0 0,0-1-3 0,3-2 3 0,-1-3-2 16,1 1 3-16,2-4 2 0,1-1-1 15,2-3-3-15,-2 0 0 0,4-3 0 16,-4-1-4-16,4-4 6 0,-4 0-4 0,0-3 0 0,2-1 4 16,-4 0-8-16,1-2 4 0,-1 1-3 15,-5 12 13-15,0-2 2 0,1 0-9 0,1 0 6 16,-4 0-19-16,5-1 10 0,-3 0 8 0,0-1-4 16,1 3 8-16,-5 1-6 0,3 3 3 15,-3 2 3-15,-1 2-1 0,0 1-1 0,-1 2-9 16,0 1-4-16,0 2-10 0,0-1-4 0,0 1 2 15,0 3 0-15,0 1 13 0,0 1 2 16,1 3 4-16,1 3 2 0,-1 0-9 0,4 8 1 16,0 12-4-16,0 1-2 0,0-5 9 0,0-5 2 15,0 0 2-15,2-2-3 0,0-1 2 0,-1-3-4 16,1 0 1-16,0-1 2 0,0-2-7 16,0 0 8-16,-1-1-2 0,-2-1-3 0,5-2 2 15,-4 2-10-15,1-3-6 0,-2 2-17 0,0-3-24 16,-2 0-39-16,1-1-46 0,-2 0-70 15,-1-1-146-15,2-2-359 0,-4-3-825 0</inkml:trace>
  <inkml:trace contextRef="#ctx0" brushRef="#br0" timeOffset="35133.8596">3019 838 1283 0,'0'-1'602'0,"0"-1"-334"16,0 2-81-16,-1 0-92 0,1-1-36 15,0 1-20-15,-2 3-6 0,2 0 18 0,-1 3 9 16,-1 2 21-16,1 3-10 0,0 3-14 15,-3 20-17-15,-2 0-10 0,4-3 0 0,-1-7-10 0,3-2 4 16,0-2-8-16,3-1-5 0,-2-1-3 0,1-3-5 16,3-3 3-16,-2 0 2 0,0-2-2 15,0 0 7-15,1-1-7 0,-2 1 1 0,-1-1-1 16,2-1-6-16,0-2 3 0,-2 1-10 16,0-1-6-16,0-3-24 0,-1 0-32 0,3-3-50 0,-3 0-76 15,-3 0-138-15,2-2-318 0,0 0-894 0</inkml:trace>
  <inkml:trace contextRef="#ctx0" brushRef="#br0" timeOffset="35332.2918">2881 471 1067 0,'0'-2'254'15,"0"1"-41"-15,-2 0-98 0,2 0-65 0,-1 0-80 16,1 1-98-16,1 0 1 0,1 2 11 16,0 2 42-16,2 1 76 0,0 2-2 0,3 2-49 15,1 3-190-15,3 0-350 0,1 3 241 0</inkml:trace>
  <inkml:trace contextRef="#ctx0" brushRef="#br0" timeOffset="35902.5812">3391 705 1426 0,'1'2'-4'0,"-1"-1"4"0,0 1 21 0,0 3 61 16,0-1 53-16,2 1 14 0,-2 3 5 0,0 1-17 15,0 1-16-15,1 4-22 16,-1 0-20-16,1 3-24 0,-1 3-11 0,1 1-4 0,0 21-21 0,-1-3 2 15,2-6-5-15,-2-6-9 0,1-9 10 16,3 2-6-16,-2-4 1 0,0-7-3 0,1 1-1 16,0-7 1-16,-2-2 3 0,0 1 8 15,0-2 6-15,-1 0 8 0,1 0 11 0,2-4 2 16,5-1 1-16,-1-3-11 0,2-2-11 0,2-3-10 16,2-1-6-16,0-4 1 0,3 0-3 0,-9 8 10 15,3-5-6-15,-3 3 6 0,4-5-3 16,-1 1-12-16,4-2 5 0,-3 3-3 0,0-1 7 15,0 2 5-15,-1 3-2 0,-2 4-5 16,-3 1-6-16,2 1-8 0,-3 4-2 0,0 2 5 0,-1 4 2 16,3 0-1-16,-2 3 5 0,4 3-5 0,-2 2 5 15,8 18-7-15,-1 1-5 0,-3-4 2 16,0-8-5-16,-1-6 13 0,-1-1-1 0,2-2 4 16,-1 0 2-16,3-4-1 0,-1 1 8 0,4-2 1 15,0-2 4-15,4-2 6 0,-2-1-1 0,2-3 3 16,3-1-4-16,-1-6 1 0,4 0-2 0,-2-1 1 15,-1-2 2-15,-1-4-6 0,-1 4 5 16,-11 3-1-16,4-3 0 0,-2 2 0 0,0-3-8 16,0 2 1-16,1-4-3 0,-3 2 3 15,1 0 4-15,-4 1-8 0,-1 2 5 0,-2 0-4 16,-2 2 3-16,-1 1-6 0,0 3-8 0,-2 1 5 16,0-1-17-16,1 1 11 0,-1 2-4 0,-1 0-14 15,2 1 4-15,1 0-17 0,-2 0-3 16,0 1-15-16,-1 2-35 0,1 0-42 0,-2 2-84 0,-1 1-161 15,0 1-506-15,-3 5-785 0</inkml:trace>
  <inkml:trace contextRef="#ctx0" brushRef="#br0" timeOffset="36459.4329">1813 1570 651 0,'-12'3'266'0,"-5"2"-6"15,-1-2 0-15,6 1 11 0,7-3 7 16,0 0-34-16,4 0-61 0,1-1-50 0,0 0-41 16,1 1-24-16,1-1-18 0,-2 0-12 0,2 0-9 15,-1-1-8-15,0 1-3 0,0 0 1 0,1 1 6 16,4-1 4-16,-1 2 13 0,5-4 2 0,5 2 0 16,0-1 0-16,5-2-8 0,6 1-3 15,-1-1-4-15,6-2-3 0,2-1-5 0,3 0-3 16,2-1 3-16,6 0-2 0,1-2 0 0,6-1-3 15,3-1-3-15,-3 1-3 0,1-2 1 16,0 3 0-16,-1-1 1 0,6-2 0 0,-2 1-5 16,6-2 0-16,-2 1 0 0,0 2 1 0,0-1-1 15,2-2 1-15,2 2-3 0,-4-1-2 16,2-1-1-16,-6 2 1 0,-3 0 0 0,-3 0-1 16,-5 4 2-16,1-1-3 0,-7-1 2 0,-3 3 0 15,-4 0 1-15,-9 3 1 0,-2-2-3 0,-6 4 0 16,-5-1 0-16,-4 0 3 0,-4 1 3 15,2 1 0-15,-3 1-1 0,0-2-6 0,-3 2 0 16,3 1 4-16,-1-2-3 0,-2 1-3 0,2-1-13 0,0 0-26 16,-1-1-27-16,-2 3-32 0,-5 3-51 15,-7 0-90-15,-6 4-226 0,1 2-612 16,-7-1-307-16</inkml:trace>
  <inkml:trace contextRef="#ctx0" brushRef="#br0" timeOffset="36963.7031">1834 1723 750 0,'-5'1'205'0,"-2"0"21"16,-1-1 1-16,7 1 8 0,1 0-8 15,0 0-54-15,1-1-54 0,-1 0-37 0,0 0-26 16,1 0-19-16,1 0-12 0,0 0 6 0,1 2 11 16,-1 0 15-16,4 0 16 0,2-1 3 0,4 1-2 15,3 1-3-15,2-3-6 0,4-1-7 0,5-3-7 16,3 0-6-16,6 0-8 0,-1-2-1 16,6 0-2-16,5-1-6 0,2-1-2 0,4-3-7 15,2 2-3-15,1 1-1 0,1-2 0 0,4 1 1 16,1-3-3-16,2 1 1 0,1-4-3 0,1 4-1 15,2-2 2-15,0 0 0 0,3-1 4 0,0 0-4 16,-1-1-4-16,-3 3 2 0,2 1-1 16,-6 1 2-16,-4-2 1 0,-4 2-4 0,-6 1-6 15,-6 1 2-15,-5 2 3 0,-8 2 1 0,-9 0 8 16,-4 0-4-16,-6 1 2 0,-6 3 3 0,-2 0-4 16,-1 0 5-16,0 0 0 0,0 0-1 15,0 0-3-15,0 0-2 0,-1 0-1 0,0 2 0 16,0-2 4-16,1 0-6 0,-1 0-5 0,1 1-3 15,0-2-6-15,-2 2 1 0,2-1 5 16,-1 0-4-16,1 0-3 0,0 0-2 0,0 0-11 16,0 0-16-16,0 0-19 0,-3 2-36 0,2 1-65 15,-2 4-133-15,-3 0-488 0,2 2-926 16</inkml:trace>
  <inkml:trace contextRef="#ctx0" brushRef="#br0" timeOffset="37628.3594">3722 2203 327 0,'1'1'499'0,"-1"-1"-103"0,0 0-9 0,0 1 1 15,0 0-53-15,0 0-95 0,0 1-64 16,0-2-52-16,0 1-31 0,0-1-20 0,0 0-17 16,0 0-8-16,0 0-9 0,0 2-2 0,0-2-3 15,2 0-3-15,-2 1-2 0,0-1-3 16,1 0-1-16,-1 2-1 0,0-2 3 0,1 0 1 15,0 0 1-15,-1 0-3 0,2-2-5 16,-1 2-3-16,-1 0-5 0,2 0 0 0,4-1 1 16,5-1-4-16,4-1 1 0,6 2-6 0,4-1-2 15,1 0 0-15,1-1-4 0,1 2 6 0,2-3-3 16,-1 1 0-16,0-1 1 0,1 1-2 0,0 1 4 16,0-2 0-16,0 1-1 0,1 1 0 15,-1-1-3-15,-4-1 2 0,0 2 0 0,-5-2 1 16,-1 2-2-16,-1-1-2 0,-4 0-2 0,-2 2 2 15,-5 0 3-15,-3 0 0 0,0 1 2 0,-3-1 0 16,-1 1-2-16,-2 1 2 0,1-1-3 0,0-1 1 16,0 1-1-16,-1 0-1 0,1 1 3 15,-1 0-5-15,-1-1 2 0,2 0-1 0,-2 0-6 16,2-1 0-16,0 1-14 0,-1 0-19 0,1 0-28 16,-2 1-17-16,-1 1-28 0,-2 2-37 0,-5 3-59 15,-1 2-130-15,-2-1-304 0,-4 0-426 16,0 3 123-16</inkml:trace>
  <inkml:trace contextRef="#ctx0" brushRef="#br0" timeOffset="37957.0489">3733 2513 508 0,'-2'0'764'0,"-1"1"-388"15,2 1-115-15,1-2-7 0,1 0-8 0,1 0-24 16,-1 0-49-16,0 0-58 0,0 0-30 15,1 0-25-15,2 0-15 0,1-2-8 0,3 1-4 16,2-2-5-16,4 1 0 0,-3 1-2 0,3 0-6 16,2-3 1-16,0 1-3 0,4-1-4 0,1 0 2 15,3 1-6-15,0 1-1 0,2-1 0 16,2 1-3-16,2 1-3 0,1-1 3 0,0 2 0 16,1-3 1-16,2 1 0 0,1 0-1 0,1 0-2 15,-2-1 1-15,-4 0-2 0,0 0 0 16,-5 2 0-16,-3-2-4 0,-2 1 5 0,-5-1-1 15,-3 1 5-15,-5 1-1 0,-2 1 2 0,-4 0 6 16,0 0 0-16,-2-2 5 0,1 2-6 0,-1 0-1 16,1 0-1-16,0 0-8 0,0 0-2 0,-2 0-22 15,0 0-42-15,-1-1-79 0,2 0-288 16,0 1-1153-16</inkml:trace>
  <inkml:trace contextRef="#ctx0" brushRef="#br0" timeOffset="42981.9928">6717 1873 1 0,'3'-3'0'0,"-2"-2"0"16,0 0 0-16,1 2 59 0,-1-1 238 0,-1 0-36 15,2 1-27-15,-2-1-26 0,0 2-21 0,0 0-20 16,0 1-18-16,-2-2-19 0,2 3-19 16,-1-2-13-16,0 1-8 0,0 1-2 0,1 0-10 15,-2-1-11-15,1-1-5 0,-3 1-7 0,3 0-4 16,0-2 0-16,0 2-10 0,-1-1-5 16,-1 1-2-16,0-1-3 0,1 0 3 0,1 0 0 15,-4-1-5-15,2 1-3 0,1 0-5 0,-5 1-1 16,5-1-4-16,-5 1 2 0,4 0-5 0,-6 0-4 15,4 1-2-15,-2-1-2 0,-2 1 3 16,-1 0 4-16,3 0-1 0,-4 0 0 0,0 1-3 16,-1 0-1-16,1 1 0 0,0 0 3 0,0 0-1 15,0-1-1-15,0 3-1 0,-1-2-5 16,1 0 1-16,2 3 1 0,1-1 0 0,-1 1 0 16,-2-3 0-16,1 5-3 0,0 2 3 0,-3 0-1 15,-1 3 1-15,2 2 0 0,0-2-1 16,-5 2-2-16,6 0 4 0,0 0 1 0,-2 0 0 15,-1 2 4-15,3 0-4 0,-1 0-2 0,1 4 2 16,-1-2-3-16,0 2 3 0,2-1 0 0,-1 0-3 16,3 0-1-16,0-1 0 0,-1 2 1 0,3-3 3 15,-1-2-1-15,0 3 1 0,1-1-4 0,1-1 0 16,2 1 1-16,-2-2-2 0,3-2 3 16,2-2-1-16,0 0 0 0,0 0 1 0,1-1 1 15,0-1 2-15,2 2 2 0,1-5 0 0,0 3 2 16,3-1 2-16,-2 1 2 0,2-1 5 15,2 0 3-15,1-3 2 0,1 1 0 0,6 1-1 16,-4-2 0-16,7 0-4 0,-2 0-2 0,3-2 1 16,1 1-3-16,-2-3 3 0,8-2-2 0,-1 0-3 15,-1-4 0-15,4 0-3 0,-2-1-1 16,-4 1-3-16,3-2-2 0,-6 4 1 0,0-1 0 16,-1 0 0-16,-5 0-1 0,1 0-2 0,-4 1 0 15,-2 1 0-15,0 0 3 0,-3-1 1 0,-4 2 3 16,-2 1-2-16,-1-1 0 0,0 1 2 15,0 1-3-15,0-1-1 0,-1 0-1 0,1 0-3 0,0 0-2 16,0 1 1-16,0-1 0 0,0 0 1 16,0-1 1-16,0 1-1 0,0 0 0 0,0-1-1 15,0 2 0-15,0-1-1 0,0-1-2 0,0 1-16 16,0-1-30-16,0 0-48 0,1-1-75 0,1-1-146 16,5-1-506-16,2-1-852 0</inkml:trace>
  <inkml:trace contextRef="#ctx0" brushRef="#br0" timeOffset="43561.0122">7094 2217 1733 0,'1'1'311'0,"-1"-1"-208"0,1 2-74 16,-1-1 16-16,-1 3 35 0,0-1 22 15,-2 4 14-15,1 2-15 0,1 3-17 0,0 2-13 0,-1-1-8 16,-3 5-6-16,3-1-10 0,-3 2-7 16,-1 0-4-16,-2 2-9 0,4 2-6 0,-3 0-5 15,1 2-3-15,-1-1-3 0,-1-2 1 0,1-2 2 16,4-4-2-16,-2-5 2 0,1-1-4 16,1-1-1-16,1-3-1 0,-2-1-1 0,3 0 4 15,-1-3-1-15,2 1 3 0,0-2 2 0,-1-1 6 16,1 0 10-16,0 0 8 0,0-1 11 15,0 0-6-15,0-1-7 0,-1-2-11 0,0-4-14 16,-1-2-3-16,2-2-5 0,0-5-2 0,0-1 0 16,4-4-5-16,-2-2 3 0,5 0-3 0,1-3 3 15,0 2 0-15,5 0-1 0,-1 1 2 0,0 0-3 16,1 0 4-16,1 3-2 0,-3-2 2 0,1 3-1 16,0 3-1-16,0 1 3 0,2 0-1 15,-3 3 4-15,0 4-2 0,-2 0 1 0,-4 4-1 16,2 1 1-16,-3 2 1 0,3 0-3 0,-6 2-1 15,5 2-2-15,-3 1-2 0,0 1 1 0,5 3 2 16,-1 0 0-16,-2 2 0 16,4 3-2-16,-1 0 3 0,0 4-4 0,-3-1 5 0,3 1 0 15,-4 3-2-15,4-2 3 0,0 2-3 0,-5 2 2 16,4 0 0-16,-5-1-1 0,4 3 1 0,-4-3-3 16,0 1 4-16,-1 1-4 0,1-1 4 0,-2-3-1 15,-2 0 0-15,1 2 6 0,0-4-6 16,1 0 1-16,-2-2-2 0,1-1-7 0,0-5 6 15,-2 1-2-15,3 0-2 0,-1-1-5 0,1 0-15 16,0 0-19-16,0-3-38 0,-1-1-36 0,0 0-62 16,-1-3-107-16,-1-1-254 0,0-1-714 15</inkml:trace>
  <inkml:trace contextRef="#ctx0" brushRef="#br0" timeOffset="43997.1408">7109 2375 422 0,'-3'-2'573'16,"-5"0"-196"-16,4 0-72 0,-2 0-35 0,5 1-42 16,0 1-51-16,0 0-47 0,1 0-46 0,0 1-36 15,1-1-23-15,0 0-12 0,-1 0 5 16,1 0 5-16,-1 2 1 0,0-2 0 0,1 0 5 15,1 1 5-15,3-1 7 0,0 1 9 16,1 0-5-16,3 0-5 0,-2 1-3 0,5 0-8 16,0-2 2-16,2 0-5 0,2-1-3 0,-1 0-5 15,3-1-3-15,3 0-2 0,-2 0 0 16,1-2-1-16,1 2-4 0,-3-2-1 0,-2 0-1 0,1 1-3 16,-4 0 5-16,3-1-3 0,-4 3 0 0,-2-3 2 15,-1 2-3-15,1-1 1 0,-6 0 1 16,1 2 2-16,-3 0-2 0,0 1 1 0,-2 0 3 15,0 1-5-15,0-2 9 0,0 1-1 0,-1 0 1 16,1 0 6-16,0 0-3 0,0 0 1 16,-1 0-2-16,1 0-2 0,0 0-5 0,0 0-2 15,0 0 1-15,0 0-6 0,0 0 6 0,0 0-2 16,0-2-6-16,0 1 5 0,0 0-9 0,0 0-1 16,1 0-7-16,-1 1-25 0,0-1-51 15,-1 1-86-15,2 0-169 0,-1 2-638 0,0 0-681 16</inkml:trace>
  <inkml:trace contextRef="#ctx0" brushRef="#br0" timeOffset="71697.4956">5298 1835 1 0,'0'-3'0'15,"0"-2"0"-15,0-2 280 0,-2 0 163 16,2 1-62-16,-1 1-97 0,-2 1-67 0,1-2-64 15,2 2-36-15,0-1-6 0,0 2-11 0,0 0-5 16,0 1-8-16,0 0-16 0,0-1-6 0,0 2-7 16,0-1-6-16,0 2-6 0,2 0-4 15,-2 0-10-15,0 1-10 0,0-2-8 0,-2 2-7 16,2-1-3-16,0 0-3 0,0 0-1 16,0 1-1-16,0-1-4 0,0 0-2 0,0 1 0 15,-1 2 2-15,0-1 4 0,-2 3 3 0,-1 0 0 16,2 2-2-16,-3 3 2 0,0 1 0 0,1-1 1 15,-1 2 3-15,1 2-2 0,-2 2 1 0,0 2 1 16,1-2 1-16,0 4 2 0,0-1-1 16,0 0 2-16,-1 4-5 0,2-1 1 0,-1-1-1 15,-1 2-2-15,2 0 3 0,3 2-2 0,-2-5 1 16,3 2 1-16,0-3-1 0,0-2 1 16,3-4-1-16,-2 1 2 0,4-1-2 0,0 1 1 0,1-4 3 15,0 3 1-15,2-4 6 0,0-1 3 16,0-2 3-16,5 0 6 0,-2-2-1 15,0 1 0-15,5-4-3 0,-3 0-2 0,0-1-4 0,1-1-1 16,0 0-2-16,-4-3-2 0,0 1 7 16,1-1 0-16,-2-2 1 0,-2 0 6 0,0-3-9 15,2-1-5-15,0-2-2 0,0 0-5 0,-1-2-1 16,-2 3 1-16,1-1 0 0,-4 2-1 0,2 0 1 16,-2 1 1-16,2 0-3 0,-2 1 2 0,-1 2-3 15,-1 1 4-15,0-1-1 0,1 0-1 16,-1 1 2-16,0 4-4 0,-1-2 4 0,0 3-3 15,0 0-2-15,0 0 1 0,0 1-6 0,0-2-1 16,0 2-10-16,0 1-11 0,0 1 3 16,-1 2 1-16,2 5 10 0,-1-1 11 0,2 1-1 15,-2 2 1-15,0 1 1 0,-3-2 1 0,2 3 1 16,-1-3 2-16,0 5-3 0,1-3 1 16,-2 1-1-16,-1 1-1 0,2-3 2 0,1 1-2 15,-3-1 0-15,1-1 0 0,2 0-1 0,1-2 1 16,-1 2-1-16,2-4 3 0,-1 2-3 0,1-2 2 15,1 1 0-15,-1-1-6 0,3-1 4 16,-4 0-1-16,2 1-9 0,3 1-14 0,-2 0-39 0,-2-1-58 16,3 0-73-16,-2-3-130 0,2 0-272 15,-2-2-482-15,5 0 270 0</inkml:trace>
  <inkml:trace contextRef="#ctx0" brushRef="#br0" timeOffset="72094.7914">5716 2171 95 0,'-4'-2'651'15,"3"-3"-138"-15,-2 1-106 0,2 2-78 0,0 1-76 16,1 2-97-16,0-1-65 0,0 1-64 0,0 0-46 16,0 2 3-16,-2 3 5 0,-3-1 13 15,1 4 20-15,-4 3-5 0,1-1-6 0,2 2-4 16,-2-1 2-16,4 1-5 0,0-1 7 0,2-1 0 15,1 2 2-15,0-3 6 0,1-1-1 0,2 1 1 16,0-1 3-16,4-2 2 0,-2-1 0 0,1 0 2 16,0-3 4-16,0 1-3 0,2-3 7 0,-2-1 0 15,3 0-1-15,-2 0 5 0,1-2-7 0,2-2-3 16,-3-2-2-16,2 1-6 0,-2 0-3 16,2-3-2-16,-3 0 1 0,-2 2-2 15,1-2 3-15,-1 0-2 0,-2 1-3 0,-1-2 2 16,1-1-7-16,-4 2-1 0,1 0 0 0,-1 0-4 15,0 0 2-15,-3 1-2 0,2-1-1 0,-2 1-6 16,1 3 4-16,-2-2-1 0,1 2-2 0,3 0 3 16,-3 1-8-16,3 2-3 0,0 0-10 15,1 1-25-15,-1 0-13 0,2 1-28 0,-3 1-40 16,2 2-58-16,0 2-121 0,0 0-223 0,2-1-367 16,0 2 13-16</inkml:trace>
  <inkml:trace contextRef="#ctx0" brushRef="#br0" timeOffset="72605.2109">5943 2185 1 0,'-1'-2'107'0,"0"1"426"0,0-1-97 15,0-1-70-15,-2 2-70 0,0 1-71 0,2 0-67 16,0 0-55-16,0 0-37 0,1 0-32 0,0 1-10 15,-3-1-9-15,-2 1-4 0,3 1 2 16,0 0-6-16,-1 1 0 0,0 1 0 0,0 1-4 16,2-1 1-16,-2 1 2 0,0 1-1 15,1 0 2-15,1 3 1 0,-1-2 1 0,0-1-1 16,1 2 1-16,1 0-4 0,0-1-1 0,0 3 3 16,1-2-3-16,1-1 3 0,-2-1 1 0,3 1 1 15,-3-4 2-15,2 1 0 0,1 1 3 16,0-2 0-16,-2 2 7 0,1-3 0 0,2 1 1 0,0-2 4 15,1 1-2-15,1-1 8 0,2-1 0 16,-4 0 1-16,4-1-2 0,0 0-5 0,2 0-4 16,-2-2-1-16,-1 1-2 0,1-2-1 0,0 1 1 15,-5-2-1-15,4 1-3 0,-3-1 4 16,1 2-1-16,-1-2-2 0,-3 0 3 0,2 0-1 16,0 1-1-16,-2-3-1 0,0 2-1 15,-1-3-4-15,0 1 0 0,-1 1 0 0,-2-2-4 0,2 1 6 16,-3 2-4-16,2-3-1 0,-2 0 3 15,0 4-4-15,-1-3 0 0,1 2 0 0,1-1-3 16,-1 2-1-16,-1 0-1 0,0 1 0 0,1 1-3 16,2 0 2-16,-3-2 0 0,1 3-4 15,1-1 1-15,-2 2-6 0,3 0-1 0,1 0-7 0,-2 2-10 16,-2-1-17-16,2 3-43 0,-4-1-71 16,3 0-144-16,-2 4-396 0,3 3-883 0</inkml:trace>
  <inkml:trace contextRef="#ctx0" brushRef="#br0" timeOffset="73417.0813">7813 2348 1 0,'0'-2'0'15,"-1"0"385"-15,1-2 86 0,-1 1-81 0,0-1-81 0,1 3-60 16,1 0-54-16,-1 0-44 0,1 1-20 0,0 0-18 16,-1-2-13-16,3 2-8 0,-3-1-14 15,0 1-11-15,0 0-15 0,0 0-15 0,0 0-13 16,0 1-9-16,-3-1-5 0,6 0-3 0,-3 0-4 15,0 2 0-15,0-2-3 0,0 0 0 16,0 0 1-16,1 0 3 0,-1 0 0 0,0 0 3 16,0 0-1-16,0 0 1 0,1 0 6 0,-1 0 4 15,1 0 9-15,0 1 9 0,4-1 0 0,0 0 1 16,5 0-7-16,1 0-4 0,0 0-1 0,6-1-2 16,-3 1-3-16,5 0-7 0,3-2-1 15,3 2-2-15,-1 0-1 0,5-1 1 0,-2 1-3 16,-1 0-1-16,3 1-1 0,-2-1 0 15,-3 0 1-15,4 0 0 0,-5 0 0 0,4 0-3 16,-3 0 2-16,-1 0-1 0,0 0 3 0,-6-1 0 16,0 1-3-16,-3 0 1 0,-1-1-3 15,-7 0 1-15,2 0 4 0,-6 1 1 0,2-1 2 16,-4 2 3-16,0-1 3 0,0-1 2 0,0 2 1 0,-3-2 2 16,3 1-5-16,0 0-2 0,0 0-3 15,0-2-1-15,0 2 0 0,-1 0-1 0,1 0-1 16,0 0-7-16,0-1-6 0,-1-1-12 15,0-1-19-15,-1 0-23 0,-5 0-49 0,5-1-77 0,-4 2-151 16,2-2-381-16,-3 3-880 0</inkml:trace>
  <inkml:trace contextRef="#ctx0" brushRef="#br0" timeOffset="73815.8317">8086 2107 572 0,'-3'-8'806'0,"1"-1"-347"16,-3 1-144-16,4 3-75 0,1 3-39 15,0 1-47-15,0 1-56 0,0 1-42 16,1-1-31-16,-1 1-30 0,0 0-17 0,0 2 1 16,0 4 5-16,3 4 10 0,-2 1 14 0,0 4 2 15,1 0-1-15,1 2 3 0,1 3 0 16,-2 1 4-16,0 2 4 0,-2 1-3 0,0 3 5 0,0 1-3 15,-1 2-6-15,-1-1 3 0,-2-1-4 0,0-2-1 16,4-1 2-16,-2-3-1 0,0-2-2 0,-1-1 1 16,2-4-2-16,0-2 0 0,1 0 1 15,-1 0-2-15,0-6-1 0,1 2-3 0,0-2 1 16,-1-2 1-16,1-2 3 0,0 0-2 0,0-2-1 16,0-1 3-16,0 1 1 0,1-2 3 0,-1 2 4 15,0-4 6-15,0 2 2 0,-1 0 6 16,2-2 1-16,-1 2 0 0,0 0 1 0,0-1-5 15,0 1-8-15,1-2-7 0,-1 0-11 16,0-2-11-16,0 1-13 0,0 0-27 0,0 1-42 16,-1 1-78-16,0-2-163 0,0 3-223 0,1 2-526 15,-4-1-77-15</inkml:trace>
  <inkml:trace contextRef="#ctx0" brushRef="#br0" timeOffset="74605.9186">9375 2057 1 0,'-1'-4'115'0,"-1"-4"390"16,0 0-70-16,0 1-54 0,0 0-65 0,0 4-56 15,2 0-57-15,-1 2-52 0,1 0-43 0,-1 1-46 16,1 1-35-16,0-1-23 0,0 1-12 0,0 1-12 16,-1-1-15-16,1 0 5 0,-5 5 17 15,1 0 17-15,-4 3 22 0,1 2 0 0,1-1-11 16,-1 1-2-16,1-1 2 0,-1 4 3 0,0-5 3 16,3 4 3-16,-2-2-2 0,3 2-1 15,-1-1-5-15,0 2-4 0,3-3 3 0,1 2 4 16,0-1 6-16,2 0 5 0,5-2 3 0,-3 1 6 15,4 0 0-15,1-1 2 0,3 1-2 16,-1-1-9-16,4-1-4 0,-1 2-6 0,-2 0-5 0,4 0-4 16,-3-1-3-16,1 2-3 0,-1-4-3 15,0 5 1-15,-3-2-2 0,0 0-1 0,0 0 3 16,-3-1-1-16,-1-2 0 0,1 0 0 16,-5 1-2-16,4 0 2 0,-4-1 1 0,-1-2-1 15,-1 1 0-15,1 0-1 0,-2 0 0 0,1 0 2 0,-1-1 5 16,-1-2 2-16,-4 2 5 15,3-1 3-15,-5-2 2 0,0 1 4 0,-1-1-1 0,-1 0-3 16,-3-1-3-16,-2 2-4 0,-1-3 0 0,2 0-3 16,-3-2-1-16,1 0-3 0,1-4-5 15,-1 2-3-15,3-1-13 0,-1-1-20 0,1-1-31 16,5-3-48-16,0-1-76 0,1-2-181 0,6 0-556 16,0-3-666-16</inkml:trace>
  <inkml:trace contextRef="#ctx0" brushRef="#br0" timeOffset="74913.7277">9250 2052 778 0,'1'-3'523'16,"0"-4"-130"-16,6 3-180 0,-3 1-39 0,5-2-6 15,-1-2-18-15,2 3-38 0,1 0-38 0,3 1-26 16,5 0-5-16,1 1-3 0,1-2 2 15,5 3-5-15,-2-3-6 0,5 2-3 0,-3 1-7 16,4 0-3-16,-1-1-4 0,1 0-5 0,-1 1 0 16,-2 0-4-16,-6 1-1 0,-1 1 0 0,-4-1 0 15,1 1-1-15,-7-1 1 0,1 0 0 16,-4 0 4-16,-3 0 6 0,1-1 5 0,-2 0 8 16,-3 1 5-16,0-1-1 0,0 1-6 0,0 0-10 15,0-2-11-15,0 1-8 0,1 1-11 16,-1-1-13-16,0 1-47 0,0 0-81 0,0-1-106 0,4 0-185 15,3 1-396-15,3 1-454 0</inkml:trace>
  <inkml:trace contextRef="#ctx0" brushRef="#br0" timeOffset="75267.8216">9939 2076 1 0,'0'2'0'0,"0"1"0"0,-2 1 198 16,0 2 302-16,1 2-92 0,-2-1-107 0,0 2-67 15,-1 2-38-15,1-1-21 0,-1 4-23 16,0 1-18-16,-2 1-23 0,1 2-28 0,1 1-16 16,-1-2-20-16,4 1-14 0,0-1-3 0,2 0-4 15,3-3 7-15,3-1 4 0,2 0 2 16,1 0-1-16,2-3-4 0,1 0-3 0,5 0-4 16,1-3 3-16,2-1-1 0,-1-2-4 0,1-2-3 15,1 0-3-15,-5-4 1 0,1-1 1 0,-2-3 2 16,-3-1 1-16,-3 0-6 0,-1-1 1 15,-3-1-4-15,3 0 0 0,-3-3-1 0,-2 3 0 16,-3-3-2-16,2 3-2 0,-6-1 1 0,2-1-4 16,-3 0-1-16,-2-2 1 15,-3 3-4-15,2-2-1 0,-4 2-1 0,1-1-4 16,-4 3 1-16,1-1-1 0,-4 0-2 0,1 3 0 0,3 1 0 16,0 2-2-16,2 2-3 0,2-3-6 0,1 5-14 15,5 2-16-15,-1-1-26 0,1 2-50 0,2 1-53 16,2 2-85-16,5 1-108 0,3 0-303 15,7-1-441-15</inkml:trace>
  <inkml:trace contextRef="#ctx0" brushRef="#br0" timeOffset="75633.6152">10516 2196 442 0,'3'-1'734'15,"-6"1"-228"-15,2 0-136 0,0 1-106 0,-1 1-80 16,2-2-63-16,-1 0-51 0,1 1-37 15,-3 1-16-15,-4 2-7 0,-5 1 8 0,-3 4 1 16,2 0-1-16,-3 0 2 0,3 4-4 0,1 2-2 16,0 0 1-16,2 4-6 0,0 1 1 0,3 1-5 15,5-1 3-15,3-2-2 0,3 0 6 16,5-2 6-16,3-3 1 0,3 0 9 0,2-3-6 16,-1 1 2-16,3-6-3 0,1-2-2 0,2-3 3 15,-3-1-1-15,2-1 1 0,-2-3 0 0,2-3-2 16,-4 0 1-16,-1-2-4 0,-1-2 3 15,-3 1-7-15,-1-1 1 0,2 0-1 0,-4-2-5 16,-2 1 7-16,-2-1-2 0,1 0 1 0,-5-2-2 16,1 0-2-16,-4 0-1 0,0 2-1 0,-5 0 3 15,1 1-6-15,-3 1-4 0,-1 0-2 0,-5 0-9 16,1 4 8-16,-5-1-3 0,-1 3 0 0,3 1 2 16,-3 2-4-16,4 1-4 0,-2 3-13 15,6 1-21-15,0 4-58 0,3 3-100 0,1 2-253 16,5 2-696-16,4-1-203 0</inkml:trace>
  <inkml:trace contextRef="#ctx0" brushRef="#br0" timeOffset="76149.3644">11602 2013 1 0,'4'-7'0'16,"1"-3"509"-16,1-3-40 0,-2 1-46 0,-2 4-64 15,0 0-72-15,-2 1-62 0,0 1-54 0,-2 0-39 16,0 1-26-16,0 1-22 0,-1 0-18 16,-2 2-20-16,0 0-17 0,-3-1-12 0,-3 4-11 15,-1 1-1-15,-7 2 2 0,-1 5 0 0,-6 1 8 16,-3 3 5-16,-2 5 4 0,-1 1 6 0,-4 5 0 15,-3 5 3-15,-2 2-1 0,3 0-2 16,-1-1-8-16,8-2-5 0,7-2-5 0,5-2-6 16,8-3 3-16,5-1-1 0,1 0 5 0,5-5 2 15,2 0 5-15,5 0 7 0,-1-3 3 0,2 1 5 16,7-1-4-16,4-1-3 0,5-2-2 16,3 1-8-16,6-3-1 0,3 0-6 0,-3 0-5 15,5-6-5-15,-2 5-10 0,-2-3-17 0,1-2-30 16,2 3-35-16,-5-3-48 0,2-2-80 0,-3 0-169 15,-3-3-572-15,-4-1-649 0</inkml:trace>
  <inkml:trace contextRef="#ctx0" brushRef="#br0" timeOffset="76864.7054">11832 2280 940 0,'2'-2'671'0,"-4"1"-263"16,2 0-98-16,0 1-78 0,0 0-65 0,0 1-68 15,0 0-50-15,0 1-34 0,0-2-18 16,0 2 1-16,0 5 6 0,-1 0 11 0,0 3 10 16,0 4 5-16,-1 1 5 0,1 2 0 0,-1 4 1 15,0 0-6-15,0 3-3 0,-2 2-4 0,-2 0-2 16,2 2-2-16,2-3-5 0,-1 0-3 0,1-5-2 16,1-1-1-16,-1-1 0 0,1-4-3 0,1-2-5 15,0-2 1-15,0 0 2 0,0-2 2 0,0-4 2 16,-1 1 1-16,1-4 2 0,0-1 11 15,0-3 9-15,0 3 15 0,0-2 10 0,0 2 4 16,0-2-14-16,-3-3-11 0,1-3-15 16,-1-4-14-16,1-2 2 0,-3-4-4 0,1-4-2 15,2 1 0-15,0-4-3 0,1 1 1 0,1-1 1 16,3 0-3-16,-2 1 4 0,1-1-3 16,4 0 2-16,-3 2 0 0,3 0-1 0,-1-2 1 15,3 2-2-15,2 1-2 0,0-1 0 0,1 3-1 16,4 0 1-16,0 3-1 0,0 0 1 0,0 3-1 15,2 2-2-15,-2-1 2 0,4 3-1 0,-6 3 2 16,4 0-1-16,-4 4-4 0,-2 0-4 16,-1 5-4-16,-2-1-1 0,2 4-1 0,0 5 2 15,-3 0 5-15,0 3 3 0,0 2 4 0,-3 0 2 16,-3 5 4-16,-1 0-2 0,-3-2 0 0,0 2 0 16,-5 0-1-16,1-2 3 0,-1-2 0 15,-3 2 0-15,1-1 0 0,1-3-1 0,-2-1 0 16,1-2 0-16,3-1 1 0,-1-2 0 0,6-3-2 15,-3-1 1-15,4-2-1 0,1-1 1 16,0-1 3-16,1 0 4 0,0 0 4 0,2-1 1 16,-1-1-1-16,7-1-3 0,2-2-4 0,8 2-3 0,3-1-1 15,2 3 0-15,1-1-1 0,-4 1 0 16,0 1 1-16,-3 0-2 0,-1 1 1 0,-3 2-3 16,-4 2-4-16,1 1 2 0,-1 4-1 0,0 0 4 15,-2 4 0-15,0 1 2 0,-2 0 0 16,0 3 0-16,-3 0 3 0,-1 1 2 0,-5-1-4 15,0-1 0-15,-6 3 2 0,1-1-5 0,-6-2 6 16,-1-2 3-16,0-1 0 0,-1-3 3 16,-5-1-1-16,2-1 1 0,-2-2 1 0,-1-2 5 15,-2-3-4-15,1 2-1 0,0-3-1 0,3-2-9 16,0 0 7-16,-1-3 1 0,2 1-1 0,5 0 2 16,1-1-10-16,3 0-25 0,3 0-70 15,2-2-301-15,3 2-1313 0</inkml:trace>
  <inkml:trace contextRef="#ctx0" brushRef="#br0" timeOffset="80016.3297">7012 2980 1 0,'0'0'0'0,"0"-2"0"16,-2 1 0-16,1-1 0 0,1 1 0 0,-1 1 0 15,1-1 0-15,-1 0 0 0,1 0 0 0,0 1 0 16,0-1 0-16,0 1 0 0,0 0 0 0,0-1 51 15,0 2 97-15,0-1-19 0,0 0-33 16,0 1-31-16,0-1-15 0,0 0 2 0,0 0 8 16,0 0 5-16,0 0 8 0,0 1 6 0,0-1 16 15,0 0 10-15,0 0 7 0,0 1-2 0,0-1-10 16,0 1-12-16,0-1-11 0,0 0-17 16,0 1-16-16,0-1-15 0,0 0-14 0,0 2-9 15,0-2-4-15,0-2-6 0,0 4-6 0,0-2-2 16,0 0-1-16,0 1 9 0,0 1 8 0,0 0 6 15,0 0 2-15,0 1-2 0,0-1-5 16,0-1 0-16,0 2 0 0,0-1-3 0,0 1 3 16,0-3 2-16,0 3 1 0,1 1 2 0,-1-3 0 15,0 2 2-15,0-1 2 0,0 0 1 16,0 1 2-16,0-1 0 0,0 0-6 0,0 1 0 16,1 1-4-16,-1 0-1 0,1-2 1 0,1 3-1 15,0-1-1-15,-2 0-1 0,1 2-1 0,0-1 0 16,0-1-1-16,-1 1 1 0,0-1-1 0,1 1-3 15,0 0 4-15,0-2-1 0,2 2 2 16,-2-2 1-16,-1 1-3 0,1 0 0 0,0-2 0 16,-1 2 1-16,1-2 0 0,0 1 0 15,-1 0-1-15,1 1-5 0,0 0 4 0,2 0 1 16,-2-1 0-16,0 1 4 0,0 1-3 0,1-1 1 16,-2 1-1-16,2 0 1 0,0 2 2 0,1-1 1 15,-1 1 1-15,-1-1-1 0,0-2 1 0,0 0-1 16,1-1-2-16,1 2 2 0,-2-3-3 15,0 1-1-15,0-1 0 0,0 0-2 0,-1 0 2 16,3-1 1-16,-1 1-1 0,-1 0 1 0,0-1 3 16,0-1 3-16,2 1 9 0,-2-1 14 0,3 0 8 15,-2 0 9-15,1-1 5 0,4-2-5 16,1 0-3-16,3-2-8 0,2-6-11 0,6 1-9 16,5-5-7-16,3 1-4 0,3-2-2 0,1 0 1 15,1 2-3-15,-1-2-1 0,0 2-1 0,-3-1-2 16,0 1 2-16,-5 2 4 0,-1 1 0 15,-2 2 1-15,-2 1 0 0,-4 0-2 0,-3 2-1 16,-2 1 4-16,-2 2-4 0,-4 1-1 0,3 0-1 16,-5 2-4-16,-1 0 4 0,0 0 2 15,-1 0 1-15,1 2 5 0,-1-2 0 0,1 0 3 16,-1 1 3-16,1-1 0 0,0 0-1 0,-4 0-5 16,4 0-7-16,0 1-8 0,0-1-4 0,0 0-7 15,4 0-4-15,-3 1 5 0,0 1-6 16,1 1-12-16,1 0-47 0,3 0-132 0,2 1-315 15,3-1-879-15</inkml:trace>
  <inkml:trace contextRef="#ctx0" brushRef="#br0" timeOffset="80946.3104">11882 3023 1 0,'-1'-3'0'0,"-2"1"0"0,1 0 9 0,1-2 356 15,1 3-46-15,0-1-47 0,-2-1-37 16,2 2-28-16,0-1-33 0,0 0-24 0,0 0-36 16,0 2-34-16,0 2-28 0,0 0-28 15,0-1-19-15,0 0-14 0,0-1-11 0,0 1-1 0,2 2 5 16,-2 0 8-16,0 1 14 0,1 3 1 16,0 1-1-16,2 0-1 0,-2 4 1 0,1-1 1 15,0 0 0-15,-2-2-1 0,2-2 0 0,1 0-2 16,-1-2 2-16,2 0 2 0,0-2 3 0,2-1 6 15,-3 0 12-15,4-2 15 0,0 1 10 0,3-2 5 16,4-1 1-16,5-3-10 0,2-2-10 16,4-3-8-16,5-2-13 0,2-2-5 0,-2-3-2 15,2 3-3-15,1-2 0 0,-3-1-3 0,-4 5-1 16,-1-3 2-16,-5 2-2 0,-3 2 2 0,-3 0 2 16,-4 4 5-16,-4 1 9 0,-1 3 12 0,-5 2 7 15,0 0 6-15,0 1 1 0,0-2-5 16,0 4-9-16,-1-2-11 0,-3 0-10 0,1 0-9 15,1-2-4-15,-2 2-3 0,0 0-1 0,1 0-2 16,0 0-1-16,2 0-3 0,0 0-14 0,1 0-34 16,-2 0-64-16,4 0-88 0,-1 0-180 15,3 0-473-15,3 2-290 0</inkml:trace>
  <inkml:trace contextRef="#ctx0" brushRef="#br0" timeOffset="81724.506">13130 2341 1 0,'-4'-1'0'0,"1"-1"0"0,-1-1 0 0,0 0 256 15,0 2 116-15,0-2-32 0,2 2-31 0,-3 0-37 16,2-1-36-16,1 1-37 0,1 1-26 0,1-2-25 16,-1 2-19-16,0 0-17 0,1 0-26 0,0 0-19 15,1 0-22-15,-1 0-15 16,0 0-11-16,0 0-7 0,0 0-4 0,0 2-7 0,0-2-1 16,0 0-5-16,0 1-1 0,0-1-2 0,0 0-5 15,0 1-4-15,1 0 1 0,-1 0 9 16,2 2 11-16,4 0 11 0,0 1 7 0,2-1 4 15,5 1 5-15,2-3 4 0,-1 0 3 0,6-1 6 16,4-1-3-16,4 0-6 0,5-2-7 16,3 0-8-16,2-3-4 0,-4 1-3 0,4-1-2 15,-5 0-3-15,1 1-2 0,-1-1 0 0,-9 3 0 16,3-2-1-16,-6 2 2 0,-4-1-1 0,-3 0 2 16,-4 1-1-16,-1 1 4 0,-5 2 1 15,0-3 8-15,-2 2 2 0,-1 1 4 0,-1-1-1 16,0 2-3-16,-1-1-2 0,1 0-4 0,0 0 0 15,0 0-6-15,0 0-3 0,0 0-1 0,0 1-4 16,0-2 2-16,0 1-1 0,0 0-2 0,0-1-2 16,0 3-4-16,0-2-3 0,-2 0-9 0,2 0-26 15,-1-1-27-15,-1 1-46 0,0-1-50 16,0-1-104-16,-3 1-164 0,-1 1-366 0,-2 1-673 16</inkml:trace>
  <inkml:trace contextRef="#ctx0" brushRef="#br0" timeOffset="82097.1123">13338 2044 90 0,'0'-7'599'0,"1"-2"-111"0,1-4-103 0,0 6-43 15,-1 1-51-15,1 3-79 0,-1 2-79 16,-1 1-60-16,0 0-55 0,-1 4-36 0,1-4-6 15,1 3 3-15,-1 2 10 0,1 6 14 0,-1 3 7 16,0 7 1-16,-1 3 5 0,-3 3 4 16,-1 7 2-16,-3 1 6 0,1 2-4 0,-4 2 0 15,1 2-3-15,-2-3-7 0,4-2-3 0,2-3-3 16,0-3-5-16,3-3 0 0,1-4 2 16,-1-1 0-16,0-4 1 0,1-1 2 0,2-1-5 15,0-5 1-15,0 0 0 0,0-3-3 0,2 1 5 0,-1-1 0 16,-1-2 1-16,2-2 2 0,-1 2-1 15,-1-3 1-15,2 0-1 0,-1 0 5 0,0-2-5 16,-1-1 3-16,0 1 4 0,0-1-3 0,0 0 12 16,0-1 0-16,0 0-4 0,0-1-2 0,0 1-20 15,0 0-42-15,0-4-90 0,3-2-184 16,3 0-616-16,1-3-642 0</inkml:trace>
  <inkml:trace contextRef="#ctx0" brushRef="#br0" timeOffset="84957.8677">14681 2249 1 0,'-1'-1'0'0,"1"-1"0"0,-3 0 0 0,-2 1 0 16,3 0 0-16,0 1 0 0,0-1 0 0,-3-1 0 15,3 0 0-15,-1 1 0 0,-2 0 0 0,3-1 0 16,-1 1 0-16,-2 0 0 0,3 1 0 16,1-3 0-16,-1 2 0 0,-1 0 146 0,0 0 24 15,2 0-23-15,-1 0-14 0,0-1-6 0,-2 1 3 16,2-1-3-16,-1 1-3 0,-3-3-7 0,3 3-11 16,-3-1-3-16,3 1 0 0,-2-1 5 0,1 0 3 15,1 0 1-15,-3 0-5 0,4 0-9 16,0-1-14-16,0 2-10 0,-2-3-8 0,2 0-8 15,2 0-4-15,-2-1-5 0,2 1-5 0,0 0-6 16,1-1-7-16,0 0-7 0,1 0-13 0,4-1-8 16,1-4-4-16,3 2-1 0,2 0 4 0,2-3 1 15,-2 4 0-15,4 0-1 0,-4 1 1 16,-2 4-2-16,1 1-1 0,-2 1 0 0,0 1-6 16,0 3-1-16,-3 1-1 0,2 3 1 0,1 2 2 15,0 4 3-15,-5 1 1 0,1 3 1 16,-3 1 2-16,-2 3 4 0,-3 4 2 0,-4 0 3 15,-3 2-1-15,-2 0-2 0,-2-1-1 0,2-2-3 16,0-5 2-16,1-4 2 0,1-4 0 16,0-2 2-16,0-1 1 0,1-2 0 0,2-2 0 15,1-1 2-15,-1-1-2 0,5-2 0 0,-2 1 0 16,1-2 0-16,3 1-2 0,0-1-1 0,3-1-2 16,-3 1-3-16,1 0-6 0,1 0-5 0,-1 0-1 15,-1 0 0-15,3 0 1 0,5 1 5 0,0 0-1 16,1 2-2-16,2 0 1 0,0 1 2 15,-2 0 3-15,1 2 1 0,-3 3-3 0,1-1 0 16,0 2-1-16,2 3 1 0,-4-1-1 0,-2 1 1 16,-2 1 0-16,2 0 0 0,-4 3 3 0,0-1-1 15,-4 1 4-15,1-3 1 0,-3-2 3 16,1-2 4-16,-4-2 4 0,-1 2 2 0,-1-3 1 16,-6-2 3-16,3-1 1 0,-5 1 1 0,-1-3 2 15,1 1-2-15,0-1-1 0,-1-1-1 0,5-1-2 16,-3 0-3-16,4-1-1 0,-1-1-1 15,3 1-2-15,0-3 2 0,1-1-2 0,1 1-3 16,0-1-1-16,1-1-4 0,1-2-3 0,2 1-6 16,1-1-11-16,0-2-23 0,0 1-40 15,5 0-65-15,1-2-130 0,7 1-235 0,2 1-412 16,7-1-192-16</inkml:trace>
  <inkml:trace contextRef="#ctx0" brushRef="#br0" timeOffset="85330.2762">15061 2358 698 0,'-3'-2'693'0,"3"1"-244"15,-2 1-159-15,2 1-102 0,-2 1-66 0,-2 0-48 16,-1 2-20-16,-5 2-2 0,-4 4 2 16,-2 3-2-16,-2 1-7 0,2 0-9 0,0 3-7 15,1 0-11-15,3-1-6 0,6-1-5 0,-2-2-5 16,7 1-1-16,1-4-2 0,2 0 2 15,5 0 7-15,2-2 7 0,2 0 9 0,7-3 4 16,-1-1 2-16,10-3-3 0,3-1-4 0,0-3-3 16,0-1-7-16,-2-2 0 0,-5-1 2 15,-2-2 0-15,-3 1 2 0,-3-3 0 0,-4 0 1 16,-2 0 1-16,-1-1 3 0,-5 1 0 0,1-1-4 16,-4 0-1-16,-4-1-6 0,1-1-1 0,-1 1-4 15,-3 0-3-15,-2 2-1 0,-3 0-1 0,-3 1-2 16,1 2 3-16,-5-1-3 0,0 3-2 15,-2 0 0-15,0 0-1 0,-2 2-1 0,2 3 3 16,3 0-4-16,5 1-4 0,6 0-14 0,3 1-26 16,1 2-38-16,6 2-45 0,0 0-38 0,5 1-52 15,6 1-80-15,9 2-205 0,7-1-343 16,8-1-54-16</inkml:trace>
  <inkml:trace contextRef="#ctx0" brushRef="#br0" timeOffset="85677.5535">15483 2343 1 0,'2'-3'601'0,"2"0"-9"0,-2-2-115 16,-1 5-109-16,-1 0-127 0,-1 1-101 0,0 3-78 16,0-2-38-16,-3 2-11 0,2-1 8 0,-3 4 12 15,-3 4 7-15,-1 0-2 0,1 1-7 16,-2 1-2-16,5 1-8 0,-1 2-1 0,3 0-4 16,2 1-5-16,2 0 0 0,1-1 1 0,5 1 3 15,3-4 1-15,2-1 4 0,0-1 2 0,6-1 2 16,2-3 4-16,-1-3-5 0,2 0 3 15,0-7-4-15,0 1-2 0,-1-1 2 0,0-3-5 16,-7 1 0-16,3-4-1 0,-3 0 0 0,-3-3-2 16,0 1 0-16,-5-2 0 0,1 0 1 0,0 1 3 15,-5 0-3-15,0-1 3 0,-2 1-5 16,-3-1-5-16,1 1-1 0,-4 1-6 0,2 2 2 0,-5 0-4 16,-2 0-2-16,-4 2 0 0,-1 1-5 15,-1 2 6-15,0 0 0 0,0 1 1 0,0 1-1 16,6 2-8-16,3 0-6 0,5 1-16 0,-4 1-22 15,6 1-35-15,1 3-50 0,2-2-54 16,2 3-67-16,7-2-84 0,7 4-215 0,6-3-288 16,7-3 167-16</inkml:trace>
  <inkml:trace contextRef="#ctx0" brushRef="#br0" timeOffset="85998.6203">16003 2335 1 0,'3'-2'560'0,"-2"0"47"16,-1 1-148-16,-1-1-101 0,-2 4-124 15,1-1-104-15,1 0-57 0,-6 4-40 0,2-1-13 16,-5 4 5-16,-2 3 7 0,-3 2-1 0,5 1-1 16,0 0-6-16,5 1-8 0,-2 1-5 0,4 0-3 15,2-1-3-15,2 0 3 0,3 0 7 0,4 0 6 16,1-3 3-16,3 1 9 0,1-5 2 16,4 0 2-16,-3-3 2 0,5-3-9 0,1-1 3 15,-2-3-9-15,0-2 1 0,-4-2 2 0,5-1-5 16,-8-3 3-16,1 0-1 0,-2-1 0 15,-2-2-5-15,-2 0 3 0,-3-1-4 0,-2 2-5 16,1-3 0-16,-4 0-7 0,1 0 1 0,-2-1 0 16,-3 0-4-16,-3 1 2 0,-1 0-6 0,-1-1 0 15,-1 3-3-15,-5-1 0 0,4 3 0 16,-5 0-3-16,-1 4 3 0,3 1-8 0,-1 1-4 0,-1 0-12 16,7 4-24-16,-1 2-39 0,3 3-73 15,6-1-109-15,1 3-184 0,3 2-428 0,8 2-327 16</inkml:trace>
  <inkml:trace contextRef="#ctx0" brushRef="#br0" timeOffset="86334.8418">16937 2194 592 0,'2'-9'661'0,"0"0"-252"0,-1-3-106 0,0 1-55 16,0 3-31-16,-1 0-46 0,0 1-33 16,-1-1-36-16,0 1-26 0,0 2-20 0,-3 2-17 15,3 1-7-15,-3 2-19 0,-2 0-5 0,-4 2-4 16,-1 5-6-16,-8 2 7 0,1 3 0 0,-6 3 2 16,1 0-1-16,-5 3 3 0,6 1 0 15,-5 2-3-15,4 1 4 0,2 2-8 0,3 0 1 16,2 0 1-16,2 2-6 0,2-2 6 15,3 2-4-15,6-2 1 0,1-1 2 0,2-1-2 0,3-2 1 16,4 0 0-16,4-4 0 0,0-1-1 16,2-3 0-16,8-1-5 0,3 0-7 0,4-2-17 15,3-2-30-15,3-1-59 0,-2-2-117 0,2-3-204 16,-3-1-474-16,2-1-433 0</inkml:trace>
  <inkml:trace contextRef="#ctx0" brushRef="#br0" timeOffset="86597.7361">17292 2402 799 0,'-1'-4'668'15,"-1"-2"-264"-15,-1-3-101 0,-2 2-64 0,3 1-43 16,-1 0-47-16,-2 1-37 0,2-1-31 0,-1 3-26 16,0 2-17-16,1 0-16 0,-1 1-9 0,-1 1-6 15,-2 1-7-15,-2 3 2 0,-3 3-2 16,1 1 4-16,-2 4 0 0,-4 2 3 0,3 2-1 15,-2 4-1-15,1 0 2 0,0-1-4 0,5 2-1 16,-1-3-1-16,6 4-2 0,0-5 2 16,4 0 1-16,2 0 2 0,4-4 0 0,1 0 3 15,7-2 1-15,2-1-3 0,6 0-3 0,1 2-17 16,4-4-31-16,3-3-71 0,2 1-188 0,4-4-657 16,3-5-653-16</inkml:trace>
  <inkml:trace contextRef="#ctx0" brushRef="#br0" timeOffset="87202.3399">18285 2510 1 0,'-1'0'204'0,"-3"0"311"0,0-1-58 16,4 1-71-16,-1 0-74 0,1 0-61 15,0 0-48-15,0 0-44 0,1 1-32 0,-1-1-20 0,0 0-12 16,3 2-12-16,-3-2-12 0,0 0-12 15,1 1-13-15,0-2-8 0,1 1-2 0,0-2-6 16,5 1-2-16,1-1-4 0,7-2-4 0,6-3-3 16,7 3-1-16,5-1-4 0,5 0-3 15,0-1-4-15,5 0 1 0,1-1-3 16,-1 3 2-16,3-1 0 0,-4-1-3 0,-1 3-1 0,1-1 1 16,-3 1-1-16,-1-1 2 0,-5 2 1 0,-5-3-2 15,-5 4 0-15,-6-1-1 0,-4-2 1 16,-3 3 1-16,-5-1 0 0,-1 2-1 0,-4 1 0 15,0-1-2-15,-1 0 0 0,1 0 0 0,-2 1-2 16,1-1-6-16,0 0-9 0,1 0-8 0,-5-1-19 16,0 1-25-16,-5-1-40 0,-1 1-68 15,1 0-127-15,-2-3-294 0,-4 1-443 0,4-1 76 16</inkml:trace>
  <inkml:trace contextRef="#ctx0" brushRef="#br0" timeOffset="87519.1383">18651 2293 607 0,'-5'-3'689'0,"1"0"-187"0,1-3-157 0,0 6-89 0,3 0-70 15,0 0-69-15,0 1-57 0,0 0-35 16,0 3-12-16,0-1-3 0,-2 5 8 0,0 0 12 16,1 7 9-16,-4 4 9 0,1 3 6 0,0 4-5 15,-3 3-5-15,0 3-12 0,1 4-12 16,-1 0-1-16,-3 2-5 0,4-5-2 0,1 1 5 15,0-5-8-15,3-3-4 0,0-2 1 0,1-4-4 16,0 0 3-16,1-5 0 0,-1 1-2 0,1-1-1 16,0-3 2-16,0-1 2 0,0-3 1 15,0-2 5-15,0-2-4 0,0 0 1 0,0-2 0 16,0 1-5-16,0-3 5 0,0 0 4 0,0 0 2 16,0-2 2-16,0 1 3 0,0 1 0 15,0-1-6-15,0 1-3 0,1-1-21 0,-1 0-34 0,1-3-59 16,2 1-99-16,-2 0-178 0,5-1-593 0,1 2-651 15</inkml:trace>
  <inkml:trace contextRef="#ctx0" brushRef="#br0" timeOffset="89804.3512">19778 2112 1 0,'-7'-7'0'16,"-3"0"94"-16,-5-4 383 0,2 4-74 0,0 1-67 16,3-1-83-16,-2 3-49 0,1 1-41 0,1 1-31 15,2 1-24-15,-2-1-13 0,2 0-12 0,3 2-14 16,-1 0-10-16,2 2-15 0,3-2-13 15,0 0-10-15,1 1-8 0,1-2-7 0,0 2-6 16,0-1-3-16,1 1 3 0,-1 1 11 0,1-1 13 16,5 2 18-16,2 1 17 0,4-1 5 15,7 2-4-15,5-2-6 0,5 0-20 16,2-1-11-16,1 0-7 0,-2 2-7 0,0 1-4 0,-1-1 1 16,-5 2-3-16,-2 0-2 0,-7-1 2 0,-1 3-5 15,-2-1-1-15,-3-2 2 0,-3 4-2 0,-1-1 1 16,1 0 0-16,-4 5 2 0,0-2-1 15,-2 4 2-15,-3 1 1 0,-1 0 0 0,-2 2 7 16,-2 2-5-16,-1-1 3 0,-2 2 0 0,2 2-1 16,-2 1 4-16,-2 0 0 0,2 2 3 15,-2 1 4-15,-5 0-1 0,3 0 3 0,-5 0-1 16,2-1 1-16,2 0-4 0,-4-1-2 0,6 0-1 16,-4-2-7-16,4 0 3 0,0-2-2 0,1-1-2 15,0-1 3-15,3-2-2 0,1-3-1 0,2-1 1 16,1-2 0-16,1-3-2 0,3 2-3 15,-3-4 0-15,2 0-5 0,4 1-5 0,-1-2-19 16,4-1-34-16,2 0-53 0,3-3-108 0,6-1-234 16,6-3-558-16,4-5-303 0</inkml:trace>
  <inkml:trace contextRef="#ctx0" brushRef="#br0" timeOffset="90146.8357">20334 2380 1391 0,'0'-3'483'0,"-2"-1"-116"16,1 0-125-16,0 2-63 0,1 2-55 0,-1 2-58 16,-2 0-36-16,-1 3-16 0,-5 4-2 0,-2 2 12 15,-2 5-2-15,-5 4 0 0,3-1-1 16,-1 5-11-16,4-1 4 0,1-1-3 0,3 2-3 16,6-6-1-16,2 0-3 0,2-2 5 15,4-2 3-15,4 1 5 0,4-6 2 0,2 0 0 0,0-3 4 16,5-2-3-16,-1-2 2 0,0-3-1 0,0-2-1 15,-1-5 4-15,-1 0-2 0,-6 0 1 16,1-5-3-16,-3 2-4 0,-1-3 0 0,0 1-3 16,-4-3-1-16,0 0-2 0,-4-1-2 0,-1 0-3 15,-1-1-2-15,-6-1 2 0,1 3-2 0,-3-1-3 16,-1 1-2-16,-3 4-4 0,-3 0-2 16,-1 1-2-16,-1 2 1 0,2 4-7 0,-1 1-3 15,4 0-14-15,5 4-31 0,2 0-38 0,2 4-61 16,3 0-62-16,4 3-83 0,3 2-153 15,9 1-387-15,9-1-290 0</inkml:trace>
  <inkml:trace contextRef="#ctx0" brushRef="#br0" timeOffset="90499.846">20838 2386 387 0,'0'-3'815'0,"-1"-3"-194"0,-1 1-227 15,-1 2-134-15,0 0-76 0,0 2-64 16,-3 1-48-16,2 0-28 0,-4 2-18 0,-3 3-3 0,-4 1-3 15,0 8 4-15,0-3-6 0,-1 3-6 0,5 1-2 16,-1-1-9-16,4 3 2 16,0 2 1-16,6 2-1 0,1-1 3 0,3 2-1 0,2-3 2 15,6-2 4-15,3 1 0 0,1-5 2 0,6-2 0 16,0-3 0-16,0-4 5 0,2 0-3 16,2-2 0-16,-7-2-3 0,2-1 0 0,-4-1 3 15,-1-2 6-15,-3 0 3 0,0-1 1 0,-5-6-2 16,0 0-2-16,0-1-4 0,-4-3-1 0,-1 1-3 15,0 0-6-15,-1-2 2 16,-2 0-3-16,-2 1-2 0,-2-1 1 0,-2-2-3 0,-2 5-3 16,-2-3 2-16,0 2-2 0,-3 0 0 0,0 3-2 15,-2 1 3-15,5 1-2 0,-1 4-4 16,3 1-1-16,2 3-12 0,-1 1-10 0,6 1-18 16,-1 5-28-16,2 2-44 0,2 0-53 15,5 2-78-15,4 3-103 0,5 1-255 0,7-1-353 0,7-1 215 16</inkml:trace>
  <inkml:trace contextRef="#ctx0" brushRef="#br0" timeOffset="90849.6092">21332 2432 327 0,'0'-5'796'0,"0"-1"-231"0,-1 1-160 16,-1 1-112-16,-1 2-78 0,2 1-63 15,-1-1-54-15,-1 2-39 0,0 0-31 0,0 3-17 16,-4 0-5-16,-2 4-3 0,-3 4 4 0,1 2 0 15,-4 2-1-15,2 2-3 0,2 2-3 16,2 2 0-16,4-2-2 0,0 3 4 0,4-1 3 16,4-1-1-16,2-4 2 0,3 0 1 0,2-5 0 15,2 2 5-15,0-4 4 0,0-1 3 0,4-3 7 16,1-4 2-16,0-2 0 0,1-2 1 16,1-7 2-16,-2 2-6 0,-1-2-3 0,1-3-4 15,-3 0-8-15,-3-3 4 0,0-1 1 0,-2 0 0 16,-1 1 1-16,-1-3-4 0,-4 2-2 15,-3-1 0-15,0-1-4 0,-2 1 1 0,-4 0-3 16,2 1-5-16,-5 3 1 0,-1 1-4 0,0 1 0 16,-1 2 1-16,-5 3-3 0,4 1-5 0,0 1-9 15,1 3-16-15,3-1-29 0,2 4-52 0,1 3-65 16,5 1-98-16,5 5-150 0,6 0-468 16,13-2-427-16</inkml:trace>
  <inkml:trace contextRef="#ctx0" brushRef="#br0" timeOffset="91154.1471">22249 2344 1064 0,'1'-6'612'0,"-1"-5"-262"0,2 1-83 0,-2-1-48 16,0 4-41-16,-2-1-38 0,2 0-33 0,-2 3-29 15,-3 0-22-15,3 1-15 0,1 0-12 0,-2 1-9 16,-3 1-6-16,2 1-8 0,-4 1-4 0,-1 0-2 15,-3 5-4-15,-7 0 2 0,0 2 4 0,-4 4 0 16,-1 3 2-16,-1 2-2 0,4 2-1 16,-2 0 0-16,0 6 1 0,-1 1 1 0,3 5-1 15,-4 0 1-15,2 0-4 0,6-1 1 0,1 1 2 16,5-4-1-16,2-2 3 0,8-3-4 16,2-4-2-16,6 0 4 0,3 0-2 0,3-2 2 15,6-1 1-15,5-3-4 0,6 1-6 16,4-6-12-16,6-1-22 0,7 0-38 0,2-7-62 0,2-2-116 15,-1 0-274-15,2-2-502 0,-2 1-67 0</inkml:trace>
  <inkml:trace contextRef="#ctx0" brushRef="#br0" timeOffset="91400.3185">22748 2519 1070 0,'-2'-3'677'0,"-5"-6"-291"0,4-2-103 15,-4 3-51-15,5 1-44 0,-4 1-42 0,3 1-35 16,-1 1-36-16,-1 2-21 0,4 1-16 0,0 1-17 15,0 1-10-15,0 1-10 0,0-1-3 16,-4 3 0-16,2 3 4 0,-5 4 1 0,-1 3 1 16,3 0-2-16,-2 2-3 0,-1 2 2 0,-2 5 1 15,1-1 2-15,1 3 1 0,-2 2-1 0,0 0-2 16,2 1 1-16,0 0-2 0,1-2 0 16,5-1-1-16,-4-1-3 0,2 0-9 0,-2-1-6 15,3-1-20-15,-2-3-21 0,4-4-22 0,-1-7-35 16,-1-1-33-16,3-3-42 0,1-2-24 0,-1-4-183 15,1-2-473-15,0-3-299 0</inkml:trace>
  <inkml:trace contextRef="#ctx0" brushRef="#br0" timeOffset="91704.3704">22574 2469 669 0,'2'-9'708'0,"5"-3"-221"16,2-2-210-16,-3 4-76 0,5 3-28 0,1 0-41 15,2 1-49-15,0 5-33 0,5 1-26 0,2 4-13 16,5 5-11-16,-3 1 2 0,-1 5 0 16,3 3 2-16,-4-1 1 0,-2 3-2 0,-3 1-2 15,-4 1 1-15,4 1 0 0,-6 0 0 0,-2 1-1 16,-3-1-1-16,3 0 2 0,-6 2 2 16,-2-4 4-16,0 0 4 0,-3 0 3 0,-5-4 1 0,0 3 2 15,-2-2 3-15,-3-2 2 0,-1-2 1 0,-3 0 2 16,-2-4 0-16,0-2-3 0,-3 2-1 15,2-4-2-15,-5 1-1 0,-1-3-2 16,-2-3-4-16,2-1-4 0,-1 0-5 0,4 0-4 16,2-1-5-16,2-1-9 0,3 1-21 0,4-2-47 15,3-1-79-15,4 2-173 0,0-2-477 16,5 1-766-16</inkml:trace>
  <inkml:trace contextRef="#ctx0" brushRef="#br0" timeOffset="92740.953">23600 2688 1 0,'1'-1'417'16,"-1"-2"116"-16,1 1-91 0,-1 1-91 0,0 1-83 16,0 0-65-16,-1 1-48 0,1-1-38 15,0 0-28-15,0 0-20 0,0 0-16 0,0 1-8 16,0-1-9-16,0 0-7 0,1 1-7 0,-1-1-7 16,0 0-4-16,0 0-4 0,0 1 1 0,0-1 4 15,0 0 5-15,0 0 5 0,0-1 3 16,0 1 1-16,0 0-1 0,0 1-2 0,0-1-1 15,0 0-4-15,0 0-2 0,0-1-5 0,0 2-4 16,0-1-1-16,0 0-4 0,0 0 0 0,0-1 0 16,0 1-3-16,0 0 0 0,0 1 0 15,0-1-1-15,0 0 3 0,0 0 0 0,0-1-1 16,0 1-1-16,0 0 2 0,0 0 2 0,1 0-1 16,-1 0 3-16,1 0-2 0,-1 0 3 0,0 0 0 15,0 0 2-15,0 0 3 0,0 0-3 0,4-1 1 16,-4 2 0-16,0-1-3 0,0 0 1 15,0 0 0-15,0-1-3 0,0 1 0 0,0 0-4 16,0 0 1-16,0 0 1 0,0 1-1 0,0-1 0 16,0-1-1-16,0 1 0 0,0 0 0 0,0 0 2 15,0 1-1-15,0-2 1 0,0 1-3 16,0 0 0-16,0 0 0 0,0 1-1 0,0-1 2 16,0 0 0-16,0-1 0 0,0 2 0 0,0-1-2 15,0 0 2-15,0 1 0 0,0-2-2 16,0 1 2-16,0 0-1 0,0 0 0 0,0 0 2 15,0 0-1-15,0 0 0 0,0-1 0 0,0 1 1 16,1 0-1-16,-1 0-1 0,0 1 1 0,1-2 0 16,-1 1 0-16,0 0-2 0,0 0 2 0,2 0-4 15,-1 0 4-15,5-1-2 0,0 0 0 16,1 0 4-16,1-1-4 0,-3 1 2 0,2 1-1 16,1 0-1-16,1 0 0 0,-3 0 2 0,3 0-1 15,1 1 2-15,2-1-1 0,3 2 0 16,-1-2 0-16,4-2 2 0,-4 4-1 0,4-2 1 0,3 1 0 15,0-1-3-15,8 0 2 0,1 0-2 16,0 0 1-16,2 1 1 0,1 0-2 0,3 0 1 16,-3 2 1-16,2-3 0 0,0 1-1 0,1-1 1 15,-2 0-3-15,-1 1-1 0,-4-1 4 16,0 0-2-16,-1 0 1 0,-3-1 3 0,-1 1-3 16,-2 0 1-16,-2 0 1 0,-5-1-1 0,2-1 0 15,-4 0 0-15,-3 1-1 0,-2 1 0 0,-4-1 2 16,3 1-1-16,-5 0 3 0,-2-1 2 15,1 1-3-15,-1 0 1 0,0 1 0 0,0-2 1 16,-1 1-1-16,1 0 0 0,0 0 1 16,0 0-5-16,0 0 3 0,0 0-1 0,0 0-1 15,0-2 1-15,0 2-9 0,0 0-5 0,-1 0-9 0,0 0-14 16,1 0-16-16,-1-1-28 0,-2 1-38 16,0-1-61-16,3 0-95 0,-1 0-188 0,-1 0-406 15,-3-1-281-15</inkml:trace>
  <inkml:trace contextRef="#ctx0" brushRef="#br0" timeOffset="93283.4099">24241 2394 1 0,'0'-7'522'0,"-1"-2"2"0,0 0-128 15,2 2-64-15,0 0-48 0,0 1-44 0,-1 2-44 16,2 3-39-16,1-2-45 0,-3 2-40 0,0 1-33 16,0 0-26-16,0 1-10 0,0-1-8 0,0 2-10 15,0-1-3-15,0 0 2 0,0 5 5 16,0 6 8-16,1 2 5 0,-1 3-1 0,0 3 0 16,-1 3 3-16,-3 0 0 0,3 4 2 0,-2 0 3 15,-2 0-4-15,1 2 4 0,-3 2-2 16,-4 1 1-16,2 1 1 0,0 0 2 0,1-4-2 0,0 0-3 15,0-3 2-15,1-1-7 0,5-1 1 16,-2 0 0-16,3-4-4 0,-1-1 4 0,2-4-1 16,2-2 2-16,-1-1-1 0,0-1 0 0,2 2 2 15,-2-1-3-15,-1 0 7 0,3-2-1 0,-1-4-1 16,0 2 2-16,0-1-6 0,-2-1 4 16,4 1-3-16,-2-2 2 0,-1-1 4 0,0 1-4 15,0-3 3-15,0 0-1 0,-1 2 1 0,0-3 1 16,0-1 4-16,0 0 5 0,0 0 1 0,0 0 8 15,0 0-1-15,0-1 0 0,0 1-2 16,0 0-2-16,0 0 1 0,0 0-2 0,0-3 2 16,0 3-5-16,0 0-5 0,0 0 2 0,0-1-6 15,0 1 3-15,0 0-4 0,0 0-1 16,1-2 1-16,-1 1-7 0,0 0 1 0,1-2-3 16,-1 3-1-16,0-1-1 0,0 0-1 0,0 1-1 15,0-1-5-15,0 1-5 0,0 0-7 0,0 0-10 16,0 0-7-16,-1 0-24 0,1-2-30 0,-1 1-46 15,1 1-85-15,0 0-133 0,0-1-306 16,1 2-755-16</inkml:trace>
  <inkml:trace contextRef="#ctx0" brushRef="#br0" timeOffset="94778.8059">25082 2388 1 0,'-3'-5'0'0,"-1"-1"253"0,0-2 266 16,-1-1-81-16,2 0-69 0,2 1-73 0,0-2-55 16,1 2-50-16,2 0-42 0,3-3-36 0,0 3-27 15,1-1-23-15,2 0-19 0,1 4-11 16,4-1-12-16,0 1-9 0,-2 1-3 0,0 3-7 16,2 2-3-16,-1 3-3 0,2 2-1 0,-2 0 0 15,1 5 3-15,0 3 0 0,0 3 0 16,-2 4 1-16,-2 0 0 0,-4 4 1 0,1 0 4 15,-5 5 3-15,-2 0 6 0,-6 3 1 0,0-2 0 16,-5-1-2-16,-1 0-4 0,-2 1 2 16,-1-5 0-16,-4-1 1 0,2-3-1 0,-2-4-1 15,3-1 0-15,0-2 0 0,0-3 0 0,5 3-4 16,1-7-1-16,3 0-5 0,1-1 1 0,4-4 0 16,1 1-1-16,1 0 3 0,1 0-2 15,0-1 0-15,0-2 2 0,2-1 5 0,-1 2 7 16,8-1 6-16,3-1 1 0,8-1-2 0,10-2-3 15,7-4-4-15,7 1-2 0,4 1-5 16,1-3-3-16,3-1-2 0,0 1 0 0,0-2 2 16,-4 1 0-16,-7 1-1 0,-5-1-2 0,-5 0-5 15,-3 0 3-15,1-3 1 0,-7 0 0 0,-1 0 6 16,-5 0-4-16,-4 0 0 0,-2 1 2 0,-2-3-1 16,-4 5 1-16,1-2 1 0,-2 0-1 0,-2 1-3 15,-2-1 4-15,0 3 1 0,-4-3 2 16,2 3 1-16,-3-1-1 0,1 2-1 0,-3 1 2 15,-1-1-2-15,1 2 2 0,0 2-1 0,-6 1-3 16,1 3-5-16,-4 1 2 0,1 5 1 0,-2 2 0 16,2 4 5-16,-1 1-4 0,1 2 0 15,-2 5 0-15,5-1-3 0,0 1 2 0,4 2 0 16,0 2-1-16,5-1 1 0,0-3 0 0,8-1-1 16,0-2 2-16,6-5 7 0,1 1-5 15,5-4 1-15,4-1 1 0,2-4-1 0,6-2 5 16,1-1 1-16,0-5 1 0,0 0-2 0,-2-2 2 15,-5-5 0-15,-1 0-1 0,-3-3 4 0,-2 0-5 16,0-2-1-16,-3 2 0 0,-2-2-8 16,0-3 6-16,-4 1-2 0,1-1 2 0,-5-2 1 0,-3 1-4 15,-2 1-2-15,-4 0 0 0,-1-3-1 16,-3 3-1-16,-3 2-1 0,1 2-1 0,-7 1-7 16,4 3 5-16,-2-1 0 0,-1 4-1 0,2 3 0 15,1 0-17-15,4 4-20 0,2 4-33 0,4 0-47 16,0 3-55-16,5 4-70 0,3-2-100 15,6 3-199-15,6 1-324 0,5 1-21 0</inkml:trace>
  <inkml:trace contextRef="#ctx0" brushRef="#br0" timeOffset="95096.6243">26111 2575 299 0,'0'-1'696'0,"0"1"-213"0,-1-3-167 15,1 6-149-15,-1-1-96 0,-3 0-42 16,-2 7 9-16,-3 2 16 0,-2 1 8 0,1 5-4 15,3-3-13-15,1 5-5 0,1-1-7 0,2 4 4 16,2 0-1-16,2 0-5 0,2 1 0 16,2-2-9-16,2-2 2 0,5-2 8 0,3-2 5 15,3-4 2-15,1-4-3 0,-1-4-5 0,2 0-7 16,-3-4 1-16,1-1 1 0,-2-5 2 0,-1-1 3 16,-3-1-1-16,1-4-3 0,-3 2-1 0,-2-3-1 15,-1-2-4-15,-2 2 0 0,-2-4-2 0,-1 3-5 16,0-1-2-16,-4-2-1 0,0 1-1 15,-1 1 0-15,-2-1-4 0,-3 1-3 0,-2 4-3 16,-3-2-2-16,-2 1 2 0,-1-1-2 0,-1 3 0 16,-1 0-5-16,3 5 2 0,0 0-4 15,3 2-7-15,5 1-15 0,1 3-48 0,1 3-72 16,4 2-98-16,1 2-151 0,6 3-375 0,7 0-612 16</inkml:trace>
  <inkml:trace contextRef="#ctx0" brushRef="#br0" timeOffset="95421.8041">26872 2553 1 0,'4'-7'257'0,"-3"-1"298"0,4-3-174 16,0 2-50-16,-2 1-41 0,-1 1-37 0,-1 0-55 15,-1 0-45-15,2 1-32 0,-2 1-28 0,0-1-18 16,0 1-10-16,0 4-8 0,-2-2-5 0,2 2-7 15,-1 1-12-15,0-2-16 0,1 4-15 16,-3-1-14-16,-2 2 5 0,-2 3 4 0,-8 5 8 16,-3 1 7-16,-4 5-3 0,-1-1-2 0,0 4 0 15,2 0-3-15,-2 0 0 0,-1 2 0 0,4 1-1 16,-1 0-1-16,2 2 0 0,4-1-1 16,4-1 0-16,3-2 3 0,6 0-2 0,2-2-2 15,5-2 1-15,1 0-1 0,6-1 2 0,2 0-1 16,4-3-8-16,3-3-11 0,2 0-19 15,6-5-31-15,-2-2-48 0,3-1-70 0,1-1-123 16,2-2-234-16,2-1-339 0,0-3 21 0</inkml:trace>
  <inkml:trace contextRef="#ctx0" brushRef="#br0" timeOffset="95690.7111">27260 2741 262 0,'1'-6'668'15,"0"-1"-122"-15,0 2-130 0,-1-1-90 0,0 2-80 16,0 0-67-16,0 0-36 0,-1 1-39 0,0 1-29 15,1 1-23-15,-3 1-21 0,1 0-15 16,-2 1-8-16,-4 1-6 0,-4 3-2 0,-4 2 3 16,-3 4 1-16,-2-1 0 0,4 3 0 15,-3-1-3-15,3 5 0 0,3 2 0 0,0-1 0 0,0 0 0 16,4 3 1-16,3 0 0 0,0-1-2 16,1-1 0-16,6-4 0 0,2 0-1 0,4-1 2 15,0-1 1-15,1-1-1 0,5 0 2 0,3-1 0 16,-2-2-2-16,5 0-4 0,3-4-8 0,-2-1-10 15,2-1-8-15,1-2-12 0,-1-4-16 16,2 1-18-16,0-6-21 0,-2-2-25 0,0 1-33 16,-3-5-54-16,1-1-88 0,-2 1-152 0,1-5-273 15,1-2-105-15</inkml:trace>
  <inkml:trace contextRef="#ctx0" brushRef="#br0" timeOffset="95890.5907">27319 2591 1 0,'-5'-6'0'0,"0"-1"389"16,-1-1 114-16,4 2-113 0,2 2-102 0,2-1-102 0,4 1-71 16,-1-1-58-16,5 0-38 0,5 1-13 15,4 0-2-15,5 1 6 0,2 0 0 0,4 2-1 16,-2 1 0-16,3-1-2 0,-2 1-5 0,-2 0-1 16,-3 0-2-16,0 1-2 0,-1 0 1 15,-1 0-7-15,-6 2-22 0,-1-1-76 0,-3 2-147 16,-3 0-280-16,0 1-219 0,-7 2 442 0</inkml:trace>
  <inkml:trace contextRef="#ctx0" brushRef="#br0" timeOffset="96142.866">27247 2783 1 0,'1'2'68'15,"2"2"189"-15,-2-3 90 0,4 2 69 0,1-2-20 0,4 1-114 16,1 0-84-16,5-2-59 0,3 0-46 16,4 0-36-16,0 0-18 0,5 0-15 0,-1 0-5 15,2 0-3-15,-3-2-2 0,-1 2 1 16,-4-1-2-16,-5-1-6 0,-2 0-1 0,-3 0 3 0,-3-3 2 16,-2 3 11-16,-5 0 4 0,-1-1-4 15,0 1-8-15,-1 1-25 0,0-2-43 0,-2 3-43 16,-1 0-50-16,1 2-128 0,-5 1-338 0,0 2-700 15</inkml:trace>
  <inkml:trace contextRef="#ctx0" brushRef="#br0" timeOffset="97130.5759">10462 4000 1 0,'-4'-4'0'0,"-4"-1"0"16,-1-4 172-16,5 2 233 0,-2 0-53 0,2 2-52 16,-3-1-34-16,3-1-34 0,-1 3-34 0,2-1-37 15,0 1-31-15,-1 1-21 0,4-2-15 16,-2 0-9-16,1 2-7 0,0 2-13 0,-1 0-8 15,0 2-14-15,2-1-14 0,0 1-9 0,-1-1-11 16,1 0-9-16,0 2-3 0,0-2-3 16,0 1-1-16,0-1 4 0,0 1 3 0,-2 1 1 15,2 3 3-15,0-2 0 0,2-1-1 0,-1 0 3 16,1-2 2-16,0 0 2 0,-1 0 7 0,1 0 7 16,-1 0 7-16,2 0 4 15,2 0-1-15,0-1-4 0,0 1-9 0,0 1-6 0,2-1-5 16,0-1-4-16,-1 1 0 0,3-1-1 0,2-1 0 15,0 2-2-15,5 2 0 0,2-2-1 16,0 1 0-16,4 0 1 0,-1 1 0 0,3 0-2 16,2 1 3-16,5-3-1 0,1 0 1 0,3 0 3 15,3 0-2-15,5 0-1 0,-2 0 1 0,1-1-3 16,1-1 0-16,-2 2 1 0,-3-2 1 0,3 2 1 16,-3-2 1-16,-2 0-2 0,-3-1 1 15,1-2 1-15,-5 1-3 0,1 0 1 0,-5 1 2 16,-3 1-3-16,-6-1 1 0,-1 1 2 0,-5 0 0 15,-4 0 1-15,-1 1 0 0,-1-1 0 0,-2 2 3 16,-2-1 2-16,0 1 1 0,0 0-1 0,0 0-2 16,-2 1-4-16,1-1-2 0,1 0 0 15,-1 0 0-15,1 0-1 0,0 0 1 0,0 0-5 16,-2 0-1-16,1-1-3 0,1 1-5 0,-2 0-5 16,-1 0-11-16,0 3-21 0,-3-3-23 15,1 1-39-15,-2 2-53 0,2-3-94 0,-1 2-192 16,-2 0-397-16,2 1-441 0</inkml:trace>
  <inkml:trace contextRef="#ctx0" brushRef="#br0" timeOffset="97804.4337">11047 3820 1 0,'1'-2'0'0,"1"-2"0"0,-1 0 0 16,-1 0 191-16,-1 2 155 0,1-1-73 0,-2 2 9 16,1 0-42-16,-1 0-50 0,1-1-38 15,1 1-20-15,-1-1-10 0,-2 1-5 0,3 1-4 16,0-1-11-16,0 3-13 0,0-2-17 0,0 0-15 16,0 0-16-16,0 0-11 0,0 0-14 0,0 0-7 15,0 0-6-15,0 2-5 0,0-1-4 16,0-1-3-16,0 0-10 0,0 0-9 0,0 0-4 15,0 2 9-15,0 0 6 0,0 1 13 0,-1 0 8 16,0 1-6-16,0 0 0 0,0 0 4 16,-1 1 6-16,1 1 5 0,0 0 2 0,-1 1-4 15,2 0 0-15,-1 0-6 0,0 1 1 0,-1 0 2 16,0 0-3-16,1 2-1 0,0-1-1 0,1 3-5 16,-2-2 5-16,0 4 4 0,0-1-2 15,0 3 4-15,0 0-3 0,2-1-4 0,-4 1 2 0,2-1-2 16,0 0 0-16,1 1-1 0,1-2 1 15,-1 1-2-15,1-1 5 0,0-1 1 0,-2 0-2 16,2 1 5-16,0 1-3 0,0 0 1 0,0-3 3 16,0 2 1-16,0-2-2 0,2 1 1 0,-2-3 0 15,0 1-4-15,0-1 2 0,0-1-1 16,0 0 0-16,0-2 1 0,0 0-3 0,0 0 0 16,0-3 0-16,0 1 0 0,0-2 3 0,0-1 1 15,0-1-1-15,0 0-1 0,0-1 2 16,0 0 0-16,0 0 3 0,0-1 8 0,0 1 3 15,0 0 6-15,0 0 9 0,0 0 1 0,0 0 3 16,0 0-3-16,0-1-1 0,0 1-8 0,0-2-2 16,0 2-4-16,0 0-5 0,0 0 0 0,0 0-6 15,0 0-2-15,-2 0-3 0,2 0-5 16,0 0 1-16,0 0-3 0,0 0-1 0,2 0 1 16,-2 0-2-16,0 0-1 0,0 0 0 0,0 0 1 15,0 0-4-15,0-1-2 0,0 1-3 0,0 0-4 16,1 0-10-16,-1-2-9 0,1 0-6 15,1-3-4-15,-2 2 1 0,2-3-10 0,-2 4-28 16,0 0-53-16,0-1-102 0,1 2-180 0,2 0-379 16,-1 0-477-16</inkml:trace>
  <inkml:trace contextRef="#ctx0" brushRef="#br0" timeOffset="98675.047">12401 3900 1 0,'-8'-9'261'16,"-1"-3"421"-16,-1-3-191 0,6 3-104 16,2 2-85-16,0 0-81 0,5 1-65 0,1-1-46 15,-1 0-39-15,4 3-26 0,0 0-20 0,2-1-15 16,3 3-6-16,1 2-8 0,3 3 2 0,4 2-1 15,-3 3-1-15,3 3 5 0,-2 2-3 16,2 2 0-16,-4 4 2 0,-2 1-1 0,-3 2 0 16,0-1 3-16,-5 2 0 0,-3 4 1 0,-3 0 5 15,-1 2 4-15,-6 4 7 0,-3 0 4 16,-2-3 5-16,-3 0 2 0,-2-1-1 0,-3 0 0 16,1-3-2-16,-1-4-3 0,1-1-1 0,4-5-1 15,0-1 0-15,3-2 3 0,-1 1 0 0,1-2-2 16,2-3-2-16,1 0-7 0,2-3-3 15,3-2-6-15,3 2-3 0,0-3 0 0,1 0 0 16,1-1 0-16,0 1 3 0,1-2 0 0,0 1 3 16,5 0 6-16,5-2-1 0,7-4 0 0,10-2-2 15,6 0-6-15,4-2-1 0,2 0 1 0,1 0-2 16,-2-1 0-16,0 0 1 0,-2 1-1 16,-3-2 1-16,0-1 0 0,-5 2 0 0,-3-3-1 15,-6 4 1-15,-1-2 0 0,-3 3 0 16,-6 0 5-16,-1-1 0 0,-1 3 4 0,-5-2 0 0,0 4 2 15,-1 0 0-15,-2 3 0 0,-1-2 0 16,0 0-4-16,0 3 0 0,-1 0-4 0,0 2 1 16,-2-1-2-16,0 1-3 0,1 0-4 0,-4 1-5 15,-2 2-2-15,-3 7 3 0,-4 0 3 0,0 4 0 16,-2-1 0-16,3 4-2 0,0-2 0 16,6 0 2-16,3 3 0 0,-1-1 1 0,6-2 1 15,3-1 0-15,3-3-1 0,3 2 1 0,5-4 1 16,-2 1-1-16,4-4 4 0,2-2-1 15,2-3 1-15,0-1 1 0,-3-1 1 0,3-2-2 16,-4-2 4-16,2-4 0 0,-3 2 2 0,0-2 1 16,-5-2 2-16,2 0-2 0,-3-3 0 0,-3 0-1 15,0-3 1-15,-1 0 0 0,0 3-2 0,-4-1-1 16,0-1 0-16,-3 1-3 0,-1 0-2 16,-3 0-1-16,0 3-4 0,-2 2-1 0,-6 1-3 15,0 1 0-15,-2 0 1 0,-1 2-2 0,-2 1-1 16,2 3-2-16,2 1-6 0,3 1-6 0,5 1-17 15,-1 4-32-15,5 1-41 0,1 5-46 0,2-2-51 16,5 3-75-16,6 1-145 0,5-1-334 16,8-3-469-16</inkml:trace>
  <inkml:trace contextRef="#ctx0" brushRef="#br0" timeOffset="99000.1814">13334 3963 261 0,'0'-4'830'0,"0"2"-246"0,-1-3-200 16,-1 5-142-16,1 3-112 0,0-1-71 0,-2 3-27 15,-7 1 0-15,-3 6 19 0,-5 2 13 0,-1 3 4 16,-2 2-9-16,2-3-15 0,8 2-17 16,1-3-11-16,3 0-5 0,4 2-3 0,0-2 0 15,6 0 3-15,0-1 6 0,5 0 4 0,2-3 5 16,0 0 5-16,5 0 0 0,0-6 0 0,1-1 0 16,-1-1-3-16,4-3 1 0,-6 0-3 0,5-3 2 15,-5 0 0-15,2-3 0 0,-3-2 1 16,0-1-2-16,-2 1-1 0,-2-2-9 0,-4-2 2 15,4 2-3-15,-6-3-1 0,1-1 2 0,-2 3-5 16,-2-3-3-16,-2 2-1 0,0-3-3 0,-5 3-1 16,2-3-2-16,-1 2-2 0,-2 0-1 15,-5 2 0-15,1 0-1 0,0 1-1 0,-2 1-2 16,1 1-3-16,3 6-3 0,3-1-10 0,2 1-25 16,0 2-39-16,4 1-57 0,-1 4-77 15,2 1-115-15,5 4-263 0,4 0-489 0,7 0 166 16</inkml:trace>
  <inkml:trace contextRef="#ctx0" brushRef="#br0" timeOffset="99307.1646">13910 3932 798 0,'-1'-8'626'0,"-1"-2"-245"15,-1-1-91-15,0 0-57 0,0 4-34 16,2-4-32-16,-1 4-33 0,-1 1-28 0,0 1-28 15,1 2-24-15,2 3-22 0,-3 0-16 0,-2 2-11 16,-1 2-4-16,-6 4-1 0,-5 4 4 16,-4 4 3-16,-5 2 2 0,4 3-1 0,0 0 1 15,2 3-2-15,1 1-1 0,4 2 0 0,2-3-3 16,5 0-3-16,2 0-1 0,3-2 1 0,3-1-1 16,3 0 3-16,3-3 0 0,1 0 4 0,7 0 7 15,3-5-4-15,6 1 1 0,3-3-4 16,3-2-16-16,1-2-5 0,2-3-20 0,-1-2-33 15,1-3-32-15,0-4-48 0,0-3-70 0,-4-3-90 16,2 0-152-16,0-3-365 0,0 0-212 16</inkml:trace>
  <inkml:trace contextRef="#ctx0" brushRef="#br0" timeOffset="99523.728">14288 4029 365 0,'0'-5'664'0,"0"1"-165"15,2 1-86-15,-2 2-77 0,0 1-103 16,0 1-76-16,0 0-79 0,-2 0-61 0,2 0-28 15,-2 3-1-15,0 3 7 0,-1 3 9 0,-5 3 14 16,0 1 0-16,4 3-1 0,-4 1 3 16,3 3-3-16,-1 1-1 0,-1 2-1 0,3 1-5 0,-4 1 3 15,2 2 0-15,-1 2 2 0,-1-2-1 16,1 2 0-16,3-4-3 0,0 0-4 0,0-2 3 16,0-3-8-16,1-3-1 0,1-4-2 0,4-4-11 15,0-2-7-15,-1-2-25 0,0 0-30 16,2-4-49-16,-2-1-21 0,2-2-70 0,2-2-180 15,2-5-395-15,0-3-365 0</inkml:trace>
  <inkml:trace contextRef="#ctx0" brushRef="#br0" timeOffset="99727.1114">14242 4043 466 0,'0'-8'719'15,"0"-4"-270"-15,0-4-152 0,4 4-76 16,3 2-51-16,0-2-33 0,3 3-39 0,1-3-32 15,2 3-29-15,7 0-16 0,-1 0-4 16,2 3-5-16,1 0-2 0,4 3-4 0,-6-1-2 16,2 2-3-16,-1 2-2 0,-2 2 1 0,0 2-6 0,-4 0 2 15,4 3-9-15,-6 3-20 0,2-1-30 16,-5 3-79-16,-5-1-108 0,1 0-196 0,-5 3-343 16,-3 0-194-16</inkml:trace>
  <inkml:trace contextRef="#ctx0" brushRef="#br0" timeOffset="99898.3141">14191 4256 1 0,'-1'3'525'0,"1"-3"-84"0,0 1-42 16,1 0-20-16,0-2-71 0,1 1-116 0,1 0-71 16,2 0-45-16,3 0-31 0,5 0-13 0,6 0-9 15,2 0-10-15,8 0-10 0,1 0-19 16,1-1-72-16,-1-1-225 0,1 1-591 0,1-1-332 15</inkml:trace>
  <inkml:trace contextRef="#ctx0" brushRef="#br0" timeOffset="100362.6203">15208 4193 1 0,'-8'-4'422'0,"-3"-1"187"16,2 0-203-16,5 2-43 0,1 1-41 0,0 1-59 16,2-1-57-16,1 1-58 0,0 2-49 15,1-1-36-15,2 0-23 0,-2 0-16 0,0 0-1 0,-1 0-2 16,2 0 3-16,1 0 3 0,7-4-2 16,9 3-1-16,8-3-7 0,5 2-4 0,6 1-5 15,2-2-2-15,2 1 1 0,0 0-4 0,0-1 3 16,-1 0-1-16,-2-1 0 0,-2 2 1 15,-3-3-1-15,-4 4 0 0,-1-2-1 0,-6-1 1 16,-1 4-1-16,-6-2 2 0,-2 0 1 0,-6 0 3 16,-4-2 7-16,0 3 3 0,-4 1 4 15,0-2 1-15,-1 2-4 0,1 0-6 0,-3 0-11 16,2 0-13-16,0 0-16 0,-2-1-23 0,-4 0-28 16,-1-2-47-16,1 2-88 0,-7 1-202 0,1 1-559 15,-5 1-508-15</inkml:trace>
  <inkml:trace contextRef="#ctx0" brushRef="#br0" timeOffset="100628.9677">15452 4003 971 0,'-2'-7'640'0,"0"3"-172"0,-3-2-187 15,4 4-72-15,1 3-64 0,0-1-63 0,0 0-49 16,0 1-24-16,1 0-11 0,-1 3 0 15,1 5 7-15,-1 3 11 0,0 7 13 0,0 3 4 16,0 2-1-16,0 4-4 0,0 1-5 0,-1 0-3 16,0 2-3-16,1-1-1 0,0-1-3 0,-1 0-3 15,1 0-3-15,0-2 1 0,0-2 1 16,-1-1 0-16,1-1 5 0,0 1-5 16,0-3-3-16,0-3-3 0,0-2-7 0,1-1-11 0,-1-1-32 15,0 0-70-15,0 4-158 0,0-4-675 0,0 1-662 16</inkml:trace>
  <inkml:trace contextRef="#ctx0" brushRef="#br0" timeOffset="102073.6805">16661 3772 1 0,'-6'-1'77'16,"-1"-2"417"-16,-5 1-28 0,4 0-52 0,1 0-63 15,3-1-50-15,-3 2-61 0,6 0-64 0,-1 0-54 16,1 1-29-16,1 0-15 0,-1 0-14 16,1 0-7-16,0 0-14 0,0 1-16 0,1-1-11 15,-1 1-10-15,1-1-8 0,-1 0-1 0,1 1 0 16,0-1 1-16,0 3 6 0,7 1 5 0,0-2 6 16,6 3 5-16,5-2 0 0,4 1-1 15,4 0-4-15,3 1-6 0,1-1-1 0,-2 1-2 16,1 1-3-16,-4-1 0 0,0 0-2 0,-2 1 1 15,-4 0 2-15,-3 0 2 0,-4 1-3 0,-4 0-2 16,-1 0-2-16,-1 2-1 0,0-2 1 0,-5 3 1 16,2 0 1-16,-3 0-2 0,-2 4 4 15,-1-1-2-15,-1 2 3 0,-2 2 4 0,-3-1-3 16,0 4 0-16,2 0-2 0,-3 1-5 16,0 1 4-16,-2 1 2 0,-4 2 1 0,4-1 2 0,-3 1-3 15,-1 1-1-15,4 1 0 0,-1-3-1 16,2-3-1-16,1-2 1 0,0-5 0 0,5 1 1 15,-3-2 0-15,4-2 1 0,-4 1-1 0,5-2-1 16,-1-2 0-16,0 2-5 0,3-1-7 16,2-2-20-16,2 0-44 0,-1 1-52 0,6-4-85 15,0-1-191-15,9-5-535 0,4-2-508 0</inkml:trace>
  <inkml:trace contextRef="#ctx0" brushRef="#br0" timeOffset="102410.4077">17304 4014 1349 0,'-2'-4'560'0,"1"-3"-161"16,-1-1-134-16,1 6-73 0,0 1-72 15,-1 2-65-15,-1 1-40 0,0 5-14 0,-5 1 4 16,-3 5 11-16,-3 4 2 0,-1-1-1 0,1 1-1 16,3-2-6-16,1 3-3 0,1-1-1 15,1-3-3-15,4 4 0 0,2-4 0 0,4-3 1 0,2 0 4 16,5-2 6-16,3-3 7 0,3-3 3 15,4-1 3-15,6-2-6 0,3-2-2 0,0-2-4 16,-1-2-3-16,-1-4 2 0,-5 1 1 0,-3-2 1 16,-3-2 1-16,-4-2-2 0,0 0 0 15,-3 0-2-15,-5-2-1 0,2 1-2 0,-3-1-1 16,-3-1-2-16,-1 2-4 0,-3-1-3 0,0 2-3 16,-2 2-3-16,-4 2-2 0,0 3-2 0,-2 1-2 15,-3 0-2-15,-3 4-2 0,-1 0-1 16,-3 3-5-16,2 3-12 0,1-3-27 0,2 4-54 15,5 1-79-15,4-2-129 0,7 3-200 0,4 1-366 16,10 1-234-16</inkml:trace>
  <inkml:trace contextRef="#ctx0" brushRef="#br0" timeOffset="102743.825">17781 3972 424 0,'-2'0'729'16,"1"0"-225"-16,-1 0-285 0,1 1-85 15,-3 1 1-15,-2 4 0 0,-6 1 1 0,-4 3-16 16,-1 2-24-16,3 1-28 0,-4 2-26 0,7 0-20 16,1-2-10-16,3 2-5 0,2 2-3 0,3-1 2 15,4 0 1-15,0-1 6 0,7-1 2 16,1-2 2-16,1-1-1 0,7-2 3 0,-3-2 4 16,4-3 0-16,3-1 4 0,1-3-4 0,-1-3-1 15,-1-1 1-15,-2-5 0 0,-2 0 3 16,-1 0-1-16,-4-3-2 0,-3-1-2 0,2 1 0 15,-4-4-1-15,-4 3 3 0,0-3 4 0,-3 1-4 16,-3 0-4-16,1-3-4 0,-5 0-7 0,-1 1-1 16,-2 2-4-16,-1-1-6 0,-3 5-3 0,-2-1-1 15,0 2-2-15,-1 3-1 0,0 1-3 0,2 1-9 16,1 4-14-16,4 1-27 0,4 2-49 16,1 2-59-16,0 1-82 0,5 2-126 0,6 2-275 15,5 4-285-15,6-4 312 0</inkml:trace>
  <inkml:trace contextRef="#ctx0" brushRef="#br0" timeOffset="103099.0826">18320 3962 488 0,'-3'-4'677'0,"-3"1"-140"0,-1-3-194 0,2 3-98 15,2 3-63-15,0 0-68 0,-3 0-54 0,3 4-33 16,-2 2-15-16,-1 2-4 0,-1 2 1 15,0 5 0-15,2 1 3 0,0 2-3 0,-1 0-1 16,5 2-2-16,0-2-4 0,2 5 9 0,1-2 9 16,4 2 5-16,0-2 7 0,1-2-8 15,2 0-6-15,2-3 2 0,2-5 3 0,-2-2 2 16,6-4 4-16,-2-3-1 0,2-4 2 0,-1-2 1 16,2-4-1-16,0-4-2 0,0-3-4 0,-3-1 2 15,-1-1-8-15,-1-2-1 0,-3-1-3 0,-2 1-8 16,-2-2 9-16,1 3-1 0,-3-3-2 15,-3 2 4-15,-2-4-7 0,-3 3-4 0,-4-1 1 16,2 4-2-16,-4 0-2 0,-4 3-1 0,-1 3-5 16,-4 4-3-16,-2 0 0 0,-4 3-1 0,0 0-1 15,-2 3-1-15,3 2-10 0,2 2-21 16,2 1-41-16,0 3-82 0,5 3-197 0,2 1-608 16,6 4-630-16</inkml:trace>
  <inkml:trace contextRef="#ctx0" brushRef="#br0" timeOffset="103976.669">19446 3755 1 0,'0'-5'0'0,"1"0"0"0,1-3 429 0,0 2-13 16,-2 2-83-16,0-1-65 0,-2 1-62 0,0 3-46 16,2-3-33-16,-1 2-28 0,1 1-12 0,0 0-5 15,0-1-8-15,-1 1 2 0,-1-1-5 0,1 1-8 16,0-2-3-16,0 2-12 0,-2 0-7 0,2-1-6 16,0 2-5-16,-3 0-9 0,0 0-5 15,1 0-5-15,-2 0-6 0,-2 0 3 0,-2 3 1 16,-2-1 1-16,-4 1 4 0,3 0-2 0,-1 2 2 15,0 0 0-15,0 0-2 0,1 1 0 16,-3 1-2-16,0 2-1 0,0 0-1 16,-1 4 7-16,3-2-1 0,-3 3-1 0,2-1 4 0,-3 3-7 15,2 1-1-15,-1-1 0 0,3 4-6 0,-1-2 4 16,2 2-1-16,2 0-1 0,0-2-3 16,4 2 2-16,0 0-2 0,4 0-1 0,2-3 4 15,2-1-5-15,3 1 5 0,0-5 3 0,5 2 9 16,0-1 7-16,4-4 5 0,5 0 3 0,4 0-2 15,3 0-3-15,3-4-5 0,2 1-1 16,2-5-6-16,1 1-2 0,-3-4-1 0,-1 1-2 16,-5-4-1-16,4 0 0 0,-7 1 1 0,-1-2-3 15,-3 0 2-15,-4 1 1 0,-2 0 1 0,-4 1 1 16,0-2 2-16,-3 0 1 0,-3 2-1 16,1 2-1-16,-3 0 2 0,0-1-4 15,0 1-1-15,-1 0 0 0,-1-1-4 0,0 1-1 16,-1 0-2-16,1-1 0 0,-1 2-3 0,1 0-1 0,-3-1 1 15,2 2-5-15,1 0 3 0,-1 0-1 0,2 0 0 16,0 0 0-16,1-1-2 0,0 1-4 16,-1 0-2-16,1 0-4 0,0 1-2 0,0-1-5 15,0 0-12-15,-2 0-10 0,2 0-16 0,2 0-23 16,-2 2-32-16,-2-1-46 0,4 1-83 0,-2 2-139 16,1 1-338-16,4-2-723 0</inkml:trace>
  <inkml:trace contextRef="#ctx0" brushRef="#br0" timeOffset="108914.7823">5071 3220 1 0,'-6'-1'0'0,"-2"-2"0"0,0-1 0 0,2 1 0 15,1 0 0-15,1 2 0 0,1 0 0 0,0 0 137 16,2 0 35-16,0 0-7 0,0 0 4 16,1 0 3-16,0 1-2 0,0-1-11 0,0 1-28 15,0 0-42-15,0 0-46 0,0 1-40 0,0 0-27 16,0-1-21-16,0 1-18 0,1-1-16 0,0 1 10 16,0 0 24-16,2 0 30 0,0 1 31 0,1 1 10 15,1-1 5-15,1 0 6 0,1 3 4 16,2-3 4-16,2 2 1 0,2-3 0 0,5 1-5 15,1-1-7-15,2 1-1 0,8-1-5 16,-2 0 0-16,2 1 0 0,4-2-6 0,-3 0-2 16,1 0-1-16,2 0-2 0,-1 1 1 0,3-2 0 15,1 1-1-15,2 0-2 0,0 0 2 0,1 0 1 16,3-2-2-16,1 1 4 0,2 0-3 0,4-2-1 16,1 2-1-16,-2 0-4 0,6 0 2 15,-1 0-1-15,5-2-1 0,-1 1 0 0,0 0-2 16,4-2 0-16,0 2 0 0,0 1 1 0,1-2-1 15,2 2-3-15,-2 0-1 0,2 0-3 0,-1-1 4 16,5 1 0-16,-4-1-1 0,2 0 2 16,-2 1-3-16,-1 0 1 0,-1-2-1 0,4 1 2 15,-2 0-1-15,-1 0-1 0,4-1 2 0,-2 1-4 16,5 0 2-16,-1-1 1 0,1 1 0 0,2 0 0 16,-2 0 2-16,0-1 2 0,1 0-2 15,-3 2 3-15,3-2-2 0,0 1-3 0,0 1-1 16,0-2 0-16,-1 2 1 0,0 1 0 0,1-1 1 15,-6 0 5-15,3 0-4 0,-1 0 3 16,-3-1 1-16,0 2 2 0,4-1 3 0,-3-1-1 16,3 0-1-16,1 0-3 0,-2 0 1 0,-1-1 0 0,1 1-1 15,-1 0 0-15,-1-1-2 0,0 1-1 16,-1 1-1-16,2-2-1 0,-1 1-1 0,-3 1 1 16,6 0-3-16,-4-2 0 0,1 3 0 0,-1-1 1 15,-4 1-1-15,-1-1 2 0,-1 1-2 16,0 0-3-16,0-1 4 0,-3 1-2 0,2 0 3 15,-3-1 1-15,1 1-1 0,0-3 1 0,-1 3-1 16,3-1 2-16,-4 0 0 0,-3 0 3 0,2-2-2 16,0 2-1-16,-2-1 0 0,1 0-2 15,-3 0 2-15,3-2 0 0,2 1 0 0,-3-1-2 16,2 2 1-16,1-1-2 0,-3 2 0 0,1-1 1 16,0 0-2-16,-8-1-1 0,2 0 0 15,-4 2-1-15,-1 1 0 0,0-2 1 0,-4 1-1 16,-1 0 1-16,0 0 0 0,1 1-2 0,0-2 2 15,4 2 0-15,-3-1 1 0,1 0-1 0,1 1 1 16,4-1-1-16,0-2 0 0,3 1 2 0,2 0-2 16,-2-2 0-16,-1 3 1 0,1 0-2 15,0 0 1-15,1 1 1 0,-1-1-1 0,3-2-2 16,-2 2 1-16,0 0-2 0,1 0 1 0,-1-1 4 16,-1 2-2-16,3-1 2 0,0 1-1 0,3 0 1 15,0-1-1-15,0 0 3 0,-2-1 0 16,1 1 1-16,5 0 0 0,-2-2 0 0,-1 1 1 15,5 1 2-15,-4-1-1 0,4 1 5 0,-2-2-1 16,-1 1 1-16,-1 0 2 0,-3-2 2 0,0 2 3 16,-3-3 4-16,-6 4 1 0,-2-3-2 15,-7 1-1-15,1 0-3 0,-3 0-1 0,-5 1-3 16,-4 0-1-16,-2-1-1 0,-5 2-1 0,-4 1 3 16,-7-2 1-16,0 2 4 0,-2 0 0 15,-2-1-6-15,0 1-6 0,0 0-13 0,-2 1-8 16,2-1-8-16,0 0-10 0,-1 2 5 0,-2 1 3 15,2 1 1-15,-4 1-15 0,0 2-63 0,-1 1-124 16,1-1-304-16,2 2-942 0</inkml:trace>
  <inkml:trace contextRef="#ctx0" brushRef="#br0" timeOffset="110564.433">15398 3045 1 0,'0'0'0'0,"0"-1"0"15,0-1 3-15,1 1 275 0,0-1-69 16,-1 1-61-16,1 0-52 0,0 0-33 0,0 1-33 15,3 0-16-15,0 1-11 0,2 0 3 0,-2 0 4 16,3 1 4-16,-3-1 4 0,5 0 3 16,0 1 2-16,2 3 0 0,0-3 1 0,2 2 1 15,4-2-1-15,0 2 0 0,3 0-4 0,-3-3 0 16,8 2 6-16,-1 0 8 0,5-1 10 16,0 0-1-16,3-1 0 0,0-1-6 0,1 0-5 15,4 2 4-15,1-1-4 0,-3-1 4 0,4 1-1 16,-2 0-5-16,3-1 1 0,0 0-4 0,2 2-3 15,2-4-1-15,-1 2 2 0,5 2-1 16,0-2-3-16,-3 0-1 0,6 1-8 0,-1-1 0 16,1 1-1-16,2 0-4 0,4 0 3 0,-5-1-1 15,5 1-1-15,-2 0 2 0,3 1 0 16,2 0 0-16,-1 1-2 0,2 0 5 0,4 0 0 16,-2 0 2-16,5 1 7 0,3-2-3 0,3 2 5 15,1-3 2-15,3 2-2 0,1-3 4 16,-2 2-6-16,3-2 1 0,2 1-1 0,0 0-3 15,2 0-3-15,0 0-3 0,3 0 0 0,-2 2-3 16,0-1 3-16,-3 0-1 0,3 1-1 0,-1-2 4 16,-1 1-2-16,0 3 3 0,3-3 2 15,-2 1-3-15,4 1 2 0,-1-2-3 0,-1 2 0 16,0-3-1-16,2 0 1 0,-1 2-1 0,5-3 4 0,2 0 2 16,1 3-3-16,0-6 1 0,1 6-4 15,-2-2-6-15,0-1 3 0,1 0-1 0,2 0 2 16,-1-1 0-16,-1 2 0 0,-1 0 1 0,-2 0-6 15,-1 0 6-15,0 0-3 0,-1 2 2 16,-1-2 5-16,0-1-2 0,0 2 4 0,1-1 1 16,0 0 1-16,0-2 1 0,0 2-1 0,-1-1-2 15,-2 0 0-15,5 2 1 0,0-2-4 0,2 0 1 16,1 0-1-16,-5-2 0 0,1 2-2 16,-3 2 0-16,2-2-2 0,2 0-2 0,0 0 2 15,0-2-1-15,0 2-1 0,-3 0 3 0,0-1-4 16,-4 0 0-16,1-1 1 0,-2 2-6 15,0-1 6-15,2-2 0 0,-3 1 1 0,0-1 4 16,0 0 0-16,-1 0 0 0,3-1-1 0,-1 2 0 16,0 0-3-16,3-2-1 0,-1 1 1 0,4 1-6 15,-1-3 5-15,-4 1 1 0,2 0-3 16,-4-2 3-16,0 2-3 0,0-1-2 0,2 1 1 16,0 3-2-16,-2-2 3 0,4 0-1 0,-5 0-3 15,2 0 1-15,-2 1 0 0,-1 1-1 0,-3-1 1 16,-4 1 3-16,-4 0-4 0,-1 0 1 0,-6-1 0 15,-3 2-3-15,-6-1 1 0,-4 0-1 16,-5 0 2-16,-3-1-2 0,-2 2 3 0,-4-1 0 16,-2-1-4-16,-4 1 4 0,-4 1-3 0,-2 0 1 15,-4 0 1-15,-4 1-3 0,-5-1 2 0,-4-1 0 16,-3 1 0-16,-2-1 3 0,-1 1 0 0,-1 0 0 16,0 0-1-16,-1 0-1 0,1 0-4 15,0 0 1-15,0 0 0 0,0 0-3 0,0 0 3 16,0 0-1-16,0 0-1 0,0-1-1 0,0 1-1 15,0 1-6-15,0-2-9 0,-2 2-1 16,1 1-7-16,0 1-18 0,-3 1-34 0,2 2-57 16,-2 2-84-16,-2 0-136 0,0 3-328 0,-2 0-749 15</inkml:trace>
  <inkml:trace contextRef="#ctx0" brushRef="#br0" timeOffset="111711.172">10841 5017 1 0,'2'0'0'0,"-2"0"0"0,0 1 0 0,1-2 0 16,1 1 0-16,1 0 21 0,-2 1 189 15,0-1-47-15,2 0-44 0,0 2-35 0,-2-2-23 16,1 1-19-16,-1 0-10 0,2 0 2 0,-1-1 11 15,0 1 18-15,1 2 15 0,1-2 11 0,1 1-5 16,1-1-3-16,0-1 2 0,0 1 9 0,3-1 12 16,1 0 8-16,5 0-3 0,3-1-11 0,5 0-16 15,2-1-14-15,4-3-12 0,2 4-9 16,2-1-6-16,2 0-4 0,4 1-5 16,1 0-2-16,1-1-1 0,4 1-4 0,-1 1 2 15,6-2 2-15,-1 1-3 0,4 0 0 0,2 0-2 16,2 1-5-16,4-1-1 0,0 1 1 0,4-3-3 15,4 2 3-15,2-3 0 0,5 0-2 0,1 1 0 16,4-2 0-16,2 2-1 0,2-1-1 16,2 0 3-16,4 1-3 0,0 0 2 0,5 0 6 15,2 0-1-15,3 2 2 0,0-1-1 0,-1 1-7 16,1 0 1-16,3 1-1 0,-1 0-1 0,7 0 3 16,-4 0-3-16,3 0-1 0,-1 0 0 15,1 1-1-15,-1-1-2 0,7 0 1 0,1 0 0 16,-2-1 1-16,4 1 1 0,-2-2-2 0,3 2 1 15,2-1 0-15,1-2 1 0,-1 2 0 16,3-1 2-16,0 0 3 0,-1 2-4 0,5-2 4 0,-2 1-3 16,3-1-4-16,-5 2 0 0,0 0-3 15,1 0 0-15,-5 0-1 0,0-1 0 0,0 1 1 16,-1 0 1-16,-4 0 0 0,-2 3-3 0,3-2 5 16,-4-1-2-16,0 1 0 0,-3 0 4 0,-1-1-3 15,-5 1-1-15,-2 0 1 0,-3-1-3 0,-4 0 0 16,3-1 2-16,-4 0-2 0,-3 1 0 15,-4-1 0-15,-2 0 0 0,-4 0-5 0,-3-1 4 16,-5 1-3-16,-2 1-2 0,-7 0 4 0,-1-1-3 16,-5 1 2-16,-3 0 0 0,-4 0 0 15,-6 0-3-15,-5-1 3 0,-4 1-1 0,-2-1-1 16,-3-1 4-16,-4 2-4 0,-5-1 1 0,-2 1 0 16,-8 0-3-16,0 0 4 0,-5-1 3 0,-3 1 4 15,-2 0 2-15,-1 0 5 0,0 0 0 16,0 0 0-16,-1-1 4 0,1 1-1 0,0 0 1 15,0 0 1-15,0-2-9 0,0 2-4 0,0-3-3 16,-1 0-6-16,-1 1 0 0,1-2-1 0,0 2-2 16,0 1-2-16,-1-2 0 0,1 3-16 15,1 0-22-15,-1 0-37 0,-4 4-74 0,-3 3-132 16,-5 4-607-16,-7 3-798 0</inkml:trace>
  <inkml:trace contextRef="#ctx0" brushRef="#br0" timeOffset="114752.2094">5695 646 1 0,'-3'-1'56'0,"0"0"394"0,2 1-132 16,-1-3-31-16,1 2-23 0,-4 0-60 0,3 1-55 15,1-2-39-15,0 2-44 0,1 0-27 0,-1 2-19 16,1-2-12-16,0 0 0 0,0 1-3 0,0-1 2 15,0 1-2-15,0 2-2 0,-1-3 6 16,-3 2 0-16,2 1 12 0,0-1 5 0,0 2 0 16,-2 0 6-16,0 1 1 0,0 2 6 0,-2-1 2 15,1 0-1-15,-1 2-8 0,-1 0-5 0,2 1-1 16,-4 2-3-16,2 1 3 0,1 1-3 0,0 0-2 16,-5 2-1-16,4 3-2 0,0-3 4 15,1 4-3-15,-3-1 0 0,3 0-5 0,-7 19-9 16,6-7 1-16,1-2-5 0,5-6 7 15,1-5 5-15,1 3 0 0,0-3 6 0,4-2-4 16,-1 1 7-16,2-2 3 0,1-1 1 0,3-2 3 16,1-1-1-16,1 1 3 0,4-4 0 0,-4 0 0 15,6-2-3-15,1-3-2 0,1 0 0 16,1-2-7-16,-1-2 0 0,1 0-4 0,0-1-9 16,0-3 4-16,-1 1-5 0,0-4 3 0,-4 0-5 15,-1 1 5-15,0-3 2 0,-3-1-2 0,-1 0 9 16,-3 0-4-16,-2-3 1 0,-2 1 0 15,1-1-6-15,-4-2 4 0,-1 2-2 0,-1 0-2 16,1 7 8-16,-3-1-1 0,0-1 1 0,-2-1-3 16,-2 1-2-16,2-3-14 0,-3 2 2 0,-3-3 3 15,1 3-10-15,-1-1 12 0,-3 3-5 16,1 0-5-16,-1 0 3 0,1 3-4 0,-2 1 2 16,3 0-2-16,1 0-7 0,-2 2-24 0,4 2-49 15,2 1-82-15,-3 0-171 0,6 1-395 0,1 2-855 16</inkml:trace>
  <inkml:trace contextRef="#ctx0" brushRef="#br0" timeOffset="115467.043">6116 515 1758 0,'-2'0'230'0,"0"0"-80"0,2 0-72 15,0 0-43-15,-1 0-19 0,0 1-6 16,1 3 19-16,0 4 11 0,0 1 23 0,-2 5 15 16,2 4-6-16,0 3 0 0,-1 5-16 0,-1 4-15 15,2 2-8-15,-1 2-6 0,-1-1-3 16,2 1-2-16,-2 28-9 0,0-13-8 0,1-16-1 16,1-11 0-16,0-7 4 0,0-4 4 0,0-2 0 15,-3-5-1-15,3-2 10 0,3-1 11 0,-3-1 20 16,0-1 17-16,1 0 9 0,-1-3-17 0,2 0-18 15,-2-4-20-15,1-2-19 0,0-4 3 16,0 7-1-16,1-5-2 0,3 1 4 0,-1-3-10 16,3 2-5-16,0-6-2 0,0 2 1 15,6-1 0-15,-2 0-2 0,-1 3 5 0,4 1-9 0,-3 0 14 16,-1 3-3-16,0 3-7 0,0 0 4 0,-2 3-14 16,-3 2 3-16,3 2 2 0,-3 4 1 15,0 0 4-15,0 4 2 0,-1 3 5 0,0 3 1 16,1 1 7-16,-4 2 1 0,0 5-9 0,-3 15 1 15,-3-4-4-15,1-8-1 0,2-8 10 0,2-5-2 16,1-4 2-16,2-2-3 0,2-1 2 16,0-3 0-16,4-1 3 0,5-3 1 0,3-5-5 15,4-3 0-15,6-1-5 0,-4-3 1 0,-8 6 9 16,0-1 2-16,-1-4 0 0,4 1-2 16,0-4-8-16,1-4-2 0,-6 2 1 0,6-5 4 15,-5 2 1-15,1 2 5 0,-4-3-7 0,-1 4-1 16,-1 1 6-16,-6 3-1 0,0 0 9 15,1 2-1-15,-3 3 0 0,-1-1 3 0,-1 2 1 16,-3 2 4-16,1 0 0 0,2 2 0 0,-4 0-5 16,2 3-2-16,1-3-6 0,1 3-9 0,0-1 4 15,-1 2-14-15,1 2 0 0,1 0 3 16,1 3-1-16,-1 1 14 0,2 2-2 0,-1 5 3 16,0 1-1-16,2 4-4 0,3 3 5 0,-4 3-6 15,3 0 7-15,0 3-3 0,3 27-11 0,-3-3 4 16,0-8-4-16,-4-5 5 0,-2-5 8 15,-4 1 1-15,2-4-3 0,-2-1-3 0,0-3 2 0,-3-5-2 16,5-1 2-16,-5-2 0 0,5-3-1 16,-1-2-4-16,-1-3-5 0,3-1-7 0,-2-3-24 15,2 0-29-15,1-4-49 0,-1-1-45 0,-1-1-71 16,-1-3-312-16,3-3-618 0</inkml:trace>
  <inkml:trace contextRef="#ctx0" brushRef="#br0" timeOffset="116464.1638">6672 750 100 0,'1'-3'448'0,"5"0"-156"16,-2 0-81-16,6-3 14 0,1 2-46 0,2-1-49 15,3 3-45-15,0-2-30 0,0 3-18 16,4 1-13-16,-1 0-1 0,3 1-7 0,-2 2-4 15,3-2 4-15,0 1 0 0,-2 0 2 0,0-1 1 16,1 1-2-16,-4-2 5 0,1 0 0 16,-4 1 3-16,0-2 2 0,-2-1-3 0,-2 1 4 15,-2 0-2-15,-3 0 2 0,-1-1-4 0,1 2-12 16,-2 0-9-16,-3 0-5 0,0 0 5 0,-1 2 12 16,0 0 11-16,-1 2 8 0,0-1 3 15,-1 4 5-15,-3-2 2 0,-1 5 7 0,-1 0 0 16,-2 1-10-16,-1 2-1 0,-3-2-12 0,2 3-6 15,-4-2-3-15,4 2-7 0,0-2-4 0,-3 10-11 16,5-6-2-16,6-5 0 0,5-1 3 16,1-4 17-16,4-1 8 0,2 3 8 0,3-3 7 15,2-2 2-15,7-2-1 0,6-1-4 0,0-2-9 16,-2-2-7-16,5 0-7 0,-3-3-12 16,-3 1 5-16,-1 2 0 0,-13 0 5 0,5 0 7 15,-2-3-11-15,1 0-2 0,1 0-6 0,2-4 0 16,-2 1 7-16,4-3-1 0,-5 1-1 0,3-3-1 15,-6 4 3-15,-1-1 10 0,1 2 1 16,-4-2 6-16,-4 2-4 0,3-1-2 0,-4 3 7 0,-1 0 0 16,-1-1 5-16,0 3-2 0,-1 0-9 0,0 1-1 15,-3 1-7-15,2 1-7 16,1 2 0-16,-1 1-6 0,-3 1-4 0,2 2 1 0,0 2 3 16,-5 2 1-16,5 1 4 0,-4 1 1 0,4 2-4 15,-2 2 1-15,4 0 0 0,1 1 3 16,2 1 3-16,4-2 3 0,4 2-6 0,2-2-2 15,1-2 1-15,13 1-8 0,15 3 5 0,-21-11 3 16,2-2-3-16,-2-2 5 0,2 0 1 16,-4-3-2-16,1-2 1 0,0-2 3 0,2-3-2 15,-1-2-7-15,1-1 2 0,-3-2-1 16,-2 0 5-16,3-5 3 0,-2-2-3 0,-2-1 0 0,-1 0-2 16,-3 1 5-16,0-2 0 0,-1 1 1 15,-5-1 2-15,3 3-6 0,-5 1 3 0,2 3-5 0,-3 0 8 16,-1 3 8-16,-1 3-2 0,0 1 7 15,0 4-8-15,-1 0-4 0,1 2-2 0,-1 2-6 16,1 1-4-16,0 1-9 0,-1 1-1 0,1 0-1 16,1 3 3-16,-1 1 11 0,1 1 1 0,0 4 0 15,-1 1 2-15,2 2-6 16,2 1 7-16,-2 3 3 0,1 2-2 0,2 2-1 0,-1-1-7 16,-2 3-3-16,2 1 3 0,-1 2 7 15,-1-2 1-15,0 0 5 0,2 0-6 0,-3-5-2 0,1-3 2 16,-2 1-5-16,1-5 6 0,0-2-4 15,0-3-5-15,-1-3 2 0,3 0-2 0,-2-1 8 16,2-1 4-16,-2-2 2 0,2-4-5 0,3 1-6 16,0-2 1-16,-1-1-3 0,5-4 6 15,0 0 0-15,2-4-8 0,0 0-2 0,2-1 0 16,-1 0 4-16,-1-2 4 0,-1 0 6 0,4 3-7 16,-4-1-5-16,-1 3 2 0,1 1-3 15,-2 1 2-15,0 3 2 0,-2 2-3 0,0 2 1 16,1 1-7-16,-1 2 2 0,0 2 5 0,1 1 0 15,-1 1 7-15,-2 1-7 0,3 3 3 0,0 0-3 16,0 3 6-16,-3-2 1 0,3 2-5 16,-3 1 2-16,2 0-3 0,2 3 0 0,-1 0-6 0,-2-3-18 15,2 2-51-15,0-2-70 0,0 1-118 16,-1-2-131-16,3 0-508 0,-1-3-609 16</inkml:trace>
  <inkml:trace contextRef="#ctx0" brushRef="#br0" timeOffset="117118.8044">8378 574 665 0,'0'-1'658'0,"0"-1"-183"0,0 1-185 16,-1 0-76-16,1-1-68 0,-1 2-80 0,1 2-23 16,0-1-16-16,-1 3 1 0,0 1 20 0,-2 3-4 15,2 1 7-15,0 1-6 0,0 4-9 16,-1-1-1-16,1 3-11 0,0-1-2 0,1 2-2 15,0-2-3-15,2-1 0 0,1 0 2 0,-1 1 3 16,4-4-8-16,1-2 4 0,-3 1-2 16,6-3 0-16,-2-3 3 0,1 2-9 0,3-3 1 15,-1-2-13-15,0-2 5 0,3-2 6 0,1-2-7 16,-2 0 14-16,2-2-18 0,0-4-3 0,-4 2 7 16,0-1-11-16,3-3 13 0,-4 2-2 15,-4-1 0-15,3 0-2 0,-2 2 6 0,-2 1 1 16,0 0 3-16,-2 1 5 0,-2 2-4 0,3-2 2 15,-1 3 0-15,-2 0 3 0,0 1-4 0,0 0-7 16,-1 1-1-16,1 0 1 0,0 2-6 0,-1 0 0 16,3-1-7-16,-3 2-9 0,1 2 7 0,1-1 0 15,-1 1 3-15,1 3-4 0,3-1 11 16,-2 2 1-16,6 1 0 0,-1 2 7 0,-2-1-10 16,3 2 2-16,2 0 5 0,0-1 5 0,4 1-7 15,-3-3-1-15,0 0 0 0,4 0-7 0,-3-4 10 16,2 1-1-16,-1-4-4 0,-1 0 0 15,2 0-6-15,-1-3 10 0,-3 0 1 0,4-3 4 16,-4 1 2-16,0-1-6 0,-2-1 1 0,2 0-5 16,-5 0 5-16,2-1 0 0,0 0-3 15,-3 2 17-15,2-1-15 0,0 1 9 0,-4-2 5 16,1 2-7-16,0 1 6 0,-1 0-8 0,-1 0 3 16,0 1 2-16,0 1 8 0,-1 0 1 15,-1 1-3-15,0 1-16 0,0 0 1 0,0 1-1 16,-1 0-3-16,1 0 7 0,-2 0-9 0,0 2-6 15,0 0-1-15,0 4 13 0,-3-2-9 0,1 4 11 16,-2-2-7-16,2 4-11 0,-3 0 8 0,4 0-1 16,-1 3 8-16,0-2 1 0,3 0 1 0,0-2-5 15,3 3-5-15,2-2 4 0,1-1-2 0,1 0 4 16,1-1 2-16,5-1-4 0,1 3-2 16,0-3-13-16,6-2-31 0,0 1-39 0,3-1-77 15,-2-2-207-15,2-1-715 0,-1-2-599 0</inkml:trace>
  <inkml:trace contextRef="#ctx0" brushRef="#br0" timeOffset="119883.5044">10038 424 108 0,'-3'-2'555'0,"0"-1"-76"0,0-1-111 15,-1 1-38-15,0-1-60 0,0 1-75 0,1-1-67 16,1 3-63-16,1 0-62 0,0 2-22 0,-2 1 11 16,0 4 13-16,0 1 27 0,-3 2 1 15,1 6-4-15,-1-1 0 0,0 4 0 0,1 2 7 16,0 4 1-16,1 0-2 0,1 1 5 0,1 2-10 15,-1 5-2-15,1-2-4 0,1 3-3 0,1 1-2 16,0-1 0-16,0 9-1 0,-2 26-3 0,-3-8 3 16,1-10-3-16,-1-11 4 0,2-6-3 15,-1-1 1-15,-2-3-2 0,3-4-2 0,-2-1-1 16,0 1-2-16,-3-4-2 0,3 0 2 16,-2-1-8-16,1-4-5 0,1-1-7 0,-2-1-20 15,2-4-24-15,-2 0-49 0,-1-4-78 0,0-4-167 16,-3-2-492-16,-1-3-698 0</inkml:trace>
  <inkml:trace contextRef="#ctx0" brushRef="#br0" timeOffset="121239.898">9777 876 1 0,'11'-6'0'0,"1"-1"0"16,5-2 245-16,4 1 57 0,2-3-9 0,5 0-89 15,-3 5-70-15,2 3-40 0,-3 1-71 0,0 5 2 16,-3 0-6-16,-2 4 3 0,-3 5 3 16,3 2-8-16,7 12 18 0,-10 2 13 0,0-4 25 15,-12-6 27-15,-1 3-7 0,1-1-12 0,-3-1-29 16,0-1-18-16,0-4-8 0,-1 1-15 0,1-5 2 16,1 1-5-16,-1-5-4 0,2-1 4 0,-1-2 9 15,0-2 28-15,4 0 45 0,-2-2 24 16,6-1 1-16,4-3-21 0,2-2-37 0,3-2-24 15,-1 0-3-15,0-4-6 0,-2-1-3 0,-1-1-1 16,0-1-7-16,-1-2 0 0,-3 0-2 0,2 0 0 16,-5 2-4-16,-2 2 1 0,-1 9 10 15,-2-4-4-15,-1 2 12 0,2 1 3 0,-2-1-4 16,0-2 7-16,-1 4-2 0,0-1 1 0,-1 0 6 16,0 1-2-16,0 1-6 0,0 2-9 15,0 1-6-15,0 0-18 0,0 1-4 0,0 0-14 16,0 0-17-16,0 1 6 0,-1 2 3 0,1 1 19 15,-1 1 9-15,1 1 6 0,-1 9-10 0,1 1-3 16,0-1 4-16,2-5-7 0,-1 2 13 16,2-2 0-16,0 0-1 0,0-1 6 0,1-1-6 15,2-3 0-15,-2 2 5 0,3-3-3 0,0-2 8 16,2-1 2-16,-2 1 3 0,5-2-1 0,2-3 1 16,3 1-4-16,1-2-8 0,2-3 5 0,-1 3-7 15,-2-2 1-15,-3 2 1 0,2-1-4 16,-2-1 1-16,-1 2 0 0,2 0-2 0,-1-1 4 15,-2 3-2-15,3 0 0 0,-4-3-3 0,2 3 6 16,-2 2-8-16,0-1 0 0,4 2 4 0,-4-1-8 16,0 2 8-16,2 2-2 0,1-2 0 0,2 0 2 15,2 2 1-15,0 0 0 0,3 0 2 16,1 1-2-16,5 1-1 0,-2-1 1 0,4-1-1 16,1-2-5-16,1 0 5 0,-1-2-1 15,1-1-3-15,-3-2 4 0,-2-1-3 0,1 0 2 16,-3-3 0-16,0 2 2 0,-1-3-3 0,4 1 1 15,-1-1 2-15,-1 1-4 0,-4 0 7 0,-11 4 6 16,0-3-3-16,-3 1 8 0,6 0-6 0,-6 0-3 16,1-1 4-16,-1 1 1 0,-2 1 1 15,2-1 0-15,-4 3 2 0,0 1-7 0,-2-1 7 16,-1 1-5-16,0 1-6 0,0 0 2 0,-1 1-11 16,-1-1 1-16,1 2 1 0,-2-1 1 0,0 1 1 15,-3 3 1-15,-4 2-6 0,-9 8-2 16,-2 1 3-16,0 0 0 0,8-2 6 0,2-1 4 15,3 1-5-15,2 1 1 0,5-3 0 0,2 5-4 16,5 0 7-16,3-5-4 0,5-1 2 16,5-2 0-16,6-5 3 0,5-1 2 0,4-5-3 15,5 1 4-15,-2-4-7 0,1-1 1 0,-5-4 1 16,0 2-4-16,-5-5 5 0,-2-2-2 0,-3-4 0 16,-3-1 2-16,2-1-1 0,-13 10 11 15,6-5-3-15,-3-1 4 0,2-3-8 0,2-2-6 0,-1-5 6 16,-1-1-8-16,2-4 10 0,-4-1-4 0,-2-1-3 15,-1 2 8-15,-3 0 0 0,-2 3 5 16,-3 2 2-16,-2 4 4 0,-3 2-4 0,0 2-4 16,1 6 10-16,-3 1-13 0,1 3 8 0,2 3-7 15,-1 1-21-15,2 2 1 0,1 5-12 16,-2 1 8-16,1 5 12 0,-1 2 4 0,1 5 4 16,-3 3 0-16,2 5 0 0,1 3-5 0,-1 5 10 15,0 3-7-15,0 0 1 0,2 3 7 16,1-2-8-16,0 33-2 0,1-16 1 0,3-15-6 15,1-18 1-15,1-5 2 0,0-1 2 0,-1-4-1 16,-1-4 3-16,0-3 3 0,-1-1 4 0,0-3 7 16,2 0 4-16,2-4-1 0,3-5-1 15,0 1-8-15,4-5-2 0,-9 8 1 0,4-2-2 16,2-3-2-16,-2 1 1 0,1-3-3 0,1 1-5 16,2 0 4-16,0-3-10 0,1 4 1 0,-2 0 5 15,2 3-9-15,-3 3 10 0,-2 0-10 16,3 3-4-16,-4 2 2 0,-1 2-1 0,2 4 5 0,1 0 0 15,-4 1 10-15,0 4-4 0,3 1 0 16,-3 2 5-16,5 15-9 0,-2-3 6 0,-3-3-2 16,-2-7-4-16,-2-3 6 0,0 0-1 0,0-2 2 15,1-3 2-15,-2 0-2 0,2-3-2 0,-2 1 0 16,0-3-2-16,1-1-7 0,1 1-9 16,0-4-12-16,1 1-20 0,1-7-11 0,-2 1-18 15,3-4-20-15,-2-4-25 0,1 0-33 0,-4 7-37 16,2-6-50-16,-3 2-52 0,3-8-86 15,-3 2-77-15,1-7-43 0,-1 0 21 0,0-3 454 16,-2 0 28-16,0 0 0 0,-1 1 0 0,-1 3 0 16,1 1 0-16,-2 0 0 0,1 4 0 15,0 1 95-15,0 3 67 0,0 2-34 0,1 2-47 16,2 3-37-16,-2 2-82 0,2 3-108 0,1-1-23 16,1 6 12-16,-1 0 157 0,3 3 0 0,1 2 0 15,2 2 0-15</inkml:trace>
  <inkml:trace contextRef="#ctx0" brushRef="#br0" timeOffset="121832.9682">12504 674 1 0,'0'-2'616'16,"-2"0"-103"-16,1-1-182 0,-2 0-57 0,2 1-42 15,-1-2-42-15,-1 3-53 0,1 0-54 0,-4 2-29 16,-1 0-22-16,1 1-10 0,-1 2 0 0,-3 3-2 15,0 0-1-15,0 1-2 0,-1 3-5 16,1 1-4-16,0-1-4 0,1 1-1 0,4 0-1 16,0 0 3-16,4 1 2 0,0-3 0 0,1 1 0 15,1-2-1-15,2-1 4 0,3 0 6 16,0-3 3-16,0-1-1 0,1 0-3 0,1-1 0 16,-1-2-4-16,3-1 6 0,0-3-5 0,0 2-4 15,3-3 1-15,-3 1-9 0,3-1 4 0,-1-1 2 16,-2-2-2-16,2 2 1 0,-2-1-5 15,0 1 0-15,0-3-4 0,0 4 2 0,-1-1-1 16,-2 3-7-16,-1-2 1 0,1 4-8 0,-4 1 3 16,2 2 5-16,-2 1-1 0,3 1 8 0,-2 3-5 15,-2 0 2-15,0 1 1 0,1 3 2 0,0 0-3 16,-2 9-1-16,1-4 0 0,2-5-1 0,-1-5 6 16,-1-3 3-16,1-1 2 0,0-1 0 15,0-1-2-15,-1 1-2 0,3-3-2 16,0 1 4-16,2-1 5 0,1-2-1 0,-1 3-3 15,2-5 1-15,1 1-1 0,-3 0 7 0,-1 1 0 16,-1-2 1-16,2-1 0 0,-1 1-8 0,3-2 2 16,0 1-1-16,1-1 0 0,-1 1 1 0,-3-1 2 15,1 1-6-15,1 3-4 0,-3 1 2 0,1-1-6 16,-1 2 7-16,0 1-2 0,0 0 0 16,0 1 2-16,-1 1-1 0,3 0 9 0,-3 0-1 15,1 0 4-15,0 1 5 0,0-1 5 0,1-1 9 16,0 1 2-16,3-2 0 0,-1 2-4 0,0-2-6 15,2 0-3-15,0-2-7 0,4 2 2 16,-3-2-2-16,-1 1 1 0,3-2-4 0,-3 0-8 16,2 0 1-16,-1-2-15 0,-1 1-7 0,-1-1-30 15,-2 1-64-15,-1-1-78 0,-3 2-204 0,-2-1-444 16,-2 1-583-16</inkml:trace>
  <inkml:trace contextRef="#ctx0" brushRef="#br0" timeOffset="122219.0495">12061 1287 882 0,'-1'-3'383'0,"0"3"-82"16,1-1-12-16,1 2-1 0,-1-1-21 0,1-1-62 15,1 1-60-15,-1-2-47 0,3 1-35 16,-3-1-21-16,3 1-13 0,1-2-4 0,-2 2-3 16,5-2-4-16,1 1-4 0,2 1 5 0,0-1 2 15,5-1-1-15,4-1 4 0,3-1-8 0,4-1-4 16,5 1 1-16,2-1-3 0,6 1 0 0,1-2-1 16,-1 0-5-16,3-1-2 0,-2 0 1 15,2-1 0-15,-4 0 1 0,-1 0 6 0,-2-1-6 16,-2 1 0-16,-4 1-1 0,-3 1-2 15,-2 0 3-15,-2 1 0 0,-4 0 1 0,-1-1 0 16,-7 3 6-16,0 2 1 0,-7 0 5 0,0-1 3 16,-3 2-2-16,-1 0-4 0,-1 2-5 0,1-1-12 15,-2 0-1-15,1 1-12 0,0-1-11 0,-3 3-17 16,-5 1-65-16,-3 7-227 0,-7 2-955 0</inkml:trace>
  <inkml:trace contextRef="#ctx0" brushRef="#br0" timeOffset="138533.8793">2383 6380 1 0,'0'-1'0'0,"0"-4"0"0,-1 1 0 15,1-2 68-15,-1 2 247 0,0 0-51 0,0-2-49 16,0 4-16-16,-1-1-17 0,1-1-13 15,-1-1-15-15,1 1-15 0,1 0-20 0,-1-1-20 16,-1 2-16-16,-1 1-14 0,0-1-11 0,2-1-4 16,0 2-4-16,-1 0-6 0,1 1-3 15,-4-1-9-15,3 1-10 0,1 1-4 0,-1-1-3 16,-3-1 0-16,4 1 1 0,-2 1-2 0,-3-1-1 16,3 1 0-16,-6-1 2 0,5 0 0 0,-4 1-2 15,-1-1-2-15,-2 2-5 0,0-1 2 0,0 0 0 16,-2 1-2-16,0 1 3 0,1 1-5 0,-1-1 0 15,0 1 1-15,-3 3-2 0,-1-1 1 16,2-1 1-16,-2 2 1 0,3 2-4 16,-3-1 3-16,4 0-2 0,-3 4-1 0,4-1 5 0,-1 2-3 15,-4 2 1-15,0 2 3 0,1 0-4 16,0 3 4-16,2 0-2 0,-1 2-1 0,1 0 0 16,1 1 3-16,-2 1 0 0,4 0-3 0,1-1 2 15,3-1-2-15,1 0 1 0,0 1 3 0,2 0-5 16,-2 1 1-16,4-2 1 0,-2 2-4 15,2-3 3-15,1 3-1 0,1-2-1 0,0 1 1 16,3-1 2-16,2-2 0 0,-2 0-2 0,3-3 1 16,2 0-5-16,1 0 5 0,5 0 2 15,-1 0-1-15,4-2 5 0,3 1-4 0,0-3 0 16,3 1 0-16,3-3-1 0,1 1-1 0,0-3 1 16,3-2-1-16,0-2-3 0,5-2 2 0,-1-2-2 15,-2-2 0-15,0-3 1 0,-2-2 0 16,1-2-2-16,-2-1 0 0,-1 0-1 0,-2-2 0 15,-1-1 2-15,-1-1 1 0,-3-2-1 0,2 1 3 16,-3-3-3-16,-2 0 2 0,0 1 3 0,-5-1 0 16,2-2 1-16,-3 2 2 0,-3-1-4 15,-3 2 1-15,1 0 5 0,1 1 3 0,-5 3 4 16,-3 2 4-16,0 3-2 0,0-3-4 0,-1 2 3 16,-1 2-3-16,-3-1-1 0,1 2-1 0,-4 1-3 15,5 1-3-15,-4-1-2 0,4 2-1 16,-6 0-4-16,3 0-4 0,-4 3-2 0,-4 0-1 15,0 1 4-15,-7 3 0 0,-1 1-4 0,1 3-1 16,3 0-5-16,2 4 3 0,2-1 1 0,-2 4 2 16,1-1 4-16,0 6 0 0,0 3 1 15,0-4-2-15,5 3-1 0,5-2-2 0,-1-2 0 16,4-1 1-16,1-1-2 0,2 1 2 0,1-3 2 16,3 0-1-16,-1-4 2 0,5-1-2 0,-1-1-1 15,2-3 1-15,1 1 3 0,0-3 3 0,1-1 1 16,3-2 3-16,0-4-3 0,3 0 1 15,-2-1 0-15,2-2-1 0,1-2 3 0,-4 0-1 16,2-1-3-16,-4-2 1 0,0 2-3 0,1-2 0 16,-4 2 2-16,4-2 1 0,-3 0-2 0,3-1 0 15,-2 0-2-15,1 0-1 0,2 0 2 16,-3 2-2-16,-1 1 0 0,-1 2 0 0,0 5-2 16,0-2 1-16,-1 1 0 0,0 2-3 0,0-1-1 15,0 3-5-15,-1 3-2 0,-1-1 0 0,1 4 0 16,1 1 2-16,-2 5 2 0,0 4 2 15,0-2 0-15,0 2 1 0,-1 0-2 0,-2-2-5 16,1 0 2-16,-3 1-2 0,3-1 2 0,-3 1 4 16,1-4 2-16,1-1 0 0,-1-3 1 0,-1-3-1 15,-1-1-5-15,2-2 1 0,-2-2 3 0,3 1 5 16,-2-3 1-16,6-2 1 0,1-1-2 16,1-3-3-16,0 1 0 0,2-3 4 0,-1 1 0 15,-2-2 3-15,3 0 0 0,-1-4-1 0,3 1-1 16,-2-2 1-16,0-1 0 0,1 2 2 15,-3 1-1-15,2 3-1 0,-1 4 1 0,-1 0 2 16,1 2-1-16,-2 3 1 0,-2 0 1 0,3 3-3 16,-2 1-1-16,-3 3 0 0,3-2 1 0,-1 5 0 15,2 2 2-15,-2-1 1 0,0 5-2 16,0-1 2-16,-2 0-1 0,3-1-2 0,-4-1 3 16,3-1-4-16,-3 0 0 0,1-1 0 0,-2-2 0 15,3 1 0-15,-4 0 0 0,4-2-1 0,-2 0-5 16,5-1-3-16,3-1-10 0,1 0-18 0,6-3-56 15,2-4-147-15,5 0-252 0,2 0-487 16,3 0-138-16</inkml:trace>
  <inkml:trace contextRef="#ctx0" brushRef="#br0" timeOffset="138924.1552">3583 6491 1346 0,'-8'-5'292'0,"0"-4"-14"0,-6 2-42 0,6 2-30 16,3 5-40-16,-2 0-52 0,-2 1-56 16,-1 4-24-16,-4 4-10 0,2 2-2 0,-3 6-6 15,0 0 5-15,3 4-2 0,1 1-7 0,1-1 2 16,4 4 4-16,5 0 5 0,2 0 5 0,5 0 2 15,5-4-9-15,2 2-5 0,5-3-3 16,3 0-5-16,4-1-2 0,1-4-3 0,2-1-2 0,-1-1 2 16,1-1-6-16,-4 0-2 15,0-2-3-15,-5-1-1 0,-6 2 3 0,-5-2-1 16,-3-2 0-16,-5 3 0 0,0-3 0 0,0 0 3 16,-3 0 3-16,-3-2 8 0,-1 2-4 0,-5 2 3 15,-4-4 0-15,0 2-4 0,-3-1 5 0,0-1-1 16,-3 0-2-16,2-1 1 0,1-2 0 0,1-2-1 15,2-2-3-15,3-3-10 0,2-3-31 0,1 0-69 16,2-1-175-16,5-5-576 0,2 0-737 16</inkml:trace>
  <inkml:trace contextRef="#ctx0" brushRef="#br0" timeOffset="140229.7353">3811 6484 1478 0,'3'-4'360'0,"-2"-1"-66"15,2 2-123-15,-2 4-73 0,-1 1-52 0,-1 1-19 16,2 3 0-16,1 1 3 0,0 6 9 0,1 4 2 16,-2 3 5-16,1 4 11 0,1 1-4 0,-2 1-9 15,3 1-16-15,-4 2-11 0,0 1-2 16,0 3-1-16,0 0 0 0,-2-2-16 0,-1-3-15 16,2-5-18-16,1-5-20 0,0-4-13 0,0-1-6 15,-2-5-6-15,1-1-22 0,-1-4-41 0,-1-1-39 16,-1-2-41-16,-1-1-35 0,-2-2-25 0,-2-4-23 15,1-2 2-15,-1-2 36 0,0-2 50 0,2-1 48 16,4 0 60-16,4-2 110 0,4-2 0 16,4 1 0-16,1-3 0 0,3 1 0 15,2 1 0-15,-1 0 129 0,4 1 152 0,-1 2 35 0,3 2 6 16,1 2-42-16,-1 3-43 0,3 3-43 16,-4 3-52-16,3-1-31 0,-5 7-29 0,2-1-19 15,-4 3-13-15,2 1-10 0,-2 5-9 0,0-1-11 16,-2 3-3-16,3 1-6 0,-5 3-2 15,0 0 1-15,0-1-5 0,-4-1 0 0,-2 1-1 16,-2-5-1-16,-1-2 3 0,-1 0 0 16,-2-2 2-16,1-2 1 0,-2-1 3 0,0 0 4 0,1-3 3 15,-2 2 5-15,2-3 0 0,0-1 2 16,-1 0 7-16,1 0 10 0,1 0 1 0,0-3-12 16,0-2-21-16,4-2-31 0,0-2-14 0,3-2-3 15,3-2 7-15,1-1 14 0,5-4 5 0,1-1 6 16,0 0 5-16,-1 0 4 0,0 0 7 0,-3 3 6 15,-2 2 14-15,-1 0 10 0,-1 3 4 16,-1 0 12-16,0 3 4 0,-2 1 12 0,0 0 3 16,-4 3-1-16,-1 3-16 0,-1 1-25 0,-1 1-16 15,1-1-22-15,-2 2-7 0,1 4 2 0,-1 1 5 16,-2 4 9-16,-3 6 2 0,1 1 1 0,-2 0-4 16,3 0-1-16,0 2-3 0,2-1-2 15,2-3 5-15,0 1-1 0,2-1 1 0,0-8 0 16,2 3-2-16,3-6 0 0,-1 1 0 0,4 1 1 15,2-6 0-15,-1 0-2 0,2-1-1 16,3-2-3-16,-2-1 2 0,2-2-1 0,0-1 2 16,-1-2 3-16,3-2-3 0,-4-1 2 0,0-3 1 15,-1 1 0-15,0-4 1 0,-4 0 1 0,2 0 1 16,-4 0-2-16,3 3 5 0,-1 0 0 16,-3 1 3-16,1 0 4 0,-3 1 2 0,1 2 3 15,-2 1 1-15,-1 2 3 0,-1 1 0 0,0-2 0 16,0 3 0-16,0 1-5 0,0 0 0 0,0 3-5 15,0 0-4-15,0 1-4 0,0 1-10 16,0-1-8-16,0 4-1 0,-1 0-1 0,-1 4 6 16,0 5 6-16,-1 2 2 0,1 0-1 0,-2 3 2 15,-1 2-1-15,3-1 0 0,0 0 2 16,1 1-2-16,0 1-1 0,1-4 1 0,1 2-3 0,2-4 3 16,-2-1-1-16,5-4 1 0,0-2-4 15,2-2 2-15,2-2 0 0,2-2-1 0,-1 0 5 16,3-3-5-16,1-2 1 0,2-2-2 0,-2-1 1 15,4-2 3-15,-3 0 0 0,3-4 3 16,-4 1-2-16,2-3 1 0,0 0 1 0,-1-1-2 16,-1-3 4-16,0 1-4 0,-4-1 1 0,1 1 0 15,-1 3-2-15,-1 1 2 0,-2 2 1 0,-1 3 0 16,-1 2 0-16,1 1 0 0,-3 3-3 0,-1 0-2 16,0 1 0-16,0 2-4 0,0 2 1 15,1 0 0-15,1 4-3 0,0 3 5 0,-2 2 0 16,4 3 3-16,-4 1-1 0,2 2 0 0,-2 1-1 15,2 0 1-15,0 2 0 0,-1-3-1 16,2 2-2-16,-3-6-5 0,4-5-4 0,-2 0 0 16,1-3 3-16,4-1-1 0,0-2 5 0,-1-3-2 0,3-1 1 15,-2-4 4-15,2-1 1 16,2-3 1-16,-3 1 2 0,0-2 1 0,0-2 0 0,-1-1 2 16,0-3 0-16,-1 0 4 0,0 1 1 15,1-1 0-15,-3 0 1 0,0 2-2 0,-1 0 0 16,-1 0 0-16,1 1 2 0,0 1-2 0,2 4 2 15,-3 1-3-15,0 1-2 0,-1 2-1 0,0 3-2 16,-2 0-2-16,1 2 0 0,1 0 0 0,-1 3-2 16,0 2 1-16,4 0 1 0,-2 1-2 15,0 3 1-15,4 2 2 0,-5 1-1 0,2-2 1 16,0 3 0-16,-1-3-3 0,2 2 1 0,-2-1 0 16,0 2-1-16,0-2 2 0,3 1 0 15,0-4 1-15,0 0-2 0,-2-4 2 0,2-1-1 16,-5-2 0-16,5 0 3 0,-5-1-3 0,2-1 1 15,1 0-1-15,1-1-1 0,-1 1 1 0,0-2 0 16,2 0 0-16,-2 1 0 0,-2-3-2 16,3 2-3-16,-3-1 1 0,-2 2-4 0,1 0-7 15,-2-1-3-15,-1 2-9 0,-1 0-11 0,1 0-16 16,-2 0-23-16,1-2-28 0,0 2-36 0,0-2-69 16,1 1-206-16,-3-1-527 0,-3-2-349 15</inkml:trace>
  <inkml:trace contextRef="#ctx0" brushRef="#br0" timeOffset="140677.6409">5556 6520 1 0,'4'0'750'0,"-2"0"-200"0,-1 0-226 15,-1 1-116-15,0 0-52 0,0 4-21 16,0-1-15-16,1 3-1 0,-1 1-12 16,0 5-16-16,0-1-9 0,0 3-10 0,-1-1-10 15,-4 2-11-15,2 3-14 0,1-1-5 0,-3 0-8 16,0 2-6-16,0-1-1 0,1 2-6 0,0-1-3 16,-1-3-2-16,3-1-3 0,1-3-2 15,0-2-1-15,2 2-2 0,-1-1-3 0,1-2-6 16,1-3-11-16,2-3-21 0,0 0-23 0,-3-3-38 15,3-1-61-15,-2-1-94 0,0-1-244 0,-1-2-417 16,-1-1 36-16</inkml:trace>
  <inkml:trace contextRef="#ctx0" brushRef="#br0" timeOffset="140811.5651">5410 6315 373 0,'2'-2'92'16,"-2"-1"-109"-16,2 0-88 0,4 3-35 0,-4 3 14 16,0 2 50-16,2 1 76 0,-1 4 0 15</inkml:trace>
  <inkml:trace contextRef="#ctx0" brushRef="#br0" timeOffset="142920.5579">4791 6672 1 0,'-3'-1'0'15,"1"-3"0"-15,-1 0 0 0,1 1 143 0,-1-1 206 16,1 1-57-16,-1 0-50 0,1 1-42 16,0 0-25-16,1-1-25 0,-1 2-12 0,0 0-14 0,1 0-1 15,1 0-8-15,-1 0 1 0,1 1-5 16,1 0-9-16,-1 0-11 0,0 1-13 0,1 0-14 16,1-1-17-16,-2 0-15 0,1 0-16 0,-1 1-10 15,0-1-9-15,0 1-3 0,0 0 2 16,1 5 5-16,-1 1 5 0,1 1 4 0,1 5-1 15,-2 0 3-15,1 1 2 0,0 3 4 0,0-2 1 16,1 3 2-16,-1 0 1 0,-1 2 0 16,1-3 2-16,-1 1-3 0,0-2-1 0,0-2-3 15,0 0-4-15,2 0 0 0,-2-3 1 0,1-1 0 16,-1-2 1-16,2 0-6 0,-1-2 0 0,1 1-2 16,-1-4-3-16,0 0 6 0,3 0-2 15,-4-2 2-15,1 1 1 0,0 0-1 0,0-1 0 16,1-1 2-16,0 0 1 0,1 0-2 0,-1-1-6 15,3-1-14-15,-1 1-30 0,2-1-48 0,-1-3-112 16,3 1-259-16,-1-4-660 0,2-1-107 16</inkml:trace>
  <inkml:trace contextRef="#ctx0" brushRef="#br0" timeOffset="143358.9369">5575 6129 1 0,'4'-9'0'0,"-1"0"190"0,-1-4 243 0,3 3-13 16,-3 4-12-16,0 0-60 0,-1 0-73 16,-1 6-82-16,0-2-75 0,0 4-62 0,0-1-43 15,0 3-17-15,0 3 6 0,0 3 13 0,0 4 13 16,0 4 11-16,0 1 11 0,-1 4 14 0,-1 1 13 16,0 4 1-16,-2 1-2 0,2 3-5 15,-4 2-12-15,2 3-5 0,-3 1-6 0,1 1-10 16,-1 0-8-16,3 2-7 0,0-5-9 0,2 0-2 15,1-4 0-15,2 0-3 0,-1-3 0 16,2-2-7-16,1-2 5 0,1-3 0 0,-2-1 1 16,6-5 4-16,-4-1-7 0,4-5 0 0,0-1 1 15,3-1-4-15,0-2-1 0,-1 1-11 0,4-5-22 16,3-1-34-16,-1-2-37 0,0-1-58 0,-1-5-101 16,-1 0-287-16,-2-2-520 0,-3-2 8 15</inkml:trace>
  <inkml:trace contextRef="#ctx0" brushRef="#br0" timeOffset="143511.7543">5457 6568 820 0,'3'-5'562'16,"1"-1"-275"-16,6-3-171 0,5 2-57 0,7 1-5 16,1 2-3-16,5-2-18 0,1 3-15 0,4 3-14 15,3 1-23-15,3 1-149 0,1 2-557 16,0 1-366-16</inkml:trace>
  <inkml:trace contextRef="#ctx0" brushRef="#br0" timeOffset="144429.9426">1562 7418 215 0,'-1'-1'307'0,"0"0"-143"0,-1 0-83 0,1 1 2 15,2 1 16-15,-1-1 16 0,2 1 1 16,-2-1-26-16,1 1-8 0,5 1 7 16,-3-1 11-16,5 2 17 0,4-3-12 0,0 3-18 15,7-1-11-15,0-1-9 0,4 1-6 0,3-1-7 16,1 1-4-16,1-1-4 0,1-1-3 0,2 0 2 15,3 0-8-15,2 0-4 0,-1 0-4 0,2 0-2 16,2 0-2-16,1 0 0 0,2 0-3 16,6-1-2-16,0-1-1 0,3-1-2 0,2 2 0 15,-3 0 3-15,4-2-1 0,-2 2-2 0,2-2-3 16,1-1-1-16,1 2 1 0,0 0 3 0,-2-1 2 16,5 0 2-16,-4-1 0 0,6 3 0 0,3-1 0 15,0 1-1-15,4-1-1 0,-3 1 2 16,3-1 1-16,-1-1-1 0,1 1 4 0,4-1 0 0,-1-2 0 15,5 2 1-15,2 0-5 0,4-1 0 16,3 0-2-16,1 0 0 0,2-2-3 0,-1 2-1 16,3 0-3-16,-1-2-2 0,2 3 3 0,0-2-1 15,3 1-1-15,-2 0 0 0,0 1-1 16,-1 0-2-16,0 0 2 0,-4 0 0 0,1-2-3 16,1 2 2-16,-1 0 0 0,-1 0-1 0,1 1 3 15,-7-1 4-15,-2 0 0 0,-3 0 2 0,0-1-1 16,-5 1-4-16,0 0 0 0,0 1-2 15,-5-2 0-15,-2 2 1 0,-5-2-1 0,0 1-2 16,-9 0 3-16,-2 0 0 0,-6 1-1 0,-7 1 2 16,-6-2-4-16,-4 2-3 0,-8 0 2 15,-4-1 1-15,-7 2 0 0,-5-1 4 0,0 1 2 16,-2 0-1-16,1 0 2 0,0 0-4 0,-1 0-4 16,1 1 4-16,0-2-7 0,0 1 4 0,-1 0-1 15,0 0-3-15,0 0-1 0,-1-1-1 16,-2 1 0-16,3 0-2 0,-4 0 2 0,2-1-3 15,1 0-1-15,1 1-2 0,-1-2-10 0,-3 1-13 16,2-1-24-16,0 1-40 0,-4 1-65 0,-3 0-165 16,-6 1-684-16,0 1-677 0</inkml:trace>
  <inkml:trace contextRef="#ctx0" brushRef="#br0" timeOffset="145199.7042">2302 7924 1 0,'0'-2'0'0,"0"-2"481"0,-1-1-24 16,1-2-51-16,-1 4-74 0,-1-2-70 0,1 2-66 16,-4 0-44-16,4 0-29 0,0 0-19 15,-1 0-20-15,0 1-19 0,-3 1-14 0,2 1-17 16,-3 0-11-16,2 1-7 0,-4 1-1 0,-2 4-3 15,-1 0 4-15,-1 1 4 0,-1 3 2 16,-2 2 3-16,1 2 3 0,-3 0-3 0,-1 1 1 16,3 3-3-16,-1-2-1 0,2 2 1 0,3 2-4 15,1-1-4-15,1-1-5 0,2-1-4 0,5-1-1 16,2-1 5-16,0-1 2 0,1 1 2 16,6-3 4-16,-4 2-2 0,8-4 4 0,-1 0 1 15,4-5-1-15,2 1-1 0,5-1-2 0,-1 0-4 16,3-3-4-16,2-2-1 0,-3 0-4 15,-1-1-5-15,0 0-7 0,0-3-18 0,-2 1-14 16,1-1-24-16,-1-2-32 0,-1-2-30 0,-3-1-70 16,1 0-103-16,-3-1-165 0,-2 1-281 15,-3-1-113-15,-3 1 482 0</inkml:trace>
  <inkml:trace contextRef="#ctx0" brushRef="#br0" timeOffset="146043.458">2431 8045 1 0,'1'-6'0'0,"0"-1"17"16,0-3 424-16,4 5-94 0,-1-1-89 0,5 1-41 15,1 0-16-15,1 1-22 0,0 2-23 16,6 2-31-16,-3-1-28 0,3 2-23 0,2 1-16 16,-2 1-10-16,4 3-11 0,0 0-10 0,3 2-5 15,-5 3-6-15,2 0-2 0,-4 1-4 0,0 1 0 16,-1 2-3-16,-3-1 2 0,-3 3 3 16,1-3 1-16,-6 1 2 0,-1-3 6 0,-3 1 4 15,-3-1 6-15,-1-5 1 0,-2 4-1 0,-2-4-1 16,-2 0-2-16,1 1-4 0,-3-3 0 0,2-4-2 15,-1 0 1-15,0-2 5 0,2 0-2 0,0-1-2 16,4-1-5-16,-2-5-6 0,5 1-6 0,-1-1-8 16,2-2-9-16,3 3-9 0,5-5-5 15,2-1 0-15,4-2 4 0,4 0 3 0,3-1 4 16,5 1 1-16,-2 2-1 0,3 0 1 0,0 3 2 16,-1-1 3-16,2 1 5 0,-4 2 0 15,-1-1 2-15,-5 3 2 0,-2 0 0 0,-5-1 4 16,-1 4-1-16,-3 1 1 0,-2 2 0 0,-3 0-2 15,-2 0 4-15,-1 1-1 0,0-1 3 16,-1 3 4-16,-5 2 3 0,4 0 6 0,-4 3 1 16,0 0 4-16,0 1-3 0,-3-1-4 0,0 4-3 15,2-3-10-15,0 2 0 0,0-2-2 0,3 1-2 16,0 3 2-16,2-3-4 0,6 1 0 0,1 0 0 16,2-2 2-16,2 0 1 0,2-2 5 15,2-1 3-15,2 0-1 0,-1-5 2 0,2-1-1 16,0-2-4-16,-1-4 3 0,1 1-7 0,-2-2-3 15,-2 0-3-15,-1-2 1 0,3 0 1 16,-6-1-1-16,1 0 2 0,-2 1-3 0,0-3 1 16,1 1 4-16,-3-2-2 0,1 1 5 0,-2 1-3 15,-2 1-1-15,1 1 0 0,-1 0-2 0,0 2 4 16,1 0 1-16,-1 2 2 0,0 3-2 16,0 1 3-16,-1 0-2 0,0 1-2 0,0-2 1 0,0 4-9 15,0-2-10-15,0 1-4 0,0 1 0 0,0 2 6 16,1 4 8-16,-1 0 6 0,2 5-3 15,1 1-2-15,0-2 2 0,-1 0 0 0,1 1 6 16,1-2-5-16,0 2-1 0,3-1-1 16,0-1-6-16,-1-2 8 0,3-2 1 0,-2 0 2 15,2-2 2-15,0-5-4 0,-2 2 1 0,3-2-2 16,0-2 4-16,2-2-2 0,-1 1-1 0,-1-2 0 16,0-2-4-16,0-1 4 0,0 1 2 0,-2-3 1 15,2 2 0-15,0-2-2 0,-1 1-1 16,-1 0-3-16,2-1 3 0,-3 2 0 0,2 0-2 15,-2 2 1-15,-2 4-5 0,2 0 2 0,-1 0 1 16,-2 4 0-16,3-1 3 0,-2 2-4 0,2 2 0 16,-2 2-1-16,1 2-1 0,0 0 4 15,-3 2 2-15,0 2 0 0,-1 2-3 0,1 1 2 16,-3-1 1-16,0 2 1 0,-4 0 6 16,1-5-5-16,0 2-2 0,-2-2 1 0,0-1-2 15,-2 0 7-15,-1-2 0 0,-1-4 1 0,2 1-3 16,-1-3-2-16,-2 0-1 0,1-1-6 0,1-2-5 15,-1-1-30-15,2-1-59 0,0-3-121 0,0-1-286 16,3-2-576-16,-3-2-83 0</inkml:trace>
  <inkml:trace contextRef="#ctx0" brushRef="#br0" timeOffset="146859.4392">3590 7853 1125 0,'2'-2'444'0,"2"1"-184"0,3-2-87 0,-4 3-21 15,-1 0-24-15,-1 2-15 0,0 0-38 16,0 4-8-16,1 4 3 0,2 2-9 0,-1 3-7 0,-1 0-7 16,0 2-6-16,-1 2-6 0,2-1-2 15,-2 2-6-15,1 1-4 0,-1-3 1 0,1 2-9 16,3-3-4-16,0-2-2 0,1-3-3 0,0-3 3 16,2 0-1-16,-1-2 2 0,3-2-5 15,1-1 1-15,-2 0 0 0,-1-4-1 0,-1-3 5 16,2 1-6-16,-1-3-3 0,0-2-1 0,2-3-3 15,-1 1 4-15,-1-2-1 0,1 0 4 16,-2 1-5-16,0-1 2 0,-2 0 0 0,0-1 0 16,-1 3 4-16,-1 3-4 0,2-1-1 0,-3 2 0 0,-2 3-5 15,3-1 5-15,-3 3-3 0,0 0-1 16,1 2 1-16,1 0-3 0,0 1 2 16,1 4 4-16,-1-2 4 0,2 3-3 0,1 0-1 0,-2 0 0 15,2 1-3-15,-1-3 4 0,2 2 0 0,0 0 3 16,1-1 0-16,2 2-2 0,-2-3 0 15,4 2-3-15,2 0 5 0,-3-2-3 0,2-3-1 16,2 1 0-16,-3-4-4 0,3 0 5 16,-4 0 0-16,2-2-1 0,-3-1 5 0,0-1-5 15,-2-1-1-15,3-1 0 0,-5 1 2 0,0 0 1 16,-1 0 0-16,0 0 0 0,-1-3-4 0,2 3 4 16,-1-3 0-16,-2 2 3 0,1 0 1 0,2-2-3 15,-3 0 0-15,0 1-1 0,-2 1 1 16,1 1 2-16,-1-1-1 0,1 1 1 0,-1 2-3 15,1 1 2-15,-1 0 0 0,0 2 0 0,0 0-1 16,0 0-8-16,0 2-6 0,2-2-2 0,-1 2 3 16,0 1 5-16,2 4 5 0,4 0 0 15,-1 0 0-15,3 0 0 0,3 2 2 0,0-1-2 16,0-3 4-16,3 2-4 0,0 0-1 0,2-3 0 16,3 1-2-16,-1-3 3 0,3 0-1 15,-1-1 2-15,0-2 0 0,-2-2-1 0,0-1 0 16,0-1 2-16,-1-1 3 0,-1-4-3 0,-2 0 0 15,-2-1-2-15,1-1 2 0,-4-1 3 0,0 1 4 16,0-2 2-16,-5 3-2 0,-1 0 3 0,-2 1 4 16,-2-1 5-16,-1 2 6 0,-2 2 1 0,-2 0-3 15,-3 1-5-15,-2-1-9 0,-2 2 3 16,-2 1-1-16,-3 1 0 0,0 6 2 0,2-1-8 16,-1 4-1-16,5 1-5 0,-1 4 1 0,4-1 0 15,0 6 0-15,4-2 2 0,1 5-4 16,-2 0 2-16,4 4 0 0,1 0 1 0,1 2 1 15,0 0-4-15,3 0-1 0,-3 2-1 0,1-2 3 16,0 0-1-16,0 2 0 0,3-2 2 0,-1-1-6 16,3 0 3-16,-1-4 0 0,1-2 1 15,-3-1 0-15,1-7-3 0,0-1-9 0,-2-1-6 16,0-3-14-16,3-1-32 0,-5-1-31 0,-1-3-32 16,-1-1-73-16,-4-2-196 0,4 0-623 0,0-4-388 15</inkml:trace>
  <inkml:trace contextRef="#ctx0" brushRef="#br0" timeOffset="147015.9146">4210 7654 1896 0,'0'-2'117'0,"1"-3"-63"0,1-1-48 0,-2 5-29 0,1 1-8 15,0 3 1-15,-2 4-7 0,1 2-55 0,-1 4-478 16,-2 4-719-16</inkml:trace>
  <inkml:trace contextRef="#ctx0" brushRef="#br0" timeOffset="147680.9863">1873 8517 1 0,'-3'-2'0'15,"-2"-1"282"-15,-5-1 94 0,9 0-4 16,-1 3-27-16,1-2-46 0,0 1-37 0,1 1-38 16,1 0-40-16,-1 1-39 0,1 0-39 0,0-1-37 15,0-1-30-15,2 2-15 0,2-1-7 0,-1 1-4 16,2 0 1-16,-2 0-1 0,5 0-1 15,2 0 1-15,5 1 3 0,-1 2 1 0,5-2 3 0,6 0 3 16,3-1-1-16,3 1 3 0,2-1 0 16,10-1-2-16,3 1-3 0,3-1-1 15,1 0-3-15,3-2-3 0,4 2 5 0,3-1-4 16,3 1 0-16,3-1 2 0,5-2-2 16,0 2 4-16,5-3 2 0,4 1 1 0,4 1 0 15,4 0-4-15,2-2-2 0,-2 1-5 0,-3-2-2 16,-1 1 1-16,-6 1 0 0,0-2 7 0,0 1-1 15,-5 0 3-15,1 0-1 0,-5 0-3 0,-4 2 0 16,-5-3-4-16,-5 3-2 0,-8 2-1 16,-5-1 0-16,-10 0 0 0,-8 1 4 0,-7 0 2 0,-10 1 2 15,-3-1 5-15,-2 1 4 0,-3 0 1 0,-2 0 4 16,1 0-1-16,1 0 0 0,-2 0-2 0,-3-1-11 16,1 1-2-16,-2-2-6 0,-3 1-1 15,3-1-2-15,-1 1 2 0,4-1-3 0,-1 0-1 16,3 0 2-16,0 2-4 0,1-1 1 15,-1 1 0-15,1-3-3 0,0 2 1 0,0-1-7 0,-2 1-16 16,0 0-42-16,-1 1-73 0,-2 0-220 16,-6 2-1058-16</inkml:trace>
  <inkml:trace contextRef="#ctx0" brushRef="#br0" timeOffset="148827.0052">1307 8092 1 0,'3'-2'0'0,"-6"0"0"15,2 0 318-15,0-2 100 0,1 3-82 0,-2-1-81 16,0 0-68-16,-2 2-46 0,2-2-23 0,2 1-11 15,-2-1-7-15,-3 1-5 0,3 0-8 16,0 0-9-16,0-1-8 0,-4 2-11 0,4-1-8 16,-1 0-7-16,-4 1-8 0,0 0-4 0,1 1-6 15,-3 2-5-15,0 0 0 0,-2 2-1 0,0 3-1 16,0-3-4-16,-1 2-4 0,-1 2-3 0,3-2-2 16,4 1 3-16,-2-1-2 0,0 3 0 15,2-1-2-15,1-2-4 0,2 2-1 0,1-1 0 16,0-2 4-16,4-1 0 0,1-1 5 0,0 0 8 15,5-1 4-15,2-1 9 0,1-1 0 0,2-1-3 16,5-3-5-16,-2 0-5 0,1-1-3 16,-2 0-2-16,-2 0 1 0,-2 0-2 15,-1-3 0-15,0 2 0 0,-2-1-2 0,-4 1 4 0,3 2 4 16,-4-3 2-16,4 4 1 0,-5 0-1 16,-2 0-6-16,0 1-4 0,0 2-4 0,0-1-4 15,0 2-3-15,0-1-2 0,1 0-4 0,-1 2 6 16,1 3 4-16,3 1 0 0,-3 1 4 0,1 2-6 15,0-1 0-15,2 1 0 0,-1 1 2 16,-2-1-2-16,1 0 1 0,-1 1-2 0,4-4-5 16,-3 2-5-16,-1 1-22 0,-1 0-57 0,-1 0-102 15,-1 1-234-15,-4-6-582 0,4 1-308 0</inkml:trace>
  <inkml:trace contextRef="#ctx0" brushRef="#br0" timeOffset="149318.2463">1108 7831 466 0,'-14'-4'201'0,"-2"1"-19"0,-8-1-13 15,7 2 26-15,-1 2 19 0,-2 1-22 0,4 1-48 16,10-1-44-16,-5 3-41 0,2 1-15 0,-2 0-16 15,1 3-5-15,-4 1 5 0,3 3-2 16,-2 2 3-16,1 2-2 0,0 2-2 0,2 0 1 16,0 3 0-16,0 2 1 0,2 3-3 0,0 2 0 15,4 0 1-15,-2 1 3 0,3 2 2 0,1 1 0 16,-1 0-3-16,6 2-2 0,-1 0 1 16,3-1 2-16,3 0 0 0,1-3-2 0,4 0 0 15,3-2 0-15,-1-4 4 0,23 18-8 0,-4-14-1 16,2-10-2-16,-4-6-2 0,-2-4 10 0,1-5 0 15,0-1 1-15,4-4-5 0,-3-4-2 0,1-2-4 16,-2-1 1-16,0-2-2 0,-1-1 1 16,-1-2 1-16,-3 0-3 0,-2-3 2 0,-1-1 0 15,-6 0 1-15,-1-1 6 0,-3-2-3 0,0-1 1 16,-4-5-4-16,1-2-6 0,-3-2 4 0,-1 1-1 16,-5 0 3-16,0 0 0 0,-2 0 0 15,-2-1 0-15,-5 2-1 0,-3 1 1 16,-1-2-5-16,-5 3-3 0,-3 2-5 0,1 0-3 0,-4 3 0 15,-5 1-1-15,3 5 0 0,-4 2-3 16,2 3-3-16,2 1-3 0,-3 6-5 0,-1 2-3 16,-1 5-11-16,4 1-36 0,-1 5-80 0,2 2-258 15,2 4-847-15</inkml:trace>
  <inkml:trace contextRef="#ctx0" brushRef="#br0" timeOffset="150086.3129">3337 9272 1 0,'-7'0'0'16,"1"-1"0"-16,-4 0 0 0,0-1 158 0,1 1 173 15,1-2-20-15,2 2-29 0,-1-2-24 16,1 3-26-16,2-4-25 0,-4 3-28 0,6-2-30 15,-4 2-29-15,2 1-23 0,0-1-26 0,0 2-18 16,0 0-10-16,-2 0-12 0,-1 3 0 16,-3 2 4-16,2 0-2 0,-2 3 6 0,-2 0 2 15,0 3 2-15,-1 1 2 0,2 1-3 0,-2 2-5 16,0-2-3-16,2 2-1 0,1 1-5 16,-2-1-1-16,5 1-6 0,1 0-5 0,1-3 0 15,1 2-5-15,2 0 0 0,1-3 1 0,1 2-2 16,0-2 1-16,2 0 4 0,0 1-4 0,2-5 2 15,2 1 0-15,1 3-3 0,3-3-1 16,2 0 1-16,2-3 3 0,4-1-2 0,2 1 1 16,4-3-2-16,2-1-10 0,4-3-4 0,1 0-23 15,-1-4-28-15,2 2-48 0,2-4-85 16,0-1-163-16,1 2-504 0,-2-7-729 0</inkml:trace>
  <inkml:trace contextRef="#ctx0" brushRef="#br0" timeOffset="150512.3633">3786 9380 923 0,'0'-1'636'0,"0"1"-227"0,0 0-163 15,0 0-68-15,1 1-65 0,-1 0-58 0,-1 1-31 16,2 3-6-16,-1 1 2 0,0 1 21 0,1 6 5 16,-1 1 6-16,0 1 3 0,2 5-6 0,-2-1-4 15,-2 0-6-15,0 2-6 0,-2 0-8 16,-2 3-5-16,-2-1-3 0,0 0-6 0,1-2 4 15,0-4-3-15,2-3-4 0,-1-1 1 0,3-3-3 16,-1-2-2-16,2-2 5 0,-1-3-2 0,2-2 12 16,1-1 11-16,-1-3 0 0,1 0-1 15,1-7-12-15,2 0-13 0,0-5-3 0,4-2-1 16,-2-2-1-16,5-2-2 0,1-2 2 0,4-2-1 16,-3-1 4-16,4-1 0 0,-2 1-2 0,0-2 0 15,1 3 0-15,-1 1 3 0,0 2 2 16,-2 5 3-16,2 1-3 0,-2 2 2 0,-2 4 0 15,0 0 1-15,0 1 4 0,-3 4-3 0,2 2-5 16,-4 3-3-16,1 2-3 0,1 3 1 0,1 2 0 16,-1 3 4-16,0 3-4 0,-1 3-1 0,0 2 4 15,0 2-2-15,2-2 4 0,-3 6-1 16,-1 0-4-16,0 0 0 0,-1 0-6 16,2 1 3-16,-2-4 1 0,3-1-1 0,-1-1-7 15,0-2-24-15,0-4-36 0,-3 0-55 0,1-4-81 16,-1 1-158-16,-1-3-420 0,1-1-782 0</inkml:trace>
  <inkml:trace contextRef="#ctx0" brushRef="#br0" timeOffset="150701.5504">3787 9586 692 0,'0'-1'622'0,"0"-2"-218"16,0 0-167-16,4 0-66 0,1-1-68 15,0 0-33-15,6 1-28 0,1 0-14 0,3 1-11 16,7-1-6-16,1 2-2 0,5-2-8 16,0 3-8-16,2 0-21 0,2 0-64 0,0 0-162 0,0 0-430 15,-1 0-657-15</inkml:trace>
  <inkml:trace contextRef="#ctx0" brushRef="#br0" timeOffset="151165.8175">4889 9307 1 0,'6'-2'157'16,"2"-3"281"-16,4-1-65 0,-3 1-19 0,-3 1-33 16,-1 2-52-16,0 0-53 0,-1 0-44 0,-3 2-36 15,-1-1-14-15,1 1-17 0,-1 0-7 16,0 0-6-16,0 0-12 0,-1 0-15 0,1 0-13 15,-1 0-9-15,1 1-13 0,0-1-4 0,-4 0-10 16,2 2-5-16,-3-2-1 0,-3 2-7 0,-1 3-1 16,-4 1-1-16,-2 1-1 0,-3 2 6 0,1 2-1 15,-4 0 2-15,-2 3-3 0,1 0-2 16,-3 1 3-16,0 0-2 0,0 2 6 0,2 1-4 16,1 0-3-16,0-1-1 0,3-1-6 0,3 0 5 15,4-3 2-15,2-1 1 0,3-1-1 0,4-2-2 16,0-1-1-16,2 2-1 0,2-3 7 15,0 0-1-15,3 2 2 0,2-4 5 0,4 2-4 16,3-2 8-16,4-1 2 0,3 0-1 0,4-2 1 16,0-1-6-16,3-1-4 0,2 0-4 15,-5-1-3-15,3-1 6 0,-6 1-1 0,0 0 0 16,-1-3 1-16,0 2-5 0,-3 0 1 0,-1-1 2 16,-3 2 3-16,-6-1-6 0,1 1-1 0,-6 1-2 15,-1-1 0-15,-1 1 0 0,0 0-3 16,0 0-7-16,0 0-14 0,-1 1-5 0,-1 0-12 0,0 2-20 15,-4 1-28-15,0 1-58 0,-1 1-109 0,-3 0-251 16,-4 1-497-16,0 3-191 0</inkml:trace>
  <inkml:trace contextRef="#ctx0" brushRef="#br0" timeOffset="151500.0476">4561 9818 233 0,'-1'1'527'0,"1"-1"-106"0,-1 0-7 0,2 2-2 0,2-2-72 16,-2 0-121-16,2 0-90 0,2 0-50 0,3-2-28 15,2 1-7-15,3 1-3 0,3 0-4 16,2 0-5-16,0 0-8 0,4 0-5 0,2 0-3 16,0 0 1-16,2-1-2 0,0 1-5 0,0-1 0 15,0-3-2-15,-2 3 0 0,0 0 1 16,-1-2 0-16,1 2-2 0,-3-3-3 0,-1 2-1 15,0-1-1-15,-1 1 3 0,-3 0 0 0,-2-1-1 16,-2 0 1-16,-2-1-3 0,-2 3 5 0,-4 0 3 16,0-1 3-16,-3 2 6 0,-1 0-1 0,0-1-2 15,0 1-2-15,-1 1-2 0,1-1-3 0,-1 0-5 16,-1 0-2-16,1-1-9 0,1 1-7 16,-3 0-6-16,3 0-12 0,-4 0-17 0,1 0-37 15,1 0-74-15,-1 0-153 0,1-2-409 16,0 2-878-16</inkml:trace>
  <inkml:trace contextRef="#ctx0" brushRef="#br0" timeOffset="152297.4329">5783 9340 76 0,'1'-5'566'0,"1"0"-159"0,-1 0-55 15,-1 0-35-15,0 2-40 0,0-2-49 0,0 1-54 16,-1 1-47-16,-2 1-31 0,2-1-21 16,-3 2-16-16,3 0-11 0,-4-2-14 0,0 2-4 15,1 1-4-15,-2 0-2 0,-2 1 2 0,1 2-7 16,-1-1 0-16,0 2-2 0,-2 0 0 0,-1 5 1 15,2-2-2-15,-1 1-1 0,-1 3-3 16,0 1 1-16,1 1 1 0,-1 0-1 0,1 3 4 16,0-1-3-16,1 1-3 0,0 0-3 0,5 0-1 15,2-2 2-15,0-1-1 0,4-2 2 0,2 1 0 16,0-3 5-16,4 1 6 0,3 0 3 0,4-2 1 16,1 1-4-16,4-2-3 0,2 2-5 15,6 0-1-15,0 0-3 0,-1 2-3 0,-1-2 1 16,-5-2-7-16,0 2 3 0,-2 0-2 0,-3 0 0 15,-1 2 3-15,-5-2-3 0,0 1-1 16,0-1-1-16,-2 3 0 0,-5-2 1 0,-1-2 3 0,0 3 1 16,-2-3-3-16,-3 0 3 0,1 0 0 15,-5 0 1-15,1 0 5 0,-3 1-4 0,-1-1 4 16,-4-3-1-16,-1 1-3 0,-3-2 3 0,1-1-1 16,-3 0 1-16,3-2-3 0,-6-1-1 15,2 0-2-15,-1-1-3 0,2 0 3 0,-3-1-6 16,3-1 0-16,2 0-6 0,2-3-12 15,0 2-17-15,4-1-31 0,6-2-46 0,1-2-86 16,4-2-222-16,2-1-623 0,5-1-518 0</inkml:trace>
  <inkml:trace contextRef="#ctx0" brushRef="#br0" timeOffset="152633.4619">5820 9350 1224 0,'-1'-3'439'0,"0"0"-140"0,1-2-42 0,0 1-38 16,0 0-37-16,0 1-52 0,2-1-44 16,2 1-36-16,2 0-22 0,4-1-6 0,6 1-3 15,0-1-3-15,6 2 1 0,3 1-5 0,4 0 1 16,2-1-1-16,1 0 1 0,-1 1-2 0,0-2 0 15,0 2-1-15,-2-1-3 0,1-1 6 0,-2 1-2 16,-5 0 0-16,-2 0 2 0,-1 2-3 0,-5-1-1 16,-5 1 4-16,-4 0-2 0,0 1 0 15,-5-1 0-15,-2 0-1 0,1 0-2 0,-2 1 6 16,-1 0 2-16,1 2 2 0,-3-1 4 0,-2 2-6 16,-4 0-3-16,1-1-7 0,0 1-10 0,-3 3-51 15,0 1-182-15,1 2-910 0,1 2-564 16</inkml:trace>
  <inkml:trace contextRef="#ctx0" brushRef="#br0" timeOffset="172770.7028">3561 10521 1 0,'0'-2'0'0,"2"-1"263"0,-1-1 215 0,-1 0-46 16,1 1-83-16,-1 0-79 0,0 1-67 15,2-1-47-15,-2 2-26 0,0-2-17 0,0 0-17 16,0 1-7-16,0 0-11 0,0-1-9 0,0 1-9 16,0 0-4-16,0-1-4 0,-2 1-4 0,1 0-2 15,-2-1-8-15,3 1-6 0,-2 0-7 0,-1 1-4 16,-1 0-2-16,2-1-3 0,-1 1-1 0,-1-3-7 15,1 3 1-15,-2 1-3 0,0 0-1 16,-3 1 2-16,2 1-3 0,-3 0 0 0,-1 0-2 16,-1 1 1-16,-1 1 3 0,-3 0 1 0,5 2 1 15,-2 1-4-15,-4 0 0 0,3 2-1 16,-3 4 1-16,0 0 3 0,-2 1-1 16,-1 4-2-16,4 0-1 0,-2 0-1 0,3 4 2 15,-3-1-1-15,7 0 0 0,-2-3-2 0,2 1 1 16,1-1 0-16,2 2-1 0,1-1 4 0,-1-2-4 15,4-1 2-15,2 0 0 0,2-2 0 0,1 0 3 16,4-1 5-16,0-3 4 0,2 0 4 0,2-4 5 16,2 0 0-16,2 1 0 0,3-1 0 15,3-4-6-15,3 0-2 0,3-2-3 0,0 0-6 16,1-1 0-16,3-1 1 0,-3-1-2 0,0 0-3 16,0-2-2-16,-2 2-9 0,1 0-9 0,-5-2-11 15,0 3-22-15,-2-2-26 0,-1 0-34 16,-2 0-53-16,3 0-101 0,-3 1-279 0,-1 0-539 15,0-2-94-15</inkml:trace>
  <inkml:trace contextRef="#ctx0" brushRef="#br0" timeOffset="173407.9689">3976 10708 789 0,'0'0'930'0,"0"0"-627"0,-1 0-226 0,2 3-14 15,-1-1 33-15,0 4 36 0,-1 0 21 0,1 2-13 16,-1 3-29-16,0 1-21 0,-1 2-15 0,1 0-15 16,0 2-9-16,-1 1-9 0,0 1-6 0,-1 4-6 15,0-3-6-15,3 4-4 0,-4-2-8 16,3-3-2-16,1-2-3 0,-1-1-3 0,1-2 4 16,0-3-4-16,0-2 1 0,0 0 2 0,0-2-2 15,1-3 4-15,-1-1 5 0,0-2 8 0,0 0 14 16,-1-1 11-16,1 0 2 0,0-2-11 15,0-3-8-15,-2-3-19 0,0-3-4 0,1-2-1 16,-2-1-5-16,-1-4 7 0,1 0-6 0,-1-3 1 16,0-1-1-16,0 0-3 0,3-1 1 15,0 2-2-15,2 1 2 0,3 1-4 0,2 4 2 16,2-3 0-16,0 2-6 0,6 4 5 0,1-1-4 16,1 3 2-16,0-1 0 0,3 3-2 0,-3 3-1 15,2 1 0-15,-3 5-2 0,-2 5 0 0,2 0 1 16,-2 3 5-16,-1 1-3 0,0 2 9 0,0 2-5 15,-3 1 0-15,-1 3 4 16,-3-3-5-16,-1 2 3 0,-2-1-3 0,0-1 3 16,-1-1-1-16,-1-2 3 0,-1-1 1 0,-1-2-3 0,1-1 5 15,1 2-5-15,0-2 1 0,0-3 3 16,0 1-4-16,1 1 2 0,2-4-3 0,1 1 0 16,-1 2-2-16,4-3 6 0,1 3 1 0,2 0-4 15,3 0 6-15,3 1-6 0,-1 0-1 0,4-1 5 16,-3 4-8-16,-3-2 4 0,0-2 0 15,1 4-3-15,-4-1 7 0,-2 0-3 0,2 4 1 16,-2-2 1-16,-3 3-1 0,0-3-2 0,-4 2 0 16,-1-2 2-16,-1 0-6 0,-2 0 6 15,-3-2-1-15,1 1 0 0,-3 0 6 0,-4-1-4 16,2 0 2-16,-3-2 0 0,-1 1-3 0,2-2 1 16,-4 0-2-16,1 0 2 0,-3-2-1 15,1 0 1-15,-1-1-1 0,2-1-3 0,-2-1 2 16,3-1-3-16,2-1-4 0,-2-3-9 0,5 1-25 15,0-3-39-15,3-2-67 0,5-2-119 0,2-4-385 16,6-2-984-16</inkml:trace>
  <inkml:trace contextRef="#ctx0" brushRef="#br0" timeOffset="173634.3722">4701 10728 1323 0,'4'0'516'0,"-1"-2"-238"0,2 0-84 16,1 1-4-16,-2 0-20 0,3 0-35 0,-3-1-48 16,5 2-36-16,-1-2-17 0,4 4-15 0,-1 0-6 15,2-1-5-15,2 1-3 0,-4 0 1 16,4 1-2-16,-1-1 1 0,-2 2-7 0,4-1-6 16,-2 0-19-16,0 2-42 0,1-2-58 0,-5 1-117 15,-4-1-161-15,-1 2-222 0,-4-1-227 0,-2 2 180 16</inkml:trace>
  <inkml:trace contextRef="#ctx0" brushRef="#br0" timeOffset="173813.3844">4671 10874 1 0,'-6'4'170'0,"0"1"287"0,-1 3-54 16,5-5-43-16,3 0-33 0,0-1-36 0,2 2-42 16,1-3-26-16,1 1-34 0,3 0-37 15,1-2-36-15,4 3-30 0,3-3-21 0,2-3-19 16,0 2-8-16,2-1-12 0,1 0-8 0,-1-2-2 15,2 2-10-15,-2-3 0 0,4 2-7 16,-1-3-25-16,5-1-56 0,-3 4-125 0,2-2-412 16,1-1-1043-16</inkml:trace>
  <inkml:trace contextRef="#ctx0" brushRef="#br0" timeOffset="174634.7777">5306 10525 1 0,'0'-1'189'0,"2"-1"449"16,-2-2-117-16,0 2-83 0,0 2-89 0,-2-1-93 15,2 1-83-15,0 1-46 0,-1-1-41 16,1 1-25-16,-1 1-23 0,-1-2-14 0,0 3-8 16,-4-1-1-16,-2 0 2 0,-3 6 2 0,0 0 2 15,-3 3-1-15,-2 0 2 0,-1 3 2 0,-3 1 1 16,-3 2 2-16,-1 3-4 0,1 0-2 0,-1-1-4 16,-3 1-3-16,0-4 2 0,-1 4-3 15,-1 1 0-15,1-4-4 0,2 1-4 0,2 0 1 16,2-5 0-16,3 1 1 0,1-3-1 0,6-1-4 15,2 0-1-15,1-2-2 0,2-3 2 16,2 1 3-16,-2 1 1 0,4 0-3 0,-1 0-3 16,1-1 1-16,1-1 0 0,2 1 4 0,-1 0 0 15,2-1-1-15,0-1 3 0,2 3-2 0,2-2 9 16,0 0 9-16,4 0 5 0,4-1 7 0,2 3-5 16,5-2-1-16,6 0-2 0,7-2 0 15,0 0 2-15,6-1-8 0,0 1-2 16,2-2-7-16,-3-1-2 0,-1 0 2 0,1 0 0 15,-1 0 0-15,-3 0-1 0,-3 0-5 0,-4-2 0 16,-3 0 1-16,-2 0 4 0,-2 0-5 0,-3 1 0 16,-5 1-4-16,-2 0-3 0,-4 0 5 0,-3 0 0 15,-2 0 1-15,-1 0-3 0,0 0 1 0,0 0-2 16,-1 1 0-16,1-2 6 0,0 1-4 16,0 0 0-16,-1 0-8 0,-1-1-13 15,1 1-7-15,-2 1-20 0,0-1-27 0,-6 3-41 0,-2 1-68 16,0-1-130-16,-6 3-404 0,4 1-944 0</inkml:trace>
  <inkml:trace contextRef="#ctx0" brushRef="#br0" timeOffset="174941.7963">4936 11226 1467 0,'3'2'467'0,"-2"-1"-182"0,3-1-81 16,-1 0 16-16,5-1-9 15,1-1-27-15,4 2-54 0,5-3-39 0,4 0-18 0,6 0-18 16,-1 0-12-16,3 3-6 0,0-2-8 16,-1 1-7-16,3 0-6 0,-4 1-3 0,-4 0 0 15,0 0-5-15,-4 1 4 0,-3 0-7 0,-1-1-2 16,0 2 0-16,-3-2-6 0,-3 1 5 0,-1 1 0 16,-1-1-1-16,-4-1 1 0,0 0 0 0,-3 0-2 15,0 2 2-15,-1-2 4 0,0 0-3 16,0 0 3-16,-1 0-2 0,0 0-2 0,1 0 4 15,-2 0-2-15,2 0-2 0,0-2-2 0,-1 1-15 16,0 1-22-16,0-2-29 0,0 1-51 16,-2-1-100-16,-1 0-309 0,4-1-1130 0</inkml:trace>
  <inkml:trace contextRef="#ctx0" brushRef="#br0" timeOffset="175474.6912">5854 10656 1770 0,'2'-10'328'16,"-1"-3"-68"-16,1-5-62 0,5 2-28 0,-1 3-13 15,2 0-22-15,1 2-37 0,-1 2-24 16,0-2-22-16,2 3-13 0,5 2-11 0,-3 1-7 15,4 3-4-15,1 0-6 0,-1 2 0 0,-4 3-7 16,3 1-1-16,-2 4-2 0,-3 2-7 0,0 4 7 16,1 2 0-16,-2 1 2 0,-4 3 2 15,-1 2-2-15,-3 1 0 0,-2 0 1 0,-3-3 5 16,0-2-1-16,-3 1-2 0,2-2 0 0,-4-2-3 16,1-3 2-16,4 0 3 0,-3-4-1 15,4 0 0-15,-2-1-4 0,3-3-1 0,0 1-1 0,1 0 1 16,1-3-1-16,3 2-1 15,-2 0 1-15,6 0-1 0,-1-1 3 0,4 1 2 0,6-1 1 16,-1 2-3-16,6-1 0 0,-1 1 1 16,2 1-4-16,-3-1 7 0,1 1-3 0,-1 2-5 15,-3-1 2-15,2 0-4 0,-5 4 3 0,-2-2 1 16,1 3 1-16,-4-1 4 0,-1 2-5 0,-5 1 2 16,-1 1 0-16,-2 4 6 0,-6-3 8 0,-3 2 6 15,-5-1 3-15,-4 0-7 0,-1-2 1 0,-3-1-1 16,-4-1 0-16,3-2 0 0,-4-2-2 15,0 0-2-15,1-3-1 0,1-1 1 0,-3 0-2 16,6-2 0-16,-3 1-3 0,8-4-3 0,0 1-1 16,5-2 2-16,3 1-1 0,4-3 3 15,-2 1-4-15,6 0-4 0,-1-2-4 0,0 1-13 16,2 0-30-16,1-2-68 0,1-1-171 0,5 1-910 16,1-5-600-16</inkml:trace>
  <inkml:trace contextRef="#ctx0" brushRef="#br0" timeOffset="178056.5613">3776 11822 422 0,'-2'-2'475'0,"-2"-3"-115"16,-1 0-42-16,1-1-34 0,0 2-39 0,0 0-56 15,1-2-51-15,-3 1-27 0,2 2-23 0,-1 1-12 16,1-2-4-16,-1 1-11 0,-1 1-7 0,1-1-7 16,-1 0-5-16,0 0-8 0,2 1-1 0,-3 1-4 15,-2 0-6-15,0 0 1 0,-1 1-7 0,1 2-5 16,-4 0 0-16,-3 5-1 0,0 1-1 15,-3 1 1-15,-1 2 0 0,-1 0-4 0,0 3 4 16,-2 0-2-16,0 0-2 0,-1 4 5 0,4 0-4 16,-2 0 1-16,3 0-1 0,1 1-5 15,4-1 1-15,2-1-2 0,-2 2 2 16,5 1-1-16,2-2 1 0,2-2 2 0,1 0-5 16,3-1 8-16,1-1-5 0,1 1 0 0,1-2 4 0,4 1-7 15,1-3 7-15,5 2 1 0,3-3 0 16,4-1 2-16,3 1-3 0,6 0-3 0,4-3-6 15,2-1-8-15,5-3-17 0,1-3-27 16,2-2-32-16,1 0-56 0,1-4-88 0,0-2-153 16,-2-2-413-16,-2-1-721 0</inkml:trace>
  <inkml:trace contextRef="#ctx0" brushRef="#br0" timeOffset="178310.5239">4153 11983 325 0,'0'-3'635'15,"-1"-1"-152"-15,-2 1-89 0,-1-1-66 0,0 2-74 16,1 0-70-16,-1-1-57 0,-1 3-41 0,0-1-23 16,-1 2-13-16,-2 1-7 0,-2 1-3 0,1 2 1 15,-5 2 0-15,-2 3-2 0,0-1 0 16,-1 5-6-16,-2-1-6 0,4 1-6 0,0 1-10 16,2-2-2-16,1 3-4 0,3-1-1 0,2 1 0 15,0-1-2-15,2 0 0 0,5 1-2 16,3 0 3-16,2-3 0 0,4 3 1 0,1-4 3 15,4 1-3-15,4-4-2 0,4-1-4 16,3-2-10-16,3-3-19 0,3 0-34 0,1-1-57 0,4-2-115 16,0 0-250-16,2-2-668 0,2-4-46 15</inkml:trace>
  <inkml:trace contextRef="#ctx0" brushRef="#br0" timeOffset="178830.9723">5089 11834 85 0,'0'-2'610'0,"2"-2"-125"0,-2-1-87 16,-2 2-61-16,2 0-60 0,-1 0-76 0,0-1-48 15,0 1-37-15,0 1-26 0,-2 0-11 16,-1 0-15-16,2 0-10 0,-1 1-10 0,-1 1-15 16,0 0-6-16,0 1-13 0,-1 1-2 15,-5 3-1-15,0 0-2 0,-4 1 5 0,-2 3 1 16,-3 2 1-16,-1 1 0 0,0 5 0 0,-2-3 4 15,-1 2 0-15,0 2 3 0,2-6-4 0,2 4-2 16,2-3-2-16,2 0-2 0,2-2 1 16,3 1-3-16,3-1-2 0,2-1-3 0,4 0-2 15,1 0 2-15,1-2 2 0,3-1 5 0,1 0 9 16,7-1 3-16,0-2 3 0,5 1-2 0,4-3-3 16,2 1-6-16,5 1-3 0,2-3-3 15,0 2-5-15,-3-3 2 0,0 0-3 0,-1 0 3 16,-4-2 0-16,-2 2-3 0,0 0-2 0,-6 2-3 15,-1-2 0-15,-2 1 0 0,-3 1-3 0,-3-1-6 16,-2 1-13-16,-1 0-14 0,-1 1-13 16,-2 1-16-16,-2 1-15 0,-2 1-33 0,-1 0-47 15,-2-1-78-15,-5 4-161 0,3-1-360 0,-8 2-661 16</inkml:trace>
  <inkml:trace contextRef="#ctx0" brushRef="#br0" timeOffset="179071.2162">4733 12372 514 0,'3'3'461'0,"-1"-1"-145"0,2 1 33 0,1-1 2 0,3-1-50 15,3 0-82-15,4 0-74 0,6 1-44 16,4-2-30-16,2 0-21 0,4 0-15 0,3 0-14 16,-3-2-4-16,4 2-4 0,-4-1-2 15,1 1-3-15,-2-1-1 0,-1 1 0 0,-2-1-3 16,-3-1 3-16,1 1-3 0,-3 0 2 0,0-1-1 15,-8 1-4-15,3-2 2 0,-7 1-3 0,-3 1 1 16,1-1 2-16,-2 0-11 0,0 1-15 0,-2-2-37 16,-1 1-83-16,1-2-191 0,1 1-633 15,4-2-528-15</inkml:trace>
  <inkml:trace contextRef="#ctx0" brushRef="#br0" timeOffset="179673.0021">6055 11760 1606 0,'3'-2'325'0,"1"-2"-106"15,3-1-33-15,-4 0 5 0,1 3 8 0,-3-1-23 16,1 1-46-16,-2 1-42 0,0 1-34 0,0 0-21 16,0 1-13-16,0 0 0 0,0 0-1 0,0-1 0 15,0 0-2-15,0 2-8 0,0-1-3 16,0 1 3-16,-2 0 6 0,2 1 5 0,0 2 4 16,0-1-5-16,-1 2-6 0,2 1 0 15,-1-2 0-15,2 2 1 0,-1 0 4 0,0 0-4 0,1 0 1 16,0 1-4-16,1 2-1 0,0 0 1 0,-2 1 2 15,1 0-2-15,1 3 2 0,0 0-5 16,-1 2-1-16,-1 0 2 0,0-1 2 16,0 2-2-16,-1-1 0 0,2 1-4 0,-2 0-5 0,0 1 6 15,-2 0 1-15,2 0 1 0,-1 3 1 16,0-1-4-16,0 4-1 0,0-2-1 0,0 5 5 16,-1-3-5-16,2 0 1 0,-1 1-2 0,1-2-6 15,1 0 6-15,-1-3 1 0,0 0 1 16,2-2 2-16,-1-2-4 0,0 0 0 0,0 1-2 15,0-3 5-15,2-1-4 0,-2-2 2 0,1 1-2 16,-1-4-6-16,0 3 7 0,1-3-1 0,-2-2 2 16,1 1 3-16,0 0-6 0,1-2 1 15,-2 0-1-15,1 1-1 0,-1-2 3 0,0-1 2 16,0-1-3-16,0-2-1 0,2 2 2 0,-2-2-2 16,0 0 4-16,0 0 5 0,-2 0-4 0,2 0 4 15,0-2 1-15,2 2 1 0,-2 0 4 16,0 0-2-16,0-2-4 0,1-4-7 0,0 2-5 0,-1-4-7 15,2 2-8-15,1-1-18 0,1-1-45 16,-1 2-63-16,5-4-155 0,1 2-856 0,-2 0-598 16</inkml:trace>
  <inkml:trace contextRef="#ctx0" brushRef="#br0" timeOffset="181759.4168">3754 12936 1 0,'0'-3'502'0,"0"-1"-15"0,-1-1-83 0,0 0-64 15,-1 3-58-15,0-1-73 0,0-2-38 0,0 3-38 16,1-2-24-16,-2 2-19 0,-1-2-15 0,3 2-10 15,-2 0-10-15,-2 0-9 0,1 1-7 16,1 1-8-16,-2 0-6 0,-1-1-4 0,-1 1-2 16,-2 1-3-16,-1 0-3 0,-2 3 0 0,2 2-3 15,-1 0 2-15,-4 4 0 0,1 2 2 0,-3 2 1 16,0 5-2-16,0-2 4 0,-1 1-2 16,-1 2 2-16,-1 0-1 0,-1 1-1 0,2 3-3 15,-2-2-2-15,5 4 1 0,-4 1-1 0,2 0-2 16,4 1-2-16,0 0-2 0,4 0 0 15,4-6 0-15,2 0 1 0,4-4 2 0,2-2-3 16,4-2 6-16,2-1 1 0,3-4 4 0,4 2 7 16,4-3 1-16,5-1-2 0,0 0-5 15,8-2-2-15,4-4-5 0,-2 0 0 0,-1-2 3 16,4 0-10-16,-2-1-4 0,2-2-10 0,-3-1-13 16,-1 2-9-16,-5-3-20 0,0 2-18 0,-5-2-28 15,0-2-40-15,-3 0-70 0,0-1-153 16,-3-3-493-16,0 3-736 0</inkml:trace>
  <inkml:trace contextRef="#ctx0" brushRef="#br0" timeOffset="181998.1337">4118 13140 530 0,'1'-2'767'0,"1"-4"-232"0,1 2-172 0,0-1-94 15,-2 5-66-15,-1 2-70 0,0 0-65 0,-1 0-35 16,1 1-6-16,0 3 13 0,-1 3 12 0,-2 5 11 15,1 1 0-15,-1 1-2 16,-2 3-7-16,-1 0-7 0,-1 3-11 0,-1-1-12 16,3 3-5-16,-2 0-8 0,-1-1-2 0,3-1 5 15,-2 1-11-15,-1-4 1 0,3 2-3 0,3 0-8 16,-1-3 7-16,3-1-4 0,0-2-10 16,2-1-26-16,0-1-41 0,1-1-61 0,0-3-101 15,0-1-183-15,-1-4-535 0,1-2-549 0</inkml:trace>
  <inkml:trace contextRef="#ctx0" brushRef="#br0" timeOffset="182347.2253">4031 13190 1558 0,'7'-4'326'0,"2"-2"-91"0,4 1-25 0,0-1-38 0,2 3-34 16,-1 3-44-16,5 3-31 0,-3 3-13 15,4 1-8-15,0 2-7 0,0 3-8 0,0 1 2 16,1 1-2-16,-4 3-1 0,1 0 1 0,-3-1-11 16,-1 2-1-16,-4 0-3 0,2-2 0 15,-4 3 1-15,-3-2 0 0,-1-1 0 0,-1 2-3 0,-3 0 4 16,-2 1-1-16,-3-4 3 0,2 2 5 16,-7-1-5-16,1-2 1 0,0 0-3 0,-3-1-3 15,1 1 2-15,-6-1 0 0,1-4-2 0,-2-1-2 16,1 0-1-16,1-1-1 0,0-3 1 15,1 0 1-15,0-1-4 0,0 1 0 0,3-2-3 16,-1-1-2-16,0-1 4 0,4 0-3 0,-2-1-1 16,2-1-2-16,3-2-2 0,-2 2-3 15,2 0-4-15,1-1-9 0,1 0-25 0,2 0-35 16,0 0-71-16,2 0-175 0,4-2-659 0,3 0-660 16</inkml:trace>
  <inkml:trace contextRef="#ctx0" brushRef="#br0" timeOffset="182782.8588">5524 13140 1490 0,'-6'-3'264'0,"-1"-1"-48"16,-5 0-21-16,5-2-20 0,0 2-19 16,3 1-29-16,-4-1-22 0,3 2-23 0,-1 0-14 15,1 2-17-15,1-1-23 0,2 1-5 0,-4 1-8 16,0 0-2-16,-2 2 0 0,-2 3 1 0,-7 1 0 16,4 2 3-16,-6 3 5 0,2 3-2 0,-3 0 2 0,0 1-2 15,-1 1-6-15,-2 1 3 16,6-2-1-16,-5 2 0 0,4-3-2 15,2-1-3-15,1-1-1 0,5-2-2 0,5 1 1 16,-2-5-3-16,4 1 1 0,3-1-3 0,3-1 3 0,3 0 6 16,0 2 5-16,4-2 5 0,5 0 1 15,5-1-5-15,1 1-5 0,6-2-2 0,2-1 0 16,-2-1-5-16,3-2 1 0,-1 1-2 0,0-2-6 16,-2 2 3-16,-2-1-3 0,-2 0 0 0,0 1-5 15,-6 0-6-15,0 1-14 0,-5 0-25 0,-2 0-27 16,-2 3-44-16,-5-3-52 0,-2 2-65 15,-2-2-121-15,-2 3-286 0,-5 1-325 0,-3 1 197 16</inkml:trace>
  <inkml:trace contextRef="#ctx0" brushRef="#br0" timeOffset="182967.3728">5117 13574 184 0,'1'2'651'16,"4"1"-199"-16,-2-2-49 0,4 2-39 15,-1-1-76-15,3 1-93 0,3-1-58 0,6 1-42 0,3-1-38 16,7 1-19-16,1 3-14 0,3-2-7 0,-1-1-5 16,1 0-6-16,-1-2-2 0,-1 0-21 15,2 1-40-15,-1-2-100 0,2-2-201 16,-2 1-576-16,-1-3-469 0</inkml:trace>
  <inkml:trace contextRef="#ctx0" brushRef="#br0" timeOffset="183431.6725">6065 13123 1802 0,'6'-9'358'0,"3"-3"-124"0,3-5-52 0,0 1-24 16,2 4-8-16,-1-2-30 0,1 5-34 0,2-1-26 15,0 3-20-15,2 1-10 0,2 3-6 0,-1-1-6 16,0 4-4-16,-2 5-1 16,-2-2-7-16,-4 3-1 0,2 3-3 0,-5 2-2 0,1 1 2 15,-4 4 1-15,-2 2 4 0,-3-2 1 16,-6 2 2-16,2 3-1 0,-6 1 2 0,-5 1 1 0,1 0-5 16,-1-3-1-16,-1-1-3 0,2-5-2 15,0-1 2-15,3-2-1 0,3-2 2 16,0-1-1-16,3-2-1 0,3-1-3 0,1-1 0 15,2 0 1-15,1-2 0 0,2 2 4 0,3-2-3 16,4 0-1-16,6 2 2 0,0 0-1 0,4 1 2 16,0-2-1-16,1 1-2 0,-4 0 1 15,-3 2 0-15,2 2 2 0,-5-1-3 0,-1 0 2 0,-1 2-3 16,-1 0-1-16,-5 0 2 0,2 3 0 0,-5 2 0 16,-1-3 1-16,-1 2-1 0,-6 1 3 15,0 0 1-15,-8-1 5 0,4 1-2 0,-7-3 0 16,1-1 1-16,-1-2-6 0,-4-1 7 0,1 0-5 15,-3-3 2-15,3 1 0 0,1-3-2 16,0 1-2-16,1-2-2 0,2-1-5 0,1-1-23 16,-1-2-70-16,3 0-259 0,2-1-1309 0</inkml:trace>
  <inkml:trace contextRef="#ctx0" brushRef="#br0" timeOffset="185900.6625">3916 14373 102 0,'-2'-2'461'0,"-2"-1"-88"0,2-2-51 16,-2 2-14-16,1 1-32 0,0 1-73 0,-1 0-72 15,-1 0-40-15,3-1-21 0,-1 1-6 0,-1 1-5 16,1-1-6-16,-1 2-6 0,-1-1-10 16,-1 3 1-16,-1-2-3 0,-1 2 3 0,-2 1 3 15,-1 2-5-15,-2 1-1 0,-2 1 0 0,1 5 1 16,-2 0 2-16,-1 2 1 0,-1 1-4 0,-3 0-7 15,1 3 0-15,-3 2-4 0,4 2-2 16,-2-1 2-16,3 0-9 0,1 0-4 16,2 0 0-16,4 0-3 0,3-2 1 0,0-1 0 15,8-2-1-15,0-1-2 0,6-2 8 0,-1 0 2 0,3-3 7 16,1 0 3-16,3-4-4 0,4 3-1 16,0-3-4-16,4-1-3 0,2-1-1 0,4 2-1 15,-2-3-5-15,3 0-5 0,-3 0-2 0,2-1-10 16,2 0-19-16,-2-1-31 0,1-2-63 0,0-1-116 15,-2 0-286-15,4-4-898 0</inkml:trace>
  <inkml:trace contextRef="#ctx0" brushRef="#br0" timeOffset="186172.6003">4285 14545 2028 0,'1'-1'364'15,"-1"0"-109"-15,0 0-78 0,0 2-64 0,0 1-46 16,0 1-27-16,-1 1-3 0,1 6 7 16,0 0 12-16,0 5 7 0,0 2-11 0,-1-2-3 15,0 5-8-15,-3 0-10 0,-1 2-8 0,1 1-6 16,0 0-3-16,-1 1-5 0,0 0-1 0,2-2-3 16,0-3-5-16,1 3 3 0,0-2-1 15,1-2 1-15,1 0 2 0,0-4-5 0,0 0-9 16,1-4-19-16,2 1-28 0,-1-3-48 0,0-2-57 15,0-3-81-15,1-2-194 16,0-5-597-16,2-2-403 0</inkml:trace>
  <inkml:trace contextRef="#ctx0" brushRef="#br0" timeOffset="186368.3545">4245 14577 1217 0,'6'-8'435'0,"2"-4"-64"0,6-4-78 15,-1 1-48-15,2 3-51 0,1-1-64 0,2 1-54 16,-2 2-33-16,6 2-16 0,0 2-11 16,-1 2-6-16,2-2-5 0,1 3-3 0,-3 2-2 15,-2 1 3-15,0 1-5 0,-3 2 0 0,0-1-10 16,-3 3-19-16,-1 1-38 0,-3-1-74 0,-3 1-138 16,-2 3-259-16,-1-1-425 0,1 0-56 15</inkml:trace>
  <inkml:trace contextRef="#ctx0" brushRef="#br0" timeOffset="186552.8546">4312 14702 538 0,'2'2'776'16,"-1"-1"-458"-16,3 1-65 0,-1-2 35 0,0 0-19 15,6 0-85-15,-2 0-73 0,4 0-44 0,4 0-22 16,2 0-17-16,2 0-9 0,4 1-8 0,-1 0-4 15,1 0-4-15,2 2-7 0,-3-2-24 16,4 0-77-16,-3 0-177 0,1-1-617 0,1 2-691 0</inkml:trace>
  <inkml:trace contextRef="#ctx0" brushRef="#br0" timeOffset="187085.108">5621 14505 921 0,'2'-3'622'16,"-2"-1"-214"-16,1-1-101 0,-1 0-60 0,0 3-41 16,-3-3-52-16,-1 4-50 0,1 0-37 15,-2-1-19-15,0 4-12 0,-4-1 0 0,-3 5-3 0,-4-1 1 16,-1 4 0-16,-3 1-7 0,-2 1 0 15,-2 2-5-15,2 0-6 0,-1 1 1 0,1-3-3 16,2 3-1-16,1-3-2 0,2 2 0 0,2-3-5 16,0 2-2-16,5-3 2 0,1 0-5 15,3-1 3-15,1-1-3 0,3 0-1 0,1 2 4 16,1-3-2-16,1 0 2 0,1 1-1 0,3-2 3 16,1 3 0-16,3-5 2 0,1 5 4 15,5-3-3-15,0-2 1 0,1-1-2 0,0 1-4 16,3-1 2-16,-1-1-3 0,-3 0 2 0,2-1-2 15,-2 0-1-15,-3 0-2 0,2 0-2 0,-4 2 2 16,0-2-5-16,1 0 0 0,-3 0-9 0,-1 0-15 16,0 1-11-16,1-1-26 0,-3 3-27 0,0 0-34 15,-5-1-58-15,1 1-98 0,-2 1-246 16,0 1-466-16,-6 3-163 0</inkml:trace>
  <inkml:trace contextRef="#ctx0" brushRef="#br0" timeOffset="187357.4102">5176 14980 617 0,'0'4'532'0,"0"-1"-195"0,1-2-31 16,0 2 8-16,4-1-26 0,0 0-51 0,6 1-68 16,5-3-36-16,3 2-27 0,6-2-31 0,-3-2-13 15,6 2-19-15,2-3-8 0,-3 2-11 16,0-1-6-16,1 1-5 0,-4-1-3 0,3 2-1 15,-5 0-6-15,2-1 3 0,-4 1-4 0,-3 0-2 16,0-1 6-16,-5 1-7 0,0 0 3 0,-3 0-2 16,-4 1-5-16,-1-1-1 0,-1 1-8 15,-1-1-9-15,-2 2-20 0,0-4-25 0,-2 1-49 16,1 0-119-16,0-4-467 0,-1 2-943 0</inkml:trace>
  <inkml:trace contextRef="#ctx0" brushRef="#br0" timeOffset="189694.8179">6248 14434 1 0,'-2'-1'0'0,"1"-1"0"0,-1-2 242 16,-1 0 152-16,1 2-86 0,1-1-91 0,1 1-51 0,0 1-36 15,0-1-22-15,0-1-25 0,1 1-13 16,1-1-7-16,1 1-5 0,-2 0 16 0,0-1 3 15,-1 1 1-15,1 0 0 0,0-1-11 0,0 0 1 16,1-1-3-16,-2 1 0 0,2 1-3 16,-1-1-3-16,-1 0-5 0,0-1-10 0,1 3 0 15,-1-2-6-15,1-1-4 0,-1 2-1 0,0 0-7 16,1-2-2-16,0 2-3 0,2-2-1 16,1 0-1-16,2 0 1 0,0-1-3 0,2-1-3 0,1 0 6 15,3 0 1-15,1-2 2 0,3 1 8 16,-1 1-9-16,3-1 0 0,-1 1 0 0,1 0-2 15,-1 1-2-15,2 2 1 0,-3-1-4 16,-2 3-10-16,-1 1 4 0,2 0-5 0,-5 3-2 16,1 2 3-16,-1 1-6 0,-3 4 2 0,-1 3-2 15,1-1-2-15,-4 5 5 0,-3-1 1 0,-1 4 0 16,-6-2 1-16,2 3 1 0,-4 1-1 16,-3-1 4-16,-1 1 1 0,0-2-3 0,1-1-1 15,-1-2-1-15,-2-2-4 0,4-3 5 0,0-1-1 16,2-2 0-16,2 0-5 0,1-4 3 0,-2 0-2 15,5 0 2-15,-4-3 6 0,6 1-8 0,1 0 0 16,-1-3-1-16,2 0-3 0,-1 0 4 0,0 0 0 16,0 0 0-16,2-3 3 0,6 2-3 15,0-1 0-15,4 0 0 0,2-1 3 0,4-1-3 16,2 2 1-16,3 1-2 0,1 1-4 0,-1 0 5 16,2 1 0-16,-2 2 0 0,0 1 1 0,-4 2-2 15,1 2 0-15,-5 0-1 0,1 2 4 16,-4 1-3-16,-2 0 3 0,-2 3-3 0,-5 1-3 15,-2 0 4-15,-1 2-1 0,-2 1 3 0,-5 2 2 16,-2-3-3-16,-4 2 0 0,2-1 0 0,-5-1 2 16,0-2-1-16,-1 0 2 0,2-2 0 15,-3-1-4-15,0-3 6 0,1-2 0 0,-1-2 4 0,0-1 3 16,0-1-4-16,4-2 0 0,-3-1-1 16,5 2 1-16,-3-4 2 0,2 1 0 0,1-2-2 15,1 2-3-15,1-3 1 0,0 0-1 0,2 1 2 16,3 1 4-16,-1 0-7 0,5-1 0 15,-1 1-3-15,2 2-2 0,-1-1 3 0,1 1 0 16,0 0-4-16,0-1-6 0,1 1-4 0,-1 1-8 16,1 0-18-16,1 1-41 0,2 2-91 15,1 1-256-15,4 1-829 0</inkml:trace>
  <inkml:trace contextRef="#ctx0" brushRef="#br0" timeOffset="191486.8687">4020 15522 1 0,'-3'-3'0'0,"1"0"0"15,-1 2 376-15,1-3 18 0,-1 2-55 0,1-2-66 16,-2 3-42-16,2-2-38 0,2 1-35 16,-2 0-20-16,2 0-22 0,-1 0-18 0,1 0-10 15,-1-2-5-15,1 1-5 0,-1 0-8 0,-1 0-6 16,2 1-6-16,-1-1-4 0,0 2-8 0,0-1-5 15,-3 1-7-15,2 2-12 0,-2-2-4 16,-1 1-8-16,0 0-1 0,-4 0-1 0,-1 3 0 16,0 0 1-16,-4 1-2 0,1 3 3 0,-2-1 0 15,-4 2 3-15,2 1 3 0,-1 0 0 16,1 2 0-16,1 1-1 0,-2 1 0 0,1-1-3 0,-1 4 2 16,1 0 0-16,-1 0-5 0,-2 3 3 0,3 0-4 15,-3-2 0-15,4 1 2 0,0 1-4 16,4-2 1-16,1-1-1 0,3-1-2 15,0-1 3-15,3 2-1 0,-1 0-1 0,2-2 0 16,2 2-4-16,-1-2 1 0,3-2 2 0,0 2 3 16,3-2-1-16,0 0 1 0,0-2-2 0,4 0 1 15,1-4 5-15,-1 2 2 0,2 0 2 0,2-1-3 16,1 0-2-16,1-2 1 0,0-2-2 16,-1 0 4-16,4 1 1 0,-5-2-4 0,4-1-2 15,-2 0-3-15,-3-2 2 0,1 0-1 0,-2 1 2 16,0-1-4-16,-1 2-6 0,0-2 4 0,-2 1-1 15,-1 0 3-15,0-1 1 0,1 1-3 16,1 0-1-16,-1 1-3 0,-1-2 0 0,4 2 1 16,-2-1 0-16,2 0 1 0,1 2-8 0,1-1-4 15,0 0-10-15,1 2-12 0,-1-1-16 0,-1 0-28 16,0 2-33-16,2-1-55 0,-2 1-90 16,1-2-221-16,-3 1-529 0,2-1-242 0</inkml:trace>
  <inkml:trace contextRef="#ctx0" brushRef="#br0" timeOffset="191913.6088">4328 15773 1276 0,'-3'0'488'0,"2"-3"-123"0,-4-1-128 16,0 1-70-16,-3 2-28 0,1 1-28 0,-4 4-21 15,-3 3-18-15,1 0-10 0,0 2-12 0,1 6-3 16,-2-1-5-16,5 2-9 0,-2-1 0 16,3 2-8-16,2-2-5 0,2 0 4 0,3-2-12 15,2 3-2-15,3-3-3 0,2-2-2 0,2 1 1 16,3-5 6-16,0 0-2 0,6-1-2 0,1-3 4 16,3-3-5-16,3-4 1 0,0-2 4 15,0-1-5-15,-1 1-3 0,-1-4-4 0,-1 1-5 0,-1-3 4 16,-1 4 5-16,-4-3 0 0,-2 4-3 15,-1-1 1-15,-5 2-2 0,-3 0 5 0,-2 3 5 16,1 2-4-16,-2 0-1 0,-1 1-5 0,-1 1-9 16,1 0 8-16,-3 1 0 0,2 2 2 0,-1 3 3 15,1 0-5-15,-3 1 1 0,1 3 1 16,1-1 3-16,1 3-2 0,-3-1 0 16,1 1-2-16,-1 1-5 0,2 3 4 0,-3 0 0 0,3 1 4 15,-3-2 0-15,1 4 1 0,1-3-7 16,0 0 0-16,-1-1 0 0,3-2-16 0,-3 4-27 15,-2-2-42-15,2 0-75 0,0-1-138 0,2-3-412 16,2 0-932-16</inkml:trace>
  <inkml:trace contextRef="#ctx0" brushRef="#br0" timeOffset="192430.4075">5723 15579 1224 0,'-2'-4'236'0,"-1"1"-4"0,-3-1-24 15,3 0-10-15,0 3-11 0,-1 0-46 0,-1 0-42 16,-1 0-35-16,-1 2-16 0,-3 0-5 0,-2 2-2 16,0 0-1-16,-1 1-6 0,0 1 5 15,-5 2-2-15,1 2 2 0,-5 3 2 0,0-1-9 16,-4 3-5-16,-1 1-2 0,-2 1-2 0,0 1 1 16,2-1 0-16,1 2-4 0,1-2-6 0,2-1-4 15,2 2-1-15,5-1 0 0,-1-1 3 16,3-1-5-16,5-4-3 0,1 0-3 0,3-4 0 15,3-1 2-15,2 1 6 0,2-4 6 0,0 0 3 16,3 1 10-16,4-1 0 0,2-1 0 0,7 1 1 16,0-1-10-16,5 0-4 0,3 0-6 15,1 1-4-15,3-2 2 0,0 0 0 0,1 1 1 16,-2-4-5-16,-2 3 1 0,-3-1-4 16,-1 1 1-16,0 1 5 0,-7 1-5 0,3-1 1 15,-8 1-3-15,-1 1-2 0,-4-1 3 0,-2 0 1 0,-1 1-1 16,3-2-2-16,-5 1-1 0,0 2-2 15,1-1-1-15,1 2-11 0,1 1-32 0,-3 0-37 16,0-1-54-16,1-3-84 0,-2 3-146 0,-1 2-470 16,-1-2-757-16</inkml:trace>
  <inkml:trace contextRef="#ctx0" brushRef="#br0" timeOffset="192772.0171">5256 16157 1467 0,'4'1'355'16,"4"0"-62"-16,3-1-22 0,8 0-8 15,-1-2-65-15,5 1-61 0,0-1-36 0,6-1-17 0,2 0-9 16,1 0-13-16,3 0-9 0,-1 1-8 16,-3-2-6-16,-1 2-3 0,-4 1-4 15,-1 0-6-15,-4 0-7 0,-2 1-1 0,-5 0-5 16,-2 0-1-16,-4 1 2 0,1 0-8 0,-4 0 1 15,-2-1-5-15,-2 2 1 0,0 0 0 0,-1-2 1 16,0 2 2-16,0-2-3 0,0 0 3 0,-1 0-1 16,1 0 2-16,0 1 4 0,0-2-4 15,-1 1 1-15,2 0-3 0,-1-2-2 0,0 2 5 16,0 0-5-16,0 0 6 0,1 0-5 0,-1-1-3 16,0 0-2-16,1 1-8 0,-1-2-9 0,3 2-23 15,1-3-32-15,-1 1-51 0,4-4-85 0,-3 2-177 16,4 0-729-16,1-2-577 0</inkml:trace>
  <inkml:trace contextRef="#ctx0" brushRef="#br0" timeOffset="193240.9942">6395 15633 1851 0,'0'-3'400'0,"-2"-1"-120"0,2-3-83 0,0 2-28 16,2 2-19-16,-2-2-25 0,0 3-20 0,0-2-23 15,-2 2-20-15,2-1-12 0,0 3-7 0,0 0-11 16,0 0-3-16,-4 2-6 0,4-1-9 16,0-1-4-16,0 1-7 0,0 0-1 0,-1 4 3 15,0-1 1-15,0 3 3 0,0 0 2 0,-2 2-2 16,0 2-1-16,1 1 3 0,0-1 4 15,-1 4-6-15,-1-3 6 0,1 3-6 0,-3 2-1 16,3 1 5-16,1 0-2 0,1 2 3 0,-3-1-4 16,1 1-2-16,2 2-2 0,-2-2 0 0,-1 2 4 15,2 1-5-15,0-1-1 0,-1 1 0 0,0 1-5 16,1 2 9-16,2 1-2 0,-2 0 0 16,-1-3-1-16,0-3-3 0,1-3-2 0,1 0 0 15,0-1 4-15,-2-1-4 0,1-2 5 16,1 3-3-16,-1-5-4 0,2 1 5 0,-1-2-4 0,2-2 3 15,-2-3 0-15,2 0-3 0,-1-1 1 16,0 0-2-16,0-1 5 0,0-1-2 0,0-3 2 16,2 0-1-16,-2 0-5 0,0 0 5 0,0 0-2 15,0-2 1-15,0 2 4 0,0-3-7 0,0-2-2 16,0-1-4-16,0 1-10 0,0 0-13 0,0-3-21 16,1 3-48-16,-1-2-90 0,2-3-369 15,1 2-1244-15</inkml:trace>
  <inkml:trace contextRef="#ctx0" brushRef="#br0" timeOffset="214463.1069">7430 9244 1 0,'0'-1'0'16,"0"-4"0"-16,0 0 0 0,0 2 0 0,0-1 91 16,0 2 154-16,1-1-14 0,0 1-40 0,0-1-27 15,-1 1-6-15,1-1-13 0,1 2-7 16,2 1 4-16,-3-2 1 0,0 1-11 0,0 0-11 15,0 1-27-15,-1 0-25 0,0 0-19 0,0 1-24 16,0 0-11-16,0-1-2 0,0 2 4 0,1-1 5 16,1 2 4-16,3 1 2 0,-3 0-2 15,-1-1 5-15,1 3 0 0,2 0-2 0,-3 1 1 16,1 0-4-16,-2 0 1 0,1 0 5 0,0 0 3 16,-1 2 0-16,0 0-3 0,0 0-2 15,-1 0-6-15,0 3-1 0,1-1-1 0,0 2-4 16,-1 0-1-16,0 2-4 0,0 0 0 0,0-2 0 15,-3 5-2-15,3-2 6 0,0 0-4 16,1 2-1-16,-1 0-1 0,0-1 1 0,1 0 1 16,0 2 2-16,0-1-1 0,0-1-6 0,1 2 3 15,0-1-1-15,-1 2 3 0,1-2 1 0,1 1-2 16,1-1-1-16,-1-1-4 0,0 1-1 16,-1-4 3-16,3 1-1 0,-1-1 1 0,-1 1-1 15,-2-1-1-15,2 0 2 0,2 0 0 0,-2 0 2 16,-1 0-2-16,0 2-3 0,-1 2-2 15,0 0 1-15,1 0 2 0,-1 0 0 0,1-2 2 16,3 1-6-16,-3 0-1 0,2 2 1 0,-1-2-2 16,4 2 6-16,-3-3-4 0,-1 4-2 0,3-2-1 15,-2 1-1-15,-2 1 3 0,4 1 1 0,-3-2 2 16,0 2-3-16,-1-2 1 0,0 3 0 0,-1-1-1 16,4 1 6-16,-4-3-2 0,1 0-2 15,0-1 0-15,0 1-4 0,-1 1 1 0,1 1 2 16,-1-3 0-16,0-1 0 0,1 3 0 0,-1 1-2 15,0-1 1-15,0 1 1 0,-1 2-1 0,1 1 1 16,-1 1-1-16,0 0-3 0,0 3 4 16,0-1 0-16,-3 1 1 0,4 1 1 0,-1-4-2 15,1 2-1-15,0-2-2 0,-1 0 3 0,1 1 1 16,0 0-2-16,0-2 3 0,0 2-2 0,-1 1 4 16,1 0 2-16,0 1 2 0,-1 0-2 15,1 0-3-15,1 1-2 0,-1 1-2 0,0 2 5 16,1 0-3-16,-1 1 1 0,1-2 1 0,0 1-5 15,4 2 5-15,-4-2-2 0,1 3 0 0,0 2 2 16,2-2-4-16,-2 1 1 0,-1-3-3 16,0 2 1-16,-1-1-2 0,1 2 3 0,-1 0 3 15,-1 1-2-15,0-2 6 0,0 2-4 0,0-2-1 16,0 1 1-16,1 0-4 0,-3 1 3 0,3-1-1 16,3 2 0-16,-2-2 0 0,0 1 1 0,1 0 1 15,0 1-3-15,3 4 4 0,-2-1-2 16,-1-1-2-16,5 3 4 0,-4-2-6 0,3 1 2 15,-2 0 0-15,2 1 1 0,-3-1 1 16,4 5 2-16,-4-2-1 0,-1 1 0 0,2 3-2 16,-2-2-1-16,0 2-2 0,-1-1 3 0,4 0 1 15,-3 2-2-15,0-1-1 0,1-1-2 0,4-5 4 16,-4-1-1-16,3-5 1 0,-3 1 1 0,2 0-2 16,-1 0 2-16,1 1 0 0,-1-4 4 15,-2 2 5-15,0-1-4 0,4 0 0 0,-5 3-3 16,2 1-1-16,1-1 5 0,-1 0 1 0,-2 3 0 15,1 0-4-15,3 5 1 0,-4 0-2 0,0 2-1 16,0-2 8-16,-1-1-7 0,0 1-1 16,2 0 1-16,-1 2-6 0,3-2 5 0,-3-1 2 0,1 0 0 15,0-1 0-15,4 1-1 0,-4 0-1 0,3-2 0 16,0-1 3-16,-3 2-3 0,4 1 1 16,-3-1-3-16,3-3-1 0,-1 0 2 0,4 1 0 15,-2 1 1-15,-3-1-3 0,4 2 2 0,-2 1-3 16,-1-1 0-16,-2 3 3 0,3-2-5 15,-3 0 5-15,2 3-2 0,-3-1 0 0,-1 3 4 16,-1 2-3-16,2-1 2 0,2 0-2 0,-3-2 1 16,2 0-3-16,-2-2 1 0,1 1 3 15,2 2-4-15,0-2 4 0,1 0-5 0,-1-5 0 16,2 2 0-16,-1-2 2 0,2 1 0 0,-3-3 2 16,3-1 0-16,-4 0-5 0,3 1 1 0,-1-2 4 15,3 1 2-15,-2-3-1 0,-1-4-5 16,0 0-2-16,0-4-2 0,2-1 3 0,-4 3 4 15,4-5-2-15,-4 2-1 0,0-3-1 0,4 1-1 16,-6-1 6-16,1 0-5 0,2 1 2 16,-3-1 2-16,-1-1-6 0,-1-1 6 0,-3 1-1 15,2-2 1-15,1 1 1 0,-2-2-8 0,-2-1 4 16,3-3-1-16,1 0 5 0,-5-2 0 0,4-1 2 16,1-1-2-16,1-3-6 0,-1-3 8 0,0-2-5 15,1-1 3-15,0-3 2 0,0 2-8 16,1-2 4-16,-1-2-2 0,0-2 3 15,0-2 1-15,1 4-1 0,-1-1 1 0,0 0-7 0,0 0 3 16,0-1-1-16,0 2 0 0,0 2 6 0,0-1-8 16,0 0-1-16,0-1-4 0,0-1-6 0,0-2-13 15,0 3-30-15,-1-1-55 0,1 0-103 16,-1 0-421-16,0-4-1145 0</inkml:trace>
  <inkml:trace contextRef="#ctx0" brushRef="#br0" timeOffset="248561.9475">13684 5684 1 0,'0'-2'0'0,"-1"-2"0"16,1-1 0-16,-1 2 0 0,0-1 0 0,-1 2 0 15,1 0 80-15,-2 0 48 0,2 1-4 0,-1-2-20 16,1 1-12-16,-2 1-16 0,1 0-15 16,0-1-6-16,2 1-10 0,-2 0-5 0,-2-1-7 15,0 2-6-15,3-3-4 0,-2 2-2 0,-2 1-1 16,3-1 4-16,-2 0 4 0,-1 1 6 15,0-1 4-15,-1 0 10 0,3-1 2 0,-3 1-5 16,2 0-7-16,-3 1-9 0,2-2-6 0,-2 2 1 16,-2 0 0-16,0-1 2 0,-2 1 0 0,1 0 3 15,0 0 15-15,-2 0-4 0,1 0-1 0,-1 0-7 16,-2 1-16-16,2-1 0 0,0 2 4 16,-2 0 5-16,1-2 3 0,1 0 3 15,2 2 0-15,-1-1-4 0,1-1-2 0,0 0-4 16,0 1-1-16,0-1-1 0,0 1-4 0,-1 1-1 15,2 1-2-15,-2-2-1 0,1 1 0 0,1-1 0 16,-1 1 0-16,-2 0 0 0,2 0 0 0,0 2-1 16,-2-2 1-16,-2 1 0 0,2 2-2 15,0-1-1-15,0 0-2 0,-1 2-2 0,2-1 0 16,-1 1 2-16,-2-1-2 0,3 3-1 0,-3-2-2 16,0 1-3-16,3-1 2 0,0 1 1 0,0 0 1 15,-3 0 2-15,1 0-2 0,1 1 0 16,0 1 0-16,-1-2 0 0,-1 0 1 0,2 2-1 15,-3-2 2-15,2 1-4 0,1 0 2 0,1-1 1 16,-1 0 1-16,-2 1 3 0,1-1-3 0,2 0-2 16,-1 1-1-16,-1 0 0 0,-1-1-1 0,2 4 1 15,-3-3 0-15,1 4-3 0,1 0 2 16,-6 0 0-16,3 1 0 0,1 2 0 0,-3 0-2 0,5 2-2 16,0 0 2-16,-3-2-1 0,5 3 2 15,-4-1-1-15,1 0 0 0,2 2 1 16,-1 1-1-16,1-1 1 0,-2 1 0 0,3 0 3 15,0-1-5-15,1 0 1 0,0 1 1 0,-1-2-2 16,2 3 5-16,-1-1 1 0,1-1-1 0,2 0-2 16,-1 2 2-16,1-3 2 0,2 2 0 0,-2-2 3 15,-1 1-2-15,3 3-3 0,0-1-1 16,1 2-2-16,-1 2 3 0,3-1 0 0,2 3 1 16,0-1 0-16,-1 2 0 0,2 1-1 0,-1-1 0 15,1 0 2-15,3 0-2 0,-1-2-2 0,1-2 0 16,1 0-2-16,0-2 2 0,0 0 3 15,0-2 0-15,4 1 1 0,-4 0 1 0,0 1 0 16,2-1 3-16,1 0 1 0,0 0 2 0,1 0 3 16,1 0 6-16,4-1 3 0,0 2 4 0,0-1 8 15,3 0-1-15,3 1 1 0,-2-3-4 16,2 3-5-16,0-1-1 0,3 3 4 0,-2-1 4 16,3 0 3-16,3 1-4 0,-1-1-3 0,2 2-1 15,0-2 3-15,1-1 2 0,1 2 2 16,-2-4-2-16,4 1-5 0,1 0-2 0,-1-3-2 0,2 2-2 15,1-2-2-15,-2 0-3 0,4-4 0 16,0 0 2-16,1-3-1 0,2 0 3 0,0-3-3 16,0-2-3-16,2 2-1 0,-2-3-4 15,5-2 0-15,-2 2-1 0,-1-2 4 0,-1-3 0 0,-1 0-4 16,-1-1 2-16,-1-3 0 0,1 0 0 16,-1-2 4-16,0-3-2 0,-5-2 0 0,2 1 0 15,-2-5 0-15,1 0-1 0,-2-2-2 16,0-4 0-16,0-1-1 0,-1-2 2 0,1 0 1 15,-1-2-3-15,-1-3 2 0,4-1-1 0,1-3 0 16,0 0 3-16,-2-2-2 0,-3 2 2 0,0-2 0 16,0-1-2-16,-1-1 1 0,-1-1 1 0,-3 1 2 15,2-1 1-15,-4 2 3 0,0-2-3 16,1 2 2-16,-2-2 1 0,-2 3-1 0,-3-5 4 16,0-1-2-16,0 1 1 0,-5-1-3 0,5 1-3 15,-6 4-2-15,1-2 0 0,-2-1-2 16,-3 2-1-16,-3 1-3 0,2 3-2 0,-3-1-8 15,-3 3 7-15,-1 1-1 0,-5 1 3 0,2 1 7 16,-4-1-9-16,-2 3 0 0,0-1-2 0,-1 2-2 16,-1 0 2-16,-6-1-1 0,6 1-1 15,-6 0 0-15,0 1-1 0,3-2 1 0,-4 1 0 0,0-1 5 16,-2 2-6-16,1 2-1 0,0 2 0 16,-1 2-5-16,-1 0 5 0,0 2-1 0,-5-1-1 15,3 0-1-15,-5 4 1 0,-2-2 0 0,-5 0 0 16,3 3 3-16,-7-1-4 0,1 4 1 0,4 2 0 15,-2-3-2-15,-1 3 4 0,3 1 0 16,-2-3 1-16,4 1 0 0,1 1 0 0,0 0-1 16,-1 1 1-16,1 1 2 0,0 0-2 0,0 1 0 15,2-2 1-15,0 1-6 0,3 1 7 0,2-1-2 16,3 2-1-16,-2-2 1 0,1 2-3 16,1 1 0-16,2 1 0 0,-5 1 3 0,1 1-3 15,0-1-3-15,0 3 0 0,-1-1-5 0,2 3 2 16,0-2 1-16,3 2-6 0,0-1-5 15,1 1-10-15,2 4-12 0,1-2-9 0,1 2-14 16,4 0-31-16,2 1-49 0,3 1-70 0,3-1-130 16,3 0-298-16,7 0-358 0,3-3 140 15</inkml:trace>
  <inkml:trace contextRef="#ctx0" brushRef="#br0" timeOffset="248904.4189">13690 5688 858 0,'-2'-2'481'0,"0"1"-116"0,1 0-120 15,1 2-67-15,0 0-49 0,0 1-67 0,0-1-47 16,-1 5-8-16,0 2 11 0,-1 7 33 16,-4 3 16-16,0 7 3 0,0 3 3 0,-4 5-11 15,0 6-8-15,0 3-2 0,-2 8-7 0,-1 4-4 16,-2 3-3-16,0 2 1 0,-2 2 2 15,-2 5-8-15,0 2-9 0,3 2-4 0,-1-1-7 16,0 1 1-16,4-1 2 0,-1 5-3 0,2-6 1 16,3-4-1-16,-1-5-3 0,3-5 0 0,-1-2 0 15,0-2 1-15,1 0 2 0,-2-3 0 0,0 0-2 16,-1 0 2-16,0-4-5 0,1-3 0 0,-1-4-1 16,3-5-2-16,3-1-1 0,-1-8-4 0,3-4 0 15,1-4-9-15,1-3-6 16,1-3-16-16,1-5-31 0,1-2-29 0,0-2-73 0,0-1-92 15,4-7-325-15,4-5-777 0</inkml:trace>
  <inkml:trace contextRef="#ctx0" brushRef="#br0" timeOffset="249203.5059">14143 6006 691 0,'9'-20'895'0,"-1"-3"-607"0,3-2-22 16,-2 7-50-16,0 8 2 0,-6 2-41 16,-1 3-55-16,-1 4-51 0,-1 2-42 0,0 4-25 15,0 4-4-15,-1 4 11 0,-1 9 12 0,1 8 9 16,-5 5 11-16,-1 7 8 0,0 4-1 0,-2 5-3 16,1 5-11-16,-3 8-13 0,-1 4-7 15,-1 5-6-15,-4 5-5 0,-3 1 0 16,4 1 1-16,-3-3 1 0,3-6-1 0,3-10-2 0,3-9 0 15,2-12-1-15,2-5-3 0,1-2 0 0,3-4 0 16,-4-1-3-16,3-3 3 0,-1-4-8 0,0-2-14 16,2-4-21-16,0-3-36 15,-1-3-60-15,0-1-107 0,1-5-228 0,-2 2-545 0,-1-5-306 16</inkml:trace>
  <inkml:trace contextRef="#ctx0" brushRef="#br0" timeOffset="249576.2185">12825 6588 92 0,'-19'-5'513'0,"-6"-1"-243"15,1-1 81-15,8 5 15 0,13 1-1 0,3-1-66 0,1 2-142 16,4 0-99-16,3 0-44 0,8 0-1 15,5 0 18-15,6 0 18 0,7 2 10 0,7-1 6 16,2-1 3-16,7-1-1 0,4-1-6 16,3 0-4-16,3-1-6 0,4-1-11 0,2-3-4 0,3 1-7 15,-2 1-5-15,1-1-2 16,-4-3-6-16,-3 3-3 0,-3 0-3 0,-5 1 1 0,-6-1-2 16,-4 0-1-16,-6 1-1 0,-5 1-7 0,-6-1 5 15,-1-1 0-15,-9 3 0 0,1-1 6 16,-6 2-4-16,-4 2 1 0,-4-2 0 0,-1 1 3 15,0 1-1-15,-2 0 0 0,-2 0-1 0,1 1-10 16,0-1 1-16,1 0-8 0,-1 0-14 16,0 0-15-16,-3 0-28 0,-3 0-44 0,-7-1-87 15,0 0-194-15,-7-1-568 0,-2-1-575 0</inkml:trace>
  <inkml:trace contextRef="#ctx0" brushRef="#br0" timeOffset="250099.4183">13064 6066 1450 0,'-2'-6'333'0,"-2"0"-12"0,0-1-92 0,4 4-34 15,0 3-54-15,0 0-69 0,0 1-67 0,0 1-28 16,-1 6 0-16,-2 3 10 0,0 7 19 15,-2 3 5-15,-4 4 2 0,1 4 1 0,-3 1 3 16,-1 3-3-16,-4-1 0 0,3-1-1 0,2-1-1 16,1-6-4-16,0-5-2 0,4-3 4 15,1-2-3-15,1-5 2 0,0-2 2 0,2 0-1 16,-2-3 8-16,3-3 6 0,1-1 10 0,-2 0 13 16,2 0 14-16,2 0 13 0,-2-3-11 0,0 0-13 15,0-5-30-15,0-3-17 0,1-2-4 0,3-4-3 16,-2-3 8-16,3-3-5 0,1-2-1 0,2-2 2 15,3-4-3-15,-1 0 2 0,2 0 1 16,2-1 0-16,0 2-2 0,-1 1 4 0,2 2-1 16,-1 2 2-16,0 1 6 0,2 1-2 15,-1 2 3-15,0 2 2 0,-5 3 0 0,1 5 6 16,-1 3-3-16,-3 2-5 0,-3 3-3 16,2 1-9-16,-2 4-2 0,3-1 0 0,1 4 0 15,-2 5-1-15,3 2 2 0,3 2 1 0,0 4-6 16,1-1 7-16,-1 3 1 0,-1-2-1 0,-1-2 6 15,2-1-5-15,-2 1 0 0,1 0 1 0,1 0-4 16,-2 1 2-16,1-2 0 0,-1 1-5 0,-2 0-17 16,0 0-17-16,1-1-29 0,-4 0-35 0,-1-2-30 15,-3-1-49-15,0-2-58 0,-2-1-100 16,-2 0-192-16,-1-2-281 0,0-2-16 0</inkml:trace>
  <inkml:trace contextRef="#ctx0" brushRef="#br0" timeOffset="250291.9309">13011 6226 1 0,'-12'-1'166'0,"-2"-1"393"16,1 0-111-16,3 2-35 0,9 0-65 15,-1 0-108-15,4 0-103 0,-1-1-83 0,0 1-43 16,3 0-2-16,1 1 15 0,6-1 24 0,4 1 5 16,3-2-7-16,8 0-12 0,1-1-13 0,6-1-3 15,1 0-5-15,-2 0-6 0,1-1-3 16,-1 1-6-16,1 1-13 0,-2 1-29 0,-5 1-73 0,-2 0-142 15,-4 1-268-15,-3 3-346 0,-3 1 57 16</inkml:trace>
  <inkml:trace contextRef="#ctx0" brushRef="#br0" timeOffset="250627.2273">12886 6752 1469 0,'1'-3'388'0,"2"-3"-54"0,-1-2-92 0,-1 4-36 15,0 2-45-15,-1 1-57 0,2 1-52 0,-2 1-31 0,-2 0-20 16,2 0-10-16,0 2 3 0,0 4 2 15,2 3 6-15,-1 2 7 0,-1 4 2 0,1 2 0 16,-2 1 2-16,1 0-2 0,-3 0 2 0,1 2-2 16,1 1 1-16,-4-2-2 0,2-1 0 15,1 3-1-15,0-3-1 0,-2-1 1 0,1-1-2 0,2-3 2 16,-1 1-3-16,-1 0-2 0,1-4-4 16,1 2-10-16,0-4-15 0,1 1-34 0,0-2-55 15,1-1-109-15,0-3-199 0,1 2-471 0,3-6-484 16</inkml:trace>
  <inkml:trace contextRef="#ctx0" brushRef="#br0" timeOffset="250987.0204">13003 6823 343 0,'6'-9'844'0,"1"-7"-359"15,2-1-166-15,1 3-68 0,1 1-49 0,-3 4-53 16,1 2-53-16,-3 2-44 0,1 1-28 0,2 4-17 15,-1 1-8-15,-2 4-1 0,2 3-2 16,0 1 3-16,0 6 3 0,-1 1 3 0,-1 5 2 16,-4-1-2-16,0 3 2 0,-4 0 2 15,-2 0 4-15,-3 2 0 0,0-2-1 0,0 0 0 16,-1-2-2-16,-2-2 5 0,2-3 2 0,0-1 2 16,-1-4 0-16,3 2-5 0,0-4-2 0,2 0-3 15,2-2-2-15,0-5-2 0,2 2 0 0,2-3 2 16,0 1 2-16,3 0 10 0,2-2 8 0,10-2 1 15,-1 0 2-15,6-3-8 0,2 0-10 16,2-2-5-16,-1-2-2 0,0 1-2 0,0 0 0 16,-2 2 0-16,-1-1-4 0,0 4 3 0,-4-2 0 15,-1 1 0-15,-4 0 4 0,-3 2-5 16,3-1-3-16,-5 2-5 0,1 0-12 0,-1 0-22 16,2 1-44-16,-2-1-70 0,-3 1-160 0,3-1-502 15,0-3-765-15</inkml:trace>
  <inkml:trace contextRef="#ctx0" brushRef="#br0" timeOffset="251740.6211">15078 6557 1 0,'-2'0'0'0,"-1"0"0"16,-3 0 0-16,4 2 282 0,-1-2-32 16,-3 1-59-16,3 0-57 0,-3 1-21 0,4 2-7 15,-5-3 2-15,5 2 2 0,1 1 8 0,-1-3-1 16,2 0-8-16,0 0-4 0,0-1-1 16,1 0 7-16,0 0 7 0,-1 0 6 0,1 0-1 15,1-1-4-15,2 1 5 0,2-2-5 0,4-3-9 16,8 0-16-16,2-3-25 0,6-2-16 0,0-1-12 15,9-2-6-15,2 0-6 0,10-2-5 16,2-2-2-16,5 2-4 0,6-3-3 0,2 0-2 16,6 2-1-16,3-2 0 0,0 0 1 0,2 0 2 15,1 1-7-15,-1-1 1 0,-2 0 0 0,3 2-2 16,-7-1 3-16,0-1 0 0,-3 3 0 16,-4-1-3-16,0 1 1 0,-6 1 0 0,1 0-1 0,-4 1 4 15,-4 2-6-15,0 0-1 0,-7 1 0 16,-6 0 0-16,1 1 1 0,-4 0 0 0,-5-1 0 15,2 0-4-15,-4 2 4 0,-3 0-2 0,0 2 2 16,-5 0 4-16,0 0-5 0,-5 0 0 0,-2 3 0 16,-4-1-7-16,1 3 5 0,-3-2 0 15,-2 2 0-15,0 1 0 0,-1 0-2 0,0 0-4 16,-1 0-8-16,1-1-18 0,0 1-41 0,-1 0-57 16,-1 0-70-16,-3 0-59 0,2 2-184 15,-5 1-481-15,3-2-451 0</inkml:trace>
  <inkml:trace contextRef="#ctx0" brushRef="#br0" timeOffset="251957.4269">16834 5938 691 0,'6'-3'595'0,"-1"-4"-187"0,5 0-88 16,0 1-38-16,-1 1-58 0,-2 3-75 0,-2-2-51 16,5 3-42-16,-1 3-23 0,1 3-14 0,2 1-9 15,2 3 2-15,0 4 4 0,-3-1 1 16,4 6 1-16,-2 0 1 0,-2 1-2 0,-2-1-2 15,2 2 6-15,-4-2-5 0,-3 0 1 0,-3 1-2 16,0-2-6-16,-1-2 1 0,-1-1-1 16,-1 0-4-16,-3-1-7 0,-1-1-8 0,-2 2-22 15,-2-1-45-15,1-1-80 0,2-1-196 16,-1-1-505-16,0-3-706 0</inkml:trace>
  <inkml:trace contextRef="#ctx0" brushRef="#br0" timeOffset="252911.2608">18600 5429 727 0,'4'-9'416'0,"2"-2"-81"0,3-3-86 16,-4 1-4-16,2 5-16 0,-4 0-45 0,-1 0-47 15,1 2-35-15,-2 1-26 0,0-1-16 0,0-1-8 16,-2 2-9-16,-1-1-2 0,-2 3-7 0,0-4-9 16,-3 0-1-16,1 3-13 0,-4-2-4 15,-1 1-3-15,-5-1-4 0,0 3 2 0,-2-1 1 16,-4 1 0-16,0 1 0 0,0 0 2 0,-3 1-1 16,2 1-1-16,-4 1 3 0,1 1-6 15,-3 1-1-15,1 0 2 0,1 2-4 0,-3 1 3 16,3 0 0-16,0 1-1 0,-1 2 2 0,-2-1-1 15,1 1 0-15,0 3 0 0,-3-3 4 0,4 5-4 16,0-3 0-16,-1 4 0 0,0 0-3 0,0 1 6 16,-1 2-1-16,-1 1 0 0,3-3 3 15,-1 3-1-15,1 1 1 0,1 1 1 0,-1 2 1 16,3 1-3-16,-2 0-2 0,-1 3 0 0,2 4-4 16,-2 1 3-16,-2 4 1 0,6 1-1 0,-4-1 0 15,5 3 1-15,-3 2 0 0,4-2-2 16,0 3 2-16,2-5-4 0,1 0 2 0,-1-4 1 15,5 0-2-15,-3 0 6 0,1 0-1 16,4-1-1-16,2-3 1 0,2-1-3 0,0 0 0 16,6-1 1-16,-1 0 0 0,2-1 3 0,1 2 2 15,1-1 0-15,1 3 1 0,2 2 0 0,2 0-1 16,1 0 0-16,3 3 1 0,-1-1-2 0,5 2 0 16,2 2 1-16,2 3-2 0,-2-3 2 0,5 1 0 15,0-2 2-15,1-5-1 0,2 1 0 16,3-6-1-16,-2 0 2 0,3-3 1 0,2-2 0 15,1-2 0-15,1-3 3 0,2-1-2 0,4-1 0 16,-2-4 0-16,2 1-2 0,3-4-1 0,3-2 3 16,-1 1-1-16,2-2-1 0,2-1 0 15,1-3-2-15,3-1 2 0,3-1 0 0,-1-3-3 16,1 1 1-16,-4-5-2 0,-3 3 0 0,2-2-1 16,0-2 3-16,-2 1-3 0,0 0 1 0,-3-3 1 15,0-1 0-15,1-2 0 0,-4-1 2 0,-2-1 0 16,-2-2-1-16,-1-2 3 0,3 1 1 15,-1-4-2-15,-1-4 3 0,1 0-2 0,-2 0 0 16,0-4 3-16,0-5-6 0,0 0 5 16,-2-5 0-16,2-2-1 0,0 3 3 0,-4-1-2 0,-2-2 0 15,-1 1 1-15,-1-3 0 0,-3 3 1 16,-1-2-1-16,-2 1-2 0,0-2-2 0,-3 0-1 16,0 1-1-16,-3 0-3 0,-2 2 2 0,-2-3-2 15,-2-4-1-15,-2 1 3 0,-3 0-4 0,-4 0 1 16,0 3-1-16,-3 2 0 0,-4 2-1 15,0 2 0-15,-6 0-1 0,-1-1-2 0,-2 4 3 16,-4 0-2-16,0 1-1 0,-3 4 4 0,-2-1-7 16,-4 5 1-16,0 0-2 0,-3 5 0 0,0 1 0 15,-3 2 0-15,-4 3 0 0,0-2-1 16,-1 4 2-16,0 3 0 0,-4 2-1 0,0 1 4 16,-4 2-3-16,1 2-2 0,-3 1-2 0,1 6-3 15,1 1-4-15,-2 2-3 0,4 4-6 16,1 1-11-16,3 7-16 0,-1 3-28 0,1 2-38 15,2 2-58-15,3 4-85 0,2 1-233 0,4 4-496 16,1 0-396-16</inkml:trace>
  <inkml:trace contextRef="#ctx0" brushRef="#br0" timeOffset="253190.3546">18262 5409 1283 0,'-2'-6'576'0,"2"1"-190"16,0-1-131-16,2 6-72 0,-2 0-64 0,0 1-59 16,0 1-49-16,0 2-15 0,0 4 1 0,0 6 13 15,-2 7 15-15,0 5 8 0,-2 9 8 0,-5 4 0 16,0 7 2-16,-3 6-5 0,-5 6-2 16,-2 3-5-16,-4 4-6 0,-1 5-5 0,-4-1-4 15,0 2-1-15,-1-3-3 0,2-4-1 0,1 2-4 16,2-5-2-16,-1-1 1 0,2-1 0 15,2-5-1-15,0-3-3 0,2-6-2 0,7-5-1 16,3-6-7-16,2-6-6 0,4-2-29 0,3-2-41 16,3-4-57-16,3-5-99 0,0-7-215 15,7-4-726-15</inkml:trace>
  <inkml:trace contextRef="#ctx0" brushRef="#br0" timeOffset="253477.9553">18961 5553 2050 0,'8'-12'355'0,"-2"-2"-143"0,2-1-46 0,-1 8-19 0,-5 5-21 16,0 2-40-16,-2 0-44 0,0 2-36 16,-2 4-4-16,1 4 3 0,-1 10 12 0,-4 7 10 15,-1 8 6-15,0 5 0 0,-7 6-1 0,0 7-2 16,-1 4-8-16,-5 5 1 0,-1 2-5 0,-3 2-5 15,1-3 1-15,2-2-6 0,4-5-2 16,1-4-1-16,2 2 1 0,0-5 0 0,1 0 1 16,0-2 0-16,3-3-5 0,-3-3 1 0,6-5-4 15,-1-1-6-15,-1-5-3 0,1-2-27 16,-1-2-37-16,2-3-58 0,0-1-95 0,-1-5-198 16,0-5-590-16,2-3-565 0</inkml:trace>
  <inkml:trace contextRef="#ctx0" brushRef="#br0" timeOffset="253775.9137">17620 6024 1198 0,'-10'-2'280'0,"2"0"41"0,0 0-74 16,7 1-26-16,4 2-52 0,5-1-70 0,4 0-10 15,12 0 11-15,9-1 0 0,11 1-15 16,8-1-24-16,11 0-16 0,5 0-5 0,4-2-5 16,6 0-3-16,-3 1-1 0,-2-2-8 0,-3 0-8 15,-4 2-3-15,-8-1-3 0,-5 1-6 0,-6 0-2 16,-5 1-1-16,-7-2-5 0,-4 0 5 16,-9-2-3-16,-4 0-9 0,-6 0-2 0,-5-1-22 15,-5 0-27-15,-2-2-39 0,-3 3-61 0,-3-2-55 16,-6 0-85-16,-4 2-191 0,-7 0-345 0,-7 2-124 15</inkml:trace>
  <inkml:trace contextRef="#ctx0" brushRef="#br0" timeOffset="254421.117">17714 5600 1900 0,'0'-1'319'16,"0"-4"-48"-16,0 3-122 0,1 2-51 16,0 1-48-16,-1 1-34 0,-1 3-18 0,1 2 4 15,-1 6 12-15,-2 5 6 0,-1 5 8 0,-2 4 1 16,-1 2-1-16,-4 3 3 0,-1 0-5 16,0 3-5-16,0-4-3 0,1-2-6 0,1-5-2 15,4-4-1-15,2-5-1 0,-2-6-3 0,3-1 5 16,2-1 1-16,-1-3 2 0,2-2 11 0,-1-2 9 15,1 0 18-15,0 0 17 0,0 0 10 16,0-2 6-16,-1-1-19 0,1-5-21 0,0-3-25 16,0-6-16-16,0-2-2 0,1-2-1 0,1-2 5 15,2-6-7-15,3 0-2 0,1-3-1 0,2-3-4 16,1 1 1-16,3-4 3 0,2 2-2 0,1 1-1 16,2 1 4-16,-2 4 0 0,3 4 3 0,-2 2 6 15,2 3-6-15,-4 4 0 16,1 2 1-16,-3 4-5 0,-1 0 3 0,-2 5 0 15,-5 3-8-15,1 3-2 0,-2 1-6 0,1 5 0 16,0 4 5-16,0 3 8 0,0 4-1 0,-2 2 4 16,0 4 1-16,-1-1 1 0,-6 3 0 0,0-4-1 15,-1-1-2-15,-2 0-1 0,2-3 4 0,-2-3 0 16,1 1 1-16,-2-1-1 0,2-4 1 0,-2-1-1 16,5-2 1-16,0-1-2 0,-1-2 1 15,1 0 0-15,2-1-2 0,0-3 4 0,2 2-2 16,1-1 1-16,0 0 2 0,2 2-3 0,4-1 2 15,5-1 1-15,-1 2-1 0,8-1-2 16,-4 1 0-16,3 2-1 0,-4-2 0 0,0 2 3 16,-1 1-2-16,-1 1 0 0,-2 3-2 0,0 0-1 15,-3 1 2-15,-2-1 0 0,-2 3 0 0,0-3 1 16,-5 4 0-16,-2-1 1 0,-1 0 1 0,-5-1 6 16,1 3 3-16,-5-3 5 0,-5 0 1 0,-3-1 0 15,-1 1-1-15,-3-4-1 0,-1 2-3 16,1-6-2-16,2 1-1 0,1-2-2 0,3 0-2 15,2 0-1-15,1-1-3 0,0 0-10 16,5 0-38-16,2 0-101 0,1 0-311 0,2 0-1249 16</inkml:trace>
  <inkml:trace contextRef="#ctx0" brushRef="#br0" timeOffset="257438.3879">17667 6325 1 0,'0'-2'0'0,"-3"1"115"16,-2-3 266-16,3 4-2 0,-2-1-31 15,1 1-83-15,0 0-80 0,2 0-65 0,-1 1-48 16,0-1-32-16,-3 0-17 0,3 3 0 0,-1-1 0 16,-3 2 3-16,2 0 1 0,-1-1 2 15,3 3-5-15,-3 0-3 0,2-2 0 0,2 3-3 0,-1 0 4 16,1-1 4-16,0-1-2 0,-2 3 2 16,3 0-2-16,0 0-4 0,0 0 2 0,3 2 0 15,-2-1 0-15,1 1 2 0,2 1 1 0,2 1-4 16,-1-3 3-16,1 1-2 0,2 1-1 15,-2-1 0-15,1 1-6 0,3-1-2 0,-2 1-3 16,0 0-3-16,-3 1-1 0,2-1-1 16,-2 0-2-16,1-1-2 0,-1 0 2 0,-1 1 0 15,-2-1-1-15,-1 1 5 0,-1-1 0 0,0 1 0 16,0-1 3-16,-1 1-1 0,-1-3 3 0,-3 0 2 16,0 0 2-16,-3-2 1 0,2 2 2 0,0-3 1 15,-2-1 0-15,-2-1 1 0,2-2 3 16,1-1 2-16,-1-1 2 0,0-4 0 0,-1 0-7 15,2-2-3-15,1-1-4 0,0-2-4 0,3-2-4 16,2 0-5-16,2-3-4 0,3-3 1 16,3-2-3-16,4 0 1 0,4-3 2 0,0 1-2 15,4 0 6-15,-2-2 3 0,1 2 0 0,-2 1 3 16,1 1 2-16,-3-1 2 0,-3 4 5 0,-1 0 10 16,-2 1-2-16,-1 1 3 0,-3-1 2 15,-3 2-8-15,0 2 6 0,-2 1-1 0,0 1-4 16,-5 0-4-16,-1 1-5 0,-1 1-7 0,-1 2-4 15,-4 0 1-15,-4 3-8 0,0 2-2 16,-6 1 1-16,2 2-7 0,-7 4 3 0,-1 2-5 16,1 4-29-16,-2 2-72 0,1 2-225 0,4 5-743 0,3-1-511 15</inkml:trace>
  <inkml:trace contextRef="#ctx0" brushRef="#br0" timeOffset="258482.3139">14154 7290 1 0,'6'0'0'0,"-3"-1"0"0,5-2 0 16,-1 3 0-16,2-1 240 0,-2-1 11 0,2 2-56 16,0 0-26-16,2 0-23 0,0 0-22 0,1 2-24 15,-2-2-21-15,5 1-18 0,-2 2-16 0,-2-1-5 16,5 1-9-16,-5-1 0 0,0 2 2 16,0-2 5-16,0 2 8 0,-2-2 10 0,3 0 10 15,-1 3 6-15,4-4 4 0,-4 1-8 0,1 1-5 16,3-2-7-16,0 4-9 0,3-1-3 0,2 0-8 15,0 2-4-15,4-1 1 0,4 2-6 16,-2 1 0-16,4-1-4 0,3 3-5 0,0 0 0 16,1 1-1-16,5 1-1 0,2 1-3 0,0 2 4 15,2-1 2-15,6 1 3 0,1 2 4 16,1-1-6-16,2 2 1 0,3-1-1 0,-4-3-3 16,1 0 5-16,0-1-2 0,2-1-1 0,-4 0 0 15,2-4 1-15,-3 2 2 0,-1-2-1 0,-2-2 2 16,1-1-3-16,-1 0 0 0,-3-1-1 15,-1-1-5-15,-2-2 4 0,-2 1-2 0,1-2 0 16,-7 1-3-16,2-1-2 0,-5-1-1 0,-5 1-1 16,1 0 2-16,-4-1-4 0,-2 1-2 15,-6 0-2-15,1-1-6 0,-4 1 6 0,-2 1-1 16,-3-1 0-16,1 0 1 0,-4 1-5 0,2-1-1 16,-2 1-2-16,-3 1-2 0,0-1-5 15,0 0-7-15,0 0-7 0,-2 0-9 0,1 0-6 0,-4 1-5 16,3-2-13-16,-2 0-24 0,-3-2-42 0,-2 0-56 15,0 0-69-15,-2-2-74 0,0 1-78 16,-1-2-80-16,-5 0-13 0,5 1 128 0,-1-3 367 16,3 2 0-16,1-4 0 0,2 3 0 0,4 1 0 15,3-2 0-15,0 1 53 0,2 0 324 0,0-1 42 16,3 0-28-16,-2 3-65 0,5-1-61 16,-4 4-71-16,5-1-57 0,-3 2-33 0,0 2-26 15,4 0-16-15,4 3-5 0,-2 3-9 0,1 0-10 16,4 1-5-16,-3 5-7 0,2-1-5 15,-3 3-2-15,-3 1-4 0,-3 0-1 0,-3-1 0 16,-2 2 0-16,2-1 3 0,-5-2 0 0,-2 3 1 16,1-1-2-16,-2-4 4 0,-3 1-1 0,-3-1 0 15,0-2-4-15,-2 0-6 0,-1-2-5 16,0-2-10-16,2 0-11 0,1-4-45 0,4 2-94 16,0-3-227-16,2-2-555 0,0-1-359 0</inkml:trace>
  <inkml:trace contextRef="#ctx0" brushRef="#br0" timeOffset="259532.4579">17940 7530 1 0,'-2'-6'0'0,"0"-2"0"16,0-1 188-16,2-2 262 0,-1 3-82 0,1-2-58 15,0 2-44-15,-2 0-51 0,2-1-37 0,0 1-37 16,-1 1-29-16,0-2-16 0,0 1-12 0,-2 2-12 15,-1 0-14-15,2-1-17 0,-3 2-12 0,-2 1-12 16,-1-1-4-16,0 3-4 0,-3-2-4 16,-2 3-1-16,-4 0-1 0,-1 0 2 0,-3 2 2 15,0-1 4-15,-1 0 1 0,-1 1 1 0,-2 0 2 16,3 2 0-16,-3-2 1 0,-1-1 3 16,3 2-3-16,1-1-1 0,-1 0-1 15,0 0-2-15,2 2-1 0,1-1 0 0,-1 1-1 16,-1-1-1-16,2 0-2 0,-2 2-1 0,1 0 0 0,0 1-1 15,-2 0 1-15,-1 1-3 0,1 2 1 16,-3-3-2-16,4 2 2 0,0 2 1 0,-3 0 1 16,1 1 1-16,2 3 0 0,-3-2-1 0,0 3-2 15,-1 1-1-15,1-2-1 0,-2 3 0 0,3-1-1 16,-4 2-2-16,3 1 3 0,-2 2-1 16,2-3 2-16,0 4 0 0,2-2-1 0,0 1-1 15,1 0-2-15,0 1 2 0,1 0 0 0,3-1 3 16,1 2 1-16,0-1-2 0,3 1 3 0,-1-1-1 15,4-1 0-15,4-1 6 0,-2-4-4 16,4 2 1-16,1-1 0 0,-1 0-5 0,4 2 1 16,1 0 1-16,-1-1 1 0,0 2-2 0,1 0 3 15,1 3-1-15,0 0-1 0,0 2 1 16,4 1-3-16,-3 4 0 0,0 3-1 0,5 1 1 0,0 2 2 16,0-2 3-16,4-3 3 0,5-2-1 15,-2-1 3-15,6-3 2 0,1 0-1 0,1-1 4 16,3 0 0-16,-2 1 2 0,5-4 0 0,1 0-3 15,-3-1-1-15,5-1 0 0,1-1-1 0,2 0-4 16,-1-1 3-16,3-2-3 0,2 1 1 16,1-3 2-16,2 0-7 0,4-2 2 0,1 1-2 15,3-2-3-15,2-1 5 0,-1 0 0 0,-1-2-3 16,1-1 1-16,1 0-1 0,0-1-4 0,2-2-2 16,-1 1 5-16,-2-2-5 0,2-1 5 15,-1-1 3-15,-1-2-7 0,-2-3 5 0,-4-2-1 16,1 0-1-16,-1-2 3 0,-2-1-2 0,-1-3-3 15,-3 2 0-15,-2-3 4 0,0-1-5 16,-2-4 7-16,0 0-1 0,0-5-5 0,-1-1 4 16,0-2-3-16,-2-1-1 0,3-3 7 0,-3 0-2 15,-1-4 0-15,-3 0 0 0,-2-6 0 0,-5-2 0 16,0-1 3-16,-5-1 1 0,1 0-3 16,-3 2 7-16,-2-1-4 0,-4 1 2 0,-2 1 3 15,-1 2-6-15,-4 2 1 0,-2 4-2 0,-2-3-3 16,-2 5 1-16,-4 0 0 0,-2-1-2 0,-3 5-2 15,-3 0 3-15,-3 2-5 0,-1 0 1 0,-6-1 0 16,-2 1-5-16,-3 1 1 0,-6 0 2 16,1 1 0-16,-1 1 1 0,-1 4 2 0,-3 2-2 15,1 3-3-15,-2-1 3 0,2 3-2 0,-3 1-1 16,-1 1 2-16,-4 2-4 0,-1 4 1 16,0 2-1-16,2 3-4 0,0 3 0 0,2 2-1 15,1 3-5-15,4 0-6 0,0 2-12 0,3 3-21 16,2 1-21-16,3 3-36 0,1 0-62 0,4 3-97 15,0 2-259-15,5 1-557 0,5-5-231 0</inkml:trace>
  <inkml:trace contextRef="#ctx0" brushRef="#br0" timeOffset="259789.3271">17639 7445 1970 0,'0'1'284'0,"0"-2"-145"15,0 1-107-15,0 1-18 0,1 2 32 0,-2 4 37 16,-1 2 26-16,2 7 13 0,-3 0-7 16,-2 8-19-16,0 1-14 0,-3 5-15 0,-1 1-10 15,-2 5-8-15,-1 5-10 0,-7 4-6 0,2 5-7 16,-6 2-6-16,2 3-1 0,-1 4-3 0,-3 0-4 16,0-1-2-16,-4 4 2 0,4-5-6 15,-3 1 0-15,3-2 0 0,1-4-12 0,4-6 4 16,4-9-7-16,2-4-10 0,7-9-17 0,3-5-34 15,1-3-44-15,3-5-65 0,2-4-115 0,3-4-519 16,8-6-803-16</inkml:trace>
  <inkml:trace contextRef="#ctx0" brushRef="#br0" timeOffset="260019.6964">18188 7685 1853 0,'8'-9'373'15,"3"-3"-70"-15,1 0-111 0,-5 4-25 16,-1 4-32-16,-3 3-34 0,-2 1-44 0,-1 2-29 0,-1 2-11 16,1 4-1-16,0 3 14 0,-2 6 11 15,0 6 1-15,-5 4-3 0,-2 8-5 0,-1 3-8 16,-4 3-5-16,-3 4 1 0,-3 3-6 0,-1 2-2 16,-5 4-1-16,0 1-7 0,-5 2 0 0,0-2-2 15,2-2-6-15,0-5-12 0,5-5-24 16,2-4-32-16,-2-9-49 0,3 0-63 0,-1-4-136 15,1-3-408-15,-3-3-902 0</inkml:trace>
  <inkml:trace contextRef="#ctx0" brushRef="#br0" timeOffset="260336.4591">16943 7989 1441 0,'-16'-9'316'16,"-1"-1"-78"-16,-3-1-31 0,12 4-14 0,6 4 4 15,2 0-34-15,1 0-56 0,2 2-46 0,8-3-32 16,5 1-10-16,9 2 3 0,10-2 5 0,8 3 4 16,11 0-3-16,9 3-4 0,5-1-3 0,9 2-6 15,-3-1-3-15,5 1 1 0,-4 1-1 16,-2-3-3-16,-3 4 1 0,-1-2-5 0,-7-1-1 15,-2-1 1-15,-7-1-1 0,-2-2 0 0,-8-1-1 16,-6 2-3-16,-3-1-2 0,-5 1-1 0,-7 0-7 16,-4 0-8-16,-8-1-10 0,-4 2-20 15,-5-2-28-15,-3 0-52 0,-4-2-86 0,-3 0-161 16,-6-1-353-16,-4 2-372 0</inkml:trace>
  <inkml:trace contextRef="#ctx0" brushRef="#br0" timeOffset="260687.6365">17495 7549 522 0,'-3'-10'722'16,"-2"-1"-323"-16,-1-4-106 0,-1 2-53 0,5 3-17 15,-1 1-26-15,-2-1-46 0,1 2-44 0,-2 2-36 16,3 2-25-16,-5 2-18 0,-1 0-16 0,1 4-4 16,-5 0-2-16,1 2 0 0,-8 3 1 0,-2 5 2 15,-6 4-1-15,-2 2 1 0,0 2 3 16,2 2-2-16,1-2 1 0,0 3-2 0,2 1-6 16,3-2 1-16,4 2-2 0,3 0-1 0,4-4 2 15,6 1-2-15,3-1-1 0,5-1 2 16,1-5 0-16,7 1 2 0,-1-2 2 0,5 1 0 15,1-1-2-15,2-1-3 0,3-1-4 0,0-1-10 16,3-4-11-16,-1 3-24 0,1-2-42 0,0-2-65 16,2 1-95-16,-5-2-188 0,3-1-403 15,-4 0-441-15</inkml:trace>
  <inkml:trace contextRef="#ctx0" brushRef="#br0" timeOffset="261151.1392">17017 8113 1318 0,'0'-2'418'0,"-1"2"-90"0,-1-1-168 15,4 1-30-15,-2 1-25 0,0 1-24 16,-2 2-19-16,0 4 10 0,-3 3 14 0,1 4-1 16,-3 3-11-16,1 2-16 0,-1 2-6 15,-1 0-11-15,0 2 0 0,3 1-9 0,-2 0-7 16,-1-1-6-16,6-2-10 0,0-3 2 0,3-2 0 16,0-5 5-16,6-2 4 0,-2-1-2 0,4-4 2 15,4-1-2-15,2-3 2 0,1-2-3 0,6-3-3 16,0-1-3-16,-1-4-6 0,-1-1 2 15,-1-1-1-15,-5-2 1 0,1 3 4 0,-2-3-5 0,-4 5-2 16,-3 1 0-16,0-1-1 0,-4 4 4 16,-1 1 0-16,0 3 1 0,-1 0-8 15,-1 0 0-15,1 0-2 0,-1 2-2 0,0 2 7 0,-1 4-6 16,-4 1 2-16,0 5 0 0,-2 1-3 16,0 2 4-16,-3 3 0 0,2 2 1 0,0 0-1 15,2-2-2-15,-2 3 2 0,3-2-2 16,2-2-4-16,-1 1-35 0,4 1-59 0,0-3-128 0,1 1-395 15,2-2-1067-15</inkml:trace>
  <inkml:trace contextRef="#ctx0" brushRef="#br0" timeOffset="261985.5636">19558 5982 1 0,'0'-3'0'0,"-1"1"487"16,-1 0-10-16,1-1-42 0,-2 1-93 0,2 2-85 15,1-3-54-15,-1 2-49 0,1 1-34 0,1 0-26 16,-1 1-23-16,1-1-13 0,1 1-7 16,-2-1-8-16,1 0-10 0,-1 0-4 0,1 2-4 15,1-2-1-15,-1-2 3 0,3 2-3 0,1 2-4 16,1-2-3-16,0 1-3 0,0 0-2 15,3 0 4-15,5-1 3 0,-1 2-1 0,6-2 6 16,0 0-1-16,4 0-3 0,3-2 2 0,3 1-8 16,2 0-1-16,3 0-2 0,5 1-2 0,1-3 0 15,3 2 0-15,0-2-1 0,4 0-2 0,-3 0 1 16,4 1-1-16,-1-1 0 0,-1 0 3 0,-1 1-4 16,-1 1 1-16,-2-1-1 0,-1 1-2 0,0-3 2 15,-3 3 0-15,-7-2 1 0,0-2-2 16,-3 2-1-16,-4 1-1 0,-2 0 1 0,-2 0 3 15,0-1-3-15,-5 2-1 0,-1 0 0 16,-3 1-4-16,-3 0 3 0,-4-1 1 0,3 1-2 16,-5-1 1-16,-1 1-1 0,0 0-1 0,-1 0-1 15,0 0 2-15,0 0-5 0,0-1-7 0,2-1-11 16,-1 1-26-16,1-4-28 0,0 0-42 16,-1 0-58-16,3-2-104 0,0-4-190 0,-3 2-378 15,0-3-413-15</inkml:trace>
  <inkml:trace contextRef="#ctx0" brushRef="#br0" timeOffset="262200.975">20579 5703 182 0,'-3'-3'672'0,"1"0"-192"16,1-3-128-16,2 4-99 0,1 4-91 0,2-1-67 15,0 2-38-15,3 0-22 0,-1 1-6 16,3 3 3-16,0 4 10 0,4 4 14 0,-1 3 13 16,0 1 7-16,1 2-9 0,-3 2-8 0,1 1-11 15,-1 2-10-15,1 1 1 0,-2 3-10 16,-4 0-6-16,0 1-3 0,-4-4-1 0,-2 0 0 15,-3-1-2-15,-1-2 1 0,-6-1-3 16,0-4-3-16,-3 1-3 0,-2-3-4 0,-4-1-8 0,0-1-7 16,-1-2-17-16,-1-1-34 0,-4-1-61 15,4-1-142-15,-1-4-402 0,-3 1-900 0</inkml:trace>
  <inkml:trace contextRef="#ctx0" brushRef="#br0" timeOffset="263313.996">22336 5325 1 0,'-3'-10'0'0,"1"-7"287"0,-5-4 160 16,3 4-41-16,-4 4-87 0,-1-2-74 16,3 3-50-16,-1-1-52 0,-2 1-36 0,0-2-14 0,0 3-17 15,0 0-6-15,1 2-10 0,-1 2-13 16,-3 2-14-16,1 1-12 0,-3 2-10 0,0 2-3 16,-5 2-1-16,-2 2 0 0,-6 5 1 15,2-1 1-15,-4 4 4 0,-2 5 1 0,-5 3 5 16,-2 1 4-16,-6 4-1 0,-3 1-2 0,-4 4-3 15,-1 2-2-15,-2 3 0 0,1 3-1 0,-1 1 0 16,3 3 0-16,5 0-2 0,6 1-2 16,5-4 1-16,2 2 2 0,7 2 6 0,-1 0 2 15,5 2-1-15,2-1-1 0,0 2-2 0,8 3 1 16,-1-4 3-16,3 3-3 0,4-2 1 0,-1-2-1 16,4 0-5-16,3 2 4 0,2-1-2 0,4 2 1 15,1-1 1-15,4-3 0 0,4 2 1 0,-2 0-3 16,9 0 4-16,0-2-5 0,5-2 0 15,2-2-1-15,8-1-4 0,-3-2 6 0,6-2 1 16,5-5 0-16,3-6-2 0,4-2 0 0,3-3-1 16,0-5-1-16,6 0 2 0,0-6-3 15,7-2 0-15,-5-5-1 0,5-4-4 0,0-3 4 16,1-2-4-16,7-6 0 0,-2-2 0 0,1-1-4 16,3-7 5-16,-1-4-1 0,-4-3 2 0,-1-7-1 15,0-3-1-15,-3-3 2 0,-5-3-2 16,-3-2 5-16,-3 1-1 0,-7-3 1 0,-1 0 2 15,-7 0-6-15,-3-4 1 0,-7 2-2 0,-2 1 2 16,-2 0-2-16,-3-4 0 0,-5 0-1 16,-2-1-6-16,-4 0 5 0,-3 1-1 0,-3 1 2 0,-7 2 2 15,-2 1-4-15,-4 0-2 0,-6 4-1 16,-9-1-1-16,-2 4-2 0,-3 3-1 0,-6 0 0 16,-7 2-4-16,-2 4 1 0,-3-2 1 0,-9 2-3 15,-2 4 4-15,-5 2-3 0,-5 2 1 0,-6 6-2 16,0 4 0-16,3 2 1 0,-3 6-1 0,4 5-3 15,-1 5-4-15,10 4-7 0,-1 5-14 16,5 1-30-16,0 9-33 0,4 4-64 0,3 3-92 16,3 4-201-16,4 4-494 0,1 3-444 15</inkml:trace>
  <inkml:trace contextRef="#ctx0" brushRef="#br0" timeOffset="263553.1292">22100 5324 1924 0,'0'0'137'0,"0"3"-54"0,0 0-73 0,0 4 24 15,1 4 50-15,-2 4 27 0,-1 4 15 16,-1 9-4-16,-3 4-12 0,3 7-15 0,-5 7-16 16,-2 6-19-16,-6 4-16 0,1 7-15 0,-5 1-9 15,-2 4-1-15,-3 1-2 0,1-1-1 16,-6-1-1-16,-1-5-5 0,1-1 0 0,0-3-4 0,3-3-6 15,3-7-6-15,4-5-22 0,7-8-35 16,4-6-49-16,0-7-73 0,8-6-129 0,1-7-317 16,4-6-901-16</inkml:trace>
  <inkml:trace contextRef="#ctx0" brushRef="#br0" timeOffset="263801.6508">22873 5400 1889 0,'10'-11'541'0,"0"-4"-355"0,5-2-10 16,-10 10-26-16,0 4-30 0,-3 1-38 0,-1 2-41 15,-1 2-26-15,-1 1-8 0,1 4-1 16,-1 6 10-16,0 6 12 0,-5 8 8 0,3 6 4 16,-5 6-2-16,-3 4-9 0,0 5-5 0,-6 4-5 15,-2 5-10-15,-2 5 6 0,-3 6-1 16,-5 4-2-16,2 0 1 0,-1 1-7 0,-7-2-3 15,5-2-6-15,-2-1-16 0,2-4-23 0,5-3-33 16,0-7-43-16,3-6-51 0,2-7-74 0,1-5-187 16,1-5-522-16,-5-6-511 0</inkml:trace>
  <inkml:trace contextRef="#ctx0" brushRef="#br0" timeOffset="264075.1234">21374 5982 848 0,'-12'-10'740'0,"-2"0"-440"16,2 0 7-16,10 4-63 0,4 3-53 0,6-2-63 16,3-1-66-16,6-2-14 0,9 0 1 0,12 1-1 15,5-2-6-15,14 2-7 0,7-1-9 0,8-2-4 16,8 2-4-16,2-2-6 0,0 3-4 0,-1 3-2 15,-2-1-3-15,-6 3 0 0,-5-2-2 16,-5 1-5-16,-9 0-9 0,-5-1-18 0,-9 1-24 16,-8-2-34-16,-5 1-38 0,-11-6-58 0,-3 2-100 15,-7-3-191-15,-2 0-377 0,-8-1-169 0</inkml:trace>
  <inkml:trace contextRef="#ctx0" brushRef="#br0" timeOffset="264334.352">21834 5372 1207 0,'1'-1'464'0,"0"0"-156"0,2-1-81 0,-1 2-47 16,-2 2-53-16,0-1-67 0,0 0-35 16,0 4-9-16,0 3 4 0,0 4 14 0,-2 4 6 15,-1 3 6-15,1 2-5 0,-5 5-10 0,1 2-5 16,-3 5-6-16,-2 2 0 0,-2 0 0 0,0 2-3 15,2-4-4-15,0-2-6 0,1-3-5 16,4-6-4-16,2-3-9 0,-1-4-16 0,0-3-32 16,3-3-52-16,-2-4-85 0,2-3-124 15,1-2-207-15,1-2-497 0,1-4 351 0</inkml:trace>
  <inkml:trace contextRef="#ctx0" brushRef="#br0" timeOffset="264605.3173">21781 5331 619 0,'4'-6'750'0,"6"1"-420"0,5-5-86 0,-1 4-47 15,0 2-17-15,3 2-43 0,-5 1-68 0,4 3-44 16,-4 4-19-16,0 4-4 0,3-1 0 16,-3 5 3-16,0-2-2 0,-2 5 1 0,-1 0-1 15,2 2-1-15,-3 2 3 0,-3 2 0 0,3-2 2 16,-4 3 1-16,1-1 1 0,-4-2 1 15,-1 1 2-15,-4-1 7 0,-2-1 4 0,-2-2 4 0,-2 0 2 16,-3 0-4-16,-4 1-2 0,-5-3-3 16,0 0-3-16,-8 1-2 0,0 0-4 15,-1 1-7-15,-1 2-6 0,-1-1-11 0,-4 2-33 16,5 1-69-16,-2-3-123 0,1 2-252 0,8-2-419 16,1 0-124-16</inkml:trace>
  <inkml:trace contextRef="#ctx0" brushRef="#br0" timeOffset="264854.53">21633 6021 1961 0,'0'1'272'0,"3"0"-78"0,-1 3-135 0,-1-4-24 15,-1 2 1-15,0 0 14 0,0 3 9 0,0 2 16 16,0 4 12-16,-1 1-11 0,-4 4-13 0,2 2-12 15,-2 0-12-15,-1 7-11 0,-2-1-5 16,-3 2-4-16,1 2-2 0,-2 0 2 0,-2 1-5 16,-1-1-2-16,2 0-2 0,3-2-8 0,1-5-5 15,0-3-16-15,1-1-27 0,1-4-49 0,0 0-87 16,-1-3-171-16,3-3-382 0,2-6-583 16</inkml:trace>
  <inkml:trace contextRef="#ctx0" brushRef="#br0" timeOffset="265112.7551">21722 6064 1305 0,'11'-6'442'0,"5"0"-72"0,3-3-123 0,-4 4-45 16,-4 2-64-16,-3 1-56 0,0 3-41 0,-4 0-23 16,-2 3-11-16,4 2-3 0,-4 6 3 15,0 1 7-15,-1 5 2 0,-3 3 5 0,0 3-2 16,-7 1-1-16,0 3-3 0,-3 4 2 0,-6-1-1 15,0 1-2-15,1-2 2 0,-1-3-9 0,5-9 0 16,3-3 0-16,1-6-4 0,2 0 4 16,3-2-1-16,-2-3-1 0,5-1-3 0,1-2 0 15,1-1-1-15,3 0 6 0,2 2 11 0,10-2 2 16,7 0-1-16,8 0-8 0,10-2-25 16,7 1-34-16,4-2-60 0,-2 2-113 0,-1-2-291 15,-4 1-950-15</inkml:trace>
  <inkml:trace contextRef="#ctx0" brushRef="#br0" timeOffset="266124.0924">19137 7886 1 0,'-11'-5'0'0,"-3"1"0"0,-1 1 0 0,0-1 29 15,4 1 267-15,2 0-19 0,0 0-48 0,-2 0-14 16,4 1 8-16,0-1 2 0,3 1 0 0,0-2-9 16,0 1-26-16,3-2-34 0,1 1-32 0,0-2-25 15,3-1-21-15,0-1-7 0,3-2-7 0,3-1-6 16,5-3-4-16,8-4-1 0,11-1-3 15,9-8-2-15,8 1 2 0,8-4-8 16,11-1-6-16,9-4-3 0,8-2-10 0,6-4-1 16,7-3-4-16,3-3-1 0,5-1-1 0,4-6-8 0,6-1-2 15,5-3-3-15,1-2 1 0,8-3 4 16,-2 3-3-16,-5 1-1 0,0 3-4 0,-3 2 2 16,-7 1 0-16,-2 2 0 0,-7 4 2 0,-10 3-4 15,-8 6-1-15,-9 3 1 0,-8 5 0 16,-10 3 2-16,-11 4-1 0,-9 2 0 0,-8 6-5 15,-9 3 4-15,-5 0-2 0,-7 4-1 0,-7 2-7 16,-4 3-19-16,-5-2-22 0,-6 4-15 0,-5 1-11 16,-6 3-11-16,-7 4-13 0,-3-1-28 0,-1 2-37 15,-5 2-41-15,-2-4-56 0,1 2-55 16,3 1-12-16,1-3 21 0,3 0 69 0,5-1 84 0,5 3 62 16,6-3 36-16,3-1 8 0,7 0 3 15,3 0 31-15,6 2 58 0,0-4 91 0,6 1 97 16,3-1 53-16,5-1 12 0,-1 0-29 0,1 0-49 15,2 3-45-15,1 0-29 0,-1 3-24 16,0 0-18-16,-1 2-20 0,-4 3-23 0,-2 0-16 16,-1 5-9-16,-2 0-2 0,-2 2 2 15,-4 4 3-15,-3 1 1 0,-1 5-4 0,-6-1 0 16,-2 1-5-16,-4-2-4 0,-3 2-1 0,-4-2-9 16,-5 3-6-16,0-3-9 0,-1 1-14 0,-4-1-28 15,1 0-62-15,-2-2-161 0,0 0-570 0,1 1-745 16</inkml:trace>
  <inkml:trace contextRef="#ctx0" brushRef="#br0" timeOffset="266973.1012">22551 7474 1 0,'2'-7'0'0,"-2"-3"215"0,1-4 216 16,-1 6 6-16,-1-3-67 0,-1 3-84 0,-2 1-61 15,1 0-65-15,-3 0-32 0,2 2-32 0,-5 1-31 16,-1-2-24-16,-1 3-21 0,-6 1-5 15,2-2 1-15,-5 3 2 0,-3-1 0 0,-3 1-3 16,2 1 2-16,-4 0 0 0,-1-2 0 0,-1 2 1 16,-2 0-5-16,1 2-2 0,-2-1-3 0,-5 1-1 15,-1 0 0-15,2 1 1 0,0 0 1 16,-1-1-3-16,-2 4 5 0,6-3 0 0,-4 2 5 16,2 1 4-16,2-2 0 0,3 2 2 0,2 0-2 15,1 2 1-15,0-2 1 0,-1 3-1 0,-1 0 0 16,1 1-2-16,-2 2 0 0,2 2-2 15,-2 1 0-15,0 2 3 0,-2 2-5 0,-3 0 1 16,-1 1-1-16,-1-1-5 0,-1 3 1 16,3-1-4-16,0 3 0 0,-1-1-3 0,4 1 0 0,-1 1 0 15,-1 3-1-15,4 2 2 0,4 0-1 16,1 1-2-16,-1 1-1 0,5 2 1 0,0 0-1 0,3 1 2 16,-1-1 3-16,3 5 0 0,1 2 5 15,-4-2 0-15,8 3 0 0,1-3 0 0,3-1-3 16,3 3 1-16,3-1 2 0,4-1-1 0,2 0 3 15,2 2 0-15,2-2-2 0,2 1-1 16,3 2 2-16,4-2-3 0,3 1 3 0,2-1 1 16,6 2-4-16,1-4 4 0,3 2-4 0,6-3 0 15,1 0 3-15,5-3-2 0,-1-1 3 16,2-4-3-16,1-2 2 0,1-1-4 0,1-1-3 16,1-5 6-16,4-2-8 0,3-6 7 0,2-1 0 15,3-5-2-15,2-5 5 0,1-4-2 0,4-4 1 16,2-4 0-16,-1-3-3 0,3-8-1 0,-3-3-1 15,-1-5 1-15,3-2-4 0,0-3 4 16,-2-4-2-16,1-5-1 0,1-4 5 0,-2-4-3 16,-3-3 1-16,-3-3-1 0,1 1-1 0,-9-2-1 15,-3 2-2-15,-3-1 1 0,-6-1-1 16,-4-1 1-16,-6 3 3 0,-2 0-5 0,-4 3 5 0,-8 4 1 16,-1 0 2-16,-8 3 1 0,-4 0-5 15,-1 0-3-15,-9 2-2 0,-2 2 2 0,-8 1-1 16,-2 1 1-16,-5 6-1 0,-6 0-4 0,-4 6 2 15,-8 3-4-15,-3 2 1 0,-6 3 2 0,-4-1-2 16,-1 2-1-16,-6 0-3 0,-3 5-1 16,-4 2 1-16,-4 6-4 0,-7 5-2 0,5 3-10 15,-2 6-18-15,0 5-29 0,3 1-44 0,4 7-52 16,5 1-109-16,4 5-283 0,6 2-625 16,3-2 7-16</inkml:trace>
  <inkml:trace contextRef="#ctx0" brushRef="#br0" timeOffset="267205.7531">21894 7640 2197 0,'1'-1'215'0,"1"-2"-40"16,1 3-90-16,-1 0-27 0,-2 3-5 16,1 2-2-16,-1 3 7 0,1 5 18 0,-2 7 7 15,-3 8-2-15,-1 6-11 0,-5 4-15 0,-5 8-8 16,0 2-9-16,-7 2-6 0,-2 6-5 0,-2-2-7 15,-3 2-6-15,0 2-4 0,-1-1 0 16,1 1-3-16,3-4-1 0,-2-2-1 0,0-5-5 16,6-2 4-16,0-3-6 0,5 0-8 0,3-4-19 15,0-2-43-15,4-7-57 0,3-5-107 0,0-3-269 16,5-6-821-16</inkml:trace>
  <inkml:trace contextRef="#ctx0" brushRef="#br0" timeOffset="267445.6455">22637 7699 2664 0,'8'-10'174'0,"1"-1"-2"0,-4 0-54 16,0 9-30-16,-5 2-23 0,0 0-31 16,-1 3-20-16,-2 5-3 0,0 5 7 0,-7 9 15 15,-2 5 0-15,-5 10-1 0,-2 7-6 0,-3 2-6 16,-3 7-1-16,-5 3-2 0,-1 6-2 0,-5 3-10 15,2-1 2-15,-3 3-2 0,3-4-4 16,-1-2 5-16,1-4-7 0,3-5-10 0,0-4-15 0,2-1-33 16,0-6-46-16,3-4-61 0,-1-3-115 15,-1-7-309-15,4-4-816 0</inkml:trace>
  <inkml:trace contextRef="#ctx0" brushRef="#br0" timeOffset="267752.3013">21082 8149 2199 0,'-12'-4'176'16,"-3"-2"24"-16,2 0-40 0,10 5-14 0,5 1-25 15,3 0-49-15,4-1-32 0,8 1-10 0,12 0-3 16,11 0 4-16,11 0-4 0,12 0-2 0,8 0-3 15,10-2-5-15,9 1-5 0,3-1-2 0,3 0-3 16,1-5-1-16,2 3 1 0,-4-2-1 16,-5-1-2-16,-7-3 1 0,-2 2-3 0,-9-2-2 15,-5 1 6-15,-12 0-5 0,-5 1 0 0,-13 1-1 16,-7 3-6-16,-8 1-3 0,-8-1-6 0,-5 2-13 16,-2 1-28-16,-6 2-30 0,-3 1-17 0,-6 1-24 15,-4 0-58-15,-8 2-189 0,-6 1-561 16,-5 2-500-16</inkml:trace>
  <inkml:trace contextRef="#ctx0" brushRef="#br0" timeOffset="268089.4664">21619 7661 1935 0,'-6'-4'204'0,"1"-1"10"16,-4-2-64-16,3 6-23 0,3 1-26 15,-4 5-46-15,1-1-28 0,-4 3-5 0,-3 5 1 16,-2 2 4-16,5 4 4 0,-1 2 2 0,-1 0-6 16,0 2 5-16,-2 4-7 0,2 1-2 0,0 1 0 15,-1 4-7-15,2-3 0 0,1-1-1 0,2-3-4 16,2 0-2-16,5-3-2 0,2-2 2 15,6-2-1-15,3-3 5 0,0-2-3 0,3-1 0 16,7-4 0-16,0 1-8 0,3-6-4 16,5-3-8-16,2-3-10 0,1-5-12 0,2-1-25 15,-1 0-35-15,-3-4-48 0,0-3-65 0,-2-1-121 16,-3-5-265-16,0 1-322 0,0-4 87 0</inkml:trace>
  <inkml:trace contextRef="#ctx0" brushRef="#br0" timeOffset="268312.5746">21744 7629 1 0,'-11'-5'0'0,"-8"-5"0"0,4 0 464 0,0 2-48 0,8 3-64 15,2 2-64-15,4 0-62 0,1 1-64 16,1 0-56-16,0 0-54 0,7 0-36 0,-1-1-9 16,5 0-1-16,0 0 8 0,7 0 6 0,-1 0 1 15,4-1-3-15,0 2-1 0,3 0-5 0,2 0-5 16,1 0 0-16,1 2-4 0,-5 2-1 15,1 0-2-15,-6 1-7 0,0 1-6 16,-1 0-22-16,-4 1-60 0,-4-1-103 0,-2 4-178 16,-2-1-291-16,-5 3-116 0,-7 0 741 0</inkml:trace>
  <inkml:trace contextRef="#ctx0" brushRef="#br0" timeOffset="268474.2193">21491 7838 1 0,'-13'5'363'0,"-4"-1"125"0,3 1-158 0,6-1-88 15,8-2-47-15,1 1-24 0,4 0-7 16,1 0-1-16,6 0-24 0,5 1-37 0,4-3-35 16,7 1-23-16,3 1-17 0,4-1-11 0,3-1-7 15,3 2-14-15,0 0-24 0,4 0-98 16,-3 0-266-16,-1 0-564 0,0 0-52 0</inkml:trace>
  <inkml:trace contextRef="#ctx0" brushRef="#br0" timeOffset="269278.9131">18963 8176 1 0,'-8'-2'295'0,"1"-1"139"0,-1 0-65 15,6 2-29-15,0-1-45 0,1 2-53 0,2 0-45 16,-1 0-43-16,2 2-36 0,-1-2-41 15,0 1-27-15,0-1-13 0,1 0-9 0,-1 0 1 16,0 0-6-16,2 1-2 0,-2 1-2 0,3-1-7 16,0 1 4-16,0-1-2 0,0 1 4 0,1-1 3 15,1 0 2-15,1 1 6 0,1 0 2 16,1 1 5-16,4 0-1 0,1 1-2 0,3-1-1 16,5 1-2-16,3-2 0 0,2 0-1 0,5 1-4 15,0 0-2-15,3 1-6 0,1-2-2 16,4 3-1-16,1-2 2 0,0 0-3 0,0 2-3 15,2-1-1-15,2-1-7 0,4 1 6 0,2 0 0 0,1-2 2 16,2-1 1-16,0 2-4 0,6-3-1 16,0 1-1-16,3-2 0 0,4 1-1 0,0 0-1 15,-1-2 0-15,4 2-5 0,2 0 5 0,-4 0 1 16,2 0 1-16,1 0 2 0,-6 2-5 16,-2-1-1-16,-1-1-3 0,-1 2 0 0,-3-1 2 15,-7 1-2-15,1 1 6 0,-8-2-7 0,-2-1 4 16,-6 1 1-16,-2-2 0 0,-5 1 7 15,-2 0-7-15,-5-1 0 0,-7 0-1 0,-3-1 0 16,-4 1 6-16,-4 0 1 0,-3 0 2 0,-1 1-1 16,0 0 3-16,0-2 0 0,0 2 0 0,0 2 3 15,-1-2-7-15,0 0-3 0,0-2-5 16,-2 2-3-16,0 0 2 0,2-1-1 0,-2 1 3 16,-2-2-7-16,5 2 2 0,-1 0 0 0,1 0-5 15,0 0 1-15,0 0-13 0,0 0-12 0,0 2-18 16,-1-1-35-16,0 1-38 0,1 3-63 0,-2-2-117 15,0 3-229-15,-1 0-428 0,1 0-167 16</inkml:trace>
  <inkml:trace contextRef="#ctx0" brushRef="#br0" timeOffset="269702.8742">20735 8072 1 0,'-8'-7'357'16,"-1"-2"258"-16,1-2-157 0,4 0-68 0,4 1-82 15,1 1-78-15,2 2-52 0,2-2-35 16,-3 2-29-16,3 0-26 0,-1 2-15 0,-2 0-18 0,1 4-19 16,-2 1-20-16,1 0-12 0,0 3-4 15,1 3-3-15,5 4 5 0,-2 4-3 0,2 0 1 16,0 7 2-16,3 0-2 0,1 2 4 0,-4 4 1 16,2-2 2-16,-2 1-1 0,0 0-2 0,-4 4 0 15,-1-3 1-15,-1 1 3 16,-5-2 1-16,-1-2 1 0,-4-2 2 0,-2-2-1 0,-2 0 8 15,-4-4 3-15,-1-2 4 0,-5 0 0 16,-2-1-6-16,0-3-5 0,-3 2-8 0,2-3 0 16,-3 0-6-16,7-1-10 0,-3-1-24 0,6 1-70 15,0-2-163-15,5 0-755 0,4-1-652 0</inkml:trace>
  <inkml:trace contextRef="#ctx0" brushRef="#br0" timeOffset="270879.1656">19480 6452 147 0,'-4'-6'677'0,"-5"-1"-119"16,3 0-159-16,2 0-90 0,1 5-56 0,2 1-69 16,2 1-72-16,1 0-60 0,-1 0-35 15,-1 3-20-15,4 0 3 0,1 5 11 0,2 3 9 16,7 4 17-16,0 4 9 0,5 4 8 0,5 5 3 16,5 3-1-16,3 2-3 0,3 6-5 0,2 1 1 15,2 5-14-15,3 2-3 0,2 1-6 16,1 2-11-16,1 0 5 0,0 2-6 15,2 1 1-15,1 4-1 0,-4-1-4 0,2 1 0 0,-1 4-5 16,0-2 1-16,0 1-1 0,1-1 0 16,1 1 1-16,3-5-3 0,-3-2 3 15,-4-5 3-15,0-5 0 0,-1-4 0 0,-3-7-1 16,-3-1-2-16,-1-4 0 0,-8-5 1 0,-2-3-2 16,-6-3-2-16,-2-4-1 0,-6-4-3 0,-6-3 4 15,-2-1-2-15,-2-3 3 0,-2-1 3 0,0-1 0 16,-1-1-5-16,0-4-8 0,0-3-9 0,-5-3-10 15,1-3-5-15,-5 0-7 0,-3-3-13 16,-2-1-7-16,2 2-7 0,-6-2 1 0,2 0 5 16,-2-1 5-16,0 3 8 0,-1 0 9 0,-1 0 10 0,1-3 10 15,0 0 7-15,3 3 7 16,-1-3 4-16,6 2 6 0,3 2 6 0,1 3 10 0,4 1 12 16,2 2 5-16,2-1 3 0,2 6-8 0,1 1-11 15,1 2-10-15,1 0-9 0,4 4-1 16,2 0-1-16,1 4 3 0,3 3 2 0,-1 2-1 15,4 4 3-15,-5 1-2 0,5 4-2 0,-5 1 1 16,1-1 0-16,-3 4 4 0,-2-2 4 0,-2 2 0 16,1-3 0-16,-7 0 0 0,0 0-1 15,-2-4 3-15,-3 2 4 0,-3-3-1 0,-2-1 0 16,-1 1-1-16,-3-2-1 0,-5-2-2 0,-3 1-1 16,0-4-3-16,-3 0-5 0,-2-1-5 15,1-2-11-15,-1-2-30 0,2-2-63 0,3-1-183 0,0-1-860 16,4-2-570-16</inkml:trace>
  <inkml:trace contextRef="#ctx0" brushRef="#br0" timeOffset="273240.576">21387 8309 1 0,'0'-2'147'0,"0"-2"341"0,-1 1-99 0,1 0-32 16,0 1-17-16,-1 0-53 0,1 1-73 0,0-3-34 15,-1 3-30-15,2 1-24 16,-1 1-17-16,0-1-24 0,0 2-22 0,-1-2-18 0,1 0-16 16,0 2-8-16,0-2-9 0,0 0-6 15,-2 3-9-15,1 1 4 0,-3 4 5 0,1 4 3 16,-4 2 8-16,1 4-2 0,0-1 0 0,-3 2-2 15,4-2 1-15,-1 0-1 0,0 0-4 0,3-2-1 16,1 1-7-16,1-1 2 0,1 0 1 16,2 0 1-16,1-4 5 0,3 0-5 0,-1-5 0 15,2-2-1-15,2-1 3 0,1-2 2 0,0-2 2 16,2-3-1-16,1-2-2 0,2-2 2 0,0-3 1 16,0-1 0-16,-2-1 3 0,0-1-4 15,2 0-3-15,-5-1-1 0,-2 2-4 0,2 1 3 16,-5 4 1-16,0 0 3 0,-2 3 0 0,-1 3 0 15,-2 1 1-15,0 2-2 0,-1-1-3 16,0 0-9-16,0 3-5 0,-1 1 0 0,-1 2-3 16,1 4 9-16,-3 5 4 0,0 2 1 0,-1-1-1 0,2 2-2 15,-1 2 1-15,0 0-1 0,2 1 6 16,-4-1-7-16,5-1-7 0,1 0-14 0,0-2-34 16,2-2-44-16,1 1-87 0,3-2-212 0,1-2-725 15,4-3-319-15</inkml:trace>
  <inkml:trace contextRef="#ctx0" brushRef="#br0" timeOffset="273758.1015">23224 8151 347 0,'-5'-3'634'0,"2"-3"-157"0,-4 2-121 16,3 0-44-16,1 2-41 0,-2-1-66 0,4 1-48 16,-1 1-24-16,2-1-19 0,0 2-17 0,0-3-18 15,1 2-18-15,0 1-17 0,1-1-12 16,5-2-8-16,2 1-6 0,2-1 5 0,9 0-6 15,1-1-2-15,9 2-3 0,4-4-4 0,6 4-1 16,5-2-1-16,0 0 1 0,1 1-1 0,0-1-2 16,-1 0-3-16,-1 0-3 0,-3 2 2 15,-3 0-3-15,-4 1 1 0,-5 1-4 0,-1-2-7 16,-4 1 0-16,-2 0-9 0,-4-2-12 0,-4 3-21 16,-4-1-28-16,-2 0-26 0,-3 0-29 0,-4-1-32 15,-1 1-69-15,-4-1-168 0,2 0-447 16,-1 1-462-16</inkml:trace>
  <inkml:trace contextRef="#ctx0" brushRef="#br0" timeOffset="273961.311">23781 7911 257 0,'2'-7'513'0,"1"4"-90"0,7-3-56 16,0 3-31-16,0 0-56 0,2 3-88 16,1 1-62-16,-1 3-29 0,-1 0-11 0,1 4-6 15,0 4-10-15,2 1-5 0,-3 3-11 0,3 2-7 16,-4 5-8-16,2 0-12 0,-3 4-6 15,1 0-6-15,-4 2-4 0,-3 1-1 0,-5-1-1 16,-5 1-2-16,-3 2-2 0,-1 1-1 0,-5 0-6 16,1-6-5-16,1-3-7 0,0-6-13 15,1-5-9-15,1-4-17 0,-3-2-45 0,3-3-73 16,2-2-138-16,1-2-398 0,6-3-872 0</inkml:trace>
  <inkml:trace contextRef="#ctx0" brushRef="#br0" timeOffset="274345.4308">25167 7271 869 0,'5'-12'794'0,"-1"0"-561"0,1-3 6 0,-1 7-10 16,-3 2-14-16,-1 2-30 0,-1 2-63 15,-1 2-53-15,-3 1-40 0,-1 1-19 0,-6 5-7 0,-6 2 3 16,-7 5 5-16,-5 0 4 0,-3 7 7 16,-7 3 4-16,-3 4 4 0,-6 5 2 0,-2 3-1 15,-7 6 1-15,-4 7-2 0,1 4 1 0,-3 6-5 16,2 0-3-16,1 2-5 0,4 3-4 16,6 0 0-16,9-1-2 0,5-3 0 0,11-3-2 15,8-7-2-15,8-3 1 0,3-4 2 16,13-5 5-16,3 0 0 0,4-2 3 0,8-1-1 15,7-5-6-15,4-5 0 0,6-1-3 0,4-5-4 16,3 0-5-16,4-6-6 0,2-2-9 0,7-4-9 16,0-4-13-16,-1-1-18 0,8-3-24 0,-6-2-28 15,2-1-25-15,-3-6-45 0,-2 0-97 16,-3-4-258-16,-2 0-480 0,-2-6-64 0</inkml:trace>
  <inkml:trace contextRef="#ctx0" brushRef="#br0" timeOffset="274678.2384">25432 7185 1 0,'2'-19'332'0,"2"-4"79"0,3-6 9 16,3 8-43-16,2 6-9 0,0 1-44 0,2 4-76 15,2 1-70-15,1 2-46 0,4 4-41 0,4 1-28 16,4 4-14-16,6 3-13 0,4 6-9 0,0 4-3 15,0 5-9-15,-3 3-4 0,-1 7-6 16,-1 5 1-16,-3 0-3 0,-1 9 1 0,-4 3 4 16,-2 2-3-16,-5 4 5 0,-4 6 0 15,-4 1-1-15,-6 3 2 0,-5 2 0 0,-6-2 0 0,-7 2 2 16,-4 0 0-16,-5-3-4 0,-7 4 3 16,-3-5-2-16,-2-4-6 0,-1-2 6 15,-2-3-3-15,-2-4-2 0,-2-6 3 0,-5-5-1 0,1-7-3 16,-2-6 1-16,-1-4-1 0,0-3-5 0,0-5 2 15,0-1-6-15,1-3-8 0,-3-3-6 16,2-2-18-16,0-2-26 0,1-4-45 0,5-2-110 16,3-3-297-16,2-4-877 0</inkml:trace>
  <inkml:trace contextRef="#ctx0" brushRef="#br0" timeOffset="275009.5243">25289 7189 1388 0,'5'0'298'16,"-3"0"-108"-16,1 1-85 0,0 5-26 0,-3 4 24 15,0 2 29-15,-3 6 5 0,2 7-2 0,-5 4-12 16,0 5-22-16,-5 5-21 0,-3 7-13 16,0 3-12-16,-5 6-8 0,-3 2-10 0,-4 5-3 15,-4 3-7-15,-3 2-6 0,-5 2 0 0,2 1-9 16,-4-1-1-16,-1-1-3 0,-2-2-6 16,3-7-11-16,3-3-14 0,7-13-18 0,8-4-24 15,6-11-24-15,3-7-55 0,8-5-114 0,0-7-243 16,5-1-464-16,3-4-152 0</inkml:trace>
  <inkml:trace contextRef="#ctx0" brushRef="#br0" timeOffset="275306.5764">25792 7267 1788 0,'7'-8'272'0,"1"0"5"0,2-4-49 16,1 5-33-16,-5 3-23 0,-3 2-59 15,-3 3-53-15,0 0-40 0,-1 4-20 0,-1 5 2 16,-4 4 14-16,-2 9 11 0,-3 7 8 0,-2 7 7 16,-6 5-10-16,-2 7-5 0,-1 4-5 15,-4 5-9-15,-4 3 2 0,-3 5 0 0,-1 2-1 16,2 2 1-16,-2-1-2 0,1 0-9 15,3-3-8-15,-1-4-16 0,0-4-32 0,0-4-40 16,5-6-45-16,3-7-61 0,5-8-79 0,5-12-150 16,2-4-507-16,2-6-341 0</inkml:trace>
  <inkml:trace contextRef="#ctx0" brushRef="#br0" timeOffset="275580.0195">24608 7788 1931 0,'-19'-7'203'15,"3"0"36"-15,-4-4-9 0,13 6-32 0,7 3-41 16,4 0-73-16,4 0-38 0,10 1-9 0,8 0-3 16,9-2 2-16,14 2-6 0,4 1-8 0,9-1-9 15,10 2-2-15,1-2-3 0,3 1-4 16,-2-1 5-16,-3 0-6 0,-4 1 0 15,-5 1-3-15,-6 0-8 0,-4 0-2 0,-7-1-8 0,-5-1-11 16,-9 0-14-16,-8 0-9 0,-3 0-7 16,-7-3-2-16,-6 2 7 0,-6-2-33 0,-1 1-47 15,-5-2-64-15,-5 1-126 0,-3-3-215 0,-5 2-311 16,-6 0 19-16</inkml:trace>
  <inkml:trace contextRef="#ctx0" brushRef="#br0" timeOffset="275841.9696">24989 7347 1875 0,'0'0'210'16,"-2"-1"-43"-16,0 1-88 0,1 2-37 0,1 2 10 15,-3 2 21-15,-4 4 20 0,3 4 8 16,-4 6-16-16,-1 2-19 0,0-1-15 0,2 2-12 15,-1 0-9-15,1 1-8 0,1-1-6 0,0 0-3 16,-1-2 2-16,4-1-4 0,-4-1-1 0,3 1-2 16,-2 2-13-16,4-4-14 0,-3 0-32 15,2-2-66-15,0-2-103 0,-2-1-179 0,2-4-510 16,3-2-428-16</inkml:trace>
  <inkml:trace contextRef="#ctx0" brushRef="#br0" timeOffset="276040.8801">24982 7304 918 0,'3'-9'462'0,"7"-3"-165"16,3 0-22-16,1-1-43 0,-1 6-32 0,0-4-53 16,2 3-63-16,-3 1-36 0,5 0-26 15,-1 3-16-15,3 1-8 0,1 1-5 0,0 1-6 16,1 1-12-16,0 1-15 0,1 1-27 0,1 1-59 15,-5 3-98-15,-1 0-198 0,-3 2-385 0,-2 3-150 16</inkml:trace>
  <inkml:trace contextRef="#ctx0" brushRef="#br0" timeOffset="276222.7616">24950 7433 1 0,'-3'3'224'15,"0"-1"28"-15,2 0-32 0,1-1 50 0,1 0 79 16,4 0-4-16,-1 1-51 0,7 0-73 0,0-1-107 16,8 2-64-16,0-2-31 0,3 3-17 15,1-1-14-15,0 2-19 0,-1-1-45 0,1 3-104 16,-1 1-252-16,-1 0-422 0,-2 2 79 0</inkml:trace>
  <inkml:trace contextRef="#ctx0" brushRef="#br0" timeOffset="276690.4516">24804 7908 2063 0,'-2'-4'277'0,"1"3"-35"0,0 0-83 16,0 1-33-16,0 1-33 0,0 0-37 0,0 1-25 15,-4 4 0-15,2 2 2 0,-3 5 3 16,2 0-5-16,-3 2 1 0,5 1-5 0,-3 2-3 0,3-1-2 15,1-1-10-15,2-2 0 0,1-2 0 16,3-1-1-16,0-2 6 0,2-2 3 0,2 0-1 16,0-3-3-16,4-1 1 0,0-2-4 0,3-2 0 15,1 0 3-15,-2-4-10 0,2 1-1 0,1-4 0 16,-4 0 0-16,1 0 2 0,-1-2-1 16,-3 2 0-16,-2 3-6 0,-5 0 4 0,3 3-1 15,-6-1 1-15,0 3 3 0,-1 0-9 0,0 1-5 16,-1 1-1-16,1 1-3 0,-1 3 5 15,1 3 3-15,-1 5 3 0,-3 4-2 0,1 4 0 16,0 1 2-16,-3 1-3 0,3 2-9 0,-5 0-31 16,3 3-61-16,-2-1-129 0,-1 3-378 0,3-4-1076 15</inkml:trace>
  <inkml:trace contextRef="#ctx0" brushRef="#br0" timeOffset="277465.3736">23841 5592 1 0,'-7'-4'0'0,"-1"-4"138"0,-2-1 304 15,6 2-33-15,-1 1-30 0,3 0-79 16,0 2-64-16,1 1-28 0,0 0-41 0,1 2-35 16,0 1-32-16,0 0-34 0,1 0-34 0,1 1-15 15,-1 0-1-15,2 2 9 0,4-1 26 0,4 3 16 16,8 1 12-16,4 2 5 0,8 4-8 16,9-2-11-16,8 1-10 0,5 1-10 0,13 1-10 15,5 1-5-15,4 2-5 0,10 1-4 0,9-1-2 16,6 3-2-16,8 0-4 0,10 0-3 15,5 3-3-15,2-4 1 0,6 1 1 0,0 1-4 16,1-2 1-16,2 2-1 0,-2-3-1 0,3 3 0 16,-3-2-3-16,-2 1-2 0,-3-2 1 15,1 1 0-15,-7 1 0 0,-2-3 3 0,-7-2 1 0,-7 1 3 16,-3-5 4-16,-11 3 1 0,-4-3 1 16,-8 0-1-16,-8 0 0 0,-7-3-2 0,-10 0-1 15,-8-2 0-15,-9 1-5 0,-6-2 1 0,-6-1-1 16,-5 0-1-16,-6-3 0 0,-7 1-1 0,-3 0-2 15,-3-1-1-15,-1 2 0 0,-1-2 1 0,1 0-2 16,-1 0-2-16,1 0-5 0,-1 1-3 16,-1 0 2-16,-3 3-1 0,2-1-3 0,-7 4-20 15,1 0-30-15,-2 2-38 0,-4 4-50 0,0-3-79 16,-5 4-176-16,-4 0-565 0,0 1-532 16</inkml:trace>
  <inkml:trace contextRef="#ctx0" brushRef="#br0" timeOffset="277755.964">25956 7015 1636 0,'-5'3'71'0,"-1"-1"55"0,2 0 65 0,4-2 60 16,3 0 31-16,4-2-53 0,3-1-69 0,2-2-58 15,12-3-28-15,2-1-18 0,7 2-15 0,4-3-10 16,0 3-11-16,7 1-3 0,-3-1-8 0,2 1-1 16,1 0-3-16,0 1-5 0,-1 3 4 15,0-1-3-15,-4 3 1 0,0-2 2 0,-9 1-5 16,1-3-1-16,-1 2-3 0,-4 0-5 0,-1-1-5 16,0 2-15-16,-4-2-22 0,0 0-31 15,-6-1-44-15,2-3-80 0,-3 1-241 0,1-2-572 0,-1-3-299 16</inkml:trace>
  <inkml:trace contextRef="#ctx0" brushRef="#br0" timeOffset="278207.3844">28052 5717 1 0,'-3'-8'420'0,"0"-1"27"0,0-2-39 0,-5 4-51 0,2 0-70 15,-3 2-80-15,1-1-83 0,-5 2-46 16,-1 1-32-16,-4 3-18 0,-5 4-6 0,-1 1 2 15,-8 6 10-15,-2 0 7 0,-1 4 6 0,-4 4 6 16,-3 6-8-16,-6 3-4 0,-3 4-6 16,3 4 2-16,-5 6-2 0,-1 5 0 0,0 3 1 15,-3 2-2-15,-2-1 2 0,0 3 3 0,1 3 1 16,0 3 0-16,-2 4-10 0,8 4-4 16,1-2-4-16,3 1-3 0,6 0 3 0,7-2 0 15,6-7-6-15,11-6-2 0,7-2-1 0,6-9 0 0,6-3 1 16,4-1-1-16,5-2-4 0,7-2 0 15,5-1-5-15,7-3-3 0,6-2-3 0,7-3-6 16,7-5-2-16,0-5-3 0,5-3-8 0,1-4-18 16,0-3-26-16,1-2-22 0,-4-5-32 0,-2-2-54 15,-4-2-100-15,0-6-208 0,-3 0-441 16,-3-6-188-16</inkml:trace>
  <inkml:trace contextRef="#ctx0" brushRef="#br0" timeOffset="278593.1196">27913 5657 267 0,'13'-8'415'0,"3"-2"-30"16,6-2-54-16,3 5-78 0,-2 4-8 0,-2 1-41 15,0 2-64-15,0 2-51 0,-1 6-33 16,2 2-18-16,2 8-4 0,1 3-1 0,1 7-1 0,2 5 7 16,0 7 0-16,-1 5 2 0,-4 6-6 15,-5 5-7-15,-4 6-2 0,-6 1 3 0,-8 3 5 16,-5 5 5-16,-9 5 0 0,-7 4-1 0,-10 0-4 16,-7 3-6-16,-4-3-3 0,1-4-7 15,0-4-5-15,1-7-3 0,4-9-4 0,-2-7 2 0,-2-3 3 16,-5-5 2-16,0-2 4 0,0-5 2 15,-1-7-4-15,-3-2 0 0,3-5-2 0,-1-7 5 16,4-4 0-16,-4-3-1 0,4-1-1 0,1-4-8 16,-1-6 2-16,5 1-5 0,0-3-3 15,5-2-5-15,6-4-14 0,4-3-28 0,3-1-50 16,7-4-77-16,5-2-218 0,4-3-630 0,8-3-485 16</inkml:trace>
  <inkml:trace contextRef="#ctx0" brushRef="#br0" timeOffset="278871.1106">27766 5854 1890 0,'3'-4'307'0,"-2"0"-135"0,0-1-39 0,2 6-73 0,-6 2-44 16,2 0 2-16,1 6 14 0,-5 7 22 15,-2 11 25-15,-4 11 9 0,-5 6-8 0,-2 4-17 16,-5 5-15-16,-3 5-13 0,-6 5-7 0,-3 4 0 16,-4 4-7-16,-3 3 0 0,1-1-4 0,-3 1-2 15,2-2-3-15,6-8-3 0,2-7-2 16,7-11-2-16,7-10-2 0,1-9-5 0,7-3-11 16,-1-4-29-16,2-6-52 0,4-1-66 0,-1-3-103 15,6-6-120-15,4-4-457 0,7-6-603 16</inkml:trace>
  <inkml:trace contextRef="#ctx0" brushRef="#br0" timeOffset="279128.4236">28160 5908 1830 0,'11'-14'436'0,"0"-2"-215"0,1 0 4 16,-4 7-24-16,-5 6-48 0,-2 2-51 0,-2 1-48 15,-2 1-43-15,2 3-15 0,-3 8-1 0,-5 7 9 16,1 11 10-16,-6 10 5 0,-6 5-1 0,-1 7-4 16,-1 2-1-16,-5 4-2 0,-3 5 0 0,-1 2-2 15,-1-3 0-15,-4 4 1 0,1-2-1 0,0-2 1 16,0-2-6-16,3-2-4 0,2-4-12 16,1-5-22-16,2-7-32 0,3-6-33 0,2-8-40 15,2-4-45-15,0-6-83 0,4-3-181 0,1-4-466 16,3-3-301-16</inkml:trace>
  <inkml:trace contextRef="#ctx0" brushRef="#br0" timeOffset="279381.6714">27115 6454 1561 0,'-20'-11'337'0,"-4"0"-56"16,1-3 19-16,13 8-33 0,10 4-68 0,4 1-84 0,6-2-70 15,7 0-19-15,9 0 1 0,12 3 3 16,9 0-5-16,5 0-3 0,8 0-7 16,6 0-4-16,3 2 2 0,3 0-9 0,1 1-2 0,-1 0 1 15,-3-1-5-15,-2-1 4 0,-7 2-1 16,-6-2-2-16,-4 0-4 0,-5-1-8 0,-10-1-13 16,-5-3-24-16,-8 1-21 0,-5-4-44 0,-5 1-62 15,-3-2-116-15,-7-2-285 0,-1 1-398 0,-3-4-2 16</inkml:trace>
  <inkml:trace contextRef="#ctx0" brushRef="#br0" timeOffset="279819.7276">27721 5679 1274 0,'-4'-8'347'0,"-3"-4"-17"16,-3-1-56-16,3 1-50 0,-1 5-40 0,0-2-48 15,-3 4-44-15,-2 1-31 0,-4 1-23 0,-2 3-13 16,-5 4 2-16,-1 2 0 0,-3 4 4 0,-5 4 2 16,0 2-3-16,-2 3-2 0,0 3-5 15,3 1-4-15,2 3-5 0,4 0-3 0,3-1-3 16,7 1-3-16,0-3 0 0,8 1-1 0,5-2 1 15,1-1 4-15,5 1 1 0,3-1 1 16,5-2 2-16,4-2 0 0,2-1 0 0,4-4 1 16,-2-2 1-16,3-2-1 0,-1-5 3 0,0 0-3 15,-3-2-1-15,0-2-1 0,-4 0-3 0,-1-1 0 16,0-1-1-16,-3 3-2 0,-4-2 0 16,-1 1-2-16,-4 1-2 0,-1 0-1 0,0 0-1 15,-1 1-6-15,0 1-7 0,0-1 3 0,-2 5-4 16,1 4 9-16,-5 3 6 0,0 3-2 15,-2 4 2-15,0 0 1 0,0 3-1 0,-3 3-1 16,0 0 4-16,-3 4-3 0,2 1-2 0,-5 5-12 0,0-1-41 16,0-1-48-16,-1-2-92 0,3-2-173 15,0-1-613-15,2-2-655 0</inkml:trace>
  <inkml:trace contextRef="#ctx0" brushRef="#br0" timeOffset="280229.697">27416 6442 1855 0,'0'0'399'15,"0"-1"-94"-15,0 0-103 0,-1 1-37 0,1 1-51 16,0 0-45-16,-1-1-37 0,1 3-17 0,-4 1 0 15,-1 6 1-15,-1-2 6 0,-3 5 2 16,2 0-7-16,-1 0-3 0,2 1-6 0,-1-1-4 16,0 1 4-16,2 2 1 0,-1 0-2 0,4-4 2 15,-1 3 0-15,2-4-5 0,2 1 1 0,0-3 1 16,2 0-1-16,1-2 3 0,1-2 3 16,-2-3 2-16,1-1 7 0,2-1 1 0,1-1 2 15,1-1-3-15,1-1-3 0,5-4-7 0,-3-1-2 16,1 3-1-16,0-1-4 0,-6 1 3 15,0 3 0-15,-2-1-1 0,-4 0 3 0,0 3-4 0,0 0-4 16,0 1-1-16,-1 2-12 0,-1-1 0 16,0 2 2-16,-3 3 3 0,-1 2 4 0,-5 7 5 15,0 0-2-15,0 3-4 0,-1 1-6 0,-3 2-25 16,2-2-31-16,0 0-51 0,-1-3-66 0,0-4-137 16,4-1-454-16,0-2-852 0</inkml:trace>
  <inkml:trace contextRef="#ctx0" brushRef="#br0" timeOffset="280593.3959">26784 5542 1194 0,'0'-7'371'0,"-3"-3"-25"0,3 0-31 15,1 5-101-15,2 4-92 0,3 1-38 0,4 1-27 16,4 4-10-16,1 1-2 0,6 8-10 16,3 1-4-16,1 6-4 0,1 3-3 0,0 4 0 15,-1 1-6-15,-4 1-2 0,-2 5 0 0,-7 2-3 16,-3 0 3-16,-4 1 3 0,-4 3 2 0,-2 0 1 15,-5 4 3-15,-4-2 1 0,-8 1-1 0,-3-3 2 16,-3 0-7-16,-3 0-5 0,-5 0-4 16,-6 1-9-16,2-2 0 0,-4-3-4 0,0-2-10 15,1-3-19-15,-1-2-42 0,2 1-63 0,2-2-115 16,4-2-275-16,2-3-514 0,4-1-118 0</inkml:trace>
  <inkml:trace contextRef="#ctx0" brushRef="#br0" timeOffset="280897.1978">26500 6738 1359 0,'-4'-11'340'0,"-2"-3"-35"15,1-2-25-15,1 4-30 0,2 3-38 0,2 3-52 16,0-2-35-16,0 3-31 0,2 2-23 16,1-1-22-16,0 3-20 0,1 1-10 0,4 3-9 15,3 1-4-15,-1 3 2 0,5 7 1 0,0 4 0 16,1 5-1-16,-2 4 2 0,2-1 0 0,-5 4-1 16,-1-2 5-16,-5 4-2 0,-1 2 0 0,-8 0 1 15,-1 3-2-15,-5-1 2 0,-5 1-4 16,-4-1-3-16,-4 1-19 0,-11-1-42 0,-9-1-90 15,-8-4-385-15,-7 3-1199 0</inkml:trace>
  <inkml:trace contextRef="#ctx0" brushRef="#br0" timeOffset="285625.8435">17264 5092 1 0,'0'-3'433'15,"0"-4"22"-15,0 2-85 0,1-2-24 0,1 3-44 16,0 0-53-16,0-1-48 0,1 3-42 0,0-1-33 15,-2 1-29-15,1 0-23 0,-2 1-19 0,1 1-17 16,-1-2-14-16,0 3-12 0,0-1-12 0,0 1-8 16,0 0-7-16,0 1 2 0,0 0 3 15,0 0 5-15,1 1 7 0,4 1 0 0,-3 2 0 16,0 0 0-16,5 0 2 0,-3 1 1 0,3 2 1 16,2 3 0-16,1-1-1 0,0 2 0 15,1 0 2-15,1 0-2 0,-2 0 0 0,0 1-1 16,0 0-1-16,-2-3-1 0,1 1 2 0,-4-4-1 15,4-1 0-15,-4 1 1 0,1-2-2 0,-2-2 1 16,2 0-1-16,-3-1 0 0,2 1 1 16,-3-1-2-16,0 0-1 0,2 0-1 0,-2-1-1 15,0 1 1-15,-1 0-1 0,4 0-2 0,-3 2-3 16,0-2-4-16,-1 0-7 0,3 0-11 16,-2 0-15-16,0-1-33 0,-1 1-43 0,-1 0-74 0,1 0-112 15,-1 0-243-15,0 1-340 0,-1-3 161 0</inkml:trace>
  <inkml:trace contextRef="#ctx0" brushRef="#br0" timeOffset="285860.2846">17525 5013 691 0,'0'-4'499'0,"-2"-1"-66"0,0 1-127 0,-1 2-57 15,0 3-88-15,3 0-92 0,-2 2-44 0,-6 2-26 16,3 1-4-16,-7 4 4 0,-2 2-2 16,3 0 4-16,-1 3 0 0,-2 0-1 0,1 1 0 15,2 3-5-15,1 0-8 0,-2 2-21 0,1 0-51 16,2 0-97-16,0-3-125 0,-1-1-257 0,1 0-237 16,3-3 368-16</inkml:trace>
  <inkml:trace contextRef="#ctx0" brushRef="#br0" timeOffset="286042.0811">17138 5214 705 0,'2'-1'446'0,"0"-3"-110"15,3 0-159-15,2 1-38 0,1-2-9 16,5-1 4-16,1 2-35 0,3-1-39 0,3 2-38 15,5 0-21-15,5 1-17 0,3-1-38 0,3 3-162 16,4 0-562-16,-1 2-406 0</inkml:trace>
  <inkml:trace contextRef="#ctx0" brushRef="#br0" timeOffset="296394.5939">8685 5847 1 0,'-2'0'0'16,"-5"-2"133"-16,4-1 315 0,-2 2-24 15,0-1-61-15,3-1-59 0,0 1-52 0,0-1-51 16,0 2-42-16,2 0-33 0,0 0-24 0,0 1-19 15,2-1-13-15,-2 1-10 0,2-2-11 16,-1 4-6-16,-1-2-10 0,1 0-8 0,0 0-3 16,-1-2-1-16,1 2-2 0,-1 0-4 0,2 0-1 15,5 0-6-15,1 0 3 0,-3 2 1 0,5-2-2 16,3 1 2-16,2 0-1 0,2 0 0 16,3 0 2-16,3 0 2 0,5 2-1 0,-1 0 0 15,4-1 0-15,5-1-4 0,0 0 1 0,4 0 0 16,0-1-4-16,0 0 5 0,-1-1-5 0,0 1 0 15,-3-1 0-15,-1 0-1 0,-3 1-2 0,0-1 1 16,-3-2-1-16,-1 3-2 0,-5-2 1 0,-3 0 1 16,-3 1-1-16,-4 0 4 15,-3 0-2-15,-2 1-1 0,-5 0 2 0,-1-1-3 0,0 1 3 16,-2 0 2-16,-2 0-1 0,2 0-4 16,0 0 1-16,-1 0 0 0,0 0-2 0,1 0 0 15,0 0-12-15,-1 0-18 0,-1 1-18 0,-5-1-41 16,0 2-63-16,-3 1-122 0,-3 1-305 0,-2 0-490 15,-3 1 29-15</inkml:trace>
  <inkml:trace contextRef="#ctx0" brushRef="#br0" timeOffset="296723.2006">8895 5893 1753 0,'-1'-2'327'0,"0"-1"-53"0,-1 0-72 16,4 3-30-16,-2 0-31 0,0 0-41 0,0 1-47 0,0 1-30 16,0-1-21-16,0 0-16 0,0 1-12 15,1 0 6-15,-1 6 14 0,1 5 15 16,-1 6 21-16,1 3-1 0,0 1-6 0,-1 0-1 0,0-1-7 16,0 3 1-16,0-2 4 0,0 5 0 15,0-1 0-15,-1 0-1 0,0 2-1 0,0-1-6 16,0 0 1-16,-1 0-3 0,-1-3-1 15,2 0 3-15,1-2-3 0,-1-3 3 0,-1-1-2 16,1-1-4-16,0-3 3 0,-1-2-4 0,0 1 1 16,2-4 1-16,0 2-1 0,0-2 0 0,2-1-2 15,-2-1 1-15,2-2-3 0,-1 0-3 0,0 1-11 16,2 1-36-16,-3-1-61 0,1 0-113 0,4 0-304 16,-3-2-1049-16</inkml:trace>
  <inkml:trace contextRef="#ctx0" brushRef="#br0" timeOffset="297654.9206">9293 6199 1947 0,'1'0'302'0,"-1"-1"-131"0,0 1-112 16,1 1-46-16,1 0-4 0,-2 2 8 0,0 1 7 15,2 4 12-15,-1 3 13 0,0 1 1 0,1 4 0 16,-2 4-1-16,2-1-2 0,0 3-6 0,0-4-3 16,-1 1-2-16,0 1-3 0,-1-1-5 15,-1 2-7-15,0-1-7 0,-1-2 1 16,0 0 1-16,0-1-2 0,2-2-3 0,-2-1-2 0,-2-5-3 16,1 3 1-16,2-5 5 0,-1-1 0 0,1-1 1 15,1-2-1-15,-1-2 2 0,-1-1 7 16,2 0 7-16,-3-1 9 0,3 1 5 0,0-2 1 15,0 1-9-15,-2-4-12 0,1 0-7 0,-2-2-8 16,-2-2-2-16,0-2 0 0,0-2-4 16,1-2 0-16,-2-3 0 0,5 0 1 0,-2-1-1 15,0 1-2-15,1-2-2 0,1 3 0 0,2-4-1 16,3 3 1-16,-1-4 2 0,0 2-3 0,6 1 2 16,-2 0-2-16,4 2-2 0,1-4 3 15,-1 4-3-15,6 1 3 0,-4 2-2 0,4 1-2 16,-2 2 1-16,3 0 1 0,-1 3 0 0,-3 2-2 15,2 1 2-15,-2 2-4 0,-3 2-2 0,-2 1 2 16,1 1-4-16,-1 2 2 0,-1 2 0 0,-3 3-2 16,4-2 4-16,-5 5 3 0,1-1 3 15,-2 2 2-15,2 0-1 0,-4 3 0 0,-1-1 0 16,-1 0 3-16,-2-2 0 0,-1 5-1 0,0-2 2 16,-3 0-4-16,-2-2 3 0,-1 1 0 0,0-4 1 15,0 1 2-15,0 0-1 0,1-3-1 16,0 0-1-16,2-3 2 0,1 0-1 15,3-3 0-15,0 0 0 0,1 0 0 0,1-2-1 0,2 0 3 16,-1 0 1-16,2-2 2 0,0 2 3 0,-1-1-3 16,2 0-3-16,1-1-4 0,3-2-3 15,6 1-1-15,-3 0 1 0,4 3-2 16,-2-1 0-16,-1 2 1 0,3-1-1 0,0 2 1 0,-1 0 1 16,1 1-2-16,0 2 2 0,-2 2-3 0,-1 1 5 15,0-1 1-15,1 1 0 0,-4 2 1 16,1 0-3-16,-2 2 1 0,-2 1-1 0,1 1 2 15,-4-1 0-15,2 3-2 0,-4 0 2 0,-3-2 0 16,1 1 2-16,-5 1 0 0,3-3 3 0,-5-1-1 16,-1-1 0-16,-2-3 0 0,-2 2 1 15,1-5 0-15,-1 1 2 0,-3 1-1 0,0-2 1 16,0 0-4-16,-3-3 2 0,-1 1 0 0,-2-2 1 16,1 0 7-16,6-1-7 0,-1-1-1 0,5 0 1 15,1 0-2-15,2-2 6 0,-1 1 1 0,1-3 1 16,3 1-3-16,1-2-1 0,0 3-1 15,2-2 0-15,0 2 5 0,-3 0-7 0,4-1-1 16,0 3 0-16,0-3-6 0,-2 2 6 0,3 0 0 16,0 1 0-16,1 0 0 0,0 1-1 15,0 0 1-15,0-1-1 0,0 1 2 0,0 0-2 16,0 0-3-16,1 0 0 0,-1 0-6 0,0 0 6 16,0 0 0-16,0 0 0 0,1 0 2 0,-1 0-4 15,0 0 0-15,0 0-4 0,2-2-1 16,-2 2-14-16,2-1-23 0,0-1-31 0,1-1-60 15,4 1-107-15,-3-1-353 0,5-1-1033 0</inkml:trace>
  <inkml:trace contextRef="#ctx0" brushRef="#br0" timeOffset="298198.0517">10023 6242 1 0,'-2'-4'213'0,"1"1"207"0,-2 0-48 16,1-1-36-16,2 3-27 0,-1-1-47 0,1 0-46 15,0 2-52-15,0-1-40 0,0 1-28 0,0 0-17 16,0 1-4-16,0-1-1 0,0 0-2 0,0 2-13 16,0-2-6-16,0 0-9 0,0 0-5 15,0 0 0-15,0 0-3 0,0 1 0 0,1-1-3 16,-1 0 0-16,2 0-7 0,-2 0-5 0,1 0-3 16,-1 0-5-16,2 0 5 0,-2 0 0 0,1 0 1 15,0 0 3-15,0 0-8 0,2 0-1 0,5 0-2 16,1 0-2-16,4 0-2 0,-1 0-3 15,4 1-2-15,0-1-3 0,0 0 3 16,1 0 4-16,-4 0 1 0,5 0 2 0,-5 0-4 0,1 0-3 16,1 0-2-16,-3 0 0 0,-2-1 2 0,0 1 2 15,1-1-1-15,-2-1-1 0,-1 1 4 0,-2 0-1 16,-1 0 1-16,-3-1 7 0,1 2-8 16,-2 0 3-16,-1 0-2 0,0 0-3 0,0 0 3 15,0 0-3-15,0 0 0 0,-1 0-4 0,1 0 1 16,0 0-1-16,0 0 0 0,-1 0 5 15,1 0-6-15,0 0-1 0,-2 0-2 0,2 0-9 16,0 0-3-16,0 0-14 0,0 0-18 0,0 2-12 16,0 1-38-16,-2 2-58 0,-2 1-106 0,-1 2-235 15,-1 0-490-15,-2 1-330 0</inkml:trace>
  <inkml:trace contextRef="#ctx0" brushRef="#br0" timeOffset="298590.5823">9947 6465 758 0,'0'0'578'0,"-1"0"-234"0,-1 0-101 16,4 0-3-16,-2 1 2 0,1-1-34 0,-1 0-60 15,3 0-49-15,-2 1-34 0,0-1-21 0,0 0-16 16,-1 0-5-16,0 0-1 0,0 1 0 0,0-1 6 15,3 0 6-15,2 2 3 0,2-4-3 16,2 2-3-16,3 2-9 0,3-2-5 0,-2 0-1 16,5 0-6-16,0-2-3 0,2 2 0 0,3-1-3 15,1 1 0-15,-1-1-1 0,1 0 2 16,-1-1-4-16,3 0 3 0,-4 1-1 0,2-2-1 16,-3 2 2-16,1-2-2 0,-8 2 0 0,4-2 0 15,-7 2-1-15,-2 0 1 0,0 0 0 0,-5 0 2 16,-1-1 2-16,0 2 2 0,-3 0 2 0,-2 0-1 15,2 0 0-15,-1 0-3 0,-2 0 0 16,3 0-2-16,0 0-3 0,0 0 3 0,0 0-1 16,0 0 0-16,-1 0-5 0,1-1-1 0,0 1-11 15,-1 0-17-15,1 0-39 0,-1-1-80 16,0 0-162-16,-1 1-532 0,-3-1-819 0</inkml:trace>
  <inkml:trace contextRef="#ctx0" brushRef="#br0" timeOffset="300710.4525">10094 5975 1 0,'-4'-3'0'15,"-1"-1"0"-15,-1-1 83 0,0 2 249 0,2-1-34 16,0 0-40-16,2 1-40 0,0-1-15 0,-3 1-31 16,3 0-17-16,0 2 1 0,0-1-3 15,0 0-3-15,0 0-14 0,1-1-17 16,1 2-20-16,0 1-13 0,0 0-9 0,0 0-16 0,0 1-13 15,0-1-15-15,0 0-11 0,0 1-10 16,0-1-5-16,0 0-4 0,0 2-1 0,0 0 4 16,0-2-5-16,0 1 1 0,0-1 0 0,0 0-6 15,0 0 7-15,0 0 0 0,0 0 2 16,0 0 5-16,1 0-6 0,-1 1 1 0,2-1-1 16,-2 0-4-16,2 0 3 0,-2 0 0 0,1 2 4 15,1-2 10-15,1 4 14 0,0-1 9 0,3 1 6 16,1 3-1-16,2-1-9 0,2 2-2 0,0-3-3 15,2 3-6-15,3-2 0 0,-2-2-3 16,4 2-3-16,-1 1-7 0,0 0-1 0,4-2-2 16,1 4-2-16,-1-2 7 0,2 1-9 0,0 0 1 15,-2 2-1-15,2 0-7 0,1-2 7 16,-2 2 0-16,0-2 1 0,0 2-1 0,5-1-1 16,-3-1 1-16,4 0 0 0,-4 0 5 0,2 2-7 15,-1-2 0-15,0 0 0 0,-1 1-4 16,1-2 6-16,-3 1-3 0,1 0 2 0,-3-2-1 0,0-2-1 15,-3 0 2-15,-1 1-1 0,0-1 5 0,-3-2-3 16,-2 2-1-16,1-3 1 0,-5 0-8 16,-1 0 5-16,-2-1 0 0,-3 0-1 0,-1 0 5 15,0 0-3-15,0 0 0 0,0 0 2 0,0 0 3 16,0 0-3-16,0 0 1 0,0 0-1 0,0 0-4 16,-1 0 4-16,1 0 0 0,0 0-1 15,0 0 5-15,-2 0-4 0,2 0-1 0,0-1-1 16,-1 2-1-16,1-1-2 0,0 0 0 15,-1 0 0-15,1 0-5 0,0 0 4 0,-2 0-3 16,1 0-1-16,1 0 4 0,-1 0-8 0,1 0-2 16,0 2 1-16,-5 0 1 0,-4 0 4 0,-3 2 5 15,-2 3 0-15,0-3-4 0,1 3 4 0,-2-1-1 16,0 2 1-16,-2 0 6 0,-3 1-7 16,-2 1 1-16,-1 1 0 0,-3 2-3 0,-4-1 4 15,3 1-1-15,-4-3-2 0,1 0 2 0,-1-2-1 16,4 3 1-16,-2-2 1 0,1 0 1 0,3 2-2 15,-3-4-1-15,0 4 0 0,3-3-1 0,-3 1 3 16,2 1 0-16,0-3 0 0,-1 0-1 16,6 3 0-16,0-4 0 0,1 3-1 0,-2 1 5 15,1-2-5-15,-1 2 0 0,1-1 3 0,-1 2-6 16,4-1 4-16,-3 0 1 0,4 0-2 16,-2-1 1-16,1-1 0 0,4 1-1 15,2-2 1-15,-1 1 1 0,3-1 0 0,3-1-1 0,0-1 1 16,0-3-3-16,2 1 4 0,0-1-2 0,2 2 0 15,1-2 2-15,0-2-1 0,-1 1 1 0,0-1-1 16,3 2 2-16,-1-2-2 0,-1 1 0 16,2-1 2-16,0-1-4 0,0 2 3 0,2-1 0 15,-2 0-2-15,0 0 2 0,0-1 0 0,-2 2-1 16,2-2 3-16,2 1 1 0,-2 0-2 16,1 0 3-16,-1 0-1 0,0 0-2 0,0 0 1 15,0 0 0-15,0 0 0 0,0 0 0 0,0-2-3 0,0 2 0 16,0 0-1-16,0 0 1 0,0 0-2 15,0 0 2-15,0 0-1 0,1-1-1 0,-1 2 2 16,0-1-3-16,0 0-1 0,0 0-2 0,2-1-5 16,-2 1-7-16,1-1-11 0,1 1-11 15,1 0-21-15,2 0-28 0,4 0-51 0,0-1-114 16,2 0-310-16,2-2-828 0</inkml:trace>
  <inkml:trace contextRef="#ctx0" brushRef="#br0" timeOffset="301558.3522">11070 6427 1 0,'-1'1'88'0,"-3"-2"274"0,0 1-129 15,2 0-3-15,-3 1 12 0,-1 0-7 16,-2 2-39-16,2-1-47 0,1-1-38 15,-2 2-29-15,1 0-20 0,-4 1-10 0,3-1-1 0,-2 1 2 16,1 0 1-16,-2 1 1 0,0-1-4 16,0-1-4-16,0 3-1 0,0 0-6 0,1-1 3 15,-2 0-2-15,1 0-1 0,2 0 1 0,-4 2-4 16,0-1-2-16,0-2-3 0,1 1 0 0,-2 2-4 16,-1-1-4-16,1 1-2 0,-2 3-7 15,0-3 0-15,0 1-2 0,-2 2-2 0,-1-1 2 16,-3 1-2-16,0 2 0 0,0 0 0 0,0-1 1 15,-1 1-1-15,0 1 0 0,-2-2 1 0,2 1-4 16,0-1 4-16,0-1-3 0,1 1-1 0,1 2 1 16,0-2-2-16,3 0-1 0,0-1 1 0,2-3-1 15,3 1-3-15,2-2 3 0,0 1 0 16,1-1-4-16,0-1 5 0,2-1 2 16,-1 0-2-16,0-1 5 0,1 0-1 0,1 2-2 0,0-2 2 15,-2 1-3-15,3-1 0 0,-3 1-1 0,1-1 1 16,1 1-4-16,-1-1 2 0,0 0 1 15,3 0-1-15,-3-1 3 0,0 2 0 0,0-2-1 16,0 0 1-16,1 0-2 0,0 0 0 0,-2-1 2 16,5 1-2-16,-4 0-1 0,4-1 5 15,0-1-3-15,-1 0 1 0,3-1 5 0,-1 1-5 16,-2 0-3-16,1 0 2 0,2 0-7 0,-1 0 3 16,0 0 0-16,0 0 0 0,-1 0-3 0,3 0 1 15,0 0 0-15,-1 0 0 0,0-2 5 16,0 2-5-16,1 0-1 0,-1 0 2 0,1 2-7 15,0-2 5-15,0 0 0 0,0-2-1 0,0 2 1 16,0 0 0-16,0 0 0 0,0 0 0 0,0 0 4 16,0 0-4-16,1 0 2 0,-1 0 1 15,0 0-5-15,0 0 7 0,0 0 1 0,0-2 0 16,0 2 4-16,0-1-1 0,0 1-2 0,1 0-2 16,-1-1 0-16,1 1-5 0,-1-1-1 0,1-1 1 15,-1 1-6-15,0 1 4 0,0-1-1 16,0 1-1-16,0-1 5 0,2 0-5 0,-2 0-2 15,1-1-1-15,1 1-5 0,-1-1-9 0,0 1-16 16,2-2-26-16,0 1-44 0,1-1-64 16,-1-1-119-16,4 1-351 0,2-1-928 0</inkml:trace>
  <inkml:trace contextRef="#ctx0" brushRef="#br0" timeOffset="302548.0881">10984 6050 1 0,'-2'0'264'0,"0"-3"208"0,2 2-91 0,-2 1-26 16,2-1-55-16,0 2-71 0,2-1-60 0,-2 1-47 15,0-1-26-15,3 2-19 0,-2-2-6 0,-1 0-8 16,2 1-11-16,-2-1-6 0,1 0-5 16,-1 0-5-16,1-1 0 0,1 1-1 0,2-2-4 15,1 2-5-15,4 0-2 0,0-1-4 0,0 1 1 16,1 0 1-16,5 1-2 0,1-2 4 0,1 1 1 16,5-1-3-16,1 0 2 0,0 1-5 15,6-1-4-15,-1 1-1 0,3-1-3 0,1 0-1 16,0 1-1-16,-1-2-2 0,1 2-4 0,-3 0 2 15,0-1 0-15,-1 1-1 0,-2 0 0 16,-5 0 0-16,0 0-1 0,-2-2 1 0,-1 2 2 16,-1 0-1-16,-5-1-1 0,-1 0 0 0,-2 1-3 15,-4-1 3-15,0 1 0 0,-3 0-2 16,0-2 5-16,-2 2-3 0,0 0 0 0,0 0-1 16,0 2-3-16,0-2 2 0,0 0-2 0,0 0 0 0,0 0-1 15,0 0 0-15,0 0 1 0,0 0-3 16,0-2 1-16,0 2-5 0,0 0-9 15,-2 0-19-15,2 2-47 0,-1-2-47 0,0 1-42 16,0 1-77-16,-2 0-138 0,-1 2-475 0,-3 1-468 16</inkml:trace>
  <inkml:trace contextRef="#ctx0" brushRef="#br0" timeOffset="302827.9423">11379 6086 1240 0,'4'0'461'0,"-4"2"-192"0,1-1-87 0,0 0-33 0,-1 0-25 15,0-1-49-15,0 1-38 0,-1 2-13 0,2 1 14 16,-1 2 17-16,1 1 17 0,1 3 4 16,-2 1-13-16,0 2-6 0,-2 0-8 0,1 2-4 15,-1 0-4-15,-3 2-8 0,1 2-4 0,-1 0-5 16,1 2-6-16,-2-1-2 0,1 1-3 0,-3-1-2 15,1 1 0-15,1-1-5 0,0 1 0 16,0-5-2-16,-1 2-3 0,1 2 3 0,0-2-1 16,1-1 0-16,2-1-9 0,0-1-11 0,-2-2-33 15,3-1-69-15,2 0-118 0,0-1-309 0,4 1-644 16</inkml:trace>
  <inkml:trace contextRef="#ctx0" brushRef="#br0" timeOffset="303457.6722">11719 6302 2029 0,'1'-2'308'0,"0"2"-123"15,-1-1-72-15,2 2-36 0,-2 1-9 0,0-1-31 16,0-1-22-16,0 3-10 0,-2 0-1 0,2 4 3 15,0 0 10-15,-2 8 4 0,-2-3 6 16,2 4 5-16,-2 1-4 0,-1 0 4 0,-1 1-4 16,0 2-4-16,-4 1 2 0,1 0-10 0,3-1-1 15,-2 1-2-15,0-1-7 0,1 0 5 0,-1-2-4 16,1-2-1-16,-1 2 3 0,3-4-3 16,0-5 1-16,1 1-1 0,-1-4 3 0,2-2-4 15,2 0-2-15,0-3 0 0,0 0-3 0,1-1 11 16,0 0 11-16,0-1 10 0,1 1 6 0,0-2-5 15,-1-1-13-15,1-5-11 0,1-2-4 0,-1 0-6 16,1-4 1-16,2 0-2 0,0-3-9 0,1-1 8 16,1-4-1-16,3 1 4 0,-3-1 2 15,3-1-4-15,-2-1-2 0,2-1 0 0,0 1 3 16,1 1-3-16,5 0 4 0,-3 3-2 0,3 0-3 16,0 1 5-16,-1 3 1 0,-2 1 1 15,4 1 1-15,-3 4-2 0,-2-1-1 0,3 1 0 16,-3 2 4-16,-1 2-2 0,1 0 1 0,-2 2-1 15,-4 3-4-15,1 0 3 0,-1 0-1 0,-1 2 0 16,-2 0 0-16,1 1-3 16,0 3 1-16,2 1-2 0,0 1 3 0,-1 3 0 0,0 1 2 15,-1 4-1-15,0 3 0 0,-2-1 2 0,1 0 0 16,-4 2-1-16,1 1 3 0,-2-1-3 16,0 2 1-16,-1-3-1 0,0 1-1 0,2 0 2 15,-2 0-1-15,0-4 1 0,3 0-3 0,-1-2 2 16,2-3 1-16,0-2-2 0,0 3 6 0,0-3-5 15,1-1-1-15,0 0 0 0,2-1-5 0,-2-1 4 16,0 0-2-16,0 1-2 0,2-3-6 0,-1 2-14 16,1-1-25-16,0-3-35 0,-1 3-47 15,-2-3-76-15,0 0-121 0,1 0-282 0,0 2-372 16,0-3 64-16</inkml:trace>
  <inkml:trace contextRef="#ctx0" brushRef="#br0" timeOffset="304175.9822">11690 6488 1 0,'0'0'0'0,"0"-2"311"0,0 1 135 0,-1 0-74 15,1 0-77-15,0-1-55 0,0 1-47 16,0 1-51-16,0 0-24 0,0 0-22 0,0 1-18 16,0-1-19-16,1 0-18 0,-1 0-16 0,0 2-13 15,2-2-4-15,-2 0-1 0,1 0 4 16,-1 0 15-16,0 0 9 0,0 0 8 0,0 0 4 15,1 0-2-15,-1 1-5 0,0-1-1 0,0 0-3 16,1-1-5-16,-1 1-2 0,0 0-4 0,0 0-3 16,0 0-2-16,2 0-2 0,-2 0 0 15,0 0-5-15,2 1 3 0,1-2-3 0,3 1-3 16,1-2-1-16,2 1-7 0,1-1 1 0,-1 1 0 16,1 1 0-16,-2-2 4 0,4 0-1 15,-1 1-3-15,-1 0 0 0,0 0-1 0,3-2 0 16,-3 2 0-16,2 0 1 0,-1-1-2 0,1 0 2 15,-1 1 0-15,-2 0-2 0,0-2 2 0,0 1-1 16,-2 1-2-16,1 0 2 0,-5 1-1 16,1 0-2-16,-1 0 2 0,-2 0 0 0,0-2-1 0,0 2 2 15,1 0 1-15,-2 0 0 0,0 0 3 16,0 0 0-16,-2 0 0 0,2 0 1 0,0 0 0 16,0 0 2-16,0 0 1 0,0 0-2 15,2-1-1-15,-2 1 0 0,0 0-2 0,0 0 0 16,0 0 0-16,0 0-3 0,2 0 0 0,2-1-2 15,1 0 0-15,0 1-2 0,-3-1 2 0,1 0 1 16,-1-1-1-16,-1 2 2 0,1-1-1 0,0 1-1 16,-1 1 1-16,1-2-2 0,-2 1-1 15,1 0 0-15,-1 0 0 0,0 0 0 0,0 0 1 16,0 0 0-16,0 0 0 0,0 0 1 0,0 0 0 16,-1 0 1-16,1 1 1 0,0-2-2 0,-2 1 0 15,2 0-1-15,0 0 1 0,0 0-1 16,0 0-1-16,-1 0-3 0,1 0-5 0,0 0 0 15,-1 0-7-15,1-1-7 0,-1 1-11 0,-1 0-22 16,0 1-30-16,-2 0-82 0,-1 2-229 0,-2 0-585 16,-2 1-357-16</inkml:trace>
  <inkml:trace contextRef="#ctx0" brushRef="#br0" timeOffset="305510.5166">13887 5293 1 0,'-3'-2'0'0,"-4"-4"0"16,-1 2 361-16,4-1 10 0,-2 2-58 0,4 0-39 16,-1 1-23-16,-2 0-29 0,3 1-27 0,2-1-31 15,0 2-38-15,-1 0-27 0,2 0-28 0,-1 0-20 16,0 0-17-16,0 0-13 0,0 0-10 16,1 2-10-16,0-2 3 0,-1 0-7 0,3 0 15 15,0 1 18-15,1 1 11 0,4 0 17 0,3 1-3 16,6-2-8-16,0 0-5 0,1 0-10 15,5 0-7-15,2-1-4 0,-2 0-2 16,5 0-7-16,-5 0-4 0,4 0-1 0,-4 1-8 0,-2-1 5 16,-1 1-1-16,-1-1-1 0,-7 2 5 15,4-1-5-15,-7-1-1 0,-4 0 1 0,1 2-2 16,-4-2-2-16,-2 0-5 0,0 0-11 0,0 0-22 16,0 1-13-16,-2 0-10 0,-2 2-13 0,0-1-17 15,-1 0-53-15,0 2-99 0,-3-1-163 0,-2 0-298 16,2 0-188-16,0-2 650 0</inkml:trace>
  <inkml:trace contextRef="#ctx0" brushRef="#br0" timeOffset="305720.1216">14049 5296 1 0,'0'0'302'0,"0"0"245"0,0 0-179 16,0 2-156-16,0-1-131 0,0 2-51 0,0 0-2 15,-1 2 23-15,-1 3 40 0,-2 1 7 0,2 3 5 16,-3 1-3-16,0 2-10 0,1 2-13 0,-3 1-15 15,2 1-11-15,-2 2-12 0,-1 2-2 16,-2 0-7-16,2 0-5 0,3 0 3 0,-4-2-6 16,0 2 1-16,1-4-5 0,4 0-10 0,-2-3-10 15,3 0-20-15,-4-3-34 0,3-1-70 0,0-1-138 16,0-3-230-16,4 0-321 0,-1-4 73 16</inkml:trace>
  <inkml:trace contextRef="#ctx0" brushRef="#br0" timeOffset="306178.6258">14273 5437 1137 0,'0'0'368'0,"3"0"-81"0,1-1-156 0,-4 2-63 16,0 0-42-16,0 3-17 0,-2 1 2 15,0 3 16-15,-1 5 12 0,0 3 3 16,-4 0 12-16,2 4 5 0,-2 1 1 0,-3 1-5 0,0-1-14 15,-1 0-13-15,0-3-8 0,1 0-1 16,2-2 0-16,-2-3 1 0,3-3 4 0,4-2-2 16,1-4 1-16,1-1 3 0,-1 0 7 0,2-3 19 15,0 0 24-15,0 0 18 0,0-4-10 0,2-1-22 16,-2-2-31-16,1-2-27 0,1-2-2 16,0-2-3-16,4-1 1 0,0-1-1 0,1-1-3 15,2-2 2-15,-1-3 1 0,3-1 1 0,1-1 1 16,-1-1 1-16,2 1-3 0,3 2 1 15,-2 4 1-15,1-1 1 0,0 3 2 0,-1 3 3 0,-1 0-1 16,-2 5 6-16,-1 1 4 0,-2 2 1 16,-3 0-1-16,1 2-7 0,-3 2-8 0,2 3-5 15,0 3-2-15,3 0 2 0,-4 2 2 0,3 6 2 16,1 1-2-16,-2 2 3 0,1 0 1 0,0 1-1 16,-4 0 1-16,4-2-1 0,-4 1-2 15,2-2 1-15,0 2 0 0,-3-2-1 0,4 0 2 16,-4 1-1-16,3-4-2 0,-2 0-1 0,-1 1-6 15,-1-2-16-15,0 1-34 0,-1-1-45 0,0 0-65 16,-1-2-94-16,-1 0-187 0,-2 0-405 16,-2-3-330-16</inkml:trace>
  <inkml:trace contextRef="#ctx0" brushRef="#br0" timeOffset="306371.1618">14232 5628 488 0,'-1'-1'622'0,"1"0"-96"16,-1 0-158-16,3-1-70 0,-2 2-91 16,3-3-71-16,1 0-42 0,-1 1-35 0,1-1-29 15,3 0-15-15,1 0-7 0,3 1-5 0,1 0-1 16,2 0-2-16,6 2 0 0,1 0-1 16,3 0-5-16,-1 0-16 0,5 2-54 0,-2-1-138 15,0 0-336-15,3 0-999 0</inkml:trace>
  <inkml:trace contextRef="#ctx0" brushRef="#br0" timeOffset="308626.5879">10237 7368 1 0,'-2'0'320'15,"0"-1"117"-15,0-1-32 0,1 1-33 16,1 1-73-16,3 0-76 0,-2-1-71 0,1 0-55 16,0 0-32-16,2-2-19 0,2 2-10 0,0 0 1 15,1 1 4-15,4-2 4 0,2 1 3 16,5 0-2-16,2 1 0 0,4-3-4 0,-1 2-7 16,0 0-1-16,2 0-3 0,-2-2-4 0,2 2-2 15,0-1-4-15,0 0-2 0,1-2-4 0,-2 1 0 16,2 0-4-16,-4 1-1 0,2 0-2 15,-2-1-3-15,0 0 2 0,-3 1-2 0,-1 0 1 16,-2-2 0-16,-3 2-2 0,-1 1 0 0,-2-2-1 16,-3 3-1-16,-2-1 1 0,-2 1 0 0,-2-1 1 15,-1 1-1-15,0 0 3 0,0 0 1 0,-1-1-3 16,1 2-1-16,0-2-8 0,-1 1-14 16,-1 0-23-16,-3 0-36 0,1 0-47 0,-4 0-79 15,-3 0-136-15,-3 0-288 0,-1 1-334 0,-4-2 282 16</inkml:trace>
  <inkml:trace contextRef="#ctx0" brushRef="#br0" timeOffset="308874.2161">10495 7126 939 0,'1'-1'512'0,"1"-2"-141"0,0-1-108 0,0 4-44 15,-2 0-43-15,2 0-56 0,-1 0-51 16,0 0-34-16,2 6-11 0,0-2 4 0,1 4 11 15,2 3 4-15,-1 0-1 0,0 5 0 16,-1 0-4-16,0 3-4 0,-1 3-6 0,0 1-4 16,-3 0-5-16,0 2-3 0,-1 1-3 0,-2 2 0 15,-3 2-2-15,1 1 0 0,-1 0-4 0,0 4-3 16,-2-4-3-16,3-4-8 0,3-5-9 16,2-7-20-16,2-4-46 0,0 1-68 0,0-5-141 15,2 0-480-15,4-2-814 0</inkml:trace>
  <inkml:trace contextRef="#ctx0" brushRef="#br0" timeOffset="309535.6665">11369 6964 1 0,'3'-3'0'0,"0"-1"0"0,0-3 0 16,2 2 0-16,-4 1 0 0,1 1 0 0,1 1 0 0,-2 0 0 16,1-2 0-16,-2 3 0 0,0 0 0 0,0 0 0 15,0 1 0-15,0 0 175 0,-2-2 41 0,1 2-7 16,0 0-8-16,-1-1-3 0,2 1-11 15,-1 0-13-15,1 0-15 0,0 0-26 0,0 0-22 16,0 1-14-16,-1-1-12 0,1 2-5 0,0-2-2 16,0 0-5-16,0 0-4 0,0 0-7 15,-1 0-8-15,0 0-3 0,-3 0 2 0,3 0 0 16,1 0 2-16,-2-2-3 0,2 2-3 0,-1 0-2 16,1 0-1-16,0 0-4 0,-1-1-4 15,1 1-3-15,-1-1-6 0,1 1-4 0,-1 0-4 16,1-1-8-16,0 1-3 0,0 0-4 0,0 0-3 15,0 0-1-15,0 0-1 0,-2 1-2 0,2-1-1 16,0 0 0-16,0 0-1 0,0 0 1 16,0 0-1-16,0 0-3 0,0 0 1 0,0 0-1 15,0 0 1-15,0 1 5 0,0-1 2 0,0 0 2 16,0 0 2-16,2-1 3 0,-2 1 0 0,0 0 2 16,0 0 3-16,0 0-3 0,0 0 1 0,0 0-1 15,0 0-2-15,0 1 2 0,0-1-2 0,-2 0-1 16,2 0-2-16,0-1-2 0,0 1-2 15,0 0 1-15,0 0-2 0,0 0-2 16,0 0 0-16,0 0-1 0,0 0 0 0,0 1 1 0,0-1 0 16,0 0 0-16,0 0 0 0,0 0 0 15,0 0-1-15,0 0 0 0,0 0 0 0,0 3 0 16,-1-2 3-16,0 1 0 0,-2 2 1 0,1-2 0 16,-1 0-1-16,1 0 0 0,0 2 0 0,-1-2-1 15,-1 3-2-15,0 2 2 0,1-2-3 16,-1 3-4-16,1-1-10 0,-2 1-35 0,0 2-67 15,-2 1-124-15,0 0-311 0,-1 2-607 0</inkml:trace>
  <inkml:trace contextRef="#ctx0" brushRef="#br0" timeOffset="310096.3751">11196 7142 69 0,'1'-3'609'0,"-2"-2"-169"0,1-1-83 16,0 2-61-16,1-2-58 0,-1 3-49 15,2 0-37-15,-2 0-38 0,1 1-22 0,0 1-14 16,-1 1-8-16,0-2-5 0,1 4-8 0,-1-2-10 16,0 0-10-16,0 0-7 0,-1 0-14 15,1 0-7-15,0 0-6 0,0 3-8 0,-1-1 6 16,1 2 3-16,-1 3 4 0,-2 0 4 0,1 3 3 15,-2 2 3-15,-1-3 3 0,2 5 3 0,0 0-2 16,-3 2 0-16,3 1 0 0,-2 2-3 16,0 0 1-16,0 1-2 0,1 1-2 0,-1 1 0 0,1-2-3 15,1 2-2-15,-1-4 0 0,0 2-1 16,2-1-2-16,-1-1 0 0,2-1 1 0,-1 1-6 16,2-2 3-16,-2 0-1 0,1-2-2 15,0-3 6-15,0-1-5 0,-1-1 0 0,2-3-1 0,0 1-1 16,0-3 0-16,0-1 1 0,0-1 1 15,0 0-3-15,0 0 0 0,0-1 1 0,0-1-2 16,0 0 4-16,0-1-1 0,0 1-3 0,0 0 2 16,0 1-4-16,0-1-2 0,0-1-3 0,0 1-8 15,0-2-14-15,0 2-22 0,0-2-31 16,0 2-53-16,-1-1-70 0,1-1-151 0,0 1-402 16,1-2-796-16</inkml:trace>
  <inkml:trace contextRef="#ctx0" brushRef="#br0" timeOffset="310943.7302">11511 7128 1 0,'0'-2'168'0,"0"1"237"0,-1-2-54 0,1-1-24 15,1 3-34-15,-1-2-44 0,0 2-56 16,1 0-46-16,-1 2-30 0,0-1-22 0,0 0-16 16,-1 0-16-16,1 0-20 0,-1 1-11 0,1-1-13 15,0 1-5-15,0-1 1 0,-3 0-2 0,0 3 0 16,-2-3 5-16,1 6-1 0,-1-5 2 15,4 0 1-15,-2 0-2 0,2-1 0 0,0 0 4 16,1 0 4-16,0 0 3 0,0-1 5 0,0 1-1 16,0 0 1-16,0 0-1 0,1 1-3 15,-1-2-2-15,0 0-8 0,1 0-7 0,-1-5-3 16,0 5-6-16,1-3 1 0,1 0-1 0,-2 1 2 16,1-1-3-16,3-2 0 0,-1 0-2 0,0 2-3 15,4-1 0-15,2-1 0 0,0-1 0 0,2-1 0 16,1 2 0-16,2-1 2 0,0 1-1 0,0 3 3 15,2-1-1-15,-4 2 1 0,2-1 0 16,0 3-7-16,-2 2 1 0,0 0-1 0,0 1-1 16,0 2 6-16,1 5-1 0,-3 0 0 0,2 4 0 15,-2 1 0-15,-1 1 1 0,-2 3 4 0,-1-1 0 16,-2 4 1-16,-1 2-2 0,-3 1 0 16,-4 4 2-16,-1-1 0 0,-3 3 2 15,-4 0 0-15,-4 1-1 0,0-1 0 0,-1-3 3 0,-3-3-1 16,2-2 3-16,2-4 1 0,-1-2-3 15,4-4 0-15,-3-2 0 0,4-4 1 16,2-2 1-16,-2-2 1 0,3 0 1 0,2 0-3 0,-2-3 1 16,3 0 1-16,0-3-2 0,-2 0 2 0,3 1-7 15,-2-3-1-15,3 1-3 0,-1-2 0 16,2-2-1-16,0 1 1 0,-1-2-1 0,3 0-3 16,1 1 1-16,0-3-1 0,2 1 0 0,2 1 3 15,0 1-4-15,1 0-1 0,0 3 0 16,2-1-3-16,-2 2 4 0,3 1 0 0,-1 2 1 0,2 1-1 15,-2 0-1-15,3 3 1 0,4 2 1 16,-2 1 5-16,0 2-3 0,2 2 1 0,-1 2-3 16,1 1-3-16,-3 0 6 0,-1 3 0 0,1-1 1 15,-2 1 2-15,1 0-3 0,1-2 0 0,-2 0-1 16,1-3 2-16,-2-1 1 0,3-2-1 16,-2-1-1-16,-1-1-1 0,0-3 4 0,-1-1 0 15,1 1 2-15,-1-2 1 0,-1-1-3 0,0 0-1 16,-1 0 0-16,3-3 0 0,-2 2 0 0,1-1-1 15,1 0-1-15,-2 1-5 0,-1-2 1 16,2-2-3-16,-2 1-7 0,0 2-10 0,2-2-29 16,-1 2-42-16,-2-1-74 0,2 0-149 0,-3-1-420 15,2 3-836-15</inkml:trace>
  <inkml:trace contextRef="#ctx0" brushRef="#br0" timeOffset="319076.6383">13959 5944 1 0,'6'-1'0'0,"-2"-1"0"0,1-1 0 0,0-1 0 16,-3 0 0-16,3 2 0 0,-3 1 0 0,-1-2 123 15,0 3 62-15,0-2 6 0,-1 2 5 0,0 0-5 16,0 0-17-16,0 0-18 0,0 0-20 16,0 0-16-16,0 1-14 0,0 0-11 0,-1-1-16 15,1 0-18-15,-1 0-17 0,1-1-15 0,-1 2-9 16,1-1-12-16,0 0-9 0,-1 1-4 0,-1-1 0 15,-2 0 6-15,2 0 9 0,2 2 3 16,0-2 5-16,-1 0 3 0,1 0-3 0,-1-2 0 16,0 2-5-16,-1 0-5 0,1 0-2 0,-1 0-3 15,0 2 1-15,1-1 0 0,-2 0 1 0,0 0 2 16,0 3-1-16,2-3 1 0,-1 2-1 16,-1-3 0-16,0 1-2 0,1 2 0 0,0-1-1 0,-1 1 0 15,0-1 1-15,1 1 0 16,-1 0 2-16,-2-2 3 0,2 3-3 0,1-3 1 0,-1 3-1 15,0-2-2-15,2 1 3 0,-2 0-2 0,-2 1 1 16,3 2-2-16,-2-3 1 0,-1 2 0 16,3-1 1-16,-1-1 3 0,-2 4-2 0,1-3 2 15,-1 2 1-15,2 1-2 0,-1 0 5 0,-2 0 0 16,4-1 1-16,-4 1 0 0,4-1 1 16,-3 2 1-16,0-1-1 0,-1 0 2 0,1 0-3 15,2 1-2-15,-3 2 1 0,3-2-2 0,-3 0 0 16,4 1 0-16,-4-1-4 0,3 0-2 0,1 1-3 15,2-2 2-15,-1 1 2 0,1 0 4 16,-1-4-3-16,1 1-1 0,1 1-3 0,-1 0-3 16,1-2 3-16,-1 2 0 0,1-1-1 0,1 2 0 15,1-2-1-15,2 3 2 0,-3-1 2 0,4-1 6 16,-3 0-1-16,4 2 0 0,-1-1 0 0,1-2-5 16,1-1 4-16,-2 0 3 0,1-2 0 15,2 1 6-15,1-2-4 0,-1 0 1 0,2-2 0 16,-1-2 0-16,0 1-2 0,3-3-3 0,-2 1-3 15,5-5-6-15,-3 4 4 0,0-4-1 0,2 0 1 16,-3-1 2-16,0 0-3 0,-2-1 1 0,-1 2 0 16,2-3 2-16,-3 4 3 0,-1-3 2 15,-4 2 0-15,2 0-1 0,-2-2 5 0,0 2 3 16,-3-2 1-16,0 3 7 0,-2-2-10 0,1-1-4 16,-3 1-4-16,1-1-5 0,1 2 2 15,-4-1 0-15,3 0-1 0,-2 2 1 0,0-1-1 16,-4 2-1-16,5 1-2 0,-3 2 2 0,-1-1-8 15,0 2-2-15,0 2-1 0,-2 0-6 16,-1-1 3-16,-1 4 0 0,2 0-1 0,-3 0-2 0,2 4-4 16,1-2-9-16,-2 2-30 0,3 0-61 15,-1 4-138-15,1 0-401 0,5 1-870 0</inkml:trace>
  <inkml:trace contextRef="#ctx0" brushRef="#br0" timeOffset="319539.3005">13949 6150 1 0,'1'0'0'15,"-1"0"0"-15,-1 0 0 0,1 2 0 0,0-2 0 16</inkml:trace>
  <inkml:trace contextRef="#ctx0" brushRef="#br0" timeOffset="320148.2785">14555 6238 147 0,'-1'0'275'0,"-5"-3"-115"0,5 1-49 16,0 2 0-16,1 0 6 0,-1 0-6 0,-2-1-52 16,1 1-22-16,1 0-18 0,1 0-30 0,-1 0-37 15,1 1-21-15,0 0 5 0,0 0 8 0,-1 2-37 16,0 2-274-16,-1-2-71 0</inkml:trace>
  <inkml:trace contextRef="#ctx0" brushRef="#br0" timeOffset="325863.5732">8710 6912 1 0,'1'-1'0'0,"-2"-1"0"0,1-3 0 0,0 3 0 16,0-1 196-16,0 1 129 0,1 0-48 0,-1-2-66 15,1 2-33-15,0 1-18 0,0-2-13 0,-1 2-8 16,0-1-11-16,0 1-11 0,0 1-18 0,0 0-13 16,0 0-16-16,0 0-18 0,0 0-11 15,0 1-11-15,0-1-4 0,1 0 1 0,-1 0 5 16,0 0 0-16,1 2 0 0,-1-2-5 0,0-2-11 15,2 2 1-15,2 0-2 0,-1 0 0 16,5 0 0-16,-1-1-5 0,0 1-3 0,6 0-2 16,0 1 1-16,0-1-2 0,4 0 0 0,1 0-1 15,-1 2-1-15,4-2 1 0,0 0 2 16,4 0 0-16,-1 0 2 0,5 0-2 0,1-2 0 16,1 1 0-16,-2-1-3 0,0 1 3 0,0-1-1 15,-2-2 0-15,0 2-2 0,1-1 3 0,-5 0 1 16,-1 0 0-16,-2-1 3 0,0 0-3 15,-2 1-1-15,-5-1 0 0,3 2-1 0,-5-1 2 16,-2 2-1-16,-4-1-1 0,2 2-2 0,-5 0 1 16,-2 0-1-16,0 0 2 0,0 0 2 0,0 0-3 15,0 0-3-15,0 0-2 0,-1 0-6 0,1 0-8 16,-1 1-4-16,-1 0-12 0,-4 2-37 16,2 1-99-16,-3 1-253 0,-2 1-451 0,-1 1-204 15</inkml:trace>
  <inkml:trace contextRef="#ctx0" brushRef="#br0" timeOffset="326274.2147">8680 7104 41 0,'-6'2'395'0,"2"-2"-111"0,-3 0-93 0,6 0 41 16,2 1 52-16,-1-1 11 0,0 2-58 0,1-2-65 16,0 0-63-16,2 0-34 0,2 2-19 0,2-2-7 15,2 1 0-15,4 0-5 0,0-1-6 16,7 1-3-16,0-1-6 0,4-1-4 0,2 1-3 16,1-1-8-16,-1-2-2 0,3 3-1 0,1-3-3 15,1 1 1-15,2-1 0 0,2-2 0 0,-2 0 0 16,-2 0-1-16,0 0 0 15,-1-1 0-15,-1-1-1 0,-5 0-1 0,0 2 0 0,-3-2-2 16,-7 2-1-16,2 2 1 0,-5 0 0 0,-4 1 1 16,-3 1 1-16,-2 0 1 0,-2 1 4 0,0 0 2 15,-1 1 3-15,1 0-4 0,-1-1-2 0,1 0-1 16,-1 0-6-16,0 2 0 0,-4-1-2 16,3 0-1-16,-2 2 0 0,-2-2-1 0,-1 1-1 15,5 1-2-15,0-1-4 0,1-2-9 0,1 1-15 16,-1 0-27-16,1 0-58 0,0 2-126 0,1-1-306 15,0 0-549-15</inkml:trace>
  <inkml:trace contextRef="#ctx0" brushRef="#br0" timeOffset="328490.3159">11952 6127 1 0,'1'-2'0'0,"0"2"0"0,-1-1 0 0,0 0 0 16,2 1 0-16,-2 0 0 0,0 0 0 16,0-1 0-16,0 1 0 0,0 0 0 0,0 0 0 15,0 0 0-15,0 0 0 0,0 0 0 0,0 0 0 16,0 1 0-16,0-1 0 0,1 0 0 16,0 1 0-16,0-1 0 0,1 1 0 0,-1 1 0 15,0 0 0-15,2-1 0 0</inkml:trace>
  <inkml:trace contextRef="#ctx0" brushRef="#br0" timeOffset="339047.603">10540 8113 1 0,'0'-2'0'0,"-1"1"0"0,0 0 0 0,-2-1 129 15,1-1 161-15,2 2-46 0,-1-1-47 0,-1 1-26 16,1-2-17-16,-1 3-14 0,1 0-12 16,0-1-9-16,-1 1-4 0,1 0-4 0,0-1-2 15,0 1-2-15,-3 0 0 0,3 1-2 0,-2-1-3 16,2 0-3-16,0-1-8 0,0 1-3 16,0 0-5-16,-1-1-9 0,2 1-10 0,-1 0-12 15,1-1-6-15,0 2-5 0,1-1-4 0,-1 0-5 16,2 0-9-16,-2 0-3 0,1 0-3 0,-1 0-3 15,1 1 1-15,0-2-4 0,0 1-1 16,1 1-2-16,3-1 4 0,-1 1 1 0,3-1 4 16,1 1 2-16,3 2-3 0,-1-2 4 0,2 0-1 15,4 0-1-15,-1 2 3 0,4-3-5 0,-2 1-4 16,2 0-1-16,2-1-3 0,-2 0 1 0,5-1-1 16,-2 0 1-16,2-1-4 0,-1 1 1 15,3-1-2-15,1 1-2 0,-2-2 0 0,2 2-5 16,-1 0 2-16,0 0-2 0,2 0 1 0,-3 2 2 15,-1-2 1-15,0 1 1 0,-3 0 0 0,-1-1 0 16,-1 1-2-16,-4-2-2 0,-2 1 5 16,-4 0-3-16,0-1 2 0,-3 2 2 0,-1-3-2 15,-1 3 5-15,-3-1 6 0,-1 1 4 0,-1 0 1 16,-1-1 2-16,1 1-4 0,0 0-7 0,-2-1 0 16,2 0-7-16,-2-1 0 0,0 0-2 15,-1 1-4-15,1-2 4 0,-1 2 0 0,1 0 0 16,1-1-2-16,1 1-3 0,-1 1-10 0,1-1-14 15,0 1-16-15,1-1-40 0,1 1-56 0,-1-1-69 16,1 1-107-16,2 1-249 0,-1 2-444 0,2 1-81 16</inkml:trace>
  <inkml:trace contextRef="#ctx0" brushRef="#br0" timeOffset="339406.986">11649 7920 719 0,'0'-3'506'0,"-1"-1"-108"0,0-1-118 16,1 1-38-16,-3 3-27 0,2-1-44 0,-1 0-43 15,-2 2-40-15,1-1-37 0,0 1-20 16,-3 0-7-16,-1 1-2 0,-2 2 5 0,-3-1 5 15,-3 6 2-15,1-1 2 0,-3 1-4 16,1 3 0-16,0 0-1 0,-4 1-2 0,5 2 0 16,-3 4-1-16,2-2-2 0,1 3-9 0,0-1-1 0,3 1-3 15,3-2-5-15,3 2 5 0,1-3-5 16,2 0-1-16,3-2 1 0,3-4 1 0,1 1 0 16,2-2 0-16,3-1-2 0,4-1-7 0,5 1 1 15,3-4-8-15,6 1-14 0,-1-4-7 0,4 2-41 16,1-3-31-16,2 0-45 0,-2-3-79 15,0 1-141-15,1-3-367 0,-1 2-690 0</inkml:trace>
  <inkml:trace contextRef="#ctx0" brushRef="#br0" timeOffset="339894.1766">12069 7982 165 0,'2'-8'781'0,"2"-2"-164"0,0-2-211 15,0 2-87-15,-3 4-56 0,0-1-60 0,-1 4-47 16,0-1-33-16,0 2-34 0,-1 2-26 15,1 0-21-15,0 0-19 0,-1 1-12 0,1 2-6 16,0 0-1-16,-3 5 0 0,1 3 4 0,-5 2 1 16,2 3 2-16,-3 4 4 0,-2 0-2 0,0 4 0 15,-1-1-3-15,-4 1-3 0,1 1-2 16,0 2-1-16,-1-2-1 0,2-2-6 16,1-1 5-16,0-5-1 0,5-3-1 0,0-4 6 15,5-5-4-15,-1 0-2 0,3-2 1 0,0-1-4 0,2-2 5 16,-1-1 2-16,-1-3-2 0,5-1-1 15,0-1-3-15,5-6-5 0,2 0 0 0,1-5 4 16,3-1-2-16,0 1 1 0,3-2 3 0,0-5-6 16,0-1 5-16,2-3 3 0,-1-2-1 0,-1-1 4 15,0 2 0-15,-2 2-1 0,2 2 0 16,-5 2 6-16,3 4-2 0,-3 1 0 0,-1 2 3 16,2 4-3-16,-2 2 5 0,-3 5 4 0,-1 0 1 15,-1 3 2-15,-4 0-2 0,0 2-4 16,-1 0-6-16,0 3 1 0,1 0-4 0,1 4-1 15,-1 2 2-15,2 3-5 0,-3 1 3 0,4 1-1 16,-5 1 0-16,2 2 5 0,-2 1-4 0,1-2 0 16,-3 2-1-16,1 1 1 0,1-1-2 15,-2-1 2-15,0 2 0 0,0-1-6 0,-2-1 5 0,1 0-3 16,1-1-2-16,-1 0 6 0,-1-5-7 16,2 3-9-16,-1-2-5 0,2 1-14 0,-1-5-14 15,0 2-16-15,2-2-25 0,-2 0-33 16,0-2-44-16,0 1-84 0,-2-2-189 0,1 0-521 0,0 0-407 15</inkml:trace>
  <inkml:trace contextRef="#ctx0" brushRef="#br0" timeOffset="340170.9486">12126 8082 1 0,'-5'-3'89'0,"-2"-1"317"0,-2-1-54 16,3 1-1-16,2 3 8 0,0 0-34 0,2 0-80 16,0 1-63-16,0 1-56 0,2-1-30 15,2 1-17-15,-2-1-5 0,2-1-2 0,-2 1-5 16,4 0-4-16,1 0-5 0,2 0-6 0,6 0-3 16,3-1-4-16,5 0-6 0,0-2-6 0,3 0-6 15,-1 0-4-15,4-2-3 0,-3-1-1 0,3 2-6 16,-1-2-5-16,-1 0-5 0,-2 2-3 15,-3 0-5-15,1 0-6 0,-3 1-23 0,1 0-67 0,-5 3-142 16,0 0-747-16,0 1-681 0</inkml:trace>
  <inkml:trace contextRef="#ctx0" brushRef="#br0" timeOffset="347979.3723">15657 5565 1 0,'-1'-4'135'0,"1"-2"295"16,0-2-61-16,5 1-33 0,-3 1 8 0,1-1-55 15,3 0-69-15,-3 2-52 0,-1 0-40 0,4 0-25 16,-3 0-17-16,4 2-11 0,-4 2-12 15,-1 0-13-15,2-1-11 0,-2 4-9 0,-1-2-6 16,0 1-1-16,1 0 0 0,1 1 2 0,-1 4 0 16,0-2-1-16,-1 0 1 0,0 3 0 15,3 0 0-15,-2 0 6 0,-1 2 0 0,-1 1-1 16,0 1-1-16,0 3-6 0,-1-1-3 0,-1 3-4 16,-1 2 0-16,2-1-2 0,0 3-2 15,0-1 0-15,0 0-2 0,0 1-2 0,0-1-1 16,0-1-3-16,1-3-1 0,1 1 0 0,0-4-1 15,1 3 0-15,-1-3-4 0,1 0 5 0,5-3-1 16,-5 0 2-16,5 0 3 0,-3-3-2 16,4-2 6-16,2-2 5 0,0-2 10 0,1-2 2 15,7-3 0-15,0-3-4 0,4-2-10 0,1-3-2 16,0-3-3-16,4 0-1 0,-3-1 1 16,2-2-4-16,-1 1 0 0,3-1-2 0,-5 1-1 0,3 1 2 15,-3-2-1-15,3 0 2 0,-2 4-2 16,-5-4 0-16,2 2 1 0,-2 0 2 0,-6 2-1 15,4 0 0-15,-6 1 1 0,0 4 0 16,-1 1 2-16,-1 1 0 0,-1 1-1 0,-4 1 2 16,4 1-1-16,-5-1 0 0,2 2 2 0,-2 0-2 15,0-2 1-15,3 1-2 0,-4 0-1 0,1 2-2 16,1 1 0-16,-3-1 0 0,1 1-1 0,-1 0 3 16,-1 3-4-16,1-2 3 0,-1-1-1 0,0 2-2 15,0-2 3-15,0 3-2 0,0-1-1 16,0 0-1-16,-1 0 0 0,1 0 0 15,0 1-1-15,0-1 2 0,0 2-2 0,-1-2-2 0,0 1 1 16,1-1-1-16,0-1-2 0,-1 1-2 16,1 0-1-16,0 1-2 0,0-1-3 0,-1 0 0 15,1 0-9-15,0 0-11 0,-1 1-25 0,-4 0-36 16,3 1-55-16,-5 3-95 0,3 2-213 0,-3 2-648 16,2 1-450-16</inkml:trace>
  <inkml:trace contextRef="#ctx0" brushRef="#br0" timeOffset="348759.8956">15403 6988 330 0,'-1'-3'665'0,"1"0"-343"15,0 0-88-15,1 2-51 0,3 0 4 16,-2 2-6-16,0-1-34 0,-1 0-30 0,0 0-30 15,-1 1-26-15,0-1-14 0,0 2-3 0,4-1 3 16,-4 0 1-16,1 0 0 0,1 1 1 0,0 2-8 16,0 2-2-16,3 2-1 0,-3 2 0 15,0 4 1-15,3-1-1 0,-3 4-4 0,-1 2-8 0,0-3-5 16,0 3-5-16,0 0 0 0,4-1 1 16,-2-2-1-16,-1 2 2 0,4-2 0 15,-2-4 0-15,4-1 3 0,1-1 1 0,2-3 2 16,2-1 5-16,5-4 4 0,4-2-5 0,3-2 2 15,0-5-6-15,4-2-9 0,2-2-1 0,0-3-8 16,1-1-3-16,2 1 4 0,-1-4-6 16,-2 1 1-16,-3-1 0 0,-4 2-2 0,-2-1-1 15,-2 3-1-15,-4-1-1 0,-2 1-2 0,-4 3 2 16,0-3-1-16,-1 3-2 0,-2 0 0 0,-3 2-8 16,2 2-9-16,-3 1-8 0,-2 0-18 0,-1 2-23 15,0 0-39-15,0 1-78 0,0 1-163 0,0 1-489 16,1 1-780-16</inkml:trace>
  <inkml:trace contextRef="#ctx0" brushRef="#br0" timeOffset="360187.7672">8618 8442 1 0,'-6'-2'0'0,"-4"0"0"0,1-1 0 0,-1-1 92 0,1 2 225 15,3-1-6-15,-1 1-1 0,-1 0-30 16,3 0-29-16,-2-1-16 0,3 0-21 0,-1 0-15 16,4 1-19-16,-1-1-28 0,1 1-22 0,1 2-23 15,0-1-22-15,1 1-22 0,0-2-21 0,0 2-16 16,5-1-11-16,-1 0-4 0,10 0-2 0,-1 0 1 15,5 1 0-15,4 0 2 0,2 0 3 16,1 1 6-16,4 0-1 0,1 0-1 0,-1-1-1 16,2 0-4-16,0 0-1 0,1 0 3 0,-3-1-7 15,1 0 2-15,1 1-2 0,-1-1-3 16,-2 0 2-16,-4 0-1 0,-2-1 0 0,-5 2-1 16,-2-1 0-16,-5-1-3 0,-1 2 1 0,-6-1 5 15,0 1-1-15,-3 0 6 0,-1 0 3 0,0-1-4 16,0 1 0-16,-1 0-4 0,1 0-3 15,-2 0-7-15,2 0-9 0,-2 0-21 0,0 0-23 16,-1 1-26-16,-5 0-46 0,-1 1-56 0,-1 2-115 16,-2-1-230-16,-3 2-380 0,-2 0-240 0</inkml:trace>
  <inkml:trace contextRef="#ctx0" brushRef="#br0" timeOffset="360425.4271">8811 8422 1 0,'0'-2'523'0,"-3"-2"156"0,3 1-211 15,3-1-98-15,-3 1-77 0,0 1-59 16,1 2-66-16,-1 0-59 0,1 0-41 0,-1 0-39 16,1 0-15-16,-1 3 2 0,1 1 8 0,1 1 10 15,5 1 6-15,-4 2-1 0,3 4-8 0,-3-2-1 16,3 4-5-16,-3-2-3 0,0 3 2 16,2 3-8-16,-2 0-1 0,-2-1-4 0,-1 3-1 15,0-2-1-15,0 2 0 0,0 0 1 0,0-1-4 16,-1 2 1-16,0-2-6 0,-1-1-1 15,2 0-7-15,0-3-19 0,2 0-28 0,-1-3-48 16,0 1-73-16,1-2-135 0,3-1-321 0,-2-1-774 16</inkml:trace>
  <inkml:trace contextRef="#ctx0" brushRef="#br0" timeOffset="361063.5197">9167 8614 1286 0,'1'-3'510'0,"1"-1"-155"16,-1 0-131-16,1 2-64 0,0 2-43 0,-2 0-35 15,2 2-45-15,-2-1-18 0,2 5 2 0,0 1 4 16,0 3 9-16,4 1 2 0,-4 2 1 16,3-1-1-16,-2 2-3 0,-2 1-7 0,1-1-2 15,-2 1-1-15,0-2-7 0,0 1 1 0,0-2-3 16,-1 0-8-16,0-3 4 0,0 2 1 0,-2-4 0 15,-1-2 5-15,2 1-2 0,-1-1-1 16,-2-1 3-16,4-2 6 0,0-2 7 0,0-1 4 16,-1-1-1-16,-3-2-11 0,2-2-9 0,-3-2-6 15,2-4-6-15,1-2 3 0,-1 0-1 0,3-1-4 16,1-3 2-16,1-2-2 0,4-1-2 0,-1-1 2 16,5 0 2-16,0 1-8 0,2 4 6 15,1 1 2-15,-1 2-4 0,4 1 11 0,-2 2-7 16,-2 3 0-16,2 1 0 0,2 2-3 0,-2-1 1 15,-3 4-2-15,2 2 2 0,2 2-3 0,-4 4 1 16,1 1-1-16,-1 2-1 0,-5 2 11 0,3 1-5 16,-5 1 1-16,2 2 4 0,-3 1-10 15,-1 0 4-15,0-2 3 0,-1 0-2 0,-1-2-2 16,1 0 2-16,-1-1 2 0,1-2-4 0,-1-2 6 16,1-1-4-16,1 0 0 0,-1-4 4 15,1 2-10-15,0-3 5 0,2 0 2 0,3 0 1 16,3-1 4-16,2 2-2 0,0-2-3 0,6 1-3 15,-4 0 2-15,-1 0 0 0,3 2 2 0,-2-1-2 16,-1 4-1-16,-2-1 0 0,0 1 0 16,0-1 1-16,-1 1 2 0,-4 1-1 0,0 1-3 15,-4 2 1-15,0-2-2 0,-1 0 2 0,-1 2 5 16,-2-2 1-16,-4 0 0 0,1 1 1 0,-5-2 0 16,-2 0 1-16,2-1 5 0,-2 0-2 0,-4-1-1 15,4 0-3-15,-3-1-3 0,3 1 2 16,1-1 1-16,2-3 2 0,-1-1-2 0,2 0-3 15,1 0-1-15,0-1-2 0,4-2 0 0,-3 1-5 16,3-2-13-16,-1 3-27 0,1 0-50 0,2-3-83 16,0 1-190-16,2-2-665 0,4-2-602 15</inkml:trace>
  <inkml:trace contextRef="#ctx0" brushRef="#br0" timeOffset="361275.7477">9740 8699 1170 0,'6'-2'558'0,"0"0"-208"15,3-4-102-15,0 3-51 0,3-1-37 0,-3 1-52 16,1 0-49-16,1 1-24 0,2 0-14 0,3 2-6 16,-1-1-6-16,3 1-2 0,0 0-3 15,4 0-5-15,3 1-10 0,0-1-45 0,1 0-128 16,1 2-341-16,1-1-978 0</inkml:trace>
  <inkml:trace contextRef="#ctx0" brushRef="#br0" timeOffset="361577.255">10328 8631 849 0,'-1'-2'636'0,"0"2"-216"15,0-2-102-15,1 1-69 0,1-1-49 0,0-2-54 16,0 2-34-16,1 1-28 0,1-2-24 0,1 2-9 16,-1 0-6-16,0-1 0 0,1 0-3 15,1 0-5-15,0 0-7 0,4 2-8 0,-1 0-5 16,2-1-4-16,4 1 0 0,-1 0 0 0,5 0-3 16,0 0 1-16,3 0-5 0,0 1-1 0,1-1-1 15,0 0-1-15,5 0 1 0,-4 0-1 0,0 0-1 16,1-1-2-16,-4 1 1 0,0 0 0 15,-2-2 1-15,-1 1-2 0,-1 1-5 0,-3 0-2 16,-3-1-9-16,-2 1-16 0,-2-3-22 0,-2 2-38 16,-3 1-58-16,-1-2-94 0,-1 2-107 0,-2 0-185 15,-1 0-376-15,-5 2-142 0</inkml:trace>
  <inkml:trace contextRef="#ctx0" brushRef="#br0" timeOffset="361776.1519">10554 8608 283 0,'0'4'519'0,"0"-2"-172"0,-1 2-19 0,0-1 14 16,0 2-31-16,0 1-79 0,0 0-60 15,-2 3-39-15,2 0-25 0,-1 1-16 0,2 3-16 16,-1-2-16-16,-1 3-18 0,0 2-14 0,-1 1-6 16,1 2-5-16,-2 1 0 0,-2 4-6 0,2-3-7 15,-3 2-8-15,4-2-24 0,-1 0-53 0,3-4-94 16,1-1-210-16,1 0-586 0,3-4-528 0</inkml:trace>
  <inkml:trace contextRef="#ctx0" brushRef="#br0" timeOffset="362208.5383">10858 8761 1785 0,'3'2'408'0,"-2"-1"-231"0,1 1-65 15,0-1-11-15,-1 2 13 0,0 1 1 0,2 2-26 16,0 2-11-16,-1 4-15 0,0-1-13 0,1 3-12 16,0 1-7-16,-1 1-3 0,0 0-4 0,-1 4-2 15,-1-2-11-15,0-4 2 0,2 0-2 16,-1-4-1-16,1-1 3 0,-1-2-8 0,1-3-1 16,-1-1-1-16,-1 0 5 0,0-3 11 0,0 0 12 15,2-3 4-15,-2 0-7 0,2-2-5 16,2-4-12-16,0 0-3 0,2-1 4 0,4-3-8 15,-3 1-2-15,2-5-2 0,2-1-1 0,2-1 4 16,-1-2 0-16,0 0 1 0,2-3-2 0,1 1-1 16,-2-1 1-16,0 2-3 0,2 2 7 15,-2 4-4-15,1 0-2 0,0 4 3 0,-1 4-3 16,-2-1 9-16,-1 7 2 0,-3 2 0 0,0 0-5 16,-1 1-1-16,1 3-2 0,3 4 1 15,-1 1 4-15,-3 3-6 0,1 2 2 0,1 1-2 16,-4 1-3-16,0 2 6 0,-2 1 0 0,-1 3 2 15,-1 1-5-15,0-1-1 0,0 1-1 0,-1 2-2 16,0 0 4-16,1-2-6 0,0-3-12 0,1-3-13 16,0-2-23-16,-1-1-20 0,2-3-35 0,-2 1-63 15,1-5-101-15,-2-2-232 0,-1-1-487 16,0-1-389-16</inkml:trace>
  <inkml:trace contextRef="#ctx0" brushRef="#br0" timeOffset="362394.5414">11016 8892 1389 0,'0'-2'546'0,"1"0"-231"0,0-3-82 16,1 3-51-16,0-2-48 0,0 2-49 0,3 1-39 0,2-1-31 16,4 2-12-16,2 0-3 0,4 2-1 15,0 0-3-15,3 1-15 0,2-1-54 0,-2-1-185 16,5 0-663-16,-1-1-672 0</inkml:trace>
  <inkml:trace contextRef="#ctx0" brushRef="#br0" timeOffset="362797.1077">11670 8883 525 0,'2'-3'599'0,"-2"-1"-180"0,1-1-140 15,0 1-37-15,-1 2-13 0,2-1-24 16,-1-1-49-16,-1 2-39 0,1 2-35 0,-1 0-14 16,1 0-8-16,-1 0-4 0,1 0 2 0,-1 0-9 15,0 0-1-15,2 0-6 0,-2 0-8 16,2 0-3-16,1-2-7 0,3 2-6 0,-1-1-4 15,2-1 1-15,3 1 0 0,5 1 0 0,0-1 0 16,4 0-7-16,3 1-1 0,2-1 0 0,2 1 0 16,0 0 2-16,0 0-4 0,2 0-4 15,-2 0 0-15,-1-2-1 0,1 2 2 0,-2 0 1 16,-1-1 3-16,-3 0-5 0,-2 1 1 0,-2-1 0 0,-5-1-2 16,-1 2 5-16,-4-1-2 0,-2 1-2 15,-3 0 0-15,-1-1-1 0,0 1-1 0,-1 0 0 16,0 0-3-16,-1-3-9 0,1 3-13 0,-2-1-22 15,-1 0-25-15,-5-1-32 0,0-1-59 0,-3 0-109 16,-1-2-271-16,-3 0-478 0,1 0-189 16</inkml:trace>
  <inkml:trace contextRef="#ctx0" brushRef="#br0" timeOffset="363031.2526">11883 8710 388 0,'-1'-6'794'16,"0"2"-201"-16,-2-3-229 0,3 2-84 15,0 3-48-15,2-2-47 0,-1 3-49 0,-1 1-48 16,1 0-41-16,0 1-29 0,-1 2-12 0,2-1 1 16,-1 3 7-16,3 2 9 0,1 4 6 15,0 0 0-15,1 5-1 0,1-2-2 0,-2 4-4 16,0 0-1-16,-2 1-6 0,-1 2-6 16,1 2-1-16,-3-1 1 0,0 1-2 0,0-1 3 15,-1-2-1-15,-1-3-7 0,2 0 1 0,0 0-2 16,2 1-8-16,0-5-17 0,2 3-46 0,-1-4-81 15,1 1-185-15,0-2-704 0,3-1-617 0</inkml:trace>
  <inkml:trace contextRef="#ctx0" brushRef="#br0" timeOffset="363623.616">12795 8703 1 0,'0'-5'0'0,"2"-3"373"0,-2 0-1 0,0 1-6 15,0-1-17-15,0 2-55 0,-3 2-68 16,1-1-61-16,0 0-42 0,1 1-22 0,-2 1-19 0,-2 1-16 16,2 1-16-16,-4-1-10 0,-1 2-9 0,-1 3-1 15,-1-2 5-15,-5 4 2 0,1 3 3 16,-4 0 2-16,0 3-1 0,-1 0 3 0,-2 2 0 15,2 0-4-15,-3 4-2 0,1 0-6 0,1 1-7 16,3 3-3-16,0 0-4 0,2 1-8 16,4-1 3-16,5 1-2 0,-1-3-4 0,7-2 8 15,6-1-2-15,1-1 6 0,6-2 5 16,7 1 0-16,6-1-2 0,5-1-7 0,8-2-6 0,2 2-13 16,3-4-20-16,3-2-39 0,-2 2-62 15,-1-5-87-15,-1 0-192 0,-8-3-545 0,1-3-578 16</inkml:trace>
  <inkml:trace contextRef="#ctx0" brushRef="#br0" timeOffset="364061.5797">13117 8785 445 0,'0'-4'807'0,"-1"-1"-231"0,1 1-237 0,0 2-93 16,0 2-76-16,0 1-80 0,-1 0-50 0,1 3-21 15,0 2 3-15,0 5 23 0,-1 0 9 0,-2 5 6 16,-1 2-4-16,2 0-5 0,-3 1-9 15,0 0-6-15,0 1-3 0,-1-1-9 0,-3-1-2 16,-1 1-3-16,3-1-8 0,-1-4 2 16,2-2-4-16,3-4-1 0,-3-1 0 0,5-4 0 15,1-2 2-15,1-1 7 0,0-1 14 0,4-1-2 16,-2-6-2-16,5 1-7 0,-1-6-14 0,3-1 3 16,1-3-5-16,3 0 0 0,-2 0 1 0,1-3-5 15,4-2 2-15,-3-2 1 0,0-2 0 16,2-1-2-16,-1-3 1 0,1 2 0 0,-1 1-2 15,-2 2 1-15,3 6-1 0,-4 2-2 0,-3 5 5 16,-2 2-2-16,-2 2-2 0,1 4-1 16,-2 4-2-16,-3 0-1 0,3 2 3 0,1 5 1 15,-1 3-2-15,2 4 5 0,0 0-1 0,0 4 0 16,2 1 3-16,-2 2-6 0,-1 2 2 0,3-1 0 16,-2 2-2-16,0 2 3 0,-1-1 0 15,1-1-1-15,1 0-7 0,-5-1-3 0,0-3-14 16,1 0-21-16,-2-4-18 0,1 2-32 0,-2-4-29 15,-2-1-21-15,1-5-35 0,-1-2-44 16,1 0-43-16,-1-4-88 0,-3-2-142 0,-3 0-213 0,-1-3 38 16,-3-3 672-16</inkml:trace>
  <inkml:trace contextRef="#ctx0" brushRef="#br0" timeOffset="364210.1855">13090 8910 1 0,'-1'-3'510'0,"-1"0"-39"15,2 1-125-15,3 0-109 0,2-1-99 0,5 0-66 16,0 1-28-16,6-1-19 0,4 3-8 0,3-1-10 16,-1 1 1-16,7 0-8 0,-2 0-13 15,3-1-41-15,0 1-118 0,2-1-266 0,0-2-287 16,0 2 252-16</inkml:trace>
  <inkml:trace contextRef="#ctx0" brushRef="#br0" timeOffset="364670.9378">13716 8675 438 0,'-2'-3'682'16,"2"-2"-203"-16,-1 1-115 0,1-1-71 0,1 1-53 15,-1 1-63-15,2 2-48 0,-2 0-40 0,2 2-31 16,-1-1-17-16,2 0-11 0,0 1-7 15,1 0-7-15,2 0 0 0,4 2 1 0,5 1-2 16,0 1 7-16,4 2-5 0,3-2-2 0,-1 3-2 16,6 0-5-16,-3 0 0 0,3 1 0 0,-2 0 1 15,3 0-3-15,0 1-1 0,2-1-1 16,-5 0-3-16,4-2 4 0,-4 2-2 0,-2-1-1 16,-3-2 2-16,-2 3-6 0,-3-3 1 0,-2 0 1 15,-1-2 2-15,-4 0 1 0,1 1-1 16,-3-1-1-16,-3 0-5 0,-3 0 2 0,1-2 1 15,-2 3 1-15,1-2 4 0,-3 0-4 0,-3 1 3 16,3 0 1-16,-5-1 2 0,-1 1 5 16,-1 0-4-16,0-1-1 0,-2 2-1 0,0-1-3 15,-2 0 2-15,-2 2 0 0,-2-3 1 0,0 2-3 16,0 0 0-16,0-1 0 0,-2 3-1 0,-3-3 3 16,-1 1-3-16,2 1-1 0,-1 0 1 0,-2 3-4 15,3-2 2-15,1 0 0 0,2 2 3 16,1 0-4-16,4 0-1 0,4-2-3 0,-1 1-6 15,2-3-4-15,4 2-23 0,1 0-43 0,3-1-75 16,1-1-142-16,5 1-440 0,4-2-866 0</inkml:trace>
  <inkml:trace contextRef="#ctx0" brushRef="#br0" timeOffset="364956.0271">14307 8931 859 0,'5'0'521'0,"-3"0"-202"15,0 0-69-15,0 0 1 0,-2 2-24 16,-2-1-69-16,2-1-78 0,-1 3-39 0,0-1 0 16,-2 2 12-16,-5 2 16 0,3 2-3 15,-2 0-6-15,-1 1-6 0,-2-1-7 0,-1 2 0 0,-1-1-7 16,-4 4-7-16,-1-3-7 0,0 3-5 16,-3-2-1-16,1 3-3 0,-4-2 1 0,-2 2-8 15,1-5-3-15,2 4 0 0,-5-6-3 16,4 2 8-16,-3-2-6 0,4 2-1 0,1-1-2 0,2-3-4 15,5 1 2-15,-2-2 2 0,6-1 2 16,3 1-4-16,2-2-2 0,3-1-1 0,0-1-2 16,2-1 2-16,0 1-11 0,3-2-29 0,-2 2-38 15,6-1-85-15,3-2-180 0,3-1-696 0,2-2-595 16</inkml:trace>
  <inkml:trace contextRef="#ctx0" brushRef="#br0" timeOffset="365438.7044">14633 8595 76 0,'0'-3'679'0,"2"-4"-126"0,0 1-141 15,-1-1-48-15,0 4-64 0,-1-2-71 0,0 1-55 16,0 4-52-16,0-2-37 0,0 2-34 15,0 2-29-15,0-2-13 0,0 4-2 0,-1 1 9 16,0 3 12-16,0 2 10 0,-2 3 4 16,0 1-2-16,2 3 0 0,0 1-4 0,0-2-1 0,1 2-5 15,-1 2-6-15,1-1-4 0,-1 2-10 16,1-1 5-16,-2-1-1 0,-1 2-1 0,2-2 3 16,0 1-8-16,-1-2-2 0,-3-1-3 0,2 1-1 15,0-2 6-15,-3-1-2 0,3-1 1 0,-2-1-5 16,3-2 0-16,1 0 1 0,0-1-2 15,0-2 7-15,0-1-12 0,1 1-12 0,0-2-21 16,0-2-36-16,1 0-34 0,0 0-56 0,0-1-92 16,-1-3-205-16,1-3-563 0,3-1-394 0</inkml:trace>
  <inkml:trace contextRef="#ctx0" brushRef="#br0" timeOffset="365880.8407">14865 8624 395 0,'8'-5'654'0,"1"-1"-154"0,3-3-161 0,3 4-41 0,-2-2-35 16,-2 2-67-16,0 1-67 0,5 2-41 16,-2 2-27-16,4 1-16 0,-4 2-8 0,4 4-11 15,-4 1-4-15,3 3-3 0,-5 2-2 0,5 1 1 16,-6 1-5-16,-2 3 0 0,-4-1 0 0,2 2-1 15,-6 2 5-15,-1 2 1 0,-5 0 3 16,-4 0 2-16,-5 2-1 0,-2 0 0 0,-4-1-3 16,0-3 0-16,-1-2-6 0,3-4-3 0,-2-1-4 15,3-3 0-15,3 0 0 0,3-2-1 0,2-2-1 16,0 0-3-16,7-3-1 0,0-1 1 16,2-1 0-16,1-1 6 0,1 0 2 0,4 0 5 0,5 1 4 15,5-1-1-15,11-1-2 0,5-1-2 16,9-1-2-16,0 1-4 0,0-1-1 15,0-2 0-15,-2-1 0 0,-2-1 4 0,-4 2-4 16,-3-1-2-16,-2 2 0 0,-5-2-4 0,-4 0 5 16,-5 1 3-16,-3 1 2 0,-3 1 3 0,-2 1 2 15,-5-1 5-15,-1 2 1 0,0 0 4 0,-1 0-7 16,-4-1-8-16,4 0-8 0,-7 0-6 0,3-1 1 16,-4 1 2-16,-2-1 1 0,2 2-4 15,-1-2-11-15,1 2-24 0,1-1-46 0,2 1-85 16,-1-3-249-16,-3 0-983 0</inkml:trace>
  <inkml:trace contextRef="#ctx0" brushRef="#br0" timeOffset="366565.5999">14599 7990 14 0,'6'-4'620'0,"-1"-1"-118"0,4-1-62 0,-1 1-82 16,-2 2-90-16,0 0-69 0,-4 0-57 15,5 2-41-15,-4 1-32 0,0 0-23 0,0 1-14 16,-1 1-8-16,-1 0-1 0,1 2 4 0,2 1 3 16,-2 2 2-16,0 2 1 0,0 1 1 0,2 2 1 15,-2 1-3-15,-2 0-3 0,1-2-3 16,-1 3-5-16,1-3-2 0,-1 1-3 0,2-3-1 15,2 2-3-15,-1-3-2 0,-1-2 1 0,3 0-3 16,-1-1 8-16,4-2 7 0,1-1 6 16,4 0 2-16,8-2-5 0,1-4-5 0,7-1-6 15,1 0-1-15,2-4-4 0,-1 0-2 0,-1-2-3 16,-1-1-1-16,-3 1 2 0,-2 1 2 0,-4-1 1 16,-1 0 0-16,-4 2-2 0,0-3-2 0,-3 1-1 15,-4 4 4-15,-4 0-3 0,1 1-1 16,-3 3 0-16,-1-1-4 0,1 0 3 0,-2 2 0 15,-2 1 0-15,2 1-2 0,-1 0-8 0,0 0-11 16,1 0-20-16,-1 3-11 0,-3 0-29 0,2 0-43 16,-6 4-63-16,-1 0-145 0,-3 4-304 15,1-1-528-15</inkml:trace>
  <inkml:trace contextRef="#ctx0" brushRef="#br0" timeOffset="366923.383">14635 8232 468 0,'1'-5'730'0,"0"-1"-221"0,0-5-179 0,1 5-66 15,1-1-41-15,1 2-36 0,-3-1-46 16,0 2-33-16,0 3-31 0,-1 1-30 0,0 0-19 15,0 0-16-15,0 1-7 0,0-1-5 0,0 3-2 16,0 0 1-16,1 4 0 0,0 1 5 16,1 3 2-16,0 2 2 0,-1 2 1 0,0-3-1 0,0 5-1 15,0-3 0-15,1 1 2 0,3-4-2 16,-3 2 4-16,6-6 3 0,-5 1-1 0,5-3 8 16,0 0 9-16,0-3 3 0,6-2 5 0,1-1-8 15,9-4-8-15,0-1-6 0,6-4-4 16,1-2-2-16,0-3-3 0,2 0-2 0,1-2-5 15,-2 0 2-15,1 0-1 0,-1 1-9 0,-1-1-20 16,1 0-57-16,-4 5-142 0,-1-1-806 0,-4 2-675 16</inkml:trace>
  <inkml:trace contextRef="#ctx0" brushRef="#br0" timeOffset="373780.7813">15962 5831 1 0,'0'-1'0'0,"3"-2"0"15,-3-1 0-15,1 2 0 0,-1-1 0 16,0 2 0-16,0 0 0 0,-1 0 0 0,1 1 0 16,0 0 0-16,1 0 0 0,-1-1 0 0,0 1 27 15,0 0 10-15,0 1-2 0,0-1-8 0,0 0-10 16,0 0-19-16,0 0-23 0,0 0-23 15,0 0-20-15,0 0 68 0,0 0 0 0,1 0 0 0,-1 1 0 16,2-1 0-16,-1 1 0 0,-1-1 0 16,1 1 0-16,-1-1 0 0,0 2 0 0,0-2 0 15,0 1 0-15,0 0 0 0,0 0 0 0,0 0 0 16,0 2 0-16,0-2 0 0,0 0 0 16,0 1 0-16,0-2 0 0,0 1 0 0,0-1 0 15,0 2 0-15,0-1 0 0,0 0 0 0,0 1 0 16,0-1 0-16,1 0 0 0,-1 0 0 0,4 1 0 15</inkml:trace>
  <inkml:trace contextRef="#ctx0" brushRef="#br0" timeOffset="380877.2386">15926 9035 1 0,'0'-3'0'0,"-4"2"0"0,3-1 253 0,-1-1 94 16,0 2-94-16,0 0-38 0,-2 1-35 0,2 0-11 15,-1-2-1-15,-2 2 3 0,3-1 9 16,0-1-18-16,-1 1-19 0,-1 1-24 0,3-2-21 16,0 1-13-16,0 0-9 0,-1 0-8 0,1 1-14 15,-3-2-9-15,3 2-6 0,1-1-4 0,-1 1-4 16,-2-2-7-16,3 2-4 0,-1 0-5 0,-2-1 0 15,3 1 4-15,-1 1 0 0,2-1 2 0,-1 2-7 16,0-2-2-16,0 0-1 0,0 0-1 16,0 0 1-16,3 0 0 0,-3 0-3 0,0 0 0 15,0 0 0-15,0 0-2 0,0 0 3 0,1 0 1 16,-1 0-2-16,0 0-1 0,3 1 1 0,-3-1-2 16,0-1 9-16,1 1-4 0,-1 0-2 15,0 0 0-15,0 0-5 0,0 0 3 0,0 0 1 16,0 0 2-16,1 1 3 0,3-1 1 0,0 2 7 15,3-2 4-15,4 0 5 0,4 1-2 16,5-1-5-16,6 0-2 0,0-1-9 0,7 1 3 16,0-3-2-16,1 3-1 0,2-2 0 0,-3 1-5 15,-1 0-2-15,0-1-2 0,-3 0 3 16,1 2-1-16,-3-1 0 0,-5 1 1 0,0 0-10 16,-3-1 8-16,-2 0 1 0,-5-1 1 0,-2 1 7 15,-6 1-6-15,1-1-1 0,-4 1 3 16,-1 0 1-16,-1 1 6 0,1-1 1 0,0 0 2 15,-2 1-5-15,2-1 1 0,0 0 2 0,-2-1 0 16,2 1 1-16,-1 0-9 0,1-1-5 0,-1 1-3 16,1-1-3-16,-1 1 5 0,1 0-3 15,0 0 2-15,0 0-3 0,0 0 0 0,-1 0 0 16,1-1-1-16,0 1 5 0,-1 0-11 0,0 1-5 16,-3 0-12-16,2 1-27 0,0 2-22 0,0 2-46 15,-3 0-68-15,4-1-139 0,1 2-416 0,1 1-912 16</inkml:trace>
  <inkml:trace contextRef="#ctx0" brushRef="#br0" timeOffset="381183.025">16881 9010 826 0,'1'0'752'16,"-1"-3"-258"-16,0 0-185 0,1 1-53 15,-1 1-45-15,0 1-64 0,0 0-54 0,0 1-44 16,0 1-25-16,0-2-13 0,0 3-6 0,0 0 7 16,1 2-1-16,-1 2 10 0,0 4 9 0,1-1 2 15,0 4 6-15,3 0-3 0,0 2-5 0,-3-2-5 16,0 0-6-16,2 0 1 0,-1 0-5 16,0-1-1-16,-1 2-5 0,0-2-2 0,-1 1 0 15,1-2-1-15,3-1 3 0,-3-3-3 0,1 1-1 16,-1-1-3-16,0-1-2 0,0 0 3 0,3-2-1 15,0 2 0-15,-2-1-8 0,1-1-17 16,1-1-23-16,-1-1-34 0,2 0-34 0,-3-3-62 16,0-1-127-16,-1-2-381 0,4-2-906 15</inkml:trace>
  <inkml:trace contextRef="#ctx0" brushRef="#br0" timeOffset="381715.5433">16958 8880 119 0,'-9'-8'655'0,"-4"-1"-213"15,-2-4-111-15,2 5-47 0,1-2-26 0,0 3-48 16,0 0-58-16,-1 0-42 0,-2 3-24 0,4 0-14 16,-2 1-11-16,-3 2-14 0,3 1-10 15,-3 1-8-15,2 2-5 0,1 2-3 0,-2 1-2 16,4 4-1-16,0 0-3 0,-1 4 2 15,2 2 1-15,0 0 4 0,0 3 4 0,1 0-1 16,0 2 1-16,-2 1 0 0,1 0 0 0,1 3 3 16,-2 3-3-16,1-1 0 0,-3 2-8 0,2 0-2 15,1 0-2-15,2-2-2 0,0 2 3 0,7-3-5 16,2 0 1-16,6 0 0 0,1-2 0 16,2 0 5-16,4 1 1 0,3-1 1 0,0-1-4 15,2-2-1-15,5-1-3 0,-1-2 1 0,0-2 2 16,5-2-2-16,-2-4-3 0,1 0 0 0,3-3 1 15,1 1 0-15,-2-3 0 0,2-4 4 0,-2-1-4 16,0-3-1-16,-1-3 0 0,2-1-2 16,-1-1 4-16,3-4-2 0,-1 2-2 0,-1-3-1 15,-3-1-1-15,3-2 1 0,-3-1 3 0,-3-4 0 16,2-1 1-16,-3 0-1 0,0-3-2 16,-3-2-1-16,-1 0 2 0,-2 0-1 0,-6-1-2 15,-2 2 0-15,-4-2-4 0,-3 2 3 0,-2-1 2 16,-3 0-1-16,-3 2 1 0,-4-1-3 0,-4 3-1 15,-3 2-1-15,-6 2 0 0,-2 1 0 0,-6 0-1 16,-2 1 0-16,-1 2-4 0,-4-1 3 16,2 2 2-16,-2 3 1 0,0 6 1 0,6 0-7 15,3 0-9-15,9 5-19 0,3 5-37 0,2 2-56 16,3 1-118-16,3 7-479 0,3-3-988 16</inkml:trace>
  <inkml:trace contextRef="#ctx0" brushRef="#br0" timeOffset="383383.7505">15523 7220 1 0,'0'1'0'0,"0"-1"0"0,0 1 0 15,0-1 0-15,0 0 224 0,0 2 28 16,0-2-19-16,0 1-3 0,1-1 0 0,-1 0-2 15,1 1-20-15,-1-1-20 0,3 0-23 0,-2 1-18 0,-1-1-17 16,0 0-24-16,0 0-26 0,0 0-21 16,0 1-18-16,0-1-17 0,0 1-9 15,0-1-12-15,0 3 4 0,-1 0 9 0,-2 2 7 16,3 2 10-16,-1 0-6 0,0 1-2 0,1 1-1 16,0-1-4-16,0 2 3 0,-1 0 0 0,2 0-1 15,-1 2-1-15,0-1-1 0,2 3-1 16,2-3-2-16,-2 3 4 0,1-3 1 0,4 2-2 15,-4-2 2-15,3-1-3 0,-3-2 3 0,4 0 1 16,-3-1 3-16,4-1 7 0,-3-2 6 0,4 0 6 16,-1-1 3-16,3-1 4 0,-2-2-2 15,4 0-5-15,3-2-3 0,2-5-10 16,3 1-6-16,3-2-4 0,6-3-4 0,3-2-4 0,5-2-1 16,3-1-4-16,0-1 0 0,-1-3 2 15,3-1-2-15,-2 0 0 0,-1-3 1 0,0 0-5 16,-1-1 3-16,-7 3-1 0,-1 1 1 0,-3 2 1 15,-10 4 1-15,-4 2-2 0,-2 1 3 0,-4 3 0 16,-1 1 2-16,-4 3 0 0,-2 0-1 0,0 1-3 16,-1 2-1-16,0 0 1 0,-1 1-1 15,0 1 2-15,1-1-7 0,0 2-3 0,0-1-5 16,-1 1-4-16,0 1-1 0,0-2-1 0,-3 2 0 16,1 2-1-16,0 1 1 0,-2 0-7 0,3 4-21 15,0 0-28-15,2 2-54 0,0 2-72 0,2 0-153 16,0 1-596-16,5-2-717 0</inkml:trace>
  <inkml:trace contextRef="#ctx0" brushRef="#br0" timeOffset="384822.0015">8835 9844 1 0,'-9'-2'0'0,"-3"0"403"0,-5-1 36 16,4 1-46-16,2-1-52 0,-2 2-88 0,4-1-53 16,0 1-27-16,2-2-20 0,2 2-13 15,-1 0-16-15,6 1-13 0,-1 0-21 0,1 0-24 16,0 0-18-16,1 1-17 0,-1-1-3 0,1 0 0 15,3 0 5-15,0 0 2 0,3 1 4 16,3 0 4-16,5-1 2 0,5 2 4 0,8-4-6 16,3 1-7-16,7-1-10 0,3-2-9 15,2 2-1-15,1-3-1 0,-1 1-1 0,0 1-1 0,-4-2-5 16,-2 0-4-16,0 0 0 0,-4 1 2 0,-3 0-1 16,-5 3-1-16,1-2-1 0,-8 3-7 15,-1-2 6-15,-7 2 0 0,-4 0 2 0,1-1 1 16,-5 1-1-16,-1 0 1 0,-2 0 0 0,1 1 6 15,0-1 0-15,-1 0-2 0,1 0-2 0,-1-1-6 16,1 1-3-16,-2 0-6 0,2 0-14 0,-3 1-20 16,1 1-35-16,-2-1-44 0,-4 2-67 15,-4 2-137-15,-3 2-380 0,3-4-886 0</inkml:trace>
  <inkml:trace contextRef="#ctx0" brushRef="#br0" timeOffset="385088.3066">9048 9840 1235 0,'-2'-1'449'0,"-1"-1"-29"0,0 1-123 0,3 1-64 0,0 1-55 15,0-1-67-15,0 3-53 0,0-3-27 16,0 3-8-16,0 3 6 0,0 1 7 16,0 7 11-16,0-1 3 0,0 3-3 0,0 1-5 15,0 2-7-15,0 0-6 0,0 2-7 0,0 2-1 16,0 0-6-16,0 2-5 0,0-2-3 0,0 1-5 15,-2 2 3-15,2-3 0 0,-1 0 4 0,0-1-1 16,1-1-2-16,-1-1-3 0,1-2-4 16,-1-2 4-16,-2 0-3 0,3-2-1 0,0-3-3 15,3 1-15-15,-2-1-24 0,2-1-36 0,4 1-63 16,1-4-120-16,5-3-393 0,1-2-998 0</inkml:trace>
  <inkml:trace contextRef="#ctx0" brushRef="#br0" timeOffset="385396.2975">9517 10037 1892 0,'-3'-4'372'0,"-3"-3"-115"0,2 0-44 0,-3 3-52 0,4 0-32 15,-5 1-42-15,-1 2-29 0,-1 1-18 0,0 1-10 16,-2 3-4-16,-6 2 1 0,3 1 3 0,-3 4-2 15,-1-1-1-15,4 2-6 0,-2 3-6 16,3-1 2-16,-2 3-6 0,5-3-4 0,2 1-3 0,-1 3-4 16,6-3 2-16,-1 1 2 0,5-1 0 15,4-2-1-15,-1 0 1 0,5-2 0 0,2 1 1 16,2-3 4-16,7-2 2 0,1 0-4 0,3-3-3 16,5-2-3-16,0 2-4 15,6-4-3-15,-1 0-11 0,5 0-20 0,-5-4-26 0,0 3-34 0,1 0-44 16,-2-1-81-16,-2-1-163 0,-3-2-542 15,1 2-661-15</inkml:trace>
  <inkml:trace contextRef="#ctx0" brushRef="#br0" timeOffset="385731.6777">9848 10113 893 0,'-3'0'624'0,"0"-2"-154"16,2-2-130-16,1 1-85 0,1 0-61 0,0-1-56 16,2 0-35-16,0 1-32 0,0 0-18 15,5 0-7-15,1 0-7 0,2-2-2 0,1-1-6 0,6 3-5 16,0 1-4-16,4-2-4 16,1 1-1-16,2 2-7 0,0-1-1 0,3 0-3 0,-1 2-2 15,-1 0 2-15,-1 0-3 0,-4 0-1 0,-2 0-1 16,-1 0 0-16,-5 0 0 0,1 0 2 15,-7 2 0-15,-2-2-1 0,-3-2 2 0,0 2-3 16,-2 2 0-16,0-2 6 0,0 0-1 0,0 0 1 16,0 0 2-16,-2-2-4 0,2 4 2 0,2-2-1 15,-2-2-2-15,0 2-4 0,0-2-9 16,1 1-20-16,1 1-27 0,2-1-42 0,1 1-69 16,4-3-130-16,1 3-428 0,2-2-914 0</inkml:trace>
  <inkml:trace contextRef="#ctx0" brushRef="#br0" timeOffset="386034.7734">10557 9970 1855 0,'2'-1'425'0,"-2"-3"-144"15,2 0-90-15,0 0-46 0,4-1-21 0,0 2-25 16,5-1-30-16,0 1-18 0,4 0-14 0,4 1-6 15,3 0-1-15,3 0-6 0,2 0-4 16,2 2-6-16,-1 2-5 0,0 0-3 0,2 0 3 16,0 0-1-16,-3 1-5 0,-2-2 3 15,0 2-4-15,-5 0-2 0,1-1 6 0,-3 1-6 16,-4 0 0-16,3 1 1 0,-6-2-4 0,-2 2 1 16,-1-1 1-16,-2 1-2 0,-3-2-8 0,0 0-13 15,-2 3-24-15,-1-2-30 0,-3 1-26 0,-1 0-37 16,-3 0-51-16,-3-1-88 0,-1 1-169 0,0-2-318 15,-8 1-194-15,1-2 580 0</inkml:trace>
  <inkml:trace contextRef="#ctx0" brushRef="#br0" timeOffset="386224.2031">10743 10022 306 0,'-1'1'661'0,"1"0"-106"0,0 1-111 16,0 1-126-16,1-2-132 0,-1-1-78 15,0 2-21-15,0 2 6 0,0 0 7 0,0 5 10 16,0 0-16-16,1 3-18 0,-1 3-9 0,0 1-9 15,0 1-10-15,-1 2-11 0,0 2-8 16,-2 4-6-16,0 2-10 0,-2 3 1 0,-1 3-5 16,-3 2-2-16,-1 1 2 0,1 0-9 0,3-2-3 15,0-6-8-15,3-3-12 0,3-7-28 16,2-3-50-16,2 0-59 0,3-5-118 0,6-1-352 16,2-4-999-16</inkml:trace>
  <inkml:trace contextRef="#ctx0" brushRef="#br0" timeOffset="386642.4266">11201 10146 2031 0,'2'-3'376'0,"0"0"-119"16,2 2-101-16,-4 0-51 0,1 3-22 16,-1 1-18-16,0 4-6 0,0 1 1 0,0 7 5 15,-1 2-2-15,-3 6-12 0,2 0-7 16,-2 1-11-16,-3 1-5 0,1 0-7 0,0 4-4 15,-4-1-2-15,0 2-6 0,1-1 0 0,2-2-3 16,3-7-3-16,0-4 3 0,3-3-4 0,0-4-1 16,1-3-1-16,0-2 3 0,0-6 6 0,1 2 7 15,0-2 5-15,2-4-4 0,3-4-4 16,3-4-6-16,3-4-4 0,2-2 3 0,0-1-6 0,2-4 2 16,2 0-1-16,1-3-3 0,2 1 5 15,0-2 1-15,1-2 1 0,-4 3-5 0,1 0 2 16,0 2-2-16,-3 2-2 0,-1 4 8 0,-2 6-9 15,-3 2 4-15,1 4 0 0,-5 2-2 16,0 2 4-16,-4 4-2 0,1 1 1 0,-1 3-4 16,3 4 5-16,0 1-4 0,0 6 0 0,-1 1 5 15,2 4-8-15,-3 1 4 0,-1 3 1 16,1-1-3-16,-2 1 3 0,1 0 0 0,0 2 0 16,0 2-4-16,1 4-3 0,0-1-15 0,0-2-29 15,4-3-28-15,0-5-29 0,3-2-27 0,-3-5-31 16,2-3-111-16,-4-1-257 0,0-3-494 15,-1-1-256-15</inkml:trace>
  <inkml:trace contextRef="#ctx0" brushRef="#br0" timeOffset="386864.1596">11253 10378 1532 0,'-1'0'575'0,"0"0"-238"0,0-2-98 0,2 1-71 15,1 0-42-15,2 0-30 0,5-1-25 0,-1 2-15 16,6-2-11-16,4 1-14 0,0 0-5 16,1 1-9-16,5 0-6 0,-2-1-3 0,2 0-6 15,1-2-1-15,2 1-9 0,2 2-31 0,2-2-74 16,-1 2-173-16,2-3-713 0,0-2-676 16</inkml:trace>
  <inkml:trace contextRef="#ctx0" brushRef="#br0" timeOffset="387614.9967">11890 10283 1 0,'-4'-1'0'16,"0"-1"184"-16,-2 0 361 0,1-1-106 0,0 2-119 16,3 0-81-16,-2 1-42 0,1-1-33 15,1 0-23-15,2 1-16 0,0-2-21 0,-3 2-11 16,6 2-12-16,-3-4-8 0,0 4-11 0,0-2-11 15,0 0-10-15,0 0-6 0,0 1 5 0,1-1 2 16,0 0 6-16,-1 0 3 0,2 0-5 16,0 0-2-16,1-1-6 0,-1-1-3 0,5 0-4 15,0 0-3-15,1-1-6 0,6 2-5 0,1-2 0 16,4 1-3-16,1-1 0 0,3 0-1 16,5 0-6-16,3 2-2 0,-1-1-1 0,0 1 0 15,-2-2 2-15,2 3-3 0,-3 0-1 0,2 0 0 16,-3 0 0-16,-2 0-1 0,1 3 4 15,-3-3-3-15,-3 0-1 0,-2 0 3 0,-4-3-6 16,-1 3 5-16,-4-1 0 0,-4 1-1 0,-3-2 6 0,-1 4-2 16,0-4 0-16,0 2 3 0,0 0-2 15,0-1-3-15,0 0-9 0,-1 0-17 0,-2-2-23 16,0 1-29-16,0 1-40 0,-1-3-74 16,-2 0-123-16,0-1-301 0,2 2-442 0,-2-1-9 15</inkml:trace>
  <inkml:trace contextRef="#ctx0" brushRef="#br0" timeOffset="387851.2786">12140 10108 67 0,'-1'-3'766'0,"0"-2"-102"0,-2-2-252 16,2 4-86-16,1 2-79 0,0-1-66 0,0 2-73 16,0 2-53-16,0-1-35 0,0 1-8 15,0 2 14-15,0 3 20 0,0 0 14 0,0 3 5 16,0 2-7-16,-2 2-7 0,1 3-4 0,-1 2-3 15,-1 0-8-15,-1 1-8 0,0-1-9 0,0-1-7 16,0 3-1-16,-1-2-1 0,1 1 0 0,2-2-1 16,-1 1-4-16,3-3-4 0,0 0-2 0,0-1 0 15,3-2-1-15,2 0-8 0,2-1-22 16,3-3-37-16,1 0-57 0,3-3-104 0,5-1-254 16,1-1-616-16,2-4-240 0</inkml:trace>
  <inkml:trace contextRef="#ctx0" brushRef="#br0" timeOffset="388111.8847">12957 10058 1710 0,'-2'-3'398'0,"0"-3"-98"16,1 0-81-16,-4 3-52 0,0 2-45 15,-1 1-46-15,-5 4-22 0,-4 3-8 0,-3 4 4 16,-3 1-2-16,0 2-7 0,1 4-4 0,-1-2-9 15,1 2-1-15,1 3-2 0,4 0-2 0,1 1-5 16,4 1-7-16,6 1-3 16,1-2-6-16,6 2 5 0,3-5 2 0,7 1-2 0,5 0 3 15,7-3-4-15,6-1 0 0,2-3-3 0,6-2-11 16,1-4-17-16,1-2-37 0,1-3-49 0,-1-2-69 16,-1-3-109-16,0-5-264 0,-2-2-462 0,-5 1-199 15</inkml:trace>
  <inkml:trace contextRef="#ctx0" brushRef="#br0" timeOffset="388527.3366">13465 10138 358 0,'0'-6'842'16,"-2"0"-193"-16,-1-2-236 0,3 4-112 0,-1 3-81 15,0 0-80-15,-1 2-64 0,-1 1-31 16,0 3-12-16,-5 3 11 0,1 1 7 0,-3 5 3 16,-5 1-2-16,4 3-9 0,0 2-3 0,-6 0-11 15,6-1-8-15,-1-1-6 0,1 2-9 16,0 0 3-16,0 3-1 0,2-4-1 0,1-2-3 15,0-2-1-15,5-3 0 0,3-3-2 0,0-4 6 16,0-3-4-16,3-1 0 0,1 0 6 0,0-2-1 16,1-2 5-16,2-2 1 0,4-6-4 0,1-1-2 15,1-3-3-15,-1 1-3 0,-1-4 0 16,4-1 2-16,-2-2-1 0,-1-2-2 0,3 0-1 16,0-3-3-16,-1-1 4 0,3-2 4 15,-2 2 0-15,-1-1 2 0,-1 1-5 0,-1 4-1 0,-2 2-1 16,0 5 3-16,-1 3 2 0,-1 3 0 15,1 3 2-15,-4 4-4 0,1-1 4 0,-3 4 1 16,1 3-2-16,2-1 2 0,2 4-7 0,-3 2-2 16,1 5-1-16,1 1 2 0,-3 5 3 0,4 2-1 15,-4 1 0-15,1 2-4 0,-3 1 2 16,1 1 3-16,1 2 2 0,-3 2 0 0,-1-1-5 16,1-2-1-16,0 0-5 0,3-2-5 0,2-3-6 15,-1-4-11-15,0-3-13 0,0-2-16 16,0-2-21-16,-4 0-28 0,1-3-41 0,0-3-63 0,-2 1-141 15,-2-3-369-15,0 0-823 0</inkml:trace>
  <inkml:trace contextRef="#ctx0" brushRef="#br0" timeOffset="388724.3751">13310 10325 1055 0,'-4'0'572'0,"-2"-1"-145"0,3 0-111 15,3 1-52-15,1-2-54 0,3 0-75 16,2 0-54-16,3-1-16 0,4-1-14 0,7 0-11 16,3 1-11-16,3-1-11 0,4 2-6 15,0 1-3-15,2-2-2 0,3-1-5 0,0 3-14 0,4 0-55 16,-4 1-149-16,2 0-671 0,-3 0-801 16</inkml:trace>
  <inkml:trace contextRef="#ctx0" brushRef="#br0" timeOffset="391106.4586">14532 9902 1 0,'-4'-1'0'0,"1"-1"119"0,-5-3 298 15,4 3-49-15,-2 0-42 0,4-1-44 0,-4 3-48 16,4-3-30-16,-1 2-37 0,-3 0-25 0,4 0-15 16,1 1-15-16,-1 0-10 0,0-2-16 0,0 2-13 15,0 0-14-15,2 0-11 0,-1 0-7 0,1 2-9 16,0-1-7-16,0-1-8 0,0 1-5 16,0 0-6-16,0 1-3 0,0-1 1 0,1 1 1 15,5-1 8-15,-2 4 11 0,6 0 10 0,6 0 2 16,6 1-4-16,3-1-6 0,8 1-11 0,1 0-1 15,-1-1-5-15,1 2-4 16,-2 2-1-16,-1-1-3 0,-5 0 1 0,0 1-1 0,-3 0 0 16,-5-2 1-16,-1 3-2 0,-4-2-2 0,-4 0 3 15,-3-2 0-15,-1 1 0 0,-2 0 0 16,-5 0 1-16,0-1-4 0,-4 3 4 0,-4-1 4 16,0 0 2-16,-8 1 4 0,4 0-2 0,-5-1-2 15,-1-2 0-15,-1-1-1 0,-2-2 2 16,2 1-1-16,-5 1 1 0,2-2-5 0,-1 2-1 15,1-1 1-15,1-1-5 0,-3 1 7 0,5 0-2 16,-1 0-3-16,2-1 4 0,0 1-6 0,1-1 2 16,3 0 0-16,1 1-1 0,4 1-3 0,-1-1-3 15,3 1-1-15,0-2-8 0,4 2-10 0,0-1-28 16,4 1-47-16,0 0-61 0,2-2-104 16,1-1-194-16,5 3-507 0,4-1-320 15</inkml:trace>
  <inkml:trace contextRef="#ctx0" brushRef="#br0" timeOffset="391346.8556">15042 10131 1 0,'3'-2'428'16,"-2"-1"166"-16,1 2-180 0,-2 1-63 16,0 1-67-16,0 1-89 0,-1-1-87 0,-1 1-44 15,-2 3-11-15,-3 1 7 0,-4 2 9 0,-1 0 4 16,-3 2-4-16,-1 2 2 0,-1-2-10 15,-4 3-8-15,1-2-7 0,-3 3-11 0,-1-3-4 16,0 2-8-16,0 0-7 0,-1 1-5 0,2 1-7 16,-3-3 4-16,3 2-2 0,3-1-2 0,0 0-4 15,6-4-3-15,-2 3-4 0,6-3-11 16,0-2-29-16,7 2-78 0,2-5-140 0,3 1-378 16,7-3-964-16</inkml:trace>
  <inkml:trace contextRef="#ctx0" brushRef="#br0" timeOffset="391609.1266">15358 9961 1179 0,'-2'-7'1003'16,"-3"2"-674"-16,4-2-90 0,0 3-59 0,1 3-33 15,0 1-42-15,0 1-45 0,0 0-37 0,0 0-16 16,0 3-3-16,-1 3 5 0,-1 2 11 0,-2 2-1 15,1 4 2-15,0 0-7 0,-3 2-2 16,3 1 2-16,-5 2-1 0,1 0 0 0,2 1-7 16,-2 2 1-16,-3 1 1 0,5 0-3 0,-3-2 5 15,1 2-7-15,4-2-5 0,-2-2-5 16,4-3-15-16,2-3-19 0,2-1-33 0,-2-1-54 16,1-1-79-16,-1-5-146 0,2 0-399 0,3-5-845 15</inkml:trace>
  <inkml:trace contextRef="#ctx0" brushRef="#br0" timeOffset="391936.4593">15654 9987 1289 0,'10'-2'468'0,"2"0"-140"16,6-3-92-16,-5 5-41 0,1 1-53 15,-3 4-50-15,-4 1-30 0,3 3-18 0,-1 3-7 16,0 0-6-16,-1 5-3 0,-4 3 0 0,2 1 0 15,-4 1 0-15,-3 0 0 0,-3-1 2 16,-2 5-4-16,-3-1 2 0,0-1-2 0,-3-2-4 16,0-4 1-16,-1 0-2 0,-2-3-2 0,2-2 0 15,-3-1 1-15,5-3-2 0,-1-2 1 0,1 0-2 16,2-3-4-16,1-1 1 0,5-2-2 16,1-1 6-16,2 0-3 0,0 0 2 0,2-1 1 15,0 0-4-15,5 0 0 0,2-3-5 0,2 1-3 16,5-3-5-16,2 2 0 0,4 2 0 15,4 0-2-15,0 1 6 0,8-1-6 0,-3 0-5 16,2 1-7-16,4 0-22 0,-4 2-21 16,-1-1-44-16,1-1-65 0,3 0-138 0,-2-2-526 15,3 0-810-15</inkml:trace>
  <inkml:trace contextRef="#ctx0" brushRef="#br0" timeOffset="392316.6444">16527 10151 893 0,'0'-5'570'0,"0"-1"-116"0,2-1-189 0,2 3-46 16,2 0-31-16,0-1-31 0,-1 3-34 0,6-1-33 15,3 1-22-15,1 1-9 0,5 1-6 0,1 0-2 16,6 1-10-16,-2 0-2 0,4 2-5 16,2-2-5-16,1 1 0 0,2-1-7 0,-2 3-8 15,1-4-2-15,-2 0-5 0,-1 0 1 0,-5 0 1 16,1 0 0-16,-6 0-3 0,0 0-2 16,-6-2 1-16,-1 0 1 0,-3 2 9 0,-5-1-1 0,1-1 1 15,-2 1 0-15,-4-2-4 0,1 2 3 16,1 0 0-16,-2 0-1 0,1-2-4 0,-1 2-5 15,-1-1-2-15,1 1-3 0,0 0 4 16,0-1-5-16,0 1-11 0,0-1-26 0,0 1-47 16,-2 1-75-16,1-1-127 0,1-1-275 0,-2 4-649 15,2-2-15-15</inkml:trace>
  <inkml:trace contextRef="#ctx0" brushRef="#br0" timeOffset="392657.2145">17402 9978 1402 0,'4'-3'488'0,"5"2"-153"0,0-2-118 15,1 2-37-15,-1 1-47 0,-1 1-47 0,-4 2-37 16,2 2-18-16,-3 3-1 0,3 3-2 0,-3 2-2 16,-2 0-1-16,1 6 0 0,-4-1 1 0,1 2 1 15,-3 0 3-15,-3 2-6 0,-1 1-3 16,-3-1-4-16,1 0-2 0,0 0-1 15,-1-3-4-15,1-3 1 0,-1-3-4 0,-1 0 1 0,3-1 1 16,-1-3 1-16,0-3 0 0,3-2-4 0,5-2-1 16,1 0-3-16,0-2 0 0,2 2 5 15,1-4 3-15,4 2 3 0,7-2 4 0,4-1-5 16,8-2-3-16,2 0-2 0,4-2-5 0,0 0-6 16,0-1-6-16,1-2-10 0,-1 0-17 15,-1-1-15-15,-1-1-28 0,-3-2-34 0,-1-1-39 16,-4-2-54-16,-1 2-90 0,-1-1-154 0,-6 0-295 15,2-1-104-15,-3 0 486 0</inkml:trace>
  <inkml:trace contextRef="#ctx0" brushRef="#br0" timeOffset="393084.5576">17639 9761 1 0,'-14'-5'0'0,"-5"-3"80"0,-5-3 374 16,0 6-61-16,3 1-56 0,-1 1-65 15,1 0-50-15,-2 3-29 0,1 0-28 0,-4 2-23 16,-1 2-18-16,0 1-18 0,-4 2-10 0,0 4-16 16,2 1-13-16,-1 4-8 0,2 1-7 15,1 5-1-15,1 2 0 0,2 2-1 0,0 0-9 16,2 1-4-16,3 1-7 0,0-1-4 0,5 4 4 16,3 0-6-16,2 1-2 0,0 3-1 15,3-2-7-15,4 4 1 0,6-4 0 0,5-1 3 16,3 0 0-16,4-4 0 0,8 0-2 0,1-1-2 15,8 0 3-15,6-4-4 0,1-2-1 0,6-4-2 16,2-2-6-16,0-4 0 0,2-5 2 16,-6-3-5-16,0-3 4 0,-4-4 1 0,-5-1-4 15,4-2 4-15,-6-4 1 0,1 0-5 0,-5-3 3 16,-2 0 1-16,-3-4-3 0,-1-1 5 0,-1-1-2 16,-4-1 3-16,-2-2 1 0,-1-2-2 15,-4-3 0-15,-5 1-4 0,-1-4 5 0,-4-2-5 0,-5 1 1 16,0-2 0-16,-3 0-7 0,-6 2 4 15,1 0-1-15,-9 2 1 0,-4 1 1 0,-4 0-4 16,-7 3-1-16,-4-3-4 0,-5 5 4 0,-5 3-5 16,-1 0-4-16,1 8-17 0,1 3-45 15,5 7-66-15,-1 3-159 0,9 6-712 0,0 3-668 16</inkml:trace>
  <inkml:trace contextRef="#ctx0" brushRef="#br0" timeOffset="394391.4924">20319 5148 1 0,'-2'-4'0'16,"0"-1"479"-16,-1-2-26 0,1 0-55 0,2 0-53 15,-1 3-55-15,0-1-62 0,-1-1-51 16,1 3-38-16,1-3-24 0,-1 4-16 0,1 0-11 16,-2-1-16-16,4 1-5 0,-2-1-10 0,0 3-11 15,1-1-8-15,-1 1-11 0,0 1-8 0,0-1-6 16,0 0-6-16,1 0-4 0,-1 2-2 0,2-1-1 16,-2 0 1-16,1 2 0 0,0-1 1 15,4 2 2-15,-3 3 0 0,1-1-1 0,0 2 3 16,0 1 2-16,0 1 3 0,-2-1 3 0,0 3 2 15,2 2 0-15,-2-2 1 0,0 2-2 0,1-2-1 16,-2 4-1-16,1 1-3 0,0-3-1 16,0 2-2-16,3-2 0 0,-2-1-1 0,1 1-1 15,-1-4-1-15,2 2-1 0,0-2 0 16,-2-1-1-16,3-1 3 0,-1-1-1 0,-1-2 0 0,3-1 3 16,-4 1 1-16,3-2 7 0,0-2 6 15,3-1 6-15,3-1 4 0,0-3-2 0,6 0-5 16,2-5-6-16,5-4-4 0,0 0-3 0,5-6 0 15,1-1-2-15,4-2-4 0,1-6 1 16,1-2 0-16,0-4-1 0,-4-1 0 0,1 4-2 16,-4 2-2-16,-3 8-1 0,-4 2 2 0,-9 4 2 15,0 4 2-15,-6-1 1 0,-1 6 1 16,-3-1-1-16,0 2-1 0,1 0-2 0,-3 0 1 16,-1 3-3-16,0 0-1 0,0 2-1 0,0 0-6 15,1 0-2-15,-1 0-14 0,0 1-15 0,2 2-42 16,4 2-75-16,4 2-220 0,1 3-1022 15</inkml:trace>
  <inkml:trace contextRef="#ctx0" brushRef="#br0" timeOffset="398409.5058">8928 11305 1 0,'-3'-2'0'0,"-3"-2"431"0,0 1 93 15,0 0-82-15,4-1-64 0,0 4-83 16,-2-1-71-16,3 1-47 0,0 0-47 0,1 1-34 16,0-1-33-16,1 0-16 0,0 3-10 0,3-3 2 15,-3 0 10-15,2-3 6 0,5 3 10 0,3-1 2 16,8 0-10-16,4-3-7 0,7 1-15 0,6-1-10 15,-1 0-4-15,3 1-4 0,1-4-3 0,-2 1-1 16,8 0-4-16,-3 0-5 0,-1-1 2 16,1 3-3-16,-3-1 2 0,-4 0 1 0,2 2-6 15,-4-2 2-15,0 2-4 0,-6-1 2 0,-3 3 0 16,-6-2-1-16,-2 2 1 0,-6 0-6 16,-6 1 2-16,1 1-2 0,-5-1-4 0,-2 1-7 15,-1-1-9-15,2 3-4 0,-2 0-7 16,-4 2-10-16,0 3-16 0,-4 0-39 0,-1 0-54 15,1 0-80-15,-5 0-131 0,2 1-382 0,0 2-495 16</inkml:trace>
  <inkml:trace contextRef="#ctx0" brushRef="#br0" timeOffset="398618.9702">9276 11368 579 0,'-2'-1'730'0,"1"-2"-138"0,1 3-192 0,0 0-118 16,0 1-77-16,0 2-69 0,-1-3-61 0,1 1-36 15,0 1-24-15,-2 0-9 0,1 4 3 0,0 3 6 16,-4 6 9-16,3 4 0 0,-5 2-2 16,2 4-4-16,-2 0-4 0,-1 3-1 0,-3 0-4 15,6 2 0-15,-2 0-4 0,3-3-7 16,0-1 2-16,3-1-6 0,2-1-11 0,0-2-24 16,4 0-46-16,-2-2-63 0,6-2-122 15,2-4-285-15,-1-1-488 0,2-5 2 0</inkml:trace>
  <inkml:trace contextRef="#ctx0" brushRef="#br0" timeOffset="398865.8299">9689 11476 2121 0,'-1'-3'432'0,"0"1"-146"0,-1 1-105 15,2 1-75-15,0 2-46 0,-2-1-37 0,1 2-12 16,-1 2-5-16,0 4 4 0,-4 3 6 15,1 5 1-15,-3 2 1 0,-3 0-3 0,3 0-3 16,2 3-3-16,-2-1-2 0,-1 4 0 0,0 0-2 16,3 0-2-16,1 4-3 0,-1 0-4 0,2-1-5 15,3-3-12-15,0-2-20 0,2-5-32 0,-1-3-36 16,1-1-50-16,-1-4-76 0,1-1-133 16,0-5-278-16,4-2-295 0,-4-3 203 0</inkml:trace>
  <inkml:trace contextRef="#ctx0" brushRef="#br0" timeOffset="399167.0126">9537 11543 80 0,'0'-10'713'15,"0"-2"-52"-15,0-1-214 0,2 3-125 0,4 5-99 16,-1 2-94-16,2 0-43 0,3 2-29 16,1 2-15-16,7 3-1 0,1 1-4 0,2 2-8 15,2 5-5-15,-3 1-7 0,6 3-4 0,-4 0 0 16,1 2-2-16,-3-2-2 0,1 4-1 0,-2-1-2 15,-2 2-2-15,-5 0 2 0,0-4-4 16,-4 3 0-16,-4 0 0 0,-2-4 3 0,-5 2 7 16,-1-2 7-16,-3 0 5 0,-2-3 5 15,-4-1 3-15,-4-1 0 0,2-1-5 0,-5-1 1 16,1-2-7-16,-1 1-2 0,0-3-3 0,1-2-3 16,-1 3-3-16,4-5 0 0,-1 1-2 0,0 1-2 15,3-3 2-15,-3 1-7 0,5-1-1 0,1 0-2 16,-3 0-9-16,6 0-8 0,1 0-21 0,0-1-30 15,5 1-50-15,2-3-95 0,0 0-126 16,4 3-345-16,2-3-845 0</inkml:trace>
  <inkml:trace contextRef="#ctx0" brushRef="#br0" timeOffset="399423.8197">10089 11655 1554 0,'1'0'518'0,"1"-2"-132"0,-1 0-123 16,1-1-75-16,-1-1-45 0,5 1-41 0,-2-1-32 15,3 0-22-15,4 1-18 0,0-1-7 16,1 1-9-16,7 1-4 0,1 0 0 0,1 0-6 16,2 1 2-16,2 1-3 0,-1 0-1 0,2 1 0 15,-3 0-2-15,2 0-2 0,0 1-1 0,-3 0-5 16,-2 3-4-16,-2-3-7 0,-5 0-14 0,1 1-27 15,-5-2-34-15,-1 1-69 0,-1-1-150 0,-4 2-612 16,5-2-689-16</inkml:trace>
  <inkml:trace contextRef="#ctx0" brushRef="#br0" timeOffset="399713.6511">10684 11498 876 0,'-7'-4'964'0,"2"2"-546"0,-4 0-125 0,8 1-73 16,2 1-56-16,1 0-44 0,6-2-42 16,1 0-24-16,4-2-13 0,10 1-6 0,5 1-5 15,5 1-10-15,3-1-3 0,0 1-3 0,1 0-6 16,-4 0 3-16,2 1-5 0,-4-1-2 0,-1 1 1 15,-7 0-5-15,4 0 0 0,-5 1-4 16,-1 0-4-16,-5 0-7 0,0 0-14 0,-3 1-20 16,-1-1-32-16,-2-1-34 0,-3 2-48 0,-4-1-56 15,0 1-109-15,-3 0-284 0,-3-1-368 0,0-1 206 16</inkml:trace>
  <inkml:trace contextRef="#ctx0" brushRef="#br0" timeOffset="399927.6816">10914 11471 1329 0,'0'1'488'0,"0"2"-255"0,-2-2-59 15,1 2 14-15,0 2 18 0,-1 1-20 0,2 0-41 16,-2 0-36-16,1 4-23 0,-2 1-14 0,2 2-21 16,0 0-6-16,1 3-10 0,-3 1-8 15,2 2-1-15,-3 1-10 0,1 3-2 0,-4 2-3 16,-1 4-4-16,1-1-2 0,-2 1-4 0,1 1 1 15,2-1-9-15,-3 0-4 0,1-3-18 16,1 2-37-16,2-3-59 0,0 0-94 0,2-3-183 16,3-3-650-16,2-4-492 0</inkml:trace>
  <inkml:trace contextRef="#ctx0" brushRef="#br0" timeOffset="400557.7682">11258 11603 2113 0,'-1'0'348'0,"1"-2"-118"15,-2 2-96-15,2 2-61 0,0-1-16 0,0 1-24 16,-3 3-4-16,-1 2 7 0,1 7 9 0,-2 2 11 16,1 2-2-16,1 1-3 0,0 5-8 15,0-1-8-15,-1 3-11 0,4-1-7 0,0-1-1 16,-1-1-8-16,1-1 1 0,0-2-1 0,0-3-2 15,0-5 1-15,0 1-1 0,0-6 1 0,0-2-3 16,-1-2-1-16,0-2 4 0,1 1 7 16,0-4 15-16,-3 1 15 0,3 0 3 0,0-2-7 15,-2-2-14-15,0-6-13 0,0-4-7 0,-2 0-3 16,2-5 0-16,-1 2-5 0,1-4 1 0,1-3-3 16,2 0 0-16,2-5-2 0,0 3-1 15,4-2 4-15,2-1-5 0,2 2 7 0,1 0-3 16,6 3-1-16,0 2 2 0,2 4-4 0,0 0 4 15,-3 5 0-15,2 2 0 0,-5 2 1 0,-1 4 0 16,-2 2 2-16,-3 3-6 0,-2 1 3 16,0 1-4-16,-3 4-2 0,2 1 4 0,-3 7-4 15,1-3 4-15,-5 7 0 0,-1 0 2 0,-2-1 3 16,-4 4 0-16,2 0 0 0,-2 0-1 0,-2-3 3 16,1 0-3-16,1-2 1 0,3-3 1 0,-1 2-6 15,1-5 5-15,4-1-3 0,2-2 1 16,1-3 3-16,2 1 0 0,1-1 2 0,3 1-3 15,3 0 1-15,0-3 0 0,7-1-1 0,0 3 3 16,2 0-5-16,0 0 0 0,-5 0 0 16,2 3 1-16,-6-2 4 0,0 3-2 0,-1 0 1 15,-3 3-3-15,0 0-1 0,-1 1 2 0,-3 1-2 16,-2 3 3-16,-1-2-1 0,-3 2 0 0,1 2 0 16,-6-2-2-16,0-1 2 0,-1 1 2 0,-2-1 2 15,-2-1-1-15,-1-1-1 0,-1-2 1 16,0-1 2-16,-3-2 1 0,-1-1 3 0,4-1-4 15,-1-2-1-15,0-2 0 0,4-1-1 0,-1 0 0 16,1-1-2-16,1-1-8 0,3 1-23 16,-1-5-48-16,4 0-86 0,4 0-369 0,2-3-1201 15</inkml:trace>
  <inkml:trace contextRef="#ctx0" brushRef="#br0" timeOffset="402681.1669">21798 6033 1 0,'0'-3'0'0,"-2"1"0"0,0-2 0 16,2 2 0-16,-2 1 0 0,2 0 0 0,-1 1 0 15,1 0 0-15,0-2 0 0,0 2 0 0,0 2 0 16,0-2 0-16,-3 1 0 0,2 0 0 15,-1 1 0-15,1 1 0 0,0-2 0 0,1 1 0 16,-2-1 0-16,1 2 0 0,-1-2 0 0,0 0 0 16</inkml:trace>
  <inkml:trace contextRef="#ctx0" brushRef="#br0" timeOffset="406564.0306">11860 11753 1 0,'-1'-1'0'0,"-2"0"18"0,-1-2 393 0,2 1-48 16,0 0-47-16,0 0-49 0,1 1-31 16,1-1-41-16,0 0-36 0,0 2-21 0,-2-1-22 15,4-2-13-15,-2 2-14 0,0 1-11 0,0-2-7 16,0 1-8-16,0 0-2 0,0 1-4 15,0 0-2-15,0 0-7 0,0 0-6 0,0 0-10 16,0 0-9-16,0 1-3 0,0-1-9 0,0 0 0 16,0 1-4-16,0-1-3 0,0 0 2 0,0 2 0 15,1-2 1-15,0 0 13 0,2 0 11 0,2 0 13 16,0 1 6-16,4 1-2 0,2-1-9 16,2-2-4-16,6-1-5 0,1 1-6 0,4-2 0 15,-1 0-6-15,6 2-2 0,1-3-3 16,0-2-3-16,1 3 0 0,-1 0-4 0,1 0 1 0,-1 1-3 15,0-1 0-15,0 1 2 0,-2-3-3 16,-4 4 4-16,2-1-3 0,-2 1 0 0,-2-2-1 16,-2 2-5-16,1 0 3 0,-2 1-3 0,-4-1 2 15,0 2 1-15,-4-1 0 0,-2 0 2 0,2 0-3 16,-6 0 2-16,-1 1-2 0,-3-1 0 16,-1 0 2-16,-1 0-4 0,1 0 1 0,0 0-1 15,-2 1 1-15,2-1 2 0,0 2 1 0,-1-2 2 16,1-2-3-16,-1 2 3 0,-1 0-6 15,0 0-1-15,0 2-1 0,-6-2-15 0,5 0-14 16,-4-2-20-16,2 2-31 0,-1-1-36 0,-3-1-64 16,3 1-114-16,-1-2-245 0,-2 1-454 0,-1 0-148 15</inkml:trace>
  <inkml:trace contextRef="#ctx0" brushRef="#br0" timeOffset="406864.0673">12142 11554 836 0,'2'-5'519'15,"-2"2"-76"-15,2 0-108 0,0 1-65 0,0 0-52 16,-1 2-71-16,-1 0-49 0,0 0-41 0,0 2-24 16,1 0-11-16,-1-1 2 0,3 3 6 15,-2 3 3-15,3 2 11 0,-3-1-3 0,2 5-2 16,-1 0 0-16,1 4-12 0,-2 0-1 0,-1 2-4 15,-1-2-5-15,-1 2-2 0,1 1-1 16,-1-1-1-16,-1 3-2 0,1-1 4 0,-2-1-5 16,1 0-3-16,-1-3 1 0,-2 3-6 0,3-2 1 15,0-2-1-15,1 1-1 0,-1-2-3 0,1-2-11 16,2 1-15-16,0-4-30 0,2 1-42 16,2-3-65-16,1-1-123 0,1 0-288 0,5-4-900 15</inkml:trace>
  <inkml:trace contextRef="#ctx0" brushRef="#br0" timeOffset="407223.0496">12948 11508 1 0,'3'-3'309'16,"-6"-3"195"-16,2 3-73 0,0-3-52 0,-1 2-56 15,0 1-75-15,1-1-69 0,-2 1-45 0,-1 3-39 16,2-1-32-16,-3 1-20 0,-1 1-17 16,-7 6-1-16,1 0 1 0,-5 1 5 0,-2 5 7 15,-1 1 4-15,-4 3 2 0,2 0-3 0,0 2 2 16,1 0-8-16,3 0-3 0,3 2-2 0,2 0-10 15,2-3 0-15,4 3-6 0,0-3-1 0,5 0 3 16,3 1-4-16,4 0 2 0,2-5 1 16,7 2-6-16,0-2 3 0,6-3-7 0,4 0-6 15,5-1-10-15,4-2-20 0,4 1-28 16,1-5-48-16,0-3-78 0,2-1-145 0,1-1-352 16,-1-1-527-16</inkml:trace>
  <inkml:trace contextRef="#ctx0" brushRef="#br0" timeOffset="407877.5584">13420 11641 876 0,'-4'-4'665'15,"1"0"-194"-15,-1 1-160 0,2 2-89 0,0 0-50 16,-1 1-55-16,2 0-44 0,0 0-27 0,0 4-19 16,-1 0-5-16,-3 3 2 0,2 4 10 15,-2 2 4-15,-2 2 3 0,0 3 1 0,2 2-7 16,-1-1-4-16,1 3-8 0,-1 0-4 0,-1-1-1 15,0 1-5-15,1-1-1 0,-1 1-5 16,1 0-5-16,-1-1 3 0,2-4-3 0,0 0 5 16,1-3-1-16,-2-1-2 0,4-3 0 0,-2-2-2 15,1-5 4-15,2 1 0 0,0-4 6 0,1 0 12 16,0 0 3-16,0-2 3 0,1-3-5 16,-1-4-11-16,1-4-5 0,0-2-7 0,2-2-1 15,0-4-3-15,-1-1 1 0,7-4 1 0,-3-1 1 16,3-3-1-16,3 1-2 0,2-5 2 15,2 0-3-15,0 2 3 0,4 1-1 0,0-1-2 0,4 5 1 16,0 3-2-16,0 0 4 0,4 6 0 0,-6 3 2 16,2 2 0-16,-3 4-2 0,-2-1 0 15,-3 6 0-15,-4 0 0 0,0 3 1 0,-3 2-5 16,-1 4-1-16,-3 2-1 0,1 2 1 0,-4 2 4 16,0 5 0-16,-4 2 1 0,0 1-2 0,-1 0 1 15,-5 2-1-15,0-1 0 0,1 0 4 16,-4-2-2-16,2-2 1 0,1 0-2 0,1-2-1 15,0-2 2-15,2-2 0 0,-1-2 1 0,3-1-2 16,3 0-3-16,0-4 0 0,0 1 1 16,1-3 3-16,3 1-1 0,1-1 2 15,-1 1-1-15,4-1-2 0,3 0 3 0,5 0-1 0,-1 0 2 16,3 2 0-16,1-1-2 0,2 1-1 0,-1 2-1 16,-2-1 2-16,-3 1 0 0,1 2 0 15,-3 1-4-15,-4 1-4 0,-1 1 7 0,-4-1-3 16,0 5 6-16,-4-3 3 0,-1 4-6 0,-3 1 1 15,-4-1 0-15,0 0-2 0,-5-1 5 0,1-1 3 16,-6-2-2-16,3 1-1 0,-6-2 1 16,2-2-2-16,-2 1 2 0,-2-4 7 0,0 0-10 0,3 0 2 15,-2-1-2-15,1-3-1 0,1 0 4 16,2-1 0-16,4-1 0 0,-4-1-6 0,7-2 2 16,0 0-6-16,2-1-15 0,1 1-32 0,4-3-88 15,-3-1-206-15,5 0-829 0,2-3-534 16</inkml:trace>
  <inkml:trace contextRef="#ctx0" brushRef="#br0" timeOffset="410239.6732">14782 11292 1 0,'-1'-3'0'0,"-1"1"0"0,-4 0 463 0,4-1-22 15,-1 1-82-15,-2 0-58 0,3 0-57 0,1 2-51 16,0-1-32-16,0 1-36 0,1 0-31 15,-1 0-23-15,1 1-26 0,0-1-16 0,0 2-12 16,0-1-5-16,-2 0 0 0,2 1 7 0,-2 1 11 16,1 0-3-16,1 2 5 0,1-2 2 15,1-1-3-15,0 1 12 0,0 0 3 0,0 2 3 16,2 0 0-16,3 0-3 0,3 0-7 0,1-1-3 16,5 1-2-16,3 1-8 0,2-2-3 0,3 1-7 15,4 1-8-15,1 0 4 0,2-1-4 0,0 1-1 16,1 1 1-16,0 2-5 0,-2 0-1 15,-3 0 0-15,-4 2 0 0,-4-3 0 0,0 0-1 16,-7 1-1-16,-2-1-7 0,0 2 7 0,-6-2 0 16,1-3 1-16,-3 2 4 0,-1 0-5 0,-1-1 0 15,-2 1-1-15,0 3 5 0,-4-2 0 16,-2 1 2-16,-2 2 0 0,-1-4-3 0,-2 4 4 16,-5-2 1-16,2 0 0 0,-3 1 4 0,-5-2-6 15,0 0-1-15,-3 3-1 0,2-4 0 0,-1 2 2 16,2-2 1-16,-1-1-2 0,1-1-4 0,3 2 4 15,0-4-2-15,-1 2 1 0,4-3 8 0,0 1-9 16,6-1-1-16,1-1 0 0,4 0-6 16,3 0 6-16,1-1 1 0,-1 0-1 0,4-1-4 15,-1 1 1-15,2 0-3 0,-1 0-1 16,0 0-6-16,4 0-19 0,-4 0-23 0,2 1-43 16,0 2-60-16,4 1-101 0,-1-1-254 0,6 2-489 15,2-2-204-15</inkml:trace>
  <inkml:trace contextRef="#ctx0" brushRef="#br0" timeOffset="410518.8096">15413 11685 953 0,'0'0'516'0,"4"-1"-102"15,-4 0-113-15,0 1-73 0,-4 0-73 0,2 0-61 16,-1 2-38-16,-4 0-20 0,-3 3 2 15,-3 3 1-15,-4 1 4 0,-3-1 2 0,0 5-2 0,0-1-3 16,-2 1-3-16,0 3-5 0,0-2-7 16,-4 2 0-16,3 0-5 0,-2 0-4 0,0 0 2 15,5 1-5-15,-4-1-2 0,-1-1-2 0,5 0-2 16,0-1-3-16,5-1 2 0,3-2-2 16,-1-1-4-16,3-2 2 0,5-1-1 0,-2 1 1 15,4-3-1-15,2-2-7 0,0 0-15 0,2-1-40 16,2-1-62-16,4-1-152 0,3-1-694 0,6-2-662 15</inkml:trace>
  <inkml:trace contextRef="#ctx0" brushRef="#br0" timeOffset="412883.6396">16048 11162 1 0,'3'-1'0'15,"-1"-2"0"-15,3-1 0 0,-1 0 129 0,-4 3 185 16,1-1-13-16,0-1-25 0,2 2-10 15,-2 0-24-15,-1-1-24 0,1 1-17 0,-1-1-36 16,0 0-24-16,0 1-23 0,-1-2-22 0,1 1-6 16,-1-1-9-16,1 0-5 0,-3 0-9 0,2 1-8 15,0-1-5-15,-2 2-7 0,1-1-6 16,-3 2-4-16,4-2-13 0,-2 0-2 0,-3 1-5 16,3-1-1-16,-4 2-3 0,2 0-3 0,-2 1-3 15,-1 3-7-15,2 0 7 0,-7-1-1 0,6 3 2 16,-2 0 3-16,-2 0-4 0,1 1 1 15,0 1-2-15,1-1 2 0,1 0 0 0,-1 2-1 16,4-2-3-16,-1 1 2 0,2 2-2 0,-2 0-2 16,4-1 3-16,0 2-4 0,-2-2 2 0,3 3 1 15,1-1-1-15,1 0 5 0,4 0 0 0,-2 3 2 16,3-1 2-16,0 2-4 0,4-3 8 16,1 2 0-16,4 0 2 0,0-2 5 0,3 3-9 15,-1-4-2-15,3 2-3 0,-3-3-4 0,3 2 3 16,-1-5-1-16,-1 2-1 0,0 0-5 0,-4-2 1 15,1 0-1-15,-3 1 1 0,-1-1 7 0,1 0-7 16,-3 0 0-16,0 0-4 0,-4 0-4 16,3 0 6-16,-2 2 1 0,0-2 0 0,0-1 0 15,-4 1 0-15,1-1-4 0,1 0 3 16,-2 0 3-16,-1 3-3 0,-1-2 1 0,0 0-2 16,-1 2-5-16,-1 0 7 0,-3-2 0 0,2 4 2 15,-4-4 2-15,1 2-3 0,-2 0-1 16,-2-1 5-16,-1-1 3 0,-4-1-5 0,1 0 0 0,2-1-4 15,-5-2-6-15,3 2 8 0,-4-3 1 16,1-1 1-16,2-1 3 0,-3-1-6 0,4-4-2 16,-1 2 2-16,1-1-1 0,2 0 1 0,-2-3-1 15,3 0-3-15,1 0-2 0,1-1 4 0,3-2 1 16,-1 2 0-16,3-3 7 0,-2 0-8 0,4-4 0 16,1 3-1-16,1-2-6 0,3 2 8 15,-1-3 0-15,5 0-2 0,0-2 0 0,3-1 1 16,1-2-2-16,2 0 4 0,-1 1 7 0,4-4-9 15,0 1 1-15,3 0-2 0,0 2-1 16,0 1 4-16,0 2 2 0,0 1-1 0,-3 0-3 16,1 3 1-16,-4-1 1 0,2 1 1 0,-3 1 4 15,-1 0-4-15,-2 2-1 0,-1-2-2 0,-1 1-2 16,1 0 6-16,-1 1 2 0,-3 1 0 0,2 0-1 16,-3 2-2-16,-1-3-1 0,2 1 1 15,-3 1 9-15,0 0-6 0,0 0 3 0,-1 1-4 16,-1 0-6-16,0 0 7 0,0 1-2 15,-3-1 3-15,1 3 0 0,1-3-2 0,-4 2-2 16,3 1 1-16,-3 1 3 0,1-2-1 0,-3 2-1 16,0-2-4-16,2 3-7 0,-3-1 5 0,-6 1 1 15,1 2 2-15,-4 0 1 0,-1 2-4 16,-1 2 1-16,0 0-2 0,4 0 1 0,-2-1-1 16,0 2-1-16,3 0-2 0,-1 2-5 0,5 0 2 15,1 1-12-15,2 2-34 0,3-1-61 0,0 0-151 16,9 3-698-16,1-2-732 0</inkml:trace>
  <inkml:trace contextRef="#ctx0" brushRef="#br0" timeOffset="418554.0057">20748 6506 1 0,'1'-2'0'0,"0"-2"0"0,2 0 0 0,-1 2 0 16,0-1 241-16,-2 1 15 0,1 1-8 0,-1 1-11 16,1-2 2-16,-1 1-11 0,2 1-27 0,-2-1-19 15,1 1-29-15,0 0-25 0,1 0-8 0,-2 0-10 16,1 0-6-16,-1 1-7 0,0-1-14 0,0 0-20 15,0 1-20-15,0-1-17 0,0 2-10 0,0-2-7 16,-1 0-5-16,-1 1-5 0,2 0 0 16,-1 0 3-16,1 4 2 0,0-1 1 0,0 2-1 15,1-3 1-15,-1 2-2 0,2-2 3 0,-1 1 1 16,0 0 0-16,-1 0 2 0,1 1-3 16,0 1 2-16,1 0 1 0,1 2 2 0,-1 0 2 15,-1-2 1-15,0 4 2 0,-1-3 1 0,0 1 3 16,0 1 1-16,0-1-1 0,0 0-2 15,0 2-2-15,0-2-3 0,0 2-3 0,0 0-1 16,0-2-1-16,0 3-1 0,0-1 0 16,0 0-3-16,0-1 1 0,0 0 1 0,0 0 0 0,1-2 1 15,-1-1-3-15,1 0-1 0,-1-1 0 16,2 1-1-16,-1-2 1 0,1-1 0 0,-1-1 1 16,0 0 0-16,1 0 3 0,-2 0 5 0,1-2 9 15,2 0 12-15,-1-2 8 0,1 0 5 16,3-1 1-16,1-1-8 0,2-3-10 0,3-3-6 15,2 2-8-15,-2-3-4 0,2-2 0 0,2 0-2 16,1-2-1-16,2 0 1 0,-1 0-4 0,2-1 1 16,0-2-1-16,3-1-3 0,1 1 1 0,-1 0-1 15,-2 3 0-15,1 1-1 0,-2 1 1 16,-2 4-1-16,-5-1 0 0,-3 2 3 0,-2 2-1 16,0 1 0-16,-5-1 1 0,1 4 0 0,-1 0 2 15,-2-1-1-15,0 1 0 0,-1 0-2 0,0 2 0 16,0-1-1-16,0 1-2 0,1 0 1 0,-1-1-6 15,0 1-6-15,0 0-13 0,3 1-14 16,1-1-22-16,2 3-41 0,3-1-76 0,4 3-245 16,3 3-874-16</inkml:trace>
  <inkml:trace contextRef="#ctx0" brushRef="#br0" timeOffset="420136.1907">9079 12626 1 0,'-5'0'0'0,"-3"-4"266"0,-1 2 187 16,1 1-61-16,0-1-80 0,3 2-101 15,-2 0-62-15,4 2-16 0,-2-1-2 16,3-1 0-16,1 0-11 0,-2 1-14 0,3 0-21 16,0-1-18-16,0 0-17 0,1 0-16 0,-1 0-8 15,0 0-4-15,3 4 8 0,-3-2 8 0,4 2 14 16,1-1 7-16,1 2 5 0,1-1 3 0,5 3-2 16,4-4-2-16,4 0-9 0,3-2-6 15,6-2-9-15,2 1-9 0,5-3-5 0,-1 1-7 16,4 0-4-16,1-4-2 0,-1 2-3 0,-2-1-1 15,0 0-1-15,-3 2-3 0,1-3-1 0,-3 4-1 16,-7-2 0-16,0 1 1 0,-6 2 1 0,-5-1-2 16,-3 2 2-16,-3 0-3 0,-6 0 0 15,0 0 4-15,-4 0-5 0,2 0 5 0,-1 0 0 16,1 0-3-16,0 0 3 0,0 0-8 0,-1 0-4 16,-1 0-8-16,0 2-10 0,-3-1-12 15,-2 4-26-15,1 0-34 0,-3 0-55 0,0 0-86 16,-2 0-145-16,2 1-404 0,-4 2-755 0</inkml:trace>
  <inkml:trace contextRef="#ctx0" brushRef="#br0" timeOffset="420385.1586">9272 12750 884 0,'-2'1'586'0,"2"1"-164"0,-1-1-90 16,1 1-88-16,0-1-76 0,0 0-73 0,-1 2-26 15,-3 1 0-15,3 5 5 0,-1 2 8 0,-2 5-10 16,-1 0-16-16,3 2-5 0,-4 3-11 0,2 1-9 16,-3 3-4-16,2 1-9 0,-3 1-6 15,0 2-1-15,-1-2-2 0,0 2-1 0,3 0 0 16,-2-1-3-16,1 1-4 0,4-3-1 0,-2-1-4 16,1 0-8-16,3-1-16 0,2-3-43 15,1 0-65-15,2-4-114 0,0 0-266 16,3-1-798-16</inkml:trace>
  <inkml:trace contextRef="#ctx0" brushRef="#br0" timeOffset="420626.485">9598 12965 1682 0,'-1'-6'639'0,"-2"-2"-323"0,-2 2-91 0,4 3-49 16,0 3-53-16,1 1-51 0,0 1-44 15,0 3-21-15,-2 1 5 0,0 7 4 0,-3 3 8 16,1 7 2-16,-3-2-2 0,0 0-5 0,2 0-4 16,-2 0 0-16,2 3-6 0,-2 0 0 15,-3 1-2-15,1 3-8 0,2 1 6 0,0-1-3 16,0-2-2-16,1-2-7 0,2-1-15 0,3-3-27 16,1-3-40-16,0-2-59 0,1-3-112 15,1-1-206-15,3-4-526 0,-2 0-424 0</inkml:trace>
  <inkml:trace contextRef="#ctx0" brushRef="#br0" timeOffset="420967.9949">9476 13023 1460 0,'0'-6'481'0,"-1"0"-89"15,0-3-123-15,3 3-96 0,6 0-47 0,-2 1-57 16,4 3-19-16,6 2-11 0,4 2-6 15,1 3-3-15,6 3-6 0,0 4-5 0,0 0-5 16,0 0 3-16,-2 2-8 0,4 2 0 0,-4 0-4 16,-1 1-5-16,-1 2 6 0,-2-1-2 0,-3 2 1 15,-2-1 0-15,-3 0-3 0,-3 1 1 16,-3-2 3-16,-3 2 3 0,-4-2 0 0,-2-1 3 16,-4 1 3-16,-4-2-1 0,0-2 8 15,-3 0 1-15,-3-1-1 0,-3 1-1 0,-1-4-5 16,-5 2-3-16,-3-2-2 0,3 0 1 0,-3-1-1 15,2-2-1-15,2 0-4 0,-2-2-2 0,2 1 2 16,1-2-3-16,4 2 2 0,-1-4 0 16,3 2-3-16,5-2-4 0,2-2-1 0,5 3-7 15,0-3-21-15,5-2-41 0,2 1-47 0,5-3-89 16,3-1-196-16,4-4-666 0,9 0-511 0</inkml:trace>
  <inkml:trace contextRef="#ctx0" brushRef="#br0" timeOffset="421693.1932">10095 13189 1164 0,'-8'-4'450'0,"2"1"-57"0,-3-2-116 0,5 3-33 16,2-2-44-16,2 3-66 0,-1 1-38 15,1 0-23-15,0 0-16 0,0-1-10 0,1 1-11 16,-1 1-9-16,0-1-5 0,-1 1-4 0,1-1-6 16,0 0-1-16,0 2-5 0,0-2-7 15,0 2 4-15,0-2 0 0,0 0 2 0,0 0 0 16,0 0-1-16,0 1 1 0,0 0 2 0,0 0 2 16,0 0-1-16,0 0 1 0,0 1-5 0,0-1-2 15,-1 0 4-15,1 0-2 0,0 0 2 0,0 0 1 16,0-1-6-16,0 0 1 0,1 2-1 0,-1-2 1 15,0 0 2-15,0 0 1 0,0 0-1 16,0 0 4-16,0 1-1 0,0-1 0 0,0-1 1 16,0 1-1-16,0-2-1 0,0 2 0 0,0 0-3 15,0 2 1-15,0-2 0 0,0 0 2 0,0 0-2 16,0-2-3-16,0 4 1 0,0-2-1 16,0 0 2-16,0 0 2 0,0 0-4 0,0 0 1 15,1 0-3-15,-1 0 2 0,0 0 4 0,0 0 2 16,0 0 2-16,2-2-1 0,-2 1-1 15,0 2-1-15,3-1 1 0,-2 0 1 0,1 0-2 16,2 2-1-16,-1-1-3 0,0 0-2 0,0 0 2 16,3 0 0-16,-3 1 1 0,4-1-1 0,-3 1-1 15,3 0-2-15,1-2 3 0,-3 1 4 16,4-1-5-16,0 2 4 0,3-2-3 0,1 0-2 16,3 0 4-16,1-2 0 0,1 1 0 0,2 1 0 15,3-4-1-15,2 1-2 0,-1 0 0 16,3 0 2-16,-5 1-1 0,4 0 0 0,-4 1-2 15,-1-2-1-15,-1 3 1 0,-2-1 0 0,-5 1 1 16,1-1 1-16,-2 1-2 0,-5 0 0 0,-1 0-2 16,-4 1 2-16,-2-1 0 0,0 0 2 0,0 0 0 15,0 0-4-15,0 0 4 0,-1 0 2 0,1 0 1 16,-1 0 3-16,1 0-4 0,-1 0-1 16,1 0-1-16,0 1-1 0,-1-2 0 0,-2 1 1 15,3 0-1-15,-1-1-1 0,1 1 1 0,0 0-2 16,0 0 2-16,0 1 1 0,0-2-4 0,0 1-1 15,0 0-2-15,0-1-6 0,0 1 0 16,0 0-11-16,0 0-15 0,0 0-27 0,0 0-26 16,0 1-43-16,0-1-69 0,-1 2-141 0,2-1-536 15,0 1-745-15</inkml:trace>
  <inkml:trace contextRef="#ctx0" brushRef="#br0" timeOffset="422247.3293">10967 12891 1 0,'-8'-4'455'0,"-1"-1"74"16,-3-2-82-16,3 4-81 0,-1 0-86 16,1-1-74-16,0 1-46 0,2 0-24 0,-1 1-20 15,0 1-18-15,1 0-16 0,2 1-16 0,0-1-13 16,2 1-8-16,2 0-12 0,-1 1-8 15,2 0-7-15,0-2-8 0,0 2-2 0,0-1-1 16,2 0 3-16,-2 1 9 0,1-1 9 0,-1 1 5 16,3 2 3-16,0 0 4 0,1 0 1 0,2 1 0 15,2 0 1-15,5 0-10 0,0 0-3 0,8 1-8 16,5-3-4-16,2-1-4 0,5 1-2 16,1-2 1-16,0-2-6 0,5 0 1 0,-3 1-4 15,2-3 1-15,1 2 1 0,-2-1-3 0,-2-1 2 16,-5 2-1-16,-1-1-4 0,-4 2 4 0,-6-2-2 15,-2 1 4-15,-5-1-3 0,-3 0 2 16,-3 2 0-16,-3 0-1 0,-2 1 5 0,-1 0-3 16,0 0 3-16,-1 1-3 0,1-1-4 0,0 0 1 15,-2 0-4-15,2 0 0 0,-1 0-1 0,1 0-7 16,0 0-11-16,-1 0-14 0,1 1-18 16,-1 3-28-16,-2 0-32 0,2 0-46 0,-3 0-83 15,-1 1-158-15,1-1-526 0,-2 3-668 0</inkml:trace>
  <inkml:trace contextRef="#ctx0" brushRef="#br0" timeOffset="422541.8506">11170 12923 1425 0,'-3'-2'463'0,"1"0"-73"0,-2 0-97 15,4 2-65-15,-1 0-71 0,1 1-73 16,0-1-41-16,0 1-19 0,0 2 6 0,-1 2 10 15,0 4 14-15,-1 3 12 0,1 4-5 16,-2 0-2-16,1 2-11 0,-2 2-5 0,0 1-4 16,0-1-6-16,-4 3-3 0,1-1-8 0,-1 1 0 15,2 1-9-15,-3-2-1 0,0 3-1 0,1-2-8 16,0-1 1-16,2 1-1 0,-2-2-3 0,5 1 6 16,-1-2-2-16,1-2-2 0,3-1-1 15,-1-4 2-15,1 1-5 0,1-2 1 0,-1 1-2 16,0-1-9-16,2 1-3 0,-1-4-15 0,2 0-27 15,-1 0-28-15,0-3-54 0,2 0-64 16,4-2-171-16,-1-1-728 0,3-3-557 0</inkml:trace>
  <inkml:trace contextRef="#ctx0" brushRef="#br0" timeOffset="422932.3877">11835 13239 367 0,'1'-4'630'0,"-1"-1"-131"0,0 2-101 0,-1-1-80 0,0 2-83 15,-3-1-71-15,-1-1-47 0,0 2-31 16,-1-2-12-16,-3 3-11 0,0-1-6 0,-1 2-6 15,-2 0-2-15,-2 0-7 0,-2 2-3 0,0 0-2 16,-4 3-11-16,1 2 5 0,-1 0-3 16,-1 2-4-16,0 1 8 0,0 2-10 0,-3 1 0 15,2 2-3-15,2 3-5 0,2 0-1 0,2 2-3 16,1-3-2-16,3 2-5 0,1-1 3 16,4-1-2-16,4-1-1 0,3 0 5 0,1-1-1 0,4 0 1 15,1 0 2-15,6-1-2 0,1 0 2 16,3-3-1-16,3-2 0 0,3-3-3 0,6 0-5 15,-2 0-5-15,0-2-10 0,2 0-8 16,1-3-23-16,-3 1-20 0,4-4-34 0,-1 2-47 16,-2-4-87-16,-1 0-323 0,-1-2-1082 0</inkml:trace>
  <inkml:trace contextRef="#ctx0" brushRef="#br0" timeOffset="423421.0284">12034 13321 1237 0,'-7'-5'382'0,"-5"0"-3"16,2-3-82-16,4 3-44 0,4 2-47 15,-1-5-56-15,2 6-38 0,0 1-21 0,2 0-21 16,3 1-16-16,-1-3-18 0,4 2-13 0,5-1 0 16,7 0-6-16,2 0 3 0,5 1-2 15,3 0-3-15,1-2-1 0,3 3-4 0,3-2-1 16,1 1-4-16,0 0-1 0,1-1 1 0,-1 0-3 16,0 2 1-16,-2 0-6 0,-3 0 0 15,-1 0 1-15,-2 0-3 0,-4-1-2 0,-4 1-11 16,-1 0-16-16,-5 1-22 0,0 1-27 0,-5-3-36 15,-5 1-57-15,-1-1-101 0,-2-1-230 0,-4-1-498 16,-2 1-134-16</inkml:trace>
  <inkml:trace contextRef="#ctx0" brushRef="#br0" timeOffset="423653.5927">12366 13087 1504 0,'2'0'506'0,"-2"-1"-125"0,1 0-111 15,-1 2-80-15,0 0-79 0,0-1-58 16,0 3-26-16,0 0 5 0,-1 4 17 0,-1 3 17 16,-1 2 8-16,-1 6-4 0,-1 1-11 0,0 4-10 15,-2 0-6-15,-3 1-7 0,0 1-8 16,-1 3-5-16,-3 2-9 0,1-1-4 0,0 2-4 16,2-2-2-16,1 2 2 0,0-1-4 0,2 1 0 15,6-5-5-15,0 1-13 0,5-5-13 16,2-1-30-16,2-3-36 0,4-6-51 0,6-1-114 0,4-2-467 15,8-5-959-15</inkml:trace>
  <inkml:trace contextRef="#ctx0" brushRef="#br0" timeOffset="423892.1556">13298 13105 1576 0,'-12'-5'769'0,"-4"1"-512"0,-1-1-78 16,0 3-24-16,-1 4-23 0,-1 3-28 0,-3 2-25 16,-5 4-11-16,-3 3-7 0,-3 2-7 0,1 1-10 15,1 5-12-15,2-2-6 0,6 1-9 0,2 1-4 16,3 0-2-16,7 2-6 0,3-2 0 16,5 1-5-16,4 0-3 0,8-3 3 0,2 1-3 15,9-2-6-15,5 1-9 0,9-6-32 16,7 0-33-16,2-3-56 0,5-3-101 0,-3-4-293 15,4 0-901-15</inkml:trace>
  <inkml:trace contextRef="#ctx0" brushRef="#br0" timeOffset="424101.0626">13662 13268 1417 0,'-10'-3'524'0,"-6"-3"-132"0,-2 1-123 15,2 1-57-15,-4 2-52 0,-1 5-44 16,0-1-23-16,-3 4-18 0,-1 1-9 0,4 4-10 15,1 2-15-15,0 3-8 0,3 1-10 16,3 0-5-16,4 1 2 0,1 1-2 0,8 0-2 16,1 1-2-16,6 1-2 0,6-1-2 0,4-1 3 15,9 0 3-15,6-2-16 0,2-2-11 0,7-1-30 16,1-3-43-16,5-1-57 0,-2-4-122 16,1-1-559-16,1-4-882 0</inkml:trace>
  <inkml:trace contextRef="#ctx0" brushRef="#br0" timeOffset="424572.0741">14275 13000 1021 0,'-17'-6'431'15,"-2"-3"-62"-15,-6-3-72 0,11 1-29 0,1 3-57 16,2 1-60-16,3 0-32 0,1 2-21 0,4 2-11 16,1 1-17-16,2 2-25 0,0 0-18 15,2 0-12-15,0 3-2 0,2 0 9 0,5 3 8 16,10 2 0-16,3 4-2 0,14-2-8 0,4 3-5 15,4 0-2-15,7 3 0 0,-2 0-8 16,1 2 0-16,-2 0-4 0,-2 1-4 0,2-1 8 16,-6-2-3-16,0 2 2 0,-5-2-2 0,-4-1-3 15,-5 1 0-15,-5-2 0 0,-6-3 5 0,-7-2-6 16,-4 2 1-16,-3-5-3 0,-7 0-2 16,-5 3 8-16,-2-4-1 0,-2 2 4 0,-9 0 3 15,-5-1-7-15,-3-1 2 0,-1 0-4 0,-7 0 3 16,2 1-2-16,-6-2 1 0,-2 2 2 15,1-1-9-15,1 3 8 0,-4-2-1 0,0-1 1 0,-3 2 2 16,1 2-4-16,4 0-6 0,4 4-9 0,7-1-27 16,5 5-52-16,6 1-94 0,8 0-226 15,10-3-674-15,10-1-494 0</inkml:trace>
  <inkml:trace contextRef="#ctx0" brushRef="#br0" timeOffset="424788.2096">15133 13351 1783 0,'-15'1'347'0,"-6"2"-65"0,-5 2-52 0,-2 4-36 0,-2-1-33 16,-2 4-42-16,-4 0-30 0,1 2-18 0,-4 1-14 16,0 2-16-16,-2 2-9 0,1 0-8 15,1 1-10-15,-1 1-4 0,4 0-6 0,-2-2-2 16,6-1 0-16,1 1-1 0,4-3-8 0,7 0-40 15,6-1-89-15,4-1-247 0,2-2-1121 16</inkml:trace>
  <inkml:trace contextRef="#ctx0" brushRef="#br0" timeOffset="426856.8627">15687 12761 1 0,'0'-4'0'0,"1"-3"0"16,4-4 0-16,-2 1 0 0,-1 2 395 0,4-1 24 16,-3 1-25-16,3-2-45 0,-2 3-44 0,4 0-49 15,-5-2-47-15,2 0-31 0,-2 4-25 0,-3-1-19 16,1-1-24-16,-1 4-16 0,0-1-16 0,-1 2-10 15,1 1-6-15,0 0-8 0,-1 1-9 16,1 1-15-16,0-1-8 0,0 0-13 0,0 2-2 0,-1 1 1 16,-4 2-4-16,2 9 6 0,-6 1 0 15,3 1 0-15,-6 4 5 0,5 3 1 0,-3-1 1 16,1 4-1-16,0-3-1 0,0 1-4 16,1 0-1-16,4-1 1 0,-2 0-4 0,4-1 0 15,2-1-4-15,2-2-3 0,3-2 4 0,0-2 0 16,3-2 1-16,3 0 2 0,1-5 0 15,6 0-1-15,2-4 3 0,3-3 1 0,7-2-3 0,1-3-2 16,4-4-3-16,-4 0-5 0,-1-2 4 16,-4-6 0-16,1 1 0 0,-5 0 1 0,-3-4-2 15,0 2 0-15,-7 1 1 0,1-2 5 0,-5 4-4 16,1-1 1-16,-7 3 0 0,2 3-6 0,-4-2 6 16,-3 4 0-16,0 1 2 0,2 3 2 15,-2-2-2-15,-3 1 1 0,5 3 0 0,-1-2 3 16,2 3-2-16,-1 0-1 0,1 1-2 0,0 0-6 15,0 0 2-15,-3 3-2 0,2 2 4 16,0 2 6-16,-3 4-5 0,-1 4 1 0,3 3-1 16,-1 1 0-16,-3 5 4 0,3 2-1 0,-5 1 0 15,3 0-7-15,-1 3 5 0,-2-2-2 0,2 3 1 16,-1-3 3-16,-2 5-11 0,4-2-16 16,0 0-44-16,3 3-93 0,2-2-327 0,1 2-1279 15</inkml:trace>
  <inkml:trace contextRef="#ctx0" brushRef="#br0" timeOffset="431738.4257">20097 7665 1 0,'0'-1'0'0,"-1"0"0"16,-2-1 0-16,2 1 0 0,0 0 0 0,-1 1 129 15,1-1 57-15,-1 0-4 0,2 1-10 0,-1 0 3 16,1-1 7-16,0 1-4 0,-2-2 11 0,2 2 15 15,2-1-10-15,-1 0-17 0,-1 0-19 16,2 0-33-16,1 0-13 0,-2-3 0 0,0 3-3 16,2 0-4-16,-3 1-19 0,0 0-16 0,-3 0-18 15,3 1-13-15,-1-1-14 0,1 1-10 0,0 1-8 16,-1 0-10-16,1-1 3 0,-2 0 1 16,1 1 1-16,-1 1 4 0,1 1-5 0,-2 1 0 15,0 0-2-15,2 1 1 0,-1-1 1 0,2 0 1 16,-1 4-2-16,1-2-1 0,0-1 2 15,0 1 0-15,0 2 3 0,0-1 3 0,1 2-6 16,-1-1 0-16,2-1 0 0,-1 3-3 0,1-3 5 0,-1 0-1 16,0 2 0-16,1-2-2 0,-1 1 2 15,0-1 1-15,0-2 1 0,2 0 6 0,-1-3-2 16,2 1 6-16,-3-1 10 0,4-2 8 16,0-1 8-16,4 0 1 0,4-2-7 0,4-4-10 15,4 1-7-15,1-2-3 0,5 0-4 0,-1-2 2 16,1 0-6-16,4 2-2 0,0-5-2 0,2 3-3 15,-6-2 3-15,3 2 0 0,-8 0 1 16,-2-1-2-16,-1 5 0 0,-3-1 0 0,-6-1-2 16,-1 4 4-16,-3-2-3 0,2 3-1 0,-4-1-2 15,0 0-4-15,-1 1-1 0,-2-2-7 0,3 3-9 16,0-1-18-16,-2-1-26 0,4 1-37 0,-2 0-52 16,4 1-78-16,0 1-204 0,5 1-510 0,-1 0-323 15</inkml:trace>
  <inkml:trace contextRef="#ctx0" brushRef="#br0" timeOffset="433732.8341">9038 14228 1 0,'-9'-2'448'0,"-1"-3"131"0,-2-1-127 15,5 4-75-15,6 1-87 0,2 0-97 0,4-1-82 16,1 0-49-16,8 1-10 0,4-2 7 16,7 1 8-16,5 1-4 0,7-1-7 0,5 2-8 15,2-3-6-15,8 0-2 0,-1 1-7 0,4-1-5 16,-1-2-4-16,-1 0-6 0,0 2-4 0,-4-3-4 15,0 3 0-15,-7-1-2 0,0 1 0 16,-4 0 0-16,-6 0-4 0,-8-2 0 0,-7 3-1 16,-6 1 0-16,-4 0 4 0,-5-1-2 0,-2 2 4 15,0 2-5-15,-1-2-6 0,-1 1-8 0,-2 1-4 16,-3 3-14-16,-2-1-27 0,-7 2-60 0,2 1-113 16,-4 2-222-16,-3 1-546 0,0-2-245 15</inkml:trace>
  <inkml:trace contextRef="#ctx0" brushRef="#br0" timeOffset="433976.2467">9504 14289 1446 0,'1'-1'483'0,"0"-1"-67"16,-1 0-105-16,0 2-95 0,0 2-74 15,0-1-67-15,0-1-39 0,0 3-8 0,-1 3 2 16,1 1 11-16,-1 8 0 0,-3 0 6 0,1 4-6 15,0 2-4-15,-4 3 5 0,0 2-15 0,-1 4-2 16,-7 6-8-16,3 0-6 0,-6 3-2 16,5-2-5-16,-3 0 1 0,3-4-5 0,0 0 2 0,4-3-6 15,2-5-10-15,3-1-11 0,3-5-40 16,1 0-57-16,2-2-77 0,1-1-146 16,4-4-494-16,0-3-802 0</inkml:trace>
  <inkml:trace contextRef="#ctx0" brushRef="#br0" timeOffset="434248.4134">9876 14594 1866 0,'-3'-3'491'0,"-2"-1"-153"0,-1 0-127 16,4 4-53-16,1 0-50 0,0 1-39 0,-2 2-25 15,0 3-11-15,-4 2 8 0,0 4 0 0,0 1-6 16,-1 0-4-16,3 2-9 0,-1 0-2 15,5 0-6-15,-2 2-1 0,3-2-6 0,2 2-2 16,0 0 2-16,3-4-6 0,0 1 5 0,4-2-1 16,1 0 0-16,1-2 3 0,2-1-5 0,3 0-1 15,1-2-6-15,4 1-9 0,0-5-9 16,3-2-18-16,-3-1-15 0,4-1-29 16,-3-2-17-16,-1-3-33 0,-1-1-61 0,-1 0-107 15,-6-2-280-15,-2 0-455 0,-1 0 23 0</inkml:trace>
  <inkml:trace contextRef="#ctx0" brushRef="#br0" timeOffset="434459.0736">9879 14493 260 0,'-3'-7'572'0,"1"-3"-71"0,2-1-131 15,6 2-74-15,-1 1-44 0,2 2-74 16,3 0-50-16,1-2-31 0,4 1-23 0,1 2-15 15,4-1-12-15,0 3-20 0,4-1-8 0,0 3-10 16,0 0-6-16,-1 0 3 0,0 2-10 0,-1 1-8 16,-3 3-17-16,-4 2-40 0,3-1-84 0,-6 2-155 15,-2 3-382-15,-1-3-750 0</inkml:trace>
  <inkml:trace contextRef="#ctx0" brushRef="#br0" timeOffset="434642.3842">9831 14663 390 0,'0'-1'745'0,"1"-2"-240"0,2 2-180 0,1 0-84 16,0 0-60-16,2 1-57 0,-3-1-57 16,3 0-36-16,1 2-16 0,2 0-6 0,2 1-6 15,2 2-3-15,2-2-8 0,0 0-15 0,1 2-43 16,4-2-150-16,1 3-472 0,6-3-833 15</inkml:trace>
  <inkml:trace contextRef="#ctx0" brushRef="#br0" timeOffset="434978.1366">10329 14682 1192 0,'0'0'539'0,"0"-3"-151"0,0 1-90 16,4 0-76-16,-1-1-54 0,-2 2-50 0,2 1-33 15,0-1-20-15,2 0-13 0,3 0-7 0,2-1-6 16,2 1-8-16,0 0-3 0,5 1-9 16,0-2-4-16,1 1-2 0,5-1-4 15,1 1-2-15,-1 1-3 0,3-1-1 0,-3-1-2 0,-2 1 2 16,-1-2-1-16,-2 2 0 0,-4-1 0 15,-1 2-2-15,-5-1 1 0,-1-1 0 0,-4 2 0 16,2 0 0-16,-5 2-2 0,0-1-2 0,0-1 0 16,-2 0 0-16,-1-1-2 0,3 1-1 15,-2 1-2-15,0 1-11 0,-1 0-20 0,0 2-43 16,2-3-81-16,0 1-171 0,2 1-659 0,2-2-640 16</inkml:trace>
  <inkml:trace contextRef="#ctx0" brushRef="#br0" timeOffset="435288.9392">11009 14527 1447 0,'-7'-3'410'0,"2"-3"-16"15,-2 1-113-15,6 0-59 0,2-2-42 0,-1 3-57 16,3 0-35-16,2-2-23 0,1 2-23 0,6 0-10 16,2-1-7-16,6 2-4 0,3 0 2 0,2-1-3 15,2 1-2-15,2-1-5 0,1 0-2 16,-1 2-3-16,1-1-1 0,-1 0 2 0,-5 2-5 16,-1 1-2-16,-7 0-2 0,2 0-3 0,-4 3 1 15,-4-2-2-15,1 1-6 0,-4 3-14 0,-2-3-17 16,0 3-29-16,-3-1-36 0,-1-1-47 15,-2 0-86-15,-2 1-138 0,-3 1-394 0,-2 3-742 16</inkml:trace>
  <inkml:trace contextRef="#ctx0" brushRef="#br0" timeOffset="435496.5393">11121 14527 1140 0,'0'2'584'0,"2"0"-161"16,-2-1-139-16,0 0-84 0,0 0-62 0,-2 1-49 15,2-1-7-15,0 4 3 0,0 1 8 16,0 5-3-16,0 0-15 0,0 3-8 0,0-1-9 16,-1 3-12-16,-1 1-13 0,-1 0-5 0,0 2-11 15,1 2-1-15,-2 2 2 0,-1 1-13 0,2 1-1 16,-1 2-2-16,0-1-7 0,2 0 1 16,1 4-19-16,2-4-35 0,1 0-43 0,5-2-85 15,1-2-153-15,2-1-480 0,3-4-859 0</inkml:trace>
  <inkml:trace contextRef="#ctx0" brushRef="#br0" timeOffset="436076.9192">11619 14723 2084 0,'0'0'377'0,"0"0"-128"0,0-2-97 0,0 4-64 16,0-1-6-16,-1 4-15 0,0 2-2 0,-3 4 4 15,2 3-8-15,-2 2-14 0,-1 4-6 16,-1-2-8-16,-2 1-9 0,1 2-2 0,-1 0-7 16,1 0-3-16,-1-2 1 0,0-4-9 0,4 0-3 15,-1-3 2-15,4-1-2 0,-2-3 1 0,2-1 3 16,0-2-3-16,-2-2-4 0,3-2 5 16,0-1 2-16,3-1 4 0,-3-2 6 0,1-2-9 15,0-3-4-15,0-2-6 0,1-4-2 0,0 0 2 16,1-3 4-16,0-3-1 0,3-2-3 15,1-2 3-15,3-2-2 0,2-2 1 0,1 0 5 16,2-1-3-16,-1 1 1 0,0 3-2 0,1 2-5 16,3 0 7-16,-1 8 1 0,-1 0 1 0,2 4 1 15,-3 1-3-15,0 4-1 0,-3 4 0 0,1 2 5 16,-4 1-7-16,0 3 2 0,-1 5-2 16,-4 4-5-16,-2 1 7 0,2 2-1 0,-9 0 2 15,1 3 3-15,-2-2-5 0,-1 3-2 0,-1-2 3 16,0 3 0-16,2-5 0 0,-1 0 2 0,-1-4-4 15,4 1-3-15,-3-3 6 0,5 0-1 0,0-1 1 16,2-3 4-16,3 0-5 0,-1-3-2 16,6 2 0-16,3 0 2 0,4-2 0 0,2 0 3 15,6 1-2-15,-3-1-6 0,1 2 5 0,-3 1-2 16,-3 0 0-16,0 1 2 0,-3-1-4 0,-4 2-1 16,0 1 3-16,-2-2 1 0,-2 5 1 15,-4-2 3-15,-2 2-4 0,-1 2 0 0,-6-1 3 16,0 1-2-16,-2-1 5 0,-3 0-1 15,-1-4-3-15,-2 0-1 0,1 0-1 0,-3-1 2 16,2-1-1-16,-2-1 3 0,5 0-1 0,-1-4-6 16,3 2 5-16,1-1-4 0,2-2-6 0,0-1-29 15,3-1-51-15,0-2-102 0,3-2-320 0,2-2-1146 16</inkml:trace>
  <inkml:trace contextRef="#ctx0" brushRef="#br0" timeOffset="436314.7351">12256 14724 1915 0,'15'-5'407'16,"10"2"-111"-16,10-3-83 0,3 1-43 0,-2 2-34 16,2 1-40-16,0-3-30 0,2 4-16 15,-2 0-14-15,0 1-8 0,-2 0-9 0,-3 1-10 16,-5 3-4-16,-3-2-4 0,-3 2 2 0,-4-4-5 15,-2 1-8-15,-2 1-18 0,-6-2-34 0,-2 0-38 16,-3 0-62-16,-4-3-138 0,-3 1-510 16,-3-2-829-16</inkml:trace>
  <inkml:trace contextRef="#ctx0" brushRef="#br0" timeOffset="436533.259">12576 14581 2264 0,'1'2'198'0,"0"2"-67"16,-1 3 16-16,0 3 18 0,-1 0-26 0,0 2-31 15,-4 2-20-15,1 2-23 0,2 3-12 16,-4-1-15-16,3 4-11 0,-2 2-4 0,-1-1-6 16,1 1-4-16,1 1-5 0,0-3-2 0,-1 2-4 15,4-4-3-15,1 0 0 0,0-3-7 16,1-2-12-16,4 0-28 0,-1-2-47 0,4 0-70 15,-1-2-179-15,1-3-755 0,2-3-565 0</inkml:trace>
  <inkml:trace contextRef="#ctx0" brushRef="#br0" timeOffset="436814.0871">13249 14524 2295 0,'-8'-4'303'0,"-5"0"-99"0,0 3-48 0,2 2-33 15,2 2-23-15,-1 4-20 0,-1 3-9 16,-7 1-7-16,2 3-14 0,-4 1-6 0,3 3-8 16,1 1-5-16,1 1 0 0,3 1-9 0,5 1-3 15,0 0-4-15,6-1-6 0,2 4 1 0,5-3-2 16,2 1 0-16,6-3-3 0,2 1 1 15,5 0-8-15,4-3-5 0,0-1-11 0,5 1-29 16,4-1-37-16,1-2-56 0,3-3-96 0,-2 1-271 16,0-5-1101-16</inkml:trace>
  <inkml:trace contextRef="#ctx0" brushRef="#br0" timeOffset="437387.3371">13665 14665 2356 0,'-1'-2'372'0,"1"-2"-132"0,-1 2-64 16,1 2-55-16,0 0-48 0,0 2-33 0,0 2-14 15,0 2-2-15,-1 6 10 0,1 2 0 0,-1 4 1 16,1 2-6-16,-3 1-7 0,0 0-2 16,1 2-6-16,-5 2 1 0,0 3-11 0,-3-2 3 15,2-2-4-15,0 0-3 0,0-6 9 0,4-1-8 16,-4-3 2-16,3-1-1 0,0-6-5 15,3 0 4-15,-1-3 0 0,0-1 4 0,2-2 2 16,0-1 8-16,1-2 1 0,-1-4-6 0,1-2 3 16,-1-3-15-16,-2-5-1 0,-1-2 3 0,3-2-9 15,0-2 8-15,1-2-3 16,5-3-1-16,1-1 3 0,4-1-1 0,7-5 1 0,-2 2-1 16,6-2 3-16,1 1-5 0,3 4 4 0,-3 2 2 15,3 4-2-15,-2 5 2 0,-1 1-1 16,-2 5-2-16,0 5 4 0,-4 0-1 0,0 5 3 15,-4 2-3-15,-2 2-1 0,0 6-2 0,-2 0-1 16,-1 6 4-16,-4 0-5 0,-3 5 4 0,-1 2 0 16,-6 1-3-16,-3 2 5 0,-2 0-3 15,1-1 2-15,-4 0 0 0,5-4-2 0,4 0 0 16,0-3-2-16,4 0 4 0,3-3-5 0,2-1 5 16,2-1-2-16,3-2 0 0,4-1 3 0,0-2-2 15,7 1 2-15,2-2-2 0,3 0 0 0,2 0 0 16,0 1-4-16,0-2 1 0,0 4-2 0,-3-1 3 15,-2-1 3-15,-6 3-3 0,0-2 9 16,-6 1-8-16,-5 0 2 0,1 0 1 0,-2 2-9 16,-5-1 7-16,0 2-2 0,-5 0 2 0,-2-1 1 15,-7 3 3-15,0-4-2 0,-6-1-1 16,-1 0 8-16,0 0-9 0,1-2 3 0,1 1 1 16,3-3-9-16,1 0 5 0,2-3-2 0,2 1-3 15,-3-2-11-15,3 0-42 0,3 0-69 0,-2-2-161 16,2-2-869-16,2-1-594 0</inkml:trace>
  <inkml:trace contextRef="#ctx0" brushRef="#br0" timeOffset="437910.0838">14751 14575 366 0,'-3'-5'695'0,"-3"-1"-140"15,3-1-138-15,-3-2-97 0,2 5-76 0,-2-1-59 16,2 0-31-16,-3 2-11 0,5-2-27 0,-1 3-25 16,-2 2-27-16,5 0-21 0,0 0 1 0,2 0-6 15,1 0-5-15,0 1-5 0,3 0-9 16,6 4-1-16,8 0-3 0,4-1 5 0,7 3-11 16,6 2-1-16,-3 1 1 0,4 1-11 0,-1 0 7 15,-2 1-2-15,-3-1-3 0,2 1 4 16,-5 1-3-16,-1-2 1 0,-3 1-2 0,-7 0 4 0,-1 1-3 15,-4-3-1-15,-4 1 3 0,-2-1-11 16,-3-1 9-16,-3-2-1 0,-1 0-1 0,-2-1 5 16,-2 2-4-16,-3-1 2 0,-2-1 2 0,-3 4 1 15,-7-3-3-15,-1 0 0 0,-6-1 2 0,-5 0-8 16,-3 1 8-16,-2-1-3 0,-1 0-3 16,-2-1 10-16,-1 2-9 0,3 1 2 0,-1 2 0 15,0 0-4-15,7 1-3 0,1 1-8 0,7 0-7 16,4 0-23-16,7 1-23 0,4-2-26 0,7 2-44 15,3-5-51-15,7 1-123 0,8-4-481 16,6-2-846-16</inkml:trace>
  <inkml:trace contextRef="#ctx0" brushRef="#br0" timeOffset="438138.3668">15502 14936 1573 0,'0'0'540'0,"0"0"-204"0,-1 0-125 0,-2 0-46 15,-5 1-39-15,-1-1-29 0,-8 1-6 16,2 2-9-16,-5 3-9 0,-1 2-14 0,0 3-14 16,-4 2-6-16,3-1-5 0,-2 1-4 0,-2 2-6 15,3 2-3-15,-5 1-7 0,3-1-5 0,-3 1-1 16,-1-1-3-16,0-1 1 0,-1 0-3 16,-1 3-3-16,5-2 0 0,-3-2-3 0,4 1-5 15,2-2-20-15,3 0-47 0,4-2-80 0,2 0-201 16,4-1-806-16,5-5-550 0</inkml:trace>
  <inkml:trace contextRef="#ctx0" brushRef="#br0" timeOffset="439124.9834">15966 14548 1 0,'1'-4'0'0,"1"-1"0"0,-2-1 63 0,1-1 287 16,-1 2-43-16,1 0-12 0,0-1-11 16,0-2-3-16,3 0-7 0,-2 1-33 0,-1 0-32 15,0 1-26-15,0 1-28 0,-1 1-22 0,0 0-18 16,0-1-16-16,0 4-12 0,-1-2-13 0,0 1-14 16,1 2-14-16,0 0-15 0,-1 0-15 15,-1 2-5-15,-3 3 0 0,-1 2 4 0,-4 1 7 16,1 4 3-16,-1 1-1 0,1 3-4 0,1-3 0 15,0 2-3-15,6 0 0 0,1-1 2 16,1 2 1-16,3 2 3 0,5-3-1 0,2 4 0 16,6-1-1-16,4 2-2 0,3-3 0 0,5 4-8 15,2-3 0-15,1 2-5 0,1-1 0 0,0-1 1 16,-3 2-4-16,-4 0-1 0,1-1-3 16,-7 1-1-16,-3-2 3 0,-1 0 0 0,-5-2 0 15,-5 1 1-15,1-2-5 0,-6 1 2 0,-1-2 2 16,-5-1 2-16,-2 1-1 0,0-1 0 0,-7 1-3 15,0-5-6-15,-2 3 8 0,-3-4-3 0,0-2 3 16,0-2 3-16,0-3-3 0,-2-1-2 0,3-2 0 16,-2-3 6-16,2-1-6 0,-3-3 5 15,1-3-4-15,0-3-7 0,2 0 7 16,-1-5-2-16,3-1 4 0,4-2 5 0,3 0-6 0,3-4 0 16,6-2-2-16,7-4-1 0,4-2 2 0,3-3 0 15,5 0-1-15,4 0-4 0,-1 1 4 16,4 1 1-16,0 3 2 0,-2 0 3 0,1 1-5 15,-7 3 0-15,2 1-2 0,-4 1 2 0,-3 5 2 16,-4 3 1-16,-3 1 0 0,-2 5-5 16,-3 1 3-16,-3 0-1 0,-2 2 1 0,-2 0 8 15,-4 1-9-15,-2 3 0 0,-5 2-2 0,-1 1-2 16,-4 2 4-16,-4 2 0 0,-1 1-1 0,1 3-2 16,-2 0 1-16,1 1-5 0,0 3-17 15,6-1-45-15,1 5-93 0,9 1-263 0,3 0-1140 0</inkml:trace>
  <inkml:trace contextRef="#ctx0" brushRef="#br0" timeOffset="442156.1797">9242 15827 478 0,'-2'-1'513'16,"-2"0"-84"-16,0-2-29 0,3 0-64 0,1-1-78 16,1 1-88-16,3-3-56 0,3-1-29 15,7-3-16-15,5 3 2 0,6-2-7 0,4-2-1 16,3 3-10-16,1-3-8 0,5 1 1 0,1 4-11 15,1-1-1-15,-2 2-3 0,-1 2-11 16,3 0-1-16,-5 1-4 0,1 0-4 0,-4 1-3 16,0 2 0-16,-2 0-3 0,-4 2-4 0,-5-1 6 15,-4 0-9-15,-2 1 3 0,-7 0 1 0,-4 1-6 16,-1 0 4-16,-3-3-2 0,0 2 2 0,-3-2 1 16,1 4 1-16,-3-2-1 0,-3 3-6 0,-1-1-3 15,-1-2-18-15,-1 0-19 0,1 2-30 16,-3-1-54-16,2 0-71 0,1-1-146 0,0-1-385 15,-1-1-834-15</inkml:trace>
  <inkml:trace contextRef="#ctx0" brushRef="#br0" timeOffset="442398.8422">9507 15750 1103 0,'0'-6'656'0,"-1"0"-226"0,1 0-134 0,1 1-47 15,0 1-48-15,1 3-59 0,-2-1-52 0,0 4-40 16,2-1-25-16,-2 2-7 0,2 2 8 0,0 2 7 16,-1 5 7-16,4 1-1 0,-1 6-8 15,-2 0-2-15,0 2-8 0,1 2 1 0,-3 2-4 16,0 2-5-16,-3 2 0 0,1 0-9 0,0 2 2 16,0 1-3-16,0 1 1 0,-2-1 0 15,3 0-5-15,-1-6-2 0,1-3-9 0,0-3-16 16,1-2-29-16,-1-1-39 0,-1 0-58 0,2-5-119 15,0-2-271-15,2-1-757 0</inkml:trace>
  <inkml:trace contextRef="#ctx0" brushRef="#br0" timeOffset="442677.1808">9998 15972 1894 0,'0'-2'405'0,"0"0"-118"0,0 0-67 0,-2 1-68 16,1 2-55-16,-4 2-40 0,-1 5-16 16,-1 3 3-16,-3 1 5 0,-1 3 2 0,-1-1-5 15,2 5-5-15,-1 1-8 0,2-1-7 0,2-1-2 16,-1 0-5-16,2-3-4 0,3 2-4 0,1 0-6 16,2-3-3-16,2 0 1 0,3-2 2 15,3 1 0-15,3-2 1 0,5-1-3 0,4-2-4 16,2-3-1-16,4 1-11 0,1 1-5 0,2-4-20 15,1 0-27-15,-2-2-28 0,0-2-45 0,-1-2-67 16,-4 0-117-16,1-4-298 0,-5 1-461 0,-3-1 137 16</inkml:trace>
  <inkml:trace contextRef="#ctx0" brushRef="#br0" timeOffset="442892.4737">9934 15913 275 0,'-6'-5'618'0,"-1"-1"-95"16,0-2-140-16,6 0-91 0,4 2-76 0,2 0-73 16,3 0-46-16,3-2-27 0,3 2-16 0,6-2-6 15,6 0-6-15,-1 3-12 0,4-1-8 16,1 1-8-16,-2 1-4 0,0-2-4 0,-1 2 2 16,1 2-7-16,-4 1-9 0,-1 1-13 0,-3 0-26 15,-3 1-61-15,-1 1-104 0,-4 2-190 16,-4 3-422-16,-4-1-405 0</inkml:trace>
  <inkml:trace contextRef="#ctx0" brushRef="#br0" timeOffset="443083.8666">9957 16063 353 0,'2'5'542'0,"-1"-1"-163"0,-1-1-33 0,0-2-33 16,0 0-68-16,0 3-63 0,1-3-37 15,2 1-28-15,1 1-22 0,2-1-22 0,4 0-24 16,7 0-21-16,-1-1-15 0,8 0-10 0,1 1-34 16,4 0-82-16,1-1-232 0,2 0-679 0,1-1-345 15</inkml:trace>
  <inkml:trace contextRef="#ctx0" brushRef="#br0" timeOffset="443462.5102">10718 16082 407 0,'-3'-2'891'0,"-3"-3"-421"0,2 0-114 15,3 2-64-15,1-1-75 0,-1 0-44 0,1 3-44 16,0 0-26-16,-2 1-16 0,2 0-15 0,2-1-11 15,-2-1-5-15,0 0-3 0,1 2-9 16,0-1-9-16,0 0-13 0,1 0-12 16,2 0 0-16,-1 0-1 0,1-1-1 0,4 1-1 0,0 0-6 15,3 1 1-15,6 0-1 0,3-1 8 16,3 1-4-16,2-1 0 0,2 1-4 0,4-3-8 16,-1 2 6-16,3-2 3 0,1 2 1 0,-1-3 3 15,-2 3-2-15,-2 0-5 0,-4 0 0 0,-4 0 4 16,-1-1-4-16,-6 2 3 0,-3 0-3 15,-4 0-6-15,-3 2 6 0,-4-2 1 0,-1 0 3 16,0 0 3-16,-1 1-6 0,-2 0-2 0,-2 0-1 16,-2 0 4-16,-1 1-1 0,0 0-3 15,2-1-14-15,-1-1-36 0,6 3-44 0,1-2-79 16,1 0-162-16,2 2-683 0,4-2-653 0</inkml:trace>
  <inkml:trace contextRef="#ctx0" brushRef="#br0" timeOffset="443783.1258">11468 15986 1473 0,'-2'-5'375'0,"1"-1"-35"0,0 0-105 15,1-1-34-15,1 1-8 0,0 1-52 0,1 1-41 16,4 1-27-16,-1 0-28 0,3-1-8 0,4 0-9 16,3 0-5-16,3 2 2 0,4 1-5 0,4 0 3 15,0-1-4-15,0 1-5 0,4 2-3 16,1-1-3-16,-1 2 0 0,0-1-3 0,1 1 0 16,-1 0-3-16,-5-1-6 0,1 2 4 0,-4-1-2 15,-2 0 2-15,-5 1 0 0,-1-2-8 0,-3 0-15 16,-2 1-20-16,-2 1-33 0,-2-2-45 15,-3 0-64-15,-2 0-81 0,-1 0-131 0,-2 2-361 16,-7 0-511-16</inkml:trace>
  <inkml:trace contextRef="#ctx0" brushRef="#br0" timeOffset="444018.6136">11613 16002 872 0,'-1'0'715'16,"0"0"-209"-16,-1 0-191 0,2 0-123 0,0 2-71 15,0 3-24-15,0-1 4 0,0 5 6 16,0 3 8-16,0 4-13 0,0 2-17 0,2 2-10 16,-2-1-15-16,0 1-8 0,-3 0-13 0,2 2-4 15,-2 3-3-15,0 0-10 0,-2 2-4 16,-1 0-9-16,-1 1-5 0,2 1 3 0,-1 1-2 16,1-3 1-16,0 3-4 0,4-7-5 0,2 0-7 15,3-2-9-15,1-1-20 0,2-2-41 0,3-2-62 16,3-2-96-16,1-1-251 0,2-4-1095 15</inkml:trace>
  <inkml:trace contextRef="#ctx0" brushRef="#br0" timeOffset="444316.8064">12162 16298 1965 0,'-1'-6'419'15,"1"-2"-105"-15,0-1-93 0,0 1-46 0,-1 0-40 16,0 6-36-16,-2 0-34 0,1 2-24 16,-6 3-7-16,1 0-13 0,-5 4 5 0,-5 3 1 15,-2 2 2-15,-2 3 1 0,-4 2-3 0,-2 1-5 16,6 1-7-16,-2-1-4 0,5 2-4 16,6 0 2-16,0 0 0 0,5-5-11 0,2 5 4 15,2-2-5-15,4-4-2 0,6 2 9 0,1-3-2 16,6-1-1-16,5 0-8 0,3-3-14 15,7-1-33-15,4-1-52 0,4-2-78 0,-2-3-183 16,3-2-713-16,2-2-624 0</inkml:trace>
  <inkml:trace contextRef="#ctx0" brushRef="#br0" timeOffset="445613.4388">12678 16304 1 0,'-3'-2'0'0,"0"0"0"16,-1 0 282-16,2-1 57 0,0-1-45 16,1 1-52-16,0 1-18 0,-1 0-28 0,1 1-30 15,0-1-15-15,1 1-20 0,-1 1-9 0,1-1-19 16,-1 1-11-16,-1 0-13 0,1-1-16 0,1 1 1 16,-1-1-11-16,-1 1-7 0,1 0-8 0,1 0-13 15,-1 0-1-15,2 0-2 0,-1 0 7 16,0 0 4-16,0 0 7 0,0 1 5 0,1-1-1 0,-1-1 7 15,0 1-6-15,2 0 0 0,-2 0-1 16,1 1-12-16,0-1 2 0,1-1-10 0,1-1-5 16,4 2-4-16,1-3-2 0,3 1 0 15,2-1-2-15,7 0 8 0,3 0-8 0,5-2 4 16,0 1 2-16,-1 1-7 0,1-2 4 0,2 1-5 16,1-2-1-16,-1 2 0 0,0 0-2 0,0 1 1 15,-2-1-2-15,-4 4 1 0,0-1-5 16,-3 1 2-16,-5 1 1 0,-1 0-10 0,-5 3 9 15,-4-3-5-15,-2 0-2 0,-1-2 10 0,-3 1-7 16,0 1 3-16,-1-1-1 0,1 1-1 0,-2-1 1 16,1 2 1-16,-1-2 4 0,1 1-4 0,-1-1 8 15,1 0-5-15,0-1-2 0,-2-2 3 16,0 2-13-16,2 1-11 0,1 0-28 0,-2 1-43 16,1-2-80-16,-1-1-139 0,0-1-408 0,-1 1-932 15</inkml:trace>
  <inkml:trace contextRef="#ctx0" brushRef="#br0" timeOffset="445896.7809">12901 16119 1032 0,'-3'-3'862'0,"1"-1"-503"16,-2-1-61-16,4 3-56 0,0 1-59 0,0 2-71 15,0 0-58-15,-1 0-24 0,0 4-4 16,-2 1 12-16,-1 5 12 0,2 1 1 0,-3 4 0 16,0 3-9-16,-3-1-5 0,2 3-1 0,-1 2-7 15,0 0-6-15,3 3-8 0,-4 0-3 16,-1 5-6-16,3-3-1 0,0 2 3 0,2 0-9 16,0-1 2-16,2-2-4 0,2-1-2 0,1-4 3 15,3-1-10-15,1-1-9 0,1-3-29 16,0 1-37-16,4-5-50 0,-1-1-101 0,2-4-303 15,4-5-1110-15</inkml:trace>
  <inkml:trace contextRef="#ctx0" brushRef="#br0" timeOffset="446184.4698">13828 16163 2060 0,'-1'-2'295'16,"-1"-2"-29"-16,-2 1-61 0,-1 0-43 0,-3 1-47 15,-2 4-40-15,-2 2-14 0,-6 3-9 0,-3 3 4 16,-1 1-8-16,-1 0-5 0,0 1-3 16,1 5-8-16,3 0-6 0,3 1-8 0,2 2-5 15,4 1-4-15,0-1-2 0,4 2 0 0,4-1-4 16,2 1 2-16,2 0-4 0,4-3-1 15,8 1 1-15,-1-2-8 0,8-2-5 0,4-1-24 16,2-1-38-16,4-3-38 16,3-5-71-16,-1 2-141 0,5-7-561 0,-3-1-782 0</inkml:trace>
  <inkml:trace contextRef="#ctx0" brushRef="#br0" timeOffset="446407.418">14275 16318 1023 0,'-6'-5'743'0,"-7"1"-288"16,-1-1-157-16,3 3-67 0,-3 1-62 16,-2 4-48-16,-4 2-25 0,0 4-19 0,-2 2-6 15,0 3-13-15,0 0-7 0,0 4-3 0,3 1-9 16,5 1-5-16,1 0-12 0,5 1-10 16,-1-1-3-16,8-2-1 0,1 0 0 0,5-2 1 15,4-2-1-15,6 1-8 0,7-2-5 0,5-1-20 16,8-1-42-16,6-2-82 0,6 2-302 0,5-1-1294 15</inkml:trace>
  <inkml:trace contextRef="#ctx0" brushRef="#br0" timeOffset="451535.2174">14728 16107 1 0,'-6'0'0'16,"2"-1"0"-16,-4-1 288 0,5-1 166 0,-3 2-120 15,5 0-109-15,1-1-60 0,-1 1-29 16,1 1-12-16,0-1-13 0,1 1-20 0,-1-1-13 16,0 0-16-16,0-1-1 0,0 2 6 0,1 0 0 15,-1 0 1-15,0 0-4 0,0 0-7 0,0 0-1 16,0 0-8-16,0 0-7 0,0 0-9 15,0 0-6-15,-1 2-5 0,1-2 2 0,0 0 3 16,0 1 0-16,0-1 1 0,0 0-2 0,1 0 0 16,-1 0 4-16,0 0 3 0,0 0 3 0,1-1-2 15,1 1-1-15,1 0-3 0,0-2-5 16,3 2-2-16,0-2-7 0,4 1-3 0,1 1-2 16,3-1-5-16,0 2 5 0,3-1 0 0,1 1 1 15,3 0-1-15,1 0-1 0,2 2-5 0,2-1 2 16,0 2 2-16,4 0-5 0,2-1 4 15,2 2-5-15,-2-1-3 0,-2 2 4 0,-4-1-1 16,0 0 2-16,-2-1 1 0,-3 1-5 0,3-1 0 16,-8 0-1-16,2 3 3 0,-2-4 0 0,-4 1-1 15,-3 0 0-15,-5-3-4 0,2 1 3 0,-4 0-1 16,-2-2 3-16,0 0-3 0,-1 0 1 16,0 4 5-16,-4-2-2 0,2 1 9 0,-5 0-1 15,0 1-2-15,-5 1-1 0,1-2-5 0,-6 3 1 16,4-1-1-16,-4 1 2 0,-1 0 0 15,0 2-3-15,0-1 0 0,-1 0 0 0,-1 2-3 16,-1-2 4-16,1 0-1 0,-2 2-1 0,-3-2-1 16,4 0 2-16,2 1-2 0,0-1 2 0,1-2 2 15,4 1-5-15,-2 3 3 0,5-5-3 16,-5 1-1-16,6 1 4 0,0-2 0 0,0 0-2 16,1 0 0-16,1-1 0 0,-1-1-3 0,6 0 4 15,-2 1 2-15,4-1-6 0,0-1 1 16,2 0-5-16,-1-1-8 0,2 2-13 0,-1-2-37 15,2 0-57-15,0-2-128 0,6 1-407 0,3-1-967 16</inkml:trace>
  <inkml:trace contextRef="#ctx0" brushRef="#br0" timeOffset="451869.0657">15711 16352 846 0,'-6'0'607'0,"-2"2"-267"0,-1-1-44 0,4 0-47 16,-1 0-47-16,3 1-64 0,-5 0-54 0,-1 0-20 16,3 3-2-16,-3-1-8 0,-1-1-4 0,-5 1-9 15,2 1-4-15,-5 3-4 0,2-2-2 0,-4 1-5 16,-2 1-1-16,-2-2-6 0,2 1-3 0,-1 1 3 15,-2 1-7-15,2-1-4 0,1-2 1 16,-4 4-9-16,3-3 5 0,0 0 0 0,3 2 0 0,0-2 1 16,2-2-7-16,6 2 5 0,-4-1-5 15,4-1 1-15,3-1 4 0,3 0-6 0,-2 1 2 16,5-2-2-16,-1-1-1 0,3 1 1 16,1 0-8-16,0-1-16 0,2-1-32 0,4-1-50 15,2 0-124-15,-1 0-457 0,7-1-960 0</inkml:trace>
  <inkml:trace contextRef="#ctx0" brushRef="#br0" timeOffset="454542.4052">16082 15968 1 0,'1'-7'0'16,"-1"-2"452"-16,0-1-2 0,1-1-57 0,4 3-27 16,-4 2-67-16,0-2-68 0,1 3-54 0,-2 0-22 0,1-1-20 15,-1-1-10-15,1 1-18 0,2 0-19 16,-2 0-5-16,0 3-16 0,-1 0-9 0,0 3-16 16,0 3-23-16,0-3-10 0,0 2-8 15,1 0 0-15,-1 4 2 0,1 3 9 0,-1 4 3 0,0 3 3 16,0 0 16-16,-1 4-8 0,1-1 3 15,-1 2-1-15,1 0-11 0,0-3 2 16,0 3-6-16,1-1 0 0,0-1-2 0,1-1 2 0,3-2-2 16,-1-2-3-16,4-3 4 0,2 0-5 15,-2-1 2-15,3-1 3 0,1-2-10 0,-1 0 9 16,2 2-4-16,1-7-2 0,-2 1 4 0,2-1-2 16,1-2 0-16,-2-1-3 0,0-3 6 0,1 2-8 15,-3-5 2-15,0-2 4 0,0 3-9 16,-1-4 8-16,-1-2-2 0,1 0-3 0,-3 0 6 15,-1-4-5-15,2 1 3 0,-4 1-4 0,3 0 2 16,-5 4-3-16,3-2 1 0,-2 3 4 16,-2 1-6-16,0 3 10 0,-1 2-1 0,1 2-1 0,-1-1 5 15,0 1-10-15,0 2 1 0,1 2-3 16,2 2-1-16,-2 5 2 0,2 1-3 0,-2 7 6 16,3 2-5-16,-2 2 8 0,-2 0 2 0,1 3-3 15,-2-1 9-15,1 2-9 0,-2-1 4 16,-2 3-4-16,3 1-5 0,-1 0 2 0,0 2-4 15,-1-1 3-15,3 4-7 0,3 0-21 0,1-2-58 16,4 1-139-16,2-2-958 0,4-6-633 0</inkml:trace>
  <inkml:trace contextRef="#ctx0" brushRef="#br0" timeOffset="459190.4944">23755 8537 1 0,'0'-5'0'0,"-1"0"0"0,-1-2 0 15,-3 1 0-15,4 0 87 0,1 1 215 0,-1 0-18 16,2-1-8-16,-1 2 9 0,0-1-7 16,1-1-18-16,2 1-29 0,-1 2-41 0,-1 0-22 0,0 0-27 15,-1 0-23-15,1 1-26 0,0 1-27 16,-1 1-27-16,2 0-18 0,-2 1-11 0,0 1-1 16,4 3 2-16,-2 2 4 0,-1 5 8 15,1 1 0-15,1 4 4 0,-2 4 2 0,-1 1-2 0,-1 1-3 16,-2 1-1-16,1 1-6 0,1-1-1 15,-1 0-1-15,-2-2-4 0,2-4-3 0,2-2 1 16,0-2-2-16,2-5-3 0,2-2 7 0,-2 0-5 16,0-5 12-16,3 2 8 0,-1-1 10 15,5-3 15-15,3-3-3 0,7-3 0 0,7-6-14 16,3-1-11-16,8-4-11 0,3-3-8 0,0 0 5 16,2-3-8-16,4 0 4 0,-2 0 1 15,-1 3-7-15,-3 1 6 0,-3 0-3 0,-7 4-1 16,-6 5 2-16,-4 1-2 0,-3 4-1 0,-7 3-3 15,-4 0 1-15,-1 2-11 0,-4 0-3 0,-2 1-7 16,1 2-17-16,-3 4-14 0,-1 1-48 0,2 4-82 16,-1 3-211-16,3 1-642 0,1 0-532 0</inkml:trace>
  <inkml:trace contextRef="#ctx0" brushRef="#br0" timeOffset="460584.9927">9560 17111 1 0,'-3'-2'0'0,"2"1"475"0,-2-2-2 15,1-1-56-15,1 0-84 0,-1-1-89 0,2 1-50 16,0 1-39-16,0 6-33 0,2-3-22 0,-1 4-21 15,1-4-13-15,0-4-1 0,1 4-5 16,6-4 3-16,1 3 1 0,1-1-4 0,6 1 0 16,0-1-4-16,5 1-5 0,3-1-7 0,4 1-8 15,-1 0-7-15,0-2-6 0,2 2 0 0,-2 0-9 16,2 0 0-16,1-1-3 0,-1 1-6 16,2 0 4-16,0 0-4 0,-4 1 2 15,0 0-3-15,-3 0-4 0,-4 0 1 0,0-1-2 0,-6 1 3 16,-4 0-1-16,-1 0 3 0,-3 0-3 0,-5 0-2 15,-1 0 7-15,-1 0-3 0,-1-2 3 16,0 4 2-16,0-2-9 0,-2 0-3 0,-1 0-7 0,1 0-9 16,-6 2-17-16,1-1-31 15,-2 2-56-15,1 0-103 0,1-1-232 0,-5 3-611 16,3 3-300-16</inkml:trace>
  <inkml:trace contextRef="#ctx0" brushRef="#br0" timeOffset="460828.6159">9812 17180 716 0,'0'1'905'0,"0"-1"-559"0,0 0-41 0,1 3-53 16,1-2-68-16,-2 2-45 0,3 2-43 16,-2 4-6-16,2 2-7 0,-2 2-14 0,3 2-8 15,-1 5-13-15,-2-1-5 0,0 2-11 0,1 0-12 16,-2-1 1-16,0 1-12 0,0 3 2 0,1-2-5 15,-1 0-5-15,0 0 0 0,-1-1-3 16,-1 0 3-16,1-1-10 0,1 0-6 0,-1-1-29 16,1-1-45-16,0-3-51 0,0 0-114 0,1-1-259 15,2-2-638-15,2-2-70 0</inkml:trace>
  <inkml:trace contextRef="#ctx0" brushRef="#br0" timeOffset="461093.0486">10358 17395 1404 0,'0'-1'777'16,"0"0"-523"-16,0 1-76 0,0 1-27 0,0 3-29 16,-1 2-11-16,0 2-20 0,1 2-18 15,-1 2-5-15,-1 2-13 0,1 4-6 0,-1-1-10 16,2 2-7-16,-1-1-9 0,-1-2-5 0,-2 2 1 15,1 1-12-15,0 0 2 0,-4 1-6 16,2-2-7-16,-1-1 10 0,2 0-9 0,-2 1 0 16,3-1-10-16,-2-1-22 0,3-2-24 0,2-7-42 15,2-1-42-15,2-1-82 0,-2-2-134 0,1-2-305 16,3-2-712-16</inkml:trace>
  <inkml:trace contextRef="#ctx0" brushRef="#br0" timeOffset="461306.4549">10342 17398 1186 0,'2'-6'528'0,"1"-1"-76"0,0-3-116 16,4 3-102-16,0 0-66 0,3 0-60 0,3 0-30 16,1 1-24-16,3 1-14 0,3 3-16 0,1-1-10 15,0 2-8-15,1 0 0 0,-1 1 1 16,1 1-8-16,-4 2 2 0,0-1-14 0,-3-1-4 15,-2 1-4-15,-2 0-23 0,-1 3-29 0,-4-2-51 16,1 1-78-16,-3 2-124 0,-1-2-333 16,-2 2-784-16</inkml:trace>
  <inkml:trace contextRef="#ctx0" brushRef="#br0" timeOffset="461506.2355">10346 17570 1517 0,'1'3'378'0,"1"-2"-70"0,1-1-53 15,1 1-48-15,0-3-70 0,5 1-66 16,1 1-40-16,1 0-18 0,2 0-9 0,4 0-6 16,2 0-13-16,2 0-19 0,1 0-60 0,5 0-134 15,-3-2-400-15,4 1-945 0</inkml:trace>
  <inkml:trace contextRef="#ctx0" brushRef="#br0" timeOffset="461906.0048">11173 17505 98 0,'0'-2'595'16,"0"-2"-75"-16,0 2-71 0,0 1-66 0,0 1-88 16,0 0-78-16,0-1-55 0,-1-1-30 0,1 2-19 15,0-1-20-15,1 2-16 0,-1-1-16 0,0-1-6 16,0 0-11-16,6 0-6 0,-1-1-10 15,1 2-12-15,5-1 0 0,1 0-6 0,7-4 3 16,0 1 1-16,4 3-6 0,-1-1 2 0,-2 2-8 16,-1-2-2-16,3-1 1 0,-5 3-2 15,1 0 7-15,-3 4-5 0,-1-2-1 16,1-3 1-16,-2 0-3 0,-3-2 9 0,-1 2-4 16,0 1 1-16,-5 1-8 0,-1-1-2 0,-2 0 2 0,0-1 3 15,-1 1 2-15,0 1-1 0,-1 1-5 16,1-1-11-16,-1-1-15 0,2-4-22 0,-1 2-42 15,1 0-49-15,0 0-118 0,2 0-359 0,3-1-975 16</inkml:trace>
  <inkml:trace contextRef="#ctx0" brushRef="#br0" timeOffset="462207.9713">11656 17363 1649 0,'0'0'426'16,"2"0"-96"-16,0-2-67 0,2 0-76 0,4-2-54 15,0 0-27-15,6 1-31 0,4 2-16 16,3-1-16-16,2-2-12 0,5 1-5 0,-3 1 0 16,3 0-2-16,1 2-7 0,-2 0-3 0,0-1-7 15,-1 1 0-15,-4 0-2 0,1 0-1 16,-1 1 0-16,-1 0-5 0,-6 0-8 0,0 0 3 15,-4 0-4-15,-5 2-6 0,2 1-13 0,-4-1-29 0,-2 0-34 16,-1-2-28-16,-2 1-33 0,-1 0-65 16,-2 2-151-16,-5 2-443 0,0-2-716 0</inkml:trace>
  <inkml:trace contextRef="#ctx0" brushRef="#br0" timeOffset="462411.4619">11784 17430 824 0,'0'1'753'0,"0"1"-264"0,0-2-125 0,0 1-107 16,0 0-77-16,0 1-66 0,0 1-33 0,1-1-15 15,1 3-3-15,2 0 1 0,-1 5-4 16,1 2-12-16,-1 2-11 0,0 0-3 0,-1-1-12 16,0 1 0-16,-2 5-1 0,-2-1-10 0,1 3-5 15,0 1-8-15,-3-1-4 0,0 2 2 0,2 0 1 16,-2 0-10-16,0-2-25 0,2 1-47 15,0-3-77-15,1-3-122 0,2 3-427 0,2-5-957 16</inkml:trace>
  <inkml:trace contextRef="#ctx0" brushRef="#br0" timeOffset="462721.215">12271 17549 1421 0,'-1'-1'869'0,"-1"-3"-559"16,1 3-78-16,1 1-47 0,0 0-58 0,0 2-49 15,0 0-39-15,-1 1-7 0,1 5-1 0,-2 1 10 16,0 6 3-16,0-2-8 0,-2 4-9 16,0-1-6-16,2-1-2 0,-5 5-4 0,2 0 3 15,0 1-7-15,2-3-5 0,0 0-1 0,2-4-1 16,1-2 4-16,1 2 2 0,0-3-4 15,3 6-4-15,2-3-4 0,2-3 1 0,-1 1-2 16,2-7 6-16,1 1-3 0,5-1-10 0,-1 0-1 16,6-4-17-16,1-1-14 0,0 0-17 0,1-3-28 15,3 0-35-15,-1-3-41 0,-3-3-64 16,0-5-111-16,0 0-249 0,-3-1-429 0,-3 0 113 16</inkml:trace>
  <inkml:trace contextRef="#ctx0" brushRef="#br0" timeOffset="462964.655">12318 17536 416 0,'3'-6'657'16,"-3"1"-142"-16,1 0-97 0,2-1-89 0,4 1-113 16,-1 0-76-16,3 0-47 0,1-1-24 15,6 3-8-15,-3-4-9 0,5 4-11 0,0 0-11 16,-1 0-10-16,3-1-4 0,-3 1-6 0,3 2 0 15,-2 1-5-15,0 1-6 0,-3-1-5 16,1 0-12-16,-3 0-11 0,0 1-27 0,-3 0-40 16,-3 2-64-16,-1-2-79 0,-5 0-128 0,-1 0-288 15,-5 1-313-15,0 2 466 0</inkml:trace>
  <inkml:trace contextRef="#ctx0" brushRef="#br0" timeOffset="463140.7852">12298 17648 1278 0,'3'3'428'0,"4"-3"-82"0,0 0-21 0,3 0-73 16,0-3-84-16,2 3-62 0,0-3-31 0,4 1-20 16,-1 1-20-16,4-1-10 0,-3 0-18 15,3 0-9-15,2 0-3 0,-1-1-24 0,2 1-46 16,-1-2-125-16,2-1-396 0,-3 4-1032 0</inkml:trace>
  <inkml:trace contextRef="#ctx0" brushRef="#br0" timeOffset="465556.4684">12940 17665 15 0,'-2'0'555'0,"1"0"-30"15,0 0-55-15,1-1-89 0,1 0-106 0,0 1-91 16,2 0-52-16,-2 1-30 0,3-2-10 0,3-3-10 15,3 1-4-15,1 1-7 0,6-1-12 16,3 0-7-16,2 0-7 0,1-1-1 0,5 0-6 16,-4 0-4-16,4 1-7 0,-3-2-12 0,4 3 0 15,-1-2-4-15,1 0 1 0,-1 1 3 0,-4 0-6 16,1 2-6-16,-1-1-3 0,-2-2 0 16,2 1-2-16,-3 2 8 0,-1 1-3 15,-2 0-5-15,0-1 3 0,-3 0-3 0,-3 0 0 0,-4 1 5 16,-4 0-6-16,-3 1-3 0,-2 0-11 0,0-2-5 15,-2 2-5-15,-3 0-9 0,2 3-20 16,-3 2-34-16,-2-3-44 0,-3-1-69 0,0 1-133 16,1-1-345-16,-2 0-565 0</inkml:trace>
  <inkml:trace contextRef="#ctx0" brushRef="#br0" timeOffset="465791.1774">13232 17580 1064 0,'1'-3'550'0,"-1"1"-43"16,0 0-138-16,2 2-100 0,-1-1-70 16,-1 1-74-16,1 0-34 0,-1 1-25 0,0 0-21 15,0 0-11-15,2 0-6 0,1 3 4 0,1-1 2 16,-2 2 2-16,5 4-10 0,-5 2-12 16,3 0-1-16,-2 0-5 0,-1 3 3 0,-1 3 0 15,1 1-6-15,1 5-5 0,-1-3-4 0,-2 0-3 16,0 1-7-16,1 0-10 0,-1 4-27 15,1-3-32-15,1-3-33 0,4-3-50 0,-3-8-89 16,6 1-269-16,-4-5-650 0</inkml:trace>
  <inkml:trace contextRef="#ctx0" brushRef="#br0" timeOffset="466133.5622">13987 17474 1311 0,'0'-2'321'0,"1"-2"1"15,-1 1-25-15,1-1-51 0,0 2-75 0,-1 1-53 16,0-2-34-16,0 3-13 0,0 1-2 0,0 1-2 16,0-2-10-16,0 0-4 0,0 0-3 15,-1 0-11-15,1 0-9 0,-1 1-13 0,1 1-9 16,-2 2 0-16,-5-1 3 0,1 3 12 0,-7 6 4 15,1-2 0-15,-1 3-3 0,-4 1-8 16,5 0 3-16,-5 3-4 0,4 1 3 0,-2 1-6 16,3 0-7-16,-1 1 2 0,4-1-4 0,1 1 4 15,4 1 2-15,-1-1-5 0,3-1-6 0,2-5-2 16,6-1-3-16,-1-2 5 0,3 0 4 0,3-1-6 16,7-2-7-16,1 0-15 0,1-3-24 15,3-3-25-15,2 0-49 0,1-3-66 0,4-1-117 16,1-2-310-16,0-1-581 0</inkml:trace>
  <inkml:trace contextRef="#ctx0" brushRef="#br0" timeOffset="466404.2787">14412 17631 1119 0,'-7'4'506'0,"-3"-2"-99"0,-1 3-80 0,1 1-87 16,0 1-63-16,0 1-50 0,0-1-25 0,0 6-10 15,1-3-19-15,2 5-11 0,0-3-13 0,-2 0-11 16,2-1-3-16,4 1-7 0,-3-1 0 16,4 2-8-16,0-1-9 0,3 0-3 0,0 1-4 15,6 1 2-15,-2-4-3 0,3 3 4 0,4-5-6 16,2 0-6-16,0-1 3 0,3-4-5 0,1 1 0 16,0 0-9-16,2 0-16 0,1-2-28 15,-2-2-39-15,1-2-36 0,0-3-57 0,-4 2-80 16,-1-1-159-16,-3 1-421 0,2-3-507 0</inkml:trace>
  <inkml:trace contextRef="#ctx0" brushRef="#br0" timeOffset="466629.919">14382 17597 216 0,'0'-6'683'0,"0"-2"-212"15,2-2-92-15,6 0-70 0,3 5-64 0,0-3-81 16,1 2-46-16,7-1-36 0,0 0-15 16,1 0-9-16,2 0-14 0,0 3-14 0,-1-2-15 15,2 2-9-15,-2 0-4 0,1 1-4 0,-7 0 0 16,2 3-5-16,-4 1-9 0,-2 1-23 0,-2-1-34 16,-2 0-48-16,-4 3-73 0,-2-1-137 15,-2 4-299-15,-2-1-339 0,-4 2 465 0</inkml:trace>
  <inkml:trace contextRef="#ctx0" brushRef="#br0" timeOffset="466801.7108">14393 17744 921 0,'-1'4'503'15,"1"-2"-74"-15,1 2-70 0,1-4-83 16,-1 0-81-16,5 0-75 0,-2 0-45 0,5-1-35 15,2 2-14-15,6-2-21 0,-2-2-11 0,4 1-20 16,3-3-52-16,3 2-127 0,-4-2-382 0,3-1-1003 16</inkml:trace>
  <inkml:trace contextRef="#ctx0" brushRef="#br0" timeOffset="467728.1006">13330 17337 1 0,'-1'0'0'0,"0"-1"0"0,1 0 0 0,-2 0 0 15,0 0 32-15,1 1 148 0,1 0-5 0,0 0 1 16,1 1 4-16,1-2-6 0,-2 1-8 0,1-2-25 16,0 2-27-16,0-1-19 0,0-1-8 0,2 2 0 15,-2-3-9-15,3 3-2 0,-3 0-14 16,1 0-3-16,1 0-9 0,-1 0-13 0,0 0-2 16,-2 0-16-16,0 2-8 0,0-1-7 0,0-1-2 15,-1 1 9-15,1 0 8 0,1 2 11 16,-1-1 2-16,0 0 6 0,0 1-1 0,0-2-1 0,0 1 6 15,0 1-3-15,0-1 6 0,0 2 2 16,1-1 4-16,2 2 2 0,-1 1-1 0,2 0 2 16,-3 2-9-16,1-1 3 0,2 1-9 0,0 2-7 15,-3-3 3-15,2 1-10 0,0 2 1 0,0 1-2 16,-2-1-5-16,1 1 2 16,1-1-5-16,-1-1 0 0,0 1-2 0,-2-2-2 0,2 2-1 15,1-2-7-15,-2-2 6 0,1 1-9 0,0 0 5 16,-2 0 1-16,1 0-10 0,0 0 8 15,0-3-5-15,1 1 0 0,1 0 3 0,-2-1 0 16,0 2 0-16,0-1-1 0,0-4 2 0,3 1-7 16,-4-2 2-16,1 2 3 0,1 1-9 0,-1-1 7 15,0-1-6-15,-1-1-5 0,1 0-4 0,2 0-18 16,-2 1-26-16,2-1-50 0,-1 0-85 0,5-1-218 16,-2 0-568-16,4-4-246 0</inkml:trace>
  <inkml:trace contextRef="#ctx0" brushRef="#br0" timeOffset="468436.9656">15523 17498 255 0,'-1'-3'629'0,"-1"-2"-170"0,-3-3-60 16,4 3-33-16,0 1-54 0,1 0-103 0,0 2-50 15,-1 0-44-15,0 0-28 0,1 2-10 16,1-1-15-16,-1 1-8 0,0 1-13 0,1-1-11 16,-1 2-12-16,0 0-8 0,3-2 4 0,4 2-2 15,2 3 8-15,5 3 2 0,3 2-5 0,5 1 3 16,0-1-6-16,4-3 2 0,-4 3 1 16,4 0-2-16,-2-1-3 0,0 0-5 0,4-5 7 15,-3 3-8-15,0-1 8 0,3 4-2 0,-5-3-7 16,-1 0 6-16,-3 2-9 0,-3-6 4 0,-4 2-1 15,-4-2-1-15,-1 1-2 0,-1 1-4 0,-3-3 4 16,1 3-5-16,-3-3 4 0,-1 3 2 16,-1 1-6-16,-4 2 5 0,2-1-4 0,-4 0 6 15,-4 2 1-15,-2 0 0 0,-4 5 2 16,-2-3-8-16,-3 0 5 0,-1-2-4 0,-5-1 2 0,-2 0 3 16,1-1-5-16,-2 0 6 0,0-1-9 15,1-1 2-15,1 0 8 0,3-1-8 0,-1 0 6 16,3 4-7-16,-1-2-4 0,10-1 3 0,-3 0 1 15,5 4 5-15,2 0-6 0,2-1 0 0,1 1-8 16,5-6-16-16,-3 1-16 0,6-1-45 16,6 0-53-16,-2 4-100 0,6-3-283 0,6 0-754 15</inkml:trace>
  <inkml:trace contextRef="#ctx0" brushRef="#br0" timeOffset="468699.3288">16192 17850 1439 0,'0'3'357'0,"0"-2"-36"0,-2 0-53 15,-2 2-42-15,0-3-51 0,-3 3-59 16,-2 3-29-16,-1 0-10 0,-1 0-13 0,-1 2-5 16,-2 2-5-16,-3-1-9 0,-3 2-5 0,0-1-14 15,-1-2-2-15,-1 3-6 0,0-4-2 16,2 2 1-16,-2 1-12 0,-1-1 6 0,3 0-11 15,3-4 2-15,0-1 6 0,-1-2-6 16,6 3 0-16,2 0-7 0,2-2-7 0,6-1-19 16,1-2-45-16,2 0-69 0,-1 0-144 0,7-1-683 15,-2-3-695-15</inkml:trace>
  <inkml:trace contextRef="#ctx0" brushRef="#br0" timeOffset="470024.9826">16487 17486 1 0,'1'-4'0'0,"6"1"0"15,-3-3 0-15,1 1 294 0,-2-1 60 0,2 0-20 16,-2 2-20-16,0 0-15 0,-1-1-21 0,3 0-28 16,-3 0-28-16,0-1-28 0,-1-1-28 0,2 1-20 15,0 0-19-15,-1-2-21 0,-1 2-8 16,3-1-16-16,0-1-6 0,-2 2-5 0,5-1-16 16,-4 2-1-16,-2 2-14 0,1 0-8 0,-2 2-2 15,3-1-7-15,-3 2-5 0,-3 2-9 0,6-1-2 16,-3 2-8-16,0 1 2 0,1 6 6 0,0 0 3 15,-1 5 0-15,1 2-6 0,-2-3-1 16,1 2-5-16,-1-1 5 0,0 2 2 16,2 2-1-16,0-1 3 0,2-4-7 0,0-1 5 0,3-4-1 15,3 0-4-15,0-4 6 0,0 1-3 16,3-2-1-16,0-1 3 0,6-5 1 0,0 0 3 16,4-3 0-16,1-1 3 0,-2-4-9 0,1 0-1 15,1-4 6-15,-6 1-6 0,3-3 7 0,-4-1-3 16,-1 1-4-16,3-1 5 0,-6 0-2 0,-2 3 3 15,0 2-2-15,-3 0-5 0,-4 4 8 16,-2 0-1-16,-1 4 11 0,2-1-4 0,-4 4 6 16,2 1-4-16,0-1-11 0,-1 3 2 0,1-1-10 15,0 2 6-15,0 5 0 0,-2 3 2 0,0 3-4 16,-3 1-4-16,0 5 5 0,-2-2-6 16,3 5 10-16,-3 2 1 0,-1 2-7 0,2 2 5 15,-1 1-8-15,-1 1 3 0,2 7 2 16,2-2-13-16,4 2-7 0,1 1-40 0,4 0-56 0,1 1-127 15,7-1-1004-15,0-7-580 0</inkml:trace>
  <inkml:trace contextRef="#ctx0" brushRef="#br0" timeOffset="473482.7126">25796 4750 1 0,'7'-5'0'16,"-3"-4"0"-16,6-1 272 0,-2 1 159 0,0-1-68 16,-2 1-46-16,1 0-41 0,2 0-34 0,-4 1-39 15,1-1-35-15,1 1-24 0,-3 0-22 16,0-1-12-16,1 3-12 0,-2 0-7 0,0-1-10 16,1 2-8-16,-2 2-9 0,0 1-12 0,-2 0-16 15,0 4-14-15,0-1-14 0,0 0-10 0,0 1 0 16,0 2 4-16,0 5 2 0,1 2 3 0,0 8 6 15,1 2-2-15,-2 2 2 0,-2 3-2 16,1 0-3-16,0 2-1 0,1-2-1 0,-2 0-1 16,2-3 3-16,2-4 1 0,-2-1-3 0,4-5-1 15,-1 0 1-15,2-4-5 0,2 0 11 0,1-3 8 16,3-2 11-16,6-2 12 0,3-4-2 16,7-5-7-16,7-7-8 0,9-3-8 0,7-5-7 15,7-4-1-15,7-5-3 0,5-1-7 0,2-6 3 16,2 2-1-16,-5-5-1 0,0 2 2 0,-5 1 1 15,-5 0-5-15,-5 5 0 0,-7-2 5 16,-9 7-4-16,-8 5 5 0,-8 4 4 0,-9 8 4 16,-5 4 6-16,-4 3 0 0,-4 1-3 0,0 3-2 15,-2 0-9-15,2 0-7 0,0 1-5 16,0-1-13-16,-1 2-10 0,0 2-15 0,1 6-44 16,-2 8-85-16,2 3-206 0,3 4-882 0,6-1-388 15</inkml:trace>
  <inkml:trace contextRef="#ctx0" brushRef="#br0" timeOffset="474607.6017">19661 10912 155 0,'-1'-4'644'0,"0"1"-67"16,1-1-177-16,0 2-48 0,-1 0-66 0,1 1-74 15,0-1-56-15,-2 1-36 0,2 0-28 0,-1 2-27 16,1-1-9-16,0 0-11 0,0 0-7 15,0 0 3-15,1 0 1 0,-1 0 4 0,2 0 3 16,-1-1-4-16,1-1-11 0,6-1-13 0,2-1-7 16,2 1-6-16,5-1-2 0,2-1 2 0,4 2-5 15,0-1 3-15,5-2 0 0,-1 3 1 16,4 0 2-16,-1 0-4 0,1 0-1 16,0 0-3-16,-2 1 2 0,1 0-2 0,-2-1 2 0,1 2 1 15,-3-2-4-15,-2 2 3 0,-2 0-2 0,-2 1-2 16,-3-1 5-16,-6 1-4 0,-1-1 0 15,-8 1-2-15,0 0 2 0,0 1-2 0,-2-1 2 16,-2 0 2-16,2 0-5 0,-1 0 3 0,0 0-8 16,0 0-4-16,1 1 0 0,-5 1-7 0,1 1-7 15,-2 3-13-15,-1-1-18 0,-1 0-21 0,-2 1-25 16,-4 1-43-16,2-2-64 0,-3 0-102 0,0-1-201 16,-1 1-378-16,-2 1-248 0</inkml:trace>
  <inkml:trace contextRef="#ctx0" brushRef="#br0" timeOffset="474838.0383">19865 10889 191 0,'-2'0'697'0,"1"0"-138"0,-2 0-123 16,2 0-123-16,2 1-140 0,-1 1-81 0,0-1-35 15,1 2 8-15,-1 0 19 0,2 2 17 0,-1 5 15 16,1-1-15-16,2 3-7 0,0 0-14 0,-2 3-17 16,2 1-6-16,0 2-15 0,-3 1-7 0,1 2-6 15,0 0-6-15,-1 1-5 0,0 0-5 16,-1 3-2-16,0 0-3 0,0 2-1 15,-1-3-1-15,0 0-3 0,-2 1 3 0,2-2-4 16,0 1-4-16,-1 0-5 0,0-2-22 0,0 1-17 16,-1-3-24-16,2 0-40 0,0-2-51 0,1-2-114 15,1-4-309-15,0-1-560 0,4-4 91 0</inkml:trace>
  <inkml:trace contextRef="#ctx0" brushRef="#br0" timeOffset="475254.1809">20604 11053 1520 0,'0'-7'712'16,"0"-2"-372"-16,-1-2-117 0,-1 4-40 16,0 2-36-16,-1-1-27 0,2 2-36 0,-3 0-25 15,-2 3-15-15,4 0-25 0,-5 1-3 0,-2 2-6 16,-3 4-3-16,-1 2 7 0,-10 1-1 15,0 5 2-15,-2 0-1 0,-2 4-5 0,5 4-1 0,1-2-2 16,2 4 0-16,2-1-3 0,2 4 0 16,1-1-1-16,7-1-4 0,3 0 4 0,5-4-1 15,3 0 1-15,4-2 1 0,3-1 0 0,1-3 1 16,5-3 2-16,-2-4 4 0,5-4-1 16,-1-2 0-16,2-2 1 0,0-2-4 0,-2-2 0 0,1-1 1 15,-3-1 0-15,-2-3 1 0,0 2-3 16,-5 1 1-16,0 0-1 0,-5 3-1 0,1-2 4 15,-3 3-3-15,-2 2 2 0,-1-1-5 0,0 1-2 16,0 1-1-16,0-1-3 0,-1 4 3 16,0 1 0-16,-1 3-1 0,0 3 0 0,-2 3 1 15,1 2 0-15,-1 2 1 0,-1 3 2 0,-2 0-2 16,4 3-1-16,-5-3 1 0,5-1-2 0,-4 1-2 16,5 0-11-16,-3-1-13 0,2 1-33 15,2-1-37-15,1-3-65 0,0-2-154 0,4 1-682 16,1-6-695-16</inkml:trace>
  <inkml:trace contextRef="#ctx0" brushRef="#br0" timeOffset="476043.3523">21113 11276 1929 0,'1'-2'372'16,"2"1"-126"-16,1-1-60 0,-2 0-28 15,-1 1-21-15,2-3-24 0,-3 4-23 0,1 0-20 16,-1 0-15-16,0 0-13 0,0 0-5 0,-1 0-3 16,1 0-2-16,-3 0-5 0,3 0-3 15,0 0-7-15,-1 1-2 0,1 2 2 0,0-3 1 16,0 1 2-16,0-1-1 0,0 2-3 0,-1-2-2 15,1 1-4-15,1-2 3 0,-1 1-3 0,0 1 0 16,0-1-4-16,0 2-3 0,-1 0 5 16,-1 0-1-16,0 0 3 0,-1 0 0 0,2 2-6 15,0-2 1-15,-2 2-2 0,-2-2 2 0,3 1-1 16,0 1 1-16,-1-2-1 0,2 0-4 0,-1 1 4 16,1-2-2-16,1 0 3 0,0 0 5 15,0-1-4-15,-1-1 3 0,2 1 0 0,-1-1 0 0,-1 0 5 16,1 1 2-16,0 0-2 0,0 1-4 15,0-1-1-15,0 0-3 0,0 0 0 0,0-1 3 16,0 0-6-16,0 1-1 0,0 0-4 0,0-2-3 16,-1 2 5-16,1 0 0 0,0 0 2 0,0 3-5 15,1-3 1-15,-1 0-1 0,0 0 1 16,0-1 6-16,0-1-5 0,0 2 2 0,0 0-4 16,0 0-1-16,0 0 5 0,0 0 0 0,0 0 2 15,0 2-1-15,0-2-2 0,0-2-1 16,0 4 2-16,0-4 5 0,0 2-5 0,0-1 1 15,0 1-4-15,0 0-2 0,1 1 5 0,-1-1-1 16,1-1 3-16,1 2-2 0,-1-2-2 16,3 1 0-16,4-1-1 0,5-3 4 0,8 2-2 15,6-1-2-15,3-2 0 0,3 3-6 0,7 0 8 16,-3 0-2-16,0 1 4 0,2 0 4 0,-1 0-7 16,-5 0-1-16,0 1-1 0,-2-3 3 0,-2 3 0 15,-1-1 3-15,-6 1-4 0,-2 0-6 16,-1-1 7-16,-8 1-2 0,-2-1 4 0,-6 1 4 15,-1 0-6-15,0 0 1 0,-4 0-3 16,2 0 3-16,-2 0 1 0,1 0 1 0,1 0-1 16,-1 1-7-16,1-1 3 0,0 0 0 0,0 0 2 0,0-1 7 15,-1 1-7-15,1 0 0 0,0 0-3 16,-1 0-3-16,1 0 6 0,0 0 1 0,0 0-1 16,0 0 0-16,0 0-1 0,0 0-3 0,0 0 4 15,0 0 7-15,0 0-12 0,0 0-1 0,0 0-11 16,0-1-18-16,0 1-6 0,0 0-19 15,0 0-21-15,0 1-25 0,1 0-38 0,-1 1-67 16,1 2-165-16,1-1-727 0,6 0-564 0</inkml:trace>
  <inkml:trace contextRef="#ctx0" brushRef="#br0" timeOffset="476444.7574">22180 11036 506 0,'-2'-2'571'0,"-2"-2"-25"15,0-1-154-15,4 4-58 0,0 1-60 0,0 0-53 16,0-1-53-16,0 1-35 0,0 0-33 0,2 0-30 16,2-3-16-16,0 1-11 0,7-2-6 0,6-2-7 15,5-1-3-15,5 0-1 0,7 0-8 16,4 0-3-16,5 0-7 0,4 1-3 0,-2 0 1 16,2 3 0-16,-4-2 1 0,-1 1 1 0,-3 2-7 15,-5 1-1-15,-3-1 2 0,-4 1 2 16,-5 0-2-16,-6 2 1 0,-5-1-8 0,-6 1-6 0,0 1 4 15,-5-2-8-15,-1 1-2 0,-3 3-7 16,2-1-9-16,-7 4-13 0,-1 1-20 0,-2 2-27 16,-8 0-41-16,-2-1-60 0,-6 0-108 0,3-2-288 15,-7 2-647-15</inkml:trace>
  <inkml:trace contextRef="#ctx0" brushRef="#br0" timeOffset="476657.8117">22322 11061 1192 0,'2'1'524'0,"2"-1"-180"16,-2 2-79-16,-1-2-66 0,-1 1-53 0,0 1-49 16,0 2-19-16,1 0 1 0,-1 3 3 0,1 3 4 15,-1 2-8-15,1 2-10 0,-1 2-4 16,-1 3-8-16,0 0-10 0,-1 2-9 0,-4 4-10 16,3 4-7-16,-6 0-6 0,0 4 2 0,3 4-6 15,-3 0-2-15,0-1-7 0,2-1-8 0,3-2-7 16,1-4-27-16,1-1-39 0,2-3-63 15,2-3-89-15,4-1-213 0,1-4-707 0,4-5-270 16</inkml:trace>
  <inkml:trace contextRef="#ctx0" brushRef="#br0" timeOffset="476907.3118">22873 11221 2680 0,'-2'-3'219'0,"2"0"-51"0,-2 2-49 16,2 1-32-16,0 0-20 0,-1 1-27 0,-1 2-12 16,-2 4-4-16,1 2 2 0,-4 4 4 0,2 4-5 15,-3 2-2-15,-1 3-8 0,1 4-4 0,2 4 2 16,-1 0-6-16,-3 1 3 0,3 0-5 16,2 1-5-16,-3 0 0 0,-1-1-7 0,4 3-7 15,-1-5-19-15,3-4-22 0,1-3-25 0,-2-5-32 16,4-3-39-16,-1-2-95 0,1-2-268 15,0-4-621-15,-2-2-114 0</inkml:trace>
  <inkml:trace contextRef="#ctx0" brushRef="#br0" timeOffset="477206.0211">22750 11247 1422 0,'5'-8'489'16,"0"-3"-76"-16,4 0-150 0,4 2-73 0,3 5-45 15,2 1-38-15,5 1-35 0,0 6-20 0,5 1-13 16,3 8-9-16,0 0-10 0,0 4-6 16,1 4-5-16,-2 1-6 0,-3 5 1 0,-2 0-2 15,0 4 2-15,-6 0-2 0,-4-2-2 0,1 0 0 16,-5-1-2-16,-6-1 2 0,-1 1 1 16,-5-3 0-16,-6 0 2 0,-1-4 0 0,-5-1 4 15,-4-3 4-15,-2-3 2 0,-4-1 2 16,0 0-2-16,-4-2-1 0,-1-4-2 0,2 2 0 0,-2-3 0 15,-2-2 0-15,2-2 0 0,2-1-6 16,-1-1 2-16,4 0-2 0,1-1-2 0,3 0-1 16,3-3-8-16,4 1-14 0,3-1-23 0,6-1-42 15,1-2-95-15,3 0-268 0,7-1-742 0,4-4-253 16</inkml:trace>
  <inkml:trace contextRef="#ctx0" brushRef="#br0" timeOffset="477449.3068">23526 11439 2171 0,'3'-7'305'0,"5"0"-67"0,6-3-66 0,2-2-36 16,6 2-18-16,1-3-25 0,6 3-30 15,1 1-20-15,1 2-12 0,3 0-7 0,5 2-9 16,-1 2-3-16,0-1-5 0,-1 3-4 0,0 1 2 15,-5 1-3-15,-2 0-1 0,-3 4 1 16,-6-4-4-16,0 4-5 0,-6-2-9 0,-1 2-12 16,-3 0-27-16,-6 0-33 0,1-2-44 0,-5-1-74 15,-2 1-143-15,-5 0-516 0,-3 0-715 0</inkml:trace>
  <inkml:trace contextRef="#ctx0" brushRef="#br0" timeOffset="477671.0548">23762 11215 1474 0,'2'0'572'0,"0"-1"-231"0,3 1-105 16,-2 1-78-16,-2 1-34 0,4 2-26 15,-3 1-18-15,1 4-6 0,4 4-4 0,-3 1-5 16,1 3-7-16,-2 2-9 0,-1 2-5 0,0 2-8 16,1 2-7-16,-3 0-3 0,0 1-8 15,0-1-6-15,-3 1-3 0,1 1-4 0,1 1 0 16,-2 2-2-16,-3 1-1 0,0 0-12 0,-1 2-22 15,-1-2-43-15,4-1-62 0,-2-3-112 0,3-4-187 16,2-4-802-16,3-6-172 0</inkml:trace>
  <inkml:trace contextRef="#ctx0" brushRef="#br0" timeOffset="478286.3531">24998 11123 59 0,'3'-5'601'0,"0"-2"-113"16,0-1-48-16,2 1-64 0,-3 2-53 0,-1-1-71 15,1 2-66-15,-2-2-46 0,-2 3-36 16,1-1-24-16,1 2-18 0,-1 1-14 0,-1 0-17 15,-2 1-10-15,0 0-6 0,-4 2-7 16,-3 1 6-16,-6 6-2 0,-4 1 3 0,-3 2 3 0,2 2-3 16,-5 2 4-16,5 3 0 0,0 0 3 15,1 5 2-15,1-1 0 0,1 4-1 0,1 0-7 16,3 0 2-16,-1 0-7 0,6 0-2 0,5 1 0 16,0-3-9-16,6 0 8 0,4-5 0 0,2 1-1 15,6-1 2-15,1-2 0 0,4-1-1 16,5 0-9-16,2-3-4 0,6-1-20 0,4-1-27 15,4-1-36-15,2-3-61 0,2-1-116 0,-2-3-417 16,2-4-978-16</inkml:trace>
  <inkml:trace contextRef="#ctx0" brushRef="#br0" timeOffset="478514.3253">25468 11272 2022 0,'-6'-3'413'0,"3"-2"-174"0,-3 2-54 0,4 2-65 15,1 1-44-15,-1 2-26 0,-1 4-13 16,-2 0 7-16,-3 5 5 0,3 3-1 0,-2 5-4 16,1 3-6-16,1 3-3 0,-1 2-9 0,0-1 0 15,-1 2-7-15,1-1-5 0,1 2-2 16,-3 5-6-16,0-2 1 0,-3 3-3 0,1 0 0 16,0-1-7-16,-2 0-13 0,5-4-11 0,2-5-26 15,2-3-21-15,1-4-28 0,1-2-38 16,-2-7-60-16,6 0-123 0,-3-3-321 0,1-6-803 15</inkml:trace>
  <inkml:trace contextRef="#ctx0" brushRef="#br0" timeOffset="478817.4642">25414 11310 1801 0,'5'-6'468'0,"3"-1"-165"16,2-2-101-16,2 6-66 0,1 3-32 15,0 1-24-15,5 5-23 0,0 1-12 0,3 4-13 16,2 4-7-16,-2 3-6 0,3 4-7 0,0 1-2 16,-3 1-2-16,2 2-3 0,-4-2-1 15,0 1-2-15,-4-1 0 0,-3 1 0 0,-2-1-1 16,-4-2 0-16,-1 0 0 0,-4-3 1 0,-1 1-2 16,-3-2 5-16,-3-1 0 0,-4-2 3 0,-1 2 4 15,-2-4-3-15,-7-1 2 0,-1-1 0 0,-5-2 0 16,-3 0-1-16,-1-2-1 0,-1-3-1 15,-2 0-5-15,0-1 1 0,-5-3-2 16,4 0-1-16,0 0-2 0,1-2-12 0,8 1-13 0,2-2-20 16,6 1-39-16,6-1-81 0,5-2-221 15,6 4-754-15,11-3-424 0</inkml:trace>
  <inkml:trace contextRef="#ctx0" brushRef="#br0" timeOffset="479361.5099">26184 11233 351 0,'-4'-7'563'0,"-2"2"-79"0,-1-2-101 0,0 1-68 15,3 1-49-15,0 0-52 0,0 0-38 0,0 0-38 16,1 2-35-16,1 1-27 0,1-1-16 0,1 3-6 15,1 0-4-15,0 0-9 0,1 1-12 16,1 0-6-16,4 0-9 0,6 2 0 0,6 3-2 16,9 1-4-16,3 4 0 0,7 4-5 15,3-3 1-15,2 7-2 0,2-1-1 0,-4 1 0 16,-2-1-3-16,-4 1 2 0,-5 0 0 0,-4 0 2 16,-1-3-1-16,-5-1-1 0,-2 2-1 0,-3-5-1 15,-4-2 0-15,-2-1 2 0,-4-1 0 16,-1 1-1-16,-3-3-2 0,-3 0 3 0,-3 2 0 15,0-1 6-15,-5 0 5 0,-4 0 0 0,0 0 4 16,-6-1-4-16,0 0 1 0,-6 1 0 0,1-2-2 16,-4-2-2-16,-3 2-3 0,-1-1-1 0,-1 2-3 15,2-1 2-15,1 0 3 0,2-1-6 0,7 1 0 16,-2 2-9-16,5 0-16 0,1 0-26 16,4 4-47-16,2-2-66 0,6 2-126 0,4-1-385 15,4-1-965-15</inkml:trace>
  <inkml:trace contextRef="#ctx0" brushRef="#br0" timeOffset="479578.4726">26890 11628 1317 0,'0'-3'797'0,"-2"0"-447"0,1 0-189 0,0 3-47 16,-2 2-29-16,-3 0-1 0,-5 1 3 0,-3 3 1 15,-6-1-3-15,0 2-14 16,-4 3-12-16,-1 0-10 0,-3 2-13 0,0-1-8 0,-1 5-8 15,-2-2-6-15,1 5-2 0,-1-1-3 0,2 2-4 16,1-1-6-16,5 0 0 0,0 1-3 16,-1 1-10-16,3 0-27 0,1-1-80 0,1 0-158 15,6-1-711-15,4-3-711 0</inkml:trace>
  <inkml:trace contextRef="#ctx0" brushRef="#br0" timeOffset="481166.3255">27244 11165 140 0,'2'-7'677'0,"-1"-2"-115"0,0-4-88 0,2 3-89 15,-1 2-91-15,2 1-77 0,-1 1-54 16,-2-1-40-16,0 5-26 0,0 0-22 0,-1 1-21 15,0 1-19-15,0 0-18 0,0 1-12 0,0 1-7 16,-1 0 1-16,1 6-1 0,0 0 4 0,0 6 1 16,-1 0 0-16,0 5 4 0,-2 3 3 15,1 3 2-15,-1-2 1 0,1 1 0 0,-4 2-2 16,3 1-2-16,-5 0 1 0,5 5-5 0,-2-3 0 16,-2-2 0-16,2-1-2 0,3-2 1 0,-3 0 0 15,1-5 0-15,3 1 1 0,0-5-4 16,1-1-1-16,0 1-1 0,-1-2-4 0,1 3-5 15,0-6-18-15,0 3-25 0,0-2-45 0,1-2-59 16,-1-2-106-16,1-2-267 0,3-2-695 0</inkml:trace>
  <inkml:trace contextRef="#ctx0" brushRef="#br0" timeOffset="481655.9526">27577 11191 1883 0,'5'-8'323'0,"0"-1"-47"0,0-3-55 0,2 4-52 16,3-2-27-16,2 1-35 0,-2 2-20 0,1-1-21 16,0 2-14-16,0 2-12 0,0-1-12 0,-1 4-12 15,-1 0-8-15,-3 3-3 0,3 3-5 16,-1 0 1-16,-1 5 0 0,3 0-3 0,-3 6 3 15,1 2-1-15,-3 5 1 0,0 0 0 0,-4 3-2 16,-2 4 0-16,-1 1 0 0,-6 6 1 0,-5 2-1 16,-4 1 3-16,-4-2 1 0,1-2-3 0,-1-6 5 15,0-4-3-15,4-4 0 0,4-3 3 16,2-4-5-16,3-4 3 0,2-3-2 0,1 1 3 16,2-3-1-16,3-1-3 0,0-2 4 0,3 0-7 15,3-1 10-15,3 0 0 0,8-1 1 0,10-1 6 16,5-1-9-16,9-1 0 0,0-1-2 15,-1-2-2-15,2 1 4 0,-2-2-1 0,0 2 1 16,-5-2-2-16,-3 1 4 0,-5 2-4 0,-4 0-1 16,-6 1 3-16,-6-1-6 0,-3 2 5 0,-2 0 2 15,-2 1 1-15,-4 0 4 0,-1 0-2 16,1 1-2-16,-3-1-3 0,3-1 4 0,-2 1-7 16,0 1 1-16,1-1 0 0,1 0-7 0,-1 0 4 15,0 0-1-15,-2 0-2 0,1 0 3 16,-1 0-3-16,2 0-7 0,-1 1-28 0,-1-1-42 15,-1 2-77-15,3 0-167 0,-4 1-768 0,4-1-601 16</inkml:trace>
  <inkml:trace contextRef="#ctx0" brushRef="#br0" timeOffset="482749.161">19982 12803 1 0,'-6'-2'0'0,"-3"-1"0"16,-1 1 0-16,2 0 210 0,-2-2 127 0,4 3-16 16,-3 0-31-16,3 0-33 0,-1 1-25 0,-1 1-30 15,1 0-14-15,4-1-5 0,2 1-24 16,-1-1-30-16,2 0-28 0,2 3-30 0,-1-3-18 16,0 0 1-16,5 0 11 0,2 0 10 0,5 0 5 15,10-3-8-15,0 2-17 0,14-4-11 0,4 1-9 16,2-1-8-16,6 1-7 0,3-1-6 15,-2-1-2-15,1 3-6 0,-1 0 0 0,-1-1-1 16,-7 2-2-16,-2 0-1 0,-7 2-2 0,-3-2 1 16,-8 4 0-16,0-1-1 0,-7 0 0 15,-5 1-3-15,-6-2-1 0,1 1-4 0,-4-1 2 16,-1 0-3-16,-1 0-5 0,-1 0-9 0,1 0-14 16,-2 3-26-16,0-1-45 0,-5 1-83 0,-2 0-179 15,-1 1-465-15,0 1-730 0</inkml:trace>
  <inkml:trace contextRef="#ctx0" brushRef="#br0" timeOffset="482993.1843">20230 12723 514 0,'0'-1'831'16,"0"0"-420"-16,0-1-106 0,1 2-104 16,1 3-30-16,-2-2-18 0,1-1-21 0,0 4-13 15,3 1-13-15,-3 2-9 0,3 4-9 0,2 1-14 16,-4 4-9-16,2 0-6 0,-1 2-9 15,-3 4-7-15,0 3-9 0,0 4-8 0,-1 1-5 16,-3 3-6-16,0 4-2 0,-1-2-3 0,0 3-5 16,0-3-1-16,0-1-2 0,3-2-2 0,-1 1 1 15,3-3-6-15,0-2-8 0,4-2-18 16,0-2-21-16,3-1-27 0,4-4-34 0,2-6-48 16,2 0-88-16,5-7-241 0,1-4-571 0,4-4-234 15</inkml:trace>
  <inkml:trace contextRef="#ctx0" brushRef="#br0" timeOffset="483337.954">20986 12894 2032 0,'-4'-1'310'0,"0"-2"-109"16,-3 1-75-16,-2 5-27 0,-3 3-1 15,-3 6 6-15,-9 6-4 0,0 5-9 0,-7 0-13 16,-1 2-11-16,1 1-12 0,4-3-6 0,-1 2-12 15,7 1-9-15,0-2-10 0,6 1-13 0,5-2 0 16,6-3-4-16,7-2 3 0,4-2 6 16,7-3-1-16,3-2 1 0,7-2-2 0,6-5-2 15,5-1-1-15,5-5 0 0,0-1-2 16,1-2-5-16,0-2 2 0,-7-1-1 0,0 1 2 16,-3 0 4-16,-6 0-4 0,-6 4 0 0,-6 0-2 15,-5 2 0-15,-1-1-1 0,-6 4 1 0,0-1-1 16,-2 2-1-16,0 4 3 0,-2 1 0 15,-1 2 1-15,-2 4 5 0,-1 4-5 0,-1-3 1 0,-1 4-3 16,0 1-3-16,-1-1 5 0,3 1-1 16,1-1-1-16,-2 4-1 0,4-1-10 15,-2 1-25-15,4-2-33 0,3-1-46 0,1-2-74 0,3-3-138 16,-1 0-627-16,5-5-691 0</inkml:trace>
  <inkml:trace contextRef="#ctx0" brushRef="#br0" timeOffset="483763.1665">21595 13177 2047 0,'-3'-4'305'0,"-1"-3"-56"16,-1 2-62-16,3 2-12 0,1 2-35 15,0 1-43-15,0-2-30 0,0 2-21 0,1 2-14 16,0-2-5-16,0 0-13 0,-2 0-7 15,4 0-4-15,-2 0-4 0,0 0 4 0,1 1-1 0,-1-1 3 16,1 1-1-16,0 2 6 0,0-3 5 0,3 4 7 16,0-1 9-16,2 1-5 0,0-1-2 15,4 0-3-15,0 0-8 0,8-2 5 16,1-1-3-16,5 0-3 0,3-3-3 0,4 2-3 16,2-1-3-16,4-2 1 0,-1 1 3 0,3 1-4 0,1-1 0 15,-3 0-1-15,-2 3-4 0,-3-3 5 16,1 2-1-16,-5 0 1 0,0-1 0 0,-7 1-1 15,0 0-2-15,-7 0 2 0,-1 1 3 0,-7 0-3 16,0 0-1-16,-5 0 0 0,-2 0 3 16,1 0 2-16,-1 0 3 0,1 0 2 0,-1 0-6 15,-3 0 2-15,2 0-4 0,-2 0-1 0,-4 0 0 16,3 0-1-16,0 0 1 0,0 0-4 16,1 0-5-16,2 0 3 0,2 0-7 0,0 0-11 15,0 0-26-15,2 0-42 0,-2 0-38 0,4 0-59 16,0 1-124-16,4-1-573 0,4 0-780 0</inkml:trace>
  <inkml:trace contextRef="#ctx0" brushRef="#br0" timeOffset="484185.1727">22658 12896 1 0,'-4'-1'0'0,"-5"-1"541"0,1-2-50 16,5 3-28-16,-2 0-72 0,3 1-103 15,0 1-87-15,0-1-55 0,0 1-38 0,-1-1-25 16,3 0-14-16,3 1-4 0,-3-1-2 0,2 0 6 15,-1 0 10-15,0 1 6 0,2 1 9 16,6-1-1-16,7 0-13 0,5 0-17 0,8-2-18 16,6-1-16-16,8-1-12 0,4 1-2 0,2-3-7 15,1 2-2-15,-2 1 0 0,2-2-6 0,-1 3 0 16,-3-1 0-16,-4 2-4 0,-8-1 6 16,-2 0 1-16,-3-1-3 0,-6 1 1 15,-3 0-3-15,-5 0 0 0,-6 1 0 0,-5 0 2 0,-2 0-5 16,-2 0-5-16,-2 0-10 0,0 1-10 0,-5 1-7 15,-2 2-13-15,-4 2-13 0,-7 0-24 16,-2 1-29-16,-5-2-43 0,3-2-66 0,-4 2-154 16,-2 1-468-16,1 0-708 0</inkml:trace>
  <inkml:trace contextRef="#ctx0" brushRef="#br0" timeOffset="484417.1393">22900 12919 1014 0,'2'-1'590'0,"3"-1"-147"0,-1 0-133 15,-2 2-67-15,2 0-50 0,-3 0-63 16,0 1-58-16,-1 1-17 0,1 2 2 0,-1 3 9 16,1 2 7-16,-1 4-5 0,0 4-6 15,0 3-10-15,-1 2-5 0,-1 1-8 0,-4 1-8 16,2 0-9-16,-4 1-6 0,-3 4-5 0,2-1-2 16,-2 3 0-16,-5 4 0 0,4-3-5 15,-1 4-1-15,1-2-8 0,2 1-8 0,1-4-14 16,2-4-20-16,6-3-27 0,1-3-42 0,3-4-51 15,3-2-160-15,3-3-767 0,0-2-567 0</inkml:trace>
  <inkml:trace contextRef="#ctx0" brushRef="#br0" timeOffset="484658.6523">23526 13062 2542 0,'-3'-1'221'0,"1"-2"-48"0,0 2-59 16,1 1-36-16,0 2-5 0,-6 4-2 0,0 2-1 16,-3 5 5-16,-2 1-14 0,1 1-9 15,0 2-15-15,-2 2-9 0,2 0-4 0,-2 1-5 16,0 1-4-16,3 0-4 0,-2 1-4 0,2 1-1 16,0 1-4-16,1 2 0 0,5-2-2 15,-2 0-2-15,5 1-6 0,0-4-16 0,2 1-21 16,0-4-34-16,5-4-36 0,-2-1-54 0,5-5-84 15,1-3-278-15,-1-1-769 0</inkml:trace>
  <inkml:trace contextRef="#ctx0" brushRef="#br0" timeOffset="484882.6251">23498 13080 2005 0,'2'-7'352'15,"0"-2"-90"-15,5-1-70 0,2 1-52 0,2 2-34 16,1 1-32-16,5 1-29 0,-2 1-14 0,5 2-14 16,1 0-6-16,4 2-4 0,-3 2-3 15,1-1-1-15,3 0-4 0,-4 0 0 0,-2 3-7 16,-1-2-7-16,-3 2-10 0,3 1-24 0,-4-1-32 16,-1 0-48-16,-3-1-75 0,1 3-158 0,-2-1-523 15,-1 0-603-15</inkml:trace>
  <inkml:trace contextRef="#ctx0" brushRef="#br0" timeOffset="485072.2611">23570 13300 906 0,'0'1'853'0,"1"1"-484"0,-1-2-132 15,2 2-10-15,4-2-22 0,-1 0-42 0,4-2-68 16,2 2-37-16,5 0-23 0,4 0-11 0,1 0-10 15,2 0-8-15,5 0-4 0,-5 2-7 16,4-1-7-16,-4 2-14 0,6-1-20 0,1-1-51 16,-1-1-100-16,2-1-248 0,2 1-998 0</inkml:trace>
  <inkml:trace contextRef="#ctx0" brushRef="#br0" timeOffset="485898.1974">24720 13201 1 0,'-7'-1'0'15,"0"-1"248"-15,-2-3 248 0,1 3-56 0,-1 1-71 16,6 1-70-16,-2-1-75 0,1 1-55 0,1 0-33 15,0 0-30-15,0 0-22 0,1 0-17 16,0 1-6-16,-1 0-5 0,0 0-3 0,1 2 6 16,-1 2-6-16,-3-2-3 0,2 1-4 0,-1 1-8 15,3-1-1-15,0 1 2 0,1-3-3 16,-2 0-4-16,1 1-4 0,2-1-5 0,2-2-3 16,-2 0 10-16,3 0-1 0,-2 0 5 0,1 0 5 15,0 2-7-15,6-2 2 0,3 0-4 0,6-2-8 16,7 1-6-16,3-1-5 0,4-1-2 15,2 1-5-15,-1 1 6 0,1-2-7 0,1 1-1 16,-1 0 2-16,-1 0-7 0,-2 1 4 0,0-1-1 16,-2 0 0-16,-5 0 2 0,-2 0-1 0,-1-1 1 15,-3 1-2-15,-3 0 6 0,-5-1-5 0,-1 0-2 16,0 0 3-16,-5 0-9 0,-1 1 7 0,-1-2-1 16,1 2-3-16,0-3 1 0,-4 3-9 15,2-2-11-15,-2 1-15 0,1 2-23 0,1-2-31 16,-2 0-49-16,0 1-93 0,-3 0-224 0,0-2-583 15,-3 2-433-15</inkml:trace>
  <inkml:trace contextRef="#ctx0" brushRef="#br0" timeOffset="486129.509">24839 13002 1517 0,'-4'0'455'0,"0"-1"-165"0,3 0-98 15,0 2-59-15,1 1-28 0,0 2 3 0,-1 1 2 16,-2 1 7-16,0 6-6 0,1 1-13 0,-1 5-14 16,-2 1-15-16,1 1-14 0,-3 1-12 15,4 2-7-15,-4 3-13 0,1 0-3 0,1 3-6 16,-2 0-6-16,2 0 1 0,-1 0-4 16,4 4-2-16,1-4-8 0,1-1-13 0,2 0-28 15,3-3-44-15,2 0-76 0,4-3-182 0,3-2-792 16,3-3-556-16</inkml:trace>
  <inkml:trace contextRef="#ctx0" brushRef="#br0" timeOffset="488364.957">26024 12950 1 0,'-2'-4'0'0,"-1"-2"19"0,0-2 329 0,-1 4-26 0,2 0-19 15,-1 2-30-15,1-1-50 0,-1 2-40 16,0 0-46-16,0 1-35 0,-3 2-22 0,2 2-9 0,-4 0 8 16,-3 1 12-16,-1 3 8 0,-5 2 1 15,-2 2 2-15,0 2-9 0,-3 1-4 0,-1 3-7 16,-2 0-10-16,0 2-5 0,0 0-5 0,1 3-7 15,3-2-5-15,1 0-7 0,2 1-4 16,5-3-7-16,3 3-5 0,1-3-6 0,6 0-3 16,2 1-5-16,2-2 0 0,2-3-2 0,6 2 1 15,2 0-1-15,9-2-5 0,2 0-3 0,7-4-7 16,9 1-13-16,3-5-18 0,2 3-37 0,7-3-47 16,-3-3-82-16,0 0-167 0,-2-3-533 15,-1-1-698-15</inkml:trace>
  <inkml:trace contextRef="#ctx0" brushRef="#br0" timeOffset="488604.0802">26505 13062 2163 0,'-6'-4'231'0,"2"-3"8"0,-1 3-46 15,4 3-59-15,1 1-47 0,0 2-40 0,0 0-16 16,-2 4 7-16,0 0 12 0,-2 5 3 0,0 3-2 15,0 3-5-15,-1 2-8 0,0 2-3 0,-2 0-7 16,0 1-4-16,1 3-8 0,-3 0-4 16,1 2-1-16,-2 1-5 0,1 0 1 0,0-2-6 15,0 1-4-15,2 0 1 0,-3-1-17 0,2 0-21 16,2 1-35-16,1-4-52 16,0 1-73-16,1-4-153 0,3-6-518 0,1-2-767 0</inkml:trace>
  <inkml:trace contextRef="#ctx0" brushRef="#br0" timeOffset="488814.9711">26485 13082 1387 0,'4'-11'661'0,"-2"-1"-367"0,6-1-107 0,3 2-40 0,-1 3-38 15,5-1-29-15,0 3-29 0,5 1-23 0,0 1-13 16,1 1-9-16,4 3-3 0,1 0-7 15,1 0-3-15,0 2-9 0,0 3-16 16,-2-2-25-16,-2 1-47 0,0-1-76 0,-6 2-134 16,1 1-261-16,-5 1-370 0,0 1 212 0</inkml:trace>
  <inkml:trace contextRef="#ctx0" brushRef="#br0" timeOffset="488989.8732">26440 13292 709 0,'-2'1'405'0,"0"-1"-108"0,1 2-53 16,4-2-8-16,0 1 3 0,3 0-20 0,2 0-46 15,3 1-54-15,4-2-45 0,3 1-34 0,4 1-21 16,4 0-15-16,0 0-13 0,4 0-27 0,3 1-64 16,-1-1-152-16,3 0-469 0,2 0-824 15</inkml:trace>
  <inkml:trace contextRef="#ctx0" brushRef="#br0" timeOffset="489468.6775">27409 12996 650 0,'-5'-7'323'0,"-1"-2"7"0,-3-1-37 16,5 2-24-16,2 2-13 0,2 1-26 0,-3 1-42 16,1-1-31-16,-1 2-26 0,2-1-24 15,1 2-26-15,0 1-24 0,0 2-19 0,1-1-13 16,2 0-7-16,1 2-3 0,3 0 0 0,7 2 2 15,1 1-1-15,7 0 5 0,5 3-1 0,5-1-5 16,3 2 0-16,1 1-6 0,0-1-4 16,0 1 0-16,-1 3-6 0,-3-1 2 0,-5 2 1 15,-4-2-2-15,-2-2 1 0,-2 3 1 0,-7-2 0 16,1 0-2-16,-5-1 7 0,-1 1-6 16,-5 0-2-16,-2 0 3 0,-1 1-4 0,-3-1 4 15,-2 3 2-15,-4-1 0 0,-2 0 0 0,-5-1 3 16,1 2 1-16,-6 0-1 0,-3-1 8 0,-4 0-8 15,-1 0-1-15,-2 0 2 0,1-2-8 16,-5 1 6-16,-2-3-2 0,0 2-1 0,-3-4 0 0,1 3-3 16,1 0-1-16,5-4-4 0,6 0-4 0,0 3-10 15,7-5-22-15,9 3-39 0,5-5-62 16,5 2-84-16,4-3-146 0,9-1-491 0,10-1-724 16</inkml:trace>
  <inkml:trace contextRef="#ctx0" brushRef="#br0" timeOffset="489703.9194">28109 13309 729 0,'0'0'785'0,"-3"-1"-312"15,2 0-186-15,-4 2-73 0,0 2-55 0,-4-2-19 16,-2 7-16-16,-8-3-7 0,0-1-18 16,-3 1-14-16,0 2-16 0,-1-1-12 15,-4 2-10-15,1 2-13 0,0-2-6 0,0 2-6 16,0 2-7-16,-1-1-2 0,4 4-8 0,-3-1 0 15,3-2-3-15,1 2-1 0,2-3 3 16,0 1-4-16,2 0 0 0,4 0-10 0,0 0-17 16,4 0-32-16,2-3-53 0,2 0-87 0,4-1-210 0,3-2-711 15,8-2-457-15</inkml:trace>
  <inkml:trace contextRef="#ctx0" brushRef="#br0" timeOffset="490283.3442">28644 12847 1335 0,'0'-10'338'15,"0"1"-29"-15,1-2-52 0,1 2-35 16,2 2-35-16,-2-1-21 0,-1-3-30 0,3 2-18 15,-1 1-18-15,-2 1-14 0,1 2-10 0,-1 2-12 16,2 0-8-16,-2 2-8 0,-1 2-14 0,0-1-8 16,-1 0-14-16,-1 1-5 0,1-1-4 0,0 2-1 15,-1 3 2-15,-2 1-1 0,-1 7 5 16,-4 1 0-16,2 5 1 0,-2 1 2 0,-2 4-4 16,2 0 3-16,2 4-3 0,-2-1 0 15,1 2 1-15,4-1-2 0,-1-1 1 0,4-2-3 16,5-2 1-16,0 1-1 0,4-3 0 0,3 0 2 15,1-5-5-15,4-1 3 0,-1-3-1 0,5-1 1 16,-2-7 2-16,3 0 0 0,0-3 2 0,-2-1-5 16,1-1 0-16,-2-3 1 0,-1 0-3 0,1-2 2 15,0-4-2-15,-4 1 1 0,2-3 2 16,-3 0-3-16,-1-3 4 0,0 2-1 0,-1 0 1 16,0 1-1-16,-4 3-2 0,1 0 0 0,-1 1 0 15,-4 0 4-15,-1 3-1 0,3-1 2 16,-2 3 2-16,-1-2-3 0,1 0 6 0,0 2 0 15,-2 1 0-15,-1 2 0 0,0 1-5 0,0-1-3 16,0 1-2-16,0-1 0 0,0-1 0 0,0 2-2 16,0 1 0-16,0 0-1 0,0 3 0 0,-1 2 3 15,-2 3-2-15,2 2 2 0,-2 2-2 16,1 2 0-16,-2 0-1 0,-1 2 1 0,2-1 1 16,-3 2 0-16,2 3 1 0,-3 0-2 0,1 2 0 15,0 1 0-15,-2 1 0 0,-1-1 2 0,4 3-4 16,-2 0-1-16,4 0-12 0,-3 3-27 0,4 0-50 15,0 2-129-15,2 3-904 0,3-2-689 16</inkml:trace>
  <inkml:trace contextRef="#ctx0" brushRef="#br0" timeOffset="496006.2443">7698 7886 1 0,'1'-3'0'0,"-1"0"0"0,-1 0 445 0,2 0-39 16,-1 0-60-16,1 2-62 0,2-2-53 0,-2 3-50 15,1 2-56-15,-2-2-48 0,0 2-28 0,0-2-17 16,0 1-7-16,0 1-2 0,1-2 1 16,-1 3 6-16,1 0 5 0,-1 3 2 0,1 0-5 15,0 0-4-15,2 2-2 0,-2 3 1 0,-1-1 6 16,0 3-1-16,-1-1-2 0,1 3-2 0,-3 3-5 15,2-2-1-15,0 3 1 0,0 1-2 16,-2-1-6-16,-2 2 0 0,3-1-4 0,0-1-2 16,-3 0 0-16,3-3-4 0,2-2 0 15,-2 0-2-15,-1-1-1 0,-1-2 2 0,2-1 1 0,1-1 1 16,0-2-2-16,0-3 0 0,0-2 1 16,1-1 3-16,-3-1 14 0,6 0 8 0,-3 0 16 15,0 0 2-15,0-3-9 0,0 2-11 0,1-5-15 16,0-1-8-16,0-2-4 0,0-1 1 0,2 0-5 15,4-1-1-15,-3 3 2 0,3-4-2 16,2 1 1-16,0 0 0 0,0 0-1 0,1 1 1 16,4-1 2-16,-3 0 1 0,6 3-2 15,-4 0 1-15,2 2-1 0,0 1 0 0,-3 2 3 16,3 2-2-16,-5 1-1 0,0 1 1 0,0 2-2 16,-1 2 2-16,1 1 1 0,-2-1-1 0,0 5 1 15,1 0-1-15,-1 0-1 0,-2 1-1 0,1 0 3 16,-2 0-2-16,-2-1 1 0,-2 0 1 0,0 2-3 15,-1-4 4-15,-2 3 1 0,0-2 0 16,-4 2 2-16,3-4 0 0,-4 2-1 0,-3 1-1 16,0-3 2-16,0 1-1 0,-1-1 1 0,1-1 2 15,-3-3-4-15,1 1 3 0,-2-1-4 16,1 1 2-16,0 0-2 0,-3-3-4 0,4 1-2 16,-1-2-6-16,2 1-9 0,-1-1-14 0,1-1-22 15,5 1-40-15,-1-3-71 0,0-2-123 0,4 1-340 16,1 0-666-16</inkml:trace>
  <inkml:trace contextRef="#ctx0" brushRef="#br0" timeOffset="496833.2223">7787 7717 1 0,'-8'-5'0'0,"-2"-3"0"0,-2-1 8 0,-1-1 261 0,3 4-40 15,0 2-53-15,-1-1-47 0,-3 2-29 0,4 1-26 16,-1 1-8-16,1 0 2 0,-1 1-5 16,1-2 0-16,0 2 2 0,-1 0-6 0,-2 2-4 15,2-1-6-15,-4-1-3 0,2 1-5 0,-4 1-4 16,4-1-1-16,-5 3-5 0,5 0-6 15,-5 1-1-15,3-1-5 0,-2 2-3 16,-2 1 0-16,4 1-5 0,-1 0-2 0,-1 2 0 0,4 1-3 16,-1 1-1-16,-1 1-1 0,3 1-2 0,2 0 1 15,2 0 3-15,-1 1 1 0,3-1 3 0,-1 0 5 16,3 2 1-16,-1 0 8 0,3 0 5 16,-1 0 2-16,-2 1 8 0,4 0-1 0,0 0-2 15,1 0 0-15,0 0-4 0,2 1-2 0,3-1-2 16,-2 0 3-16,0 1-6 0,3-1-2 0,-2 2-2 15,3-2-11-15,0 1 1 0,-1 1-3 0,1-2-3 16,0 0 2-16,-3 1-2 0,5 0 0 16,-2 0 0-16,0-2-1 0,1 2 0 0,3 1 2 15,-2-5 1-15,1 2-3 0,2-1 3 0,-2-3-3 16,0 1-1-16,1-2 8 0,3 0-6 16,-1-1 2-16,-2-1 3 0,2 0-6 0,2-2 4 15,-3 0-1-15,2 0 3 0,1-3-1 16,0 0 2-16,2-3 1 0,0 0-2 0,-2-1 1 0,5 0-3 15,-2-1 0-15,0 1-2 0,-1-1-4 0,1 1 0 16,2-1-1-16,-2 0 1 0,1-2 1 16,-2 2-1-16,1-1 0 0,1-1-1 0,-1-1 3 15,-5 0-3-15,0 1 0 0,4 0 1 16,-6-1-6-16,6-1 4 0,-2-1 2 0,2 1-2 16,0-2 3-16,-1 0-2 0,2-2-1 0,1 1 0 15,-3-3 2-15,3 1-3 0,0-1 2 0,-3-1 2 16,-1-3-3-16,0 1 3 0,-2-2-1 0,-2 1 1 15,-1 1 3-15,-1 0 1 0,-4 0-2 0,2-1 3 16,-1 0 1-16,-3 1 2 0,-1-1 2 16,0 1 4-16,2 0-4 0,-4-1 4 0,0 1-1 15,-3-3-3-15,2 0 4 0,-2 2-4 0,3 0-3 16,-2-3 1-16,-4 2-2 0,3-2-2 0,-3 0 3 16,2 0-3-16,-6 2-1 0,2-3-1 15,-2-1 1-15,-2 0-2 0,2-1 3 0,-2 1-3 16,-6 0-1-16,5 0 1 0,-6 1-2 0,-1-1 0 15,1 0-2-15,-2 3 0 0,1 1-4 16,-3 1 1-16,-5 3 0 0,4 1-2 0,-5 2 5 16,0 2-6-16,-1-1-5 0,-4 4-4 0,-3 4-19 15,0 4-16-15,0 4-55 0,-5 4-234 0,-3 3-700 16,-4 7-169-16</inkml:trace>
  <inkml:trace contextRef="#ctx0" brushRef="#br0" timeOffset="517798.1662">20422 14736 1 0,'0'-3'0'15,"0"0"0"-15,-1-1 0 0,0 1 0 0,1-1 141 16,-2 1 62-16,1 3-40 0,0-2-14 0,-1 1-12 15,1-1-14-15,0 1 0 0,1-1-4 0,-1 1 4 16,0-2-2-16,-1 1-7 0,2 1-4 16,0-2-6-16,-1-1-9 0,-2 2-6 0,1 0-8 15,1-1-8-15,0 2-6 0,0-2-9 0,-2 1-5 16,0 0-12-16,1 0-8 0,-2 0-4 16,0-1-6-16,-1 1 0 0,-2 1-2 0,-2 0 1 0,3-2 3 15,-3 2 1-15,0 0 4 0,0-1 0 0,-3 0 5 16,1 0-1-16,1 1 0 0,0-1 3 15,-4 0-6-15,3 1-1 0,0-2-1 0,-4 3-5 16,4-1 2-16,-2-1-3 0,3 2-1 16,-1 0-4-16,1 0-1 0,0 2-1 0,2-2-5 15,-1 0 6-15,-1 1-9 0,3 1-1 16,-1-1 2-16,-2 2-7 0,4-2 2 0,-2 1-2 0,1 0 0 16,-3 2 2-16,1-1-1 0,0 2 3 15,-4 2-2-15,3-2 0 0,-1 1 2 0,-3 0 0 16,0 1 5-16,2 0-3 0,-3 0 1 0,1 3 0 15,2-3-1-15,-4 1 2 0,3-1 0 0,2 0 2 16,-1 1-3-16,0 0 0 0,3 0-4 16,1 2-1-16,-1-1 0 0,4 2-5 0,-2 0 6 15,0 1-4-15,3 1-1 0,0-1 4 0,0 1-3 16,3 0 2-16,0 1-1 0,-1-3-4 16,2 1-2-16,2-1 2 0,-1 1 1 0,1-1-1 15,2 0 5-15,0 0-2 0,4 1-1 0,0-2 5 16,-1 0-4-16,3 0 3 0,1-2 0 0,2 2 0 15,1-4 2-15,-3-1-1 0,4 2 2 16,1-3-1-16,-2 0 0 0,2 0 1 0,-1 0-4 16,0-1 5-16,5-1-4 0,-5 2 1 0,2-1 0 15,-2 1-5-15,0-2 3 0,0-1-2 16,-2 0 0-16,-1 0 3 0,-2 1 1 0,1-2-1 16,-2 1-1-16,-3-1 1 0,-1 0-2 0,1-1 2 15,-1 1 2-15,-1 0-4 0,1-2 4 0,-3 1-2 16,2-1 0-16,0-3 0 0,-2 2-6 0,3-2-7 15,1 0-20-15,2 1-27 0,2-2-44 0,-1-3-74 16,2 2-118-16,-1-1-378 0,6-2-905 16</inkml:trace>
  <inkml:trace contextRef="#ctx0" brushRef="#br0" timeOffset="518827.601">20595 14539 1 0,'-6'-10'90'0,"-4"-3"302"0,-3-3-15 0,3 2-20 16,2 1-60-16,-1 3-92 0,0-2-78 15,0 3-32-15,0-1-6 0,0 1-2 0,-1 2-1 16,1-1-12-16,0 0-7 0,2 1-18 0,-3-2-5 15,-1 2-2-15,1 1-8 0,-1 0 1 0,-1-1-11 16,-1 1-4-16,1 2-3 0,-4-1-2 0,-2 1 0 16,1 1-3-16,-2-1 4 0,0 1-5 15,0 2 2-15,-2 0 1 0,0 2-7 0,1-1 5 16,-2 1-2-16,-2-1 1 0,-1 0 3 0,2 1-1 16,-1 2-1-16,-1-2-3 0,1 1 2 0,0 1-2 15,3 0 1-15,0 0 2 0,-1 2-4 16,3-2 7-16,-5 2-4 0,2 0-1 0,1 0 2 15,2 0-6-15,-2 2 2 0,0 1-1 16,1 0 0-16,-1 0 3 0,0 2-1 0,2-2 2 16,-2 3-3-16,3 0 3 0,-2 0-2 0,2 2-1 15,-1-4 5-15,-1 4-5 0,1 0 2 0,-1 0-1 16,2 4-3-16,2-3 1 0,-2 0-2 0,4-2 2 16,1 2-2-16,0-3 0 0,0 5 1 15,0-1-2-15,1-1 3 0,-2 1-4 0,3-1 3 16,0 3-3-16,2-1-1 0,1 0 3 0,2 0-4 15,-2 1 4-15,1-2-2 0,2 0 1 0,0 2 1 16,0 0-3-16,1-2 5 0,0 3-3 0,2 0 1 16,1-1 0-16,0 3-5 0,1 0 1 0,0-2 0 15,0 1 1-15,1-1 5 0,2 1-4 16,-3 1 0-16,4-1-3 0,-1 1-1 0,1-3 5 16,-2 2-1-16,3 0 2 0,-1 1-3 0,2-2-1 15,0-2 1-15,3 2-1 0,0-3 5 16,0-1-2-16,2-1 0 0,-1 0-3 0,1 1-2 15,4-4 6-15,-1 1 4 0,4 0 1 0,1 2 3 16,1-4-7-16,1 1-1 0,3-3 3 0,-3 0-1 16,3 1 2-16,-1-1 1 0,-2-1-5 15,2 1-1-15,-3-2 3 0,3 1-1 0,1 0 3 16,0 0 0-16,1-1-1 0,1-1 0 0,2-1 2 16,0 0 3-16,2-1-2 0,-1 1 3 0,1-3-3 15,1 0-6-15,1-2 7 0,0-1-5 0,-1-1 4 16,3-1 4-16,-3-1-10 0,2 1 1 0,-1-1-3 15,1-2-1-15,1 0 3 0,0 1 1 16,-1 0-2-16,-1-2-4 0,-1 2 5 0,-3-1-2 16,-1-2 2-16,1 0 4 0,2-1-5 15,-4-1 2-15,1 1 0 0,2 0-1 0,0-2 4 16,-1 1 2-16,0-1-1 0,-2 1-1 0,1-3 2 16,-1 0-1-16,2-1 2 0,-1-3 7 0,-2 0-7 15,0 0 0-15,0-6-3 0,-3 1-7 16,0-2 7-16,-3-2 1 0,0-1 0 0,-2 0 2 15,-3 0-5-15,0-1-2 0,-2 1 2 16,-3 0 0-16,-4 3-1 0,0 0 0 0,0 1-2 0,-5 2 1 16,0 1 2-16,-2 0-1 0,-2 2-1 15,0 2-1-15,-2-2 0 0,0 3-2 0,-3-1 1 16,-5-4 3-16,1 1-5 0,-1 1 3 0,-5-2-4 16,0 1-1-16,-3 2 3 0,-4-3-1 0,0 2 1 15,-4 1-2-15,0-1 0 0,-1 3 0 16,0 1 2-16,0-2 4 0,1 3-4 0,-1 3 2 15,-2 5-6-15,3 0-3 0,0 1 3 0,-1 1 0 16,0 4 2-16,0 1-1 0,-3 1-3 16,1 2-6-16,-3 3-8 0,-2 1-14 0,-2 3-32 15,-2 7-66-15,2 2-160 0,-2 3-822 0,-2 0-642 0</inkml:trace>
  <inkml:trace contextRef="#ctx0" brushRef="#br0" timeOffset="530076.2893">22331 14784 1 0,'0'0'0'0,"-1"-1"0"16,1 1 0-16,-1-1 0 0,1 1 0 16,-1-1 32-16,1 1 208 0,-2-2-26 0,2 2-21 15,-2-1 0-15,1 1-24 0,0-1-6 0,0 0-7 16,0 1-15-16,-1-1-10 0,-2-1-4 0,1 2-8 16,1-1-13-16,-3 1-4 0,3-1-13 0,0 2-8 15,0-1-6-15,-3 0-13 0,3 1-8 16,0-1-6-16,1 0-2 0,-1 2-4 0,0-2-4 15,2 0-4-15,0 0-10 0,0 1 3 0,0-1-2 16,0 0 0-16,2 0 3 0,-2 0-3 0,0 0 4 16,2 0 6-16,-2 1 5 0,2 0 2 15,-1-1-1-15,0 1-4 0,1 1-9 0,3-1 4 16,-2-1-5-16,3 1 1 0,0-1 3 0,1 0-10 16,1 1 0-16,-1-1-1 0,2 2-2 0,5-2 1 15,-2 0-1-15,1-2 0 0,4 2-5 16,-2-1 6-16,3 0-3 0,3 0 0 0,-1-2 3 15,3 1-7-15,0-1-1 0,1 0 0 16,4-2 1-16,-3 2-2 0,4 0 1 0,2-2-3 16,-3 1-7-16,1-2 6 0,-2 2-2 15,0 1 0-15,2 0 5 0,0 0-8 0,-5 1 1 0,5-2-1 16,-5 2-4-16,2-2 4 0,-3 1 2 0,2 2-4 16,-3-1-2-16,-2-1 2 0,0 1-2 15,-1 1 4-15,-4-2 5 0,3 3-6 16,-5-2 0-16,2 0-1 0,-5 0-4 0,-3 2 5 0,1 0 2 15,-1 0-1-15,-4-4-3 0,0 4 4 16,1-1-3-16,-3 1 2 0,0 0 7 0,-1 0-8 16,1 0 2-16,-1 0-3 0,0 0-2 0,0 0 4 15,0 0 0-15,0 0-1 0,0-1 1 16,0 1-2-16,0 0-2 0,0 0 3 0,-1 1 2 0,1-1-3 16,0 0 1-16,0 0-3 0,-1 0-3 15,1 0 4-15,0 0 2 0,0 0-1 0,0 0 1 16,-1-1-3-16,1 1-1 0,0 0 0 0,0 1 4 15,0-2-4-15,0 1-1 0,0 0-5 0,0-1-9 16,-1 1-1-16,1 0-11 0,0 0-13 16,0 0-24-16,0 0-40 0,0 0-28 0,0 1-51 15,1 1-85-15,-1 2-272 0,0 2-575 0,1-2 139 16</inkml:trace>
  <inkml:trace contextRef="#ctx0" brushRef="#br0" timeOffset="531012.1363">22838 14818 1 0,'0'-2'0'0,"-1"0"0"16,-1 0 0-16,-1 1 0 0,2-2 273 15,1 2 58-15,-1 0-47 0,1 0-41 0,1 0-27 16,-1-1-28-16,1 2-10 0,2-1-18 0,-1 0-21 16,-1-1-17-16,0 4-26 0,0-2-19 0,0 0-10 15,-1 0-11-15,0 0-4 0,-1 1-2 16,1-1-5-16,-1 1-2 0,1 1-8 0,0-1-6 15,-1-1-6-15,1 1-1 0,0 1 5 0,-1 2 3 16,-1-1 2-16,-1 2-4 0,3 0-4 0,0 0-5 16,-1 1-1-16,1 2 1 0,-1 2-4 15,1-1 0-15,0 1-1 0,0 1-3 0,0 2 2 16,0-3-5-16,0 2 1 0,-1-2 0 0,1 1 0 16,0 0 1-16,0 1 1 0,0-1 3 0,0 2-4 15,0-2 3-15,0 2-2 0,-1-2-2 0,1 3 6 16,0-3-5-16,0 3 1 0,-1 0 2 15,-1 2-5-15,-2 0 1 0,2-1-3 0,-1 2 2 16,-2 2-3-16,3-1 3 0,-1 0-1 16,-3 0-4-16,4 1 6 0,0 0-5 0,-3 3 1 15,3 0 1-15,-1-1-3 0,-2 0 0 0,3 0-2 0,-2-2 1 16,-1-1-2-16,4-3 4 16,-1 1-1-16,1-2-2 0,0-3 5 0,1 2-5 0,0-3 1 15,-1 1 1-15,2-2-3 0,-1 0 2 0,0-1 0 16,0 0-1-16,0-1 0 0,0 2 2 15,0-3 0-15,0 0-1 0,1-2 2 0,-1 0-4 16,0-1 2-16,0 0 2 0,0 0-6 0,0-2 5 16,0 0-3-16,0-1 0 0,0 0 2 0,1 0 1 15,-1-1 3-15,0 1-2 0,0-1 5 16,0 1-5-16,0-1 1 0,1 1 0 0,-1 0-10 16,0-1 3-16,0 0-11 0,0 0-7 0,1-1-15 15,-1-1-41-15,0 0-63 0,2 1-95 16,6-1-244-16,-2 1-559 0,0-2-250 0</inkml:trace>
  <inkml:trace contextRef="#ctx0" brushRef="#br0" timeOffset="532311.4918">23559 15155 1 0,'-1'-3'0'0,"0"0"0"16,-2-1 0-16,2 1 0 15,1-1 270-15,-1 2 9 0,1-1-23 0,-1 1-18 16,1-1-24-16,-1 0-22 0,1 0-22 0,-1 2-22 16,0 0-14-16,0 0-16 0,-3-2-4 15,3 2-10-15,0 1-13 0,1-2-8 0,0 2-9 0,-1-1-5 16,-2 1-6-16,-1 0-9 0,2-1-6 0,1-1-10 15,-2 2-5-15,-2-1-3 0,3 0 0 16,0 1-1-16,-4-1-4 0,4 1 6 0,-1-1-6 16,-1 1 2-16,2 0 2 0,2 0-6 0,-2 0 0 15,-1 0-3-15,-1 0-1 0,3-1-1 0,-1 1 1 16,0 0-2-16,-4 1-5 0,5-1 3 16,-1 1-8-16,-4 0 2 0,4 1 1 0,-2 1-6 15,-2 0 6-15,-4 1-3 0,5-1 2 16,-2 2 1-16,-1 1-1 0,-3-2 1 0,2 2-2 0,0 0 3 15,-1 1-1-15,-2-2 2 0,1 2 0 16,-1 1-4-16,2-2 4 0,2 1-4 0,-3-1 1 16,3 1 2-16,3 0-3 0,-1 0 1 15,-2 3-4-15,3-2 0 0,-2 1-1 0,2 0 0 16,-1 2 2-16,2 0-6 0,-3 1 5 0,5-1-5 16,0-1 2-16,-2-1 5 0,3 1-7 0,1-2 4 15,-1 3-2-15,1 0-1 0,1-1-1 16,-1 1 1-16,1 0 2 0,3 0-5 0,-1-1 5 0,2 0-2 15,1 0-2-15,1-1 6 0,-1-2-4 16,2 3 2-16,1-1-1 0,-1-1-2 0,-2-1 0 16,5 1 0-16,-3-2 2 0,1-1-2 0,0-1 3 15,0-1-3-15,2 1 1 0,-1-4 2 0,1 1-1 16,0-1 1-16,0 0-3 0,1-1-1 16,2-4 2-16,0 2-2 0,1-1 3 0,-1-1-1 15,0 0-1-15,2 0 0 0,-4-1-3 0,5-1 5 16,-5 0-4-16,-1-1 2 0,5 2 2 0,-5 2-4 15,0-3 2-15,-2-1-1 0,1-1 2 16,-5-1 1-16,4 4 0 0,-3-2 0 0,-1 2-3 16,0-1 3-16,-2 1-2 0,-1-1 4 0,-1 2 0 15,-1 1-3-15,0-2 3 0,-1 0-1 16,1 0-2-16,-2-3 4 0,-1 6-3 0,-2-2 0 16,3 2-3-16,-4-1 1 0,2 0-1 0,-3 0 3 15,3 2 2-15,-3 0-4 0,2-1 3 16,-1-1-3-16,2 0 1 0,-2-3 3 0,3 5 0 15,1-1 1-15,-1 2-1 0,2 2-1 0,2-1 0 16,-1-1 0-16,0 1 3 0,3 0-4 0,-3-1 1 16,1 1-3-16,1 0-1 0,0-2 4 15,6 1-2-15,-3-2 2 0,8 2-3 0,0 0 0 16,1 0 1-16,6-1-1 0,-2 1 4 16,4 1-3-16,-2 1 2 0,0 0-2 0,-1 1-2 0,-3-1 4 15,0 1-3-15,-1 2 2 0,-1 1-2 0,-2 4-1 16,0-3-1-16,-1 0 1 0,-1-1 3 0,-2 1 1 15,0-1 0-15,-2 1-2 0,-3-1-2 16,0-1 1-16,2 3-1 0,-2-1 2 0,-1-1 1 16,0 2-3-16,1 0 5 0,-2-2-4 0,0 1 2 15,0-3 4-15,0 6-3 0,-1-2 0 0,0 0-2 16,0 1 1-16,0-1-1 0,0 1 4 16,0 1 2-16,-2 1-5 0,1-1 4 0,0 2-4 15,-4-1 2-15,4 0 2 0,-1 1-2 0,-1 0 0 16,-2 1-4-16,4 1 1 0,-2-2-2 15,-1 1 4-15,2-1 1 0,0 2-2 0,-1-2 4 0,-1 2-5 16,3-4 1-16,-1 1 2 0,-3 2-7 0,2-1 7 16,1 0-3-16,-1-1-3 0,-1 1 7 15,2-4-4-15,-1 2 3 0,-1 0 0 0,2-2-7 16,-1-1 0-16,-3 1 3 0,4-2 1 0,1-3 3 16,-1 2-1-16,1-2-3 0,-3 0-6 15,3 0 1-15,1-1 4 0,-1 1 5 0,1-2 7 16,0 0-7-16,0 0-4 0,0 0-2 0,0-2 0 15,0 2 4-15,0 0-1 0,0-1-6 16,0 1-19-16,0-3-14 0,0 1-44 0,-1 0-79 16,2-3-243-16,0 1-879 0,3-4-388 0</inkml:trace>
  <inkml:trace contextRef="#ctx0" brushRef="#br0" timeOffset="534611.2445">24459 15189 1 0,'-2'-1'0'0,"1"-3"0"0,1 1 0 16,0-1 22-16,0-2 285 0,0 3-67 0,0 1-51 15,0-1-27-15,1 1-10 0,3 0-9 16,-3-1 2-16,0 1 1 0,0 0 2 0,0 1 2 16,0 1-16-16,-1 0-13 0,0 0-20 0,0 0-17 15,0 1-7-15,0-1-11 0,0 2-8 0,0-2-10 16,0 0-4-16,0 1-8 0,-1-1-5 0,1 0-1 16,0 1-10-16,0-1 1 0,1 1-2 0,-1-2-1 15,0 2 8-15,0-1 9 0,1 1 17 16,5 0 13-16,-3 0 8 0,3 0-3 0,-1 1-8 15,4-2-5-15,2 2-10 0,4-2-5 0,0-3-4 16,5 1-11-16,1-1 3 0,6 1-10 0,-2-2-2 16,4 1 0-16,2-1-5 0,-2 1-3 15,1-2-3-15,1 2 0 0,-2-1-7 0,2 0 7 16,1 1-1-16,-2 0-5 0,0 0 8 0,-3 1-8 16,-2 1 3-16,-2 0 0 15,-2 0-6-15,-3-1 2 0,1 1-1 0,-5 1 2 0,0 0-1 16,-4-1 3-16,0 1-1 0,-3-1-1 0,-2 0 8 15,-3 0-8-15,0 1 3 0,-1-2 4 0,1 2-7 16,-2-1 8-16,0 1-5 0,0 0 1 16,0 0-1-16,0 0-1 0,0 0-1 0,0 0-3 15,0-1 3-15,0 1-11 0,-2 0-4 16,2-2-11-16,0 2-29 0,0 0-19 0,0 0-34 16,-1-1-42-16,-1 0-63 0,2 0-152 0,-2 0-387 15,0-2-814-15</inkml:trace>
  <inkml:trace contextRef="#ctx0" brushRef="#br0" timeOffset="535008.8235">24868 14932 475 0,'-6'-3'664'0,"-1"-1"-304"0,-1-1-5 0,3 3-36 15,4 2-45-15,0 0-49 0,0-2-69 0,1 4-55 16,0-2-37-16,0 0-25 0,0 1-13 16,0 0-2-16,1 1-6 0,-1 2 8 0,1 1 6 15,0 4 2-15,0 1 5 0,3 1-3 0,-2 1 0 16,1 2-2-16,2 0-2 0,-3 4-3 0,0 1-7 16,-1 1 3-16,2 1-8 0,-1 1 0 15,-2 0 1-15,0 4-11 0,-2 0 7 0,-1 1-4 16,1 2 2-16,-1-2-1 0,-3 3-4 0,0 0 1 15,2-3-7-15,-2 1 3 0,2-4-3 0,-2-1 1 16,3-2 3-16,0-4-5 0,-1 1 3 16,1-2-2-16,2-3-2 0,-2-2 6 0,-1 2-2 15,1-3-1-15,3-2-3 0,-2 2 1 0,1-5-2 16,-1 1 1-16,-2-2 3 0,3 1-10 0,0-1 3 16,0-2-9-16,0-1-15 0,0-1-10 0,1 0-30 15,1-1-24-15,-1-1-51 0,1 0-118 16,1-5-305-16,4-3-697 0</inkml:trace>
  <inkml:trace contextRef="#ctx0" brushRef="#br0" timeOffset="536201.2354">25937 14641 203 0,'0'-4'465'0,"2"-2"-25"0,0-4-63 0,2 5-26 0,0 2-49 15,-2-1-50-15,3 0-70 0,-3 0-40 0,-1 1-30 16,1 2-19-16,-2 0-11 0,1 1-14 0,-1 0-8 16,0 0-17-16,0 0-5 0,0 0-13 0,0 1-11 15,-1-1 2-15,1 0-13 0,0 1 1 16,0 1 1-16,0 2-4 0,0-1 4 0,-2 1 1 15,1 0 5-15,0 0-2 0,-1 3 6 0,-2 1 0 16,-1-1-2-16,0 3 4 0,1 0-1 16,-4 0-1-16,4 2 3 0,-2-1-8 0,-2 2 3 0,1-2-2 15,-1 3 0-15,1 0 1 16,-1-1 0-16,1 1 0 0,-2-1-3 0,0 2 4 16,0 0-6-16,1 0-2 0,2 1 1 0,-2 2-6 15,0-4 4-15,1 2-1 0,1-2 1 0,-1-1 2 16,0-2-2-16,1 3 1 0,-1-1-4 0,2 1-1 15,-2 0 0-15,-2-2 1 0,2 3 3 16,0-1 0-16,-3 0 1 0,0 1-4 0,1-3 0 16,0 1 4-16,-2-1-3 0,3 0 2 0,4-3-3 15,-2 2-2-15,4-4 0 0,-3 0 1 0,2-1 4 16,2 2-2-16,-1-3 0 0,1 1-2 0,0-2-1 16,1 0 2-16,0 1-1 0,1-1 3 0,1 1-3 15,0 1-1-15,5 0 2 0,-2-1 1 16,3 1 3-16,2-1 1 0,3 1 1 0,2-1-1 15,1 0-1-15,1-3 1 0,3 2-2 0,0-1 1 16,-1-1-2-16,1 2-3 0,1-4 4 0,-1-2-4 16,0-1 4-16,2 2-1 0,-2-3-1 15,1 1-1-15,0-2-1 0,-1-4 3 0,-2 2-4 16,-3-1 1-16,2-2 2 0,-4 3-4 0,1-2 2 16,-2-2 0-16,-2 1 3 0,1-1 3 15,-1 1 1-15,-1 1-2 0,0 0-4 0,-3-1-1 16,-1 2 2-16,0 0-1 0,-1 1 3 0,-1 2-1 15,2-2 0-15,-1 1-1 0,-2 1 3 0,0-1 4 16,-1 0-5-16,0 2 3 0,1 1-4 0,-1 1-4 16,-1-1 5-16,1 1 2 0,-1 1 1 15,1 1 1-15,0 0 0 0,1-2-2 0,-2 1 0 16,0 0 2-16,-2 1-5 0,2 0 2 0,0 0-6 16,0 1-4-16,0 0 4 0,0-1-1 0,-1 2 3 15,1-1 1-15,-1 1-2 0,1 4-2 16,-1 0 2-16,0 1 3 0,-1 1-1 0,0 2-1 15,2 1-1-15,-3 2-6 0,1-2 3 0,-2-1 5 16,0 3 0-16,1-2 4 0,0 3-3 16,2-2-4-16,-3 5 0 0,2-1 0 0,-1-1 1 15,2 3 2-15,-2 3-1 0,0 2-3 0,-1 0 3 16,-2 0 0-16,1 1 2 0,-3 2 6 0,2-1-7 16,-3 2-2-16,2-2-1 0,-2 2-3 0,0-3 5 15,1 3 2-15,0-2 0 0,0-1-5 16,2-4 2-16,2-1 3 0,-3 1 1 0,3-1 8 15,1-2-7-15,-2-2-5 0,1-1-5 0,0-1-3 16,2-2 9-16,0-1 2 0,-1 1-1 0,2-5-3 16,0 1 0-16,-1 0-4 0,1 0 7 15,1-1 3-15,-2 0-1 0,2 2-1 0,0-5-5 16,0-1-2-16,0 0 4 0,0-1 2 0,0 0 2 16,0-1 2-16,0 0-6 0,0 0-2 0,0-1 4 15,0 1 1-15,0 0 3 0,0 0 3 0,0-1-3 16,0-1-4-16,0 2 6 0,0-2-3 0,0 1 0 15,0-1-3-15,-1-2-3 0,0 0-2 16,0 2 0-16,0-1 3 0,-2 0-9 0,2 1-6 16,-1-2-17-16,2 1-26 0,0-3-34 0,0 2-65 15,0-2-161-15,3 2-868 0,4-4-575 16</inkml:trace>
  <inkml:trace contextRef="#ctx0" brushRef="#br0" timeOffset="537575.9716">26930 15111 1 0,'-5'-2'0'0,"-2"1"215"0,1 0 221 0,0-1-52 0,-3 1-63 15,4-2-72-15,-1 2-46 0,0 1-35 0,1 0-22 16,-1-2-17-16,2 2-17 0,0-1-15 15,0 1-15-15,2 0-10 0,-2 0-14 0,2 1-8 16,0-1-11-16,2 0-6 0,2 2 0 16,-2-2-3-16,2 0 14 0,-1 1 10 0,2-1 11 0,2 1 8 15,1 1-4-15,5 0-10 0,3-2-11 16,2 1-6-16,4-1-8 0,4-1-5 16,2 0-1-16,2 0-7 0,2-2 3 0,1-1-4 0,2 1-2 15,-1-3 0-15,4 1-6 0,-3 1 1 0,2-2-5 16,-4 2-1-16,-3 1-1 0,1-1-3 15,0 1 6-15,-4 1-7 0,-1-3 5 0,-2 3-3 16,-1-1-2-16,-5 0 5 0,-2 2-6 0,-4-1 5 16,0 2-4-16,-5 0 0 0,-3 0 4 15,-1 0-1-15,1 0 6 0,-4 0-1 0,2 0-1 16,-1 0-1-16,1 0-3 0,-1-2 4 16,0 2-4-16,1 0 3 0,0 2-1 0,-2-1-5 0,1-1 1 15,1 0-1-15,-1-1 1 0,1 1-1 16,-3-2 0-16,2 2 0 0,-2 0-6 0,0-1 5 15,2 1-5-15,-2-1 3 0,-1 1-2 0,2 1-6 16,0-1-3-16,-2-1-12 0,2 0-13 16,0-2-23-16,2 3-31 0,1-4-55 0,0 2-108 15,1 1-181-15,3 0-587 0,4-2-570 0</inkml:trace>
  <inkml:trace contextRef="#ctx0" brushRef="#br0" timeOffset="538221.3252">28490 14843 520 0,'3'-5'399'0,"3"-1"-37"0,-1-1-9 16,2 1-55-16,-1 2-53 0,-2 1-70 0,-2 0-35 16,1 1-27-16,-2 0-14 0,1 1-9 0,-2 1-10 15,0-2-9-15,-2 1-6 0,2 1-9 16,-1-1-8-16,-2-1-5 0,2 2-11 0,-1 0-9 16,-4-1-2-16,2 1-4 0,-5-2-1 0,-1 4 1 15,0-1-4-15,-3 1 5 0,-2 2-2 16,0 0 2-16,-3 1 0 0,-2 1 0 15,-1 2 1-15,1 2-3 0,-1 3 6 0,-2 0-3 0,2 0 2 16,-4 2-2-16,3 1-4 0,-3 0 4 0,2 1-5 16,0 1 4-16,2-1 1 0,2 2-3 0,-1 3-2 15,2-1-2-15,4 1-6 0,-2 0 2 16,4-2 3-16,4 1 1 0,2 0-1 0,-1-1-1 16,5 1-3-16,2 0-2 0,1-1 5 0,4 2-1 15,4-1 0-15,1-1-2 0,5 1-3 0,-2-5 2 16,5-3 1-16,1 1 3 0,1-4-2 15,3 0-3-15,-2-3-2 0,6-2-1 0,-4-1 4 16,2-2 1-16,-2-1-1 0,-2-1-3 0,1-1-6 16,-3 0 3-16,2-2 2 0,0 0 3 15,-3-2 2-15,0 0-6 0,-1 1 3 0,-1-2-4 16,-4 1 4-16,0 1 2 0,-1 0-3 0,-3 1 1 16,1 0-5-16,-6 1 2 0,3-2 0 0,-4 2 2 15,-1 0 7-15,0 1-4 0,2 0-5 0,-3 0 0 16,1 0-4-16,-1 1 2 0,0-1 4 0,0 1 1 15,0 1-6-15,0-1 2 0,0 0-3 0,0 0 3 16,0-1 6-16,0 2-5 16,0-1-3-16,0-1-5 0,-1 1-7 0,1 0 1 0,0 0-9 15,0 0-11-15,0 0-22 0,0 0-25 16,1 1-38-16,2 0-51 0,-1-1-117 0,6 2-594 16,-4-2-830-16</inkml:trace>
  <inkml:trace contextRef="#ctx0" brushRef="#br0" timeOffset="539449.4919">29225 15264 1 0,'5'-3'91'0,"-3"-2"420"16,1 0-25-16,1-1-100 0,-2 2-67 0,0 0-70 16,-1 1-62-16,-1 3-26 0,1-1-32 15,-1 0-15-15,-1-2-16 0,1 2-17 0,-1-2-6 16,1 0-10-16,-3 0-8 0,0 0-7 0,0 0-9 15,1 1-5-15,0 0 0 0,-3 0-2 0,2-1-10 16,-2 3 1-16,0-3-7 0,-4 2-3 16,5-3 7-16,-4 3 0 0,0 0-1 0,-2 1-1 15,0 0-3-15,0 0-4 0,-1 2 1 0,1 2 2 16,-1 0-4-16,-3 0 2 0,0 0 0 16,0 2-5-16,-1 2 7 0,-1 0-1 0,-2 5 0 15,-1-2 3-15,-1 2-4 0,3-1 0 0,-4 4 1 16,4-3 0-16,-1 4-3 0,-1-3 0 0,6 0-3 15,-2 2-6-15,3 0 7 0,2 2-3 0,1-1 1 16,2 0 1-16,0-1-3 0,2 2-4 16,2 0 0-16,2-1 3 0,2-2-2 0,5 0 3 15,-2 0 2-15,6-4-6 0,4 2 5 16,1-3-2-16,5 0 1 0,1 0 3 0,0-4-7 0,5-1-2 16,-2 2 0-16,1-3 0 0,-1-2 2 0,-2-1 2 15,-2-1-5-15,0-3-4 0,-3 1 3 16,-1-3-1-16,1 0 5 0,-3 2 3 15,1-2-6-15,-2-1 3 0,-3-2-3 0,-1 2 0 0,-1-1 5 16,-2 0 0-16,1 2 0 0,-4-4-3 16,3 3 2-16,-4-1-1 0,2 0 2 0,0 1 4 15,-2-2-4-15,2 2 2 0,-1-1-4 0,-1 2 0 16,-1 1 3-16,1-1 2 0,0 2 0 0,-1-2-3 16,1 3 1-16,-1-1-3 0,0 2 1 15,-1 2 3-15,0-1-4 0,0 0 0 0,-1 0-3 16,1 0 0-16,0 2 1 0,-1-1-1 0,1 1 3 15,0 1-1-15,-2 0-1 0,2 1-2 16,-1-1 2-16,1 2 3 0,-2-1-4 0,2 2 4 16,-2-2-3-16,2 2-2 0,0-1 5 0,0-1-2 15,-1 2 3-15,0-1-2 0,1 2-2 0,-1-2-1 16,-1 1 0-16,1 0 4 0,-1 1-4 16,1-1 4-16,1 0-3 0,-1 0-3 0,1 2 6 15,-2-1-3-15,1 1 3 0,0 1-1 0,1-1-3 16,-2 5-1-16,2-5 0 0,0 3 4 15,-2 0-3-15,1-1 2 0,0 3-1 0,0-2-4 0,-1 2 8 16,-1-1-4-16,0 1 4 0,2 1 2 16,-1-2-7-16,-2 1 1 0,1 0-3 0,2 1 7 15,0-2-5-15,-2 1 3 0,2-1 2 0,-1 1-8 16,-1-3 7-16,2-1-4 0,1 1 3 0,-1-3 3 16,0 2-7-16,0-1 4 0,-2-2-4 0,1 2 2 15,1-2-1-15,0 0 4 0,1-2 0 16,0-1-6-16,-1 2 8 0,0-2-6 0,0-2 2 15,1 0 2-15,-2-1-5 0,2 1 2 0,-1 0-3 16,1-1 4-16,0 2 2 0,-2-2 0 0,2-2 1 16,0 1-6-16,0 0-7 0,0-1-29 15,0-2-49-15,0 0-136 0,2-2-982 0,2-3-626 16</inkml:trace>
  <inkml:trace contextRef="#ctx0" brushRef="#br0" timeOffset="543930.9527">30879 14919 1 0,'8'-6'0'0,"0"-2"58"0,3 0 335 16,0-1 14-16,-2 3-7 0,-4 0-45 0,4 0-76 16,-3 1-70-16,-2 0-42 0,-2-1-27 15,2 2-22-15,-2-2-8 0,-1 0-15 0,-1 1-7 16,0 2-9-16,0 0-10 0,-2 0-6 0,0 0-8 15,-2 1-10-15,0-1-9 0,-3 1-11 0,-3 0-5 16,0-1-5-16,-2 2 0 0,-7-1 2 0,-2 1-1 16,-7 2 2-16,0 0-3 0,-7 3 3 15,-3 0-1-15,-3 1-1 0,-2 2 3 0,2 2-7 16,-3 0 4-16,-3 0-4 0,3 2-2 0,-2-3 1 16,4 1-6-16,3 1 1 0,4-1-2 0,2 1-4 15,0 0 6-15,7-2 3 0,1 0 0 0,3 0 2 16,3 1-4-16,6 0-4 0,-5-2-1 15,7-1 6-15,0 5-5 0,-1-3 1 0,2 1-4 16,1 2-8-16,0-1 8 0,0 1 0 0,5-1 3 16,-3 2 3-16,3-2-6 0,-1 3-1 15,3-4 0-15,1 1 1 0,0-1 0 0,2 0 3 16,1-2-1-16,3 2 0 0,0-5 6 0,4 2 3 16,2-1 5-16,5 1 6 0,-2-3-8 15,9 0-1-15,4-1-4 0,2 0-3 0,4-1 2 16,3 1 1-16,0-2-2 0,2 2-4 0,2-2 1 15,-2 0-1-15,-1 0 2 0,2-1 8 0,0 2-9 16,-6-1-2-16,-1 1-2 0,-3 2-7 0,-2-1 9 16,-6-1 1-16,-2 2-1 0,-6-1-2 0,-1 0 1 15,-3 0-2-15,-3-1 3 0,-4-1 5 0,0 1-5 16,-2-1 2-16,0 0-3 0,0 0-4 16,0 0 7-16,-1 0-2 0,1 0 3 0,0 1-2 15,0-1-3-15,0 0-2 0,-1 0 2 16,1-1 3-16,0 1-14 0,0 0-7 0,0 1-15 15,0 1-21-15,0 1-16 0,0 2-27 0,-1 0-41 16,0 1-47-16,-5 0-97 0,2 5-241 0,-4-2-547 16,-4 2-155-16</inkml:trace>
  <inkml:trace contextRef="#ctx0" brushRef="#br0" timeOffset="544332.9797">29985 15559 1660 0,'-2'1'234'0,"-3"1"-9"0,1-1-18 16,4 0 0-16,0 0-29 0,1-1-43 0,0 0-30 16,3 1-10-16,0 2-7 0,1 0 0 0,3 1-4 15,8 1-18-15,0-2-6 0,3 0-10 0,5 1-13 16,1-2 2-16,5 0-6 0,7 1-5 15,1-1-2-15,4-1-7 0,0 3-2 0,2-3 0 16,-1 1 6-16,6 1-9 0,-1-1-1 16,2 1-6-16,1-1-10 0,-5 3 11 0,3-1 0 0,-2 0-2 15,-3-1 6-15,-2 2-7 0,-2 0-2 16,0-2 3-16,-7 4 1 0,1-4-1 0,-4 0-2 16,-5-1-2-16,-5-1-6 0,0 2 5 0,-9-1 3 15,0-1 1-15,-3 2 1 0,-2-3-2 0,-3 1-3 16,-2-1 3-16,-1 2 3 15,1-2-2-15,-1 0 2 0,0 1-2 0,0-2-4 0,-1 1 6 16,1 0-4-16,-1 0 3 0,1 0-2 0,-1-2-6 16,1 2-2-16,0 0-6 0,0 0-7 0,0-1-26 15,0 1-43-15,-1 0-84 0,1-3-176 0,1 2-886 16,-1-1-551-16</inkml:trace>
  <inkml:trace contextRef="#ctx0" brushRef="#br0" timeOffset="550199.7456">31762 15011 1 0,'-1'-4'0'0,"-1"-2"0"0,-1 0 0 0,1 2 270 0,0 1 64 15,0-3-58-15,0 1-17 0,-3-1-35 16,4 1-21-16,-1 0-21 0,-3-1-35 0,2 2-17 15,2 0-15-15,0 2-18 0,1 0-11 0,-1-2-7 16,1 2-10-16,0-3-1 0,-1 2 1 0,0 0-9 16,1-2 5-16,0 2-9 0,-3-2-5 15,3-2 4-15,0 2-11 0,0-1-2 0,3-1-5 16,-2 1-7-16,0 0 2 0,2-1-4 0,0-1-2 16,4 1-13-16,1-1-1 0,2-2-2 15,3 1-2-15,3 1 8 0,2 0-3 0,3 1 2 16,3 1 2-16,0 1 1 0,5-1 1 0,-3 5-1 15,-2-1 1-15,-2 2-8 0,-1 2 2 16,1 1-2-16,-5 1-5 0,1 1 7 0,-6 2-11 16,4 2 0-16,-5 2 1 0,-2 4-4 0,0 0 0 15,-4 3 1-15,-3 1 4 0,1 0-2 0,-6 7 8 16,0 0-1-16,-6 2-3 0,-3 0 5 16,-4-1-5-16,2 1 1 0,-3-2 1 0,-1-1-5 15,-1-3 2-15,0-3-1 0,0 2 0 0,1-4 0 16,0-3 0-16,1 2 0 0,1-2-1 15,-2-1 1-15,4-3-4 0,-3-4 2 0,6 0 2 16,0 0-5-16,1-1 4 0,7-3-3 0,-2 1 0 0,4-6 5 16,1 3-4-16,0 0 3 0,1 0-8 15,1 0 2-15,0-1-3 0,0-3 0 16,0 3 5-16,8-1-5 0,1 0 6 0,2-2-1 16,3 2-1-16,2-3 5 0,-3 3-5 0,8 0 3 15,-1 2-1-15,1 2-5 0,0-1 4 16,0 2-1-16,-3 3 4 0,1 0-3 0,-3 4 3 0,0-2-4 15,-5 3-3-15,-1-2 6 0,-1 6-2 0,-4-1 2 16,0 2 1-16,-5 2-4 0,-2-3 2 16,0 2 0-16,-2-1 4 0,-1-3-1 0,-3 2 2 15,-3 0-1-15,0-3 0 0,1-3 5 0,-1 0-3 16,-1 0 3-16,-2 0 0 0,-1 1-3 16,2-3 3-16,-6-2-2 0,3-1 2 0,-4 0-1 15,3-3 0-15,-2 1-2 0,3-2-3 0,-3-1 1 16,6 0-3-16,-3-2 1 0,2 0 0 0,4 0-5 15,-1-1 0-15,-1 1-3 0,1-3-1 0,2-3-5 16,1 2-10-16,1 0-14 0,4-3-24 16,-1 3-25-16,3-4-39 0,1 0-57 0,5-1-83 15,2 0-213-15,3 3-545 0,6-3-306 0</inkml:trace>
  <inkml:trace contextRef="#ctx0" brushRef="#br0" timeOffset="550584.9067">32881 15239 1714 0,'-1'-3'340'0,"-2"-4"-48"0,-1 0-36 0,0 1-47 0,1 2-58 16,-4 2-53-16,-4 1-39 0,-2 0-19 15,-3 4-10-15,-4 2 3 0,3 6-4 0,-3 3-5 16,-3 0-3-16,2 2-6 0,1-1-1 0,0 1-1 15,8 1-6-15,-1 0-2 0,5 2-3 0,0-1 0 16,7 0 1-16,2 0-1 0,6-1 2 0,2 2-4 16,3-2 0-16,3-2 2 0,6-1 2 15,4-4 4-15,3 1-1 0,0-4 0 0,-1-1-3 16,3-4 0-16,0-2 3 0,-1-2 2 16,-1-4 23-16,-2 0-3 0,-16 3 1 0,3-3-1 15,0 0-16-15,0-3 7 0,-2-1-2 0,1-1 2 16,-1-3-3-16,-3-2-5 0,1-2 6 0,-5 0-4 15,-1-2 3-15,-3-1-5 0,-6-3-3 0,-5-1-4 16,-15-22-2-16,-6 4-19 0,-10 7-8 16,4 10 4-16,-4 4-10 0,-2 3 10 0,-2 2-10 15,5 3-31-15,4 1-40 0,2 4-64 0,5 3-135 16,7 4-351-16,-2 4-1014 0</inkml:trace>
  <inkml:trace contextRef="#ctx0" brushRef="#br0" timeOffset="552271.3276">32037 13883 1 0,'-2'-5'470'0,"-3"-1"111"0,0 0-101 15,2 1-76-15,1 1-89 0,0 2-85 0,2 2-59 0,2-2-45 16,1 2-36-16,-3 0-33 0,1 2-22 16,0-2-8-16,0 2 2 0,1 0 6 0,3 4 8 15,-1-1 3-15,2 2-9 0,2 2 8 0,-1 3-1 16,1-1-1-16,3 3 6 0,-4 2-12 16,3-1-3-16,-3 2-4 0,1 3-1 0,2 1-2 15,0 0-4-15,6 3-5 0,-5-2-10 0,2 2 1 16,1 2-2-16,3 0 1 0,0 1 3 15,0-2-6-15,0 1-2 0,2-4-2 0,-3 2 1 0,-1-2 0 16,0-3 0-16,-2 0-1 0,-2-2-4 16,0-2 3-16,-2-2-2 0,-1-1 3 0,-3-3 2 15,2 0-5-15,-3-4 2 0,2-1-2 0,-4 1 0 16,-1-2-1-16,-1-2 1 0,0-1-2 0,1-1-6 16,-2-1 3-16,1 1-8 0,-1 0-6 15,1 0-13-15,0-3-24 0,1 0-28 0,-1-5-40 16,0-2-43-16,0-1-77 0,0-4-158 0,5-1-502 15,0 0-610-15</inkml:trace>
  <inkml:trace contextRef="#ctx0" brushRef="#br0" timeOffset="552583.1684">32778 13848 1204 0,'-1'-8'641'15,"-1"-3"-316"-15,-4 0-27 0,2 4-53 0,0 3-51 16,0 1-59-16,-2 1-52 0,-1 2-29 16,-3 2-23-16,-4 2-8 0,-1 6 2 0,-3-1 0 15,-1 7 1-15,-2-2 1 0,0 7-5 0,0-1-7 16,-5 5 5-16,0 2-3 0,-2 1 1 0,2 3 4 16,-2 0-11-16,0 2-6 0,-2 0-2 15,3 0-3-15,2-2 1 0,1 0 4 0,1-2-2 16,2-5-1-16,2 1 1 0,0-3-2 0,3-4 1 15,3-1 0-15,-2-3-5 0,5-1-2 0,-1-1-7 16,3-1-7-16,-1-1-13 0,2-1-18 16,1 0-29-16,3-2-34 0,0-1-47 0,-2-1-58 15,4-1-91-15,0-3-198 0,1-1-436 16,-1-3-94-16</inkml:trace>
  <inkml:trace contextRef="#ctx0" brushRef="#br0" timeOffset="553046.8246">32054 14186 917 0,'-5'-6'476'0,"2"1"-37"0,-1-2-63 15,-1 0-83-15,4 3-86 0,0-1-63 16,0 0-33-16,-1 3-19 0,0 0-17 0,0 0-10 15,2 2-12-15,0 2-20 0,2-2-9 0,0 0-9 16,-1-2-9-16,-1 4 3 0,1-1-1 16,1 1-1-16,-1 2 8 0,7-2 4 0,-2 3 0 15,2-1 3-15,1 3 2 0,7 1-2 0,-2-1 2 16,6 0 0-16,1-2-6 0,0 2 3 0,8-1-4 16,2-2 0-16,6-1-1 0,5 0-5 15,1-2-1-15,6 2-5 0,-2-2 0 0,6-1-2 16,-2 0 0-16,1 0 1 0,0-1-5 0,-8 1 4 15,2-1-4-15,-5 1 2 0,1-2 3 16,-4 1-5-16,-4-1 3 0,-6 2 21 0,-5 0 2 16,-5 0 0-16,-4 0 2 0,0-1-22 0,-8 0-1 15,-2 0 7-15,-2 0-1 0,-4 1 5 16,4 0 5-16,-1-1-4 0,0 1 2 0,-2 0-7 16,0 0 2-16,1 0-4 0,-2 0 1 0,5 0-3 15,-2 0-5-15,-3-2 2 0,0 2-6 0,-2 0 3 0,4 0 0 16,1 0-8-16,1 0-5 0,-2-1-21 15,-3 0-26-15,3 3-36 0,-2 0-49 0,4 2-82 16,4 4-169-16,-5-3-857 0,1 1-435 0</inkml:trace>
  <inkml:trace contextRef="#ctx0" brushRef="#br0" timeOffset="557072.1951">32228 16622 1 0,'3'0'0'16,"2"-5"0"-16,-1 0 0 0,-3 0 0 15,2-1 0-15,-1 3 0 0,0-1 0 0,-1 0 204 0,0 0 87 16,-1-1 2-16,0-2-19 0,0 2-14 16,0 2-25-16,0-2-21 0,0 3-31 0,0-3-32 15,0 2-10-15,1 0-16 0,1 0-3 0,0-2-4 16,0 1-10-16,0-2-13 0,1 0-4 0,2 2-7 15,-2-1-12-15,1 1-4 0,1-3-10 16,-2 1-7-16,5-1-3 0,0 0-6 0,2 0-4 16,1 0-8-16,2 0-1 0,2-2-6 0,0 2 3 15,2 0 4-15,3-2-13 0,1 1 8 0,1 2-10 16,-1-3-1-16,1 3 8 0,1 2-9 16,1-1 1-16,-2 3-4 0,-2 2-3 15,-5 0-5-15,-1 2-1 0,-3 0 4 0,-1 3-11 0,0 1 10 16,-2 2-5-16,-1-2-6 0,1 3 9 15,0 2-4-15,-5 1 2 0,3 4 4 16,-6 0-3-16,-2 4 0 0,-3-2 1 0,-3 0 5 16,5 2-4-16,-6 0 6 0,6-3-5 0,-4 1-4 15,-3-3 5-15,5-1-4 0,-2-1 4 0,-1 0-4 16,4 2-1-16,-4-5 1 0,1 0-1 0,0-2 6 16,1 1-2-16,-3-2 1 0,6-1-3 0,-2-1-2 15,0-3 2-15,2 0-2 0,1 1 4 16,0-1-2-16,2 0-6 0,2-2 2 0,0-1-1 15,-2 0 5-15,1 0 1 0,0 1-1 0,1-1 0 16,4 1-4-16,-2-3 3 0,6 1-2 16,0 0 2-16,2-1 2 0,5 0-5 0,2-2 3 0,-2 1-4 15,0-1 5-15,-1 2 5 0,-3 0-3 16,0 2 1-16,-3 0-5 0,3 1-1 0,-3 1 2 16,-3 0 4-16,2 0 3 0,-2 3-6 0,-2-1 4 15,3 0-6-15,-6 1 2 0,6-3 3 0,-6 3-1 16,4-1 1-16,-2 2-5 0,-1 2 0 0,3-2 0 15,1-1 3-15,-2 1 4 0,2 2-5 16,2-3 5-16,1-1-2 0,1 1 3 0,2-3 7 16,3 0-5-16,4 2 4 0,3-2 15 0,-10-1-6 15,2 0-1-15,0-1 2 0,4 0-19 16,-1-1 0-16,2-1-2 0,-3 0-3 0,4-1 2 16,-3-2 3-16,-3 1 0 0,-2 1 2 0,-1-2 0 15,-2 1-6-15,-2-2 1 0,-2 1 0 0,0-1 5 16,0 2-2-16,-3-3 3 0,-2 2-9 0,1 2-2 15,-2-3 3-15,-2 3-7 0,2 1-6 16,-1 0-21-16,-2 1-31 0,-1-1-29 0,-1 2-47 16,-1 0-67-16,1 0-173 0,-1-1-879 15,2 2-454-15</inkml:trace>
  <inkml:trace contextRef="#ctx0" brushRef="#br0" timeOffset="558558.5452">33096 16462 1 0,'1'-5'0'0,"-1"2"0"0,2-2 0 0,0 0 42 16,-1-2 212-16,0-1-10 0,-1-1 10 0,1 3-3 15,-1-2-12-15,0 0-11 0,-1 1-23 16,-1-3-23-16,0 2-24 0,-3 0-12 0,2-1-16 0,-1 2-20 16,0-2-15-16,-3 0-15 0,1 1-10 15,-5-2-9-15,3 2-7 0,0 1-5 16,-2-3-7-16,-4 2-3 0,3 0-4 0,-5-1 1 0,-7-5 1 16,-5 2-5-16,6 1-18 0,3 3-6 15,0 3-5-15,6 1 0 0,-6 0 17 0,0 1-1 16,4 1-1-16,-5-2-1 0,2 1-6 0,0 1 3 15,0 1 3-15,2-1-2 0,-1 1 3 16,3 0-4-16,-3 1-6 0,-3-2 6 0,0 2 1 16,-1 0 1-16,-1 2-2 0,2-1-1 0,-2 0-4 15,-5 1 1-15,-1 2 3 0,1 1-5 0,-2 0 2 16,-1 2-5-16,1 0 1 0,0 2 0 16,-3 0-3-16,3-1 4 0,1 2-4 0,-2 0 1 15,2 3 0-15,2-2-2 0,0 1 3 0,1-2-2 16,6 2-1-16,2-1-1 0,-3 3-6 15,3-1 4-15,-2 0 2 0,2 1 2 0,0 3 6 16,1-2-4-16,0 3-3 0,-2-3-6 0,1 5-2 16,1-1 1-16,1 3 6 0,2-1 0 0,-1 1-1 15,2 2 0-15,1-4 0 0,5 3 3 16,-2 1 5-16,0-2-6 0,3 3-1 0,0-2-4 0,1 1 1 16,0 0 6-16,3 1 1 0,-1 4 0 0,0-1-3 15,-1 0 1-15,1-1 0 0,4 2 4 16,1-2 5-16,0-4-4 0,1 5 1 0,1-2-4 15,3-2-1-15,1 2 1 0,1-2 5 16,0 0-2-16,3-1-4 0,-1-1 0 0,4 1-2 16,-1-4 2-16,4 4 4 0,0-3-9 0,0 0 3 15,2-1-5-15,1-1-1 0,-1 0 10 0,1-1 0 16,5 2 4-16,-2-3-9 0,4-3-6 0,-2 0 0 16,3-4 1-16,0 4 7 0,-1-3 1 15,2 1-2-15,1 0-7 0,-1-2 1 0,0 0 6 16,0-1-2-16,2 0 1 0,3 2-2 0,-4-2-1 15,1-1-1-15,-4 0 4 0,1-2 3 16,-2-2-4-16,3 1 6 0,1 1-5 0,1-4-1 16,-2 3 5-16,5-4 0 0,-1 3 1 0,-18-2 13 15,5 0-1-15,-1 1-4 0,5-2 0 0,-1 2-10 16,4-1-1-16,-2-1 4 0,5 0-2 0,-3 0-1 16,2-1 4-16,-3-1-1 0,1-1 8 0,0 0-2 15,1-2-5-15,-2 0-2 0,-1-2-1 16,0 1 4-16,1-3-3 0,-2 2 4 0,0 0-3 15,-3-2-8-15,1 0 9 0,-2 0 0 0,1-2 6 16,-1 2 2-16,0-3-4 0,-1 2-5 0,-1-4-4 16,1 1 8-16,2-1 3 0,-6-2 0 15,-17 16 0-15,0 0-8 0,33-29-7 0,-33 29 0 16,23-24 4-16,-23 24 7 0,22-28-1 0,-22 28-5 16,22-31-9-16,-22 31-3 0,24-37 8 15,-24 37 5-15,23-39 2 0,-23 39-4 0,20-47-3 16,-11 22-1-16,0-1 3 0,-2-1 6 0,1 1-2 15,-4-2 1-15,1-1-8 0,-3 0-4 0,-1-2 11 16,0 1-4-16,-1 1 11 0,-1-1-6 16,-3-1-11-16,-1 1 8 0,0 1-1 0,-2 0 7 15,-1 2 7-15,0 0-7 0,-12-22-5 0,-8 6-11 16,2 7 2-16,-4 7-1 0,-1 3 5 0,5 5 9 16,-5 3-13-16,-2 3 1 0,-2 3 3 0,6 1 1 15,-5 1 7-15,-1 1-1 0,-3-1-5 16,-3 3-8-16,-2 1 9 0,1-1-3 0,0 2 0 15,1 1 3-15,3 0-17 0,3 2-16 0,3 1-22 16,4 1-33-16,4 0-42 0,4 0-74 0,4 1-173 16,4 0-889-16,1 2-479 0</inkml:trace>
  <inkml:trace contextRef="#ctx0" brushRef="#br0" timeOffset="560258.5936">26459 17608 1 0,'2'-9'0'0,"0"-2"0"0,0-1 0 15,1 3 68-15,-2 1 315 0,3-1-50 0,-2 1-20 16,2 1-18-16,-3-1-21 0,3 1-21 0,1 1-40 16,-3-3-30-16,2 1-27 0,0 1-22 0,3-1-19 15,-3 1-15-15,3 0-10 0,-2-2-4 16,3 1-10-16,0 0-2 0,1 0-8 0,1-2-14 15,3 4-2-15,-2-4-11 0,6 4-2 0,1 0-6 16,2 0-4-16,1 3-5 0,0 2-9 16,1 4-7-16,1 1-1 0,-3 3 1 0,0 4-1 15,-1 5-2-15,-1 3-4 0,1 1-1 0,-4 3 0 16,2 0 0-16,-3 4 2 0,-3 3-3 0,-2 2-1 16,-2 3 6-16,-3-2-7 0,-1-1 4 15,0-4 3-15,-2-7-2 0,-1-5-2 0,-1 0-2 0,-1-2 1 16,1-1 1-16,-1-1 5 0,1-3 1 15,0-5-4-15,1-3-1 0,0-1 6 16,1-1 10-16,0 1 9 0,1-6-10 0,5-4 2 16,-1-4-12-16,4-4-4 0,5 0 13 0,2 0-7 0,5-1 2 15,0-4-3-15,2 0 4 0,1-5-9 16,1-2 3-16,0 1 6 0,-1-1-14 16,1 5 12-16,-6 3-5 0,2 1-2 0,-3 7 11 0,-2 0-7 15,-3 4 6-15,-4 5-5 0,-2 2-5 16,-2 3 2-16,-2 3-1 0,-1 4 4 0,2 1-1 15,-1 6-1-15,-2 2-3 0,1 1-3 16,-2 7 8-16,-1-1-4 0,0 1 5 0,-1 3-2 0,0-3-9 16,1 3 6-16,1-5-1 0,0-1 4 15,3-2 2-15,2-7 0 0,3 3-4 0,1-7-4 16,0 0 0-16,5-2 3 0,0-2 4 0,3-1 1 16,6-2-3-16,0-2-7 0,4-3-10 15,2-3-14-15,0-3-24 0,0 0-43 0,-1-3-59 16,-3-3-93-16,1-5-265 0,-2-2-829 0</inkml:trace>
  <inkml:trace contextRef="#ctx0" brushRef="#br0" timeOffset="560893.4239">26074 17491 1338 0,'-1'-5'315'0,"-4"-4"-24"0,0 0-31 15,1 2-36-15,-2 0-26 0,0 4-63 0,-8 1-58 16,1 2-24-16,-4 3-12 0,-3 0-5 0,-2 5 4 16,-5 1-5-16,-3 5-2 0,0-1-6 0,-1 2-1 15,1 0-2-15,2 1-5 0,-1 2 5 16,2 4-10-16,3-2 4 0,-2-2-2 0,2 1-6 16,5-3 8-16,4-2-5 0,0 2-1 0,8-1-2 15,1-3 0-15,5-1-3 0,2-2 2 0,2-2 9 16,4 2-5-16,6-2 12 0,0-1-3 15,3-3-1-15,7-1 7 0,6-2-12 0,6 0 4 16,2 0-8-16,3-3-6 0,1 2 1 0,3-3-3 16,-4 2 2-16,-3 1-5 0,-1-1 1 15,-2 1-2-15,-2-1-4 0,-5-2 10 0,0 2-8 16,-5-2 2-16,-1 5-1 0,-7 2-9 0,-3-1-6 16,-4-1-7-16,-2 0-7 0,-1 3-20 15,-3-1-15-15,-3 3-28 0,-3 2-42 0,-3-2-59 16,-3 2-104-16,-1-2-241 0,-7 8-486 0,2 2-29 15</inkml:trace>
  <inkml:trace contextRef="#ctx0" brushRef="#br0" timeOffset="561095.0572">25462 18090 656 0,'0'3'328'0,"5"1"27"0,0-1 26 16,5-2 14-16,9-1-74 0,3 0-110 15,10-2-69-15,7 0-44 0,7-3-31 0,4-2-16 16,6-2-7-16,2 2-20 0,2 0 0 0,-1 1-14 16,-2 1-7-16,-5-1 4 0,-1 3-15 15,-7-1-9-15,-5 4-24 0,-8 0-55 0,-7-1-84 16,-6-3-186-16,-7-3-634 0,-5 1-408 0</inkml:trace>
  <inkml:trace contextRef="#ctx0" brushRef="#br0" timeOffset="565157.7136">24156 17555 1 0,'-5'0'0'15,"1"-1"0"-15,-2 0 0 0,1-1 0 0,-3 1 183 16,1 0 27-16,3 0-15 0,-3 1 2 16,3-1 16-16,-2-1 27 0,-3 4-2 0,5-2-3 15,-2 0-23-15,5 0-26 0,0 0-16 0,0-2-27 16,1 2-18-16,1 0-36 0,0-1-28 0,1 0-20 15,6-4-9-15,3 3 3 0,4 0-8 16,1-2 3-16,4 3-10 0,5 1-7 0,-3 1 1 16,2 5-8-16,-4 2-1 0,3 3-4 0,-6 0 0 15,2 4-3-15,-6-1 0 0,-1 3 4 0,-5 4-5 16,-2 2 7-16,-4 3-3 0,-6 2-1 0,0 0 9 16,-6 3-7-16,-5-1 4 0,0 3-3 15,-3-2-4-15,-2 1 1 0,-2-1 0 0,1-6 1 0,1 0-1 16,1-4 4-16,0-3-2 0,5-4-2 15,1-3 7-15,6 0-7 0,1-3 3 0,2-2-2 16,4-3-5-16,2-1 4 0,4-2-1 0,0-1 5 16,4 0-2-16,6-5 3 0,6-2 0 15,3-4-6-15,8-4 6 0,4-2-7 0,1-2 4 16,0 1-4-16,4-2-4 0,0-1 5 0,-3 0-2 16,-1-4 8-16,-1 2 0 0,-5 1-1 15,0 1 0-15,-5 4-6 0,-5 1 9 0,-4 1-5 16,-1-4 6-16,-5 4 1 0,-3 3-7 0,-3 0 10 15,-2 4 0-15,-2-1 10 0,-2 3 9 0,-4 3-4 16,3 2-5-16,-4 3-13 0,-1 0 0 0,-3 5-8 16,-6 2 3-16,3 4 3 0,-4 4-12 15,3 2 9-15,3-2-5 0,1 0-2 0,0-2 7 16,3-1-5-16,7 1 2 0,1-2-3 16,8 0-1-16,2-3 0 0,7-4 4 0,4 4 4 15,6-2-5-15,3-6 4 0,2-2-3 0,4-6-1 16,-4-4 7-16,3 2-2 0,-3-2 1 0,-4 0-1 15,-2-2-1-15,-2 1 3 0,-3-2 1 0,-4-1 5 16,-3 2-4-16,0 2 6 0,-5-2 0 16,-5 5 1-16,1 2 9 0,-5 2-6 0,-1 4-1 15,0 2-7-15,-1 4-9 0,-2 1 0 0,0 2-1 16,1 6 6-16,-4 2-8 0,0 1 7 0,-1 3-8 16,0-1-2-16,1 5 11 0,0 1-8 0,0 5 3 15,0 0-4-15,3-3-2 0,-1-1-6 16,2 1-7-16,1 0-7 0,2 3-31 0,2-6-34 15,3-2-57-15,3-2-140 0,0 0-342 0,3 1-967 16</inkml:trace>
  <inkml:trace contextRef="#ctx0" brushRef="#br0" timeOffset="565927.2282">28105 17585 51 0,'0'-8'553'0,"0"0"-214"0,0 1-15 16,1-1 6-16,2 3-27 0,2 0-54 0,-3 1-71 15,1-1-40-15,-1 0-17 0,-2 2-20 16,2 1-16-16,-4 2-16 0,1-1-19 0,-2 0-14 16,0 1-15-16,-6 2-3 0,-4 6-4 0,-4 1-3 15,-4 0 5-15,0 2-4 0,-3-3 10 0,2 4 4 16,-2-2-1-16,2 4-1 0,2-2-8 15,1 1 0-15,0 1-1 0,6-1-1 0,3 2 0 16,0 0-8-16,6-1-1 0,4-1-4 16,3-1 5-16,2-1 7 0,6 1 1 0,3-1 4 15,4-3-4-15,6-3-5 0,2-1 0 0,3-2-1 16,7 1-2-16,-2-1-3 0,4-1-2 0,-2-1-5 16,-2-1 2-16,-2-1-3 0,-2 0-8 0,-3 4-5 15,-3-1-17-15,-3-1-8 0,-5 1-14 0,-3-1-19 16,-3 1-17-16,-7 1-16 0,-2 1-14 15,-3 1-25-15,-1-1-45 0,-8 2-97 0,-1 1-176 16,-3 0-289-16,-4 3-111 0,2 3 859 0</inkml:trace>
  <inkml:trace contextRef="#ctx0" brushRef="#br0" timeOffset="566093.9793">27959 17926 1 0,'-4'4'0'0,"2"-1"251"0,-2-1 212 0,4 1-58 16,3 0-92-16,0 1-34 0,5-1-32 0,1 0-58 15,6-1-19-15,1-2-53 0,5-1-44 16,5 1-16-16,1-3-15 0,2 3-13 0,3-2-12 16,2-2-11-16,1 2-6 0,0-1-9 0,-1 0-19 15,-1-1-50-15,2-1-87 0,0-1-193 16,0-1-444-16,-3-1-416 0</inkml:trace>
  <inkml:trace contextRef="#ctx0" brushRef="#br0" timeOffset="566561.9602">28775 17530 1168 0,'0'-8'433'15,"1"-5"-72"-15,4-1-67 0,5 2-28 0,3 1-62 16,1 0-59-16,4-1-45 0,3 3-17 15,1 0-12-15,1 3-15 0,3 1-10 0,-5 4-12 16,3-2-10-16,-7 4-7 0,2 2-4 0,-7 5-9 16,-2 1-6-16,-3 2 4 0,-5 0-1 0,-2 4 5 15,-3 3 7-15,-4 3-7 0,-6 2-5 16,-3 0-2-16,-5 0-1 0,0-1 2 0,0-1 4 0,-2 3-4 16,2-3-2-16,4-1-2 0,-3-2 1 15,9-6 4-15,0 1 4 0,3-5-3 0,6 0-1 16,2-2-3-16,1-3-3 0,3 0 4 15,3-1 4-15,3 2 1 0,4-1-3 0,3 1 1 0,2-2-1 16,2-1 2-16,0-1 7 0,-1 1-5 16,1 1-1-16,-2 1-7 0,-1-1-1 0,-5 3 4 15,-3-3 4-15,0 5 5 0,-2 3-5 16,-6 3 1-16,0-3-4 0,0 3 6 0,-4-4 7 0,0 1-2 16,-6 4 1-16,2-1-8 0,-8-4-6 15,1 2 4-15,-2 1 4 0,-2 0 2 0,0 0 0 16,-1-1-4-16,3 0-7 0,-3-3 2 15,1 2 2-15,2-2 0 0,2 0-4 0,-2-2-10 16,7-2-15-16,2-2-23 0,1-2-33 0,3-1-53 16,4-2-82-16,5-2-237 0,2-3-624 0,3-4-331 15</inkml:trace>
  <inkml:trace contextRef="#ctx0" brushRef="#br0" timeOffset="566875.4238">29577 17515 1258 0,'0'1'505'0,"0"2"-184"0,-2-2-109 0,-4 6-5 16,-3 2-17-16,-4 5-41 0,-5 3-41 0,-4 4-29 15,0 3-22-15,-4 1-8 0,3 5-8 0,0 0-14 16,3 2-10-16,4-3-13 0,8 0-4 0,3-3-1 16,4-1 1-16,2-4 1 0,7-3-3 15,1-1 0-15,3-5-3 0,3-2 5 0,7-3 7 16,-2-4-1-16,4-2 1 0,-3-2-6 0,-2-3 0 15,-3-2 1-15,1-2 8 0,-2 1 4 16,-1-3-1-16,-3-2 4 0,-1 2-4 0,-3-4 4 16,-4 5 3-16,-2-4-4 0,-2 4-3 0,-2-2-5 15,-3-3-8-15,-4 2 0 0,-2 1 1 0,-4 1 3 16,-3 7 0-16,-4-1-4 0,-2 3-7 16,-7-1-1-16,-1 4-5 0,0-1-19 0,2 4-29 15,3 1-59-15,6 1-100 0,6 7-270 0,4 0-877 16</inkml:trace>
  <inkml:trace contextRef="#ctx0" brushRef="#br0" timeOffset="568393.0853">29728 18448 1 0,'-7'0'0'0,"-1"0"0"15,-3 1 205-15,0 0 105 0,-2 2-34 0,-4-2-67 16,3 1-57-16,-4 1-15 0,2 2-19 0,1-2-2 15,-4 1-9-15,4-2-11 0,-3 2-2 0,0-2-6 16,-3 1-2-16,3 2-16 0,-4-1-11 0,-1 0-18 16,-4 0-9-16,2 1 11 0,-3 2-7 15,-3-1 10-15,0-1-16 0,-4 0-11 0,0 2 8 16,-5-1-7-16,0-1 17 0,-5 1-3 16,-2-1-6-16,-4 2 3 0,0-3-1 0,-1 0 7 15,-5-1-7-15,2 0 7 0,-4 1-9 0,-1-1-16 16,0-2 16-16,-1 1-19 0,-2 2 19 15,0-1-2-15,-5-1-12 0,4 0-1 0,-7 1-13 0,0 0 16 16,-1-1-8-16,-5 0 15 0,3 0-7 16,-5 0-15-16,3 3-10 0,-2-1 6 0,2 1 15 15,-1 1 7-15,1 0 6 0,0 1-14 0,1 1-23 16,-1-1 10-16,0 3-14 0,0-1 27 0,0 2 3 16,-1 0-17-16,0-1 31 0,1 0-36 15,-1 1 12-15,2-1 17 0,-1 0-13 0,1 0 3 16,39-6-6-16,-6 2-8 0,1 0 0 0,-4 0 14 15,-1 0-1-15,-4 3-18 0,3-2-9 0,-8 2-1 16,2 2 2-16,-4-2 24 0,-1 3 4 16,-4 0-6-16,1 1-18 0,-4 0-3 0,-3 1 9 15,-3 2 0-15,0-2 19 0,-2 1-27 0,2-1 3 16,-1 1-8-16,-1 0 8 0,2-3 27 0,-2 1-30 16,1-2 31-16,1 0-21 0,3-2-11 15,0-1 24-15,0-4-18 0,3-4 30 0,3 0-5 0,0 0 27 16,4 0-22-16,2 0-7 0,2 0 4 15,3 0-2-15,5-8 26 0,0-3-15 0,3-2 10 16,1-2-23-16,2-2 6 0,-32-22 8 0,6-4-11 16,9 0 3-16,6-7-19 0,5-1-4 15,4 2 21-15,3-2 0 0,7 2 12 0,3-2-6 16,-1-3-20-16,-1-2 3 0,2-10-16 0,-23-48 15 16,11 11 5-16,11 15-5 0,7 25 4 0,2 1-3 15,0 0 4-15,1 1-6 0,2 4 7 16,-1 4-2-16,6 5-3 0,0 2-1 0,3 4 2 15,3 6 4-15,-1 3 4 0,6 6 1 0,1 0-5 16,2 2-4-16,4-2-3 0,2 5 2 16,1 2-1-16,2 0-2 0,4 3-4 0,2 0-2 15,2 1-1-15,3 0 3 0,0 6 5 0,3-1-1 16,5 2-1-16,0-1-6 0,3 0-1 0,1 4 7 16,6-2-3-16,3 1 5 0,-2 2-2 15,8-1-5-15,-4 0 3 0,7 0-1 0,0 3 1 0,7-1-1 16,2 2 1-16,2 0-4 0,4-3-1 15,4 0 4-15,1-1-1 0,7 1 6 16,3-1-3-16,2-2-3 0,6 0-2 0,1 1 0 0,2 1 4 16,2-1 3-16,1 0-2 0,3 2-1 15,-2-5-8-15,2 3 4 0,1-1-2 0,2 0 3 16,-1 3 5-16,-4-2-1 0,1 2-2 0,-3-3 0 16,-3 1-2-16,-1 4-3 0,-2-1 4 0,-1 0-2 15,-1-2 0-15,-4 2 4 0,2-1-3 16,-6 1 7-16,1 3-1 0,-7-2-5 0,3-1 0 15,-3 3-4-15,-2-1 3 0,-1-1 2 0,2 2 2 16,0-1-1-16,-1-1-6 0,0 0 7 0,-4-1-4 16,1-1 4-16,3 2-2 0,-1 0-5 15,2 0 4-15,2 0-4 0,0-1 8 0,4 1 1 16,-1-1 0-16,-1 1-2 0,1 0-4 0,-4 2 2 16,0 0-1-16,0 1 2 0,-2 0 3 0,0 0-6 15,-2 2 4-15,-4 0-2 0,3-1-2 16,-4 2 5-16,-2 0-3 0,-6 0 2 0,1 1-1 15,-2-3-2-15,-1 0-3 0,-1-1 5 0,-1 2 0 16,-2-2-4-16,-1 2 6 0,0-1-5 0,-5-1-1 16,-1 2 5-16,-1-4 0 0,-1 2 1 15,0 0-1-15,-1 0 0 0,-2 0-2 0,-1 0 0 16,-3 2 7-16,2-1-4 0,-2-1 4 0,-2 1-5 16,5-1-2-16,-2 1 4 0,-2 0-5 0,-1 1 3 15,0 2-2-15,-1-1-2 0,1 0 2 0,-3 0-1 16,-1 2 5-16,-3-1-4 0,-1 2 2 15,2-1-1-15,-7 1-3 0,0-2 6 0,1 2-2 16,-3-1 1-16,-1 1 0 0,-5-1-2 0,1 3 2 16,2-1 0-16,0-2 6 0,1 0-2 15,1 2 1-15,0 0-2 0,1-1-4 0,-2 2 5 16,-2 2-2-16,2 2 3 0,-1 3 1 0,-1 1-5 16,-3 2 3-16,1 2-1 0,-3 3 3 0,-2 3-4 15,0 3 5-15,-3 0-3 0,-1 1-3 0,-1 1 9 16,0 3-8-16,-1 0 1 0,0 4 0 15,-4-2-8-15,4 2 5 0,-1-2-3 0,-1 3 4 16,-1 1 2-16,3-3-1 0,1 5-1 0,-1-2-8 16,2-4 9-16,-1 0-9 0,-1-4 9 15,-1 0 2-15,-4 1-10 0,1-3 7 0,-4 0-3 16,-7-6 1-16,-1 2 7 0,-9-3 0 0,-4 1 1 16,-10-1-2-16,-5-4-5 0,18-7 13 0,-13-1-1 15,-2 1-14-15,-16 3-52 0,-8 1-86 0,-21 3-228 16,-9-1-996-16,-26-1-429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682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291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087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036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41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73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347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984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6598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214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3877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AEDA-F0BB-46FC-BF81-695608A25F83}" type="datetimeFigureOut">
              <a:rPr lang="en-IN" smtClean="0"/>
              <a:t>20-08-2022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4E387-143F-43A2-8F27-9920BA3DDF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555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customXml" Target="../ink/ink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customXml" Target="../ink/ink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customXml" Target="../ink/ink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0" y="497880"/>
              <a:ext cx="12193920" cy="6362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760" y="484200"/>
                <a:ext cx="12223080" cy="639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3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8240" y="0"/>
              <a:ext cx="12138840" cy="6860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200" y="-11880"/>
                <a:ext cx="12163320" cy="688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13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7120" y="638280"/>
              <a:ext cx="11999880" cy="6057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3800" y="625320"/>
                <a:ext cx="12022920" cy="608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636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9840" y="209520"/>
              <a:ext cx="12057120" cy="6616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00" y="194760"/>
                <a:ext cx="12076200" cy="66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81080" y="1586880"/>
              <a:ext cx="6537240" cy="3587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1720" y="1574280"/>
                <a:ext cx="6557040" cy="360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47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38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94760" y="54360"/>
              <a:ext cx="11999160" cy="5825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5400" y="41400"/>
                <a:ext cx="12018240" cy="58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98880" y="2634120"/>
              <a:ext cx="7620480" cy="1734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5200" y="2631600"/>
                <a:ext cx="7636680" cy="175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20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308160" y="0"/>
              <a:ext cx="1657080" cy="831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95200" y="-12960"/>
                <a:ext cx="1684800" cy="85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6240" y="120600"/>
              <a:ext cx="9439560" cy="6623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240" y="108360"/>
                <a:ext cx="9462600" cy="664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547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54400" y="79560"/>
              <a:ext cx="11639520" cy="6254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1440" y="68400"/>
                <a:ext cx="11665800" cy="627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495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65240" y="95400"/>
              <a:ext cx="11545920" cy="6346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080" y="85320"/>
                <a:ext cx="11559600" cy="636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945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76720" y="576360"/>
              <a:ext cx="11355120" cy="4462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8080" y="564480"/>
                <a:ext cx="11368800" cy="448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855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95480" y="536400"/>
              <a:ext cx="11147400" cy="1287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3240" y="524880"/>
                <a:ext cx="11174400" cy="13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30760" y="1738800"/>
              <a:ext cx="11929680" cy="4696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240" y="1723680"/>
                <a:ext cx="11955240" cy="472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42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17960" y="277560"/>
              <a:ext cx="11703960" cy="6082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440" y="263160"/>
                <a:ext cx="11719440" cy="609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81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2920" y="163080"/>
              <a:ext cx="11589480" cy="613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0680" y="150480"/>
                <a:ext cx="11616840" cy="616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6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78640" y="149760"/>
              <a:ext cx="10757520" cy="6464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840" y="141840"/>
                <a:ext cx="10784160" cy="647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574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534600" y="246600"/>
              <a:ext cx="9590040" cy="6015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3080" y="237600"/>
                <a:ext cx="9613080" cy="60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37040" y="154800"/>
              <a:ext cx="2934000" cy="1943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2000" y="142560"/>
                <a:ext cx="2951280" cy="19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64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10280" y="304920"/>
              <a:ext cx="11483640" cy="6282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00" y="290880"/>
                <a:ext cx="11509560" cy="630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847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481200" y="89640"/>
              <a:ext cx="7730640" cy="378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67880" y="74880"/>
                <a:ext cx="7754040" cy="380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169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97560" y="116280"/>
              <a:ext cx="11991960" cy="6201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00" y="101880"/>
                <a:ext cx="12019680" cy="622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58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1600" y="143640"/>
              <a:ext cx="11883240" cy="6716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800" y="132480"/>
                <a:ext cx="11910240" cy="674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06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5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hp</cp:lastModifiedBy>
  <cp:revision>6</cp:revision>
  <dcterms:created xsi:type="dcterms:W3CDTF">2022-08-14T03:14:08Z</dcterms:created>
  <dcterms:modified xsi:type="dcterms:W3CDTF">2022-08-20T05:58:13Z</dcterms:modified>
</cp:coreProperties>
</file>