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58" r:id="rId4"/>
  </p:sldMasterIdLst>
  <p:notesMasterIdLst>
    <p:notesMasterId r:id="rId25"/>
  </p:notesMasterIdLst>
  <p:sldIdLst>
    <p:sldId id="335" r:id="rId5"/>
    <p:sldId id="351" r:id="rId6"/>
    <p:sldId id="343" r:id="rId7"/>
    <p:sldId id="365" r:id="rId8"/>
    <p:sldId id="356" r:id="rId9"/>
    <p:sldId id="366" r:id="rId10"/>
    <p:sldId id="367" r:id="rId11"/>
    <p:sldId id="368" r:id="rId12"/>
    <p:sldId id="346" r:id="rId13"/>
    <p:sldId id="347" r:id="rId14"/>
    <p:sldId id="369" r:id="rId15"/>
    <p:sldId id="370" r:id="rId16"/>
    <p:sldId id="364" r:id="rId17"/>
    <p:sldId id="344" r:id="rId18"/>
    <p:sldId id="371" r:id="rId19"/>
    <p:sldId id="362" r:id="rId20"/>
    <p:sldId id="372" r:id="rId21"/>
    <p:sldId id="373" r:id="rId22"/>
    <p:sldId id="363" r:id="rId23"/>
    <p:sldId id="35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72"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22" autoAdjust="0"/>
    <p:restoredTop sz="95223" autoAdjust="0"/>
  </p:normalViewPr>
  <p:slideViewPr>
    <p:cSldViewPr snapToGrid="0">
      <p:cViewPr varScale="1">
        <p:scale>
          <a:sx n="107" d="100"/>
          <a:sy n="107" d="100"/>
        </p:scale>
        <p:origin x="768" y="160"/>
      </p:cViewPr>
      <p:guideLst>
        <p:guide orient="horz" pos="3672"/>
        <p:guide pos="3840"/>
      </p:guideLst>
    </p:cSldViewPr>
  </p:slideViewPr>
  <p:outlineViewPr>
    <p:cViewPr>
      <p:scale>
        <a:sx n="33" d="100"/>
        <a:sy n="33" d="100"/>
      </p:scale>
      <p:origin x="0" y="-106"/>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CE12D7-508E-8B44-9BED-243A9ADAD908}" type="doc">
      <dgm:prSet loTypeId="urn:microsoft.com/office/officeart/2005/8/layout/StepDownProcess" loCatId="process" qsTypeId="urn:microsoft.com/office/officeart/2005/8/quickstyle/simple1" qsCatId="simple" csTypeId="urn:microsoft.com/office/officeart/2005/8/colors/colorful1" csCatId="colorful"/>
      <dgm:spPr/>
      <dgm:t>
        <a:bodyPr/>
        <a:lstStyle/>
        <a:p>
          <a:endParaRPr lang="en-GB"/>
        </a:p>
      </dgm:t>
    </dgm:pt>
    <dgm:pt modelId="{14323E30-25F7-754F-AD06-A03C911A9F8E}">
      <dgm:prSet custT="1"/>
      <dgm:spPr/>
      <dgm:t>
        <a:bodyPr/>
        <a:lstStyle/>
        <a:p>
          <a:r>
            <a:rPr lang="en-US" sz="900"/>
            <a:t>Requirements</a:t>
          </a:r>
          <a:endParaRPr lang="en-IN" sz="900"/>
        </a:p>
      </dgm:t>
    </dgm:pt>
    <dgm:pt modelId="{4CAF26CD-2BB3-1142-8905-6A3BD91CF56B}" type="parTrans" cxnId="{55CDEA4F-0922-A549-A2E0-AB5B3999900B}">
      <dgm:prSet/>
      <dgm:spPr/>
      <dgm:t>
        <a:bodyPr/>
        <a:lstStyle/>
        <a:p>
          <a:endParaRPr lang="en-GB" sz="900"/>
        </a:p>
      </dgm:t>
    </dgm:pt>
    <dgm:pt modelId="{A8DBCF92-3928-B046-A41D-9640CF415F8B}" type="sibTrans" cxnId="{55CDEA4F-0922-A549-A2E0-AB5B3999900B}">
      <dgm:prSet/>
      <dgm:spPr/>
      <dgm:t>
        <a:bodyPr/>
        <a:lstStyle/>
        <a:p>
          <a:endParaRPr lang="en-GB" sz="900"/>
        </a:p>
      </dgm:t>
    </dgm:pt>
    <dgm:pt modelId="{4408480B-A8D9-FE41-B686-0245FF04C75C}">
      <dgm:prSet custT="1"/>
      <dgm:spPr/>
      <dgm:t>
        <a:bodyPr/>
        <a:lstStyle/>
        <a:p>
          <a:r>
            <a:rPr lang="en-US" sz="900"/>
            <a:t>Design</a:t>
          </a:r>
          <a:endParaRPr lang="en-IN" sz="900"/>
        </a:p>
      </dgm:t>
    </dgm:pt>
    <dgm:pt modelId="{A383C912-64D0-A14E-AFA7-0340FDE05BE3}" type="parTrans" cxnId="{CA55AD9B-99FB-8142-9D8B-C0CF9A912163}">
      <dgm:prSet/>
      <dgm:spPr/>
      <dgm:t>
        <a:bodyPr/>
        <a:lstStyle/>
        <a:p>
          <a:endParaRPr lang="en-GB" sz="900"/>
        </a:p>
      </dgm:t>
    </dgm:pt>
    <dgm:pt modelId="{6E4AFCA3-21C6-4642-82F2-04A39C4DF98C}" type="sibTrans" cxnId="{CA55AD9B-99FB-8142-9D8B-C0CF9A912163}">
      <dgm:prSet/>
      <dgm:spPr/>
      <dgm:t>
        <a:bodyPr/>
        <a:lstStyle/>
        <a:p>
          <a:endParaRPr lang="en-GB" sz="900"/>
        </a:p>
      </dgm:t>
    </dgm:pt>
    <dgm:pt modelId="{9688A6CF-7100-9D4B-9D00-ECEC70BF3CE0}">
      <dgm:prSet custT="1"/>
      <dgm:spPr/>
      <dgm:t>
        <a:bodyPr/>
        <a:lstStyle/>
        <a:p>
          <a:r>
            <a:rPr lang="en-US" sz="900"/>
            <a:t>Development</a:t>
          </a:r>
          <a:endParaRPr lang="en-IN" sz="900"/>
        </a:p>
      </dgm:t>
    </dgm:pt>
    <dgm:pt modelId="{FF671080-986D-5345-901D-E189D3A01077}" type="parTrans" cxnId="{E33392A7-8FF5-914A-8B18-F2D39DEB0EF4}">
      <dgm:prSet/>
      <dgm:spPr/>
      <dgm:t>
        <a:bodyPr/>
        <a:lstStyle/>
        <a:p>
          <a:endParaRPr lang="en-GB" sz="900"/>
        </a:p>
      </dgm:t>
    </dgm:pt>
    <dgm:pt modelId="{7E5E5777-BD6F-0648-AC53-F154A8B37CC1}" type="sibTrans" cxnId="{E33392A7-8FF5-914A-8B18-F2D39DEB0EF4}">
      <dgm:prSet/>
      <dgm:spPr/>
      <dgm:t>
        <a:bodyPr/>
        <a:lstStyle/>
        <a:p>
          <a:endParaRPr lang="en-GB" sz="900"/>
        </a:p>
      </dgm:t>
    </dgm:pt>
    <dgm:pt modelId="{3FBDC766-B835-5445-B430-5F052581E6B3}">
      <dgm:prSet custT="1"/>
      <dgm:spPr/>
      <dgm:t>
        <a:bodyPr/>
        <a:lstStyle/>
        <a:p>
          <a:r>
            <a:rPr lang="en-US" sz="900"/>
            <a:t>Testing</a:t>
          </a:r>
          <a:endParaRPr lang="en-IN" sz="900"/>
        </a:p>
      </dgm:t>
    </dgm:pt>
    <dgm:pt modelId="{F5E74B1D-DD4F-8C4E-B78D-D7EB12376A47}" type="parTrans" cxnId="{3FA446EE-FE91-914B-9095-76B5DC5AE00E}">
      <dgm:prSet/>
      <dgm:spPr/>
      <dgm:t>
        <a:bodyPr/>
        <a:lstStyle/>
        <a:p>
          <a:endParaRPr lang="en-GB" sz="900"/>
        </a:p>
      </dgm:t>
    </dgm:pt>
    <dgm:pt modelId="{34660EFE-DF26-904D-BBD0-0046236DC6AB}" type="sibTrans" cxnId="{3FA446EE-FE91-914B-9095-76B5DC5AE00E}">
      <dgm:prSet/>
      <dgm:spPr/>
      <dgm:t>
        <a:bodyPr/>
        <a:lstStyle/>
        <a:p>
          <a:endParaRPr lang="en-GB" sz="900"/>
        </a:p>
      </dgm:t>
    </dgm:pt>
    <dgm:pt modelId="{4E60B799-61FE-474F-AB6F-70138ABAA9DF}">
      <dgm:prSet custT="1"/>
      <dgm:spPr/>
      <dgm:t>
        <a:bodyPr/>
        <a:lstStyle/>
        <a:p>
          <a:r>
            <a:rPr lang="en-US" sz="900"/>
            <a:t>Deployment</a:t>
          </a:r>
          <a:endParaRPr lang="en-IN" sz="900"/>
        </a:p>
      </dgm:t>
    </dgm:pt>
    <dgm:pt modelId="{422FF352-A076-974F-B572-D29817C365D5}" type="parTrans" cxnId="{0379FD4B-7EF7-BE49-ACC4-08163BE93384}">
      <dgm:prSet/>
      <dgm:spPr/>
      <dgm:t>
        <a:bodyPr/>
        <a:lstStyle/>
        <a:p>
          <a:endParaRPr lang="en-GB" sz="900"/>
        </a:p>
      </dgm:t>
    </dgm:pt>
    <dgm:pt modelId="{069F05AE-358D-854F-8CBC-1D4704D8829B}" type="sibTrans" cxnId="{0379FD4B-7EF7-BE49-ACC4-08163BE93384}">
      <dgm:prSet/>
      <dgm:spPr/>
      <dgm:t>
        <a:bodyPr/>
        <a:lstStyle/>
        <a:p>
          <a:endParaRPr lang="en-GB" sz="900"/>
        </a:p>
      </dgm:t>
    </dgm:pt>
    <dgm:pt modelId="{E6F42EEE-AECB-ED49-A641-FA65EAA90C98}">
      <dgm:prSet custT="1"/>
      <dgm:spPr/>
      <dgm:t>
        <a:bodyPr/>
        <a:lstStyle/>
        <a:p>
          <a:r>
            <a:rPr lang="en-US" sz="900"/>
            <a:t>Maintenance</a:t>
          </a:r>
          <a:endParaRPr lang="en-IN" sz="900"/>
        </a:p>
      </dgm:t>
    </dgm:pt>
    <dgm:pt modelId="{3162505C-EAD5-9F43-AD05-3791664CA3EB}" type="parTrans" cxnId="{7F0674A4-A7C3-9D40-B048-A91612B39D82}">
      <dgm:prSet/>
      <dgm:spPr/>
      <dgm:t>
        <a:bodyPr/>
        <a:lstStyle/>
        <a:p>
          <a:endParaRPr lang="en-GB" sz="900"/>
        </a:p>
      </dgm:t>
    </dgm:pt>
    <dgm:pt modelId="{411984EC-B931-C74A-A3E1-74E669105941}" type="sibTrans" cxnId="{7F0674A4-A7C3-9D40-B048-A91612B39D82}">
      <dgm:prSet/>
      <dgm:spPr/>
      <dgm:t>
        <a:bodyPr/>
        <a:lstStyle/>
        <a:p>
          <a:endParaRPr lang="en-GB" sz="900"/>
        </a:p>
      </dgm:t>
    </dgm:pt>
    <dgm:pt modelId="{6962972A-2DAB-DD43-B6A6-EFA0DD798F00}" type="pres">
      <dgm:prSet presAssocID="{26CE12D7-508E-8B44-9BED-243A9ADAD908}" presName="rootnode" presStyleCnt="0">
        <dgm:presLayoutVars>
          <dgm:chMax/>
          <dgm:chPref/>
          <dgm:dir/>
          <dgm:animLvl val="lvl"/>
        </dgm:presLayoutVars>
      </dgm:prSet>
      <dgm:spPr/>
    </dgm:pt>
    <dgm:pt modelId="{5A9614C7-56ED-9847-8B6A-B314384D0285}" type="pres">
      <dgm:prSet presAssocID="{14323E30-25F7-754F-AD06-A03C911A9F8E}" presName="composite" presStyleCnt="0"/>
      <dgm:spPr/>
    </dgm:pt>
    <dgm:pt modelId="{13C9891A-31C3-4B4F-91C1-CF63FEBC064B}" type="pres">
      <dgm:prSet presAssocID="{14323E30-25F7-754F-AD06-A03C911A9F8E}" presName="bentUpArrow1" presStyleLbl="alignImgPlace1" presStyleIdx="0" presStyleCnt="5"/>
      <dgm:spPr/>
    </dgm:pt>
    <dgm:pt modelId="{4A314E49-C066-8F41-84A7-34266C39799D}" type="pres">
      <dgm:prSet presAssocID="{14323E30-25F7-754F-AD06-A03C911A9F8E}" presName="ParentText" presStyleLbl="node1" presStyleIdx="0" presStyleCnt="6">
        <dgm:presLayoutVars>
          <dgm:chMax val="1"/>
          <dgm:chPref val="1"/>
          <dgm:bulletEnabled val="1"/>
        </dgm:presLayoutVars>
      </dgm:prSet>
      <dgm:spPr/>
    </dgm:pt>
    <dgm:pt modelId="{BCA1E841-C694-7847-B8A4-7841C0076F07}" type="pres">
      <dgm:prSet presAssocID="{14323E30-25F7-754F-AD06-A03C911A9F8E}" presName="ChildText" presStyleLbl="revTx" presStyleIdx="0" presStyleCnt="5">
        <dgm:presLayoutVars>
          <dgm:chMax val="0"/>
          <dgm:chPref val="0"/>
          <dgm:bulletEnabled val="1"/>
        </dgm:presLayoutVars>
      </dgm:prSet>
      <dgm:spPr/>
    </dgm:pt>
    <dgm:pt modelId="{AC9379BE-F30E-3E4E-AA5A-F8E048A08CE7}" type="pres">
      <dgm:prSet presAssocID="{A8DBCF92-3928-B046-A41D-9640CF415F8B}" presName="sibTrans" presStyleCnt="0"/>
      <dgm:spPr/>
    </dgm:pt>
    <dgm:pt modelId="{23C63729-5E2A-AC4D-A2F7-80291A6FEACB}" type="pres">
      <dgm:prSet presAssocID="{4408480B-A8D9-FE41-B686-0245FF04C75C}" presName="composite" presStyleCnt="0"/>
      <dgm:spPr/>
    </dgm:pt>
    <dgm:pt modelId="{E407C013-58FD-F445-AB57-8C0D2E6BED6B}" type="pres">
      <dgm:prSet presAssocID="{4408480B-A8D9-FE41-B686-0245FF04C75C}" presName="bentUpArrow1" presStyleLbl="alignImgPlace1" presStyleIdx="1" presStyleCnt="5"/>
      <dgm:spPr/>
    </dgm:pt>
    <dgm:pt modelId="{C35FE315-7C84-544F-A0B5-2341803DCCDF}" type="pres">
      <dgm:prSet presAssocID="{4408480B-A8D9-FE41-B686-0245FF04C75C}" presName="ParentText" presStyleLbl="node1" presStyleIdx="1" presStyleCnt="6">
        <dgm:presLayoutVars>
          <dgm:chMax val="1"/>
          <dgm:chPref val="1"/>
          <dgm:bulletEnabled val="1"/>
        </dgm:presLayoutVars>
      </dgm:prSet>
      <dgm:spPr/>
    </dgm:pt>
    <dgm:pt modelId="{CCC59F04-151C-DD4B-B1BB-A9DF0615497D}" type="pres">
      <dgm:prSet presAssocID="{4408480B-A8D9-FE41-B686-0245FF04C75C}" presName="ChildText" presStyleLbl="revTx" presStyleIdx="1" presStyleCnt="5">
        <dgm:presLayoutVars>
          <dgm:chMax val="0"/>
          <dgm:chPref val="0"/>
          <dgm:bulletEnabled val="1"/>
        </dgm:presLayoutVars>
      </dgm:prSet>
      <dgm:spPr/>
    </dgm:pt>
    <dgm:pt modelId="{CD302512-37D7-2244-8372-006912842D9A}" type="pres">
      <dgm:prSet presAssocID="{6E4AFCA3-21C6-4642-82F2-04A39C4DF98C}" presName="sibTrans" presStyleCnt="0"/>
      <dgm:spPr/>
    </dgm:pt>
    <dgm:pt modelId="{6929E7D0-102D-2844-A849-65ED0700511C}" type="pres">
      <dgm:prSet presAssocID="{9688A6CF-7100-9D4B-9D00-ECEC70BF3CE0}" presName="composite" presStyleCnt="0"/>
      <dgm:spPr/>
    </dgm:pt>
    <dgm:pt modelId="{4A92490F-A499-7E4C-90B9-6C67BE909E2E}" type="pres">
      <dgm:prSet presAssocID="{9688A6CF-7100-9D4B-9D00-ECEC70BF3CE0}" presName="bentUpArrow1" presStyleLbl="alignImgPlace1" presStyleIdx="2" presStyleCnt="5"/>
      <dgm:spPr/>
    </dgm:pt>
    <dgm:pt modelId="{95B4F99F-CB2E-2C43-90B1-E25F4602E624}" type="pres">
      <dgm:prSet presAssocID="{9688A6CF-7100-9D4B-9D00-ECEC70BF3CE0}" presName="ParentText" presStyleLbl="node1" presStyleIdx="2" presStyleCnt="6">
        <dgm:presLayoutVars>
          <dgm:chMax val="1"/>
          <dgm:chPref val="1"/>
          <dgm:bulletEnabled val="1"/>
        </dgm:presLayoutVars>
      </dgm:prSet>
      <dgm:spPr/>
    </dgm:pt>
    <dgm:pt modelId="{E1E610EF-E0D8-E140-9C7B-2E90B987829B}" type="pres">
      <dgm:prSet presAssocID="{9688A6CF-7100-9D4B-9D00-ECEC70BF3CE0}" presName="ChildText" presStyleLbl="revTx" presStyleIdx="2" presStyleCnt="5">
        <dgm:presLayoutVars>
          <dgm:chMax val="0"/>
          <dgm:chPref val="0"/>
          <dgm:bulletEnabled val="1"/>
        </dgm:presLayoutVars>
      </dgm:prSet>
      <dgm:spPr/>
    </dgm:pt>
    <dgm:pt modelId="{7680CFBF-E8DE-1E4D-AFFA-957C3CDAB069}" type="pres">
      <dgm:prSet presAssocID="{7E5E5777-BD6F-0648-AC53-F154A8B37CC1}" presName="sibTrans" presStyleCnt="0"/>
      <dgm:spPr/>
    </dgm:pt>
    <dgm:pt modelId="{50283D06-5712-4642-B445-4F2A75389EE7}" type="pres">
      <dgm:prSet presAssocID="{3FBDC766-B835-5445-B430-5F052581E6B3}" presName="composite" presStyleCnt="0"/>
      <dgm:spPr/>
    </dgm:pt>
    <dgm:pt modelId="{B1FBF389-6B41-DC4F-B433-92FD205864CA}" type="pres">
      <dgm:prSet presAssocID="{3FBDC766-B835-5445-B430-5F052581E6B3}" presName="bentUpArrow1" presStyleLbl="alignImgPlace1" presStyleIdx="3" presStyleCnt="5"/>
      <dgm:spPr/>
    </dgm:pt>
    <dgm:pt modelId="{BCC178DE-5A64-3040-A0EA-3C30BB09F4BA}" type="pres">
      <dgm:prSet presAssocID="{3FBDC766-B835-5445-B430-5F052581E6B3}" presName="ParentText" presStyleLbl="node1" presStyleIdx="3" presStyleCnt="6">
        <dgm:presLayoutVars>
          <dgm:chMax val="1"/>
          <dgm:chPref val="1"/>
          <dgm:bulletEnabled val="1"/>
        </dgm:presLayoutVars>
      </dgm:prSet>
      <dgm:spPr/>
    </dgm:pt>
    <dgm:pt modelId="{C1282B9E-2B07-1849-BF48-7B0D9CD56BD3}" type="pres">
      <dgm:prSet presAssocID="{3FBDC766-B835-5445-B430-5F052581E6B3}" presName="ChildText" presStyleLbl="revTx" presStyleIdx="3" presStyleCnt="5">
        <dgm:presLayoutVars>
          <dgm:chMax val="0"/>
          <dgm:chPref val="0"/>
          <dgm:bulletEnabled val="1"/>
        </dgm:presLayoutVars>
      </dgm:prSet>
      <dgm:spPr/>
    </dgm:pt>
    <dgm:pt modelId="{D50A27ED-D53D-784F-8E61-F7B140C3CBF7}" type="pres">
      <dgm:prSet presAssocID="{34660EFE-DF26-904D-BBD0-0046236DC6AB}" presName="sibTrans" presStyleCnt="0"/>
      <dgm:spPr/>
    </dgm:pt>
    <dgm:pt modelId="{0C8E4BBA-212B-824C-8860-8FD3FF2A7347}" type="pres">
      <dgm:prSet presAssocID="{4E60B799-61FE-474F-AB6F-70138ABAA9DF}" presName="composite" presStyleCnt="0"/>
      <dgm:spPr/>
    </dgm:pt>
    <dgm:pt modelId="{14B65BDE-4A3C-6E49-AC26-106AEC6F9DEC}" type="pres">
      <dgm:prSet presAssocID="{4E60B799-61FE-474F-AB6F-70138ABAA9DF}" presName="bentUpArrow1" presStyleLbl="alignImgPlace1" presStyleIdx="4" presStyleCnt="5"/>
      <dgm:spPr/>
    </dgm:pt>
    <dgm:pt modelId="{4F9E6AC2-EC42-C34D-A9D9-524B15823387}" type="pres">
      <dgm:prSet presAssocID="{4E60B799-61FE-474F-AB6F-70138ABAA9DF}" presName="ParentText" presStyleLbl="node1" presStyleIdx="4" presStyleCnt="6">
        <dgm:presLayoutVars>
          <dgm:chMax val="1"/>
          <dgm:chPref val="1"/>
          <dgm:bulletEnabled val="1"/>
        </dgm:presLayoutVars>
      </dgm:prSet>
      <dgm:spPr/>
    </dgm:pt>
    <dgm:pt modelId="{821E7B74-B73B-3D44-B627-F0D9CC7F9260}" type="pres">
      <dgm:prSet presAssocID="{4E60B799-61FE-474F-AB6F-70138ABAA9DF}" presName="ChildText" presStyleLbl="revTx" presStyleIdx="4" presStyleCnt="5">
        <dgm:presLayoutVars>
          <dgm:chMax val="0"/>
          <dgm:chPref val="0"/>
          <dgm:bulletEnabled val="1"/>
        </dgm:presLayoutVars>
      </dgm:prSet>
      <dgm:spPr/>
    </dgm:pt>
    <dgm:pt modelId="{12505EC2-3923-7243-B041-1E851695EF02}" type="pres">
      <dgm:prSet presAssocID="{069F05AE-358D-854F-8CBC-1D4704D8829B}" presName="sibTrans" presStyleCnt="0"/>
      <dgm:spPr/>
    </dgm:pt>
    <dgm:pt modelId="{3F3B2BC8-DD49-214A-9D56-B1930C3C8D7A}" type="pres">
      <dgm:prSet presAssocID="{E6F42EEE-AECB-ED49-A641-FA65EAA90C98}" presName="composite" presStyleCnt="0"/>
      <dgm:spPr/>
    </dgm:pt>
    <dgm:pt modelId="{9D573B9E-3CC2-074D-801A-2B71FC804046}" type="pres">
      <dgm:prSet presAssocID="{E6F42EEE-AECB-ED49-A641-FA65EAA90C98}" presName="ParentText" presStyleLbl="node1" presStyleIdx="5" presStyleCnt="6">
        <dgm:presLayoutVars>
          <dgm:chMax val="1"/>
          <dgm:chPref val="1"/>
          <dgm:bulletEnabled val="1"/>
        </dgm:presLayoutVars>
      </dgm:prSet>
      <dgm:spPr/>
    </dgm:pt>
  </dgm:ptLst>
  <dgm:cxnLst>
    <dgm:cxn modelId="{57BB641A-B5CD-994F-B826-7D116BD43D90}" type="presOf" srcId="{26CE12D7-508E-8B44-9BED-243A9ADAD908}" destId="{6962972A-2DAB-DD43-B6A6-EFA0DD798F00}" srcOrd="0" destOrd="0" presId="urn:microsoft.com/office/officeart/2005/8/layout/StepDownProcess"/>
    <dgm:cxn modelId="{0379FD4B-7EF7-BE49-ACC4-08163BE93384}" srcId="{26CE12D7-508E-8B44-9BED-243A9ADAD908}" destId="{4E60B799-61FE-474F-AB6F-70138ABAA9DF}" srcOrd="4" destOrd="0" parTransId="{422FF352-A076-974F-B572-D29817C365D5}" sibTransId="{069F05AE-358D-854F-8CBC-1D4704D8829B}"/>
    <dgm:cxn modelId="{55CDEA4F-0922-A549-A2E0-AB5B3999900B}" srcId="{26CE12D7-508E-8B44-9BED-243A9ADAD908}" destId="{14323E30-25F7-754F-AD06-A03C911A9F8E}" srcOrd="0" destOrd="0" parTransId="{4CAF26CD-2BB3-1142-8905-6A3BD91CF56B}" sibTransId="{A8DBCF92-3928-B046-A41D-9640CF415F8B}"/>
    <dgm:cxn modelId="{973F2068-5DA9-414F-B9B8-C9B34CD47F70}" type="presOf" srcId="{4E60B799-61FE-474F-AB6F-70138ABAA9DF}" destId="{4F9E6AC2-EC42-C34D-A9D9-524B15823387}" srcOrd="0" destOrd="0" presId="urn:microsoft.com/office/officeart/2005/8/layout/StepDownProcess"/>
    <dgm:cxn modelId="{4594526E-FE80-1846-85AC-F0F4FB7DA7D5}" type="presOf" srcId="{4408480B-A8D9-FE41-B686-0245FF04C75C}" destId="{C35FE315-7C84-544F-A0B5-2341803DCCDF}" srcOrd="0" destOrd="0" presId="urn:microsoft.com/office/officeart/2005/8/layout/StepDownProcess"/>
    <dgm:cxn modelId="{BF7D6C78-CE11-D946-B5FC-E0F7DDC47E7A}" type="presOf" srcId="{3FBDC766-B835-5445-B430-5F052581E6B3}" destId="{BCC178DE-5A64-3040-A0EA-3C30BB09F4BA}" srcOrd="0" destOrd="0" presId="urn:microsoft.com/office/officeart/2005/8/layout/StepDownProcess"/>
    <dgm:cxn modelId="{55124196-3324-BB43-A3E0-8E17D1D6B9CF}" type="presOf" srcId="{E6F42EEE-AECB-ED49-A641-FA65EAA90C98}" destId="{9D573B9E-3CC2-074D-801A-2B71FC804046}" srcOrd="0" destOrd="0" presId="urn:microsoft.com/office/officeart/2005/8/layout/StepDownProcess"/>
    <dgm:cxn modelId="{CA55AD9B-99FB-8142-9D8B-C0CF9A912163}" srcId="{26CE12D7-508E-8B44-9BED-243A9ADAD908}" destId="{4408480B-A8D9-FE41-B686-0245FF04C75C}" srcOrd="1" destOrd="0" parTransId="{A383C912-64D0-A14E-AFA7-0340FDE05BE3}" sibTransId="{6E4AFCA3-21C6-4642-82F2-04A39C4DF98C}"/>
    <dgm:cxn modelId="{792CF99B-3D09-D94D-A34B-BD305C542C00}" type="presOf" srcId="{14323E30-25F7-754F-AD06-A03C911A9F8E}" destId="{4A314E49-C066-8F41-84A7-34266C39799D}" srcOrd="0" destOrd="0" presId="urn:microsoft.com/office/officeart/2005/8/layout/StepDownProcess"/>
    <dgm:cxn modelId="{7F0674A4-A7C3-9D40-B048-A91612B39D82}" srcId="{26CE12D7-508E-8B44-9BED-243A9ADAD908}" destId="{E6F42EEE-AECB-ED49-A641-FA65EAA90C98}" srcOrd="5" destOrd="0" parTransId="{3162505C-EAD5-9F43-AD05-3791664CA3EB}" sibTransId="{411984EC-B931-C74A-A3E1-74E669105941}"/>
    <dgm:cxn modelId="{E33392A7-8FF5-914A-8B18-F2D39DEB0EF4}" srcId="{26CE12D7-508E-8B44-9BED-243A9ADAD908}" destId="{9688A6CF-7100-9D4B-9D00-ECEC70BF3CE0}" srcOrd="2" destOrd="0" parTransId="{FF671080-986D-5345-901D-E189D3A01077}" sibTransId="{7E5E5777-BD6F-0648-AC53-F154A8B37CC1}"/>
    <dgm:cxn modelId="{FFF254AE-2F0D-4C4C-910F-227E778051AA}" type="presOf" srcId="{9688A6CF-7100-9D4B-9D00-ECEC70BF3CE0}" destId="{95B4F99F-CB2E-2C43-90B1-E25F4602E624}" srcOrd="0" destOrd="0" presId="urn:microsoft.com/office/officeart/2005/8/layout/StepDownProcess"/>
    <dgm:cxn modelId="{3FA446EE-FE91-914B-9095-76B5DC5AE00E}" srcId="{26CE12D7-508E-8B44-9BED-243A9ADAD908}" destId="{3FBDC766-B835-5445-B430-5F052581E6B3}" srcOrd="3" destOrd="0" parTransId="{F5E74B1D-DD4F-8C4E-B78D-D7EB12376A47}" sibTransId="{34660EFE-DF26-904D-BBD0-0046236DC6AB}"/>
    <dgm:cxn modelId="{9C9467B5-9430-3142-AFED-0CD77676D835}" type="presParOf" srcId="{6962972A-2DAB-DD43-B6A6-EFA0DD798F00}" destId="{5A9614C7-56ED-9847-8B6A-B314384D0285}" srcOrd="0" destOrd="0" presId="urn:microsoft.com/office/officeart/2005/8/layout/StepDownProcess"/>
    <dgm:cxn modelId="{F6BF2141-9163-9841-8C45-61B6031FE281}" type="presParOf" srcId="{5A9614C7-56ED-9847-8B6A-B314384D0285}" destId="{13C9891A-31C3-4B4F-91C1-CF63FEBC064B}" srcOrd="0" destOrd="0" presId="urn:microsoft.com/office/officeart/2005/8/layout/StepDownProcess"/>
    <dgm:cxn modelId="{254C489D-3AF7-0548-B9A7-852EF87072F2}" type="presParOf" srcId="{5A9614C7-56ED-9847-8B6A-B314384D0285}" destId="{4A314E49-C066-8F41-84A7-34266C39799D}" srcOrd="1" destOrd="0" presId="urn:microsoft.com/office/officeart/2005/8/layout/StepDownProcess"/>
    <dgm:cxn modelId="{4B6C21D5-82B1-5243-A36A-3A51B4D0AE83}" type="presParOf" srcId="{5A9614C7-56ED-9847-8B6A-B314384D0285}" destId="{BCA1E841-C694-7847-B8A4-7841C0076F07}" srcOrd="2" destOrd="0" presId="urn:microsoft.com/office/officeart/2005/8/layout/StepDownProcess"/>
    <dgm:cxn modelId="{BE9560CA-5DC1-E443-80EF-A542095594C7}" type="presParOf" srcId="{6962972A-2DAB-DD43-B6A6-EFA0DD798F00}" destId="{AC9379BE-F30E-3E4E-AA5A-F8E048A08CE7}" srcOrd="1" destOrd="0" presId="urn:microsoft.com/office/officeart/2005/8/layout/StepDownProcess"/>
    <dgm:cxn modelId="{A8338686-554D-CF41-9A84-F08C7A534622}" type="presParOf" srcId="{6962972A-2DAB-DD43-B6A6-EFA0DD798F00}" destId="{23C63729-5E2A-AC4D-A2F7-80291A6FEACB}" srcOrd="2" destOrd="0" presId="urn:microsoft.com/office/officeart/2005/8/layout/StepDownProcess"/>
    <dgm:cxn modelId="{6778A756-7918-1E46-9218-4EAB80D45A94}" type="presParOf" srcId="{23C63729-5E2A-AC4D-A2F7-80291A6FEACB}" destId="{E407C013-58FD-F445-AB57-8C0D2E6BED6B}" srcOrd="0" destOrd="0" presId="urn:microsoft.com/office/officeart/2005/8/layout/StepDownProcess"/>
    <dgm:cxn modelId="{D1C554AF-15BA-4144-93CF-1E1266399795}" type="presParOf" srcId="{23C63729-5E2A-AC4D-A2F7-80291A6FEACB}" destId="{C35FE315-7C84-544F-A0B5-2341803DCCDF}" srcOrd="1" destOrd="0" presId="urn:microsoft.com/office/officeart/2005/8/layout/StepDownProcess"/>
    <dgm:cxn modelId="{32F8716B-B2B3-8643-8083-15C018E95FBC}" type="presParOf" srcId="{23C63729-5E2A-AC4D-A2F7-80291A6FEACB}" destId="{CCC59F04-151C-DD4B-B1BB-A9DF0615497D}" srcOrd="2" destOrd="0" presId="urn:microsoft.com/office/officeart/2005/8/layout/StepDownProcess"/>
    <dgm:cxn modelId="{DD928BD7-BC5E-4840-BD50-EC1BBE9D237B}" type="presParOf" srcId="{6962972A-2DAB-DD43-B6A6-EFA0DD798F00}" destId="{CD302512-37D7-2244-8372-006912842D9A}" srcOrd="3" destOrd="0" presId="urn:microsoft.com/office/officeart/2005/8/layout/StepDownProcess"/>
    <dgm:cxn modelId="{47993EA7-9943-6845-9FAB-B08619B64697}" type="presParOf" srcId="{6962972A-2DAB-DD43-B6A6-EFA0DD798F00}" destId="{6929E7D0-102D-2844-A849-65ED0700511C}" srcOrd="4" destOrd="0" presId="urn:microsoft.com/office/officeart/2005/8/layout/StepDownProcess"/>
    <dgm:cxn modelId="{F100AA90-CED7-3B4C-87FD-C455C858D180}" type="presParOf" srcId="{6929E7D0-102D-2844-A849-65ED0700511C}" destId="{4A92490F-A499-7E4C-90B9-6C67BE909E2E}" srcOrd="0" destOrd="0" presId="urn:microsoft.com/office/officeart/2005/8/layout/StepDownProcess"/>
    <dgm:cxn modelId="{7332AB90-C9CF-FE46-ADE7-1ED82C3E4C69}" type="presParOf" srcId="{6929E7D0-102D-2844-A849-65ED0700511C}" destId="{95B4F99F-CB2E-2C43-90B1-E25F4602E624}" srcOrd="1" destOrd="0" presId="urn:microsoft.com/office/officeart/2005/8/layout/StepDownProcess"/>
    <dgm:cxn modelId="{952BD5CA-BF62-3B47-B5C8-F630FA1272D4}" type="presParOf" srcId="{6929E7D0-102D-2844-A849-65ED0700511C}" destId="{E1E610EF-E0D8-E140-9C7B-2E90B987829B}" srcOrd="2" destOrd="0" presId="urn:microsoft.com/office/officeart/2005/8/layout/StepDownProcess"/>
    <dgm:cxn modelId="{33E61C29-3001-DA4E-A934-D9920754110C}" type="presParOf" srcId="{6962972A-2DAB-DD43-B6A6-EFA0DD798F00}" destId="{7680CFBF-E8DE-1E4D-AFFA-957C3CDAB069}" srcOrd="5" destOrd="0" presId="urn:microsoft.com/office/officeart/2005/8/layout/StepDownProcess"/>
    <dgm:cxn modelId="{B18231D8-A3A8-5348-97B4-8760DF5B10F2}" type="presParOf" srcId="{6962972A-2DAB-DD43-B6A6-EFA0DD798F00}" destId="{50283D06-5712-4642-B445-4F2A75389EE7}" srcOrd="6" destOrd="0" presId="urn:microsoft.com/office/officeart/2005/8/layout/StepDownProcess"/>
    <dgm:cxn modelId="{449EAADA-719B-0E4D-AA7B-30A95C3CB0FF}" type="presParOf" srcId="{50283D06-5712-4642-B445-4F2A75389EE7}" destId="{B1FBF389-6B41-DC4F-B433-92FD205864CA}" srcOrd="0" destOrd="0" presId="urn:microsoft.com/office/officeart/2005/8/layout/StepDownProcess"/>
    <dgm:cxn modelId="{7C70F4AB-816D-F34E-AEB3-644C183E752B}" type="presParOf" srcId="{50283D06-5712-4642-B445-4F2A75389EE7}" destId="{BCC178DE-5A64-3040-A0EA-3C30BB09F4BA}" srcOrd="1" destOrd="0" presId="urn:microsoft.com/office/officeart/2005/8/layout/StepDownProcess"/>
    <dgm:cxn modelId="{76B4CF0B-4D2B-304A-9D38-8FE7C69B813C}" type="presParOf" srcId="{50283D06-5712-4642-B445-4F2A75389EE7}" destId="{C1282B9E-2B07-1849-BF48-7B0D9CD56BD3}" srcOrd="2" destOrd="0" presId="urn:microsoft.com/office/officeart/2005/8/layout/StepDownProcess"/>
    <dgm:cxn modelId="{41E486BE-1752-834D-98C7-88C70CAF5697}" type="presParOf" srcId="{6962972A-2DAB-DD43-B6A6-EFA0DD798F00}" destId="{D50A27ED-D53D-784F-8E61-F7B140C3CBF7}" srcOrd="7" destOrd="0" presId="urn:microsoft.com/office/officeart/2005/8/layout/StepDownProcess"/>
    <dgm:cxn modelId="{EFCCA574-DA6A-A14F-8C5A-F6700B7B8059}" type="presParOf" srcId="{6962972A-2DAB-DD43-B6A6-EFA0DD798F00}" destId="{0C8E4BBA-212B-824C-8860-8FD3FF2A7347}" srcOrd="8" destOrd="0" presId="urn:microsoft.com/office/officeart/2005/8/layout/StepDownProcess"/>
    <dgm:cxn modelId="{0D50B255-D8CB-BE4C-9C50-2B594FED05F6}" type="presParOf" srcId="{0C8E4BBA-212B-824C-8860-8FD3FF2A7347}" destId="{14B65BDE-4A3C-6E49-AC26-106AEC6F9DEC}" srcOrd="0" destOrd="0" presId="urn:microsoft.com/office/officeart/2005/8/layout/StepDownProcess"/>
    <dgm:cxn modelId="{F222EAFA-EBE7-6249-B2DB-19D81DAC9F34}" type="presParOf" srcId="{0C8E4BBA-212B-824C-8860-8FD3FF2A7347}" destId="{4F9E6AC2-EC42-C34D-A9D9-524B15823387}" srcOrd="1" destOrd="0" presId="urn:microsoft.com/office/officeart/2005/8/layout/StepDownProcess"/>
    <dgm:cxn modelId="{0E6E40C2-C64E-1C4A-B3A6-3E7F6189A0D5}" type="presParOf" srcId="{0C8E4BBA-212B-824C-8860-8FD3FF2A7347}" destId="{821E7B74-B73B-3D44-B627-F0D9CC7F9260}" srcOrd="2" destOrd="0" presId="urn:microsoft.com/office/officeart/2005/8/layout/StepDownProcess"/>
    <dgm:cxn modelId="{337C29A4-9AAC-9D41-87E5-858AC0136A24}" type="presParOf" srcId="{6962972A-2DAB-DD43-B6A6-EFA0DD798F00}" destId="{12505EC2-3923-7243-B041-1E851695EF02}" srcOrd="9" destOrd="0" presId="urn:microsoft.com/office/officeart/2005/8/layout/StepDownProcess"/>
    <dgm:cxn modelId="{DBF2504E-BBE7-9048-B84B-BCF1D8411A5D}" type="presParOf" srcId="{6962972A-2DAB-DD43-B6A6-EFA0DD798F00}" destId="{3F3B2BC8-DD49-214A-9D56-B1930C3C8D7A}" srcOrd="10" destOrd="0" presId="urn:microsoft.com/office/officeart/2005/8/layout/StepDownProcess"/>
    <dgm:cxn modelId="{6F354918-ED29-8949-976B-7EB7D17636B9}" type="presParOf" srcId="{3F3B2BC8-DD49-214A-9D56-B1930C3C8D7A}" destId="{9D573B9E-3CC2-074D-801A-2B71FC804046}" srcOrd="0"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0D6634-CF56-3043-B91A-D9A33B35B688}" type="doc">
      <dgm:prSet loTypeId="urn:microsoft.com/office/officeart/2005/8/layout/lProcess2" loCatId="process" qsTypeId="urn:microsoft.com/office/officeart/2005/8/quickstyle/simple1" qsCatId="simple" csTypeId="urn:microsoft.com/office/officeart/2005/8/colors/accent1_2" csCatId="accent1"/>
      <dgm:spPr/>
      <dgm:t>
        <a:bodyPr/>
        <a:lstStyle/>
        <a:p>
          <a:endParaRPr lang="en-GB"/>
        </a:p>
      </dgm:t>
    </dgm:pt>
    <dgm:pt modelId="{082D2B70-F344-BA42-8B95-FB35796ACF67}">
      <dgm:prSet custT="1"/>
      <dgm:spPr/>
      <dgm:t>
        <a:bodyPr/>
        <a:lstStyle/>
        <a:p>
          <a:r>
            <a:rPr lang="en-US" sz="2400" dirty="0"/>
            <a:t>Advantages</a:t>
          </a:r>
          <a:endParaRPr lang="en-IN" sz="2400" dirty="0"/>
        </a:p>
      </dgm:t>
    </dgm:pt>
    <dgm:pt modelId="{5FA05864-3204-E548-BB2A-6A24590CA7E8}" type="parTrans" cxnId="{55BC9842-4B21-AB48-8D22-46B72A3B02DA}">
      <dgm:prSet/>
      <dgm:spPr/>
      <dgm:t>
        <a:bodyPr/>
        <a:lstStyle/>
        <a:p>
          <a:endParaRPr lang="en-GB" sz="1200"/>
        </a:p>
      </dgm:t>
    </dgm:pt>
    <dgm:pt modelId="{F4289403-F7DC-534C-B718-648589C2A8F6}" type="sibTrans" cxnId="{55BC9842-4B21-AB48-8D22-46B72A3B02DA}">
      <dgm:prSet/>
      <dgm:spPr/>
      <dgm:t>
        <a:bodyPr/>
        <a:lstStyle/>
        <a:p>
          <a:endParaRPr lang="en-GB" sz="1200"/>
        </a:p>
      </dgm:t>
    </dgm:pt>
    <dgm:pt modelId="{E86E10B5-16DC-6343-A296-FE6F0C6F0BF0}">
      <dgm:prSet custT="1"/>
      <dgm:spPr/>
      <dgm:t>
        <a:bodyPr/>
        <a:lstStyle/>
        <a:p>
          <a:r>
            <a:rPr lang="en-US" sz="1200"/>
            <a:t>Short-term deliverables encourage productivity and efficiency</a:t>
          </a:r>
          <a:endParaRPr lang="en-IN" sz="1200"/>
        </a:p>
      </dgm:t>
    </dgm:pt>
    <dgm:pt modelId="{5CB3EFB6-0E33-A148-B421-56032034BC92}" type="parTrans" cxnId="{100036C8-953A-2449-B1AF-8D2793B52EC2}">
      <dgm:prSet/>
      <dgm:spPr/>
      <dgm:t>
        <a:bodyPr/>
        <a:lstStyle/>
        <a:p>
          <a:endParaRPr lang="en-GB" sz="1200"/>
        </a:p>
      </dgm:t>
    </dgm:pt>
    <dgm:pt modelId="{DD081D50-5C3D-EB40-8320-A6D1FDC5FF66}" type="sibTrans" cxnId="{100036C8-953A-2449-B1AF-8D2793B52EC2}">
      <dgm:prSet/>
      <dgm:spPr/>
      <dgm:t>
        <a:bodyPr/>
        <a:lstStyle/>
        <a:p>
          <a:endParaRPr lang="en-GB" sz="1200"/>
        </a:p>
      </dgm:t>
    </dgm:pt>
    <dgm:pt modelId="{49A88646-8DEB-F04A-90C3-5F63231C8C58}">
      <dgm:prSet custT="1"/>
      <dgm:spPr/>
      <dgm:t>
        <a:bodyPr/>
        <a:lstStyle/>
        <a:p>
          <a:r>
            <a:rPr lang="en-US" sz="1200"/>
            <a:t>Flexible and adaptive to change</a:t>
          </a:r>
          <a:endParaRPr lang="en-IN" sz="1200"/>
        </a:p>
      </dgm:t>
    </dgm:pt>
    <dgm:pt modelId="{97A2669F-1489-4740-A616-6AC6B3853033}" type="parTrans" cxnId="{7F62CB3F-64AA-1244-8A3E-986497218CCD}">
      <dgm:prSet/>
      <dgm:spPr/>
      <dgm:t>
        <a:bodyPr/>
        <a:lstStyle/>
        <a:p>
          <a:endParaRPr lang="en-GB" sz="1200"/>
        </a:p>
      </dgm:t>
    </dgm:pt>
    <dgm:pt modelId="{91A2E4EF-6EF9-2341-A9B4-137A62058D56}" type="sibTrans" cxnId="{7F62CB3F-64AA-1244-8A3E-986497218CCD}">
      <dgm:prSet/>
      <dgm:spPr/>
      <dgm:t>
        <a:bodyPr/>
        <a:lstStyle/>
        <a:p>
          <a:endParaRPr lang="en-GB" sz="1200"/>
        </a:p>
      </dgm:t>
    </dgm:pt>
    <dgm:pt modelId="{0CBB2524-2F10-B448-8364-16D32C231D43}">
      <dgm:prSet custT="1"/>
      <dgm:spPr/>
      <dgm:t>
        <a:bodyPr/>
        <a:lstStyle/>
        <a:p>
          <a:r>
            <a:rPr lang="en-US" sz="1200"/>
            <a:t>Continuous collaboration with clients and stakeholders</a:t>
          </a:r>
          <a:endParaRPr lang="en-IN" sz="1200"/>
        </a:p>
      </dgm:t>
    </dgm:pt>
    <dgm:pt modelId="{2D37A64C-2DEC-AF46-8107-FABCE716D376}" type="parTrans" cxnId="{430A8EA2-8026-6D42-8867-635D89B83A28}">
      <dgm:prSet/>
      <dgm:spPr/>
      <dgm:t>
        <a:bodyPr/>
        <a:lstStyle/>
        <a:p>
          <a:endParaRPr lang="en-GB" sz="1200"/>
        </a:p>
      </dgm:t>
    </dgm:pt>
    <dgm:pt modelId="{1E5077AC-1C69-3549-AEA8-D6B6F61821F8}" type="sibTrans" cxnId="{430A8EA2-8026-6D42-8867-635D89B83A28}">
      <dgm:prSet/>
      <dgm:spPr/>
      <dgm:t>
        <a:bodyPr/>
        <a:lstStyle/>
        <a:p>
          <a:endParaRPr lang="en-GB" sz="1200"/>
        </a:p>
      </dgm:t>
    </dgm:pt>
    <dgm:pt modelId="{EE01C731-D4D8-A647-AFF6-91377F1589C1}">
      <dgm:prSet custT="1"/>
      <dgm:spPr/>
      <dgm:t>
        <a:bodyPr/>
        <a:lstStyle/>
        <a:p>
          <a:r>
            <a:rPr lang="en-US" sz="1200"/>
            <a:t>Transparency in timelines</a:t>
          </a:r>
          <a:endParaRPr lang="en-IN" sz="1200"/>
        </a:p>
      </dgm:t>
    </dgm:pt>
    <dgm:pt modelId="{E6B0440E-841A-154F-8F5D-C97270CCBB3B}" type="parTrans" cxnId="{18A35D8B-4BFD-F346-8F74-D2FCF340B1BA}">
      <dgm:prSet/>
      <dgm:spPr/>
      <dgm:t>
        <a:bodyPr/>
        <a:lstStyle/>
        <a:p>
          <a:endParaRPr lang="en-GB" sz="1200"/>
        </a:p>
      </dgm:t>
    </dgm:pt>
    <dgm:pt modelId="{BCFD257D-098E-A24C-B0D9-1A3338E7AA83}" type="sibTrans" cxnId="{18A35D8B-4BFD-F346-8F74-D2FCF340B1BA}">
      <dgm:prSet/>
      <dgm:spPr/>
      <dgm:t>
        <a:bodyPr/>
        <a:lstStyle/>
        <a:p>
          <a:endParaRPr lang="en-GB" sz="1200"/>
        </a:p>
      </dgm:t>
    </dgm:pt>
    <dgm:pt modelId="{4F2A3B75-EB80-4644-BE95-64BB1D1B0D38}">
      <dgm:prSet custT="1"/>
      <dgm:spPr/>
      <dgm:t>
        <a:bodyPr/>
        <a:lstStyle/>
        <a:p>
          <a:r>
            <a:rPr lang="en-US" sz="1200"/>
            <a:t>Improved time to Market</a:t>
          </a:r>
          <a:endParaRPr lang="en-IN" sz="1200"/>
        </a:p>
      </dgm:t>
    </dgm:pt>
    <dgm:pt modelId="{52C23F52-191F-CA48-8E17-2D0E7C76AEDE}" type="parTrans" cxnId="{FDC9A7A6-46D5-F947-99D7-407F161C57E9}">
      <dgm:prSet/>
      <dgm:spPr/>
      <dgm:t>
        <a:bodyPr/>
        <a:lstStyle/>
        <a:p>
          <a:endParaRPr lang="en-GB" sz="1200"/>
        </a:p>
      </dgm:t>
    </dgm:pt>
    <dgm:pt modelId="{0CF07AB0-0BDE-CC45-8C63-5DAC2C257E1E}" type="sibTrans" cxnId="{FDC9A7A6-46D5-F947-99D7-407F161C57E9}">
      <dgm:prSet/>
      <dgm:spPr/>
      <dgm:t>
        <a:bodyPr/>
        <a:lstStyle/>
        <a:p>
          <a:endParaRPr lang="en-GB" sz="1200"/>
        </a:p>
      </dgm:t>
    </dgm:pt>
    <dgm:pt modelId="{89AF3942-A53D-E749-B569-5005961EA2FF}">
      <dgm:prSet custT="1"/>
      <dgm:spPr/>
      <dgm:t>
        <a:bodyPr/>
        <a:lstStyle/>
        <a:p>
          <a:r>
            <a:rPr lang="en-US" sz="2400" dirty="0"/>
            <a:t>Disadvantages</a:t>
          </a:r>
          <a:endParaRPr lang="en-IN" sz="2400" dirty="0"/>
        </a:p>
      </dgm:t>
    </dgm:pt>
    <dgm:pt modelId="{65237670-3588-5642-9903-25DDB6A1AD63}" type="parTrans" cxnId="{F575BBBC-8DF2-F64A-8F6F-2610DAC8CC8A}">
      <dgm:prSet/>
      <dgm:spPr/>
      <dgm:t>
        <a:bodyPr/>
        <a:lstStyle/>
        <a:p>
          <a:endParaRPr lang="en-GB" sz="1200"/>
        </a:p>
      </dgm:t>
    </dgm:pt>
    <dgm:pt modelId="{82B49616-3C8F-AC4B-A776-C935F79732AF}" type="sibTrans" cxnId="{F575BBBC-8DF2-F64A-8F6F-2610DAC8CC8A}">
      <dgm:prSet/>
      <dgm:spPr/>
      <dgm:t>
        <a:bodyPr/>
        <a:lstStyle/>
        <a:p>
          <a:endParaRPr lang="en-GB" sz="1200"/>
        </a:p>
      </dgm:t>
    </dgm:pt>
    <dgm:pt modelId="{21B14A07-482A-6946-A57E-C4B8E2AD0A11}">
      <dgm:prSet custT="1"/>
      <dgm:spPr/>
      <dgm:t>
        <a:bodyPr/>
        <a:lstStyle/>
        <a:p>
          <a:r>
            <a:rPr lang="en-US" sz="1200"/>
            <a:t>Cost of learning the agile methodology</a:t>
          </a:r>
          <a:endParaRPr lang="en-IN" sz="1200"/>
        </a:p>
      </dgm:t>
    </dgm:pt>
    <dgm:pt modelId="{F89D0826-9E18-6645-9E66-04D33C04D111}" type="parTrans" cxnId="{80310FC0-891D-3947-8D87-2EDE0CFB731A}">
      <dgm:prSet/>
      <dgm:spPr/>
      <dgm:t>
        <a:bodyPr/>
        <a:lstStyle/>
        <a:p>
          <a:endParaRPr lang="en-GB" sz="1200"/>
        </a:p>
      </dgm:t>
    </dgm:pt>
    <dgm:pt modelId="{BF18ABAF-D3C3-0947-9658-85BCDBD59DDD}" type="sibTrans" cxnId="{80310FC0-891D-3947-8D87-2EDE0CFB731A}">
      <dgm:prSet/>
      <dgm:spPr/>
      <dgm:t>
        <a:bodyPr/>
        <a:lstStyle/>
        <a:p>
          <a:endParaRPr lang="en-GB" sz="1200"/>
        </a:p>
      </dgm:t>
    </dgm:pt>
    <dgm:pt modelId="{A2BB97F8-61ED-7A4E-9E66-73260D0709D6}">
      <dgm:prSet custT="1"/>
      <dgm:spPr/>
      <dgm:t>
        <a:bodyPr/>
        <a:lstStyle/>
        <a:p>
          <a:r>
            <a:rPr lang="en-US" sz="1200"/>
            <a:t>Risk of incorrect prioritization</a:t>
          </a:r>
          <a:endParaRPr lang="en-IN" sz="1200"/>
        </a:p>
      </dgm:t>
    </dgm:pt>
    <dgm:pt modelId="{F2501C64-DF6A-254C-9543-A328D21DBBF2}" type="parTrans" cxnId="{968882D3-3767-F042-80F8-0E855DC7EBBC}">
      <dgm:prSet/>
      <dgm:spPr/>
      <dgm:t>
        <a:bodyPr/>
        <a:lstStyle/>
        <a:p>
          <a:endParaRPr lang="en-GB" sz="1200"/>
        </a:p>
      </dgm:t>
    </dgm:pt>
    <dgm:pt modelId="{1CA4561F-1082-4F40-B9D7-0C60C4C31F5B}" type="sibTrans" cxnId="{968882D3-3767-F042-80F8-0E855DC7EBBC}">
      <dgm:prSet/>
      <dgm:spPr/>
      <dgm:t>
        <a:bodyPr/>
        <a:lstStyle/>
        <a:p>
          <a:endParaRPr lang="en-GB" sz="1200"/>
        </a:p>
      </dgm:t>
    </dgm:pt>
    <dgm:pt modelId="{DB4735F7-0839-9C4F-9521-1F0B7381F913}">
      <dgm:prSet custT="1"/>
      <dgm:spPr/>
      <dgm:t>
        <a:bodyPr/>
        <a:lstStyle/>
        <a:p>
          <a:r>
            <a:rPr lang="en-US" sz="1200"/>
            <a:t>Requirements are loosely defined and may lead to rework</a:t>
          </a:r>
          <a:endParaRPr lang="en-IN" sz="1200"/>
        </a:p>
      </dgm:t>
    </dgm:pt>
    <dgm:pt modelId="{0668844B-0179-EE4C-B497-1F60438D24E0}" type="parTrans" cxnId="{39F28769-A036-FD40-9C85-F7B02A511603}">
      <dgm:prSet/>
      <dgm:spPr/>
      <dgm:t>
        <a:bodyPr/>
        <a:lstStyle/>
        <a:p>
          <a:endParaRPr lang="en-GB" sz="1200"/>
        </a:p>
      </dgm:t>
    </dgm:pt>
    <dgm:pt modelId="{016DD729-5F02-474E-BE73-0FC929027635}" type="sibTrans" cxnId="{39F28769-A036-FD40-9C85-F7B02A511603}">
      <dgm:prSet/>
      <dgm:spPr/>
      <dgm:t>
        <a:bodyPr/>
        <a:lstStyle/>
        <a:p>
          <a:endParaRPr lang="en-GB" sz="1200"/>
        </a:p>
      </dgm:t>
    </dgm:pt>
    <dgm:pt modelId="{0404E27A-EA04-1244-B4EA-3FEE54AD17E2}">
      <dgm:prSet custT="1"/>
      <dgm:spPr/>
      <dgm:t>
        <a:bodyPr/>
        <a:lstStyle/>
        <a:p>
          <a:r>
            <a:rPr lang="en-US" sz="1200"/>
            <a:t>Potential of Scope creep</a:t>
          </a:r>
          <a:endParaRPr lang="en-IN" sz="1200"/>
        </a:p>
      </dgm:t>
    </dgm:pt>
    <dgm:pt modelId="{BC5B750E-AC6B-504D-8E67-4A903F4A607A}" type="parTrans" cxnId="{252C348D-D7C9-0A46-AFCC-E23EB158B3C1}">
      <dgm:prSet/>
      <dgm:spPr/>
      <dgm:t>
        <a:bodyPr/>
        <a:lstStyle/>
        <a:p>
          <a:endParaRPr lang="en-GB" sz="1200"/>
        </a:p>
      </dgm:t>
    </dgm:pt>
    <dgm:pt modelId="{6146FD62-4E20-A048-8B1C-4B2725B24BCC}" type="sibTrans" cxnId="{252C348D-D7C9-0A46-AFCC-E23EB158B3C1}">
      <dgm:prSet/>
      <dgm:spPr/>
      <dgm:t>
        <a:bodyPr/>
        <a:lstStyle/>
        <a:p>
          <a:endParaRPr lang="en-GB" sz="1200"/>
        </a:p>
      </dgm:t>
    </dgm:pt>
    <dgm:pt modelId="{435FFEAC-0E81-3B47-AFC9-1653E2238231}">
      <dgm:prSet custT="1"/>
      <dgm:spPr/>
      <dgm:t>
        <a:bodyPr/>
        <a:lstStyle/>
        <a:p>
          <a:r>
            <a:rPr lang="en-US" sz="1200" dirty="0"/>
            <a:t>Communication between users and developers may impact project delivery negatively</a:t>
          </a:r>
          <a:endParaRPr lang="en-IN" sz="1200" dirty="0"/>
        </a:p>
      </dgm:t>
    </dgm:pt>
    <dgm:pt modelId="{DD0BC7B9-E87F-2747-A158-B55DBFDA50A7}" type="parTrans" cxnId="{3804FA71-3CC5-E846-B8B0-11CA298E3E31}">
      <dgm:prSet/>
      <dgm:spPr/>
      <dgm:t>
        <a:bodyPr/>
        <a:lstStyle/>
        <a:p>
          <a:endParaRPr lang="en-GB" sz="1200"/>
        </a:p>
      </dgm:t>
    </dgm:pt>
    <dgm:pt modelId="{82744B9C-B17A-CF4E-B9EC-3F484935BBA4}" type="sibTrans" cxnId="{3804FA71-3CC5-E846-B8B0-11CA298E3E31}">
      <dgm:prSet/>
      <dgm:spPr/>
      <dgm:t>
        <a:bodyPr/>
        <a:lstStyle/>
        <a:p>
          <a:endParaRPr lang="en-GB" sz="1200"/>
        </a:p>
      </dgm:t>
    </dgm:pt>
    <dgm:pt modelId="{42CCE389-B875-E04C-A14F-8CBD33671442}" type="pres">
      <dgm:prSet presAssocID="{780D6634-CF56-3043-B91A-D9A33B35B688}" presName="theList" presStyleCnt="0">
        <dgm:presLayoutVars>
          <dgm:dir/>
          <dgm:animLvl val="lvl"/>
          <dgm:resizeHandles val="exact"/>
        </dgm:presLayoutVars>
      </dgm:prSet>
      <dgm:spPr/>
    </dgm:pt>
    <dgm:pt modelId="{5A2DA688-302E-D748-8AB2-D4E1880B5547}" type="pres">
      <dgm:prSet presAssocID="{082D2B70-F344-BA42-8B95-FB35796ACF67}" presName="compNode" presStyleCnt="0"/>
      <dgm:spPr/>
    </dgm:pt>
    <dgm:pt modelId="{CCA1BDCD-C1B5-334E-BD5B-04ADE4DC8225}" type="pres">
      <dgm:prSet presAssocID="{082D2B70-F344-BA42-8B95-FB35796ACF67}" presName="aNode" presStyleLbl="bgShp" presStyleIdx="0" presStyleCnt="2"/>
      <dgm:spPr/>
    </dgm:pt>
    <dgm:pt modelId="{B6D6F52B-65D7-F34A-BDB0-B473582D7263}" type="pres">
      <dgm:prSet presAssocID="{082D2B70-F344-BA42-8B95-FB35796ACF67}" presName="textNode" presStyleLbl="bgShp" presStyleIdx="0" presStyleCnt="2"/>
      <dgm:spPr/>
    </dgm:pt>
    <dgm:pt modelId="{DE67D894-E9B3-504E-A099-005EAF11C762}" type="pres">
      <dgm:prSet presAssocID="{082D2B70-F344-BA42-8B95-FB35796ACF67}" presName="compChildNode" presStyleCnt="0"/>
      <dgm:spPr/>
    </dgm:pt>
    <dgm:pt modelId="{39B919A7-1458-D748-B27B-F2173513461B}" type="pres">
      <dgm:prSet presAssocID="{082D2B70-F344-BA42-8B95-FB35796ACF67}" presName="theInnerList" presStyleCnt="0"/>
      <dgm:spPr/>
    </dgm:pt>
    <dgm:pt modelId="{57538455-22BF-4944-BE2D-158F12CCFD1B}" type="pres">
      <dgm:prSet presAssocID="{E86E10B5-16DC-6343-A296-FE6F0C6F0BF0}" presName="childNode" presStyleLbl="node1" presStyleIdx="0" presStyleCnt="10">
        <dgm:presLayoutVars>
          <dgm:bulletEnabled val="1"/>
        </dgm:presLayoutVars>
      </dgm:prSet>
      <dgm:spPr/>
    </dgm:pt>
    <dgm:pt modelId="{475FD95A-5F03-2E4E-BF6A-FE301F097D9C}" type="pres">
      <dgm:prSet presAssocID="{E86E10B5-16DC-6343-A296-FE6F0C6F0BF0}" presName="aSpace2" presStyleCnt="0"/>
      <dgm:spPr/>
    </dgm:pt>
    <dgm:pt modelId="{B670EBFB-28E7-1A4A-B057-3D6BB40FC1DD}" type="pres">
      <dgm:prSet presAssocID="{49A88646-8DEB-F04A-90C3-5F63231C8C58}" presName="childNode" presStyleLbl="node1" presStyleIdx="1" presStyleCnt="10">
        <dgm:presLayoutVars>
          <dgm:bulletEnabled val="1"/>
        </dgm:presLayoutVars>
      </dgm:prSet>
      <dgm:spPr/>
    </dgm:pt>
    <dgm:pt modelId="{5C190496-2CA7-B943-9BEA-B7E14BEE54F0}" type="pres">
      <dgm:prSet presAssocID="{49A88646-8DEB-F04A-90C3-5F63231C8C58}" presName="aSpace2" presStyleCnt="0"/>
      <dgm:spPr/>
    </dgm:pt>
    <dgm:pt modelId="{DE23AD55-613E-944E-ADD8-29CD8FA1F06B}" type="pres">
      <dgm:prSet presAssocID="{0CBB2524-2F10-B448-8364-16D32C231D43}" presName="childNode" presStyleLbl="node1" presStyleIdx="2" presStyleCnt="10">
        <dgm:presLayoutVars>
          <dgm:bulletEnabled val="1"/>
        </dgm:presLayoutVars>
      </dgm:prSet>
      <dgm:spPr/>
    </dgm:pt>
    <dgm:pt modelId="{AEF98A0B-7BAC-354C-BF4A-7ACC47B0E3CC}" type="pres">
      <dgm:prSet presAssocID="{0CBB2524-2F10-B448-8364-16D32C231D43}" presName="aSpace2" presStyleCnt="0"/>
      <dgm:spPr/>
    </dgm:pt>
    <dgm:pt modelId="{D5081556-E164-1241-98D1-F2E5E8252013}" type="pres">
      <dgm:prSet presAssocID="{EE01C731-D4D8-A647-AFF6-91377F1589C1}" presName="childNode" presStyleLbl="node1" presStyleIdx="3" presStyleCnt="10">
        <dgm:presLayoutVars>
          <dgm:bulletEnabled val="1"/>
        </dgm:presLayoutVars>
      </dgm:prSet>
      <dgm:spPr/>
    </dgm:pt>
    <dgm:pt modelId="{C5A9E460-4C81-E340-9AE4-86340BEEED93}" type="pres">
      <dgm:prSet presAssocID="{EE01C731-D4D8-A647-AFF6-91377F1589C1}" presName="aSpace2" presStyleCnt="0"/>
      <dgm:spPr/>
    </dgm:pt>
    <dgm:pt modelId="{58F79F88-5716-0340-8A51-485FDC0DD817}" type="pres">
      <dgm:prSet presAssocID="{4F2A3B75-EB80-4644-BE95-64BB1D1B0D38}" presName="childNode" presStyleLbl="node1" presStyleIdx="4" presStyleCnt="10">
        <dgm:presLayoutVars>
          <dgm:bulletEnabled val="1"/>
        </dgm:presLayoutVars>
      </dgm:prSet>
      <dgm:spPr/>
    </dgm:pt>
    <dgm:pt modelId="{8B8B81CA-3973-254C-BA87-2D3B3E77BAC0}" type="pres">
      <dgm:prSet presAssocID="{082D2B70-F344-BA42-8B95-FB35796ACF67}" presName="aSpace" presStyleCnt="0"/>
      <dgm:spPr/>
    </dgm:pt>
    <dgm:pt modelId="{976C7F06-B9EF-C143-A5E3-2B87AD268EA1}" type="pres">
      <dgm:prSet presAssocID="{89AF3942-A53D-E749-B569-5005961EA2FF}" presName="compNode" presStyleCnt="0"/>
      <dgm:spPr/>
    </dgm:pt>
    <dgm:pt modelId="{3E4A3016-D419-DF47-B498-CEC53762C17F}" type="pres">
      <dgm:prSet presAssocID="{89AF3942-A53D-E749-B569-5005961EA2FF}" presName="aNode" presStyleLbl="bgShp" presStyleIdx="1" presStyleCnt="2"/>
      <dgm:spPr/>
    </dgm:pt>
    <dgm:pt modelId="{828CC73D-831B-174A-9DEE-E3C49CFEE3C2}" type="pres">
      <dgm:prSet presAssocID="{89AF3942-A53D-E749-B569-5005961EA2FF}" presName="textNode" presStyleLbl="bgShp" presStyleIdx="1" presStyleCnt="2"/>
      <dgm:spPr/>
    </dgm:pt>
    <dgm:pt modelId="{9D4AE6AD-34F7-F04F-ACB1-D777A62F77E5}" type="pres">
      <dgm:prSet presAssocID="{89AF3942-A53D-E749-B569-5005961EA2FF}" presName="compChildNode" presStyleCnt="0"/>
      <dgm:spPr/>
    </dgm:pt>
    <dgm:pt modelId="{BC16F3C6-9626-5D42-B547-96BF3C770B37}" type="pres">
      <dgm:prSet presAssocID="{89AF3942-A53D-E749-B569-5005961EA2FF}" presName="theInnerList" presStyleCnt="0"/>
      <dgm:spPr/>
    </dgm:pt>
    <dgm:pt modelId="{58DA8115-FDBB-0949-BAE6-8142F28AC1A3}" type="pres">
      <dgm:prSet presAssocID="{21B14A07-482A-6946-A57E-C4B8E2AD0A11}" presName="childNode" presStyleLbl="node1" presStyleIdx="5" presStyleCnt="10">
        <dgm:presLayoutVars>
          <dgm:bulletEnabled val="1"/>
        </dgm:presLayoutVars>
      </dgm:prSet>
      <dgm:spPr/>
    </dgm:pt>
    <dgm:pt modelId="{CDECF641-F6B7-0940-85C8-2B981CD82C5D}" type="pres">
      <dgm:prSet presAssocID="{21B14A07-482A-6946-A57E-C4B8E2AD0A11}" presName="aSpace2" presStyleCnt="0"/>
      <dgm:spPr/>
    </dgm:pt>
    <dgm:pt modelId="{47E34606-9337-EF47-98EB-5E2F24624E57}" type="pres">
      <dgm:prSet presAssocID="{A2BB97F8-61ED-7A4E-9E66-73260D0709D6}" presName="childNode" presStyleLbl="node1" presStyleIdx="6" presStyleCnt="10">
        <dgm:presLayoutVars>
          <dgm:bulletEnabled val="1"/>
        </dgm:presLayoutVars>
      </dgm:prSet>
      <dgm:spPr/>
    </dgm:pt>
    <dgm:pt modelId="{E58D524A-E998-C347-9D1C-963AE9909D07}" type="pres">
      <dgm:prSet presAssocID="{A2BB97F8-61ED-7A4E-9E66-73260D0709D6}" presName="aSpace2" presStyleCnt="0"/>
      <dgm:spPr/>
    </dgm:pt>
    <dgm:pt modelId="{24BAD61D-660E-EF46-88AE-F4450E9923DF}" type="pres">
      <dgm:prSet presAssocID="{DB4735F7-0839-9C4F-9521-1F0B7381F913}" presName="childNode" presStyleLbl="node1" presStyleIdx="7" presStyleCnt="10">
        <dgm:presLayoutVars>
          <dgm:bulletEnabled val="1"/>
        </dgm:presLayoutVars>
      </dgm:prSet>
      <dgm:spPr/>
    </dgm:pt>
    <dgm:pt modelId="{4FA7FBA8-BC57-BB4E-B71C-5757424E794E}" type="pres">
      <dgm:prSet presAssocID="{DB4735F7-0839-9C4F-9521-1F0B7381F913}" presName="aSpace2" presStyleCnt="0"/>
      <dgm:spPr/>
    </dgm:pt>
    <dgm:pt modelId="{C1F793DD-C171-1347-8AE2-1C00CB4001C8}" type="pres">
      <dgm:prSet presAssocID="{0404E27A-EA04-1244-B4EA-3FEE54AD17E2}" presName="childNode" presStyleLbl="node1" presStyleIdx="8" presStyleCnt="10">
        <dgm:presLayoutVars>
          <dgm:bulletEnabled val="1"/>
        </dgm:presLayoutVars>
      </dgm:prSet>
      <dgm:spPr/>
    </dgm:pt>
    <dgm:pt modelId="{C327FA2D-2260-5E4D-868B-D0964B6AB042}" type="pres">
      <dgm:prSet presAssocID="{0404E27A-EA04-1244-B4EA-3FEE54AD17E2}" presName="aSpace2" presStyleCnt="0"/>
      <dgm:spPr/>
    </dgm:pt>
    <dgm:pt modelId="{C9F51BB1-C804-A541-8E71-D0A4A22D0A83}" type="pres">
      <dgm:prSet presAssocID="{435FFEAC-0E81-3B47-AFC9-1653E2238231}" presName="childNode" presStyleLbl="node1" presStyleIdx="9" presStyleCnt="10">
        <dgm:presLayoutVars>
          <dgm:bulletEnabled val="1"/>
        </dgm:presLayoutVars>
      </dgm:prSet>
      <dgm:spPr/>
    </dgm:pt>
  </dgm:ptLst>
  <dgm:cxnLst>
    <dgm:cxn modelId="{8C2E1018-0A55-9145-BB58-527A22E7EAD8}" type="presOf" srcId="{89AF3942-A53D-E749-B569-5005961EA2FF}" destId="{828CC73D-831B-174A-9DEE-E3C49CFEE3C2}" srcOrd="1" destOrd="0" presId="urn:microsoft.com/office/officeart/2005/8/layout/lProcess2"/>
    <dgm:cxn modelId="{DACB651A-414F-7243-9043-994262186A56}" type="presOf" srcId="{435FFEAC-0E81-3B47-AFC9-1653E2238231}" destId="{C9F51BB1-C804-A541-8E71-D0A4A22D0A83}" srcOrd="0" destOrd="0" presId="urn:microsoft.com/office/officeart/2005/8/layout/lProcess2"/>
    <dgm:cxn modelId="{B8C99222-12EB-6142-AE27-6808018D7DCB}" type="presOf" srcId="{082D2B70-F344-BA42-8B95-FB35796ACF67}" destId="{CCA1BDCD-C1B5-334E-BD5B-04ADE4DC8225}" srcOrd="0" destOrd="0" presId="urn:microsoft.com/office/officeart/2005/8/layout/lProcess2"/>
    <dgm:cxn modelId="{D8C09F37-D8B8-7B47-9E79-166283AD0BD1}" type="presOf" srcId="{0404E27A-EA04-1244-B4EA-3FEE54AD17E2}" destId="{C1F793DD-C171-1347-8AE2-1C00CB4001C8}" srcOrd="0" destOrd="0" presId="urn:microsoft.com/office/officeart/2005/8/layout/lProcess2"/>
    <dgm:cxn modelId="{2FA3253B-EFEE-F548-A584-44590107F4D7}" type="presOf" srcId="{A2BB97F8-61ED-7A4E-9E66-73260D0709D6}" destId="{47E34606-9337-EF47-98EB-5E2F24624E57}" srcOrd="0" destOrd="0" presId="urn:microsoft.com/office/officeart/2005/8/layout/lProcess2"/>
    <dgm:cxn modelId="{7F62CB3F-64AA-1244-8A3E-986497218CCD}" srcId="{082D2B70-F344-BA42-8B95-FB35796ACF67}" destId="{49A88646-8DEB-F04A-90C3-5F63231C8C58}" srcOrd="1" destOrd="0" parTransId="{97A2669F-1489-4740-A616-6AC6B3853033}" sibTransId="{91A2E4EF-6EF9-2341-A9B4-137A62058D56}"/>
    <dgm:cxn modelId="{55BC9842-4B21-AB48-8D22-46B72A3B02DA}" srcId="{780D6634-CF56-3043-B91A-D9A33B35B688}" destId="{082D2B70-F344-BA42-8B95-FB35796ACF67}" srcOrd="0" destOrd="0" parTransId="{5FA05864-3204-E548-BB2A-6A24590CA7E8}" sibTransId="{F4289403-F7DC-534C-B718-648589C2A8F6}"/>
    <dgm:cxn modelId="{2C207C51-C3EE-464E-9D58-D8411F33A241}" type="presOf" srcId="{082D2B70-F344-BA42-8B95-FB35796ACF67}" destId="{B6D6F52B-65D7-F34A-BDB0-B473582D7263}" srcOrd="1" destOrd="0" presId="urn:microsoft.com/office/officeart/2005/8/layout/lProcess2"/>
    <dgm:cxn modelId="{F1900858-E9EA-2044-8AC8-884F4B8A299F}" type="presOf" srcId="{0CBB2524-2F10-B448-8364-16D32C231D43}" destId="{DE23AD55-613E-944E-ADD8-29CD8FA1F06B}" srcOrd="0" destOrd="0" presId="urn:microsoft.com/office/officeart/2005/8/layout/lProcess2"/>
    <dgm:cxn modelId="{1D3A165C-10EA-9B4A-978D-A6B49784F3D0}" type="presOf" srcId="{89AF3942-A53D-E749-B569-5005961EA2FF}" destId="{3E4A3016-D419-DF47-B498-CEC53762C17F}" srcOrd="0" destOrd="0" presId="urn:microsoft.com/office/officeart/2005/8/layout/lProcess2"/>
    <dgm:cxn modelId="{39F28769-A036-FD40-9C85-F7B02A511603}" srcId="{89AF3942-A53D-E749-B569-5005961EA2FF}" destId="{DB4735F7-0839-9C4F-9521-1F0B7381F913}" srcOrd="2" destOrd="0" parTransId="{0668844B-0179-EE4C-B497-1F60438D24E0}" sibTransId="{016DD729-5F02-474E-BE73-0FC929027635}"/>
    <dgm:cxn modelId="{3804FA71-3CC5-E846-B8B0-11CA298E3E31}" srcId="{89AF3942-A53D-E749-B569-5005961EA2FF}" destId="{435FFEAC-0E81-3B47-AFC9-1653E2238231}" srcOrd="4" destOrd="0" parTransId="{DD0BC7B9-E87F-2747-A158-B55DBFDA50A7}" sibTransId="{82744B9C-B17A-CF4E-B9EC-3F484935BBA4}"/>
    <dgm:cxn modelId="{F13B6778-E550-9A4A-999B-C201AC314AC8}" type="presOf" srcId="{DB4735F7-0839-9C4F-9521-1F0B7381F913}" destId="{24BAD61D-660E-EF46-88AE-F4450E9923DF}" srcOrd="0" destOrd="0" presId="urn:microsoft.com/office/officeart/2005/8/layout/lProcess2"/>
    <dgm:cxn modelId="{40A9077F-1021-AB4E-9D1E-734179310D48}" type="presOf" srcId="{E86E10B5-16DC-6343-A296-FE6F0C6F0BF0}" destId="{57538455-22BF-4944-BE2D-158F12CCFD1B}" srcOrd="0" destOrd="0" presId="urn:microsoft.com/office/officeart/2005/8/layout/lProcess2"/>
    <dgm:cxn modelId="{47B00289-7668-5640-8BFD-88C0FBE0A328}" type="presOf" srcId="{21B14A07-482A-6946-A57E-C4B8E2AD0A11}" destId="{58DA8115-FDBB-0949-BAE6-8142F28AC1A3}" srcOrd="0" destOrd="0" presId="urn:microsoft.com/office/officeart/2005/8/layout/lProcess2"/>
    <dgm:cxn modelId="{18A35D8B-4BFD-F346-8F74-D2FCF340B1BA}" srcId="{082D2B70-F344-BA42-8B95-FB35796ACF67}" destId="{EE01C731-D4D8-A647-AFF6-91377F1589C1}" srcOrd="3" destOrd="0" parTransId="{E6B0440E-841A-154F-8F5D-C97270CCBB3B}" sibTransId="{BCFD257D-098E-A24C-B0D9-1A3338E7AA83}"/>
    <dgm:cxn modelId="{252C348D-D7C9-0A46-AFCC-E23EB158B3C1}" srcId="{89AF3942-A53D-E749-B569-5005961EA2FF}" destId="{0404E27A-EA04-1244-B4EA-3FEE54AD17E2}" srcOrd="3" destOrd="0" parTransId="{BC5B750E-AC6B-504D-8E67-4A903F4A607A}" sibTransId="{6146FD62-4E20-A048-8B1C-4B2725B24BCC}"/>
    <dgm:cxn modelId="{35BFD98F-3F6E-BC4C-A2CD-ED6C6E636F6F}" type="presOf" srcId="{49A88646-8DEB-F04A-90C3-5F63231C8C58}" destId="{B670EBFB-28E7-1A4A-B057-3D6BB40FC1DD}" srcOrd="0" destOrd="0" presId="urn:microsoft.com/office/officeart/2005/8/layout/lProcess2"/>
    <dgm:cxn modelId="{430A8EA2-8026-6D42-8867-635D89B83A28}" srcId="{082D2B70-F344-BA42-8B95-FB35796ACF67}" destId="{0CBB2524-2F10-B448-8364-16D32C231D43}" srcOrd="2" destOrd="0" parTransId="{2D37A64C-2DEC-AF46-8107-FABCE716D376}" sibTransId="{1E5077AC-1C69-3549-AEA8-D6B6F61821F8}"/>
    <dgm:cxn modelId="{FDC9A7A6-46D5-F947-99D7-407F161C57E9}" srcId="{082D2B70-F344-BA42-8B95-FB35796ACF67}" destId="{4F2A3B75-EB80-4644-BE95-64BB1D1B0D38}" srcOrd="4" destOrd="0" parTransId="{52C23F52-191F-CA48-8E17-2D0E7C76AEDE}" sibTransId="{0CF07AB0-0BDE-CC45-8C63-5DAC2C257E1E}"/>
    <dgm:cxn modelId="{A53839B6-B827-3543-940E-101ED0743435}" type="presOf" srcId="{EE01C731-D4D8-A647-AFF6-91377F1589C1}" destId="{D5081556-E164-1241-98D1-F2E5E8252013}" srcOrd="0" destOrd="0" presId="urn:microsoft.com/office/officeart/2005/8/layout/lProcess2"/>
    <dgm:cxn modelId="{F575BBBC-8DF2-F64A-8F6F-2610DAC8CC8A}" srcId="{780D6634-CF56-3043-B91A-D9A33B35B688}" destId="{89AF3942-A53D-E749-B569-5005961EA2FF}" srcOrd="1" destOrd="0" parTransId="{65237670-3588-5642-9903-25DDB6A1AD63}" sibTransId="{82B49616-3C8F-AC4B-A776-C935F79732AF}"/>
    <dgm:cxn modelId="{80310FC0-891D-3947-8D87-2EDE0CFB731A}" srcId="{89AF3942-A53D-E749-B569-5005961EA2FF}" destId="{21B14A07-482A-6946-A57E-C4B8E2AD0A11}" srcOrd="0" destOrd="0" parTransId="{F89D0826-9E18-6645-9E66-04D33C04D111}" sibTransId="{BF18ABAF-D3C3-0947-9658-85BCDBD59DDD}"/>
    <dgm:cxn modelId="{100036C8-953A-2449-B1AF-8D2793B52EC2}" srcId="{082D2B70-F344-BA42-8B95-FB35796ACF67}" destId="{E86E10B5-16DC-6343-A296-FE6F0C6F0BF0}" srcOrd="0" destOrd="0" parTransId="{5CB3EFB6-0E33-A148-B421-56032034BC92}" sibTransId="{DD081D50-5C3D-EB40-8320-A6D1FDC5FF66}"/>
    <dgm:cxn modelId="{968882D3-3767-F042-80F8-0E855DC7EBBC}" srcId="{89AF3942-A53D-E749-B569-5005961EA2FF}" destId="{A2BB97F8-61ED-7A4E-9E66-73260D0709D6}" srcOrd="1" destOrd="0" parTransId="{F2501C64-DF6A-254C-9543-A328D21DBBF2}" sibTransId="{1CA4561F-1082-4F40-B9D7-0C60C4C31F5B}"/>
    <dgm:cxn modelId="{6B2759EA-1335-D041-BFC2-EC9910C83833}" type="presOf" srcId="{780D6634-CF56-3043-B91A-D9A33B35B688}" destId="{42CCE389-B875-E04C-A14F-8CBD33671442}" srcOrd="0" destOrd="0" presId="urn:microsoft.com/office/officeart/2005/8/layout/lProcess2"/>
    <dgm:cxn modelId="{B7F8BCFF-A653-9744-962B-2841D8D2DFCB}" type="presOf" srcId="{4F2A3B75-EB80-4644-BE95-64BB1D1B0D38}" destId="{58F79F88-5716-0340-8A51-485FDC0DD817}" srcOrd="0" destOrd="0" presId="urn:microsoft.com/office/officeart/2005/8/layout/lProcess2"/>
    <dgm:cxn modelId="{3929F8E0-8B38-0945-B141-329897239B8E}" type="presParOf" srcId="{42CCE389-B875-E04C-A14F-8CBD33671442}" destId="{5A2DA688-302E-D748-8AB2-D4E1880B5547}" srcOrd="0" destOrd="0" presId="urn:microsoft.com/office/officeart/2005/8/layout/lProcess2"/>
    <dgm:cxn modelId="{27D74EC2-6EE6-8B48-A902-85D6950E9F3B}" type="presParOf" srcId="{5A2DA688-302E-D748-8AB2-D4E1880B5547}" destId="{CCA1BDCD-C1B5-334E-BD5B-04ADE4DC8225}" srcOrd="0" destOrd="0" presId="urn:microsoft.com/office/officeart/2005/8/layout/lProcess2"/>
    <dgm:cxn modelId="{A6766E97-C7EE-7942-8E37-631FC74768BD}" type="presParOf" srcId="{5A2DA688-302E-D748-8AB2-D4E1880B5547}" destId="{B6D6F52B-65D7-F34A-BDB0-B473582D7263}" srcOrd="1" destOrd="0" presId="urn:microsoft.com/office/officeart/2005/8/layout/lProcess2"/>
    <dgm:cxn modelId="{5FBC6E9E-DCB1-404B-9B21-EEEF77342B70}" type="presParOf" srcId="{5A2DA688-302E-D748-8AB2-D4E1880B5547}" destId="{DE67D894-E9B3-504E-A099-005EAF11C762}" srcOrd="2" destOrd="0" presId="urn:microsoft.com/office/officeart/2005/8/layout/lProcess2"/>
    <dgm:cxn modelId="{5811E50B-A739-7949-88AF-DCB220695364}" type="presParOf" srcId="{DE67D894-E9B3-504E-A099-005EAF11C762}" destId="{39B919A7-1458-D748-B27B-F2173513461B}" srcOrd="0" destOrd="0" presId="urn:microsoft.com/office/officeart/2005/8/layout/lProcess2"/>
    <dgm:cxn modelId="{518756C6-11C2-F14A-B5C7-75DEF1772432}" type="presParOf" srcId="{39B919A7-1458-D748-B27B-F2173513461B}" destId="{57538455-22BF-4944-BE2D-158F12CCFD1B}" srcOrd="0" destOrd="0" presId="urn:microsoft.com/office/officeart/2005/8/layout/lProcess2"/>
    <dgm:cxn modelId="{73929FB2-740F-7A49-B811-CC7ECF301151}" type="presParOf" srcId="{39B919A7-1458-D748-B27B-F2173513461B}" destId="{475FD95A-5F03-2E4E-BF6A-FE301F097D9C}" srcOrd="1" destOrd="0" presId="urn:microsoft.com/office/officeart/2005/8/layout/lProcess2"/>
    <dgm:cxn modelId="{AD0ED552-0088-C942-9D06-8D6A36FE7891}" type="presParOf" srcId="{39B919A7-1458-D748-B27B-F2173513461B}" destId="{B670EBFB-28E7-1A4A-B057-3D6BB40FC1DD}" srcOrd="2" destOrd="0" presId="urn:microsoft.com/office/officeart/2005/8/layout/lProcess2"/>
    <dgm:cxn modelId="{E3CF8784-8EBF-6F4C-A612-CD177A7D0314}" type="presParOf" srcId="{39B919A7-1458-D748-B27B-F2173513461B}" destId="{5C190496-2CA7-B943-9BEA-B7E14BEE54F0}" srcOrd="3" destOrd="0" presId="urn:microsoft.com/office/officeart/2005/8/layout/lProcess2"/>
    <dgm:cxn modelId="{3B9E823D-2ACF-7F4A-8B0C-D8597722EC50}" type="presParOf" srcId="{39B919A7-1458-D748-B27B-F2173513461B}" destId="{DE23AD55-613E-944E-ADD8-29CD8FA1F06B}" srcOrd="4" destOrd="0" presId="urn:microsoft.com/office/officeart/2005/8/layout/lProcess2"/>
    <dgm:cxn modelId="{3508A2AE-5E6C-5943-A41A-FCA56E109729}" type="presParOf" srcId="{39B919A7-1458-D748-B27B-F2173513461B}" destId="{AEF98A0B-7BAC-354C-BF4A-7ACC47B0E3CC}" srcOrd="5" destOrd="0" presId="urn:microsoft.com/office/officeart/2005/8/layout/lProcess2"/>
    <dgm:cxn modelId="{CE4E9963-2E79-6C47-A0BA-FC8392630E75}" type="presParOf" srcId="{39B919A7-1458-D748-B27B-F2173513461B}" destId="{D5081556-E164-1241-98D1-F2E5E8252013}" srcOrd="6" destOrd="0" presId="urn:microsoft.com/office/officeart/2005/8/layout/lProcess2"/>
    <dgm:cxn modelId="{D11B256A-3AFC-E144-9DAF-993FB9476EDB}" type="presParOf" srcId="{39B919A7-1458-D748-B27B-F2173513461B}" destId="{C5A9E460-4C81-E340-9AE4-86340BEEED93}" srcOrd="7" destOrd="0" presId="urn:microsoft.com/office/officeart/2005/8/layout/lProcess2"/>
    <dgm:cxn modelId="{42311193-2BE7-0743-860A-AE244AE4C8EF}" type="presParOf" srcId="{39B919A7-1458-D748-B27B-F2173513461B}" destId="{58F79F88-5716-0340-8A51-485FDC0DD817}" srcOrd="8" destOrd="0" presId="urn:microsoft.com/office/officeart/2005/8/layout/lProcess2"/>
    <dgm:cxn modelId="{BC0FDC3D-6600-2041-87BB-EF45964F5545}" type="presParOf" srcId="{42CCE389-B875-E04C-A14F-8CBD33671442}" destId="{8B8B81CA-3973-254C-BA87-2D3B3E77BAC0}" srcOrd="1" destOrd="0" presId="urn:microsoft.com/office/officeart/2005/8/layout/lProcess2"/>
    <dgm:cxn modelId="{0EF6ACA0-1D89-3643-824D-307156A929AC}" type="presParOf" srcId="{42CCE389-B875-E04C-A14F-8CBD33671442}" destId="{976C7F06-B9EF-C143-A5E3-2B87AD268EA1}" srcOrd="2" destOrd="0" presId="urn:microsoft.com/office/officeart/2005/8/layout/lProcess2"/>
    <dgm:cxn modelId="{90939FED-28EB-DD4D-BE18-6D4EB48112B4}" type="presParOf" srcId="{976C7F06-B9EF-C143-A5E3-2B87AD268EA1}" destId="{3E4A3016-D419-DF47-B498-CEC53762C17F}" srcOrd="0" destOrd="0" presId="urn:microsoft.com/office/officeart/2005/8/layout/lProcess2"/>
    <dgm:cxn modelId="{945D6C2C-3847-7E4C-A5BB-13F7AB5EFE23}" type="presParOf" srcId="{976C7F06-B9EF-C143-A5E3-2B87AD268EA1}" destId="{828CC73D-831B-174A-9DEE-E3C49CFEE3C2}" srcOrd="1" destOrd="0" presId="urn:microsoft.com/office/officeart/2005/8/layout/lProcess2"/>
    <dgm:cxn modelId="{EB1745D6-9357-B04B-B07C-D368DC2C3D36}" type="presParOf" srcId="{976C7F06-B9EF-C143-A5E3-2B87AD268EA1}" destId="{9D4AE6AD-34F7-F04F-ACB1-D777A62F77E5}" srcOrd="2" destOrd="0" presId="urn:microsoft.com/office/officeart/2005/8/layout/lProcess2"/>
    <dgm:cxn modelId="{A0FF59DD-B8DE-8E43-8409-17711CF6D72B}" type="presParOf" srcId="{9D4AE6AD-34F7-F04F-ACB1-D777A62F77E5}" destId="{BC16F3C6-9626-5D42-B547-96BF3C770B37}" srcOrd="0" destOrd="0" presId="urn:microsoft.com/office/officeart/2005/8/layout/lProcess2"/>
    <dgm:cxn modelId="{2461ADDF-B21F-9D48-9CF8-2101D0EAA165}" type="presParOf" srcId="{BC16F3C6-9626-5D42-B547-96BF3C770B37}" destId="{58DA8115-FDBB-0949-BAE6-8142F28AC1A3}" srcOrd="0" destOrd="0" presId="urn:microsoft.com/office/officeart/2005/8/layout/lProcess2"/>
    <dgm:cxn modelId="{11252F99-D26C-B446-904A-E8CCA2512D52}" type="presParOf" srcId="{BC16F3C6-9626-5D42-B547-96BF3C770B37}" destId="{CDECF641-F6B7-0940-85C8-2B981CD82C5D}" srcOrd="1" destOrd="0" presId="urn:microsoft.com/office/officeart/2005/8/layout/lProcess2"/>
    <dgm:cxn modelId="{D281DFCC-9048-244F-83AE-327435B6BA85}" type="presParOf" srcId="{BC16F3C6-9626-5D42-B547-96BF3C770B37}" destId="{47E34606-9337-EF47-98EB-5E2F24624E57}" srcOrd="2" destOrd="0" presId="urn:microsoft.com/office/officeart/2005/8/layout/lProcess2"/>
    <dgm:cxn modelId="{05333D3C-7CB9-8947-831A-8EA36EDEDBFD}" type="presParOf" srcId="{BC16F3C6-9626-5D42-B547-96BF3C770B37}" destId="{E58D524A-E998-C347-9D1C-963AE9909D07}" srcOrd="3" destOrd="0" presId="urn:microsoft.com/office/officeart/2005/8/layout/lProcess2"/>
    <dgm:cxn modelId="{1AF5E8D5-AC2B-6444-AEC2-E4991C303B9C}" type="presParOf" srcId="{BC16F3C6-9626-5D42-B547-96BF3C770B37}" destId="{24BAD61D-660E-EF46-88AE-F4450E9923DF}" srcOrd="4" destOrd="0" presId="urn:microsoft.com/office/officeart/2005/8/layout/lProcess2"/>
    <dgm:cxn modelId="{399EA5ED-F8C3-774E-8091-B39F79B1C121}" type="presParOf" srcId="{BC16F3C6-9626-5D42-B547-96BF3C770B37}" destId="{4FA7FBA8-BC57-BB4E-B71C-5757424E794E}" srcOrd="5" destOrd="0" presId="urn:microsoft.com/office/officeart/2005/8/layout/lProcess2"/>
    <dgm:cxn modelId="{4604805D-2435-9B45-B548-72CD5CC20AB5}" type="presParOf" srcId="{BC16F3C6-9626-5D42-B547-96BF3C770B37}" destId="{C1F793DD-C171-1347-8AE2-1C00CB4001C8}" srcOrd="6" destOrd="0" presId="urn:microsoft.com/office/officeart/2005/8/layout/lProcess2"/>
    <dgm:cxn modelId="{4D48ABB5-DEA5-B946-8B0A-F0A28CE5ABAA}" type="presParOf" srcId="{BC16F3C6-9626-5D42-B547-96BF3C770B37}" destId="{C327FA2D-2260-5E4D-868B-D0964B6AB042}" srcOrd="7" destOrd="0" presId="urn:microsoft.com/office/officeart/2005/8/layout/lProcess2"/>
    <dgm:cxn modelId="{658ACE12-BFED-8E4C-9431-2430FEDE407F}" type="presParOf" srcId="{BC16F3C6-9626-5D42-B547-96BF3C770B37}" destId="{C9F51BB1-C804-A541-8E71-D0A4A22D0A83}" srcOrd="8"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80D6634-CF56-3043-B91A-D9A33B35B688}" type="doc">
      <dgm:prSet loTypeId="urn:microsoft.com/office/officeart/2005/8/layout/lProcess2" loCatId="process" qsTypeId="urn:microsoft.com/office/officeart/2005/8/quickstyle/simple1" qsCatId="simple" csTypeId="urn:microsoft.com/office/officeart/2005/8/colors/accent1_2" csCatId="accent1" phldr="1"/>
      <dgm:spPr/>
      <dgm:t>
        <a:bodyPr/>
        <a:lstStyle/>
        <a:p>
          <a:endParaRPr lang="en-GB"/>
        </a:p>
      </dgm:t>
    </dgm:pt>
    <dgm:pt modelId="{082D2B70-F344-BA42-8B95-FB35796ACF67}">
      <dgm:prSet custT="1"/>
      <dgm:spPr/>
      <dgm:t>
        <a:bodyPr/>
        <a:lstStyle/>
        <a:p>
          <a:r>
            <a:rPr lang="en-US" sz="2400" dirty="0"/>
            <a:t>Advantages</a:t>
          </a:r>
          <a:endParaRPr lang="en-IN" sz="2400" dirty="0"/>
        </a:p>
      </dgm:t>
    </dgm:pt>
    <dgm:pt modelId="{5FA05864-3204-E548-BB2A-6A24590CA7E8}" type="parTrans" cxnId="{55BC9842-4B21-AB48-8D22-46B72A3B02DA}">
      <dgm:prSet/>
      <dgm:spPr/>
      <dgm:t>
        <a:bodyPr/>
        <a:lstStyle/>
        <a:p>
          <a:endParaRPr lang="en-GB" sz="1200"/>
        </a:p>
      </dgm:t>
    </dgm:pt>
    <dgm:pt modelId="{F4289403-F7DC-534C-B718-648589C2A8F6}" type="sibTrans" cxnId="{55BC9842-4B21-AB48-8D22-46B72A3B02DA}">
      <dgm:prSet/>
      <dgm:spPr/>
      <dgm:t>
        <a:bodyPr/>
        <a:lstStyle/>
        <a:p>
          <a:endParaRPr lang="en-GB" sz="1200"/>
        </a:p>
      </dgm:t>
    </dgm:pt>
    <dgm:pt modelId="{E86E10B5-16DC-6343-A296-FE6F0C6F0BF0}">
      <dgm:prSet custT="1"/>
      <dgm:spPr/>
      <dgm:t>
        <a:bodyPr/>
        <a:lstStyle/>
        <a:p>
          <a:r>
            <a:rPr lang="en-US" sz="1200" dirty="0"/>
            <a:t>Clearly defined requirements</a:t>
          </a:r>
          <a:endParaRPr lang="en-IN" sz="1200" dirty="0"/>
        </a:p>
      </dgm:t>
    </dgm:pt>
    <dgm:pt modelId="{5CB3EFB6-0E33-A148-B421-56032034BC92}" type="parTrans" cxnId="{100036C8-953A-2449-B1AF-8D2793B52EC2}">
      <dgm:prSet/>
      <dgm:spPr/>
      <dgm:t>
        <a:bodyPr/>
        <a:lstStyle/>
        <a:p>
          <a:endParaRPr lang="en-GB" sz="1200"/>
        </a:p>
      </dgm:t>
    </dgm:pt>
    <dgm:pt modelId="{DD081D50-5C3D-EB40-8320-A6D1FDC5FF66}" type="sibTrans" cxnId="{100036C8-953A-2449-B1AF-8D2793B52EC2}">
      <dgm:prSet/>
      <dgm:spPr/>
      <dgm:t>
        <a:bodyPr/>
        <a:lstStyle/>
        <a:p>
          <a:endParaRPr lang="en-GB" sz="1200"/>
        </a:p>
      </dgm:t>
    </dgm:pt>
    <dgm:pt modelId="{49A88646-8DEB-F04A-90C3-5F63231C8C58}">
      <dgm:prSet custT="1"/>
      <dgm:spPr/>
      <dgm:t>
        <a:bodyPr/>
        <a:lstStyle/>
        <a:p>
          <a:r>
            <a:rPr lang="en-IN" sz="1200" dirty="0"/>
            <a:t>Defined Timelines and Cost</a:t>
          </a:r>
        </a:p>
      </dgm:t>
    </dgm:pt>
    <dgm:pt modelId="{97A2669F-1489-4740-A616-6AC6B3853033}" type="parTrans" cxnId="{7F62CB3F-64AA-1244-8A3E-986497218CCD}">
      <dgm:prSet/>
      <dgm:spPr/>
      <dgm:t>
        <a:bodyPr/>
        <a:lstStyle/>
        <a:p>
          <a:endParaRPr lang="en-GB" sz="1200"/>
        </a:p>
      </dgm:t>
    </dgm:pt>
    <dgm:pt modelId="{91A2E4EF-6EF9-2341-A9B4-137A62058D56}" type="sibTrans" cxnId="{7F62CB3F-64AA-1244-8A3E-986497218CCD}">
      <dgm:prSet/>
      <dgm:spPr/>
      <dgm:t>
        <a:bodyPr/>
        <a:lstStyle/>
        <a:p>
          <a:endParaRPr lang="en-GB" sz="1200"/>
        </a:p>
      </dgm:t>
    </dgm:pt>
    <dgm:pt modelId="{EE01C731-D4D8-A647-AFF6-91377F1589C1}">
      <dgm:prSet custT="1"/>
      <dgm:spPr/>
      <dgm:t>
        <a:bodyPr/>
        <a:lstStyle/>
        <a:p>
          <a:r>
            <a:rPr lang="en-IN" sz="1200" dirty="0"/>
            <a:t>Design documentation is comprehensive, no chance of scope creep</a:t>
          </a:r>
        </a:p>
      </dgm:t>
    </dgm:pt>
    <dgm:pt modelId="{E6B0440E-841A-154F-8F5D-C97270CCBB3B}" type="parTrans" cxnId="{18A35D8B-4BFD-F346-8F74-D2FCF340B1BA}">
      <dgm:prSet/>
      <dgm:spPr/>
      <dgm:t>
        <a:bodyPr/>
        <a:lstStyle/>
        <a:p>
          <a:endParaRPr lang="en-GB" sz="1200"/>
        </a:p>
      </dgm:t>
    </dgm:pt>
    <dgm:pt modelId="{BCFD257D-098E-A24C-B0D9-1A3338E7AA83}" type="sibTrans" cxnId="{18A35D8B-4BFD-F346-8F74-D2FCF340B1BA}">
      <dgm:prSet/>
      <dgm:spPr/>
      <dgm:t>
        <a:bodyPr/>
        <a:lstStyle/>
        <a:p>
          <a:endParaRPr lang="en-GB" sz="1200"/>
        </a:p>
      </dgm:t>
    </dgm:pt>
    <dgm:pt modelId="{4F2A3B75-EB80-4644-BE95-64BB1D1B0D38}">
      <dgm:prSet custT="1"/>
      <dgm:spPr/>
      <dgm:t>
        <a:bodyPr/>
        <a:lstStyle/>
        <a:p>
          <a:r>
            <a:rPr lang="en-IN" sz="1200" dirty="0"/>
            <a:t>Methodical development stages leading to less deviation from initial requirement</a:t>
          </a:r>
        </a:p>
      </dgm:t>
    </dgm:pt>
    <dgm:pt modelId="{52C23F52-191F-CA48-8E17-2D0E7C76AEDE}" type="parTrans" cxnId="{FDC9A7A6-46D5-F947-99D7-407F161C57E9}">
      <dgm:prSet/>
      <dgm:spPr/>
      <dgm:t>
        <a:bodyPr/>
        <a:lstStyle/>
        <a:p>
          <a:endParaRPr lang="en-GB" sz="1200"/>
        </a:p>
      </dgm:t>
    </dgm:pt>
    <dgm:pt modelId="{0CF07AB0-0BDE-CC45-8C63-5DAC2C257E1E}" type="sibTrans" cxnId="{FDC9A7A6-46D5-F947-99D7-407F161C57E9}">
      <dgm:prSet/>
      <dgm:spPr/>
      <dgm:t>
        <a:bodyPr/>
        <a:lstStyle/>
        <a:p>
          <a:endParaRPr lang="en-GB" sz="1200"/>
        </a:p>
      </dgm:t>
    </dgm:pt>
    <dgm:pt modelId="{89AF3942-A53D-E749-B569-5005961EA2FF}">
      <dgm:prSet custT="1"/>
      <dgm:spPr/>
      <dgm:t>
        <a:bodyPr/>
        <a:lstStyle/>
        <a:p>
          <a:r>
            <a:rPr lang="en-US" sz="2400" dirty="0"/>
            <a:t>Disadvantages</a:t>
          </a:r>
          <a:endParaRPr lang="en-IN" sz="2400" dirty="0"/>
        </a:p>
      </dgm:t>
    </dgm:pt>
    <dgm:pt modelId="{65237670-3588-5642-9903-25DDB6A1AD63}" type="parTrans" cxnId="{F575BBBC-8DF2-F64A-8F6F-2610DAC8CC8A}">
      <dgm:prSet/>
      <dgm:spPr/>
      <dgm:t>
        <a:bodyPr/>
        <a:lstStyle/>
        <a:p>
          <a:endParaRPr lang="en-GB" sz="1200"/>
        </a:p>
      </dgm:t>
    </dgm:pt>
    <dgm:pt modelId="{82B49616-3C8F-AC4B-A776-C935F79732AF}" type="sibTrans" cxnId="{F575BBBC-8DF2-F64A-8F6F-2610DAC8CC8A}">
      <dgm:prSet/>
      <dgm:spPr/>
      <dgm:t>
        <a:bodyPr/>
        <a:lstStyle/>
        <a:p>
          <a:endParaRPr lang="en-GB" sz="1200"/>
        </a:p>
      </dgm:t>
    </dgm:pt>
    <dgm:pt modelId="{21B14A07-482A-6946-A57E-C4B8E2AD0A11}">
      <dgm:prSet custT="1"/>
      <dgm:spPr/>
      <dgm:t>
        <a:bodyPr/>
        <a:lstStyle/>
        <a:p>
          <a:r>
            <a:rPr lang="en-IN" sz="1200" dirty="0"/>
            <a:t>Sequential stages of work leading to more time</a:t>
          </a:r>
        </a:p>
      </dgm:t>
    </dgm:pt>
    <dgm:pt modelId="{F89D0826-9E18-6645-9E66-04D33C04D111}" type="parTrans" cxnId="{80310FC0-891D-3947-8D87-2EDE0CFB731A}">
      <dgm:prSet/>
      <dgm:spPr/>
      <dgm:t>
        <a:bodyPr/>
        <a:lstStyle/>
        <a:p>
          <a:endParaRPr lang="en-GB" sz="1200"/>
        </a:p>
      </dgm:t>
    </dgm:pt>
    <dgm:pt modelId="{BF18ABAF-D3C3-0947-9658-85BCDBD59DDD}" type="sibTrans" cxnId="{80310FC0-891D-3947-8D87-2EDE0CFB731A}">
      <dgm:prSet/>
      <dgm:spPr/>
      <dgm:t>
        <a:bodyPr/>
        <a:lstStyle/>
        <a:p>
          <a:endParaRPr lang="en-GB" sz="1200"/>
        </a:p>
      </dgm:t>
    </dgm:pt>
    <dgm:pt modelId="{A2BB97F8-61ED-7A4E-9E66-73260D0709D6}">
      <dgm:prSet custT="1"/>
      <dgm:spPr/>
      <dgm:t>
        <a:bodyPr/>
        <a:lstStyle/>
        <a:p>
          <a:r>
            <a:rPr lang="en-US" sz="1200" dirty="0"/>
            <a:t>In case of change in requirement, effort invested goes to waste</a:t>
          </a:r>
          <a:endParaRPr lang="en-IN" sz="1200" dirty="0"/>
        </a:p>
      </dgm:t>
    </dgm:pt>
    <dgm:pt modelId="{F2501C64-DF6A-254C-9543-A328D21DBBF2}" type="parTrans" cxnId="{968882D3-3767-F042-80F8-0E855DC7EBBC}">
      <dgm:prSet/>
      <dgm:spPr/>
      <dgm:t>
        <a:bodyPr/>
        <a:lstStyle/>
        <a:p>
          <a:endParaRPr lang="en-GB" sz="1200"/>
        </a:p>
      </dgm:t>
    </dgm:pt>
    <dgm:pt modelId="{1CA4561F-1082-4F40-B9D7-0C60C4C31F5B}" type="sibTrans" cxnId="{968882D3-3767-F042-80F8-0E855DC7EBBC}">
      <dgm:prSet/>
      <dgm:spPr/>
      <dgm:t>
        <a:bodyPr/>
        <a:lstStyle/>
        <a:p>
          <a:endParaRPr lang="en-GB" sz="1200"/>
        </a:p>
      </dgm:t>
    </dgm:pt>
    <dgm:pt modelId="{DB4735F7-0839-9C4F-9521-1F0B7381F913}">
      <dgm:prSet custT="1"/>
      <dgm:spPr/>
      <dgm:t>
        <a:bodyPr/>
        <a:lstStyle/>
        <a:p>
          <a:r>
            <a:rPr lang="en-IN" sz="1200" dirty="0"/>
            <a:t>Time to market timelines are long</a:t>
          </a:r>
        </a:p>
      </dgm:t>
    </dgm:pt>
    <dgm:pt modelId="{0668844B-0179-EE4C-B497-1F60438D24E0}" type="parTrans" cxnId="{39F28769-A036-FD40-9C85-F7B02A511603}">
      <dgm:prSet/>
      <dgm:spPr/>
      <dgm:t>
        <a:bodyPr/>
        <a:lstStyle/>
        <a:p>
          <a:endParaRPr lang="en-GB" sz="1200"/>
        </a:p>
      </dgm:t>
    </dgm:pt>
    <dgm:pt modelId="{016DD729-5F02-474E-BE73-0FC929027635}" type="sibTrans" cxnId="{39F28769-A036-FD40-9C85-F7B02A511603}">
      <dgm:prSet/>
      <dgm:spPr/>
      <dgm:t>
        <a:bodyPr/>
        <a:lstStyle/>
        <a:p>
          <a:endParaRPr lang="en-GB" sz="1200"/>
        </a:p>
      </dgm:t>
    </dgm:pt>
    <dgm:pt modelId="{0404E27A-EA04-1244-B4EA-3FEE54AD17E2}">
      <dgm:prSet custT="1"/>
      <dgm:spPr/>
      <dgm:t>
        <a:bodyPr/>
        <a:lstStyle/>
        <a:p>
          <a:r>
            <a:rPr lang="en-US" sz="1200" dirty="0"/>
            <a:t>Less Transparency on progress for Stakeholders</a:t>
          </a:r>
          <a:endParaRPr lang="en-IN" sz="1200" dirty="0"/>
        </a:p>
      </dgm:t>
    </dgm:pt>
    <dgm:pt modelId="{BC5B750E-AC6B-504D-8E67-4A903F4A607A}" type="parTrans" cxnId="{252C348D-D7C9-0A46-AFCC-E23EB158B3C1}">
      <dgm:prSet/>
      <dgm:spPr/>
      <dgm:t>
        <a:bodyPr/>
        <a:lstStyle/>
        <a:p>
          <a:endParaRPr lang="en-GB" sz="1200"/>
        </a:p>
      </dgm:t>
    </dgm:pt>
    <dgm:pt modelId="{6146FD62-4E20-A048-8B1C-4B2725B24BCC}" type="sibTrans" cxnId="{252C348D-D7C9-0A46-AFCC-E23EB158B3C1}">
      <dgm:prSet/>
      <dgm:spPr/>
      <dgm:t>
        <a:bodyPr/>
        <a:lstStyle/>
        <a:p>
          <a:endParaRPr lang="en-GB" sz="1200"/>
        </a:p>
      </dgm:t>
    </dgm:pt>
    <dgm:pt modelId="{435FFEAC-0E81-3B47-AFC9-1653E2238231}">
      <dgm:prSet custT="1"/>
      <dgm:spPr/>
      <dgm:t>
        <a:bodyPr/>
        <a:lstStyle/>
        <a:p>
          <a:r>
            <a:rPr lang="en-IN" sz="1200" dirty="0"/>
            <a:t>Final product may not align with Customer requirements leading to </a:t>
          </a:r>
          <a:r>
            <a:rPr lang="en-IN" sz="1200" dirty="0" err="1"/>
            <a:t>disatisfaction</a:t>
          </a:r>
          <a:endParaRPr lang="en-IN" sz="1200" dirty="0"/>
        </a:p>
      </dgm:t>
    </dgm:pt>
    <dgm:pt modelId="{DD0BC7B9-E87F-2747-A158-B55DBFDA50A7}" type="parTrans" cxnId="{3804FA71-3CC5-E846-B8B0-11CA298E3E31}">
      <dgm:prSet/>
      <dgm:spPr/>
      <dgm:t>
        <a:bodyPr/>
        <a:lstStyle/>
        <a:p>
          <a:endParaRPr lang="en-GB" sz="1200"/>
        </a:p>
      </dgm:t>
    </dgm:pt>
    <dgm:pt modelId="{82744B9C-B17A-CF4E-B9EC-3F484935BBA4}" type="sibTrans" cxnId="{3804FA71-3CC5-E846-B8B0-11CA298E3E31}">
      <dgm:prSet/>
      <dgm:spPr/>
      <dgm:t>
        <a:bodyPr/>
        <a:lstStyle/>
        <a:p>
          <a:endParaRPr lang="en-GB" sz="1200"/>
        </a:p>
      </dgm:t>
    </dgm:pt>
    <dgm:pt modelId="{42CCE389-B875-E04C-A14F-8CBD33671442}" type="pres">
      <dgm:prSet presAssocID="{780D6634-CF56-3043-B91A-D9A33B35B688}" presName="theList" presStyleCnt="0">
        <dgm:presLayoutVars>
          <dgm:dir/>
          <dgm:animLvl val="lvl"/>
          <dgm:resizeHandles val="exact"/>
        </dgm:presLayoutVars>
      </dgm:prSet>
      <dgm:spPr/>
    </dgm:pt>
    <dgm:pt modelId="{5A2DA688-302E-D748-8AB2-D4E1880B5547}" type="pres">
      <dgm:prSet presAssocID="{082D2B70-F344-BA42-8B95-FB35796ACF67}" presName="compNode" presStyleCnt="0"/>
      <dgm:spPr/>
    </dgm:pt>
    <dgm:pt modelId="{CCA1BDCD-C1B5-334E-BD5B-04ADE4DC8225}" type="pres">
      <dgm:prSet presAssocID="{082D2B70-F344-BA42-8B95-FB35796ACF67}" presName="aNode" presStyleLbl="bgShp" presStyleIdx="0" presStyleCnt="2"/>
      <dgm:spPr/>
    </dgm:pt>
    <dgm:pt modelId="{B6D6F52B-65D7-F34A-BDB0-B473582D7263}" type="pres">
      <dgm:prSet presAssocID="{082D2B70-F344-BA42-8B95-FB35796ACF67}" presName="textNode" presStyleLbl="bgShp" presStyleIdx="0" presStyleCnt="2"/>
      <dgm:spPr/>
    </dgm:pt>
    <dgm:pt modelId="{DE67D894-E9B3-504E-A099-005EAF11C762}" type="pres">
      <dgm:prSet presAssocID="{082D2B70-F344-BA42-8B95-FB35796ACF67}" presName="compChildNode" presStyleCnt="0"/>
      <dgm:spPr/>
    </dgm:pt>
    <dgm:pt modelId="{39B919A7-1458-D748-B27B-F2173513461B}" type="pres">
      <dgm:prSet presAssocID="{082D2B70-F344-BA42-8B95-FB35796ACF67}" presName="theInnerList" presStyleCnt="0"/>
      <dgm:spPr/>
    </dgm:pt>
    <dgm:pt modelId="{57538455-22BF-4944-BE2D-158F12CCFD1B}" type="pres">
      <dgm:prSet presAssocID="{E86E10B5-16DC-6343-A296-FE6F0C6F0BF0}" presName="childNode" presStyleLbl="node1" presStyleIdx="0" presStyleCnt="9">
        <dgm:presLayoutVars>
          <dgm:bulletEnabled val="1"/>
        </dgm:presLayoutVars>
      </dgm:prSet>
      <dgm:spPr/>
    </dgm:pt>
    <dgm:pt modelId="{16F81FF2-DFCB-014A-9F49-C1825C401E55}" type="pres">
      <dgm:prSet presAssocID="{E86E10B5-16DC-6343-A296-FE6F0C6F0BF0}" presName="aSpace2" presStyleCnt="0"/>
      <dgm:spPr/>
    </dgm:pt>
    <dgm:pt modelId="{7D538C1D-47A9-DB45-A5FA-6A2B5A5384DC}" type="pres">
      <dgm:prSet presAssocID="{49A88646-8DEB-F04A-90C3-5F63231C8C58}" presName="childNode" presStyleLbl="node1" presStyleIdx="1" presStyleCnt="9">
        <dgm:presLayoutVars>
          <dgm:bulletEnabled val="1"/>
        </dgm:presLayoutVars>
      </dgm:prSet>
      <dgm:spPr/>
    </dgm:pt>
    <dgm:pt modelId="{C4C80EE3-1F9B-A641-83AC-6D88DB8C8095}" type="pres">
      <dgm:prSet presAssocID="{49A88646-8DEB-F04A-90C3-5F63231C8C58}" presName="aSpace2" presStyleCnt="0"/>
      <dgm:spPr/>
    </dgm:pt>
    <dgm:pt modelId="{C77F999F-2AB3-4F41-BD05-92FC0044748B}" type="pres">
      <dgm:prSet presAssocID="{EE01C731-D4D8-A647-AFF6-91377F1589C1}" presName="childNode" presStyleLbl="node1" presStyleIdx="2" presStyleCnt="9">
        <dgm:presLayoutVars>
          <dgm:bulletEnabled val="1"/>
        </dgm:presLayoutVars>
      </dgm:prSet>
      <dgm:spPr/>
    </dgm:pt>
    <dgm:pt modelId="{510A5800-6AFE-E84F-BC03-CC22A38F5258}" type="pres">
      <dgm:prSet presAssocID="{EE01C731-D4D8-A647-AFF6-91377F1589C1}" presName="aSpace2" presStyleCnt="0"/>
      <dgm:spPr/>
    </dgm:pt>
    <dgm:pt modelId="{58F79F88-5716-0340-8A51-485FDC0DD817}" type="pres">
      <dgm:prSet presAssocID="{4F2A3B75-EB80-4644-BE95-64BB1D1B0D38}" presName="childNode" presStyleLbl="node1" presStyleIdx="3" presStyleCnt="9">
        <dgm:presLayoutVars>
          <dgm:bulletEnabled val="1"/>
        </dgm:presLayoutVars>
      </dgm:prSet>
      <dgm:spPr/>
    </dgm:pt>
    <dgm:pt modelId="{8B8B81CA-3973-254C-BA87-2D3B3E77BAC0}" type="pres">
      <dgm:prSet presAssocID="{082D2B70-F344-BA42-8B95-FB35796ACF67}" presName="aSpace" presStyleCnt="0"/>
      <dgm:spPr/>
    </dgm:pt>
    <dgm:pt modelId="{976C7F06-B9EF-C143-A5E3-2B87AD268EA1}" type="pres">
      <dgm:prSet presAssocID="{89AF3942-A53D-E749-B569-5005961EA2FF}" presName="compNode" presStyleCnt="0"/>
      <dgm:spPr/>
    </dgm:pt>
    <dgm:pt modelId="{3E4A3016-D419-DF47-B498-CEC53762C17F}" type="pres">
      <dgm:prSet presAssocID="{89AF3942-A53D-E749-B569-5005961EA2FF}" presName="aNode" presStyleLbl="bgShp" presStyleIdx="1" presStyleCnt="2"/>
      <dgm:spPr/>
    </dgm:pt>
    <dgm:pt modelId="{828CC73D-831B-174A-9DEE-E3C49CFEE3C2}" type="pres">
      <dgm:prSet presAssocID="{89AF3942-A53D-E749-B569-5005961EA2FF}" presName="textNode" presStyleLbl="bgShp" presStyleIdx="1" presStyleCnt="2"/>
      <dgm:spPr/>
    </dgm:pt>
    <dgm:pt modelId="{9D4AE6AD-34F7-F04F-ACB1-D777A62F77E5}" type="pres">
      <dgm:prSet presAssocID="{89AF3942-A53D-E749-B569-5005961EA2FF}" presName="compChildNode" presStyleCnt="0"/>
      <dgm:spPr/>
    </dgm:pt>
    <dgm:pt modelId="{BC16F3C6-9626-5D42-B547-96BF3C770B37}" type="pres">
      <dgm:prSet presAssocID="{89AF3942-A53D-E749-B569-5005961EA2FF}" presName="theInnerList" presStyleCnt="0"/>
      <dgm:spPr/>
    </dgm:pt>
    <dgm:pt modelId="{58DA8115-FDBB-0949-BAE6-8142F28AC1A3}" type="pres">
      <dgm:prSet presAssocID="{21B14A07-482A-6946-A57E-C4B8E2AD0A11}" presName="childNode" presStyleLbl="node1" presStyleIdx="4" presStyleCnt="9">
        <dgm:presLayoutVars>
          <dgm:bulletEnabled val="1"/>
        </dgm:presLayoutVars>
      </dgm:prSet>
      <dgm:spPr/>
    </dgm:pt>
    <dgm:pt modelId="{CDECF641-F6B7-0940-85C8-2B981CD82C5D}" type="pres">
      <dgm:prSet presAssocID="{21B14A07-482A-6946-A57E-C4B8E2AD0A11}" presName="aSpace2" presStyleCnt="0"/>
      <dgm:spPr/>
    </dgm:pt>
    <dgm:pt modelId="{47E34606-9337-EF47-98EB-5E2F24624E57}" type="pres">
      <dgm:prSet presAssocID="{A2BB97F8-61ED-7A4E-9E66-73260D0709D6}" presName="childNode" presStyleLbl="node1" presStyleIdx="5" presStyleCnt="9">
        <dgm:presLayoutVars>
          <dgm:bulletEnabled val="1"/>
        </dgm:presLayoutVars>
      </dgm:prSet>
      <dgm:spPr/>
    </dgm:pt>
    <dgm:pt modelId="{E58D524A-E998-C347-9D1C-963AE9909D07}" type="pres">
      <dgm:prSet presAssocID="{A2BB97F8-61ED-7A4E-9E66-73260D0709D6}" presName="aSpace2" presStyleCnt="0"/>
      <dgm:spPr/>
    </dgm:pt>
    <dgm:pt modelId="{24BAD61D-660E-EF46-88AE-F4450E9923DF}" type="pres">
      <dgm:prSet presAssocID="{DB4735F7-0839-9C4F-9521-1F0B7381F913}" presName="childNode" presStyleLbl="node1" presStyleIdx="6" presStyleCnt="9">
        <dgm:presLayoutVars>
          <dgm:bulletEnabled val="1"/>
        </dgm:presLayoutVars>
      </dgm:prSet>
      <dgm:spPr/>
    </dgm:pt>
    <dgm:pt modelId="{4FA7FBA8-BC57-BB4E-B71C-5757424E794E}" type="pres">
      <dgm:prSet presAssocID="{DB4735F7-0839-9C4F-9521-1F0B7381F913}" presName="aSpace2" presStyleCnt="0"/>
      <dgm:spPr/>
    </dgm:pt>
    <dgm:pt modelId="{C1F793DD-C171-1347-8AE2-1C00CB4001C8}" type="pres">
      <dgm:prSet presAssocID="{0404E27A-EA04-1244-B4EA-3FEE54AD17E2}" presName="childNode" presStyleLbl="node1" presStyleIdx="7" presStyleCnt="9">
        <dgm:presLayoutVars>
          <dgm:bulletEnabled val="1"/>
        </dgm:presLayoutVars>
      </dgm:prSet>
      <dgm:spPr/>
    </dgm:pt>
    <dgm:pt modelId="{C327FA2D-2260-5E4D-868B-D0964B6AB042}" type="pres">
      <dgm:prSet presAssocID="{0404E27A-EA04-1244-B4EA-3FEE54AD17E2}" presName="aSpace2" presStyleCnt="0"/>
      <dgm:spPr/>
    </dgm:pt>
    <dgm:pt modelId="{C9F51BB1-C804-A541-8E71-D0A4A22D0A83}" type="pres">
      <dgm:prSet presAssocID="{435FFEAC-0E81-3B47-AFC9-1653E2238231}" presName="childNode" presStyleLbl="node1" presStyleIdx="8" presStyleCnt="9">
        <dgm:presLayoutVars>
          <dgm:bulletEnabled val="1"/>
        </dgm:presLayoutVars>
      </dgm:prSet>
      <dgm:spPr/>
    </dgm:pt>
  </dgm:ptLst>
  <dgm:cxnLst>
    <dgm:cxn modelId="{8C2E1018-0A55-9145-BB58-527A22E7EAD8}" type="presOf" srcId="{89AF3942-A53D-E749-B569-5005961EA2FF}" destId="{828CC73D-831B-174A-9DEE-E3C49CFEE3C2}" srcOrd="1" destOrd="0" presId="urn:microsoft.com/office/officeart/2005/8/layout/lProcess2"/>
    <dgm:cxn modelId="{DACB651A-414F-7243-9043-994262186A56}" type="presOf" srcId="{435FFEAC-0E81-3B47-AFC9-1653E2238231}" destId="{C9F51BB1-C804-A541-8E71-D0A4A22D0A83}" srcOrd="0" destOrd="0" presId="urn:microsoft.com/office/officeart/2005/8/layout/lProcess2"/>
    <dgm:cxn modelId="{B8C99222-12EB-6142-AE27-6808018D7DCB}" type="presOf" srcId="{082D2B70-F344-BA42-8B95-FB35796ACF67}" destId="{CCA1BDCD-C1B5-334E-BD5B-04ADE4DC8225}" srcOrd="0" destOrd="0" presId="urn:microsoft.com/office/officeart/2005/8/layout/lProcess2"/>
    <dgm:cxn modelId="{D8C09F37-D8B8-7B47-9E79-166283AD0BD1}" type="presOf" srcId="{0404E27A-EA04-1244-B4EA-3FEE54AD17E2}" destId="{C1F793DD-C171-1347-8AE2-1C00CB4001C8}" srcOrd="0" destOrd="0" presId="urn:microsoft.com/office/officeart/2005/8/layout/lProcess2"/>
    <dgm:cxn modelId="{2FA3253B-EFEE-F548-A584-44590107F4D7}" type="presOf" srcId="{A2BB97F8-61ED-7A4E-9E66-73260D0709D6}" destId="{47E34606-9337-EF47-98EB-5E2F24624E57}" srcOrd="0" destOrd="0" presId="urn:microsoft.com/office/officeart/2005/8/layout/lProcess2"/>
    <dgm:cxn modelId="{7F62CB3F-64AA-1244-8A3E-986497218CCD}" srcId="{082D2B70-F344-BA42-8B95-FB35796ACF67}" destId="{49A88646-8DEB-F04A-90C3-5F63231C8C58}" srcOrd="1" destOrd="0" parTransId="{97A2669F-1489-4740-A616-6AC6B3853033}" sibTransId="{91A2E4EF-6EF9-2341-A9B4-137A62058D56}"/>
    <dgm:cxn modelId="{55BC9842-4B21-AB48-8D22-46B72A3B02DA}" srcId="{780D6634-CF56-3043-B91A-D9A33B35B688}" destId="{082D2B70-F344-BA42-8B95-FB35796ACF67}" srcOrd="0" destOrd="0" parTransId="{5FA05864-3204-E548-BB2A-6A24590CA7E8}" sibTransId="{F4289403-F7DC-534C-B718-648589C2A8F6}"/>
    <dgm:cxn modelId="{2C207C51-C3EE-464E-9D58-D8411F33A241}" type="presOf" srcId="{082D2B70-F344-BA42-8B95-FB35796ACF67}" destId="{B6D6F52B-65D7-F34A-BDB0-B473582D7263}" srcOrd="1" destOrd="0" presId="urn:microsoft.com/office/officeart/2005/8/layout/lProcess2"/>
    <dgm:cxn modelId="{1D3A165C-10EA-9B4A-978D-A6B49784F3D0}" type="presOf" srcId="{89AF3942-A53D-E749-B569-5005961EA2FF}" destId="{3E4A3016-D419-DF47-B498-CEC53762C17F}" srcOrd="0" destOrd="0" presId="urn:microsoft.com/office/officeart/2005/8/layout/lProcess2"/>
    <dgm:cxn modelId="{7A56565C-8F09-BB42-9F5E-E2AC328DCDFD}" type="presOf" srcId="{4F2A3B75-EB80-4644-BE95-64BB1D1B0D38}" destId="{58F79F88-5716-0340-8A51-485FDC0DD817}" srcOrd="0" destOrd="0" presId="urn:microsoft.com/office/officeart/2005/8/layout/lProcess2"/>
    <dgm:cxn modelId="{39F28769-A036-FD40-9C85-F7B02A511603}" srcId="{89AF3942-A53D-E749-B569-5005961EA2FF}" destId="{DB4735F7-0839-9C4F-9521-1F0B7381F913}" srcOrd="2" destOrd="0" parTransId="{0668844B-0179-EE4C-B497-1F60438D24E0}" sibTransId="{016DD729-5F02-474E-BE73-0FC929027635}"/>
    <dgm:cxn modelId="{3804FA71-3CC5-E846-B8B0-11CA298E3E31}" srcId="{89AF3942-A53D-E749-B569-5005961EA2FF}" destId="{435FFEAC-0E81-3B47-AFC9-1653E2238231}" srcOrd="4" destOrd="0" parTransId="{DD0BC7B9-E87F-2747-A158-B55DBFDA50A7}" sibTransId="{82744B9C-B17A-CF4E-B9EC-3F484935BBA4}"/>
    <dgm:cxn modelId="{F13B6778-E550-9A4A-999B-C201AC314AC8}" type="presOf" srcId="{DB4735F7-0839-9C4F-9521-1F0B7381F913}" destId="{24BAD61D-660E-EF46-88AE-F4450E9923DF}" srcOrd="0" destOrd="0" presId="urn:microsoft.com/office/officeart/2005/8/layout/lProcess2"/>
    <dgm:cxn modelId="{40A9077F-1021-AB4E-9D1E-734179310D48}" type="presOf" srcId="{E86E10B5-16DC-6343-A296-FE6F0C6F0BF0}" destId="{57538455-22BF-4944-BE2D-158F12CCFD1B}" srcOrd="0" destOrd="0" presId="urn:microsoft.com/office/officeart/2005/8/layout/lProcess2"/>
    <dgm:cxn modelId="{47B00289-7668-5640-8BFD-88C0FBE0A328}" type="presOf" srcId="{21B14A07-482A-6946-A57E-C4B8E2AD0A11}" destId="{58DA8115-FDBB-0949-BAE6-8142F28AC1A3}" srcOrd="0" destOrd="0" presId="urn:microsoft.com/office/officeart/2005/8/layout/lProcess2"/>
    <dgm:cxn modelId="{18A35D8B-4BFD-F346-8F74-D2FCF340B1BA}" srcId="{082D2B70-F344-BA42-8B95-FB35796ACF67}" destId="{EE01C731-D4D8-A647-AFF6-91377F1589C1}" srcOrd="2" destOrd="0" parTransId="{E6B0440E-841A-154F-8F5D-C97270CCBB3B}" sibTransId="{BCFD257D-098E-A24C-B0D9-1A3338E7AA83}"/>
    <dgm:cxn modelId="{252C348D-D7C9-0A46-AFCC-E23EB158B3C1}" srcId="{89AF3942-A53D-E749-B569-5005961EA2FF}" destId="{0404E27A-EA04-1244-B4EA-3FEE54AD17E2}" srcOrd="3" destOrd="0" parTransId="{BC5B750E-AC6B-504D-8E67-4A903F4A607A}" sibTransId="{6146FD62-4E20-A048-8B1C-4B2725B24BCC}"/>
    <dgm:cxn modelId="{FDC9A7A6-46D5-F947-99D7-407F161C57E9}" srcId="{082D2B70-F344-BA42-8B95-FB35796ACF67}" destId="{4F2A3B75-EB80-4644-BE95-64BB1D1B0D38}" srcOrd="3" destOrd="0" parTransId="{52C23F52-191F-CA48-8E17-2D0E7C76AEDE}" sibTransId="{0CF07AB0-0BDE-CC45-8C63-5DAC2C257E1E}"/>
    <dgm:cxn modelId="{F575BBBC-8DF2-F64A-8F6F-2610DAC8CC8A}" srcId="{780D6634-CF56-3043-B91A-D9A33B35B688}" destId="{89AF3942-A53D-E749-B569-5005961EA2FF}" srcOrd="1" destOrd="0" parTransId="{65237670-3588-5642-9903-25DDB6A1AD63}" sibTransId="{82B49616-3C8F-AC4B-A776-C935F79732AF}"/>
    <dgm:cxn modelId="{EB73A5BE-8392-C841-A5CA-CF51F1508CD4}" type="presOf" srcId="{49A88646-8DEB-F04A-90C3-5F63231C8C58}" destId="{7D538C1D-47A9-DB45-A5FA-6A2B5A5384DC}" srcOrd="0" destOrd="0" presId="urn:microsoft.com/office/officeart/2005/8/layout/lProcess2"/>
    <dgm:cxn modelId="{80310FC0-891D-3947-8D87-2EDE0CFB731A}" srcId="{89AF3942-A53D-E749-B569-5005961EA2FF}" destId="{21B14A07-482A-6946-A57E-C4B8E2AD0A11}" srcOrd="0" destOrd="0" parTransId="{F89D0826-9E18-6645-9E66-04D33C04D111}" sibTransId="{BF18ABAF-D3C3-0947-9658-85BCDBD59DDD}"/>
    <dgm:cxn modelId="{100036C8-953A-2449-B1AF-8D2793B52EC2}" srcId="{082D2B70-F344-BA42-8B95-FB35796ACF67}" destId="{E86E10B5-16DC-6343-A296-FE6F0C6F0BF0}" srcOrd="0" destOrd="0" parTransId="{5CB3EFB6-0E33-A148-B421-56032034BC92}" sibTransId="{DD081D50-5C3D-EB40-8320-A6D1FDC5FF66}"/>
    <dgm:cxn modelId="{968882D3-3767-F042-80F8-0E855DC7EBBC}" srcId="{89AF3942-A53D-E749-B569-5005961EA2FF}" destId="{A2BB97F8-61ED-7A4E-9E66-73260D0709D6}" srcOrd="1" destOrd="0" parTransId="{F2501C64-DF6A-254C-9543-A328D21DBBF2}" sibTransId="{1CA4561F-1082-4F40-B9D7-0C60C4C31F5B}"/>
    <dgm:cxn modelId="{6B2759EA-1335-D041-BFC2-EC9910C83833}" type="presOf" srcId="{780D6634-CF56-3043-B91A-D9A33B35B688}" destId="{42CCE389-B875-E04C-A14F-8CBD33671442}" srcOrd="0" destOrd="0" presId="urn:microsoft.com/office/officeart/2005/8/layout/lProcess2"/>
    <dgm:cxn modelId="{461FE7F3-AE8F-B642-8FAF-DD9C3985F132}" type="presOf" srcId="{EE01C731-D4D8-A647-AFF6-91377F1589C1}" destId="{C77F999F-2AB3-4F41-BD05-92FC0044748B}" srcOrd="0" destOrd="0" presId="urn:microsoft.com/office/officeart/2005/8/layout/lProcess2"/>
    <dgm:cxn modelId="{3929F8E0-8B38-0945-B141-329897239B8E}" type="presParOf" srcId="{42CCE389-B875-E04C-A14F-8CBD33671442}" destId="{5A2DA688-302E-D748-8AB2-D4E1880B5547}" srcOrd="0" destOrd="0" presId="urn:microsoft.com/office/officeart/2005/8/layout/lProcess2"/>
    <dgm:cxn modelId="{27D74EC2-6EE6-8B48-A902-85D6950E9F3B}" type="presParOf" srcId="{5A2DA688-302E-D748-8AB2-D4E1880B5547}" destId="{CCA1BDCD-C1B5-334E-BD5B-04ADE4DC8225}" srcOrd="0" destOrd="0" presId="urn:microsoft.com/office/officeart/2005/8/layout/lProcess2"/>
    <dgm:cxn modelId="{A6766E97-C7EE-7942-8E37-631FC74768BD}" type="presParOf" srcId="{5A2DA688-302E-D748-8AB2-D4E1880B5547}" destId="{B6D6F52B-65D7-F34A-BDB0-B473582D7263}" srcOrd="1" destOrd="0" presId="urn:microsoft.com/office/officeart/2005/8/layout/lProcess2"/>
    <dgm:cxn modelId="{5FBC6E9E-DCB1-404B-9B21-EEEF77342B70}" type="presParOf" srcId="{5A2DA688-302E-D748-8AB2-D4E1880B5547}" destId="{DE67D894-E9B3-504E-A099-005EAF11C762}" srcOrd="2" destOrd="0" presId="urn:microsoft.com/office/officeart/2005/8/layout/lProcess2"/>
    <dgm:cxn modelId="{5811E50B-A739-7949-88AF-DCB220695364}" type="presParOf" srcId="{DE67D894-E9B3-504E-A099-005EAF11C762}" destId="{39B919A7-1458-D748-B27B-F2173513461B}" srcOrd="0" destOrd="0" presId="urn:microsoft.com/office/officeart/2005/8/layout/lProcess2"/>
    <dgm:cxn modelId="{518756C6-11C2-F14A-B5C7-75DEF1772432}" type="presParOf" srcId="{39B919A7-1458-D748-B27B-F2173513461B}" destId="{57538455-22BF-4944-BE2D-158F12CCFD1B}" srcOrd="0" destOrd="0" presId="urn:microsoft.com/office/officeart/2005/8/layout/lProcess2"/>
    <dgm:cxn modelId="{166E6B19-EEAF-974E-AF3D-745F07CB5964}" type="presParOf" srcId="{39B919A7-1458-D748-B27B-F2173513461B}" destId="{16F81FF2-DFCB-014A-9F49-C1825C401E55}" srcOrd="1" destOrd="0" presId="urn:microsoft.com/office/officeart/2005/8/layout/lProcess2"/>
    <dgm:cxn modelId="{881636FC-5604-A94A-856F-7D33DFE519BF}" type="presParOf" srcId="{39B919A7-1458-D748-B27B-F2173513461B}" destId="{7D538C1D-47A9-DB45-A5FA-6A2B5A5384DC}" srcOrd="2" destOrd="0" presId="urn:microsoft.com/office/officeart/2005/8/layout/lProcess2"/>
    <dgm:cxn modelId="{A1F656E5-DBF6-474E-B4D9-6B8C062D5C84}" type="presParOf" srcId="{39B919A7-1458-D748-B27B-F2173513461B}" destId="{C4C80EE3-1F9B-A641-83AC-6D88DB8C8095}" srcOrd="3" destOrd="0" presId="urn:microsoft.com/office/officeart/2005/8/layout/lProcess2"/>
    <dgm:cxn modelId="{EAD4E5E2-8739-654B-9DB8-4D88616ED354}" type="presParOf" srcId="{39B919A7-1458-D748-B27B-F2173513461B}" destId="{C77F999F-2AB3-4F41-BD05-92FC0044748B}" srcOrd="4" destOrd="0" presId="urn:microsoft.com/office/officeart/2005/8/layout/lProcess2"/>
    <dgm:cxn modelId="{90AAC1FB-8BF0-BF4E-BC04-BE4E89151EA8}" type="presParOf" srcId="{39B919A7-1458-D748-B27B-F2173513461B}" destId="{510A5800-6AFE-E84F-BC03-CC22A38F5258}" srcOrd="5" destOrd="0" presId="urn:microsoft.com/office/officeart/2005/8/layout/lProcess2"/>
    <dgm:cxn modelId="{2ADC1D25-3928-7F43-BD6F-83624F21BAA3}" type="presParOf" srcId="{39B919A7-1458-D748-B27B-F2173513461B}" destId="{58F79F88-5716-0340-8A51-485FDC0DD817}" srcOrd="6" destOrd="0" presId="urn:microsoft.com/office/officeart/2005/8/layout/lProcess2"/>
    <dgm:cxn modelId="{BC0FDC3D-6600-2041-87BB-EF45964F5545}" type="presParOf" srcId="{42CCE389-B875-E04C-A14F-8CBD33671442}" destId="{8B8B81CA-3973-254C-BA87-2D3B3E77BAC0}" srcOrd="1" destOrd="0" presId="urn:microsoft.com/office/officeart/2005/8/layout/lProcess2"/>
    <dgm:cxn modelId="{0EF6ACA0-1D89-3643-824D-307156A929AC}" type="presParOf" srcId="{42CCE389-B875-E04C-A14F-8CBD33671442}" destId="{976C7F06-B9EF-C143-A5E3-2B87AD268EA1}" srcOrd="2" destOrd="0" presId="urn:microsoft.com/office/officeart/2005/8/layout/lProcess2"/>
    <dgm:cxn modelId="{90939FED-28EB-DD4D-BE18-6D4EB48112B4}" type="presParOf" srcId="{976C7F06-B9EF-C143-A5E3-2B87AD268EA1}" destId="{3E4A3016-D419-DF47-B498-CEC53762C17F}" srcOrd="0" destOrd="0" presId="urn:microsoft.com/office/officeart/2005/8/layout/lProcess2"/>
    <dgm:cxn modelId="{945D6C2C-3847-7E4C-A5BB-13F7AB5EFE23}" type="presParOf" srcId="{976C7F06-B9EF-C143-A5E3-2B87AD268EA1}" destId="{828CC73D-831B-174A-9DEE-E3C49CFEE3C2}" srcOrd="1" destOrd="0" presId="urn:microsoft.com/office/officeart/2005/8/layout/lProcess2"/>
    <dgm:cxn modelId="{EB1745D6-9357-B04B-B07C-D368DC2C3D36}" type="presParOf" srcId="{976C7F06-B9EF-C143-A5E3-2B87AD268EA1}" destId="{9D4AE6AD-34F7-F04F-ACB1-D777A62F77E5}" srcOrd="2" destOrd="0" presId="urn:microsoft.com/office/officeart/2005/8/layout/lProcess2"/>
    <dgm:cxn modelId="{A0FF59DD-B8DE-8E43-8409-17711CF6D72B}" type="presParOf" srcId="{9D4AE6AD-34F7-F04F-ACB1-D777A62F77E5}" destId="{BC16F3C6-9626-5D42-B547-96BF3C770B37}" srcOrd="0" destOrd="0" presId="urn:microsoft.com/office/officeart/2005/8/layout/lProcess2"/>
    <dgm:cxn modelId="{2461ADDF-B21F-9D48-9CF8-2101D0EAA165}" type="presParOf" srcId="{BC16F3C6-9626-5D42-B547-96BF3C770B37}" destId="{58DA8115-FDBB-0949-BAE6-8142F28AC1A3}" srcOrd="0" destOrd="0" presId="urn:microsoft.com/office/officeart/2005/8/layout/lProcess2"/>
    <dgm:cxn modelId="{11252F99-D26C-B446-904A-E8CCA2512D52}" type="presParOf" srcId="{BC16F3C6-9626-5D42-B547-96BF3C770B37}" destId="{CDECF641-F6B7-0940-85C8-2B981CD82C5D}" srcOrd="1" destOrd="0" presId="urn:microsoft.com/office/officeart/2005/8/layout/lProcess2"/>
    <dgm:cxn modelId="{D281DFCC-9048-244F-83AE-327435B6BA85}" type="presParOf" srcId="{BC16F3C6-9626-5D42-B547-96BF3C770B37}" destId="{47E34606-9337-EF47-98EB-5E2F24624E57}" srcOrd="2" destOrd="0" presId="urn:microsoft.com/office/officeart/2005/8/layout/lProcess2"/>
    <dgm:cxn modelId="{05333D3C-7CB9-8947-831A-8EA36EDEDBFD}" type="presParOf" srcId="{BC16F3C6-9626-5D42-B547-96BF3C770B37}" destId="{E58D524A-E998-C347-9D1C-963AE9909D07}" srcOrd="3" destOrd="0" presId="urn:microsoft.com/office/officeart/2005/8/layout/lProcess2"/>
    <dgm:cxn modelId="{1AF5E8D5-AC2B-6444-AEC2-E4991C303B9C}" type="presParOf" srcId="{BC16F3C6-9626-5D42-B547-96BF3C770B37}" destId="{24BAD61D-660E-EF46-88AE-F4450E9923DF}" srcOrd="4" destOrd="0" presId="urn:microsoft.com/office/officeart/2005/8/layout/lProcess2"/>
    <dgm:cxn modelId="{399EA5ED-F8C3-774E-8091-B39F79B1C121}" type="presParOf" srcId="{BC16F3C6-9626-5D42-B547-96BF3C770B37}" destId="{4FA7FBA8-BC57-BB4E-B71C-5757424E794E}" srcOrd="5" destOrd="0" presId="urn:microsoft.com/office/officeart/2005/8/layout/lProcess2"/>
    <dgm:cxn modelId="{4604805D-2435-9B45-B548-72CD5CC20AB5}" type="presParOf" srcId="{BC16F3C6-9626-5D42-B547-96BF3C770B37}" destId="{C1F793DD-C171-1347-8AE2-1C00CB4001C8}" srcOrd="6" destOrd="0" presId="urn:microsoft.com/office/officeart/2005/8/layout/lProcess2"/>
    <dgm:cxn modelId="{4D48ABB5-DEA5-B946-8B0A-F0A28CE5ABAA}" type="presParOf" srcId="{BC16F3C6-9626-5D42-B547-96BF3C770B37}" destId="{C327FA2D-2260-5E4D-868B-D0964B6AB042}" srcOrd="7" destOrd="0" presId="urn:microsoft.com/office/officeart/2005/8/layout/lProcess2"/>
    <dgm:cxn modelId="{658ACE12-BFED-8E4C-9431-2430FEDE407F}" type="presParOf" srcId="{BC16F3C6-9626-5D42-B547-96BF3C770B37}" destId="{C9F51BB1-C804-A541-8E71-D0A4A22D0A83}" srcOrd="8"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ED3B056-17CD-BA4A-948D-137B98FA8B71}"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GB"/>
        </a:p>
      </dgm:t>
    </dgm:pt>
    <dgm:pt modelId="{F4916954-5876-3940-B4E8-D5A144A31F6D}">
      <dgm:prSet/>
      <dgm:spPr/>
      <dgm:t>
        <a:bodyPr/>
        <a:lstStyle/>
        <a:p>
          <a:r>
            <a:rPr lang="en-US" b="1" dirty="0"/>
            <a:t>Sprint</a:t>
          </a:r>
          <a:r>
            <a:rPr lang="en-US" dirty="0"/>
            <a:t> : Time-boxed period, which iterates cyclically, where the scrum team aims to complete a defined set of work</a:t>
          </a:r>
          <a:endParaRPr lang="en-IN" dirty="0"/>
        </a:p>
      </dgm:t>
    </dgm:pt>
    <dgm:pt modelId="{C4CEABC7-DC2F-9C4B-ADCF-45E71E029B25}" type="parTrans" cxnId="{3E26C388-1DDE-284B-B0F8-96916334BA2F}">
      <dgm:prSet/>
      <dgm:spPr/>
      <dgm:t>
        <a:bodyPr/>
        <a:lstStyle/>
        <a:p>
          <a:endParaRPr lang="en-GB"/>
        </a:p>
      </dgm:t>
    </dgm:pt>
    <dgm:pt modelId="{14CF4654-6E98-1C47-825D-30EEB20645D7}" type="sibTrans" cxnId="{3E26C388-1DDE-284B-B0F8-96916334BA2F}">
      <dgm:prSet/>
      <dgm:spPr/>
      <dgm:t>
        <a:bodyPr/>
        <a:lstStyle/>
        <a:p>
          <a:endParaRPr lang="en-GB"/>
        </a:p>
      </dgm:t>
    </dgm:pt>
    <dgm:pt modelId="{361AD6AE-7590-124C-ADD1-749FFA86877D}">
      <dgm:prSet/>
      <dgm:spPr/>
      <dgm:t>
        <a:bodyPr/>
        <a:lstStyle/>
        <a:p>
          <a:r>
            <a:rPr lang="en-US" b="1" dirty="0"/>
            <a:t>Backlog management </a:t>
          </a:r>
          <a:r>
            <a:rPr lang="en-US" dirty="0"/>
            <a:t>: At the start of a sprint, the product owner is expected to groom a particular set of features or defined set of work that the development team is expected to take in a sprint</a:t>
          </a:r>
          <a:endParaRPr lang="en-IN" dirty="0"/>
        </a:p>
      </dgm:t>
    </dgm:pt>
    <dgm:pt modelId="{08720DEF-D2B4-2142-95EB-D555C8C479A4}" type="parTrans" cxnId="{B5304CBD-BB9D-FF45-98FB-1217D736A255}">
      <dgm:prSet/>
      <dgm:spPr/>
      <dgm:t>
        <a:bodyPr/>
        <a:lstStyle/>
        <a:p>
          <a:endParaRPr lang="en-GB"/>
        </a:p>
      </dgm:t>
    </dgm:pt>
    <dgm:pt modelId="{473032AD-366A-014B-B353-544A4C759397}" type="sibTrans" cxnId="{B5304CBD-BB9D-FF45-98FB-1217D736A255}">
      <dgm:prSet/>
      <dgm:spPr/>
      <dgm:t>
        <a:bodyPr/>
        <a:lstStyle/>
        <a:p>
          <a:endParaRPr lang="en-GB"/>
        </a:p>
      </dgm:t>
    </dgm:pt>
    <dgm:pt modelId="{706D1650-FB29-254E-83A7-A674D80488FD}">
      <dgm:prSet/>
      <dgm:spPr/>
      <dgm:t>
        <a:bodyPr/>
        <a:lstStyle/>
        <a:p>
          <a:r>
            <a:rPr lang="en-US" b="1" dirty="0"/>
            <a:t>Sprint Planning </a:t>
          </a:r>
          <a:r>
            <a:rPr lang="en-US" dirty="0"/>
            <a:t>: The work to be performed (scope) during the current sprint is planned during this meeting by the entire development team. This meeting is led by the scrum master and is where the team decides on the sprint goal.</a:t>
          </a:r>
          <a:endParaRPr lang="en-IN" dirty="0"/>
        </a:p>
      </dgm:t>
    </dgm:pt>
    <dgm:pt modelId="{6BBD5695-66F7-B547-BE65-256EDF11AEB1}" type="parTrans" cxnId="{E7A0A055-0409-BE40-AD0A-4315A9E23E8D}">
      <dgm:prSet/>
      <dgm:spPr/>
      <dgm:t>
        <a:bodyPr/>
        <a:lstStyle/>
        <a:p>
          <a:endParaRPr lang="en-GB"/>
        </a:p>
      </dgm:t>
    </dgm:pt>
    <dgm:pt modelId="{E89C90FC-464E-1041-8D79-43DCC38BBEE9}" type="sibTrans" cxnId="{E7A0A055-0409-BE40-AD0A-4315A9E23E8D}">
      <dgm:prSet/>
      <dgm:spPr/>
      <dgm:t>
        <a:bodyPr/>
        <a:lstStyle/>
        <a:p>
          <a:endParaRPr lang="en-GB"/>
        </a:p>
      </dgm:t>
    </dgm:pt>
    <dgm:pt modelId="{5F2AA111-91F5-AE43-91E7-3CFF4A6E7DBB}">
      <dgm:prSet/>
      <dgm:spPr/>
      <dgm:t>
        <a:bodyPr/>
        <a:lstStyle/>
        <a:p>
          <a:r>
            <a:rPr lang="en-US" b="1" dirty="0"/>
            <a:t>Daily Scrum or Stand up </a:t>
          </a:r>
          <a:r>
            <a:rPr lang="en-US" dirty="0"/>
            <a:t>: A quick status update from each team member on the work that has already been done, the work that is to be done on that day and if there are any blockers to address</a:t>
          </a:r>
          <a:endParaRPr lang="en-IN" dirty="0"/>
        </a:p>
      </dgm:t>
    </dgm:pt>
    <dgm:pt modelId="{809F7C4B-A894-9242-8C3B-69C5E999092F}" type="parTrans" cxnId="{9EF84F8E-0C16-CA46-A260-68943CC86FAE}">
      <dgm:prSet/>
      <dgm:spPr/>
      <dgm:t>
        <a:bodyPr/>
        <a:lstStyle/>
        <a:p>
          <a:endParaRPr lang="en-GB"/>
        </a:p>
      </dgm:t>
    </dgm:pt>
    <dgm:pt modelId="{BE71E936-2263-FB4F-948B-75A1759AD584}" type="sibTrans" cxnId="{9EF84F8E-0C16-CA46-A260-68943CC86FAE}">
      <dgm:prSet/>
      <dgm:spPr/>
      <dgm:t>
        <a:bodyPr/>
        <a:lstStyle/>
        <a:p>
          <a:endParaRPr lang="en-GB"/>
        </a:p>
      </dgm:t>
    </dgm:pt>
    <dgm:pt modelId="{C8201516-9240-B049-9754-0FABA8D4D58A}">
      <dgm:prSet/>
      <dgm:spPr/>
      <dgm:t>
        <a:bodyPr/>
        <a:lstStyle/>
        <a:p>
          <a:r>
            <a:rPr lang="en-US" b="1" dirty="0"/>
            <a:t>Sprint Review </a:t>
          </a:r>
          <a:r>
            <a:rPr lang="en-US" dirty="0"/>
            <a:t>: Done at the end of a sprint for the developers to review the tasks completed, showcase demos, highlight spillovers</a:t>
          </a:r>
          <a:endParaRPr lang="en-IN" dirty="0"/>
        </a:p>
      </dgm:t>
    </dgm:pt>
    <dgm:pt modelId="{27625BC4-EE09-7047-B2B6-022BF1009426}" type="parTrans" cxnId="{0BFA8E9A-23F4-1C44-B690-120CA952655E}">
      <dgm:prSet/>
      <dgm:spPr/>
      <dgm:t>
        <a:bodyPr/>
        <a:lstStyle/>
        <a:p>
          <a:endParaRPr lang="en-GB"/>
        </a:p>
      </dgm:t>
    </dgm:pt>
    <dgm:pt modelId="{D189537F-82B9-2B42-94CF-C256436C6046}" type="sibTrans" cxnId="{0BFA8E9A-23F4-1C44-B690-120CA952655E}">
      <dgm:prSet/>
      <dgm:spPr/>
      <dgm:t>
        <a:bodyPr/>
        <a:lstStyle/>
        <a:p>
          <a:endParaRPr lang="en-GB"/>
        </a:p>
      </dgm:t>
    </dgm:pt>
    <dgm:pt modelId="{CED8E6F7-C9C1-A541-ACF0-78E53EBE57BA}">
      <dgm:prSet/>
      <dgm:spPr/>
      <dgm:t>
        <a:bodyPr/>
        <a:lstStyle/>
        <a:p>
          <a:r>
            <a:rPr lang="en-US" b="1" dirty="0"/>
            <a:t>Sprint Retrospective </a:t>
          </a:r>
          <a:r>
            <a:rPr lang="en-US" dirty="0"/>
            <a:t>: A look back on the previous sprint to identify what went well and what needs to improve</a:t>
          </a:r>
          <a:endParaRPr lang="en-IN" dirty="0"/>
        </a:p>
      </dgm:t>
    </dgm:pt>
    <dgm:pt modelId="{06DB0290-8705-8C44-9604-CA36CB0C0F99}" type="parTrans" cxnId="{9F5E42FF-D97F-074A-A3F4-0E5637C679F9}">
      <dgm:prSet/>
      <dgm:spPr/>
      <dgm:t>
        <a:bodyPr/>
        <a:lstStyle/>
        <a:p>
          <a:endParaRPr lang="en-GB"/>
        </a:p>
      </dgm:t>
    </dgm:pt>
    <dgm:pt modelId="{A00EF44A-C55C-C54D-84D6-F349FE26AF4D}" type="sibTrans" cxnId="{9F5E42FF-D97F-074A-A3F4-0E5637C679F9}">
      <dgm:prSet/>
      <dgm:spPr/>
      <dgm:t>
        <a:bodyPr/>
        <a:lstStyle/>
        <a:p>
          <a:endParaRPr lang="en-GB"/>
        </a:p>
      </dgm:t>
    </dgm:pt>
    <dgm:pt modelId="{AC370716-B844-3B46-98D5-FDE7B5625851}" type="pres">
      <dgm:prSet presAssocID="{AED3B056-17CD-BA4A-948D-137B98FA8B71}" presName="linear" presStyleCnt="0">
        <dgm:presLayoutVars>
          <dgm:animLvl val="lvl"/>
          <dgm:resizeHandles val="exact"/>
        </dgm:presLayoutVars>
      </dgm:prSet>
      <dgm:spPr/>
    </dgm:pt>
    <dgm:pt modelId="{7B847642-AB70-8E43-8235-B15AC79B0546}" type="pres">
      <dgm:prSet presAssocID="{F4916954-5876-3940-B4E8-D5A144A31F6D}" presName="parentText" presStyleLbl="node1" presStyleIdx="0" presStyleCnt="6">
        <dgm:presLayoutVars>
          <dgm:chMax val="0"/>
          <dgm:bulletEnabled val="1"/>
        </dgm:presLayoutVars>
      </dgm:prSet>
      <dgm:spPr/>
    </dgm:pt>
    <dgm:pt modelId="{02E30D9A-88DB-DA44-BD0C-860540A6AF31}" type="pres">
      <dgm:prSet presAssocID="{14CF4654-6E98-1C47-825D-30EEB20645D7}" presName="spacer" presStyleCnt="0"/>
      <dgm:spPr/>
    </dgm:pt>
    <dgm:pt modelId="{CB782678-EB37-8C4B-829A-48AE0C73F6A2}" type="pres">
      <dgm:prSet presAssocID="{361AD6AE-7590-124C-ADD1-749FFA86877D}" presName="parentText" presStyleLbl="node1" presStyleIdx="1" presStyleCnt="6">
        <dgm:presLayoutVars>
          <dgm:chMax val="0"/>
          <dgm:bulletEnabled val="1"/>
        </dgm:presLayoutVars>
      </dgm:prSet>
      <dgm:spPr/>
    </dgm:pt>
    <dgm:pt modelId="{442EC2FF-F809-3B42-9CD5-11F46514E5FD}" type="pres">
      <dgm:prSet presAssocID="{473032AD-366A-014B-B353-544A4C759397}" presName="spacer" presStyleCnt="0"/>
      <dgm:spPr/>
    </dgm:pt>
    <dgm:pt modelId="{272EE25A-4C06-7B46-A265-5D8A4D915779}" type="pres">
      <dgm:prSet presAssocID="{706D1650-FB29-254E-83A7-A674D80488FD}" presName="parentText" presStyleLbl="node1" presStyleIdx="2" presStyleCnt="6">
        <dgm:presLayoutVars>
          <dgm:chMax val="0"/>
          <dgm:bulletEnabled val="1"/>
        </dgm:presLayoutVars>
      </dgm:prSet>
      <dgm:spPr/>
    </dgm:pt>
    <dgm:pt modelId="{AA5EF892-2A30-7E4D-BE5B-DB705AB38C8B}" type="pres">
      <dgm:prSet presAssocID="{E89C90FC-464E-1041-8D79-43DCC38BBEE9}" presName="spacer" presStyleCnt="0"/>
      <dgm:spPr/>
    </dgm:pt>
    <dgm:pt modelId="{7632B672-0048-8F4A-A487-B18FC9A8D7FD}" type="pres">
      <dgm:prSet presAssocID="{5F2AA111-91F5-AE43-91E7-3CFF4A6E7DBB}" presName="parentText" presStyleLbl="node1" presStyleIdx="3" presStyleCnt="6">
        <dgm:presLayoutVars>
          <dgm:chMax val="0"/>
          <dgm:bulletEnabled val="1"/>
        </dgm:presLayoutVars>
      </dgm:prSet>
      <dgm:spPr/>
    </dgm:pt>
    <dgm:pt modelId="{5E0B3D72-8D5A-DC4C-84F2-2565FD7A3E4E}" type="pres">
      <dgm:prSet presAssocID="{BE71E936-2263-FB4F-948B-75A1759AD584}" presName="spacer" presStyleCnt="0"/>
      <dgm:spPr/>
    </dgm:pt>
    <dgm:pt modelId="{F258105D-BB69-134D-9972-3EC14D28B92B}" type="pres">
      <dgm:prSet presAssocID="{C8201516-9240-B049-9754-0FABA8D4D58A}" presName="parentText" presStyleLbl="node1" presStyleIdx="4" presStyleCnt="6">
        <dgm:presLayoutVars>
          <dgm:chMax val="0"/>
          <dgm:bulletEnabled val="1"/>
        </dgm:presLayoutVars>
      </dgm:prSet>
      <dgm:spPr/>
    </dgm:pt>
    <dgm:pt modelId="{D9F1B1DF-13C4-774A-871D-EE1EA5B78FD8}" type="pres">
      <dgm:prSet presAssocID="{D189537F-82B9-2B42-94CF-C256436C6046}" presName="spacer" presStyleCnt="0"/>
      <dgm:spPr/>
    </dgm:pt>
    <dgm:pt modelId="{F3FEFA60-494D-D641-A18A-AB3C6965935D}" type="pres">
      <dgm:prSet presAssocID="{CED8E6F7-C9C1-A541-ACF0-78E53EBE57BA}" presName="parentText" presStyleLbl="node1" presStyleIdx="5" presStyleCnt="6">
        <dgm:presLayoutVars>
          <dgm:chMax val="0"/>
          <dgm:bulletEnabled val="1"/>
        </dgm:presLayoutVars>
      </dgm:prSet>
      <dgm:spPr/>
    </dgm:pt>
  </dgm:ptLst>
  <dgm:cxnLst>
    <dgm:cxn modelId="{3A443904-F7BB-694E-9152-02C80AA10E9D}" type="presOf" srcId="{F4916954-5876-3940-B4E8-D5A144A31F6D}" destId="{7B847642-AB70-8E43-8235-B15AC79B0546}" srcOrd="0" destOrd="0" presId="urn:microsoft.com/office/officeart/2005/8/layout/vList2"/>
    <dgm:cxn modelId="{3BB61D17-35D5-DF4D-8849-21068D2C57B7}" type="presOf" srcId="{CED8E6F7-C9C1-A541-ACF0-78E53EBE57BA}" destId="{F3FEFA60-494D-D641-A18A-AB3C6965935D}" srcOrd="0" destOrd="0" presId="urn:microsoft.com/office/officeart/2005/8/layout/vList2"/>
    <dgm:cxn modelId="{F616A31D-231B-724F-A264-C32657D8B4CE}" type="presOf" srcId="{C8201516-9240-B049-9754-0FABA8D4D58A}" destId="{F258105D-BB69-134D-9972-3EC14D28B92B}" srcOrd="0" destOrd="0" presId="urn:microsoft.com/office/officeart/2005/8/layout/vList2"/>
    <dgm:cxn modelId="{4119CB2E-FA3F-D241-AE69-86C398ACD2E1}" type="presOf" srcId="{5F2AA111-91F5-AE43-91E7-3CFF4A6E7DBB}" destId="{7632B672-0048-8F4A-A487-B18FC9A8D7FD}" srcOrd="0" destOrd="0" presId="urn:microsoft.com/office/officeart/2005/8/layout/vList2"/>
    <dgm:cxn modelId="{585F1A44-1E5F-AA47-A9DF-AB3F5610D067}" type="presOf" srcId="{706D1650-FB29-254E-83A7-A674D80488FD}" destId="{272EE25A-4C06-7B46-A265-5D8A4D915779}" srcOrd="0" destOrd="0" presId="urn:microsoft.com/office/officeart/2005/8/layout/vList2"/>
    <dgm:cxn modelId="{E7A0A055-0409-BE40-AD0A-4315A9E23E8D}" srcId="{AED3B056-17CD-BA4A-948D-137B98FA8B71}" destId="{706D1650-FB29-254E-83A7-A674D80488FD}" srcOrd="2" destOrd="0" parTransId="{6BBD5695-66F7-B547-BE65-256EDF11AEB1}" sibTransId="{E89C90FC-464E-1041-8D79-43DCC38BBEE9}"/>
    <dgm:cxn modelId="{48D7FA76-D8F4-C34D-B201-BFF6F7DEE954}" type="presOf" srcId="{361AD6AE-7590-124C-ADD1-749FFA86877D}" destId="{CB782678-EB37-8C4B-829A-48AE0C73F6A2}" srcOrd="0" destOrd="0" presId="urn:microsoft.com/office/officeart/2005/8/layout/vList2"/>
    <dgm:cxn modelId="{3E26C388-1DDE-284B-B0F8-96916334BA2F}" srcId="{AED3B056-17CD-BA4A-948D-137B98FA8B71}" destId="{F4916954-5876-3940-B4E8-D5A144A31F6D}" srcOrd="0" destOrd="0" parTransId="{C4CEABC7-DC2F-9C4B-ADCF-45E71E029B25}" sibTransId="{14CF4654-6E98-1C47-825D-30EEB20645D7}"/>
    <dgm:cxn modelId="{9EF84F8E-0C16-CA46-A260-68943CC86FAE}" srcId="{AED3B056-17CD-BA4A-948D-137B98FA8B71}" destId="{5F2AA111-91F5-AE43-91E7-3CFF4A6E7DBB}" srcOrd="3" destOrd="0" parTransId="{809F7C4B-A894-9242-8C3B-69C5E999092F}" sibTransId="{BE71E936-2263-FB4F-948B-75A1759AD584}"/>
    <dgm:cxn modelId="{0BFA8E9A-23F4-1C44-B690-120CA952655E}" srcId="{AED3B056-17CD-BA4A-948D-137B98FA8B71}" destId="{C8201516-9240-B049-9754-0FABA8D4D58A}" srcOrd="4" destOrd="0" parTransId="{27625BC4-EE09-7047-B2B6-022BF1009426}" sibTransId="{D189537F-82B9-2B42-94CF-C256436C6046}"/>
    <dgm:cxn modelId="{AB866CB3-5B71-5C4E-8468-FA1B6B354EA3}" type="presOf" srcId="{AED3B056-17CD-BA4A-948D-137B98FA8B71}" destId="{AC370716-B844-3B46-98D5-FDE7B5625851}" srcOrd="0" destOrd="0" presId="urn:microsoft.com/office/officeart/2005/8/layout/vList2"/>
    <dgm:cxn modelId="{B5304CBD-BB9D-FF45-98FB-1217D736A255}" srcId="{AED3B056-17CD-BA4A-948D-137B98FA8B71}" destId="{361AD6AE-7590-124C-ADD1-749FFA86877D}" srcOrd="1" destOrd="0" parTransId="{08720DEF-D2B4-2142-95EB-D555C8C479A4}" sibTransId="{473032AD-366A-014B-B353-544A4C759397}"/>
    <dgm:cxn modelId="{9F5E42FF-D97F-074A-A3F4-0E5637C679F9}" srcId="{AED3B056-17CD-BA4A-948D-137B98FA8B71}" destId="{CED8E6F7-C9C1-A541-ACF0-78E53EBE57BA}" srcOrd="5" destOrd="0" parTransId="{06DB0290-8705-8C44-9604-CA36CB0C0F99}" sibTransId="{A00EF44A-C55C-C54D-84D6-F349FE26AF4D}"/>
    <dgm:cxn modelId="{9CF384C6-6760-464A-96A5-400912D1A8CD}" type="presParOf" srcId="{AC370716-B844-3B46-98D5-FDE7B5625851}" destId="{7B847642-AB70-8E43-8235-B15AC79B0546}" srcOrd="0" destOrd="0" presId="urn:microsoft.com/office/officeart/2005/8/layout/vList2"/>
    <dgm:cxn modelId="{4DD9F595-F827-1942-918E-C2EA5A4FF8BC}" type="presParOf" srcId="{AC370716-B844-3B46-98D5-FDE7B5625851}" destId="{02E30D9A-88DB-DA44-BD0C-860540A6AF31}" srcOrd="1" destOrd="0" presId="urn:microsoft.com/office/officeart/2005/8/layout/vList2"/>
    <dgm:cxn modelId="{864BC41B-3CAB-E14E-B9F8-72C5684707A6}" type="presParOf" srcId="{AC370716-B844-3B46-98D5-FDE7B5625851}" destId="{CB782678-EB37-8C4B-829A-48AE0C73F6A2}" srcOrd="2" destOrd="0" presId="urn:microsoft.com/office/officeart/2005/8/layout/vList2"/>
    <dgm:cxn modelId="{71173E40-D315-3742-B2C9-DD81353DFCC8}" type="presParOf" srcId="{AC370716-B844-3B46-98D5-FDE7B5625851}" destId="{442EC2FF-F809-3B42-9CD5-11F46514E5FD}" srcOrd="3" destOrd="0" presId="urn:microsoft.com/office/officeart/2005/8/layout/vList2"/>
    <dgm:cxn modelId="{9FDC249B-539D-E543-8D03-CE32D246188A}" type="presParOf" srcId="{AC370716-B844-3B46-98D5-FDE7B5625851}" destId="{272EE25A-4C06-7B46-A265-5D8A4D915779}" srcOrd="4" destOrd="0" presId="urn:microsoft.com/office/officeart/2005/8/layout/vList2"/>
    <dgm:cxn modelId="{B685929F-E2C3-FC40-BD55-9C67C12301E0}" type="presParOf" srcId="{AC370716-B844-3B46-98D5-FDE7B5625851}" destId="{AA5EF892-2A30-7E4D-BE5B-DB705AB38C8B}" srcOrd="5" destOrd="0" presId="urn:microsoft.com/office/officeart/2005/8/layout/vList2"/>
    <dgm:cxn modelId="{25592256-1419-F74C-A433-741EA3DBB4E1}" type="presParOf" srcId="{AC370716-B844-3B46-98D5-FDE7B5625851}" destId="{7632B672-0048-8F4A-A487-B18FC9A8D7FD}" srcOrd="6" destOrd="0" presId="urn:microsoft.com/office/officeart/2005/8/layout/vList2"/>
    <dgm:cxn modelId="{2D90F2F7-DA13-7640-9905-5C155130DE29}" type="presParOf" srcId="{AC370716-B844-3B46-98D5-FDE7B5625851}" destId="{5E0B3D72-8D5A-DC4C-84F2-2565FD7A3E4E}" srcOrd="7" destOrd="0" presId="urn:microsoft.com/office/officeart/2005/8/layout/vList2"/>
    <dgm:cxn modelId="{691959CC-8862-5841-B11F-83756FF26466}" type="presParOf" srcId="{AC370716-B844-3B46-98D5-FDE7B5625851}" destId="{F258105D-BB69-134D-9972-3EC14D28B92B}" srcOrd="8" destOrd="0" presId="urn:microsoft.com/office/officeart/2005/8/layout/vList2"/>
    <dgm:cxn modelId="{80081DE8-A2E4-A441-B5AA-79B403994F37}" type="presParOf" srcId="{AC370716-B844-3B46-98D5-FDE7B5625851}" destId="{D9F1B1DF-13C4-774A-871D-EE1EA5B78FD8}" srcOrd="9" destOrd="0" presId="urn:microsoft.com/office/officeart/2005/8/layout/vList2"/>
    <dgm:cxn modelId="{4502A815-D47B-214C-A5A0-A6E49D0508DB}" type="presParOf" srcId="{AC370716-B844-3B46-98D5-FDE7B5625851}" destId="{F3FEFA60-494D-D641-A18A-AB3C6965935D}"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48BBA40-BF7E-C542-A923-7E9E438BDC0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GB"/>
        </a:p>
      </dgm:t>
    </dgm:pt>
    <dgm:pt modelId="{3C93DB99-160F-D445-BAF2-3BAC7445DE2A}">
      <dgm:prSet custT="1"/>
      <dgm:spPr/>
      <dgm:t>
        <a:bodyPr/>
        <a:lstStyle/>
        <a:p>
          <a:r>
            <a:rPr lang="en-IN" sz="1400"/>
            <a:t>Lean Framework – Lean methodology is a systematic approach to continuous process improvement through the elimination of waste.</a:t>
          </a:r>
        </a:p>
      </dgm:t>
    </dgm:pt>
    <dgm:pt modelId="{D6611DF7-4FC3-324B-8187-3B8A7F9CC34E}" type="parTrans" cxnId="{35F2B886-0995-1541-9A5F-11AF7EEBF83D}">
      <dgm:prSet/>
      <dgm:spPr/>
      <dgm:t>
        <a:bodyPr/>
        <a:lstStyle/>
        <a:p>
          <a:endParaRPr lang="en-GB" sz="1400"/>
        </a:p>
      </dgm:t>
    </dgm:pt>
    <dgm:pt modelId="{3217A760-B242-674E-B0E4-AA15FDD9C1D2}" type="sibTrans" cxnId="{35F2B886-0995-1541-9A5F-11AF7EEBF83D}">
      <dgm:prSet/>
      <dgm:spPr/>
      <dgm:t>
        <a:bodyPr/>
        <a:lstStyle/>
        <a:p>
          <a:endParaRPr lang="en-GB" sz="1400"/>
        </a:p>
      </dgm:t>
    </dgm:pt>
    <dgm:pt modelId="{0A439880-AAC6-654B-9CE5-6068E620F8D1}">
      <dgm:prSet custT="1"/>
      <dgm:spPr/>
      <dgm:t>
        <a:bodyPr/>
        <a:lstStyle/>
        <a:p>
          <a:r>
            <a:rPr lang="en-IN" sz="1400"/>
            <a:t>DSDM – Dynamic Systems development Method is a framework that focuses on in-budget, on-time delivery without compromising on quality</a:t>
          </a:r>
        </a:p>
      </dgm:t>
    </dgm:pt>
    <dgm:pt modelId="{1F82D1A1-19EE-0142-A0F2-17D1EF39C62A}" type="parTrans" cxnId="{8D97056E-DEC2-8F4E-9307-C74FC07D0E91}">
      <dgm:prSet/>
      <dgm:spPr/>
      <dgm:t>
        <a:bodyPr/>
        <a:lstStyle/>
        <a:p>
          <a:endParaRPr lang="en-GB" sz="1400"/>
        </a:p>
      </dgm:t>
    </dgm:pt>
    <dgm:pt modelId="{845152DC-A00A-B943-B113-E4D0CC625F86}" type="sibTrans" cxnId="{8D97056E-DEC2-8F4E-9307-C74FC07D0E91}">
      <dgm:prSet/>
      <dgm:spPr/>
      <dgm:t>
        <a:bodyPr/>
        <a:lstStyle/>
        <a:p>
          <a:endParaRPr lang="en-GB" sz="1400"/>
        </a:p>
      </dgm:t>
    </dgm:pt>
    <dgm:pt modelId="{D2DE88C3-49CD-AC46-A8F2-AE787427CCDA}">
      <dgm:prSet custT="1"/>
      <dgm:spPr/>
      <dgm:t>
        <a:bodyPr/>
        <a:lstStyle/>
        <a:p>
          <a:r>
            <a:rPr lang="en-IN" sz="1400" dirty="0"/>
            <a:t>Extreme Programming – This framework promotes continuous development and continuous review, requiring close collaboration between developer and User to have minimum feedback once the final product is delivered</a:t>
          </a:r>
        </a:p>
      </dgm:t>
    </dgm:pt>
    <dgm:pt modelId="{F9167644-71A9-C141-BD40-9342EDFE4AF8}" type="parTrans" cxnId="{1EB582EA-F27C-7145-AC92-96B47F8E9231}">
      <dgm:prSet/>
      <dgm:spPr/>
      <dgm:t>
        <a:bodyPr/>
        <a:lstStyle/>
        <a:p>
          <a:endParaRPr lang="en-GB" sz="1400"/>
        </a:p>
      </dgm:t>
    </dgm:pt>
    <dgm:pt modelId="{080BEA73-D829-B940-A80F-C89F096F5256}" type="sibTrans" cxnId="{1EB582EA-F27C-7145-AC92-96B47F8E9231}">
      <dgm:prSet/>
      <dgm:spPr/>
      <dgm:t>
        <a:bodyPr/>
        <a:lstStyle/>
        <a:p>
          <a:endParaRPr lang="en-GB" sz="1400"/>
        </a:p>
      </dgm:t>
    </dgm:pt>
    <dgm:pt modelId="{7F70CE56-A65A-2D43-B3BE-082482A994AC}">
      <dgm:prSet custT="1"/>
      <dgm:spPr/>
      <dgm:t>
        <a:bodyPr/>
        <a:lstStyle/>
        <a:p>
          <a:r>
            <a:rPr lang="en-IN" sz="1400" dirty="0"/>
            <a:t>Feature driven development – This framework promotes creation of a feature set, plan by feature, build by feature and deliver by feature</a:t>
          </a:r>
        </a:p>
      </dgm:t>
    </dgm:pt>
    <dgm:pt modelId="{08DB8448-249A-7845-AE90-21932BF2EBA8}" type="parTrans" cxnId="{73492BB4-B225-DF4A-ABC5-74F6E8B33396}">
      <dgm:prSet/>
      <dgm:spPr/>
      <dgm:t>
        <a:bodyPr/>
        <a:lstStyle/>
        <a:p>
          <a:endParaRPr lang="en-GB" sz="1400"/>
        </a:p>
      </dgm:t>
    </dgm:pt>
    <dgm:pt modelId="{926702B7-35C7-604E-A563-20FC9B10615C}" type="sibTrans" cxnId="{73492BB4-B225-DF4A-ABC5-74F6E8B33396}">
      <dgm:prSet/>
      <dgm:spPr/>
      <dgm:t>
        <a:bodyPr/>
        <a:lstStyle/>
        <a:p>
          <a:endParaRPr lang="en-GB" sz="1400"/>
        </a:p>
      </dgm:t>
    </dgm:pt>
    <dgm:pt modelId="{A6DA21B0-D77C-284C-98BB-00F840C03124}" type="pres">
      <dgm:prSet presAssocID="{748BBA40-BF7E-C542-A923-7E9E438BDC04}" presName="Name0" presStyleCnt="0">
        <dgm:presLayoutVars>
          <dgm:dir/>
          <dgm:animLvl val="lvl"/>
          <dgm:resizeHandles val="exact"/>
        </dgm:presLayoutVars>
      </dgm:prSet>
      <dgm:spPr/>
    </dgm:pt>
    <dgm:pt modelId="{D0C0EB19-8158-244D-B956-AFA535371E16}" type="pres">
      <dgm:prSet presAssocID="{3C93DB99-160F-D445-BAF2-3BAC7445DE2A}" presName="linNode" presStyleCnt="0"/>
      <dgm:spPr/>
    </dgm:pt>
    <dgm:pt modelId="{983AB759-02AE-154D-A0E6-DD5188E99203}" type="pres">
      <dgm:prSet presAssocID="{3C93DB99-160F-D445-BAF2-3BAC7445DE2A}" presName="parentText" presStyleLbl="node1" presStyleIdx="0" presStyleCnt="4" custScaleX="236489">
        <dgm:presLayoutVars>
          <dgm:chMax val="1"/>
          <dgm:bulletEnabled val="1"/>
        </dgm:presLayoutVars>
      </dgm:prSet>
      <dgm:spPr/>
    </dgm:pt>
    <dgm:pt modelId="{D1B84A55-BBBC-C84B-BB0A-94359E35DD0D}" type="pres">
      <dgm:prSet presAssocID="{3217A760-B242-674E-B0E4-AA15FDD9C1D2}" presName="sp" presStyleCnt="0"/>
      <dgm:spPr/>
    </dgm:pt>
    <dgm:pt modelId="{156CD93B-F408-2E46-959A-63B026F8D979}" type="pres">
      <dgm:prSet presAssocID="{0A439880-AAC6-654B-9CE5-6068E620F8D1}" presName="linNode" presStyleCnt="0"/>
      <dgm:spPr/>
    </dgm:pt>
    <dgm:pt modelId="{FE6F2619-F76D-9040-90C5-90C82DB1E138}" type="pres">
      <dgm:prSet presAssocID="{0A439880-AAC6-654B-9CE5-6068E620F8D1}" presName="parentText" presStyleLbl="node1" presStyleIdx="1" presStyleCnt="4" custScaleX="236462">
        <dgm:presLayoutVars>
          <dgm:chMax val="1"/>
          <dgm:bulletEnabled val="1"/>
        </dgm:presLayoutVars>
      </dgm:prSet>
      <dgm:spPr/>
    </dgm:pt>
    <dgm:pt modelId="{103F3923-CEB6-D644-AEBA-791529E36401}" type="pres">
      <dgm:prSet presAssocID="{845152DC-A00A-B943-B113-E4D0CC625F86}" presName="sp" presStyleCnt="0"/>
      <dgm:spPr/>
    </dgm:pt>
    <dgm:pt modelId="{54C7D5F6-9533-A848-9FE3-DCA0EABD0B87}" type="pres">
      <dgm:prSet presAssocID="{D2DE88C3-49CD-AC46-A8F2-AE787427CCDA}" presName="linNode" presStyleCnt="0"/>
      <dgm:spPr/>
    </dgm:pt>
    <dgm:pt modelId="{2AD1C295-C464-E24F-AA67-3167875197FD}" type="pres">
      <dgm:prSet presAssocID="{D2DE88C3-49CD-AC46-A8F2-AE787427CCDA}" presName="parentText" presStyleLbl="node1" presStyleIdx="2" presStyleCnt="4" custScaleX="236062">
        <dgm:presLayoutVars>
          <dgm:chMax val="1"/>
          <dgm:bulletEnabled val="1"/>
        </dgm:presLayoutVars>
      </dgm:prSet>
      <dgm:spPr/>
    </dgm:pt>
    <dgm:pt modelId="{201A70CF-78AF-DD4A-AEC9-F927B303AACF}" type="pres">
      <dgm:prSet presAssocID="{080BEA73-D829-B940-A80F-C89F096F5256}" presName="sp" presStyleCnt="0"/>
      <dgm:spPr/>
    </dgm:pt>
    <dgm:pt modelId="{9C4CC600-7CDA-D142-B6F6-9940D1F12B0A}" type="pres">
      <dgm:prSet presAssocID="{7F70CE56-A65A-2D43-B3BE-082482A994AC}" presName="linNode" presStyleCnt="0"/>
      <dgm:spPr/>
    </dgm:pt>
    <dgm:pt modelId="{0344713E-448D-7C4D-9319-4138B5FD3541}" type="pres">
      <dgm:prSet presAssocID="{7F70CE56-A65A-2D43-B3BE-082482A994AC}" presName="parentText" presStyleLbl="node1" presStyleIdx="3" presStyleCnt="4" custScaleX="236746">
        <dgm:presLayoutVars>
          <dgm:chMax val="1"/>
          <dgm:bulletEnabled val="1"/>
        </dgm:presLayoutVars>
      </dgm:prSet>
      <dgm:spPr/>
    </dgm:pt>
  </dgm:ptLst>
  <dgm:cxnLst>
    <dgm:cxn modelId="{B620D62A-4ECC-A148-A52B-25AA27107B02}" type="presOf" srcId="{7F70CE56-A65A-2D43-B3BE-082482A994AC}" destId="{0344713E-448D-7C4D-9319-4138B5FD3541}" srcOrd="0" destOrd="0" presId="urn:microsoft.com/office/officeart/2005/8/layout/vList5"/>
    <dgm:cxn modelId="{1D921A56-518D-3C47-8838-9F1803F3611E}" type="presOf" srcId="{D2DE88C3-49CD-AC46-A8F2-AE787427CCDA}" destId="{2AD1C295-C464-E24F-AA67-3167875197FD}" srcOrd="0" destOrd="0" presId="urn:microsoft.com/office/officeart/2005/8/layout/vList5"/>
    <dgm:cxn modelId="{9B4D5E5F-842B-0241-B74E-08A79035B4AB}" type="presOf" srcId="{3C93DB99-160F-D445-BAF2-3BAC7445DE2A}" destId="{983AB759-02AE-154D-A0E6-DD5188E99203}" srcOrd="0" destOrd="0" presId="urn:microsoft.com/office/officeart/2005/8/layout/vList5"/>
    <dgm:cxn modelId="{8D97056E-DEC2-8F4E-9307-C74FC07D0E91}" srcId="{748BBA40-BF7E-C542-A923-7E9E438BDC04}" destId="{0A439880-AAC6-654B-9CE5-6068E620F8D1}" srcOrd="1" destOrd="0" parTransId="{1F82D1A1-19EE-0142-A0F2-17D1EF39C62A}" sibTransId="{845152DC-A00A-B943-B113-E4D0CC625F86}"/>
    <dgm:cxn modelId="{35F2B886-0995-1541-9A5F-11AF7EEBF83D}" srcId="{748BBA40-BF7E-C542-A923-7E9E438BDC04}" destId="{3C93DB99-160F-D445-BAF2-3BAC7445DE2A}" srcOrd="0" destOrd="0" parTransId="{D6611DF7-4FC3-324B-8187-3B8A7F9CC34E}" sibTransId="{3217A760-B242-674E-B0E4-AA15FDD9C1D2}"/>
    <dgm:cxn modelId="{2471F18D-A3D1-1F43-8C06-FFFAF1675235}" type="presOf" srcId="{748BBA40-BF7E-C542-A923-7E9E438BDC04}" destId="{A6DA21B0-D77C-284C-98BB-00F840C03124}" srcOrd="0" destOrd="0" presId="urn:microsoft.com/office/officeart/2005/8/layout/vList5"/>
    <dgm:cxn modelId="{73492BB4-B225-DF4A-ABC5-74F6E8B33396}" srcId="{748BBA40-BF7E-C542-A923-7E9E438BDC04}" destId="{7F70CE56-A65A-2D43-B3BE-082482A994AC}" srcOrd="3" destOrd="0" parTransId="{08DB8448-249A-7845-AE90-21932BF2EBA8}" sibTransId="{926702B7-35C7-604E-A563-20FC9B10615C}"/>
    <dgm:cxn modelId="{1EB582EA-F27C-7145-AC92-96B47F8E9231}" srcId="{748BBA40-BF7E-C542-A923-7E9E438BDC04}" destId="{D2DE88C3-49CD-AC46-A8F2-AE787427CCDA}" srcOrd="2" destOrd="0" parTransId="{F9167644-71A9-C141-BD40-9342EDFE4AF8}" sibTransId="{080BEA73-D829-B940-A80F-C89F096F5256}"/>
    <dgm:cxn modelId="{056718F7-299A-0B4B-91D3-0DC283035DBE}" type="presOf" srcId="{0A439880-AAC6-654B-9CE5-6068E620F8D1}" destId="{FE6F2619-F76D-9040-90C5-90C82DB1E138}" srcOrd="0" destOrd="0" presId="urn:microsoft.com/office/officeart/2005/8/layout/vList5"/>
    <dgm:cxn modelId="{400DF258-E64F-2B45-A730-7DE46F7C85E3}" type="presParOf" srcId="{A6DA21B0-D77C-284C-98BB-00F840C03124}" destId="{D0C0EB19-8158-244D-B956-AFA535371E16}" srcOrd="0" destOrd="0" presId="urn:microsoft.com/office/officeart/2005/8/layout/vList5"/>
    <dgm:cxn modelId="{C2A26C4B-2056-ED40-AB4E-24BD56014DEC}" type="presParOf" srcId="{D0C0EB19-8158-244D-B956-AFA535371E16}" destId="{983AB759-02AE-154D-A0E6-DD5188E99203}" srcOrd="0" destOrd="0" presId="urn:microsoft.com/office/officeart/2005/8/layout/vList5"/>
    <dgm:cxn modelId="{B28475CA-3C09-7D4E-826B-DD30502DA643}" type="presParOf" srcId="{A6DA21B0-D77C-284C-98BB-00F840C03124}" destId="{D1B84A55-BBBC-C84B-BB0A-94359E35DD0D}" srcOrd="1" destOrd="0" presId="urn:microsoft.com/office/officeart/2005/8/layout/vList5"/>
    <dgm:cxn modelId="{2074A52F-6A3B-A24C-9352-0D8F28678AA7}" type="presParOf" srcId="{A6DA21B0-D77C-284C-98BB-00F840C03124}" destId="{156CD93B-F408-2E46-959A-63B026F8D979}" srcOrd="2" destOrd="0" presId="urn:microsoft.com/office/officeart/2005/8/layout/vList5"/>
    <dgm:cxn modelId="{EA53E2C9-30FC-4642-B1C6-5A6B4571A0CE}" type="presParOf" srcId="{156CD93B-F408-2E46-959A-63B026F8D979}" destId="{FE6F2619-F76D-9040-90C5-90C82DB1E138}" srcOrd="0" destOrd="0" presId="urn:microsoft.com/office/officeart/2005/8/layout/vList5"/>
    <dgm:cxn modelId="{2E297977-15D0-B14D-8A75-F7AE54190001}" type="presParOf" srcId="{A6DA21B0-D77C-284C-98BB-00F840C03124}" destId="{103F3923-CEB6-D644-AEBA-791529E36401}" srcOrd="3" destOrd="0" presId="urn:microsoft.com/office/officeart/2005/8/layout/vList5"/>
    <dgm:cxn modelId="{3732292A-5B75-F84A-AF98-3440C1983DEB}" type="presParOf" srcId="{A6DA21B0-D77C-284C-98BB-00F840C03124}" destId="{54C7D5F6-9533-A848-9FE3-DCA0EABD0B87}" srcOrd="4" destOrd="0" presId="urn:microsoft.com/office/officeart/2005/8/layout/vList5"/>
    <dgm:cxn modelId="{D44CE8BE-13CD-D246-9EB2-4974E91297DF}" type="presParOf" srcId="{54C7D5F6-9533-A848-9FE3-DCA0EABD0B87}" destId="{2AD1C295-C464-E24F-AA67-3167875197FD}" srcOrd="0" destOrd="0" presId="urn:microsoft.com/office/officeart/2005/8/layout/vList5"/>
    <dgm:cxn modelId="{C9B5F52A-CC00-2C45-AA10-5277DFCF5B97}" type="presParOf" srcId="{A6DA21B0-D77C-284C-98BB-00F840C03124}" destId="{201A70CF-78AF-DD4A-AEC9-F927B303AACF}" srcOrd="5" destOrd="0" presId="urn:microsoft.com/office/officeart/2005/8/layout/vList5"/>
    <dgm:cxn modelId="{61522D86-BE3B-CC42-9745-A8B8D9482EF6}" type="presParOf" srcId="{A6DA21B0-D77C-284C-98BB-00F840C03124}" destId="{9C4CC600-7CDA-D142-B6F6-9940D1F12B0A}" srcOrd="6" destOrd="0" presId="urn:microsoft.com/office/officeart/2005/8/layout/vList5"/>
    <dgm:cxn modelId="{7A4BCE56-99C6-9546-9907-A0266EA60C71}" type="presParOf" srcId="{9C4CC600-7CDA-D142-B6F6-9940D1F12B0A}" destId="{0344713E-448D-7C4D-9319-4138B5FD3541}"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C9891A-31C3-4B4F-91C1-CF63FEBC064B}">
      <dsp:nvSpPr>
        <dsp:cNvPr id="0" name=""/>
        <dsp:cNvSpPr/>
      </dsp:nvSpPr>
      <dsp:spPr>
        <a:xfrm rot="5400000">
          <a:off x="333017" y="568421"/>
          <a:ext cx="517791" cy="589487"/>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314E49-C066-8F41-84A7-34266C39799D}">
      <dsp:nvSpPr>
        <dsp:cNvPr id="0" name=""/>
        <dsp:cNvSpPr/>
      </dsp:nvSpPr>
      <dsp:spPr>
        <a:xfrm>
          <a:off x="195834" y="-5560"/>
          <a:ext cx="871655" cy="610130"/>
        </a:xfrm>
        <a:prstGeom prst="roundRect">
          <a:avLst>
            <a:gd name="adj" fmla="val 166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Requirements</a:t>
          </a:r>
          <a:endParaRPr lang="en-IN" sz="900" kern="1200"/>
        </a:p>
      </dsp:txBody>
      <dsp:txXfrm>
        <a:off x="225623" y="24229"/>
        <a:ext cx="812077" cy="550552"/>
      </dsp:txXfrm>
    </dsp:sp>
    <dsp:sp modelId="{BCA1E841-C694-7847-B8A4-7841C0076F07}">
      <dsp:nvSpPr>
        <dsp:cNvPr id="0" name=""/>
        <dsp:cNvSpPr/>
      </dsp:nvSpPr>
      <dsp:spPr>
        <a:xfrm>
          <a:off x="1067489" y="52628"/>
          <a:ext cx="633959" cy="493134"/>
        </a:xfrm>
        <a:prstGeom prst="rect">
          <a:avLst/>
        </a:prstGeom>
        <a:noFill/>
        <a:ln>
          <a:noFill/>
        </a:ln>
        <a:effectLst/>
      </dsp:spPr>
      <dsp:style>
        <a:lnRef idx="0">
          <a:scrgbClr r="0" g="0" b="0"/>
        </a:lnRef>
        <a:fillRef idx="0">
          <a:scrgbClr r="0" g="0" b="0"/>
        </a:fillRef>
        <a:effectRef idx="0">
          <a:scrgbClr r="0" g="0" b="0"/>
        </a:effectRef>
        <a:fontRef idx="minor"/>
      </dsp:style>
    </dsp:sp>
    <dsp:sp modelId="{E407C013-58FD-F445-AB57-8C0D2E6BED6B}">
      <dsp:nvSpPr>
        <dsp:cNvPr id="0" name=""/>
        <dsp:cNvSpPr/>
      </dsp:nvSpPr>
      <dsp:spPr>
        <a:xfrm rot="5400000">
          <a:off x="1055712" y="1253799"/>
          <a:ext cx="517791" cy="589487"/>
        </a:xfrm>
        <a:prstGeom prst="bentUpArrow">
          <a:avLst>
            <a:gd name="adj1" fmla="val 32840"/>
            <a:gd name="adj2" fmla="val 25000"/>
            <a:gd name="adj3" fmla="val 35780"/>
          </a:avLst>
        </a:prstGeom>
        <a:solidFill>
          <a:schemeClr val="accent1">
            <a:tint val="50000"/>
            <a:hueOff val="-2179667"/>
            <a:satOff val="13594"/>
            <a:lumOff val="174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5FE315-7C84-544F-A0B5-2341803DCCDF}">
      <dsp:nvSpPr>
        <dsp:cNvPr id="0" name=""/>
        <dsp:cNvSpPr/>
      </dsp:nvSpPr>
      <dsp:spPr>
        <a:xfrm>
          <a:off x="918529" y="679817"/>
          <a:ext cx="871655" cy="610130"/>
        </a:xfrm>
        <a:prstGeom prst="roundRect">
          <a:avLst>
            <a:gd name="adj" fmla="val 166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Design</a:t>
          </a:r>
          <a:endParaRPr lang="en-IN" sz="900" kern="1200"/>
        </a:p>
      </dsp:txBody>
      <dsp:txXfrm>
        <a:off x="948318" y="709606"/>
        <a:ext cx="812077" cy="550552"/>
      </dsp:txXfrm>
    </dsp:sp>
    <dsp:sp modelId="{CCC59F04-151C-DD4B-B1BB-A9DF0615497D}">
      <dsp:nvSpPr>
        <dsp:cNvPr id="0" name=""/>
        <dsp:cNvSpPr/>
      </dsp:nvSpPr>
      <dsp:spPr>
        <a:xfrm>
          <a:off x="1790185" y="738006"/>
          <a:ext cx="633959" cy="493134"/>
        </a:xfrm>
        <a:prstGeom prst="rect">
          <a:avLst/>
        </a:prstGeom>
        <a:noFill/>
        <a:ln>
          <a:noFill/>
        </a:ln>
        <a:effectLst/>
      </dsp:spPr>
      <dsp:style>
        <a:lnRef idx="0">
          <a:scrgbClr r="0" g="0" b="0"/>
        </a:lnRef>
        <a:fillRef idx="0">
          <a:scrgbClr r="0" g="0" b="0"/>
        </a:fillRef>
        <a:effectRef idx="0">
          <a:scrgbClr r="0" g="0" b="0"/>
        </a:effectRef>
        <a:fontRef idx="minor"/>
      </dsp:style>
    </dsp:sp>
    <dsp:sp modelId="{4A92490F-A499-7E4C-90B9-6C67BE909E2E}">
      <dsp:nvSpPr>
        <dsp:cNvPr id="0" name=""/>
        <dsp:cNvSpPr/>
      </dsp:nvSpPr>
      <dsp:spPr>
        <a:xfrm rot="5400000">
          <a:off x="1778407" y="1939177"/>
          <a:ext cx="517791" cy="589487"/>
        </a:xfrm>
        <a:prstGeom prst="bentUpArrow">
          <a:avLst>
            <a:gd name="adj1" fmla="val 32840"/>
            <a:gd name="adj2" fmla="val 25000"/>
            <a:gd name="adj3" fmla="val 35780"/>
          </a:avLst>
        </a:prstGeom>
        <a:solidFill>
          <a:schemeClr val="accent1">
            <a:tint val="50000"/>
            <a:hueOff val="-4359335"/>
            <a:satOff val="27189"/>
            <a:lumOff val="34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5B4F99F-CB2E-2C43-90B1-E25F4602E624}">
      <dsp:nvSpPr>
        <dsp:cNvPr id="0" name=""/>
        <dsp:cNvSpPr/>
      </dsp:nvSpPr>
      <dsp:spPr>
        <a:xfrm>
          <a:off x="1641224" y="1365195"/>
          <a:ext cx="871655" cy="610130"/>
        </a:xfrm>
        <a:prstGeom prst="roundRect">
          <a:avLst>
            <a:gd name="adj" fmla="val 166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Development</a:t>
          </a:r>
          <a:endParaRPr lang="en-IN" sz="900" kern="1200"/>
        </a:p>
      </dsp:txBody>
      <dsp:txXfrm>
        <a:off x="1671013" y="1394984"/>
        <a:ext cx="812077" cy="550552"/>
      </dsp:txXfrm>
    </dsp:sp>
    <dsp:sp modelId="{E1E610EF-E0D8-E140-9C7B-2E90B987829B}">
      <dsp:nvSpPr>
        <dsp:cNvPr id="0" name=""/>
        <dsp:cNvSpPr/>
      </dsp:nvSpPr>
      <dsp:spPr>
        <a:xfrm>
          <a:off x="2512880" y="1423385"/>
          <a:ext cx="633959" cy="493134"/>
        </a:xfrm>
        <a:prstGeom prst="rect">
          <a:avLst/>
        </a:prstGeom>
        <a:noFill/>
        <a:ln>
          <a:noFill/>
        </a:ln>
        <a:effectLst/>
      </dsp:spPr>
      <dsp:style>
        <a:lnRef idx="0">
          <a:scrgbClr r="0" g="0" b="0"/>
        </a:lnRef>
        <a:fillRef idx="0">
          <a:scrgbClr r="0" g="0" b="0"/>
        </a:fillRef>
        <a:effectRef idx="0">
          <a:scrgbClr r="0" g="0" b="0"/>
        </a:effectRef>
        <a:fontRef idx="minor"/>
      </dsp:style>
    </dsp:sp>
    <dsp:sp modelId="{B1FBF389-6B41-DC4F-B433-92FD205864CA}">
      <dsp:nvSpPr>
        <dsp:cNvPr id="0" name=""/>
        <dsp:cNvSpPr/>
      </dsp:nvSpPr>
      <dsp:spPr>
        <a:xfrm rot="5400000">
          <a:off x="2501102" y="2624555"/>
          <a:ext cx="517791" cy="589487"/>
        </a:xfrm>
        <a:prstGeom prst="bentUpArrow">
          <a:avLst>
            <a:gd name="adj1" fmla="val 32840"/>
            <a:gd name="adj2" fmla="val 25000"/>
            <a:gd name="adj3" fmla="val 35780"/>
          </a:avLst>
        </a:prstGeom>
        <a:solidFill>
          <a:schemeClr val="accent1">
            <a:tint val="50000"/>
            <a:hueOff val="-6539002"/>
            <a:satOff val="40783"/>
            <a:lumOff val="523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CC178DE-5A64-3040-A0EA-3C30BB09F4BA}">
      <dsp:nvSpPr>
        <dsp:cNvPr id="0" name=""/>
        <dsp:cNvSpPr/>
      </dsp:nvSpPr>
      <dsp:spPr>
        <a:xfrm>
          <a:off x="2363919" y="2050573"/>
          <a:ext cx="871655" cy="610130"/>
        </a:xfrm>
        <a:prstGeom prst="roundRect">
          <a:avLst>
            <a:gd name="adj" fmla="val 166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Testing</a:t>
          </a:r>
          <a:endParaRPr lang="en-IN" sz="900" kern="1200"/>
        </a:p>
      </dsp:txBody>
      <dsp:txXfrm>
        <a:off x="2393708" y="2080362"/>
        <a:ext cx="812077" cy="550552"/>
      </dsp:txXfrm>
    </dsp:sp>
    <dsp:sp modelId="{C1282B9E-2B07-1849-BF48-7B0D9CD56BD3}">
      <dsp:nvSpPr>
        <dsp:cNvPr id="0" name=""/>
        <dsp:cNvSpPr/>
      </dsp:nvSpPr>
      <dsp:spPr>
        <a:xfrm>
          <a:off x="3235575" y="2108763"/>
          <a:ext cx="633959" cy="493134"/>
        </a:xfrm>
        <a:prstGeom prst="rect">
          <a:avLst/>
        </a:prstGeom>
        <a:noFill/>
        <a:ln>
          <a:noFill/>
        </a:ln>
        <a:effectLst/>
      </dsp:spPr>
      <dsp:style>
        <a:lnRef idx="0">
          <a:scrgbClr r="0" g="0" b="0"/>
        </a:lnRef>
        <a:fillRef idx="0">
          <a:scrgbClr r="0" g="0" b="0"/>
        </a:fillRef>
        <a:effectRef idx="0">
          <a:scrgbClr r="0" g="0" b="0"/>
        </a:effectRef>
        <a:fontRef idx="minor"/>
      </dsp:style>
    </dsp:sp>
    <dsp:sp modelId="{14B65BDE-4A3C-6E49-AC26-106AEC6F9DEC}">
      <dsp:nvSpPr>
        <dsp:cNvPr id="0" name=""/>
        <dsp:cNvSpPr/>
      </dsp:nvSpPr>
      <dsp:spPr>
        <a:xfrm rot="5400000">
          <a:off x="3223798" y="3309933"/>
          <a:ext cx="517791" cy="589487"/>
        </a:xfrm>
        <a:prstGeom prst="bentUpArrow">
          <a:avLst>
            <a:gd name="adj1" fmla="val 32840"/>
            <a:gd name="adj2" fmla="val 25000"/>
            <a:gd name="adj3" fmla="val 35780"/>
          </a:avLst>
        </a:prstGeom>
        <a:solidFill>
          <a:schemeClr val="accent1">
            <a:tint val="50000"/>
            <a:hueOff val="-8718669"/>
            <a:satOff val="54377"/>
            <a:lumOff val="697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F9E6AC2-EC42-C34D-A9D9-524B15823387}">
      <dsp:nvSpPr>
        <dsp:cNvPr id="0" name=""/>
        <dsp:cNvSpPr/>
      </dsp:nvSpPr>
      <dsp:spPr>
        <a:xfrm>
          <a:off x="3086614" y="2735951"/>
          <a:ext cx="871655" cy="610130"/>
        </a:xfrm>
        <a:prstGeom prst="roundRect">
          <a:avLst>
            <a:gd name="adj" fmla="val 1667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Deployment</a:t>
          </a:r>
          <a:endParaRPr lang="en-IN" sz="900" kern="1200"/>
        </a:p>
      </dsp:txBody>
      <dsp:txXfrm>
        <a:off x="3116403" y="2765740"/>
        <a:ext cx="812077" cy="550552"/>
      </dsp:txXfrm>
    </dsp:sp>
    <dsp:sp modelId="{821E7B74-B73B-3D44-B627-F0D9CC7F9260}">
      <dsp:nvSpPr>
        <dsp:cNvPr id="0" name=""/>
        <dsp:cNvSpPr/>
      </dsp:nvSpPr>
      <dsp:spPr>
        <a:xfrm>
          <a:off x="3958270" y="2794141"/>
          <a:ext cx="633959" cy="493134"/>
        </a:xfrm>
        <a:prstGeom prst="rect">
          <a:avLst/>
        </a:prstGeom>
        <a:noFill/>
        <a:ln>
          <a:noFill/>
        </a:ln>
        <a:effectLst/>
      </dsp:spPr>
      <dsp:style>
        <a:lnRef idx="0">
          <a:scrgbClr r="0" g="0" b="0"/>
        </a:lnRef>
        <a:fillRef idx="0">
          <a:scrgbClr r="0" g="0" b="0"/>
        </a:fillRef>
        <a:effectRef idx="0">
          <a:scrgbClr r="0" g="0" b="0"/>
        </a:effectRef>
        <a:fontRef idx="minor"/>
      </dsp:style>
    </dsp:sp>
    <dsp:sp modelId="{9D573B9E-3CC2-074D-801A-2B71FC804046}">
      <dsp:nvSpPr>
        <dsp:cNvPr id="0" name=""/>
        <dsp:cNvSpPr/>
      </dsp:nvSpPr>
      <dsp:spPr>
        <a:xfrm>
          <a:off x="3809310" y="3421329"/>
          <a:ext cx="871655" cy="610130"/>
        </a:xfrm>
        <a:prstGeom prst="roundRect">
          <a:avLst>
            <a:gd name="adj" fmla="val 166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Maintenance</a:t>
          </a:r>
          <a:endParaRPr lang="en-IN" sz="900" kern="1200"/>
        </a:p>
      </dsp:txBody>
      <dsp:txXfrm>
        <a:off x="3839099" y="3451118"/>
        <a:ext cx="812077" cy="5505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A1BDCD-C1B5-334E-BD5B-04ADE4DC8225}">
      <dsp:nvSpPr>
        <dsp:cNvPr id="0" name=""/>
        <dsp:cNvSpPr/>
      </dsp:nvSpPr>
      <dsp:spPr>
        <a:xfrm>
          <a:off x="4716" y="0"/>
          <a:ext cx="4536945" cy="392488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Advantages</a:t>
          </a:r>
          <a:endParaRPr lang="en-IN" sz="2400" kern="1200" dirty="0"/>
        </a:p>
      </dsp:txBody>
      <dsp:txXfrm>
        <a:off x="4716" y="0"/>
        <a:ext cx="4536945" cy="1177465"/>
      </dsp:txXfrm>
    </dsp:sp>
    <dsp:sp modelId="{57538455-22BF-4944-BE2D-158F12CCFD1B}">
      <dsp:nvSpPr>
        <dsp:cNvPr id="0" name=""/>
        <dsp:cNvSpPr/>
      </dsp:nvSpPr>
      <dsp:spPr>
        <a:xfrm>
          <a:off x="458410" y="1178208"/>
          <a:ext cx="3629556" cy="4540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a:t>Short-term deliverables encourage productivity and efficiency</a:t>
          </a:r>
          <a:endParaRPr lang="en-IN" sz="1200" kern="1200"/>
        </a:p>
      </dsp:txBody>
      <dsp:txXfrm>
        <a:off x="471709" y="1191507"/>
        <a:ext cx="3602958" cy="427456"/>
      </dsp:txXfrm>
    </dsp:sp>
    <dsp:sp modelId="{B670EBFB-28E7-1A4A-B057-3D6BB40FC1DD}">
      <dsp:nvSpPr>
        <dsp:cNvPr id="0" name=""/>
        <dsp:cNvSpPr/>
      </dsp:nvSpPr>
      <dsp:spPr>
        <a:xfrm>
          <a:off x="458410" y="1702117"/>
          <a:ext cx="3629556" cy="4540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a:t>Flexible and adaptive to change</a:t>
          </a:r>
          <a:endParaRPr lang="en-IN" sz="1200" kern="1200"/>
        </a:p>
      </dsp:txBody>
      <dsp:txXfrm>
        <a:off x="471709" y="1715416"/>
        <a:ext cx="3602958" cy="427456"/>
      </dsp:txXfrm>
    </dsp:sp>
    <dsp:sp modelId="{DE23AD55-613E-944E-ADD8-29CD8FA1F06B}">
      <dsp:nvSpPr>
        <dsp:cNvPr id="0" name=""/>
        <dsp:cNvSpPr/>
      </dsp:nvSpPr>
      <dsp:spPr>
        <a:xfrm>
          <a:off x="458410" y="2226026"/>
          <a:ext cx="3629556" cy="4540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a:t>Continuous collaboration with clients and stakeholders</a:t>
          </a:r>
          <a:endParaRPr lang="en-IN" sz="1200" kern="1200"/>
        </a:p>
      </dsp:txBody>
      <dsp:txXfrm>
        <a:off x="471709" y="2239325"/>
        <a:ext cx="3602958" cy="427456"/>
      </dsp:txXfrm>
    </dsp:sp>
    <dsp:sp modelId="{D5081556-E164-1241-98D1-F2E5E8252013}">
      <dsp:nvSpPr>
        <dsp:cNvPr id="0" name=""/>
        <dsp:cNvSpPr/>
      </dsp:nvSpPr>
      <dsp:spPr>
        <a:xfrm>
          <a:off x="458410" y="2749935"/>
          <a:ext cx="3629556" cy="4540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a:t>Transparency in timelines</a:t>
          </a:r>
          <a:endParaRPr lang="en-IN" sz="1200" kern="1200"/>
        </a:p>
      </dsp:txBody>
      <dsp:txXfrm>
        <a:off x="471709" y="2763234"/>
        <a:ext cx="3602958" cy="427456"/>
      </dsp:txXfrm>
    </dsp:sp>
    <dsp:sp modelId="{58F79F88-5716-0340-8A51-485FDC0DD817}">
      <dsp:nvSpPr>
        <dsp:cNvPr id="0" name=""/>
        <dsp:cNvSpPr/>
      </dsp:nvSpPr>
      <dsp:spPr>
        <a:xfrm>
          <a:off x="458410" y="3273844"/>
          <a:ext cx="3629556" cy="4540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a:t>Improved time to Market</a:t>
          </a:r>
          <a:endParaRPr lang="en-IN" sz="1200" kern="1200"/>
        </a:p>
      </dsp:txBody>
      <dsp:txXfrm>
        <a:off x="471709" y="3287143"/>
        <a:ext cx="3602958" cy="427456"/>
      </dsp:txXfrm>
    </dsp:sp>
    <dsp:sp modelId="{3E4A3016-D419-DF47-B498-CEC53762C17F}">
      <dsp:nvSpPr>
        <dsp:cNvPr id="0" name=""/>
        <dsp:cNvSpPr/>
      </dsp:nvSpPr>
      <dsp:spPr>
        <a:xfrm>
          <a:off x="4881932" y="0"/>
          <a:ext cx="4536945" cy="392488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Disadvantages</a:t>
          </a:r>
          <a:endParaRPr lang="en-IN" sz="2400" kern="1200" dirty="0"/>
        </a:p>
      </dsp:txBody>
      <dsp:txXfrm>
        <a:off x="4881932" y="0"/>
        <a:ext cx="4536945" cy="1177465"/>
      </dsp:txXfrm>
    </dsp:sp>
    <dsp:sp modelId="{58DA8115-FDBB-0949-BAE6-8142F28AC1A3}">
      <dsp:nvSpPr>
        <dsp:cNvPr id="0" name=""/>
        <dsp:cNvSpPr/>
      </dsp:nvSpPr>
      <dsp:spPr>
        <a:xfrm>
          <a:off x="5335627" y="1178208"/>
          <a:ext cx="3629556" cy="4540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a:t>Cost of learning the agile methodology</a:t>
          </a:r>
          <a:endParaRPr lang="en-IN" sz="1200" kern="1200"/>
        </a:p>
      </dsp:txBody>
      <dsp:txXfrm>
        <a:off x="5348926" y="1191507"/>
        <a:ext cx="3602958" cy="427456"/>
      </dsp:txXfrm>
    </dsp:sp>
    <dsp:sp modelId="{47E34606-9337-EF47-98EB-5E2F24624E57}">
      <dsp:nvSpPr>
        <dsp:cNvPr id="0" name=""/>
        <dsp:cNvSpPr/>
      </dsp:nvSpPr>
      <dsp:spPr>
        <a:xfrm>
          <a:off x="5335627" y="1702117"/>
          <a:ext cx="3629556" cy="4540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a:t>Risk of incorrect prioritization</a:t>
          </a:r>
          <a:endParaRPr lang="en-IN" sz="1200" kern="1200"/>
        </a:p>
      </dsp:txBody>
      <dsp:txXfrm>
        <a:off x="5348926" y="1715416"/>
        <a:ext cx="3602958" cy="427456"/>
      </dsp:txXfrm>
    </dsp:sp>
    <dsp:sp modelId="{24BAD61D-660E-EF46-88AE-F4450E9923DF}">
      <dsp:nvSpPr>
        <dsp:cNvPr id="0" name=""/>
        <dsp:cNvSpPr/>
      </dsp:nvSpPr>
      <dsp:spPr>
        <a:xfrm>
          <a:off x="5335627" y="2226026"/>
          <a:ext cx="3629556" cy="4540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a:t>Requirements are loosely defined and may lead to rework</a:t>
          </a:r>
          <a:endParaRPr lang="en-IN" sz="1200" kern="1200"/>
        </a:p>
      </dsp:txBody>
      <dsp:txXfrm>
        <a:off x="5348926" y="2239325"/>
        <a:ext cx="3602958" cy="427456"/>
      </dsp:txXfrm>
    </dsp:sp>
    <dsp:sp modelId="{C1F793DD-C171-1347-8AE2-1C00CB4001C8}">
      <dsp:nvSpPr>
        <dsp:cNvPr id="0" name=""/>
        <dsp:cNvSpPr/>
      </dsp:nvSpPr>
      <dsp:spPr>
        <a:xfrm>
          <a:off x="5335627" y="2749935"/>
          <a:ext cx="3629556" cy="4540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a:t>Potential of Scope creep</a:t>
          </a:r>
          <a:endParaRPr lang="en-IN" sz="1200" kern="1200"/>
        </a:p>
      </dsp:txBody>
      <dsp:txXfrm>
        <a:off x="5348926" y="2763234"/>
        <a:ext cx="3602958" cy="427456"/>
      </dsp:txXfrm>
    </dsp:sp>
    <dsp:sp modelId="{C9F51BB1-C804-A541-8E71-D0A4A22D0A83}">
      <dsp:nvSpPr>
        <dsp:cNvPr id="0" name=""/>
        <dsp:cNvSpPr/>
      </dsp:nvSpPr>
      <dsp:spPr>
        <a:xfrm>
          <a:off x="5335627" y="3273844"/>
          <a:ext cx="3629556" cy="4540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t>Communication between users and developers may impact project delivery negatively</a:t>
          </a:r>
          <a:endParaRPr lang="en-IN" sz="1200" kern="1200" dirty="0"/>
        </a:p>
      </dsp:txBody>
      <dsp:txXfrm>
        <a:off x="5348926" y="3287143"/>
        <a:ext cx="3602958" cy="4274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A1BDCD-C1B5-334E-BD5B-04ADE4DC8225}">
      <dsp:nvSpPr>
        <dsp:cNvPr id="0" name=""/>
        <dsp:cNvSpPr/>
      </dsp:nvSpPr>
      <dsp:spPr>
        <a:xfrm>
          <a:off x="4716" y="0"/>
          <a:ext cx="4536945" cy="392488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Advantages</a:t>
          </a:r>
          <a:endParaRPr lang="en-IN" sz="2400" kern="1200" dirty="0"/>
        </a:p>
      </dsp:txBody>
      <dsp:txXfrm>
        <a:off x="4716" y="0"/>
        <a:ext cx="4536945" cy="1177465"/>
      </dsp:txXfrm>
    </dsp:sp>
    <dsp:sp modelId="{57538455-22BF-4944-BE2D-158F12CCFD1B}">
      <dsp:nvSpPr>
        <dsp:cNvPr id="0" name=""/>
        <dsp:cNvSpPr/>
      </dsp:nvSpPr>
      <dsp:spPr>
        <a:xfrm>
          <a:off x="458410" y="1177561"/>
          <a:ext cx="3629556" cy="57177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t>Clearly defined requirements</a:t>
          </a:r>
          <a:endParaRPr lang="en-IN" sz="1200" kern="1200" dirty="0"/>
        </a:p>
      </dsp:txBody>
      <dsp:txXfrm>
        <a:off x="475157" y="1194308"/>
        <a:ext cx="3596062" cy="538278"/>
      </dsp:txXfrm>
    </dsp:sp>
    <dsp:sp modelId="{7D538C1D-47A9-DB45-A5FA-6A2B5A5384DC}">
      <dsp:nvSpPr>
        <dsp:cNvPr id="0" name=""/>
        <dsp:cNvSpPr/>
      </dsp:nvSpPr>
      <dsp:spPr>
        <a:xfrm>
          <a:off x="458410" y="1837298"/>
          <a:ext cx="3629556" cy="57177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IN" sz="1200" kern="1200" dirty="0"/>
            <a:t>Defined Timelines and Cost</a:t>
          </a:r>
        </a:p>
      </dsp:txBody>
      <dsp:txXfrm>
        <a:off x="475157" y="1854045"/>
        <a:ext cx="3596062" cy="538278"/>
      </dsp:txXfrm>
    </dsp:sp>
    <dsp:sp modelId="{C77F999F-2AB3-4F41-BD05-92FC0044748B}">
      <dsp:nvSpPr>
        <dsp:cNvPr id="0" name=""/>
        <dsp:cNvSpPr/>
      </dsp:nvSpPr>
      <dsp:spPr>
        <a:xfrm>
          <a:off x="458410" y="2497036"/>
          <a:ext cx="3629556" cy="57177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IN" sz="1200" kern="1200" dirty="0"/>
            <a:t>Design documentation is comprehensive, no chance of scope creep</a:t>
          </a:r>
        </a:p>
      </dsp:txBody>
      <dsp:txXfrm>
        <a:off x="475157" y="2513783"/>
        <a:ext cx="3596062" cy="538278"/>
      </dsp:txXfrm>
    </dsp:sp>
    <dsp:sp modelId="{58F79F88-5716-0340-8A51-485FDC0DD817}">
      <dsp:nvSpPr>
        <dsp:cNvPr id="0" name=""/>
        <dsp:cNvSpPr/>
      </dsp:nvSpPr>
      <dsp:spPr>
        <a:xfrm>
          <a:off x="458410" y="3156773"/>
          <a:ext cx="3629556" cy="57177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IN" sz="1200" kern="1200" dirty="0"/>
            <a:t>Methodical development stages leading to less deviation from initial requirement</a:t>
          </a:r>
        </a:p>
      </dsp:txBody>
      <dsp:txXfrm>
        <a:off x="475157" y="3173520"/>
        <a:ext cx="3596062" cy="538278"/>
      </dsp:txXfrm>
    </dsp:sp>
    <dsp:sp modelId="{3E4A3016-D419-DF47-B498-CEC53762C17F}">
      <dsp:nvSpPr>
        <dsp:cNvPr id="0" name=""/>
        <dsp:cNvSpPr/>
      </dsp:nvSpPr>
      <dsp:spPr>
        <a:xfrm>
          <a:off x="4881932" y="0"/>
          <a:ext cx="4536945" cy="392488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Disadvantages</a:t>
          </a:r>
          <a:endParaRPr lang="en-IN" sz="2400" kern="1200" dirty="0"/>
        </a:p>
      </dsp:txBody>
      <dsp:txXfrm>
        <a:off x="4881932" y="0"/>
        <a:ext cx="4536945" cy="1177465"/>
      </dsp:txXfrm>
    </dsp:sp>
    <dsp:sp modelId="{58DA8115-FDBB-0949-BAE6-8142F28AC1A3}">
      <dsp:nvSpPr>
        <dsp:cNvPr id="0" name=""/>
        <dsp:cNvSpPr/>
      </dsp:nvSpPr>
      <dsp:spPr>
        <a:xfrm>
          <a:off x="5335627" y="1178208"/>
          <a:ext cx="3629556" cy="4540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IN" sz="1200" kern="1200" dirty="0"/>
            <a:t>Sequential stages of work leading to more time</a:t>
          </a:r>
        </a:p>
      </dsp:txBody>
      <dsp:txXfrm>
        <a:off x="5348926" y="1191507"/>
        <a:ext cx="3602958" cy="427456"/>
      </dsp:txXfrm>
    </dsp:sp>
    <dsp:sp modelId="{47E34606-9337-EF47-98EB-5E2F24624E57}">
      <dsp:nvSpPr>
        <dsp:cNvPr id="0" name=""/>
        <dsp:cNvSpPr/>
      </dsp:nvSpPr>
      <dsp:spPr>
        <a:xfrm>
          <a:off x="5335627" y="1702117"/>
          <a:ext cx="3629556" cy="4540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t>In case of change in requirement, effort invested goes to waste</a:t>
          </a:r>
          <a:endParaRPr lang="en-IN" sz="1200" kern="1200" dirty="0"/>
        </a:p>
      </dsp:txBody>
      <dsp:txXfrm>
        <a:off x="5348926" y="1715416"/>
        <a:ext cx="3602958" cy="427456"/>
      </dsp:txXfrm>
    </dsp:sp>
    <dsp:sp modelId="{24BAD61D-660E-EF46-88AE-F4450E9923DF}">
      <dsp:nvSpPr>
        <dsp:cNvPr id="0" name=""/>
        <dsp:cNvSpPr/>
      </dsp:nvSpPr>
      <dsp:spPr>
        <a:xfrm>
          <a:off x="5335627" y="2226026"/>
          <a:ext cx="3629556" cy="4540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IN" sz="1200" kern="1200" dirty="0"/>
            <a:t>Time to market timelines are long</a:t>
          </a:r>
        </a:p>
      </dsp:txBody>
      <dsp:txXfrm>
        <a:off x="5348926" y="2239325"/>
        <a:ext cx="3602958" cy="427456"/>
      </dsp:txXfrm>
    </dsp:sp>
    <dsp:sp modelId="{C1F793DD-C171-1347-8AE2-1C00CB4001C8}">
      <dsp:nvSpPr>
        <dsp:cNvPr id="0" name=""/>
        <dsp:cNvSpPr/>
      </dsp:nvSpPr>
      <dsp:spPr>
        <a:xfrm>
          <a:off x="5335627" y="2749935"/>
          <a:ext cx="3629556" cy="4540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t>Less Transparency on progress for Stakeholders</a:t>
          </a:r>
          <a:endParaRPr lang="en-IN" sz="1200" kern="1200" dirty="0"/>
        </a:p>
      </dsp:txBody>
      <dsp:txXfrm>
        <a:off x="5348926" y="2763234"/>
        <a:ext cx="3602958" cy="427456"/>
      </dsp:txXfrm>
    </dsp:sp>
    <dsp:sp modelId="{C9F51BB1-C804-A541-8E71-D0A4A22D0A83}">
      <dsp:nvSpPr>
        <dsp:cNvPr id="0" name=""/>
        <dsp:cNvSpPr/>
      </dsp:nvSpPr>
      <dsp:spPr>
        <a:xfrm>
          <a:off x="5335627" y="3273844"/>
          <a:ext cx="3629556" cy="4540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IN" sz="1200" kern="1200" dirty="0"/>
            <a:t>Final product may not align with Customer requirements leading to </a:t>
          </a:r>
          <a:r>
            <a:rPr lang="en-IN" sz="1200" kern="1200" dirty="0" err="1"/>
            <a:t>disatisfaction</a:t>
          </a:r>
          <a:endParaRPr lang="en-IN" sz="1200" kern="1200" dirty="0"/>
        </a:p>
      </dsp:txBody>
      <dsp:txXfrm>
        <a:off x="5348926" y="3287143"/>
        <a:ext cx="3602958" cy="4274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847642-AB70-8E43-8235-B15AC79B0546}">
      <dsp:nvSpPr>
        <dsp:cNvPr id="0" name=""/>
        <dsp:cNvSpPr/>
      </dsp:nvSpPr>
      <dsp:spPr>
        <a:xfrm>
          <a:off x="0" y="112166"/>
          <a:ext cx="9302831" cy="55615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t>Sprint</a:t>
          </a:r>
          <a:r>
            <a:rPr lang="en-US" sz="1400" kern="1200" dirty="0"/>
            <a:t> : Time-boxed period, which iterates cyclically, where the scrum team aims to complete a defined set of work</a:t>
          </a:r>
          <a:endParaRPr lang="en-IN" sz="1400" kern="1200" dirty="0"/>
        </a:p>
      </dsp:txBody>
      <dsp:txXfrm>
        <a:off x="27149" y="139315"/>
        <a:ext cx="9248533" cy="501854"/>
      </dsp:txXfrm>
    </dsp:sp>
    <dsp:sp modelId="{CB782678-EB37-8C4B-829A-48AE0C73F6A2}">
      <dsp:nvSpPr>
        <dsp:cNvPr id="0" name=""/>
        <dsp:cNvSpPr/>
      </dsp:nvSpPr>
      <dsp:spPr>
        <a:xfrm>
          <a:off x="0" y="708638"/>
          <a:ext cx="9302831" cy="556152"/>
        </a:xfrm>
        <a:prstGeom prst="roundRect">
          <a:avLst/>
        </a:prstGeom>
        <a:solidFill>
          <a:schemeClr val="accent2">
            <a:hueOff val="1690854"/>
            <a:satOff val="-10567"/>
            <a:lumOff val="-6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t>Backlog management </a:t>
          </a:r>
          <a:r>
            <a:rPr lang="en-US" sz="1400" kern="1200" dirty="0"/>
            <a:t>: At the start of a sprint, the product owner is expected to groom a particular set of features or defined set of work that the development team is expected to take in a sprint</a:t>
          </a:r>
          <a:endParaRPr lang="en-IN" sz="1400" kern="1200" dirty="0"/>
        </a:p>
      </dsp:txBody>
      <dsp:txXfrm>
        <a:off x="27149" y="735787"/>
        <a:ext cx="9248533" cy="501854"/>
      </dsp:txXfrm>
    </dsp:sp>
    <dsp:sp modelId="{272EE25A-4C06-7B46-A265-5D8A4D915779}">
      <dsp:nvSpPr>
        <dsp:cNvPr id="0" name=""/>
        <dsp:cNvSpPr/>
      </dsp:nvSpPr>
      <dsp:spPr>
        <a:xfrm>
          <a:off x="0" y="1305110"/>
          <a:ext cx="9302831" cy="556152"/>
        </a:xfrm>
        <a:prstGeom prst="roundRect">
          <a:avLst/>
        </a:prstGeom>
        <a:solidFill>
          <a:schemeClr val="accent2">
            <a:hueOff val="3381709"/>
            <a:satOff val="-21133"/>
            <a:lumOff val="-12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t>Sprint Planning </a:t>
          </a:r>
          <a:r>
            <a:rPr lang="en-US" sz="1400" kern="1200" dirty="0"/>
            <a:t>: The work to be performed (scope) during the current sprint is planned during this meeting by the entire development team. This meeting is led by the scrum master and is where the team decides on the sprint goal.</a:t>
          </a:r>
          <a:endParaRPr lang="en-IN" sz="1400" kern="1200" dirty="0"/>
        </a:p>
      </dsp:txBody>
      <dsp:txXfrm>
        <a:off x="27149" y="1332259"/>
        <a:ext cx="9248533" cy="501854"/>
      </dsp:txXfrm>
    </dsp:sp>
    <dsp:sp modelId="{7632B672-0048-8F4A-A487-B18FC9A8D7FD}">
      <dsp:nvSpPr>
        <dsp:cNvPr id="0" name=""/>
        <dsp:cNvSpPr/>
      </dsp:nvSpPr>
      <dsp:spPr>
        <a:xfrm>
          <a:off x="0" y="1901582"/>
          <a:ext cx="9302831" cy="556152"/>
        </a:xfrm>
        <a:prstGeom prst="roundRect">
          <a:avLst/>
        </a:prstGeom>
        <a:solidFill>
          <a:schemeClr val="accent2">
            <a:hueOff val="5072563"/>
            <a:satOff val="-31700"/>
            <a:lumOff val="-179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t>Daily Scrum or Stand up </a:t>
          </a:r>
          <a:r>
            <a:rPr lang="en-US" sz="1400" kern="1200" dirty="0"/>
            <a:t>: A quick status update from each team member on the work that has already been done, the work that is to be done on that day and if there are any blockers to address</a:t>
          </a:r>
          <a:endParaRPr lang="en-IN" sz="1400" kern="1200" dirty="0"/>
        </a:p>
      </dsp:txBody>
      <dsp:txXfrm>
        <a:off x="27149" y="1928731"/>
        <a:ext cx="9248533" cy="501854"/>
      </dsp:txXfrm>
    </dsp:sp>
    <dsp:sp modelId="{F258105D-BB69-134D-9972-3EC14D28B92B}">
      <dsp:nvSpPr>
        <dsp:cNvPr id="0" name=""/>
        <dsp:cNvSpPr/>
      </dsp:nvSpPr>
      <dsp:spPr>
        <a:xfrm>
          <a:off x="0" y="2498055"/>
          <a:ext cx="9302831" cy="556152"/>
        </a:xfrm>
        <a:prstGeom prst="roundRect">
          <a:avLst/>
        </a:prstGeom>
        <a:solidFill>
          <a:schemeClr val="accent2">
            <a:hueOff val="6763418"/>
            <a:satOff val="-42266"/>
            <a:lumOff val="-239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t>Sprint Review </a:t>
          </a:r>
          <a:r>
            <a:rPr lang="en-US" sz="1400" kern="1200" dirty="0"/>
            <a:t>: Done at the end of a sprint for the developers to review the tasks completed, showcase demos, highlight spillovers</a:t>
          </a:r>
          <a:endParaRPr lang="en-IN" sz="1400" kern="1200" dirty="0"/>
        </a:p>
      </dsp:txBody>
      <dsp:txXfrm>
        <a:off x="27149" y="2525204"/>
        <a:ext cx="9248533" cy="501854"/>
      </dsp:txXfrm>
    </dsp:sp>
    <dsp:sp modelId="{F3FEFA60-494D-D641-A18A-AB3C6965935D}">
      <dsp:nvSpPr>
        <dsp:cNvPr id="0" name=""/>
        <dsp:cNvSpPr/>
      </dsp:nvSpPr>
      <dsp:spPr>
        <a:xfrm>
          <a:off x="0" y="3094527"/>
          <a:ext cx="9302831" cy="556152"/>
        </a:xfrm>
        <a:prstGeom prst="roundRect">
          <a:avLst/>
        </a:prstGeom>
        <a:solidFill>
          <a:schemeClr val="accent2">
            <a:hueOff val="8454272"/>
            <a:satOff val="-52833"/>
            <a:lumOff val="-299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t>Sprint Retrospective </a:t>
          </a:r>
          <a:r>
            <a:rPr lang="en-US" sz="1400" kern="1200" dirty="0"/>
            <a:t>: A look back on the previous sprint to identify what went well and what needs to improve</a:t>
          </a:r>
          <a:endParaRPr lang="en-IN" sz="1400" kern="1200" dirty="0"/>
        </a:p>
      </dsp:txBody>
      <dsp:txXfrm>
        <a:off x="27149" y="3121676"/>
        <a:ext cx="9248533" cy="5018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3AB759-02AE-154D-A0E6-DD5188E99203}">
      <dsp:nvSpPr>
        <dsp:cNvPr id="0" name=""/>
        <dsp:cNvSpPr/>
      </dsp:nvSpPr>
      <dsp:spPr>
        <a:xfrm>
          <a:off x="712516" y="1786"/>
          <a:ext cx="8213258" cy="8590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IN" sz="1400" kern="1200"/>
            <a:t>Lean Framework – Lean methodology is a systematic approach to continuous process improvement through the elimination of waste.</a:t>
          </a:r>
        </a:p>
      </dsp:txBody>
      <dsp:txXfrm>
        <a:off x="754452" y="43722"/>
        <a:ext cx="8129386" cy="775193"/>
      </dsp:txXfrm>
    </dsp:sp>
    <dsp:sp modelId="{FE6F2619-F76D-9040-90C5-90C82DB1E138}">
      <dsp:nvSpPr>
        <dsp:cNvPr id="0" name=""/>
        <dsp:cNvSpPr/>
      </dsp:nvSpPr>
      <dsp:spPr>
        <a:xfrm>
          <a:off x="712516" y="903805"/>
          <a:ext cx="8212320" cy="8590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IN" sz="1400" kern="1200"/>
            <a:t>DSDM – Dynamic Systems development Method is a framework that focuses on in-budget, on-time delivery without compromising on quality</a:t>
          </a:r>
        </a:p>
      </dsp:txBody>
      <dsp:txXfrm>
        <a:off x="754452" y="945741"/>
        <a:ext cx="8128448" cy="775193"/>
      </dsp:txXfrm>
    </dsp:sp>
    <dsp:sp modelId="{2AD1C295-C464-E24F-AA67-3167875197FD}">
      <dsp:nvSpPr>
        <dsp:cNvPr id="0" name=""/>
        <dsp:cNvSpPr/>
      </dsp:nvSpPr>
      <dsp:spPr>
        <a:xfrm>
          <a:off x="712516" y="1805824"/>
          <a:ext cx="8198428" cy="8590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IN" sz="1400" kern="1200" dirty="0"/>
            <a:t>Extreme Programming – This framework promotes continuous development and continuous review, requiring close collaboration between developer and User to have minimum feedback once the final product is delivered</a:t>
          </a:r>
        </a:p>
      </dsp:txBody>
      <dsp:txXfrm>
        <a:off x="754452" y="1847760"/>
        <a:ext cx="8114556" cy="775193"/>
      </dsp:txXfrm>
    </dsp:sp>
    <dsp:sp modelId="{0344713E-448D-7C4D-9319-4138B5FD3541}">
      <dsp:nvSpPr>
        <dsp:cNvPr id="0" name=""/>
        <dsp:cNvSpPr/>
      </dsp:nvSpPr>
      <dsp:spPr>
        <a:xfrm>
          <a:off x="712516" y="2707843"/>
          <a:ext cx="8222184" cy="8590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IN" sz="1400" kern="1200" dirty="0"/>
            <a:t>Feature driven development – This framework promotes creation of a feature set, plan by feature, build by feature and deliver by feature</a:t>
          </a:r>
        </a:p>
      </dsp:txBody>
      <dsp:txXfrm>
        <a:off x="754452" y="2749779"/>
        <a:ext cx="8138312" cy="775193"/>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4/11/24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3 of Agile: Faster Feedbacks</a:t>
            </a:r>
          </a:p>
        </p:txBody>
      </p:sp>
      <p:sp>
        <p:nvSpPr>
          <p:cNvPr id="4" name="Slide Number Placeholder 3"/>
          <p:cNvSpPr>
            <a:spLocks noGrp="1"/>
          </p:cNvSpPr>
          <p:nvPr>
            <p:ph type="sldNum" sz="quarter" idx="5"/>
          </p:nvPr>
        </p:nvSpPr>
        <p:spPr/>
        <p:txBody>
          <a:bodyPr/>
          <a:lstStyle/>
          <a:p>
            <a:fld id="{A89C7E07-3C67-C64C-8DA0-0404F6303970}" type="slidenum">
              <a:rPr lang="en-US" smtClean="0"/>
              <a:t>6</a:t>
            </a:fld>
            <a:endParaRPr lang="en-US" dirty="0"/>
          </a:p>
        </p:txBody>
      </p:sp>
    </p:spTree>
    <p:extLst>
      <p:ext uri="{BB962C8B-B14F-4D97-AF65-F5344CB8AC3E}">
        <p14:creationId xmlns:p14="http://schemas.microsoft.com/office/powerpoint/2010/main" val="2693974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3 of Agile: Faster Feedbacks</a:t>
            </a:r>
          </a:p>
        </p:txBody>
      </p:sp>
      <p:sp>
        <p:nvSpPr>
          <p:cNvPr id="4" name="Slide Number Placeholder 3"/>
          <p:cNvSpPr>
            <a:spLocks noGrp="1"/>
          </p:cNvSpPr>
          <p:nvPr>
            <p:ph type="sldNum" sz="quarter" idx="5"/>
          </p:nvPr>
        </p:nvSpPr>
        <p:spPr/>
        <p:txBody>
          <a:bodyPr/>
          <a:lstStyle/>
          <a:p>
            <a:fld id="{A89C7E07-3C67-C64C-8DA0-0404F6303970}" type="slidenum">
              <a:rPr lang="en-US" smtClean="0"/>
              <a:t>7</a:t>
            </a:fld>
            <a:endParaRPr lang="en-US" dirty="0"/>
          </a:p>
        </p:txBody>
      </p:sp>
    </p:spTree>
    <p:extLst>
      <p:ext uri="{BB962C8B-B14F-4D97-AF65-F5344CB8AC3E}">
        <p14:creationId xmlns:p14="http://schemas.microsoft.com/office/powerpoint/2010/main" val="202072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31DFB3-42E8-9540-92FB-4AE3F4203FE5}"/>
              </a:ext>
              <a:ext uri="{C183D7F6-B498-43B3-948B-1728B52AA6E4}">
                <adec:decorative xmlns:adec="http://schemas.microsoft.com/office/drawing/2017/decorative" val="1"/>
              </a:ext>
            </a:extLst>
          </p:cNvPr>
          <p:cNvSpPr>
            <a:spLocks/>
          </p:cNvSpPr>
          <p:nvPr userDrawn="1"/>
        </p:nvSpPr>
        <p:spPr bwMode="auto">
          <a:xfrm>
            <a:off x="0" y="1"/>
            <a:ext cx="11158847" cy="5824846"/>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cxnSp>
        <p:nvCxnSpPr>
          <p:cNvPr id="6" name="Straight Connector 5">
            <a:extLst>
              <a:ext uri="{FF2B5EF4-FFF2-40B4-BE49-F238E27FC236}">
                <a16:creationId xmlns:a16="http://schemas.microsoft.com/office/drawing/2014/main" id="{F13C1B90-0A14-7B4B-B05B-357A6A88291E}"/>
              </a:ext>
            </a:extLst>
          </p:cNvPr>
          <p:cNvCxnSpPr>
            <a:cxnSpLocks/>
          </p:cNvCxnSpPr>
          <p:nvPr userDrawn="1"/>
        </p:nvCxnSpPr>
        <p:spPr>
          <a:xfrm>
            <a:off x="1036261" y="4159793"/>
            <a:ext cx="10122586" cy="0"/>
          </a:xfrm>
          <a:prstGeom prst="line">
            <a:avLst/>
          </a:prstGeom>
          <a:ln w="127000"/>
        </p:spPr>
        <p:style>
          <a:lnRef idx="1">
            <a:schemeClr val="dk1"/>
          </a:lnRef>
          <a:fillRef idx="0">
            <a:schemeClr val="dk1"/>
          </a:fillRef>
          <a:effectRef idx="0">
            <a:schemeClr val="dk1"/>
          </a:effectRef>
          <a:fontRef idx="minor">
            <a:schemeClr val="tx1"/>
          </a:fontRef>
        </p:style>
      </p:cxnSp>
      <p:sp>
        <p:nvSpPr>
          <p:cNvPr id="12" name="Content Placeholder 10">
            <a:extLst>
              <a:ext uri="{FF2B5EF4-FFF2-40B4-BE49-F238E27FC236}">
                <a16:creationId xmlns:a16="http://schemas.microsoft.com/office/drawing/2014/main" id="{90097E88-8912-8A4F-9D00-BDA132434FE4}"/>
              </a:ext>
            </a:extLst>
          </p:cNvPr>
          <p:cNvSpPr>
            <a:spLocks noGrp="1"/>
          </p:cNvSpPr>
          <p:nvPr>
            <p:ph sz="quarter" idx="11"/>
          </p:nvPr>
        </p:nvSpPr>
        <p:spPr>
          <a:xfrm>
            <a:off x="1033153" y="4728131"/>
            <a:ext cx="7806047" cy="281164"/>
          </a:xfrm>
          <a:prstGeom prst="rect">
            <a:avLst/>
          </a:prstGeom>
        </p:spPr>
        <p:txBody>
          <a:bodyPr lIns="0" tIns="0" rIns="0" bIns="0"/>
          <a:lstStyle>
            <a:lvl1pPr marL="0" indent="0">
              <a:buNone/>
              <a:defRPr sz="1600"/>
            </a:lvl1pPr>
          </a:lstStyle>
          <a:p>
            <a:pPr lvl="0"/>
            <a:r>
              <a:rPr lang="en-US" dirty="0"/>
              <a:t>Click to edit</a:t>
            </a:r>
          </a:p>
        </p:txBody>
      </p:sp>
      <p:sp>
        <p:nvSpPr>
          <p:cNvPr id="4" name="Title 3">
            <a:extLst>
              <a:ext uri="{FF2B5EF4-FFF2-40B4-BE49-F238E27FC236}">
                <a16:creationId xmlns:a16="http://schemas.microsoft.com/office/drawing/2014/main" id="{E58E2CE6-6A25-40B9-BD31-82C750738938}"/>
              </a:ext>
            </a:extLst>
          </p:cNvPr>
          <p:cNvSpPr>
            <a:spLocks noGrp="1"/>
          </p:cNvSpPr>
          <p:nvPr>
            <p:ph type="title"/>
          </p:nvPr>
        </p:nvSpPr>
        <p:spPr>
          <a:xfrm>
            <a:off x="976313" y="1656344"/>
            <a:ext cx="7805737" cy="2113466"/>
          </a:xfrm>
          <a:prstGeom prst="rect">
            <a:avLst/>
          </a:prstGeom>
        </p:spPr>
        <p:txBody>
          <a:bodyPr anchor="b"/>
          <a:lstStyle>
            <a:lvl1pPr>
              <a:defRPr sz="6000"/>
            </a:lvl1pPr>
          </a:lstStyle>
          <a:p>
            <a:r>
              <a:rPr lang="en-US" dirty="0"/>
              <a:t>Click to edit</a:t>
            </a:r>
          </a:p>
        </p:txBody>
      </p:sp>
    </p:spTree>
    <p:extLst>
      <p:ext uri="{BB962C8B-B14F-4D97-AF65-F5344CB8AC3E}">
        <p14:creationId xmlns:p14="http://schemas.microsoft.com/office/powerpoint/2010/main" val="2027108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7687ADE-BAA9-634F-96B8-ACF4EE9BDFC7}"/>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286000"/>
            <a:ext cx="7810499" cy="2904530"/>
          </a:xfrm>
          <a:prstGeom prst="rect">
            <a:avLst/>
          </a:prstGeom>
        </p:spPr>
        <p:txBody>
          <a:bodyPr lIns="0" tIns="0" rIns="0" bIns="0"/>
          <a:lstStyle>
            <a:lvl1pPr marL="0" indent="0">
              <a:lnSpc>
                <a:spcPct val="100000"/>
              </a:lnSpc>
              <a:buNone/>
              <a:defRPr sz="28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cxnSp>
        <p:nvCxnSpPr>
          <p:cNvPr id="11" name="Straight Connector 10">
            <a:extLst>
              <a:ext uri="{FF2B5EF4-FFF2-40B4-BE49-F238E27FC236}">
                <a16:creationId xmlns:a16="http://schemas.microsoft.com/office/drawing/2014/main" id="{BBEC4E73-6A9F-2F46-89D1-559CE56C12BE}"/>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17" name="Title 1">
            <a:extLst>
              <a:ext uri="{FF2B5EF4-FFF2-40B4-BE49-F238E27FC236}">
                <a16:creationId xmlns:a16="http://schemas.microsoft.com/office/drawing/2014/main" id="{88BFD865-74BB-5B40-8DA8-7D7B921A75F5}"/>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sp>
        <p:nvSpPr>
          <p:cNvPr id="13" name="Footer Placeholder 12">
            <a:extLst>
              <a:ext uri="{FF2B5EF4-FFF2-40B4-BE49-F238E27FC236}">
                <a16:creationId xmlns:a16="http://schemas.microsoft.com/office/drawing/2014/main" id="{71D589B3-67A1-4B39-9EEF-2FB7AB10EC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4" name="Slide Number Placeholder 13">
            <a:extLst>
              <a:ext uri="{FF2B5EF4-FFF2-40B4-BE49-F238E27FC236}">
                <a16:creationId xmlns:a16="http://schemas.microsoft.com/office/drawing/2014/main" id="{F5D91E6B-55B5-4092-AD3B-F7E1FD004599}"/>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711631227"/>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1028700" y="999068"/>
            <a:ext cx="4876800" cy="645284"/>
          </a:xfrm>
          <a:prstGeom prst="rect">
            <a:avLst/>
          </a:prstGeom>
        </p:spPr>
        <p:txBody>
          <a:bodyPr lIns="0" tIns="0" rIns="0" bIns="0" anchor="b"/>
          <a:lstStyle/>
          <a:p>
            <a:r>
              <a:rPr lang="en-US" dirty="0"/>
              <a:t>Click to edit</a:t>
            </a:r>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1028700" y="2286003"/>
            <a:ext cx="4876800" cy="3568696"/>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Click to edit</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1033153"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7354824" y="990600"/>
            <a:ext cx="4837176" cy="4837176"/>
          </a:xfrm>
          <a:prstGeom prst="rect">
            <a:avLst/>
          </a:prstGeom>
        </p:spPr>
        <p:txBody>
          <a:bodyPr/>
          <a:lstStyle/>
          <a:p>
            <a:endParaRPr lang="en-US" dirty="0"/>
          </a:p>
        </p:txBody>
      </p:sp>
      <p:sp>
        <p:nvSpPr>
          <p:cNvPr id="6" name="Date Placeholder 5">
            <a:extLst>
              <a:ext uri="{FF2B5EF4-FFF2-40B4-BE49-F238E27FC236}">
                <a16:creationId xmlns:a16="http://schemas.microsoft.com/office/drawing/2014/main" id="{AAE1D3B9-B2D1-4927-BE44-8408FBD84C06}"/>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67447116-BCE7-456E-88B8-96ADC76E5FC5}"/>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D03B6347-A35F-4216-9988-7393E598E123}"/>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426016581"/>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D808B2-C5CA-FE45-B556-461D856BF7A0}"/>
              </a:ext>
            </a:extLst>
          </p:cNvPr>
          <p:cNvSpPr>
            <a:spLocks noGrp="1"/>
          </p:cNvSpPr>
          <p:nvPr>
            <p:ph type="pic" sz="quarter" idx="10"/>
          </p:nvPr>
        </p:nvSpPr>
        <p:spPr>
          <a:xfrm>
            <a:off x="0" y="0"/>
            <a:ext cx="12192000" cy="6858000"/>
          </a:xfrm>
          <a:prstGeom prst="rect">
            <a:avLst/>
          </a:prstGeom>
        </p:spPr>
        <p:txBody>
          <a:bodyPr/>
          <a:lstStyle/>
          <a:p>
            <a:endParaRPr lang="en-US" dirty="0"/>
          </a:p>
        </p:txBody>
      </p:sp>
      <p:cxnSp>
        <p:nvCxnSpPr>
          <p:cNvPr id="11" name="Straight Connector 10">
            <a:extLst>
              <a:ext uri="{FF2B5EF4-FFF2-40B4-BE49-F238E27FC236}">
                <a16:creationId xmlns:a16="http://schemas.microsoft.com/office/drawing/2014/main" id="{4425CA9F-967F-1545-8E32-09F4DB0F04F6}"/>
              </a:ext>
            </a:extLst>
          </p:cNvPr>
          <p:cNvCxnSpPr>
            <a:cxnSpLocks/>
          </p:cNvCxnSpPr>
          <p:nvPr userDrawn="1"/>
        </p:nvCxnSpPr>
        <p:spPr>
          <a:xfrm flipV="1">
            <a:off x="1044475" y="1862667"/>
            <a:ext cx="10103049" cy="8670"/>
          </a:xfrm>
          <a:prstGeom prst="line">
            <a:avLst/>
          </a:prstGeom>
          <a:ln w="76200"/>
        </p:spPr>
        <p:style>
          <a:lnRef idx="1">
            <a:schemeClr val="dk1"/>
          </a:lnRef>
          <a:fillRef idx="0">
            <a:schemeClr val="dk1"/>
          </a:fillRef>
          <a:effectRef idx="0">
            <a:schemeClr val="dk1"/>
          </a:effectRef>
          <a:fontRef idx="minor">
            <a:schemeClr val="tx1"/>
          </a:fontRef>
        </p:style>
      </p:cxnSp>
      <p:sp>
        <p:nvSpPr>
          <p:cNvPr id="15" name="Title 1">
            <a:extLst>
              <a:ext uri="{FF2B5EF4-FFF2-40B4-BE49-F238E27FC236}">
                <a16:creationId xmlns:a16="http://schemas.microsoft.com/office/drawing/2014/main" id="{69DD4EBD-237B-7245-A9C2-A37674E23EEF}"/>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spTree>
    <p:extLst>
      <p:ext uri="{BB962C8B-B14F-4D97-AF65-F5344CB8AC3E}">
        <p14:creationId xmlns:p14="http://schemas.microsoft.com/office/powerpoint/2010/main" val="2681577982"/>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BA6D65B-10A2-D743-9FFA-D14B8696F310}"/>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10" name="Chart Placeholder 3">
            <a:extLst>
              <a:ext uri="{FF2B5EF4-FFF2-40B4-BE49-F238E27FC236}">
                <a16:creationId xmlns:a16="http://schemas.microsoft.com/office/drawing/2014/main" id="{FCB9F5CF-0F1D-284B-B997-AC308FED47B9}"/>
              </a:ext>
            </a:extLst>
          </p:cNvPr>
          <p:cNvSpPr>
            <a:spLocks noGrp="1"/>
          </p:cNvSpPr>
          <p:nvPr>
            <p:ph type="chart" sz="quarter" idx="11"/>
          </p:nvPr>
        </p:nvSpPr>
        <p:spPr>
          <a:xfrm>
            <a:off x="951345" y="2286000"/>
            <a:ext cx="9145155" cy="3164926"/>
          </a:xfrm>
          <a:prstGeom prst="rect">
            <a:avLst/>
          </a:prstGeom>
        </p:spPr>
        <p:txBody>
          <a:bodyPr/>
          <a:lstStyle/>
          <a:p>
            <a:r>
              <a:rPr lang="en-US" dirty="0"/>
              <a:t>Click icon to add chart</a:t>
            </a:r>
          </a:p>
        </p:txBody>
      </p:sp>
      <p:sp>
        <p:nvSpPr>
          <p:cNvPr id="11" name="Title 1">
            <a:extLst>
              <a:ext uri="{FF2B5EF4-FFF2-40B4-BE49-F238E27FC236}">
                <a16:creationId xmlns:a16="http://schemas.microsoft.com/office/drawing/2014/main" id="{A5652B48-7CDD-5645-B29B-54727CA5FFDF}"/>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cxnSp>
        <p:nvCxnSpPr>
          <p:cNvPr id="12" name="Straight Connector 11">
            <a:extLst>
              <a:ext uri="{FF2B5EF4-FFF2-40B4-BE49-F238E27FC236}">
                <a16:creationId xmlns:a16="http://schemas.microsoft.com/office/drawing/2014/main" id="{0C0F4C76-2690-7448-8D03-9692C2BB101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Date Placeholder 4">
            <a:extLst>
              <a:ext uri="{FF2B5EF4-FFF2-40B4-BE49-F238E27FC236}">
                <a16:creationId xmlns:a16="http://schemas.microsoft.com/office/drawing/2014/main" id="{BA1C09B5-CD25-4B65-9120-D8EBD79ABC86}"/>
              </a:ext>
            </a:extLst>
          </p:cNvPr>
          <p:cNvSpPr>
            <a:spLocks noGrp="1"/>
          </p:cNvSpPr>
          <p:nvPr>
            <p:ph type="dt" sz="half" idx="12"/>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EC6281DE-BBF4-4AA1-B110-DC418232A013}"/>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7839333A-6926-414D-9C9D-B62395A38A86}"/>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653965856"/>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6" pos="63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855E5B9-5A63-2D46-8653-3FD1F538F58A}"/>
              </a:ext>
              <a:ext uri="{C183D7F6-B498-43B3-948B-1728B52AA6E4}">
                <adec:decorative xmlns:adec="http://schemas.microsoft.com/office/drawing/2017/decorative" val="1"/>
              </a:ext>
            </a:extLst>
          </p:cNvPr>
          <p:cNvSpPr>
            <a:spLocks/>
          </p:cNvSpPr>
          <p:nvPr userDrawn="1"/>
        </p:nvSpPr>
        <p:spPr bwMode="auto">
          <a:xfrm>
            <a:off x="0" y="4453"/>
            <a:ext cx="11158847" cy="5824847"/>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sp>
        <p:nvSpPr>
          <p:cNvPr id="3" name="Table Placeholder 2">
            <a:extLst>
              <a:ext uri="{FF2B5EF4-FFF2-40B4-BE49-F238E27FC236}">
                <a16:creationId xmlns:a16="http://schemas.microsoft.com/office/drawing/2014/main" id="{03FB492B-801F-1741-BD1B-89F9C6BFF0EC}"/>
              </a:ext>
            </a:extLst>
          </p:cNvPr>
          <p:cNvSpPr>
            <a:spLocks noGrp="1"/>
          </p:cNvSpPr>
          <p:nvPr>
            <p:ph type="tbl" sz="quarter" idx="10"/>
          </p:nvPr>
        </p:nvSpPr>
        <p:spPr>
          <a:xfrm>
            <a:off x="1028700" y="2423161"/>
            <a:ext cx="9067800" cy="2227404"/>
          </a:xfrm>
          <a:prstGeom prst="rect">
            <a:avLst/>
          </a:prstGeom>
        </p:spPr>
        <p:txBody>
          <a:bodyPr/>
          <a:lstStyle/>
          <a:p>
            <a:r>
              <a:rPr lang="en-US" dirty="0"/>
              <a:t>Click icon to add table</a:t>
            </a:r>
          </a:p>
        </p:txBody>
      </p:sp>
      <p:sp>
        <p:nvSpPr>
          <p:cNvPr id="13" name="Title 1">
            <a:extLst>
              <a:ext uri="{FF2B5EF4-FFF2-40B4-BE49-F238E27FC236}">
                <a16:creationId xmlns:a16="http://schemas.microsoft.com/office/drawing/2014/main" id="{774545B3-0290-D848-BDB5-811BC52BD457}"/>
              </a:ext>
            </a:extLst>
          </p:cNvPr>
          <p:cNvSpPr>
            <a:spLocks noGrp="1"/>
          </p:cNvSpPr>
          <p:nvPr>
            <p:ph type="title"/>
          </p:nvPr>
        </p:nvSpPr>
        <p:spPr>
          <a:xfrm>
            <a:off x="1028700" y="999068"/>
            <a:ext cx="10096500" cy="645284"/>
          </a:xfrm>
          <a:prstGeom prst="rect">
            <a:avLst/>
          </a:prstGeom>
        </p:spPr>
        <p:txBody>
          <a:bodyPr lIns="0" tIns="0" rIns="0" bIns="0" anchor="b"/>
          <a:lstStyle/>
          <a:p>
            <a:r>
              <a:rPr lang="en-US" dirty="0"/>
              <a:t>Click to edit</a:t>
            </a:r>
          </a:p>
        </p:txBody>
      </p:sp>
      <p:cxnSp>
        <p:nvCxnSpPr>
          <p:cNvPr id="14" name="Straight Connector 13">
            <a:extLst>
              <a:ext uri="{FF2B5EF4-FFF2-40B4-BE49-F238E27FC236}">
                <a16:creationId xmlns:a16="http://schemas.microsoft.com/office/drawing/2014/main" id="{03709460-09E4-854A-889B-491A934DE40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Date Placeholder 5">
            <a:extLst>
              <a:ext uri="{FF2B5EF4-FFF2-40B4-BE49-F238E27FC236}">
                <a16:creationId xmlns:a16="http://schemas.microsoft.com/office/drawing/2014/main" id="{0F749A19-BE29-4599-ABBE-E7C61FF9EE3F}"/>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98F30C11-6611-47E2-9CF7-8EE77F4CD107}"/>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5AF710E8-4CE9-4D79-8121-DD559D321EC4}"/>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413503385"/>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6" pos="63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6A99595-F780-594B-8C36-E4E5AF5E1CD5}"/>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cxnSp>
        <p:nvCxnSpPr>
          <p:cNvPr id="12" name="Straight Connector 11">
            <a:extLst>
              <a:ext uri="{FF2B5EF4-FFF2-40B4-BE49-F238E27FC236}">
                <a16:creationId xmlns:a16="http://schemas.microsoft.com/office/drawing/2014/main" id="{04AFB169-81B7-454B-BE19-407333C86F3B}"/>
              </a:ext>
            </a:extLst>
          </p:cNvPr>
          <p:cNvCxnSpPr>
            <a:cxnSpLocks/>
          </p:cNvCxnSpPr>
          <p:nvPr userDrawn="1"/>
        </p:nvCxnSpPr>
        <p:spPr>
          <a:xfrm>
            <a:off x="2184935" y="1874704"/>
            <a:ext cx="8973912"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304344"/>
            <a:ext cx="7810500" cy="2989263"/>
          </a:xfrm>
          <a:prstGeom prst="rect">
            <a:avLst/>
          </a:prstGeom>
        </p:spPr>
        <p:txBody>
          <a:bodyPr lIns="0" tIns="0" rIns="0" bIns="0"/>
          <a:lstStyle>
            <a:lvl1pPr marL="0" indent="0">
              <a:lnSpc>
                <a:spcPct val="150000"/>
              </a:lnSpc>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
        <p:nvSpPr>
          <p:cNvPr id="2" name="Title 1">
            <a:extLst>
              <a:ext uri="{FF2B5EF4-FFF2-40B4-BE49-F238E27FC236}">
                <a16:creationId xmlns:a16="http://schemas.microsoft.com/office/drawing/2014/main" id="{FBA06611-233D-45FA-A146-AB9D4F4A787C}"/>
              </a:ext>
            </a:extLst>
          </p:cNvPr>
          <p:cNvSpPr>
            <a:spLocks noGrp="1"/>
          </p:cNvSpPr>
          <p:nvPr>
            <p:ph type="title" hasCustomPrompt="1"/>
          </p:nvPr>
        </p:nvSpPr>
        <p:spPr>
          <a:xfrm>
            <a:off x="771525" y="978781"/>
            <a:ext cx="1589372" cy="1325563"/>
          </a:xfrm>
          <a:prstGeom prst="rect">
            <a:avLst/>
          </a:prstGeom>
        </p:spPr>
        <p:txBody>
          <a:bodyPr/>
          <a:lstStyle>
            <a:lvl1pPr>
              <a:defRPr sz="20000"/>
            </a:lvl1pPr>
          </a:lstStyle>
          <a:p>
            <a:r>
              <a:rPr lang="en-US" dirty="0"/>
              <a:t>“</a:t>
            </a:r>
          </a:p>
        </p:txBody>
      </p:sp>
      <p:sp>
        <p:nvSpPr>
          <p:cNvPr id="7" name="Date Placeholder 6">
            <a:extLst>
              <a:ext uri="{FF2B5EF4-FFF2-40B4-BE49-F238E27FC236}">
                <a16:creationId xmlns:a16="http://schemas.microsoft.com/office/drawing/2014/main" id="{894887C6-2D97-4388-AA65-CEEA6591BFB1}"/>
              </a:ext>
            </a:extLst>
          </p:cNvPr>
          <p:cNvSpPr>
            <a:spLocks noGrp="1"/>
          </p:cNvSpPr>
          <p:nvPr>
            <p:ph type="dt" sz="half" idx="11"/>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63F84EFA-1D77-40D3-B5AC-6652DC26F0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1" name="Slide Number Placeholder 10">
            <a:extLst>
              <a:ext uri="{FF2B5EF4-FFF2-40B4-BE49-F238E27FC236}">
                <a16:creationId xmlns:a16="http://schemas.microsoft.com/office/drawing/2014/main" id="{713CA07C-1BC2-4B16-8557-27C373CFCE9C}"/>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226144542"/>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EFAD8BFA-14F6-F54A-AB64-29F9F7616A7D}"/>
              </a:ext>
            </a:extLst>
          </p:cNvPr>
          <p:cNvCxnSpPr>
            <a:cxnSpLocks/>
          </p:cNvCxnSpPr>
          <p:nvPr userDrawn="1"/>
        </p:nvCxnSpPr>
        <p:spPr>
          <a:xfrm>
            <a:off x="1033153" y="1874640"/>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15B9E731-6B9B-024E-9360-F9F34CC6638B}"/>
              </a:ext>
            </a:extLst>
          </p:cNvPr>
          <p:cNvSpPr>
            <a:spLocks noGrp="1"/>
          </p:cNvSpPr>
          <p:nvPr>
            <p:ph type="body" sz="quarter" idx="10"/>
          </p:nvPr>
        </p:nvSpPr>
        <p:spPr>
          <a:xfrm>
            <a:off x="1028700" y="4313437"/>
            <a:ext cx="1828800" cy="401220"/>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0" name="Text Placeholder 4">
            <a:extLst>
              <a:ext uri="{FF2B5EF4-FFF2-40B4-BE49-F238E27FC236}">
                <a16:creationId xmlns:a16="http://schemas.microsoft.com/office/drawing/2014/main" id="{FD3D9C96-2F42-E545-BD97-AC8568E2F49D}"/>
              </a:ext>
            </a:extLst>
          </p:cNvPr>
          <p:cNvSpPr>
            <a:spLocks noGrp="1"/>
          </p:cNvSpPr>
          <p:nvPr>
            <p:ph type="body" sz="quarter" idx="11"/>
          </p:nvPr>
        </p:nvSpPr>
        <p:spPr>
          <a:xfrm>
            <a:off x="10287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1" name="Text Placeholder 4">
            <a:extLst>
              <a:ext uri="{FF2B5EF4-FFF2-40B4-BE49-F238E27FC236}">
                <a16:creationId xmlns:a16="http://schemas.microsoft.com/office/drawing/2014/main" id="{892AA37C-BA0F-9C4F-B098-EDFE391C47DB}"/>
              </a:ext>
            </a:extLst>
          </p:cNvPr>
          <p:cNvSpPr>
            <a:spLocks noGrp="1"/>
          </p:cNvSpPr>
          <p:nvPr>
            <p:ph type="body" sz="quarter" idx="12"/>
          </p:nvPr>
        </p:nvSpPr>
        <p:spPr>
          <a:xfrm>
            <a:off x="3784600" y="4332486"/>
            <a:ext cx="1828800" cy="40122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2" name="Text Placeholder 4">
            <a:extLst>
              <a:ext uri="{FF2B5EF4-FFF2-40B4-BE49-F238E27FC236}">
                <a16:creationId xmlns:a16="http://schemas.microsoft.com/office/drawing/2014/main" id="{EEAAAC92-F1DA-6847-8D56-1ACCD5E3B0F5}"/>
              </a:ext>
            </a:extLst>
          </p:cNvPr>
          <p:cNvSpPr>
            <a:spLocks noGrp="1"/>
          </p:cNvSpPr>
          <p:nvPr>
            <p:ph type="body" sz="quarter" idx="13"/>
          </p:nvPr>
        </p:nvSpPr>
        <p:spPr>
          <a:xfrm>
            <a:off x="37846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3" name="Text Placeholder 4">
            <a:extLst>
              <a:ext uri="{FF2B5EF4-FFF2-40B4-BE49-F238E27FC236}">
                <a16:creationId xmlns:a16="http://schemas.microsoft.com/office/drawing/2014/main" id="{F4E4153D-E2B3-7D4A-8D92-FF6597B2FB5F}"/>
              </a:ext>
            </a:extLst>
          </p:cNvPr>
          <p:cNvSpPr>
            <a:spLocks noGrp="1"/>
          </p:cNvSpPr>
          <p:nvPr>
            <p:ph type="body" sz="quarter" idx="14"/>
          </p:nvPr>
        </p:nvSpPr>
        <p:spPr>
          <a:xfrm>
            <a:off x="6531512" y="431343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4" name="Text Placeholder 4">
            <a:extLst>
              <a:ext uri="{FF2B5EF4-FFF2-40B4-BE49-F238E27FC236}">
                <a16:creationId xmlns:a16="http://schemas.microsoft.com/office/drawing/2014/main" id="{0D6B703A-5BF6-744F-A3D3-C65E3F8B3B6B}"/>
              </a:ext>
            </a:extLst>
          </p:cNvPr>
          <p:cNvSpPr>
            <a:spLocks noGrp="1"/>
          </p:cNvSpPr>
          <p:nvPr>
            <p:ph type="body" sz="quarter" idx="15"/>
          </p:nvPr>
        </p:nvSpPr>
        <p:spPr>
          <a:xfrm>
            <a:off x="6531512"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5" name="Text Placeholder 4">
            <a:extLst>
              <a:ext uri="{FF2B5EF4-FFF2-40B4-BE49-F238E27FC236}">
                <a16:creationId xmlns:a16="http://schemas.microsoft.com/office/drawing/2014/main" id="{982A9FE5-981A-B340-B8F8-D2DB83C19609}"/>
              </a:ext>
            </a:extLst>
          </p:cNvPr>
          <p:cNvSpPr>
            <a:spLocks noGrp="1"/>
          </p:cNvSpPr>
          <p:nvPr>
            <p:ph type="body" sz="quarter" idx="16"/>
          </p:nvPr>
        </p:nvSpPr>
        <p:spPr>
          <a:xfrm>
            <a:off x="9296400" y="433248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6" name="Text Placeholder 4">
            <a:extLst>
              <a:ext uri="{FF2B5EF4-FFF2-40B4-BE49-F238E27FC236}">
                <a16:creationId xmlns:a16="http://schemas.microsoft.com/office/drawing/2014/main" id="{594B2391-B4C8-5542-8285-39BAD874EC11}"/>
              </a:ext>
            </a:extLst>
          </p:cNvPr>
          <p:cNvSpPr>
            <a:spLocks noGrp="1"/>
          </p:cNvSpPr>
          <p:nvPr>
            <p:ph type="body" sz="quarter" idx="17"/>
          </p:nvPr>
        </p:nvSpPr>
        <p:spPr>
          <a:xfrm>
            <a:off x="9296400"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7" name="Picture Placeholder 25">
            <a:extLst>
              <a:ext uri="{FF2B5EF4-FFF2-40B4-BE49-F238E27FC236}">
                <a16:creationId xmlns:a16="http://schemas.microsoft.com/office/drawing/2014/main" id="{A2D87BC1-884E-CD4E-BABF-B7AF4DF7869E}"/>
              </a:ext>
            </a:extLst>
          </p:cNvPr>
          <p:cNvSpPr>
            <a:spLocks noGrp="1"/>
          </p:cNvSpPr>
          <p:nvPr>
            <p:ph type="pic" sz="quarter" idx="18"/>
          </p:nvPr>
        </p:nvSpPr>
        <p:spPr>
          <a:xfrm>
            <a:off x="1028700" y="2308936"/>
            <a:ext cx="1828800" cy="1831590"/>
          </a:xfrm>
          <a:prstGeom prst="rect">
            <a:avLst/>
          </a:prstGeom>
        </p:spPr>
        <p:txBody>
          <a:bodyPr/>
          <a:lstStyle>
            <a:lvl1pPr>
              <a:defRPr sz="2000"/>
            </a:lvl1pPr>
          </a:lstStyle>
          <a:p>
            <a:r>
              <a:rPr lang="en-US" dirty="0"/>
              <a:t>Click icon to add picture</a:t>
            </a:r>
          </a:p>
        </p:txBody>
      </p:sp>
      <p:sp>
        <p:nvSpPr>
          <p:cNvPr id="38" name="Picture Placeholder 25">
            <a:extLst>
              <a:ext uri="{FF2B5EF4-FFF2-40B4-BE49-F238E27FC236}">
                <a16:creationId xmlns:a16="http://schemas.microsoft.com/office/drawing/2014/main" id="{DB0763B3-E65F-8A47-AA7C-C9A56C50600F}"/>
              </a:ext>
            </a:extLst>
          </p:cNvPr>
          <p:cNvSpPr>
            <a:spLocks noGrp="1"/>
          </p:cNvSpPr>
          <p:nvPr>
            <p:ph type="pic" sz="quarter" idx="19"/>
          </p:nvPr>
        </p:nvSpPr>
        <p:spPr>
          <a:xfrm>
            <a:off x="3784600" y="2308936"/>
            <a:ext cx="1828800" cy="1831590"/>
          </a:xfrm>
          <a:prstGeom prst="rect">
            <a:avLst/>
          </a:prstGeom>
        </p:spPr>
        <p:txBody>
          <a:bodyPr/>
          <a:lstStyle>
            <a:lvl1pPr>
              <a:defRPr sz="2000"/>
            </a:lvl1pPr>
          </a:lstStyle>
          <a:p>
            <a:r>
              <a:rPr lang="en-US" dirty="0"/>
              <a:t>Click icon to add picture</a:t>
            </a:r>
          </a:p>
        </p:txBody>
      </p:sp>
      <p:sp>
        <p:nvSpPr>
          <p:cNvPr id="39" name="Picture Placeholder 25">
            <a:extLst>
              <a:ext uri="{FF2B5EF4-FFF2-40B4-BE49-F238E27FC236}">
                <a16:creationId xmlns:a16="http://schemas.microsoft.com/office/drawing/2014/main" id="{1E0F47CF-6DE7-F745-B9D8-55421009AF4E}"/>
              </a:ext>
            </a:extLst>
          </p:cNvPr>
          <p:cNvSpPr>
            <a:spLocks noGrp="1"/>
          </p:cNvSpPr>
          <p:nvPr>
            <p:ph type="pic" sz="quarter" idx="20"/>
          </p:nvPr>
        </p:nvSpPr>
        <p:spPr>
          <a:xfrm>
            <a:off x="6540500" y="2308936"/>
            <a:ext cx="1828800" cy="1831590"/>
          </a:xfrm>
          <a:prstGeom prst="rect">
            <a:avLst/>
          </a:prstGeom>
        </p:spPr>
        <p:txBody>
          <a:bodyPr/>
          <a:lstStyle>
            <a:lvl1pPr>
              <a:defRPr sz="2000"/>
            </a:lvl1pPr>
          </a:lstStyle>
          <a:p>
            <a:r>
              <a:rPr lang="en-US" dirty="0"/>
              <a:t>Click icon to add picture</a:t>
            </a:r>
          </a:p>
        </p:txBody>
      </p:sp>
      <p:sp>
        <p:nvSpPr>
          <p:cNvPr id="40" name="Picture Placeholder 25">
            <a:extLst>
              <a:ext uri="{FF2B5EF4-FFF2-40B4-BE49-F238E27FC236}">
                <a16:creationId xmlns:a16="http://schemas.microsoft.com/office/drawing/2014/main" id="{B4621956-6AB4-E346-8900-9AE2A51ADBC5}"/>
              </a:ext>
            </a:extLst>
          </p:cNvPr>
          <p:cNvSpPr>
            <a:spLocks noGrp="1"/>
          </p:cNvSpPr>
          <p:nvPr>
            <p:ph type="pic" sz="quarter" idx="21"/>
          </p:nvPr>
        </p:nvSpPr>
        <p:spPr>
          <a:xfrm>
            <a:off x="9296400" y="2314278"/>
            <a:ext cx="1828800" cy="1831590"/>
          </a:xfrm>
          <a:prstGeom prst="rect">
            <a:avLst/>
          </a:prstGeom>
        </p:spPr>
        <p:txBody>
          <a:bodyPr/>
          <a:lstStyle>
            <a:lvl1pPr>
              <a:defRPr sz="2000"/>
            </a:lvl1pPr>
          </a:lstStyle>
          <a:p>
            <a:r>
              <a:rPr lang="en-US" dirty="0"/>
              <a:t>Click icon to add picture</a:t>
            </a:r>
          </a:p>
        </p:txBody>
      </p:sp>
      <p:sp>
        <p:nvSpPr>
          <p:cNvPr id="25" name="Title 1">
            <a:extLst>
              <a:ext uri="{FF2B5EF4-FFF2-40B4-BE49-F238E27FC236}">
                <a16:creationId xmlns:a16="http://schemas.microsoft.com/office/drawing/2014/main" id="{3B64062A-6292-0441-95CB-9A91F49DBAA7}"/>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sp>
        <p:nvSpPr>
          <p:cNvPr id="6" name="Date Placeholder 5">
            <a:extLst>
              <a:ext uri="{FF2B5EF4-FFF2-40B4-BE49-F238E27FC236}">
                <a16:creationId xmlns:a16="http://schemas.microsoft.com/office/drawing/2014/main" id="{383883EC-FACE-4093-9976-8B0D4C8BEBCC}"/>
              </a:ext>
            </a:extLst>
          </p:cNvPr>
          <p:cNvSpPr>
            <a:spLocks noGrp="1"/>
          </p:cNvSpPr>
          <p:nvPr>
            <p:ph type="dt" sz="half" idx="22"/>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E2611EE2-9C8D-405E-9ABF-8EFD1E1D6BB5}"/>
              </a:ext>
            </a:extLst>
          </p:cNvPr>
          <p:cNvSpPr>
            <a:spLocks noGrp="1"/>
          </p:cNvSpPr>
          <p:nvPr>
            <p:ph type="ftr" sz="quarter" idx="23"/>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EFE126EB-13BB-4830-A999-3778C11747A6}"/>
              </a:ext>
            </a:extLst>
          </p:cNvPr>
          <p:cNvSpPr>
            <a:spLocks noGrp="1"/>
          </p:cNvSpPr>
          <p:nvPr>
            <p:ph type="sldNum" sz="quarter" idx="2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023963209"/>
      </p:ext>
    </p:extLst>
  </p:cSld>
  <p:clrMapOvr>
    <a:masterClrMapping/>
  </p:clrMapOvr>
  <p:extLst>
    <p:ext uri="{DCECCB84-F9BA-43D5-87BE-67443E8EF086}">
      <p15:sldGuideLst xmlns:p15="http://schemas.microsoft.com/office/powerpoint/2012/main">
        <p15:guide id="2" pos="648" userDrawn="1">
          <p15:clr>
            <a:srgbClr val="FBAE40"/>
          </p15:clr>
        </p15:guide>
        <p15:guide id="4" orient="horz" pos="1152" userDrawn="1">
          <p15:clr>
            <a:srgbClr val="FBAE40"/>
          </p15:clr>
        </p15:guide>
        <p15:guide id="5" orient="horz" pos="1440" userDrawn="1">
          <p15:clr>
            <a:srgbClr val="FBAE40"/>
          </p15:clr>
        </p15:guide>
        <p15:guide id="8" orient="horz" pos="3072" userDrawn="1">
          <p15:clr>
            <a:srgbClr val="FBAE40"/>
          </p15:clr>
        </p15:guide>
        <p15:guide id="13" pos="6384" userDrawn="1">
          <p15:clr>
            <a:srgbClr val="FBAE40"/>
          </p15:clr>
        </p15:guide>
        <p15:guide id="14" orient="horz" pos="321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accent2"/>
        </a:solidFill>
        <a:effectLst/>
      </p:bgPr>
    </p:bg>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A116A2E3-682D-BD4F-9FC9-4546B0C9A186}"/>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cxnSp>
        <p:nvCxnSpPr>
          <p:cNvPr id="32" name="Straight Connector 31">
            <a:extLst>
              <a:ext uri="{FF2B5EF4-FFF2-40B4-BE49-F238E27FC236}">
                <a16:creationId xmlns:a16="http://schemas.microsoft.com/office/drawing/2014/main" id="{ED64AC08-85A6-6F44-88B4-3FAE91B70C1B}"/>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2D1056DE-470B-C64D-99AE-5039A021EC58}"/>
              </a:ext>
            </a:extLst>
          </p:cNvPr>
          <p:cNvSpPr>
            <a:spLocks noGrp="1"/>
          </p:cNvSpPr>
          <p:nvPr>
            <p:ph type="body" sz="quarter" idx="17"/>
          </p:nvPr>
        </p:nvSpPr>
        <p:spPr>
          <a:xfrm>
            <a:off x="941616" y="2328553"/>
            <a:ext cx="2286000" cy="911029"/>
          </a:xfrm>
          <a:prstGeom prst="rect">
            <a:avLst/>
          </a:prstGeom>
        </p:spPr>
        <p:txBody>
          <a:bodyPr/>
          <a:lstStyle>
            <a:lvl1pPr>
              <a:buNone/>
              <a:defRPr sz="1800" b="1"/>
            </a:lvl1pPr>
          </a:lstStyle>
          <a:p>
            <a:pPr lvl="0"/>
            <a:r>
              <a:rPr lang="en-US" dirty="0"/>
              <a:t>Click to edit</a:t>
            </a:r>
          </a:p>
        </p:txBody>
      </p:sp>
      <p:sp>
        <p:nvSpPr>
          <p:cNvPr id="37" name="Text Placeholder 4">
            <a:extLst>
              <a:ext uri="{FF2B5EF4-FFF2-40B4-BE49-F238E27FC236}">
                <a16:creationId xmlns:a16="http://schemas.microsoft.com/office/drawing/2014/main" id="{4ADA9C53-0DC4-4D43-B80C-9B0A9E0EBDE1}"/>
              </a:ext>
            </a:extLst>
          </p:cNvPr>
          <p:cNvSpPr>
            <a:spLocks noGrp="1"/>
          </p:cNvSpPr>
          <p:nvPr>
            <p:ph type="body" sz="quarter" idx="19"/>
          </p:nvPr>
        </p:nvSpPr>
        <p:spPr>
          <a:xfrm>
            <a:off x="6206672" y="2328553"/>
            <a:ext cx="2286000" cy="911029"/>
          </a:xfrm>
          <a:prstGeom prst="rect">
            <a:avLst/>
          </a:prstGeom>
        </p:spPr>
        <p:txBody>
          <a:bodyPr/>
          <a:lstStyle>
            <a:lvl1pPr>
              <a:buNone/>
              <a:defRPr sz="1800" b="1"/>
            </a:lvl1pPr>
          </a:lstStyle>
          <a:p>
            <a:pPr lvl="0"/>
            <a:r>
              <a:rPr lang="en-US"/>
              <a:t>Click to edit</a:t>
            </a:r>
          </a:p>
        </p:txBody>
      </p:sp>
      <p:sp>
        <p:nvSpPr>
          <p:cNvPr id="38" name="Text Placeholder 4">
            <a:extLst>
              <a:ext uri="{FF2B5EF4-FFF2-40B4-BE49-F238E27FC236}">
                <a16:creationId xmlns:a16="http://schemas.microsoft.com/office/drawing/2014/main" id="{F8E68047-DF25-AB45-A0F0-F4DFE23516C6}"/>
              </a:ext>
            </a:extLst>
          </p:cNvPr>
          <p:cNvSpPr>
            <a:spLocks noGrp="1"/>
          </p:cNvSpPr>
          <p:nvPr>
            <p:ph type="body" sz="quarter" idx="20"/>
          </p:nvPr>
        </p:nvSpPr>
        <p:spPr>
          <a:xfrm>
            <a:off x="6206672" y="3336211"/>
            <a:ext cx="2286000" cy="2490992"/>
          </a:xfrm>
          <a:prstGeom prst="rect">
            <a:avLst/>
          </a:prstGeom>
        </p:spPr>
        <p:txBody>
          <a:bodyPr/>
          <a:lstStyle>
            <a:lvl1pPr marL="0" indent="0">
              <a:lnSpc>
                <a:spcPct val="100000"/>
              </a:lnSpc>
              <a:buFont typeface="Arial" panose="020B0604020202020204" pitchFamily="34" charset="0"/>
              <a:buNone/>
              <a:defRPr sz="1400" b="0"/>
            </a:lvl1pPr>
          </a:lstStyle>
          <a:p>
            <a:pPr lvl="0"/>
            <a:r>
              <a:rPr lang="en-US" dirty="0"/>
              <a:t>Click to edit</a:t>
            </a:r>
          </a:p>
        </p:txBody>
      </p:sp>
      <p:sp>
        <p:nvSpPr>
          <p:cNvPr id="41" name="Text Placeholder 4">
            <a:extLst>
              <a:ext uri="{FF2B5EF4-FFF2-40B4-BE49-F238E27FC236}">
                <a16:creationId xmlns:a16="http://schemas.microsoft.com/office/drawing/2014/main" id="{61DB1B27-14E7-1549-BDAA-6DD31A1B1FC4}"/>
              </a:ext>
            </a:extLst>
          </p:cNvPr>
          <p:cNvSpPr>
            <a:spLocks noGrp="1"/>
          </p:cNvSpPr>
          <p:nvPr>
            <p:ph type="body" sz="quarter" idx="21"/>
          </p:nvPr>
        </p:nvSpPr>
        <p:spPr>
          <a:xfrm>
            <a:off x="8839200" y="2328553"/>
            <a:ext cx="2286000" cy="911029"/>
          </a:xfrm>
          <a:prstGeom prst="rect">
            <a:avLst/>
          </a:prstGeom>
        </p:spPr>
        <p:txBody>
          <a:bodyPr/>
          <a:lstStyle>
            <a:lvl1pPr>
              <a:buNone/>
              <a:defRPr sz="1800" b="1"/>
            </a:lvl1pPr>
          </a:lstStyle>
          <a:p>
            <a:pPr lvl="0"/>
            <a:r>
              <a:rPr lang="en-US"/>
              <a:t>Click to edit</a:t>
            </a:r>
          </a:p>
        </p:txBody>
      </p:sp>
      <p:sp>
        <p:nvSpPr>
          <p:cNvPr id="42" name="Text Placeholder 4">
            <a:extLst>
              <a:ext uri="{FF2B5EF4-FFF2-40B4-BE49-F238E27FC236}">
                <a16:creationId xmlns:a16="http://schemas.microsoft.com/office/drawing/2014/main" id="{69D66743-22F2-C84F-9FD2-F350766D6CDF}"/>
              </a:ext>
            </a:extLst>
          </p:cNvPr>
          <p:cNvSpPr>
            <a:spLocks noGrp="1"/>
          </p:cNvSpPr>
          <p:nvPr>
            <p:ph type="body" sz="quarter" idx="22"/>
          </p:nvPr>
        </p:nvSpPr>
        <p:spPr>
          <a:xfrm>
            <a:off x="8839200" y="3331030"/>
            <a:ext cx="2286000" cy="2466536"/>
          </a:xfrm>
          <a:prstGeom prst="rect">
            <a:avLst/>
          </a:prstGeom>
        </p:spPr>
        <p:txBody>
          <a:bodyPr/>
          <a:lstStyle>
            <a:lvl1pPr marL="0" indent="0">
              <a:lnSpc>
                <a:spcPct val="100000"/>
              </a:lnSpc>
              <a:buFont typeface="Arial" panose="020B0604020202020204" pitchFamily="34" charset="0"/>
              <a:buNone/>
              <a:defRPr sz="1400" b="0"/>
            </a:lvl1pPr>
          </a:lstStyle>
          <a:p>
            <a:pPr lvl="0"/>
            <a:r>
              <a:rPr lang="en-US" dirty="0"/>
              <a:t>Click to edit</a:t>
            </a:r>
          </a:p>
        </p:txBody>
      </p:sp>
      <p:sp>
        <p:nvSpPr>
          <p:cNvPr id="43" name="Text Placeholder 4">
            <a:extLst>
              <a:ext uri="{FF2B5EF4-FFF2-40B4-BE49-F238E27FC236}">
                <a16:creationId xmlns:a16="http://schemas.microsoft.com/office/drawing/2014/main" id="{4A38EF55-8739-4A40-A228-67296EA938B3}"/>
              </a:ext>
            </a:extLst>
          </p:cNvPr>
          <p:cNvSpPr>
            <a:spLocks noGrp="1"/>
          </p:cNvSpPr>
          <p:nvPr>
            <p:ph type="body" sz="quarter" idx="23"/>
          </p:nvPr>
        </p:nvSpPr>
        <p:spPr>
          <a:xfrm>
            <a:off x="3574144" y="2328553"/>
            <a:ext cx="2286000" cy="911029"/>
          </a:xfrm>
          <a:prstGeom prst="rect">
            <a:avLst/>
          </a:prstGeom>
        </p:spPr>
        <p:txBody>
          <a:bodyPr/>
          <a:lstStyle>
            <a:lvl1pPr>
              <a:buNone/>
              <a:defRPr sz="1800" b="1"/>
            </a:lvl1pPr>
          </a:lstStyle>
          <a:p>
            <a:pPr lvl="0"/>
            <a:r>
              <a:rPr lang="en-US"/>
              <a:t>Click to edit</a:t>
            </a:r>
          </a:p>
        </p:txBody>
      </p:sp>
      <p:sp>
        <p:nvSpPr>
          <p:cNvPr id="44" name="Text Placeholder 4">
            <a:extLst>
              <a:ext uri="{FF2B5EF4-FFF2-40B4-BE49-F238E27FC236}">
                <a16:creationId xmlns:a16="http://schemas.microsoft.com/office/drawing/2014/main" id="{268DC74C-B0F9-2649-BEC3-BBA0BD737650}"/>
              </a:ext>
            </a:extLst>
          </p:cNvPr>
          <p:cNvSpPr>
            <a:spLocks noGrp="1"/>
          </p:cNvSpPr>
          <p:nvPr>
            <p:ph type="body" sz="quarter" idx="24"/>
          </p:nvPr>
        </p:nvSpPr>
        <p:spPr>
          <a:xfrm>
            <a:off x="3557921" y="3331029"/>
            <a:ext cx="2286000" cy="2466537"/>
          </a:xfrm>
          <a:prstGeom prst="rect">
            <a:avLst/>
          </a:prstGeom>
        </p:spPr>
        <p:txBody>
          <a:bodyPr/>
          <a:lstStyle>
            <a:lvl1pPr marL="0" indent="0">
              <a:lnSpc>
                <a:spcPct val="100000"/>
              </a:lnSpc>
              <a:buFont typeface="Arial" panose="020B0604020202020204" pitchFamily="34" charset="0"/>
              <a:buNone/>
              <a:defRPr sz="1400" b="0"/>
            </a:lvl1pPr>
          </a:lstStyle>
          <a:p>
            <a:pPr lvl="0"/>
            <a:r>
              <a:rPr lang="en-US" dirty="0"/>
              <a:t>Click to edit</a:t>
            </a:r>
          </a:p>
        </p:txBody>
      </p:sp>
      <p:sp>
        <p:nvSpPr>
          <p:cNvPr id="3" name="Text Placeholder 2">
            <a:extLst>
              <a:ext uri="{FF2B5EF4-FFF2-40B4-BE49-F238E27FC236}">
                <a16:creationId xmlns:a16="http://schemas.microsoft.com/office/drawing/2014/main" id="{57B1422B-E6C5-43B2-9F2B-DECEB3812142}"/>
              </a:ext>
            </a:extLst>
          </p:cNvPr>
          <p:cNvSpPr>
            <a:spLocks noGrp="1"/>
          </p:cNvSpPr>
          <p:nvPr>
            <p:ph type="body" sz="quarter" idx="25"/>
          </p:nvPr>
        </p:nvSpPr>
        <p:spPr>
          <a:xfrm>
            <a:off x="968377" y="3331029"/>
            <a:ext cx="2286000" cy="2466975"/>
          </a:xfrm>
          <a:prstGeom prst="rect">
            <a:avLst/>
          </a:prstGeom>
        </p:spPr>
        <p:txBody>
          <a:bodyPr/>
          <a:lstStyle>
            <a:lvl1pPr marL="0" indent="0">
              <a:lnSpc>
                <a:spcPct val="100000"/>
              </a:lnSpc>
              <a:buNone/>
              <a:defRPr sz="1400"/>
            </a:lvl1pPr>
            <a:lvl2pPr>
              <a:buNone/>
              <a:defRPr sz="1400"/>
            </a:lvl2pPr>
            <a:lvl3pPr>
              <a:buNone/>
              <a:defRPr sz="1400"/>
            </a:lvl3pPr>
            <a:lvl4pPr>
              <a:buNone/>
              <a:defRPr sz="1400"/>
            </a:lvl4pPr>
            <a:lvl5pPr>
              <a:buNone/>
              <a:defRPr sz="1400"/>
            </a:lvl5pPr>
          </a:lstStyle>
          <a:p>
            <a:pPr lvl="0"/>
            <a:r>
              <a:rPr lang="en-US" dirty="0"/>
              <a:t>Click to edit</a:t>
            </a:r>
          </a:p>
        </p:txBody>
      </p:sp>
      <p:sp>
        <p:nvSpPr>
          <p:cNvPr id="7" name="Date Placeholder 6">
            <a:extLst>
              <a:ext uri="{FF2B5EF4-FFF2-40B4-BE49-F238E27FC236}">
                <a16:creationId xmlns:a16="http://schemas.microsoft.com/office/drawing/2014/main" id="{8BC81DA9-1713-43A7-A2CF-A9525B11AF43}"/>
              </a:ext>
            </a:extLst>
          </p:cNvPr>
          <p:cNvSpPr>
            <a:spLocks noGrp="1"/>
          </p:cNvSpPr>
          <p:nvPr>
            <p:ph type="dt" sz="half" idx="26"/>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CA76A8F0-5D79-4C8A-9966-308409EB26B0}"/>
              </a:ext>
            </a:extLst>
          </p:cNvPr>
          <p:cNvSpPr>
            <a:spLocks noGrp="1"/>
          </p:cNvSpPr>
          <p:nvPr>
            <p:ph type="ftr" sz="quarter" idx="27"/>
          </p:nvPr>
        </p:nvSpPr>
        <p:spPr/>
        <p:txBody>
          <a:bodyPr/>
          <a:lstStyle/>
          <a:p>
            <a:r>
              <a:rPr lang="en-US">
                <a:solidFill>
                  <a:schemeClr val="bg1"/>
                </a:solidFill>
              </a:rPr>
              <a:t>Annual Review</a:t>
            </a:r>
            <a:endParaRPr lang="en-US" dirty="0">
              <a:solidFill>
                <a:schemeClr val="bg1"/>
              </a:solidFill>
            </a:endParaRPr>
          </a:p>
        </p:txBody>
      </p:sp>
      <p:sp>
        <p:nvSpPr>
          <p:cNvPr id="9" name="Slide Number Placeholder 8">
            <a:extLst>
              <a:ext uri="{FF2B5EF4-FFF2-40B4-BE49-F238E27FC236}">
                <a16:creationId xmlns:a16="http://schemas.microsoft.com/office/drawing/2014/main" id="{3F85BAE5-43DA-49F0-89E6-66D549C52389}"/>
              </a:ext>
            </a:extLst>
          </p:cNvPr>
          <p:cNvSpPr>
            <a:spLocks noGrp="1"/>
          </p:cNvSpPr>
          <p:nvPr>
            <p:ph type="sldNum" sz="quarter" idx="28"/>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199256008"/>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14" pos="1488"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p:nvSpPr>
          <p:cNvPr id="13" name="Content Placeholder 3">
            <a:extLst>
              <a:ext uri="{FF2B5EF4-FFF2-40B4-BE49-F238E27FC236}">
                <a16:creationId xmlns:a16="http://schemas.microsoft.com/office/drawing/2014/main" id="{91C010F4-E1E5-354F-9B4A-6253D3DC2F9C}"/>
              </a:ext>
            </a:extLst>
          </p:cNvPr>
          <p:cNvSpPr>
            <a:spLocks noGrp="1"/>
          </p:cNvSpPr>
          <p:nvPr>
            <p:ph sz="half" idx="2"/>
          </p:nvPr>
        </p:nvSpPr>
        <p:spPr>
          <a:xfrm>
            <a:off x="1036641"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dirty="0"/>
              <a:t>Click to edit Master text styles</a:t>
            </a:r>
          </a:p>
        </p:txBody>
      </p:sp>
      <p:sp>
        <p:nvSpPr>
          <p:cNvPr id="17" name="Content Placeholder 3">
            <a:extLst>
              <a:ext uri="{FF2B5EF4-FFF2-40B4-BE49-F238E27FC236}">
                <a16:creationId xmlns:a16="http://schemas.microsoft.com/office/drawing/2014/main" id="{C2F7C8C0-EB32-3C44-930E-DE05403C543A}"/>
              </a:ext>
            </a:extLst>
          </p:cNvPr>
          <p:cNvSpPr>
            <a:spLocks noGrp="1"/>
          </p:cNvSpPr>
          <p:nvPr>
            <p:ph sz="half" idx="11"/>
          </p:nvPr>
        </p:nvSpPr>
        <p:spPr>
          <a:xfrm>
            <a:off x="6285649"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dirty="0"/>
              <a:t>Click to edit Master text styles</a:t>
            </a:r>
          </a:p>
        </p:txBody>
      </p:sp>
      <p:sp>
        <p:nvSpPr>
          <p:cNvPr id="14" name="Title 1">
            <a:extLst>
              <a:ext uri="{FF2B5EF4-FFF2-40B4-BE49-F238E27FC236}">
                <a16:creationId xmlns:a16="http://schemas.microsoft.com/office/drawing/2014/main" id="{E06473F2-000A-7C44-9048-A0C0D4B652B9}"/>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cxnSp>
        <p:nvCxnSpPr>
          <p:cNvPr id="15" name="Straight Connector 14">
            <a:extLst>
              <a:ext uri="{FF2B5EF4-FFF2-40B4-BE49-F238E27FC236}">
                <a16:creationId xmlns:a16="http://schemas.microsoft.com/office/drawing/2014/main" id="{B6A0597E-7AE3-F242-9DDF-F678A5E11458}"/>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3" name="Text Placeholder 4">
            <a:extLst>
              <a:ext uri="{FF2B5EF4-FFF2-40B4-BE49-F238E27FC236}">
                <a16:creationId xmlns:a16="http://schemas.microsoft.com/office/drawing/2014/main" id="{EAB7162A-656B-3447-976F-951853C325A3}"/>
              </a:ext>
            </a:extLst>
          </p:cNvPr>
          <p:cNvSpPr>
            <a:spLocks noGrp="1"/>
          </p:cNvSpPr>
          <p:nvPr>
            <p:ph type="body" sz="quarter" idx="17"/>
          </p:nvPr>
        </p:nvSpPr>
        <p:spPr>
          <a:xfrm>
            <a:off x="941616" y="2328554"/>
            <a:ext cx="4963884" cy="645284"/>
          </a:xfrm>
          <a:prstGeom prst="rect">
            <a:avLst/>
          </a:prstGeom>
        </p:spPr>
        <p:txBody>
          <a:bodyPr/>
          <a:lstStyle>
            <a:lvl1pPr>
              <a:buNone/>
              <a:defRPr sz="1800" b="1"/>
            </a:lvl1pPr>
          </a:lstStyle>
          <a:p>
            <a:pPr lvl="0"/>
            <a:r>
              <a:rPr lang="en-US"/>
              <a:t>Click to edit</a:t>
            </a:r>
          </a:p>
        </p:txBody>
      </p:sp>
      <p:sp>
        <p:nvSpPr>
          <p:cNvPr id="24" name="Text Placeholder 4">
            <a:extLst>
              <a:ext uri="{FF2B5EF4-FFF2-40B4-BE49-F238E27FC236}">
                <a16:creationId xmlns:a16="http://schemas.microsoft.com/office/drawing/2014/main" id="{C8B98E47-9A5A-E54C-A093-86D516AAD0FB}"/>
              </a:ext>
            </a:extLst>
          </p:cNvPr>
          <p:cNvSpPr>
            <a:spLocks noGrp="1"/>
          </p:cNvSpPr>
          <p:nvPr>
            <p:ph type="body" sz="quarter" idx="18"/>
          </p:nvPr>
        </p:nvSpPr>
        <p:spPr>
          <a:xfrm>
            <a:off x="6258199" y="2328554"/>
            <a:ext cx="4868860" cy="645284"/>
          </a:xfrm>
          <a:prstGeom prst="rect">
            <a:avLst/>
          </a:prstGeom>
        </p:spPr>
        <p:txBody>
          <a:bodyPr/>
          <a:lstStyle>
            <a:lvl1pPr>
              <a:buNone/>
              <a:defRPr sz="1800" b="1"/>
            </a:lvl1pPr>
          </a:lstStyle>
          <a:p>
            <a:pPr lvl="0"/>
            <a:r>
              <a:rPr lang="en-US"/>
              <a:t>Click to edit</a:t>
            </a:r>
          </a:p>
        </p:txBody>
      </p:sp>
      <p:sp>
        <p:nvSpPr>
          <p:cNvPr id="5" name="Date Placeholder 4">
            <a:extLst>
              <a:ext uri="{FF2B5EF4-FFF2-40B4-BE49-F238E27FC236}">
                <a16:creationId xmlns:a16="http://schemas.microsoft.com/office/drawing/2014/main" id="{18E274C5-9C2D-4A46-AEAE-9DBE1C417477}"/>
              </a:ext>
            </a:extLst>
          </p:cNvPr>
          <p:cNvSpPr>
            <a:spLocks noGrp="1"/>
          </p:cNvSpPr>
          <p:nvPr>
            <p:ph type="dt" sz="half" idx="19"/>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99419017-8DD9-4B28-B0F1-E82FFB8C1DFB}"/>
              </a:ext>
            </a:extLst>
          </p:cNvPr>
          <p:cNvSpPr>
            <a:spLocks noGrp="1"/>
          </p:cNvSpPr>
          <p:nvPr>
            <p:ph type="ftr" sz="quarter" idx="20"/>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BA0BFF08-A844-4449-9EC2-5B6B6C2D62AF}"/>
              </a:ext>
            </a:extLst>
          </p:cNvPr>
          <p:cNvSpPr>
            <a:spLocks noGrp="1"/>
          </p:cNvSpPr>
          <p:nvPr>
            <p:ph type="sldNum" sz="quarter" idx="21"/>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4073675417"/>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2476683E-62F2-7746-A136-3A729C70D88C}"/>
              </a:ext>
            </a:extLst>
          </p:cNvPr>
          <p:cNvSpPr>
            <a:spLocks noGrp="1"/>
          </p:cNvSpPr>
          <p:nvPr>
            <p:ph sz="half" idx="2"/>
          </p:nvPr>
        </p:nvSpPr>
        <p:spPr>
          <a:xfrm>
            <a:off x="1036641" y="3052691"/>
            <a:ext cx="307815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dirty="0"/>
              <a:t>Click to edit</a:t>
            </a:r>
          </a:p>
        </p:txBody>
      </p:sp>
      <p:sp>
        <p:nvSpPr>
          <p:cNvPr id="17" name="Content Placeholder 3">
            <a:extLst>
              <a:ext uri="{FF2B5EF4-FFF2-40B4-BE49-F238E27FC236}">
                <a16:creationId xmlns:a16="http://schemas.microsoft.com/office/drawing/2014/main" id="{5EF5BDE3-656A-414E-BE18-702CA738A9D2}"/>
              </a:ext>
            </a:extLst>
          </p:cNvPr>
          <p:cNvSpPr>
            <a:spLocks noGrp="1"/>
          </p:cNvSpPr>
          <p:nvPr>
            <p:ph sz="half" idx="11"/>
          </p:nvPr>
        </p:nvSpPr>
        <p:spPr>
          <a:xfrm>
            <a:off x="8039099"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dirty="0"/>
              <a:t>Click to edit</a:t>
            </a:r>
          </a:p>
        </p:txBody>
      </p:sp>
      <p:sp>
        <p:nvSpPr>
          <p:cNvPr id="19" name="Content Placeholder 3">
            <a:extLst>
              <a:ext uri="{FF2B5EF4-FFF2-40B4-BE49-F238E27FC236}">
                <a16:creationId xmlns:a16="http://schemas.microsoft.com/office/drawing/2014/main" id="{0EAADDF0-090D-2C4F-BE2D-160C2C550298}"/>
              </a:ext>
            </a:extLst>
          </p:cNvPr>
          <p:cNvSpPr>
            <a:spLocks noGrp="1"/>
          </p:cNvSpPr>
          <p:nvPr>
            <p:ph sz="half" idx="13"/>
          </p:nvPr>
        </p:nvSpPr>
        <p:spPr>
          <a:xfrm>
            <a:off x="4539760"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dirty="0"/>
              <a:t>Click to edit</a:t>
            </a:r>
          </a:p>
        </p:txBody>
      </p:sp>
      <p:sp>
        <p:nvSpPr>
          <p:cNvPr id="20" name="Title 1">
            <a:extLst>
              <a:ext uri="{FF2B5EF4-FFF2-40B4-BE49-F238E27FC236}">
                <a16:creationId xmlns:a16="http://schemas.microsoft.com/office/drawing/2014/main" id="{3E0EAFBC-DE77-7648-95EC-91DDA529FAD9}"/>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cxnSp>
        <p:nvCxnSpPr>
          <p:cNvPr id="21" name="Straight Connector 20">
            <a:extLst>
              <a:ext uri="{FF2B5EF4-FFF2-40B4-BE49-F238E27FC236}">
                <a16:creationId xmlns:a16="http://schemas.microsoft.com/office/drawing/2014/main" id="{E2A16A97-402E-8040-9B48-1B6ED23ABC4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6" name="Text Placeholder 4">
            <a:extLst>
              <a:ext uri="{FF2B5EF4-FFF2-40B4-BE49-F238E27FC236}">
                <a16:creationId xmlns:a16="http://schemas.microsoft.com/office/drawing/2014/main" id="{B4BD319C-69C3-3D46-977C-F80FD35E3C6C}"/>
              </a:ext>
            </a:extLst>
          </p:cNvPr>
          <p:cNvSpPr>
            <a:spLocks noGrp="1"/>
          </p:cNvSpPr>
          <p:nvPr>
            <p:ph type="body" sz="quarter" idx="17"/>
          </p:nvPr>
        </p:nvSpPr>
        <p:spPr>
          <a:xfrm>
            <a:off x="941616" y="2328554"/>
            <a:ext cx="3173184" cy="645284"/>
          </a:xfrm>
          <a:prstGeom prst="rect">
            <a:avLst/>
          </a:prstGeom>
        </p:spPr>
        <p:txBody>
          <a:bodyPr/>
          <a:lstStyle>
            <a:lvl1pPr>
              <a:buNone/>
              <a:defRPr sz="1800" b="1">
                <a:latin typeface="+mj-lt"/>
              </a:defRPr>
            </a:lvl1pPr>
          </a:lstStyle>
          <a:p>
            <a:pPr lvl="0"/>
            <a:r>
              <a:rPr lang="en-US"/>
              <a:t>Click to edit</a:t>
            </a:r>
          </a:p>
        </p:txBody>
      </p:sp>
      <p:sp>
        <p:nvSpPr>
          <p:cNvPr id="27" name="Text Placeholder 4">
            <a:extLst>
              <a:ext uri="{FF2B5EF4-FFF2-40B4-BE49-F238E27FC236}">
                <a16:creationId xmlns:a16="http://schemas.microsoft.com/office/drawing/2014/main" id="{4F6FB95E-AD0D-3843-8241-AB907F5915CC}"/>
              </a:ext>
            </a:extLst>
          </p:cNvPr>
          <p:cNvSpPr>
            <a:spLocks noGrp="1"/>
          </p:cNvSpPr>
          <p:nvPr>
            <p:ph type="body" sz="quarter" idx="18"/>
          </p:nvPr>
        </p:nvSpPr>
        <p:spPr>
          <a:xfrm>
            <a:off x="4466252" y="2328554"/>
            <a:ext cx="3115409" cy="645284"/>
          </a:xfrm>
          <a:prstGeom prst="rect">
            <a:avLst/>
          </a:prstGeom>
        </p:spPr>
        <p:txBody>
          <a:bodyPr/>
          <a:lstStyle>
            <a:lvl1pPr>
              <a:buNone/>
              <a:defRPr sz="1800" b="1">
                <a:latin typeface="+mj-lt"/>
              </a:defRPr>
            </a:lvl1pPr>
          </a:lstStyle>
          <a:p>
            <a:pPr lvl="0"/>
            <a:r>
              <a:rPr lang="en-US"/>
              <a:t>Click to edit</a:t>
            </a:r>
          </a:p>
        </p:txBody>
      </p:sp>
      <p:sp>
        <p:nvSpPr>
          <p:cNvPr id="28" name="Text Placeholder 4">
            <a:extLst>
              <a:ext uri="{FF2B5EF4-FFF2-40B4-BE49-F238E27FC236}">
                <a16:creationId xmlns:a16="http://schemas.microsoft.com/office/drawing/2014/main" id="{CC85BB87-C622-304F-9F58-8716188AA54B}"/>
              </a:ext>
            </a:extLst>
          </p:cNvPr>
          <p:cNvSpPr>
            <a:spLocks noGrp="1"/>
          </p:cNvSpPr>
          <p:nvPr>
            <p:ph type="body" sz="quarter" idx="19"/>
          </p:nvPr>
        </p:nvSpPr>
        <p:spPr>
          <a:xfrm>
            <a:off x="7933114" y="2328554"/>
            <a:ext cx="3115409" cy="645284"/>
          </a:xfrm>
          <a:prstGeom prst="rect">
            <a:avLst/>
          </a:prstGeom>
        </p:spPr>
        <p:txBody>
          <a:bodyPr/>
          <a:lstStyle>
            <a:lvl1pPr>
              <a:buNone/>
              <a:defRPr sz="1800" b="1">
                <a:latin typeface="+mj-lt"/>
              </a:defRPr>
            </a:lvl1pPr>
          </a:lstStyle>
          <a:p>
            <a:pPr lvl="0"/>
            <a:r>
              <a:rPr lang="en-US"/>
              <a:t>Click to edit</a:t>
            </a:r>
          </a:p>
        </p:txBody>
      </p:sp>
      <p:sp>
        <p:nvSpPr>
          <p:cNvPr id="5" name="Date Placeholder 4">
            <a:extLst>
              <a:ext uri="{FF2B5EF4-FFF2-40B4-BE49-F238E27FC236}">
                <a16:creationId xmlns:a16="http://schemas.microsoft.com/office/drawing/2014/main" id="{B9C6B0B5-56D6-429D-BC3A-5E501EDADA88}"/>
              </a:ext>
            </a:extLst>
          </p:cNvPr>
          <p:cNvSpPr>
            <a:spLocks noGrp="1"/>
          </p:cNvSpPr>
          <p:nvPr>
            <p:ph type="dt" sz="half" idx="20"/>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7A88DFE9-DB89-4EB9-9FB1-D484EC0C1B58}"/>
              </a:ext>
            </a:extLst>
          </p:cNvPr>
          <p:cNvSpPr>
            <a:spLocks noGrp="1"/>
          </p:cNvSpPr>
          <p:nvPr>
            <p:ph type="ftr" sz="quarter" idx="21"/>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450C09F4-4087-4A1E-B8B8-85A748DC9014}"/>
              </a:ext>
            </a:extLst>
          </p:cNvPr>
          <p:cNvSpPr>
            <a:spLocks noGrp="1"/>
          </p:cNvSpPr>
          <p:nvPr>
            <p:ph type="sldNum" sz="quarter" idx="22"/>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4038980645"/>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80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D6FA74B-53F8-584F-85D3-47FB14D40E73}"/>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cxnSp>
        <p:nvCxnSpPr>
          <p:cNvPr id="15" name="Straight Connector 14">
            <a:extLst>
              <a:ext uri="{FF2B5EF4-FFF2-40B4-BE49-F238E27FC236}">
                <a16:creationId xmlns:a16="http://schemas.microsoft.com/office/drawing/2014/main" id="{DC152369-C198-1E48-8F65-F6AC0534DFF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BC8921E4-02B0-3748-9844-933F710058FA}"/>
              </a:ext>
            </a:extLst>
          </p:cNvPr>
          <p:cNvSpPr>
            <a:spLocks noGrp="1"/>
          </p:cNvSpPr>
          <p:nvPr>
            <p:ph type="body" sz="quarter" idx="10"/>
          </p:nvPr>
        </p:nvSpPr>
        <p:spPr>
          <a:xfrm>
            <a:off x="1028700" y="2321923"/>
            <a:ext cx="4876800" cy="3825952"/>
          </a:xfrm>
          <a:prstGeom prst="rect">
            <a:avLst/>
          </a:prstGeom>
        </p:spPr>
        <p:txBody>
          <a:bodyPr/>
          <a:lstStyle>
            <a:lvl1pPr>
              <a:buNone/>
              <a:defRPr sz="1800"/>
            </a:lvl1pPr>
          </a:lstStyle>
          <a:p>
            <a:pPr lvl="0"/>
            <a:r>
              <a:rPr lang="en-US" dirty="0"/>
              <a:t>Click to edit</a:t>
            </a:r>
          </a:p>
        </p:txBody>
      </p:sp>
      <p:sp>
        <p:nvSpPr>
          <p:cNvPr id="16" name="Text Placeholder 2">
            <a:extLst>
              <a:ext uri="{FF2B5EF4-FFF2-40B4-BE49-F238E27FC236}">
                <a16:creationId xmlns:a16="http://schemas.microsoft.com/office/drawing/2014/main" id="{43048678-0BD6-C448-8690-BD61FC60950D}"/>
              </a:ext>
            </a:extLst>
          </p:cNvPr>
          <p:cNvSpPr>
            <a:spLocks noGrp="1"/>
          </p:cNvSpPr>
          <p:nvPr>
            <p:ph type="body" sz="quarter" idx="11"/>
          </p:nvPr>
        </p:nvSpPr>
        <p:spPr>
          <a:xfrm>
            <a:off x="6248400" y="2286000"/>
            <a:ext cx="4876800" cy="2746375"/>
          </a:xfrm>
          <a:prstGeom prst="rect">
            <a:avLst/>
          </a:prstGeom>
        </p:spPr>
        <p:txBody>
          <a:bodyPr/>
          <a:lstStyle>
            <a:lvl1pPr>
              <a:buNone/>
              <a:defRPr sz="1800"/>
            </a:lvl1pPr>
          </a:lstStyle>
          <a:p>
            <a:pPr lvl="0"/>
            <a:r>
              <a:rPr lang="en-US"/>
              <a:t>Click to edit</a:t>
            </a:r>
          </a:p>
        </p:txBody>
      </p:sp>
      <p:sp>
        <p:nvSpPr>
          <p:cNvPr id="2" name="Date Placeholder 1">
            <a:extLst>
              <a:ext uri="{FF2B5EF4-FFF2-40B4-BE49-F238E27FC236}">
                <a16:creationId xmlns:a16="http://schemas.microsoft.com/office/drawing/2014/main" id="{AAC8134C-ADB9-4E1C-97DD-12E5DE2C7753}"/>
              </a:ext>
            </a:extLst>
          </p:cNvPr>
          <p:cNvSpPr>
            <a:spLocks noGrp="1"/>
          </p:cNvSpPr>
          <p:nvPr>
            <p:ph type="dt" sz="half" idx="12"/>
          </p:nvPr>
        </p:nvSpPr>
        <p:spPr/>
        <p:txBody>
          <a:bodyPr/>
          <a:lstStyle/>
          <a:p>
            <a:r>
              <a:rPr lang="en-US"/>
              <a:t>September 3, 20XX </a:t>
            </a:r>
            <a:endParaRPr lang="en-US" dirty="0"/>
          </a:p>
        </p:txBody>
      </p:sp>
      <p:sp>
        <p:nvSpPr>
          <p:cNvPr id="4" name="Footer Placeholder 3">
            <a:extLst>
              <a:ext uri="{FF2B5EF4-FFF2-40B4-BE49-F238E27FC236}">
                <a16:creationId xmlns:a16="http://schemas.microsoft.com/office/drawing/2014/main" id="{67A0C24D-14BB-46C9-A4C2-DB15E4FB9B2B}"/>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5" name="Slide Number Placeholder 4">
            <a:extLst>
              <a:ext uri="{FF2B5EF4-FFF2-40B4-BE49-F238E27FC236}">
                <a16:creationId xmlns:a16="http://schemas.microsoft.com/office/drawing/2014/main" id="{B033D085-5F13-41E2-9C46-08E3E2846CC8}"/>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333889743"/>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6257107" y="999068"/>
            <a:ext cx="4876800" cy="645284"/>
          </a:xfrm>
          <a:prstGeom prst="rect">
            <a:avLst/>
          </a:prstGeom>
        </p:spPr>
        <p:txBody>
          <a:bodyPr lIns="0" tIns="0" rIns="0" bIns="0" anchor="b"/>
          <a:lstStyle/>
          <a:p>
            <a:r>
              <a:rPr lang="en-US" dirty="0"/>
              <a:t>Click to edit</a:t>
            </a:r>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6257107" y="2286003"/>
            <a:ext cx="4876800" cy="2332729"/>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Click to edit</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6261560"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0" y="990600"/>
            <a:ext cx="4837176" cy="4837176"/>
          </a:xfrm>
          <a:prstGeom prst="rect">
            <a:avLst/>
          </a:prstGeom>
        </p:spPr>
        <p:txBody>
          <a:bodyPr/>
          <a:lstStyle/>
          <a:p>
            <a:endParaRPr lang="en-US" dirty="0"/>
          </a:p>
        </p:txBody>
      </p:sp>
      <p:sp>
        <p:nvSpPr>
          <p:cNvPr id="9" name="Content Placeholder 13">
            <a:extLst>
              <a:ext uri="{FF2B5EF4-FFF2-40B4-BE49-F238E27FC236}">
                <a16:creationId xmlns:a16="http://schemas.microsoft.com/office/drawing/2014/main" id="{8B57D363-927D-CE43-AD8A-2F5E6CC59E9F}"/>
              </a:ext>
            </a:extLst>
          </p:cNvPr>
          <p:cNvSpPr>
            <a:spLocks noGrp="1"/>
          </p:cNvSpPr>
          <p:nvPr>
            <p:ph sz="quarter" idx="12"/>
          </p:nvPr>
        </p:nvSpPr>
        <p:spPr>
          <a:xfrm>
            <a:off x="6257107" y="4659581"/>
            <a:ext cx="4876800" cy="543031"/>
          </a:xfrm>
          <a:prstGeom prst="rect">
            <a:avLst/>
          </a:prstGeom>
        </p:spPr>
        <p:txBody>
          <a:bodyPr lIns="0" tIns="0" rIns="0" bIns="0" anchor="t"/>
          <a:lstStyle>
            <a:lvl1pPr marL="0" indent="0">
              <a:buFontTx/>
              <a:buNone/>
              <a:defRPr sz="16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dirty="0"/>
              <a:t>Click to edit</a:t>
            </a:r>
          </a:p>
        </p:txBody>
      </p:sp>
      <p:sp>
        <p:nvSpPr>
          <p:cNvPr id="6" name="Date Placeholder 5">
            <a:extLst>
              <a:ext uri="{FF2B5EF4-FFF2-40B4-BE49-F238E27FC236}">
                <a16:creationId xmlns:a16="http://schemas.microsoft.com/office/drawing/2014/main" id="{DB2FDBC3-20E9-45B6-850D-2F34EA22D1B8}"/>
              </a:ext>
            </a:extLst>
          </p:cNvPr>
          <p:cNvSpPr>
            <a:spLocks noGrp="1"/>
          </p:cNvSpPr>
          <p:nvPr>
            <p:ph type="dt" sz="half" idx="13"/>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BC17A152-7FD0-42FA-9937-8667D4B75152}"/>
              </a:ext>
            </a:extLst>
          </p:cNvPr>
          <p:cNvSpPr>
            <a:spLocks noGrp="1"/>
          </p:cNvSpPr>
          <p:nvPr>
            <p:ph type="ftr" sz="quarter" idx="14"/>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B687AABD-BCAB-4325-8510-954CAAD92A9D}"/>
              </a:ext>
            </a:extLst>
          </p:cNvPr>
          <p:cNvSpPr>
            <a:spLocks noGrp="1"/>
          </p:cNvSpPr>
          <p:nvPr>
            <p:ph type="sldNum" sz="quarter" idx="15"/>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218541589"/>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9F22C8-3EAB-425F-ADBA-3A162D82024E}"/>
              </a:ext>
            </a:extLst>
          </p:cNvPr>
          <p:cNvSpPr>
            <a:spLocks noGrp="1"/>
          </p:cNvSpPr>
          <p:nvPr>
            <p:ph type="dt" sz="half" idx="2"/>
          </p:nvPr>
        </p:nvSpPr>
        <p:spPr>
          <a:xfrm>
            <a:off x="9830818" y="6292334"/>
            <a:ext cx="1522982" cy="182880"/>
          </a:xfrm>
          <a:prstGeom prst="rect">
            <a:avLst/>
          </a:prstGeom>
        </p:spPr>
        <p:txBody>
          <a:bodyPr vert="horz" lIns="0" tIns="45720" rIns="0" bIns="45720" rtlCol="0" anchor="ctr"/>
          <a:lstStyle>
            <a:lvl1pPr algn="l">
              <a:defRPr sz="1200" b="0">
                <a:solidFill>
                  <a:schemeClr val="bg1"/>
                </a:solidFill>
              </a:defRPr>
            </a:lvl1pPr>
          </a:lstStyle>
          <a:p>
            <a:r>
              <a:rPr lang="en-US"/>
              <a:t>September 3, 20XX </a:t>
            </a:r>
            <a:endParaRPr lang="en-US" dirty="0"/>
          </a:p>
        </p:txBody>
      </p:sp>
      <p:sp>
        <p:nvSpPr>
          <p:cNvPr id="3" name="Footer Placeholder 4">
            <a:extLst>
              <a:ext uri="{FF2B5EF4-FFF2-40B4-BE49-F238E27FC236}">
                <a16:creationId xmlns:a16="http://schemas.microsoft.com/office/drawing/2014/main" id="{CC4B4F87-0B31-4EDA-8270-4233B0D8FF74}"/>
              </a:ext>
            </a:extLst>
          </p:cNvPr>
          <p:cNvSpPr>
            <a:spLocks noGrp="1"/>
          </p:cNvSpPr>
          <p:nvPr>
            <p:ph type="ftr" sz="quarter" idx="3"/>
          </p:nvPr>
        </p:nvSpPr>
        <p:spPr>
          <a:xfrm>
            <a:off x="8298180" y="6294120"/>
            <a:ext cx="1462788" cy="182880"/>
          </a:xfrm>
          <a:prstGeom prst="rect">
            <a:avLst/>
          </a:prstGeom>
        </p:spPr>
        <p:txBody>
          <a:bodyPr vert="horz" lIns="91440" tIns="45720" rIns="91440" bIns="45720" rtlCol="0" anchor="ctr"/>
          <a:lstStyle>
            <a:lvl1pPr algn="l">
              <a:defRPr sz="1200" b="1">
                <a:solidFill>
                  <a:schemeClr val="bg1"/>
                </a:solidFill>
              </a:defRPr>
            </a:lvl1pPr>
          </a:lstStyle>
          <a:p>
            <a:r>
              <a:rPr lang="en-US">
                <a:solidFill>
                  <a:schemeClr val="bg1"/>
                </a:solidFill>
              </a:rPr>
              <a:t>Annual Review</a:t>
            </a:r>
            <a:endParaRPr lang="en-US" dirty="0">
              <a:solidFill>
                <a:schemeClr val="bg1"/>
              </a:solidFill>
            </a:endParaRPr>
          </a:p>
        </p:txBody>
      </p:sp>
      <p:sp>
        <p:nvSpPr>
          <p:cNvPr id="4" name="Slide Number Placeholder 5">
            <a:extLst>
              <a:ext uri="{FF2B5EF4-FFF2-40B4-BE49-F238E27FC236}">
                <a16:creationId xmlns:a16="http://schemas.microsoft.com/office/drawing/2014/main" id="{A05EC255-976A-48BF-A8A0-1ECEBDFBB6B7}"/>
              </a:ext>
            </a:extLst>
          </p:cNvPr>
          <p:cNvSpPr>
            <a:spLocks noGrp="1"/>
          </p:cNvSpPr>
          <p:nvPr>
            <p:ph type="sldNum" sz="quarter" idx="4"/>
          </p:nvPr>
        </p:nvSpPr>
        <p:spPr>
          <a:xfrm>
            <a:off x="11493500" y="6292334"/>
            <a:ext cx="412750" cy="182880"/>
          </a:xfrm>
          <a:prstGeom prst="rect">
            <a:avLst/>
          </a:prstGeom>
        </p:spPr>
        <p:txBody>
          <a:bodyPr vert="horz" lIns="91440" tIns="45720" rIns="91440" bIns="45720" rtlCol="0" anchor="ctr"/>
          <a:lstStyle>
            <a:lvl1pPr algn="r">
              <a:defRPr sz="1200">
                <a:solidFill>
                  <a:schemeClr val="bg1"/>
                </a:solidFill>
              </a:defRPr>
            </a:lvl1pPr>
          </a:lstStyle>
          <a:p>
            <a:fld id="{7782931A-7D25-4B4B-9464-57AE418934A3}" type="slidenum">
              <a:rPr lang="en-US" smtClean="0"/>
              <a:pPr/>
              <a:t>‹#›</a:t>
            </a:fld>
            <a:endParaRPr lang="en-US"/>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659" r:id="rId1"/>
    <p:sldLayoutId id="2147483674" r:id="rId2"/>
    <p:sldLayoutId id="2147483673" r:id="rId3"/>
    <p:sldLayoutId id="2147483671" r:id="rId4"/>
    <p:sldLayoutId id="2147483678" r:id="rId5"/>
    <p:sldLayoutId id="2147483676" r:id="rId6"/>
    <p:sldLayoutId id="2147483677" r:id="rId7"/>
    <p:sldLayoutId id="2147483660" r:id="rId8"/>
    <p:sldLayoutId id="2147483675" r:id="rId9"/>
    <p:sldLayoutId id="2147483679" r:id="rId10"/>
    <p:sldLayoutId id="2147483680" r:id="rId11"/>
    <p:sldLayoutId id="2147483681" r:id="rId12"/>
    <p:sldLayoutId id="2147483684" r:id="rId13"/>
  </p:sldLayoutIdLst>
  <p:hf hdr="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7008" userDrawn="1">
          <p15:clr>
            <a:srgbClr val="F26B43"/>
          </p15:clr>
        </p15:guide>
        <p15:guide id="8" pos="3720">
          <p15:clr>
            <a:srgbClr val="547EBF"/>
          </p15:clr>
        </p15:guide>
        <p15:guide id="9" pos="2112">
          <p15:clr>
            <a:srgbClr val="547EBF"/>
          </p15:clr>
        </p15:guide>
        <p15:guide id="10" pos="1824" userDrawn="1">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orient="horz" pos="624" userDrawn="1">
          <p15:clr>
            <a:srgbClr val="F26B43"/>
          </p15:clr>
        </p15:guide>
        <p15:guide id="18" orient="horz" pos="3672" userDrawn="1">
          <p15:clr>
            <a:srgbClr val="F26B43"/>
          </p15:clr>
        </p15:guide>
        <p15:guide id="19" pos="3984" userDrawn="1">
          <p15:clr>
            <a:srgbClr val="547EBF"/>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agilemanifesto.org/principles.html"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5.sv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C99CF7C-AFAB-48F1-8FC3-CCCE989822A6}"/>
              </a:ext>
            </a:extLst>
          </p:cNvPr>
          <p:cNvSpPr>
            <a:spLocks noGrp="1"/>
          </p:cNvSpPr>
          <p:nvPr>
            <p:ph type="title"/>
          </p:nvPr>
        </p:nvSpPr>
        <p:spPr/>
        <p:txBody>
          <a:bodyPr/>
          <a:lstStyle/>
          <a:p>
            <a:r>
              <a:rPr lang="en-US" dirty="0"/>
              <a:t>Agile Methodology</a:t>
            </a:r>
          </a:p>
        </p:txBody>
      </p:sp>
      <p:sp>
        <p:nvSpPr>
          <p:cNvPr id="3" name="Content Placeholder 2">
            <a:extLst>
              <a:ext uri="{FF2B5EF4-FFF2-40B4-BE49-F238E27FC236}">
                <a16:creationId xmlns:a16="http://schemas.microsoft.com/office/drawing/2014/main" id="{CA8ECC17-4660-124A-8996-54F15FD169C0}"/>
              </a:ext>
            </a:extLst>
          </p:cNvPr>
          <p:cNvSpPr>
            <a:spLocks noGrp="1"/>
          </p:cNvSpPr>
          <p:nvPr>
            <p:ph sz="quarter" idx="11"/>
          </p:nvPr>
        </p:nvSpPr>
        <p:spPr>
          <a:xfrm>
            <a:off x="1092530" y="4633128"/>
            <a:ext cx="7806047" cy="281164"/>
          </a:xfrm>
        </p:spPr>
        <p:txBody>
          <a:bodyPr/>
          <a:lstStyle/>
          <a:p>
            <a:r>
              <a:rPr lang="en-US" b="1" dirty="0"/>
              <a:t>Presented by: Rajdip Sengupta                         13/04/2024</a:t>
            </a:r>
            <a:r>
              <a:rPr lang="en-US" dirty="0"/>
              <a:t> </a:t>
            </a:r>
          </a:p>
          <a:p>
            <a:endParaRPr lang="en-US" dirty="0"/>
          </a:p>
        </p:txBody>
      </p:sp>
    </p:spTree>
    <p:extLst>
      <p:ext uri="{BB962C8B-B14F-4D97-AF65-F5344CB8AC3E}">
        <p14:creationId xmlns:p14="http://schemas.microsoft.com/office/powerpoint/2010/main" val="2605473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324FA0-0DB4-3942-B6B8-27D09C4FFA0C}"/>
              </a:ext>
            </a:extLst>
          </p:cNvPr>
          <p:cNvSpPr>
            <a:spLocks noGrp="1"/>
          </p:cNvSpPr>
          <p:nvPr>
            <p:ph type="title"/>
          </p:nvPr>
        </p:nvSpPr>
        <p:spPr/>
        <p:txBody>
          <a:bodyPr/>
          <a:lstStyle/>
          <a:p>
            <a:r>
              <a:rPr lang="en-US" dirty="0"/>
              <a:t>Agenda</a:t>
            </a:r>
          </a:p>
        </p:txBody>
      </p:sp>
      <p:sp>
        <p:nvSpPr>
          <p:cNvPr id="2" name="Text Placeholder 1">
            <a:extLst>
              <a:ext uri="{FF2B5EF4-FFF2-40B4-BE49-F238E27FC236}">
                <a16:creationId xmlns:a16="http://schemas.microsoft.com/office/drawing/2014/main" id="{E209607A-1079-0440-B136-F827E83999C2}"/>
              </a:ext>
            </a:extLst>
          </p:cNvPr>
          <p:cNvSpPr>
            <a:spLocks noGrp="1"/>
          </p:cNvSpPr>
          <p:nvPr>
            <p:ph type="body" sz="quarter" idx="10"/>
          </p:nvPr>
        </p:nvSpPr>
        <p:spPr/>
        <p:txBody>
          <a:bodyPr/>
          <a:lstStyle/>
          <a:p>
            <a:pPr>
              <a:lnSpc>
                <a:spcPct val="110000"/>
              </a:lnSpc>
            </a:pPr>
            <a:r>
              <a:rPr lang="en-US" sz="2400" b="1" dirty="0">
                <a:cs typeface="Calibri"/>
              </a:rPr>
              <a:t>01. The Agile Methodology</a:t>
            </a:r>
            <a:endParaRPr lang="en-US" sz="2400" dirty="0">
              <a:cs typeface="Calibri"/>
            </a:endParaRPr>
          </a:p>
          <a:p>
            <a:pPr>
              <a:lnSpc>
                <a:spcPct val="110000"/>
              </a:lnSpc>
            </a:pPr>
            <a:r>
              <a:rPr lang="en-US" sz="2400" b="1" dirty="0">
                <a:cs typeface="Calibri"/>
              </a:rPr>
              <a:t>02. Agile vs Waterfall</a:t>
            </a:r>
            <a:endParaRPr lang="en-US" sz="2400" dirty="0">
              <a:cs typeface="Calibri"/>
            </a:endParaRPr>
          </a:p>
          <a:p>
            <a:pPr>
              <a:lnSpc>
                <a:spcPct val="110000"/>
              </a:lnSpc>
            </a:pPr>
            <a:r>
              <a:rPr lang="en-US" sz="2400" b="1" dirty="0">
                <a:cs typeface="Calibri"/>
              </a:rPr>
              <a:t>03. Agile Frameworks</a:t>
            </a:r>
          </a:p>
          <a:p>
            <a:pPr>
              <a:lnSpc>
                <a:spcPct val="110000"/>
              </a:lnSpc>
            </a:pPr>
            <a:r>
              <a:rPr lang="en-US" sz="2400" b="1" dirty="0">
                <a:cs typeface="Calibri"/>
              </a:rPr>
              <a:t>04. Product Managers vs Product Owners in Agile </a:t>
            </a:r>
          </a:p>
          <a:p>
            <a:pPr>
              <a:lnSpc>
                <a:spcPct val="110000"/>
              </a:lnSpc>
            </a:pPr>
            <a:r>
              <a:rPr lang="en-US" sz="2400" b="1" dirty="0">
                <a:cs typeface="Calibri"/>
              </a:rPr>
              <a:t>05. Agile Tools : Product Plan, Confluence and JIRA</a:t>
            </a:r>
          </a:p>
          <a:p>
            <a:pPr>
              <a:lnSpc>
                <a:spcPct val="110000"/>
              </a:lnSpc>
            </a:pPr>
            <a:r>
              <a:rPr lang="en-US" sz="2400" b="1" dirty="0">
                <a:cs typeface="Calibri"/>
              </a:rPr>
              <a:t>06. Q&amp;A</a:t>
            </a:r>
          </a:p>
          <a:p>
            <a:pPr>
              <a:lnSpc>
                <a:spcPct val="110000"/>
              </a:lnSpc>
            </a:pPr>
            <a:endParaRPr lang="en-US" sz="2400" dirty="0"/>
          </a:p>
          <a:p>
            <a:endParaRPr lang="en-US" sz="2400" dirty="0"/>
          </a:p>
        </p:txBody>
      </p:sp>
      <p:sp>
        <p:nvSpPr>
          <p:cNvPr id="6" name="Slide Number Placeholder 5">
            <a:extLst>
              <a:ext uri="{FF2B5EF4-FFF2-40B4-BE49-F238E27FC236}">
                <a16:creationId xmlns:a16="http://schemas.microsoft.com/office/drawing/2014/main" id="{6841C65C-0714-4BCD-8550-1DD2C44FAD8F}"/>
              </a:ext>
            </a:extLst>
          </p:cNvPr>
          <p:cNvSpPr>
            <a:spLocks noGrp="1"/>
          </p:cNvSpPr>
          <p:nvPr>
            <p:ph type="sldNum" sz="quarter" idx="13"/>
          </p:nvPr>
        </p:nvSpPr>
        <p:spPr>
          <a:xfrm>
            <a:off x="11493500" y="6292334"/>
            <a:ext cx="412750" cy="182880"/>
          </a:xfrm>
        </p:spPr>
        <p:txBody>
          <a:bodyPr/>
          <a:lstStyle/>
          <a:p>
            <a:fld id="{7782931A-7D25-4B4B-9464-57AE418934A3}" type="slidenum">
              <a:rPr lang="en-US" smtClean="0"/>
              <a:pPr/>
              <a:t>2</a:t>
            </a:fld>
            <a:endParaRPr lang="en-US"/>
          </a:p>
        </p:txBody>
      </p:sp>
      <p:sp>
        <p:nvSpPr>
          <p:cNvPr id="4" name="Footer Placeholder 3">
            <a:extLst>
              <a:ext uri="{FF2B5EF4-FFF2-40B4-BE49-F238E27FC236}">
                <a16:creationId xmlns:a16="http://schemas.microsoft.com/office/drawing/2014/main" id="{202AF3DA-B371-4736-6348-CB09FA2ECE15}"/>
              </a:ext>
            </a:extLst>
          </p:cNvPr>
          <p:cNvSpPr>
            <a:spLocks noGrp="1"/>
          </p:cNvSpPr>
          <p:nvPr>
            <p:ph type="ftr" sz="quarter" idx="12"/>
          </p:nvPr>
        </p:nvSpPr>
        <p:spPr>
          <a:xfrm>
            <a:off x="8298180" y="6294120"/>
            <a:ext cx="2852750" cy="181094"/>
          </a:xfrm>
        </p:spPr>
        <p:txBody>
          <a:bodyPr/>
          <a:lstStyle/>
          <a:p>
            <a:r>
              <a:rPr lang="en-US" dirty="0">
                <a:solidFill>
                  <a:schemeClr val="bg1"/>
                </a:solidFill>
              </a:rPr>
              <a:t>Agile Methodology                           13/04/2024</a:t>
            </a:r>
          </a:p>
        </p:txBody>
      </p:sp>
    </p:spTree>
    <p:extLst>
      <p:ext uri="{BB962C8B-B14F-4D97-AF65-F5344CB8AC3E}">
        <p14:creationId xmlns:p14="http://schemas.microsoft.com/office/powerpoint/2010/main" val="738577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966EE-4FBD-534E-AAED-6C54465EF91C}"/>
              </a:ext>
            </a:extLst>
          </p:cNvPr>
          <p:cNvSpPr>
            <a:spLocks noGrp="1"/>
          </p:cNvSpPr>
          <p:nvPr>
            <p:ph type="title"/>
          </p:nvPr>
        </p:nvSpPr>
        <p:spPr/>
        <p:txBody>
          <a:bodyPr/>
          <a:lstStyle/>
          <a:p>
            <a:r>
              <a:rPr lang="en-US" dirty="0"/>
              <a:t>What is Agile Methodology?</a:t>
            </a:r>
          </a:p>
        </p:txBody>
      </p:sp>
      <p:sp>
        <p:nvSpPr>
          <p:cNvPr id="3" name="Content Placeholder 2">
            <a:extLst>
              <a:ext uri="{FF2B5EF4-FFF2-40B4-BE49-F238E27FC236}">
                <a16:creationId xmlns:a16="http://schemas.microsoft.com/office/drawing/2014/main" id="{0EC737E2-1EBF-6244-8E0A-274D170CCCE9}"/>
              </a:ext>
            </a:extLst>
          </p:cNvPr>
          <p:cNvSpPr>
            <a:spLocks noGrp="1"/>
          </p:cNvSpPr>
          <p:nvPr>
            <p:ph sz="half" idx="1"/>
          </p:nvPr>
        </p:nvSpPr>
        <p:spPr/>
        <p:txBody>
          <a:bodyPr/>
          <a:lstStyle/>
          <a:p>
            <a:r>
              <a:rPr lang="en-US" sz="1400" dirty="0"/>
              <a:t>Agile, as the word suggests, is a mindset emphasizing on Continuous delivery by breaking a feature into smaller usable features and delivering them within a short pre-defined timeframe following a standardized cycle of Define, Plan, Design, Develop, Review and Deliver. The Agile Manifesto was launched in 2001 and has garnered much traction post that.</a:t>
            </a:r>
            <a:br>
              <a:rPr lang="en-US" sz="1400" dirty="0"/>
            </a:br>
            <a:r>
              <a:rPr lang="en-US" sz="1400" dirty="0"/>
              <a:t>(</a:t>
            </a:r>
            <a:r>
              <a:rPr lang="en-US" sz="1400" dirty="0">
                <a:hlinkClick r:id="rId2"/>
              </a:rPr>
              <a:t>https://agilemanifesto.org/principles.html</a:t>
            </a:r>
            <a:r>
              <a:rPr lang="en-US" sz="1400" dirty="0"/>
              <a:t>)</a:t>
            </a:r>
          </a:p>
          <a:p>
            <a:r>
              <a:rPr lang="en-US" sz="1400" dirty="0"/>
              <a:t>The three primary focus of Agile are:</a:t>
            </a:r>
          </a:p>
          <a:p>
            <a:pPr marL="342900" indent="-342900">
              <a:buAutoNum type="arabicPeriod"/>
            </a:pPr>
            <a:r>
              <a:rPr lang="en-US" sz="1400" dirty="0"/>
              <a:t>Delivery as soon as possible</a:t>
            </a:r>
          </a:p>
          <a:p>
            <a:pPr marL="342900" indent="-342900">
              <a:buAutoNum type="arabicPeriod"/>
            </a:pPr>
            <a:r>
              <a:rPr lang="en-US" sz="1400" dirty="0"/>
              <a:t>Transparency with Business</a:t>
            </a:r>
          </a:p>
          <a:p>
            <a:pPr marL="342900" indent="-342900">
              <a:buAutoNum type="arabicPeriod"/>
            </a:pPr>
            <a:r>
              <a:rPr lang="en-US" sz="1400" dirty="0"/>
              <a:t>Continuous cross-team collaborations</a:t>
            </a:r>
          </a:p>
          <a:p>
            <a:endParaRPr lang="en-US" sz="1400" dirty="0"/>
          </a:p>
          <a:p>
            <a:endParaRPr lang="en-US" sz="1400" dirty="0"/>
          </a:p>
        </p:txBody>
      </p:sp>
      <p:sp>
        <p:nvSpPr>
          <p:cNvPr id="6" name="Slide Number Placeholder 5">
            <a:extLst>
              <a:ext uri="{FF2B5EF4-FFF2-40B4-BE49-F238E27FC236}">
                <a16:creationId xmlns:a16="http://schemas.microsoft.com/office/drawing/2014/main" id="{2ADE5F9E-39DA-49B7-8AA0-FF8E2B15DEEB}"/>
              </a:ext>
            </a:extLst>
          </p:cNvPr>
          <p:cNvSpPr>
            <a:spLocks noGrp="1"/>
          </p:cNvSpPr>
          <p:nvPr>
            <p:ph type="sldNum" sz="quarter" idx="13"/>
          </p:nvPr>
        </p:nvSpPr>
        <p:spPr>
          <a:xfrm>
            <a:off x="11493500" y="6292334"/>
            <a:ext cx="412750" cy="182880"/>
          </a:xfrm>
        </p:spPr>
        <p:txBody>
          <a:bodyPr/>
          <a:lstStyle/>
          <a:p>
            <a:fld id="{7782931A-7D25-4B4B-9464-57AE418934A3}" type="slidenum">
              <a:rPr lang="en-US" smtClean="0"/>
              <a:pPr/>
              <a:t>3</a:t>
            </a:fld>
            <a:endParaRPr lang="en-US"/>
          </a:p>
        </p:txBody>
      </p:sp>
      <p:sp>
        <p:nvSpPr>
          <p:cNvPr id="15" name="Footer Placeholder 3">
            <a:extLst>
              <a:ext uri="{FF2B5EF4-FFF2-40B4-BE49-F238E27FC236}">
                <a16:creationId xmlns:a16="http://schemas.microsoft.com/office/drawing/2014/main" id="{AF49160B-FEFA-73A5-7743-CFB49BB0303C}"/>
              </a:ext>
            </a:extLst>
          </p:cNvPr>
          <p:cNvSpPr>
            <a:spLocks noGrp="1"/>
          </p:cNvSpPr>
          <p:nvPr>
            <p:ph type="ftr" sz="quarter" idx="12"/>
          </p:nvPr>
        </p:nvSpPr>
        <p:spPr>
          <a:xfrm>
            <a:off x="8298180" y="6294120"/>
            <a:ext cx="2852750" cy="181094"/>
          </a:xfrm>
        </p:spPr>
        <p:txBody>
          <a:bodyPr/>
          <a:lstStyle/>
          <a:p>
            <a:r>
              <a:rPr lang="en-US" dirty="0">
                <a:solidFill>
                  <a:schemeClr val="bg1"/>
                </a:solidFill>
              </a:rPr>
              <a:t>Agile Methodology                           13/04/2024</a:t>
            </a:r>
          </a:p>
        </p:txBody>
      </p:sp>
      <p:pic>
        <p:nvPicPr>
          <p:cNvPr id="7" name="Picture 6" descr="A diagram of a process&#10;&#10;Description automatically generated">
            <a:extLst>
              <a:ext uri="{FF2B5EF4-FFF2-40B4-BE49-F238E27FC236}">
                <a16:creationId xmlns:a16="http://schemas.microsoft.com/office/drawing/2014/main" id="{CF8FC5DA-E184-C26E-48E6-C479F332936E}"/>
              </a:ext>
            </a:extLst>
          </p:cNvPr>
          <p:cNvPicPr>
            <a:picLocks noChangeAspect="1"/>
          </p:cNvPicPr>
          <p:nvPr/>
        </p:nvPicPr>
        <p:blipFill rotWithShape="1">
          <a:blip r:embed="rId3">
            <a:extLst>
              <a:ext uri="{28A0092B-C50C-407E-A947-70E740481C1C}">
                <a14:useLocalDpi xmlns:a14="http://schemas.microsoft.com/office/drawing/2010/main" val="0"/>
              </a:ext>
            </a:extLst>
          </a:blip>
          <a:srcRect t="1" r="1845" b="11367"/>
          <a:stretch/>
        </p:blipFill>
        <p:spPr>
          <a:xfrm>
            <a:off x="6445001" y="2263113"/>
            <a:ext cx="4091701" cy="2855741"/>
          </a:xfrm>
          <a:prstGeom prst="rect">
            <a:avLst/>
          </a:prstGeom>
        </p:spPr>
      </p:pic>
    </p:spTree>
    <p:extLst>
      <p:ext uri="{BB962C8B-B14F-4D97-AF65-F5344CB8AC3E}">
        <p14:creationId xmlns:p14="http://schemas.microsoft.com/office/powerpoint/2010/main" val="4017832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07F9B-7E3E-3AC6-D118-026EE0649E08}"/>
              </a:ext>
            </a:extLst>
          </p:cNvPr>
          <p:cNvSpPr>
            <a:spLocks noGrp="1"/>
          </p:cNvSpPr>
          <p:nvPr>
            <p:ph type="title"/>
          </p:nvPr>
        </p:nvSpPr>
        <p:spPr/>
        <p:txBody>
          <a:bodyPr/>
          <a:lstStyle/>
          <a:p>
            <a:r>
              <a:rPr lang="en-US" dirty="0"/>
              <a:t>Waterfall: The older Model</a:t>
            </a:r>
          </a:p>
        </p:txBody>
      </p:sp>
      <p:sp>
        <p:nvSpPr>
          <p:cNvPr id="3" name="Content Placeholder 2">
            <a:extLst>
              <a:ext uri="{FF2B5EF4-FFF2-40B4-BE49-F238E27FC236}">
                <a16:creationId xmlns:a16="http://schemas.microsoft.com/office/drawing/2014/main" id="{6376F880-B464-5D87-5DB3-73367044AF90}"/>
              </a:ext>
            </a:extLst>
          </p:cNvPr>
          <p:cNvSpPr>
            <a:spLocks noGrp="1"/>
          </p:cNvSpPr>
          <p:nvPr>
            <p:ph sz="half" idx="1"/>
          </p:nvPr>
        </p:nvSpPr>
        <p:spPr/>
        <p:txBody>
          <a:bodyPr/>
          <a:lstStyle/>
          <a:p>
            <a:r>
              <a:rPr lang="en-IN" sz="1400" b="0" i="0" dirty="0">
                <a:solidFill>
                  <a:srgbClr val="273239"/>
                </a:solidFill>
                <a:effectLst/>
                <a:highlight>
                  <a:srgbClr val="FFFFFF"/>
                </a:highlight>
              </a:rPr>
              <a:t>The Waterfall Model is a classical software development methodology that was first introduced by Winston W. Royce in 1970. It is a linear and sequential approach to software development that consists of several phases that must be completed in a specific order.</a:t>
            </a:r>
            <a:br>
              <a:rPr lang="en-IN" sz="1400" b="0" i="0" dirty="0">
                <a:solidFill>
                  <a:srgbClr val="273239"/>
                </a:solidFill>
                <a:effectLst/>
                <a:highlight>
                  <a:srgbClr val="FFFFFF"/>
                </a:highlight>
              </a:rPr>
            </a:br>
            <a:br>
              <a:rPr lang="en-IN" sz="1400" b="0" i="0" dirty="0">
                <a:solidFill>
                  <a:srgbClr val="273239"/>
                </a:solidFill>
                <a:effectLst/>
                <a:highlight>
                  <a:srgbClr val="FFFFFF"/>
                </a:highlight>
              </a:rPr>
            </a:br>
            <a:r>
              <a:rPr lang="en-IN" sz="1400" b="0" i="0" dirty="0">
                <a:solidFill>
                  <a:srgbClr val="273239"/>
                </a:solidFill>
                <a:effectLst/>
                <a:highlight>
                  <a:srgbClr val="FFFFFF"/>
                </a:highlight>
              </a:rPr>
              <a:t>The next phase can be started only after the previous phase has been completed. Once a phase has been completed, no changes can be done to that phase. In case changes are needed, the</a:t>
            </a:r>
            <a:r>
              <a:rPr lang="en-IN" sz="1400" dirty="0">
                <a:solidFill>
                  <a:srgbClr val="273239"/>
                </a:solidFill>
                <a:highlight>
                  <a:srgbClr val="FFFFFF"/>
                </a:highlight>
              </a:rPr>
              <a:t> progress has to be cancelled and the process needs to be restarted.</a:t>
            </a:r>
            <a:endParaRPr lang="en-IN" sz="1400" b="0" i="0" dirty="0">
              <a:solidFill>
                <a:srgbClr val="273239"/>
              </a:solidFill>
              <a:effectLst/>
              <a:highlight>
                <a:srgbClr val="FFFFFF"/>
              </a:highlight>
            </a:endParaRPr>
          </a:p>
        </p:txBody>
      </p:sp>
      <p:sp>
        <p:nvSpPr>
          <p:cNvPr id="7" name="Slide Number Placeholder 6">
            <a:extLst>
              <a:ext uri="{FF2B5EF4-FFF2-40B4-BE49-F238E27FC236}">
                <a16:creationId xmlns:a16="http://schemas.microsoft.com/office/drawing/2014/main" id="{D57C49C6-A278-9991-6445-06FE1DD269D1}"/>
              </a:ext>
            </a:extLst>
          </p:cNvPr>
          <p:cNvSpPr>
            <a:spLocks noGrp="1"/>
          </p:cNvSpPr>
          <p:nvPr>
            <p:ph type="sldNum" sz="quarter" idx="13"/>
          </p:nvPr>
        </p:nvSpPr>
        <p:spPr/>
        <p:txBody>
          <a:bodyPr/>
          <a:lstStyle/>
          <a:p>
            <a:fld id="{7782931A-7D25-4B4B-9464-57AE418934A3}" type="slidenum">
              <a:rPr lang="en-US" smtClean="0"/>
              <a:pPr/>
              <a:t>4</a:t>
            </a:fld>
            <a:endParaRPr lang="en-US"/>
          </a:p>
        </p:txBody>
      </p:sp>
      <p:graphicFrame>
        <p:nvGraphicFramePr>
          <p:cNvPr id="9" name="Diagram 8">
            <a:extLst>
              <a:ext uri="{FF2B5EF4-FFF2-40B4-BE49-F238E27FC236}">
                <a16:creationId xmlns:a16="http://schemas.microsoft.com/office/drawing/2014/main" id="{C3996E44-8EFC-1CE3-4522-7792C0994D1D}"/>
              </a:ext>
            </a:extLst>
          </p:cNvPr>
          <p:cNvGraphicFramePr/>
          <p:nvPr>
            <p:extLst>
              <p:ext uri="{D42A27DB-BD31-4B8C-83A1-F6EECF244321}">
                <p14:modId xmlns:p14="http://schemas.microsoft.com/office/powerpoint/2010/main" val="4222907553"/>
              </p:ext>
            </p:extLst>
          </p:nvPr>
        </p:nvGraphicFramePr>
        <p:xfrm>
          <a:off x="6625883" y="1828800"/>
          <a:ext cx="4876800" cy="40258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Footer Placeholder 3">
            <a:extLst>
              <a:ext uri="{FF2B5EF4-FFF2-40B4-BE49-F238E27FC236}">
                <a16:creationId xmlns:a16="http://schemas.microsoft.com/office/drawing/2014/main" id="{EF0A85C9-E8A0-7A69-B274-C2D5316643E4}"/>
              </a:ext>
            </a:extLst>
          </p:cNvPr>
          <p:cNvSpPr>
            <a:spLocks noGrp="1"/>
          </p:cNvSpPr>
          <p:nvPr>
            <p:ph type="ftr" sz="quarter" idx="12"/>
          </p:nvPr>
        </p:nvSpPr>
        <p:spPr>
          <a:xfrm>
            <a:off x="8298180" y="6294120"/>
            <a:ext cx="2852750" cy="181094"/>
          </a:xfrm>
        </p:spPr>
        <p:txBody>
          <a:bodyPr/>
          <a:lstStyle/>
          <a:p>
            <a:r>
              <a:rPr lang="en-US" dirty="0">
                <a:solidFill>
                  <a:schemeClr val="bg1"/>
                </a:solidFill>
              </a:rPr>
              <a:t>Agile Methodology                           13/04/2024</a:t>
            </a:r>
          </a:p>
        </p:txBody>
      </p:sp>
    </p:spTree>
    <p:extLst>
      <p:ext uri="{BB962C8B-B14F-4D97-AF65-F5344CB8AC3E}">
        <p14:creationId xmlns:p14="http://schemas.microsoft.com/office/powerpoint/2010/main" val="3022582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9154D-DE2E-C350-ABA3-AC7A3A0B71F9}"/>
              </a:ext>
            </a:extLst>
          </p:cNvPr>
          <p:cNvSpPr>
            <a:spLocks noGrp="1"/>
          </p:cNvSpPr>
          <p:nvPr>
            <p:ph type="title"/>
          </p:nvPr>
        </p:nvSpPr>
        <p:spPr/>
        <p:txBody>
          <a:bodyPr/>
          <a:lstStyle/>
          <a:p>
            <a:r>
              <a:rPr lang="en-US" dirty="0"/>
              <a:t>Agile vs Waterfall</a:t>
            </a:r>
          </a:p>
        </p:txBody>
      </p:sp>
      <p:sp>
        <p:nvSpPr>
          <p:cNvPr id="7" name="Slide Number Placeholder 6">
            <a:extLst>
              <a:ext uri="{FF2B5EF4-FFF2-40B4-BE49-F238E27FC236}">
                <a16:creationId xmlns:a16="http://schemas.microsoft.com/office/drawing/2014/main" id="{773504B4-A008-40C4-A825-ADD03390E695}"/>
              </a:ext>
            </a:extLst>
          </p:cNvPr>
          <p:cNvSpPr>
            <a:spLocks noGrp="1"/>
          </p:cNvSpPr>
          <p:nvPr>
            <p:ph type="sldNum" sz="quarter" idx="13"/>
          </p:nvPr>
        </p:nvSpPr>
        <p:spPr/>
        <p:txBody>
          <a:bodyPr/>
          <a:lstStyle/>
          <a:p>
            <a:fld id="{7782931A-7D25-4B4B-9464-57AE418934A3}" type="slidenum">
              <a:rPr lang="en-US" smtClean="0"/>
              <a:pPr/>
              <a:t>5</a:t>
            </a:fld>
            <a:endParaRPr lang="en-US"/>
          </a:p>
        </p:txBody>
      </p:sp>
      <p:sp>
        <p:nvSpPr>
          <p:cNvPr id="9" name="Footer Placeholder 3">
            <a:extLst>
              <a:ext uri="{FF2B5EF4-FFF2-40B4-BE49-F238E27FC236}">
                <a16:creationId xmlns:a16="http://schemas.microsoft.com/office/drawing/2014/main" id="{A297AFC1-6433-EE07-BC08-FF98E5AF18B7}"/>
              </a:ext>
            </a:extLst>
          </p:cNvPr>
          <p:cNvSpPr>
            <a:spLocks noGrp="1"/>
          </p:cNvSpPr>
          <p:nvPr>
            <p:ph type="ftr" sz="quarter" idx="12"/>
          </p:nvPr>
        </p:nvSpPr>
        <p:spPr>
          <a:xfrm>
            <a:off x="8298180" y="6294120"/>
            <a:ext cx="2852750" cy="181094"/>
          </a:xfrm>
        </p:spPr>
        <p:txBody>
          <a:bodyPr/>
          <a:lstStyle/>
          <a:p>
            <a:r>
              <a:rPr lang="en-US" dirty="0">
                <a:solidFill>
                  <a:schemeClr val="bg1"/>
                </a:solidFill>
              </a:rPr>
              <a:t>Agile  Methodology                         13/04/2024</a:t>
            </a:r>
          </a:p>
        </p:txBody>
      </p:sp>
      <p:sp>
        <p:nvSpPr>
          <p:cNvPr id="5" name="TextBox 4">
            <a:extLst>
              <a:ext uri="{FF2B5EF4-FFF2-40B4-BE49-F238E27FC236}">
                <a16:creationId xmlns:a16="http://schemas.microsoft.com/office/drawing/2014/main" id="{98522731-210C-C795-3510-4AB395D0EB47}"/>
              </a:ext>
            </a:extLst>
          </p:cNvPr>
          <p:cNvSpPr txBox="1"/>
          <p:nvPr/>
        </p:nvSpPr>
        <p:spPr>
          <a:xfrm>
            <a:off x="1028700" y="2096086"/>
            <a:ext cx="8312248" cy="1169551"/>
          </a:xfrm>
          <a:prstGeom prst="rect">
            <a:avLst/>
          </a:prstGeom>
          <a:noFill/>
        </p:spPr>
        <p:txBody>
          <a:bodyPr wrap="square" rtlCol="0">
            <a:spAutoFit/>
          </a:bodyPr>
          <a:lstStyle/>
          <a:p>
            <a:r>
              <a:rPr lang="en-US" sz="1400" dirty="0">
                <a:solidFill>
                  <a:schemeClr val="bg1"/>
                </a:solidFill>
              </a:rPr>
              <a:t>An organization wants to launch an E-commerce wing in the market. The organization wants to sell books, art and gifts through its portal. They also want to allow customers to pay through both online payments as well as Cash on Delivery. </a:t>
            </a:r>
          </a:p>
          <a:p>
            <a:endParaRPr lang="en-US" sz="1400" dirty="0">
              <a:solidFill>
                <a:schemeClr val="bg1"/>
              </a:solidFill>
            </a:endParaRPr>
          </a:p>
          <a:p>
            <a:r>
              <a:rPr lang="en-US" sz="1400" dirty="0">
                <a:solidFill>
                  <a:schemeClr val="bg1"/>
                </a:solidFill>
              </a:rPr>
              <a:t>Which model should they choose? </a:t>
            </a:r>
          </a:p>
        </p:txBody>
      </p:sp>
    </p:spTree>
    <p:extLst>
      <p:ext uri="{BB962C8B-B14F-4D97-AF65-F5344CB8AC3E}">
        <p14:creationId xmlns:p14="http://schemas.microsoft.com/office/powerpoint/2010/main" val="3089132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9154D-DE2E-C350-ABA3-AC7A3A0B71F9}"/>
              </a:ext>
            </a:extLst>
          </p:cNvPr>
          <p:cNvSpPr>
            <a:spLocks noGrp="1"/>
          </p:cNvSpPr>
          <p:nvPr>
            <p:ph type="title"/>
          </p:nvPr>
        </p:nvSpPr>
        <p:spPr>
          <a:xfrm>
            <a:off x="1028700" y="999068"/>
            <a:ext cx="6399042" cy="645284"/>
          </a:xfrm>
        </p:spPr>
        <p:txBody>
          <a:bodyPr/>
          <a:lstStyle/>
          <a:p>
            <a:r>
              <a:rPr lang="en-US" dirty="0"/>
              <a:t>Advantages and Disadvantages of Agile</a:t>
            </a:r>
          </a:p>
        </p:txBody>
      </p:sp>
      <p:sp>
        <p:nvSpPr>
          <p:cNvPr id="7" name="Slide Number Placeholder 6">
            <a:extLst>
              <a:ext uri="{FF2B5EF4-FFF2-40B4-BE49-F238E27FC236}">
                <a16:creationId xmlns:a16="http://schemas.microsoft.com/office/drawing/2014/main" id="{773504B4-A008-40C4-A825-ADD03390E695}"/>
              </a:ext>
            </a:extLst>
          </p:cNvPr>
          <p:cNvSpPr>
            <a:spLocks noGrp="1"/>
          </p:cNvSpPr>
          <p:nvPr>
            <p:ph type="sldNum" sz="quarter" idx="13"/>
          </p:nvPr>
        </p:nvSpPr>
        <p:spPr/>
        <p:txBody>
          <a:bodyPr/>
          <a:lstStyle/>
          <a:p>
            <a:fld id="{7782931A-7D25-4B4B-9464-57AE418934A3}" type="slidenum">
              <a:rPr lang="en-US" smtClean="0"/>
              <a:pPr/>
              <a:t>6</a:t>
            </a:fld>
            <a:endParaRPr lang="en-US"/>
          </a:p>
        </p:txBody>
      </p:sp>
      <p:sp>
        <p:nvSpPr>
          <p:cNvPr id="9" name="Footer Placeholder 3">
            <a:extLst>
              <a:ext uri="{FF2B5EF4-FFF2-40B4-BE49-F238E27FC236}">
                <a16:creationId xmlns:a16="http://schemas.microsoft.com/office/drawing/2014/main" id="{A297AFC1-6433-EE07-BC08-FF98E5AF18B7}"/>
              </a:ext>
            </a:extLst>
          </p:cNvPr>
          <p:cNvSpPr>
            <a:spLocks noGrp="1"/>
          </p:cNvSpPr>
          <p:nvPr>
            <p:ph type="ftr" sz="quarter" idx="12"/>
          </p:nvPr>
        </p:nvSpPr>
        <p:spPr>
          <a:xfrm>
            <a:off x="8298180" y="6294120"/>
            <a:ext cx="2852750" cy="181094"/>
          </a:xfrm>
        </p:spPr>
        <p:txBody>
          <a:bodyPr/>
          <a:lstStyle/>
          <a:p>
            <a:r>
              <a:rPr lang="en-US" dirty="0">
                <a:solidFill>
                  <a:schemeClr val="bg1"/>
                </a:solidFill>
              </a:rPr>
              <a:t>Agile  Methodology                         13/04/2024</a:t>
            </a:r>
          </a:p>
        </p:txBody>
      </p:sp>
      <p:graphicFrame>
        <p:nvGraphicFramePr>
          <p:cNvPr id="4" name="Diagram 3">
            <a:extLst>
              <a:ext uri="{FF2B5EF4-FFF2-40B4-BE49-F238E27FC236}">
                <a16:creationId xmlns:a16="http://schemas.microsoft.com/office/drawing/2014/main" id="{44EAC9E7-578E-ED3E-FF85-5B9A9E3356A6}"/>
              </a:ext>
            </a:extLst>
          </p:cNvPr>
          <p:cNvGraphicFramePr/>
          <p:nvPr>
            <p:extLst>
              <p:ext uri="{D42A27DB-BD31-4B8C-83A1-F6EECF244321}">
                <p14:modId xmlns:p14="http://schemas.microsoft.com/office/powerpoint/2010/main" val="2240941743"/>
              </p:ext>
            </p:extLst>
          </p:nvPr>
        </p:nvGraphicFramePr>
        <p:xfrm>
          <a:off x="1028699" y="2096086"/>
          <a:ext cx="9423595" cy="39248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80848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9154D-DE2E-C350-ABA3-AC7A3A0B71F9}"/>
              </a:ext>
            </a:extLst>
          </p:cNvPr>
          <p:cNvSpPr>
            <a:spLocks noGrp="1"/>
          </p:cNvSpPr>
          <p:nvPr>
            <p:ph type="title"/>
          </p:nvPr>
        </p:nvSpPr>
        <p:spPr>
          <a:xfrm>
            <a:off x="1028700" y="999068"/>
            <a:ext cx="7269480" cy="645284"/>
          </a:xfrm>
        </p:spPr>
        <p:txBody>
          <a:bodyPr/>
          <a:lstStyle/>
          <a:p>
            <a:r>
              <a:rPr lang="en-US" dirty="0"/>
              <a:t>Advantages and Disadvantages of Waterfall</a:t>
            </a:r>
          </a:p>
        </p:txBody>
      </p:sp>
      <p:sp>
        <p:nvSpPr>
          <p:cNvPr id="7" name="Slide Number Placeholder 6">
            <a:extLst>
              <a:ext uri="{FF2B5EF4-FFF2-40B4-BE49-F238E27FC236}">
                <a16:creationId xmlns:a16="http://schemas.microsoft.com/office/drawing/2014/main" id="{773504B4-A008-40C4-A825-ADD03390E695}"/>
              </a:ext>
            </a:extLst>
          </p:cNvPr>
          <p:cNvSpPr>
            <a:spLocks noGrp="1"/>
          </p:cNvSpPr>
          <p:nvPr>
            <p:ph type="sldNum" sz="quarter" idx="13"/>
          </p:nvPr>
        </p:nvSpPr>
        <p:spPr/>
        <p:txBody>
          <a:bodyPr/>
          <a:lstStyle/>
          <a:p>
            <a:fld id="{7782931A-7D25-4B4B-9464-57AE418934A3}" type="slidenum">
              <a:rPr lang="en-US" smtClean="0"/>
              <a:pPr/>
              <a:t>7</a:t>
            </a:fld>
            <a:endParaRPr lang="en-US"/>
          </a:p>
        </p:txBody>
      </p:sp>
      <p:sp>
        <p:nvSpPr>
          <p:cNvPr id="9" name="Footer Placeholder 3">
            <a:extLst>
              <a:ext uri="{FF2B5EF4-FFF2-40B4-BE49-F238E27FC236}">
                <a16:creationId xmlns:a16="http://schemas.microsoft.com/office/drawing/2014/main" id="{A297AFC1-6433-EE07-BC08-FF98E5AF18B7}"/>
              </a:ext>
            </a:extLst>
          </p:cNvPr>
          <p:cNvSpPr>
            <a:spLocks noGrp="1"/>
          </p:cNvSpPr>
          <p:nvPr>
            <p:ph type="ftr" sz="quarter" idx="12"/>
          </p:nvPr>
        </p:nvSpPr>
        <p:spPr>
          <a:xfrm>
            <a:off x="8298180" y="6294120"/>
            <a:ext cx="2852750" cy="181094"/>
          </a:xfrm>
        </p:spPr>
        <p:txBody>
          <a:bodyPr/>
          <a:lstStyle/>
          <a:p>
            <a:r>
              <a:rPr lang="en-US" dirty="0">
                <a:solidFill>
                  <a:schemeClr val="bg1"/>
                </a:solidFill>
              </a:rPr>
              <a:t>Agile  Methodology                         13/04/2024</a:t>
            </a:r>
          </a:p>
        </p:txBody>
      </p:sp>
      <p:graphicFrame>
        <p:nvGraphicFramePr>
          <p:cNvPr id="4" name="Diagram 3">
            <a:extLst>
              <a:ext uri="{FF2B5EF4-FFF2-40B4-BE49-F238E27FC236}">
                <a16:creationId xmlns:a16="http://schemas.microsoft.com/office/drawing/2014/main" id="{44EAC9E7-578E-ED3E-FF85-5B9A9E3356A6}"/>
              </a:ext>
            </a:extLst>
          </p:cNvPr>
          <p:cNvGraphicFramePr/>
          <p:nvPr>
            <p:extLst>
              <p:ext uri="{D42A27DB-BD31-4B8C-83A1-F6EECF244321}">
                <p14:modId xmlns:p14="http://schemas.microsoft.com/office/powerpoint/2010/main" val="1654163703"/>
              </p:ext>
            </p:extLst>
          </p:nvPr>
        </p:nvGraphicFramePr>
        <p:xfrm>
          <a:off x="1028699" y="2096086"/>
          <a:ext cx="9423595" cy="39248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87401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9154D-DE2E-C350-ABA3-AC7A3A0B71F9}"/>
              </a:ext>
            </a:extLst>
          </p:cNvPr>
          <p:cNvSpPr>
            <a:spLocks noGrp="1"/>
          </p:cNvSpPr>
          <p:nvPr>
            <p:ph type="title"/>
          </p:nvPr>
        </p:nvSpPr>
        <p:spPr/>
        <p:txBody>
          <a:bodyPr/>
          <a:lstStyle/>
          <a:p>
            <a:r>
              <a:rPr lang="en-US" dirty="0"/>
              <a:t>Agile vs Waterfall</a:t>
            </a:r>
          </a:p>
        </p:txBody>
      </p:sp>
      <p:sp>
        <p:nvSpPr>
          <p:cNvPr id="7" name="Slide Number Placeholder 6">
            <a:extLst>
              <a:ext uri="{FF2B5EF4-FFF2-40B4-BE49-F238E27FC236}">
                <a16:creationId xmlns:a16="http://schemas.microsoft.com/office/drawing/2014/main" id="{773504B4-A008-40C4-A825-ADD03390E695}"/>
              </a:ext>
            </a:extLst>
          </p:cNvPr>
          <p:cNvSpPr>
            <a:spLocks noGrp="1"/>
          </p:cNvSpPr>
          <p:nvPr>
            <p:ph type="sldNum" sz="quarter" idx="13"/>
          </p:nvPr>
        </p:nvSpPr>
        <p:spPr/>
        <p:txBody>
          <a:bodyPr/>
          <a:lstStyle/>
          <a:p>
            <a:fld id="{7782931A-7D25-4B4B-9464-57AE418934A3}" type="slidenum">
              <a:rPr lang="en-US" smtClean="0"/>
              <a:pPr/>
              <a:t>8</a:t>
            </a:fld>
            <a:endParaRPr lang="en-US"/>
          </a:p>
        </p:txBody>
      </p:sp>
      <p:sp>
        <p:nvSpPr>
          <p:cNvPr id="9" name="Footer Placeholder 3">
            <a:extLst>
              <a:ext uri="{FF2B5EF4-FFF2-40B4-BE49-F238E27FC236}">
                <a16:creationId xmlns:a16="http://schemas.microsoft.com/office/drawing/2014/main" id="{A297AFC1-6433-EE07-BC08-FF98E5AF18B7}"/>
              </a:ext>
            </a:extLst>
          </p:cNvPr>
          <p:cNvSpPr>
            <a:spLocks noGrp="1"/>
          </p:cNvSpPr>
          <p:nvPr>
            <p:ph type="ftr" sz="quarter" idx="12"/>
          </p:nvPr>
        </p:nvSpPr>
        <p:spPr>
          <a:xfrm>
            <a:off x="9339250" y="6352848"/>
            <a:ext cx="2852750" cy="181094"/>
          </a:xfrm>
        </p:spPr>
        <p:txBody>
          <a:bodyPr/>
          <a:lstStyle/>
          <a:p>
            <a:r>
              <a:rPr lang="en-US" dirty="0">
                <a:solidFill>
                  <a:schemeClr val="bg1"/>
                </a:solidFill>
              </a:rPr>
              <a:t>Agile  Methodology                         13/04/2024</a:t>
            </a:r>
          </a:p>
        </p:txBody>
      </p:sp>
      <p:sp>
        <p:nvSpPr>
          <p:cNvPr id="5" name="TextBox 4">
            <a:extLst>
              <a:ext uri="{FF2B5EF4-FFF2-40B4-BE49-F238E27FC236}">
                <a16:creationId xmlns:a16="http://schemas.microsoft.com/office/drawing/2014/main" id="{98522731-210C-C795-3510-4AB395D0EB47}"/>
              </a:ext>
            </a:extLst>
          </p:cNvPr>
          <p:cNvSpPr txBox="1"/>
          <p:nvPr/>
        </p:nvSpPr>
        <p:spPr>
          <a:xfrm>
            <a:off x="1028700" y="2096086"/>
            <a:ext cx="8312248" cy="1600438"/>
          </a:xfrm>
          <a:prstGeom prst="rect">
            <a:avLst/>
          </a:prstGeom>
          <a:noFill/>
        </p:spPr>
        <p:txBody>
          <a:bodyPr wrap="square" rtlCol="0">
            <a:spAutoFit/>
          </a:bodyPr>
          <a:lstStyle/>
          <a:p>
            <a:r>
              <a:rPr lang="en-US" sz="1400" dirty="0">
                <a:solidFill>
                  <a:schemeClr val="bg1"/>
                </a:solidFill>
              </a:rPr>
              <a:t>An organization wants to launch an E-commerce wing in the market. The organization wants to sell books, art and gifts through its portal. They also want to allow customers to pay through both online payments as well as Cash on Delivery. </a:t>
            </a:r>
          </a:p>
          <a:p>
            <a:endParaRPr lang="en-US" sz="1400" dirty="0">
              <a:solidFill>
                <a:schemeClr val="bg1"/>
              </a:solidFill>
            </a:endParaRPr>
          </a:p>
          <a:p>
            <a:r>
              <a:rPr lang="en-US" sz="1400" dirty="0">
                <a:solidFill>
                  <a:schemeClr val="bg1"/>
                </a:solidFill>
              </a:rPr>
              <a:t>Which model should they choose? </a:t>
            </a:r>
          </a:p>
          <a:p>
            <a:endParaRPr lang="en-US" sz="1400" dirty="0">
              <a:solidFill>
                <a:schemeClr val="bg1"/>
              </a:solidFill>
            </a:endParaRPr>
          </a:p>
          <a:p>
            <a:r>
              <a:rPr lang="en-US" sz="1400" dirty="0">
                <a:solidFill>
                  <a:schemeClr val="bg1"/>
                </a:solidFill>
              </a:rPr>
              <a:t>Based on the assessment in the previous slides,</a:t>
            </a:r>
          </a:p>
        </p:txBody>
      </p:sp>
      <p:graphicFrame>
        <p:nvGraphicFramePr>
          <p:cNvPr id="3" name="Table 2">
            <a:extLst>
              <a:ext uri="{FF2B5EF4-FFF2-40B4-BE49-F238E27FC236}">
                <a16:creationId xmlns:a16="http://schemas.microsoft.com/office/drawing/2014/main" id="{CE0C6C40-E596-EBFB-60B3-55906FD4375C}"/>
              </a:ext>
            </a:extLst>
          </p:cNvPr>
          <p:cNvGraphicFramePr>
            <a:graphicFrameLocks noGrp="1"/>
          </p:cNvGraphicFramePr>
          <p:nvPr>
            <p:extLst>
              <p:ext uri="{D42A27DB-BD31-4B8C-83A1-F6EECF244321}">
                <p14:modId xmlns:p14="http://schemas.microsoft.com/office/powerpoint/2010/main" val="829505401"/>
              </p:ext>
            </p:extLst>
          </p:nvPr>
        </p:nvGraphicFramePr>
        <p:xfrm>
          <a:off x="1054101" y="3772468"/>
          <a:ext cx="8127999" cy="2580380"/>
        </p:xfrm>
        <a:graphic>
          <a:graphicData uri="http://schemas.openxmlformats.org/drawingml/2006/table">
            <a:tbl>
              <a:tblPr firstRow="1" bandRow="1">
                <a:tableStyleId>{5C22544A-7EE6-4342-B048-85BDC9FD1C3A}</a:tableStyleId>
              </a:tblPr>
              <a:tblGrid>
                <a:gridCol w="1678647">
                  <a:extLst>
                    <a:ext uri="{9D8B030D-6E8A-4147-A177-3AD203B41FA5}">
                      <a16:colId xmlns:a16="http://schemas.microsoft.com/office/drawing/2014/main" val="3170905930"/>
                    </a:ext>
                  </a:extLst>
                </a:gridCol>
                <a:gridCol w="2855741">
                  <a:extLst>
                    <a:ext uri="{9D8B030D-6E8A-4147-A177-3AD203B41FA5}">
                      <a16:colId xmlns:a16="http://schemas.microsoft.com/office/drawing/2014/main" val="1006748663"/>
                    </a:ext>
                  </a:extLst>
                </a:gridCol>
                <a:gridCol w="3593611">
                  <a:extLst>
                    <a:ext uri="{9D8B030D-6E8A-4147-A177-3AD203B41FA5}">
                      <a16:colId xmlns:a16="http://schemas.microsoft.com/office/drawing/2014/main" val="4073658265"/>
                    </a:ext>
                  </a:extLst>
                </a:gridCol>
              </a:tblGrid>
              <a:tr h="370840">
                <a:tc>
                  <a:txBody>
                    <a:bodyPr/>
                    <a:lstStyle/>
                    <a:p>
                      <a:r>
                        <a:rPr lang="en-US" dirty="0"/>
                        <a:t>Criteria</a:t>
                      </a:r>
                    </a:p>
                  </a:txBody>
                  <a:tcPr/>
                </a:tc>
                <a:tc>
                  <a:txBody>
                    <a:bodyPr/>
                    <a:lstStyle/>
                    <a:p>
                      <a:r>
                        <a:rPr lang="en-US" dirty="0"/>
                        <a:t>Agile</a:t>
                      </a:r>
                    </a:p>
                  </a:txBody>
                  <a:tcPr/>
                </a:tc>
                <a:tc>
                  <a:txBody>
                    <a:bodyPr/>
                    <a:lstStyle/>
                    <a:p>
                      <a:r>
                        <a:rPr lang="en-US" dirty="0"/>
                        <a:t>Waterfall</a:t>
                      </a:r>
                    </a:p>
                  </a:txBody>
                  <a:tcPr/>
                </a:tc>
                <a:extLst>
                  <a:ext uri="{0D108BD9-81ED-4DB2-BD59-A6C34878D82A}">
                    <a16:rowId xmlns:a16="http://schemas.microsoft.com/office/drawing/2014/main" val="2275961967"/>
                  </a:ext>
                </a:extLst>
              </a:tr>
              <a:tr h="456940">
                <a:tc>
                  <a:txBody>
                    <a:bodyPr/>
                    <a:lstStyle/>
                    <a:p>
                      <a:r>
                        <a:rPr lang="en-US" dirty="0"/>
                        <a:t>Flexibility</a:t>
                      </a: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919308377"/>
                  </a:ext>
                </a:extLst>
              </a:tr>
              <a:tr h="370840">
                <a:tc>
                  <a:txBody>
                    <a:bodyPr/>
                    <a:lstStyle/>
                    <a:p>
                      <a:r>
                        <a:rPr lang="en-US" dirty="0"/>
                        <a:t>Cost</a:t>
                      </a: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169705190"/>
                  </a:ext>
                </a:extLst>
              </a:tr>
              <a:tr h="370840">
                <a:tc>
                  <a:txBody>
                    <a:bodyPr/>
                    <a:lstStyle/>
                    <a:p>
                      <a:r>
                        <a:rPr lang="en-US" dirty="0"/>
                        <a:t>Timeline</a:t>
                      </a: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543674638"/>
                  </a:ext>
                </a:extLst>
              </a:tr>
              <a:tr h="370840">
                <a:tc>
                  <a:txBody>
                    <a:bodyPr/>
                    <a:lstStyle/>
                    <a:p>
                      <a:r>
                        <a:rPr lang="en-US" dirty="0"/>
                        <a:t>Transparency</a:t>
                      </a:r>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035209358"/>
                  </a:ext>
                </a:extLst>
              </a:tr>
              <a:tr h="370840">
                <a:tc>
                  <a:txBody>
                    <a:bodyPr/>
                    <a:lstStyle/>
                    <a:p>
                      <a:r>
                        <a:rPr lang="en-US" dirty="0"/>
                        <a:t>Customer Satisfaction</a:t>
                      </a:r>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019748017"/>
                  </a:ext>
                </a:extLst>
              </a:tr>
            </a:tbl>
          </a:graphicData>
        </a:graphic>
      </p:graphicFrame>
      <p:pic>
        <p:nvPicPr>
          <p:cNvPr id="6" name="Graphic 5" descr="Badge Tick1 with solid fill">
            <a:extLst>
              <a:ext uri="{FF2B5EF4-FFF2-40B4-BE49-F238E27FC236}">
                <a16:creationId xmlns:a16="http://schemas.microsoft.com/office/drawing/2014/main" id="{62E4B087-3590-A5EB-053D-71656F37BB8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09900" y="4148258"/>
            <a:ext cx="457200" cy="457200"/>
          </a:xfrm>
          <a:prstGeom prst="rect">
            <a:avLst/>
          </a:prstGeom>
        </p:spPr>
      </p:pic>
      <p:pic>
        <p:nvPicPr>
          <p:cNvPr id="8" name="Graphic 7" descr="Badge Tick1 with solid fill">
            <a:extLst>
              <a:ext uri="{FF2B5EF4-FFF2-40B4-BE49-F238E27FC236}">
                <a16:creationId xmlns:a16="http://schemas.microsoft.com/office/drawing/2014/main" id="{2692EA48-35C1-6010-404A-AB2598A1964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16348" y="4605458"/>
            <a:ext cx="457200" cy="457200"/>
          </a:xfrm>
          <a:prstGeom prst="rect">
            <a:avLst/>
          </a:prstGeom>
        </p:spPr>
      </p:pic>
      <p:pic>
        <p:nvPicPr>
          <p:cNvPr id="10" name="Graphic 9" descr="Badge Tick1 with solid fill">
            <a:extLst>
              <a:ext uri="{FF2B5EF4-FFF2-40B4-BE49-F238E27FC236}">
                <a16:creationId xmlns:a16="http://schemas.microsoft.com/office/drawing/2014/main" id="{E039960D-7657-4FC9-ED2C-44D40F8B5C2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16348" y="5002193"/>
            <a:ext cx="457200" cy="457200"/>
          </a:xfrm>
          <a:prstGeom prst="rect">
            <a:avLst/>
          </a:prstGeom>
        </p:spPr>
      </p:pic>
      <p:pic>
        <p:nvPicPr>
          <p:cNvPr id="11" name="Graphic 10" descr="Badge Tick1 with solid fill">
            <a:extLst>
              <a:ext uri="{FF2B5EF4-FFF2-40B4-BE49-F238E27FC236}">
                <a16:creationId xmlns:a16="http://schemas.microsoft.com/office/drawing/2014/main" id="{A06387A8-842D-D111-B281-32687C33B53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16348" y="5398928"/>
            <a:ext cx="457200" cy="457200"/>
          </a:xfrm>
          <a:prstGeom prst="rect">
            <a:avLst/>
          </a:prstGeom>
        </p:spPr>
      </p:pic>
      <p:pic>
        <p:nvPicPr>
          <p:cNvPr id="12" name="Graphic 11" descr="Badge Tick1 with solid fill">
            <a:extLst>
              <a:ext uri="{FF2B5EF4-FFF2-40B4-BE49-F238E27FC236}">
                <a16:creationId xmlns:a16="http://schemas.microsoft.com/office/drawing/2014/main" id="{3D800DEA-071A-C7D9-1566-CA0F5A43860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08728" y="5835134"/>
            <a:ext cx="457200" cy="457200"/>
          </a:xfrm>
          <a:prstGeom prst="rect">
            <a:avLst/>
          </a:prstGeom>
        </p:spPr>
      </p:pic>
      <p:pic>
        <p:nvPicPr>
          <p:cNvPr id="13" name="Graphic 12" descr="Badge Tick1 with solid fill">
            <a:extLst>
              <a:ext uri="{FF2B5EF4-FFF2-40B4-BE49-F238E27FC236}">
                <a16:creationId xmlns:a16="http://schemas.microsoft.com/office/drawing/2014/main" id="{8205ACA5-BD8A-D3F7-D980-94D8107907C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64176" y="4564565"/>
            <a:ext cx="457200" cy="457200"/>
          </a:xfrm>
          <a:prstGeom prst="rect">
            <a:avLst/>
          </a:prstGeom>
        </p:spPr>
      </p:pic>
      <p:pic>
        <p:nvPicPr>
          <p:cNvPr id="15" name="Graphic 14" descr="Close with solid fill">
            <a:extLst>
              <a:ext uri="{FF2B5EF4-FFF2-40B4-BE49-F238E27FC236}">
                <a16:creationId xmlns:a16="http://schemas.microsoft.com/office/drawing/2014/main" id="{02DC66CC-1E3A-0A57-7A96-5806A4CA0E6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64176" y="4111899"/>
            <a:ext cx="457200" cy="457200"/>
          </a:xfrm>
          <a:prstGeom prst="rect">
            <a:avLst/>
          </a:prstGeom>
        </p:spPr>
      </p:pic>
      <p:pic>
        <p:nvPicPr>
          <p:cNvPr id="16" name="Graphic 15" descr="Close with solid fill">
            <a:extLst>
              <a:ext uri="{FF2B5EF4-FFF2-40B4-BE49-F238E27FC236}">
                <a16:creationId xmlns:a16="http://schemas.microsoft.com/office/drawing/2014/main" id="{DF1C9D49-E33D-AF0A-818C-3A08C401437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64176" y="4941728"/>
            <a:ext cx="457200" cy="457200"/>
          </a:xfrm>
          <a:prstGeom prst="rect">
            <a:avLst/>
          </a:prstGeom>
        </p:spPr>
      </p:pic>
      <p:pic>
        <p:nvPicPr>
          <p:cNvPr id="17" name="Graphic 16" descr="Close with solid fill">
            <a:extLst>
              <a:ext uri="{FF2B5EF4-FFF2-40B4-BE49-F238E27FC236}">
                <a16:creationId xmlns:a16="http://schemas.microsoft.com/office/drawing/2014/main" id="{2C2FCCE5-7C7F-9469-6E79-E4AD79BFD62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64176" y="5325233"/>
            <a:ext cx="457200" cy="457200"/>
          </a:xfrm>
          <a:prstGeom prst="rect">
            <a:avLst/>
          </a:prstGeom>
        </p:spPr>
      </p:pic>
      <p:pic>
        <p:nvPicPr>
          <p:cNvPr id="18" name="Graphic 17" descr="Close with solid fill">
            <a:extLst>
              <a:ext uri="{FF2B5EF4-FFF2-40B4-BE49-F238E27FC236}">
                <a16:creationId xmlns:a16="http://schemas.microsoft.com/office/drawing/2014/main" id="{A61ABE27-4863-6137-1404-83FF260CB6D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63004" y="5784440"/>
            <a:ext cx="457200" cy="457200"/>
          </a:xfrm>
          <a:prstGeom prst="rect">
            <a:avLst/>
          </a:prstGeom>
        </p:spPr>
      </p:pic>
    </p:spTree>
    <p:extLst>
      <p:ext uri="{BB962C8B-B14F-4D97-AF65-F5344CB8AC3E}">
        <p14:creationId xmlns:p14="http://schemas.microsoft.com/office/powerpoint/2010/main" val="2557985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4" descr="image of ladders against a wall.">
            <a:extLst>
              <a:ext uri="{FF2B5EF4-FFF2-40B4-BE49-F238E27FC236}">
                <a16:creationId xmlns:a16="http://schemas.microsoft.com/office/drawing/2014/main" id="{00F47B26-6646-4859-AAEF-1DC4DE3FD88F}"/>
              </a:ext>
            </a:extLst>
          </p:cNvPr>
          <p:cNvPicPr>
            <a:picLocks noGrp="1" noChangeAspect="1"/>
          </p:cNvPicPr>
          <p:nvPr>
            <p:ph type="pic" sz="quarter" idx="10"/>
          </p:nvPr>
        </p:nvPicPr>
        <p:blipFill>
          <a:blip r:embed="rId2">
            <a:grayscl/>
            <a:extLst>
              <a:ext uri="{BEBA8EAE-BF5A-486C-A8C5-ECC9F3942E4B}">
                <a14:imgProps xmlns:a14="http://schemas.microsoft.com/office/drawing/2010/main">
                  <a14:imgLayer r:embed="rId3">
                    <a14:imgEffect>
                      <a14:colorTemperature colorTemp="1500"/>
                    </a14:imgEffect>
                    <a14:imgEffect>
                      <a14:saturation sat="21000"/>
                    </a14:imgEffect>
                  </a14:imgLayer>
                </a14:imgProps>
              </a:ext>
              <a:ext uri="{28A0092B-C50C-407E-A947-70E740481C1C}">
                <a14:useLocalDpi xmlns:a14="http://schemas.microsoft.com/office/drawing/2010/main" val="0"/>
              </a:ext>
            </a:extLst>
          </a:blip>
          <a:srcRect/>
          <a:stretch>
            <a:fillRect/>
          </a:stretch>
        </p:blipFill>
        <p:spPr>
          <a:xfrm>
            <a:off x="0" y="0"/>
            <a:ext cx="12192000" cy="6858000"/>
          </a:xfrm>
        </p:spPr>
      </p:pic>
      <p:sp>
        <p:nvSpPr>
          <p:cNvPr id="10" name="Title 9">
            <a:extLst>
              <a:ext uri="{FF2B5EF4-FFF2-40B4-BE49-F238E27FC236}">
                <a16:creationId xmlns:a16="http://schemas.microsoft.com/office/drawing/2014/main" id="{F253E442-C966-BF47-A022-DDAA2A6FEA48}"/>
              </a:ext>
            </a:extLst>
          </p:cNvPr>
          <p:cNvSpPr>
            <a:spLocks noGrp="1"/>
          </p:cNvSpPr>
          <p:nvPr>
            <p:ph type="title"/>
          </p:nvPr>
        </p:nvSpPr>
        <p:spPr>
          <a:xfrm>
            <a:off x="1034707" y="1784912"/>
            <a:ext cx="7230520" cy="645284"/>
          </a:xfrm>
        </p:spPr>
        <p:txBody>
          <a:bodyPr/>
          <a:lstStyle/>
          <a:p>
            <a:r>
              <a:rPr lang="en-US" dirty="0"/>
              <a:t>Agile Frameworks: How to Practice Agile?</a:t>
            </a:r>
          </a:p>
        </p:txBody>
      </p:sp>
      <p:cxnSp>
        <p:nvCxnSpPr>
          <p:cNvPr id="6" name="Straight Connector 5">
            <a:extLst>
              <a:ext uri="{FF2B5EF4-FFF2-40B4-BE49-F238E27FC236}">
                <a16:creationId xmlns:a16="http://schemas.microsoft.com/office/drawing/2014/main" id="{FAD7BE2C-4E52-6E40-83F8-6BB9BB0244A2}"/>
              </a:ext>
              <a:ext uri="{C183D7F6-B498-43B3-948B-1728B52AA6E4}">
                <adec:decorative xmlns:adec="http://schemas.microsoft.com/office/drawing/2017/decorative" val="1"/>
              </a:ext>
            </a:extLst>
          </p:cNvPr>
          <p:cNvCxnSpPr>
            <a:cxnSpLocks/>
          </p:cNvCxnSpPr>
          <p:nvPr/>
        </p:nvCxnSpPr>
        <p:spPr>
          <a:xfrm>
            <a:off x="927829" y="2541636"/>
            <a:ext cx="10122586" cy="0"/>
          </a:xfrm>
          <a:prstGeom prst="line">
            <a:avLst/>
          </a:prstGeom>
          <a:ln w="762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72174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4391A8-86CF-7246-9C31-CC6670044FDA}"/>
              </a:ext>
            </a:extLst>
          </p:cNvPr>
          <p:cNvSpPr>
            <a:spLocks noGrp="1"/>
          </p:cNvSpPr>
          <p:nvPr>
            <p:ph type="title"/>
          </p:nvPr>
        </p:nvSpPr>
        <p:spPr/>
        <p:txBody>
          <a:bodyPr/>
          <a:lstStyle/>
          <a:p>
            <a:r>
              <a:rPr lang="en-US" dirty="0"/>
              <a:t>Scrum Framework</a:t>
            </a:r>
          </a:p>
        </p:txBody>
      </p:sp>
      <p:sp>
        <p:nvSpPr>
          <p:cNvPr id="6" name="Slide Number Placeholder 5">
            <a:extLst>
              <a:ext uri="{FF2B5EF4-FFF2-40B4-BE49-F238E27FC236}">
                <a16:creationId xmlns:a16="http://schemas.microsoft.com/office/drawing/2014/main" id="{5D82835A-A332-4647-B267-D78B14BFA4A8}"/>
              </a:ext>
            </a:extLst>
          </p:cNvPr>
          <p:cNvSpPr>
            <a:spLocks noGrp="1"/>
          </p:cNvSpPr>
          <p:nvPr>
            <p:ph type="sldNum" sz="quarter" idx="14"/>
          </p:nvPr>
        </p:nvSpPr>
        <p:spPr>
          <a:xfrm>
            <a:off x="11493500" y="6292334"/>
            <a:ext cx="412750" cy="182880"/>
          </a:xfrm>
        </p:spPr>
        <p:txBody>
          <a:bodyPr/>
          <a:lstStyle/>
          <a:p>
            <a:fld id="{7782931A-7D25-4B4B-9464-57AE418934A3}" type="slidenum">
              <a:rPr lang="en-US" smtClean="0"/>
              <a:pPr/>
              <a:t>10</a:t>
            </a:fld>
            <a:endParaRPr lang="en-US"/>
          </a:p>
        </p:txBody>
      </p:sp>
      <p:sp>
        <p:nvSpPr>
          <p:cNvPr id="9" name="Content Placeholder 2">
            <a:extLst>
              <a:ext uri="{FF2B5EF4-FFF2-40B4-BE49-F238E27FC236}">
                <a16:creationId xmlns:a16="http://schemas.microsoft.com/office/drawing/2014/main" id="{4A902544-C0B1-25B7-AEAC-D49AF9BDD5FB}"/>
              </a:ext>
            </a:extLst>
          </p:cNvPr>
          <p:cNvSpPr txBox="1">
            <a:spLocks/>
          </p:cNvSpPr>
          <p:nvPr/>
        </p:nvSpPr>
        <p:spPr>
          <a:xfrm>
            <a:off x="1028700" y="2286003"/>
            <a:ext cx="4876800" cy="35686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IN" sz="1400" dirty="0">
                <a:effectLst/>
              </a:rPr>
              <a:t>Scrum is the most used Framework for practising Agile. The word Scrum denotes a Rugby team, the ordered formation of the team with each individual player taking responsibility for the collective goal of winning. </a:t>
            </a:r>
          </a:p>
          <a:p>
            <a:pPr marL="0" indent="0">
              <a:buNone/>
            </a:pPr>
            <a:r>
              <a:rPr lang="en-IN" sz="1400" dirty="0"/>
              <a:t>S</a:t>
            </a:r>
            <a:r>
              <a:rPr lang="en-IN" sz="1400" dirty="0">
                <a:effectLst/>
              </a:rPr>
              <a:t>crum encourages teams to learn through experiences, self-organize while working on a problem, and reflect on their wins and losses to continuously improve. </a:t>
            </a:r>
          </a:p>
          <a:p>
            <a:pPr marL="0" indent="0">
              <a:buNone/>
            </a:pPr>
            <a:r>
              <a:rPr lang="en-IN" sz="1400" dirty="0"/>
              <a:t>The key Players in a Scrum team are:</a:t>
            </a:r>
          </a:p>
          <a:p>
            <a:pPr marL="342900" indent="-342900">
              <a:buAutoNum type="arabicPeriod"/>
            </a:pPr>
            <a:r>
              <a:rPr lang="en-IN" sz="1400" dirty="0">
                <a:effectLst/>
              </a:rPr>
              <a:t>Product Owners – The one who manages sprint backlog, defines the priority of a sprint</a:t>
            </a:r>
          </a:p>
          <a:p>
            <a:pPr marL="342900" indent="-342900">
              <a:buAutoNum type="arabicPeriod"/>
            </a:pPr>
            <a:r>
              <a:rPr lang="en-IN" sz="1400" dirty="0"/>
              <a:t>Scrum Master – The bridge between the Product owner and the developers, preaching Scrum best practises and scheduling collaborations as per need.</a:t>
            </a:r>
          </a:p>
          <a:p>
            <a:pPr marL="342900" indent="-342900">
              <a:buAutoNum type="arabicPeriod"/>
            </a:pPr>
            <a:r>
              <a:rPr lang="en-IN" sz="1400" dirty="0"/>
              <a:t>The Scrum development team</a:t>
            </a:r>
            <a:endParaRPr lang="en-IN" sz="1400" dirty="0">
              <a:effectLst/>
            </a:endParaRPr>
          </a:p>
          <a:p>
            <a:pPr marL="0" indent="0">
              <a:buNone/>
            </a:pPr>
            <a:endParaRPr lang="en-IN" sz="1400" dirty="0">
              <a:effectLst/>
            </a:endParaRPr>
          </a:p>
          <a:p>
            <a:pPr marL="0" indent="0">
              <a:buNone/>
            </a:pPr>
            <a:endParaRPr lang="en-US" sz="1400" dirty="0"/>
          </a:p>
          <a:p>
            <a:pPr marL="0" indent="0">
              <a:buNone/>
            </a:pPr>
            <a:endParaRPr lang="en-US" sz="1400" dirty="0"/>
          </a:p>
        </p:txBody>
      </p:sp>
      <p:sp>
        <p:nvSpPr>
          <p:cNvPr id="11" name="Footer Placeholder 3">
            <a:extLst>
              <a:ext uri="{FF2B5EF4-FFF2-40B4-BE49-F238E27FC236}">
                <a16:creationId xmlns:a16="http://schemas.microsoft.com/office/drawing/2014/main" id="{9533A2FB-EFD5-6C73-188F-F588F1FE45F0}"/>
              </a:ext>
            </a:extLst>
          </p:cNvPr>
          <p:cNvSpPr txBox="1">
            <a:spLocks/>
          </p:cNvSpPr>
          <p:nvPr/>
        </p:nvSpPr>
        <p:spPr>
          <a:xfrm>
            <a:off x="8298180" y="6294120"/>
            <a:ext cx="2852750" cy="181094"/>
          </a:xfrm>
          <a:prstGeom prst="rect">
            <a:avLst/>
          </a:prstGeom>
        </p:spPr>
        <p:txBody>
          <a:bodyPr vert="horz" lIns="0" tIns="45720" rIns="0" bIns="45720" rtlCol="0" anchor="ctr"/>
          <a:lstStyle>
            <a:defPPr>
              <a:defRPr lang="en-US"/>
            </a:defPPr>
            <a:lvl1pPr marL="0" algn="l" defTabSz="914400" rtl="0" eaLnBrk="1" latinLnBrk="0" hangingPunct="1">
              <a:defRPr sz="1200" b="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Agile Methodology                           13/04/2024</a:t>
            </a:r>
          </a:p>
        </p:txBody>
      </p:sp>
      <p:pic>
        <p:nvPicPr>
          <p:cNvPr id="4" name="Picture 3" descr="A diagram of a cycle&#10;&#10;Description automatically generated">
            <a:extLst>
              <a:ext uri="{FF2B5EF4-FFF2-40B4-BE49-F238E27FC236}">
                <a16:creationId xmlns:a16="http://schemas.microsoft.com/office/drawing/2014/main" id="{B3730580-CD61-0416-6D27-97F9BD7D875B}"/>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6858132" y="2030681"/>
            <a:ext cx="3568696" cy="3568696"/>
          </a:xfrm>
          <a:prstGeom prst="rect">
            <a:avLst/>
          </a:prstGeom>
        </p:spPr>
      </p:pic>
    </p:spTree>
    <p:extLst>
      <p:ext uri="{BB962C8B-B14F-4D97-AF65-F5344CB8AC3E}">
        <p14:creationId xmlns:p14="http://schemas.microsoft.com/office/powerpoint/2010/main" val="2351439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9154D-DE2E-C350-ABA3-AC7A3A0B71F9}"/>
              </a:ext>
            </a:extLst>
          </p:cNvPr>
          <p:cNvSpPr>
            <a:spLocks noGrp="1"/>
          </p:cNvSpPr>
          <p:nvPr>
            <p:ph type="title"/>
          </p:nvPr>
        </p:nvSpPr>
        <p:spPr>
          <a:xfrm>
            <a:off x="1028699" y="999068"/>
            <a:ext cx="5360225" cy="645284"/>
          </a:xfrm>
        </p:spPr>
        <p:txBody>
          <a:bodyPr/>
          <a:lstStyle/>
          <a:p>
            <a:r>
              <a:rPr lang="en-US" dirty="0"/>
              <a:t>Scrum Ceremonies</a:t>
            </a:r>
          </a:p>
        </p:txBody>
      </p:sp>
      <p:sp>
        <p:nvSpPr>
          <p:cNvPr id="7" name="Slide Number Placeholder 6">
            <a:extLst>
              <a:ext uri="{FF2B5EF4-FFF2-40B4-BE49-F238E27FC236}">
                <a16:creationId xmlns:a16="http://schemas.microsoft.com/office/drawing/2014/main" id="{773504B4-A008-40C4-A825-ADD03390E695}"/>
              </a:ext>
            </a:extLst>
          </p:cNvPr>
          <p:cNvSpPr>
            <a:spLocks noGrp="1"/>
          </p:cNvSpPr>
          <p:nvPr>
            <p:ph type="sldNum" sz="quarter" idx="13"/>
          </p:nvPr>
        </p:nvSpPr>
        <p:spPr/>
        <p:txBody>
          <a:bodyPr/>
          <a:lstStyle/>
          <a:p>
            <a:fld id="{7782931A-7D25-4B4B-9464-57AE418934A3}" type="slidenum">
              <a:rPr lang="en-US" smtClean="0"/>
              <a:pPr/>
              <a:t>11</a:t>
            </a:fld>
            <a:endParaRPr lang="en-US"/>
          </a:p>
        </p:txBody>
      </p:sp>
      <p:sp>
        <p:nvSpPr>
          <p:cNvPr id="9" name="Footer Placeholder 3">
            <a:extLst>
              <a:ext uri="{FF2B5EF4-FFF2-40B4-BE49-F238E27FC236}">
                <a16:creationId xmlns:a16="http://schemas.microsoft.com/office/drawing/2014/main" id="{A297AFC1-6433-EE07-BC08-FF98E5AF18B7}"/>
              </a:ext>
            </a:extLst>
          </p:cNvPr>
          <p:cNvSpPr>
            <a:spLocks noGrp="1"/>
          </p:cNvSpPr>
          <p:nvPr>
            <p:ph type="ftr" sz="quarter" idx="12"/>
          </p:nvPr>
        </p:nvSpPr>
        <p:spPr>
          <a:xfrm>
            <a:off x="8298180" y="6294120"/>
            <a:ext cx="2852750" cy="181094"/>
          </a:xfrm>
        </p:spPr>
        <p:txBody>
          <a:bodyPr/>
          <a:lstStyle/>
          <a:p>
            <a:r>
              <a:rPr lang="en-US" dirty="0">
                <a:solidFill>
                  <a:schemeClr val="bg1"/>
                </a:solidFill>
              </a:rPr>
              <a:t>Agile  Methodology                         13/04/2024</a:t>
            </a:r>
          </a:p>
        </p:txBody>
      </p:sp>
      <p:graphicFrame>
        <p:nvGraphicFramePr>
          <p:cNvPr id="3" name="Diagram 2">
            <a:extLst>
              <a:ext uri="{FF2B5EF4-FFF2-40B4-BE49-F238E27FC236}">
                <a16:creationId xmlns:a16="http://schemas.microsoft.com/office/drawing/2014/main" id="{0A61407A-B9B7-3FB1-9470-17EFCDA57792}"/>
              </a:ext>
            </a:extLst>
          </p:cNvPr>
          <p:cNvGraphicFramePr/>
          <p:nvPr>
            <p:extLst>
              <p:ext uri="{D42A27DB-BD31-4B8C-83A1-F6EECF244321}">
                <p14:modId xmlns:p14="http://schemas.microsoft.com/office/powerpoint/2010/main" val="1244199125"/>
              </p:ext>
            </p:extLst>
          </p:nvPr>
        </p:nvGraphicFramePr>
        <p:xfrm>
          <a:off x="1028700" y="2096086"/>
          <a:ext cx="9302832" cy="37628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64260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4391A8-86CF-7246-9C31-CC6670044FDA}"/>
              </a:ext>
            </a:extLst>
          </p:cNvPr>
          <p:cNvSpPr>
            <a:spLocks noGrp="1"/>
          </p:cNvSpPr>
          <p:nvPr>
            <p:ph type="title"/>
          </p:nvPr>
        </p:nvSpPr>
        <p:spPr/>
        <p:txBody>
          <a:bodyPr/>
          <a:lstStyle/>
          <a:p>
            <a:r>
              <a:rPr lang="en-US" dirty="0"/>
              <a:t>Kanban Boards</a:t>
            </a:r>
          </a:p>
        </p:txBody>
      </p:sp>
      <p:sp>
        <p:nvSpPr>
          <p:cNvPr id="6" name="Slide Number Placeholder 5">
            <a:extLst>
              <a:ext uri="{FF2B5EF4-FFF2-40B4-BE49-F238E27FC236}">
                <a16:creationId xmlns:a16="http://schemas.microsoft.com/office/drawing/2014/main" id="{5D82835A-A332-4647-B267-D78B14BFA4A8}"/>
              </a:ext>
            </a:extLst>
          </p:cNvPr>
          <p:cNvSpPr>
            <a:spLocks noGrp="1"/>
          </p:cNvSpPr>
          <p:nvPr>
            <p:ph type="sldNum" sz="quarter" idx="14"/>
          </p:nvPr>
        </p:nvSpPr>
        <p:spPr>
          <a:xfrm>
            <a:off x="11493500" y="6292334"/>
            <a:ext cx="412750" cy="182880"/>
          </a:xfrm>
        </p:spPr>
        <p:txBody>
          <a:bodyPr/>
          <a:lstStyle/>
          <a:p>
            <a:fld id="{7782931A-7D25-4B4B-9464-57AE418934A3}" type="slidenum">
              <a:rPr lang="en-US" smtClean="0"/>
              <a:pPr/>
              <a:t>12</a:t>
            </a:fld>
            <a:endParaRPr lang="en-US"/>
          </a:p>
        </p:txBody>
      </p:sp>
      <p:sp>
        <p:nvSpPr>
          <p:cNvPr id="9" name="Content Placeholder 2">
            <a:extLst>
              <a:ext uri="{FF2B5EF4-FFF2-40B4-BE49-F238E27FC236}">
                <a16:creationId xmlns:a16="http://schemas.microsoft.com/office/drawing/2014/main" id="{4A902544-C0B1-25B7-AEAC-D49AF9BDD5FB}"/>
              </a:ext>
            </a:extLst>
          </p:cNvPr>
          <p:cNvSpPr txBox="1">
            <a:spLocks/>
          </p:cNvSpPr>
          <p:nvPr/>
        </p:nvSpPr>
        <p:spPr>
          <a:xfrm>
            <a:off x="1028700" y="2024746"/>
            <a:ext cx="4876800" cy="35686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IN" sz="1400" dirty="0">
                <a:effectLst/>
              </a:rPr>
              <a:t>The </a:t>
            </a:r>
            <a:r>
              <a:rPr lang="en-IN" sz="1400" dirty="0"/>
              <a:t>word “Kanban” is Japanese for Visual Signal.</a:t>
            </a:r>
          </a:p>
          <a:p>
            <a:pPr marL="0" indent="0">
              <a:buNone/>
            </a:pPr>
            <a:r>
              <a:rPr lang="en-IN" sz="1400" dirty="0">
                <a:effectLst/>
              </a:rPr>
              <a:t>A Kanban board is an agile project management tool designed to help visualize work, limit work-in-progress, and maximize efficiency (or flow).</a:t>
            </a:r>
          </a:p>
          <a:p>
            <a:pPr marL="0" indent="0">
              <a:buNone/>
            </a:pPr>
            <a:r>
              <a:rPr lang="en-IN" sz="1400" dirty="0"/>
              <a:t>A Kanban board can be Physical or Digital in nature.</a:t>
            </a:r>
          </a:p>
          <a:p>
            <a:pPr marL="0" indent="0">
              <a:buNone/>
            </a:pPr>
            <a:r>
              <a:rPr lang="en-IN" sz="1400" dirty="0">
                <a:effectLst/>
              </a:rPr>
              <a:t>It has 5 key elements:</a:t>
            </a:r>
          </a:p>
          <a:p>
            <a:pPr marL="342900" indent="-342900">
              <a:buAutoNum type="arabicPeriod"/>
            </a:pPr>
            <a:r>
              <a:rPr lang="en-IN" sz="1400" dirty="0"/>
              <a:t>Visual Signals – depicting user stories or tasks</a:t>
            </a:r>
          </a:p>
          <a:p>
            <a:pPr marL="342900" indent="-342900">
              <a:buAutoNum type="arabicPeriod"/>
            </a:pPr>
            <a:r>
              <a:rPr lang="en-IN" sz="1400" dirty="0">
                <a:effectLst/>
              </a:rPr>
              <a:t>Columns – Depicting Stages in a workflow</a:t>
            </a:r>
          </a:p>
          <a:p>
            <a:pPr marL="342900" indent="-342900">
              <a:buAutoNum type="arabicPeriod"/>
            </a:pPr>
            <a:r>
              <a:rPr lang="en-IN" sz="1400" dirty="0"/>
              <a:t>Work in Progress Limits – Number of visual signals that are WIP</a:t>
            </a:r>
          </a:p>
          <a:p>
            <a:pPr marL="342900" indent="-342900">
              <a:buAutoNum type="arabicPeriod"/>
            </a:pPr>
            <a:r>
              <a:rPr lang="en-IN" sz="1400" dirty="0">
                <a:effectLst/>
              </a:rPr>
              <a:t>Commitment Point – Backlogs that can be taken up when the team is ready</a:t>
            </a:r>
          </a:p>
          <a:p>
            <a:pPr marL="342900" indent="-342900">
              <a:buAutoNum type="arabicPeriod"/>
            </a:pPr>
            <a:r>
              <a:rPr lang="en-IN" sz="1400" dirty="0"/>
              <a:t>Delivery Point – Items that are delivered or ready to be delivered to the users</a:t>
            </a:r>
            <a:endParaRPr lang="en-IN" sz="1400" dirty="0">
              <a:effectLst/>
            </a:endParaRPr>
          </a:p>
          <a:p>
            <a:pPr marL="0" indent="0">
              <a:buNone/>
            </a:pPr>
            <a:endParaRPr lang="en-IN" sz="1400" dirty="0">
              <a:effectLst/>
            </a:endParaRPr>
          </a:p>
          <a:p>
            <a:pPr marL="0" indent="0">
              <a:buNone/>
            </a:pPr>
            <a:endParaRPr lang="en-US" sz="1400" dirty="0"/>
          </a:p>
          <a:p>
            <a:pPr marL="0" indent="0">
              <a:buNone/>
            </a:pPr>
            <a:endParaRPr lang="en-US" sz="1400" dirty="0"/>
          </a:p>
        </p:txBody>
      </p:sp>
      <p:sp>
        <p:nvSpPr>
          <p:cNvPr id="11" name="Footer Placeholder 3">
            <a:extLst>
              <a:ext uri="{FF2B5EF4-FFF2-40B4-BE49-F238E27FC236}">
                <a16:creationId xmlns:a16="http://schemas.microsoft.com/office/drawing/2014/main" id="{9533A2FB-EFD5-6C73-188F-F588F1FE45F0}"/>
              </a:ext>
            </a:extLst>
          </p:cNvPr>
          <p:cNvSpPr txBox="1">
            <a:spLocks/>
          </p:cNvSpPr>
          <p:nvPr/>
        </p:nvSpPr>
        <p:spPr>
          <a:xfrm>
            <a:off x="8298180" y="6294120"/>
            <a:ext cx="2852750" cy="181094"/>
          </a:xfrm>
          <a:prstGeom prst="rect">
            <a:avLst/>
          </a:prstGeom>
        </p:spPr>
        <p:txBody>
          <a:bodyPr vert="horz" lIns="0" tIns="45720" rIns="0" bIns="45720" rtlCol="0" anchor="ctr"/>
          <a:lstStyle>
            <a:defPPr>
              <a:defRPr lang="en-US"/>
            </a:defPPr>
            <a:lvl1pPr marL="0" algn="l" defTabSz="914400" rtl="0" eaLnBrk="1" latinLnBrk="0" hangingPunct="1">
              <a:defRPr sz="1200" b="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Agile Methodology                           13/04/2024</a:t>
            </a:r>
          </a:p>
        </p:txBody>
      </p:sp>
      <p:pic>
        <p:nvPicPr>
          <p:cNvPr id="5" name="Picture 4" descr="A screenshot of a computer&#10;&#10;Description automatically generated">
            <a:extLst>
              <a:ext uri="{FF2B5EF4-FFF2-40B4-BE49-F238E27FC236}">
                <a16:creationId xmlns:a16="http://schemas.microsoft.com/office/drawing/2014/main" id="{E55C6C4E-27CF-BBEF-E239-FA8830AA67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5500" y="1982802"/>
            <a:ext cx="5377543" cy="3226526"/>
          </a:xfrm>
          <a:prstGeom prst="rect">
            <a:avLst/>
          </a:prstGeom>
        </p:spPr>
      </p:pic>
    </p:spTree>
    <p:extLst>
      <p:ext uri="{BB962C8B-B14F-4D97-AF65-F5344CB8AC3E}">
        <p14:creationId xmlns:p14="http://schemas.microsoft.com/office/powerpoint/2010/main" val="1031827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873BE73-DA7F-B75E-92C9-0B3BB952C387}"/>
              </a:ext>
            </a:extLst>
          </p:cNvPr>
          <p:cNvSpPr>
            <a:spLocks noGrp="1"/>
          </p:cNvSpPr>
          <p:nvPr>
            <p:ph type="title"/>
          </p:nvPr>
        </p:nvSpPr>
        <p:spPr/>
        <p:txBody>
          <a:bodyPr/>
          <a:lstStyle/>
          <a:p>
            <a:r>
              <a:rPr lang="en-US" dirty="0"/>
              <a:t>Some other Agile Frameworks</a:t>
            </a:r>
          </a:p>
        </p:txBody>
      </p:sp>
      <p:sp>
        <p:nvSpPr>
          <p:cNvPr id="6" name="Slide Number Placeholder 5">
            <a:extLst>
              <a:ext uri="{FF2B5EF4-FFF2-40B4-BE49-F238E27FC236}">
                <a16:creationId xmlns:a16="http://schemas.microsoft.com/office/drawing/2014/main" id="{686195BC-F938-692C-1563-ABF3030C4F5E}"/>
              </a:ext>
            </a:extLst>
          </p:cNvPr>
          <p:cNvSpPr>
            <a:spLocks noGrp="1"/>
          </p:cNvSpPr>
          <p:nvPr>
            <p:ph type="sldNum" sz="quarter" idx="14"/>
          </p:nvPr>
        </p:nvSpPr>
        <p:spPr/>
        <p:txBody>
          <a:bodyPr/>
          <a:lstStyle/>
          <a:p>
            <a:fld id="{7782931A-7D25-4B4B-9464-57AE418934A3}" type="slidenum">
              <a:rPr lang="en-US" smtClean="0"/>
              <a:pPr/>
              <a:t>13</a:t>
            </a:fld>
            <a:endParaRPr lang="en-US"/>
          </a:p>
        </p:txBody>
      </p:sp>
      <p:sp>
        <p:nvSpPr>
          <p:cNvPr id="14" name="Footer Placeholder 3">
            <a:extLst>
              <a:ext uri="{FF2B5EF4-FFF2-40B4-BE49-F238E27FC236}">
                <a16:creationId xmlns:a16="http://schemas.microsoft.com/office/drawing/2014/main" id="{C18DF42B-72CB-989C-D480-346AA6BCE986}"/>
              </a:ext>
            </a:extLst>
          </p:cNvPr>
          <p:cNvSpPr txBox="1">
            <a:spLocks/>
          </p:cNvSpPr>
          <p:nvPr/>
        </p:nvSpPr>
        <p:spPr>
          <a:xfrm>
            <a:off x="8298180" y="6294120"/>
            <a:ext cx="2852750" cy="181094"/>
          </a:xfrm>
          <a:prstGeom prst="rect">
            <a:avLst/>
          </a:prstGeom>
        </p:spPr>
        <p:txBody>
          <a:bodyPr vert="horz" lIns="0" tIns="45720" rIns="0" bIns="45720" rtlCol="0" anchor="ctr"/>
          <a:lstStyle>
            <a:defPPr>
              <a:defRPr lang="en-US"/>
            </a:defPPr>
            <a:lvl1pPr marL="0" algn="l" defTabSz="914400" rtl="0" eaLnBrk="1" latinLnBrk="0" hangingPunct="1">
              <a:defRPr sz="1200" b="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Agile Methodology                           13/04/2024</a:t>
            </a:r>
          </a:p>
        </p:txBody>
      </p:sp>
      <p:graphicFrame>
        <p:nvGraphicFramePr>
          <p:cNvPr id="19" name="Diagram 18">
            <a:extLst>
              <a:ext uri="{FF2B5EF4-FFF2-40B4-BE49-F238E27FC236}">
                <a16:creationId xmlns:a16="http://schemas.microsoft.com/office/drawing/2014/main" id="{8D28FC53-789C-4993-B567-F658E5FE4029}"/>
              </a:ext>
            </a:extLst>
          </p:cNvPr>
          <p:cNvGraphicFramePr/>
          <p:nvPr>
            <p:extLst>
              <p:ext uri="{D42A27DB-BD31-4B8C-83A1-F6EECF244321}">
                <p14:modId xmlns:p14="http://schemas.microsoft.com/office/powerpoint/2010/main" val="2131399601"/>
              </p:ext>
            </p:extLst>
          </p:nvPr>
        </p:nvGraphicFramePr>
        <p:xfrm>
          <a:off x="1028699" y="2024746"/>
          <a:ext cx="9647217" cy="3568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48161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C35020-811A-6347-8ACA-87D6CC930F63}"/>
              </a:ext>
            </a:extLst>
          </p:cNvPr>
          <p:cNvSpPr>
            <a:spLocks noGrp="1"/>
          </p:cNvSpPr>
          <p:nvPr>
            <p:ph type="body" sz="quarter" idx="10"/>
          </p:nvPr>
        </p:nvSpPr>
        <p:spPr>
          <a:xfrm>
            <a:off x="2190750" y="1045560"/>
            <a:ext cx="7810500" cy="806991"/>
          </a:xfrm>
        </p:spPr>
        <p:txBody>
          <a:bodyPr/>
          <a:lstStyle/>
          <a:p>
            <a:r>
              <a:rPr lang="en-US" sz="3600" dirty="0"/>
              <a:t>Product Managers vs Product Owners in Agile </a:t>
            </a:r>
          </a:p>
        </p:txBody>
      </p:sp>
      <p:sp>
        <p:nvSpPr>
          <p:cNvPr id="5" name="Slide Number Placeholder 4">
            <a:extLst>
              <a:ext uri="{FF2B5EF4-FFF2-40B4-BE49-F238E27FC236}">
                <a16:creationId xmlns:a16="http://schemas.microsoft.com/office/drawing/2014/main" id="{5978C4B2-02EF-4CCF-8822-E0B9DF4345B4}"/>
              </a:ext>
            </a:extLst>
          </p:cNvPr>
          <p:cNvSpPr>
            <a:spLocks noGrp="1"/>
          </p:cNvSpPr>
          <p:nvPr>
            <p:ph type="sldNum" sz="quarter" idx="13"/>
          </p:nvPr>
        </p:nvSpPr>
        <p:spPr>
          <a:xfrm>
            <a:off x="11493500" y="6292334"/>
            <a:ext cx="412750" cy="182880"/>
          </a:xfrm>
        </p:spPr>
        <p:txBody>
          <a:bodyPr/>
          <a:lstStyle/>
          <a:p>
            <a:fld id="{7782931A-7D25-4B4B-9464-57AE418934A3}" type="slidenum">
              <a:rPr lang="en-US" smtClean="0"/>
              <a:pPr/>
              <a:t>14</a:t>
            </a:fld>
            <a:endParaRPr lang="en-US"/>
          </a:p>
        </p:txBody>
      </p:sp>
      <p:sp>
        <p:nvSpPr>
          <p:cNvPr id="3" name="Footer Placeholder 3">
            <a:extLst>
              <a:ext uri="{FF2B5EF4-FFF2-40B4-BE49-F238E27FC236}">
                <a16:creationId xmlns:a16="http://schemas.microsoft.com/office/drawing/2014/main" id="{7C28C9DA-4435-0F8D-FC40-E0270F5F249F}"/>
              </a:ext>
            </a:extLst>
          </p:cNvPr>
          <p:cNvSpPr>
            <a:spLocks noGrp="1"/>
          </p:cNvSpPr>
          <p:nvPr>
            <p:ph type="ftr" sz="quarter" idx="12"/>
          </p:nvPr>
        </p:nvSpPr>
        <p:spPr>
          <a:xfrm>
            <a:off x="8298180" y="6294120"/>
            <a:ext cx="2852750" cy="181094"/>
          </a:xfrm>
        </p:spPr>
        <p:txBody>
          <a:bodyPr/>
          <a:lstStyle/>
          <a:p>
            <a:r>
              <a:rPr lang="en-US" dirty="0">
                <a:solidFill>
                  <a:schemeClr val="bg1"/>
                </a:solidFill>
              </a:rPr>
              <a:t>Agile Methodology                           13/04/2024</a:t>
            </a:r>
          </a:p>
        </p:txBody>
      </p:sp>
      <p:pic>
        <p:nvPicPr>
          <p:cNvPr id="4" name="Picture 3">
            <a:extLst>
              <a:ext uri="{FF2B5EF4-FFF2-40B4-BE49-F238E27FC236}">
                <a16:creationId xmlns:a16="http://schemas.microsoft.com/office/drawing/2014/main" id="{90BDFCEE-95D9-376F-9569-640B4B17F250}"/>
              </a:ext>
            </a:extLst>
          </p:cNvPr>
          <p:cNvPicPr>
            <a:picLocks noChangeAspect="1"/>
          </p:cNvPicPr>
          <p:nvPr/>
        </p:nvPicPr>
        <p:blipFill>
          <a:blip r:embed="rId2"/>
          <a:stretch>
            <a:fillRect/>
          </a:stretch>
        </p:blipFill>
        <p:spPr>
          <a:xfrm>
            <a:off x="2190750" y="2055780"/>
            <a:ext cx="7772400" cy="3756660"/>
          </a:xfrm>
          <a:prstGeom prst="rect">
            <a:avLst/>
          </a:prstGeom>
        </p:spPr>
      </p:pic>
    </p:spTree>
    <p:extLst>
      <p:ext uri="{BB962C8B-B14F-4D97-AF65-F5344CB8AC3E}">
        <p14:creationId xmlns:p14="http://schemas.microsoft.com/office/powerpoint/2010/main" val="3398884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4" descr="image of ladders against a wall.">
            <a:extLst>
              <a:ext uri="{FF2B5EF4-FFF2-40B4-BE49-F238E27FC236}">
                <a16:creationId xmlns:a16="http://schemas.microsoft.com/office/drawing/2014/main" id="{00F47B26-6646-4859-AAEF-1DC4DE3FD88F}"/>
              </a:ext>
            </a:extLst>
          </p:cNvPr>
          <p:cNvPicPr>
            <a:picLocks noGrp="1" noChangeAspect="1"/>
          </p:cNvPicPr>
          <p:nvPr>
            <p:ph type="pic" sz="quarter" idx="10"/>
          </p:nvPr>
        </p:nvPicPr>
        <p:blipFill>
          <a:blip r:embed="rId2">
            <a:grayscl/>
            <a:extLst>
              <a:ext uri="{BEBA8EAE-BF5A-486C-A8C5-ECC9F3942E4B}">
                <a14:imgProps xmlns:a14="http://schemas.microsoft.com/office/drawing/2010/main">
                  <a14:imgLayer r:embed="rId3">
                    <a14:imgEffect>
                      <a14:colorTemperature colorTemp="1500"/>
                    </a14:imgEffect>
                    <a14:imgEffect>
                      <a14:saturation sat="21000"/>
                    </a14:imgEffect>
                  </a14:imgLayer>
                </a14:imgProps>
              </a:ext>
              <a:ext uri="{28A0092B-C50C-407E-A947-70E740481C1C}">
                <a14:useLocalDpi xmlns:a14="http://schemas.microsoft.com/office/drawing/2010/main" val="0"/>
              </a:ext>
            </a:extLst>
          </a:blip>
          <a:srcRect/>
          <a:stretch>
            <a:fillRect/>
          </a:stretch>
        </p:blipFill>
        <p:spPr>
          <a:xfrm>
            <a:off x="0" y="0"/>
            <a:ext cx="12192000" cy="6858000"/>
          </a:xfrm>
        </p:spPr>
      </p:pic>
      <p:sp>
        <p:nvSpPr>
          <p:cNvPr id="10" name="Title 9">
            <a:extLst>
              <a:ext uri="{FF2B5EF4-FFF2-40B4-BE49-F238E27FC236}">
                <a16:creationId xmlns:a16="http://schemas.microsoft.com/office/drawing/2014/main" id="{F253E442-C966-BF47-A022-DDAA2A6FEA48}"/>
              </a:ext>
            </a:extLst>
          </p:cNvPr>
          <p:cNvSpPr>
            <a:spLocks noGrp="1"/>
          </p:cNvSpPr>
          <p:nvPr>
            <p:ph type="title"/>
          </p:nvPr>
        </p:nvSpPr>
        <p:spPr>
          <a:xfrm>
            <a:off x="1034707" y="1784912"/>
            <a:ext cx="7230520" cy="645284"/>
          </a:xfrm>
        </p:spPr>
        <p:txBody>
          <a:bodyPr/>
          <a:lstStyle/>
          <a:p>
            <a:r>
              <a:rPr lang="en-US" dirty="0"/>
              <a:t>Agile Tools</a:t>
            </a:r>
          </a:p>
        </p:txBody>
      </p:sp>
      <p:cxnSp>
        <p:nvCxnSpPr>
          <p:cNvPr id="6" name="Straight Connector 5">
            <a:extLst>
              <a:ext uri="{FF2B5EF4-FFF2-40B4-BE49-F238E27FC236}">
                <a16:creationId xmlns:a16="http://schemas.microsoft.com/office/drawing/2014/main" id="{FAD7BE2C-4E52-6E40-83F8-6BB9BB0244A2}"/>
              </a:ext>
              <a:ext uri="{C183D7F6-B498-43B3-948B-1728B52AA6E4}">
                <adec:decorative xmlns:adec="http://schemas.microsoft.com/office/drawing/2017/decorative" val="1"/>
              </a:ext>
            </a:extLst>
          </p:cNvPr>
          <p:cNvCxnSpPr>
            <a:cxnSpLocks/>
          </p:cNvCxnSpPr>
          <p:nvPr/>
        </p:nvCxnSpPr>
        <p:spPr>
          <a:xfrm>
            <a:off x="927829" y="2541636"/>
            <a:ext cx="10122586" cy="0"/>
          </a:xfrm>
          <a:prstGeom prst="line">
            <a:avLst/>
          </a:prstGeom>
          <a:ln w="762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72825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4AB0A-0428-0F40-5185-E082BCD81670}"/>
              </a:ext>
            </a:extLst>
          </p:cNvPr>
          <p:cNvSpPr>
            <a:spLocks noGrp="1"/>
          </p:cNvSpPr>
          <p:nvPr>
            <p:ph type="title"/>
          </p:nvPr>
        </p:nvSpPr>
        <p:spPr/>
        <p:txBody>
          <a:bodyPr/>
          <a:lstStyle/>
          <a:p>
            <a:r>
              <a:rPr lang="en-US" dirty="0"/>
              <a:t>Product Plan</a:t>
            </a:r>
          </a:p>
        </p:txBody>
      </p:sp>
      <p:sp>
        <p:nvSpPr>
          <p:cNvPr id="7" name="Slide Number Placeholder 6">
            <a:extLst>
              <a:ext uri="{FF2B5EF4-FFF2-40B4-BE49-F238E27FC236}">
                <a16:creationId xmlns:a16="http://schemas.microsoft.com/office/drawing/2014/main" id="{67D92F93-9D92-0A33-91E1-6BD174039CE6}"/>
              </a:ext>
            </a:extLst>
          </p:cNvPr>
          <p:cNvSpPr>
            <a:spLocks noGrp="1"/>
          </p:cNvSpPr>
          <p:nvPr>
            <p:ph type="sldNum" sz="quarter" idx="13"/>
          </p:nvPr>
        </p:nvSpPr>
        <p:spPr/>
        <p:txBody>
          <a:bodyPr/>
          <a:lstStyle/>
          <a:p>
            <a:fld id="{7782931A-7D25-4B4B-9464-57AE418934A3}" type="slidenum">
              <a:rPr lang="en-US" smtClean="0"/>
              <a:pPr/>
              <a:t>16</a:t>
            </a:fld>
            <a:endParaRPr lang="en-US"/>
          </a:p>
        </p:txBody>
      </p:sp>
      <p:sp>
        <p:nvSpPr>
          <p:cNvPr id="9" name="TextBox 8">
            <a:extLst>
              <a:ext uri="{FF2B5EF4-FFF2-40B4-BE49-F238E27FC236}">
                <a16:creationId xmlns:a16="http://schemas.microsoft.com/office/drawing/2014/main" id="{D2FFA45A-CF0F-154F-C7E0-42F468FC8788}"/>
              </a:ext>
            </a:extLst>
          </p:cNvPr>
          <p:cNvSpPr txBox="1"/>
          <p:nvPr/>
        </p:nvSpPr>
        <p:spPr>
          <a:xfrm>
            <a:off x="1028700" y="2097057"/>
            <a:ext cx="4876800" cy="1477328"/>
          </a:xfrm>
          <a:prstGeom prst="rect">
            <a:avLst/>
          </a:prstGeom>
          <a:noFill/>
        </p:spPr>
        <p:txBody>
          <a:bodyPr wrap="square">
            <a:spAutoFit/>
          </a:bodyPr>
          <a:lstStyle/>
          <a:p>
            <a:r>
              <a:rPr lang="en-IN" b="0" i="0" dirty="0">
                <a:solidFill>
                  <a:srgbClr val="333333"/>
                </a:solidFill>
                <a:effectLst/>
                <a:highlight>
                  <a:srgbClr val="FFFFFF"/>
                </a:highlight>
                <a:latin typeface="Whyte"/>
              </a:rPr>
              <a:t>Product plan is a tool that makes it easy to build strategic roadmaps across Agile timelines and review progress for each </a:t>
            </a:r>
            <a:r>
              <a:rPr lang="en-IN" dirty="0">
                <a:solidFill>
                  <a:srgbClr val="333333"/>
                </a:solidFill>
                <a:highlight>
                  <a:srgbClr val="FFFFFF"/>
                </a:highlight>
                <a:latin typeface="Whyte"/>
              </a:rPr>
              <a:t>Epic/ User story through a visual representation in the form of a Gantt chart.</a:t>
            </a:r>
            <a:endParaRPr lang="en-IN" b="0" i="0" dirty="0">
              <a:solidFill>
                <a:srgbClr val="545454"/>
              </a:solidFill>
              <a:effectLst/>
              <a:highlight>
                <a:srgbClr val="FFFFFF"/>
              </a:highlight>
              <a:latin typeface="Whyte"/>
            </a:endParaRPr>
          </a:p>
        </p:txBody>
      </p:sp>
      <p:sp>
        <p:nvSpPr>
          <p:cNvPr id="11" name="Footer Placeholder 3">
            <a:extLst>
              <a:ext uri="{FF2B5EF4-FFF2-40B4-BE49-F238E27FC236}">
                <a16:creationId xmlns:a16="http://schemas.microsoft.com/office/drawing/2014/main" id="{3AD8A037-BD59-6B09-B2DA-0B98F09BFF14}"/>
              </a:ext>
            </a:extLst>
          </p:cNvPr>
          <p:cNvSpPr>
            <a:spLocks noGrp="1"/>
          </p:cNvSpPr>
          <p:nvPr>
            <p:ph type="ftr" sz="quarter" idx="12"/>
          </p:nvPr>
        </p:nvSpPr>
        <p:spPr>
          <a:xfrm>
            <a:off x="8298180" y="6294120"/>
            <a:ext cx="2852750" cy="181094"/>
          </a:xfrm>
        </p:spPr>
        <p:txBody>
          <a:bodyPr/>
          <a:lstStyle/>
          <a:p>
            <a:r>
              <a:rPr lang="en-US" dirty="0">
                <a:solidFill>
                  <a:schemeClr val="bg1"/>
                </a:solidFill>
              </a:rPr>
              <a:t>Agile Methodology                           13/04/2024</a:t>
            </a:r>
          </a:p>
        </p:txBody>
      </p:sp>
      <p:pic>
        <p:nvPicPr>
          <p:cNvPr id="3" name="Picture 2">
            <a:extLst>
              <a:ext uri="{FF2B5EF4-FFF2-40B4-BE49-F238E27FC236}">
                <a16:creationId xmlns:a16="http://schemas.microsoft.com/office/drawing/2014/main" id="{DAFC6963-20AB-F7FC-973F-585E6A833B1D}"/>
              </a:ext>
            </a:extLst>
          </p:cNvPr>
          <p:cNvPicPr>
            <a:picLocks noChangeAspect="1"/>
          </p:cNvPicPr>
          <p:nvPr/>
        </p:nvPicPr>
        <p:blipFill>
          <a:blip r:embed="rId2"/>
          <a:stretch>
            <a:fillRect/>
          </a:stretch>
        </p:blipFill>
        <p:spPr>
          <a:xfrm>
            <a:off x="5905500" y="1813579"/>
            <a:ext cx="5443326" cy="3521611"/>
          </a:xfrm>
          <a:prstGeom prst="rect">
            <a:avLst/>
          </a:prstGeom>
        </p:spPr>
      </p:pic>
    </p:spTree>
    <p:extLst>
      <p:ext uri="{BB962C8B-B14F-4D97-AF65-F5344CB8AC3E}">
        <p14:creationId xmlns:p14="http://schemas.microsoft.com/office/powerpoint/2010/main" val="5651305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4AB0A-0428-0F40-5185-E082BCD81670}"/>
              </a:ext>
            </a:extLst>
          </p:cNvPr>
          <p:cNvSpPr>
            <a:spLocks noGrp="1"/>
          </p:cNvSpPr>
          <p:nvPr>
            <p:ph type="title"/>
          </p:nvPr>
        </p:nvSpPr>
        <p:spPr/>
        <p:txBody>
          <a:bodyPr/>
          <a:lstStyle/>
          <a:p>
            <a:r>
              <a:rPr lang="en-US" dirty="0"/>
              <a:t>Jira</a:t>
            </a:r>
          </a:p>
        </p:txBody>
      </p:sp>
      <p:sp>
        <p:nvSpPr>
          <p:cNvPr id="7" name="Slide Number Placeholder 6">
            <a:extLst>
              <a:ext uri="{FF2B5EF4-FFF2-40B4-BE49-F238E27FC236}">
                <a16:creationId xmlns:a16="http://schemas.microsoft.com/office/drawing/2014/main" id="{67D92F93-9D92-0A33-91E1-6BD174039CE6}"/>
              </a:ext>
            </a:extLst>
          </p:cNvPr>
          <p:cNvSpPr>
            <a:spLocks noGrp="1"/>
          </p:cNvSpPr>
          <p:nvPr>
            <p:ph type="sldNum" sz="quarter" idx="13"/>
          </p:nvPr>
        </p:nvSpPr>
        <p:spPr/>
        <p:txBody>
          <a:bodyPr/>
          <a:lstStyle/>
          <a:p>
            <a:fld id="{7782931A-7D25-4B4B-9464-57AE418934A3}" type="slidenum">
              <a:rPr lang="en-US" smtClean="0"/>
              <a:pPr/>
              <a:t>17</a:t>
            </a:fld>
            <a:endParaRPr lang="en-US"/>
          </a:p>
        </p:txBody>
      </p:sp>
      <p:sp>
        <p:nvSpPr>
          <p:cNvPr id="9" name="TextBox 8">
            <a:extLst>
              <a:ext uri="{FF2B5EF4-FFF2-40B4-BE49-F238E27FC236}">
                <a16:creationId xmlns:a16="http://schemas.microsoft.com/office/drawing/2014/main" id="{D2FFA45A-CF0F-154F-C7E0-42F468FC8788}"/>
              </a:ext>
            </a:extLst>
          </p:cNvPr>
          <p:cNvSpPr txBox="1"/>
          <p:nvPr/>
        </p:nvSpPr>
        <p:spPr>
          <a:xfrm>
            <a:off x="1028700" y="2097057"/>
            <a:ext cx="4876800" cy="1477328"/>
          </a:xfrm>
          <a:prstGeom prst="rect">
            <a:avLst/>
          </a:prstGeom>
          <a:noFill/>
        </p:spPr>
        <p:txBody>
          <a:bodyPr wrap="square">
            <a:spAutoFit/>
          </a:bodyPr>
          <a:lstStyle/>
          <a:p>
            <a:r>
              <a:rPr lang="en-IN" b="0" i="0" dirty="0">
                <a:solidFill>
                  <a:srgbClr val="333333"/>
                </a:solidFill>
                <a:effectLst/>
                <a:highlight>
                  <a:srgbClr val="FFFFFF"/>
                </a:highlight>
                <a:latin typeface="Whyte"/>
              </a:rPr>
              <a:t>Released in 2002, Jira is a tool used extensively to create and track user stories, manage status of progress and create a Kanban board for project to track status of each task in the project as part of the Agile methodology</a:t>
            </a:r>
            <a:endParaRPr lang="en-IN" b="0" i="0" dirty="0">
              <a:solidFill>
                <a:srgbClr val="545454"/>
              </a:solidFill>
              <a:effectLst/>
              <a:highlight>
                <a:srgbClr val="FFFFFF"/>
              </a:highlight>
              <a:latin typeface="Whyte"/>
            </a:endParaRPr>
          </a:p>
        </p:txBody>
      </p:sp>
      <p:sp>
        <p:nvSpPr>
          <p:cNvPr id="11" name="Footer Placeholder 3">
            <a:extLst>
              <a:ext uri="{FF2B5EF4-FFF2-40B4-BE49-F238E27FC236}">
                <a16:creationId xmlns:a16="http://schemas.microsoft.com/office/drawing/2014/main" id="{3AD8A037-BD59-6B09-B2DA-0B98F09BFF14}"/>
              </a:ext>
            </a:extLst>
          </p:cNvPr>
          <p:cNvSpPr>
            <a:spLocks noGrp="1"/>
          </p:cNvSpPr>
          <p:nvPr>
            <p:ph type="ftr" sz="quarter" idx="12"/>
          </p:nvPr>
        </p:nvSpPr>
        <p:spPr>
          <a:xfrm>
            <a:off x="8298180" y="6294120"/>
            <a:ext cx="2852750" cy="181094"/>
          </a:xfrm>
        </p:spPr>
        <p:txBody>
          <a:bodyPr/>
          <a:lstStyle/>
          <a:p>
            <a:r>
              <a:rPr lang="en-US" dirty="0">
                <a:solidFill>
                  <a:schemeClr val="bg1"/>
                </a:solidFill>
              </a:rPr>
              <a:t>Agile Methodology                           13/04/2024</a:t>
            </a:r>
          </a:p>
        </p:txBody>
      </p:sp>
      <p:pic>
        <p:nvPicPr>
          <p:cNvPr id="4" name="Picture 3">
            <a:extLst>
              <a:ext uri="{FF2B5EF4-FFF2-40B4-BE49-F238E27FC236}">
                <a16:creationId xmlns:a16="http://schemas.microsoft.com/office/drawing/2014/main" id="{BE96D93A-6AB0-7E2C-90BF-1EDB96AA0799}"/>
              </a:ext>
            </a:extLst>
          </p:cNvPr>
          <p:cNvPicPr>
            <a:picLocks noChangeAspect="1"/>
          </p:cNvPicPr>
          <p:nvPr/>
        </p:nvPicPr>
        <p:blipFill>
          <a:blip r:embed="rId2"/>
          <a:stretch>
            <a:fillRect/>
          </a:stretch>
        </p:blipFill>
        <p:spPr>
          <a:xfrm>
            <a:off x="5905500" y="1832510"/>
            <a:ext cx="5589292" cy="2787461"/>
          </a:xfrm>
          <a:prstGeom prst="rect">
            <a:avLst/>
          </a:prstGeom>
        </p:spPr>
      </p:pic>
    </p:spTree>
    <p:extLst>
      <p:ext uri="{BB962C8B-B14F-4D97-AF65-F5344CB8AC3E}">
        <p14:creationId xmlns:p14="http://schemas.microsoft.com/office/powerpoint/2010/main" val="42193121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4AB0A-0428-0F40-5185-E082BCD81670}"/>
              </a:ext>
            </a:extLst>
          </p:cNvPr>
          <p:cNvSpPr>
            <a:spLocks noGrp="1"/>
          </p:cNvSpPr>
          <p:nvPr>
            <p:ph type="title"/>
          </p:nvPr>
        </p:nvSpPr>
        <p:spPr/>
        <p:txBody>
          <a:bodyPr/>
          <a:lstStyle/>
          <a:p>
            <a:r>
              <a:rPr lang="en-US" dirty="0"/>
              <a:t>Confluence</a:t>
            </a:r>
          </a:p>
        </p:txBody>
      </p:sp>
      <p:sp>
        <p:nvSpPr>
          <p:cNvPr id="7" name="Slide Number Placeholder 6">
            <a:extLst>
              <a:ext uri="{FF2B5EF4-FFF2-40B4-BE49-F238E27FC236}">
                <a16:creationId xmlns:a16="http://schemas.microsoft.com/office/drawing/2014/main" id="{67D92F93-9D92-0A33-91E1-6BD174039CE6}"/>
              </a:ext>
            </a:extLst>
          </p:cNvPr>
          <p:cNvSpPr>
            <a:spLocks noGrp="1"/>
          </p:cNvSpPr>
          <p:nvPr>
            <p:ph type="sldNum" sz="quarter" idx="13"/>
          </p:nvPr>
        </p:nvSpPr>
        <p:spPr/>
        <p:txBody>
          <a:bodyPr/>
          <a:lstStyle/>
          <a:p>
            <a:fld id="{7782931A-7D25-4B4B-9464-57AE418934A3}" type="slidenum">
              <a:rPr lang="en-US" smtClean="0"/>
              <a:pPr/>
              <a:t>18</a:t>
            </a:fld>
            <a:endParaRPr lang="en-US"/>
          </a:p>
        </p:txBody>
      </p:sp>
      <p:sp>
        <p:nvSpPr>
          <p:cNvPr id="9" name="TextBox 8">
            <a:extLst>
              <a:ext uri="{FF2B5EF4-FFF2-40B4-BE49-F238E27FC236}">
                <a16:creationId xmlns:a16="http://schemas.microsoft.com/office/drawing/2014/main" id="{D2FFA45A-CF0F-154F-C7E0-42F468FC8788}"/>
              </a:ext>
            </a:extLst>
          </p:cNvPr>
          <p:cNvSpPr txBox="1"/>
          <p:nvPr/>
        </p:nvSpPr>
        <p:spPr>
          <a:xfrm>
            <a:off x="1028700" y="2097057"/>
            <a:ext cx="4876800" cy="2862322"/>
          </a:xfrm>
          <a:prstGeom prst="rect">
            <a:avLst/>
          </a:prstGeom>
          <a:noFill/>
        </p:spPr>
        <p:txBody>
          <a:bodyPr wrap="square">
            <a:spAutoFit/>
          </a:bodyPr>
          <a:lstStyle/>
          <a:p>
            <a:r>
              <a:rPr lang="en-IN" b="0" i="0" dirty="0">
                <a:solidFill>
                  <a:srgbClr val="333333"/>
                </a:solidFill>
                <a:effectLst/>
                <a:highlight>
                  <a:srgbClr val="FFFFFF"/>
                </a:highlight>
                <a:latin typeface="Whyte"/>
              </a:rPr>
              <a:t>Released in 2004, created by the same developer who created Jira, Confluence is a web-based corporate wiki. Confluence is extensively used hand in hand with Jira as a comprehensive source of information for all projects that align towards the same strategic goal. </a:t>
            </a:r>
          </a:p>
          <a:p>
            <a:endParaRPr lang="en-IN" dirty="0">
              <a:solidFill>
                <a:srgbClr val="333333"/>
              </a:solidFill>
              <a:highlight>
                <a:srgbClr val="FFFFFF"/>
              </a:highlight>
              <a:latin typeface="Whyte"/>
            </a:endParaRPr>
          </a:p>
          <a:p>
            <a:r>
              <a:rPr lang="en-IN" b="0" i="0" dirty="0">
                <a:solidFill>
                  <a:srgbClr val="333333"/>
                </a:solidFill>
                <a:effectLst/>
                <a:highlight>
                  <a:srgbClr val="FFFFFF"/>
                </a:highlight>
                <a:latin typeface="Whyte"/>
              </a:rPr>
              <a:t>Confluence is used a source of truth where multiple teams can collaborate and view a consolidated set of </a:t>
            </a:r>
            <a:r>
              <a:rPr lang="en-IN" dirty="0">
                <a:solidFill>
                  <a:srgbClr val="333333"/>
                </a:solidFill>
                <a:highlight>
                  <a:srgbClr val="FFFFFF"/>
                </a:highlight>
                <a:latin typeface="Whyte"/>
              </a:rPr>
              <a:t>relevant information</a:t>
            </a:r>
            <a:endParaRPr lang="en-IN" b="0" i="0" dirty="0">
              <a:solidFill>
                <a:srgbClr val="545454"/>
              </a:solidFill>
              <a:effectLst/>
              <a:highlight>
                <a:srgbClr val="FFFFFF"/>
              </a:highlight>
              <a:latin typeface="Whyte"/>
            </a:endParaRPr>
          </a:p>
        </p:txBody>
      </p:sp>
      <p:sp>
        <p:nvSpPr>
          <p:cNvPr id="11" name="Footer Placeholder 3">
            <a:extLst>
              <a:ext uri="{FF2B5EF4-FFF2-40B4-BE49-F238E27FC236}">
                <a16:creationId xmlns:a16="http://schemas.microsoft.com/office/drawing/2014/main" id="{3AD8A037-BD59-6B09-B2DA-0B98F09BFF14}"/>
              </a:ext>
            </a:extLst>
          </p:cNvPr>
          <p:cNvSpPr>
            <a:spLocks noGrp="1"/>
          </p:cNvSpPr>
          <p:nvPr>
            <p:ph type="ftr" sz="quarter" idx="12"/>
          </p:nvPr>
        </p:nvSpPr>
        <p:spPr>
          <a:xfrm>
            <a:off x="8298180" y="6294120"/>
            <a:ext cx="2852750" cy="181094"/>
          </a:xfrm>
        </p:spPr>
        <p:txBody>
          <a:bodyPr/>
          <a:lstStyle/>
          <a:p>
            <a:r>
              <a:rPr lang="en-US" dirty="0">
                <a:solidFill>
                  <a:schemeClr val="bg1"/>
                </a:solidFill>
              </a:rPr>
              <a:t>Agile Methodology                           13/04/2024</a:t>
            </a:r>
          </a:p>
        </p:txBody>
      </p:sp>
      <p:pic>
        <p:nvPicPr>
          <p:cNvPr id="3" name="Picture 2">
            <a:extLst>
              <a:ext uri="{FF2B5EF4-FFF2-40B4-BE49-F238E27FC236}">
                <a16:creationId xmlns:a16="http://schemas.microsoft.com/office/drawing/2014/main" id="{163AD85B-BF9C-BF7E-FCC9-F030071AB227}"/>
              </a:ext>
            </a:extLst>
          </p:cNvPr>
          <p:cNvPicPr>
            <a:picLocks noChangeAspect="1"/>
          </p:cNvPicPr>
          <p:nvPr/>
        </p:nvPicPr>
        <p:blipFill>
          <a:blip r:embed="rId2"/>
          <a:stretch>
            <a:fillRect/>
          </a:stretch>
        </p:blipFill>
        <p:spPr>
          <a:xfrm>
            <a:off x="6007924" y="2097057"/>
            <a:ext cx="4876800" cy="2238586"/>
          </a:xfrm>
          <a:prstGeom prst="rect">
            <a:avLst/>
          </a:prstGeom>
        </p:spPr>
      </p:pic>
    </p:spTree>
    <p:extLst>
      <p:ext uri="{BB962C8B-B14F-4D97-AF65-F5344CB8AC3E}">
        <p14:creationId xmlns:p14="http://schemas.microsoft.com/office/powerpoint/2010/main" val="30822829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C99CF7C-AFAB-48F1-8FC3-CCCE989822A6}"/>
              </a:ext>
            </a:extLst>
          </p:cNvPr>
          <p:cNvSpPr>
            <a:spLocks noGrp="1"/>
          </p:cNvSpPr>
          <p:nvPr>
            <p:ph type="title"/>
          </p:nvPr>
        </p:nvSpPr>
        <p:spPr/>
        <p:txBody>
          <a:bodyPr/>
          <a:lstStyle/>
          <a:p>
            <a:r>
              <a:rPr lang="en-US" dirty="0"/>
              <a:t>Q&amp;A</a:t>
            </a:r>
          </a:p>
        </p:txBody>
      </p:sp>
    </p:spTree>
    <p:extLst>
      <p:ext uri="{BB962C8B-B14F-4D97-AF65-F5344CB8AC3E}">
        <p14:creationId xmlns:p14="http://schemas.microsoft.com/office/powerpoint/2010/main" val="3862587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67F85-B014-E54D-AC82-A789515E821B}"/>
              </a:ext>
            </a:extLst>
          </p:cNvPr>
          <p:cNvSpPr>
            <a:spLocks noGrp="1"/>
          </p:cNvSpPr>
          <p:nvPr>
            <p:ph type="title"/>
          </p:nvPr>
        </p:nvSpPr>
        <p:spPr/>
        <p:txBody>
          <a:bodyPr/>
          <a:lstStyle/>
          <a:p>
            <a:r>
              <a:rPr lang="en-US" dirty="0"/>
              <a:t>Thank you</a:t>
            </a:r>
          </a:p>
        </p:txBody>
      </p:sp>
      <p:pic>
        <p:nvPicPr>
          <p:cNvPr id="7" name="Picture Placeholder 6" descr="White Darts">
            <a:extLst>
              <a:ext uri="{FF2B5EF4-FFF2-40B4-BE49-F238E27FC236}">
                <a16:creationId xmlns:a16="http://schemas.microsoft.com/office/drawing/2014/main" id="{8A7A839A-FCAC-2F45-B138-DD0DC7C61FB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a:fillRect/>
          </a:stretch>
        </p:blipFill>
        <p:spPr/>
      </p:pic>
      <p:sp>
        <p:nvSpPr>
          <p:cNvPr id="3" name="Content Placeholder 2">
            <a:extLst>
              <a:ext uri="{FF2B5EF4-FFF2-40B4-BE49-F238E27FC236}">
                <a16:creationId xmlns:a16="http://schemas.microsoft.com/office/drawing/2014/main" id="{8D87CE19-F795-8240-B223-A5CA7C9DE0E5}"/>
              </a:ext>
            </a:extLst>
          </p:cNvPr>
          <p:cNvSpPr>
            <a:spLocks noGrp="1"/>
          </p:cNvSpPr>
          <p:nvPr>
            <p:ph sz="half" idx="1"/>
          </p:nvPr>
        </p:nvSpPr>
        <p:spPr/>
        <p:txBody>
          <a:bodyPr/>
          <a:lstStyle/>
          <a:p>
            <a:r>
              <a:rPr lang="en-US" dirty="0">
                <a:cs typeface="Biome Light" panose="020B0303030204020804" pitchFamily="34" charset="0"/>
              </a:rPr>
              <a:t>Thanks to your commitment and participation throughout the session</a:t>
            </a:r>
          </a:p>
          <a:p>
            <a:endParaRPr lang="en-US" dirty="0">
              <a:cs typeface="Biome Light" panose="020B0303030204020804" pitchFamily="34" charset="0"/>
            </a:endParaRPr>
          </a:p>
          <a:p>
            <a:r>
              <a:rPr lang="en-US" dirty="0">
                <a:cs typeface="Biome Light" panose="020B0303030204020804" pitchFamily="34" charset="0"/>
              </a:rPr>
              <a:t>For any queries feel free to write to me at:</a:t>
            </a:r>
          </a:p>
          <a:p>
            <a:endParaRPr lang="en-US" dirty="0"/>
          </a:p>
        </p:txBody>
      </p:sp>
      <p:sp>
        <p:nvSpPr>
          <p:cNvPr id="5" name="Content Placeholder 4">
            <a:extLst>
              <a:ext uri="{FF2B5EF4-FFF2-40B4-BE49-F238E27FC236}">
                <a16:creationId xmlns:a16="http://schemas.microsoft.com/office/drawing/2014/main" id="{788D6534-C18A-6F43-BFAE-88E2F83FD9B4}"/>
              </a:ext>
            </a:extLst>
          </p:cNvPr>
          <p:cNvSpPr>
            <a:spLocks noGrp="1"/>
          </p:cNvSpPr>
          <p:nvPr>
            <p:ph sz="quarter" idx="12"/>
          </p:nvPr>
        </p:nvSpPr>
        <p:spPr>
          <a:xfrm>
            <a:off x="6257107" y="3829587"/>
            <a:ext cx="4876800" cy="543031"/>
          </a:xfrm>
        </p:spPr>
        <p:txBody>
          <a:bodyPr/>
          <a:lstStyle/>
          <a:p>
            <a:r>
              <a:rPr lang="en-US" b="1" dirty="0"/>
              <a:t>Email ID:</a:t>
            </a:r>
            <a:r>
              <a:rPr lang="en-US" dirty="0"/>
              <a:t>    </a:t>
            </a:r>
          </a:p>
          <a:p>
            <a:r>
              <a:rPr lang="en-US" dirty="0"/>
              <a:t>Rajdip.sengupta17@iimranchi.ac.in</a:t>
            </a:r>
          </a:p>
        </p:txBody>
      </p:sp>
      <p:sp>
        <p:nvSpPr>
          <p:cNvPr id="8" name="Slide Number Placeholder 7">
            <a:extLst>
              <a:ext uri="{FF2B5EF4-FFF2-40B4-BE49-F238E27FC236}">
                <a16:creationId xmlns:a16="http://schemas.microsoft.com/office/drawing/2014/main" id="{8A0CAF6B-5914-4E2F-90A1-4B2D92D5ADC0}"/>
              </a:ext>
            </a:extLst>
          </p:cNvPr>
          <p:cNvSpPr>
            <a:spLocks noGrp="1"/>
          </p:cNvSpPr>
          <p:nvPr>
            <p:ph type="sldNum" sz="quarter" idx="15"/>
          </p:nvPr>
        </p:nvSpPr>
        <p:spPr>
          <a:xfrm>
            <a:off x="11493500" y="6292334"/>
            <a:ext cx="412750" cy="182880"/>
          </a:xfrm>
        </p:spPr>
        <p:txBody>
          <a:bodyPr/>
          <a:lstStyle/>
          <a:p>
            <a:fld id="{7782931A-7D25-4B4B-9464-57AE418934A3}" type="slidenum">
              <a:rPr lang="en-US" smtClean="0"/>
              <a:pPr/>
              <a:t>20</a:t>
            </a:fld>
            <a:endParaRPr lang="en-US"/>
          </a:p>
        </p:txBody>
      </p:sp>
      <p:sp>
        <p:nvSpPr>
          <p:cNvPr id="4" name="Footer Placeholder 3">
            <a:extLst>
              <a:ext uri="{FF2B5EF4-FFF2-40B4-BE49-F238E27FC236}">
                <a16:creationId xmlns:a16="http://schemas.microsoft.com/office/drawing/2014/main" id="{C3878E6D-2B23-81F1-0E6C-8AE8E331A7D8}"/>
              </a:ext>
            </a:extLst>
          </p:cNvPr>
          <p:cNvSpPr txBox="1">
            <a:spLocks/>
          </p:cNvSpPr>
          <p:nvPr/>
        </p:nvSpPr>
        <p:spPr>
          <a:xfrm>
            <a:off x="7554351" y="6294120"/>
            <a:ext cx="3596579" cy="181094"/>
          </a:xfrm>
          <a:prstGeom prst="rect">
            <a:avLst/>
          </a:prstGeom>
        </p:spPr>
        <p:txBody>
          <a:bodyPr lIns="0" tIns="0" rIns="0" bIns="0" anchor="t"/>
          <a:lstStyle>
            <a:lvl1pPr marL="0" indent="0" algn="l" defTabSz="914400" rtl="0" eaLnBrk="1" latinLnBrk="0" hangingPunct="1">
              <a:lnSpc>
                <a:spcPct val="90000"/>
              </a:lnSpc>
              <a:spcBef>
                <a:spcPts val="1000"/>
              </a:spcBef>
              <a:buFontTx/>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Tx/>
              <a:buNone/>
              <a:defRPr sz="12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Tx/>
              <a:buNone/>
              <a:defRPr sz="12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Tx/>
              <a:buNone/>
              <a:defRPr sz="12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Tx/>
              <a:buNone/>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Agile Methodology                           13/04/2024</a:t>
            </a:r>
          </a:p>
        </p:txBody>
      </p:sp>
    </p:spTree>
    <p:extLst>
      <p:ext uri="{BB962C8B-B14F-4D97-AF65-F5344CB8AC3E}">
        <p14:creationId xmlns:p14="http://schemas.microsoft.com/office/powerpoint/2010/main" val="1743235640"/>
      </p:ext>
    </p:extLst>
  </p:cSld>
  <p:clrMapOvr>
    <a:masterClrMapping/>
  </p:clrMapOvr>
</p:sld>
</file>

<file path=ppt/theme/theme1.xml><?xml version="1.0" encoding="utf-8"?>
<a:theme xmlns:a="http://schemas.openxmlformats.org/drawingml/2006/main" name="Theme1">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35">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issPresentation A_Win32_MW_JS_SL_v2" id="{44541DF4-21D6-4F7A-B904-007D7865A971}" vid="{47A233BE-44D9-439C-9A9E-AF9EA0822A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29D363B3-DC66-45B9-8B2A-DA220F5DD1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149A8C3-21EC-4C35-871F-CCC7148089A3}">
  <ds:schemaRefs>
    <ds:schemaRef ds:uri="http://schemas.microsoft.com/sharepoint/v3/contenttype/forms"/>
  </ds:schemaRefs>
</ds:datastoreItem>
</file>

<file path=customXml/itemProps3.xml><?xml version="1.0" encoding="utf-8"?>
<ds:datastoreItem xmlns:ds="http://schemas.openxmlformats.org/officeDocument/2006/customXml" ds:itemID="{081B53F0-FE0E-4C4C-84FF-93580062270A}">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
  <TotalTime>0</TotalTime>
  <Words>1322</Words>
  <Application>Microsoft Macintosh PowerPoint</Application>
  <PresentationFormat>Widescreen</PresentationFormat>
  <Paragraphs>151</Paragraphs>
  <Slides>20</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Arial Nova</vt:lpstr>
      <vt:lpstr>Biome Light</vt:lpstr>
      <vt:lpstr>Calibri</vt:lpstr>
      <vt:lpstr>Whyte</vt:lpstr>
      <vt:lpstr>Wingdings</vt:lpstr>
      <vt:lpstr>Theme1</vt:lpstr>
      <vt:lpstr>Agile Methodology</vt:lpstr>
      <vt:lpstr>Agenda</vt:lpstr>
      <vt:lpstr>What is Agile Methodology?</vt:lpstr>
      <vt:lpstr>Waterfall: The older Model</vt:lpstr>
      <vt:lpstr>Agile vs Waterfall</vt:lpstr>
      <vt:lpstr>Advantages and Disadvantages of Agile</vt:lpstr>
      <vt:lpstr>Advantages and Disadvantages of Waterfall</vt:lpstr>
      <vt:lpstr>Agile vs Waterfall</vt:lpstr>
      <vt:lpstr>Agile Frameworks: How to Practice Agile?</vt:lpstr>
      <vt:lpstr>Scrum Framework</vt:lpstr>
      <vt:lpstr>Scrum Ceremonies</vt:lpstr>
      <vt:lpstr>Kanban Boards</vt:lpstr>
      <vt:lpstr>Some other Agile Frameworks</vt:lpstr>
      <vt:lpstr>PowerPoint Presentation</vt:lpstr>
      <vt:lpstr>Agile Tools</vt:lpstr>
      <vt:lpstr>Product Plan</vt:lpstr>
      <vt:lpstr>Jira</vt:lpstr>
      <vt:lpstr>Confluence</vt:lpstr>
      <vt:lpstr>Q&amp;A</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2020-10-14T20:00:28Z</dcterms:created>
  <dcterms:modified xsi:type="dcterms:W3CDTF">2024-04-11T22:34:25Z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