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366" r:id="rId2"/>
    <p:sldId id="320" r:id="rId3"/>
    <p:sldId id="287" r:id="rId4"/>
    <p:sldId id="257" r:id="rId5"/>
    <p:sldId id="258" r:id="rId6"/>
    <p:sldId id="259" r:id="rId7"/>
    <p:sldId id="312" r:id="rId8"/>
    <p:sldId id="313" r:id="rId9"/>
    <p:sldId id="315" r:id="rId10"/>
    <p:sldId id="317" r:id="rId11"/>
    <p:sldId id="322" r:id="rId12"/>
    <p:sldId id="323" r:id="rId13"/>
    <p:sldId id="318" r:id="rId14"/>
    <p:sldId id="319" r:id="rId15"/>
    <p:sldId id="283" r:id="rId16"/>
    <p:sldId id="284" r:id="rId17"/>
    <p:sldId id="301" r:id="rId18"/>
    <p:sldId id="285" r:id="rId19"/>
    <p:sldId id="288" r:id="rId20"/>
    <p:sldId id="289" r:id="rId21"/>
    <p:sldId id="302" r:id="rId22"/>
    <p:sldId id="303" r:id="rId23"/>
    <p:sldId id="304" r:id="rId24"/>
    <p:sldId id="305" r:id="rId25"/>
    <p:sldId id="306" r:id="rId26"/>
    <p:sldId id="307" r:id="rId27"/>
    <p:sldId id="296" r:id="rId28"/>
    <p:sldId id="308" r:id="rId29"/>
    <p:sldId id="297" r:id="rId30"/>
    <p:sldId id="298" r:id="rId31"/>
    <p:sldId id="309" r:id="rId32"/>
    <p:sldId id="267" r:id="rId33"/>
    <p:sldId id="268" r:id="rId34"/>
    <p:sldId id="324" r:id="rId35"/>
    <p:sldId id="321" r:id="rId36"/>
    <p:sldId id="286" r:id="rId37"/>
    <p:sldId id="273" r:id="rId38"/>
    <p:sldId id="274" r:id="rId39"/>
    <p:sldId id="275" r:id="rId40"/>
    <p:sldId id="276" r:id="rId41"/>
    <p:sldId id="279" r:id="rId42"/>
    <p:sldId id="280" r:id="rId43"/>
    <p:sldId id="281" r:id="rId44"/>
    <p:sldId id="270" r:id="rId45"/>
    <p:sldId id="271" r:id="rId46"/>
    <p:sldId id="310" r:id="rId47"/>
    <p:sldId id="291" r:id="rId48"/>
    <p:sldId id="295" r:id="rId49"/>
    <p:sldId id="292" r:id="rId50"/>
    <p:sldId id="293" r:id="rId51"/>
    <p:sldId id="294" r:id="rId52"/>
    <p:sldId id="299" r:id="rId53"/>
    <p:sldId id="300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E2DC659-87CA-4860-8904-A28CD7BE5715}">
          <p14:sldIdLst>
            <p14:sldId id="2366"/>
            <p14:sldId id="320"/>
            <p14:sldId id="287"/>
            <p14:sldId id="257"/>
            <p14:sldId id="258"/>
            <p14:sldId id="259"/>
            <p14:sldId id="312"/>
            <p14:sldId id="313"/>
            <p14:sldId id="315"/>
            <p14:sldId id="317"/>
            <p14:sldId id="322"/>
            <p14:sldId id="323"/>
            <p14:sldId id="318"/>
            <p14:sldId id="319"/>
            <p14:sldId id="283"/>
            <p14:sldId id="284"/>
            <p14:sldId id="301"/>
            <p14:sldId id="285"/>
            <p14:sldId id="288"/>
            <p14:sldId id="289"/>
            <p14:sldId id="302"/>
            <p14:sldId id="303"/>
            <p14:sldId id="304"/>
            <p14:sldId id="305"/>
            <p14:sldId id="306"/>
            <p14:sldId id="307"/>
            <p14:sldId id="296"/>
            <p14:sldId id="308"/>
            <p14:sldId id="297"/>
            <p14:sldId id="298"/>
            <p14:sldId id="309"/>
            <p14:sldId id="267"/>
            <p14:sldId id="268"/>
            <p14:sldId id="324"/>
            <p14:sldId id="321"/>
            <p14:sldId id="286"/>
            <p14:sldId id="273"/>
            <p14:sldId id="274"/>
            <p14:sldId id="275"/>
            <p14:sldId id="276"/>
            <p14:sldId id="279"/>
            <p14:sldId id="280"/>
            <p14:sldId id="281"/>
            <p14:sldId id="270"/>
            <p14:sldId id="271"/>
            <p14:sldId id="310"/>
            <p14:sldId id="291"/>
            <p14:sldId id="295"/>
            <p14:sldId id="292"/>
            <p14:sldId id="293"/>
            <p14:sldId id="294"/>
            <p14:sldId id="299"/>
            <p14:sldId id="30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5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91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9.svg"/><Relationship Id="rId1" Type="http://schemas.openxmlformats.org/officeDocument/2006/relationships/image" Target="../media/image58.png"/><Relationship Id="rId4" Type="http://schemas.openxmlformats.org/officeDocument/2006/relationships/image" Target="../media/image21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9.svg"/><Relationship Id="rId1" Type="http://schemas.openxmlformats.org/officeDocument/2006/relationships/image" Target="../media/image58.png"/><Relationship Id="rId4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BBAA96-E189-434B-B1B0-ABACB33EFCAC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E046417-470B-4B90-83AD-6CA8968C680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Relevance through specific targeting </a:t>
          </a:r>
          <a:r>
            <a:rPr lang="en-US" b="0" i="1" dirty="0"/>
            <a:t>(Location</a:t>
          </a:r>
          <a:r>
            <a:rPr lang="en-US" i="1" dirty="0"/>
            <a:t>, Time, Age, Interests, Language etc.)</a:t>
          </a:r>
          <a:endParaRPr lang="en-US" dirty="0"/>
        </a:p>
      </dgm:t>
    </dgm:pt>
    <dgm:pt modelId="{260951D0-B2D0-40E5-945D-6670C774958A}" type="parTrans" cxnId="{F7E415A3-C3F1-4CEA-BB0C-C9ABA8CF103D}">
      <dgm:prSet/>
      <dgm:spPr/>
      <dgm:t>
        <a:bodyPr/>
        <a:lstStyle/>
        <a:p>
          <a:endParaRPr lang="en-US"/>
        </a:p>
      </dgm:t>
    </dgm:pt>
    <dgm:pt modelId="{93767BBA-24BD-46ED-8AC2-6B4BA4DF32A4}" type="sibTrans" cxnId="{F7E415A3-C3F1-4CEA-BB0C-C9ABA8CF103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6763F98-4E4E-41DE-AC18-3B0EADB8053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Measurability of results </a:t>
          </a:r>
          <a:r>
            <a:rPr lang="en-US" b="0" i="1" dirty="0"/>
            <a:t>(Real-time)</a:t>
          </a:r>
        </a:p>
      </dgm:t>
    </dgm:pt>
    <dgm:pt modelId="{6F90AE4B-93FB-4685-99DB-42BAAF1EDA1B}" type="parTrans" cxnId="{228C29C4-4EF9-46BF-B408-E660272ADDE7}">
      <dgm:prSet/>
      <dgm:spPr/>
      <dgm:t>
        <a:bodyPr/>
        <a:lstStyle/>
        <a:p>
          <a:endParaRPr lang="en-US"/>
        </a:p>
      </dgm:t>
    </dgm:pt>
    <dgm:pt modelId="{C7A3C8A7-BA79-4013-89FC-4B68AAF2A1E4}" type="sibTrans" cxnId="{228C29C4-4EF9-46BF-B408-E660272ADDE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1146035-972E-4BBB-B4FC-3CD3E9A8F81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Variety of formats</a:t>
          </a:r>
        </a:p>
        <a:p>
          <a:pPr>
            <a:lnSpc>
              <a:spcPct val="100000"/>
            </a:lnSpc>
          </a:pPr>
          <a:r>
            <a:rPr lang="en-US" i="1" dirty="0"/>
            <a:t>(Video, Text, Banner, Calls)</a:t>
          </a:r>
          <a:endParaRPr lang="en-US" b="1" dirty="0"/>
        </a:p>
        <a:p>
          <a:pPr>
            <a:lnSpc>
              <a:spcPct val="100000"/>
            </a:lnSpc>
          </a:pPr>
          <a:endParaRPr lang="en-US" dirty="0"/>
        </a:p>
      </dgm:t>
    </dgm:pt>
    <dgm:pt modelId="{0A750F37-FCCC-4969-A98C-73E06A3FC344}" type="parTrans" cxnId="{6C89629E-DB42-404F-9803-E5B0F478C567}">
      <dgm:prSet/>
      <dgm:spPr/>
      <dgm:t>
        <a:bodyPr/>
        <a:lstStyle/>
        <a:p>
          <a:endParaRPr lang="en-US"/>
        </a:p>
      </dgm:t>
    </dgm:pt>
    <dgm:pt modelId="{2EAD4FD7-D8F1-4902-82CD-44169050D4E9}" type="sibTrans" cxnId="{6C89629E-DB42-404F-9803-E5B0F478C56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B00844F-4300-4DBF-98EE-639B05B9D09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Control </a:t>
          </a:r>
          <a:r>
            <a:rPr lang="en-US" b="0" i="1" dirty="0"/>
            <a:t>(pay for results, make changes on the go)</a:t>
          </a:r>
        </a:p>
      </dgm:t>
    </dgm:pt>
    <dgm:pt modelId="{1F741869-1DB8-48DE-A4BA-093CE6F5D7C7}" type="parTrans" cxnId="{8E30BAEB-BB98-43EE-9E6C-63D2D89F0936}">
      <dgm:prSet/>
      <dgm:spPr/>
      <dgm:t>
        <a:bodyPr/>
        <a:lstStyle/>
        <a:p>
          <a:endParaRPr lang="en-US"/>
        </a:p>
      </dgm:t>
    </dgm:pt>
    <dgm:pt modelId="{76A32F88-A428-4D25-8A94-3FEFC1172AF6}" type="sibTrans" cxnId="{8E30BAEB-BB98-43EE-9E6C-63D2D89F0936}">
      <dgm:prSet/>
      <dgm:spPr/>
      <dgm:t>
        <a:bodyPr/>
        <a:lstStyle/>
        <a:p>
          <a:endParaRPr lang="en-US"/>
        </a:p>
      </dgm:t>
    </dgm:pt>
    <dgm:pt modelId="{7DBF247D-8273-4F81-825D-7AAE198ECD54}" type="pres">
      <dgm:prSet presAssocID="{45BBAA96-E189-434B-B1B0-ABACB33EFCAC}" presName="root" presStyleCnt="0">
        <dgm:presLayoutVars>
          <dgm:dir/>
          <dgm:resizeHandles val="exact"/>
        </dgm:presLayoutVars>
      </dgm:prSet>
      <dgm:spPr/>
    </dgm:pt>
    <dgm:pt modelId="{F81043C5-9952-4D6C-B913-82F78414234A}" type="pres">
      <dgm:prSet presAssocID="{45BBAA96-E189-434B-B1B0-ABACB33EFCAC}" presName="container" presStyleCnt="0">
        <dgm:presLayoutVars>
          <dgm:dir/>
          <dgm:resizeHandles val="exact"/>
        </dgm:presLayoutVars>
      </dgm:prSet>
      <dgm:spPr/>
    </dgm:pt>
    <dgm:pt modelId="{6D157A39-BABC-4B98-A53C-08D86EF9E669}" type="pres">
      <dgm:prSet presAssocID="{EE046417-470B-4B90-83AD-6CA8968C6809}" presName="compNode" presStyleCnt="0"/>
      <dgm:spPr/>
    </dgm:pt>
    <dgm:pt modelId="{A4A1AACA-11BE-4E7A-A7A9-4E925B5D2D17}" type="pres">
      <dgm:prSet presAssocID="{EE046417-470B-4B90-83AD-6CA8968C6809}" presName="iconBgRect" presStyleLbl="bgShp" presStyleIdx="0" presStyleCnt="4"/>
      <dgm:spPr/>
    </dgm:pt>
    <dgm:pt modelId="{9E76D189-0480-4D78-814F-4335ED8181CA}" type="pres">
      <dgm:prSet presAssocID="{EE046417-470B-4B90-83AD-6CA8968C680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E3E6303D-DC8B-4928-9DC6-237380B81253}" type="pres">
      <dgm:prSet presAssocID="{EE046417-470B-4B90-83AD-6CA8968C6809}" presName="spaceRect" presStyleCnt="0"/>
      <dgm:spPr/>
    </dgm:pt>
    <dgm:pt modelId="{66D489F0-6590-439B-AAF0-28C5615170EE}" type="pres">
      <dgm:prSet presAssocID="{EE046417-470B-4B90-83AD-6CA8968C6809}" presName="textRect" presStyleLbl="revTx" presStyleIdx="0" presStyleCnt="4" custLinFactNeighborX="2009" custLinFactNeighborY="-2367">
        <dgm:presLayoutVars>
          <dgm:chMax val="1"/>
          <dgm:chPref val="1"/>
        </dgm:presLayoutVars>
      </dgm:prSet>
      <dgm:spPr/>
    </dgm:pt>
    <dgm:pt modelId="{4C497676-2D74-4792-A2C9-4005A6D3594A}" type="pres">
      <dgm:prSet presAssocID="{93767BBA-24BD-46ED-8AC2-6B4BA4DF32A4}" presName="sibTrans" presStyleLbl="sibTrans2D1" presStyleIdx="0" presStyleCnt="0"/>
      <dgm:spPr/>
    </dgm:pt>
    <dgm:pt modelId="{7E6BBD18-51B0-4B91-A3F4-8F45F065646C}" type="pres">
      <dgm:prSet presAssocID="{B6763F98-4E4E-41DE-AC18-3B0EADB8053F}" presName="compNode" presStyleCnt="0"/>
      <dgm:spPr/>
    </dgm:pt>
    <dgm:pt modelId="{A7B0B3A0-8183-4E2B-AF29-52A674A2F607}" type="pres">
      <dgm:prSet presAssocID="{B6763F98-4E4E-41DE-AC18-3B0EADB8053F}" presName="iconBgRect" presStyleLbl="bgShp" presStyleIdx="1" presStyleCnt="4"/>
      <dgm:spPr/>
    </dgm:pt>
    <dgm:pt modelId="{A4D45F72-21D2-4837-AAC5-1853E5B1719E}" type="pres">
      <dgm:prSet presAssocID="{B6763F98-4E4E-41DE-AC18-3B0EADB8053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25AFF2B1-75F3-4583-8534-CFBDA7547659}" type="pres">
      <dgm:prSet presAssocID="{B6763F98-4E4E-41DE-AC18-3B0EADB8053F}" presName="spaceRect" presStyleCnt="0"/>
      <dgm:spPr/>
    </dgm:pt>
    <dgm:pt modelId="{BEE865C0-D749-452D-ABCF-097DFBC8DF14}" type="pres">
      <dgm:prSet presAssocID="{B6763F98-4E4E-41DE-AC18-3B0EADB8053F}" presName="textRect" presStyleLbl="revTx" presStyleIdx="1" presStyleCnt="4">
        <dgm:presLayoutVars>
          <dgm:chMax val="1"/>
          <dgm:chPref val="1"/>
        </dgm:presLayoutVars>
      </dgm:prSet>
      <dgm:spPr/>
    </dgm:pt>
    <dgm:pt modelId="{043536AE-F4F1-4079-9FCF-E0478DF2B046}" type="pres">
      <dgm:prSet presAssocID="{C7A3C8A7-BA79-4013-89FC-4B68AAF2A1E4}" presName="sibTrans" presStyleLbl="sibTrans2D1" presStyleIdx="0" presStyleCnt="0"/>
      <dgm:spPr/>
    </dgm:pt>
    <dgm:pt modelId="{23FB306F-C2C9-4C40-8AA3-9E686C0A6AB3}" type="pres">
      <dgm:prSet presAssocID="{C1146035-972E-4BBB-B4FC-3CD3E9A8F81B}" presName="compNode" presStyleCnt="0"/>
      <dgm:spPr/>
    </dgm:pt>
    <dgm:pt modelId="{2FFA137A-EFED-4D0A-99F7-D927359B8159}" type="pres">
      <dgm:prSet presAssocID="{C1146035-972E-4BBB-B4FC-3CD3E9A8F81B}" presName="iconBgRect" presStyleLbl="bgShp" presStyleIdx="2" presStyleCnt="4"/>
      <dgm:spPr/>
    </dgm:pt>
    <dgm:pt modelId="{32B38BD7-3994-4810-A38C-10A1078AB1CE}" type="pres">
      <dgm:prSet presAssocID="{C1146035-972E-4BBB-B4FC-3CD3E9A8F81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itor"/>
        </a:ext>
      </dgm:extLst>
    </dgm:pt>
    <dgm:pt modelId="{3BC6BBA9-0771-44E2-ACAA-14A6618B3777}" type="pres">
      <dgm:prSet presAssocID="{C1146035-972E-4BBB-B4FC-3CD3E9A8F81B}" presName="spaceRect" presStyleCnt="0"/>
      <dgm:spPr/>
    </dgm:pt>
    <dgm:pt modelId="{5EC74BB5-C8B9-4AE1-B2AE-E9CEF6BE1246}" type="pres">
      <dgm:prSet presAssocID="{C1146035-972E-4BBB-B4FC-3CD3E9A8F81B}" presName="textRect" presStyleLbl="revTx" presStyleIdx="2" presStyleCnt="4">
        <dgm:presLayoutVars>
          <dgm:chMax val="1"/>
          <dgm:chPref val="1"/>
        </dgm:presLayoutVars>
      </dgm:prSet>
      <dgm:spPr/>
    </dgm:pt>
    <dgm:pt modelId="{84EC0BF6-9831-46F3-B569-3A644347E161}" type="pres">
      <dgm:prSet presAssocID="{2EAD4FD7-D8F1-4902-82CD-44169050D4E9}" presName="sibTrans" presStyleLbl="sibTrans2D1" presStyleIdx="0" presStyleCnt="0"/>
      <dgm:spPr/>
    </dgm:pt>
    <dgm:pt modelId="{330FC254-FC39-45D5-A8D2-1CB56A20A688}" type="pres">
      <dgm:prSet presAssocID="{9B00844F-4300-4DBF-98EE-639B05B9D09F}" presName="compNode" presStyleCnt="0"/>
      <dgm:spPr/>
    </dgm:pt>
    <dgm:pt modelId="{3DFAD893-8816-4425-ADA7-4CA0CD33D0A2}" type="pres">
      <dgm:prSet presAssocID="{9B00844F-4300-4DBF-98EE-639B05B9D09F}" presName="iconBgRect" presStyleLbl="bgShp" presStyleIdx="3" presStyleCnt="4"/>
      <dgm:spPr/>
    </dgm:pt>
    <dgm:pt modelId="{20F501DC-EEFE-4577-8628-8C10F8A32B5E}" type="pres">
      <dgm:prSet presAssocID="{9B00844F-4300-4DBF-98EE-639B05B9D09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9A9CBC00-2396-4CAB-B9DF-48AE1807CF6D}" type="pres">
      <dgm:prSet presAssocID="{9B00844F-4300-4DBF-98EE-639B05B9D09F}" presName="spaceRect" presStyleCnt="0"/>
      <dgm:spPr/>
    </dgm:pt>
    <dgm:pt modelId="{940820BD-45FE-4198-9BF8-E0A1B182F83F}" type="pres">
      <dgm:prSet presAssocID="{9B00844F-4300-4DBF-98EE-639B05B9D09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B3B10A28-3835-42E1-BAC9-0A03FAA9069C}" type="presOf" srcId="{93767BBA-24BD-46ED-8AC2-6B4BA4DF32A4}" destId="{4C497676-2D74-4792-A2C9-4005A6D3594A}" srcOrd="0" destOrd="0" presId="urn:microsoft.com/office/officeart/2018/2/layout/IconCircleList"/>
    <dgm:cxn modelId="{92959832-9452-4726-BAB4-CAFF7B4680BD}" type="presOf" srcId="{B6763F98-4E4E-41DE-AC18-3B0EADB8053F}" destId="{BEE865C0-D749-452D-ABCF-097DFBC8DF14}" srcOrd="0" destOrd="0" presId="urn:microsoft.com/office/officeart/2018/2/layout/IconCircleList"/>
    <dgm:cxn modelId="{3FCF2539-DD10-4228-BADE-31BDC5335C0B}" type="presOf" srcId="{45BBAA96-E189-434B-B1B0-ABACB33EFCAC}" destId="{7DBF247D-8273-4F81-825D-7AAE198ECD54}" srcOrd="0" destOrd="0" presId="urn:microsoft.com/office/officeart/2018/2/layout/IconCircleList"/>
    <dgm:cxn modelId="{6C89629E-DB42-404F-9803-E5B0F478C567}" srcId="{45BBAA96-E189-434B-B1B0-ABACB33EFCAC}" destId="{C1146035-972E-4BBB-B4FC-3CD3E9A8F81B}" srcOrd="2" destOrd="0" parTransId="{0A750F37-FCCC-4969-A98C-73E06A3FC344}" sibTransId="{2EAD4FD7-D8F1-4902-82CD-44169050D4E9}"/>
    <dgm:cxn modelId="{F7E415A3-C3F1-4CEA-BB0C-C9ABA8CF103D}" srcId="{45BBAA96-E189-434B-B1B0-ABACB33EFCAC}" destId="{EE046417-470B-4B90-83AD-6CA8968C6809}" srcOrd="0" destOrd="0" parTransId="{260951D0-B2D0-40E5-945D-6670C774958A}" sibTransId="{93767BBA-24BD-46ED-8AC2-6B4BA4DF32A4}"/>
    <dgm:cxn modelId="{7E3918A5-5297-4D92-9FA0-B306A567766D}" type="presOf" srcId="{C7A3C8A7-BA79-4013-89FC-4B68AAF2A1E4}" destId="{043536AE-F4F1-4079-9FCF-E0478DF2B046}" srcOrd="0" destOrd="0" presId="urn:microsoft.com/office/officeart/2018/2/layout/IconCircleList"/>
    <dgm:cxn modelId="{99A140AB-661B-453B-96DB-48FC3069AFBF}" type="presOf" srcId="{EE046417-470B-4B90-83AD-6CA8968C6809}" destId="{66D489F0-6590-439B-AAF0-28C5615170EE}" srcOrd="0" destOrd="0" presId="urn:microsoft.com/office/officeart/2018/2/layout/IconCircleList"/>
    <dgm:cxn modelId="{198256AC-35F4-4641-AEBA-420D56B0F153}" type="presOf" srcId="{9B00844F-4300-4DBF-98EE-639B05B9D09F}" destId="{940820BD-45FE-4198-9BF8-E0A1B182F83F}" srcOrd="0" destOrd="0" presId="urn:microsoft.com/office/officeart/2018/2/layout/IconCircleList"/>
    <dgm:cxn modelId="{8699C2B4-E7EA-4121-8FBC-03A9534E64E9}" type="presOf" srcId="{2EAD4FD7-D8F1-4902-82CD-44169050D4E9}" destId="{84EC0BF6-9831-46F3-B569-3A644347E161}" srcOrd="0" destOrd="0" presId="urn:microsoft.com/office/officeart/2018/2/layout/IconCircleList"/>
    <dgm:cxn modelId="{BAC0C5BE-AF95-457C-BA4C-919794A8E397}" type="presOf" srcId="{C1146035-972E-4BBB-B4FC-3CD3E9A8F81B}" destId="{5EC74BB5-C8B9-4AE1-B2AE-E9CEF6BE1246}" srcOrd="0" destOrd="0" presId="urn:microsoft.com/office/officeart/2018/2/layout/IconCircleList"/>
    <dgm:cxn modelId="{228C29C4-4EF9-46BF-B408-E660272ADDE7}" srcId="{45BBAA96-E189-434B-B1B0-ABACB33EFCAC}" destId="{B6763F98-4E4E-41DE-AC18-3B0EADB8053F}" srcOrd="1" destOrd="0" parTransId="{6F90AE4B-93FB-4685-99DB-42BAAF1EDA1B}" sibTransId="{C7A3C8A7-BA79-4013-89FC-4B68AAF2A1E4}"/>
    <dgm:cxn modelId="{8E30BAEB-BB98-43EE-9E6C-63D2D89F0936}" srcId="{45BBAA96-E189-434B-B1B0-ABACB33EFCAC}" destId="{9B00844F-4300-4DBF-98EE-639B05B9D09F}" srcOrd="3" destOrd="0" parTransId="{1F741869-1DB8-48DE-A4BA-093CE6F5D7C7}" sibTransId="{76A32F88-A428-4D25-8A94-3FEFC1172AF6}"/>
    <dgm:cxn modelId="{119A4086-F3D6-4757-922A-D9F92B56C979}" type="presParOf" srcId="{7DBF247D-8273-4F81-825D-7AAE198ECD54}" destId="{F81043C5-9952-4D6C-B913-82F78414234A}" srcOrd="0" destOrd="0" presId="urn:microsoft.com/office/officeart/2018/2/layout/IconCircleList"/>
    <dgm:cxn modelId="{6D1C7D8C-E853-4D6B-B6F1-48D262024BAA}" type="presParOf" srcId="{F81043C5-9952-4D6C-B913-82F78414234A}" destId="{6D157A39-BABC-4B98-A53C-08D86EF9E669}" srcOrd="0" destOrd="0" presId="urn:microsoft.com/office/officeart/2018/2/layout/IconCircleList"/>
    <dgm:cxn modelId="{8D3F6A99-1636-484B-814B-370BAF1B5AA8}" type="presParOf" srcId="{6D157A39-BABC-4B98-A53C-08D86EF9E669}" destId="{A4A1AACA-11BE-4E7A-A7A9-4E925B5D2D17}" srcOrd="0" destOrd="0" presId="urn:microsoft.com/office/officeart/2018/2/layout/IconCircleList"/>
    <dgm:cxn modelId="{5299D254-61B9-43E9-BDD5-E99B91769726}" type="presParOf" srcId="{6D157A39-BABC-4B98-A53C-08D86EF9E669}" destId="{9E76D189-0480-4D78-814F-4335ED8181CA}" srcOrd="1" destOrd="0" presId="urn:microsoft.com/office/officeart/2018/2/layout/IconCircleList"/>
    <dgm:cxn modelId="{9A23A051-331F-476F-B7D4-7E436F3F0D8B}" type="presParOf" srcId="{6D157A39-BABC-4B98-A53C-08D86EF9E669}" destId="{E3E6303D-DC8B-4928-9DC6-237380B81253}" srcOrd="2" destOrd="0" presId="urn:microsoft.com/office/officeart/2018/2/layout/IconCircleList"/>
    <dgm:cxn modelId="{AA93F22B-24B7-4819-9C2B-0D8826F1B1F3}" type="presParOf" srcId="{6D157A39-BABC-4B98-A53C-08D86EF9E669}" destId="{66D489F0-6590-439B-AAF0-28C5615170EE}" srcOrd="3" destOrd="0" presId="urn:microsoft.com/office/officeart/2018/2/layout/IconCircleList"/>
    <dgm:cxn modelId="{DCBAFDCF-46FF-4970-94C9-4263FB49B365}" type="presParOf" srcId="{F81043C5-9952-4D6C-B913-82F78414234A}" destId="{4C497676-2D74-4792-A2C9-4005A6D3594A}" srcOrd="1" destOrd="0" presId="urn:microsoft.com/office/officeart/2018/2/layout/IconCircleList"/>
    <dgm:cxn modelId="{BA63BA9C-6AEA-4E6B-8820-49CD03888B9B}" type="presParOf" srcId="{F81043C5-9952-4D6C-B913-82F78414234A}" destId="{7E6BBD18-51B0-4B91-A3F4-8F45F065646C}" srcOrd="2" destOrd="0" presId="urn:microsoft.com/office/officeart/2018/2/layout/IconCircleList"/>
    <dgm:cxn modelId="{62AB3E01-890D-4F7B-B235-FB63E63BD814}" type="presParOf" srcId="{7E6BBD18-51B0-4B91-A3F4-8F45F065646C}" destId="{A7B0B3A0-8183-4E2B-AF29-52A674A2F607}" srcOrd="0" destOrd="0" presId="urn:microsoft.com/office/officeart/2018/2/layout/IconCircleList"/>
    <dgm:cxn modelId="{B26AA4CF-CBBE-4519-94C6-9B70F0C8C8DA}" type="presParOf" srcId="{7E6BBD18-51B0-4B91-A3F4-8F45F065646C}" destId="{A4D45F72-21D2-4837-AAC5-1853E5B1719E}" srcOrd="1" destOrd="0" presId="urn:microsoft.com/office/officeart/2018/2/layout/IconCircleList"/>
    <dgm:cxn modelId="{B27B95D2-E07F-4F8A-A979-EB8ED1748B23}" type="presParOf" srcId="{7E6BBD18-51B0-4B91-A3F4-8F45F065646C}" destId="{25AFF2B1-75F3-4583-8534-CFBDA7547659}" srcOrd="2" destOrd="0" presId="urn:microsoft.com/office/officeart/2018/2/layout/IconCircleList"/>
    <dgm:cxn modelId="{1BF851A0-882A-4A69-A4DF-D263023A7E8A}" type="presParOf" srcId="{7E6BBD18-51B0-4B91-A3F4-8F45F065646C}" destId="{BEE865C0-D749-452D-ABCF-097DFBC8DF14}" srcOrd="3" destOrd="0" presId="urn:microsoft.com/office/officeart/2018/2/layout/IconCircleList"/>
    <dgm:cxn modelId="{2B3D6B00-C8F8-4EFD-BD33-FAE2FA8D88DB}" type="presParOf" srcId="{F81043C5-9952-4D6C-B913-82F78414234A}" destId="{043536AE-F4F1-4079-9FCF-E0478DF2B046}" srcOrd="3" destOrd="0" presId="urn:microsoft.com/office/officeart/2018/2/layout/IconCircleList"/>
    <dgm:cxn modelId="{A7B09E50-88A4-47F9-AFBB-32F1F824304D}" type="presParOf" srcId="{F81043C5-9952-4D6C-B913-82F78414234A}" destId="{23FB306F-C2C9-4C40-8AA3-9E686C0A6AB3}" srcOrd="4" destOrd="0" presId="urn:microsoft.com/office/officeart/2018/2/layout/IconCircleList"/>
    <dgm:cxn modelId="{76165E44-0A90-46F2-A9DD-1A22B3615F1F}" type="presParOf" srcId="{23FB306F-C2C9-4C40-8AA3-9E686C0A6AB3}" destId="{2FFA137A-EFED-4D0A-99F7-D927359B8159}" srcOrd="0" destOrd="0" presId="urn:microsoft.com/office/officeart/2018/2/layout/IconCircleList"/>
    <dgm:cxn modelId="{E0FEFE49-F96B-42A2-AE1F-D0C16621E8F3}" type="presParOf" srcId="{23FB306F-C2C9-4C40-8AA3-9E686C0A6AB3}" destId="{32B38BD7-3994-4810-A38C-10A1078AB1CE}" srcOrd="1" destOrd="0" presId="urn:microsoft.com/office/officeart/2018/2/layout/IconCircleList"/>
    <dgm:cxn modelId="{38A86018-FF3B-4CD5-9199-2AB0B3ADCFB8}" type="presParOf" srcId="{23FB306F-C2C9-4C40-8AA3-9E686C0A6AB3}" destId="{3BC6BBA9-0771-44E2-ACAA-14A6618B3777}" srcOrd="2" destOrd="0" presId="urn:microsoft.com/office/officeart/2018/2/layout/IconCircleList"/>
    <dgm:cxn modelId="{9335A9A5-62C5-4874-A638-3E3EC312BB09}" type="presParOf" srcId="{23FB306F-C2C9-4C40-8AA3-9E686C0A6AB3}" destId="{5EC74BB5-C8B9-4AE1-B2AE-E9CEF6BE1246}" srcOrd="3" destOrd="0" presId="urn:microsoft.com/office/officeart/2018/2/layout/IconCircleList"/>
    <dgm:cxn modelId="{79FC2BCB-7299-4B45-8DCD-A0DDA4DD333D}" type="presParOf" srcId="{F81043C5-9952-4D6C-B913-82F78414234A}" destId="{84EC0BF6-9831-46F3-B569-3A644347E161}" srcOrd="5" destOrd="0" presId="urn:microsoft.com/office/officeart/2018/2/layout/IconCircleList"/>
    <dgm:cxn modelId="{26997DB5-2DC9-4A5C-9CD2-7C348A9CE9BB}" type="presParOf" srcId="{F81043C5-9952-4D6C-B913-82F78414234A}" destId="{330FC254-FC39-45D5-A8D2-1CB56A20A688}" srcOrd="6" destOrd="0" presId="urn:microsoft.com/office/officeart/2018/2/layout/IconCircleList"/>
    <dgm:cxn modelId="{8E2244CE-0F72-4EAC-9AD0-CB1AE50327B8}" type="presParOf" srcId="{330FC254-FC39-45D5-A8D2-1CB56A20A688}" destId="{3DFAD893-8816-4425-ADA7-4CA0CD33D0A2}" srcOrd="0" destOrd="0" presId="urn:microsoft.com/office/officeart/2018/2/layout/IconCircleList"/>
    <dgm:cxn modelId="{B7B47E91-65BB-4168-95CF-39F96D33AC08}" type="presParOf" srcId="{330FC254-FC39-45D5-A8D2-1CB56A20A688}" destId="{20F501DC-EEFE-4577-8628-8C10F8A32B5E}" srcOrd="1" destOrd="0" presId="urn:microsoft.com/office/officeart/2018/2/layout/IconCircleList"/>
    <dgm:cxn modelId="{979E1075-451C-45D5-A637-CC8CCE7749E0}" type="presParOf" srcId="{330FC254-FC39-45D5-A8D2-1CB56A20A688}" destId="{9A9CBC00-2396-4CAB-B9DF-48AE1807CF6D}" srcOrd="2" destOrd="0" presId="urn:microsoft.com/office/officeart/2018/2/layout/IconCircleList"/>
    <dgm:cxn modelId="{EA986FF7-6836-4A80-9B40-37D03E769237}" type="presParOf" srcId="{330FC254-FC39-45D5-A8D2-1CB56A20A688}" destId="{940820BD-45FE-4198-9BF8-E0A1B182F83F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7C57AC-A32E-4688-A15B-4E3C709EC661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03D1C1-A3BA-4C93-98B6-133D1A7106A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Cost Per Click (CPC)</a:t>
          </a:r>
        </a:p>
        <a:p>
          <a:pPr>
            <a:lnSpc>
              <a:spcPct val="100000"/>
            </a:lnSpc>
          </a:pPr>
          <a:r>
            <a:rPr lang="en-US" i="1" dirty="0"/>
            <a:t>Concept of Actual CPC and Max CPC</a:t>
          </a:r>
          <a:endParaRPr lang="en-US" dirty="0"/>
        </a:p>
      </dgm:t>
    </dgm:pt>
    <dgm:pt modelId="{267231E5-33EF-44A7-82CF-C07309DB8CE0}" type="parTrans" cxnId="{480C0FBB-D098-4D57-8BF2-5D9BC05487BF}">
      <dgm:prSet/>
      <dgm:spPr/>
      <dgm:t>
        <a:bodyPr/>
        <a:lstStyle/>
        <a:p>
          <a:endParaRPr lang="en-US"/>
        </a:p>
      </dgm:t>
    </dgm:pt>
    <dgm:pt modelId="{A8518271-1F2C-49C4-8080-121FC3DEEEAF}" type="sibTrans" cxnId="{480C0FBB-D098-4D57-8BF2-5D9BC05487BF}">
      <dgm:prSet/>
      <dgm:spPr/>
      <dgm:t>
        <a:bodyPr/>
        <a:lstStyle/>
        <a:p>
          <a:endParaRPr lang="en-US"/>
        </a:p>
      </dgm:t>
    </dgm:pt>
    <dgm:pt modelId="{22C329DD-3D0B-4DAE-893E-5DB4BA563CA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Cost Per Acquisition (CPA)</a:t>
          </a:r>
          <a:endParaRPr lang="en-US" dirty="0"/>
        </a:p>
      </dgm:t>
    </dgm:pt>
    <dgm:pt modelId="{86B3D0B4-32A0-446B-BAD6-8C38D4FCF735}" type="parTrans" cxnId="{07055DBC-6751-416B-8728-739E4FF9BF2B}">
      <dgm:prSet/>
      <dgm:spPr/>
      <dgm:t>
        <a:bodyPr/>
        <a:lstStyle/>
        <a:p>
          <a:endParaRPr lang="en-US"/>
        </a:p>
      </dgm:t>
    </dgm:pt>
    <dgm:pt modelId="{49880D25-012B-4C55-B803-3A30D5BBDC17}" type="sibTrans" cxnId="{07055DBC-6751-416B-8728-739E4FF9BF2B}">
      <dgm:prSet/>
      <dgm:spPr/>
      <dgm:t>
        <a:bodyPr/>
        <a:lstStyle/>
        <a:p>
          <a:endParaRPr lang="en-US"/>
        </a:p>
      </dgm:t>
    </dgm:pt>
    <dgm:pt modelId="{C6B6D1C0-4A8B-4C23-8544-8EA9DB4241B1}" type="pres">
      <dgm:prSet presAssocID="{DD7C57AC-A32E-4688-A15B-4E3C709EC661}" presName="root" presStyleCnt="0">
        <dgm:presLayoutVars>
          <dgm:dir/>
          <dgm:resizeHandles val="exact"/>
        </dgm:presLayoutVars>
      </dgm:prSet>
      <dgm:spPr/>
    </dgm:pt>
    <dgm:pt modelId="{69F3A50B-15F3-441E-9ABE-9512DF63B948}" type="pres">
      <dgm:prSet presAssocID="{C903D1C1-A3BA-4C93-98B6-133D1A7106AE}" presName="compNode" presStyleCnt="0"/>
      <dgm:spPr/>
    </dgm:pt>
    <dgm:pt modelId="{57D1CA24-806A-4261-ABB3-8A45EB5F6A6E}" type="pres">
      <dgm:prSet presAssocID="{C903D1C1-A3BA-4C93-98B6-133D1A7106AE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CF78BA21-3E7D-42B9-900A-B91C9A73C1B1}" type="pres">
      <dgm:prSet presAssocID="{C903D1C1-A3BA-4C93-98B6-133D1A7106AE}" presName="spaceRect" presStyleCnt="0"/>
      <dgm:spPr/>
    </dgm:pt>
    <dgm:pt modelId="{8B511696-D48D-44EE-8AB3-8C957977740B}" type="pres">
      <dgm:prSet presAssocID="{C903D1C1-A3BA-4C93-98B6-133D1A7106AE}" presName="textRect" presStyleLbl="revTx" presStyleIdx="0" presStyleCnt="2">
        <dgm:presLayoutVars>
          <dgm:chMax val="1"/>
          <dgm:chPref val="1"/>
        </dgm:presLayoutVars>
      </dgm:prSet>
      <dgm:spPr/>
    </dgm:pt>
    <dgm:pt modelId="{6F5394DA-8194-4CC2-AFC4-7009FAF5221C}" type="pres">
      <dgm:prSet presAssocID="{A8518271-1F2C-49C4-8080-121FC3DEEEAF}" presName="sibTrans" presStyleCnt="0"/>
      <dgm:spPr/>
    </dgm:pt>
    <dgm:pt modelId="{7989F981-48B4-445D-A638-2EAB08E089FE}" type="pres">
      <dgm:prSet presAssocID="{22C329DD-3D0B-4DAE-893E-5DB4BA563CA4}" presName="compNode" presStyleCnt="0"/>
      <dgm:spPr/>
    </dgm:pt>
    <dgm:pt modelId="{E2CFBA9A-48F3-43ED-806D-C9C3095F9599}" type="pres">
      <dgm:prSet presAssocID="{22C329DD-3D0B-4DAE-893E-5DB4BA563CA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705BC912-2834-41F8-9842-167AA9C50443}" type="pres">
      <dgm:prSet presAssocID="{22C329DD-3D0B-4DAE-893E-5DB4BA563CA4}" presName="spaceRect" presStyleCnt="0"/>
      <dgm:spPr/>
    </dgm:pt>
    <dgm:pt modelId="{63B216A0-E78D-4AC2-AA20-DADBF6599690}" type="pres">
      <dgm:prSet presAssocID="{22C329DD-3D0B-4DAE-893E-5DB4BA563CA4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E452F510-1752-40C4-9B53-E1C622184A03}" type="presOf" srcId="{C903D1C1-A3BA-4C93-98B6-133D1A7106AE}" destId="{8B511696-D48D-44EE-8AB3-8C957977740B}" srcOrd="0" destOrd="0" presId="urn:microsoft.com/office/officeart/2018/2/layout/IconLabelList"/>
    <dgm:cxn modelId="{051697AA-A1EE-4974-A007-40D8A573838D}" type="presOf" srcId="{22C329DD-3D0B-4DAE-893E-5DB4BA563CA4}" destId="{63B216A0-E78D-4AC2-AA20-DADBF6599690}" srcOrd="0" destOrd="0" presId="urn:microsoft.com/office/officeart/2018/2/layout/IconLabelList"/>
    <dgm:cxn modelId="{480C0FBB-D098-4D57-8BF2-5D9BC05487BF}" srcId="{DD7C57AC-A32E-4688-A15B-4E3C709EC661}" destId="{C903D1C1-A3BA-4C93-98B6-133D1A7106AE}" srcOrd="0" destOrd="0" parTransId="{267231E5-33EF-44A7-82CF-C07309DB8CE0}" sibTransId="{A8518271-1F2C-49C4-8080-121FC3DEEEAF}"/>
    <dgm:cxn modelId="{07055DBC-6751-416B-8728-739E4FF9BF2B}" srcId="{DD7C57AC-A32E-4688-A15B-4E3C709EC661}" destId="{22C329DD-3D0B-4DAE-893E-5DB4BA563CA4}" srcOrd="1" destOrd="0" parTransId="{86B3D0B4-32A0-446B-BAD6-8C38D4FCF735}" sibTransId="{49880D25-012B-4C55-B803-3A30D5BBDC17}"/>
    <dgm:cxn modelId="{B33C97ED-0ABE-4620-BBDB-E7EA03D70AA9}" type="presOf" srcId="{DD7C57AC-A32E-4688-A15B-4E3C709EC661}" destId="{C6B6D1C0-4A8B-4C23-8544-8EA9DB4241B1}" srcOrd="0" destOrd="0" presId="urn:microsoft.com/office/officeart/2018/2/layout/IconLabelList"/>
    <dgm:cxn modelId="{89A9D97B-240E-40F8-A93B-9EAD490CA272}" type="presParOf" srcId="{C6B6D1C0-4A8B-4C23-8544-8EA9DB4241B1}" destId="{69F3A50B-15F3-441E-9ABE-9512DF63B948}" srcOrd="0" destOrd="0" presId="urn:microsoft.com/office/officeart/2018/2/layout/IconLabelList"/>
    <dgm:cxn modelId="{016EACC8-517A-454B-8DB4-F7D6A4BF48E3}" type="presParOf" srcId="{69F3A50B-15F3-441E-9ABE-9512DF63B948}" destId="{57D1CA24-806A-4261-ABB3-8A45EB5F6A6E}" srcOrd="0" destOrd="0" presId="urn:microsoft.com/office/officeart/2018/2/layout/IconLabelList"/>
    <dgm:cxn modelId="{BFE82411-D098-4E8C-B16D-292915C31DD4}" type="presParOf" srcId="{69F3A50B-15F3-441E-9ABE-9512DF63B948}" destId="{CF78BA21-3E7D-42B9-900A-B91C9A73C1B1}" srcOrd="1" destOrd="0" presId="urn:microsoft.com/office/officeart/2018/2/layout/IconLabelList"/>
    <dgm:cxn modelId="{3C96E704-3AA3-4247-8F3E-55A4D83A9644}" type="presParOf" srcId="{69F3A50B-15F3-441E-9ABE-9512DF63B948}" destId="{8B511696-D48D-44EE-8AB3-8C957977740B}" srcOrd="2" destOrd="0" presId="urn:microsoft.com/office/officeart/2018/2/layout/IconLabelList"/>
    <dgm:cxn modelId="{D4875C10-4D1A-48DC-8920-E3A0E0B893C3}" type="presParOf" srcId="{C6B6D1C0-4A8B-4C23-8544-8EA9DB4241B1}" destId="{6F5394DA-8194-4CC2-AFC4-7009FAF5221C}" srcOrd="1" destOrd="0" presId="urn:microsoft.com/office/officeart/2018/2/layout/IconLabelList"/>
    <dgm:cxn modelId="{CB886A7C-C654-439B-B083-ED43AE25C2BD}" type="presParOf" srcId="{C6B6D1C0-4A8B-4C23-8544-8EA9DB4241B1}" destId="{7989F981-48B4-445D-A638-2EAB08E089FE}" srcOrd="2" destOrd="0" presId="urn:microsoft.com/office/officeart/2018/2/layout/IconLabelList"/>
    <dgm:cxn modelId="{57FAF76E-C77B-45E0-89AF-473C52A456A5}" type="presParOf" srcId="{7989F981-48B4-445D-A638-2EAB08E089FE}" destId="{E2CFBA9A-48F3-43ED-806D-C9C3095F9599}" srcOrd="0" destOrd="0" presId="urn:microsoft.com/office/officeart/2018/2/layout/IconLabelList"/>
    <dgm:cxn modelId="{B3E41D07-D14D-4C87-87D6-AF0B89013C2A}" type="presParOf" srcId="{7989F981-48B4-445D-A638-2EAB08E089FE}" destId="{705BC912-2834-41F8-9842-167AA9C50443}" srcOrd="1" destOrd="0" presId="urn:microsoft.com/office/officeart/2018/2/layout/IconLabelList"/>
    <dgm:cxn modelId="{AB6CC19D-2E44-4A2D-A3DD-6BED5B186F4A}" type="presParOf" srcId="{7989F981-48B4-445D-A638-2EAB08E089FE}" destId="{63B216A0-E78D-4AC2-AA20-DADBF659969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A1AACA-11BE-4E7A-A7A9-4E925B5D2D17}">
      <dsp:nvSpPr>
        <dsp:cNvPr id="0" name=""/>
        <dsp:cNvSpPr/>
      </dsp:nvSpPr>
      <dsp:spPr>
        <a:xfrm>
          <a:off x="1491116" y="62789"/>
          <a:ext cx="1219260" cy="121926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76D189-0480-4D78-814F-4335ED8181CA}">
      <dsp:nvSpPr>
        <dsp:cNvPr id="0" name=""/>
        <dsp:cNvSpPr/>
      </dsp:nvSpPr>
      <dsp:spPr>
        <a:xfrm>
          <a:off x="1747160" y="318833"/>
          <a:ext cx="707170" cy="7071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D489F0-6590-439B-AAF0-28C5615170EE}">
      <dsp:nvSpPr>
        <dsp:cNvPr id="0" name=""/>
        <dsp:cNvSpPr/>
      </dsp:nvSpPr>
      <dsp:spPr>
        <a:xfrm>
          <a:off x="3029384" y="33929"/>
          <a:ext cx="2873970" cy="1219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Relevance through specific targeting </a:t>
          </a:r>
          <a:r>
            <a:rPr lang="en-US" sz="1900" b="0" i="1" kern="1200" dirty="0"/>
            <a:t>(Location</a:t>
          </a:r>
          <a:r>
            <a:rPr lang="en-US" sz="1900" i="1" kern="1200" dirty="0"/>
            <a:t>, Time, Age, Interests, Language etc.)</a:t>
          </a:r>
          <a:endParaRPr lang="en-US" sz="1900" kern="1200" dirty="0"/>
        </a:p>
      </dsp:txBody>
      <dsp:txXfrm>
        <a:off x="3029384" y="33929"/>
        <a:ext cx="2873970" cy="1219260"/>
      </dsp:txXfrm>
    </dsp:sp>
    <dsp:sp modelId="{A7B0B3A0-8183-4E2B-AF29-52A674A2F607}">
      <dsp:nvSpPr>
        <dsp:cNvPr id="0" name=""/>
        <dsp:cNvSpPr/>
      </dsp:nvSpPr>
      <dsp:spPr>
        <a:xfrm>
          <a:off x="6346383" y="62789"/>
          <a:ext cx="1219260" cy="121926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D45F72-21D2-4837-AAC5-1853E5B1719E}">
      <dsp:nvSpPr>
        <dsp:cNvPr id="0" name=""/>
        <dsp:cNvSpPr/>
      </dsp:nvSpPr>
      <dsp:spPr>
        <a:xfrm>
          <a:off x="6602428" y="318833"/>
          <a:ext cx="707170" cy="7071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E865C0-D749-452D-ABCF-097DFBC8DF14}">
      <dsp:nvSpPr>
        <dsp:cNvPr id="0" name=""/>
        <dsp:cNvSpPr/>
      </dsp:nvSpPr>
      <dsp:spPr>
        <a:xfrm>
          <a:off x="7826913" y="62789"/>
          <a:ext cx="2873970" cy="1219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Measurability of results </a:t>
          </a:r>
          <a:r>
            <a:rPr lang="en-US" sz="1900" b="0" i="1" kern="1200" dirty="0"/>
            <a:t>(Real-time)</a:t>
          </a:r>
        </a:p>
      </dsp:txBody>
      <dsp:txXfrm>
        <a:off x="7826913" y="62789"/>
        <a:ext cx="2873970" cy="1219260"/>
      </dsp:txXfrm>
    </dsp:sp>
    <dsp:sp modelId="{2FFA137A-EFED-4D0A-99F7-D927359B8159}">
      <dsp:nvSpPr>
        <dsp:cNvPr id="0" name=""/>
        <dsp:cNvSpPr/>
      </dsp:nvSpPr>
      <dsp:spPr>
        <a:xfrm>
          <a:off x="1491116" y="1807225"/>
          <a:ext cx="1219260" cy="121926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B38BD7-3994-4810-A38C-10A1078AB1CE}">
      <dsp:nvSpPr>
        <dsp:cNvPr id="0" name=""/>
        <dsp:cNvSpPr/>
      </dsp:nvSpPr>
      <dsp:spPr>
        <a:xfrm>
          <a:off x="1747160" y="2063270"/>
          <a:ext cx="707170" cy="70717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C74BB5-C8B9-4AE1-B2AE-E9CEF6BE1246}">
      <dsp:nvSpPr>
        <dsp:cNvPr id="0" name=""/>
        <dsp:cNvSpPr/>
      </dsp:nvSpPr>
      <dsp:spPr>
        <a:xfrm>
          <a:off x="2971646" y="1807225"/>
          <a:ext cx="2873970" cy="1219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Variety of formats</a:t>
          </a:r>
        </a:p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i="1" kern="1200" dirty="0"/>
            <a:t>(Video, Text, Banner, Calls)</a:t>
          </a:r>
          <a:endParaRPr lang="en-US" sz="1900" b="1" kern="1200" dirty="0"/>
        </a:p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dirty="0"/>
        </a:p>
      </dsp:txBody>
      <dsp:txXfrm>
        <a:off x="2971646" y="1807225"/>
        <a:ext cx="2873970" cy="1219260"/>
      </dsp:txXfrm>
    </dsp:sp>
    <dsp:sp modelId="{3DFAD893-8816-4425-ADA7-4CA0CD33D0A2}">
      <dsp:nvSpPr>
        <dsp:cNvPr id="0" name=""/>
        <dsp:cNvSpPr/>
      </dsp:nvSpPr>
      <dsp:spPr>
        <a:xfrm>
          <a:off x="6346383" y="1807225"/>
          <a:ext cx="1219260" cy="121926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F501DC-EEFE-4577-8628-8C10F8A32B5E}">
      <dsp:nvSpPr>
        <dsp:cNvPr id="0" name=""/>
        <dsp:cNvSpPr/>
      </dsp:nvSpPr>
      <dsp:spPr>
        <a:xfrm>
          <a:off x="6602428" y="2063270"/>
          <a:ext cx="707170" cy="70717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0820BD-45FE-4198-9BF8-E0A1B182F83F}">
      <dsp:nvSpPr>
        <dsp:cNvPr id="0" name=""/>
        <dsp:cNvSpPr/>
      </dsp:nvSpPr>
      <dsp:spPr>
        <a:xfrm>
          <a:off x="7826913" y="1807225"/>
          <a:ext cx="2873970" cy="1219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Control </a:t>
          </a:r>
          <a:r>
            <a:rPr lang="en-US" sz="1900" b="0" i="1" kern="1200" dirty="0"/>
            <a:t>(pay for results, make changes on the go)</a:t>
          </a:r>
        </a:p>
      </dsp:txBody>
      <dsp:txXfrm>
        <a:off x="7826913" y="1807225"/>
        <a:ext cx="2873970" cy="12192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D1CA24-806A-4261-ABB3-8A45EB5F6A6E}">
      <dsp:nvSpPr>
        <dsp:cNvPr id="0" name=""/>
        <dsp:cNvSpPr/>
      </dsp:nvSpPr>
      <dsp:spPr>
        <a:xfrm>
          <a:off x="2713968" y="19094"/>
          <a:ext cx="1873125" cy="18731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511696-D48D-44EE-8AB3-8C957977740B}">
      <dsp:nvSpPr>
        <dsp:cNvPr id="0" name=""/>
        <dsp:cNvSpPr/>
      </dsp:nvSpPr>
      <dsp:spPr>
        <a:xfrm>
          <a:off x="1569281" y="2350180"/>
          <a:ext cx="41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Cost Per Click (CPC)</a:t>
          </a:r>
        </a:p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i="1" kern="1200" dirty="0"/>
            <a:t>Concept of Actual CPC and Max CPC</a:t>
          </a:r>
          <a:endParaRPr lang="en-US" sz="1900" kern="1200" dirty="0"/>
        </a:p>
      </dsp:txBody>
      <dsp:txXfrm>
        <a:off x="1569281" y="2350180"/>
        <a:ext cx="4162500" cy="720000"/>
      </dsp:txXfrm>
    </dsp:sp>
    <dsp:sp modelId="{E2CFBA9A-48F3-43ED-806D-C9C3095F9599}">
      <dsp:nvSpPr>
        <dsp:cNvPr id="0" name=""/>
        <dsp:cNvSpPr/>
      </dsp:nvSpPr>
      <dsp:spPr>
        <a:xfrm>
          <a:off x="7604906" y="19094"/>
          <a:ext cx="1873125" cy="18731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B216A0-E78D-4AC2-AA20-DADBF6599690}">
      <dsp:nvSpPr>
        <dsp:cNvPr id="0" name=""/>
        <dsp:cNvSpPr/>
      </dsp:nvSpPr>
      <dsp:spPr>
        <a:xfrm>
          <a:off x="6460218" y="2350180"/>
          <a:ext cx="41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Cost Per Acquisition (CPA)</a:t>
          </a:r>
          <a:endParaRPr lang="en-US" sz="1900" kern="1200" dirty="0"/>
        </a:p>
      </dsp:txBody>
      <dsp:txXfrm>
        <a:off x="6460218" y="2350180"/>
        <a:ext cx="41625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325C73-428A-44B8-B2DD-9CE88AC06DB4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065D7-71E4-4818-B6DF-11F7A3CA2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529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Calibri"/>
              </a:rPr>
              <a:t>Facilitator Introduction: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lang="en-US" sz="1200" b="1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MUST HAVE</a:t>
            </a:r>
            <a:endParaRPr kumimoji="0" lang="en-US" sz="1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Calibri"/>
              </a:rPr>
              <a:t>Duration: 3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Calibri"/>
              </a:rPr>
              <a:t>m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inutes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ＭＳ Ｐゴシック" charset="0"/>
              <a:cs typeface="ＭＳ Ｐゴシック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Note: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slide contains animations. Please review the animations prior to your session to sync it with your dialogue effectively.</a:t>
            </a:r>
            <a:endParaRPr kumimoji="0" lang="en-US" alt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>
                <a:tab pos="114300" algn="l"/>
              </a:tabLst>
              <a:defRPr/>
            </a:pPr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/>
              <a:cs typeface="Calibri"/>
              <a:sym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>
                <a:tab pos="11430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/>
                <a:cs typeface="Calibri"/>
                <a:sym typeface="Calibri"/>
              </a:rPr>
              <a:t>Purpose: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/>
                <a:cs typeface="Calibri"/>
                <a:sym typeface="Calibri"/>
              </a:rPr>
              <a:t>To introduce yourself as a facilitator, establish your professional credibility and share some personal interest as it may help the audiences connect with you.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>
                <a:tab pos="114300" algn="l"/>
              </a:tabLst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/>
              <a:cs typeface="Calibri"/>
              <a:sym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>
                <a:tab pos="114300" algn="l"/>
              </a:tabLst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/>
                <a:cs typeface="Calibri"/>
                <a:sym typeface="Calibri"/>
              </a:rPr>
              <a:t>Note#1: EDITABLE: This is a slide for your introduction. The graphics are suggestive only, edit as per your need. </a:t>
            </a:r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/>
              <a:cs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>
                <a:tab pos="114300" algn="l"/>
              </a:tabLst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/>
                <a:cs typeface="Calibri"/>
                <a:sym typeface="Calibri"/>
              </a:rPr>
              <a:t>Pre-prep this section.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>
                <a:tab pos="114300" algn="l"/>
              </a:tabLst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/>
              <a:cs typeface="Calibri"/>
              <a:sym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Animate the slide as per the narration. Sync the dialogue to tell a picture story.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You can select a few visuals to represent the 3 aspects: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1143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PASSION – Your interests and what energizes you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/>
                <a:cs typeface="Calibri"/>
                <a:sym typeface="Calibri"/>
              </a:rPr>
              <a:t>favorite sports / any volunteering activity/ interesting hobbies)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1143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EDUCATION – Your accomplishments to establish your credentials with the audience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1143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PROFESSION – Your past associations in various organizations. Reverse chronological order (latest organization first.)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best part of this approach is to keep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 text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still engage the audience (Hook- technique)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/>
                <a:cs typeface="Calibri"/>
                <a:sym typeface="Calibri"/>
              </a:rPr>
              <a:t>Note#2: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/>
                <a:cs typeface="Calibri"/>
                <a:sym typeface="Calibri"/>
              </a:rPr>
              <a:t>If you have already done a session with this audience you can skip the introductions part. Instead, you can show this slide and ask a few questions to check if the audiences remember something about you…like a connect the images quiz.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Say: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 am going to give a PEP talk (P E P – My passion, education and profession). 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Calibri"/>
              </a:rPr>
              <a:t>Do: Introduce yourself.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Do: </a:t>
            </a:r>
            <a:r>
              <a:rPr kumimoji="0" lang="en-IN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Transition to the next slide.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>
                <a:tab pos="114300" algn="l"/>
              </a:tabLst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2C022C-23DC-467C-8B2D-08A61128FB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759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C53A7-A87D-4C47-B7FA-733DC177D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315003-8C6C-4B3F-86FD-0034B5FFD6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1EDF51-A15D-4BCF-9F07-84D58AF0D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B3A9-EB0E-475F-A609-D9FB9B4D9EBE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6AFC0-5A3A-41CC-9F2F-B97B27E83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7868F-F052-443C-B303-8A73D0E42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82F1-06D6-4B10-A042-B84E00C8F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768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21F99-C5BA-44CF-B04B-4CFE04210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138CA-F477-493A-B4D1-995DA0632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B60C1-63E2-4596-BE88-22CD6D406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B3A9-EB0E-475F-A609-D9FB9B4D9EBE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CCA91E-6025-49DA-A819-44BDC66EC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D05BB-79C9-4103-8FF9-472BBAB37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82F1-06D6-4B10-A042-B84E00C8F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965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373B0-D81C-4161-AF03-2AD72B0BA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D4078F-8DA3-49B1-9DAA-24FBED9F2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EFFD88-E0DF-483D-AB8C-3D388D22E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B3A9-EB0E-475F-A609-D9FB9B4D9EBE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90842-6215-41DB-A79F-1C26ECFA3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BF366-9718-4BD5-BB4B-34B826C51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82F1-06D6-4B10-A042-B84E00C8F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605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1EE53-9C63-4AB4-9671-3006663D4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AC52D-5C32-481C-9815-DA3B187DFF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6A8B88-80C3-4600-AE0A-274CDDDD51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CA0DF3-9D45-4E46-B257-439BE5512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B3A9-EB0E-475F-A609-D9FB9B4D9EBE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3009D4-C6E7-4BED-B046-92FCFBB7D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B54B1D-3D96-4647-813E-25F121FC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82F1-06D6-4B10-A042-B84E00C8F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968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A340A-BDCE-4786-9DC8-BB5865657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F934DF-9B7D-496E-A608-E56E29EFF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FD1B2B-765B-48CA-8BD4-820C2B5807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EEC6AE-456D-4581-AA1C-2B60F66F4D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1E790F-94C6-48E0-85AA-4D5CBC891A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4E420F-B5F2-477B-830D-5C6D1A8B5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B3A9-EB0E-475F-A609-D9FB9B4D9EBE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53EACD-9610-44B4-9077-BE4945679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5E2440-19E6-48C8-8276-138D8EBF0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82F1-06D6-4B10-A042-B84E00C8F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21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019EE-211F-4476-B905-D69D6DDA5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67C284-B667-4DF9-94FE-619933361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B3A9-EB0E-475F-A609-D9FB9B4D9EBE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68B32A-2415-4BDE-8C1E-04C7D1A06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A0D9E8-7A60-4107-9F0B-4CAB0108F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82F1-06D6-4B10-A042-B84E00C8F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366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463315-AE1D-468A-A063-B168FDF03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B3A9-EB0E-475F-A609-D9FB9B4D9EBE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03852D-4F37-44B8-AA21-31D329AF8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805DDE-3D6A-4486-B64B-54DF30C90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82F1-06D6-4B10-A042-B84E00C8F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79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B4398-582A-4C2B-A5D2-D70CFEA13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0C675-F835-4986-96ED-76D4C2A1B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7144A-CDA8-4AA0-9849-86297D3355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4646F6-9D41-4CF6-BA03-DC0B76B51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B3A9-EB0E-475F-A609-D9FB9B4D9EBE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4CEEFC-44F3-4512-9086-5AD36763B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D0D2CE-783A-4D54-B30B-7A77098BC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82F1-06D6-4B10-A042-B84E00C8F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195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C3943-C2E2-4D0F-B178-C37582F2C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8B871A-F8F6-47C2-AA4E-D1A272EBC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69E64-EFF7-4A2C-9D95-09565206C8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EF4CE7-295D-4269-B373-CD626367B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B3A9-EB0E-475F-A609-D9FB9B4D9EBE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2F805-6539-4960-B9E6-6E92E0E09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BE1D8F-B659-48C8-9A81-EBB868DFF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82F1-06D6-4B10-A042-B84E00C8F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188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A3378-BB6D-4954-B509-EE05B30FB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45EB33-973D-492F-90E2-F6318B1335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35BC0-D33E-4371-858A-195B427B7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B3A9-EB0E-475F-A609-D9FB9B4D9EBE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7CA74-CF23-4177-987C-CA2E543B0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C4E79-284B-4DDD-A32F-2DA2D9BA2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82F1-06D6-4B10-A042-B84E00C8F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08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C1046C-4D07-4695-9A48-266AFD79E3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CEF458-D8B9-4A2D-A51C-8863B0F955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53FD1-D76F-4335-B317-5F726D2DD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B3A9-EB0E-475F-A609-D9FB9B4D9EBE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181E1-0DD0-46E1-A230-ADFC8BEF5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D5374-F898-4C4B-90E9-9A89F8B92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82F1-06D6-4B10-A042-B84E00C8F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725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CBA99AA6-7BFC-4963-9FFB-5A92857DCE0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997406" y="236696"/>
            <a:ext cx="895350" cy="67468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2431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F1B70F-0FFD-45BE-9079-A5F6EA4E7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C698FD-0914-459E-9E50-CE49FA320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6C37F-9D85-45D4-BE35-23CE4439BD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AB3A9-EB0E-475F-A609-D9FB9B4D9EBE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F6F88-66FC-4E1A-976B-D13443CAAF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4062F-501B-499A-8A15-8D05B270FF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82F1-06D6-4B10-A042-B84E00C8F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7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HJDq8yApX58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ayuUQQQe6NY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TgNI5Yavdig" TargetMode="Externa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JfPoRGWGs9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DF16D3-F6E9-4C96-A075-2037FD08B2BF}"/>
              </a:ext>
            </a:extLst>
          </p:cNvPr>
          <p:cNvSpPr txBox="1"/>
          <p:nvPr/>
        </p:nvSpPr>
        <p:spPr>
          <a:xfrm>
            <a:off x="19736" y="6900391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0123B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EDITABLE SLIDE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DB40586-75D1-4E06-AD55-C5FC2C06EA1F}"/>
              </a:ext>
            </a:extLst>
          </p:cNvPr>
          <p:cNvGrpSpPr/>
          <p:nvPr/>
        </p:nvGrpSpPr>
        <p:grpSpPr>
          <a:xfrm>
            <a:off x="19736" y="102159"/>
            <a:ext cx="7619999" cy="670190"/>
            <a:chOff x="-80211" y="98099"/>
            <a:chExt cx="7619999" cy="67019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647652A-2670-427C-B1D7-0F41CCF670FA}"/>
                </a:ext>
              </a:extLst>
            </p:cNvPr>
            <p:cNvSpPr/>
            <p:nvPr/>
          </p:nvSpPr>
          <p:spPr>
            <a:xfrm>
              <a:off x="-8889" y="98099"/>
              <a:ext cx="7548677" cy="6701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96B16C1-10F5-4DEC-A0F7-4E0C1A6A0F26}"/>
                </a:ext>
              </a:extLst>
            </p:cNvPr>
            <p:cNvSpPr txBox="1"/>
            <p:nvPr/>
          </p:nvSpPr>
          <p:spPr>
            <a:xfrm>
              <a:off x="644216" y="178140"/>
              <a:ext cx="6851702" cy="461665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About me | </a:t>
              </a:r>
              <a:r>
                <a:rPr lang="en-IN" sz="24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Arial Black" panose="020B0A04020102020204" pitchFamily="34" charset="0"/>
                </a:rPr>
                <a:t>Niti Beri 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endParaRP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A5BE31E7-53C5-41F0-A31F-5B55E4BCD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0211" y="98099"/>
              <a:ext cx="768297" cy="670190"/>
            </a:xfrm>
            <a:prstGeom prst="rect">
              <a:avLst/>
            </a:prstGeom>
          </p:spPr>
        </p:pic>
      </p:grpSp>
      <p:sp>
        <p:nvSpPr>
          <p:cNvPr id="70" name="TextBox 35">
            <a:extLst>
              <a:ext uri="{FF2B5EF4-FFF2-40B4-BE49-F238E27FC236}">
                <a16:creationId xmlns:a16="http://schemas.microsoft.com/office/drawing/2014/main" id="{7FE91405-961D-499E-89BD-B0173BBE8657}"/>
              </a:ext>
            </a:extLst>
          </p:cNvPr>
          <p:cNvSpPr txBox="1"/>
          <p:nvPr/>
        </p:nvSpPr>
        <p:spPr>
          <a:xfrm>
            <a:off x="8110022" y="703971"/>
            <a:ext cx="2487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Experience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6703B8-8EEE-4245-9786-D92BFCBE95C1}"/>
              </a:ext>
            </a:extLst>
          </p:cNvPr>
          <p:cNvSpPr/>
          <p:nvPr/>
        </p:nvSpPr>
        <p:spPr>
          <a:xfrm>
            <a:off x="-4598527" y="4523173"/>
            <a:ext cx="2334827" cy="2334827"/>
          </a:xfrm>
          <a:prstGeom prst="rect">
            <a:avLst/>
          </a:prstGeom>
          <a:solidFill>
            <a:srgbClr val="D22328"/>
          </a:solidFill>
          <a:ln w="12700" cap="flat" cmpd="sng" algn="ctr">
            <a:solidFill>
              <a:srgbClr val="D2232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Must Have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65148A-4B8E-4896-BC50-057E7E490972}"/>
              </a:ext>
            </a:extLst>
          </p:cNvPr>
          <p:cNvCxnSpPr/>
          <p:nvPr/>
        </p:nvCxnSpPr>
        <p:spPr>
          <a:xfrm>
            <a:off x="6201852" y="872551"/>
            <a:ext cx="70339" cy="51988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3">
            <a:extLst>
              <a:ext uri="{FF2B5EF4-FFF2-40B4-BE49-F238E27FC236}">
                <a16:creationId xmlns:a16="http://schemas.microsoft.com/office/drawing/2014/main" id="{8B29711F-C7FD-A54F-B4A7-814071A6C7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502" y="1157615"/>
            <a:ext cx="3096885" cy="3096885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54A8410D-FE94-4C4C-A860-50A5F749A4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19" r="-929" b="29640"/>
          <a:stretch/>
        </p:blipFill>
        <p:spPr>
          <a:xfrm>
            <a:off x="244484" y="4523173"/>
            <a:ext cx="2875667" cy="1478912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253872AC-A3B4-964F-93D5-C5DFA94F60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976" y="2995074"/>
            <a:ext cx="2518852" cy="1259426"/>
          </a:xfrm>
          <a:prstGeom prst="rect">
            <a:avLst/>
          </a:prstGeom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98B0EFE8-A6AF-F949-A686-641B292A1D2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62" b="30476"/>
          <a:stretch/>
        </p:blipFill>
        <p:spPr>
          <a:xfrm>
            <a:off x="7760999" y="1467837"/>
            <a:ext cx="2963917" cy="775799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BF9067F6-AC01-C046-91D5-6AE614C4D4E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59" b="27863"/>
          <a:stretch/>
        </p:blipFill>
        <p:spPr>
          <a:xfrm>
            <a:off x="7936798" y="4044106"/>
            <a:ext cx="2394272" cy="929771"/>
          </a:xfrm>
          <a:prstGeom prst="rect">
            <a:avLst/>
          </a:prstGeom>
        </p:spPr>
      </p:pic>
      <p:pic>
        <p:nvPicPr>
          <p:cNvPr id="13" name="Picture 14">
            <a:extLst>
              <a:ext uri="{FF2B5EF4-FFF2-40B4-BE49-F238E27FC236}">
                <a16:creationId xmlns:a16="http://schemas.microsoft.com/office/drawing/2014/main" id="{F80E7C15-0EBD-1048-A219-03C2B534290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6256" r="-2324" b="32564"/>
          <a:stretch/>
        </p:blipFill>
        <p:spPr>
          <a:xfrm>
            <a:off x="7694514" y="2311537"/>
            <a:ext cx="3096885" cy="943678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DA9FFD80-8AF2-4F4C-BBD1-1012B825293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911" y="4712738"/>
            <a:ext cx="2088461" cy="1230189"/>
          </a:xfrm>
          <a:prstGeom prst="rect">
            <a:avLst/>
          </a:prstGeom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000DF479-0E2A-4445-9F5E-4410A9C3257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46" r="3855" b="26260"/>
          <a:stretch/>
        </p:blipFill>
        <p:spPr>
          <a:xfrm>
            <a:off x="7999088" y="5177685"/>
            <a:ext cx="2518852" cy="83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70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B32A67F-3598-4A13-8552-DA884FFC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B633A2-C244-4729-9721-423F417FE1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3" y="3320859"/>
            <a:ext cx="4573475" cy="2076333"/>
          </a:xfrm>
        </p:spPr>
        <p:txBody>
          <a:bodyPr anchor="t">
            <a:normAutofit/>
          </a:bodyPr>
          <a:lstStyle/>
          <a:p>
            <a:pPr algn="l"/>
            <a:r>
              <a:rPr lang="en-US" sz="4800">
                <a:solidFill>
                  <a:schemeClr val="bg1"/>
                </a:solidFill>
              </a:rPr>
              <a:t>Sponsored Search Marketing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010B08-601B-4525-AB2A-805092CCE3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3" y="2348680"/>
            <a:ext cx="4662678" cy="972180"/>
          </a:xfrm>
        </p:spPr>
        <p:txBody>
          <a:bodyPr anchor="b">
            <a:norm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</a:rPr>
              <a:t>By: Niti Beri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CC55ACC-A2F6-403C-A3A4-D59B3734D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57312" y="381000"/>
            <a:ext cx="6334689" cy="6477000"/>
          </a:xfrm>
          <a:custGeom>
            <a:avLst/>
            <a:gdLst>
              <a:gd name="connsiteX0" fmla="*/ 3561588 w 6334689"/>
              <a:gd name="connsiteY0" fmla="*/ 0 h 6477000"/>
              <a:gd name="connsiteX1" fmla="*/ 6309883 w 6334689"/>
              <a:gd name="connsiteY1" fmla="*/ 1296087 h 6477000"/>
              <a:gd name="connsiteX2" fmla="*/ 6334689 w 6334689"/>
              <a:gd name="connsiteY2" fmla="*/ 1329261 h 6477000"/>
              <a:gd name="connsiteX3" fmla="*/ 6334689 w 6334689"/>
              <a:gd name="connsiteY3" fmla="*/ 5793916 h 6477000"/>
              <a:gd name="connsiteX4" fmla="*/ 6309883 w 6334689"/>
              <a:gd name="connsiteY4" fmla="*/ 5827089 h 6477000"/>
              <a:gd name="connsiteX5" fmla="*/ 5760467 w 6334689"/>
              <a:gd name="connsiteY5" fmla="*/ 6363539 h 6477000"/>
              <a:gd name="connsiteX6" fmla="*/ 5607796 w 6334689"/>
              <a:gd name="connsiteY6" fmla="*/ 6477000 h 6477000"/>
              <a:gd name="connsiteX7" fmla="*/ 1519571 w 6334689"/>
              <a:gd name="connsiteY7" fmla="*/ 6477000 h 6477000"/>
              <a:gd name="connsiteX8" fmla="*/ 1296088 w 6334689"/>
              <a:gd name="connsiteY8" fmla="*/ 6309883 h 6477000"/>
              <a:gd name="connsiteX9" fmla="*/ 0 w 6334689"/>
              <a:gd name="connsiteY9" fmla="*/ 3561588 h 6477000"/>
              <a:gd name="connsiteX10" fmla="*/ 3561588 w 6334689"/>
              <a:gd name="connsiteY10" fmla="*/ 0 h 647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4689" h="6477000">
                <a:moveTo>
                  <a:pt x="3561588" y="0"/>
                </a:moveTo>
                <a:cubicBezTo>
                  <a:pt x="4668032" y="0"/>
                  <a:pt x="5656635" y="504534"/>
                  <a:pt x="6309883" y="1296087"/>
                </a:cubicBezTo>
                <a:lnTo>
                  <a:pt x="6334689" y="1329261"/>
                </a:lnTo>
                <a:lnTo>
                  <a:pt x="6334689" y="5793916"/>
                </a:lnTo>
                <a:lnTo>
                  <a:pt x="6309883" y="5827089"/>
                </a:lnTo>
                <a:cubicBezTo>
                  <a:pt x="6146571" y="6024977"/>
                  <a:pt x="5962299" y="6204927"/>
                  <a:pt x="5760467" y="6363539"/>
                </a:cubicBezTo>
                <a:lnTo>
                  <a:pt x="5607796" y="6477000"/>
                </a:lnTo>
                <a:lnTo>
                  <a:pt x="1519571" y="6477000"/>
                </a:lnTo>
                <a:lnTo>
                  <a:pt x="1296088" y="6309883"/>
                </a:lnTo>
                <a:cubicBezTo>
                  <a:pt x="504535" y="5656635"/>
                  <a:pt x="0" y="4668032"/>
                  <a:pt x="0" y="3561588"/>
                </a:cubicBezTo>
                <a:cubicBezTo>
                  <a:pt x="0" y="1594577"/>
                  <a:pt x="1594577" y="0"/>
                  <a:pt x="356158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98EBA13-C937-430B-9523-439FE21096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1086" y="544777"/>
            <a:ext cx="6170914" cy="6313225"/>
          </a:xfrm>
          <a:custGeom>
            <a:avLst/>
            <a:gdLst>
              <a:gd name="connsiteX0" fmla="*/ 3397813 w 6170914"/>
              <a:gd name="connsiteY0" fmla="*/ 0 h 6313225"/>
              <a:gd name="connsiteX1" fmla="*/ 6019731 w 6170914"/>
              <a:gd name="connsiteY1" fmla="*/ 1236489 h 6313225"/>
              <a:gd name="connsiteX2" fmla="*/ 6170914 w 6170914"/>
              <a:gd name="connsiteY2" fmla="*/ 1438663 h 6313225"/>
              <a:gd name="connsiteX3" fmla="*/ 6170914 w 6170914"/>
              <a:gd name="connsiteY3" fmla="*/ 5356963 h 6313225"/>
              <a:gd name="connsiteX4" fmla="*/ 6019731 w 6170914"/>
              <a:gd name="connsiteY4" fmla="*/ 5559138 h 6313225"/>
              <a:gd name="connsiteX5" fmla="*/ 5194591 w 6170914"/>
              <a:gd name="connsiteY5" fmla="*/ 6282226 h 6313225"/>
              <a:gd name="connsiteX6" fmla="*/ 5141791 w 6170914"/>
              <a:gd name="connsiteY6" fmla="*/ 6313225 h 6313225"/>
              <a:gd name="connsiteX7" fmla="*/ 1659199 w 6170914"/>
              <a:gd name="connsiteY7" fmla="*/ 6313225 h 6313225"/>
              <a:gd name="connsiteX8" fmla="*/ 1498064 w 6170914"/>
              <a:gd name="connsiteY8" fmla="*/ 6215333 h 6313225"/>
              <a:gd name="connsiteX9" fmla="*/ 0 w 6170914"/>
              <a:gd name="connsiteY9" fmla="*/ 3397813 h 6313225"/>
              <a:gd name="connsiteX10" fmla="*/ 3397813 w 6170914"/>
              <a:gd name="connsiteY10" fmla="*/ 0 h 6313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170914" h="6313225">
                <a:moveTo>
                  <a:pt x="3397813" y="0"/>
                </a:moveTo>
                <a:cubicBezTo>
                  <a:pt x="4453378" y="0"/>
                  <a:pt x="5396522" y="481334"/>
                  <a:pt x="6019731" y="1236489"/>
                </a:cubicBezTo>
                <a:lnTo>
                  <a:pt x="6170914" y="1438663"/>
                </a:lnTo>
                <a:lnTo>
                  <a:pt x="6170914" y="5356963"/>
                </a:lnTo>
                <a:lnTo>
                  <a:pt x="6019731" y="5559138"/>
                </a:lnTo>
                <a:cubicBezTo>
                  <a:pt x="5786028" y="5842321"/>
                  <a:pt x="5507333" y="6086998"/>
                  <a:pt x="5194591" y="6282226"/>
                </a:cubicBezTo>
                <a:lnTo>
                  <a:pt x="5141791" y="6313225"/>
                </a:lnTo>
                <a:lnTo>
                  <a:pt x="1659199" y="6313225"/>
                </a:lnTo>
                <a:lnTo>
                  <a:pt x="1498064" y="6215333"/>
                </a:lnTo>
                <a:cubicBezTo>
                  <a:pt x="594240" y="5604721"/>
                  <a:pt x="0" y="4570663"/>
                  <a:pt x="0" y="3397813"/>
                </a:cubicBezTo>
                <a:cubicBezTo>
                  <a:pt x="0" y="1521253"/>
                  <a:pt x="1521253" y="0"/>
                  <a:pt x="33978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phic 6" descr="Magnifying glass">
            <a:extLst>
              <a:ext uri="{FF2B5EF4-FFF2-40B4-BE49-F238E27FC236}">
                <a16:creationId xmlns:a16="http://schemas.microsoft.com/office/drawing/2014/main" id="{B57073C3-EF6A-426E-96F5-542D21DC5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10424" y="1845770"/>
            <a:ext cx="4333875" cy="43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10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0488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053EEBA-A4CF-431A-B179-F2A19B465B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551"/>
          </a:xfrm>
        </p:spPr>
      </p:pic>
    </p:spTree>
    <p:extLst>
      <p:ext uri="{BB962C8B-B14F-4D97-AF65-F5344CB8AC3E}">
        <p14:creationId xmlns:p14="http://schemas.microsoft.com/office/powerpoint/2010/main" val="3471149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ECB66D2-D5E6-4715-B068-CA30B67D127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588" y="-60397"/>
            <a:ext cx="5326823" cy="3289336"/>
          </a:xfrm>
        </p:spPr>
      </p:pic>
      <p:graphicFrame>
        <p:nvGraphicFramePr>
          <p:cNvPr id="12" name="Content Placeholder 9">
            <a:extLst>
              <a:ext uri="{FF2B5EF4-FFF2-40B4-BE49-F238E27FC236}">
                <a16:creationId xmlns:a16="http://schemas.microsoft.com/office/drawing/2014/main" id="{8A499EB5-DA88-4680-833D-E473C3CE906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87959277"/>
              </p:ext>
            </p:extLst>
          </p:nvPr>
        </p:nvGraphicFramePr>
        <p:xfrm>
          <a:off x="0" y="3629061"/>
          <a:ext cx="12192000" cy="3089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85217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7095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2F40115-8889-4D66-AD72-924C1B4A3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984" y="643467"/>
            <a:ext cx="8538031" cy="5571065"/>
          </a:xfrm>
          <a:prstGeom prst="rect">
            <a:avLst/>
          </a:prstGeom>
          <a:ln>
            <a:noFill/>
          </a:ln>
        </p:spPr>
      </p:pic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560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5503CD27-4D3A-4372-814E-67D47C0BAD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5" r="1" b="283"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59725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BB696FD7-53E1-439A-8165-9BDC34D5A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534793"/>
            <a:ext cx="9240039" cy="3788415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2BB4C4-AEEB-41F2-BDB2-473896C36EAC}"/>
              </a:ext>
            </a:extLst>
          </p:cNvPr>
          <p:cNvSpPr/>
          <p:nvPr/>
        </p:nvSpPr>
        <p:spPr>
          <a:xfrm>
            <a:off x="1104900" y="2085975"/>
            <a:ext cx="1983504" cy="14192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10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163027E7-C546-4050-853E-3FD99958C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38" y="643467"/>
            <a:ext cx="10662324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103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76F00B74-464D-487E-A3D3-2AFDA22917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89" b="80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587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1800376D-5DB5-4BF0-992F-19C643F1B0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1" b="258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09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hart&#10;&#10;Description automatically generated with low confidence">
            <a:extLst>
              <a:ext uri="{FF2B5EF4-FFF2-40B4-BE49-F238E27FC236}">
                <a16:creationId xmlns:a16="http://schemas.microsoft.com/office/drawing/2014/main" id="{2F803406-9EF8-451B-BA0F-0C202BA52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38" y="643467"/>
            <a:ext cx="10662324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289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Diagram&#10;&#10;Description automatically generated with low confidence">
            <a:extLst>
              <a:ext uri="{FF2B5EF4-FFF2-40B4-BE49-F238E27FC236}">
                <a16:creationId xmlns:a16="http://schemas.microsoft.com/office/drawing/2014/main" id="{62AEE969-4B14-4EEB-B9B8-949E1FD97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69" y="643467"/>
            <a:ext cx="10561262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746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240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1630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E69CF9DE-A67E-4520-8591-3D5F2362B97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083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06B5A-8851-4295-95AD-BAA3F5D39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450" y="2766218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Exclusions are as important as Inclusions</a:t>
            </a:r>
            <a:br>
              <a:rPr lang="en-US" b="1" dirty="0"/>
            </a:br>
            <a:r>
              <a:rPr lang="en-US" sz="2000" b="1" i="1" dirty="0"/>
              <a:t>The concept of negatives</a:t>
            </a:r>
          </a:p>
        </p:txBody>
      </p:sp>
    </p:spTree>
    <p:extLst>
      <p:ext uri="{BB962C8B-B14F-4D97-AF65-F5344CB8AC3E}">
        <p14:creationId xmlns:p14="http://schemas.microsoft.com/office/powerpoint/2010/main" val="2501593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5536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3360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9346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103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22834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50997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37414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adwords campaign structure">
            <a:extLst>
              <a:ext uri="{FF2B5EF4-FFF2-40B4-BE49-F238E27FC236}">
                <a16:creationId xmlns:a16="http://schemas.microsoft.com/office/drawing/2014/main" id="{65E9A9E4-11D4-4830-83AC-B177BB7DC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40" y="-10034"/>
            <a:ext cx="11173592" cy="6868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4349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29173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new adwords campaign types">
            <a:extLst>
              <a:ext uri="{FF2B5EF4-FFF2-40B4-BE49-F238E27FC236}">
                <a16:creationId xmlns:a16="http://schemas.microsoft.com/office/drawing/2014/main" id="{A491C436-A9DA-4018-9CF9-913B99791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0"/>
            <a:ext cx="97056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6619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96870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93979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>
            <a:hlinkClick r:id="" action="ppaction://media"/>
            <a:extLst>
              <a:ext uri="{FF2B5EF4-FFF2-40B4-BE49-F238E27FC236}">
                <a16:creationId xmlns:a16="http://schemas.microsoft.com/office/drawing/2014/main" id="{71BB3A0B-9476-4643-B7F2-CC7FBA03ABA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37492" y="890221"/>
            <a:ext cx="9026769" cy="507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9514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12466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ECB66D2-D5E6-4715-B068-CA30B67D127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250816"/>
            <a:ext cx="5326822" cy="2787704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E3CED03-DA87-4466-8A2B-470994FAFE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3429000"/>
            <a:ext cx="12192000" cy="30892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Clicks</a:t>
            </a:r>
          </a:p>
          <a:p>
            <a:pPr marL="0" indent="0" algn="ctr">
              <a:buNone/>
            </a:pPr>
            <a:r>
              <a:rPr lang="en-US" dirty="0"/>
              <a:t>Impressions</a:t>
            </a:r>
          </a:p>
          <a:p>
            <a:pPr marL="0" indent="0" algn="ctr">
              <a:buNone/>
            </a:pPr>
            <a:r>
              <a:rPr lang="en-US" sz="2800" dirty="0"/>
              <a:t>CTR</a:t>
            </a:r>
          </a:p>
          <a:p>
            <a:pPr marL="0" indent="0" algn="ctr">
              <a:buNone/>
            </a:pPr>
            <a:r>
              <a:rPr lang="en-US" sz="2800" dirty="0"/>
              <a:t>Conversions</a:t>
            </a:r>
          </a:p>
        </p:txBody>
      </p:sp>
    </p:spTree>
    <p:extLst>
      <p:ext uri="{BB962C8B-B14F-4D97-AF65-F5344CB8AC3E}">
        <p14:creationId xmlns:p14="http://schemas.microsoft.com/office/powerpoint/2010/main" val="30310442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2C5AD0D9-534F-4CA0-8379-3FC219114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578" y="1600236"/>
            <a:ext cx="9664846" cy="347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3764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DA7562B-A4AB-4EA1-92A2-02C656774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concept of Ad rank</a:t>
            </a:r>
          </a:p>
        </p:txBody>
      </p:sp>
      <p:pic>
        <p:nvPicPr>
          <p:cNvPr id="5" name="Content Placeholder 4" descr="A picture containing indoor&#10;&#10;Description automatically generated">
            <a:extLst>
              <a:ext uri="{FF2B5EF4-FFF2-40B4-BE49-F238E27FC236}">
                <a16:creationId xmlns:a16="http://schemas.microsoft.com/office/drawing/2014/main" id="{65867F05-FB64-48CE-AD40-A12BAC19D5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699" y="1675227"/>
            <a:ext cx="9552602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463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90266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69438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0F90076-9152-44FA-AE16-B766B2B6D46E}"/>
              </a:ext>
            </a:extLst>
          </p:cNvPr>
          <p:cNvSpPr/>
          <p:nvPr/>
        </p:nvSpPr>
        <p:spPr>
          <a:xfrm>
            <a:off x="101600" y="4927600"/>
            <a:ext cx="3111500" cy="146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2678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2531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4277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8572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67080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7888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98788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ECB66D2-D5E6-4715-B068-CA30B67D127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250" y="250816"/>
            <a:ext cx="4518721" cy="2787704"/>
          </a:xfrm>
        </p:spPr>
      </p:pic>
      <p:graphicFrame>
        <p:nvGraphicFramePr>
          <p:cNvPr id="12" name="Content Placeholder 9">
            <a:extLst>
              <a:ext uri="{FF2B5EF4-FFF2-40B4-BE49-F238E27FC236}">
                <a16:creationId xmlns:a16="http://schemas.microsoft.com/office/drawing/2014/main" id="{4E7C5B37-5510-4DE4-83DF-1C981FCD36E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81726689"/>
              </p:ext>
            </p:extLst>
          </p:nvPr>
        </p:nvGraphicFramePr>
        <p:xfrm>
          <a:off x="0" y="3429000"/>
          <a:ext cx="12192000" cy="3089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02069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9065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1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25874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>
            <a:hlinkClick r:id="" action="ppaction://media"/>
            <a:extLst>
              <a:ext uri="{FF2B5EF4-FFF2-40B4-BE49-F238E27FC236}">
                <a16:creationId xmlns:a16="http://schemas.microsoft.com/office/drawing/2014/main" id="{81CDA0B9-4ED4-4B65-BDF3-5A1809EA238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7250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3550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03948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71324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65605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>
            <a:hlinkClick r:id="" action="ppaction://media"/>
            <a:extLst>
              <a:ext uri="{FF2B5EF4-FFF2-40B4-BE49-F238E27FC236}">
                <a16:creationId xmlns:a16="http://schemas.microsoft.com/office/drawing/2014/main" id="{4861E79C-D431-4BE2-B597-37EDB20BF9B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61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2570</TotalTime>
  <Words>374</Words>
  <Application>Microsoft Office PowerPoint</Application>
  <PresentationFormat>Widescreen</PresentationFormat>
  <Paragraphs>50</Paragraphs>
  <Slides>53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Arial</vt:lpstr>
      <vt:lpstr>Arial Black</vt:lpstr>
      <vt:lpstr>Calibri</vt:lpstr>
      <vt:lpstr>Calibri Light</vt:lpstr>
      <vt:lpstr>Office Theme</vt:lpstr>
      <vt:lpstr>PowerPoint Presentation</vt:lpstr>
      <vt:lpstr>Sponsored Search Marketing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Exclusions are as important as Inclusions The concept of negatives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concept of Ad rank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Kartik Mehrotra</dc:creator>
  <cp:lastModifiedBy>Kartik Mehrotra</cp:lastModifiedBy>
  <cp:revision>37</cp:revision>
  <dcterms:created xsi:type="dcterms:W3CDTF">2018-04-20T16:17:16Z</dcterms:created>
  <dcterms:modified xsi:type="dcterms:W3CDTF">2021-12-11T10:50:08Z</dcterms:modified>
</cp:coreProperties>
</file>