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82" r:id="rId12"/>
    <p:sldId id="292" r:id="rId13"/>
    <p:sldId id="267" r:id="rId14"/>
    <p:sldId id="261" r:id="rId15"/>
    <p:sldId id="264" r:id="rId16"/>
    <p:sldId id="27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26T10:46:35.3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3565 2130 55 0,'0'0'63'0,"-7"9"-2"15,4 29-27-15,-1-22-28 0,0 8-1 16,2 12-2-16,-4 12 2 16,-1 15-1-16,-4 6 1 15,-5 21-2-15,-4 13 1 16,-9 8 0-16,-2 2-1 0,-6 8 0 15,-8 4 0-15,-1-5 1 16,-4 2 2-16,-1-11 2 16,-1-11-1-16,4-3 0 15,-2-1 1-15,2-15-2 0,11-11 0 16,3-10-1-16,10-13-1 16,4-9-3-16,6-9-2 15,6-14-1-15,8-15 1 0,0 0 0 16,5-24-2-16,7-13 0 15,3-13-1-15,5-13 2 16,1-4 2-16,5-3 0 16,2 5 1-16,-1 7 2 15,0 15 2-15,3 16 5 0,0 21-2 16,1 16-1-16,4 17-1 16,1 13 0-16,5 7-1 15,5 8-2-15,8 2-7 16,8-1-8-16,2-6-17 0,7-11-30 15,11-8-16-15,1-16-5 16,0-14-1-16</inkml:trace>
  <inkml:trace contextRef="#ctx0" brushRef="#br0" timeOffset="2739.2737">4357 3398 1 0,'4'25'65'0,"1"-5"-3"0,-3-1 1 16,-2-19-1-16,18 13-59 15,3-8 1-15,3-5 1 16,4-3 0-16,9-12 0 16,-4-6 4-16,4-8-3 15,-6-2-2-15,1-4 1 0,-13 5-2 16,-3-4 1-16,-13 7 0 15,-7 2 0-15,-13 9-1 16,-16 9 3-16,-6 7 1 16,-11 5-2-16,-7 13 0 15,-7 13 0-15,-1 9-1 0,0 9 0 16,7 10-1-16,8 7-1 16,8 2-3-16,13 2 1 0,13-5-1 15,12-7-2-15,12-4 0 16,11-12-1-16,14-7-2 15,10-15-2-15,14-8-4 16,13-12-3-16,6-10-4 16,14-15 1-16,4-14 2 15,2-8 0-15,5-18 4 0,-7-2 3 16,-3-13 8-16,-6-2 6 16,-9 0 6-16,-11 5 3 0,-14 9 2 15,-7 7 4-15,-16 13-1 16,-5 11-2-16,-16 12-1 15,-8 17-4-15,-14 11-2 16,-9 14-3-16,-7 17-3 0,-7 10-3 16,3 10-5-16,-3 7-3 15,8 3-2-15,2-2-4 16,12-6-3-16,2-6 0 0,13-12-1 16,1-11 1-16,10-13 3 15,2-9 5-15,6-9 2 16,9-15 4-16,-3-12 3 0,7-9 2 15,-5-10 3-15,8-7 2 16,-8 1 2-16,4 0 1 16,-10 8 0-16,-2 8 0 15,-4 12-1-15,-5 11 0 16,0 17-1-16,-3 15-4 0,1 21-2 16,1 9-1-16,4 6-1 15,7 3 1-15,10-5-3 16,5-3 0-16,15-14-1 0,7-11-1 15,18-20-1-15,8-18 0 16,13-17 0-16,2-15 1 16,2-7-1-16,0-10 2 15,-9-2 0-15,-6-1 3 0,-21 5 3 16,-16 4 3-16,-18 10-2 16,-13 13 0-16,-20 12 1 15,-21 15 0-15,-15 16 2 16,-11 15-2-16,-9 21 0 0,-9 10-1 15,-4 19-1-15,1 8-1 16,6 10 0-16,7 1-1 16,13-9-2-16,13-7-4 15,15-14 1-15,16-12-1 0,11-17 1 16,18-17-1-16,11-15 0 16,12-21 1-16,6-16 3 15,5-16 0-15,8-21 0 0,1-18 1 16,-3-20 0-16,-1-18 1 15,-1-18 1-15,-3-9-2 16,-5-14-1-16,-2 1 0 16,-12 10 4-16,-5 13 1 15,-7 22 3-15,-7 23-1 0,-7 29 0 16,-10 19 0-16,-3 37 1 16,-4 18-2-16,-15 36-2 15,-4 17-2-15,-6 26-2 16,-7 16 0-16,0 22 1 0,-3 13 0 15,2 6-1-15,3-1 1 16,9-5-1-16,5-13 1 16,9-10-1-16,6-16 0 15,3-17-1-15,10-12 2 0,7-14-1 16,8-12-1-16,8-12 0 16,7-15 0-16,13-12 0 15,8-19 0-15,6-17-1 0,8-12 1 16,-1-15 0-16,-2-4 0 15,-8-3 3-15,-8 2 1 16,-15 6 2-16,-8 10 0 16,-17 8 0-16,-15 10 0 15,-7 17 0-15,-18 11-1 0,-12 9-2 16,-10 15-3-16,-3 12-1 16,-4 12 0-16,-1 16-1 15,3 12 0-15,5 8-2 0,9 0 1 16,15-1 0-16,7-5 1 15,13-4 0-15,7-10 0 16,11-11 0-16,10-16 1 0,7-14 2 16,6-9 1-16,6-10 0 15,4-18 1-15,3-15 0 16,6-14 0-16,6-14-2 16,-2-8 0-16,1-5 0 15,-4-2 0-15,1 5-1 16,-6 8 0-16,-8 15-1 0,-5 12 1 15,-12 17 1-15,-5 14 1 16,-10 15-3-16,-6 18 1 0,-9 12 0 16,-2 10 0-16,-4 4 0 15,-1 2 1-15,1-1-2 16,5-3 0-16,1-12 2 16,13-14 0-16,13-15 0 0,14-11-1 15,12-19 0-15,9-10 1 16,8-13 2-16,6-10-2 15,3-7 1-15,1 3-1 16,-9 1 1-16,-12 12 1 0,-14 7 1 16,-9 8 1-16,-11 13-2 15,-10 11 1-15,-6 9 0 16,-3 7 0-16,1 11 0 16,1 5 0-16,7 8-5 0,0 11 1 15,4 10-1-15,-4 7-1 16,-4 12-4-16,-11 8-4 15,-5 6-6-15,-17 9-1 0,-14-5 1 16,-16-2 4 0,-6-10 4-16,-4-9 3 0,1-18 4 15,5-18 3-15,8-25 4 16,11-23 0-16,20-30-4 0,14-21-2 16,15-20-2-16,13-18-1 15,19-17 0-15,13-10 1 16,9-10 4-16,12 0 2 0,-2-2 4 15,6 4 4-15,-3 4 1 16,-1 6 0-16,-6 8 0 16,-5 13 0-16,-8 16-2 15,-14 19 0-15,-7 18-2 0,-10 16-4 16,-10 23-1-16,-18 17-2 16,0 39 0-16,-15 22-2 15,-15 29 0-15,-4 15 0 16,0 25 1-16,-6 13 1 0,7 5-2 15,4-7 2-15,11-14-1 16,13-19 0-16,7-23 1 16,13-17-1-16,8-25-1 0,10-17 1 15,2-19 0-15,3-12 0 16,1-22-1-16,3-17-1 16,4-19-1-16,-5-6 0 15,-3-8 1-15,-2 4 0 0,-7 5 1 16,-8 13 0-16,-3 13 1 15,-12 19 2-15,-6 23 0 16,-2 26 1-16,-11 20-1 16,-7 13-1-16,4 9-1 15,1 1-1-15,6 4 1 0,2-1-1 16,7-12 0-16,7-10 0 16,11-17 0-16,15-14 1 15,7-15-1-15,3-6 1 0,8-19-1 16,4-14-1-16,5-15-1 15,2-15-1-15,-3-19-2 16,3-5 1-16,-10-6 3 16,-2 6 2-16,-12 12 1 0,-6 12 0 15,-10 15 2-15,-6 16 2 16,-5 26 1-16,-8 14 0 16,-2 22-2-16,-1 6-2 0,2 5 0 15,5 0 0-15,8 2-1 16,6-3-1-16,8-7-2 15,5-11-1-15,10-11-2 16,7-9 0-16,2-9 0 0,3-14 0 16,0-10 0-16,0-6 4 15,-3-2 2-15,-2 1 2 16,-10 3 2-16,-6 9 1 16,-6 11 1-16,-4 13 2 15,-9 21 0-15,-8 23-1 0,-4 29-2 16,-4 21-1-16,-6 28 0 15,-8 21-2-15,-9 26-3 16,-5 9-4-16,-3 3-2 16,-6-5 0-16,3-17-1 0,0-19 1 15,5-28-1-15,8-23 3 16,5-32 3-16,7-26 2 16,9-27 2-16,-4-44-1 0,5-26 1 15,9-30 1-15,9-36-2 16,8-29 0-16,9-29-1 15,11-17-1-15,9-9 1 16,9 10 0-16,7 17 2 0,3 24-1 16,3 33 1-16,2 32 0 15,-1 38 0-15,-6 32 0 16,-2 34 1-16,-10 18-2 16,-10 29-1-16,-14 20-2 0,-17 20-7 15,-22 9-19-15,-36 22-54 16,-11 3-2-16,-18-3-5 15,-13-14-6-15</inkml:trace>
  <inkml:trace contextRef="#ctx0" brushRef="#br0" timeOffset="2917.5874">10652 1852 43 0,'5'-77'98'16,"3"5"-2"-16,0 2-6 15,-1 12-5-15,0-3-21 16,-3 12-55-16,0 4-12 0,-2 14-35 16,1 5-45-16,-3 15-3 15,-8-2-7-15,-10-7-5 16</inkml:trace>
  <inkml:trace contextRef="#ctx0" brushRef="#br0" timeOffset="3509.9641">3539 4902 32 0,'-124'28'79'15,"15"-6"-3"-15,13-7 0 16,11-5-4-16,-9-7-61 15,37 1 0-15,20 2-3 16,7-3-2-16,14 2-1 0,16-5-2 16,0 0-1-16,24 2-2 15,18-2-1-15,13-7-2 16,17-2 2-16,22-4 2 16,23-4-1-16,13-3 1 0,26-4 1 15,18-1 1-15,23-1 0 16,18-3 2-16,23-6 0 15,24-3 0-15,17-5 0 16,27-7 2-16,12-3-2 0,23-8 0 16,11-4 0-16,14-6 0 15,10 2 0-15,4-3 0 16,3 1-1-16,-3 1 0 0,-5 4-1 16,-15 3 0-16,-14 8 0 15,-19 5-1-15,-27 9-3 16,-29 7-5-16,-29 14-14 15,-29 17-53-15,-39 1-7 16,-31 5-7-16,-41 9-7 0,-37 4-1 16</inkml:trace>
  <inkml:trace contextRef="#ctx0" brushRef="#br0" timeOffset="6167.1497">3535 7149 25 0,'-7'-11'35'0,"7"11"-1"16,0 0 2-16,-7-9-6 15,7 9 0-15,0 0-5 16,0 0-5-16,0 0-4 0,0 0-7 15,0 0 0-15,-8 13-2 16,6-4 0-16,2 8-2 16,0 0 0-16,0 5 4 15,0 4-3-15,5 5 1 0,-2 6 1 16,0 4-1 0,2 6 0-16,-3 2 0 0,1 7 1 15,-1 2 0-15,-2 7-1 16,-1 4 1-16,1 4-2 15,0 4 2-15,0 3-2 16,0 2-2-16,-1 1 1 0,2-3-2 16,-1 1 0-16,0-3-1 15,1-3 0-15,0-5 0 16,-1-6-1-16,0-3 1 0,-1-6-1 16,2-5 0-16,-1-10 1 15,0-8-1-15,-1-4 0 16,-1-6 0-16,-1-2-1 15,2-6-1-15,1-2-3 0,-3-3-2 16,3 4-6-16,0-13-11 16,-2 13-20-16,2-13-33 0,4 12-5 15,-4-12-5 1,-7-11 2-16</inkml:trace>
  <inkml:trace contextRef="#ctx0" brushRef="#br0" timeOffset="6484.3792">3094 7661 23 0,'-34'-23'82'0,"2"-3"1"0,2 0-4 15,5-1-4-15,7 4-54 16,6 1 0-16,11-1-6 16,8-3-7-16,12-4-3 15,13-5-3-15,12-8-2 0,13-8-1 16,15-4 0-16,11-6-2 16,14-4-4-16,11 0-7 15,1 4-13-15,3 4-14 16,0 15-18-16,-8 6-16 15,-8 15-7-15,-15 16-2 0</inkml:trace>
  <inkml:trace contextRef="#ctx0" brushRef="#br0" timeOffset="7012.9358">4294 7575 11 0,'0'14'62'0,"-3"-2"-3"0,0-2-7 15,0 1-13-15,3 3-13 16,-2 9-10-16,1 4-7 0,-1 13-2 16,-1 13-4-16,3 10 0 15,0 8 0-15,-1 4-1 16,2 2 0-16,5-6 2 16,-2-1-2-16,3-15 0 15,0-14 0-15,-1-11 1 0,0-12 1 16,4-15 0-1,0-7 0-15,2-24 1 0,4-8-2 16,1-17 0-16,3-9 0 16,3-9-4-16,4-1 1 15,-2 1 0-15,0 5 1 0,-3 18-1 16,-3 7 2-16,-3 21 0 16,1 14 1-16,-4 10 1 0,-1 16-1 15,0 8-1-15,2 9 0 16,4 1 0-16,1 7 0 15,8-6-1-15,1-1-1 16,4-13 0-16,4-8 0 16,2-12-1-16,-1-11 1 0,0-19 0 15,-3-12 0-15,-2-16 1 16,-5-12 2-16,-5-11 1 0,-5-6 0 16,-4-4 1-16,-6 2 0 15,-2 8-1-15,-5 7 0 16,0 15-8-16,-8 13-11 15,1 16-17-15,7 25-27 0,-16-1-16 16,13 14-5-16,1 5-4 16</inkml:trace>
  <inkml:trace contextRef="#ctx0" brushRef="#br0" timeOffset="7333.2353">5479 7218 69 0,'0'0'77'16,"0"0"-4"-16,-2 16-3 15,-11 4-27-15,-1 17-33 16,2 10-5-16,1 12-3 0,7 6 0 16,3 3-1-16,8-8 0 15,13 0-1-15,7-13-1 16,11-13 1-16,4-19 0 15,8-15 1-15,0-15 1 0,-2-16 2 16,-6-10 3-16,-9-11 3 16,-10-6-1-16,-12-6-2 15,-10 1 0-15,-12 0-1 0,-10 5-5 16,-7 11-15-16,-8 13-32 16,-6 11-27-16,2 15-5 15,3 10-6-15,3 16-3 16</inkml:trace>
  <inkml:trace contextRef="#ctx0" brushRef="#br0" timeOffset="7858.7432">7830 5641 3 0,'42'-21'70'0,"-14"16"4"0,-9 10 1 16,-7 16-4-16,-8 11-40 16,-1 18-22-16,-1 17 1 15,-1 21 2-15,-1 9-2 16,-3 18-1-16,-4 8-3 0,-7 5-1 15,-2 4-2-15,-4-8-1 16,1-10 0-16,0-18 0 16,1-13 0-16,3-20-1 0,3-17 0 15,5-18 0-15,2-20-2 16,5-15 1 0,13-17 0-16,11-15-1 0,8-4 1 15,8-3-1-15,5 1 1 0,6 6 1 16,2 10 0-16,2 15 0 15,-7 12 1-15,-4 16-1 16,-9 17 0-16,-11 12 0 0,-10 8 0 16,-13 11 0-16,-11 7 0 15,-19 4 0-15,-13 1 0 16,-17-5 0-16,-10-6-1 16,-9-6-1-16,-2-11-5 0,-1-13-12 15,0-12-31-15,11-20-24 16,9-10-8-16,10-15-4 15,14-11 0-15</inkml:trace>
  <inkml:trace contextRef="#ctx0" brushRef="#br0" timeOffset="8468.8245">8438 6452 35 0,'70'-39'56'0,"-9"9"-15"15,-12 8-8 1,-11 9-7-16,-8 4-8 0,-9 6-2 16,-7 3-2-16,-14 0-1 15,12 2-2-15,-12-2-2 16,0 0 2-16,-5 12-1 0,-3-4 2 16,-3 2-1-16,-4 0 1 15,2 2-3-15,-4 2-2 16,3 2-2-16,-2 2-1 0,7-3 0 15,-1 0-2 1,5-4 1-16,2-2 0 0,3-9 3 16,0 0-1-16,0 0 0 15,0 0 2-15,0 0 0 16,5-13-1-16,0 1 0 0,4-4-1 16,-1 1-1-1,7-1 0-15,4 3 0 0,6 3-1 16,4 5 0-16,7 5-1 15,2 11 0-15,3 10 0 0,1 11 0 16,-2 10-2-16,-5 12 1 16,-7 9-1-16,-6 10-1 15,-9 0-2-15,-8 1 1 16,-5-6 0-16,-8-8-1 0,-12-8 1 16,-6-12 1-16,-4-16 2 15,-3-13 0-15,0-11 2 16,1-12 1-16,1-15 0 0,6-6-2 15,11-13 1-15,7-6-1 16,7-6-1-16,14-5 0 16,15-1-1-16,7-2 0 0,12 3 0 15,8 1-4-15,13 7-4 16,3 2-7-16,12 6-13 16,-8 6-26-16,7 1-24 15,1 4-6-15,-7 4-3 16,-2 3 10-16</inkml:trace>
  <inkml:trace contextRef="#ctx0" brushRef="#br0" timeOffset="8782.0205">9805 6109 45 0,'20'-12'86'0,"-9"3"-2"16,-11 9-11-16,2-14-13 15,-2 14-14-15,-17 0-22 16,-3 3-12-16,0 14-8 16,-4 6-3-16,-3 14-1 15,1 9 0-15,1 14-1 0,4 5 1 16,2 5-2-16,10-1-1 15,4-3-1-15,6-5 0 16,9-9 0-16,11-11 0 16,10-16-1-16,7-17 2 0,9-8 0 15,0-15 2-15,5-14 2 16,-3-9 1-16,-5-11 1 0,-4-9 0 16,-9-6 0-16,-10-3 0 15,-10-1 0-15,-10 6 0 16,-9 6-2-16,-12 8-3 15,-6 15-5-15,-10 12-7 0,-2 18-11 16,-7 12-24 0,0 11-29-16,8 10-3 0,7 2-6 15,11 5 7-15</inkml:trace>
  <inkml:trace contextRef="#ctx0" brushRef="#br0" timeOffset="9550.152">10488 6000 57 0,'57'-41'89'0,"-7"-2"-2"16,-14 4-5-16,-12 0-2 15,15 3-60-15,-39 10-5 16,0 4-6-16,-12 14-4 0,-9 7-4 16,-6 19-2-16,-8 12-1 15,-4 18-1-15,-3 10 2 16,1 11-2-16,6 6 2 15,5-3 0-15,6-3-1 16,12-9 2-16,6-11-1 0,7-15 0 16,12-13-1-16,6-17-1 15,5-9-1-15,4-17 0 0,5-12-1 16,1-10 1-16,-1-4 0 16,3-6 0-16,-3 6 1 15,1 0 2-15,-2 9 2 16,-3 11 0-16,-1 11 1 0,-1 12 1 15,1 7-1-15,2 17 1 16,1 8-1-16,3 11 0 16,7 4-1-16,8-2-1 15,9-2 0-15,9-5-1 0,6-11 0 16,8-13-1-16,10-9-1 16,7-20 1-16,-2-12-1 15,1-12 2-15,-5-6 0 16,-6-11 1-16,-6-2 1 0,-15-4 2 15,-14 1 2-15,-15 0 1 16,-16 5 0-16,-19 7 0 16,-10 8-1-16,-23 14 1 15,-16 13-1-15,-7 17-1 0,-12 8 0 16,2 23-2-16,-3 13 0 16,7 19 0-16,5 8-1 15,11 12-1-15,13 4-1 0,13-2-2 16,16-4-1-16,10-14 0 15,17-10-1-15,14-21 1 16,13-21 0-16,9-20 2 16,10-28 1-16,4-20 3 0,4-21 0 15,4-21 1-15,-5-17 0 16,-1-17-1-16,-1-11-1 16,-6-3 1-16,-5 7 1 15,-13 14 0-15,-8 19-1 16,-15 27 0-16,-11 26 0 0,-15 38 1 15,-13 38 0-15,-24 47-1 16,-15 39 2-16,-20 40-2 16,-16 38-4-16,-13 40-10 0,-12 38-47 15,-3 1-22-15,-9-1-3 16,-3-9-6-16,-4-18-8 16</inkml:trace>
  <inkml:trace contextRef="#ctx0" brushRef="#br0" timeOffset="9975.3065">4819 9842 34 0,'-144'84'102'0,"31"-16"-5"16,24-20-8-16,28-14-4 16,17-27-3-16,23-27-71 15,22 3-11-15,38-10-1 16,43-14 1-16,30-16-2 0,45-21 2 16,39-17 0-16,47-20 0 15,38-17 1-15,34-14-1 16,31-12-1-16,21-8 1 0,15-5 0 15,40-2-1-15,-25 2 0 16,1 2 0-16,-4 7 1 16,-2 8 1-16,-9 7 1 15,-6 15-1-15,-20 11 0 16,-46 20 1-16,11 13-2 0,-20 20-8 16,-34 9-16-16,-32 20-58 15,-20 12-4-15,-38 9-6 16,-35 3-4-16,-37 3-6 15</inkml:trace>
  <inkml:trace contextRef="#ctx0" brushRef="#br0" timeOffset="10666.5882">14586 7312 45 0,'-22'-11'55'0,"-3"-1"-1"16,-3 12-37-16,-2-1-11 15,2-2 0-15,9 3-2 0,4 0-3 16,1 0 1-16,14 0 3 15,-13 0 3-15,13 0 3 16,0 0 5-16,7-11 2 16,6-1 1-16,5-5 2 0,6-7-1 15,8-6 0-15,11-8-4 16,13-9-2 0,12-13-1-16,17-11-3 0,13-11 1 0,15-8-2 15,16-13-2 1,17-9 0-16,15-9 0 0,7-5-1 15,11-4 0-15,5-5-1 16,7-1-1-16,3-5 0 16,6 2-4-16,-3-1 1 15,6-3 0-15,0 3-1 0,4 5-1 16,0 3 0-16,0 8 0 16,-5 3-1-16,-4 12 3 15,-7 7 0-15,-14 15 0 0,-11 6-1 16,-18 12 2-16,-16 6-1 15,-20 15-1-15,-17 7-3 16,-14 12-4-16,-19 4-9 0,-10 10-14 16,-15 1-19-16,-11 6-26 15,-7 8-11-15,-19 0-4 16,0 0 2-16</inkml:trace>
  <inkml:trace contextRef="#ctx0" brushRef="#br0" timeOffset="11027.381">19003 3742 3 0,'-46'-25'32'16,"-1"8"7"-16,1 1 4 0,0 3-2 16,5 5-2-16,9 1-3 15,6 1-10-15,8 2-11 16,5 3-8-16,13 1-4 15,0 0 0-15,0 0 2 16,30-7 0-16,9-1 1 0,22-5 3 16,19-3 3-16,21-3-1 15,15-2-3-15,20-1-2 16,10 1 0-16,1 4-1 0,-6 9 0 16,-15 6-3-16,-16 5 2 15,-25 16 0-15,-19 13-1 16,-31 21 2-16,-30 16-2 15,-24 27-3-15,-30 25-10 16,-27 25-28-16,-17 27-34 16,-32 22-6-16,-21 14-5 0,-26-2-2 15</inkml:trace>
  <inkml:trace contextRef="#ctx0" brushRef="#br0" timeOffset="11627.2135">14520 7496 34 0,'-10'12'81'0,"7"2"-1"0,2-2-5 16,5 1-4-16,12-32-31 16,6 35-40-16,26 14-2 15,8 6 3-15,13 7 0 0,14 7 2 16,12 7-1-16,13 7 0 15,14 2 0-15,11 7 1 16,8 3 0-16,14 4 0 16,4 1-1-16,10 3 1 15,4 4-1-15,4 1 0 0,0-3 0 16,3 0 0-16,2-2 1 16,-7 0 1-16,-2 1 0 0,-2-3 1 15,-5 0 1-15,-8 1-1 16,-2 3 1-16,-10 0 0 15,-6 1-1-15,-6 1 0 16,-7 0-1-16,-7 0-1 16,-9-4-1-16,-4 2 0 0,-8-5-1 15,-7-2 0-15,-10-4-1 16,-7-7-1-16,-9-5-1 16,-8-6 0-16,-9-10-1 15,-9-8-4-15,-9-7-5 0,-1-10-14 16,-7 0-41-16,-1-21-15 15,-1-6-4-15,-3-24-7 16,0-12 1-16</inkml:trace>
  <inkml:trace contextRef="#ctx0" brushRef="#br0" timeOffset="11934.1858">19563 9421 16 0,'22'-4'88'16,"3"4"-2"0,-1 1-4-16,-4 2-5 0,3 5 0 15,6 3-74-15,-10 12-1 16,3 9 2-16,3 8-1 16,-1 10 1-16,0 7 0 0,-1 6-2 15,0 5 1-15,-5 5-2 16,-7 5 0-16,-10 3 0 15,-6 4 0-15,-20 1 0 16,-20 9-1-16,-21 5 0 0,-24 4-2 16,-25 8-6-16,-26 2-15 15,-32 11-54-15,-13 7-3 16,-27 4-6-16,-19-5-6 16,-16-7 4-16</inkml:trace>
  <inkml:trace contextRef="#ctx0" brushRef="#br0" timeOffset="14026.0286">4953 11893 28 0,'-8'27'63'16,"-1"-10"1"-16,1-4 0 15,0-10-42-15,8-3-4 0,0 0-2 16,14 4-2-16,8-6-2 15,4-9-3-15,14-5 0 16,10-8-1-16,7-6-3 0,8-6-3 16,2-8-1-16,5 1 1 15,-6-4 0-15,-5-2 1 16,-9 2 2-16,-11-1 1 16,-11 3 3-16,-11 3 1 15,-12 5 2-15,-7 2-4 0,-5 6 0 16,-11 8-2-16,-6 5-2 15,-4 10-3-15,-6 6-1 16,-6 14-2-16,-5 11 0 0,-1 10 0 16,-7 11 0-16,-1 9 1 15,2 10 0-15,-2 8 1 16,6 5 0-16,4 4 0 0,11-1-1 16,6 0 1-16,10-8 0 15,10-3-1-15,6-9 1 16,13-8 0-16,11-12-1 15,9-5 1-15,9-13 0 0,11-8 0 16,8-13 1 0,9-8 0-16,8-19 0 0,3-16 0 15,3-13 0-15,-1-14-1 16,-2-12-1-16,-4-17-1 16,-7-8-3-16,-7-9-2 0,-11-8-4 15,-8-6 0-15,-10-3 1 16,-7-2 0-16,-9 5 4 15,-11 7 5-15,-6 10 5 0,-3 11 5 16,-7 17 4-16,-4 13 0 16,-2 17 0-16,1 17-1 15,-1 17-4-15,2 18-3 16,0 17-3-16,3 26-2 0,-1 23-3 16,-1 24 3-16,0 25 1 15,-3 24 1-15,1 16-1 16,1 10 1-16,6 6-2 0,0-8-6 15,6 1-12 1,3-13-26-16,1-19-31 0,11-21-7 16,1-23-3-16,-3-22-4 15</inkml:trace>
  <inkml:trace contextRef="#ctx0" brushRef="#br0" timeOffset="15851.7925">6099 11668 18 0,'17'-27'81'0,"0"6"0"16,2 7-4-16,-2 0-5 0,1 0-40 15,2 0-19-15,13-2-6 16,2 0-3-16,6-1-2 16,8-4-1-16,0-5 0 15,9-3-1-15,0-10 0 0,-1-2 0 16,-6-4 0-16,-7 1 1 15,-8-2 1-15,-10 3 0 16,-13 5 1-16,-13 7 0 16,-7 9 0-16,-16 8 0 0,-8 13 0 15,-6 7 0-15,-5 17-1 16,-5 15 0-16,1 14 0 16,-2 12 0-16,2 19 0 15,4 9-1-15,8 11 1 16,10 0-1-16,8-2-1 0,12-9-1 15,8-10-1-15,17-13 1 16,10-16-1-16,10-17 1 16,11-22 0-16,6-13 0 0,5-15 1 15,2-16 0-15,-1-14 0 16,-4-15 1-16,-5-15 0 16,-6-12 0-16,-4-10-1 0,-6-8 1 15,-3 3-1-15,-4 3 1 16,0 11-1-16,-1 12 1 15,-3 16-1-15,5 19 1 16,-6 17 0-16,1 19 0 16,-6 14 0-16,-4 16 1 15,-2 14-1-15,-9 8 0 0,-4 9-1 16,-4 5 0-16,-6 5 0 16,-3-4-1-16,-2-7 1 0,1-8-1 15,1-12 1-15,2-10 0 16,3-12 0-16,5-14 2 15,0-5 0-15,0-19 0 0,1-10-1 16,4-11 1-16,4-13-2 16,5-7 0-16,2-2 0 15,4 0-3-15,3 9 1 16,2 7 1-16,3 15 0 0,-3 14 0 16,4 18 1-16,-5 15 0 15,-2 17 0-15,-5 14 1 16,-1 11 0-16,-6 7 0 15,0 0 1-15,-3-5-2 0,-2-5 1 16,-1-8-1-16,-1-10 2 16,4-14-2-16,3-14 0 15,2-8 0-15,6-14 0 16,0-10 0-16,6-11 0 0,7-11-2 16,2-9-1-16,6-9-1 15,2-5 1-15,2 0-1 16,3 3 0-16,-5 5 0 15,-3 8 1-15,-3 12 1 0,-5 12 2 16,-7 12 0-16,-3 14-1 16,-7 9 2-16,-7 16 0 15,-4 12 0-15,-3 11 1 16,-1 6 0-16,-2 6 0 0,0 4 0 16,0-4-1-16,4-1 1 15,1-7 0-15,10-6-1 16,5-12-1-16,7-7 0 15,6-10 0-15,5-6-1 0,2-3 0 16,5-13 1-16,-1-11-1 16,4-7 0-16,-3-9 0 0,-3-4 0 15,-6-8 0 1,0-6 0-16,-4-1 0 0,-7 0 0 16,-1 5 1-16,-5 5-1 15,-2 8 1-15,-4 8 0 16,0 8 0-16,-4 9 0 0,-5 15 0 15,0 0 0-15,0 0-1 16,-9 10 1-16,-1 12-1 16,-4 6-1-16,-1 9 2 15,-1 5 0-15,5 6 0 0,-2 4 1 16,6-2 0-16,3 1 0 16,4-5 1-16,2-1 0 15,7-9-1-15,8-7-1 0,3-5 1 16,3-9-1-16,8-7 0 15,5-7 0-15,3-10 0 16,5-12 0-16,2-10 0 0,1-9-1 16,-1-12 2-16,2-10-2 15,-4-9 0-15,-1-4 1 16,-1 1 0-16,-7 0 0 16,-5 10 0-16,-2 8 1 0,-9 12 0 15,-5 10 1-15,-9 15-1 16,-5 19 0-16,-4-7 0 15,-11 13 0-15,-1 9-1 16,-2 0-1-16,1 3 0 0,0-1 0 16,3 2 0-16,3-5 1 15,4-1-1-15,7-13 1 16,-6 12-1-16,6-12 1 0,0 0-1 16,0 0 1-16,0 0-1 15,0 0 1-15,-2 10 0 16,2-10 0-16,0 0-1 15,1 14 1-15,-1-14 0 16,8 15-1-16,-8-15 1 16,8 16 0-16,-8-16 0 0,9 13 0 15,-9-13 1-15,0 0-1 16,11 8 0-16,-11-8 0 16,0 0 0-16,3 9 1 0,-3-9-1 15,0 14 0-15,0-14 1 16,-7 18-1-16,1-9 1 0,0 3-1 15,1-1 0-15,1 0 1 16,-3-2-1-16,2 0 0 16,1 0 0-16,-2 0 0 15,-1-1 0-15,2 2 1 16,-1-1-1-16,0 0-1 0,-1 1 2 16,1 1 0-16,0-1-1 15,1 1 1-15,-2 0-1 16,0 1 1-16,2-1-1 0,2 1 2 15,-1 0-3-15,0-4 1 16,4-8 0-16,-2 16-1 16,2-16 1-16,0 9 0 15,0-9-2-15,0 0 0 0,1 11-2 16,-1-11-1-16,0 0-4 16,0 0-7-16,0 0-15 15,12 16-35-15,-12-16-11 16,0 0-5-16,0 0-4 0</inkml:trace>
  <inkml:trace contextRef="#ctx0" brushRef="#br0" timeOffset="16843.5744">9132 10673 41 0,'0'0'40'0,"9"9"-7"16,-5 3 3-16,-2 2-4 15,-2 8-5-15,-1 5-3 0,-6 7-4 16,-3 1-5-16,-1 13-2 16,-5 3-2-16,-2-4-4 15,2-2 0-15,-1-8 2 0,3-2 2 16,4-13 1-16,-2-3 2 15,12-19-1-15,-14 0 0 16,10-9-1-16,2-12-3 16,2-8-2-16,1-9-4 0,9-9-2 15,1-10-2 1,7-8 0-16,9-6 0 0,0-1 0 16,6 5 0-16,2 6 1 15,2 8 1-15,1 11 1 0,-1 16 0 16,-1 14 1-16,-3 14 0 15,-6 22-1-15,0 14 1 16,-9 17-1-16,-7 13 0 0,-3 10-1 16,-7 5 0-16,-1 2-2 15,0-9-3-15,-1-4-3 16,-1-14-4-16,2-13-4 0,3-16-1 16,10-16-2-16,-2-13-4 15,9-19-2-15,8-13 1 16,-5-19-2-16,10-16 1 15,-1-20-1-15,6-17-4 0,-1-12 4 16,5-12 7-16,-6-10 22 16,1 0 13-16,-3 1 16 15,-2 10 5-15,-5 16 3 16,0 17 2-16,-3 22-2 16,-4 23-3-16,0 26-15 15,-4 23-12-15,1 24-7 0,-10 29-4 16,-4 26 0-16,-5 22 1 15,-14 29 0-15,-6 21 0 0,-6 11-2 16,-2-1 0-16,8-10-2 16,3-13-1-16,8-21-2 15,11-17-2-15,7-31-2 16,12-26-2-16,9-26-3 16,3-17-4-16,2-14-1 0,-3-19-2 15,6-22-1-15,1-14 3 16,-3-13 6-16,-1-10 11 15,-6-2 12-15,1 2 7 0,-9 3 8 16,7 3 4-16,-7 6 2 16,7 5 3-16,8 1-7 15,10 1-6-15,20 0-8 16,11-2-6-16,18 3-6 0,12 0-11 16,9 9-21-16,1 8-47 15,3 8-3-15,-8 9-6 16,-15 9-6-16</inkml:trace>
  <inkml:trace contextRef="#ctx0" brushRef="#br0" timeOffset="17251.9415">6609 13105 26 0,'-169'102'79'0,"23"-17"3"16,19-34-17-16,29-5-17 16,25-17-5-16,22-12-11 15,23-13-10-15,28-4-8 16,10-21-5-16,32-13-3 0,27-11-3 15,23-15-1-15,26-17 1 16,28-16 1-16,28-16-2 16,27-14 1-16,20-12 0 0,17-5-1 15,15-4 0-15,6-5-1 16,11 2 1-16,-1 6 0 16,-3 10-1-16,-9 8-3 15,-8 11-2-15,-9 8-7 16,-11 12-13-16,-12 15-29 0,-19 4-26 15,-10 7-7-15,-22-2-4 16,-9-2-3-16</inkml:trace>
  <inkml:trace contextRef="#ctx0" brushRef="#br0" timeOffset="17691.4241">11073 8729 60 0,'-16'-8'79'0,"6"3"-3"0,10 5-3 16,-3 17-5-16,8-4-62 15,15 12-1-15,9 11-1 16,3 8 0-16,11 7-1 0,4 3 0 16,9-4 0-16,5-6 0 15,6-11-1-15,5-10 1 16,3-21 2-16,5-11 0 16,3-25 1-16,3-20 2 0,-2-18 1 15,3-16-1-15,4-15 0 16,2-15-1-16,2-12-3 15,7-7 0-15,2-2-3 16,2 3-1-16,1 5-1 16,-1 9-2-16,-4 15-2 0,-9 14-5 15,-7 24-8-15,-18 17-24 16,-11 20-36-16,-9 21-5 16,-24 12-6-16,-13 23-2 0</inkml:trace>
  <inkml:trace contextRef="#ctx0" brushRef="#br0" timeOffset="24450.8893">5105 15931 6 0,'-17'2'69'16,"2"-2"3"-16,-3 0-2 0,4-3-39 16,2 3-6-16,12 0-8 15,0 0-7-15,-9 15-5 16,9 0-1-16,0 9-3 0,1 15-1 15,2 10 0-15,3 15 0 16,2 10 0-16,2 10-1 16,0 5-2-16,6 8 2 15,-3-5 1-15,1-10 0 0,-5-9 1 16,2-13 1-16,-7-12 1 16,2-9 3-16,-6-14 6 15,0-10-3-15,0-15 0 16,-18 1 0-16,10-12 0 15,-6-18 0-15,3-12 1 16,-5-16-6-16,2-12-1 0,-3-16-3 16,4-8 0-16,3-3 0 15,4 6 1-15,3 8-1 16,3 13-2-16,10 12 2 0,4 18-1 16,9 20 0-16,0 18 0 15,1 11-1-15,2 18 0 16,3 13-1-16,-4 10 0 15,0 4 0-15,-4 1 1 0,-3-2-1 16,-3-7 0-16,-3-9 2 16,-4-8 1-16,-2-11 4 15,-2-10 0-15,-4-9 0 16,1-10 2-16,0-16-1 0,-1-16 0 16,0-11 0-16,0-13-3 15,5-9-1-15,5-6-1 16,6-1 0-16,3 7-1 0,5 10 0 15,5 16 0-15,2 19-2 16,4 17 2-16,-1 14-2 16,1 23 1-16,-4 17-1 15,3 18-3-15,-5 17-7 0,3 9-9 16,-3 6-14-16,-2 2-22 16,3-1-20-16,-5-7-4 15,0-8 1-15</inkml:trace>
  <inkml:trace contextRef="#ctx0" brushRef="#br0" timeOffset="26357.6632">6238 15910 47 0,'11'-11'76'16,"-4"1"-1"-16,-7 2-2 16,0 8-46-16,-8-16-7 15,0 5-3-15,0 0-6 0,-6-1-4 16,-4 3-2-16,-6-1-2 16,-3 5-1-16,-4 5 0 15,-3 6-2-15,-6 14 1 16,1 10 2-16,1 16-1 0,1 14 1 15,2 16-1-15,4 6-1 16,9 1 0-16,4-3 1 0,11-8-1 16,3-4-2-16,5-17 0 15,9-14-1-15,7-18 1 16,3-15 0-16,6-4 1 16,1-17-1-16,2-14 1 0,-3-12 0 15,3-16 0-15,-5-9 0 16,-4-10 0-16,0 0 1 15,-7-1-1-15,-1 9 1 16,-4 9-1-16,0 13 1 16,0 15-1-16,1 12 1 0,1 16-1 15,3 6 0-15,3 13 0 16,2 8 0-16,4 6 0 16,-1 0 0-16,2 4 1 15,0 2-1-15,2-2 0 0,-1-1 0 16,-2-6 1-16,0-3-1 15,-3-9 0-15,-1 1 0 16,-6-6 1-16,0-6 1 0,-12-2 0 16,11-4 0-16,-10-7 0 15,-1-1 1-15,0-5-2 16,0-5 1-16,1-1-2 16,-3-3 1-16,2 0-1 0,0-2 0 15,0 2-1-15,0 3 1 16,4 4 0-16,2 4 0 15,1 5-1-15,4 3 0 16,2 6 1-16,3 1-1 0,1 5 0 16,3 4 0-16,3 6 1 15,0 1 0-15,1 7-1 16,-2-5 1-16,0 0 0 0,-2-2 1 16,-2-3-1-16,-4-3 1 15,-1-6 0-15,-2-4 1 16,-1-8-1-16,0-5 1 15,-1-12 0-15,-3-6 0 0,0-8 1 16,0-6-2-16,1-2 1 16,-3-1-1-1,4 2 0-15,1 3-1 0,5 7 0 16,-1 9-1-16,6 10 0 0,0 9-1 16,2 7 0-16,0 2 1 15,1 10-1-15,-2 4 1 16,1 2-1-16,2 2 2 0,-3-3-1 15,2 1 1-15,2-6 0 16,0-3 0-16,0-6 1 16,6-2 0-16,1-7-1 15,3-4 1-15,7-6 1 16,2-5-1-16,7-3 0 0,4-3 0 16,8-4 0-16,2-3-1 15,3-4 0-15,1-2 0 16,-3-4 0-16,-4-1-1 0,-6-4 1 15,-5-3 0-15,-10 0-2 16,-14 2-1-16,-9-1 0 16,-9 5 0-16,-8 5-1 15,-12 9 0-15,-8 9-1 0,-10 12 2 16,-6 11 1-16,-1 9 1 16,0 18 2-16,1 11-1 15,2 12 1-15,8 4 0 16,6 7 0-16,6-2-1 15,8 1-1-15,6-3-1 0,3-8-1 16,5-11-4-16,5-9 1 16,2-10-2-16,2-13 1 15,-1-5 0-15,1-19 0 16,-1-8 2-16,-2-9 2 16,3-5 5-16,-5-5 2 0,-1-1 2 15,2 2 1-15,0 5-1 16,-3 4 1-16,4 10-2 0,1 4-1 15,1 8-1-15,4 7-3 16,2 5 1-16,5 2-2 16,0 0 1-16,11 2 1 0,-2-2 1 15,8-7-1-15,5-8 0 16,4-8 1-16,4-12-1 16,3-9 2-16,0-10-1 15,-2-6 0-15,-1-4 2 16,-6-2-1-16,-8 2 2 0,-8-1 0 15,-11 5 2-15,-12 8-1 16,-7 11 1-16,-7 7-2 16,-14 15-3-16,-8 12 0 15,-7 14-1-15,0 21-2 0,-3 11-1 16,2 18 0-16,7 14-1 16,8 17 1-16,6 17 2 15,10 13 1-15,14 12-1 0,11 13 0 16,11 10 0-16,6 5-1 15,4 3-1-15,2-6-1 16,-2-8-2-16,-2-15 0 0,-8-13-1 16,-5-22 0-16,-15-17 1 15,-9-19 0-15,-12-16 2 16,-16-17 4-16,-8-15 1 16,-16-13 2-16,-1-13 1 15,-4-17 0-15,0-14 0 16,8-13-2-16,8-15-2 0,15-14-2 15,15-11-2-15,16-14-2 16,23-10-1-16,19-9-3 16,11-11-2-16,27-7-6 15,13-7-3-15,10-2-7 0,-2 0-8 16,8 1-2-16,-5 4-4 16,-12 10 8-16,-11 11 20 15,-29 15 21-15,-14 19 17 16,-28 17 9-16,-7 18 7 0,-28 20 2 15,-20 18 0-15,-10 24-4 16,-14 17-15-16,-6 24-15 16,-6 22-5-16,0 18 0 0,5 13-1 15,9 6 0-15,15 1-1 16,14-6-1-16,23-9 2 16,17-18-4-16,25-23-4 15,27-21-10-15,21-20-19 0,10-17-41 16,25-17-5-16,7-18-5 0,-2-12-4 15</inkml:trace>
  <inkml:trace contextRef="#ctx0" brushRef="#br0" timeOffset="26711.6904">6888 17025 84 0,'-56'77'91'0,"-2"1"-7"0,15-14-7 15,-4-2-2-15,12-14-62 16,5-4-9-16,10-20-1 15,20-15-1-15,1-18-2 16,34-44-1-16,26-37 1 0,49-37 0 16,34-27 0-16,22-24 0 15,28-16 0-15,-10 15-7 16,16 0-5-16,-7 2-14 16,3 3-28-16,0 7-24 0,-10-4-5 15,-5 6-7-15,-17 0 8 16</inkml:trace>
  <inkml:trace contextRef="#ctx0" brushRef="#br0" timeOffset="27125.4366">10190 13112 9 0,'0'6'85'15,"0"-6"1"-15,0 15-7 0,0-5-3 16,0-10-3-16,7 17-73 16,1 5-1-16,12 8-1 0,8 8 0 15,4 0 1-15,4-1 1 16,3-6-1-16,4-8 1 15,4-13 1-15,-1-13 0 16,3-21 1-16,1-20 2 16,-3-18 0-16,3-18 1 0,1-16 0 15,-4-17 0-15,2-13 1 16,0-9-2-16,-2-4 0 0,3 4-1 16,-3 5-2-16,-3 14-1 15,-5 16-4-15,-2 25-13 16,-7 22-22-16,-12 30-38 15,-11 23-5-15,-11 29-5 16,-21 21-4-16</inkml:trace>
  <inkml:trace contextRef="#ctx0" brushRef="#br0" timeOffset="27430.3334">10206 12954 42 0,'13'12'82'16,"4"-1"-2"-16,7 2-4 16,5-2-4-16,4 33-43 0,5-17-23 15,8 7-3 1,10 8 0-16,2 6-1 0,8-3 1 16,2-4 1-16,-4-9 2 15,1-13 3-15,-4-19 2 16,2-21 1-16,-6-30 2 15,0-26-1-15,-3-29 1 0,-2-29-3 16,-1-23-4-16,0-33-3 16,4-16-6-16,3-21-14 0,4-20-60 15,0 13-11-15,-2-2-4 16,-6 6-7-16,-14 1-4 16</inkml:trace>
  <inkml:trace contextRef="#ctx0" brushRef="#br0" timeOffset="33642.2208">20945 2887 24 0,'6'-13'26'0,"-6"13"2"16,0 0 2-16,0 0-4 0,2-8 0 16,-2 8-3-16,0 0-2 15,0 0-1-15,0 0-2 16,0 0-2-16,0 0-1 16,0 0 0-16,0 0-3 0,0 0-1 15,0 0 0-15,-1 9-2 16,1 6-1-16,0 5-1 15,0 11-2-15,0 9 0 0,0 14 1 16,0 16-1-16,0 13 2 16,0 14-3-16,-2 16 2 15,2 9-1-15,0 9-2 16,-1 5 0-16,2 7-1 16,3-2-1-16,2-6 0 15,0-5 0-15,1-12-2 0,1-12-2 16,0-10-5-16,2-13-9 15,-5-13-15-15,-1-17-35 16,2-2-11-16,-5-15-6 0,-1-13-1 16</inkml:trace>
  <inkml:trace contextRef="#ctx0" brushRef="#br0" timeOffset="34104.3553">20690 3432 37 0,'-9'-33'81'0,"-1"-3"-1"16,1-3-2-16,3-22-6 0,4 10-55 16,4-5-2-16,12 0-3 15,9-6-3-15,8-5-1 16,10-4-1-16,12-2-3 16,7 5 0-16,12 2-2 0,8 10 0 15,5 4-1-15,1 15-1 16,3 15-1-16,-9 16-1 15,-4 16 1-15,-9 16 0 16,-17 17-1-16,-14 12-1 0,-15 10 1 16,-17 11-1-16,-9 6 1 15,-21 3 0-15,-11 4 0 16,-11 3-1-16,-4 1 0 16,-10-2-4-16,-2-2-7 0,1-6-9 15,1-6-16-15,3-15-31 16,7-1-10-16,10-17-4 0,5-12 2 15</inkml:trace>
  <inkml:trace contextRef="#ctx0" brushRef="#br0" timeOffset="35858.2683">21425 3766 26 0,'10'23'74'16,"-4"1"2"-16,7-5-4 16,-4-5-3-16,5-1-53 15,9-9-10-15,6-4 0 16,8-1 0-16,4-13 1 0,10-8-2 15,2-9-2-15,3-5-2 16,-4-7 1-16,-6-4-4 16,-4 3 1-16,-11 1 1 15,-6 6 1-15,-15 2 1 16,-10 9 1-16,-9 6-1 16,-17 11 1-16,-7 9-1 0,-8 7 2 15,-2 12-3-15,-6 12 1 16,0 10-2-16,2 10 1 0,1 8 0 15,12 4 0-15,4 0 0 16,12 4-1-16,4-2-1 16,12-7-1-16,4-5 2 15,15-10-1-15,13-4 1 0,6-15-2 16,9-10 1-16,11-14-3 16,8-16 2-16,9-11 0 15,-1-14 1-15,8-13 0 16,1-14 0-16,2-6 2 0,-4-2 0 15,-3 4 1-15,-7 8 1 16,-7 4-2-16,-6 11 2 0,-14 15-3 16,-8 11 2-16,-7 17-1 15,-9 9 1 1,-7 11-2-16,-6 9 1 0,0 10 0 16,-5 4 0-16,2 9 0 0,1 2-1 15,1-1 0-15,4-4-1 16,6-2 1-16,3-11-1 15,10-5 0-15,1-11 0 16,5-11 1-16,3-6 0 16,-3-12 0-16,-2-9 0 0,-4-8 1 15,-5-5 2-15,-10-8-1 16,-9-2 1-16,-5-1-1 16,-15 2 1-16,-9 1 1 0,-5 5-1 15,-4 8 0-15,-1 2-1 16,0 7 1-16,5 2-1 15,8 9 0-15,3-5 0 16,10 2-2-16,9-2-1 0,8-5 1 16,11-2 0-16,11-3-1 15,10-4 0-15,7 0 0 16,6-2 2-16,5 5-2 16,0 5 2-16,-3 6-1 0,0 11 2 15,-6 6-1-15,-2 13 2 16,-3 16 0-16,-5 9-1 15,-3 19 2-15,-4 11-1 16,-2 16-2-16,-5 12 0 16,-6 13 0-16,-3 5 0 0,-4 6-2 15,-1 3 1-15,-2-5-1 16,1-4 0-16,-5-9 1 16,5-11 0-16,0-11-1 0,2-13 1 15,-3-15-2-15,2-11 4 16,-4-13-2-16,-1-11 0 15,-5-20 0-15,4-9-2 0,-4-25 4 16,-1-23-2-16,-2-20 0 16,2-24 0-16,2-26 0 15,1-20 0-15,8-15 0 16,8-8 0-16,2 2 1 0,3 11 0 16,6 17-1-16,-2 21 2 15,4 26-1-15,2 21 0 16,1 25-1-16,-3 19 0 15,1 20 0-15,1 8-1 0,-2 4-1 16,-5 12 0-16,-3 11 1 16,-10 8-3-16,-8 8 3 15,-10 10-2-15,-13 8 0 16,-11 2 1-16,-9 0 0 16,-5 0 1-16,0-5 0 0,-3-7 1 15,6-8 0-15,4-8 1 16,11-12-1-16,8-7 1 0,8-5 0 15,9-11-1-15,0 0-1 16,22-1 0-16,6-13 1 16,7-8-1-16,7-5 2 0,9-11-1 15,5-8 0-15,6-6 0 16,3-12 1-16,4-6 0 16,-2-11 0-16,1-9 3 15,0-16-1-15,-3-11 0 0,-1-12 0 16,-5-8-3-1,-6-7 2-15,-5 2 1 0,-9 12 1 16,-8 17-1-16,-10 23 0 16,-9 20-1-16,-3 24 1 15,-9 26 1-15,-3 30-2 0,-12 33 0 16,-3 18-3-16,-6 19 0 16,-3 20 0-16,0 18 2 15,-3 14-1-15,1 2 0 0,10-3 1 16,7-5-1-16,11-12 0 15,4-11 0-15,14-16 0 16,10-15-1-16,11-13 1 16,9-16-2-16,8-15 1 15,4-20-2-15,8-11 0 16,-2-21 1-16,3-18-1 0,0-15 0 16,-8-18 2-16,-4-9 1 15,-7-3 2-15,-13 3 1 16,-13 8 0-16,-7 12 1 0,-14 9-1 15,-5 17-1-15,-19 17-1 16,-12 21-1-16,-10 15 0 16,-4 16-3-16,-3 15 1 15,-2 8-1-15,9 9 2 16,10 3-1-16,15 1 1 0,19-5-1 16,22-9 0-16,24-11-2 15,23-11-9-15,17-13-14 16,8-18-49-16,13 1-4 0,0-17-7 15,-6-12-5-15</inkml:trace>
  <inkml:trace contextRef="#ctx0" brushRef="#br0" timeOffset="36330.6669">20962 5324 34 0,'-12'34'94'0,"9"-14"-3"15,3-10-6-15,0-10-2 16,5-10-2-16,5-7-83 0,15-5 2 16,26-6 1-16,17-7 2 15,23-12 1-15,22-5 1 16,28-7-1 0,26-4-1-16,26-5 1 0,25-5-1 15,25-5-1-15,20-2-1 16,9 0 0-16,13 3 0 0,2 2 0 15,3 7-1-15,-6 1 0 16,-9 9 2-16,-14 4-2 16,-15 3 0-16,-10 6-1 0,-21-2-3 15,-13 0-1-15,-21-8-7 16,-15 2-12-16,-22 4-57 16,-21-22-6-16,-22-8-4 0,-28-15-5 15,-19-7 0-15</inkml:trace>
  <inkml:trace contextRef="#ctx0" brushRef="#br0" timeOffset="36782.4346">25335 1816 1 0,'-24'-6'85'0,"6"4"0"15,4-1-5-15,5-3-6 0,-2-1-1 16,-3 6-69-16,14 9-2 16,0 20 0-16,7 13-1 15,0 10-1-15,6 15 1 16,3 6 3-16,6 8-2 15,6-2 1-15,7-10 0 0,8-11 0 16,4-16-1-16,9-16 2 16,6-22 0-16,2-11-1 15,4-26 1-15,3-18-1 16,2-18 2-16,2-18 0 16,8-15 0-16,-40 45-2 0,8-11-1 15,4 0 1-15,3-6 0 16,0 6-1-16,3-3-2 15,0 5-3-15,-1 2-9 0,-7 6-9 16,1 2-24-16,-6 10-37 16,-9 5-3-16,-16 10-6 15,-7 1-4-15</inkml:trace>
  <inkml:trace contextRef="#ctx0" brushRef="#br0" timeOffset="37104.2778">25694 1412 5 0,'-13'4'83'0,"13"-4"0"16,5 10-5-16,4 3-1 16,30 13-3-16,11 13-75 15,-6 17 0-15,1 20 1 16,-7 7 1-16,1 3 0 15,7-3-1-15,0-25 1 16,10-19-1-16,12-15 3 0,9-24-1 16,12-24 2-16,7-22 0 15,-43 14-1-15,8-7 0 16,3-10-3-16,5-8-3 16,4-7-8-16,6-6-8 0,-1-2-23 15,6-3-33-15,-6 1-4 16,1-6-4-16,-8 7-1 15</inkml:trace>
  <inkml:trace contextRef="#ctx0" brushRef="#br0" timeOffset="37698.4361">22194 1396 24 0,'14'-39'80'16,"2"0"0"-16,1-3-1 15,-2 5-23-15,0-2-33 0,1 7-4 16,0 2-4-16,2 5-6 15,-3 11-5-15,1 11-3 16,-3 4-2-16,-5 25 1 16,-8-3 2-16,17 55-2 0,-3 24 0 15,-3 18-6-15,-1 11-10 16,-1 6-10-16,-1-10-24 16,-6-10-22-16,14-44-11 15,4-24-4-15</inkml:trace>
  <inkml:trace contextRef="#ctx0" brushRef="#br0" timeOffset="39095.0378">22807 1663 57 0,'9'-15'80'0,"4"-2"0"0,1 5-8 16,-1-1-4-16,3 1-62 15,3 0 0-15,0 1-4 0,6-1-1 16,-3 0 1-16,8-1-4 15,1 1-1-15,7-2-4 16,-2 0-3-16,6-4 1 16,-2 1-1-16,0-4 3 15,-3 0 0-15,-2 1 2 0,-2-1 4 16,-9 2 3-16,-5 0 5 16,-6 2-2-16,-11 3 2 15,-2 6-2-15,-8 4-1 16,-10 4-1-16,-18 10 2 0,-20 29-2 15,-10 18 0-15,7 13 0 16,10 12-4-16,20 7-2 16,19-8-2-16,19-8-3 0,20-20-4 15,16-14-5-15,8-14-2 16,16-13-3-16,10-14 3 16,9-20 0-16,5-12 5 15,9-16 2-15,-58 21 5 16,11-7 8-16,-4-6 9 0,1-4 10 15,0 2 6-15,-4-3 3 16,-9 2-2-16,0 0-2 16,-11 4-2-16,0 3-3 15,-13 5-7-15,-5 4-7 16,-8 11-6-16,-2 6-3 0,-6 7-1 16,-7 1 1-16,-8 6 1 15,-23 35-1-15,-6 11 0 16,8 9-1-16,8 0 0 0,18-8 1 15,16-20-3-15,8-26-1 16,3-3 0-16,8-3 3 16,2-8 1-16,5-7 0 15,0-1 4-15,5-6 0 16,-3 0 1-16,3-1 4 0,-2-2-1 16,-1 0 2-16,3 0-3 15,-6 2-2-15,5 1 0 16,-8 1-1-16,3 3-1 0,-3 6 0 15,-6 9-2-15,-4 5 1 16,-2 2 0-16,-3 9 0 16,4 5-1-16,-2 4 1 15,5-2 1-15,5 3-1 16,1-3 1-16,10-1 0 0,2-3 0 16,5-3 0-16,6-3 1 15,0-7 3-15,4-1-2 16,1-15 3-16,1-5 1 15,3-11 0-15,-3-4 1 0,-6-10 2 16,-7-3-1-16,-8-5 0 16,-4 0 0-16,-14 1-1 15,-2-2-1-15,-8 3 1 16,-13 4-4-16,-6 5-1 0,19 43-2 16,-24-33 0-16,-4-1-1 15,-5 20-1-15,-37-11 1 16,37 25-1-16,1 4 2 15,3 8-1-15,5 6 1 16,5 3 0-16,4 1 0 16,7 1 0-16,2 0 0 0,4-2 0 15,2-1 0-15,0-20 0 16,0 0 0-16,23 14 0 0,-2 0 1 16,2-18 0-1,0-3-1-15,6-6 1 16,-3 0-1-16,3-3 0 0,-4-1 0 15,2-2 0-15,-1-1 0 16,-2 3-1-16,2-2 1 16,-6 4-1-16,2-1 1 15,-22 16 0-15,27-18 1 16,-2-1 0-16,-25 19 0 0,0 0-1 16,10-6 1-16,-1 2 1 15,2-1-2-15,-3 0 2 16,-8 5-1-16,0 0-1 15,10-13 2-15,-2 0 0 16,2 0 1-16,8-30-1 0,-10 12 1 16,-6 6-1-16,1 0 0 15,-3-1-1-15,1-1 1 16,-1-1-2-16,0 2-1 16,-1 0 0-16,-2 1-1 15,3 25 0-15,-8-26-1 16,-4 2 1-16,12 24-1 15,-20 0-1-15,0 1 2 0,2 22-1 16,1 3 0-16,-17 57 0 16,19-27 1-16,8 3-1 15,1 8 1-15,2 7 0 0,4 5-1 16,13 43-4-16,6 51-11 16,21-6-27-16,21-14-32 15,2-19-5-15,4-28-4 16,-10-26-3-16</inkml:trace>
  <inkml:trace contextRef="#ctx0" brushRef="#br0" timeOffset="41403.8753">21290 9524 69 0,'4'-22'84'15,"-3"4"-4"-15,-1 0-7 16,-2 3-4-16,2 15-67 16,-14 0-1-16,9 21-1 15,-7 25-1-15,2 17-1 16,-5 21 1-16,-2 22 0 0,-3 25 2 16,-3 19 1-16,0 13-1 15,2 10-1-15,2 3 2 16,2 0-1-16,5-9 0 0,2-14-2 15,7-17-4-15,0-23-8 16,3-17-11-16,0-20-24 16,0-21-26-16,0-19-4 15,-2-25-3-15</inkml:trace>
  <inkml:trace contextRef="#ctx0" brushRef="#br0" timeOffset="41686.8952">20739 10260 49 0,'-19'-57'83'15,"5"5"-1"-15,1 1-4 16,4 2-4-16,1 3-59 16,8 5 0-16,14 1-5 15,8 0-4-15,11-2-1 16,9 0-2-16,18-6-1 15,13-2 0-15,19-5-1 16,12-2 0-16,14-1 0 0,7 4-2 0,9 0-3 16,-4 6-7-1,1 8-14-15,-6 12-30 0,-15 10-22 16,-10 13-5-16,-20 8-5 16,-19 19 2-16</inkml:trace>
  <inkml:trace contextRef="#ctx0" brushRef="#br0" timeOffset="42768.3995">22004 10399 79 0,'-29'-16'85'16,"-7"-6"-3"-16,-5-4-3 15,-7-4-4-15,0 3-68 16,-4 11-1-16,0 11 0 0,-3 10-3 16,-1 17 0-16,0 14-3 15,-1 13 0 1,3 12 0-16,0 9 0 0,4 8-1 16,8 0 1-16,8-1-1 15,8-4-1-15,10-8 1 0,10-7 1 16,7-9-1-16,12-12 0 15,10-9 1-15,9-13-1 0,10-13 2 16,6-8 0-16,11-19-1 16,6-13 0-16,1-16 0 15,3-9 1-15,-2-8-1 16,-4-3 1-16,-7 2-1 16,-8 9 1-16,-10 9 0 0,-10 11-1 15,-8 14 0-15,-8 14-1 16,-12 15 0-16,8 14 0 0,-8 15-1 15,-6 9 1 1,0 8-1-16,4 7 1 0,2 1-1 16,2-2 1-16,12-5-1 0,4-12 1 15,8-15 0 1,5-14 0-16,7-14 1 0,9-19 1 16,-1-17 0-16,8-14 0 15,5-13 0-15,3-10 0 16,6-3-1-16,2-1 1 15,2 7 0-15,1 13 0 0,-1 9-1 16,-5 19 0-16,-6 16 2 16,-6 19-2-16,-11 12 1 15,-13 19-1-15,-14 13 1 16,-14 11-1-16,-8 8 0 0,-13 3 0 16,-6-3 0-16,1-3 0 15,-4-8 1-15,5-8-1 16,5-14 0-16,11-14 1 0,6-14 0 15,7-11-1-15,14-16 0 16,9-15-1-16,7-15-1 16,9-17-1-16,8-21 0 15,8-15 0-15,0-12 1 0,4-3 4 16,-9-4 1-16,-3 7 4 16,-10 11 1-16,-9 18 0 15,-8 22 0-15,-11 18 0 16,-10 25-2-16,-6 28-2 15,0 15-2-15,-9 28-2 0,0 26-1 16,-3 14 0-16,6 17-1 16,2 8 1-16,3 6-1 0,6-3-1 15,11-8 1-15,4-11-2 16,10-21-2-16,2-13 0 16,5-22 0-16,1-18-1 15,5-18 0-15,-2-25 1 0,6-24 0 16,-1-22 0-16,3-21 3 15,-1-14 4-15,-1-9 4 16,-2 2 3-16,-9 10 2 16,-8 12 0-16,-10 19 0 0,-4 21 0 15,-11 29-1-15,-3 22-3 16,-16 32-2-16,0 21-4 16,-1 22 0-16,6 16-2 15,0 17 0-15,11 10-1 16,11 1-3-16,15-2-5 0,20-7-8 15,9-11-25-15,7-14-36 16,11-17-5-16,6-20-4 16,-5-13-1-16</inkml:trace>
  <inkml:trace contextRef="#ctx0" brushRef="#br0" timeOffset="43183.6599">21117 12341 32 0,'-135'71'91'15,"19"-15"-3"-15,14-19-4 16,20-15-2-16,16-52-31 15,23 27-39-15,25-3 0 0,22-3-3 16,28-5-2-16,31-11-1 16,28-8-2-16,31-10 0 15,34-10 0-15,31-14 0 16,31-9-1-16,26-6 0 16,17-5-1-16,15-1 1 0,10-2 0 15,-3 1-1-15,2 0 0 16,-8 5-1-16,-9 5 1 15,-12 8-2-15,-18 5 0 0,-16 8 0 16,-18 7 0-16,-12 6 0 16,-22 11-7-16,-21 2-4 15,-13 9-23-15,-13 1-52 0,-21-2-2 16,-20-7-6-16,-16-13-6 16</inkml:trace>
  <inkml:trace contextRef="#ctx0" brushRef="#br0" timeOffset="43627.2417">25496 8978 82 0,'-22'-24'89'0,"3"2"-5"16,1-2-6-16,2 31-7 16,7-15-60-16,9 8-2 0,0 6-5 15,3 14-2-15,10 12-2 16,5 6-1-16,9 8 1 16,2 6 0-16,7 0 0 0,7 1 0 15,-1-6 1-15,7-6 1 16,-2-7 1-1,5-10 2-15,1-15 1 0,1-8 0 16,0-17 0-16,1-14 1 0,-1-10-1 16,0-14-1-16,0-10-2 15,-1-10 0 1,1-9-2-16,-3-3 0 0,3-2 0 16,3-1 0-16,2 4-2 15,0 4-2-15,2 15-3 0,-2 6-7 16,-1 20-19-16,-5 21-45 15,-12 9-6-15,-10 10-7 16,-21 15-6-16</inkml:trace>
  <inkml:trace contextRef="#ctx0" brushRef="#br0" timeOffset="43965.9982">26213 8895 0 0,'-9'-14'87'15,"-4"-1"3"-15,8 0-6 16,0-1-4-16,6 3-4 0,-1 13-67 16,-1 8-1-16,10 24-4 15,4 10-2-15,0 15-3 16,3 9 2-16,4 9-1 16,1 4 0-16,1 1 0 0,0-5 1 15,4-11 0-15,2-9 3 16,5-18 1-16,8-16 0 15,6-21 1-15,12-17 0 16,11-23 1-16,14-17-1 0,13-20-1 16,12-13-2-16,9-14-3 15,7-8-2-15,3 2-2 16,-3 5-3-16,-8 12-4 16,-13 9-9-16,-14 25-19 0,-16 21-33 15,-18 28-14-15,-21 18-3 16,-18 19-3-16</inkml:trace>
  <inkml:trace contextRef="#ctx0" brushRef="#br0" timeOffset="46244.0225">20290 14586 409 0,'-9'32'0'0,"-1"7"1"15,-2 5-2-15,3 6 1 16,-5 0 1-16,0-1-1 16,-1-1 1-16,3-3 0 0,0-2 0 15,2-4 0-15,2-3 1 16,2-4-1-16,0-7 0 16,4-4-1-16,2-4-2 15,1-4-4-15,-1-13-9 0,13 7-27 16,2-7-32-16,-4-8-7 15,-2-11-4-15,-3-15-3 16</inkml:trace>
  <inkml:trace contextRef="#ctx0" brushRef="#br0" timeOffset="46664.5606">20287 13830 28 0,'20'-28'77'0,"-3"-6"-1"0,3 3-2 16,-3-3-3-16,5 3-53 15,6 3-9-15,10 4-1 16,11 7-3-16,6 3 1 16,10 7-3-16,4 5 0 0,4 4 0 15,3 11 0 1,-3 8-1-16,-1 9-1 0,-11 9 1 15,-5 13 0-15,-10 11 0 0,-10 5 0 16,-16 11 0-16,-11 4 1 16,-9 5-1-16,-12 6 1 15,-17-1 0-15,-8 2 1 16,-16-1-1-16,-10 0-1 16,-15 0 1-16,-14-2 0 0,-9-2-1 15,-10-7 1-15,-9-5-1 16,-3-12 0-16,-2-6-2 15,4-10 2-15,4-15-2 16,10-10-2-16,9-6-8 0,8-13-18 16,12-5-49-16,22-5-3 15,17-15-5-15,14-11-5 16</inkml:trace>
  <inkml:trace contextRef="#ctx0" brushRef="#br0" timeOffset="46995.9923">20658 13638 40 0,'35'-24'81'0,"-13"3"1"15,-8 4-5-15,-11 3-6 16,-3 14-59-16,-7-5 2 15,-3 14-3-15,-6 19-4 0,-2 16-2 16,-6 13 0-16,-3 12 0 16,-2 14 0-16,-5 15 0 15,1 10 0-15,-4 9 0 16,-1 7-1-16,-2-3-2 0,-1 0 0 16,-3-2-2-16,0-3 0 15,-3-6-6-15,5-11-12 16,2-16-26-16,-1-13-34 0,17-12-3 15,5-21-7-15,9-18-3 16</inkml:trace>
  <inkml:trace contextRef="#ctx0" brushRef="#br0" timeOffset="47348.8489">21605 13877 38 0,'50'-29'69'15,"-9"8"3"-15,-6 2-35 16,-9 11 5-16,-6 5-3 0,-6 4-7 15,-8 16-5-15,-6 9-4 16,-9 15-5-16,-8 7-5 16,-5 18-4-16,-8 7-3 15,-4 15-4-15,-6 6-2 0,1 1-4 16,-3-10-10 0,6-5-21-16,4-9-40 0,2-16-4 15,7-17-5-15,4-26-5 0</inkml:trace>
  <inkml:trace contextRef="#ctx0" brushRef="#br0" timeOffset="47499.2751">21648 13483 74 0,'30'-15'79'15,"-5"12"-9"-15,-7 12-12 0,-3 13-15 16,-35 0-96-16,37 11-22 15,7 4-2-15,5 4-4 16</inkml:trace>
  <inkml:trace contextRef="#ctx0" brushRef="#br0" timeOffset="48898.4606">22264 13647 7 0,'39'-32'75'0,"-8"3"5"15,-13 4-2 1,-11 3-5-16,-9 10-52 0,-13 6-3 15,-8 12-1-15,-9 19-6 16,-6 10-4-16,-5 13-4 0,0 8 0 16,-2 5-2-16,7-2 0 15,5-2 0-15,7-12 0 16,7-8 0-16,7-15 0 16,12-22-1-16,5 0 0 0,12-13 0 15,12-10 0-15,6-4 0 16,3 1 0-16,4 6 0 15,7 7 0-15,-4 13 0 16,1 16 2-16,-7 21 0 0,-7 29 0 16,-10 18 0-16,-7 27 0 15,-11 18 1-15,-5 14-2 16,-16 12 0-16,-6-1 0 0,-10-4-1 16,-4-13 1-16,-10-17 0 15,1-21 0-15,-5-24 0 16,4-25-1-16,2-27-1 15,5-23-2-15,5-21-1 16,12-26-1-16,10-22-3 0,13-16-1 16,10-15-1-16,20-15 1 15,18-8 1-15,9-9 5 16,17 0 4-16,9 0 4 0,9 7 2 16,4 5 1-16,3 14 3 15,-7 12 0-15,-4 18 1 16,-11 18-2-16,-9 21-3 15,-14 19 0-15,-10 17 0 16,-14 16-1-16,-12 19 0 0,-14 16-2 16,-4 11-1-16,-8 12-1 15,-6 6 0-15,-5 2 0 16,1-2-2-16,1-6 1 16,5-11-2-16,8-9-1 0,4-14 0 15,5-13-4-15,9-17-6 16,8-13-7-16,4-20-7 15,3-19-4-15,3-13-1 0,4-20-2 16,-2-20-2-16,3-26 3 16,-1-15 4-16,-1-20 17 15,0-15 14-15,5-14 12 16,5-8 9-16,1-2 7 0,3 13 4 16,-5 17 0-16,4 22 2 15,-9 29-10-15,-1 27-6 16,-12 30-7-16,-8 29-8 0,-4 27-3 15,-7 19-1-15,-7 29 0 16,-4 22-1-16,-8 21 0 16,-8 25 1-16,-6 23 0 15,-5 23 1-15,-11 21-1 16,0 14 1-16,-5 7-2 0,0 5 1 16,-2-3 0-16,2-11-1 15,7-22 1-15,5-24-2 16,12-24-1-16,7-28-4 0,13-23-2 15,3-29-4-15,18-22-5 16,4-22-5-16,18-20-3 16,7-18-4-16,7-16 2 15,6-13 5-15,4-15 12 0,4-6 8 16,-3-7 8-16,3 3 8 16,-14 0 3-16,-3 9 4 15,-7 6 2-15,-10 14-3 0,-7 14-5 16,-7 10-7-16,-7 15-3 15,-11 10-1-15,-2 15 0 16,-16 19-1-16,-7 14-1 16,-9 9-2-16,-1 4 0 15,-3 5 0-15,4-1 0 0,1-5 0 16,8-12 0-16,10-9-1 16,13-24 0-16,4 0-1 15,15-26-1-15,11-8 1 0,4-7-1 16,1-4 1-16,3 1-1 15,2 3 2-15,-4 12-1 16,-3 12 2-16,-5 17 1 16,-1 19 0-16,-4 17 0 15,-2 11 0-15,-1 8-2 0,5 0 1 16,2-4-2-16,7-8 1 16,2-16 0-16,7-20 0 15,7-18-1-15,10-28 0 0,6-22 1 16,4-16-1-16,-3-17-1 15,6-17-1-15,2-17-3 16,-1-16-5-16,0-11-2 16,-6-11 0-16,-1-6 3 0,-9 1 6 15,-7 14 4-15,-10 24 1 16,-10 23 3-16,-13 34 5 16,-16 41 2-16,-4 44 2 0,-18 54-4 15,-12 39-5-15,-3 40-3 16,-4 29-1-16,3 31-4 15,-2 10-8-15,15 4-14 16,5-21-26-16,7-18-27 0,9-27-7 16,-4-38-5-16,-7-34-2 15</inkml:trace>
  <inkml:trace contextRef="#ctx0" brushRef="#br0" timeOffset="49101.7106">23284 13305 32 0,'-64'13'94'0,"28"-10"-3"16,26-10-4-16,29-24-5 0,33-36-5 16,25 8-84-16,47-3-22 15,37-5-51-15,0-9-1 16,3-5-8-16,-8-5-6 15</inkml:trace>
  <inkml:trace contextRef="#ctx0" brushRef="#br0" timeOffset="49300.257">23145 12477 28 0,'-135'35'93'0,"8"-7"-1"0,20-9-7 16,15-16-5-16,20-6-6 16,21-13-85-16,21-1-22 15,30 17-45-15,12-8-5 16,21 8-5-16,13 0-8 0</inkml:trace>
  <inkml:trace contextRef="#ctx0" brushRef="#br0" timeOffset="49674.6633">26372 11609 36 0,'104'-26'96'0,"-33"8"-6"0,-23 7-5 15,-23 5-2-15,-16 6-3 16,-12 20-78-16,-10 26-1 16,-1 25 1-16,-10 26 0 15,-3 32-1-15,-12 27 0 0,-10 29 0 16,-7 22 0-16,-9 18-1 16,-3 13 2-16,-13 9 1 15,-1 0-1-15,-4 0 1 16,0-10 1-16,8-11-1 0,4-16 1 15,10-20-1-15,8-18-2 16,17-20-3-16,10-22-4 16,16-21-11-16,8-23-39 15,11-23-29-15,12-22-4 0,5-33-7 16,11-24-4-16</inkml:trace>
  <inkml:trace contextRef="#ctx0" brushRef="#br0" timeOffset="51704.6968">27022 12855 37 0,'34'-4'94'0,"-11"12"-4"15,-17 24-5 1,-10 22-3-16,-19-5-16 0,-12 51-65 15,-1 28 2-15,-9 22 0 16,-1 13 0-16,-6 6 0 16,0-7-1-16,5-17 0 0,4-22 0 15,9-23 0-15,8-26 0 16,6-22 0-16,4-26 0 16,16-26-1-16,-11-11 1 0,12-30 0 15,11-24-1-15,9-22-2 16,7-27-3-16,10-22 2 15,8-14 0-15,8-4 0 16,6 11-1-16,-3 15 1 0,-1 27 1 16,-8 25 0-16,0 33 3 15,-9 35-2-15,-8 29-1 16,-8 30 1-16,-7 21 0 16,-1 13 0-16,-6 12 1 15,-1 7-1-15,-5-6 1 0,3-8 1 16,3-16-1-16,-1-13 1 15,6-21-1-15,3-17 1 16,4-23-2-16,10-27 1 0,4-19-1 16,7-19-2-16,5-19 2 15,4-17-1-15,5-9 1 16,2 1-1-16,-3 7 1 16,-6 13 0-16,-4 18-1 0,-8 18 3 15,-5 27-2-15,-8 26-1 16,-9 23 1-16,-9 26-1 0,-6 18 0 15,-2 17 0-15,-10 10 1 16,-1 6 0 0,0 0 0-16,2-6 1 0,7-12-1 15,4-13 0-15,16-16 1 16,8-15-2-16,17-21 0 0,10-13 0 16,12-15-1-16,8-16 0 15,7-11 0-15,2-14-1 16,1-10 0-16,-5-7 1 15,-10-5 0-15,-8 1 1 16,-16 7 1-16,-12 7 0 0,-17 8 1 16,-13 11 0-16,-18 12 0 15,-13 19 0-15,-13 11 0 0,-7 20 0 16,-6 14-1-16,-1 10 0 16,5 11 0-16,3 4 1 15,14 3-1-15,13-5 0 16,13-3 0-16,10-10 0 15,8-7 0-15,15-11-2 0,7-13 1 16,6-9 0-16,2-7 0 16,3-14-1-16,3-12 1 15,-1-7-1-15,-1-10 1 16,-2-5 1-16,0 0 0 0,-1 2 0 16,-3 6-1-16,-3 10 1 15,-3 10 0-15,-3 9 0 16,-5 12 0-16,-1 9 0 15,-6 11 1-15,-2 10-1 0,-5 5 0 16,-1 3 1-16,-1 3 0 16,-2 0 0-16,2-2 1 15,3-3-1-15,3-3 0 16,2-7 1-16,5-8-1 0,3-6 0 16,3-8 1-16,1-5-1 15,1-15-1-15,2-9 1 0,1-12-2 16,-2-9 1-16,-2-7 0 15,-1-6 0-15,0 0-1 16,-3 1 1-16,-1 8 0 16,-4 8-1-16,2 13 1 15,-4 12 0-15,0 16 0 16,-3 9 0-16,-2 18-1 0,-1 8 1 16,-2 8 0-16,-3 4 1 15,0 5 0-15,-1-3-1 0,2 0 1 16,1-3 0-16,5-6 0 15,1-6 0-15,5-5 0 16,3-7-1-16,2-7 0 16,4-8 1-16,1-6-1 15,1-7 0-15,-1-10 0 0,-1-8 0 16,-2-5 0-16,2-3-1 16,-3-2 0-16,0 4 0 15,-3 1 1-15,-1 5-1 0,-1 8 1 16,-3 5-1-16,0 9 1 15,-5 4 0-15,2 4 1 16,-1 8-1-16,-2 5 0 16,0 4 1-16,0 3-1 15,0 3 1-15,2-1 0 0,3 0 0 16,1-2-1-16,4-3 1 16,-1-6 0-16,7-6-1 15,2-8 1-15,1-3-1 16,2-12 0-16,1-8 0 0,0-8 0 15,0-7-1-15,1-7 1 16,0-6 0-16,-2-2 0 16,-1 2-1-16,-1 6 1 0,-5 6-1 15,-2 7 2-15,-3 8-2 16,-4 11 1-16,-2 11-1 16,-3 6 1-16,-2 9-1 15,1 5 1-15,2 5-1 0,-1 2 1 16,2 5 0-16,6-3 0 15,3 1 0-15,5-1 1 16,6-3-1-16,11-3 0 16,6-6 1-16,5-1-1 0,2-5 1 15,-3-5-1-15,-1-4 0 16,-3-1 1-16,-9-3 0 16,-12-9 0-16,-14-3-2 0,-3-3 2 15,-10-2-1-15,1-1 0 16,-16-2 1-16,-3 2-2 15,-3 2 1-15,-1 4-1 16,5 4 2-16,-6 3-2 0,0 5 0 16,6 1 0-16,1 8 0 15,3 4 0-15,5 3 0 16,3 0 1-16,1 4 0 16,4 4 0-16,9 0 0 0,3 5 1 15,7 1-1-15,8 0 1 16,3 3 0-16,11 0-1 15,9 1 1-15,7-7 0 16,6-5-1-16,13-7 1 0,2-13-1 16,10-9 0-16,2-18 0 15,4-12-1-15,-2-16 0 16,3-15 1-16,-4-14-1 16,-11-16 1-16,-3-13-2 0,-8-15 2 15,-7-10 0-15,-18-6 2 16,-13 4 0-16,-9 13 1 15,-12 18 0-15,-9 21-1 16,-3 28 2-16,-22 38-2 0,-9 34 0 16,-3 46-1-16,-10 36-1 15,-8 35 0-15,-14 27-2 16,-4 35-6-16,-15 13-32 0,7 19-44 16,-10-4-2-16,0-9-5 15,-2-19-9-15</inkml:trace>
  <inkml:trace contextRef="#ctx0" brushRef="#br0" timeOffset="53677.3295">21919 16351 29 0,'-3'-13'63'0,"3"13"-7"16,-7-16-17-16,4 5-6 15,2 1-9-15,1 10-4 16,0-9-5-16,0 9-1 16,0 14 2-16,0 14-1 0,-1 10-3 15,1 13-1-15,0 9-2 16,0 12 2-16,-1 6-1 15,1 5-2-15,-2-4-3 16,1-10-1-16,1-8-1 0,0-10 0 16,0-9 1-16,-1-13 0 15,1-9 0-15,0-11 0 16,0-9 0-16,-2-6 0 16,2-17-1-16,0-11 0 15,1-10 1-15,4-12-3 16,1-12-1-16,1-7 0 0,1-10 0 15,3 2 0-15,4 3 1 16,3 9 1-16,0 11-2 16,3 16 0-16,4 15 1 0,4 16 0 15,3 15-1-15,-3 22 0 16,1 12 0-16,-2 9 0 16,-1 6-1-16,-6 6 1 15,-2 2-1-15,-2 0-1 0,-3-4 2 16,-4-10-1-16,-1-6 1 15,-1-7 1-15,3-11-1 16,-4-11 0-16,4-10 3 0,2-14-1 16,1-16-1-1,2-11 0-15,-1-10 0 0,3-10 0 16,0-5 0-16,4 1 0 16,0 5 0-16,5 9-2 15,-3 12 1-15,6 17 0 16,-1 16 0-16,3 17 0 0,1 19 0 15,0 13 0-15,-1 11-2 16,-4 12-4-16,1 6-3 16,-3 5-11-16,0-1-18 0,-5-10-41 15,1-2-5-15,1-14-4 16,-1-15-4-16</inkml:trace>
  <inkml:trace contextRef="#ctx0" brushRef="#br0" timeOffset="54657.5567">23063 16718 61 0,'0'0'83'0,"11"6"-5"15,0 5-2-15,2-5-5 0,14 3-63 16,1-5-6-16,2-1 2 16,13-3-2-16,4-8 0 15,7-6 2-15,0-8-2 16,2-5 1-16,-5-4-1 15,-4-4 1-15,-6-4-2 16,-14-1 2-16,-6 4 2 16,-13 1 0-16,-8 5 0 0,-5 4 0 15,-14 9 0-15,-12 10 0 16,-5 11-1-16,-5 15-1 16,-5 12 0-16,1 11-1 0,1 6-1 15,6 5-1-15,11 2 1 16,7-3 0-16,8-3 0 15,12-9-2-15,15-6-1 0,11-9-1 16,11-11-2-16,11-7-1 16,7-7-4-16,14-12-1 15,-1-13-3-15,12-6-5 16,-5-9-1-16,3-5-1 16,3-4 1-16,-4-7 3 15,-4-1 5-15,-11 0 5 0,0 6 8 16,-15-1 8-16,2 9 7 15,-17 3 6-15,-8 8 1 0,-8 8 0 16,-9 8 0-16,-7 16-6 16,-7-9-3-16,-10 15-4 15,-12 13-3-15,-1 12-2 16,-6 9-1-16,-9 12 0 0,2 9 0 16,-4 8-3-16,4 3 1 15,7 2-1-15,7-5 0 16,9-10 0-16,10-6-1 0,10-8 0 15,8-17-1-15,21-10 0 16,10-16-3-16,14-11-1 16,6-17 1-16,14-17-1 15,6-14-1-15,7-19-1 0,3-15-1 16,1-16 0-16,-6-12 2 16,-5-13 3-16,-6-5 2 15,-15 1 4-15,-5 10 3 16,-18 17 2-16,-10 18 2 0,-9 23 1 15,-5 24 0-15,-11 31-2 16,-9 23-3-16,-6 30-3 16,-6 19-3-16,-3 14-1 15,-7 16 1-15,-5 14-1 0,-5 9 1 16,-4 4-1-16,3-12 1 16,4-8 0-16,4-16 0 15,7-16 0-15,3-14 0 16,9-15 0-16,5-18 1 0,10-17-1 15,9-14 1-15,5-15-1 16,7-13 0-16,5-5 0 16,6-5 0-16,4-1 0 0,2 3 0 15,0 6-1-15,-1 13 1 16,-2 15 0-16,-5 16 0 16,-3 14 0-16,-4 16-1 15,-5 17 0-15,-3 9 0 16,-3 13-3-16,-5 6-6 0,0 6-4 15,-2-4-9-15,3-3-28 16,7-6-32-16,-2-13-4 16,5-13-7-16,1-19 2 0</inkml:trace>
  <inkml:trace contextRef="#ctx0" brushRef="#br0" timeOffset="55586.3556">25647 16394 17 0,'4'-29'94'16,"-4"5"-2"-16,-9 1-6 0,-7 0-4 15,-4 3-2-15,-1 2-75 16,-4 15-1-16,0 14-4 16,1 16 0-16,-5 10-1 15,2 9 0-15,-6 8 0 0,-2 4 0 16,1 0 0-16,5-3 0 15,-1-6-1-15,10-10 1 16,3-9 0-16,8-8 1 16,3-10 0-16,6-12 0 0,14-2 0 15,3-15 1-15,2-11 0 16,5-7 0-16,6-9 0 16,0-5 0-16,2-1-2 15,1 5 1-15,3 7 0 16,-2 8 0-16,3 13 0 0,-1 14 0 15,-1 13 0-15,-1 16 0 16,-5 11 0-16,0 4 0 16,-6 6-1-16,-2 0-1 0,-2-1 1 15,-3-7-1-15,0-4 1 16,-2-9 0-16,2-6 0 16,0-9 1-16,3-8 1 15,1-3 1-15,1-9 0 0,1-10-1 16,1-10 1-16,2-8-1 15,-3-10 1-15,0-4-1 16,3-1-2-16,-2 4 2 0,-2 2-1 16,1 8 0-16,4 11 1 15,-1 10-1-15,-2 16 0 16,2 4 0-16,-1 14 0 16,-2 10 0-16,-1 5 0 0,2 4 0 15,-1 3 0-15,-1 1 0 16,-2-4 0-16,2-1 1 15,0-6-1-15,-3-6 0 16,3-4 1-16,2-10-1 0,-3-6 1 16,2-4 0-16,0-12-1 15,-1-8 1-15,3-10 0 16,-1-8 0-16,-1-6 0 16,-1-3 0-16,-2 0-1 0,-3 5 2 15,-2 7-1-15,-5 7 0 16,1 8-1-16,1 16 1 15,-2 6 0-15,0 17-1 16,0 9 0-16,1 4 0 0,-1 7 0 16,5 2 0-16,-1 4 0 15,-1-4 0-15,2-2 0 16,3-6 0-16,2-7 0 16,2-2 0-16,1-8 0 0,1-7 1 15,2-4-1-15,0-4 1 16,2-8 1-16,-1-9 0 15,2-4 0-15,-2-6-1 16,2-6 1-16,1 0 0 0,1 2 0 16,0 2-1-16,0 5-1 15,0 8-1-15,-4 7-2 16,0 9-3-16,-4 4-7 0,0 13-25 16,11 4-46-16,-16 3-3 15,-7-3-5-15,-1 0-6 16</inkml:trace>
  <inkml:trace contextRef="#ctx0" brushRef="#br0" timeOffset="55833.93">27194 16187 1 0,'-40'-55'97'15,"6"-1"-1"-15,-1 0-5 16,10 6-6-16,-1 4-2 15,10-3-60-15,4 23-19 0,7 11-3 16,5 15-2-16,-3 10-3 16,2 9 0-16,-1 6-2 0,2 6-1 15,-3 4-4 1,3 5-7-16,-3 0-13 0,3-4-37 16,16 1-15-16,6-7-5 15,13-8-3-15</inkml:trace>
  <inkml:trace contextRef="#ctx0" brushRef="#br0" timeOffset="56525.7496">27795 16078 59 0,'35'0'96'16,"-15"5"-5"-16,-15 6-5 0,-12 7-3 16,-12 19-39-16,-12-2-36 15,-5 10-6-15,0 10-2 16,-2 9 0-16,-1 3 0 15,3 1-1-15,10-4 0 16,5-5-1-16,9-9-1 0,5-11 0 16,10-5 0-16,9-12-2 15,17-7 2-15,7-12-3 0,13-5 2 16,9-15-2-16,7-8 3 16,5-9 0-16,0-8 2 15,0-6 2-15,-10-5 0 16,-3 4 3-16,-12-1 1 0,-11 7 1 15,-11 7 0-15,-8 7-1 16,-10 10 0-16,-5 9-1 16,-11 10-2-16,-8 6 0 0,-6 16-2 15,-2 2 0 1,-2 7-1-16,-2 4 1 0,-2 0 0 16,8-3-1-16,5-3-1 15,4-6 1-15,7-7 0 0,5-4 0 16,4-12 0-16,12 3 0 15,6-3 1-15,7-6-1 16,6 0 2-16,9-1-1 0,9 0 0 16,6 1 1-16,6 5-1 15,6 1-1-15,4 1 1 16,6 3-1-16,3 2 0 16,4-3 1-16,4-3-1 15,2-13 1-15,0-8 0 0,2-13 0 16,-4-12 1-16,-2-13-1 15,-1-14 0-15,-7-13 0 16,-6-16 1-16,-7-7 0 16,-8-9 0-16,-10-1 2 0,-9 4 1 15,-12 13 1-15,-10 14-1 16,-9 20 1-16,-8 29-1 16,-13 29-1-16,-13 28 0 15,-8 35-1-15,-7 30-3 0,-8 24 0 16,-8 27-2-16,-8 21-4 15,-3 15-6-15,-4-3-14 16,1 3-19-16,5-9-39 16,-6-15-3-16,5-24-8 0,0-26 0 15</inkml:trace>
  <inkml:trace contextRef="#ctx0" brushRef="#br0" timeOffset="56942.9369">25236 17290 19 0,'-144'54'95'0,"8"-2"-2"16,-1 1-6-16,14-7-3 0,2 0-16 15,16-5-50-15,3-3-7 16,26-5-4-16,12-7-2 16,26-11-1-16,16-5 0 0,44-6 0 15,32-4 1-15,105-53 0 16,110-17-3-16,65-17-2 16,48-7 0-16,33-11 0 15,10 3 0-15,-11 16 0 0,-72 29 0 16,-9 11 0-16,-16 8 0 15,-20 8 0-15,-20 6 0 16,-22 5 0-16,-28 8 0 16,-30 2 0-16,-29 0 0 15,-31 5 0-15,-37-4 0 0,-20-1-44 16,-41-2-48-16,-39-10-1 16,-30-6-7-16,-38-15-6 15</inkml:trace>
  <inkml:trace contextRef="#ctx0" brushRef="#br0" timeOffset="60744.246">23844 8793 85 0,'-25'-32'88'16,"0"-7"-4"-16,-10-8-5 16,-3-4-2-16,-9 2-70 0,3 3-1 15,-8 11-2-15,-6 2-2 16,-15 9-1-16,-11 5-1 16,-14 7 0-16,-16 5-1 15,-20 6 1-15,-11 4 0 16,-18 8 0-16,-11 4-1 0,-12 7 1 15,-12 7 1-15,-5 8-1 16,-8 10 0-16,1 9 1 16,-6 11 0-16,2 13-1 0,0 13 2 15,6 14 0-15,8 15-2 16,7 10 1-16,9 16 0 16,12 10-1-16,17 10 0 0,19 10 0 15,22 6 0-15,21 5 0 16,26 0-2-16,28 4 2 15,30-1 1-15,27 2 0 16,33-8 0-16,33 0 0 16,29-6 0-16,29-9 0 0,25-6 2 15,23-11-3-15,21-11 1 16,24-13 0-16,11-13 0 0,19-18 0 16,5-13-1-16,10-17 1 15,5-15 0-15,3-22 0 16,-1-18 1-16,-6-20 1 15,0-21 0-15,-12-21 0 0,0-18 1 16,-12-18-1-16,-5-18 0 16,-11-15-1-16,-10-16 0 15,-11-12 0-15,-14-13-1 0,-13-13-1 16,-16-13 1-16,-22-9-2 16,-16-9 1-16,-25-4-1 15,-19 0 1-15,-25-3 0 16,-29 0 1-16,-25 2 0 0,-30 3 0 15,-31 5 1-15,-40 6 0 16,-30 3 0-16,-41 7-2 16,-34 11 1-16,-41 14-2 15,-33 18 1-15,-41 16-2 16,-41 26 0-16,-35 24-1 16,-32 37 0-16,-29 28 0 0,-21 34-5 15,-14 33-3-15,1 45-17 16,-1 34-46-16,31 39-9 0,28 24-4 15,37 17-7-15,41 8 2 16</inkml:trace>
  <inkml:trace contextRef="#ctx0" brushRef="#br0" timeOffset="62107.2844">24269 2698 4 0,'54'-45'69'0,"-14"-2"4"16,-3 0-13-16,-8-4-7 0,-6 2-10 15,-6-3-12-15,-9 3-11 16,-2-2-8-16,-6 4-4 16,-8 10-7-16,-10 1-2 15,-9 11-2-15,-12 1-1 16,-15 10 0-16,-16 5 1 0,-17 8 1 15,-12 0 0-15,-23 8 1 16,-23 5 2-16,-70 7 0 16,-15 5 1-1,-17 0 0-15,-12 5 0 16,-15 2 1-16,-14 8 1 16,-9 3-1-16,-4 8-1 15,53 5 0-15,-4 7 0 0,5 16-2 16,5 11 0-16,10 19 0 15,14 8 0-15,22 17-2 16,13 13 0-16,23 11-1 16,20 9-1-16,25 4 2 15,28 5-1-15,28-2 0 0,31-1 0 16,27-9 3-16,30-3-1 16,38-14 2-16,32-7 1 0,39-17 1 15,29-15 1-15,33-16-2 16,27-7 5-16,28-20-2 15,22-18 1-15,22-13-2 16,15-16 1-16,9-15-2 0,7-12-1 16,2-22 3-16,-3-17-3 15,-2-17 2-15,-9-14 1 16,-10-12-1-16,-14-13-1 16,-13-15 4-16,-15-8-1 0,-13-11 0 15,-16-6-1-15,-20-10-1 16,-16-3 0-16,-28-8 2 15,-19 1-1-15,-35-2-1 16,-27-1 0-16,-43-3-1 0,-36-2 0 16,-52 1-3-1,-59 0-2-15,-56 7-2 0,-64 11 0 16,-65 18 0-16,-60 17-3 0,-59 34-6 16,-62 34-17-16,-51 48-51 15</inkml:trace>
  <inkml:trace contextRef="#ctx0" brushRef="#br0" timeOffset="70461.2267">19447 6088 40 0,'-15'-7'34'0,"4"2"-9"0,1-1-5 16,10 6-8-16,-14-9-6 16,14 9-2-16,-15-6 5 15,15 6 2-15,-18-5 4 0,8 2 5 16,-6 0 0-16,-1-1 4 16,-4 2 0-16,-2-1-1 15,-3 2-2-15,-2 0-5 16,-2 1-4-16,-3 0-3 15,0 6-2-15,-4 5-2 0,-1 6-1 16,-4 5-2-16,-1 6 0 16,-4 9 0-16,-2 7 1 15,-2 5-1-15,0 6-1 0,5 2 1 16,2 2-1-16,6 2 0 16,6-2 0-16,7-2 0 15,10-3-1-15,8-3 0 0,7-2-1 16,8 0-1-16,10-4-1 15,5-4-1-15,10-4-3 16,8-7 0-16,8-8-1 16,1-9-1-16,9-10 1 0,1-7 1 15,0-16 1-15,-1-9 3 16,-6-10 3-16,-2-4 1 16,-9-5 3-16,0-2 3 15,-15 2-1-15,-6 1 2 0,-5 9 0 16,-6 5 0-16,-4 10-1 15,-4 4 0-15,-2 9-4 16,0 10-1-16,0 0 0 0,-5 23-2 16,1 4-2-16,3 10 0 15,1 6 0-15,0 6 1 16,3 2 1-16,5 2-1 16,5-7-1-16,1-7 2 0,5-6-1 15,1-10 1 1,-1-10 0-16,0-9 1 0,-1-4 1 15,0-14 0-15,-2-8 1 16,-6-5-1-16,-1-9 0 0,-6-4 1 16,-3-1 0-16,0-2-1 15,-1 1 0-15,-2-1-1 16,0 7 1-16,3 3-1 16,0 6 1-16,4 6-2 0,8 5 0 15,2 6 0-15,6 10-1 16,-1 5-1-16,6 9-1 15,0 7-1-15,-2 7-2 0,-3 3 1 16,-4 0-1-16,-1 4 1 16,-4-7 1-16,-2 2 0 15,-5-10 2-15,0-2 1 16,0-8 1-16,-4-10 1 0,19 0 2 16,-2-10-1-16,2-12 2 15,6-7-2-15,3-10 1 16,4-8 0-16,2-3-1 15,0 1-1-15,-2 2-1 0,-1 4 1 16,-2 8-1-16,-2 7 0 16,-1 13 0-16,-1 10 1 15,-2 6 0-15,-4 13-1 16,1 7 1-16,-1 4-1 0,0 6 1 16,-4 4-1-16,2 0 1 15,-3-1-1-15,-1-6 1 16,-1-1 0-16,3-10 0 15,-1-1 1-15,-3-9 0 0,4-6-1 16,-2-2 1-16,4-13-2 16,-5-7 0-16,6-5 0 15,-4-1 0-15,2-7 0 0,-1 2-1 16,-2-1 1-16,-1 3 0 16,0 4 1-16,-2 8 0 15,-1 5 0-15,-1 5-1 0,3 5 1 16,-1 3 0-1,4 4-1-15,4 6 0 0,2 6 0 16,7-1-1-16,2 1 2 16,4-2-1-16,5-4-1 15,2-2 0-15,3-8-1 0,1-3-2 16,3-11-2-16,-3-5 1 16,-3-4-1-16,-6-6 1 15,-2 0 3-15,-11-2 2 16,-2 2 3-16,-10 5 3 0,-4 3 0 15,-4 5-1-15,-2 6 2 16,0 10-2-16,0 13-1 0,3 14-1 16,-2 13-2-1,0 12 0-15,-1 12 1 0,0 15 0 16,-1 6 0-16,1 10-1 16,1-1-2-16,3-1-3 0,1-9-4 15,6-5-2-15,4-12-5 16,2-12-2-16,2-15 2 15,-1-16 0-15,-2-16 1 16,-4-13 5-16,3-14 3 0,-4-24 4 16,-1-18 3-16,3-19 4 15,5-17-2-15,2-16 1 16,6-4 5-16,5-6 3 16,2 5 1-16,2 11-1 0,-2 16 2 15,0 19-2-15,-2 19 2 16,-3 21-4-16,-7 13-5 15,-2 17-3-15,-9 6-3 16,-5 13 0-16,-5 5 0 0,-12 10 0 16,-8 4-1-16,-7 6 1 15,-3 2-1-15,-3 3 1 16,-2-2 0-16,5-2-1 16,6-4 1-16,6-6-1 0,6-7 1 15,8-3-1-15,4-6 2 16,14-5 0-16,5-7 0 15,13-5 0-15,5-5 1 0,11-10-1 16,13-7 1-16,4-8-2 16,6-2-1-16,-2-4 1 15,0 0-1-15,-11-3 2 16,-4 2 1-16,-12 2 1 0,-13 7 0 16,-12 2 2-16,-7 7 2 15,-5 2-1-15,-3 4-1 16,-2 13-1-16,-8-4-1 15,-1 11-2-15,-5 15 0 16,2 7 0-16,-2 9-1 0,1 5 1 16,-2 5-1-16,10 4 1 15,4-2-1-15,3-3 1 16,11-6-2-16,9-9 0 0,6-9-2 16,15-8 0-16,3-11 0 15,10-8-1-15,6-12 1 16,2-16 1-16,6-11-1 0,2-16 1 15,-1-12-2-15,-9-13 0 16,-4-12 2-16,-7-12-1 16,-9-6 2-16,-10-3 4 15,-10 7 2-15,-11 12 4 16,-5 12 4-16,-6 17-2 16,0 19 0-16,-7 19 1 0,-2 17-3 15,-2 17-2-15,-4 22-3 16,2 16-1-16,-3 17 0 15,-3 12-1-15,0 13 1 0,-2 12-2 16,3 3 1-16,3 5-1 16,8-5 1-16,6-8-2 15,1-7 0-15,13-12-1 0,1-9 0 16,12-13 1-16,1-13-1 16,6-10 0-16,2-12 0 15,3-10 2-15,1-8-1 0,-2-15 2 16,2-8-1-16,-6-7 1 15,-2-7 1-15,-7-5 0 16,-6-3 0-16,-7 0 0 16,-11 0 0-16,-3 6-1 0,-11 5 1 15,-5 5 0-15,-8 9-1 16,-1 9-1-16,-6 12 1 16,2 8-2-16,2 17 1 15,-1 14 0-15,1 11-1 16,5 8 1-16,8 3 0 0,6 3 0 15,9-1-1-15,5-6 0 16,13-7-1-16,11-9-2 16,9-9 0-16,3-12 0 0,7-11 1 15,3-6-1-15,4-17 2 16,0-13 0-16,-2-11 0 16,-2-11 2-16,-6-7 1 0,-3-5-1 15,-3 3 1-15,-5 5 1 16,-6 5-1-16,-1 10 1 15,-2 11 0-15,-3 12 1 0,-2 9-2 16,-1 9 1-16,-1 9 0 16,-1 9-1-16,1 6-1 15,-1 5 0-15,2 2 0 16,-2 1-1-16,4-5 2 0,-2-1-2 16,1-7 1-16,-1-6-1 15,2-6 0-15,1-7 0 16,-2-7 0-16,4-11 0 15,7-7-1-15,-2-10 1 16,5-8 1-16,1-3 2 0,1-6-1 16,1 3 3-16,-3 1-1 15,-1 10 0-15,-1 5 1 16,-5 12-1-16,1 8-1 16,-2 9-1-16,-4 4 0 0,0 8-1 15,-1 8 1-15,-2 0-2 16,0 5-1-16,0 3-1 0,0-2-1 15,-1-1-2-15,3-3-2 16,3-5-1-16,-1-2-2 16,5-9 2-16,3-3 2 15,-1-11 0-15,-1-6 2 16,2-3 2-16,-4-6 2 0,-5-1 2 16,-1-1 2-1,-5-1 2-15,-7 2 1 0,-5 4-1 16,-2 2 1-16,-8 4 0 15,-7 8-1-15,-4 7 0 0,-1 4 0 16,-4 13-2-16,-3 10-2 16,4 13 0-16,0 8-2 15,3 9 1-15,1 2 0 0,7 5 0 16,4-2-1-16,8-2 0 16,5-3-1-16,10-6 0 15,8-10-1-15,4-9-1 0,9-8 1 16,7-12 0-16,3-9 0 15,8-14 2-15,4-11 0 16,-2-15 1-16,6-9 1 16,-3-10 1-16,-2-8-1 15,0 2 0-15,-5-2 1 0,-9 9 1 16,-7 2-1-16,-5 11 3 16,-7 8-1-16,-7 10 0 15,-6 12-1-15,-8 5 0 0,-3 10 0 16,0 0-1-16,-2 12-1 15,-7 6-1-15,-1 4 0 16,0 6-1-16,1 3 2 16,-5 4-1-16,5 1-1 0,-1-3 0 15,4 0 1-15,2-4-1 16,4 0 1-16,0-5-1 16,7-1 0-16,2-4 3 0,6-4-1 15,6-2 0-15,7-3 2 16,3-5-3-16,6-4 2 15,2-2-1-15,6-10 1 0,2-7-1 16,0-7 0-16,4-7-2 16,-2-10-1-1,-4-4 0-15,-1-5 0 0,-7-4-1 16,-7 2 1-16,-6-1 0 16,-8 6 1-16,-10 7 2 0,-6 7 0 15,-8 7 2-15,-8 8 0 16,-6 10 0-16,-3 7-1 15,-1 7 0-15,-3 13 0 0,-1 9-1 16,1 8-1-16,0 9 1 16,6 4 0-16,4 7-2 15,5 0 1-15,9-1-1 16,5-4 0-16,3-5-1 0,13-6 1 16,7-10-1-16,9-7 0 15,7-10 2-15,8-11 0 16,3-8 1-16,9-14 1 0,3-15 0 15,5-7-1-15,4-13 0 16,6-8 0 0,-1-3-2-16,-3 2 1 0,0 4-1 15,-6 9-1-15,-6 12 1 0,6 31-4 32,-12 10 0-17,-13 29 1-15,-11 8 1 16,-4 16 0-16</inkml:trace>
  <inkml:trace contextRef="#ctx0" brushRef="#br0" timeOffset="70515.2971">26427 5727 423 0,'-4'80'-7'0</inkml:trace>
  <inkml:trace contextRef="#ctx0" brushRef="#br0" timeOffset="73102.3957">22361 5805 19 0,'-32'-5'88'16,"1"-3"0"-16,8-2-4 16,2-2-6-16,5-4-30 0,4 7-31 15,12 9-5-15,-2-11-4 16,2 11-3-16,11-10-3 16,6 6 0-16,8-2-2 15,10 0 0-15,10-2 1 16,13-3-1-16,12-2 0 0,15-3 0 15,10 2 0-15,12-5 0 16,9 1 1-16,6-3-1 16,-1 1 0-16,-1 0 2 15,-4 0-2-15,-8 2 2 0,-10 0 0 16,-15 5-1-16,-13 0 0 16,-10 2-3-16,-13 5-7 15,-14 0-25-15,-14 3-47 16,1 0-3-16,-20 3-6 0,7-16-5 15</inkml:trace>
  <inkml:trace contextRef="#ctx0" brushRef="#br0" timeOffset="73863.3249">19746 8215 10 0,'15'-12'15'0,"0"21"-36"15</inkml:trace>
  <inkml:trace contextRef="#ctx0" brushRef="#br0" timeOffset="74490.9424">19298 11383 48 0,'-10'8'88'0,"3"-8"-2"0,7 0-3 16,-18-11-2-16,37-2-54 16,-25 5-7-16,6 8-5 15,-17-11-4-15,6 9-4 16,-3 2-2-16,-5 3-2 0,-5 10-1 15,-5 6 0-15,-6 6-1 16,-7 6 0-16,-10 11 0 16,-8 5 0-16,-8 7 0 15,-9 7 1-15,-10 7 0 0,-11 3 0 16,-6 6 0-16,-8 5 0 16,-7 2 0-16,0 5 0 15,-6 3 0-15,-3 7-1 16,-3 2 0-16,-1 5-1 0,2 0 1 15,-3 0-1-15,2 1 1 16,-1-2-1-16,3 0 0 16,0-5-1-16,7-6 1 0,6-3 0 15,5-6-1 1,5-3 0-16,7-4 1 0,5-1-1 16,9-4-2-16,4-7-2 15,8 2-5-15,0-8-8 16,14 0-25-16,8-4-41 0,-1-6-4 15,8-11-6-15,1-12-4 16</inkml:trace>
  <inkml:trace contextRef="#ctx0" brushRef="#br0" timeOffset="74861.4495">15499 13461 22 0,'14'0'92'0,"-2"0"-2"16,-12 0-5-16,0 0-5 15,-11 0-1-15,22 7-77 16,-33 16 0-16,-4 13 0 16,-5 21-1-16,-9 16 0 15,-4 18 0-15,-8 16 0 0,-3 10 1 16,0 11 0-16,-3-2 1 15,3-4 1-15,4-13-1 16,12-14 0-16,9-13 0 0,10-12 0 16,16-15 0-1,9-10 0-15,23-10-2 0,17-8 0 16,15-5-3-16,17-8-1 16,17-8-1-16,8-6-8 0,14-7-17 15,-2-5-45-15,-4-2-11 16,-14-3-5-16,-20-1-5 15,-16 4 3-15</inkml:trace>
  <inkml:trace contextRef="#ctx0" brushRef="#br0" timeOffset="75451.1477">11883 16270 87 0,'-27'6'88'16,"2"-2"-4"-16,9-5-5 0,4-2-2 16,12 3-70-16,-4-16-3 15,11 8-1-15,12-1-2 16,4-7 1-16,7-4 1 16,8-6 0-16,5-10-2 0,12-10 1 15,10-12 0-15,9-11 1 16,5-12-2-16,10-8-1 15,4-4-2-15,3-1-3 0,-5 2-3 16,-6 9-6-16,-5 11-4 16,-15 10-9-16,-10 14-16 15,-14 13-9-15,-11 17-4 16,-14 15 2-16,-16 3 7 0,-4 25 12 16,-17 2 17-16,-7 14 19 15,-8 10 24-15,0 5 18 16,-5 8 3-16,-4 4 1 0,5 9-4 15,4 3-8 1,4 9-8-16,6 7-9 0,4 7-6 16,7 8-2-16,2 3-4 15,12 4-6-15,0-2-5 0,11 0-11 16,-4-2-12 0,12-12-17-16,8-12-19 0,-1-15-13 15,-1-16-5-15</inkml:trace>
  <inkml:trace contextRef="#ctx0" brushRef="#br0" timeOffset="76371.4282">12946 16204 24 0,'11'-63'87'0,"-7"19"-2"16,-2 16-6-16,-4 13-5 15,-8 12-49-15,-5 10-4 16,-4 16-11-16,2 11-5 0,-2 6-4 15,3 7 0-15,2 6 0 16,5-1 0-16,3-2-1 16,6-7 0-16,6-10 0 15,3-6 0-15,6-11 0 16,2-10 0-16,2-6 1 0,1-13-1 16,0-10 1-16,1-9-1 15,1-7 1-15,-3-3 0 16,-2-3 0-16,-5 3-1 0,2 6 0 15,-8 7 0-15,1 7-1 16,-2 12 0-16,-5 10 0 16,12 3-1-16,-5 13 0 15,3 6 1-15,2-2-1 16,2 3 2-16,2-2 0 0,-2-2 0 16,-1-6 1-16,1-7 1 15,0-6 0-15,-1-12 1 0,-2-10 0 16,4-9-2-16,1-12 1 15,3-5 0-15,2-8-2 16,6-5 1-16,1 1-1 16,6 1-1-16,1 8 0 0,1 8 0 15,-4 12-1-15,-3 10 0 16,-4 16 0-16,-5 10-1 16,-7 17 1-16,-1 11-1 15,-6 5 1-15,1 1 1 16,-2-1-1-16,0-5 1 15,3-7 1-15,-1-9 0 0,3-16 0 16,3-13-2-16,1-15 0 16,5-15 0-16,-3-8 0 15,2-13 0-15,0-10 0 0,-5-12-1 16,-4-6 2-16,-7-6 3 16,-2 2 4-16,-5 6 3 15,-7 9 1-15,-4 12 0 16,1 14-1-16,-1 20 0 0,1 21-1 15,-1 21-2-15,6 25-3 16,3 19-2-16,7 15-1 16,4 16-1-16,8 9 0 0,7 6 1 15,8-2-2-15,3-9 1 16,5-9-1-16,1-14 0 16,-2-16 1-16,0-15 0 15,-7-14 1-15,0-19 1 0,-6-11 1 16,-3-19 1-16,-2-15 0 15,-7-16 0-15,1-9-1 16,-4-8 0-16,-3-1 0 16,-2 7 0-16,0 9-1 15,-1 15-1-15,0 12 0 0,0 20 0 16,0 16-1-16,7 19 1 16,1 14 0-16,8 12-2 15,4 8-2-15,11 8-6 0,4 2-7 16,6 1-13-16,4-3-27 15,2-8-25-15,4-6-8 0,-11-14-3 16</inkml:trace>
  <inkml:trace contextRef="#ctx0" brushRef="#br0" timeOffset="76674.7533">13355 17005 32 0,'-38'55'93'16,"4"-2"-4"-16,7-8-6 15,12-9-4-15,2 24 1 16,16-28-79-16,30-32 0 16,21-30 1-16,22-35 1 0,21-24 0 15,20-14-1-15,1-12-1 16,8-9 0-16,3-7 1 15,8-2-2-15,-1 4-2 16,-5 7-3-16,-6 13-5 16,-10 18-10-16,-14 18-16 0,-22 18-40 15,-10 27-11-15,-24 23-3 16,-19 20-6-16</inkml:trace>
  <inkml:trace contextRef="#ctx0" brushRef="#br0" timeOffset="76830.0432">14368 16917 25 0,'-76'101'100'0,"11"-19"-5"16,16-18-6-16,13-20-6 0,18-36-3 15,11-27-79-15,32-31-13 16,19-22-62-16,37-35-11 0,17-34-4 16,12-28-7-16,9-28-2 15</inkml:trace>
  <inkml:trace contextRef="#ctx0" brushRef="#br0" timeOffset="81970.3309">27275 14804 38 0,'-38'6'86'0,"9"-1"-4"0,4-5-5 16,7 0-4-16,8-1-50 0,10 1-8 16,13-9-5-1,15 6-2-15,14-2-2 0,9-2 1 16,18 1 1-16,18-4-1 16,12 0 0-16,18-3-1 0,11 1 0 15,21-3-2-15,12 2 0 16,19-1-1-16,14-1 0 15,15 3 0-15,14 2-1 0,11 1 0 16,6 3 1-16,7 2-1 16,4 3 0-16,2 0 0 15,0 2 0-15,-6-1-2 16,-1 3 2-16,-7 0-2 16,-9 1 1-16,-15 1-1 15,-10-1 0-15,-15 0 0 0,-21-1 0 16,-14 0 0-16,-25 1-1 15,-17-1 1-15,-12 0 1 16,-21 0-1-16,-16 1 0 0,-9-3 0 16,-16 2 1-16,-13-1-2 15,-9-1 3-15,-2-1-1 16,-15 0 0-16,5-9-1 0,-5-2 1 16,-8-2 0-16,-3-4-1 15,-3-6 1-15,0 0-1 16,-2-3-1-16,-3-2 0 15,-3 0 2-15,-5 2-1 16,4-2-1-16,9 3 1 0,-5-3 0 16,8-1 0-16,-6-3 1 15,8-1 0-15,4-8 0 16,5-7-1-16,0-7 2 16,0-8-2-16,4-11-1 0,4-8 0 15,3-13 1-15,2-10 0 16,3-9-1-16,0-11 1 15,-6-5-1-15,6-6 2 0,-13-5 0 16,1-2 1-16,-1-1 0 16,-3 6-1-16,-9 4 0 15,-1 7-1-15,-2 4 3 0,-2 6-3 16,-4 13 0-16,-3 8 0 16,-7 8 0-16,5 9 0 15,-3 6 0-15,-16 9 0 16,7 8 0-16,-4 5 0 15,-5 6 0-15,-3 7 0 0,2 3 0 16,-16 6 0-16,3 6 0 16,-5 7 0-16,-9 4 0 0,-12 6 0 15,1 4 0 1,-20 1 0-16,-3 4 0 0,-3 1 0 16,-15 4 0-16,-5 2 0 15,-8 1 0-15,-8 2 0 16,-11 3 0-16,0 2 0 0,-14 6 0 15,-9 0 0-15,-7 5 0 16,-8 3 0-16,-8 1 0 16,-14 1 0-16,-4 2 0 15,-14 0 0-15,1 2 0 0,-1-1 0 16,9 1 0-16,10-1 0 16,13 1 0-16,17 1 0 0,16 0 0 15,18-1 0-15,12-1 0 16,16-1 0-16,10-2 0 15,10-1 0-15,10-2 0 16,13 1 0-16,8 1 0 0,14-1 0 16,10 2 0-16,7 6-2 15,10 6 1-15,7 7 0 16,5 11 0-16,5 11 0 16,4 8 0-16,2 16 1 0,3 13-1 15,3 15 1-15,0 9 0 16,2 11 1-16,3 11 0 15,3 4 1-15,7 0-1 16,6-6 0-16,6-6 1 0,8-11-2 16,6-7 0-16,7-14 0 15,1-12-4-15,6-15-3 16,2-8-2-16,-1-11-7 0,5-10-17 16,9-9-53-16,1-21-2 15,4-17-5-15,5-21-3 16</inkml:trace>
  <inkml:trace contextRef="#ctx0" brushRef="#br0" timeOffset="83050.923">28479 12200 22 0,'-18'20'78'0,"4"-10"3"15,1-10-2-15,13 0-34 16,-3-12-6-16,5-12-8 15,15-2-9-15,-2-15-6 0,5-8-3 16,2-15-1-16,8-7-4 16,-2-11 1-16,6-8-2 15,2-9 0-15,0-7-2 16,1 0 0-16,-1-2 0 0,-2 0-2 16,-2 0-1-16,-5 5-1 15,-3 4 0-15,-3 9 0 16,-5 6 0-16,-2 9 0 0,-2 3-2 15,-1 11 2-15,-2 7-1 16,0 6 0-16,-3 5 1 16,-1 4-1-16,-1 6 0 15,0 3-1-15,-3 3 2 0,-1 4-1 16,0 1 1-16,0 4-1 16,-2 5 0-16,-1 1 0 15,2 4 0-15,1 8 0 16,-5-10 0-16,5 10 0 0,0 0 0 15,0 0 0-15,0 0 0 16,0 0 0-16,0 0 0 16,0 0 0-16,0 0-1 0,0 0 0 15,0 0 0-15,0 0-1 16,0 0-1-16,0 0 0 16,0 0 0-16,0 0-1 15,0 0 1-15,0 0 1 0,0 0 1 16,0 0 0-16,0 0 1 15,-8-7 1-15,8 7 0 16,0 0 0-16,-4-10 0 16,4 10 1-16,-2-12-1 15,2 12 0-15,-3-13 0 0,3 13 0 16,-3-12 0-16,3 12-1 16,-3-10 1-16,3 10-1 15,0 0 0-15,0 0 0 0,0 0 0 16,0 0 0-16,0 0 1 15,0 0-1-15,0 0 1 16,0 0-1-16,0 0 1 16,-12-2-1-16,4 2-1 0,-3 2 1 15,-6 5 0-15,-3 3-1 16,-1 5 0-16,-7 3 1 16,-3 6-1-16,-2 7 0 0,-4 7 1 15,-5 5 0-15,0 7 0 16,-3 3 1-16,-2 1-1 15,2 3-2-15,0-5-1 16,6-2-4-16,2-6-4 16,10-5-9-16,-1-8-10 0,12-11-17 15,6-4-17-15,10-16-13 16,0 0-8-16,16-27-3 16</inkml:trace>
  <inkml:trace contextRef="#ctx0" brushRef="#br0" timeOffset="83227.451">28663 10266 73 0,'49'-58'84'0,"-2"5"-8"16,0 10-10-16,-3 9-18 16,-1 12-18-16,5 10-14 15,-2 8-7-15,7 7-5 16,1 12-4-16,2 11-2 16,-1 6-5-16,1 8-6 0,-1 0-15 15,-7 4-25-15,-1 5-24 16,-12-3-5-16,-5-3-3 15</inkml:trace>
  <inkml:trace contextRef="#ctx0" brushRef="#br0" timeOffset="84142.0561">30149 12528 10 0,'0'0'85'0,"-7"-12"6"15,-4-4-6-15,1-5-3 0,2-2-44 16,5-4-7-16,3-2-12 15,4-5-5-15,8-5-5 16,3-6-2-16,2-7-2 16,5-6 0-16,3-8-1 15,6-8-1-15,-1-11 1 16,4-8-1-16,2-11-1 0,4-9 0 16,5-5-1-16,1-4-2 15,5-3 1-15,0-1-1 0,1 4-1 16,-2 8 1-16,-3 7 0 15,-3 11 0-15,-5 7-1 16,-6 10 3-16,-6 8-1 16,-5 7 1-16,-9 8-1 15,0 4 0-15,-8 7 0 16,-1 5 1-16,-4 5-1 0,0 6 1 16,0 7-1-16,-4 3 0 15,2 5 0-15,-2 5-1 16,4 9 1-16,-12-9-1 0,12 9 0 15,-12 0 0-15,12 0 0 16,-20 15 0-16,8-1 0 16,-4 5 0-16,-1 5 1 0,-6 5 0 15,-5 3-1-15,-6 7 1 16,-3 4 1-16,-5 3 0 16,-9 5-1-16,-6 5 0 15,-5 2-1-15,-2 0-1 16,1 3-2-16,-1-5-3 0,6 2-4 15,1-8-6-15,11-2-12 16,9-6-38-16,13-12-17 0,8-10-7 16,16-20-3-16</inkml:trace>
  <inkml:trace contextRef="#ctx0" brushRef="#br0" timeOffset="84351.4682">30646 10255 86 0,'35'-15'90'16,"-3"9"-5"-16,0 7-4 16,-2-1-3-16,3 9-75 15,6 15 1-15,2 13-2 16,1 14-3-16,3 10-4 0,-1 14-4 16,-7 1-9-16,2 9-22 15,-4 2-24-15,-13 1-17 16,-1-4-6-16,-4-8-1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26T10:47:46.0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25640 5235 420 0,'-11'-11'-2'0,"3"2"-9"0,-3-4-9 16,2 6-27-16,9 7-29 16,-9 14-8-16,-2 5-5 15,-10-5-1-15</inkml:trace>
  <inkml:trace contextRef="#ctx0" brushRef="#br0" timeOffset="28470.7439">3777 1925 0 0,'-12'-18'25'0,"5"3"1"0,-2-2-2 15,4 1 0-15,-1-2 0 16,2 3-3-16,0-3 0 0,3 5 1 15,0 0 0-15,1 2 1 16,-1-1 0-16,1 2-2 16,-5-1 0-16,-5 3-2 15,-5-1-1-15,-3 2-2 0,-7 1-3 16,-5 1-1-16,-8 4-4 16,-2-1-3-16,-1 11-1 15,-1 5-3-15,-3 14-1 16,0 6 0-16,-6 19 0 0,0 11-2 15,-4 16 1-15,-2 15 0 16,-5 11 2-16,0 9 0 16,6 6 0-16,7 5-1 15,6-1-1-15,7-2 3 0,13-7-1 16,12-8-1-16,11-11-1 16,15-8 0-16,11-15-1 15,4-14 0-15,14-17-1 0,9-16-2 16,12-17-1-16,3-10-1 15,6-25 2-15,4-17 1 16,3-14 0-16,-2-12 2 16,-4-9 1-16,-5-4 1 0,-12 1 4 15,-8 8 1-15,-9 7 2 16,-12 14 0-16,-8 15-1 16,-10 12 1-16,-11 24-2 0,0 0-1 15,3 22-1-15,-7 14-1 16,-2 12-2-16,3 5-1 15,3 6-2-15,6-3 0 16,13-4-2-16,12-11 1 0,7-9-2 16,12-15 1-16,1-13 0 15,1-7 2-15,-5-17 2 16,-2-6 1-16,-12-8 4 16,-10-5-1-16,-15-6 0 0,-8-6 1 15,-14-4 1-15,-9-2-1 16,-4 1 1-16,-4 1 0 15,-4 4 0-15,1 1 0 0,9 7 0 16,5 6-1-16,9 2-1 16,8 6-1-16,8 3-1 15,12 3-1-15,10 1 1 16,12 9-2-16,5 5 1 16,5 4 1-16,0 11-2 0,-1 13 0 15,1 10-1-15,-10 9-1 16,-7 15-1-16,-10 7-1 15,-12 9 0-15,-10 1 1 0,0-2 1 16,-8-5 0-16,-3-11 4 16,1-6 1-16,1-16 2 15,4-11 2-15,5-20 0 16,0 0-1-16,1-8-1 16,5-20-1-16,5-13-1 0,3-13-1 15,8-8-1-15,2-9-2 16,8 1 0-16,6 0 1 15,4 13 0-15,4 10 0 0,-4 17 2 16,1 18-1-16,-4 17 0 16,-4 17 1-16,-8 18-1 15,-6 9 1-15,-5 3-1 16,-1 2 1-16,-1-3-1 0,-4-5-1 16,-1-8 1-16,2-10-1 15,0-11 1-15,4-12 0 16,0-5-1-16,3-12 1 15,0-12 0-15,2-12 0 0,3-11 0 16,-2-5 0-16,3-9 0 16,2-1 1-16,-1 2-1 15,0 6 0-15,-1 9 0 0,-2 12 0 16,-1 13-1-16,-1 14 1 16,-3 10 1-16,-1 16 0 15,-3 16 0-15,-3 5 0 16,-2 6-1-16,3 2-1 15,5 0 1-15,3-4-1 0,6-6 1 16,3-9-2-16,8-15 0 16,9-8 1-16,8-11 2 15,2-14-1-15,3-12 0 0,3-11 0 16,0-9 0-16,0-11 0 16,-5-3 0-16,-8 0 0 15,-7 3 0-15,-6 9 0 0,-12 11 1 16,-5 11 0-16,-8 15 1 15,-10 15 0-15,5 31 1 16,-7 21 0-16,-7 26-2 16,-4 18 1-16,0 24 0 15,0 16 1-15,-1 15-2 0,0 5 0 16,1-5-1-16,4-7 0 16,1-14 0-16,1-12 0 15,-2-17-1-15,-1-15 0 0,-2-20 0 16,-1-15 1-16,1-15-3 15,-4-17 1-15,0-19-1 16,-1-19 0-16,2-33 0 16,1-29 0-16,7-30 0 0,2-24-1 15,6-30 2-15,7-18 1 16,11-3 2-16,10 7 1 16,7 17 0-16,6 20 1 0,5 30 0 15,3 27 1-15,2 32-1 16,3 29 0-16,2 19-1 15,-6 11 0-15,-3 17-2 0,-8 11-1 16,-5 10-3-16,-10 9-3 16,-10 5-2-16,-16 0-1 15,-8 3 1-15,-11-3 1 16,-11-6 4-16,-6-6 3 16,-7-7 3-16,-1-8 3 15,-2-9 3-15,5-4 2 0,0-5-2 16,4-1-1-16,6-1-3 15,6 1-1-15,7 5-2 16,4 0-1-16,9 4 0 0,5 1-2 16,3 3 0-16,12-3 0 15,7-5-1-15,12-9 0 16,11-8-1-16,6-15-1 16,11-15 1-16,8-9 0 0,5-12 2 15,1-6 1-15,1-7 0 16,-4-1 1-16,-6 2 1 15,-4 2 2-15,-9-2 0 16,-6 6 0-16,-8 1 0 0,-9 6-1 16,-5 2 1-16,-10 6-1 15,-9 3-1-15,-5 8 0 16,-5 7 1-16,-12 6-2 16,-4 13 1-16,-6 5-1 0,-3 17 0 15,-5 13-1-15,1 15 1 16,0 12 0-16,3 12 0 15,2 8 0-15,4 6-1 0,7 0 1 16,6-3-1-16,9-3 0 16,4-12 0-16,12-9 0 15,9-9-1-15,8-10 2 16,7-9 0-16,6-13-1 0,6-14 0 16,3-11-1-16,7-17 1 15,1-15 0-15,1-22 1 16,3-14-2-16,-1-12 1 0,1-7 1 15,-5-6 0-15,2-1 0 16,-8-1 1-16,-6 8-1 16,0 6 0-16,-10 6 1 0,0 8 1 15,-4 0-1 1,-3 7 2-16,-6 5-1 0,-11 34-2 16,-2-5 0-16,-1 4 1 15,1-2 0-15,-7 4-1 16,1 0 1-16,-3 4-1 15,0-1 1-15,-3 6 0 0,-4 1 0 16,-2 3-1-16,0 3-1 16,-10 4 2-16,-11 7 0 15,-1 9-1-15,-5 16 0 16,2 6 1-16,7 3 0 0,2 2 0 16,3-5 1-16,5-9-2 15,2-3 1-15,1-1-1 16,1-6 0-16,10-9 1 15,-18 15-1-15,18-15 0 0,-10 8 0 16,10-8 0-16,0 0-1 16,-9 13 0-16,9-13 1 15,-3 19-1-15,2-4 0 16,0 8 1-16,-1 7-1 0,0 7 1 16,1 10-1-16,-2 9 1 15,2 9 0-15,-3 10 1 16,2 8 0-16,-2 8 0 15,0 6 1-15,-2 6-2 0,0-3 2 16,3-2-2-16,0-4 1 16,2-7-1-16,1-7 0 15,2-11-1-15,6-10 1 16,3-10 0-16,4-8 0 0,2-7 0 16,4-6 0-16,2-10 0 15,2-7-1-15,5-11 1 16,1-5-1-16,6-15 0 0,0-9 1 15,5-14-1-15,1-9 0 16,4-12 1-16,3-7 0 16,-3-5 0-16,1 3 0 15,-6-1 0-15,-2 4 1 16,-4 8 1-16,-8 9 0 0,-7 7 0 16,-9 13 0-16,-8 2 1 15,-4 7-1-15,-13 8-1 16,-9 1 0-16,-7 7 0 0,-6 6-1 15,-2 2 0-15,-5 13-1 16,2 12 0-16,3 8 1 16,3 15-1-16,7 6-1 15,5 9 2-15,10 3-2 0,6 0 1 16,6 1 0-16,8-7 0 16,7-8 0-16,5-9 0 15,5-7 2-15,4-11-2 0,2-9 1 16,4-8-1-16,2-8 0 15,2-15-1-15,4-9 1 16,-2-13 0-16,3-10 0 16,-1-8 1-16,-3-4-1 15,3 2 2-15,-1 5 0 0,-4 7-1 16,-1 10 1-16,-2 14-1 16,-3 11 0-16,-2 10 0 15,-2 14 0-15,-7 8-1 16,-3 5 1-16,-4 3-2 0,-3 3 1 15,0-7-1-15,-4-2 1 16,-1-4-1-16,0-6 1 16,-6-14 1-16,10 7 1 0,-2-11 2 15,1-13-1-15,4-10 0 16,2-6 1-16,5-7-2 16,0-3 0-16,2 0 0 0,1 0-1 15,1 7-1-15,-1 9 0 16,0 9 1-16,-2 13 0 15,2 6 0-15,-3 12 1 16,3 13-2-16,-1 4-1 0,5 8-4 16,-3-3-7-16,7 7-14 15,2-2-5-15,2-7-14 16,9-5-23-16,2-14-13 16,5-7-3-16</inkml:trace>
  <inkml:trace contextRef="#ctx0" brushRef="#br0" timeOffset="29001.9814">9728 2174 26 0,'32'-57'88'0,"-9"11"0"15,-7 11-5-15,-10 7-24 16,3 5-15-16,-9 23-17 16,0 0-11-16,0 25-9 0,-7 7-5 15,2 14-4-15,-2 8-5 16,3 8-2-16,1 4 1 15,3-2-1-15,-1-3 0 16,10-11 0-16,1-7-1 16,2-11 5-16,5-13 4 0,1-10 2 15,2-9 3-15,2-12 1 0,2-11 1 16,-3-15 0-16,0-7-1 16,-1-9 0-16,0-7 0 15,-1 2-1-15,-3 4 0 16,-5 9-2-16,-2 9 0 15,2 10 0-15,-5 14 0 16,-6 13 0-16,18 14 0 0,-9 11 0 16,4 6-1-16,7-2 0 15,8 4 0-15,1-1-1 16,8-7-1-16,6-7-1 0,5-10-2 16,2-7 1-16,1-9 0 15,1-13 2-15,-8-6-2 16,1-10 4-16,-7-1 1 15,-9-1 3-15,-2 6 0 16,-8 4 1-16,-6 5-1 0,-4 16 0 16,0 17 1-16,-7 28 0 0,-2 24-2 15,-7 27 0 1,-2 24-2-16,-5 29-5 0,-6 13-9 16,1 16-25-16,2-1-42 15,-3-10-4-15,-4-17-8 16,0-26-4-16</inkml:trace>
  <inkml:trace contextRef="#ctx0" brushRef="#br0" timeOffset="29315.0506">7357 1838 50 0,'-91'-5'89'0,"19"5"-3"16,13-2-5-16,17-4-3 16,20-14-48-16,17 3-20 15,27-9-1-15,30-6-2 16,27-4-3-16,-28 15-3 15,15-5 0-15,14-1-4 0,15-1-9 16,7-2-17-16,14 2-49 16,5 3-5-16,6 1-6 15,-2 5-2-15</inkml:trace>
  <inkml:trace contextRef="#ctx0" brushRef="#br0" timeOffset="29831.8338">3718 4500 12 0,'-103'34'94'15,"22"-10"-2"-15,14-10-6 0,14-6-7 16,12-8 0-16,29-6-79 16,12 6 3-16,10-8 1 15,36-1-1-15,24-5-1 0,29-7 0 16,32-8 2-16,35-8-1 15,27-8 0-15,37-7-2 16,23-5 1-16,24-3-1 16,24 0 0-16,16-3 0 15,11 5 0-15,46 0 0 16,-30 7 0-16,-1 2 1 0,-1 5-1 16,31 2 1-16,-38-2-1 15,-10 2 1-15,-7-1-1 16,-51 3 1-16,22-1-1 0,-8 0 1 15,-20-1-2-15,-53 5 1 16,12 2-3-16,-21 8-9 16,-23-5-23-16,-30 8-49 0,-17 3-1 15,-33-3-6-15,-28-4-7 16</inkml:trace>
  <inkml:trace contextRef="#ctx0" brushRef="#br0" timeOffset="34587.2122">12616 2667 23 0,'-25'-1'76'16,"-1"-6"2"-16,1-2-2 16,7-2-4-16,6 4-54 15,2 1-1-15,10 6-7 16,0 0-5-16,0 0-3 0,0 0-2 16,4 0 0-16,8 2-1 15,1 5 2-15,6-1 0 16,3 1 0-16,10 0 1 15,5 0 1-15,9-2-1 0,10-1 0 16,7-1 0-16,9-3-1 16,9 1 0-16,9-5 0 0,5-1 0 15,10-4 1 1,4-4 0-16,0-3 2 0,5-5 0 16,4 1 1-16,-4-7 0 15,-2-1 1-15,-4-4-1 16,-10 2 0-16,-5 2-2 0,-6 2 0 15,-13 3-1-15,-8 3-2 16,-9 5-2-16,-12 3-7 16,-2 6-13-16,-7 5-20 15,-11 1-34-15,5 0-6 0,-5 1-5 16,-3-1-3-16</inkml:trace>
  <inkml:trace contextRef="#ctx0" brushRef="#br0" timeOffset="35295.9253">16528 1755 29 0,'9'-20'62'0,"-5"10"5"0,-4-2-41 15,3 1 5-15,-3 11 0 16,1-15-2-16,-1 15-4 16,-10-15-6-16,2 9-3 15,-6 0-6-15,-2 1-4 0,-4 3-3 16,-1 2-2-16,-4 0-2 15,-6 10-2-15,-5 7 1 16,-11 6-2-16,-5 7 1 16,-7 9 1-16,-2 3 1 0,-5 3 3 15,1-3 0-15,6 1 1 16,4-7 0-16,13-2 0 16,8-6 0-16,12 3 0 15,11-5-1-15,11 2-2 16,11 0 0-16,14 0 1 0,12 2-1 15,11-2 1-15,11 2-1 16,9-3 1-16,5 2 1 16,5-3-2-16,1-1 1 0,-3 4 0 15,-9-3 1-15,-12 0 0 16,-9-4 1-16,-15-1 1 16,-17-3-1-16,-14 5 2 15,-22 0-1-15,-17 3 0 0,-11-2-4 16,-9 6-8-16,-5 2-15 15,-3 0-23-15,7 6-27 16,1-5-6-16,12-4-6 16,6-12 5-16</inkml:trace>
  <inkml:trace contextRef="#ctx0" brushRef="#br0" timeOffset="35610.7722">16789 1612 55 0,'20'-15'83'16,"-2"-1"0"-16,-2 6-5 16,0-1-21-16,-5 4-40 0,0 7 0 15,11 3-4-15,-11 14-6 16,-8 18-5-16,2 17-1 15,0 24 0-15,-3 21 2 16,-1 14 0-16,-2 7-3 16,-3 4-3-16,-2-5-3 15,2-2-6-15,0-18-12 0,1-11-19 16,3-5-23-16,0-22-17 16,3-16-2-16,3-22 0 15</inkml:trace>
  <inkml:trace contextRef="#ctx0" brushRef="#br0" timeOffset="36552.5332">17141 2428 343 0,'25'5'0'0,"8"-2"-1"16,9-3 0-16,6-11 0 16,12-14 1-16,-2-13 0 15,1-11 1-15,-1-8 3 0,-2-3 3 16,-8 2 2-16,-4 5 2 15,-12 8 1-15,-8 8-4 16,-9 12 0-16,-6 12-2 16,-9 13-2-16,2 12-3 15,-2 11-2-15,-7 10-1 0,3 9-1 16,0 7-2-16,4 5 0 16,1 3-2-16,13 2-2 15,5-7-3-15,7-4 1 16,6-9 0-16,3-10 2 0,10-10 3 15,-2-13 3-15,6-6 2 16,0-17 4-16,1-9 1 16,7-13 1-16,0-12-1 0,8-11 1 15,1-13-2-15,3-7 0 16,-2-8 0-16,-2-6 0 16,-34 45-2-16,2-6 1 15,-2-4 1-15,-1-2 2 16,-1 1 1-16,-1-1 1 0,-6 4 0 15,1-1-1-15,-7 10 0 16,3-3-4-16,-7 7 0 16,1 7-2-16,-4 6-2 15,-2 4-2-15,-5 12-1 0,-2 6 0 16,0 11 0-16,-13 14 6 16,-14 39-1-16,-7 23 0 15,-1 19 0-15,-2 13 0 16,-1 8 1-16,2-1-1 15,5-10 2-15,19-23-2 0,2 0 1 16,7-4 0-16,3-2 0 16,10-6 1-16,6-4-2 15,6-9 0-15,4-9-2 16,7-13 1-16,3-13-1 0,2-17 2 16,7-12-2-16,2-24 1 15,5-17-1-15,3-21 2 16,3-15 0-16,3-18 0 0,2-5 1 15,-35 52-2-15,1-3 1 16,-1-2 2-16,1 2 3 0,-6 5 0 16,1 1 0-16,-6 5-1 15,0 2-2-15,-4 9 1 16,1 3 0-16,-5 13-3 16,-4 10 1-16,5 7-2 15,-10 20 0-15,-3 34 1 16,-14 27 1-16,-5 25-4 15,-4 14-4-15,-1 16-9 0,-5-10-13 16,2 0-16-16,6-2-29 16,2-13-10-16,7-15-2 15</inkml:trace>
  <inkml:trace contextRef="#ctx0" brushRef="#br0" timeOffset="36954.7209">17879 1608 4 0,'-25'-5'84'16,"4"-4"3"-16,13 3-8 0,-3-1-7 15,11 7-5-15,-15-14-79 16,7 3-8-16,-7 7-16 16,15 4-38-16,0 18-9 0,4 7 0 15,8 5 1-15</inkml:trace>
  <inkml:trace contextRef="#ctx0" brushRef="#br0" timeOffset="37593.6723">17303 1778 56 0,'3'-16'83'16,"-2"-1"-1"-16,0-1-5 0,0 1-4 16,-1 5-67-16,0 1 3 15,0 11-4-15,0 0-3 16,0 0-3-16,0 0-1 0,1 11 0 16,-2 6-1-1,-9 9 1-15,-5 5 0 0,-5 5 1 16,-6 9 1-16,-10 0-1 15,-5 9 1-15,-6 3 0 16,-5 5 1-16,-8 4 0 16,0 2-2-16,0 1-5 0,3 0-13 15,6 0-17-15,2-3-34 16,13-2-5-16,14-11-7 16,16-11 1-16</inkml:trace>
  <inkml:trace contextRef="#ctx0" brushRef="#br0" timeOffset="38484.7245">20332 1896 60 0,'18'-16'86'0,"-6"-1"-5"16,-9-2-3-16,-4 3-5 15,-88-2-65-15,69 10-1 16,-5 7-5-16,-10 1-3 0,-7 12-2 16,-2 6-1-16,-6 7 0 15,4 2 0-15,2 0 1 16,9 4 0-16,7-1 1 0,12-3 0 16,13-4 0-16,9-4 2 15,21-2 0-15,4-1 2 16,11 1-1-16,3-5 1 15,3 3-2-15,-6-2 1 0,-2 2 1 16,-16 10 1 0,-21 3 2-16,-21 11-1 15,-27 5-6-15,-19 15-12 0,-28 7-27 16,-21 15-31-16,-20 3-6 16,-10-2-5-16,-5-7-3 15</inkml:trace>
  <inkml:trace contextRef="#ctx0" brushRef="#br0" timeOffset="39469.5206">12251 3122 43 0,'20'-6'65'0,"-4"0"1"0,-4 1 1 15,-12 5-53-15,17 0 3 16,-11 11 0-16,3 8-2 16,-3 13-3-16,-4 8-2 15,2 15-2-15,-5 10-2 16,3 13-1-16,-2 6-2 0,-1 7 0 15,1 5-1-15,-5 3 0 16,-1 6 0-16,-4-1 0 16,1-1 0-16,-5 0-1 15,-3-2 0-15,-1-3 1 0,0 2-1 16,0-8 0-16,0-5-1 16,4-6 2-16,1-5-2 15,0-7 1-15,0-6 0 16,2-6-1-16,0-11 0 0,3-3 1 15,-3-11 0-15,5-3-1 16,-3-8 2-16,5-2-2 16,0-5 1-16,0-4-1 0,1-1-1 15,3 0 1-15,0-9-2 16,0 15 3-16,1-6-1 16,-1-9 0-16,13 16 1 15,-3-9-1-15,2 3 1 16,4-3 1-16,7 3 0 0,7-2-2 15,7 0 0-15,11 1 1 16,6-2-1-16,10 1 3 16,10-3-2-16,14 0 0 0,8-2 1 15,11-1 1-15,4-2-1 16,10 0 0-16,3-5 0 16,1-3 0-16,1 0 0 15,-3-3-1-15,-2 2 1 0,-6-3-3 16,-2-3-1-16,-7 2-1 15,-7-3-1-15,-5 2-2 0,-11-3-3 16,-5 4-1-16,-12-5-5 16,-9 4-2-16,-11-2-7 15,-7 1-17-15,-7 3-23 16,-14-10-11-16,-5-1-2 0</inkml:trace>
  <inkml:trace contextRef="#ctx0" brushRef="#br0" timeOffset="39722.6466">14488 4584 43 0,'-19'-30'81'16,"0"10"-2"-16,2 2-6 15,3 8-34-15,14 10-11 16,0 0-13-16,13-6-6 0,11 6-3 16,12 11-4-16,8 5-1 15,6 5 1-15,5 10 3 16,4 4-3-16,-2 7 1 15,-4 7 0-15,-10 3 0 0,-10 4 0 16,-11 2 0-16,-11 6 1 16,-11 1-2-16,-16 2-4 15,-15 9-6-15,-14 1-19 16,-11 1-32-16,-3 3-16 0,-1-4-6 16,2-9-5-16</inkml:trace>
  <inkml:trace contextRef="#ctx0" brushRef="#br0" timeOffset="40495.5316">16425 3617 31 0,'-23'-21'83'16,"1"1"-1"-16,3-5-3 15,3 2-3-15,-36-2-60 16,42 3 2-16,6 5-6 15,4 2-5-15,1 4-3 0,7 1-2 16,3 4-1-16,5 1-2 16,4 4 1-16,3 1-1 15,6 0 2-15,4 3-1 16,4 3 1-16,8 1 0 0,9-1 1 16,8-1 0-16,10-2 1 15,11-3 0-15,12 0 0 16,10-5 1-16,11-5 0 15,9-2-1-15,10-2 0 0,6-1 0 16,5-1-1-16,4 4 1 16,6 0-1-16,4 0 0 15,4 6-1-15,4 1 1 16,3-1 0-16,4 4-1 0,5 0 0 16,2-1 0-16,0-1 0 15,5 1-1-15,-4-2 1 16,0-1 0-16,-5 1-1 0,-5-1 1 15,-9 1-1-15,-8 0 1 16,-11 1-1-16,-14 2 0 16,-12 2 0-16,-19-1 1 0,-12 2-3 15,-17-1 0-15,-15 3-4 16,-19-3-8-16,-11-11-62 16,-16 11-6-16,-24 0-5 15,-23-6-5-15,-26-10-2 0</inkml:trace>
  <inkml:trace contextRef="#ctx0" brushRef="#br0" timeOffset="41598.9421">13028 5872 49 0,'0'0'59'15,"-1"-5"-8"-15,-8-13-11 16,-35-2-73-16,36 6-18 0,-2-2-5 16,-4 6-3-16</inkml:trace>
  <inkml:trace contextRef="#ctx0" brushRef="#br0" timeOffset="42507.1931">12024 5457 4 0,'1'18'70'16,"-1"-7"2"-16,-1 3-3 0,-3-5-2 15,-4 14-43-15,6-8-18 16,2 5-2-16,7 10-2 16,-2 7 3-16,1 11 0 15,3 10-2-15,-7 8 0 0,-2 7 0 16,0 10 0-1,-7 5-1-15,-4 5 0 0,-2 2 0 16,-6 2 0-16,1 4-1 0,-6 2 0 16,-1 0 0-1,0 0 0-15,-1-5 0 0,-2 0-1 16,4 0 0-16,-4-9 0 16,6-8 1-16,3-7 0 15,1-5 0-15,2-11 1 0,5-4 0 16,3-12 0-16,4-7 1 15,-2-7 1-15,4-5-1 16,2-4-1-16,-1-6 1 0,2-1-2 16,7-3 0-16,0 0 0 15,5-2 0-15,4-1 1 16,4 1-2-16,11-4 1 0,5-2 0 16,11-1 1-16,10 1-1 15,9-3 1-15,13-1-1 16,5-4 1-16,9 4 0 15,7 2-1-15,10 2 0 16,1-1 0-16,7 3 0 0,2 7 0 16,1-1 0-16,6 2 0 15,0 1 0-15,3 0 0 16,-4 0 0-16,3 1 0 0,-2-3 0 16,-2 1 0-16,-1 0 0 15,-7 1-1-15,-5 0 1 16,-8-3 0-16,-1 1 0 15,-11 0 1-15,-2-2-1 0,-7-1 0 16,-5-2 1-16,-6-3-1 16,-4-2-1-16,-11 0 0 15,-5-6 0-15,-6 1-1 0,-9-8-2 16,-4-2-2-16,-9-6-5 16,-1 0-14-16,-2-5-19 15,-10-14-30-15,1 3-7 16,-9-10-6-16,-2-3 3 15</inkml:trace>
  <inkml:trace contextRef="#ctx0" brushRef="#br0" timeOffset="42783.8833">15085 7156 50 0,'-28'-44'84'0,"3"9"1"16,3 10-6-16,-2 2-28 0,10 12-11 16,5 3-18-16,9 8-9 15,-13-7-6-15,13 7-2 16,11 8-3-16,5 3-2 0,9 8 0 15,7 6 0-15,6 6 0 16,5 7 0-16,2 1 1 16,-2 7 0-1,-4 5 0-15,-8 2 0 0,-12 4 0 0,-13 4 0 16,-11 5 0-16,-20 6 0 16,-19 6 0-16,-15 6-2 15,-10 7-5-15,-12 2-1 16,-8 5-9-16,-12-7-22 0,0 8-41 15,9-2-5-15,-1-5-4 16,1-3-2-16</inkml:trace>
  <inkml:trace contextRef="#ctx0" brushRef="#br0" timeOffset="47583.2403">16793 4243 10 0,'-13'-12'77'0,"6"1"2"16,-3-3-2-16,3 1-4 0,1 2-54 16,1 1-3-16,5 10-4 15,0 0-1-15,0 0-4 16,-6 19-1-16,0 9-3 0,2 12-1 16,-2 14 0-1,-1 11 0-15,-4 16 2 0,0 12-2 16,-3 11 0-16,-5 6 0 15,1 4-1-15,-1-3 0 0,0 0 2 32,2-6-3-32,0-7-7 0,3-12-17 0,2-14-39 15,8-3-12-15,4-15-6 0,3-9-4 16</inkml:trace>
  <inkml:trace contextRef="#ctx0" brushRef="#br0" timeOffset="47992.2252">17420 4375 73 0,'32'-7'84'15,"-12"3"-6"-15,-8 6-4 16,-12-2-2-16,-21 5-74 15,12 9 2-15,-5 3-1 0,-3 5 3 16,-5 1 1-16,-4 4-1 16,-2-1 1-16,-5-1-1 15,-3-1 1-15,0 0-1 16,-4-6 1-16,1 0-2 0,0-4 0 16,1 2 1-16,4-3-1 15,4-1 1-15,5 1-1 16,5-1 1-16,6 4-1 15,6 3 1-15,5 5-1 0,3 2 0 16,7 9 0-16,5 4-1 16,6 4 1-16,3 3-1 15,7 2-2-15,4-1-1 16,4-2-6-16,8 1-11 0,-2-10-23 16,0 0-34-16,6-7-4 15,0-7-7-15,-3-7 1 16</inkml:trace>
  <inkml:trace contextRef="#ctx0" brushRef="#br0" timeOffset="48770.6912">17894 4691 40 0,'11'-21'83'16,"1"0"-1"-16,-2 1-2 16,-3 2-6-16,1 4-60 15,-8 14 0-15,17-4-3 0,-7 16-4 16,-1 15-2-16,-1 13-2 15,-5 13-1-15,-3 13 0 16,-1 7 0-16,-6 9-1 16,-5-3 0-16,0-8-1 0,-1-8-1 15,0-10 2-15,2-13-1 16,5-12 1-16,0-10 0 16,6-18 0-16,0 0 1 15,3-11-1-15,5-15 0 0,6-10 0 16,4-13 1-16,6-11-2 15,4-8 0-15,4-2 1 16,6 1 0-16,0 7-1 0,4 7 0 16,0 15 2-16,0 12-1 15,3 17 1-15,-5 12 0 16,-1 16-1-16,-3 13-1 16,-5 15 1-16,-5 7-4 0,-6 10-8 15,-8 0-18-15,-8 3-45 16,1 4-8-16,-2-6-6 15,0-8-3-15</inkml:trace>
  <inkml:trace contextRef="#ctx0" brushRef="#br0" timeOffset="49601.8081">19056 4687 0 0,'30'-23'86'0,"-8"12"1"15,-6 10-3-15,-10 5-3 16,-6 13-1-16,-7 12-76 16,-5 10 1-16,0 16-2 0,-2 11 1 15,-3 10 0-15,1 2-3 16,7 1-2-16,6-7 1 16,3-7-2-16,11-10 2 0,7-10-2 15,7-16 1-15,5-12-1 16,6-11 3-16,-1-6 1 15,-1-14-4-15,-4-14 0 0,-5-9 1 16,-7-10 0-16,-9-12 1 16,-9-8 0-16,-4-2 0 15,-14-3 0-15,-6 1 0 16,-6 4 2-16,-2 7-1 16,-3 9-1-16,4 11 1 0,0 10 0 15,9 10-1-15,4 4-2 16,9 9 2-16,9 7 0 0,6-4-1 15,15 4 0-15,10 4 0 16,8-1 0-16,5 3 1 16,5 2 0-16,2 1-1 15,-3 4 1-15,-3 6 0 16,-9 8 0-16,-10 9 0 0,-9 12 1 16,-7 9-1-16,-6 5 0 15,-3 2 1-15,1 0-1 16,0-4-1-16,7-5 1 0,7-9 0 15,7-13 0 1,9-13 0-16,5-11 0 0,4-7-1 16,0-7-1-16,0-14 0 0,2-10 0 15,-3-12 0-15,-2-10 0 16,-3-3 1-16,-7-7 2 16,-3 3 2-16,-4 1 2 15,-4 9 0-15,-8 6 0 16,-1 12 0-16,-5 12-1 0,-3 18 0 15,0 0-3-15,-5 27 0 16,-3 6-2-16,2 8 0 16,-2 4 0-16,2 4 1 15,6-3-1-15,0-2 0 0,5-6 0 16,11-5 1-16,7-9-1 16,6-6 0-16,4-3 1 15,3-9 0-15,3-6 1 0,0-6 0 16,1-14 0-16,-2-10 1 15,-5-12 0-15,-1-10-1 16,-7-10 0-16,-6-8 0 0,-3-6-2 16,-5 0 0-16,-1 7-5 15,-8 5-12-15,0 7-46 16,-2 17-17-16,0 15-5 16,-1 12-4-16,1 13-4 15</inkml:trace>
  <inkml:trace contextRef="#ctx0" brushRef="#br0" timeOffset="49963.9036">21210 4185 80 0,'4'-21'92'16,"1"1"-3"-16,-5 0-4 15,0 3-2-15,0 3-69 16,0 14-3-16,-10 0-2 16,2 18-3-16,-2 17-3 0,-5 18-2 15,-7 15 0-15,-4 17 0 16,-7 17 0-16,-6 11-1 15,-1 7-1-15,0 2-2 16,7-10-2-16,2-8-2 16,12-9-7-16,6-17-9 15,13-13-28-15,14-13-31 0,9-17-4 16,3-12-5-16,-1-18 2 16</inkml:trace>
  <inkml:trace contextRef="#ctx0" brushRef="#br0" timeOffset="51428.0566">21316 4759 10 0,'13'-20'91'0,"-4"12"0"15,-9 8-5-15,9-2-6 16,-9 2 0-16,0 0-77 16,20 1-1-16,1 3-3 0,9-4-3 15,10 0-7-15,6-10-2 16,7-3-3-16,4-6-2 15,1-2 1-15,-8-1 8 16,-6-3 7-16,-6 3 7 0,-18-2 4 16,-11 4 5-16,-9 4 4 15,-15 6 1-15,-12 6-2 16,-11 5-6-16,-3 15-6 16,-11 10 0-16,0 11-3 0,-2 11-2 15,5 10-1-15,6 3-4 16,11-1 0-16,13-4-2 15,17-4-1-15,11-11-2 16,22-12 0-16,19-11 0 16,16-14 1-16,13-7 3 0,10-15 1 15,6-6 7-15,4-12 1 0,0-6 3 16,-8-9 0-16,-2-3 2 16,-15-4 0-16,-7 2 2 15,-20 4-1-15,-9 3-2 16,-12 9-1-16,-19 10-3 15,-8 14 1-15,-20 16-1 0,-18 14 0 16,-10 18-1-16,-10 16-1 16,-8 13-1-16,1 12-2 15,4 2-1-15,12-2-2 16,14-3-1-16,17-9 1 0,15-10-2 16,16-12 0-16,14-15 1 15,12-11 3-15,6-13 1 16,-2-12 2-16,7-14 2 0,-3-14 1 15,3-14 0-15,-2-13-1 16,2-15 1-16,2-14-1 16,3-14 0-16,-3-2-1 15,-1-8 1-15,-3-1 0 16,-3 5 0-16,-3 5 1 0,-9 12 2 16,-5 17 0-16,-5 17-1 15,-8 16 0-15,0 13-1 16,-9 17 0-16,-5 19-2 15,4 5 0-15,-8 25-1 0,-11 17 0 16,-7 16-1-16,-11 18 0 16,-7 20 1-16,-10 18-1 15,-2 12 1-15,-3 4 0 0,7 5 1 16,4-3-1-16,16-6 0 16,12-11 0-16,13-13-1 15,11-15 2-15,22-17-1 0,10-13 0 16,17-22-1-16,10-16 1 15,6-20 0-15,3-15-1 16,7-25 1-16,0-23-2 16,0-17 1-16,-6-11 0 0,-13-5 1 15,-11 0 0-15,-9 4 0 16,-18 10 1-16,-10 11 1 16,-16 18-1-16,-11 20 0 15,-14 17-1-15,-11 13 1 16,-10 21-1-16,-3 12-2 0,-1 10-2 15,6 8-2-15,7 1-1 16,7-1-1-16,13-7 0 16,16-12 0-16,10-12-2 15,17-14 1-15,9-10 3 0,5-19 2 16,-1-14 1-16,3-5 6 16,-5-2 2-16,-2 0 1 15,-10 6 1-15,-4 7 1 16,-13 16 1-16,-8 14 1 0,0 39 1 15,-11 20-3-15,-14 28-2 16,-2 29-3-16,-10 28 4 0,-7 28-3 16,-2 14-1-16,-9 7-4 15,1-3-1-15,1-13 0 16,3-18 0-16,5-29 2 16,0-30-3-16,5-32 1 0,2-34 0 15,6-29 3-15,3-21 1 16,2-18 0-16,7-16 0 15,10-12 0-15,5-10-1 16,11-8 2-16,17-2-1 0,17-2 0 16,19-3-1-16,14-7-1 15,17 1 0-15,13-1-1 16,6 0 2-16,6 2-4 0,4 2 1 16,-6 1 1-16,1 0-1 15,-9 3 1-15,-9 6 0 16,-9 2 2-16,-13 6-3 15,-13 9 4-15,-13 6-1 16,-11 13 1-16,-19 10-1 0,-17 13-1 16,-10 12 1-16,-22 9-1 15,-17 15 1-15,-9 14 0 16,-10 15-1-16,-2 10 0 0,1 9 0 16,7 4 0-16,12-1 0 15,14 0-1-15,22-5 0 16,20-10 0-16,26-12-4 15,19-15-6-15,24-6-16 0,10-11-51 16,13-8-6-16,6-19-6 16,2-13-8-16</inkml:trace>
  <inkml:trace contextRef="#ctx0" brushRef="#br0" timeOffset="52004.6875">17919 6194 23 0,'-114'21'102'0,"15"-11"-4"16,20-6-7-16,17-6-3 15,19-8-4-15,18-4-59 0,23-8-25 16,26 5 0-16,34 1 0 16,29-1 0-16,26-1 0 15,34-2 0-15,30-3 0 0,30-3 0 16,25 4 0-16,25-1 0 16,16 2 0-16,18-4 0 15,13 2 0-15,-2-2 0 16,9 4 0-16,-4-3 0 0,0-2 0 15,-7 1 0-15,-7 1 0 16,-9-1 0-16,-12 0 0 16,-15 0 0-16,-11 0 0 0,-18 2 0 15,-21 2 0-15,-22 2 0 16,-23-3 0-16,-21 7-16 16,-31 5-49-16,-21-8-23 15,-30-4-3-15,-28-6-9 0,-25-4-1 16</inkml:trace>
  <inkml:trace contextRef="#ctx0" brushRef="#br0" timeOffset="54126.9246">16294 7719 16 0,'0'0'77'0,"-6"-17"3"16,-1 6-5-16,-3 1-4 16,31 1-58-16,-27 4-2 15,6 5-4-15,-17 12-5 0,6 10-1 16,-5 13-1-16,0 11-1 15,-5 14 1-15,2 10 1 16,-1 13 1-16,3-1 1 16,9 5 0-16,5-9-1 0,7-5 0 15,11-9-1-15,14-14 2 16,4-12-2-16,10-17 2 16,8-14 0-16,7-10-1 15,5-15 1-15,2-14 2 0,1-11-2 16,-6-12 1-16,-3-8-1 15,-11-8-1-15,-8-3-1 16,-17-1 0-16,-17-1 0 0,-8 3 0 16,-23 7 0-16,-10 8-1 15,-15 9-2-15,-7 16-5 16,-7 8-4-16,-2 16-7 16,0 6-11-16,5 4-27 15,14 14-24-15,7 3-2 0,9 0-2 16</inkml:trace>
  <inkml:trace contextRef="#ctx0" brushRef="#br0" timeOffset="54828.8504">16911 7161 10 0,'52'-44'71'0,"-11"10"2"15,-11 14-1-15,-9 14 0 16,-8 16-50-16,0 22-3 15,-1 16-7-15,0 18-2 16,-1 18 2-16,-3 18-1 0,-5 13-2 16,-2 12-4-16,-4 7-1 15,-5-3-3-15,-8-7 1 16,-3-10-1-16,-4-15-2 0,-9-9 0 16,-1-19-2-16,-4-11 0 15,-6-20-1-15,-2-7 2 16,-2-16 0-16,1-7 0 0,0-11 3 15,7-12 0-15,7-12 0 16,5-8 0-16,14-10 0 16,8-6 0-16,12-6-1 15,14-7 0-15,18-6-1 16,11-3 0-16,11-6 0 0,11-5 0 16,12-2 1-16,6-4 0 15,5-1 0-15,-3 0 1 16,-1 6 0-16,-8 3 0 0,-7 11 0 15,-11 7 0-15,-14 15-1 16,-12 9 0-16,-10 15 1 16,-12 12 1-16,-9 11 1 15,-7 13-1-15,-3 13 1 16,-8 14 0-16,-6 9 0 0,0 12-1 16,-4 7 0-16,1 5-2 15,-1 0 0-15,1-2 0 16,1-1 1-16,3-8 0 0,3-8 0 15,-2-10 1-15,3-11 0 16,2-6 1-16,1-9-1 16,2-6 0-16,6-12 0 15,-2-5-2-15,5-14 0 0,10-12 0 16,8-3-1-16,5-7-1 16,6 2 1-16,7 0 0 15,4 6 1-15,1 10-1 16,3 13 2-16,-6 10 0 0,-3 17 0 15,-2 12 1-15,-8 13-2 16,-6 11-2-16,-6 12-6 0,-6 6-9 16,0 2-24-16,4 2-30 15,-1-9-9-15,1-6-6 16,2-17-4-16</inkml:trace>
  <inkml:trace contextRef="#ctx0" brushRef="#br0" timeOffset="55460.9845">18358 7847 53 0,'-6'-9'70'0,"6"9"1"16,-15-2-32-16,7 13-3 15,8 11-13-15,-1-2-7 16,3 5-5-16,0-6 0 16,10 4-2-16,1-11-3 15,9-5-1-15,5-10-1 16,-2-10-1-16,4-10 1 0,-5-4 0 16,-3-5 1-16,-8-3 1 15,-9-1 2-15,-5 2 1 0,-17 4 0 16,-8 8 0-16,-6 11-1 15,-5 10 0-15,-7 12-2 16,1 16 0-16,1 13-3 16,5 16-2-16,6 6 1 15,8 9-1-15,8 0-1 16,9-4 0-16,6-6-1 0,14-6-1 16,7-10 0-16,7-13-1 15,7-11 0-15,5-15 0 16,2-6 2-16,0-16-1 15,3-13 2-15,-2-13 0 0,1-10 0 16,2-11 0-16,-2-5 0 16,0-2-1-16,0 3 1 15,1 7-1-15,-3 9 1 0,1 14-1 16,-5 15 2 0,-5 18 1-16,-5 10 0 0,-8 22 1 15,-8 14 1-15,-10 14-1 16,-4 9 1-16,-8 10-2 0,-4-1-1 15,4-2-3-15,2-9-1 16,8-8-2-16,9-16-4 16,19-15-9-16,13-18-19 0,5-12-42 15,18-13-3-15,4-17-4 16,5-7-1-16</inkml:trace>
  <inkml:trace contextRef="#ctx0" brushRef="#br0" timeOffset="56570.0427">20502 7793 3 0,'8'-24'82'0,"-8"-5"2"15,-4 0 0-15,-10-3-5 16,-1 4-53-16,-5-3 2 16,0 6-8-16,-2 4-8 15,-4 8-5-15,1 8-3 0,0 5-3 16,-4 16-2-16,5 10-1 15,-5 16 0-15,4 6 1 16,-2 13 1-16,5 4 0 16,6 0 0-16,8-1 0 0,4-4 1 15,4-7 0-15,10-8 1 16,7-13-1-16,6-11 2 16,5-12-2-16,1-9 1 0,3-12 1 15,3-11-3-15,-1-8 1 16,-1-9-1-16,-3-3 0 15,-4-1 0-15,-4 1 0 16,-5 6 0-16,-3 7 1 16,-8 9-1-16,-2 9 2 0,-4 12-1 15,0 4 1-15,0 16-1 16,-5 8 0-16,2 7 0 0,0 5-1 16,3 1 0-16,2-2-1 15,7-5 1-15,9-9-2 16,10-9 1-16,4-10-1 15,10-12 0-15,8-15 1 0,2-13 0 16,8-12 1-16,-1-13 0 16,2-16-2-16,1-14 1 15,-2-11 1-15,-4-9-1 16,-2-9 0-16,-5-5 1 0,-7 1 1 16,-6 12 1-16,-5 15 0 15,-9 17 0-15,-6 18-1 16,-9 24 1-16,-5 22-1 15,-4 28 0-15,-10 22-1 0,-3 23-1 16,-2 13 0-16,-6 18-1 16,0 16-1-16,1 6-6 15,0 0 1-15,5-11 0 16,6-11 0-16,3-13 1 0,2-15 1 16,0-19 4-16,5-19 4 15,1-24 3-15,10 0 0 16,2-14 1-16,9-8-1 0,9-6 0 15,7 0-2-15,13 2-1 16,4 4-2-16,2 8 0 16,1 11 0-16,-3 3 1 15,-9 14-1-15,-11 8 1 0,-9 6 0 16,-21 6 1-16,-19 10 0 16,-16-4 1-1,-11 0 0-15,-7-5 1 16,-7-3-1-16,0-7 0 0,2-6-2 15,9-11 0-15,15-12-3 16,12-8-1-16,13-7 0 16,6-8-1-16,18-4 1 0,11-4-1 15,8-5 2-15,7 2 0 16,8 0 3-16,6 5 1 16,4 7 1-16,-4 6 0 0,-1 11 1 15,-3 9-3-15,-5 9 2 16,-7 14-1-16,-11 13-1 15,-8 8-2-15,-10 13-5 16,-8 1-7-16,1 4-20 0,-3 1-45 16,-4-8-3-16,-1-10-8 15,1-16-2-15</inkml:trace>
  <inkml:trace contextRef="#ctx0" brushRef="#br0" timeOffset="56733.6568">21970 7427 6 0,'-13'-41'87'0,"2"15"-1"0,-2 15-9 15,13 11-16-15,-15 1-37 16,11 7-99-16,5 8-7 16,7-2-5-16,1-2 0 0</inkml:trace>
  <inkml:trace contextRef="#ctx0" brushRef="#br0" timeOffset="57009.5983">22489 6909 76 0,'31'-42'90'0,"-6"6"-7"0,-7 8-2 16,-5 11-4-16,-13 17-68 15,9 21-1-15,-9 26-3 16,-5 14-3-16,-7 20 0 15,-7 16 1-15,-10 17 0 0,-2 7-1 16,-1 4 0-16,-3-6 0 16,3-9 0-16,3-9-1 15,6-12-2-15,6-13-2 16,8-16-3-16,3-14-7 0,6-11-8 16,4-10-23-16,1-15-35 15,13-10-7-15,5-22-3 16,9-13-1-16</inkml:trace>
  <inkml:trace contextRef="#ctx0" brushRef="#br0" timeOffset="57173.7041">22723 7478 84 0,'30'-46'92'0,"-11"17"-4"0,0 10-8 16,-4 13 0-16,-15 6-71 16,15 19 0-16,-10 13-5 15,-4 9-5-15,-1 13-3 0,-9 5-4 16,-2 14-8-16,-13 1-12 15,1-4-31-15,4-3-22 16,3-12-6-16,8-13-2 16</inkml:trace>
  <inkml:trace contextRef="#ctx0" brushRef="#br0" timeOffset="57340.213">22891 7314 0 0,'9'-55'92'15,"-7"13"0"-15,0 13-5 16,-2 6-7-16,0 6-3 0,-1 7-78 16,1 10-24-16,-18 0-52 15,17 10-5-15,-2 3-8 16,-2 0-3-16</inkml:trace>
  <inkml:trace contextRef="#ctx0" brushRef="#br0" timeOffset="57605.9008">23305 6823 76 0,'14'-12'88'0,"-5"3"-6"16,-9 9-5-16,11 0-2 0,-11 12-72 15,-5 22 2-15,-9 15-3 16,-11 20 0-16,-10 15 0 15,-9 17 0-15,-7 11-1 16,1 6 0-16,-3-2-2 0,5-3-2 16,9-7-2-16,10-9-6 15,9-11-8-15,13-15-20 16,7-11-36-16,6-14-7 0,7-9-2 16,2-18 0-16</inkml:trace>
  <inkml:trace contextRef="#ctx0" brushRef="#br0" timeOffset="57931.8564">23582 7344 25 0,'0'0'83'0,"3"13"-1"16,-3-13-3-16,-3 10-5 16,-3-1-54-16,-7 8-3 15,-2 6-5-15,-6 10-6 0,-5 9-3 16,-4 8 0-16,1 2-1 16,-1 6 0-16,5-2-1 15,1 2 0-15,6-8 0 16,9-2 0-16,1-7-2 0,8-5-4 15,0-5-6-15,5-6-14 16,0 3-33-16,4-14-20 16,9-6-6-16,-2-8-3 15</inkml:trace>
  <inkml:trace contextRef="#ctx0" brushRef="#br0" timeOffset="58181.7882">23690 7135 11 0,'10'-18'94'15,"-5"0"-3"-15,1 0-5 0,-4 2-8 16,3-2-2-16,-5 18-87 15,0 0-13-15,10 0-50 16,-3 23-9-16,-6 8-4 16,0 3-6-16</inkml:trace>
  <inkml:trace contextRef="#ctx0" brushRef="#br0" timeOffset="58874.5852">23907 7561 5 0,'15'25'80'15,"-3"-4"2"-15,0-7-4 16,3-4-4-16,-15-10-43 16,29 8-18-16,2-6 0 0,6-2-4 15,3-5-4-15,4-6-1 16,-5-8-1-16,3-4 0 16,-8-4 0-16,-3-3 1 15,-13 2 1-15,-5 1 0 16,-11 4-1-16,-7 6-1 0,-10 10 1 15,-10 7-1-15,-4 11-1 16,-7 10-1-16,-5 9-2 16,-2 10 1-16,3 8 0 15,1 6-1-15,5 1 0 0,7-5 0 16,17 0 0 0,10-6 1-16,13-10 0 15,15-7 0-15,19-13-1 0,12-10 1 16,15-7 1-16,6-10 1 15,4-8-1-15,2-9 0 16,-2-8 1-16,1-6 1 16,-7-4-2-16,-5-3 2 0,-10-6-1 15,-10 1 0-15,-9 1 0 16,-10 4 0-16,-14 5-1 16,-12 6-1-16,-8 7-1 0,-13 5 1 15,-11 11 0-15,-4 5 0 16,-6 8 0-16,-1 3 0 15,0 1 0-15,2 7 1 16,7 2 0-16,3 2 0 0,6 0-1 16,3 1 0-16,5 1-1 15,5 1 1-15,4 2-1 16,1 0 1-16,11 3-1 16,6 1 1-16,6 2-1 15,9 1 2-15,4 1-1 0,9 4 0 16,3 3 0-16,3 0 1 15,-1 6 0-15,-1 2-1 0,-9 2 1 16,-8 2 1-16,-10 2 0 16,-20 0 1-16,-10-2 0 15,-26-2 0-15,-17-2-1 0,-14-5-3 16,-22-4-9-16,-5-6-40 16,-9 1-31-16,-5-13-5 15,1-11-7-15,6-7-4 16</inkml:trace>
  <inkml:trace contextRef="#ctx0" brushRef="#br0" timeOffset="59675.8141">24450 6256 29 0,'21'-16'44'15,"3"-2"-29"-15,4 3-12 16,6-1-20-16,8 4-19 16,-3 0-2-16</inkml:trace>
  <inkml:trace contextRef="#ctx0" brushRef="#br0" timeOffset="60150.3174">24879 6049 74 0,'16'-24'86'0,"1"1"-2"15,-4-3-14-15,5 4-18 16,-5-1-15-16,4-1-14 15,5-1-7-15,-2 0-5 16,6-3-3-16,3-2-3 16,3-4-1-16,4-8-1 0,4-4-2 15,0-8 1-15,-3-5 0 16,-2-10-1-16,-3-9-1 16,-7-7 1-16,-6-11 0 0,-8-9 0 15,-8-10 0-15,-4-7 0 16,-10-9 0-16,-3-9 1 15,-4-4 0-15,1-6 0 16,-3 0 0-16,6 0 0 0,-3 5 0 16,3 0 0-16,-4 8-1 15,-2 6 1-15,-3 6-2 16,-6 9 1-16,-5 3 1 16,-6 5 0-16,-10-2-2 0,-4 2 1 15,-4 3-2-15,-2 1 0 16,-7-1-1-16,0-1 1 15,-6 6 0-15,-3-3-1 0,-1 10 2 16,-12 3 0-16,-4 8 1 16,-10 6 0-16,-9 8 2 15,52 39-2-15,-11-3-1 16,1 6 0-16,-7-1-1 16,1 5-2-16,-8 1-2 0,5 4-5 15,-5 2-9-15,4 0-26 16,-4 7-40-16,8 1-5 15,-2 0-4-15,6 2-4 16</inkml:trace>
  <inkml:trace contextRef="#ctx0" brushRef="#br0" timeOffset="62077.0884">2039 11355 0 0,'-7'-13'81'0,"0"2"4"15,-5 1 2-15,3-1-9 0,-14-1-37 16,23 12-8-16,-12-7-13 16,12 7-13-16,0 0-4 15,1 16 0-15,5 10-5 16,-4 11 4-16,-3 18 0 0,6 13-4 16,-4 22 2-16,-1 15 1 15,-5 18 2-15,-4 12 0 16,-3 9 0-16,3 9-4 15,-2-3 2-15,-4 0-1 0,5-15-7 16,-6-6-5-16,9-14-19 16,-2-11-39-16,4-21-11 15,2-21-1-15,0-26-8 16</inkml:trace>
  <inkml:trace contextRef="#ctx0" brushRef="#br0" timeOffset="62460.0827">2846 10969 41 0,'37'4'74'0,"-15"14"5"0,-13 14-6 15,-18 12-3-15,-11 9-61 16,-6 15-3-16,-2 4 2 15,-1 5-2-15,1 0 0 0,1-8-4 16,7-5 1-16,8-14-2 16,8-12 1-16,10-9-1 15,14-5 1-15,5-8-1 16,9-2 0-16,6-3 0 0,1-1 0 16,-1 0 1-16,-6 2 0 15,-9 6 0-15,-14 7 1 16,-11 8 0-16,-17 6-1 15,-17 10 1-15,-14 4-1 16,-10 6 1-16,-9-3-2 0,0-2-5 16,-2-10-8-16,7-12-21 15,8-7-25-15,10-25-18 16,16-12-4-16,12-27-5 0</inkml:trace>
  <inkml:trace contextRef="#ctx0" brushRef="#br0" timeOffset="62639.6027">2843 11093 68 0,'75'-95'85'0,"-1"18"-4"16,-3 18-3-16,-10 20-39 15,-5 18-7-15,-4 21-13 0,-10 24-8 16,-12 24-3-16,-7 20-3 16,-11 19-3-16,-8 10-8 15,-5 19-20-15,-3 7-41 0,-5-3-10 16,-3-5-7-16,-3-14-6 15</inkml:trace>
  <inkml:trace contextRef="#ctx0" brushRef="#br0" timeOffset="62819.9507">3058 11661 32 0,'-16'-36'98'0,"5"-2"-4"0,9-5-6 16,13-4-2-16,18-11-5 15,18-3-74-15,23 2-8 16,13-5-11-16,18 6-28 16,14 3-44-16,-6 9-2 15,-6 10-8-15,-13 7-2 0</inkml:trace>
  <inkml:trace contextRef="#ctx0" brushRef="#br0" timeOffset="63505.0752">4733 11286 9 0,'7'30'80'0,"-4"3"4"15,-4 0-4-15,-4 1-4 16,-8-30-21-16,-2 49-46 16,-2 25 1-16,-3 18-1 0,-2 24-3 15,-5 17-1-15,0 13-2 16,0 6-1-16,4-6 0 15,3-12-1-15,3-14-1 16,6-16-1-16,2-27 1 0,3-17 1 16,-2-23-1-16,2-16 1 15,-3-16-1-15,1-9-1 16,0-27 0-16,1-19 0 0,4-26 0 16,-1-21-1-16,5-27-2 15,3-25 0 1,13-20 2-16,6-14-1 0,8-8 1 15,9 1 1-15,9 7 1 0,8 14 3 16,8 21 1-16,3 21 0 16,6 27 1-16,-3 23-1 15,-2 27 1-15,-6 20-1 16,-8 23-2-16,-10 15 0 0,-16 27-1 16,-20 20 0-16,-15 21 0 15,-24 15 0-15,-17 12-1 16,-11 4 0-16,-9 2 0 15,-8-5 0-15,-2-6 0 0,5-10 1 16,5-11 1-16,8-11 0 16,11-6 0-16,8-7 1 15,11-1-1-15,8-4-1 16,12 0 0-16,9-1-3 16,11 0-5-16,10-3-9 0,13 3-27 15,11 3-34-15,2-6-6 16,7-3-4-16,-1-6-8 15</inkml:trace>
  <inkml:trace contextRef="#ctx0" brushRef="#br0" timeOffset="64388.7653">5372 12253 30 0,'23'-43'81'16,"0"7"-2"-16,-2 6-2 0,2 11-29 15,3 9-13-15,-1 9-12 16,6-1-10-16,-3 2-6 16,3 2-3-16,0-1-3 15,4-1-1-15,1-9 0 0,1-10-1 16,1-2 0-16,-2-9 0 16,-1-5 0-16,-7-5 2 15,-3 1-1-15,-12-1 2 16,-11 5 0-16,-7 7 1 15,-17 9-1-15,-16 12 1 0,-12 8 1 16,-11 22-1-16,-8 11 0 16,-4 16-1-16,-5 13-1 15,1 14 0-15,8 10 0 0,7 11-1 16,10-3 0-16,14 0-1 16,12-8 0-16,12-10-1 0,11-7 0 15,8-15 0 1,15-16 0-16,10-12 0 0,10-16 1 15,9-11 1-15,7-11 1 16,7-17 1-16,5-12 0 16,5-15 0-16,2-8 1 15,-1-12 0-15,2-12 0 16,-3-9-1-16,-1-12-1 0,0-9 0 16,-3-7-1-16,1-8-1 15,-3-7-1-15,-2-6 0 16,-6 0 0-16,-4 6 0 0,-8 4 1 15,-9 15 1-15,-5 14 1 16,-9 19 1-16,-8 21 0 16,-3 19 0-16,-5 19 0 0,-8 28 0 15,0 0-1-15,0 39 0 16,-12 11-3-16,-7 16 3 16,-6 16 1-16,-5 15 1 0,-4 6 0 15,-3 5-2-15,1-1 1 16,3-6 0-16,2-1 0 15,7-10-1-15,5-7-1 16,6-10-1-16,7-2 1 0,3-9 1 16,3-4-1-16,3-3 1 15,5-6-1-15,4-5 1 16,2-7-1-16,3-10 1 16,3-8 0-16,1-9 0 0,2-10 1 15,5-11-1-15,1-16 1 16,3-16 0-16,4-13 0 15,0-12 0-15,1-11 0 0,0-13 0 16,2-5-1-16,3-6 0 16,0-1-1-16,1 0 0 15,1 7 0-15,0 5-1 16,-1 9 0-16,-3 12-3 16,-6 8-1-16,-4 16-5 0,-10 5-14 15,-5 11-44 1,-3 17-14-16,-12 14-5 0,4-10-7 15,-4 10 2-15</inkml:trace>
  <inkml:trace contextRef="#ctx0" brushRef="#br0" timeOffset="64765.065">7299 11115 36 0,'11'21'79'16,"-8"10"3"-16,-6 10-3 16,-9 15-33-16,-9 13-16 0,-1 15-1 15,-7 11-10-15,-4 5-7 16,7-2-3-16,5-10-4 16,7-10-1-16,9-14-3 15,6-18 0-15,17-18 1 0,11-24-2 16,14-14 1-16,5-22-1 15,7-11 1-15,7-16 1 16,-1-10-1-16,-3-12 0 16,-6-2 0-16,-12-3 1 0,-14 6-1 15,-15 5 1-15,-12 11-1 16,-20 13-3-16,-10 10-2 16,-9 14-6-16,-5 8-15 15,0 7-39-15,7 11-15 16,7 1-7-16,10-5-4 15,13-11 3-15</inkml:trace>
  <inkml:trace contextRef="#ctx0" brushRef="#br0" timeOffset="66368.4307">7872 10387 36 0,'52'-81'88'16,"-5"15"-4"-16,-8 16-4 15,-4 23-3-15,-10 21-49 0,-4 25-8 16,-7 26-10-16,-3 26-5 15,-9 23-1-15,-8 22-1 16,-10 23 2-16,-9 17-2 16,-3 8 0-16,1-2-2 15,6-9-1-15,8-15 0 0,6-20 0 16,7-18-1-16,11-22 0 16,9-29 0-16,10-20 1 15,5-19 2-15,2-10 0 0,8-19 0 16,3-17 0-16,3-16 0 15,4-13 0-15,2-7-2 16,-2-1 0-16,-6 7 0 16,-5 10-1-16,-7 11 1 0,-7 17 0 15,-7 22 1-15,-5 15 1 16,-7 24 0-16,1 13 1 16,-4 9-1-16,4 2 1 0,0 2-2 15,2-2-1-15,4-9 0 16,1-10 0-16,4-10-1 15,4-13 0-15,4-12 1 16,-2-7 0-16,4-13 1 0,0-8 0 16,2-10 0-16,-4-9-1 15,1-8 1-15,-1-8-1 16,-5-5-1-16,0 1 1 0,-7-1-2 16,-4 5 1-16,-4 6 1 15,-1 8 0-15,-4 12 0 16,-2 7 1-16,-3 9-1 15,0 9 0-15,-1 9-1 16,0 0 1-16,0 5-1 0,0 8 0 16,0 5 0-16,1 4-1 15,2 6 1-15,-1 5 1 16,2 4-1-16,7 0 1 0,-1-3-1 16,8-1 0-16,4-4 1 15,7-6 1-15,8-5-1 16,7-9 1-16,8-9-1 15,10-9 1-15,3-10-1 0,5-7 1 16,3-7-1-16,4-7 0 16,0-4 0-16,0-2-1 15,-9-2 1-15,-3 3-1 16,-8 0-1-16,-6 4 1 0,-12 0 0 16,-6 2 1-16,-12 2-1 15,-5 1 1-15,-7 5 0 16,-2 1 1-16,-6 5 0 15,-1 1 0-15,0 6 1 16,-1 5-1-16,0 2 0 0,1 11 0 16,-3-13 0-16,3 13-1 15,0-14 0-15,0 5 1 16,0-3-1-16,2-2 1 0,1-5 0 16,0-4 0-16,5-5 0 15,3-4 1-15,0-8-1 16,3-6 0-16,6-10 0 0,1-7 1 15,0-9-1-15,-1-4 0 16,-3-5 0-16,-5 2-1 16,-3 1 1-16,-6 8 0 15,-3 8-1-15,-3 12 0 16,-2 12-1-16,-7 16 0 0,-5 17-1 16,-2 10 1-16,-4 23 0 15,-8 17-1-15,-1 20 1 16,-4 15 0-16,-6 19 1 15,1 13 0-15,-4 9 0 0,8 7 0 16,4-3 0-16,9-7 0 16,9-8 0-16,8-10 1 15,7-11 0-15,7-16 0 0,14-9 1 16,5-10-1-16,10-9 1 16,0-11-1-16,3-6 2 0,9-12-2 15,1-11 0-15,3-8-1 16,4-15 1-16,-1-10-1 15,0-8 0-15,-1-2-1 16,-4-1-1-16,-7 4 1 16,-4 3-2-16,-7 7 1 15,-2 8 0-15,-4 13 0 16,-2 4-1-16,-5 10 3 0,0 5 0 16,1 4 1-16,0 0 0 15,2-1-1-15,2-2 2 16,3-5-1-16,0-6 1 0,6-5-2 15,0-10 0-15,3-5-1 16,0-9 1-16,1-3-1 16,0-4 0-16,-4-4 0 0,-2-1 1 15,-3 2-1-15,-2 3-1 16,-3 4 2-16,-6 6-1 16,-4 6-1-16,-1 8 1 0,-4 7 0 15,-2 8-1-15,-3 10 1 16,-3 5 0-16,1 7 1 15,0 2-1-15,-1 1 2 16,0-1 0-16,1-5 0 16,-2-3 0-16,2-6 0 15,1-7 1-15,-2-11 0 0,0 0 1 16,14 0 0-16,-8-5-3 16,5-9 1-16,-1-6 0 15,4-8 0-15,5-7-1 0,2-6-1 16,6-5 1-16,0 1-2 15,2 0 2-15,4 1 1 16,-2 9-1-16,2 5 0 0,2 11 0 16,0 9 0-16,3 10 0 15,-2 4-1-15,-2 14-3 16,-2 3-4-16,-7 6-10 0,-7 1-19 16,-7-2-44-16,-8-1-4 15,-7-7-6-15,-15-7-5 16</inkml:trace>
  <inkml:trace contextRef="#ctx0" brushRef="#br0" timeOffset="66554.0834">10553 10504 32 0,'-90'-31'86'0,"18"-6"0"0,24-5-5 15,18-9-4-15,58-2-53 16,-5 2-4-16,23-1-6 0,26 8-12 15,15-1-19-15,18 9-56 16,18 5-5-16,6 0-7 16,3 4-5-16</inkml:trace>
  <inkml:trace contextRef="#ctx0" brushRef="#br0" timeOffset="67086.9374">3287 14359 23 0,'22'6'94'0,"26"-15"-2"15,22-13-4-15,25-15-5 16,26-10-2-16,48-12-80 16,10 2 1-16,41-8 1 0,25-2 0 15,30-6-2-15,26-1 0 16,18-4-2-16,14 1-1 16,12-5 2-16,0 0 0 15,-3 3 0-15,0-1 0 16,-13 1 3-16,-18 4 1 0,-16 2 2 15,-23 5-1-15,-23 9 0 16,-23 11 0-16,-26 12-2 16,-24 12-4-16,-26 18-10 0,-29 11-22 15,-41 25-52-15,-17 17-1 16,-32 8-7-16,-30 8-6 16</inkml:trace>
  <inkml:trace contextRef="#ctx0" brushRef="#br0" timeOffset="68720.7509">7840 15219 43 0,'0'0'82'0,"-10"-8"-2"15,10 8-4-15,-13-4-37 16,13 4-10-16,-8 14-11 16,2 9-7-16,3 12-5 0,-1 13-5 15,2 16-1-15,-1 13 0 16,0 14 0-16,-3 7-1 15,1 8 2-15,-2 1-1 16,3-7 1-16,-5-7 0 16,3-11 0-16,-4-16 1 15,4-15 1-15,0-12 2 0,-1-17 0 16,7-22 0-16,-14 0 0 16,8-21 0-16,4-15 0 15,-1-17-1-15,2-14-2 16,1-20 0-16,5-13-2 0,8-11 1 15,4-6 1-15,7 2 0 16,6 3 2-16,2 12 0 16,6 12 0-16,2 20 0 0,3 19-1 15,1 20 0-15,1 22-1 16,-3 13 0-16,-2 22-1 16,-2 14-1-16,-3 14 0 15,-4 8-1-15,-3 4 1 0,-7 0 0 16,-2-5 0-16,-4-6 0 15,-4-11 0-15,-1-12 0 16,-5-10 1-16,1-12 0 16,-6-12 1-16,13-12 0 0,-2-16 0 15,3-13 0-15,2-9 0 16,7-6-1-16,1-5 0 16,3 1-1-16,1 5 0 15,2 10 0-15,-1 13-1 0,0 18 0 16,0 14 0-16,0 22 0 15,1 18 1-15,-6 19-1 16,-4 20-1-16,-2 14-2 16,0 12-4-16,-4 0-9 0,4 3-28 15,4-1-38-15,-2-9-4 16,4-14-5-16,2-24-3 16</inkml:trace>
  <inkml:trace contextRef="#ctx0" brushRef="#br0" timeOffset="69144.9451">9130 15734 10 0,'11'11'90'0,"-4"-1"-1"16,0 1-6-16,-7-11-5 0,0 0-1 15,21 0-76-15,-7-6-3 16,9-4-2-16,3-6-2 15,9-2-1-15,1-5 0 16,8-7 0-16,-4-4 1 0,-1-4 2 16,-1-2 4-16,-6-4 5 15,-8 2 3-15,-8 0 3 16,-4 3 1-16,-12 4 0 16,-6 5 0-16,-10 10-3 15,-10 7-2-15,-4 11-3 0,-6 8-3 16,-1 17-1-16,-3 10 0 15,1 15-2-15,1 8 1 16,1 12-1-16,5 1 1 16,8 6 0-16,4 0-1 15,6-5 1-15,13-2 1 0,5-10-2 16,11-9-1-16,11-9-2 16,8-11-5-16,14-8-9 0,6-15-20 15,7-12-34-15,7-12-11 16,7-14-6-16,2-11 0 15</inkml:trace>
  <inkml:trace contextRef="#ctx0" brushRef="#br0" timeOffset="69415.1989">10297 15013 1 0,'-10'-5'21'16,"-4"-2"-5"-16,4 3-3 15,0 2-7-15,10 2-9 0,-17 0-19 16,17 0-10-16</inkml:trace>
  <inkml:trace contextRef="#ctx0" brushRef="#br0" timeOffset="72211.2204">9446 15304 54 0,'9'-11'67'16,"-5"-3"-1"-16,2 0-4 16,-2 6-48-16,3-2-7 15,5 4-2-15,-12 6-1 0,18-5 0 16,-18 5 1-16,10-4 0 16,-10 4 2-16,0 0 0 15,-7 0 0-15,-6 2 2 16,0 5-2-16,-6 2 0 15,-7 3-1-15,1 5-1 0,-4 9 0 16,1 8 0-16,-4 10-1 16,0 13-1-16,-1 12-2 15,6 15 0-15,-1 6-1 0,7 4 0 16,6 2 0-16,5-1 0 16,6-8 2-16,4-8-2 15,-1-13 0-15,4-14 1 16,4-11 0-16,1-9-1 0,-3-12 0 15,0-6 1-15,-5-14 1 16,11 3 0-16,-2-8-1 16,1-8 2-16,2-8 0 0,3-3-1 15,4-5 0-15,2-4-1 16,3-2 0-16,-2 0-1 16,2-3 1-16,-3-1 0 0,2 3-1 15,-5 0 1-15,-4 1 1 16,-2 2 0-16,0 3 1 15,-6 1-1-15,0 3 1 16,0 3-1-16,-3 3 0 16,3 2 0-16,-2 3-1 0,1 3-1 15,-2 4 0-15,-3 8 0 16,5-10-1-16,-5 10 1 16,0 0 0-16,0 0-1 0,0 0 1 15,0 0 0-15,0 0 1 16,-5-10-1-16,5 10 1 15,-6-11 0-15,1 2 0 16,2-4 0-16,-1-4 0 16,1-1 0-16,0-7-1 15,-1 1 1-15,1-6-1 0,1 0 1 16,2 0-1-16,1 0 1 16,-1 4-1-16,0 1 1 15,1 7 0-15,1 1 0 0,-1 5 0 16,-1 3 1-16,0 9-1 15,0 0 0-15,-7 0-1 16,0 10 0-16,-6 5 0 0,-3 7-1 16,0 3 0-16,-1 10 0 15,-4 4 0-15,3 7 0 16,1 3 0-16,1 4 0 16,5 2 1-16,-1 1-1 0,6 1 1 15,0 1 0-15,3-4 1 16,1-3-1-16,2-5 0 15,0-4 0-15,2-6 1 16,1-6-1-16,2-6 0 0,0-5 0 16,-1-8 0-16,-4-11 1 15,12 6 0-15,-12-6 0 16,18-17 0-16,-9-4 0 16,4-6-1-16,2-7 0 0,1-5 0 15,1-6 1-15,-2-4-2 16,3-4 1-16,2-5 0 15,-3 0 0-15,4-2 1 16,-3 0-1-16,-1 3 1 16,1 2 0-16,-4 5 0 0,2 5 1 15,-4 11 0-15,-3 6 0 16,-2 10 0-16,-2 5-1 0,-5 13 0 16,0 0 0-16,0 0-1 15,0 11 0-15,-2 7 0 16,-5 7-1-16,0 7 1 15,2 7 0-15,-4 7-1 0,1 6 1 16,3 4 0-16,-1 1 0 16,2 0-1-16,4-1 1 15,0-4 0-15,3-3 1 16,2-7-1-16,3-5 1 0,1-8 0 16,1-4-1-16,-1-6 1 15,1-8 0-15,2-5 0 16,-2-6 1-16,4-8-2 15,1-8 1-15,2-12 0 0,4-5 0 16,-1-9 0-16,5-3 0 16,2-1 0-16,-2 0-1 15,2 2 1-15,-4 8-1 16,0 8 0-16,-1 8-1 16,-1 8 1-16,-2 10-1 0,-2 4 1 15,-2 10-1-15,0 8 0 16,-1 5 1-16,1 0 0 15,-3 1 0-15,1-3-1 0,2-3 2 16,0-4-1-16,0-7 0 16,3-9 1-16,1-3 0 15,1-13 0-15,1-6 0 0,2-7 0 16,2-11 0-16,2-8 0 16,-2-3 0-16,0 0 0 15,-4-2-1-15,0 7 1 16,-4 6-2-16,2 11 1 15,-1 9 0-15,-1 16-1 0,-1 6 0 16,-3 16 1-16,3 9-1 16,-1 8 0-16,2 7 1 15,-1 2-1-15,1-2 1 0,0-1-1 16,0-4 1-16,0-4 0 16,1-9 0-16,0-6 0 15,1-9 0-15,1-5 1 0,-2-4 0 16,1-4 0-16,-1-11 1 15,-3-8-1-15,2-5 1 16,-4-8 0-16,-2-3 0 16,2-2-1-16,-7 2 0 15,1 3 0-15,-1 8-1 0,-1 6-1 16,-1 11 0-16,-4 11 0 16,14 7 1-16,-6 15-1 15,3 5-1-15,3 5 1 16,3 2 1-16,2 0-1 0,1-1 1 15,1-4 0-15,3-7 0 16,2-6 0-16,1-8 0 16,1-8 0-16,-3-3 1 15,3-10-1-15,-3-6 1 0,-1-7 0 16,0-5 0-16,-2-7 0 16,-6-4 0-16,-3-1-1 15,-2 3 0-15,-3 2 0 16,-1 7-1-16,-5 6 0 0,0 7-1 15,-2 18 1-15,0 0-1 16,17 11 1-16,-4 11 0 16,-1 11 0-16,7 3 0 0,5 6 1 15,1-5-1-15,7 1 1 16,4-7 0-16,3-8-1 16,0-9 2-16,7-12-1 15,-1-9 1-15,3-10-1 0,-5-7 1 16,-2-10 1-16,-5-2-2 15,-8-6 1-15,-7 0 0 16,-13 1 0-16,-3 4 0 0,-9 7-1 16,-5 4 1-16,-6 11-1 15,-2 7 0-15,1 8 0 16,0 13 0-16,5 7 0 16,-2 8-2-16,9 5 1 0,2 5-1 15,2 0 1-15,3 1-1 16,9-4 1-16,2-7-1 15,8-5 1-15,3-6 0 16,5-6 1-16,6-8 0 16,3-3 0-16,6-3 0 0,7-4 1 15,4-2 0-15,4 0 0 16,5 0 0-16,1-1-1 16,0 1 1-16,5-2 0 0,0-1 0 15,-1-2 0-15,1-4-1 16,-2-6 1-16,-2-4-1 15,-2-8 1-15,-5-9-1 16,-5-10 0-16,-3-10-1 16,-11-12 0-16,-3-13-1 15,-5-11 0-15,-11-14 0 0,-4-13-1 16,-3-8 2-16,-13-2 2 16,-1 7 2-16,-11 13 2 0,-7 17 0 15,-4 23 1-15,-4 28 0 16,0 33 1-16,-6 29-4 15,7 42 0-15,0 30-1 16,8 29-2-16,5 23 0 0,8 28-3 16,2 12-6-16,18 18-29 15,18 9-45-15,0-6-1 16,9-13-7-16,9-24-5 16</inkml:trace>
  <inkml:trace contextRef="#ctx0" brushRef="#br0" timeOffset="72904.9148">14175 15123 59 0,'-13'-4'69'0,"-4"-2"2"15,1 0-4-15,-1 1-7 0,3 1-11 16,-1 1-12 0,2 1-14-16,13 2-8 0,-16-4-6 15,16 4-3-15,0 0-2 16,0 0-2-16,11-3 0 15,6-3-1-15,11-3 0 16,10-7 0-16,15-2 1 16,12-6-1-16,12-5 1 0,7-5 0 15,7-1-1-15,2-3 1 16,-2 2-1-16,-6 4 1 0,-5 2-1 16,-15 5-1-16,-11 7-1 15,-11 4-5-15,-14 3-8 16,-3 9-23-16,-3 2-46 0,-15 9-1 15,-8-1-7 1,0-8-7-16</inkml:trace>
  <inkml:trace contextRef="#ctx0" brushRef="#br0" timeOffset="73815.8553">15634 14100 23 0,'21'32'90'0,"-12"13"0"16,-9 14-5-16,-9 5-3 15,-8 6-3-15,-3 10-74 0,-4 10-2 16,2 7 0-16,3 2-1 16,1-10-1-16,7-10-1 15,1-14-1-15,0-14 1 16,4-16 0-16,3-16 0 0,3-19 1 15,-3-8 1-15,2-19-1 16,1-16 1-16,3-16 0 16,10-20-2-16,2-16 1 15,10-13-1-15,9-6 0 0,6 1 2 16,8 9-1-16,0 12-1 16,5 19 0-16,1 25 1 15,-3 26 1-15,0 23-1 16,-7 18-1-16,-4 22 0 15,-5 17 1-15,-2 12 0 0,-5 6-1 16,-3-1 0-16,-2-4 0 16,-1-7 1-16,1-12 0 15,0-9 0-15,1-16-1 16,1-20 1-16,2-10-1 0,3-21 0 16,2-13 0-16,-1-18-1 15,4-11-1-15,-1-14 1 16,2-4-1-16,-3-2 0 0,-4 8 0 15,-2 6 1-15,-4 12 0 16,-3 19 1-16,-3 17 0 16,-2 17 0-16,-2 15 1 0,-3 16-1 15,-1 15 0-15,-2 10 0 16,-1 8 0-16,3 6 0 16,0-2 0-16,2 1-1 0,8-7 1 15,6-8-1-15,6-12 1 16,9-11 1-16,11-12-1 15,8-12 0-15,7-6 0 16,7-14-1-16,3-11 1 16,1-4-1-16,-4-4 1 0,-4-9 1 15,-8-1-1-15,-10-2 1 16,-11 1 1-16,-12 1 0 16,-14 5 1-16,-8 5 0 0,-6 9-1 15,-9 7-1-15,-10 20 1 16,-8 6-1-16,-4 20-1 15,-6 13-1-15,1 11 0 0,-2 9 1 16,3 9-1-16,4 3 1 16,6-1 0-16,9-5-1 15,13-7 1-15,5-6 0 16,13-10 0-16,8-9-1 16,11-15 1-16,5-10-1 0,12-4-1 15,3-16 0-15,7-5-2 16,1-9-1-16,6-3-6 15,0-6-7-15,3-3-14 16,-4 2-21-16,-5-1-28 16,1 1-6-16,-6 2-5 0,-3 1 3 15</inkml:trace>
  <inkml:trace contextRef="#ctx0" brushRef="#br0" timeOffset="74482.9895">18530 13857 11 0,'-20'-9'96'0,"-4"4"-3"16,-7 1-4-16,-3 5-5 0,-7 7-2 16,-18 16-70-16,15 13-3 15,4 15-6-15,2 13-2 16,2 10-1-16,4 11-3 15,6-1-1-15,8-5-1 16,11-9-1-16,7-11 0 16,5-11 1-16,14-16 0 0,8-12 1 15,8-21 3-15,10-23 0 16,5-14-1-16,8-16-1 16,3-13-3-16,5-20-3 0,2-15-3 15,0-14 0-15,-4-11 0 16,-4-5 6-16,-7-2 7 15,-4 10 7-15,-12 15 2 0,-9 19 3 16,-8 24 2-16,-8 32 2 16,-12 33-2-16,0 22-4 15,-17 39-6-15,-7 23-2 0,-4 21-1 16,-5 15 2 0,-5 11-3-16,-3 2 0 0,7-6 0 15,3-11-1-15,7-15 0 16,7-20-1-16,4-20 0 15,7-18 0-15,5-21 2 0,1-22 1 16,14-1-1-16,5-22 0 16,5-14-1-16,7-10 1 15,5-9-1-15,6-5 0 0,5 1-1 16,-1 3 0-16,1 9 1 16,-5 9 0-16,-3 14 1 15,-5 14-1-15,-4 11 0 16,-7 18 1-16,-2 9-2 0,-3 8 1 15,-2 11-3-15,-1 3-1 16,0 5-2-16,1 1-1 16,1-3-1-16,6-8-3 0,5-5-3 15,2-10-9-15,7-12-18 16,4-1-36-16,7-17-5 16,6-14-5-16,-3-13-2 15</inkml:trace>
  <inkml:trace contextRef="#ctx0" brushRef="#br0" timeOffset="76321.2144">20088 13900 57 0,'16'-24'91'0,"-10"0"-2"16,-4 1-4-16,-5-5-3 15,-13 1-58-15,-4 8-4 0,-4 7-7 16,-9 11-5-16,-8 7-3 15,-8 21-1-15,-6 12-1 16,0 13-1-16,2 8-1 16,1 9 0-16,6 4 0 0,1-1-1 15,13-7 0-15,6-9 0 16,12-10-1-16,8-7 0 16,4-8 2-16,6-11-1 15,9-10-1-15,7-10 1 0,4-6 0 16,7-12-1-16,5-9 0 15,3-10 1-15,2-4-1 16,2-3 0-16,-2 1 1 16,0 5-1-16,-1 4 1 0,-1 10 0 15,-5 9 1-15,-2 10-2 16,0 7 1-16,-3 12 0 16,1 8-1-16,-2 5-2 15,-1 2 1-15,1 3 0 0,0-3 0 16,-2-2 0-16,2-6 0 15,1-8-1-15,0-4 3 16,1-9 0-16,3-3 1 0,-2-10 0 16,3-6 0-16,2-5 0 15,-1-7 0-15,3-6 1 16,0-6-2-16,-1-1 1 16,2-1-1-16,-5 4 1 0,-2 4-2 15,1 10 0-15,-6 9 1 16,0 14 0-16,-6 8 0 15,0 17 1-15,0 9 0 16,-3 7-1-16,0 4 0 16,0 1 0-16,2-2 0 0,1-1 0 15,0-7 0-15,2-6-1 16,0-5 1-16,4-9 0 16,-1-3 0-16,3-9 1 0,-3-2 0 15,5-9 2-15,-2-8-1 16,0-7-1-16,3-9 1 15,-3-8-1-15,1-3 0 16,-1-1 0-16,-2 1-1 0,-1 4 0 16,-2 6-1-16,-5 9 1 15,-1 10 0-15,-5 15 0 16,0 6 1-16,-2 14 0 16,-5 9 0-16,4 6 0 0,-4 6 0 15,1 3 0-15,3 1-1 16,0-4 0-16,1-2 0 15,3-5-1-15,3-4 1 0,2-5-1 16,1-5 0 0,5-4 1-16,3-4 0 0,1-6 0 15,3-4 0-15,2-4 0 16,4-8 0-16,2-10 1 0,2-6-1 16,1-9-1-16,1-7 0 15,3-3 1-15,2-6-1 16,-2 2 0-16,3-1-1 0,-1 8 0 15,-6 4 1-15,-1 9 0 16,-7 6 1-16,-7 9-1 16,-7 7 1-16,-4 6-1 15,-9 3 1-15,-8 0 1 0,1 11-1 16,-6 1 0-16,-6 4 1 16,0 4-1-16,-6 4 1 15,-2 1 0-15,-1 2 0 0,0 4 0 16,3 1 0-16,2 3 0 15,0 0 0-15,6 1 0 16,2 3-1-16,5 1 1 16,2-2-1-16,4-2 0 15,7 0 0-15,8-2 0 16,2-4-1-16,10-5 2 0,4-5-1 16,7-7 0-16,8-6 0 15,7-7-1-15,1-5 1 16,9-10-1-16,-2-9 0 0,5-7 2 15,0-5-1-15,-4-7 1 16,-4 0-1-16,-5 0 1 16,-5 0 0-16,-12 8 0 15,-7 5 0-15,-9 8-1 16,-8 4 1-16,-16 18-1 0,0 0 0 16,0 0 1-16,-19 12-1 15,-3 6 1-15,-8 4-1 16,-3 8-1-16,0 1 0 15,-1 3 1-15,2 0-1 0,8-3 0 16,3-2 0-16,6-5 0 16,3-5 0-16,9-5 1 15,3-4 0-15,0-10 1 0,7 10-1 16,4-10 1-16,3 0-1 16,5 0 0-16,2-3 1 15,2-3-1-15,7-1 0 16,0 0 0-16,3-4 0 0,4 1 0 15,2-3 2-15,2-3-1 16,2-3 0-16,-4-2 0 16,4-3 0-16,1 0 0 0,-6 0 0 15,-1-1 0-15,-3 7-1 16,-10 0 0-16,-3 5 0 16,-6 3 0-16,-6 1 0 15,-9 9 0-15,-4-13 0 0,-5 11 0 16,-8 2 1-16,-3 5-1 15,-8 8 0-15,-1 10-1 16,-4 5 1-16,0 10-1 16,5 4 1-16,-1 4-1 15,7 2 0-15,6-2 0 0,7-4-1 16,9-7 2-16,10-6-1 16,14-9 0-16,12-12 0 0,12-8 0 15,7-12 0-15,14-12 0 16,6-12 1-16,4-11-1 15,7-12 0-15,1-15-1 0,-1-13-1 16,-2-11-1-16,-6-14 0 16,-4-15 2-16,-3-15-2 15,-4-7 2-15,-11 0 2 16,-13 11 3-16,-10 17 2 16,-11 20 0-16,-10 29 0 0,-12 34-1 15,-19 38 1-15,-17 45-1 16,-17 37-2-16,-10 35-1 15,-14 23-1-15,-5 33-4 16,-15 2-15-16,2 15-62 0,9-2-3 16,6-22-4-16,11-23-7 15,11-30-5-15</inkml:trace>
  <inkml:trace contextRef="#ctx0" brushRef="#br0" timeOffset="76511.7621">22964 12802 66 0,'-8'-25'93'0,"7"15"-7"0,1 10-8 16,0 8-18-16,0-8-96 15,2 28-43-15,2 17-8 16,-4 7-5-16,-8 3 3 15</inkml:trace>
  <inkml:trace contextRef="#ctx0" brushRef="#br0" timeOffset="76935.1515">18191 15531 84 0,'-133'38'88'0,"27"-10"-2"0,18-14-4 16,22-12-1-16,15-2-69 15,21 0 0-15,13 2 0 16,17-2-1-16,12 7-1 15,28-7-2-15,29 0 0 16,29-10-2-16,35-3-1 0,35-8-1 16,37-6-2-16,37-4-2 15,32-7 0-15,22-4 0 16,18 1 0-16,7-1 0 16,6-2 0-16,-3 4 0 0,-14 1 0 15,-21 3 0-15,-23 3 0 16,-25 2-4-16,-28 4-5 15,-36 0-10-15,-34-9-65 16,-38 11-3-16,-39-4-2 0,-42-6-7 16,-41-9-4-16</inkml:trace>
  <inkml:trace contextRef="#ctx0" brushRef="#br0" timeOffset="78432.8921">8375 16834 23 0,'-64'6'71'0,"11"-6"2"15,7-2-1-15,9-7-42 16,12 2-1-16,8 0-5 0,17 7-8 15,-12-6-5-15,12 6-2 16,0 0-2-16,0 0 1 0,0 0-2 16,8-3 0-1,3 3-1-15,7 0 1 0,12 0 1 16,7 0 0-16,15 0-1 16,13 3 0-16,20 5 1 0,21-2-1 15,22 5-1-15,25 2 0 16,28-1-1-16,21 1-1 15,20 0 1-15,16-3 0 16,11 0-2-16,4-3 1 16,1-4-1-16,-5-2-1 15,-4-5 0-15,-5-9 0 0,-5-5 0 16,-6-9 0-16,-3-7 0 16,-3-3-1-16,-9-6 2 15,-7-6 0-15,-4-2 1 0,-10-3 0 16,-15-2-1-16,-3-2 1 15,-15 1 0-15,-9 0-1 16,-14 1 0-16,-14 3-1 16,-15 1-1-16,-12 1 1 0,-16 0-1 15,-17 1 1 1,-12-3 0-16,-13-10 0 0,-6-7 0 16,-8-9 1-16,-6-12 1 15,-4-11-1-15,-4-13-1 0,-2-12 1 16,-5-13-2-1,-3-10 0-15,-9-8 0 0,-7-5 0 16,-7-6 0-16,-4 0 0 0,-7-2 0 16,1 2 0-16,0 2 0 15,2 5 0-15,-1 8 0 16,3 4 0-16,2 7 0 16,6 9 0-16,-5 11 0 0,2 11 0 15,-5 12 0 1,-2 12 0-16,-5 13 0 0,-9 12 0 15,-2 12 0-15,-15 10 0 16,-3 12 0-16,-16 9 0 0,-8 12 0 16,-11 8 0-16,-14 7 0 15,-12 12 0-15,-16 7 0 16,-10 8 0-16,-17 8 0 16,-11 8 0-16,-16 7 0 0,-14 6 0 15,-10 8 0-15,-9 3 0 16,-10 8 0-16,-13 8 0 15,-5 5 0-15,-10 4 0 16,-6 1 0-16,-6 0 0 0,-5 3 0 16,-2-1 0-16,-5-2 0 15,1-7 0-15,7-6 0 16,7-2 0-16,12-3 0 16,10-4 0-16,11-1 0 0,17 1 0 15,18-3 0-15,15 2 0 16,20 2 0-16,19-3 0 15,20 2 0-15,18-3 0 16,21 0 0-16,19-1 0 0,18-4 0 16,19-3 0-16,13-2 0 15,12 2-3-15,14-5 1 16,7 1 1-16,15-2 0 0,8 1 0 16,7 8 0-16,8 5 0 15,0 8 0-15,5 10 1 16,-2 12 0-16,2 10 0 15,-2 13 0-15,0 11-2 16,-6 9 3-16,-1 9 1 0,-2 3 1 16,-18-80-2-16,1 7 0 15,1-2 0-15,1 2 1 16,0-7 0-16,3 2-2 16,1-13 0-16,4 4 0 0,2-15 0 15,5-2 0-15,9-18-2 16,10-3-3-16,5-22-4 15,0-13-7-15,105-24-23 16,19-37-47-16,29-47-2 0,15-33-5 16,13-20-7-16</inkml:trace>
  <inkml:trace contextRef="#ctx0" brushRef="#br0" timeOffset="79872.2359">12567 13076 32 0,'-1'10'76'0,"1"-10"-1"16,0 0-1-1,0 0-3-15,9-14-57 0,10-6-2 16,10 0-3-16,7-5 0 16,4-7 0-16,11-3-1 0,5-4-1 15,4-2 0-15,10-5 0 16,4-6 1-16,6-6-1 15,7-5 1-15,5-6-1 16,8-5 1-16,3-8-1 16,8-5 0-16,6-6-1 15,3-9-1-15,12-4 0 0,4-8-1 16,8-7 0-16,4-3-2 16,9-1-1-16,2 0 0 0,3 4-2 15,1 5 0-15,-5 9-1 16,-4 10 0-16,-9 9 0 15,-8 9 1-15,-17 12 0 16,-13 12 0-16,-14 9 1 16,-14 11 0-16,-17 10-1 0,-12 5-2 15,-14 11-2-15,-10 3-3 16,-7 6-4-16,-8 4-6 16,-5 8-16-16,-6 10-28 0,-7 3-22 15,-10 5-3-15,-10 2-4 16</inkml:trace>
  <inkml:trace contextRef="#ctx0" brushRef="#br0" timeOffset="80532.4812">12762 12998 30 0,'0'0'70'15,"0"0"4"-15,0 0 0 0,10-2-41 16,-3-4-2-16,7-2-5 16,7-2-6-16,11-3-2 15,5-3-3-15,14-2-4 0,8-2-3 16,15-2-2-1,10-2-1-15,12-1-1 16,12-4 0-16,7-1-1 0,16-3 1 16,11-2-1-16,10-2 1 15,15-1-2-15,4-2 2 16,14-1-1-16,6 1 0 0,5 0 0 16,2 4 0-16,0-2 0 15,-4 3-1-15,-7 3 1 16,-7 4-1-16,-12 1-1 15,-13 1 1-15,-11 2-1 16,-13 2 0-16,-15 3 0 0,-13 0 0 16,-12 3 0-16,-11 3 0 15,-16 0 0-15,-8 5-1 0,-11-1 1 16,-9 2-1-16,-11 2 0 16,-5 1-1-16,-9 3-3 15,-11 1-3-15,11-3-14 16,-11 3-28-16,-8-6-33 0,-1 5-3 15,-6-6-7 1,-6-3-2-16</inkml:trace>
  <inkml:trace contextRef="#ctx0" brushRef="#br0" timeOffset="81009.2181">16833 11773 75 0,'-29'0'83'0,"-1"0"-2"16,-2-9-3-16,7 2-46 0,1 2 0 16,4 1-8-16,5 3-8 15,2 0-5-15,13 1-4 16,0 0-2-16,11 5-2 16,11 1-2-16,11 2 0 15,10 5 0-15,10 1 1 0,9 5 0 16,7 3 0-16,2 2 0 15,0 6-1-15,-5 0 0 16,-7 3 0-16,-12 1 0 16,-8 0 0-16,-13 3 1 15,-12 2-1-15,-14 2 0 0,-12 4-1 16,-13 0-2-16,-14 7-5 16,-13-2-12-16,-10 0-42 15,-13 8-19-15,-9-4-6 0,-9-8-6 16,-6-15-2-16</inkml:trace>
  <inkml:trace contextRef="#ctx0" brushRef="#br0" timeOffset="81499.8835">15804 10532 24 0,'-13'-14'80'16,"-6"-5"0"-16,-2-2 0 0,-3-3-6 16,2-1-57-16,0 7-1 15,10 3-3-15,-1 4-4 16,9 2-5-16,4 9-2 0,7-5-2 16,12 5 0-16,9 0 0 15,9 0 1-15,11 0 1 16,9 0 0-16,6-3 1 15,5 3-1-15,3 0 0 0,-4 1 1 16,-3 8-1-16,-10 6 0 16,-11 9 0-16,-14 6-1 15,-17 15 0-15,-16 11 1 0,-21 13-2 16,-18 14-4-16,-10 7-6 16,-8 14-28-16,-4 6-35 15,-9 5-5-15,-2-4-5 16,2-11-5-16</inkml:trace>
  <inkml:trace contextRef="#ctx0" brushRef="#br0" timeOffset="96388.0668">17023 10033 17 0,'0'-15'58'0,"-4"-3"-20"0,4 4-5 15,0 3-6-15,0 0-4 16,0 11-7-16,1-14-7 16,-1 14-5-16,0 0-2 15,0 0 0-15,6-10 0 0,-6 10 0 16,0 0 0-16,0 0-1 16,0 0 2-16,0 0-2 15,0 0 0-15,3 7-1 0,-3-7-1 16,0 17 0-16,0-5-1 15,0 2 1-15,0 4 1 16,0 3 0-16,0 2 1 16,0 1-1-16,0 4 2 15,0 0-1-15,-1 2 0 0,-1-2 0 16,1 7 0-16,0-4 0 16,-2 3 1-16,1 2 0 15,-1-2-1-15,1 3 2 16,0-3-2-16,-1 3 1 0,1-6 0 15,-1 5-1-15,-1-7-1 16,1-1 2-16,0-6-1 16,0 0 2-16,0-3-2 0,-1-3 1 15,-1-1 0-15,2-4-1 16,-1-1 1-16,4-10 0 16,-7 14-1-16,7-14-3 15,-4 9-11-15,4-9-17 0,0 0-26 16,-4 14-10-16,4-14-1 15</inkml:trace>
  <inkml:trace contextRef="#ctx0" brushRef="#br0" timeOffset="96771.1554">16981 10106 37 0,'-5'-33'70'0,"0"-4"0"15,5-4-33-15,0 2 0 16,3 0-6-16,6 0-8 16,1 0-5-16,4 1-6 0,5 4-5 15,6 2-2-15,4 4-4 16,7 3 0-16,0 5-2 15,5 5 1-15,1 8-1 0,2 4 0 16,-8 6-1-16,-4 10 1 16,-8 9 0-16,-12 13 0 15,-12 3 0-15,-11 13 0 16,-17 5 0-16,-11 6-2 0,-6 1-2 16,-9 1-3-16,1-2-6 15,-3-11-7-15,9 2-11 16,4-12-11-16,6-6-14 15,9-2-7-15,6-10-3 0</inkml:trace>
  <inkml:trace contextRef="#ctx0" brushRef="#br0" timeOffset="97326.5423">16960 10208 5 0,'29'-41'62'0,"8"2"-1"15,5 4-6-15,2 4-12 16,5 12-13-16,-2 8-10 0,3 8-8 15,-6 5-6-15,2 10-2 16,-8 7-2-16,-5 6-2 16,-6 4 1-16,-3 2-1 15,-4 3 1-15,-7-5 0 0,0 1 1 16,-5-5-1-16,-1-1 1 16,-3-8 0-16,-2-3 0 15,1-5 2-15,-3-8-1 0,0 0 2 16,0 0-2-16,9 2 1 15,-2-17-1-15,2-2 0 16,5-5-1-16,0-3 0 16,8-6-1-16,-1 0 0 15,6 1-1-15,-1 5 0 0,1 0-1 16,0 7 0-16,-2 4 0 16,-1 7-1-16,-6 6 0 15,3 1 0-15,-10 9 0 0,-3 5 0 16,-4 6 0-16,-3 0 1 15,-2 5-1-15,1-2 1 16,2 2 0-16,3-4-2 16,6 1 3-16,8-7 0 15,8-1-1-15,5-4 2 0,6-5-1 16,1-3 2-16,3-2 0 16,-6-7 0-16,-4-7 1 15,-9 0 0-15,-8-8 0 16,-9-1 1-16,-7-2 0 0,-13 1-1 15,-10 1-1-15,-5 3-3 16,-3 4-5-16,-2 4-12 16,2 4-19-16,6 8-24 0,2 2-12 15,11 2-5-15,13-4 4 16</inkml:trace>
  <inkml:trace contextRef="#ctx0" brushRef="#br0" timeOffset="97572.8396">18458 9867 57 0,'28'-21'75'16,"-7"5"-2"-16,-25-1-30 15,8 7-7-15,-4 10-14 0,0 0-10 16,0 0-5-16,-6 16-5 16,-8 7-3-16,-1 2-1 15,-2 6 0-15,-1 4 0 16,1 3 2-16,0-1-1 15,7-2 0-15,5 0-2 0,5-5-5 16,6-2-9 0,12-3-10-16,7-3-21 0,7-6-20 15,11-3-5-15,4-13 2 16</inkml:trace>
  <inkml:trace contextRef="#ctx0" brushRef="#br0" timeOffset="98379.8538">18967 9919 18 0,'9'-23'75'0,"-3"8"0"16,-6 5-4-16,0-4-7 16,0 14-49-16,0 0-5 0,8 10-8 15,-2 1-4-15,3 3 0 16,2 0 0-16,7-1 1 16,-1-1 0-16,5-5-1 15,4-5 1-15,3-2 2 16,1-6-1-16,-1-7 3 15,-1-4 0-15,-4-3 0 0,-5-1 0 16,-7-3 1-16,-7 2-2 16,-5-1 0-16,-10 7 0 15,-10 3-2-15,-6 9 0 0,-5 4-1 16,-3 10 0-16,-2 8-1 16,2 7 0-16,-4 10 0 15,10 0 1-15,4 6 0 16,8-3 0-16,4-1 0 0,12-1 1 15,7-4 0-15,13-6 1 16,13-8 0-16,4-6 1 16,11-7 0-16,4-5 0 0,11-12 1 15,-1-8-1-15,2-8 1 16,4-9-1-16,1-8 0 16,-2-4 0-16,-5-8-1 15,-6 2 1-15,-1 0-1 16,-9 9 1-16,-6 3-1 0,-9 11-1 15,-8 10 1-15,-2 7-1 16,-5 13 0-16,1 8 0 16,-4 9-2-16,1 8 0 15,-4 8-1-15,-5 7-1 0,-6 6 0 16,-6 6 0-16,-12 3 0 16,-8-4 2-16,-5 0 0 15,-1-11 2-15,-1-6 3 16,3-8 2-16,7-9-1 0,8-10 1 15,16-5-2-15,1-12-1 16,19-9-2-16,16-5-3 16,6-6-1-16,14-7 0 0,6-3 0 15,6-6 2-15,3 1 3 16,-5 2 4-16,-8 7 3 16,-11 5 3-16,-9 4 2 15,-13 7-1-15,-9 5-2 0,-16 17-1 16,0-11-4-16,-11 11-1 15,-2 7-3-15,-1 4-2 16,6 3-1-16,3 7 1 16,5 2 0-16,8 1 1 0,6 3-1 15,3-2-1-15,3 3-2 16,-5-1-2-16,-4 1-4 16,-9 1-8-16,-15 3-12 0,-16 2-16 15,-16 10-25-15,-19 3-7 16,-16 5-5-16</inkml:trace>
  <inkml:trace contextRef="#ctx0" brushRef="#br0" timeOffset="98765.6257">17411 11031 23 0,'-46'5'78'0,"12"-6"3"15,9-1-6-15,17-10-34 16,9-1-8-16,17-3-13 0,18 0-10 16,13-5-6-16,23 0-3 15,15-6 0-15,22-2 1 16,13-1 0-16,19-4 1 0,11-1 0 15,13-4 1-15,5 0 1 16,8-2-1-16,4 0 0 16,3 1 0-16,-4-1-1 15,-3 3-1-15,-6 3 0 16,-13 3-1-16,-10 3 0 0,-18 3-1 16,-16 4-2-16,-22 8-7 15,-17-2-18-15,-23 7-45 16,-13 10-4-16,-20-1-7 15,-9 0-4-15</inkml:trace>
  <inkml:trace contextRef="#ctx0" brushRef="#br0" timeOffset="104571.8299">21618 9243 41 0,'6'-17'70'0,"3"-1"0"0,-19 0-30 16,10 5-5-16,3 2-4 15,-3 11-8-15,3-13-9 16,-3 13-6-16,0 0-4 0,-7 7-2 15,-1 5-3-15,-3 8 0 16,-5 3 0-16,-5 8 0 16,-4 10 2-16,-2 8-1 15,-4 11 1-15,-4 4 0 0,-2 11 1 16,-2 7-1-16,3 5 0 16,2-1 1-16,1 2-1 15,3-3 1-15,-1-5-1 16,5-3 1-16,3-7-1 0,1-3 1 15,3-9-2-15,-1-4-5 16,2-5-10-16,0-6-18 16,0-11-31-16,7-4-9 15,0-13-4-15,11-15-2 0</inkml:trace>
  <inkml:trace contextRef="#ctx0" brushRef="#br0" timeOffset="107097.6036">22088 9436 43 0,'0'0'37'0,"10"-11"1"15,-10 11-2-15,0 0-7 0,4 18-6 16,-4 2-6-16,-4 7-1 15,-7 12-2-15,2 4 0 0,-8 13-3 16,0 5-5-16,-6 7-1 16,2 0-1-16,-4-4-2 15,5-3 1-15,-1-14-1 16,7-1 0-16,1-15 6 0,6-11 4 16,2-8 0-16,5-12-1 15,0 0 1-15,0-12 2 16,7-8-1-16,4-6-3 15,0-6-4-15,4-9-4 16,4-4 0-16,0-4-1 16,0 1 0-16,0 3-1 0,0 5 0 15,-2 5-1-15,-1 9-1 16,-3 7 0-16,0 11 0 16,-3 8 0-16,1 5 0 0,-6 13 0 15,3 10 1-15,-3 6 0 16,-3 2 1-16,1 2 0 15,0-2 0-15,0-3 1 16,3-7-1-16,1-5 1 0,4-11 0 16,4-5 0-16,4-5 1 15,6-10-1-15,7-9 1 16,7-4-1-16,3-7 0 0,7-9 0 16,7 0 0-16,-1-6 0 15,0 5-1-15,-1 2 0 16,-4 5-1-16,-8 7 0 15,-6 11 0-15,-4 9-1 0,-11 7 1 16,-6 12-1-16,-7 14 1 16,1 5 0-16,-4 8 0 15,1 5 1-15,8 0 0 16,3 0 0-16,6-8 0 16,8-3 1-16,5-10-1 0,3-10 1 15,3-11-1-15,3-6 1 16,-3-12 0-16,-3-10 0 0,-4-6-1 15,-2-7 1-15,-10-2-1 16,-4 1 0-16,-6 2-1 16,-9 4 0-16,-4 10-1 15,-4 7 0-15,-11 13 0 16,-4 6 0-16,-2 14 0 0,-2 9-1 16,0 5 2-16,2 6-2 15,6-1 2-15,6 3 1 16,5-5-1-16,4-1 1 0,6-9 0 15,10-6 1-15,2-9 0 16,2-5 1-16,6-4-1 16,2-11 1-16,-2-3 0 15,2-3-1-15,-3 0 0 16,2 2-2-16,-5 2 1 0,-1 5-1 16,-5 8 0-16,2 0 0 15,-5 12-1-15,0 6 1 16,0 5-1-16,4 0 2 0,5-1 0 15,8-5 2-15,4-6-1 16,7-8 0-16,8-7 0 16,5-16 0-16,7-13 0 0,-1-10 0 15,5-10 0-15,-3-5-2 16,2-15 0-16,-4-4 0 16,-5-7-1-16,-3-3 1 15,-10 2 0-15,2 3-1 0,-10 7 4 16,-5 9-1-16,-6 14 1 15,-5 13-1-15,-5 16 1 16,-8 14-2-16,-5 16 1 16,-4 20-1-16,-13 16-1 0,-6 14 0 15,-8 15 0-15,-1 6 1 16,-1 5 0-16,2 2-1 16,2-3 1-16,7-5 0 15,8-8 0-15,10-8 0 0,4-13 0 16,12-6 1-16,8-12 0 15,3-9 1-15,11-14-1 16,8-8 1-16,8-17-1 0,4-13 0 16,8-13-1-16,3-10 0 15,-6-7 0-15,1 0 0 16,-10 3 1-16,-7 6 0 0,-12 10-1 16,-6 9 1-16,-18 13-1 15,-7 20 1-15,-12 3-1 16,-10 18 0-16,-5 11-1 15,-5 7-1-15,-2 7 1 16,0 2 1-16,9 2 1 0,5-1-1 16,8-6 0-16,12-3 0 15,11-8 0-15,11-7 1 16,6-11-1-16,11-3 2 0,3-11-1 16,4-5 1-16,3-12-1 15,5-11 0-15,-2-4 1 16,-1-6-1-16,-2 0-1 15,-3 0 1-15,-6 3-1 0,-4 4-1 16,-3 6 1-16,-10 7-1 16,1 6 0-16,0 7 0 15,-4 5 0-15,-1 3-1 16,-1 8 0-16,1 3 0 0,-2 4-1 16,-2 4 0-16,-4 0 1 15,-1 3 0-15,-5-1 0 16,-3 0 0-16,-2 0 0 15,0-2 1-15,0-2 1 16,0 0 0-16,2-4 1 0,9 0-1 16,2-3 2-16,9-4-2 15,6-2-2-15,9-4 1 16,11-2 1-16,3-3-1 0,7-8 0 16,1-5 0-16,7-6 0 15,-2-5 1-15,1-2 0 16,-6-4 1-16,-4 2 0 0,-5-1 0 15,-12 2 0-15,-6 7 2 16,-10 4-3-16,-12 7 1 16,-10 11-1-16,-5 0 0 15,-12 12 1-15,-4 9-2 0,-4 8 1 16,-1 4-1-16,4 4 1 16,3 1 0-16,4-1 0 15,12-1 1-15,4-3-1 16,16-2 0-16,8-6 1 15,10-6 0-15,9-4 1 0,2-6-1 16,11-7 0-16,5-2 0 16,2-11 1-16,5-7-1 15,-3-6 0-15,-2-5 0 0,0-4 1 16,-7-2-2-16,-12 5 1 16,-2 1 0-16,-12 7-2 15,-7 2 1-15,-11 10-2 0,-13 10 1 16,0 0-1-16,-20 12 1 15,0 7-1-15,-6 5 1 16,-2 2-1-16,0 6 2 16,1-2-1-16,3 4 0 0,6-4 1 15,4 3-1-15,5-5 1 16,2 0 0-16,3-6 0 16,3-4 1-16,1-2 1 15,0-8 0-15,0-8 0 0,12 0-1 16,0-8 1-16,5-10-2 15,4-6-1-15,6-4-1 16,3-5-1-16,1-2 1 0,6 0-1 16,-3-1-1-16,-2 9 1 15,-7 3 1-15,-6 9 1 16,-1 11 0-16,-4 5 0 16,-4 13 0-16,-6 11 0 15,-1 8 0-15,6 0 2 0,8 5-1 16,12-3 1-16,7-5-1 15,11-3 1-15,16-10-1 0,13-13 2 16,11-7-1-16,8-14 0 16,7-11 1-16,-4-12 0 15,3-11 1-15,-5-14-1 16,-9-9 0-16,-9-11 1 16,-11-4 0-16,-16 0 1 0,-10 8 2 15,-12 9-1-15,-9 11 0 16,-12 21-1-16,-9 19-1 15,-19 27 0-15,-15 28 0 0,-14 25-3 16,-11 15-2-16,-9 23 0 16,-6 7-3-16,-3 14-7 15,1-1-10-15,7 0-24 16,13-7-31-16,2-15-4 16,9-15-7-16,2-23 1 0</inkml:trace>
  <inkml:trace contextRef="#ctx0" brushRef="#br0" timeOffset="107282.7168">26679 9129 9 0,'-11'-15'71'0,"4"1"-10"0,0 4-26 16,7 10-31-1,-10-30-47-15,1 30-28 0,-8 0 5 16</inkml:trace>
  <inkml:trace contextRef="#ctx0" brushRef="#br0" timeOffset="107511.9469">23966 9033 59 0,'-97'16'81'0,"30"-9"-2"15,24-7-6-15,29-12-4 16,26 1-59-16,28-1-7 16,35 10-1-16,27 1-9 0,25 5-16 15,20 11-31-15,18 4-19 16,5 4-5-16,4-2-3 15</inkml:trace>
  <inkml:trace contextRef="#ctx0" brushRef="#br0" timeOffset="114447.8521">29111 9375 53 0,'10'-14'74'0,"-6"-1"-2"16,0 4-3-16,-3 0-50 15,-1 11-4-15,0 0-7 16,0 0-4-16,0 0-1 0,-12 8-1 16,-2 9 2-16,-7 9 0 0,-6 9 1 15,-6 6 2-15,-6 13-1 16,-4 3 0-16,-7 9-2 16,-2 4 0-16,-2 5-1 15,0-1 0-15,2 2-2 16,3-4 0-16,-2 0 1 0,2-4-1 15,7-3-2-15,1-8-3 16,5-1-8-16,-4-4-14 16,7-7-21-16,3-2-26 15,6-7-4-15,6-10-6 0</inkml:trace>
  <inkml:trace contextRef="#ctx0" brushRef="#br0" timeOffset="115908.2711">29744 9585 16 0,'0'0'68'16,"5"-14"1"-16,-16 5-30 15,11 9 0-15,0 0-12 16,0-8-9-16,0 8-7 0,0 0-5 16,0 0-4-16,0 0 0 15,0 0-2-15,-12 3 1 16,12-3 1-16,-16 10 1 15,5-3 1-15,-3 1 1 16,-4 4 1-16,-4 1 0 0,-2 1-1 16,0 1-1-1,-2 2-2-15,4 1 0 0,0 3-1 16,3-2-1-16,1 1 1 16,3 0-1-16,4-2 0 0,1 3 1 15,2-5 0-15,2 3-1 16,0-5 1-16,2 7 0 15,-2-5 0-15,2 2 0 0,-1 1 0 16,0 2 0 0,-2-2 0-16,1 2 0 0,-3 1-1 15,4-1 1-15,0-1-1 16,0 1 0-16,0-4-1 0,1-2 1 16,1 1 0-16,3-2-1 15,0-2 1-15,0-2 0 16,0-10 0-16,0 14 0 15,0-14 0-15,3 13 1 0,-3-13 0 16,8 9-1-16,-8-9 0 16,0 0 1-16,8 12-1 15,-8-12 0-15,10 7-1 16,-10-7 0-16,13 7 0 0,-13-7 0 16,16 7-1-16,-16-7 0 15,20 4 0-15,-10-2 1 16,1 0 0-16,-1-2 0 15,1 2 0-15,-1-2 1 0,0 0 0 16,-2 2 0-16,3-1 0 16,-11-1 0-16,16 0 0 15,-8 1 0-15,5-1-1 0,-3 0-1 16,6 0 1 0,-1-2-1-16,4-4 0 0,-1-3 1 15,5 0-1-15,4-4 1 16,-3-3 1-16,6-2 0 0,-3-6 1 15,7-4 0-15,1-7 0 16,5-5 0-16,2-5 0 16,3-9 0-16,2-4 0 15,0-4 0-15,4-4 0 16,-5-2 0-16,4-1 0 0,1-1 0 16,-6 4 1-16,-1 5 0 15,-4 4 0-15,-3 5 1 16,-5 10 0-16,-4 5 0 0,-10 11-2 15,-5 6 0-15,-5 11-2 16,-8 9 0-16,0 0-2 16,-5 9 1-16,-11 12 0 15,-6 11-1-15,-4 1 1 0,-9 14 2 16,-4-1 0-16,-5 9 1 16,-1-1-1-16,0-3 1 15,4 3-1-15,0-8 0 16,6 3 1-16,6-4-1 0,5-3 0 15,6-3-1-15,3-5 1 16,7-1-1-16,1-5 1 16,4-2-1-16,3-8 0 15,0-3 0-15,2-5 1 0,-2-10 1 16,17 6-1-16,-4-6 1 16,5-11 0-16,3-4 0 15,7-4 0-15,0-7-1 0,6 1 0 16,-3-2-1-16,-2 4-1 15,-2-1 0-15,-3 9 0 16,-5 4 1-16,-5 9 0 16,-14 2 0-16,8 13 0 0,-8 11 1 15,-5 2 0-15,-1 8 0 16,-3-1 0-16,0 7 1 16,3-5-2-16,2 5 0 0,5-8 0 15,7-5-3-15,5-6-5 16,5-3-9-16,0-11-33 15,11 1-20-15,-10-8-2 16,8-2-3-16</inkml:trace>
  <inkml:trace contextRef="#ctx0" brushRef="#br0" timeOffset="117611.3181">30764 9682 61 0,'0'0'67'0,"0"10"-3"15,0-10-2-15,0 0-59 0,0 18-2 16,-2 0-1-16,-2 7 0 16,0 0 0-16,-3 4 0 15,-1-3 0-15,-1 2 0 16,1-8 1-16,-1 1-1 16,5-10 1-16,0-1 0 0,4-10 2 15,0 0-1-15,-5 9 1 16,5-9 1-16,0 0-1 15,11-3 2-15,-1-2-2 0,1-5 0 16,5 1 0-16,2-3-1 16,4 0-1-16,-3 0 0 15,5 0-2-15,-4 2 1 16,1 3-1-16,-5 4-1 0,3 3 0 16,-1 2 0-16,-8 6-1 15,-3 5 1-15,-4 3-1 16,-2 4-1-16,-1 1 2 0,-2 2-1 15,-4-2 1-15,-7-1 0 16,8-4 1-16,1-3 2 16,4-13 2-16,-3 13 0 15,3-13 2-15,0 0 0 0,12-6 0 16,5-3 1-16,-1-4-3 16,9-3 1-16,1-5-3 15,9-2-1-15,1-1-1 0,9 0 1 16,-11 3-1-16,3-5-2 15,-5 10 1-15,-1-1 1 16,-3 10-2-16,-6 7 1 16,-5 0 0-16,-5 11 0 0,0 2 0 15,-8 6 1-15,4-2-1 16,-5 5 0-16,2-5 1 16,-2-3 1-16,0 1 0 15,2-4 0-15,1-3 1 0,-6-8 1 16,22 8-1-16,-11-8 1 15,6-4 0-15,3-4 0 16,5-5 0-16,7-2-1 16,-4-2 0-16,6 0 0 0,-5 1-1 15,4-4-1-15,-8 11 0 16,-1 4 0-16,-10 6-1 0,0 0-1 16,-4 10 1-1,-7 5 0-15,2 2-2 16,0 8 2-16,4-4-1 0,2 1 1 15,4-3-1-15,1-3 2 0,8-2-2 16,6-5 2-16,2-5 1 16,3-5 0-16,-3-3 1 15,-3-5 0-15,3-4 2 16,-8-3-1-16,-1-2 0 16,-8 0 0-16,-2 2-1 0,-10 0 0 15,-3 3-1-15,0 3-1 16,0 9-1-16,-11-6-1 15,2 6 0-15,-6 6-1 0,3 4 0 16,2 4 1-16,-2 1-1 16,7 3 1-16,1 1-1 15,0-1 0-15,4 1 2 16,8-3-1-16,5-2 2 16,0-2-1-16,8-2 3 0,-5-5 1 15,8 0 1-15,-1-2 2 16,5-3-1-16,3 0 1 15,5-3-1-15,5-2-1 16,0-2 0-16,8-3-3 0,-4-5 1 16,3-5-1-16,-2-6-2 15,3-6-3-15,-8-9 0 16,-4-10 1-16,1-10 1 16,-7-6 6-16,4-9 4 0,2-3 2 15,-6-3 4-15,-3 7 3 16,-4 9 2-16,-2 12-3 15,-5 11-4-15,-2 14-4 16,-9 19-5-16,-6 10-1 0,-9 18-2 16,-11 13-2-16,-7 11 0 15,-4 6 1-15,-5 9 3 16,-2 3-1-16,-1 4 1 0,5-4-1 16,0 2 1-16,9-4 1 15,7-6-2-15,5-6 2 16,-1-5-1-16,12-6 1 0,0-9 2 15,1-5 1-15,1-11-1 16,0-10 1-16,10-5 0 16,3-12 0-16,-1-7-2 15,-5-8 0-15,7 0-3 0,-11-1 0 16,10 5-1-16,-7 4-1 16,-6 8 0-16,0 16 1 15,0 0 0-15,-1 22 2 16,1 9-1-16,8 9 1 0,3 6 0 15,7 7 1 1,10 2 1-16,9 3-1 0,9-5-2 16,7-7-2-16,7-7-1 0,-9-8-2 15,3-8-5 1,-2-12-6-16,-3-11-18 0,-5-3-32 16,-9-17-12-16,-9-12-3 15,-11-16 2-15</inkml:trace>
  <inkml:trace contextRef="#ctx0" brushRef="#br0" timeOffset="117748.9824">32648 9458 41 0,'-16'-13'74'16,"18"3"-1"-16,21 3-9 16,18 3-21-16,19 4-99 0,8 4-12 15,-1 8-6-15,0 4 0 16</inkml:trace>
  <inkml:trace contextRef="#ctx0" brushRef="#br0" timeOffset="117976.9231">31152 9194 73 0,'-63'-20'84'0,"19"-7"-10"16,8-1-15-16,13-2-13 15,14 10-97-15,9 20-23 16,8 0-6-16,5 12-3 16</inkml:trace>
  <inkml:trace contextRef="#ctx0" brushRef="#br0" timeOffset="118384.9312">29605 10733 44 0,'-72'9'83'0,"11"-4"-2"16,10-5-1-16,16-8-5 15,10 7-64-15,16-5 1 16,9 6-2-16,21-9-1 16,13 7-2-16,19 2-3 0,20 0-1 15,23 0-1-15,22 2 1 16,25-2-1-16,19-2 1 15,18-2-1-15,15-1 0 0,10-3 0 16,2 0 1-16,3-1-1 16,-1 1-1-16,0 2 1 15,-13 2-1-15,-1 3 0 16,-16 2-1-16,-12 3-3 16,-9 4-6-16,-18 0-8 0,-15 1-32 15,-14 1-31-15,-20-4-4 16,-20-3-6-16,-18-8-3 15</inkml:trace>
  <inkml:trace contextRef="#ctx0" brushRef="#br0" timeOffset="118870.3147">33230 10001 31 0,'-12'-12'82'0,"-1"2"-1"0,0-3-6 16,1 2-3-16,11-1-60 15,1 12 0-15,11-10-6 16,6 10-2-16,6 0-3 15,8 0 0-15,6 0-1 16,-16 0 2-16,4-2 0 0,2 0 0 16,-2-3 1-16,3-2-1 15,2 0 1-15,0-4 0 16,-5-1-1-16,-3-2-2 16,-3 1 0-16,-5-3 0 0,-5 4 0 15,-9-9 0-15,-27 7 0 16,-21 5 0-16,-18 10 2 15,-9 16 1-15,-17 13 0 16,7 13 0-16,14 7 0 0,27 2 0 16,23-4 0-16,21 2-1 15,15-3-3-15,15-4-5 16,23-1-8-16,2-10-13 16,-22-20-31-16,3 2-21 0,4-5-7 15,5-3-2-15</inkml:trace>
  <inkml:trace contextRef="#ctx0" brushRef="#br0" timeOffset="121685.693">30167 11449 23 0,'-11'-26'30'0,"0"-3"-1"0,-3 6 2 16,1 0-4-16,3 3-1 15,-4 4-3-15,6 4-3 16,-2 3-3-16,10 9-1 15,-13-8-5-15,13 8-3 0,0 0-1 16,-6 13-3-16,6-1 2 16,0 2 0-16,7 3 2 15,3 1 0-15,7 1 0 0,3-1 1 16,7-2 0-16,2-3-1 16,10-6-2-16,3-4 0 15,1-1-1-15,3-7-1 16,-3-9 1-16,-3-3 0 15,-7-4 0-15,-3-2 1 16,-12-1 1-16,-7 0-1 0,-7-2-1 16,-6 3 0-16,-11 6-2 15,-5 2 0-15,-9 9-2 0,-7 6-1 16,-3 3-2-16,-4 14 1 16,-3 10-1-16,0 7 1 15,2 12 0-15,0 4 0 16,4 7 1-16,7 0-1 15,5 4 1-15,4-3-1 0,9-3 1 16,6-5-1-16,5-7 1 16,3-4 0-16,9-10 0 15,4-4 1-15,6-10 1 16,2-7 0-16,6-6 0 0,6-4-1 16,5-16 0-16,4-4 0 15,5-7 0-15,4-8 0 16,3-2-1-16,1 0 0 15,-3 0 0-15,-5 5 0 0,-2 6 0 16,-8 4 0-16,-5 6-1 16,-8 8 0-16,-8 7-1 15,-2 3 0-15,-4 5 0 16,-4 4-1-16,-3 5 2 0,-1 1-1 16,-3 4 1-16,0-2 0 15,0 1 0-15,3-1 1 16,-1-3 1-16,4-5 0 0,4-6 1 15,4-3 0-15,5-5 0 16,7-8 1-16,4-6 0 16,5-6 0-16,3-3-1 0,-1-1 0 15,3 2-2-15,-3 1 1 16,-4 6-2-16,-5 5 0 16,-7 7 0-16,-6 4 0 15,0 5 0-15,-8 9 0 16,-4 8 0-16,-1 1 1 0,1 6 0 15,3 1 0-15,2-1 0 16,2 1 0-16,-1-4 0 16,6-4 0-16,6-5 0 0,1-8 1 15,4-5-1-15,1-7 0 16,4-7-1-16,1-7 2 16,4-9-1-16,0-5 0 0,0-2-1 15,1 1 1-15,-9 0-1 16,1 5 1-16,-7 5-2 15,-1 6 1-15,-4 10-1 16,-1 8 0-16,-16 2-1 16,12 18 1-16,-11 1 0 0,0 5 1 15,-1-1 1-15,1 0 1 16,-1 0 0-16,-3-7 1 16,3-2 1-16,0-14 0 0,11 9-1 15,0-10 0-15,1-7-1 16,2-6-3-16,5-2-5 15,6-5-7-15,0-2-8 16,-2-5-14-16,10-3-16 0,1 6-12 16,6-3-13-16,-5 5-4 15</inkml:trace>
  <inkml:trace contextRef="#ctx0" brushRef="#br0" timeOffset="121876.6714">32301 11291 73 0,'10'3'77'15,"-8"7"-11"-15,-8 3-9 16,-6 7-13-16,-22 7-13 0,0 5-12 16,-1 9-9-16,-4 2-4 15,-3 7-5-15,7-4-5 0,-1 1-2 16,11-6-8-16,6-9-8 16,7-5-12-16,4-9-16 15,8-3-21-15,0-15-8 16,6-1 0-16</inkml:trace>
  <inkml:trace contextRef="#ctx0" brushRef="#br0" timeOffset="121988.976">32276 11266 4 0,'23'-24'45'16,"1"8"-15"-16,-6-6-53 15,7 21-14-15</inkml:trace>
  <inkml:trace contextRef="#ctx0" brushRef="#br0" timeOffset="122582.1484">32569 11428 69 0,'4'8'75'0,"-4"-8"-6"0,9 11-3 15,-4-42-33-15,-5 31-34 16,18 17-3-16,-12 2-3 16,-5 5-1-16,-4 2 1 15,-5 6 2-15,-5-6-1 0,2 3 3 16,0-8 1-16,-4-1 4 16,3-4 3-16,5-6 6 15,7-10 1-15,0 0-1 0,7 6 1 16,4-9-1-16,8-5-2 15,5-8-1-15,6-1-1 16,10-7-5-16,-2-1 0 16,2-3-1-16,1 1 0 0,2 1-2 15,-7 4 1-15,1 3 0 16,-3 7-3-16,-9 5 1 16,-4 5-4-16,-6 2-2 15,-5 10-1-15,-10 2 2 0,4 4-2 16,-6-1 1-1,-8 0 2-15,-1 2 1 0,3-4 1 16,-2 0 4-16,1-4 2 16,9-9 0-16,-6 11 0 0,6-11 2 15,0 0 2-15,0 0-1 16,9 0 2-16,9-9-1 16,2-2-1-16,6-5-1 15,-1-6 0-15,3-1-2 16,0 0-2-16,5 0 0 0,-6 3-1 15,-5 2-1-15,-8 5-1 16,-1 7 0-16,-13 6-5 0,17 6-10 16,-16 12-27-1,-3 3-25-15,-4 4-3 0,-12 1-1 16</inkml:trace>
  <inkml:trace contextRef="#ctx0" brushRef="#br0" timeOffset="128349.1573">17780 11926 40 0,'2'17'61'0,"-2"-6"0"15,0 1 0-15,0 0-35 16,0 12-26-16,0 6-1 15,-1 13 2-15,2-1 2 0,-1 12-1 16,0 2-1-16,-1 0 0 16,-3 2 0-16,0-6-3 15,-1-1-2-15,0-7-10 0,1 0-10 16,-3-15-18-16,2 1-19 16,0-7-2-16</inkml:trace>
  <inkml:trace contextRef="#ctx0" brushRef="#br0" timeOffset="128656.7099">17718 11944 38 0,'-7'-44'80'0,"0"3"-3"0,3 1-4 15,-2 6-3-15,7 2-59 16,14 7-3-16,4 7-5 15,6 4-3-15,3 7-3 16,2 5-3-16,-1 3-4 16,-1 9-2-16,-8 6-1 0,-8 5 1 15,-6 5 1-15,-6 6 3 16,-7 5 1-16,-10 6 2 16,-6 3 6-16,-4 1 3 0,-1 2-4 15,-5-5-8-15,8 5-19 16,3-2-24-16,3-5-11 15,7-6-6-15,4-9 6 0</inkml:trace>
  <inkml:trace contextRef="#ctx0" brushRef="#br0" timeOffset="129607.9186">17981 11597 62 0,'15'-32'81'15,"0"8"-4"-15,-8 6-5 0,0 6-6 16,-7 12-64-16,0 0 0 16,0 21-2-16,0 9-1 15,0 10 0-15,-5 9 1 0,-1 4 0 16,1 8 1-16,-2-1 0 16,0 0-1-16,2-6 1 15,2-7 1-15,3-7-2 16,0-7 1-16,3-6-1 0,1-8 1 15,4-5 1-15,1-8-1 16,0-6-1-16,5-3 1 16,3-11-1-16,3-7 0 0,3-6 0 15,-1-3 0-15,1-3-1 16,1 2 0 0,-2 4 1-16,-3 5 0 0,0 8 0 15,-6 11 1-15,1 9-1 16,-4 13 0-16,-1 8 1 0,-1 4 0 15,1 4-1-15,-1-2 1 16,0 3 0-16,1-7 0 16,1-3 0-16,4-7 0 0,0-6 1 15,2-5 0 1,1-8 2-16,1 0-1 0,0-14 0 16,4-5 0-16,-4-8 0 15,1-5 0-15,1-7-1 16,-5 2 0-16,1 1-1 15,-4 2-1-15,-1 7-1 0,-3 7-1 16,-1 9 0-16,-7 11 0 16,7 5 0-16,-4 11 0 0,-1 5-1 15,2 3 1 1,3 0 2-16,-1 3-1 0,2-4 1 16,2-2 1-16,3-6 0 0,1-4-1 15,2-4 2-15,0-7-1 16,3 0 1-16,0-8-1 15,-1-9 1-15,0-3 0 16,-1-7 0-16,0-6-1 16,-1-5 1-16,0-1-1 0,-2-2-1 15,-2 1 1-15,-1 5 0 16,-1 4 0-16,-1 6-1 16,-4 6-1-16,0 6 0 0,-5 13 0 15,0 0 0-15,0 0-1 16,0 0 0-16,7 13 1 15,-7 0 0-15,0 3 0 16,-3-1 1-16,-1 3 0 16,1 1 1-16,-2 0-1 0,1 2 0 15,-3 2 1-15,0 6 0 16,1 6 0-16,-5 7 0 16,0 5 0-16,-3 9 0 15,-3 9 0-15,-4 4 0 0,0 6 0 16,-2 0-1-16,-2 3-1 15,-2-3 0-15,1-5-1 16,-2-4-1-16,0-9-2 0,-3-6-3 16,2-10-3-16,1-9-1 15,0-13-6-15,3-4-15 16,-2-7-22-16,4-8-21 16,12-12-1-16,5-18 1 0</inkml:trace>
  <inkml:trace contextRef="#ctx0" brushRef="#br0" timeOffset="129972.7977">18962 11841 22 0,'36'-38'71'16,"-6"7"2"-16,-8 2-6 0,-2 8-37 15,-6 9-6-15,-5 6-6 16,-9 6-8-16,7 15-3 15,-7 8-3-15,-6 5 0 0,-1 6 1 16,-3 5 1-16,1 2-1 16,-3 1-1-16,1 1-2 15,0-4 1-15,0 0-2 0,-2-4 1 16,2-3 0-16,-4-5 0 16,0-3 1-16,-5-3-3 15,-3 0 1-15,-1-8 0 16,-6 0-2-16,1-6 0 15,-6 0-1-15,2-5-3 0,-4-1-3 16,3-1-4-16,1-4-4 16,4-2-3-16,5-1-2 15,2-1-2-15,5 0-6 16,5 2-12-16,3-2-11 0,9 8-12 16,2-9 4-16</inkml:trace>
  <inkml:trace contextRef="#ctx0" brushRef="#br0" timeOffset="130243.828">19393 11737 74 0,'18'-4'84'0,"-4"3"-6"0,-14 1-4 16,10-2-3-16,-10 2-69 15,5 14 0-15,-3 13-1 16,-2 4-4-16,0 11-4 16,-1 5 0-16,-5 4-3 0,-1-2-2 15,-2 1-5-15,-3-9-7 16,2-2-9-16,-2-12-1 16,1-8-18-16,6-4-17 15,5-15-1-15</inkml:trace>
  <inkml:trace contextRef="#ctx0" brushRef="#br0" timeOffset="130371.9018">19453 11590 12 0,'3'-51'63'16,"3"10"-1"-16,-3 9-16 16,3 5-61-16,13 24-27 0,-2 6-11 15,6 11-10-15</inkml:trace>
  <inkml:trace contextRef="#ctx0" brushRef="#br0" timeOffset="131084.9401">19865 11575 31 0,'8'-9'86'0,"0"0"-4"0,-5 0-6 15,-3 9-4-15,-3-36-39 16,-10 42-23-16,1 22-5 15,-7 15-5-15,-2 14-3 0,-2 12 0 16,-5 8 2-16,4 2-1 16,-1-2 1-16,7-4 0 15,6-7 0-15,9-12-1 16,3-11 1-16,14-13 0 0,9-8-3 16,7-11-4-16,13-8-1 15,2-7-2-15,14-16-2 16,0-10-5-16,7-17-3 15,2-5 1-15,-6-11 6 0,-1 1 13 16,-17-3 9-16,-7 7 4 16,-13 7 2-16,-8 9 4 15,-14 16 4-15,-5 11-1 0,-12 14-4 16,-9 13-8-16,2 13-7 16,-5 7-7-16,5 6 0 15,-1 2-1-15,5-4 1 16,0-1 0-16,8-9 2 0,4-5 1 15,6-21 0-15,0 0 3 16,0 0 1-16,2-15 1 16,7-8 0-16,-3-1 0 15,4 0 0-15,-3 0-3 0,5 4-2 16,-6 8 2-16,4 8-1 16,-1 4 0-16,2 13 0 15,0 8 0-15,1 6 1 0,6 1 0 16,4-2 1-16,10-5 1 15,5-8-1-15,12-10 1 16,6-10-1-16,8-20 2 16,7-13-1-16,3-11 0 15,3-12 0-15,-2-9 0 0,-3-10-1 16,-8-8 1-16,-8-3 1 16,-10-2 1-16,-12 5 3 15,-10 6-1-15,-10 12 0 0,-10 13 0 16,-2 17-1-16,-8 23-2 15,-8 23 1-15,-6 29-1 16,-2 30-5-16,-7 17-5 16,-4 27-13-16,-10 17-28 15,0 9-26-15,3 6-5 0,-1-9-6 16,-1-9-4-16</inkml:trace>
  <inkml:trace contextRef="#ctx0" brushRef="#br0" timeOffset="131357.6501">18540 12604 78 0,'-106'23'89'16,"23"-6"-4"-16,19-8-6 15,20-8-3-15,19-8-59 0,23-5-15 16,31-1 0-16,28-2-3 15,23-5-1-15,21-5 0 16,23-4-1-16,18-3-2 16,17-4 0-16,9-2-1 0,9 1-3 15,3-5-5-15,4 6-5 16,-1-4-11-16,-3 3-28 16,0 5-18-16,-7 0-3 0,-1 0-2 15</inkml:trace>
  <inkml:trace contextRef="#ctx0" brushRef="#br0" timeOffset="131883.9316">22446 11383 18 0,'3'-22'77'0,"0"2"5"16,-2-3-3-16,-1 1-3 15,-1 2-55-15,-5 8-1 0,6 12-5 16,-20-9-6-16,4 12-4 16,-5 10-3-16,-5 8-1 15,-3 4-1-15,0 2-1 0,2 1 1 16,5-1 0-16,5 0 0 16,8-4 1-16,9-3-1 15,14-4 0-15,13-2 0 16,5 1 0-16,3-1-1 15,3 2 1-15,-5 0-1 0,-3 0 0 16,-11 1-1-16,-14 6 1 16,-9 3 0-16,-21 4-1 15,-12 3 1-15,-8 2 0 16,-9 1-2-16,-2-2-5 0,-2-3-10 16,9-7-18-16,10-4-36 15,10-11-5-15,12-9-6 16,13-16-1-16</inkml:trace>
  <inkml:trace contextRef="#ctx0" brushRef="#br0" timeOffset="132861.2841">22780 10980 60 0,'14'-37'80'0,"1"4"-4"0,-7 4-3 16,3 9-53-16,1 14 8 16,-5 13-8-16,0 22-10 0,-3 14-3 15,-6 16-3-15,1 17 2 16,-8 12-1-16,-5 8-1 16,1 2-2-16,-2-3-3 15,4-2-5-15,-1-11-7 0,2-9-11 16,-7-8-12-16,3-15-13 15,0-8-6-15,-3-11 2 16,-2-12 5-16,-4-11 6 0,0-8 12 16,4-15 15-16,3-14 17 15,2-11 24-15,5-12 14 16,1-3 3-16,9-4 2 0,-1-2-3 16,13 2-3-1,4 3-1-15,8 6-4 0,10 9-10 16,10 10-8-16,2 11-4 15,6 10-5-15,4 10-4 16,-3 12-1-16,-3 10-2 16,-1 7-1-16,-13 7-1 15,-12 5-1-15,-9 2 0 0,-9-2 1 16,-7-3 0-16,-1-3-1 16,-6-9 3-16,2-4 3 0,-4-6 0 15,5-7 0-15,4-9 0 16,1-4 1-16,11-10-3 15,1-8-2-15,12-4-2 16,0-7-1-16,10-3-2 0,3-4 0 16,10 2-1-16,-3 0 0 15,4 3 3-15,3 7 1 16,-6 1 0-16,2 6-2 16,-4 5-3-16,-1 5-2 15,-7 4-3-15,-5 3 0 0,-2 2-1 16,-7 3 3-16,0-1 0 15,-4 0 3-15,-4 0 5 0,1 0 2 16,-2-2 4-16,-3-3 1 16,5-2-2-16,-1 1 0 15,0 0 0-15,-4-2 0 16,4 0 0-16,-6 0 3 16,-8 8 1-16,13-15 2 0,-11 6 1 15,-1 0 2-15,-1-1 1 16,-4-1 0-16,-3 0 0 0,-2 1-3 15,-2 2-1-15,-1 1-3 16,-5 5-1-16,1 2-2 16,-4 4-2-16,-4 9 0 15,-3 4 0-15,0 6-1 0,-7 6 1 16,-1 6 0-16,0 1 0 16,2 3 1-16,3-1 0 15,2 0-1-15,9 1 1 16,0-7-1-16,11 1 0 15,7-7 0-15,4-1-2 0,9-6-2 16,13-1-3-16,5-2 1 16,7-6-1-16,7-2 0 15,5-6 0-15,1-3-5 0,10-8-20 16,0 2-35-16,5-11-3 16,2-3-3-16,0-7 0 15</inkml:trace>
  <inkml:trace contextRef="#ctx0" brushRef="#br0" timeOffset="133349.0452">24424 11334 41 0,'-20'15'52'0,"-3"1"-31"16,4 4-1-16,-3 6-2 0,-3 0-2 15,-1 6-1-15,3-7-1 16,-2 0-3-16,3-4 4 15,5-6 4-15,8-3 4 16,9-12-1-16,0 0 0 0,0 0-2 16,0-7-2-16,7-10 0 15,9-4-4-15,9-5-6 16,3-4-5-16,7-3-2 16,2 1-1-16,6 3 0 15,-4 5-1-15,2 8 0 0,-8 10-1 16,-2 6 1-16,-7 15-1 15,-7 9-2-15,-9 8 0 16,-7 8-3-16,-1 1-3 16,-5 5-3-16,-4-1-8 15,7-4-11-15,-1-2-9 0,6-9-7 16,9-6-4-16,12-13-2 16,10-4 3-16,6-12 9 0</inkml:trace>
  <inkml:trace contextRef="#ctx0" brushRef="#br0" timeOffset="134226.1781">24944 11530 36 0,'49'-59'52'0,"-5"-2"10"0,-11 2-3 16,-10 5-4-16,-8 6-10 16,-12 11-8-16,-6 12-8 15,-13 16-8-15,-13 12-11 16,-4 15-6-16,-2 17-2 0,-2 4-2 16,5 7 0-16,3 2 1 15,10 0 0-15,8-3-1 16,7-6 0-16,7-7 0 15,7-4 0-15,3-7-1 0,0-3 1 16,-2-2 0-16,0-1-2 16,-7 4 1-16,-4 2 0 15,-4 8 0-15,-14 8 0 16,-9 7-1-16,-5 9-2 0,-13 4-2 16,-3 5-1-16,-7-2 0 15,4-4 1-15,3-9 1 16,8-7 1-16,6-12 3 0,9-12 1 15,8-9 4-15,11-12 0 16,10-13 0-16,11-15-2 16,11-9-4-16,14-15-8 15,14-13-10-15,15-16-18 16,10-12-5-16,16-13 0 0,4-10 9 16,9-6 16-16,8-3 13 15,-8-2 14-15,-2 5 16 16,-11 7 22-16,-7 11 4 15,-20 18-3-15,-3 15-9 0,-22 18-15 16,-15 17-8-16,-8 17-8 16,-20 24-3-16,0 12-5 15,-19 26 0-15,-11 19-3 0,-6 15-1 16,-7 14 2-16,-7 14 0 16,0 6 0-16,2-2 1 15,9-6-1-15,7-13 1 16,12-13 1-16,5-16 1 15,15-17 0-15,5-14 0 0,15-19 0 16,11-11-2-16,7-17-1 16,8-14-2-16,7-13-2 15,5-9 0-15,2-7 0 0,5-1 2 16,-7 5 2-16,-9 6 1 16,-8 12 2-16,-7 14 3 15,-12 18 1-15,-7 11 0 16,-12 21 1-16,-6 16-1 15,-11 14-2-15,-4 12-1 0,-5 5-1 16,-3 3 1-16,4-6-2 16,1-3 2-16,4-13-3 0,3-10 2 15,8-14 1-15,5-14 0 16,1-11 0-16,14-15 1 16,-2-13-2-16,7-8 0 15,5-14-1-15,2-6-1 0,5-5 0 16,3 2-1-16,-2 4-1 15,2 9 0-15,-1 13 1 16,-1 17 1-16,-4 16 0 16,0 16 1-16,-5 23-3 15,-7 10-8-15,-5 16-12 0,-3 4-27 16,-8 4-26-16,-3-3-6 0,-3-8-6 16,-2-13 1-1</inkml:trace>
  <inkml:trace contextRef="#ctx0" brushRef="#br0" timeOffset="134408.6083">25482 10950 59 0,'4'-19'79'0,"22"-5"-6"0,18-7-36 16,23 1-37-16,6 7-75 15,13-13-4-15,1-5 2 0</inkml:trace>
  <inkml:trace contextRef="#ctx0" brushRef="#br0" timeOffset="135311.4922">19674 9276 11 0,'14'-38'67'0,"-10"-4"3"16,-3 9-22-16,-2-13-10 15,-7 1-4-15,-6-1-5 16,-8 0-7-16,-6 3-5 0,-7 2-5 15,-6 5-4-15,-11 4-1 16,-7 5-3-16,-13 8 1 16,-11 8-2-16,-13 7-1 15,-20 4 0-15,-12 7 0 0,-19 11 0 16,-17 7-1-16,-15 7 1 16,-15 6-1-16,-12 9-1 15,-9 7 1-15,-5 10-1 0,-4 8 0 16,0 14 0-16,1 5-1 15,9 11 0-15,7 9 0 16,15 4 0-16,18 7-2 16,21 2 1-16,20 0 2 15,28 0-1-15,26 3 0 0,30-8-1 16,31-2 2-16,28-4 0 16,34-7 0-16,33-5 2 15,33-3 0-15,38-11 0 0,31-13 2 16,36-11-2-16,24-13 0 15,25-17-2-15,23-16 0 16,18-19-3-16,6-26-2 16,10-21 1-16,-2-24 1 0,0-18 2 15,-4-21 2-15,-12-19 2 16,-7-12 3-16,-20-17 2 16,-19-8 0-16,-30-10 2 0,-25-2 0 15,-44 3-2 1,-41 4-1-16,-58 14-3 0,-54 12-2 15,-62 27-4-15,-75 23-7 16,-62 37-17-16,-63 33-44 16,-57 27-11-16,-39 30-5 0,-33 26-4 15</inkml:trace>
  <inkml:trace contextRef="#ctx0" brushRef="#br0" timeOffset="136324.6603">26354 8872 43 0,'13'-18'58'16,"-5"-2"7"-16,9-3-43 0,-4 7 4 16,-1-1 3-16,-2 2-1 15,-2 2 0-15,-1 1-3 16,-7-1-4-16,0-1-3 0,0-1-5 15,-8-1-2-15,-7 0-4 16,-9-1-2-16,-12-2-3 16,-12 1-1-16,-21 0-1 0,-20 1 0 15,-24 2 0-15,-24 1 0 16,-20 4 0 0,-21 3-1-16,-16 5 2 0,-16 2-1 15,-11 10 0-15,-14 7 0 16,-2 11 0-16,-14 11 0 15,-6 7 0-15,-9 12 0 0,-5 10 0 16,0 6 0 0,6 8 0-16,16 5 0 0,18 2 0 15,31 0-1-15,36 2 1 0,41-3-1 16,40 0 0-16,41-1 1 16,40-2 0-16,37-7-1 15,48-1 1-15,36-4 1 16,43-5-1-16,36-5 1 0,41-7-2 15,30-6-1-15,60-6 0 16,0-8-1-16,24-10 1 16,13-12-1-16,26-12 1 15,5-10 0-15,38-13 0 0,-36-14 5 16,-41-12 0-16,11-9 2 16,-23-12 0-16,-21-8 0 15,-49-11 2-15,-29-7-1 0,-80-11 1 16,-9-6-3-1,-45-4-4-15,-52 1-5 0,-57 3-4 16,-57 6-7-16,-62 13-11 16,-56 16-10-16,-54 18-12 0,-33 19-15 15,-26 23-17-15,-2 14 0 16</inkml:trace>
  <inkml:trace contextRef="#ctx0" brushRef="#br0" timeOffset="137210.9789">32932 9686 64 0,'-31'-36'82'0,"10"-6"-5"16,-5-9-3-16,9-6-6 16,-4 5-68-16,-3 7 1 0,-17 5-1 15,-3 2 0-15,-20 3 3 16,-17-3-3-16,-16 3 0 15,-12-1 1-15,-13-1 0 16,-19 1 0-16,-10 3 0 0,-12 1 0 16,-1 8-1-16,-7 8 0 15,-6 12 0-15,-8 4 0 16,-5 17 0-16,0 12-1 16,-1 18 1-16,-8 14-1 15,7 15 0-15,3 14 0 0,9 12 1 16,12 10-1-16,16 11-1 15,15 10 1-15,22 2 1 16,26 1 0-16,21 3 0 0,24 4 1 16,25-2-1-16,19-1 2 15,31-3 2-15,23-1 0 16,22-4 2-16,16-2-2 16,21-8 0-16,20-13-1 0,16-6 1 15,19-8 0-15,14-15-2 16,16-12-1-16,14-17 1 15,14-12-2-15,8-15 1 16,4-9 0-16,3-15-1 16,2-10 1-16,-3-15-1 0,-7-11 1 15,-11-11 0-15,-12-9-1 16,-15-14 0-16,-13-10 0 0,-96 33 1 16,5-10-2-16,-12-8 0 15,5-10 0-15,-19-6 0 16,-2-11 0-16,-19-5 2 15,-20 11-1-15,2-139 1 16,-53-4 1-16,-59 3-1 0,-67 4 0 16,-62 16-8-16,-74 39-33 15,-58 42-35-15,-15 69-3 16,-27 16-8-16,-16 17-4 0</inkml:trace>
  <inkml:trace contextRef="#ctx0" brushRef="#br0" timeOffset="140493.3894">21130 11094 11 0,'50'-21'77'0,"-8"-4"4"16,-9-5-2-16,-8 27-23 0,-7-29-23 15,-5 1-5-15,-7 3-8 16,-6-2-6-16,-7 3-6 16,-13 1-3-16,-11-1-1 15,-7 3-2-15,-14-3-2 16,-8 3 1-16,-14 2-1 0,-15 2 0 15,-14 1-1-15,-14 4 1 16,-14 5 1-16,-13 3-2 16,-12 5 2-16,-11 4-2 0,-10 8 1 15,-9 8 0-15,-4 8-1 16,-10 6 1-16,-3 8-1 16,-10 5 0-16,-2 9 2 15,0 6 0-15,-4 8 1 0,3 8-1 16,3 7 1-16,7 7 1 15,10 8-2-15,16 4 1 16,15 7-1-16,18 5 0 16,19 1-1-16,22-1-1 15,21 1 0-15,20 0 0 0,21 1 1 16,18-5-1-16,14-6 0 16,18-3 0-16,19-7 1 0,18-4 0 15,23-8 1-15,19-4-1 16,20-8 0-16,22-4 1 15,22-8 0-15,16-4 0 16,19-7-1-16,15-10 0 0,16-11 1 16,18-15-1-16,12-11 2 15,17-17-1-15,10-10 0 16,10-10 1-16,7-8 1 16,4-6-3-16,-1-7 1 0,-4-3 0 15,-2-3-1-15,-15-5 1 16,-10-8 1-16,-12-2-1 15,-9-8 1-15,-14-3 0 16,-12-8 1-16,-14-3-1 0,-20-8 0 16,-14-3 1-16,-24-3 0 15,-20-4 1-15,-26-2 0 0,-27-4 0 16,-28 3-1-16,-27 2 2 16,-22 6-2-16,-33 1-1 15,-22 6-1-15,-22 1-1 16,-18 8 0-16,-20 8 0 0,-19 9 0 15,-10 4-2-15,-23 10 2 16,-15 9 0-16,-19 10-1 16,-17 10 0-16,-15 9 0 15,-18 8 0-15,-11 9 0 0,-14 8 0 16,-3 6 1-16,-5 10 0 16,0 12-1-16,6 9 1 15,0 9-1-15,7 11 1 16,-1 12-1-16,4 12-1 0,-2 12 2 15,0 11 1-15,3 13 0 16,0 7 0-16,8 6-1 16,10 4 1-16,20 1 0 15,18 0 1-15,26-6-2 16,25-2-1-16,33-7-1 0,26-4 0 16,27-4 1-16,31-1-1 15,23-4 1-15,27-2-1 16,22-3 2-16,29-1-1 0,28-6 1 15,23-3-1-15,24-5 1 16,21-6 0-16,21-7 1 16,22-8-1-16,20-7-1 15,17-11 1-15,19-12 1 0,18-10-1 16,15-14 1-16,16-8 0 16,16-14 0-16,10-10 0 15,46-10 0-15,-39-9 1 16,1-5-1-16,-7-4-1 0,-3-9 1 15,-11-7 0-15,-10-9 0 16,-9-12-1-16,-53-13 2 16,34-9-1-16,-16-15 0 0,-4-13 1 15,-22-12 0-15,-10-9 1 16,-23-7-1-16,-20-2 0 16,-27 1 1-16,-26 3-3 0,-32 6 1 15,-35 6-1-15,-36 12 0 16,-31 5-1-16,-42 15 0 15,-35 8-1-15,-30 7 0 16,-29 9 2-16,-21 9-1 0,-24 9 0 16,-15 11 1-16,-21 10 0 15,-15 11-1-15,-18 12 1 16,-17 17-1-16,-21 15 0 0,-22 14 0 16,-20 21-1-16,-18 13 0 15,-6 13 0-15,-6 11 1 16,5 12 0-16,6 8-1 15,16 8 1-15,15 8 0 0,26 7 2 16,21 15 1-16,20 6-1 16,21 14 0-16,21 6 0 15,22 11 1-15,23 1-1 16,27 1 2-16,23 1-4 16,31-7 0-16,29-2 0 0,27-9-1 15,29-8 2-15,22-15-1 16,33-9 0-16,25-14 1 0,23-11 0 15,26-16 0-15,25-13 1 16,26-19 1-16,28-13-1 16,28-14 0-16,31-15 0 15,34-8 0-15,54-13 1 0,-1-11-1 16,22-7-1-16,50-6 1 16,-25-5 0-16,6-9-1 15,-9-6 0-15,-5-11 1 16,-44-7 0-16,12-9-1 15,-17-10 2-15,-54-9-1 0,15-9 1 16,-25-13 0-16,-14-5 1 16,-30-9-1-16,-18-6-1 15,-36-7 0-15,-25-3 0 0,-36 0-1 16,-34-3-1-16,-40 5 1 16,-40 2-3-16,-56 12 1 15,-49 7 0-15,-53 12 1 16,-50 10-1-16,-44 16 1 0,-49 19 1 15,-42 22-1-15,-41 27 0 16,-34 29 0-16,-37 27 1 16,-25 43-1-16,-35 43-2 15,-19 48-2-15,-21 42-1 0,-4 80-8 16,2-1-11-16,29 40-26 16,48 23-34-16,35 7-3 15,63-7-5-15,47-27-1 16</inkml:trace>
  <inkml:trace contextRef="#ctx0" brushRef="#br0" timeOffset="161336.7566">17258 13259 24 0,'-15'-17'31'0,"10"8"1"0,-1-1 2 16,1-2-1-16,1-3 1 15,0-1-1-15,-3-2-2 16,1 1-4-16,-6-1-4 15,-2 0-2-15,-3 0-4 0,-6 4-2 16,-2-1-4-16,-6 4-1 16,-2 3-2-16,-2-2-1 15,-4 6-2-15,-1-1 0 16,1 3-1-16,-3 0-1 0,-1 1 0 16,-3 1-1-16,-1 5 0 0,-5 1 0 15,3 4-2-15,-6 3 1 16,-1 4-1-16,-4 3 0 15,0 5 0-15,-1 5-1 16,-6 3 0-16,0 4 1 0,-2 3-1 16,-4 3 1-16,-4 4-1 15,0-2 1-15,-10 12 0 16,3 2 0 0,0 3 0-16,4 5 0 15,1 1 1-15,7 7 1 0,2-1-1 16,4 10 0-16,13-7-1 15,1 4 1-15,6 4 0 16,-2 2-1-16,4 4 1 0,2-1-1 16,1 3-1-16,3 1 2 15,4 1 0-15,-1 2-1 16,9-4 1-16,3 1-1 16,9 0 0-16,4 1 1 15,10 0 0-15,12 1 0 0,9-1-1 16,13-2 1-16,7-2-1 15,14-4 1-15,7 0 0 16,9-6 0-16,8-3 0 16,7-4 0-16,7-4 0 0,6-4 0 15,8-2 2-15,7-2-3 16,9-6 0-16,6-5 1 16,11-4 0-16,8-4-1 0,13-7 1 15,8-4 0-15,10-6 0 16,8-6 1-16,9-4-1 15,10-5 1-15,10-4 0 0,10-5-1 16,8-2 1-16,11 0-1 16,4-6 0-16,13-4 0 15,3-3 0-15,9-1-1 16,3-4 1-16,5-4-1 0,0-6 1 16,4-5-1-16,3-6 1 15,-4-6-1-15,6-7 1 16,-3-5 0-16,2-6-1 15,-10-3 0-15,0-4 1 0,-8-7-1 16,-7-7 1-16,-8-3 0 16,-7-8-1-16,-10-7 1 15,-8-5 0-15,-9-9 1 16,-11-3 0-16,-7-5 1 16,-14-1 0-16,-11-5 0 0,-14-4 0 15,-17-5 0-15,-15-4 1 16,-22-2 0-16,-18-3-1 15,-26-2 0-15,-20-3-2 0,-25 4 1 16,-20-2 1-16,-21 3-1 16,-25 2-2-16,-19 4 1 15,-23 4 1-15,-17 2-2 16,-20 5 0-16,-16 5 0 0,-16 8 0 16,-15 2 0-1,-21 10 0-15,-14 4 0 0,-17 8 0 16,-17 8 0-16,-19 8 0 0,-20 7 0 15,-17 9 0-15,-16 10 0 16,-13 9 0-16,-13 10 0 16,-8 10 0-16,-7 11 0 15,2 11 0-15,-3 11 0 0,1 16 0 16,3 19 0-16,-3 10 0 16,6 16 0-16,-1 13 0 15,2 13 0-15,-5 12 0 16,4 13 0-16,1 9 0 0,3 9-7 15,9 10 1-15,10 10-2 16,19 6-2-16,16 11-3 16,28 0-7-16,26 14-18 0,37 6-44 15,30 3-3-15,31-4-5 16,31-13-3-16</inkml:trace>
  <inkml:trace contextRef="#ctx0" brushRef="#br0" timeOffset="163271.8809">24813 13978 14 0,'-69'9'84'16,"13"-5"-1"-16,7-2-5 0,14-2-4 16,12-4-45-16,15-1-11 15,8 5-6-15,20 0-6 16,11 2-3-16,12-2 0 0,14 1 1 15,6-1 1-15,12 0 0 16,10-3 0-16,9-6 0 16,12-5 1-16,4-3-1 15,7-5-1-15,3-3-1 16,5-2-1-16,-1 0 0 0,-6 2-1 16,-4-2-2-16,-8 7-3 15,-12-1-9-15,-5 6-16 16,-16 7-38-16,-5-4-14 15,-9 2-7-15,-8-6-5 0</inkml:trace>
  <inkml:trace contextRef="#ctx0" brushRef="#br0" timeOffset="163680.7238">26960 13258 80 0,'0'0'88'16,"9"-7"-2"-16,-1-8-7 16,8-9-1-16,10-8-67 0,12 3-6 15,12 0-1-15,15 0-2 16,8 0 0-16,6 0-2 16,8 3 1-16,2 2-1 15,-2 0 0-15,-5 3-2 16,-5 0-1-16,-7 2-2 0,-9-1 0 15,-12 0-2-15,-13-2-3 16,-15 0-1-16,-13 0-1 16,-11 0 3-16,-15 5 0 15,-12 4 3-15,-8 6 2 0,-5 8 3 16,-8 17 4-16,-7 18 1 16,-3 15 2-16,-4 22-1 15,-4 17-1-15,-4 15 0 16,1 12-1-16,1 12-3 0,0 7-6 15,11-3-20-15,6 0-36 16,12-11-13-16,9-11-4 16,6-19-4-16</inkml:trace>
  <inkml:trace contextRef="#ctx0" brushRef="#br0" timeOffset="164067.9555">27544 13834 78 0,'20'7'88'0,"-3"-1"-5"15,1-2-4-15,5-5-3 16,8-13-59-16,14 2-15 16,15-3-4-16,17-3-1 15,10-5-1-15,8-8-2 16,5-4 0-16,-5-4 1 0,-6-5 1 15,-17 2 3-15,-16-1 1 16,-20 4 3-16,-22 2 1 0,-19 8 2 16,-24 7 1-16,-22 10 0 15,-13 12-1-15,-11 10-2 16,-6 15 0-16,-5 18 1 16,4 10-3-16,7 12 0 15,11 4 0-15,18 3-2 16,12-4 0-16,21-5-2 0,13-7-2 15,19-10-2-15,20-13-7 16,20-8-13-16,12-16-18 16,14-9-24-16,16-9-14 0,6-16-4 15,9-9-1-15</inkml:trace>
  <inkml:trace contextRef="#ctx0" brushRef="#br0" timeOffset="164619.9171">29005 13643 76 0,'41'-29'83'16,"-13"9"-7"-16,-7 6-18 15,-21 14-16-15,10-2-14 16,-19 11-8-16,-11 15-10 0,-6 8-4 16,-9 11-2-16,-5 12 0 15,-10 11 1-15,-1 9-1 16,0 6-1-16,6 2 0 16,9 0-2-16,11-6 0 15,12-7 0-15,13-13-1 0,20-13-1 16,19-20-1-16,13-17 0 15,17-15-2-15,10-24-2 16,14-21-4-16,2-21-3 16,9-22-4-16,-3-16-1 0,3-13 2 15,-3-9 6-15,-13-7 7 16,-11 4 5-16,-17 9 8 0,-9 13 5 16,-16 22 2-16,-10 18 3 15,-15 23-2-15,-9 23-3 16,-1 29-7-16,-10 3-4 0,-4 30-3 15,-5 17-1-15,-4 17-1 16,-6 15 2-16,-5 11-1 16,-9 9 0-16,-1 3 1 15,0-3 0-15,1-7 0 0,8-11 1 16,5-13-1-16,6-14 0 16,11-12 0-16,7-15 0 15,6-12-1-15,0-18 1 16,21 0-1-16,4-15 0 0,11-13 0 15,7-6-1-15,4-1 0 16,4-2 0-16,0 6 0 16,-3 6 0-16,-2 12 1 15,-9 13 0-15,-12 20 0 16,-11 16-2-16,-8 19-8 16,-6 7-13-16,-12 6-45 0,-3 12-11 15,-7-2-6-15,1-7-6 16</inkml:trace>
  <inkml:trace contextRef="#ctx0" brushRef="#br0" timeOffset="165949.1209">22938 16607 42 0,'-31'2'78'0,"10"-6"2"0,5-11-1 16,-8 0-41-16,18 0-9 15,-2 5-5-15,6 1-7 16,2 9-3-16,0 0-4 16,0 0-2-16,3 9-3 0,8 14-2 15,-4 10-3-15,5 10 1 16,2 12 0-16,-3 8 0 16,3 10 0-16,-2-1-2 15,-2 0-1-15,0-8-3 0,-2-6 1 16,1-12-4-16,-5-11 0 15,4-17-1-15,-8-18 0 16,8-10-2-16,-7-24 3 16,-1-15 2-16,-1-16 5 15,-4-12 1-15,0-12 3 0,-1-7 5 16,6-6 2-16,0 6 3 16,5 10-2-16,10 9 1 0,14 16-3 15,5 16 0-15,13 18-3 16,10 20-2-16,9 16-3 15,1 23 0-15,2 15-1 16,-2 11-1-16,-11 13-1 0,-12 9 1 16,-15 7 0-16,-14 7 1 15,-17 0 0-15,-24-5 0 16,-16-5 2-16,-15-7 0 16,-15-8 2-16,-15-8-1 0,-3-14 0 15,-6-14-1 1,0-9-1-16,8-12-2 0,4-6-4 15,9-6-9-15,19-10-11 16,11-13-21-16,17-9-21 16,23-10-18-16,7-10-5 0,18-7 12 15,19-8 31-15</inkml:trace>
  <inkml:trace contextRef="#ctx0" brushRef="#br0" timeOffset="166088.2395">22864 16862 16 0,'89'-63'63'0,"3"7"18"0,9 10-2 15,3 12-16-15,-2 13-23 16,-5 10-17-16,-3 15-11 15,-6 13-5-15,-14 17-2 16,-7 16-3-16,-13 12-3 0,-16 10-5 16,-7 9-9-16,-11-1-17 15,-7-5-35-15,0 0-8 16,-4-16-6-16,-1-14-3 16</inkml:trace>
  <inkml:trace contextRef="#ctx0" brushRef="#br0" timeOffset="166253.8559">23820 16450 73 0,'-6'-9'79'0,"6"9"-16"16,0-11-22-16,2 1-26 15,15 4-87-15,8 7-10 16,16 9-4-16</inkml:trace>
  <inkml:trace contextRef="#ctx0" brushRef="#br0" timeOffset="166819.8461">24670 16338 49 0,'-22'-11'82'0,"-11"4"-4"16,-9 7-1-16,-9 3-31 0,-1 8-26 15,1 13-7-15,9 1-6 16,5 3-6-16,12 2-2 16,11-1-2-16,10-4-1 0,8-5 0 15,10-7 1 1,11-7 0-16,3-6 0 0,9 0 2 16,0-4 1-16,4 1 0 15,-4 3 2-15,3 7 2 16,0 17 0-16,-5 15 0 15,-1 20 1-15,-11 23 0 0,1 15 1 16,-16-41-2-16,-4 9-2 16,-3 6-3-16,-1 6 0 15,-1-2 1-15,-4 4-1 16,-8-7 1-16,1 0-1 0,-3-7 3 16,-3-1 1-16,-4-14 1 15,-1-3-1-15,3-17 0 16,-2-8-2-16,-8-12 1 15,-2-28-2-15,14-54-1 0,12-36-1 16,17-19 0-16,15-14 2 16,21 0-2-16,8 8 3 15,5 25-1-15,0 13 1 16,0 13 1-16,-1 17 1 0,-7 15 0 16,-5 17-1-16,-2 18 1 15,-7 15-1-15,-8 15 0 16,-2 17-1-16,-5 15-2 15,-2 13 2-15,-3 9-2 0,-2 7-3 16,5 2-6-16,1-6-13 16,0-5-29-16,5-8-25 15,-3-11-4-15,-3-15-6 16</inkml:trace>
  <inkml:trace contextRef="#ctx0" brushRef="#br0" timeOffset="167011.5944">25150 16026 84 0,'0'0'88'0,"-7"8"-12"16,7-8-18-16,0 0-35 15,5 3-84-15,8 10-24 16,10 7-5-16,2-2 1 0</inkml:trace>
  <inkml:trace contextRef="#ctx0" brushRef="#br0" timeOffset="167813.617">25926 15498 78 0,'0'-60'94'0,"-7"11"-7"15,-5 14-6-15,-3 13-1 16,-6 22-64-16,2 11-7 16,9 30-4-16,3 26-5 0,1 23-1 15,2 20 1-15,0 20 0 16,1 15 0-16,3 7-1 16,6 0 0-16,10-8-2 15,8-12 2-15,9-11-1 16,7-11-1-16,12-17-2 15,4-18-4-15,11-12-2 0,0-16-5 16,3-14 0-16,-1-17 0 16,4-16-1-16,2-21 2 15,-5-21 4-15,0-18 3 0,-10-16 7 16,-3-15 8-16,-13-5 6 16,-5 1 2-16,-16 3 0 15,-8 10 2-15,-11 11-3 0,-8 17-1 16,-15 19-3-16,-7 17-4 15,-8 18-4-15,-9 18-1 16,-1 14-2-16,-5 9 0 16,3 5 0-16,2 4-1 0,9-1 0 15,9-5 0-15,10-4 1 16,11-11-2-16,8-13-1 16,13-10-1-16,11-7-2 15,8-17-1-15,5-15 0 0,8-8 3 16,-1-11 2-16,2-3 4 15,0 4 3-15,0 6 2 16,-8 9 2-16,-2 15 1 16,-3 15 1-16,-3 14-2 0,-4 22-3 15,-1 14-2-15,-3 4-2 16,4 3 0-16,1-1-1 16,3-6 0-16,5-10 1 0,6-12-1 15,3-16 0-15,4-17-1 16,2-21 1-16,-2-17-2 15,-3-14-3-15,-8-17-1 16,-6-15-2-16,-10-14 1 0,-8-14 0 16,-8-7 4-1,-8-7 4-15,-1 6 4 0,-9 8 3 16,-1 17 3-16,-1 19 0 16,4 26 0-16,-5 30-1 0,5 31-3 15,-1 38-3-15,3 31-3 16,0 31-4-16,-2 22-6 15,1 26-9-15,-8 17-19 16,0-1-19-16,8-2-16 16,-9-17-14-16,2-18-7 0,-4-27 7 15</inkml:trace>
  <inkml:trace contextRef="#ctx0" brushRef="#br0" timeOffset="168036.011">25939 15954 29 0,'-92'-4'99'0,"25"-1"-3"15,20-4-7-15,26-14-3 0,23-4-3 16,33-13-78-16,37 0-3 16,34 4-4-16,22-4-4 15,24 5-8-15,11 1-12 16,14 7-20-16,-2 12-39 15,-17 11-3-15,-24 9-7 16,-27 14-1-16</inkml:trace>
  <inkml:trace contextRef="#ctx0" brushRef="#br0" timeOffset="168801.1667">24564 17924 57 0,'-1'21'86'16,"-3"1"-4"-16,4-22-5 15,0 24 1-15,0 2-51 16,21-7-15-16,-1-13-4 16,5-4-1-16,7-1-1 0,9-4 1 15,10-13 0-15,9-4-2 16,15-7-2-16,10-10-2 15,21-1-1-15,17-6 0 16,-29 13 1-16,213-76 0 16,28-6 0-16,14-5 0 0,13-1 0 15,1-1 1-15,-11 3-1 16,-16 6 2-16,-73 12-2 16,1-4 1-16,-13-6-1 15,-5-6 1-15,-10-1 0 16,-11-2-1-16,-9 1 1 0,-18 0-2 15,-7 9 0-15,-14 4-1 16,-10 11 0-16,-10 11-3 16,-14 11 0-16,-13 5-1 15,-7 7-1-15,-5 6-1 0,-11 2-2 16,0 1-1-16,-8-3-2 16,2 0 2-16,-2-3 1 15,-1 1 0-15,-10 0 1 0,-2 4-1 16,-6 4-2-1,-7 1-7-15,-5 8-22 0,-7 8-31 16,-16 3-6-16,-14 4-6 16,-5 1 2-16</inkml:trace>
  <inkml:trace contextRef="#ctx0" brushRef="#br0" timeOffset="169471.8978">28885 16981 51 0,'-23'0'85'16,"7"-6"-1"-16,2-6-2 16,14 12-34-16,-11-16-20 0,11 16-5 15,6 0-5-15,4 16-2 16,4 19-3-16,-1 14-2 15,-6-15-4-15,2 9-1 0,-2 8-2 16,0 10 0-16,1 5-1 16,3 9-2-16,-1 2-2 15,2 0-1-15,-4 3 2 16,2-1-3-16,-3-4-1 16,1-2-1-16,-2-9-1 15,-3-4 0-15,-2-14-1 16,-1-8 0-16,0-18 0 15,0-20 1-15,-11-17 1 0,7-23 1 16,-6-78 2-16,-5-37 2 16,-1-23 3-16,4-12-1 15,11 1 3-15,11 19 0 0,16 31 1 16,11 71-2-16,4 28 0 16,8 23-2-16,3 18 0 15,-3 22-1-15,-2 17-1 16,-8 16 0-16,-9 14-2 15,-12 10-1-15,-15-35-5 0,-3 4 0 16,-5 0 0-16,-8 1-1 16,-4-3-1-16,-5 0-5 15,-1-7-16-15,-4-2-23 16,-1-13-22-16,28-25-3 0,-48 7-5 16</inkml:trace>
  <inkml:trace contextRef="#ctx0" brushRef="#br0" timeOffset="170244.7358">29358 16620 54 0,'45'-30'90'16,"-3"12"-4"-16,-2 13-5 15,-2 10-1-15,1 17-60 16,-15 19-10-16,-1 12-4 0,1 16-1 16,-3 15-1-16,0 7-2 15,-4 2 1-15,-8-48-3 16,0 4 1-16,1-5 0 15,0 2-1-15,3-6 0 0,-3 1-1 16,4-9 0-16,0-2 0 16,10 6 2-16,8-24-1 15,3-19-1-15,1-25 0 16,1-17 0-16,0-15-1 0,-4-9 1 16,-6 3 1-16,0 9-1 15,-7 14 2-15,-4 11 0 16,-5 13 1-16,2 14 0 15,-13 9 0-15,16 11 0 0,-8 8-1 16,2 7 0-16,4 6 0 16,2 1 0-16,3 0 0 15,5 0 0-15,0-6 0 16,4-7 0-16,6-9 0 0,-1-11-1 16,2-12 1-16,2-13-2 15,3-11 1-15,-1-9-1 16,2-10 2-16,-7-8-2 0,1-1 1 15,0 2-1-15,-5 5 1 16,-5 7 1-16,-5 10-1 16,-6 10 1-16,-4 8-2 15,-1 14 1-15,-9 8 0 16,-4 14 0-16,-6 8-2 0,-5 10 1 16,1 7 1-16,-2 5-1 15,6 4 1-15,-1-1 0 16,7-4-1-16,4-4 1 0,3-10 0 15,13-8 0-15,1-10-1 16,6-11 0-16,1-8-1 16,3-11 1-16,6-12-1 15,-2-4 2-15,1-5-1 16,4 1 0-16,2 2 1 16,-4 8 0-16,2 10 1 0,5 15-1 15,-3 8 2-15,-1 22-2 16,1 20 2-16,-6 17-1 0,-7 12 0 15,-11 12-1 1,-9-42-2-16,-5 4 1 0,-1 0-1 16,-10 1 0-16,-2-4 2 15,-2 0-3-15,-7-7 0 0,-2-3-1 16,-4-11-4-16,14-9-15 16,-47-2-39-16,8-23-18 15,11-34-7-15,2-20-5 16</inkml:trace>
  <inkml:trace contextRef="#ctx0" brushRef="#br0" timeOffset="170554.8913">31705 16364 34 0,'58'-24'80'0,"-14"6"-2"15,-6 3-2-15,-13-22-22 16,-8 31-36-16,-17 6-6 0,0 0-2 15,7 8-2-15,-7 6-3 16,-8 2 0-16,-5 4 1 16,4 3 0-16,-3 5-1 15,2 3 1-15,-4 3-1 0,-3 3-1 16,-4-1 1 0,5 4-1-16,-4-1 0 0,-3 3-3 15,-7 1 1-15,5-1-1 16,-9 1-1-16,6-4-3 0,-5-4-5 15,6-3-9-15,0-5-28 16,-4-12-31-16,13-12-9 16,4-13-5-16,7-18-1 15</inkml:trace>
  <inkml:trace contextRef="#ctx0" brushRef="#br0" timeOffset="170760.9092">31595 15969 5 0,'10'0'94'0,"-10"0"-2"15,19 0-5-15,-6 0-6 16,-1-4-2-16,6-4-79 0,2 8-9 16,0 6-5-16,1 10-21 15,-6 7-27-15,-4 3-20 0,-1 5-6 16,-10-1-1-16</inkml:trace>
  <inkml:trace contextRef="#ctx0" brushRef="#br0" timeOffset="171596.9909">31764 16052 23 0,'10'-3'71'16,"-1"-3"2"-16,5 2 0 15,21 6-34-15,-18 0-21 16,0 6-3-16,4 3-1 0,-5 5 0 15,-3 2-1-15,1 8-1 16,-7 0-3-16,3 6 0 0,1 2-2 16,-2 6-1-16,9 1-2 15,1 5-2-15,11-3 0 16,6 0-2-16,14-2 2 16,6-4-2-16,9-1 1 15,7-4-1-15,-5-5 1 0,-7-5-1 16,-11-3-1-16,-6-4 2 15,-17 1 0-15,-13-2 0 16,-21-2 1-16,-21-1-1 16,-13 2-2-16,-2-1-2 0,-14 1-6 15,-8 0-16-15,-7-7-39 16,-2 3-17-16,10-7-3 16,14-2-7-16</inkml:trace>
  <inkml:trace contextRef="#ctx0" brushRef="#br0" timeOffset="171836.2385">32463 16195 80 0,'32'0'87'16,"-12"0"-5"-16,-4 11-5 15,-5 11-2-15,0 11-72 16,-3 15-7-16,3 5-4 16,-8 5-10-16,-3-4-14 0,1-5-31 15,0-3-18-15,-9-14-4 16,-8-15-3-16</inkml:trace>
  <inkml:trace contextRef="#ctx0" brushRef="#br0" timeOffset="171989.0173">32424 15843 57 0,'0'0'73'16,"-11"-10"-16"-16,11 10-35 0,0 11-20 16,9 8-77-16,4-4-11 15</inkml:trace>
  <inkml:trace contextRef="#ctx0" brushRef="#br0" timeOffset="172732.8617">32796 15884 17 0,'10'-6'81'16,"-10"6"-2"-16,3-11-4 15,-3 11-4-15,-16 5-56 0,2 11-9 16,-4 15-4-16,-3 7-2 15,-5 16 0-15,4 2-1 0,-1 4 2 16,9 3-1-16,5-6 0 16,5-2 0-16,4-9-1 15,11-3-2-15,16-14-2 16,-5-7 0-16,14-10-1 0,5-11-1 16,5-4 2-16,7-15-1 15,-2-7 0-15,4-12 1 16,-2-9 0-16,-2-7 5 15,-7 3 3-15,-11-1 5 16,-6 8-1-16,-17 5 1 0,-5 10 1 16,-12 10 0-16,-4 14 1 15,-11 10-1-15,-8 13-5 16,-5 9-2-16,1 4-1 0,5 4-1 16,4-4-1-16,3 0 0 15,2-7 1-15,10-3-2 16,10-12 1-16,0-10 0 15,12 0 1-15,9-13 1 0,-3-7-1 16,8-8-1-16,3-6-2 16,2-5 1-16,-1 2 1 15,0 1 0-15,4 5-1 0,-16 5 1 16,5 9 2-16,-3 8 1 16,-8 9 2-16,-4 5-1 15,-8 12-1-15,0 2 0 0,0 4 3 16,0 3-3-16,1-4 2 15,4-12 0-15,2-7-5 16,9-3-1-16,9-9 0 16,1-17-1-16,-7 5 1 15,-2-7-2-15,1-9 0 16,0-10-1-16,18-48 4 16,-25 32 4-16,3-7 5 0,-3-1 3 15,-3 0 0-15,6-52-3 16,-13 61 1-16,3 4 1 15,-4 11 0-15,-1 14-5 16,-14-9-4-16,4 43-1 16,-3 33-3-16,-16 62 2 15,-2 41-3-15,-4 42-6 16,4 26-22-16,-1 19-44 0,8-24-8 16,2-8-2-16,-2-43-3 15</inkml:trace>
  <inkml:trace contextRef="#ctx0" brushRef="#br0" timeOffset="173052.1438">31432 17477 19 0,'-87'45'94'0,"-1"-2"-3"0,6-2-6 16,2-2-4-16,10-3 0 16,6-3-79-16,16-7 0 15,11-1 1-15,18-10 0 0,19-15 0 16,29 2 1-16,15-15-1 16,49-29 0-16,83-27-2 15,39-4 0-15,26-2-3 16,-14 1-3-16,3 12-7 15,-40 11-11-15,-34 24-25 16,-42 26-36-16,-34 8-3 0,-53 2-7 16,-6 3-1-1</inkml:trace>
  <inkml:trace contextRef="#ctx0" brushRef="#br0" timeOffset="173214.7138">32430 17540 6 0,'-66'36'100'0,"-3"-1"-3"16,-2-3-5-16,3 1-2 0,16-6-6 15,5-1-66-15,19-7-6 16,23-5-9-16,20-7-13 16,32-7-72-16,73-28-3 15,-24-9-4-15,10-14-7 16,18-62-3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26T10:50:56.6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3996 2386 91 0,'-33'-13'7'0,"-2"-1"8"16,-4-2 5-16,0-2 4 16,4 0 2-16,0 0 2 15,11 5 0-15,3 1-1 16,11 1-7-16,6 3-7 15,4 8-5-15,1-14-3 0,13 9-3 16,10 2-2-16,7 0 0 16,14-2 0-16,13 0 3 15,14-1 0-15,14-5 3 0,12-5-1 16,13-4-1-16,8-7 2 16,12-9 1-16,0-3-1 15,-3-4 0-15,2-4-1 16,-5 1-1-16,-10 1-1 15,-11 6-2-15,-12 6-8 0,-14 6-9 16,-17 12-22-16,-9 15-29 16,-23 12-11-16,-15 12-4 15,-18 8-2-15</inkml:trace>
  <inkml:trace contextRef="#ctx0" brushRef="#br0" timeOffset="211.4096">4984 2202 30 0,'-31'17'85'16,"1"-2"-2"-16,1 2-3 16,4 2-6-16,24 12-53 15,-25 20-6-15,0 6-7 16,5 28-3-16,-7 10-2 0,1 17-2 16,-1 6-2-16,-1 6-5 15,2-5-7-15,4-6-17 16,1 0-19-16,-6-17-27 15,6-9-7-15,-3-15-4 0</inkml:trace>
  <inkml:trace contextRef="#ctx0" brushRef="#br0" timeOffset="406.9358">3868 3612 84 0,'-39'-1'93'16,"8"4"-6"-16,7-1-6 0,8-2-1 15,16 0-71-15,8-13-2 16,25 4-3-16,16-4-3 16,15-4-4-16,17-5-5 0,15-3-14 15,3 1-41-15,17-10-17 16,0-3-6-16,-5-7-5 16,-8 0-2-16</inkml:trace>
  <inkml:trace contextRef="#ctx0" brushRef="#br0" timeOffset="750.147">5124 2933 42 0,'23'-10'81'16,"1"5"0"-16,-3 6-4 0,-5 0-3 15,3 11-62-15,0 8-1 16,0 10-2-16,0 11-2 16,-4 5-4-16,1 7-4 15,-3-2-3-15,1 1-3 16,-1-8-4-16,-2-6-1 0,1-9 1 15,-2-15 0-15,1-9 1 16,0-15 3-16,0-18 1 16,1-18 3-16,5-13 5 15,-2-15 6-15,6-3 3 0,1-6 4 16,0 4 2-16,2 8 4 16,2 13-2-16,1 16 1 0,2 15-4 15,1 21-5-15,-1 11-3 16,1 18-5-16,-3 13-4 15,-1 15-5-15,-7 5-6 16,-1 13-13-16,-8 0-26 0,-9 4-31 16,0-2-6-16,-1-7-4 15,-6-10-2-15</inkml:trace>
  <inkml:trace contextRef="#ctx0" brushRef="#br0" timeOffset="1539.887">6224 2669 55 0,'24'-18'86'16,"-6"2"-3"-16,-2-1-4 15,-5 4-5-15,1 9-60 0,5 4-3 16,1 16-3-16,-2 11-3 15,-2 12-1-15,-1 9-2 16,-7 6 0-16,3 5 0 0,-5-3 0 16,-1-1-1-16,-3-9 1 15,1-7-1-15,0-11 0 16,2-7-2-16,1-8 1 16,-4-13 0-16,0 0 0 0,12-2 0 15,-6-21 0-15,3-12 0 16,0-13-1-16,4-8 3 15,3-7-1-15,5 0 1 16,3 1 1-16,2 7 0 16,2 14 1-16,-1 13 1 0,4 15 0 15,-2 14-1-15,1 16-1 16,-4 10-2-16,0 13-2 16,-4 6-2-16,1 6-2 0,-1 0-1 15,2-2-2-15,-2-6-1 16,2-5 0-16,1-8 0 15,6-15 1-15,3-10 1 0,3-10 2 16,3-13 1-16,0-15 3 16,5-10 1-16,-2-11 5 15,3-3 3-15,-9-5 1 0,1 2 2 16,-5 7 0 0,-2 8 0-16,-7 8-1 0,-4 11-1 15,-4 16-4-15,0 9-2 16,0 9-1-16,-6 14-2 15,4 13-2-15,-2 9-2 0,-1 8-1 16,4 4 1-16,7 0-1 16,4 0 1-16,2-6-1 15,5-5 0-15,5-13 5 0,5-11 0 16,2-10 0-16,0-9 2 16,-1-8 0-16,-4-13 1 15,-4-9 0-15,-5-9-1 16,-8-10 2-16,-9-7-2 0,-11-9 0 15,-6 0-2-15,-14-2 0 16,-12-2-3-16,-6 7-1 16,-8 3-1-16,-4 13-3 0,-7 9-7 15,6 16-11-15,-2 12-25 16,3 8-28-16,10 15-5 16,9 8-4-16,9-3 2 15</inkml:trace>
  <inkml:trace contextRef="#ctx0" brushRef="#br0" timeOffset="3132.3287">7940 2345 26 0,'46'-18'85'0,"-6"1"-1"0,-2 5-4 16,-1-12-21-16,-3 20-20 15,5 7-17-15,-2 13-10 0,3 14-6 16,-2 11-3-16,0 13-4 15,-1 7-2-15,0 6 0 16,4 1 0-16,-5-7-1 16,3-7 1-16,-8-15 3 15,2-9 2-15,-2-21 4 0,1-9 3 16,-5-15-1-16,-1-14 1 16,-3-13-1-16,0-9 0 15,4-10-4-15,-2-8-3 16,1 0-3-16,-2 5-2 0,-1 6-3 15,-4 9-4-15,1 13-1 16,0 14-3-16,1 16-1 16,-1 12-2-16,4 16-1 15,4 6 3-15,6-1 6 0,11 1 4 16,-2-2 5-16,4-6 4 16,1-9 6-16,1-8 3 0,-5-6 2 15,-2-10 3-15,-12-4-2 16,-6-3-3-16,-9 1-2 15,-7-2-3-15,-8 7-2 16,-11 4-2-16,-5 7-2 0,-10 7-1 16,-3 16 0-16,-3 10-1 15,-1 11 0-15,3 2 0 16,6 4 0-16,8-2 1 16,6-5 1-16,10-6-1 15,10-9 0-15,9-11 0 0,10-12 1 16,3-2 0-16,5-14 0 15,-1-7 0-15,2-6 0 0,0-4 0 16,-5 0 2-16,-3 2-1 16,-5 5 0-16,-4 6-1 15,-4 12 1-15,-2 7 0 16,-3 19-1-16,0 10-2 16,3 5-1-16,8 2-1 0,6-1 0 15,8-6 0-15,12-7-1 16,6-12 0-16,15-13-1 0,5-18 3 15,5-19 0-15,4-10 1 16,-4-15 0-16,0-11 0 16,-12-16 1-16,-4-5 0 15,-15-9 3-15,-8 1 2 0,-17 2 3 16,-10 7 0-16,-7 13 1 16,-7 15 0-16,-2 20-1 15,-6 19 0-15,-7 28-4 16,-4 23-2-16,-7 34-3 15,-2 24 0-15,-8 22 0 0,-1 14 2 16,0 14 0-16,3 1 0 16,10 0 0-16,6-12 0 15,11-14 0-15,6-17-1 16,16-14 0-16,9-13-1 0,6-14-2 16,5-9 1-16,1-14 1 15,6-11 0-15,-1-14-1 16,2-20 1-16,-1-20 1 15,-1-17 0-15,-4-14 0 0,0-4 2 16,-8 2 1-16,-1 6 0 16,-8 10-1-16,-6 11 1 15,-3 17-1-15,-3 20 1 16,-4 15 0-16,-3 16-2 0,0 7 0 16,1 4 0-16,3 6 0 15,5 1 0-15,0-1-2 16,5-2 0-16,4-5 0 0,4-8-1 15,4-6 1-15,0-8 0 16,1-7 0-16,0-4 0 16,0-14 2-16,3-8 0 15,-2-10 0-15,3-7 0 0,-1-3 0 16,-3-1 0-16,2 6-1 16,-6 0-1-16,0 13 0 15,0 6 0-15,-6 14 1 16,-2 6-1-16,-3 14 0 15,2 9 1-15,-1 2-1 0,3 6 2 16,-2 1-2-16,1 1 1 16,1-2 0-16,2-3-1 0,3-2-1 15,-1-7 1-15,6-7 0 16,1-6 0-16,5-7 1 16,2-11 0-16,5-13-1 15,-1-10 1-15,5-14 1 16,3-7-1-16,0-11 0 0,-1-3 0 15,0-1-1-15,-2 3 0 16,-6 6 0-16,-3 10 0 16,-3 14 1-16,-8 12-2 0,1 13 1 15,-5 12 0-15,-4 20 0 16,-5 10-2-16,3 11 0 16,0 4 1-16,5 2 0 15,1-3 1-15,5-5 1 0,8-7 0 16,7-17 2-16,10-8 0 15,8-11 1-15,4-13-1 16,4-12-1-16,2-8-1 16,-2-15-1-16,1-6-1 15,-11-8 0-15,-9-2 2 0,-12 2 0 16,-13 6 1-16,-14 9-1 16,-8 15 1-16,-16 25 1 15,-10 14-1-15,-9 28 0 0,-4 20-1 16,5 14 0-16,5 6 0 15,12 8 1-15,11 0 0 16,12-2-6-16,18-9-11 0,16-13-37 16,7-7-27-16,1-18-4 15,2-15-7-15,-9-16-5 16</inkml:trace>
  <inkml:trace contextRef="#ctx0" brushRef="#br0" timeOffset="3362.9969">10675 1831 26 0,'-78'10'95'0,"23"-10"-3"15,18-11-5-15,24-17-3 16,21-12-3-16,32-2-77 15,31 7-10-15,14-2-25 0,-33 19-51 16,10-3 0-16,3-2-7 16,5-1-6-16</inkml:trace>
  <inkml:trace contextRef="#ctx0" brushRef="#br0" timeOffset="4246.2146">1334 6688 49 0,'-41'26'94'16,"0"-10"-4"-16,3-5-5 15,4-5-5-15,15-8-48 0,1-2-19 16,18 4-2-16,5-9-6 16,17 2 0-16,12-1-4 15,8-5 0-15,23-1 1 16,9-8 1-16,15-1 1 0,7-5-2 16,7-1-4-1,4-2 0-15,3-3 0 0,-6 2-1 16,-11 1-1-16,-5 1-2 15,-15 2-4-15,-7 0-2 0,-14 2-2 16,-12-1-3-16,-7-3-8 16,-15-2-7-16,-6-5 0 15,-12-1 2-15,-5-4 9 16,-10 0 9-16,-13-9 13 0,-2 2 10 16,-8 4 10-16,5 5 11 15,-4 3 4-15,8 6 1 16,-2 5-8-16,13 4-7 0,9 5-7 15,16 5-4-15,16-1-3 16,22-1-4-16,20 3-3 16,13 2 0-16,19 7 0 15,3 2-2-15,2 10-1 16,-8 11 0-16,-11 9-1 0,-22 15 0 16,-28 16 1-16,-27 16 0 15,-27 15-1-15,-29 12 3 0,-23 15-3 16,-22 8 0-16,-11 4-1 15,-4-5-2-15,9-7-9 16,14-22-20-16,14-4-46 16,25-9-3-16,21-21-4 15,20-15-2-15</inkml:trace>
  <inkml:trace contextRef="#ctx0" brushRef="#br0" timeOffset="6325.4042">4514 5456 51 0,'6'-30'82'0,"-2"-6"-1"16,1-2-5-16,-1-8-36 15,2 10-18-15,3 5-2 16,5 6-7-16,-2 9-7 16,-4 7-2-16,3 9-4 15,-3 15 3-15,1 15-1 0,-4 18 0 16,-2 20 1-16,-2 16 1 15,0 17-1-15,0 12 0 16,1 7 1-16,4 0-2 0,3-6 0 16,5-13 0-16,4-19-1 15,2-14 1-15,5-22 0 16,3-17 1-16,2-23 0 16,1-13 0-16,2-21 0 0,2-17 0 15,1-17 0-15,4-15-1 16,1-22-1-16,3-17-2 15,3-12-2-15,7-1 1 16,-5 4-4-16,2 7-2 0,-4 14-3 16,1 13-1-16,0 23-6 15,-7 22-7-15,-1 26-7 16,-8 13-8-16,2 13-1 0,-6 11-3 16,3 13 4-16,-7 8 3 15,4 2 10-15,-6-3 17 16,4-6 26-16,1-5 13 15,-5-12 12-15,4-2 4 16,-6-12-1-16,2-4-1 16,-7-4-4-16,2 4-7 0,-8 4-13 15,-5 14-6-15,-4 21-5 16,-6 15-3-16,-6 19-2 0,-7 13-3 16,-2 16-6-16,-5 7-8 15,0 3-16-15,0-3-27 16,8-21-23-16,3-17-6 15,7-27-5-15</inkml:trace>
  <inkml:trace contextRef="#ctx0" brushRef="#br0" timeOffset="6513.4434">5887 4952 0 0,'15'-67'91'16,"-1"14"0"-16,-3 15-4 15,-5 11-8-15,-4 9-5 0,-2 18-83 16,0 0-13-16,0 0-34 16,-1 26-24-16,0 9-8 15,1 4-4-15</inkml:trace>
  <inkml:trace contextRef="#ctx0" brushRef="#br0" timeOffset="6996.4576">6302 5041 66 0,'21'2'77'0,"-6"0"-1"16,-15-2-3-16,9 9-57 15,-7 5 1-15,-2 5-4 0,-1 5-3 16,-7 8-1-16,0 4-3 16,1 0-2-16,2 3 0 15,2 0-2-15,3-2 1 16,1-3-1-16,12-3 1 0,5-1-1 15,6 0-1-15,3 3 0 16,1-1 1-16,0 2-1 16,0 2 0-16,-7 3 0 15,-2 3 1-15,-12 7-1 16,-7 7 0-16,-15 4-1 0,-9 3 2 16,-12-2-1-16,-10-1 0 15,-7-6 0-15,-2-7 0 16,0-15 0-16,4-14-2 0,9-14-7 15,7-12-15-15,14-20-11 16,14-14-6-16,10-7 0 16,15-11 7-16,16-3 13 15,5 0 13-15,9-3 15 0,13 5 19 16,7 5 15-16,1 9 3 16,1 8 0-16,2 13-6 15,-5 9-14-15,-5 10-9 16,-8 14-7-16,-11 18-4 15,-9 21-7-15,-13 8-8 0,-10 18-29 16,-2 7-39-16,-10-1-6 16,0-6-5-16,-7-12-5 15</inkml:trace>
  <inkml:trace contextRef="#ctx0" brushRef="#br0" timeOffset="7176.8631">6780 5041 6 0,'0'-94'92'0,"0"17"0"16,4 17-6-16,4 17-5 15,3 11 0-15,-11 15-80 16,24 15-6-16,5 6-20 16,7 12-43-16,5 22-14 15,1 6-5-15,1 10-7 0</inkml:trace>
  <inkml:trace contextRef="#ctx0" brushRef="#br0" timeOffset="7703.7896">7505 5127 18 0,'33'-7'90'0,"-9"-2"-1"16,-11 3-5-16,-13 6-6 16,0 0-44-16,-3 9-15 0,-12 14-10 15,1 12-5-15,-5 11-2 16,3 9-1-16,3 8-1 15,4 1-1-15,8 2-1 0,1-7 0 16,13-10 2-16,4-10-3 16,4-14 0-16,5-10-1 15,0-14 2-15,1-9 0 16,0-20 0-16,2-12 0 16,-1-15 0-16,5-9 1 0,1-10 1 15,-1 0 1-15,1 2 2 16,0 8 1-16,1 12 0 15,0 11 1-15,-3 20 0 16,-3 16-1-16,0 11 0 16,-5 17-2-16,-1 15-3 0,-4 9-1 15,-3 8-3-15,-5 11-2 16,-5 3 0-16,-1-4 0 16,-2-4 1-16,0-9 4 15,-1-13 4-15,3-13 1 0,6-20 4 16,6-15 2-16,3-23 1 15,12-15 0-15,0-15-5 16,10-11-2-16,6-4-2 0,4 2-1 16,0 8 1-16,2 9 0 15,1 13 0-15,-2 20 1 16,-3 22-1-16,-8 20 3 16,-4 23-2-16,-5 14-2 0,-7 24-8 15,-13 12-23-15,-13 26-48 16,-2 11-3-16,-15 9-6 15,-11-1-7-15</inkml:trace>
  <inkml:trace contextRef="#ctx0" brushRef="#br0" timeOffset="8084.9132">4947 7153 25 0,'-113'30'98'0,"21"-6"-2"0,21-9-8 16,20-8-4-16,18-8-2 16,23-6-74-16,19-4-2 15,27-1-1-15,23-5-3 0,25-3 0 16,24-7 0-16,33-5 0 15,28-5 0-15,28-4-1 16,24-6-1-16,20-4 1 16,17-5-1-16,9-5 1 0,8-3-1 15,-1-4 0-15,-6 0-1 16,-7-1 1-16,-9 2-1 16,-12 1-3-16,-13 5-5 15,-15 0-15-15,-13 4-58 0,-8 4-5 16,-18-2-4-16,-17 1-5 15,-19-4-4-15</inkml:trace>
  <inkml:trace contextRef="#ctx0" brushRef="#br0" timeOffset="8689.9027">10499 5384 88 0,'-14'-9'96'16,"-3"4"-5"-16,-1-1-5 0,1-4 0 15,0 3-69-15,5 2-3 16,12 5-4-16,0 0-5 16,0 0-3-16,24-11-1 0,5 8-1 15,12-4-1-15,17-2 1 16,9-3 1-16,19-1-2 15,7-4 0-15,13-6 0 16,6-3 0-16,4-3-1 0,5-3 1 16,-8 0 1-16,1-2-3 15,-6 0 3-15,-3 0 0 16,-7 1-2-16,-10 0-1 16,-8 3 0-16,-9 3-2 15,-7 2-1-15,-15 2 0 0,-9 0-1 16,-12 2 0-16,-10 2-1 15,-6 1 0-15,-11-1 0 16,-1-2-2-16,-9 0-3 0,-6-1-4 16,-7-5-1-16,-7 3 2 15,-7 0 6-15,-4 1 5 16,-8 2 3-16,3 2 7 16,-3 3 6-16,5 6 4 0,6 4 2 15,6-1-1-15,15 7-3 16,16 0-3-16,10 3-3 15,19 9-2-15,16 4-1 16,13 5 0-16,5 7 0 0,10 7 0 16,0 5-1-16,-4 8 1 15,-9 9-2-15,-15 6 1 16,-18 10-1-16,-20 8-4 16,-19 7-3-16,-20 15-25 0,-11 4-48 15,-29 6-3-15,-15-5-7 16,-4-9-4-16</inkml:trace>
  <inkml:trace contextRef="#ctx0" brushRef="#br0" timeOffset="10780.85">14773 3809 23 0,'12'-59'92'16,"0"10"-1"-16,-5 11-5 16,0 12-7-16,-7-27-26 0,0 53-41 15,1 14-2-15,0 25-4 16,-1 24-4-16,0 21 0 16,-5 24-1-16,-4 23 1 15,-5 23 0-15,-3 12 0 16,-4 7-1-16,0 3 0 0,2-5-1 15,1-6 2-15,1-11 1 16,6-16 0-16,6-17-1 16,5-17-1-16,2-17 1 15,11-14-1-15,5-17-1 0,6-18-4 16,7-22-1-16,3-16-1 16,3-27-1-16,2-25-3 15,2-23-3-15,-6-25-2 16,-2-25 1-16,-11-14 4 0,-11-8 6 15,-11 3 4-15,-14 8 5 16,-15 13 3-16,-15 17 5 16,-7 20 5-16,-7 22 1 15,-2 15-3-15,5 16-5 0,5 8-4 16,13 8-3-16,9 2-1 16,22 4-2-16,11-1-2 15,28-4-2-15,15-2-1 16,16-6 0-16,13-3 1 15,10-3 0-15,9 2 0 0,-3 2 1 16,-7 6 0-16,-3 7 1 16,-14 9 2-16,-10 5 1 15,-14 21 0-15,-5 12-1 16,-12 14 1-16,-7 14 0 0,-2 9-1 16,-2 4 1-16,2 0-1 15,-1 1-1-15,0-7 0 0,2-9-2 16,6-12 0-16,1-13-2 15,1-14 0-15,0-12-2 16,3-9 0-16,2-18-2 16,1-16 0-16,-4-14 2 15,-1-20 0-15,1-12 4 0,-2-4 3 16,-2 0 3-16,-4 6 1 16,-6 7 3-16,-4 15 1 15,-3 14-1-15,-5 15-1 0,0 18 0 16,-4 9-3-16,2 14-3 15,-2 11-1-15,0 14-1 16,0 8-3-16,0 11 0 16,0 5-1-16,9 2 0 0,2 0 0 15,10-7 1-15,5-8-1 16,9-12 1-16,7-13 2 16,8-16 0-16,2-11 1 0,3-23 1 15,-1-15 0-15,1-21 0 16,-5-18 0-16,-2-19 0 15,-5-17-1-15,-2-17 1 16,-4-12 0-16,-8-6 0 0,0-5 1 16,-11 8 3-16,-4 9 0 15,-9 18 2-15,-2 17 0 16,-3 24 0-16,-3 20-1 16,-2 26-1-16,-5 22-1 15,5 25-2-15,-4 23-1 0,6 23-1 16,-2 18 0-16,2 22 0 15,0 18 1-15,2 14 0 16,1 8 0-16,8 0-2 16,6 3 0-16,7-9 1 0,8-11-2 15,5-13 1-15,7-15-1 16,4-17 1-16,3-16-1 16,1-19 1-16,5-25 1 0,-2-17 1 15,-1-23-1-15,-1-23 1 16,-5-18 1-16,-3-16 0 15,-5-9 1-15,-9-4 1 0,-6 4 0 16,-7 8 1-16,-4 15 0 16,-6 14-1-1,-3 17-1-15,-2 18 1 0,0 16-1 16,0 13-2-16,0 14 1 16,2 14-2-16,4 2 1 0,2 7-2 15,3 2 0-15,4 1-1 16,3-5-1-16,4-6-1 15,3-9 0-15,0-9 0 0,4-8 0 16,-2-13 2-16,1-9 0 16,-1-15 3-16,-1-15 1 15,-4-12 2-15,3-8 1 16,-5-6 2-16,0 1-1 0,1 4 1 16,-4 10-1-16,0 7-1 15,1 16-1-15,1 12 0 16,-1 12-2-16,2 19-1 0,-1 10 0 15,1 8-1-15,1 4-1 16,3 5-1-16,0 1 0 16,0-2-1-16,4-3 1 0,2-7-1 15,3-8 1-15,1-8 1 16,3-11 0-16,0-8 2 16,1-8 1-16,0-15 1 15,3-8-1-15,0-12 1 16,1-7 0-16,-1-11-1 15,2-4 1-15,-1-1-1 0,1 1 1 16,-3 5-1-16,-1 9 1 16,-1 11-1-16,-4 8 0 15,0 13-1-15,-1 13 1 16,-3 7-1-16,0 13-1 0,0 10 1 16,-1 7-1-16,0 9 0 0,3 7-1 15,3 4 0 1,5 1 0-16,8-5 1 0,9-8 0 15,6-9-1-15,5-15 1 16,6-13 1-16,4-9 1 16,-3-20 1-16,-4-13 0 15,-7-8-1-15,-12-8 1 0,-13 0-1 16,-9 3 1-16,-13 5 0 16,-9 5-3-16,-7 14 1 15,-3 14-1-15,2 15 0 0,-18 24-1 16,11 17 0-16,5 10 0 15,4 7 0-15,14 8 1 16,11 2 0-16,12-5 1 0,13-4-2 16,7-10-3-16,10-9-9 15,-1-9-35-15,3-15-33 16,-5-15-2-16,-11-12-8 16,-5-15-5-16</inkml:trace>
  <inkml:trace contextRef="#ctx0" brushRef="#br0" timeOffset="11013.5165">18080 3083 49 0,'-197'35'103'0,"34"-5"-8"15,34-9-6 1,34-12-4-16,30-16-2 0,37-24-86 15,28 11 1-15,41 5-3 16,34 6-12-16,11 11-53 0,22-8-15 16,13-6-3-16,1-6-7 15,-2-3-4-15</inkml:trace>
  <inkml:trace contextRef="#ctx0" brushRef="#br0" timeOffset="11787.4987">10841 6714 56 0,'19'-5'87'16,"-1"-4"-4"-16,4-2-1 0,1-5-3 16,1-4-59-16,3 5-5 15,13 0-2-15,5 1-3 16,13-2-2-16,12-1 0 0,14-2-2 16,13-3 0-16,20-2-1 15,21-6-1-15,24-2 0 16,21-7 1-16,20-4-1 0,24-3 0 15,23-7-1-15,22 2 0 16,12-2 0-16,15 1 0 16,12-2-3-16,11 3 0 15,6 3 0-15,7 0 0 16,-1 4 0-16,12-3 0 0,0 0 0 16,-1-2 0-16,4 1 0 15,-6-2 0-15,-3 1 0 16,-13 3 0-16,-11 0 0 15,-18 5 0-15,-17 4 0 0,-22 5 0 16,-24 6 0-16,-26 6 0 16,-26 1-3-16,-22 6-5 0,-26 0-8 15,-22 8-24 1,-20 6-49-16,-37-1 1 0,-30 0-7 16,-26 0-7-16</inkml:trace>
  <inkml:trace contextRef="#ctx0" brushRef="#br0" timeOffset="13969.8875">8657 9280 16 0,'-12'0'52'0,"0"0"-1"0,4 0-9 16,8 0-8-16,-11 0-5 16,11 0-5-16,0 0-5 0,0 0-7 15,0 0-2-15,0 0 1 16,0 0 0-16,0 0 0 15,6-6-2-15,-6 6-1 0,15-16-1 16,-2 6-1-16,3-5-2 16,5-3-1-16,6-5-1 15,4-6 0-15,9-4 0 16,8-7-2-16,8-4 1 0,11-5 2 16,7-6-2-16,12-5 1 15,12-5-1-15,14-3 0 16,6-4 1-16,10-3 0 15,13-1 1-15,9-4 0 16,6-1 0-16,9-1 0 0,7 2-1 16,3 1 1-16,8 2-2 15,3 4 2-15,7 1 0 0,0 1 0 16,8 5 1-16,4 1 1 16,-5 1 0-16,3 2 0 15,-5 2 0-15,1 2 0 16,-9 5-1-16,-8 1-1 15,-15 5-1-15,-9 3 0 0,-15 6-1 16,-13 2 0-16,-14 3 0 16,-17 4 0-16,-11 1-1 15,-11 4 1-15,-11 5-1 0,-11 1 0 16,-11 4-1 0,-8 4-1-16,-8 2-2 0,-8 3-1 15,-5 3-8-15,-15 2-12 16,0 0-24-16,0 0-24 0,-10-5-10 15,-11 5-5-15,-7-2 0 16</inkml:trace>
  <inkml:trace contextRef="#ctx0" brushRef="#br0" timeOffset="14267.8278">13358 6874 57 0,'-36'-4'77'0,"9"-6"0"15,4-2-3-15,11-2-49 16,4 0 2-16,10 3-8 16,15-1-4-16,9 4-3 15,10 0-4-15,11 5-2 0,15 1-1 16,10 2 0-16,8 7-2 16,4 5-1-16,4 4 0 15,-4 6-1-15,-9 2-1 16,-11 3 0-16,-12-1 0 0,-17 6 0 15,-10 4 1-15,-22 4-1 16,-16 9 0-16,-23 12-3 16,-17 9-8-16,-18 13-15 0,-13 7-36 15,-21 14-16-15,-16 2-6 16,-16 2-4-16</inkml:trace>
  <inkml:trace contextRef="#ctx0" brushRef="#br0" timeOffset="18251.9876">15183 6667 57 0,'-5'-9'71'15,"2"-4"0"-15,3 3-34 16,-2-2-1-16,2 12-6 0,0-14-6 16,0 14-5-16,0-10-4 15,0 10-2-15,0 0-5 16,0 0-1-16,0 0-4 0,0 0-1 15,0 0-1-15,0 0 0 16,0 0 0-16,0 0 0 16,0 0 0-16,0 0 0 15,0 0 0-15,0 0 0 0,0 0 0 16,0 0 0-16,0 0-1 16,0 0 0-16,0 0-1 15,0 0 1-15,0 0 0 16,0 0-2-16,0 0 0 15,0 0-5-15,0 0-5 0,0 5-11 16,0-5-15-16,7 23-26 16,-3-7-14-16,4 6-5 15,-3 1 2-15</inkml:trace>
  <inkml:trace contextRef="#ctx0" brushRef="#br0" timeOffset="19210.6831">11868 8582 62 0,'-63'10'79'0,"-3"-10"-1"0,7 0-4 15,4-22-42-15,10 16-14 0,4 5-1 16,6 1-6-16,12 11-6 16,2 7-4-16,14 8-2 15,3 5-2-15,5 6-1 16,9-1 0-16,8 5 1 16,5-4 2-16,6-6 0 0,11-8 3 15,4-8 1-15,11-10-1 16,13-5 4-16,7-10-1 15,13-5 0-15,9-2-1 0,3 2-1 16,-7 2-1-16,-2 7-1 16,-14 5 0-16,-13 4-1 15,-15 10 1-15,-21 8 0 16,-22 6 1-16,-11 5 0 0,-18 2 0 16,-12 6-3-16,-12-1-6 15,-1 1-12-15,-11 1-18 16,-4-9-34-16,3-2-8 15,-5-15-4-15,6-8-3 16</inkml:trace>
  <inkml:trace contextRef="#ctx0" brushRef="#br0" timeOffset="20304.8259">11582 8669 59 0,'1'-27'77'0,"1"4"-4"16,7 1-2-16,7 2-6 0,6 4-65 15,10 5 0-15,13 6-2 16,2-1 0-16,12 0-2 16,2 0-1-16,6-4 1 15,5-6 1-15,2-5 0 0,2-10-1 16,-3-7 1-16,1-4 2 16,-10-6 2-16,-1 2 3 15,-16-3 2-15,-6 7-1 16,-8 6 1-16,-11 8-1 0,-6 9 1 15,-5 8 1-15,-11 11 1 16,13 14-1-16,-7 10-2 16,-2 9-1-16,7 5-1 15,-2 2 3-15,5 2-3 0,5-6-1 16,2-4 0-16,3-9-1 16,1-7-1-16,4-9 1 15,-2-7-1-15,6-7-1 16,-7-10 0-16,3-4 1 0,-5-4-1 15,1-1 0-15,-3-2 1 16,-3 3 0-16,-2 4 2 16,0 4-1-16,0 9 1 15,1 8 1-15,4 7 0 0,0 13 1 16,4 16 0-16,3 7-1 16,2 15 1-16,-6 9-3 0,5 10-2 15,-8 3 0-15,-4 2-1 16,-8-3-2-16,-5-6 1 15,-5-5 0-15,-8-13 1 16,-3-12 2-16,-7-12 2 16,0-11 1-16,-5-11-1 15,4-9 0-15,0-15 0 0,6-12-2 16,0-15-2-16,6-10-1 16,5-14 0-16,6-8 0 15,7-8 2-15,14-4 2 16,6 1 2-16,13 0 1 0,4 7 1 15,7 14 0-15,7 11 0 0,-1 14-2 16,2 15 0-16,-2 12-2 16,-6 15-1-16,-10 13-1 15,-1 14 0-15,-14 6-1 16,-4 8-1-16,-8 2 1 16,-9-3 0-16,1-4 0 0,-8-6 1 15,0-6 1 1,-2-9 2-16,-1-10 0 0,1-8 1 15,1-12 1-15,-1-12-1 0,-3-7-1 16,1-9 0-16,2-7-2 16,0-8-1-16,4-4 0 15,11-5-1-15,5 2-1 16,11 1 1-16,6 4 0 16,8 4 0-16,6 1 1 0,4 7 0 15,3 3 1-15,2 5-1 16,-1 4-1-16,-4 9-5 15,-10 3-3-15,-5 7-2 0,-10 4-2 16,-10 5 1-16,-20 5 3 16,0 0 4-16,-21 11 3 15,-16-1 7-15,-9 4 5 16,-11 2 4-16,-3 2-1 16,-5 0 2-16,6-3-5 0,10 1-3 15,11 0-2-15,28 2-2 16,15 1 0-1,24-2-2-15,15 5 0 0,12-3-1 16,9 7 0-16,-4 2 0 16,-2 7-2-16,-21-1 0 15,-14 9 0-15,-20 6-1 16,-10 9-4-16,-21-2-8 0,-10 8-18 16,-5 8-36-16,-13-6-6 15,-7-4-5-15,-3-7-2 16</inkml:trace>
  <inkml:trace contextRef="#ctx0" brushRef="#br0" timeOffset="22966.0091">8959 8811 0 0,'-20'6'60'16,"9"3"1"-16,-4-1 1 16,-17 4-37-16,18 7-2 15,11 10-10-15,2 1-5 16,1 11-3-16,1 8 1 0,6 1-2 16,8 4-1-16,-2-1 0 15,1 1 0-15,-1-7 0 16,2-1 0-16,-3-12 1 15,-1-7 2-15,-4-7 1 0,-4-8 0 16,-3-12 0-16,0 0 0 16,-1-10 1-16,-9-12-1 15,1-6-1-15,-9-9-2 0,-1-9-1 16,-6-6 0-16,0-1 1 16,-3-2 3-16,1 7 1 15,3 6-1-15,2 9 0 16,4 6-1-16,6 16-2 0,12 11 0 15,-11 9-2-15,11 11-2 16,8 14-2-16,1 8 0 16,6 11 1-16,3 8 1 15,3 5 0-15,2-1 1 16,3-5-1-16,0-2 0 0,0-12 0 16,-4-10 2-16,-4-11-1 15,-2-12 1-15,-9-13-1 16,0-6 1-16,-6-17 1 0,-1-12-1 15,-6-12 1-15,-4-9-1 16,-5-9 0-16,-2-6 3 16,-2 2 0-16,1 7 0 0,1 10-1 15,1 13-1-15,9 16 0 16,7 23 0-16,-3 7-2 16,8 26-1-16,13 21-3 15,2 15-3-15,12 13-5 0,6 7-19 16,6 7-35-16,14 2-14 15,7-10-6-15,7-15-5 16</inkml:trace>
  <inkml:trace contextRef="#ctx0" brushRef="#br0" timeOffset="24824.1608">10260 7883 16 0,'2'-9'19'16,"-1"0"2"-16,-1 9 4 15,4-14 2-15,-4 1 3 16,0 13 0-16,0-18 1 0,0 6 0 15,0 0-4-15,-1-2-2 16,-2-2-5-16,2-1-4 16,0 4-1-16,1-2-5 15,0 2-3-15,0 2-2 0,0 2-1 16,0 9-3-16,2-13 0 16,-2 13-2-16,10-4 0 0,-10 4 0 15,14 3 0-15,-7 5 0 16,5 1 1-16,-3 7-1 15,3 4 1-15,2 6 1 16,-3 9 0-16,3 2 0 0,0 7 0 16,-1 2 1-16,1 4 2 15,0-1-3-15,1 4 3 16,0-6-2-16,-1-4 1 16,0-4-1-16,0-8-1 15,0-6 2-15,-5-5 1 0,2-11 0 16,-11-9-1-16,9-2 0 0,-4-15-1 15,-5-13 1 1,0-6-1-16,0-11-1 0,-1-6-2 16,-4-3 0-16,-2-3 1 15,-1 5 0-15,-2 6 0 16,0 9 1-16,1 7 0 16,-2 10-1-16,4 11 0 0,7 11 0 15,-4 7-1-15,4 14 1 16,5 8-1-16,10 10 1 15,1 8 0-15,4 6-1 16,1 2 1-16,6-2-1 0,0-4 0 16,0-7 0-16,-2-8 0 15,-4-8 0-15,-5-10 1 16,-4-10 0-16,-2-6 0 0,-10 0-1 16,11-16-5-16,-7 4-10 15,-4-6-16-15,0-6-35 16,1-1-11-16,0-1-5 15,2-3-3-15</inkml:trace>
  <inkml:trace contextRef="#ctx0" brushRef="#br0" timeOffset="25364.5844">12285 7052 13 0,'33'-35'65'0,"-2"3"1"16,-8 6-35-16,-1 10 2 16,0 6 2-16,0 10-6 15,-8 7-6-15,-2 13-5 0,-1 14-4 16,-5 6-2-16,-3 10-2 16,0 4-2-16,0 3-4 15,-3-1 0-15,0-8 0 0,-1-3-2 16,-1-10 1-1,-1-7 0-15,1-9 1 0,0-9 0 16,2-10 0-16,0 0-1 16,-13 0-1-16,10-8-1 0,0-9-1 15,-2-5-1-15,2-7-1 16,1-3 0-16,2-4-1 16,0 0 0-16,5 2-2 15,1 2 1-15,1 10 0 0,4 4-1 16,2 15 1-16,0 3-3 15,7 15-12-15,-3 14-19 16,9 8-33-16,6 13-4 16,1 3-3-16,8 2 4 0</inkml:trace>
  <inkml:trace contextRef="#ctx0" brushRef="#br0" timeOffset="29358.1898">7033 3481 128 0,'-20'14'3'0,"15"-4"-1"16,-4 2 3-16,9 2 3 16,12-2 5-16,11 0 4 15,17-1 3-15,8-5 3 0,18-4 0 16,14-2 1-16,18-8-2 15,17-7-1-15,21-5-4 16,24-6-3-16,20-6-1 16,24-6-1-16,21-4-3 0,13-2-2 15,11-3 1-15,10 2-2 16,-3-1-1-16,-4 2 0 16,-9 4-2-16,-17 4-1 15,-15 6 1-15,-22 4-1 16,-19 8-1-16,-27 8-4 0,-19 4-7 15,-23 10-26-15,-18 15-37 16,-29 8-5-16,-28 5-5 16,-27 1-5-16</inkml:trace>
  <inkml:trace contextRef="#ctx0" brushRef="#br0" timeOffset="30718.1092">1175 12835 23 0,'-31'21'91'0,"12"-7"0"15,-10-11-8-15,12-4-4 16,-5-14-2-16,9 5-76 15,13-2 0-15,0 12-1 0,26-10-1 16,-1 1 0-16,8 0-1 16,8-6 1-16,13-5 1 15,12-2 0-15,6-4 1 0,8-4 0 16,5-5 1-16,-3-2-1 16,12-6 0-16,-4 1-1 15,-5-1 0-15,-15 3 0 16,-8-2 0-16,-8 2-1 0,-4 3 1 15,-12 1 0-15,-15 3 1 16,-7 2 0-16,-12 1 1 16,-4 3-1-16,-6 2-1 15,-8 1 0-15,-11 4 0 0,-2 1 0 16,-1 3 0-16,-1 2 2 16,6 1-3-16,6 2 0 15,3-1-1-15,14-2 1 0,14-2 0 16,8 1-1-16,22-2 1 15,8-1-2-15,9 3 3 16,5 1-2-16,6 6 1 16,1 7 1-16,-5 4-3 15,-3 10 1-15,-18 8-1 0,-7 8 0 16,-12 10 1-16,-12 10 2 16,-17 13-1-16,-15 9 1 0,-17 15-5 15,-12 3-6-15,-5 8-6 16,-4 4-16-16,-3-3-17 15,8 0-21-15,8-6-11 16,10-9-5-16</inkml:trace>
  <inkml:trace contextRef="#ctx0" brushRef="#br0" timeOffset="31610.0479">3650 11165 3 0,'10'-29'76'0,"-6"-4"6"16,-4-5-3-16,-7-3-3 0,-5-1-47 16,-5 4-3-16,-3 4-3 15,-7 7-8-15,0 6-5 16,-5 13-5-16,-2 7-2 16,0 15-2-16,-5 13-2 0,3 15-1 15,2 11 0-15,-3 15 1 16,5 8 2-16,0 14 0 15,2 6 0-15,8 9 0 16,0 6 1-16,5 9 0 0,4-3-1 16,10 2-2-16,3-5-3 15,12-10-3-15,10-8 1 16,7-14-1-16,10-16-1 0,5-21 0 16,7-13-2-1,3-23 3-15,1-10 1 0,-1-18 4 16,-4-15 2-16,0-16 1 0,-6-10 3 15,-4-14 0-15,-7-5 2 16,-4-7 1-16,-7 2 0 16,-4 8 0-16,-6 10-1 15,-3 10 0-15,-1 16-3 0,-4 13 0 16,-4 27 0-16,0 0-1 16,14 20-2-16,-5 15 0 15,4 6 0-15,5 6 0 16,3 1 2-16,6 0-2 0,3-5 0 15,4-8 0-15,4-10 0 16,1-11 1-16,2-13-1 16,-2-8 1-16,-2-15 0 0,-10-7 0 15,-2-9 2 1,-9-6 0-16,-12-5 1 0,-8 0-1 16,-15-2 1-16,-10 3-1 15,-7 6-1-15,-1 7-4 16,-8 4-6-16,3 12-5 0,2-1-9 15,7 8-29-15,11 10-27 16,2-4-8-16,6 0-5 16,9-13 4-16</inkml:trace>
  <inkml:trace contextRef="#ctx0" brushRef="#br0" timeOffset="31860.0765">4218 10557 74 0,'20'-50'84'0,"-3"14"-6"16,-2 12-3-16,-4 14-1 16,-11 10-72-16,8 26 1 0,10 22-1 15,3 19 0-15,-4 18 1 16,2 20 2-16,-3 17-1 16,-1 12 1-16,0 7-3 15,-2 3 0-15,1 0-4 0,2-8-4 16,2-10-5-16,0-18-12 15,1-14-12-15,5-19-17 16,-7-20-26-16,3-20-4 16,-1-31-1-16</inkml:trace>
  <inkml:trace contextRef="#ctx0" brushRef="#br0" timeOffset="32062.4927">4685 10647 82 0,'8'-100'89'15,"4"22"-7"-15,-4 20-4 16,-1 18-2-16,30 21-69 0,-37 19-2 16,22 24-3-16,-3 26-3 15,-1 20 0-15,0 18 0 16,0 19-1-16,0 18-7 16,-5 9-5-16,1 10-18 0,-4 3-17 15,0-12-26-15,3-6-5 16,2-12-7-16</inkml:trace>
  <inkml:trace contextRef="#ctx0" brushRef="#br0" timeOffset="34136.8269">5122 10949 69 0,'0'-37'84'0,"-3"10"-4"15,-8 10-4-15,-7 7-5 0,-7 12-62 16,4 13-6-16,8 15-1 16,2 14-1-16,-1 9-1 15,3 9 1-15,5 5 0 0,1 0 0 16,3-5-1-16,2-5 0 16,7-10-2-16,3-13 0 15,3-10 0-15,2-15-1 16,0-9 0-16,4-13 1 15,-3-17-1-15,-2-9 2 16,-5-12 0-16,3-3 1 0,-8-6 0 16,2 6 2-16,-5 7 1 15,-3 7-1-15,0 12-1 16,0 14 2-16,0 14-1 0,3 9 0 16,3 14-1-16,3 9-1 15,4 9-1-15,1 4-1 16,3 3-1-16,2-1-2 0,2-7-1 15,6-7 1-15,-1-10 1 16,2-13-2-16,-2-15 4 16,2-19 0-16,-2-14 2 15,-4-16 0-15,-4-15 0 0,-6-14 0 16,-6-16-1-16,-6-12 0 16,-1-1 0-16,-7-3 2 15,-7 8 1-15,3 11 1 16,1 15 0-16,-1 17 2 0,4 25-2 15,3 16-1-15,5 23 2 16,-3 25-2-16,3 18-2 16,0 19 0-16,4 13 0 15,2 16 0-15,0 7 2 0,2 5-1 16,1-6 0-16,3-8 0 16,1-12 0-16,0-15 0 0,1-16 1 15,0-13-1-15,0-17 1 16,3-13-1-16,4-11-1 15,2-14 0-15,9-11 1 16,8-7-3-16,3-2 1 0,6-1-1 16,1 4 1-16,2 5 0 15,-5 14 1-15,1 9-1 16,-11 12 0-16,-8 14 2 16,-9 16 0-16,-11 11 1 0,-9 8 0 15,-9 5-1-15,-11 1 1 16,-3-4-1-16,-5-3-1 15,-2-6-2-15,0-10-3 16,5-14-4-16,3-13-10 0,3-11-12 16,6-17-15-16,5-13-4 15,6-10 7-15,3-10 18 16,7-8 10-16,7-6 12 16,4-5 15-16,6 4 18 0,6 4 13 15,-1 8 0-15,0 9-6 16,-2 10-15-16,0 13-11 15,-4 13-5-15,-1 13-4 0,-5 14-2 16,-6 20 0-16,-4 7-1 16,1 10 1-16,0 3 1 15,-1-2 1-15,3-5 1 16,0-9 3-16,2-10 0 0,4-16 2 16,1-10 1-16,2-13-1 15,0-16-1-15,-4-5 0 16,0-8-1-16,-4-10-2 0,-1-5-1 15,1 0-2-15,-2 0 0 16,4 2-1-16,5 5 0 16,3 8-1-16,5 9 1 15,0 12-1-15,4 11-1 16,-1 8 1-16,-2 14-1 0,-4 12 1 16,-5 10-1-16,-3 5 0 15,-4 0 0-15,-2-2 0 16,-2-3 2-16,-3-8 0 0,0-11 1 15,-5-17 0-15,10 0 1 16,0-24 0-16,1-5-1 16,2-7-1-16,4-7-1 0,4-4-2 15,0-1-1-15,5-1-2 16,0 0 0-16,5 5 0 16,-2 3 0-16,3 6 0 15,0 4 2-15,2 4 1 0,2 4 1 16,0-1 0-16,3 3 2 15,-4-2 2-15,1 2-2 16,-4-4 2-16,-4 0 0 0,-5-2 1 16,-6 1 0-16,-7 2 2 15,-7 3-2-15,-4 6-1 16,-13 5 0-16,-4 9-1 16,-5 5 0-16,-7 14-1 15,-1 9 0-15,-2 10-1 0,0 6 0 16,4 7 2-16,3 3 0 15,7-3 0-15,5-3 0 16,10-6 0-16,3-4 0 16,3-11 0-16,9-6 1 15,3-11-2-15,5-9 1 0,1-3 1 16,3-10-2-16,-1-10 1 16,2-3-1-16,-2-2 1 0,0-2 0 15,-4 3 0-15,-3 2-1 16,-4 7 0-16,0 6 1 15,-2 9-1-15,-9 3 0 16,14 18 0-16,-7 6 0 0,3 8 0 16,0 5 0-16,4 2 0 15,5-3 1-15,3-7 0 16,2-8 0-16,4-14 0 16,5-11-1-16,2-21 1 0,1-15 0 15,-4-14 1-15,-3-11 0 16,-4-13 0-16,-6-8 0 15,-3-12-2-15,-8-2 2 16,-1-2-1-16,-3-1 0 0,-1 5-1 16,-1 10 0-16,0 11 0 15,1 16 0-15,-2 17 0 16,2 17 1-16,-3 27-1 0,0 6 1 16,0 31 0-16,0 13-1 15,-4 19 0-15,2 12 0 16,2 12 0-16,0 6 0 15,9 0 0-15,2-6 0 0,7-6-1 16,6-8 1-16,4-11 0 16,7-12 0-16,1-13 1 15,2-10 0-15,-1-11 0 16,1-13-1-16,2-9 2 16,-4-15-1-16,0-13-1 0,-4-13 0 15,-1-10 1-15,-6-6 0 16,-2-2 1-16,-6 3-1 15,-3 9 1-15,-3 5-1 0,-8 14 0 16,-3 12-1-16,0 16 0 16,-10 19 0-16,1 14-1 15,-5 9-1-15,5 10 0 16,1 6 2-16,3 1 0 16,5 1 0-16,10-9 0 0,8-7 1 15,10-11-1-15,7-11 1 16,7-13 0-16,6-9-1 15,5-16-1-15,1-10 0 16,-5-10-2-16,3-10-4 0,0-8-10 16,-8-5-59-16,-2-10-3 15,-9-9-4-15,-12-6-7 0,-9-5 6 16</inkml:trace>
  <inkml:trace contextRef="#ctx0" brushRef="#br0" timeOffset="34329.9641">7818 9678 37 0,'-61'37'86'0,"18"-12"-3"15,15-13-3-15,8-13-6 0,13-19-58 16,7-1 0-16,22-7-4 16,22-5-8-16,13-9-8 15,19-2-12-15,5-1-30 0,18-5-27 16,13 1-7-16,-2 0-4 15,-1 4-3-15</inkml:trace>
  <inkml:trace contextRef="#ctx0" brushRef="#br0" timeOffset="34777.109">4647 13100 57 0,'-50'38'84'16,"19"-17"-1"-16,18-19-5 0,13-12-3 15,-15-20-62-15,49-6-2 16,28-6-3 0,21-14-1-16,25-15-1 0,25-13 0 15,26-15-1-15,20-12 0 16,24-11 0-16,14-13-2 16,16-7 1-16,9-2 0 0,1 1 0 15,-1 3 0-15,-6 5-1 16,-5 9 0-16,-13 8-1 15,-7 15 1-15,-20 12-2 16,-13 15-1-16,-15 20-2 16,-19 14-5-16,-18 22-6 0,-23 16-14 15,-22 15-43-15,-21 32-11 16,-26 17-6-16,-21 12-6 0,-16 6 0 16</inkml:trace>
  <inkml:trace contextRef="#ctx0" brushRef="#br0" timeOffset="35932.9382">7978 12343 47 0,'0'0'73'16,"0"0"1"-16,-21-4-11 16,3 0-37-16,-4 4-3 0,-1 5-6 15,-6 10-6-15,4 5-5 16,-5 5-3-16,2 4-2 15,1 4-1-15,3-1-1 16,5 0 1-16,1-3-1 0,6-5 1 16,8-3 0-16,4-4 1 15,3-2-1-15,13-3 0 16,6-2 0-16,11 0 1 16,4 2-1-16,5 2-1 0,4 1 0 15,-4 5-1-15,-3 1 0 16,-4 8 0-16,-12-2 1 15,-10 10 1-15,-11 6 1 16,-9 3 2-16,-12 3 0 0,-10-1 1 16,-1 2 0-16,-3-9 0 15,2 0-4-15,6-9-7 16,2-10-2-16,13-10-5 16,10-12-16-16,0-11-32 0,15-17-12 15,9-9-5-15,6-15 4 16</inkml:trace>
  <inkml:trace contextRef="#ctx0" brushRef="#br0" timeOffset="36909.8856">8178 12444 20 0,'36'-90'81'0,"-6"14"4"15,-8 19-15-15,-5 11-18 16,1 14-13-16,-8 16-15 0,3 12-7 16,-2 15-9-16,-4 17-6 15,3 11-1-15,1 11-1 16,1 13 1-16,0 5-1 15,-3 2 0-15,1-2 0 0,-3-6 0 16,0-6 1 0,0-11-1-16,-2-11 1 0,-1-9 1 15,3-12 0-15,-7-13-1 0,14-4 1 16,-5-17-1-16,3-9 0 16,1-9 0-16,-2-4-1 15,3-2 1-15,-3 0-1 16,-1 5 0-16,-3 7 0 15,2 10 0-15,-5 11 0 0,-4 12-1 16,12 6 1-16,-5 12-1 16,5 9 0-16,0 7 0 15,3 4 0-15,1 4 0 0,3-2 1 16,2-1-1-16,-1-5 1 16,2-3-1-16,-1-10 1 15,-2-7 1-15,-1-6 0 16,-2-8 0-16,-2-6 0 0,-1-12 0 15,0-5 0 1,-8-11 1-16,0-6-2 0,0-6 0 16,-4-2 1-16,-1 1-1 15,-3 2 0-15,-2 6 1 0,1 6-1 16,1 11 1-16,0 8-1 16,3 14 1-16,0 0-1 15,0 12-1-15,5 6 0 0,5 9 0 16,5 2 0-16,3 3 1 15,9 2-1-15,1-6 1 16,6-4 0-16,4-6 1 16,8-12-1-16,-2-6 1 15,5-18 0-15,-1-9 0 0,0-15 1 16,1-10-1-16,-5-12 1 16,-4-13-1-16,-7-10 1 15,-3-9-2-15,-9-6 1 16,-7-3-1-16,-7 2 1 0,-4 3-1 15,-3 11 0-15,-2 12 1 16,-4 13 0-16,-1 18 0 16,2 13 0-16,2 18-1 0,3 15 1 15,2 13-1-15,4 19 0 16,5 11 0-16,0 17-1 16,2 13 1-16,2 11 0 15,0 8 0-15,2 1 0 0,0-4-1 16,3-5 2-16,0-10-1 15,5-13 0-15,0-18 1 16,2-15 0-16,3-23 0 0,4-12 1 16,1-24-1-16,-1-19 1 15,-3-18-2-15,-1-19 0 16,-6-12 0-16,1-9 0 0,-7 3 0 16,-7 4 0-16,-1 14 0 15,-7 18-2-15,0 18 4 16,0 22-2-16,-3 29 2 15,12 16 0-15,-3 27-1 16,3 19 0-16,3 18 0 0,1 17-1 16,-1 18-3-16,-5 8-9 15,3 4-12-15,-10 1-34 16,0-12-20-16,-2-13-8 16,-5-18-4-16,-10-18 0 0</inkml:trace>
  <inkml:trace contextRef="#ctx0" brushRef="#br0" timeOffset="37092.441">8991 12080 63 0,'-33'-19'88'16,"9"4"-7"-16,3-1-6 15,8 0-7-15,6 5-66 16,7 11-51-16,11-4-24 0,16 8-8 15,1-2-5-15,5 1 1 16</inkml:trace>
  <inkml:trace contextRef="#ctx0" brushRef="#br0" timeOffset="37596.1305">9151 13598 79 0,'-42'29'93'15,"5"-9"-5"-15,7-13-5 16,6-7-3-16,6-17-59 0,14-6-14 15,17-3-2-15,12-6-4 16,19-6-1-16,15-11-1 16,16-6 1-16,15-9 0 15,13-7 1-15,13-6 0 0,11-2-1 16,4-1 1-16,3-5 0 16,2 5-1-16,-5 0 0 0,-6 3-2 15,-6 4-4 1,-7 3-6-16,-7 3-20 0,1 4-46 15,-16 2-4-15,-12 2-6 16,-8 0-5-16</inkml:trace>
  <inkml:trace contextRef="#ctx0" brushRef="#br0" timeOffset="38006.7736">11535 11133 80 0,'8'-47'88'16,"-6"7"-3"-16,-4 9-7 15,-9 14-2-15,-13 16-63 16,-6 14-3-16,-2 23-6 16,-10 12 0-16,-3 12-3 0,-2 6 1 15,0 5 0-15,4-1 1 16,12-5-2-16,9-6-1 15,11-9 0-15,11-6-1 16,9-9 1-16,9-3-1 0,6-6 0 16,5-1 1-16,-2-4-1 15,2 0 1-15,-7 0 0 16,-1 1 1-16,-5 4-1 16,-7 2 0-16,-9 8-1 15,-7 2 0-15,-11 5-1 0,-6-2 0 16,0 2-2-16,-6-6-1 15,6-6-3-15,-1-9-4 0,9-9-9 16,7-12-27-16,9-15-27 16,13-19-7-16,12-17-3 15,17-11 0-15</inkml:trace>
  <inkml:trace contextRef="#ctx0" brushRef="#br0" timeOffset="38229.0983">11957 11002 74 0,'68'-106'86'0,"-13"16"-3"15,-13 20-8 1,-12 15-30-16,-8 20-16 0,-8 26-13 16,-12 19-7-16,-2 31-3 15,-1 20-4-15,-10 20 2 16,0 20 0-16,-2 14 1 0,-3 6 0 16,3 3-4-16,2-5-2 15,2-4-4-15,3-12-5 16,4-13-6-16,2-15-7 15,0-17-22-15,2-2-30 0,-2-22-6 16,0-13-6-16,-14-16 5 16</inkml:trace>
  <inkml:trace contextRef="#ctx0" brushRef="#br0" timeOffset="39040.6498">11797 11707 75 0,'-43'-32'92'15,"9"8"-4"-15,7 6-7 0,9 4-2 16,9-1-61-16,9 15-5 15,12-15-7-15,17 10-5 16,5-3-2-16,13-1 0 16,8-3 0-16,6-3 0 15,6-4 0-15,4-4 1 16,0-6-1-16,-2-4 1 0,-1-6 0 16,-1-5 0-16,-7-3 0 15,-5-1 0-15,-5 1 0 16,-9 1 0-16,-8 2 1 15,-9 4-2-15,-9 5 0 0,-11 4 0 16,-6 4 0-16,-11 5 0 16,-10 2-1-16,-2 3 0 0,-4 3 1 15,-1 4-1-15,-3 4 1 16,-2 4 0-16,-1 2 0 16,-1 2 0-16,-3 6 0 15,-5 5 0-15,-1 3-1 0,-2 4 2 16,0 3 1-16,2 1-1 15,3 5 1-15,4 3-1 16,5 2 1-16,5 4 1 16,8 5 1-16,4 2-1 15,5 4-1-15,7 3 1 0,4 1 1 16,2 2-2-16,13-2 0 16,3-1 0-16,7-3 0 15,9-4-1-15,5-6 1 0,6-6 0 16,5-7-1-16,7-9 1 15,2-7 1-15,5-8 0 16,1-7-1-16,4-12 1 0,4-9 0 16,1-9 0-16,0-8-1 15,2-10-1-15,2-9 0 16,4-9-1-16,-3-9-1 16,-4-8-1-16,1-13-1 15,-3-9 0-15,-3-7 1 0,-10-4 0 16,-6-1 2-16,-14 4 1 15,-7 4 2-15,-12 12 0 16,-10 11 2-16,-9 18 0 0,-4 13-1 16,-5 17 1-16,-4 11-3 15,4 14 0-15,-7 13-2 16,2 9 0-16,-2 18-1 0,-5 17 0 16,-2 15 1-16,0 15-1 15,-1 19 2-15,-3 14-1 16,6 10 1-16,7 7 0 15,4 1 2-15,8 2 0 0,8-4 0 16,12-6 1-16,9-10 0 16,8-11-3-16,3-13-4 15,4-3-8-15,4-14-13 16,-7-14-46-16,3-6-10 0,-12-13-8 16,-5-16-5-16,-15-12 5 15</inkml:trace>
  <inkml:trace contextRef="#ctx0" brushRef="#br0" timeOffset="39213.6617">13326 11053 13 0,'-5'-41'92'0,"5"5"-2"0,8-1-5 16,10-1-6-16,9-8 0 16,7-1-74-16,19 6-3 15,11 0-6-15,14 6-13 0,-1 10-42 16,6-2-19-16,-1 5-6 15,-13 4-7-15,-12 5-2 16</inkml:trace>
  <inkml:trace contextRef="#ctx0" brushRef="#br0" timeOffset="40048.1473">11990 12678 3 0,'1'25'90'0,"1"-4"0"16,1-12-4-16,-3-9-7 0,11-9 0 16,-3-12-70-16,21-2-2 15,12-3-4-15,16-5-2 16,13-2-1-16,13-6 1 16,11-1 0-16,9-2 0 15,7 0-1-15,6-2 1 0,1-2 0 16,4-3-1-16,0-3 1 15,0-4 0-15,0-7-1 16,-2-3 1-16,1-5-1 0,-2-3 2 16,-1-6-1-16,-4-3 0 15,-2-5-1-15,-4-5 1 16,-3-4-2-16,-8-7 2 0,-6-4-3 16,-13-12 1-16,-10-8 0 15,-13-9 1-15,-14-6 0 16,-16-6 3-16,-12-4 0 15,-18 0 1-15,-20 2 1 0,-14 8 0 16,-18 9-1-16,-19 10 0 16,-16 11-1-16,-19 18-2 15,-19 16-1-15,-15 18 0 16,-26 16-1-16,-18 17 0 0,-20 17 0 16,-21 18 0-16,-16 21-1 15,-18 22 0-15,-15 16 0 16,-12 19 0-16,-7 19-1 15,-3 18-1-15,-2 16 2 16,4 16-1-16,8 16 0 0,7 9 0 16,23 14 3-16,13 12 1 15,26 5 0-15,24 8 0 0,28 3 0 16,28 0 0-16,26-5 0 16,33-3 0-16,24-13-4 15,28-13 1-15,22-12 0 16,19-19-1-16,22-15 0 15,18-16 1-15,18-15 0 0,17-19 1 16,15-12 1-16,18-20-1 16,20-16 1-16,19-19 0 15,22-20 0-15,25-15-4 0,12-22-11 16,22-17-62-16,20-9-2 16,6-18-4-16,3-16-8 15,-14-16 0-15</inkml:trace>
  <inkml:trace contextRef="#ctx0" brushRef="#br0" timeOffset="41086.1875">16036 10071 43 0,'-33'12'82'0,"0"-6"-2"15,9-6-3-15,9 0-40 16,0-1-6-16,15 1-9 15,-12-3-7-15,12 3-5 0,9-2-3 16,8-1 0-16,5-3-1 16,10-6 0-16,7-2 1 15,14-5-2-15,5-5 0 16,10-5-1-16,7-3-2 16,1-1 0-16,6-3-3 0,-2 0-5 15,-5 0-8-15,-1 2-18 16,-1 1-47-16,-11-2-2 0,-4-6-7 15,-10-8-4-15</inkml:trace>
  <inkml:trace contextRef="#ctx0" brushRef="#br0" timeOffset="41647.9861">17764 8751 73 0,'39'-9'81'0,"-5"2"-1"16,-3 5-5-16,-7 1-3 0,-5-2-64 16,-7 23-4-16,0 19-1 15,-4 22-1-15,-8 15 1 0,-5 20-1 16,-8 13 0-16,-7 12-1 16,0 0 1-16,-1 0-3 15,3-8-1-15,5-15-1 16,2-14 1-16,1-21 0 15,5-17 1-15,-1-19 0 0,-2-14 1 16,-4-14 0-16,-2-20 2 16,-3-16 0-16,0-16 0 0,-1-19-1 15,3-21 0-15,7-17 0 16,7-16 0-16,8-14-1 16,12-6 1-16,8-2 1 15,10 1 1-15,7 11-1 16,7 10 1-16,6 15-2 0,6 17 1 15,1 18-1-15,-2 18 0 16,3 19-2-16,-8 17 0 16,-7 18 1-16,-12 11-1 15,-15 24 2-15,-18 13-1 0,-12 21 0 16,-20 11 1-16,-15 11 0 16,-6 7 0-16,-3 1 0 15,3 0 0-15,9-2-1 0,9-4 2 16,14-7-1-16,15-7-1 15,14-5 1-15,15-2-1 16,14-3 0-16,9-3-3 16,14-1-3-16,6-7-8 15,5-2-16-15,5-6-30 0,-1-13-17 16,-3-7-8-16,-5-13-3 16</inkml:trace>
  <inkml:trace contextRef="#ctx0" brushRef="#br0" timeOffset="42240.8068">18974 9280 28 0,'-6'-9'79'0,"6"9"-2"15,0 0-2-15,-9 0-4 16,9 9-52-16,5 5-6 16,8 2-6-16,4 2-3 0,7-2 0 15,4 0-1-15,11-6 0 16,2-5-2-16,9-6 1 15,0-11-1-15,-2-8 1 0,1-8 0 16,-7-8 1-16,-8-4 1 16,-9-6 0-16,-14 1 1 15,-9 1 0-15,-8 8 0 16,-12 4-1-16,-10 12 0 16,-6 11-1-16,-3 10 0 15,-3 17-2-15,3 13-1 0,0 10 0 16,9 12 0-16,0 9 0 15,8 6-1-15,11 1 0 16,9 0-1-16,10-6 0 0,15-9 0 16,10-11 1-16,12-14-1 15,12-14 1-15,12-19 0 16,7-20 0-16,6-20 2 0,5-16-1 16,1-20 0-16,0-17-1 15,-5-21 0-15,0-12-1 16,-8-13 0-16,-8-10-1 0,-6-6 1 15,-12 0 1-15,-14 9 1 16,-10 12 3-16,-16 18 2 16,-8 21 1-16,-5 21-1 15,-8 27 0-15,-6 26-1 16,-1 24-1-16,0 23-1 0,2 23-1 16,3 23 0-16,-1 15-1 15,-2 22 1-15,-2 13 0 16,-2 11-1-16,1 6-4 15,1 4-7-15,2-3-11 0,7-12-26 16,8-7-30-16,14-17-6 16,7-20-6-16,6-23 0 15</inkml:trace>
  <inkml:trace contextRef="#ctx0" brushRef="#br0" timeOffset="42922.8728">20514 9099 29 0,'10'41'82'15,"-2"-11"-2"-15,10-11-1 16,7-13-5-16,6-8-55 16,10-9-4-16,5-7-2 15,9-3-7-15,2-9-2 16,2-7-4-16,1-7 0 0,-6-7 0 15,-6-5-1-15,-11-6 0 16,-6 0 1-16,-12 0 1 16,-8 7 1-16,-11 5 1 0,-7 10 0 15,-11 11 1-15,-6 13-1 16,-7 16 1-16,-5 5 0 16,-2 23-2-16,-2 8 0 0,2 13 0 15,-1 11-1-15,6 8 0 16,5 2-1-16,10 2-2 15,10-6 1-15,8-7-1 16,14-7 0-16,7-10 1 0,11-13 0 16,6-13 0-1,4-7 1-15,8-12 1 0,4-11 0 16,3-12 0-16,7-7 1 16,0-9-2-16,5-4 1 0,-2 3 0 15,-1 0-1-15,-4 5 0 16,-7 9-1-16,-7 10 1 15,-6 13 0-15,-8 9 0 16,-5 14 0-16,-9 9 1 0,-2 5-1 16,-7 11 1-16,0 1-1 15,4-1 1-15,0-3-1 16,0-5 0-16,7-5 1 16,0-11-1-16,4-10 0 0,8-8 2 15,1-13-1-15,3-11 1 16,3-8 0-16,3-12-1 15,-3-6 0-15,1-8-1 0,-1-4-1 16,-5-1 0-16,-4 2-2 16,-4 6 0-16,-6 7-4 15,-4 12-5-15,-2 8-6 0,0 14-10 16,-4 12-11-16,-2 3-25 16,6 17-18-16,1 4-3 15,3 4 1-15</inkml:trace>
  <inkml:trace contextRef="#ctx0" brushRef="#br0" timeOffset="43683.238">22850 8710 48 0,'19'-30'88'16,"-12"0"-2"-16,-7 1-5 0,-12-27-19 16,-6 36-31-16,-3 10-12 15,-9 8-9-15,4 12-6 16,-7 15-3-16,0 14-1 0,1 10-1 15,3 5 1-15,0 6 0 16,5-3 1-16,6-2-1 16,3-4 1-16,9-8-1 15,6-9 1-15,3-8-1 16,11-10 0-16,4-6 1 0,5-9 0 16,3 0 0-16,4-12-1 15,5-6 1-15,0-7 1 16,-1-3-2-16,-2-2 1 15,1-1-1-15,-1 4-1 0,-1 2 1 16,-7 8 0-16,1 3 0 16,0 10-2-16,-6 3 1 15,0 10 1-15,-2 4-1 0,-4 4 1 16,0-1-1-16,1 1 1 16,-1-1 1-16,-1-5-1 15,1-1 0-15,4-5 1 0,0-4 0 16,2-2 1-16,1 1-2 15,3-7 0-15,3-1 0 16,-1-2 0-16,5-2 1 16,-3 0-2-16,4 2 1 0,-3 2 0 15,1 1 0 1,0 4 0-16,-2 2 0 0,1 2 0 16,-2 7-2-16,4 0 2 15,-1 0 0-15,4-5 0 0,3-4-1 16,7-3 1-16,3-12-1 15,5-13 0-15,1-12-2 16,3-17 1-16,0-13 0 16,1-16-2-16,-3-15 2 0,-8-13-2 15,3-7 2-15,-12-3 3 16,-3 8 2-16,-9 9 2 16,-8 15 0-16,-6 19 0 0,-5 21 0 15,-3 25 0-15,-2 27-1 16,-14 15-1-1,-6 42-1-15,-4 19-1 16,-2 21-1-16,-3 13-1 0,2 16-3 16,-3 5-4-16,8 2-3 15,5-8-4-15,16-19-5 16,4-19-5-16,11-13-5 16,4-16-9-16,2-22-35 15,12-9-5-15,-8-22 1 0,5-6 9 16</inkml:trace>
  <inkml:trace contextRef="#ctx0" brushRef="#br0" timeOffset="43950.0064">24265 8356 34 0,'0'-14'46'0,"-20"-7"-28"15,27 8-5-15,10-3-4 16,5-1-5-16,11-7-2 16,4-1 2-16,15-4 2 0,4-1 1 15,14-6 0-15,9 2 0 16,11 1-3-16,1 1-5 16,3 4-16-16,2 7-33 15,-8 3-3-15</inkml:trace>
  <inkml:trace contextRef="#ctx0" brushRef="#br0" timeOffset="44384.0971">19653 10765 5 0,'-71'41'95'0,"14"-17"0"0,17-15-6 16,16-18-4-16,24-22-2 15,23-21-56-15,31-6-22 16,42 2-1-16,32-4-2 16,31-5 0-16,33-1 0 15,28-1 0-15,22-1-1 0,18 7 0 16,1 1 0-16,6 6-1 15,-11 4-1-15,-11 10-2 16,-22 3-6-16,-12 15-23 16,-19 9-52-16,-41 5-1 0,-28 1-8 15,-37-8-5-15,-27 1 4 16</inkml:trace>
  <inkml:trace contextRef="#ctx0" brushRef="#br0" timeOffset="44921.7043">19215 12237 86 0,'15'21'88'0,"0"-4"-5"15,-3-2-5-15,0 0-1 0,-5 10-69 16,6 13-3-16,5 11-4 16,6 11-1-16,2 10 1 15,-1 2-1-15,5 3 0 0,3-4 1 16,-1-6 0-16,6-10 0 16,3-10 1-16,1-17 2 15,8-12 0-15,6-16 1 16,5-13 2-16,7-20-1 0,7-21 0 15,8-20 1-15,10-17-2 16,8-17-1-16,14-13-3 16,9-8-2-16,3 3-4 15,-2 12-7-15,-7 13-13 0,-13 14-57 16,-12 28-2 0,-27 23-6-16,-25 20-5 0,-31 16 8 15</inkml:trace>
  <inkml:trace contextRef="#ctx0" brushRef="#br0" timeOffset="45215.2473">19977 12407 31 0,'-25'31'95'0,"11"-2"-4"15,7 4-5-15,7-1-4 16,9 3-3-16,7 0-79 0,9 14 0 15,13 11 0-15,11 9 0 16,3 4 1-16,4-1-1 16,3-7 1-16,1-8-1 15,1-15 2-15,-4-13 0 0,-8-17 0 16,2-13 1 0,-3-24-1-16,-3-22 1 0,3-20-1 15,0-25-4-15,15-17-12 16,7-21-60-16,14-29-10 15,14-22-4-15,7-24-7 0,6-16-4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26T10:58:32.5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3067 2825 49 0,'1'-12'75'16,"-1"1"-2"-16,-3 2-2 0,3 9-51 16,-6-10-2-16,6 10-7 15,0 0-6-15,0 0-3 16,6 4 0-16,0 7 0 16,6 11 0-16,1 8 0 0,3 16 2 15,0 12 2-15,6 22-3 16,0 13 3-16,-1 15-3 15,2 7 0-15,-5 1-1 16,9-9 0-16,-2-10 0 16,5-14 0-16,-1-20 4 0,2-20-1 15,5-27 4-15,0-18-2 16,7-27 1-16,6-21-1 16,4-23 1-16,2-18-3 0,7-26-1 15,10-15-3-15,0-13 0 16,7-8 0-16,-2 1-2 15,0 3 1-15,-2 10-2 16,0 13 2-16,-4 18-2 0,-5 20-2 16,-4 18-5-16,-9 13-11 15,-3 18-24-15,-3 22-29 16,-12 16-9-16,-8 8-4 16,-12 18-2-16</inkml:trace>
  <inkml:trace contextRef="#ctx0" brushRef="#br0" timeOffset="244.5826">4889 2539 17 0,'18'-29'82'0,"-2"6"1"16,-5 3-1-16,-4 4-6 0,-7 16-53 15,-7-6-2-15,3 19-6 16,-3 13-5-16,-7 25-5 15,-5 16-3-15,-3 21-4 0,-6 9-5 16,4 9-3-16,-1-4-7 16,4-1-10-16,5-8-16 15,4-21-22-15,12-19-18 16,4-22-1-16,10-19 6 0</inkml:trace>
  <inkml:trace contextRef="#ctx0" brushRef="#br0" timeOffset="441.3268">5327 1795 76 0,'27'-37'83'0,"-3"9"-3"16,-11 6-7-16,-4 4-1 0,-7 5-77 15,-2 13-2-15,0 0-12 16,14 7-14-16,-12 18-18 0,-1 14-21 15,-2 8-8 1,-6 7-2-16</inkml:trace>
  <inkml:trace contextRef="#ctx0" brushRef="#br0" timeOffset="789.5893">5544 2105 56 0,'0'0'58'15,"0"0"1"-15,0 4-10 0,-4 11-10 16,-7 2-8-16,-2 4-7 16,0 8-3-16,-3 6-7 15,2-1-2-15,-1 1-1 0,5 3-5 16,4-1-1-16,6 2-3 16,3 0-1-16,7-3-1 15,9 3 1-15,3-3 0 16,6-2 0-16,4 1-2 15,-1 1 2-15,1 1 0 0,-5 5 0 16,-4 0-1-16,-8 5 1 16,-9 4 0-16,-6 5-1 15,-16 0 0-15,-6-1 0 16,-12 1-1-16,-5-5-1 0,-7-2-5 16,-2-10-6-16,3-6-17 15,6-1-30-15,5-21-18 16,11-8-5-16,7-19-1 0</inkml:trace>
  <inkml:trace contextRef="#ctx0" brushRef="#br0" timeOffset="973.636">5831 2517 35 0,'47'-30'78'0,"-7"12"1"15,-6 9-1-15,-8 15-4 0,-10 12-59 16,-9 26-2-16,-4 15-2 15,-2 16-13-15,-3 5-12 16,-4 2-29-16,6 4-30 16,-3-9-7-16,-2-13-7 0,5-21 3 15</inkml:trace>
  <inkml:trace contextRef="#ctx0" brushRef="#br0" timeOffset="1136.818">6142 1913 79 0,'1'-30'82'15,"-1"12"-8"-15,0 9-9 0,0 9-16 16,-23 11-90-16,19 21-34 16,10 14-7-16,3 7-2 15</inkml:trace>
  <inkml:trace contextRef="#ctx0" brushRef="#br0" timeOffset="2700.2842">6728 2314 42 0,'-17'36'66'0,"-10"7"0"0,2 12-4 16,0-8-47-16,9-5-2 15,2 3-4-15,11-10-2 16,3-4 1-16,3-10 1 16,11-9-1-16,2-7 0 0,-1-6 2 15,2-9-2-15,0-13 0 16,-3-6-1-16,4-14-3 16,-2-3 0-16,1-8-2 15,1 1 1-15,3-1-1 0,-1 7 2 16,5 9-2-16,0 9 2 15,2 18-1-15,-3 11 0 16,0 14 1-16,-3 19 0 0,-4 17-3 16,-6 8-4-16,-3 14-5 15,-7 3 0-15,-1 0 1 16,0-5 0-16,-4-10 0 16,-1-12 1-16,3-18 4 0,2-8 2 15,0-22 5-15,22-7 0 16,-1-21 0-16,9-15-1 15,4-13-1-15,12-12-3 16,2-7-1-16,6-4 0 0,-1 0 0 16,-3 5 0-16,3 8 1 15,-4 7 1-15,-4 20 0 16,-7 13 1-16,-1 15 0 16,-6 11 1-16,-1 14-3 0,-6 20 2 15,-6 19 0-15,-4 11-2 16,3 4 0-16,2-1 0 15,3 1 0-15,8-10 0 16,5-6 0-16,10-17 0 0,8-16-2 16,8-15 2-1,8-7-1-15,-1-11 0 0,1-13-2 16,0-7 1-16,-5-9-1 16,-8-1 2-16,-12-6 2 0,-11 4 1 15,-14 4 2-15,-7 4 2 16,-13 13-1-16,-16 8 0 15,-8 14 2-15,-6 4-4 16,-2 16-1-16,1 5-1 0,6 6-2 16,2-2 0-16,11 1-1 15,3-2 0-15,11-7 0 16,15-7-2-16,8-8 1 0,6-7-1 16,2-14 1-16,4-3 0 15,-4-6 2-15,3 2 2 16,-10-2 2-16,-6 3-2 0,-1 4 2 15,-8 9 0-15,0 11 0 16,-5 10 1-16,6 19-1 16,-4 6-2-16,8 11-2 15,6 0 0-15,11 0 1 0,6-8-1 16,11-12 0-16,7-16 0 16,9-21-2-16,14-20 2 15,1-22 0-15,1-9 1 16,-4-17-1-16,-7-10-1 0,-7-5 1 15,-10-7 0-15,-18 2 1 16,-17 3 0-16,-14 7 2 16,-4 47 0-16,-8-2 2 15,-15-24 3-15,-9 17-3 16,-7 17 0-16,-6 25 0 0,0 14-2 16,0 22-1-16,9 12 0 15,5 9-1-15,15 10-2 16,7 1 0-16,9-2 2 15,13-5-1-15,13-6 1 0,16-7-1 16,6-8-1-16,9-7-1 16,4-11 0-16,5-6 1 0,2-7-1 15,-9-7 1-15,-1-6 0 16,-12 2 1-16,-9 1 2 16,-13 1 3-16,-2 9 0 15,-13 13 1-15,-8 17 0 0,-4 13 0 16,-9 10 0-1,0 5 0-15,5 6-1 16,5-3-1-16,2-1 0 0,7-11-1 16,14-14-2-16,13-11 0 0,13-16-2 15,7-8 0-15,4-16 0 16,9-15-1-16,-2-11 0 16,2-17-1-16,-5-9 0 15,-8-9 3-15,-5-3 0 16,-11 0 2-16,-4 5 2 0,-13 8 1 15,-5 10-1-15,-5 14-1 16,-4 17 1-16,-7 26-2 16,0 0 0-16,-2 37-1 15,-8 14-1-15,3 9-1 16,1 7 0-16,5 1 1 0,1 0 0 16,12-8 0-16,7-14 0 15,13-15 1-15,6-14-1 0,11-16 0 16,0-5 1-16,4-18 0 15,2-13 0-15,1-12 0 16,-1-7 0-16,-6-7 2 16,-2 1 1-16,-11 6 0 15,-6 6 0-15,-5 14 1 0,-9 16 1 16,-4 20 2-16,-7 28-3 16,-5 30 0-16,-2 22-1 15,-8 34 2-15,-13 25-4 0,-4 32-8 16,-14 13-14-16,-8 13-52 15,-2 18-7-15,-6-8-5 16,-3-10-9-16,-11-28-1 0</inkml:trace>
  <inkml:trace contextRef="#ctx0" brushRef="#br0" timeOffset="3102.4262">4020 5052 26 0,'-17'38'94'0,"17"-15"-2"16,15-20-6-16,22-12-3 15,13-24 0-15,48-9-86 16,3-6 4-16,31-6 2 16,31-6 1-16,30-8-2 0,27-4 0 15,24-2-1-15,25-2-4 16,15-4-1-16,18 4-6 15,3-2-4-15,12 1-5 16,-4 3-4-16,5 2-15 16,-11 4-23-16,-4 0-22 0,-7 6-4 15,-13-4 2-15</inkml:trace>
  <inkml:trace contextRef="#ctx0" brushRef="#br0" timeOffset="3464.2216">13017 1755 16 0,'52'-32'89'0,"-10"3"-2"0,-14-2-1 15,-11 1-4-15,-13 0 1 16,21 5-76-16,-25 9 2 16,0 16-1-16,0 0-2 0,-15 19-1 15,-4 25-2-15,-8 25-2 16,-5 26-2-16,-5 22 3 0,-4 22 0 16,0 15-1-16,5 9 0 15,3 0-1-15,13-5-1 16,13-13-2-16,10-16-2 0,15-19-7 15,11-14-11-15,11-20-18 16,3-15-43-16,13-17-3 16,2-22-4-16,3-22-2 15</inkml:trace>
  <inkml:trace contextRef="#ctx0" brushRef="#br0" timeOffset="4583.2836">13496 2631 13 0,'8'0'84'0,"3"4"-1"16,-4 5-4-16,5-2-3 16,4-7-2-16,7 0-72 15,16 1 0-15,11 0 2 16,13-5-1-16,10-6 0 0,9-6-2 16,-1-2-2-16,-2-4 0 15,-8-1 0-15,-11-4 0 16,-16-1 1-16,-22 1-1 0,-19 3 1 15,-16 3 2-15,-28 9 1 16,-17 5 2-16,-16 10 1 16,-8 16-1-16,-9 13 1 15,-2 16-1-15,4 11-1 0,8 10 0 16,20 4-3-16,16 6-3 16,21-4-1-16,22-4 0 15,18-9 0-15,24-13 0 0,23-14 1 16,19-16 1-16,22-15 0 15,14-14 1-15,13-15 0 16,14-13 0-16,3-9-1 16,5-9 3-16,-4-4-1 15,-10-2 0-15,-10 0 0 0,-12 1-1 16,-11-1 1-16,-18 5 0 16,-14 3-1-16,-16 7-2 15,-14 4 0-15,-14 3 0 16,-16 8 0-16,-14 9 0 0,-16 11-1 15,-17 9 1-15,-13 5 0 16,-9 16 0-16,-8 9 1 16,-1 8 1-16,0 8-1 0,7 4 1 15,6 2 1-15,11 2-3 16,11-2-1-16,15-4-2 16,10-5-1-16,9-7-1 15,11-6 1-15,10-12-1 16,7-7 0-16,9-14 3 0,5-16 2 15,8-16 1-15,4-10 2 16,2-9 1-16,2-3 1 0,-3 1-1 16,0 5 1-16,-6 8-2 15,-4 8 0-15,-10 18 1 16,-7 12 0-16,-8 11-1 16,-2 15 1-16,-3 13 0 0,-5 5 0 15,5 4 0-15,3 2-1 16,8-2 1-16,8-4-1 15,7-7 0-15,10-10-1 16,14-13-2-16,6-6-1 16,10-11-1-16,2-11-3 0,5-13-10 15,2-9-5-15,-1-13 0 16,-3 1 1-16,-10-5 4 16,-10 4 6-16,-17 7 2 15,-11 10 4-15,-27 11 10 0,-16 17 13 16,-21 11 5-16,-17 13 0 15,-12 18-2-15,-13 9-3 16,0 12-2-16,-4 9 0 0,8 6-3 16,10-1-9-16,14 4-7 15,10-5-4-15,20-6-1 16,6-7-1-16,23-14 1 16,14-11-2-16,11-17 4 0,11-8 5 15,5-26 5-15,8-18 3 16,4-22-2-16,3-16 1 15,-2-22-1-15,-2-20 0 0,-4-9 0 16,-7-7-3-16,-35 72-1 16,0-4 1-16,-7 5 2 15,0-4 1-15,-6 11 1 16,-1 0 1-16,-5 8-4 16,-2 1 0-16,-6 17 0 0,-3 12 0 15,-17 0-1-15,-14 31-2 16,-12 40-3-16,-9 27-7 15,-3 35-14-15,0 35-49 16,4 5-6-16,19-11-8 16,11-15-5-16</inkml:trace>
  <inkml:trace contextRef="#ctx0" brushRef="#br0" timeOffset="6279.0309">17298 2412 75 0,'-4'13'86'0,"4"-13"-4"16,14 5-5-16,13-10-2 15,6-11-70-15,11-6-1 16,11-7 0-16,2-8-4 0,9-4-5 15,-2-7 0 1,-1 6 0-16,-8 1 1 16,-14 7 0-16,-6 6 0 0,-17 10 1 15,-18 18 3-15,0 0 6 16,-18 27-2-16,-6 7 0 0,-5 12-1 16,4 9 0-16,2 3 0 15,13 3 0-15,10-4-1 16,12-6-2-16,18-11 0 15,11-8 1-15,10-14-1 0,11-17 0 16,7-8 1-16,5-18-1 16,1-5-1-16,3-14 0 15,0-3 0-15,-1-1 0 0,-4-2 0 16,-8 5 1-16,-6 6 0 16,-9 8 0-16,-6 11 0 15,-9 13 2-15,-8 7 0 16,-5 13-1-16,-5 7-1 15,-1 10 0-15,0 2-1 0,3 2 0 16,4-2 1-16,8-6-1 16,10-7 0-16,11-11 0 15,12-8 0-15,10-13 1 0,8-12-1 16,6-12-4-16,0-10-1 16,2-5 0-16,-8 0 0 15,-12 0 3-15,-15 6 0 16,-14 5-3-16,-19 8 6 0,-21 13 9 15,-7 10 2-15,-17 10 0 16,-5 7-2-16,2 11-3 16,3 9 1-16,12 12 1 15,11 5-3-15,12 9-7 0,16 4-1 16,7 8-2-16,7-2 2 16,1 4-1-16,-4-4 2 15,-6-4-3-15,-11 0 2 0,-15-1-3 16,-11 2 0-16,-19-2 0 15,-13-3 0-15,-8-8 3 16,-4-10 1-16,0-12 0 16,2-9-2-16,12-16-3 0,8-27-10 15,23-24-23-15,14-17-18 16,18-21-3-16,19-17 8 16,9-16 30-16,15-3 19 15,2-7 17-15,10 9 20 0,-8 10 27 16,-1 10 14-16,-9 18-5 15,-9 22-9-15,-12 21-28 16,-11 11-17-16,-7 17-7 16,-13 14-5-16,-9 21-3 0,-14 27 0 15,-10 23-5-15,-8 14-4 16,-3 17-3-16,-1 15 0 16,5 1-1-16,2-2 2 15,14-10 1-15,9-19 0 0,7-20 5 16,15-20 5-16,13-24 5 15,8-21 2-15,3-19 0 16,8-23-1-16,3-24-2 16,5-12 0-16,3-13-1 0,-4-1 1 15,-2 2 0-15,-9 13 0 16,-8 12-1-16,-11 15 0 16,-10 23 0-16,-8 20 1 0,-7 19-2 15,-5 19-1-15,-6 15-1 16,-5 7-3-16,3 5 0 15,3 10 1-15,5 2 1 16,0-3-1-16,12-8 1 0,8-10-3 16,9-12 2-16,10-10 2 15,2-16 1-15,6-13 0 16,4-13 0-16,2-17 1 0,0-15-4 16,2-18-1-16,-1-12 1 15,-1-8 1-15,0-6-1 16,-6 5 2-16,-2 9 1 15,-9 9-2-15,-4 18 3 16,-8 10 1-16,-4 22 0 0,-4 16-1 16,-2 11 0-16,-5 11-2 15,3 7-1-15,6 4 1 16,1-1-1-16,5-2 1 0,9-1-4 16,5-8 3-16,7-10-2 15,5-9 1-15,6-9 0 16,1-8 0-16,2-8 3 15,-4 0 1-15,-5 1 1 16,-5 3 1-16,-9 9 2 0,-7 11 0 16,-6 16 0-16,-8 27 1 15,-8 21 0-15,-7 21-1 16,-5 23 1-16,-13 19-5 16,-5 25-10-16,-8 3-7 0,-1 7-5 15,-4-16-3-15,5-10-1 16,3-16-1-16,-2-27 5 15,12-22 6-15,1-35 7 0,9-23 6 16,-5-29 6-16,8-21 0 16,-5-33 2-16,7-22-2 15,2-29 0-15,5-21 2 16,8-19 5-16,11-8-1 0,7-9 3 16,8-1 3-16,8 14-1 15,10 9 1-15,-25 86-6 16,7 3-4-16,4 8-2 0,3 2-1 15,5 13-2-15,1 1-4 16,38-16 2-16,13 29-2 16,-3 23 1-16,-12 15-2 15,-11 24-1-15,-22 18-3 16,-30 21-7-16,-36 2-21 0,-43 12-48 16,-29 6-3-1,-10-11-4-15,-1-8-2 16</inkml:trace>
  <inkml:trace contextRef="#ctx0" brushRef="#br0" timeOffset="6457.2139">22209 1700 20 0,'8'-75'100'0,"1"1"-3"0,2 7-4 15,-4-3-8-15,5 11-4 16,-6 0-80-16,3 16-17 15,-1 2-64-15,-6 17-6 0,-2 1-6 16,-5 13-6-16,-10 10 0 16</inkml:trace>
  <inkml:trace contextRef="#ctx0" brushRef="#br0" timeOffset="6940.2176">15091 3942 26 0,'-150'37'99'0,"13"-16"-3"0,25-7-6 16,18-10-4-16,22-5-3 15,30-11-80-15,16 5 1 0,33 2-1 16,28-3-2-16,31-3-1 16,32-4 0-16,34-5 1 15,35-6-1-15,37-3 0 16,34-10 0-16,30-2 0 15,21-7 0-15,62 3-1 0,-25-6 1 16,10 0 1-16,6-3 1 16,1-3 1-16,6 0 2 15,-6 0-1-15,-4-3 1 0,-50 5-5 16,32 3 0-16,-17 5 0 16,-12 8 0-16,-20 11 0 15,-24 2-4-15,-22 15-27 16,-12 1-56-16,-41-4-4 0,-27-4-5 15,-31-7-8 1,-22-5 6-16</inkml:trace>
  <inkml:trace contextRef="#ctx0" brushRef="#br0" timeOffset="7407.1519">23443 1376 36 0,'4'-13'92'16,"-1"-2"-1"-16,-3 15-6 0,0 0-3 15,-12 0-2-15,13 22-81 16,-15 25 0-16,1 19 0 16,13 4 4-16,18 2-1 15,19 17 1-15,11 5-1 0,4-4-1 16,3-28-2-16,6-14 0 16,0-14 1-16,6-19 0 15,4-15 2-15,6-21-1 16,3-19 2-16,5-19 1 15,-36 20 0-15,5-8 0 0,6-8-1 16,3-5 2-16,4-2-3 16,5-4 1-16,2 0-1 15,0 1-2-15,-2 4 1 0,3 2-3 16,-4 5-6-16,0 6-16 16,-12 7-58-16,-3 5-5 15,-17 10-4-15,-9-2-8 16,-16 11-2-16</inkml:trace>
  <inkml:trace contextRef="#ctx0" brushRef="#br0" timeOffset="7630.5976">23826 1444 41 0,'-49'18'96'0,"26"-2"-4"16,4 2-5-1,8 20-3-15,30 1-4 0,31 0-82 16,16-12-2-16,16 12 2 16,11 16-5-16,14 7-6 15,-12 5-10-15,-3-8-18 16,-2 0-43-16,13-12-5 0,-3-17-3 16,5-20-2-16</inkml:trace>
  <inkml:trace contextRef="#ctx0" brushRef="#br0" timeOffset="8700.2626">14399 5103 68 0,'-56'-29'93'16,"5"-4"-3"-16,9 3-7 0,4-2-1 16,3 5-68-16,18 5-3 15,13 3-4-15,12-1-3 16,20 2-2-16,16-2 0 16,22-2-2-16,16-6 1 0,27-1-1 15,19-4 1-15,19-3-2 16,14 1-7-16,4-3-8 15,8 4-19-15,-3 4-46 16,-10-2-3-16,-17 1-6 0,-21-1-6 16</inkml:trace>
  <inkml:trace contextRef="#ctx0" brushRef="#br0" timeOffset="8945.4835">15781 4596 24 0,'-17'24'86'0,"-1"5"0"0,-2 6-4 15,-1 10-4-15,-5 8-44 16,-1 20-23-16,-4 12-4 16,-3 16 2-16,-3 18-4 0,-6 5-4 15,-1 3-5-15,3-10-7 16,5-3-8-16,1-9-21 15,7-17-31-15,8-6-13 16,5-24-3-16,6-13-1 0</inkml:trace>
  <inkml:trace contextRef="#ctx0" brushRef="#br0" timeOffset="9314.9347">15643 5499 19 0,'37'-13'89'0,"-1"9"-1"0,-1 4-5 16,-1 0-5-16,0-3-1 16,2-3-77-16,6 0 1 15,13-2 0-15,11-5-1 16,4-8-2-16,9-5-1 16,1-8-3-16,2-6-3 0,-3-7 1 15,-7-3-1-15,-9-1 3 16,-14-1 2-16,-13 4 3 15,-19 5 2-15,-12 8 4 0,-15 9 2 16,-22 13 1-16,-12 13-1 16,-13 12-1-16,-9 18 0 15,-5 13-1-15,-1 8-2 0,5 7 1 16,9 6 1-16,12 4-1 16,15-4-3-16,17-3-2 15,17-7-3-15,24-11-3 16,21-6-9-16,10-15-17 15,22-19-38-15,24-6-12 0,13-20-4 16,12-12-1-16</inkml:trace>
  <inkml:trace contextRef="#ctx0" brushRef="#br0" timeOffset="9942.605">17607 4966 24 0,'14'-18'83'16,"-11"2"0"-16,-9 8-3 15,-10 2-4-15,16 6-57 0,-27 0 0 16,-12 12-9-16,-7 10-4 16,-4 8-1-16,-8 13-1 0,-3 9 0 15,-5 12-2-15,0 9 3 16,1 8 0-16,4 2 0 16,9 2-1-16,9-5 0 15,11-6-1-15,12-9-1 0,19-9-1 16,7-13-4-16,25-15-3 15,14-14-3-15,18-14-4 16,10-10-4-16,15-18-7 16,2-16-8-16,10-19-11 15,6-15-5-15,-7-22 1 0,0-15 4 16,-9-16 14-16,-5-7 17 16,-10-10 22-16,0 4 20 15,-14 6 17-15,-10 12 7 16,-8 21 0-16,-9 21-4 0,-10 23-7 15,-10 20-13-15,-9 26-12 16,-5 15-8-16,-22 37-4 16,-6 12-3-16,-4 20-2 0,-8 15 0 15,-3 22-3-15,-6 11-2 16,2 10-1-16,0-3-3 16,6-7 4-16,9-12 0 15,3-16-1-15,6-14 1 0,7-20 3 16,5-17 1-16,6-19 4 15,5-19 1-15,0 0-3 0,5-29 1 16,10-13-3 0,4-10 0-16,10-9 1 15,6-2-2-15,3 4 2 0,5 5-2 16,0 16 2-16,2 16-1 16,-3 22 3-16,-2 23 0 15,-8 20-2-15,-3 19 0 16,-5 18-7-16,-6 9-24 0,2 16-49 15,0 3-2-15,5-4-8 16,4-11-5-16</inkml:trace>
  <inkml:trace contextRef="#ctx0" brushRef="#br0" timeOffset="10492.3282">21076 4336 25 0,'74'1'79'16,"-18"8"-1"-16,-14 0-3 0,-12 0-3 15,20 2-60-15,-37 1-1 16,-4 1 0-16,-7 3-1 15,-2-3 0-15,-6-3-2 16,-7-2 0-16,-7-7-4 0,-7-1-1 16,-4-7-4-16,-11-3-1 15,-9-3-1-15,-15 0-1 16,-10 0 2-16,-13 7 1 0,-9 5 2 16,-8 12 4-16,-6 14 1 15,-2 15 2-15,-1 13 1 16,8 14-1-16,10 11-2 15,19 4 0-15,15 0-2 16,22-2-1-16,24-5-1 0,18-6-1 16,35-13-2-16,24-10-1 15,24-9 0-15,20-3-1 16,12-4 1-16,10-3-2 0,-2 2 0 16,-5-3 2-16,-15 2 2 15,-14 2 2-15,-25 3 2 16,-19 3 0-16,-26 4 2 15,-18 3 2-15,-11 3-4 16,-23 6-1-16,-5 2-5 0,-9-6-11 16,5-2-35-16,1-2-33 15,3-12-3-15,4-14-8 16,7-19-3-16</inkml:trace>
  <inkml:trace contextRef="#ctx0" brushRef="#br0" timeOffset="10889.4668">21489 4563 70 0,'88'-13'95'0,"-8"13"-7"16,-19 12-4-16,-9 11-1 0,-17-13-56 16,-15 44-22-16,-2 17 1 15,-4 19-1-15,-13 14-3 16,-1 11 0-16,-8 10-4 15,-2-3-1-15,2-5-3 0,2-11-1 16,5-20-3-16,0-21 1 16,7-26 0-16,6-28-4 15,5-27 2-15,6-33 3 0,-2-31-1 16,9-27 5-16,5-29 3 16,4-20 4-16,5-14 8 15,7 0 4-15,0 6 3 0,3 18-1 16,2 26 2-16,2 29-2 15,1 31-2-15,1 31-5 16,-1 32-4-16,-3 29-4 16,-2 30-1-16,-3 20-1 15,-12 20-5-15,-10 20-7 16,-11 21-23-16,-8 12-55 0,-19 2 4 16,-19-6-8-16,-4-19-7 15</inkml:trace>
  <inkml:trace contextRef="#ctx0" brushRef="#br0" timeOffset="11095.8608">21980 5132 40 0,'-9'-11'101'15,"11"-6"-5"-15,20-13-5 0,27-9-3 16,18-15-3-16,15-6-85 15,42 6-4-15,18-2-11 16,24 6-69-16,2 6-5 16,0-3-3-16,-15 6-7 0,-21 1-5 15</inkml:trace>
  <inkml:trace contextRef="#ctx0" brushRef="#br0" timeOffset="11607.2708">16824 6646 78 0,'-182'62'86'16,"17"-9"-3"-16,10-13 0 15,20 16-36-15,21-35-22 16,24-4-3-16,24-5-3 16,23-3-5-16,30-4-4 0,27-5-3 15,38 0-3-15,30-9-1 16,39-2-1-16,30-9 1 15,43-3-1-15,31-10 0 16,79-7 0-16,-9-7 0 0,29-7 0 16,27-4-1-16,18-5 2 15,22-5-1-15,13-3 1 16,14 0-1-16,-41 0-1 16,42 5 2-16,-4 5-3 15,25 8 0-15,-47 6 0 0,-21 12 0 16,-17 3 0-16,-22 5 0 15,-31 9 0-15,-29-2-5 16,-24 6-11-16,-71-7-21 16,-3 1-51-16,-19-3 1 0,-37-15-9 15,-23-8-6-15</inkml:trace>
  <inkml:trace contextRef="#ctx0" brushRef="#br0" timeOffset="12031.8335">23754 4127 78 0,'-14'-46'91'0,"2"7"-3"16,6 6-7-16,2 8-1 15,-3 5-72-15,4 10-1 0,3 10-2 16,0 7-1-16,7 9-2 16,0 10-1-16,5 12 1 15,-1 8-1-15,3 5 1 16,5 7 0-16,5 0 1 0,6-3-1 16,3-9 1-16,6-10 0 15,7-21 1-15,14-15 0 16,10-24 0-16,12-19 1 15,15-23 0-15,10-17-2 0,13-20 0 16,7-11-1-16,7-10 1 16,4 0-2-16,-7 5 1 15,-12 9-2-15,-14 15-2 16,-18 15-8-16,-13 25-21 0,-25 28-42 16,-22 12-15-16,-27 15-3 15,-26 10-7-15,-21 8-2 16</inkml:trace>
  <inkml:trace contextRef="#ctx0" brushRef="#br0" timeOffset="12331.8527">24057 3829 24 0,'-31'3'96'0,"7"-1"-3"15,7-2-8-15,5 0-3 0,12 0-3 16,-12 0-78-1,13 12-2-15,5 18-1 0,3 11 1 16,-6 15 0-16,3 17 0 16,0 15 0-16,-1 9 0 15,7 1-1-15,2-6 2 16,14-7 0-16,10-19 0 0,16-20 1 16,18-27 1-16,17-21 2 15,18-34-1-15,15-24 2 16,18-22-1-16,13-26-3 15,19-14-15-15,1-21-66 0,13-16-3 16,-6-8-5-16,-12-11-6 16,-16 9-5-16</inkml:trace>
  <inkml:trace contextRef="#ctx0" brushRef="#br0" timeOffset="20427.9605">6073 1447 28 0,'-6'-21'64'0,"0"-4"2"16,-2 0 1-16,-4-3-46 15,1 2-8-15,-2-4 1 16,-1 0 0-16,-5-1-3 16,-1-2-3-16,-5 0-2 0,-2 0 0 15,-4 2 1-15,-2-3-1 16,-2 6-1-16,-3-2 0 15,-4 2-1-15,-3 2 0 0,-5 2-2 16,-1-5 1-16,-5 5-1 16,-2-2-2-16,-7 7 1 15,-3-4-1-15,-4 7-1 16,-3-2 0-16,-4 11 0 0,-5-3 0 16,-6 9 0-16,-3 2 0 15,-6 9-2-15,-1 4 0 16,-6 8 0-16,-1 4 0 15,-5 7-2-15,-2 13 2 16,42-30 1-16,-165 102 0 16,6 14 0-16,11 14 0 0,16 2-1 15,18 0 7-15,16 0-4 16,24 2-1-16,30-16 0 16,8 3-2-16,4 3 2 0,13 0-1 15,11 2 1-15,12-1-4 16,13-3 3-16,8 2 1 15,16 5 2-15,6-1 1 16,9-3-2-16,11 4 3 0,3 3-2 16,9-4 0-16,11 3 1 15,4-8-1-15,16-6-3 16,3-10 1-16,21-2 3 16,13-13-4-16,20-10 3 0,12-12 1 15,20-6 2-15,25-10-2 16,15-10 0-16,23-2 3 15,3-3-2-15,23-3 2 16,4-1 0-16,15-3-1 0,5 1 0 16,8-5-1-16,2-1 3 15,10-11-2-15,13-11 2 16,2-12-1-16,13-7 2 16,9-17-1-16,10-10-1 15,4-9 0-15,8-5 0 0,6-2-1 16,1-4-3-16,2 1 1 15,-8-1-1-15,-1 0-1 0,-9-6 1 16,-6-5 0-16,-10-7 1 16,-13-6-2-16,-10-10 2 15,-15-10 0-15,-10-9 2 0,-16-8 0 16,-10-7 2-16,-19-6-1 16,-11-3 1-16,-20-6 1 15,-14-2 0-15,-18-1 0 16,-20 1-1-16,-19-3-1 0,-22-6-1 15,-22-5 0 1,-19-9-1-16,-21-5-1 0,-14-9 0 16,-17-11-1-16,-17-9 0 15,-11 1 2-15,16 93-2 0,-7-12 1 16,-6 5-1-16,-7-9 1 16,-10 4 1-16,-8-8-1 15,-12 4-1-15,-14-5-1 16,-11 5 2-16,-20-5-2 15,-9 6 0-15,-19-6 0 0,-12 4 0 16,-16-5 0 0,-16 7 0-16,-19 0 0 0,-12 3 0 15,-21 10 0-15,-12 9-5 16,-15 13 5-16,-18 14-3 16,-16 14-3-16,-19 22-2 15,-13 16-6-15,-20 17-18 0,-13 28-50 16,-9 19 0-16,-10 23-13 15,-206 74-3-15</inkml:trace>
  <inkml:trace contextRef="#ctx0" brushRef="#br0" timeOffset="50023.2495">2656 11054 29 0,'-11'-8'41'0,"11"8"4"16,0 0-2-16,-11-8-5 16,11 8-9-16,0 0-8 0,0 0-7 15,0 0-6-15,0 0-3 16,6 5-2-16,0 6 3 16,4 8 0-16,1 9 1 15,4 10 2-15,1 8 0 0,1 15 0 16,3 7-2-16,-1 15-1 15,7 13-2-15,3 7 0 16,4 0 0-16,-1 8 0 16,1-7 0-16,5-4 0 0,-3 1 2 15,3-18-2-15,-4-10 0 16,0-12-1-16,0-10-1 16,1-13 0-16,-3-4 1 0,-3-14-1 15,5-6 1-15,-5-9 2 16,1-5 0-16,0-12 2 15,-2-9 0-15,0-12 1 16,1-10 0-16,0-12-1 16,3-10 0-16,-1-17-2 0,-2-12 0 15,1-16-1-15,2-12 0 16,-1-18-1-16,4-7 0 16,4-7 0-16,5-4-1 15,1 3 1-15,5 1 0 0,7 12 0 16,0 10-1-16,3 12 0 15,-2 11-1-15,0 9 1 0,-3 8 1 16,-4 11-1-16,-5 9-1 16,-8 10-1-16,-1 10-1 15,-8 12-3-15,-11 8-5 16,-1 15-8-16,-15 8-23 0,-2 9-45 16,0 28-3-1,-5 11-4-15,-9 10-6 0</inkml:trace>
  <inkml:trace contextRef="#ctx0" brushRef="#br0" timeOffset="51053.9278">10528 9444 60 0,'-1'-13'79'0,"1"13"-1"16,-11-13-3-16,11 13-51 0,-6-11-2 16,6 11-2-16,-1 5-6 15,0 9-5-15,0 15-4 16,0 5-2-16,-1 16-1 16,-1 16 1-16,0 14 0 0,-1 13-1 15,1 13-1-15,-4 9 1 16,-2 7 0-16,4 13 1 15,-7-2 0-15,3 6 0 16,-4-1 1-16,-2 1 1 0,1 2 1 16,2 3-1-16,-2-1 0 15,-1-2-2-15,4 2 0 16,0-4 0-16,2-6-3 16,2-8-1-16,5-11-3 15,2-14-8-15,2-12-17 0,13-17-47 16,-1-19-6-16,1-19-4 15,-1-27-5-15</inkml:trace>
  <inkml:trace contextRef="#ctx0" brushRef="#br0" timeOffset="51591.598">15785 9153 47 0,'77'-25'85'16,"-15"2"2"-16,-13 3-4 15,-18 3-4-15,-11 1-62 16,-7 8 0-16,-13 8-3 15,0 0-5-15,-16 25-5 0,-19 9-3 16,-14 10-2-16,-7 8 0 16,-8 7 0-16,-9 8 1 15,-7 4 0-15,1 0 0 16,4-1 0-16,7-8 1 16,15-4-2-16,10-5 1 0,12-5-1 15,18 0 1-15,11-5-1 16,28-2 1-16,17-2-2 15,22-1 1-15,16 0 0 0,16-33 2 16</inkml:trace>
  <inkml:trace contextRef="#ctx0" brushRef="#br0" timeOffset="52796.2555">15566 10101 55 0,'-4'-15'69'15,"-5"0"-21"-15,5 2-4 0,-1-2-7 16,3 4-9-16,0 3-9 16,2 8-5-16,0-14-2 15,0 14-2-15,7-5-3 0,1 5-1 16,8 0-1-16,2 3-1 15,7 6 0-15,5 2 1 16,7 1 0-16,5 6-2 16,5 2 0-16,8 2-1 0,1 3 1 15,2 3-1-15,1 4-1 16,0 1 0-16,-3 5 1 16,-1 2-1-16,-4 0 0 0,-9 3 0 15,-3 1 1-15,-8 2 0 16,-8 1 1-16,-10 4 0 15,-13 2-1-15,-11 3 2 16,-18 5 0-16,-15 1 0 16,-14 7 2-16,-12 2-1 15,-13 5-1-15,-9 2 1 0,-6 1-1 16,-2 0-2-16,-1 1-5 16,1-8-6-16,6 0-13 15,2-3-30-15,12-12-25 0,15-10-8 16,8-15-4-16,13-11-2 15</inkml:trace>
  <inkml:trace contextRef="#ctx0" brushRef="#br0" timeOffset="53449.8387">21330 9039 81 0,'-7'-1'88'15,"-3"-4"-3"-15,-1-1-7 16,-3-2-2-16,3 4-68 15,-4 11-3-15,8 13 0 0,-3 14-2 16,2 16-1-16,-3 19-2 16,3 18 2-16,-4 18 0 15,-2 18 1-15,2 12-2 0,-4 14 0 16,-2 10 1-16,-1 8-1 16,-6 0 0-16,1-1-1 15,0-4-1-15,-6-9-2 16,7-11-4-16,-3-16-12 15,6-15-36-15,8-12-22 16,1-19-8-16,3-17-2 0,-1-27-4 16</inkml:trace>
  <inkml:trace contextRef="#ctx0" brushRef="#br0" timeOffset="54393.2892">20299 9912 47 0,'-24'-28'81'0,"3"-3"2"15,-2-4-5-15,-1-1-2 16,0-6-64-16,4 6 3 0,4 4-2 15,9-1-3-15,-3 2-4 16,5 2-2-16,3-1-2 16,2 0-2-16,5-4 0 0,7-1 0 15,9-3-1-15,8-2 0 16,8-1 0-16,10-4 0 16,10-1 1-16,11-2 1 15,11 1 0-15,11 0 0 16,7-2 1-16,12 0 0 0,9 3 0 15,8 0 0-15,10 4 2 16,7 3-3-16,2 6 1 16,7 4 0-16,2 6 0 0,-5 5-1 15,-3 8 0-15,-5 6 0 16,-11 4-1-16,-13 9 0 16,-12 5-2-16,-14 7 0 15,-18 8 1-15,-16 5-1 16,-18 5 0-16,-16 8 1 0,-20 8-1 15,-15 5 1-15,-23 6 0 16,-15 3 0-16,-13 3 1 16,-18 0-1-16,-10-1 0 15,-9-3 1-15,-9-7-1 0,2-4 0 16,-3-6 2-16,2-5-1 16,7-2 1-16,0-3 0 15,11-2-1-15,13 0 0 0,6-1 0 16,12 0 0-16,11 3 0 15,10-1-1-15,13 2 1 16,12 2 0-16,13 0 1 16,7 4 1-16,17 2 0 0,12 1 1 15,9 4 0-15,13 2 1 16,13 2 0-16,11 6-1 16,8 4 0-16,6 6-1 15,9 3 1-15,1 4-3 0,6-1 0 16,-3-1 1-16,1-2 0 15,-6-4 0-15,-3-6 0 16,-6-8 0-16,-6-5 0 16,-6-5 1-16,-6-3-3 0,-11-6-1 15,-3-4-4-15,-11-7-7 16,-6 0-17-16,-6-7-50 16,-8-6-3-16,-2-7-6 15,-9-10-3-15</inkml:trace>
  <inkml:trace contextRef="#ctx0" brushRef="#br0" timeOffset="55158.1364">27268 9524 20 0,'18'-32'56'16,"1"3"-21"-16,-1-1 1 15,1 8 0-15,-2 1 0 0,0 7-4 16,-3 3-5-16,-5 1-4 16,-9 10-2-16,14-5-5 15,-14 5-3-15,11 14-3 0,-6 4-1 16,-1 10 0-16,-3 10 1 16,-1 10-2-16,0 16-1 15,-7 11-1-15,-6 15-1 16,-6 13-1-16,-7 9-1 0,-5 6 0 15,-2 9-1-15,-3 0 0 16,-1 3 1-16,0-2-1 16,0-5-1-16,-2-5 2 15,1-9-2-15,2-4-1 0,2-7-3 16,-1-11-5-16,8-6-10 16,-1-14-21-16,1-7-38 15,12-10-5-15,2-19-6 16,6-15-1-16</inkml:trace>
  <inkml:trace contextRef="#ctx0" brushRef="#br0" timeOffset="55660.1389">27173 9843 68 0,'1'-49'89'0,"2"-5"-2"0,5-4-6 15,-2-5-2-15,-23-1-68 16,28 2-1-16,12 3-1 16,12 1-3-16,9 1-2 15,5 3-3-15,11 1 0 0,9 4 0 16,8 1-1-16,8 5-1 15,5 6 1-15,3 2 0 16,-2 5 0-16,3 7 0 0,-1 7 0 16,-1 6 0-16,-3 10 1 15,-4 4 0-15,-3 18 0 16,-7 10 0-16,-6 16 0 16,-4 12 0-16,-8 17 0 0,-9 15 0 15,-4 14 0-15,-8 10-1 16,-8 9 1-16,1 7-1 15,-5 7 1-15,-3-3 1 16,-3 0 0-16,1-4 0 0,-4-5-1 16,-2-1-1-16,-5-5 0 15,-2-6-3-15,-5-4-1 16,-1-4-3-16,-3-3-5 16,-6-12-9-16,6-5-17 0,-4-4-38 15,2-18-7-15,0-12-4 16,-4-21-2-16</inkml:trace>
  <inkml:trace contextRef="#ctx0" brushRef="#br0" timeOffset="55949.5454">27571 10726 3 0,'-45'0'90'0,"9"-5"0"16,10-8-5-16,9-9-6 15,15-3-1-15,8-3-74 16,26 3 0-16,21 4-2 0,14-4-2 16,18 0 0-16,15 0 0 15,15 2-3-15,5-1-3 16,5 6-6-16,1-1-5 0,-6 8-9 15,-10-2-16-15,-16 10-38 16,-10 3-5-16,-14-2-4 16</inkml:trace>
  <inkml:trace contextRef="#ctx0" brushRef="#br0" timeOffset="58028.1837">2668 13572 23 0,'-18'-6'76'0,"13"-7"-1"16,4-5-3-16,-5-5-3 15,7-2-46-15,-1 2-20 16,8-1-1-16,11 6-2 0,7-1 1 16,-1 6 1-16,3 3-2 15,10 2 0-15,5 1-1 16,5 2 2-16,3 2-1 0,12 0-1 16,2 0 1-16,6 2-1 15,11-2 1-15,1 2-1 16,4 1 0-16,8-1-2 15,10 1 1-15,5 1 1 0,10-1 0 16,12 2 0-16,4 0 0 16,23-1 0-16,12 0 1 15,18-3 1-15,10-3 0 0,17-6 0 16,12-1 0-16,15-3 0 16,13-3 0-16,6-2 0 15,1 2 0-15,11-4 0 16,3 4 0-16,7-2 0 15,2 0-1-15,7 2 1 0,2-2 0 16,9 1 1-16,10-5-1 16,2 1 1-16,9-1 1 15,5-2 0-15,4-1 0 16,11-2 0-16,10-2 1 0,0 2 0 16,10-1-1-16,0 0 1 15,5-2-2-15,-4 1 2 0,12-4 0 16,-5-1 0-1,3-1 0-15,7-4-1 0,4 1 1 16,6-3-1-16,1 4-1 16,4-1 0-16,1 2 0 0,2 2 0 15,-4 3 0-15,0 2-1 16,-4 5 2-16,-3 1-1 16,-3 1 0-16,29 5 1 15,-29 1-1-15,-15 5 0 16,2 3-1-16,-9 1 1 0,-3 4-1 15,-6 0 0-15,-1 3-1 16,-35 0 1-16,28 2 1 16,-4 0-2-16,-9 0 0 0,-3 1 0 15,-4 1 1-15,-3-1 0 16,-3 1 0-16,-7 3 0 16,-3 0 0-16,1 4 0 15,-1 0 0-15,-6 3 0 0,-4 0 0 16,-7 2 0-16,-4 1 0 15,-8-1 0-15,-5 3-1 16,-11-1 1-16,-6 0 0 16,-6-1-1-16,-6 0 1 0,-7-2-1 15,-8 0 1-15,-7 0 0 16,-10-2 0-16,-2 0-1 16,-10-2 1-16,-8-1 1 15,-11-1-1-15,-10-1 0 0,-9 0 0 16,-15-2 0-16,-9-1 0 15,-18-1 0-15,-8-1 0 16,-13 0 0-16,-12-1-1 0,-11 1 1 16,-15-1-1-16,-6 0 1 15,-11 0-1-15,-9 0-1 16,-16 1-3-16,0-1-6 16,-10 0-20-16,-14 0-51 0,-4 8-3 15,-24-11-6-15,-16-13-5 16</inkml:trace>
  <inkml:trace contextRef="#ctx0" brushRef="#br0" timeOffset="60995.6792">32003 9355 22 0,'-9'-13'69'0,"2"-1"0"15,-3 5-26-15,5 0-15 0,5 9-7 16,0 0-9-16,-7 3-8 16,3 15-4-16,4 8-2 15,-4 12 2-15,-3 10 2 0,-1 12 1 16,-5 6 1-16,-1 15 3 16,-7 9-2-16,1 7 1 15,-5 3-1-15,-1 2-1 16,2-2 0-16,0 0 0 0,3 4-2 15,1-7 0-15,7-6 0 16,2-1-2-16,-2-6-5 16,5 0-11-16,-2 1-10 15,0-10-19-15,3-5-24 16,-3-5-4-16,-4-10 0 0</inkml:trace>
  <inkml:trace contextRef="#ctx0" brushRef="#br0" timeOffset="61553.9521">31392 10105 59 0,'-8'-36'69'0,"1"-4"-25"15,5-3-3-15,-2 0-7 0,4-7-6 16,2-1-5-16,7-5-5 15,10-2-4-15,3-2-5 16,13-4-2-16,8-2-2 16,7 2-2-16,9 3 0 0,9 3 0 15,2 2-1-15,2 9 1 16,2 6-2-16,2 11 0 16,-3 7 1-16,12 12-1 15,-4 4 0-15,-6 9-2 0,-2 12 0 16,-5 7-1-16,-6 9 1 15,-15 2 0-15,-12 7-1 16,-24 3 2-16,-9 5 0 16,-13 1 2-16,-21 3-1 0,-18 1 2 15,-8-1 0-15,-11-1 0 16,-11 0 0-16,0 0-3 16,-15 0-5-16,4 0-7 15,4-1-6-15,1-3-13 0,0 6-18 16,8 0-28-16,11 3-8 15,4-5 4-15</inkml:trace>
  <inkml:trace contextRef="#ctx0" brushRef="#br0" timeOffset="62264.8972">31695 11123 18 0,'5'-15'23'0,"5"4"2"0,-1-3 0 16,0 5 7-16,0-1 0 15,-9 10 1-15,12-16 0 16,-12 16-3-16,10-11-5 15,-10 11-4-15,0 0-7 0,0 0-7 16,0 0-2-16,0 0-3 16,0 0-1-16,0 5 1 15,-3 8 0-15,-4 3 1 16,-2 9 0-16,3 2 1 16,0 10 0-16,-1 2 1 0,0 10 0 15,3 2-1-15,-3-1-1 16,1 6-1-16,6-4 1 15,-6 2 0-15,-1-5-2 16,3-1-1-16,2-3 1 0,0-6-1 16,-4-2 1-16,4-7-1 15,-3-2-1-15,4-4-5 16,-3-2-16-16,4-22-42 16,-7 16-10-16,7-16-6 0,-11-1-2 15</inkml:trace>
  <inkml:trace contextRef="#ctx0" brushRef="#br0" timeOffset="70971.2781">4085 9300 45 0,'0'-20'68'15,"-1"-2"5"-15,-4-4-25 0,-3 5-19 16,4-1-2-16,-5 4-5 16,2-3-5-16,-6 2-4 15,0-1-2-15,-6 6-5 0,-4-5-4 16,-2 5 0-1,-11 0 0-15,0 4-2 0,-4 3 2 16,-5 4 1-16,0 0 0 16,-5 3 1-16,-1 5 2 0,0 2-2 15,-1 4 0-15,-1 1 0 16,-2 5 0-16,-2 4 0 16,-4 8 0-16,1 5-2 15,-6 10 0-15,-4 10 0 0,-5 7-1 16,-2 12 0-16,-3 7 0 15,3 3-2-15,-3 3 1 16,7 2 1-16,6 0 0 16,9 0-1-16,2-1 1 15,11 2 0-15,-4 3-3 0,4 6 3 16,0 6-2-16,-1 8 0 16,1 3 0-16,-9 11 1 15,-1 5 1-15,2-1 0 16,5-5-1-16,1-5 1 0,7-8-1 15,7-8 0-15,3-3 1 16,8-8-1-16,13-4-1 16,6 1 0-16,2 6 2 0,7 8 0 15,7 7 0-15,4 10-2 16,6 3 0-16,6-1 0 16,3 0 0-16,2-7 0 15,3-6-1-15,5-16 1 0,9-10 0 16,1-16 2-16,5-8 1 15,10-11-2-15,7-5 0 16,5-5 0-16,9-3 0 16,-1 0 1-16,2 0-1 0,6-4 0 15,-2 0-1-15,-2-5 1 16,1-6 0-16,-1-4 0 16,0-7 0-16,8-9-1 15,-3-2 1-15,7-12-1 16,3-8 1-16,1-4 1 0,3-5 0 15,5-6 0-15,2-5 0 16,-3-6 0-16,3-8 0 16,-2-10 1-16,-2-6-1 0,2-12 0 15,-2-5 0-15,0-9-1 16,3-4 1-16,-2-6 0 16,-5-1 0-16,1 0-1 15,-4-2 1-15,-3-2-1 0,-4-1 0 16,-7-1 1-16,-8-1 0 15,-10-5 0-15,-7-4-1 16,-8-8 1-16,-9-4 0 0,-12-7 0 16,-7-5 0-16,-10 2 0 15,-5-1 0-15,-7 5 1 16,-9 3-1-16,-2 6 1 16,-11 6 0-16,-8 6 0 0,-7 5-1 15,-8 1 0-15,-4 3 1 16,-9-8-1-16,-3 1 0 15,-4 1 0-15,-4 2-1 0,-1 1 1 16,-5 6-1-16,0 4 1 16,-5 10 0-16,-2 9 0 15,-7 9 1-15,-5 9-1 16,-6 6 0-16,-6 7 1 0,-3 5-1 16,-9 5 0-16,-3 3 0 15,-4 4 0-15,-1 2-1 16,2 6 0-16,-4 7-1 0,0 7 1 15,-4 8 0-15,-1 8 0 16,-5 14-1-16,-4 16 1 16,-2 8 0-16,-11 11 0 15,0 9 0-15,2 5-1 0,-4 8 2 16,2 4 0-16,9 4-1 16,-1 5-1-16,6 3 0 15,8 8-1-15,3 9 3 16,2 9-1-16,10 7-2 0,1 15 1 15,2 6-1-15,5 11 1 16,3 2 3-16,6 4 1 16,9 0-3-16,8 2 1 0,3 4 0 15,14-1 0-15,7 1 2 16,17-2-2-16,10 4-3 16,7-3 1-16,6 0 0 15,7-4 1-15,3-3 0 16,3-5-1-16,13-6 1 0,0-6 0 15,5-9 1-15,4-4-2 16,11-9 0-16,1-4 0 0,13-9 0 16,2-8 0-16,8-7 1 15,3-7 0-15,11-3 0 16,10-5 3-16,1-6-3 16,17-5 0-16,1-8 1 15,6-7 0-15,8-8 0 0,4-8-1 16,5-8 0-16,3-8-2 15,4-9 4-15,7-7-1 16,-1-2-1-16,7-12 0 16,8-6-1-16,0-7 0 0,6-6 1 15,-2-6 0-15,2-6 0 16,-3-9 0-16,-3-6 0 16,-3-7 1-16,-4-4-1 15,-3-4 2-15,-3-6-2 16,-5-1 0-16,-1-3 0 0,-4 0 0 15,-2 0 0-15,-5 1 0 16,-2 2 0-16,-6-1 0 16,-10 0 1-16,-5-2 0 0,-11-2-1 15,-8-4 1-15,-10-7-1 16,-12-6 1-16,-8-13 0 16,-11-12-1-16,-6-12 1 15,-11-8-1-15,-6-10 1 0,-5-5 0 16,-8-2 0-16,-3 0-1 15,-1 7 1-15,-11 7 0 16,-8 6 1-16,-6 7-1 16,-8 4 0-16,-8 1-1 0,-11-1 1 15,-8-3-1-15,-10-1-1 16,-9 3 0-16,-10 4 0 16,-10 5 0-16,-7 9 1 15,-12 19 0-15,-9 14 1 0,-13 21-1 16,-14 22 0-16,-14 23-1 15,-16 18-1-15,-14 36-4 0,-24 18-6 16,-10 38-22-16,-15 33-48 16,-10 28-2-16,-5 19-7 15,5 9-4-15</inkml:trace>
  <inkml:trace contextRef="#ctx0" brushRef="#br0" timeOffset="72747.0524">3755 13097 61 0,'-2'-13'72'0,"-3"5"-3"16,3-3-4-16,2 11-49 15,-3-13-2-15,3 13-8 16,0 0-4-16,0 0-2 0,0 0-1 16,0 0 0-16,0 5 0 15,0-5 1-15,5 19 1 0,-1-6 0 16,1 4 2-16,1 2-1 15,1 6 1-15,1 1 1 16,2 10 0-16,2 2 1 16,1 8 0-16,3 5-2 15,-5 7 1-15,5 5 0 0,-2 2-1 16,2 5 0-16,-5 2 0 16,0-1 0-16,2-1-1 15,-1-6 1-15,1 1-1 16,1-6 0-16,-4-4 1 0,1-6-3 15,0-4 2-15,-4-3 0 16,1-7-1-16,-1-2-1 16,0-6-4-16,-2-4-5 15,2-3-11-15,-1-3-18 0,-2-5-32 16,5-5-7-16,-9-7-5 16</inkml:trace>
  <inkml:trace contextRef="#ctx0" brushRef="#br0" timeOffset="74114.4521">2502 16107 38 0,'0'0'72'0,"-14"0"-5"0,14 0 2 16,-10-6-51-16,10 6 5 15,-8-13-2-15,8 13-5 16,0-11-6-16,0 11-4 16,0 0-4-16,0-9-1 0,0 9 0 15,12 11-1-15,-5 5-2 16,3 9-1-16,8 5 1 15,-4 10 0-15,8 3 3 16,-2 5-2-16,3 2 0 0,-2 3 0 16,8-3 2-16,-7 3-3 15,0 1 3-15,5-5 0 16,-4 1 1-16,0-3 0 16,3 0 0-16,-5-5 0 15,-1 1 0-15,2-8 4 0,-3-3-3 16,3-7 1-16,-8-7 0 15,3-3 2-15,-4-7 3 16,1-5 0-16,-6-6 1 0,1-13-1 16,-1-10 1-16,2-10-1 15,-2-11 2-15,4-8-4 16,-5-15-2-16,3-8-1 0,-1-12-2 16,4-6 1-1,-4-2-2-15,2 3 0 0,-3 5-3 16,3 7 2-16,1 7 0 15,-1 11-1-15,1 16-1 16,4 11-5-16,-3 9-2 0,2 11-10 16,1 5-12-16,2 10-21 15,2 12-26-15,-1 11-9 16,6 9-4-16</inkml:trace>
  <inkml:trace contextRef="#ctx0" brushRef="#br0" timeOffset="74404.6526">3719 15894 1 0,'20'-15'69'0,"-7"3"5"15,-3 0-4-15,-10 12-39 16,0 0-7-16,12-3-1 15,-12 3-4-15,3 16-6 0,-3 5-5 16,2 3-2-16,0 10-1 16,2 5-1-16,2 3-1 15,2 3-1-15,0-3-3 0,-1-1-3 16,-3-4-9-16,-1-3-11 16,-3-9-13-16,3-5-29 15,-3-11-10-15,0-9-2 16</inkml:trace>
  <inkml:trace contextRef="#ctx0" brushRef="#br0" timeOffset="74568.1774">3722 15566 13 0,'3'-39'93'16,"-2"7"-4"-16,-1 6-4 0,0 6-8 15,-3-1-2-15,-8-3-84 16,8 9-14-16,2 6-30 0,1 9-25 15,16 7-7-15,-2 10-5 16,-1 4 0-16</inkml:trace>
  <inkml:trace contextRef="#ctx0" brushRef="#br0" timeOffset="74908.0749">4095 15580 54 0,'5'20'79'0,"-5"0"-3"16,-6-3-3-16,-3-4-6 16,-15 3-65-16,20 0-1 15,4 2 0-15,9 0 0 0,3-2-1 16,7 0-1-16,6 0 1 16,2 1 0-16,2-3 1 15,6 1-1-15,-3 0 0 0,1 2 1 16,-4 1-1-16,1 8 0 15,-8-2 2 1,-6 9-1-16,-9 3 0 0,-7 5 1 16,-3 1-1-16,-12 0 2 0,-6 0-3 15,-5-3 1-15,-3-2-2 16,-1-9-4-16,4-5-7 16,3-7-10-16,2-5-19 15,1-11-21-15,13-7-14 16,5-13-3-16</inkml:trace>
  <inkml:trace contextRef="#ctx0" brushRef="#br0" timeOffset="75067.2224">4433 15851 53 0,'34'-26'58'16,"-9"5"-8"-16,2 10-9 16,-9 10-13-16,2 7-10 15,-11 15-9-15,0 5-2 0,-1 10-6 16,0 5-14-16,-2-3-25 15,8 4-24-15,-7-3-5 16,-1-7 0-16</inkml:trace>
  <inkml:trace contextRef="#ctx0" brushRef="#br0" timeOffset="75240.219">4446 15545 20 0,'-15'-47'93'15,"-1"6"-3"-15,5 7-7 16,1 2-7-16,1 3-6 16,-2 1-95-16,10 7-28 0,9 17-25 15,8 5-6-15,1 14-7 16,2 4 1-16</inkml:trace>
  <inkml:trace contextRef="#ctx0" brushRef="#br0" timeOffset="75785.7131">4874 15481 36 0,'12'20'64'16,"-5"5"2"-16,-3 6-5 16,-27 5-52-16,25 4 1 0,12 4 1 15,1 1-4-15,6 1-3 16,-2-7-2-16,4-3-1 15,-2-12 2-15,1-3 2 16,-6-5 3-16,-1-8 4 0,0-5 1 16,-15-3 2-16,13-15-1 15,-13-8 1-15,0-6 0 16,-8-10-2-16,2-5-4 16,-6-5-4-16,0 1-1 0,3-1-2 15,3 3-1-15,3 5-1 16,3 8-1-16,4 9 0 15,10 9-1-15,4 6 0 16,4 10-1-16,1 8-1 16,4 12 2-16,-4 9-1 0,2 7 0 15,-3 1 0-15,-1-2 2 16,-7-2 1-16,0-4 3 16,-2-9 0-16,-4-7 2 15,-8-14 0-15,14-6 1 0,-9-12 0 16,1-8 1-16,-2-9-1 15,-1-7-2-15,5-6-2 16,1-6 0-16,4 1-1 0,3 4-1 16,6 3-1-16,4 8 0 15,6 12-1-15,4 11 1 16,4 18-1-16,3 17-2 0,2 25-11 16,-3 23-26-16,-11 20-35 15,5 16-6-15,-12 3-3 16,-9 2-4-16</inkml:trace>
  <inkml:trace contextRef="#ctx0" brushRef="#br0" timeOffset="76187.9221">3976 17252 20 0,'-66'47'75'0,"-1"3"2"16,4-8-1-16,0-1-6 15,6-3-61-15,1 1 5 16,6-7-1-16,2 0-6 16,14-9-2-16,3-3 0 0,14-11-2 15,17-9 2-15,12-24 3 16,53-36 1-16,40-23-2 15,28-23-1-15,25-16-1 0,14-15 1 16,9-7-2-16,-8 4 0 16,-13 12 0-16,1 3 0 15,-7 7 0-15,-5 9-1 16,-10 11 1-16,-10 9-3 0,-14 13 1 16,-11 12-1-16,-17 19-5 15,-15 14-5-15,-16 17-12 16,-20 13-25-16,-29 21-35 15,-10 24-4-15,-33 22-6 16,-25 15-1-16</inkml:trace>
  <inkml:trace contextRef="#ctx0" brushRef="#br0" timeOffset="76468.617">4319 17522 70 0,'-91'100'87'0,"0"-2"-3"15,11-7-7-15,4-4-1 16,13-18-61-16,6-10-2 16,15-19-2-16,11-13-5 0,20-19-2 15,12-19-2-15,36-31 2 16,58-100 0-16,35-35 0 16,40-15 0-16,15-16-2 15,7 7 2-15,-6 25-1 16,-25 30-1-16,-20 28-2 0,-4 11-2 15,-9 7-4-15,-5 16-17 16,-8 10-57-16,-17 8-5 16,-14 13-3-16,-26 6-8 0,-26 12 4 15</inkml:trace>
  <inkml:trace contextRef="#ctx0" brushRef="#br0" timeOffset="83874.8885">5490 17433 35 0,'0'0'82'16,"0"0"-1"-16,10 10-3 0,-10-10-4 16,0 0-53-16,-1 11-3 15,1-11-8-15,0 0-4 16,0 11-2-16,0-11-2 16,2 12-1-16,1-2 1 0,1 2 0 15,-1 5 1-15,4 4 1 16,1 5-1-16,1 2 0 15,-9-28-2-15,11 32-2 16,13 43-3-16,-10-35-4 16,1 7-8-16,-2-4-13 0,1 6-11 15,-14-49-17-15,11 39-11 16,-1 1-12-16,-2-11-2 16</inkml:trace>
  <inkml:trace contextRef="#ctx0" brushRef="#br0" timeOffset="84242.0321">5368 17143 70 0,'-9'-19'76'15,"-1"3"-5"-15,2 5-4 16,-3 6-48-16,11 5-3 0,-6 14-6 15,6 4-5-15,1 10-4 16,2-17-3-16,0 6 2 16,6 9 1-16,1 3 1 15,2-8 0-15,1-5 1 16,-1-13 1-16,-1-3 0 16,-1-14 1-16,-4-9 0 0,-4-1 1 15,-2-9-1-15,-3 0 2 16,-11-3 1-16,-3 4-2 15,-7 1-1-15,-4 5-1 16,2 7-2-16,-1 5-4 0,5 7-11 16,1 7-15-16,9 5-16 15,11 18-25-15,1 3-11 16,13 10-4-16,7 0 2 0</inkml:trace>
  <inkml:trace contextRef="#ctx0" brushRef="#br0" timeOffset="84798.0292">5875 17280 31 0,'21'-11'67'0,"-4"1"7"16,5 2-32-16,-17-2 2 0,-5 10-5 15,1-14-9-15,-1 14-4 16,-14-7-4-16,-1 5-5 15,-3 2-6-15,-1 0-3 16,-1 4-3-16,-1 7-3 0,12-4-1 16,-1 4-2-16,2 4 0 15,0 3-1-15,2 4 0 16,2 4 0-16,1 1 0 16,1 2 1-16,2 0 1 15,1 1 1-15,4 1-1 0,3-1 1 16,2-2-1-16,2-2 1 15,1-3-1-15,3-2 1 16,0-7 0-16,1-4 0 0,2-10 0 16,-4-6-1-16,8-25 2 15,5-31 0-15,-7-21 0 16,-7-18-1-16,-10-15 1 16,-4 4 0-16,-4 1 1 0,-7 15 3 15,2 21-3 1,2 14 1-16,0 15 0 0,3 14-1 15,0 17-3-15,4 15 2 16,0 5 0-16,2 19-2 0,5 18 1 16,5 16 0-16,5 11-2 15,3 8-1-15,-8-36 0 16,0 5-7-16,4 2-7 16,-2 1-7-16,2-1-14 15,-2 3-25-15,2-7-19 0,2 0-4 16,0-11 1-16</inkml:trace>
  <inkml:trace contextRef="#ctx0" brushRef="#br0" timeOffset="85675.3645">6420 17208 62 0,'15'-4'81'0,"0"4"-3"15,2 0-5-15,2-2-2 16,-3 2-57-16,3-7-12 15,7-7 2-15,-2-3-3 16,5-6 0-16,-3-7-2 0,-1-5 0 16,-4-1 1-16,-9 0 0 15,-4 0 1-15,-7-1 3 16,-5 4 2-16,-12 8 1 0,-10 8 1 16,-4 9 0-1,-5 8 0-15,-5 6-1 0,1 15-1 16,0 10-2-16,2 10-2 15,8 7-1-15,5 5 1 16,17-25-2-16,2 2 0 0,4 2-1 16,-1 0 1-1,6-3-1-15,3 2-1 0,7-6 0 16,3-2-3-16,8-5 0 16,-2-9 0-16,46 6-1 15,7-15-1-15,11-14-1 0,4-17 0 16,-2-20 0-16,-4-15 2 15,-11-6 2-15,-25 6 2 16,-11 1 2-16,-6 4 6 16,-15 7 1-16,-8 4 2 0,-9 10 2 15,-7 12-1-15,-5 10-3 16,-7 11 2-16,-3 11-4 16,-5 15-1-16,3 15-2 0,-1 13-1 15,8 6-2-15,4 4 1 16,5 0 1-16,7 0-4 15,2-8-1-15,9-7 0 16,5-13-1-16,2-13 1 16,1-10-1-16,0-10 0 0,-3-14 1 15,2-14 1-15,-3-11 1 16,-4-9 1-16,-1-8-1 16,-4-5 2-16,-2 4-1 0,0 2 1 15,-2 10 1-15,-1 11 0 16,1 13 0-16,3 12-2 15,-4 13 4-15,20 11-3 16,-3 14 2-16,2 3 0 0,4 1-1 16,3 0 1-16,3-2-1 15,2-6 2-15,0-10-2 16,-4-8 0-16,1-9-1 16,-3-11 1-16,-2-7 1 0,-3-11-1 15,-5-4 0-15,0-7 0 16,-2-2 1-16,3-1 0 15,4 0-1-15,3 4 1 16,8 7-2-16,2 10 2 0,7 14-1 16,3 11 0-16,0 11-1 15,-2 15 0-15,-5 15 0 16,-10 6-2-16,-9 7 0 16,-9 7-2-16,-8 1-4 0,-12 0-11 15,-9-3-32-15,-7 2-26 16,-6-2-6-16,-10-1-3 15,-8-7-2-15</inkml:trace>
  <inkml:trace contextRef="#ctx0" brushRef="#br0" timeOffset="86058.0414">6556 18265 26 0,'-30'46'91'15,"6"-4"-6"-15,24-42-5 16,-18 32-5-16,0 2-1 16,18-34-70-16,0 0-1 15,0 0-3-15,6 3 1 16,54-14 3-16,-22-24 0 15,11-11-1-15,8-13 2 0,5-6 0 16,10-4-1-16,9-5 1 16,3-1-2-16,42-40-1 15,50-45 1-15,-8 13-2 16,-17 21 1-16,-13 24-1 16,-23 27-2-16,-24 18-2 0,-21 21-5 15,-20 11-10-15,-8 11-21 16,-7 9-41-16,-11 1-6 15,-10 2-6-15,-14 2-2 16</inkml:trace>
  <inkml:trace contextRef="#ctx0" brushRef="#br0" timeOffset="87323.4828">7965 15275 49 0,'-3'-15'81'16,"-4"-1"-3"-16,3 1-1 16,-32-7-36-16,30 11-21 0,4 1-4 15,2 10-5-15,0 0-5 16,0 0-5-16,8 6-1 16,0 13-2-16,6 14 1 15,4 14 0-15,4 16 2 0,4 14 1 16,0 17 2-16,5 14 1 15,0 14 1-15,5 14 1 16,0 2 1-16,5 7-2 16,-3 3 2-16,-1-2-1 15,-1-2 1-15,0-6-3 16,-5-8 0-16,-1-12-1 0,-15-64-2 16,1 6 1-16,-3-7-2 15,1 4-1-15,0-7-4 16,1 2-5-16,0-7-15 15,-4 2-36-15,2-10-18 0,0-2-6 16,-6-10-5-16,0-4-3 16</inkml:trace>
  <inkml:trace contextRef="#ctx0" brushRef="#br0" timeOffset="89534.8149">8606 15986 68 0,'-12'-10'86'0,"-1"1"-1"16,-2-3-6-16,3 3-45 15,-2 2-10-15,14 7-5 16,-7 7-10-16,6 12-4 15,5 11-3-15,8 13-2 0,4 16-1 16,4 12 0-16,2 8 1 16,1 5 1-16,0 2-2 15,-2 1 2-15,-4-5-1 16,-3-9-2-16,-1-3-4 16,-10-13-11-16,2-5-26 0,5-6-30 15,-10-10-7-15,-1-9-4 16,0-15-4-16</inkml:trace>
  <inkml:trace contextRef="#ctx0" brushRef="#br0" timeOffset="90058.0974">8574 16240 37 0,'-7'-21'73'16,"-2"-4"0"-16,3-1 1 15,-6 1-50-15,9 0-2 16,1 6-3-16,2 1-4 15,3 9-4-15,6 0-3 0,7 9-3 16,5 10-4-16,7 10-1 16,3 6 0-16,6 4 0 15,-1 5 1-15,5 3-1 0,0-2 0 16,-5-6 2-16,0-7-2 16,-5-6 0-16,-4-9 1 15,-6-6 0-15,-2-4-1 16,-9-11 2-16,-5-8 0 0,-5-5-1 15,-1-7 0-15,-8-9-1 16,-6-8 0-16,-3-7 0 16,-4-6 1-16,-3-5 0 15,0-1 0-15,6 1 0 16,-1 5 1-16,4 5 2 0,5 12-3 16,4 10 0-16,3 8-5 15,4 16-3-15,0 12-9 16,9 8-9-16,-2 20-22 0,0 10-28 15,12 13-6-15,-3 7-4 16</inkml:trace>
  <inkml:trace contextRef="#ctx0" brushRef="#br0" timeOffset="90895.3411">9093 15945 12 0,'15'-2'69'0,"-2"2"2"0,2-3-2 16,-5 1-5-16,16 1-63 16,-13 0 2-16,3-1 0 15,3-2 0-15,0-1 1 0,2-5-1 16,-4-1 2-16,1-9 1 15,-4 0 4-15,0-7 0 16,-6-1 1-16,-4-4 0 16,-4 2 1-16,-6-2-1 0,-4 4 0 15,-9 7-3-15,-1 1-3 16,-1 12-2-16,0 7-3 16,-1 7 0-16,6 14-1 15,3 11-1-15,5 7-1 16,5 7 1-16,3 1-1 15,2 3 0-15,9-4 1 0,3-2-1 16,3-8 0-16,3-8 0 16,2-5 1-16,0-12-1 15,0-7 1-15,1-4 0 0,-3-10 2 16,-3-9-1-16,0-8 1 16,-3-7 0-16,-3-7-1 15,-3-3 1-15,-4 2 0 0,-1 1 0 16,-2 6-2-16,-1 6-2 15,0 6-1-15,2 10 0 16,-2 14-1-16,0 0 1 0,5 6 0 16,1 7 0-16,3 6 0 15,1 0 3-15,7 0 1 16,-2-1 1-16,5-2 0 0,-4-2 1 16,6-8 0-16,-6-2 1 15,6-4 0-15,-8-2 1 16,0-9 0-16,-6-7 0 15,3-6 1-15,-7-4-1 16,0-4 0-16,-2 0 0 0,-1 3-1 16,-1 1-1-1,0 6 0-15,0 7-1 0,0 6 0 16,0 9-1-16,0 0 0 16,10 8 1-16,-2 3-1 0,3 0 0 15,5 0 2-15,0-3 1 16,4-7 0-16,0-1 2 15,6-12 0-15,0-8 1 16,-3-9 0-16,1-5 0 0,-7-9 1 16,-4-2-2-16,-6-3-3 15,-6-1-5-15,-5 2-8 16,-10 5-10-16,-6 9-26 0,-4 8-27 16,-3 13-8-16,-5 12-2 15</inkml:trace>
  <inkml:trace contextRef="#ctx0" brushRef="#br0" timeOffset="92803.3742">9380 16806 66 0,'0'-16'84'16,"0"1"-3"-16,-1 6-6 15,1 9-2-15,-16-6-65 0,17 18 0 16,11 18-2-16,4 19-1 16,3 12 0-16,3 14 1 15,-6-32-2-15,0 7-1 16,0 3-1-16,-3 4-2 15,1 0-1-15,-1 2 0 0,-5-1 0 16,0 0-1-16,-5-3 1 16,-2-2 1-16,-1-10-1 15,-7 0 1-15,-4-10-1 16,0-1 0-16,-7-12-1 16,0-1 0-16,-3-10-1 0,-1-9 1 15,1-6 0-15,-3-9 0 16,2-6 0-16,13 0 3 15,-22-53-1-15,16-15 0 0,15-10 0 16,13-3-1-16,14 2 1 16,10 3 0-16,4 4 0 15,-4 16-1-15,1 6-1 16,-8 8 2-16,-3 7 1 0,-6 15 0 16,-2 10 0-16,-7 12 0 15,-4 10 0-15,-8 9 0 16,15 17 2-16,-6 15 0 15,-1 14-1-15,5 10 0 0,0 8 1 16,3 2 0-16,2 2 0 16,2-6 0-16,0-6-1 15,-2-6 0-15,2-12-1 16,-7-11-1-16,0-7 1 0,-1-6-1 16,-12-14 1-16,9 8-1 15,-6-12 0-15,0-16 0 16,-1-6 0-16,1-7-1 15,-1-4 0-15,3-1 0 16,4 1-1-16,1 6 0 0,2 7 1 16,3 10 0-16,-2 13 0 15,3 5 1-15,2 13 0 16,0 6 0-16,-2 2 1 0,1 4 0 16,-1-4 0-16,0 0 0 15,-4-7-1-15,-2-3 1 16,2-6 0-16,-12-9 0 0,13 1 0 15,-9-6 0-15,0-10-1 16,-3-8 1-16,-1-6 0 16,-1-4-1-16,-3-3-1 15,2-1 1-15,1 2-1 0,1 4 0 16,9 4 0-16,2 11 0 16,7 6 0-16,3 9 1 15,2 1-1-15,3 11 1 16,4 6 0-16,-2 3 1 0,1 4-1 15,4 1 1-15,-4-2 0 16,0-3 0-16,1-2 0 16,-5-4-1-16,2-7 1 15,-4-3 0-15,-3-4 0 16,-3-6 1-16,-2-5-2 0,-6-9 0 16,0-3 1-16,-4-4-1 15,-2-4 0-15,-1-2 0 16,0-3 0-16,-1 3 0 0,0 0-1 15,2 4 1-15,1 4-2 16,-1 2 2-16,6 4-1 16,1 4 0-16,4 0-1 15,2 4 1-15,-1 0-1 0,7 0 0 16,-1 0 0-16,1 1 0 16,6-5 1-16,-3 0-1 15,1-4 1-15,-2-2 1 16,-4 0 0-16,-8-1 0 0,-3 0 0 15,-10 3 0-15,-15 3 0 16,-4 8 1-16,-9 7 0 16,-6 3 0-16,2 12 0 0,-2 9 0 15,3 10 1-15,12 7-1 16,3 11 1-16,13 9 0 16,4 15 1-16,12 7-1 0,9 10 1 15,-6-42-2-15,1 7-1 16,2 4 1-16,1 6-1 15,1-2 0-15,-1 3-1 16,-3-2 2-16,0 3 0 16,-2-8 2-16,-5 5-1 15,0-12 1-15,-4 1-1 16,-3-8 2-16,0-4-1 16,-2-9-3-16,0-8-1 0,-5-12-2 15,5-14 1-15,-14-14-1 0,12-11 0 16,-3-56-1-16,5-27-1 15,14-21 2-15,11-16 0 16,13-11 0-16,8 1 1 16,4 12 2-16,-4 33-2 15,-4 10 2-15,-9 9 0 16,-4 14 1-16,-11 14 2 0,-8 14-1 16,-10 14 0-16,-2 18 0 15,-9 14 1-15,-3 15-2 16,-5 15 0-16,2 14-1 0,2 9-1 15,1 6 1-15,8 2 1 16,6 3 1-16,2-4-1 16,9 0 0-16,2-3-1 15,4 1 0-15,-2 0 0 0,-5 2-1 16,-5 1-1-16,-5-26-4 16,-10 2-1-16,-2 3-5 15,-5 1-6-15,-5 0-15 16,-5 1-34-16,-2-10-14 0,-3-3-5 15,-28 2 2-15</inkml:trace>
  <inkml:trace contextRef="#ctx0" brushRef="#br0" timeOffset="92989.262">10204 16333 74 0,'10'-24'97'0,"-4"5"-7"0,-1 6-7 15,-4 2-6-15,-1 22-49 16,0-11-61-16,0 0-49 16,1 17-5-16,-1 4-5 15,-3 0-6-15</inkml:trace>
  <inkml:trace contextRef="#ctx0" brushRef="#br0" timeOffset="94110.3303">9304 14464 56 0,'-22'-21'85'0,"-10"-1"-1"16,-1 1-4-16,-6-1-4 16,-1-5-61-16,-7 12-3 0,2 5-2 15,-6 5-4 1,-3 4-2-16,-1 1-3 0,-4 7 0 15,-10 7 0-15,-4 2 0 16,-5 2 1-16,-7 5 0 0,-6 2 0 16,-6 2 0-16,-9 5 0 15,-5 2 0-15,-5 6 0 16,-7 5 0-16,-6 12-2 16,-9 6 0-16,-2 14 0 15,-5 9-1-15,-5 11-1 0,0 6 1 16,2 10-1-16,2 10 1 15,1 6 0-15,9 2 0 16,5 5 0-16,8 11-1 0,5 5 1 16,8 2-3-16,2 6 4 15,9-1 0-15,8 0 1 16,1-4-1-16,47-79 0 16,-3 7 1-16,2-4-1 15,-2 8 3-15,8-6-3 0,-3 7-1 16,8-3 0-16,-2 10-1 15,13-4 1-15,2 7 0 16,9-4 0-16,7 8-1 16,3-1 1-16,11 6 0 15,10-6-1-15,8 7-1 0,12-9-1 16,17-4-1-16,13-9 1 16,14-4 4-16,13-7 0 15,18-6 2-15,17-8 1 16,16-8 1-16,15-10 2 15,9-1 3-15,16-14-2 16,12-3-2-16,18-13 1 16,8-7-2-16,18-5 1 15,9-9 1-15,11-12 0 0,2-5-1 16,4-9 0-16,4-11-2 16,3-10-1-16,-3-13 1 15,-6-6-2-15,-5-12 0 16,-7-7-3-16,-4-18 0 15,119-70 2-15,35-78-1 16,-67-16 0-16,-64-10 0 0,-53-3 1 16,-62 8 0-16,-53 9 3 15,-51 13 1-15,-41 18-1 16,-23 8 1-16,-32 3 1 0,-31 13 0 16,-35 16-1-16,-34 18-4 15,-39 24 0-15,-39 24 0 16,-31 30 0-16,-37 27 0 15,-33 33 0-15,-26 29 0 0,-13 31 0 16,-18 32-11-16,-2 45-18 16,4 29-57-16,-8 27-4 15,15 25-5-15,7 14-7 16,20 12 4-16</inkml:trace>
  <inkml:trace contextRef="#ctx0" brushRef="#br0" timeOffset="96031.529">6094 14679 16 0,'12'2'53'0,"1"-1"4"16,2-27-10-16,-1 17-34 0,5-1-5 15,2-1 1-15,5-8 2 16,-2-2 1-16,4-12 1 15,1-1-1-15,-4-9 2 16,1-2 0-16,-8-7-1 16,-1 0 2-16,-10 1-2 0,-1 1 0 15,-9 7-1-15,-13 5-2 16,-4 11-2-16,-7 6-2 16,-4 16-2-16,-5 4-3 15,-1 18-2-15,1 12-1 16,1 13-2-16,4 11 2 0,3 9-1 15,6 12 2-15,8 2 1 16,6 5 0-16,8-5 0 16,8-4 0-16,7-7 1 0,6-9-1 15,5-11 1-15,3-9 1 16,4-16-1-16,0-7 5 16,2-13-1-16,2-11 4 15,-1-17 0-15,5-12 0 0,-6-14 1 16,3-14-1-16,-4-11-1 15,0-10-1-15,-5-7-2 16,-3-5-2-16,-3 3-1 16,-5-1-1-16,-3 7-1 15,-7 12-2-15,-1 13-4 0,-4 11-10 16,-1 19-13-16,-2 13-7 16,0 24-6-16,-10 9-8 0,-2 20-22 15,2 16-13-15,-3 5-1 16</inkml:trace>
  <inkml:trace contextRef="#ctx0" brushRef="#br0" timeOffset="96402.385">6464 14156 25 0,'-9'-12'74'0,"1"-4"1"16,3-5-15-16,5 6-13 16,0 15-16-16,18-9-15 0,3 17-10 15,4 16-4-15,5 6-2 16,2 12 0-16,5 3 1 15,1 3 0-15,0-4 0 16,-2-2 2-16,0-13 0 0,-1-10 2 16,1-12 1-16,-4-9 0 15,2-16 2-15,-4-8-2 16,-1-8-1-16,-5-7 3 0,-1-7-3 16,-4-6-2-16,-6-1 0 15,0 0 1-15,-9 3 0 16,-1 5 0-16,-1 8 0 15,-2 7-1-15,0 9-1 16,2 10 0-16,-2 13-1 16,11 0-1-16,2 13 0 0,0 10-1 15,4 5-1-15,4 2-1 16,0 7-6-16,0 1-4 16,2 2-16-16,-1 2-19 0,-5-5-29 15,1-4-6-15,-3-7-3 16</inkml:trace>
  <inkml:trace contextRef="#ctx0" brushRef="#br0" timeOffset="96614.0074">7061 13580 13 0,'-10'-11'91'15,"-1"3"-5"-15,-3-1-5 0,2 0-8 16,-3-1-5-16,0 7-86 16,15 8-19-16,4 17-32 15,8-1-12-15,6 3-5 16,0-7-1-16</inkml:trace>
  <inkml:trace contextRef="#ctx0" brushRef="#br0" timeOffset="96914.5808">7378 13526 16 0,'17'-4'75'0,"-7"4"1"16,-10 0-2-16,0 12-3 15,-25 2-58-15,12 7-1 0,2 3 0 16,5 10-6-16,0 0-1 16,6 2-2-16,5 2-1 15,7-1-1-15,8 2 0 16,0-3 1-16,5 0-1 0,-2-1-1 15,2 1 1-15,-7-1 0 16,-3 2-1-16,-6 2 1 16,-9 1-1-16,-1 5-1 15,-12 0 0-15,-5-2-4 16,-3-5-5-16,-1-6-5 0,-6-8-11 16,5-12-18-16,-2-13-23 15,7-19-10-15,1-17 1 16</inkml:trace>
  <inkml:trace contextRef="#ctx0" brushRef="#br0" timeOffset="97613.9789">7290 13795 48 0,'2'-98'83'16,"-2"10"-2"-16,9 13-13 0,0 9-17 15,4 17-15-15,5 16-12 16,0 13-14-16,7 16-5 16,-3 12-3-16,6 17-2 15,0 10 1-15,3 14-2 16,0 7 1-16,3 3 0 0,0-1 1 15,-1-1 0-15,-1-7 0 16,-4-8-1-16,0-9 1 16,-4-12 1-16,1-10 0 15,-3-9 0-15,-3-2 0 0,0-15-1 16,0-5 0-16,-6-8-1 16,3-1 0-16,-3-4 0 0,2 0-1 15,0 0-1-15,-1 3 0 16,2 9 0-16,0 4 0 15,3 10 0-15,0 7 1 16,2 3-1-16,2 7 1 16,1 5 1-16,0 2 0 0,3 1 0 15,-2-1 1-15,5-3 0 16,3-4 0-16,-5-4 0 16,4-5 0-16,-1-1 0 15,-2-9 0-15,1-5 0 0,0-6 0 16,-4-5 0-16,-1-2-1 15,-2-6 0-15,-3 0 0 16,-4 0 1-16,-6 1 0 16,0 4 0-16,-6 5-1 0,-1 6 1 15,-3 1 0-15,0 8-1 16,0 8-1-16,0 0 0 16,0 0 0-16,-1 6-1 0,1 5 0 15,4 2 0-15,6 4 0 16,-2 0 2-16,7 2-1 0,3 0 0 15,3 0 0-15,4-2 1 16,2 0 0-16,2-2 0 16,-2-2 0-16,5 2 0 15,-7-1 0-15,1 0 1 16,-5 4-2-16,-4 3 1 16,-8 8-1-16,-5 8 1 15,-5 5 0-15,-6 11 0 0,-9 8 1 16,-4 5-2-16,-3 7 1 15,-8 6 1-15,-1 0-3 16,1 0-6-16,0-8-11 0,1-7-16 16,10-7-38-16,-11-17-6 15,1-16-5-15,-3-22-1 16</inkml:trace>
  <inkml:trace contextRef="#ctx0" brushRef="#br0" timeOffset="97817.4237">7721 13462 3 0,'-41'-7'89'0,"5"3"0"16,4-1-6-16,5-1-7 0,6 8-4 16,9-6-75-16,12-6-5 15,14 1-9-15,10-5-18 16,13-9-30-16,11-3-15 15,7-4-4-15,8-9 0 16</inkml:trace>
  <inkml:trace contextRef="#ctx0" brushRef="#br0" timeOffset="124588.0164">13975 15579 12 0,'0'-22'64'0,"-1"3"6"16,-6-6-21-16,-2 2-11 16,1 2-6-16,0 1-4 15,-4 1-4-15,1 1-3 0,-2 1-3 16,-3 3-1-16,1 2-3 16,2 5-4-16,-1 3-3 15,-2 4-3-15,-1 4-1 16,-1 11-2-16,-2 7 0 15,0 8-1-15,-4 6 0 16,-1 11 0-16,1 5 0 0,1 9 1 16,-3 8-1-16,6 3 1 15,3 3 0-15,6 0 0 16,5 0 0-16,5 0 0 16,4-5 0-16,12-2 0 0,6-10-1 15,9-3 0-15,8-7-2 16,4-8-3-16,10-7-5 15,3-9-9-15,8-9-16 0,-1-6-22 16,-4-13-22-16,3-12-7 16,-11-14 0-16</inkml:trace>
  <inkml:trace contextRef="#ctx0" brushRef="#br0" timeOffset="126180.3174">14273 15862 0 0,'-4'-31'73'0,"1"2"1"15,0 2-1-15,2 2-28 16,2 2-18-16,9 4-8 16,7 5-6-16,4 3-5 15,11 5-2-15,0 6-1 0,8 4-1 16,2 9 1-16,2 9-2 16,-2 6 0-16,-2 8 0 15,-4 6-1-15,-7 5 0 16,-6 0-1-16,-7 0 2 15,-8-5 0-15,-1-6-1 0,-4-5 1 16,-3-10 1-16,0-3 2 16,0-18-2-16,0 0-1 15,0 0 0-15,0-22 0 0,2-5 0 16,3-8-1-16,5-8-1 16,1-7-2-16,9-4 0 15,4-4 1-15,5 2 0 16,5 3-1-16,6 5 0 15,2 5 0-15,1 5 0 16,-2 6-1-16,3 8 0 0,-8 5 0 16,-2 8-1-16,-4 4 0 15,-8 5 1-15,-4 2-1 16,-4 5 0-16,-2 7 2 0,-8 4 0 16,1 3 2-16,-3 3 0 15,1 6 0-15,-1 4 3 16,0 4-2-16,0 4 0 0,0 2 0 15,1 1 0-15,1 1 0 16,4 0-1-16,-2-4 0 16,2-2-1-16,0-4 1 0,3-3 0 15,0-5 0-15,0-3 0 16,1-6 1-16,0-5 0 16,1-6 0-16,2-6 0 15,-3-9 0-15,3-11-1 16,0-9 0-16,1-7 0 0,-1-6 0 15,-1-2-1-15,0-2 1 16,-1 1 0-16,0 6-1 16,-3 5 0-16,-2 9 0 0,2 7-1 15,-1 11 0-15,-1 7 0 16,4 10 0-16,-2 11 0 16,2 5 0-16,3 4 0 15,0 3 1-15,4-1-1 16,1-2 1-16,1-5 0 0,1-7 0 15,1-7 0-15,2-7 1 16,0-4-1-16,3-6 1 0,-3-6-1 16,0-8 1-16,1-5 0 15,-1-5-1-15,-3-3 1 16,6-6 0-16,-4 2-1 16,2-2 1-16,1 1-1 0,0 4 1 15,2 2-2-15,2 6 0 16,-1 3 0-16,0 5-1 15,2 3 1-15,-4 1-1 16,0 0 0-16,-1-1 1 0,-1 0 0 16,-4-2 1-16,-3 0 0 15,-2-2 0-15,-4 1 1 16,-3-1 0-16,-7 3 0 16,-3 0 0-16,-3 3 0 15,-6 1 0-15,-6 5 0 0,-4 2-1 16,-1 5 0-16,-5 0 0 15,-3 7-1-15,1 5 1 16,-5 5-1-16,0 5 1 16,-1 5 0-16,-1 6-1 0,1 5 1 15,0 6 0-15,1 3-1 16,2 0 1-16,5 0 0 16,6-2-1-16,5-3 1 0,6-5-1 15,6-6 1-15,5-6 0 16,8-6 0-16,10-5 0 15,7-6 1-15,5-7-1 0,5-4 1 16,4-13-1 0,5-10 1-16,0-10 0 15,3-13 0-15,-3-6 0 0,-3-10-1 16,-4-10 1-16,-3-7 0 16,0-6 0-16,-5-5-1 0,-4-2 1 15,-2 1 0-15,-3 5 0 16,-5 9 1-16,-3 10 0 15,-6 15 0-15,-3 13 0 0,-4 14-1 16,-2 13 1-16,0 15-2 16,-11 8 0-16,1 21-1 15,-2 13 0-15,-2 14-1 16,-4 14 1-16,0 12 0 0,-4 7 1 16,5 2 0-16,3-2 1 15,4-6 0-15,6-6 1 16,4-11-1-16,7-8 1 15,9-11 0-15,6-6-1 0,7-7 0 16,5-5 0-16,5-10 0 16,6-7 1-16,5-12-1 15,4-11 0-15,5-14 1 16,1-13 0-16,0-12-1 0,-1-9 1 16,-4-7-1-16,-5-4 1 15,-9 3 0-15,-8 5 0 16,-9 7-1-16,-9 7 1 15,-10 11 0-15,-5 11-1 0,-8 14 0 16,-11 10 0-16,-7 10 0 16,-2 15-1-16,-3 9 0 15,2 10-1-15,1 9 2 0,7 4-2 16,11 0 2-16,10-3-2 16,13-6-2-16,16-5-3 15,16-9-8-15,9-9-14 0,12-19-43 16,6 6-12-16,0-7-7 15,-3-3-4-15</inkml:trace>
  <inkml:trace contextRef="#ctx0" brushRef="#br0" timeOffset="126556.9836">14208 17028 29 0,'-80'73'97'16,"22"-19"-3"-16,17-12-8 15,15-27-2-15,26-15-4 16,15-17-76-16,36-13-1 0,33-7-2 15,20-11-1-15,29-7 1 16,20-7 0-16,20-4-1 16,15-3-1-16,6 0 1 15,6 5 0-15,-5 5 0 16,-3 3 0-16,-9 3-1 0,-10 2-1 16,-10 5-1-16,-16 2-4 15,-5 7-8-15,-22-3-16 16,-2-1-41-16,-9 10-11 0,-7-4-9 15,-5 3-3-15</inkml:trace>
  <inkml:trace contextRef="#ctx0" brushRef="#br0" timeOffset="127507.2736">18805 14677 9 0,'41'-46'90'0,"-13"7"1"0,-10 11-6 15,-12 4-5-15,-6 10-1 16,0 14-75-16,-19 7 0 16,8 29-1-16,-3 19-2 0,1 19 0 15,-4 25-1-15,-2 19 0 16,-2 15 1-16,-3 12-1 15,5 7 0-15,0 3 0 16,4-4 2-16,6-10 0 0,7-11-1 16,2-19 0-16,12-12 0 15,7-17 0-15,5-17 0 16,2-18-1-16,-2-12-1 16,2-15-1-16,-3-14 1 15,-5-12-1-15,-8-19 0 0,-8-16-2 16,-5-15 0-16,-17-16 1 15,-7-6 1-15,-13-11 1 16,-9 2 2-16,-6 1 1 16,-1 5 1-16,-3 10 1 0,5 8 1 15,8 10-2-15,8 8 1 16,15 5-3-16,9 0 0 16,14 0-2-16,15-2 0 15,15-4 0-15,15-3 1 0,13-3-1 16,11-2 0-16,9 2 1 15,4 1 0-15,-2 9-1 16,-2 7 1-16,-7 10-1 0,-7 10 1 16,-11 11 0-16,-9 5-1 15,-7 17 1-15,-8 7 0 16,-6 12-1-16,-2 6 1 16,-3 7 0-16,1 5 0 0,-1 3 0 15,0 1 0-15,1-7 0 16,1-6 1-16,4-10-1 15,-2-8 1-15,-1-13-1 16,1-12 0-16,-3-11 0 16,-1-13 1-16,-4-11-1 0,-2-11 1 15,-4-10-1-15,-2-6 1 16,-1-4 0-16,0-1 1 16,5 2 0-16,4 3-1 15,6 5 1-15,6 8 0 0,11 12 0 16,3 7 0-16,9 15-1 15,5 5 0-15,1 11-1 0,0 11 0 16,-3 13-3-16,-6 11 0 16,-9 12-1-16,-9 8-1 15,-9-1 2-15,-10-4 0 0,-4-5 1 16,-5-6 3-16,0-11 0 16,-5-14 2-16,5-18 1 15,-1-15 0-15,2-16 0 16,9-12 0-16,3-9-3 0,5-9 0 15,8-7-1-15,4-2-1 16,6 3-2-16,4 5-1 16,2 6-4-16,0 9-5 15,4 11-10-15,-3 10-17 16,-2 15-34-16,4 6-10 0,-3 5-5 16,-1 5-2-16</inkml:trace>
  <inkml:trace contextRef="#ctx0" brushRef="#br0" timeOffset="128028.5747">20883 14713 57 0,'25'-4'91'16,"-7"-1"-3"-16,-4-1-6 15,-3 2-2-15,33 4-57 16,-36 10-6-16,0 6-9 0,1 14-5 16,-6 7-1-16,-3 12-2 15,-1 10-1-15,-11 6 0 16,-3 0-1-16,0-9 1 0,-1-5 1 15,-1-13 1-15,4-12 0 16,13-26 1-16,-8 0 1 16,10-24 0-16,6-14 0 15,5-10-1-15,5-11-1 16,6-7 1-16,2-3-2 16,2 3 1-16,3 6-1 0,-1 9 0 15,0 11 0-15,0 13 0 0,-3 19 0 16,-1 11-1-16,-5 18 1 15,-3 15-1-15,-2 12 0 16,-5 6 0-16,-2 3 0 16,4-1 0-16,-3-5 0 15,3-7 0-15,3-10 0 0,2-13 1 16,3-9 1-16,7-12 0 16,5-13 0-16,4-10 0 15,2-9 0-15,4-11 1 0,2-5-1 16,5-5 0-16,3 1 0 15,1 3 1-15,0 9-1 16,1 10 0-16,-1 17 0 16,0 13-1-16,-7 24 0 15,-5 18 0-15,-11 15-2 0,-11 20-5 16,-13 6-15-16,-13 7-48 16,-15 21-14-16,-21-1-5 15,-11-2-7-15,-15-9 0 16</inkml:trace>
  <inkml:trace contextRef="#ctx0" brushRef="#br0" timeOffset="128956.3007">16587 14168 63 0,'4'-43'83'0,"-3"-2"-4"15,-5-1-2 1,-9 35-29-16,-7-36-33 0,-5 1-1 15,-5 4-2-15,-8 2-4 16,-11 3-3-16,-9 3-2 16,-9 4 0-16,-14 5-2 0,-12 6 0 15,-14 6-1-15,-17 10 1 16,-14 5-1-16,-16 13 0 16,-12 11 1-16,-14 12 1 0,-9 10 0 15,-12 11 0-15,-2 7 0 16,-7 11 0-16,3 6 0 15,3 11 0-15,2 5 0 16,7 12-1-16,10 10-1 16,8 13-1-16,8 12 1 0,15 13-1 15,10 12 0-15,14 8-1 16,15 4 0-16,19 0 0 0,23 3 1 16,23-8-1-16,32 1 1 15,24-8 3-15,37-2 1 16,32-6 2-16,-20-84-1 15,17 8 2-15,18-6-2 16,20 5 2-16,15-8 0 16,22 0-2-16,13-8-2 0,23-2-2 15,11-12 2-15,22-3-2 16,15-18 1-16,15-4-3 16,146-12 3-16,128-33-2 0,8-41 1 15,-34-49 0-15,-49-38 0 16,-55-32 1-16,-57-24 1 15,-58-14 0-15,-60-13-1 16,-27-18 1-16,-25-16 0 0,-37-17 2 16,-30-11-1-16,-40-6 1 15,-38 10-1-15,-43 10 0 16,-45 27-2-16,-48 27 1 0,-49 31-2 16,-41 37-3-16,-43 37-2 15,-35 42-3-15,-36 32-6 16,-23 39-16-16,-21 37-44 15,-50 43-10-15,0 23-7 16,5 22-4-16,10 20 8 16</inkml:trace>
  <inkml:trace contextRef="#ctx0" brushRef="#br0" timeOffset="135867.1647">25993 13840 47 0,'9'8'66'0,"-9"-8"-2"15,0 0-1-15,-6 0-49 0,6 0-2 16,0 16-4-16,0-1 0 16,0 8-1-16,0 5 2 15,0 12-1-15,1 3-1 0,1 9 0 16,-1 6 0-1,-1 2-3-15,0 4-1 0,0 0 0 16,0 0-2-16,-1-6-4 16,-2-2-4-16,-1-6-14 0,1-9-18 15,-6-5-30-15,4-7-4 16,0-11-4-16</inkml:trace>
  <inkml:trace contextRef="#ctx0" brushRef="#br0" timeOffset="136090.4671">25825 13782 24 0,'-10'-11'70'0,"4"-5"1"15,0 2-11-15,3-5-12 16,2 6-76-16,1 0-27 16,11 8-12-16,1 4-6 0</inkml:trace>
  <inkml:trace contextRef="#ctx0" brushRef="#br0" timeOffset="136526.9583">26168 13729 13 0,'13'7'60'16,"-4"-2"-2"-16,5 0 0 15,-7 2-45-15,9 8-3 0,2 4 0 16,2 5 1-16,5 5-3 15,-5 4 0-15,3 5 0 16,-2-2-1-16,-1 4-2 0,-3-6-2 16,0 4 0-16,-2-9-2 15,-2 2 1-15,-3-3-1 16,-1-7 0-16,-4-2 0 16,0-8 3-16,1 2 0 0,-6-13 2 15,0 0 4-15,2-9-1 16,-1-10 3-16,-1-6 0 15,4-7-1-15,0-6-2 16,7-3 0-16,4-3-3 0,6 2-2 16,1 0-1-16,7 5-3 15,0 5-4-15,4 4-6 0,5 7-10 16,2 7-13 0,-3 3-29-16,2 8-14 0,3 3-6 15,-1 4 1-15</inkml:trace>
  <inkml:trace contextRef="#ctx0" brushRef="#br0" timeOffset="136837.0507">27270 13743 43 0,'14'-9'74'0,"-5"2"-3"16,-9 7-3-16,0 0-38 0,0 0-12 15,-1 18-11-15,-10 12-5 16,-5 4-2-16,-2 11-1 15,-3 1 2-15,6 4-1 0,0-5 1 16,10-3 0-16,4-8 0 16,3-4 0-16,14-11 0 15,8-6 0-15,10-7 2 16,-2-6-2-16,0-2 1 0,-3-9 0 16,-2-4 0-16,-5-10 0 15,-10 0-1-15,-6-6-1 16,-8 2 0-16,-11 0-5 15,-7 3-7-15,-1 2-13 16,-6 10-31-16,1 3-14 0,-2 4-6 16,4 3 2-16</inkml:trace>
  <inkml:trace contextRef="#ctx0" brushRef="#br0" timeOffset="137192.8078">27500 13722 43 0,'32'0'80'0,"-5"4"-3"16,-1 5-4-16,-5 4-3 16,5 7-62-16,-8 7-3 0,4 7-2 15,-5 3-2-15,1 4-2 16,-4-2 1-16,2-3-1 16,-7-5 0-16,2-5 1 15,4-9 1-15,-5-8 1 16,7-6 0-16,-5-6 2 0,7-9 0 15,-3-7 0-15,6-7-1 16,0-7-1-16,2-3 0 16,2-3-2-16,1 0 2 15,2 3-2-15,-1 4 0 0,0 7 0 16,0 9 1-16,-2 14 0 16,-5 7 0-16,0 19 0 15,-3 12 0-15,-4 15-2 0,-5 4-9 16,-1 15-10-16,-4 7-24 15,5-6-29-15,1-3-7 16,5-10-4-16</inkml:trace>
  <inkml:trace contextRef="#ctx0" brushRef="#br0" timeOffset="138355.6745">29229 13755 11 0,'0'0'62'0,"0"0"1"0,0 0-3 16,-7 0-37-16,-7 16-8 15,-1 8-8-15,-1 8-5 16,-2 6 1-16,0 6 0 16,1-2 1-16,6 4-1 15,4-9-1-15,3 0 0 16,2-10 2-16,2-6 3 0,1-10 2 15,-1-11 0-15,9 4 1 16,-3-10 0-16,1-8 3 16,-2-10-2-16,2-2-1 0,2-12-3 15,5 2-2-15,3-8 2 16,5 1 0-16,3 3 0 16,7 4 0-16,5 7-1 15,5 8 0-15,5 9 0 0,-1 10-1 16,3 7-1-16,-6 11-2 15,1 8 0-15,-8 5-1 0,-4 7 0 16,-8 0 0 0,-4 3-1-16,-4-4 0 0,-6-5 0 15,0-4 1-15,-3-6-1 16,0-6 1-16,-7-14-1 16,18 5 1-16,-9-12-1 15,4-11 0-15,4-6-3 0,5-9-1 16,0-9 0-16,6-4-2 15,2-6 0-15,5-1 1 16,2 5-1-16,0 1 0 16,0 10 5-16,-2 6 0 0,2 10 2 15,-2 11 1-15,-2 10 1 16,-4 5-1-16,3 11 1 16,1 4-1-16,4 3 0 0,5 0-1 15,5 0 0-15,6-4 0 16,5-5 0-16,6-5 0 15,3-9 0-15,-3 0-1 0,-5-13 1 16,-9-3 0-16,-9-6-1 16,-16-2-1-16,-9 1 0 15,-16-5 0-15,-16 8 1 16,-16 5 0-16,-15 6 2 16,-12 9 0-16,-4 14 1 0,-1 10 1 15,1 13 0-15,9 8 0 16,18 8 0-16,20 3-1 15,20 3-2-15,29-1-2 16,23 1-4-16,17-9-8 16,23 2-16-16,12 1-34 0,7-15-17 15,-1-7-6-15,-12-10-5 16</inkml:trace>
  <inkml:trace contextRef="#ctx0" brushRef="#br0" timeOffset="138778.6899">28634 14826 69 0,'-15'7'89'15,"15"-7"-3"-15,8 0-5 16,20-4-2-16,16-9-65 0,19 1-1 16,27-2-5-16,17 1 0 15,24-5-3-15,16 1 0 16,17-2-1-16,6 1 0 0,10-1-1 15,3 2 1-15,-2 2-1 16,-3 1-1-16,-9 4 0 16,-5 0 0-16,-14 5-1 0,-13 3-1 15,-16 2-2-15,-15 0-3 16,-12 3-8-16,-25 2-21 16,-20 5-50-16,-13 0-2 15,-20-3-6-15,-16-7-5 16</inkml:trace>
  <inkml:trace contextRef="#ctx0" brushRef="#br0" timeOffset="141846.9477">25609 16631 37 0,'-6'-11'51'0,"6"11"1"16,-2-18-5-16,2 18-4 15,-1-12-7-15,1 12-7 16,0 0-8-16,0 0-6 16,0 0-7-16,2 10-4 0,3 9-5 15,4 6-3-15,-3 9 2 16,-2 10 1-16,3 7 0 16,-5 11 1-16,-2 2 0 15,-1 2 0-15,-6-2 1 0,0-3 2 16,-3-6-1-16,2-9-1 15,2-6-5-15,-2-13-9 16,6-7-10-16,0-8-11 16,2-12-21-16,0 0-19 0,0 0-3 15</inkml:trace>
  <inkml:trace contextRef="#ctx0" brushRef="#br0" timeOffset="142012.9183">25597 16457 31 0,'-8'-10'47'0,"-11"-1"-47"16,19 11-15-16,-10-9-23 15</inkml:trace>
  <inkml:trace contextRef="#ctx0" brushRef="#br0" timeOffset="142695.4461">25835 16687 31 0,'8'-5'57'16,"7"-10"-1"-16,6 15-35 16,-2 5 0-16,9 11-4 0,-6 8-1 15,5 9-3-15,-3 4-2 16,2 9-2-16,-4 0-3 16,-4 6-1-16,2-2-2 0,-2 1 1 15,-2-9-3-15,0-7 1 16,-2-6 0-16,-3-7 1 15,-2-7 2-15,1-10 0 16,-10-5 1-16,12-5 0 16,-3-10-1-16,-3-4 0 0,1-6-2 15,2-6-3-15,3-4-4 16,-3 1-3-16,7-5-2 16,-2 2 1-16,6 2-2 15,-2 2 3-15,6 4 2 16,-2-2 1-16,8 7 4 0,-7 1 2 15,9 3 2-15,-1 2 0 16,-5 2 0-16,3 3 1 16,-6 3-3-16,0 5-1 0,-9 3 1 15,4 2-2-15,-10 6 0 16,-1 6-2-16,-5 9 0 16,0 7 1-16,-1 2-1 15,0 3 1-15,1 1 0 0,4 1 0 16,1-8 0-16,4 4 3 15,4-12-1-15,5-2 0 16,5-9 1-16,4-4 0 16,1-4 0-16,2-9 0 0,-1-5 1 15,-2-6 2-15,-1-5-2 16,-7-3 2-16,-6-3 2 16,-8-3-2-16,-7 4 0 0,-5-1 0 15,-12 7-3-15,-9-1-4 16,-5 10-8-16,-4 2-12 15,-4 8-23-15,2 9-26 0,-4 5-5 16,0 7-2-16</inkml:trace>
  <inkml:trace contextRef="#ctx0" brushRef="#br0" timeOffset="143183.4739">27010 16618 32 0,'33'-12'68'16,"1"4"-18"-16,-5 2-3 16,4 6-8-16,-5 3-9 0,0 12-7 15,-9 6-6-15,4 7-9 16,-11 8 0-16,-4 9-2 15,-2 1-2-15,-2 2-2 16,-3-3-1-16,3-4 0 0,0-9 1 16,-4-3 3-16,2-12 2 15,1-7 0-15,-3-10 1 0,5-6-1 16,-2-10 0-16,2-8 1 16,-1-6-2-1,2-6-1-15,1-4-3 0,-1 1-1 16,1 1 0-16,5 2-1 0,-3 7-1 15,3 6 1 1,3 7 0-16,3 9-2 0,1 7 1 16,2 4 1-16,0 11-3 15,0 4 2-15,5 5 1 16,-5 5 0-16,1 3 0 0,-3 4 0 16,-1 2-1-16,-1 1-5 15,2 5-11-15,-9 3-27 16,-3-1-30-16,1 3-6 15,-8-5-5-15,-5-6 2 16</inkml:trace>
  <inkml:trace contextRef="#ctx0" brushRef="#br0" timeOffset="143595.0782">26133 17712 30 0,'-66'36'70'0,"6"-3"5"0,2-2-3 16,3-2-25-16,5-3-32 15,9-5 2-15,7-3-2 16,7-7-1-16,7-2 0 15,10-6-4-15,10-3 1 0,4-25-2 16,18 8-1-16,10 6-2 16,10-1-2-16,12-5-1 15,10-1 0-15,7-3 0 16,8-2-1-16,10-1 0 16,5-2 0-16,7 0 1 0,-1 1 0 15,6 1-3-15,-4 2 2 0,-2-1-3 16,-5 3-2-1,-5 1-4-15,-6 3-6 0,-9 2-28 16,-6 2-39-16,-20 2-3 16,-8 2-6-16,-18 0-4 15</inkml:trace>
  <inkml:trace contextRef="#ctx0" brushRef="#br0" timeOffset="146318.3079">27334 16436 34 0,'1'-21'84'0,"-1"1"0"0,0-3-3 15,0 23-20-15,-11-22-33 16,6-2-7-16,1 2-6 16,-5 1-5-16,1 2-2 15,-6-2-2-15,-5 0 0 0,-4-2-3 16,-8 0 0-16,-7-1 0 16,-6-2 0-16,-8 0 0 15,-5 0 0-15,-5-1-1 0,1 2 0 16,-5-1 1-16,3 3-2 15,-2 4 1 1,1 1-2-16,-1 6 1 0,-1 2-1 16,-4 7 0-16,-2 3 0 15,-4 5 0-15,-8 9-1 0,-3 3 1 16,-3 5-1-16,-2 5 1 16,0 6 0-16,2 6 0 15,3 5 0-15,3 9 0 0,2 7 0 16,7 8-1-16,-2 6 0 15,7 6-1-15,0 5 0 16,5 5 1-16,5-1 1 16,6 2-1-16,8 0 1 0,12-5 1 15,16 3 0-15,13-48-1 16,5 8 0-16,4-1-1 16,9 7 0-16,6-1 0 15,7 6 0-15,9 1 0 16,9 4-1-16,8 1 1 0,11 5 0 15,11 0 1-15,13 2 0 16,9-4 1-16,15 3-1 16,10-7 1-16,10-2 3 15,10-6 0-15,6-9 0 16,5-12 0-16,8-7 0 16,6-14-1-16,2-8 2 0,3-12-1 15,0-12-1-15,-2-16-1 16,-4-14 0-16,71-51 1 15,41-52 0-15,-44-23-1 16,-42-13-3-16,-45-7 3 0,-53 0-1 16,-45 1 1-16,-47 9-1 15,-47 20-1-15,-37 7 0 16,-34 13 0-16,-34 12 0 16,-39 21-1-16,-27 23 0 0,-38 30-2 15,-24 31-2-15,-21 26-4 16,-4 27-9-16,-6 30-29 15,1 31-38-15,18 15-5 16,14 8-7-16,25 4-3 16</inkml:trace>
  <inkml:trace contextRef="#ctx0" brushRef="#br0" timeOffset="148170.9259">28407 16900 48 0,'0'13'76'16,"0"-13"-1"-16,0 0 0 15,9 0-40-15,0-5-14 16,5-8-3-16,-2-2-1 0,5-7 2 16,-2-3-3-16,-1-7-1 15,4-6-1-15,2-7-2 16,5-6-2-16,6-11-2 0,2-5-2 15,5-5-2-15,3-3-1 16,2-5-1 0,1-1 1-16,-1 0-1 0,-1 0 0 15,2 6-1-15,-4 4 1 16,-1 3-1-16,-1 3 1 0,-2 5 0 16,0 3-1-16,-3 7 0 15,-3-2-1-15,-4 4 1 16,1-1-1-16,0 0 0 15,-4-1 0-15,-3 2 0 0,0-1 1 16,-2 2-1-16,0 3 1 16,-2 0-1-16,-3 3 0 15,-4 3 1-15,1 6-1 0,-4-1 0 16,-1 4 0 0,0-1 0-16,-3 4 0 15,0 2-1-15,1 1 0 0,0 4 0 16,3 1-1-16,-2 3 1 15,-1 5 0-15,1 0 0 0,-4 10 0 16,4-11 0-16,-4 11 1 16,0 0 0-16,0-11 0 15,0 11 0-15,0 0-1 0,0 0 1 16,0 0-1-16,-11-2 0 16,6 8 1-16,-8 9-2 15,-1 8 1-15,-9 7 0 16,-8 10 0-16,-7 9 1 0,-9 10 0 15,-6 6-1-15,-9 1 1 16,-1 3 0-16,-3-3 0 16,3-4 0-16,4-6 1 15,5-7 0-15,8-9-3 16,7-8-2-16,9-7-6 0,6-8-5 16,7-1-11-16,6-7-18 15,3-9-33-15,8 0-10 16,7-21-6-16,10-4 1 0</inkml:trace>
  <inkml:trace contextRef="#ctx0" brushRef="#br0" timeOffset="148351.1113">29010 15073 49 0,'29'-32'81'16,"0"7"-4"-16,-4 7-2 16,-1-1-28-16,9 10-26 15,-4 7-11-15,7 2-5 0,-4 9-1 16,-1 7-2-16,1 7-1 15,-2 9-2-15,0 8-5 16,-2 3-7-16,-2 8-14 16,1 5-40-16,-3 5-9 0,-1-4-5 15,-6-2-1-15</inkml:trace>
  <inkml:trace contextRef="#ctx0" brushRef="#br0" timeOffset="149612.5052">29439 15906 34 0,'4'-9'81'0,"0"0"0"16,0-3-4-16,-2 29-23 0,4-23-31 15,3-1-8-15,1 6-5 16,2 1-5-16,2 9-1 15,-2 7-1-15,3 9-2 16,-4 6-1-16,0 6 2 16,-2 7-1-16,-4 2 1 0,-1-1-1 15,-1-3 0-15,-2-6 0 16,0-6 1-16,0-7 0 16,0-7 0-16,0-7 1 0,-1-9 1 15,0 0-1-15,10-20 1 16,-5-2-1-16,0-7 0 15,2-8 0-15,2-3-2 16,-1-4 0-16,3 4-1 0,0 4 0 16,2 8 0-16,1 6 0 15,1 11 0-15,1 8 0 16,1 6 0-16,-1 13 0 16,0 4-1-16,1 7 2 15,-5 2-1-15,0 3 0 16,-1-3 1-16,0-1-1 0,-2-7 0 15,2-5 1-15,1-9 0 16,2-7-1-16,1-10 0 0,4-9 0 16,1-9 1-16,1-6-1 15,4-7 0-15,0-5 0 16,0-3 0-16,2 2 1 0,4 1-1 16,0 7 0-1,2 8 0-15,4 11 0 0,-2 8 0 16,1 13-1-16,-2 8 1 15,-1 13-1-15,-2 10-2 16,-5 4-3-16,1 7-6 0,0-4-9 16,-5 7-20-16,7 2-31 15,-2-6-12-15,-1-7-3 16,0-10-3-16</inkml:trace>
  <inkml:trace contextRef="#ctx0" brushRef="#br0" timeOffset="150387.8918">30721 16004 50 0,'-10'-3'87'0,"10"3"-5"15,-14-6-6-15,14 6-1 16,-3-14-67-16,9 3-2 16,16 0-4-16,3-3-3 0,11-4 1 15,-4-1 1-15,4-3 0 16,-2-2 0-16,-3 0 1 15,-3 2 2-15,-8 2 1 16,-1 1 1-16,-12 2 0 0,-1 4 0 16,-6 4-1-16,0 9 0 15,-15 0-1-15,-1 12-2 16,-1 10-1-16,-5 6-2 0,4 8 0 16,-2 7 0-1,5 5 0-15,3-3 0 0,6-2 2 16,5-3 0-16,2-6-1 15,10-4 1-15,6-9 1 16,9-6-1-16,6-8-1 0,4-6-1 16,5-2-3-16,6-12 0 15,1-7 0-15,-2-8-1 16,0-9 0-16,-3-8 0 16,-8-9 0-16,-4-6 3 0,-3-5 1 15,-13 0 0-15,-2-2 1 16,-2 3 0-16,-9 3 1 15,-2 7 0-15,0 7 0 0,-2 3-1 16,2 7 1-16,-7 4-1 16,2 4 1-16,-2 3 0 15,1 3 0-15,1 4 1 16,-1 5 0-16,-1 0 0 0,-3 4 1 16,10 10-1-16,-11-11 0 15,11 11 0-15,-9-3-2 16,9 3 0-16,0 0 0 0,0 0-1 15,0 0 0-15,0 0 0 16,1 8 1-16,-1-8-1 16,5 9 1-16,-5-9 0 0,5 11 1 15,-5-11-1-15,0 18 1 16,-3-3-1-16,-2 4 1 16,2 8 0-16,-3 9 1 15,-5 10-1-15,2 11 1 16,-1 9 0-16,3 7-1 0,3 2 0 15,4 1 0-15,0-1-1 16,2-4 0-16,11-5 1 16,-3-8 0-16,2-7-1 15,8-7-2-15,-4-7-9 0,7-4-32 16,6-5-35-16,-8-12-5 16,-2-10-7-16,1-13-4 15</inkml:trace>
  <inkml:trace contextRef="#ctx0" brushRef="#br0" timeOffset="151123.6386">31085 15752 28 0,'-11'2'84'0,"0"-2"-2"0,11 0-4 16,0-16-4-16,9-8-51 15,14 7-13-15,9-1-4 16,14 0-2-16,9-3-2 16,15 1-2-16,6 0-4 15,10 3-10-15,7 0-14 0,2 6-19 16,-8 7-16-16,-3 1-6 16,-11 4 0-16,-15 1 14 15,-13 4 25-15,-14-1 21 16,-16 5 20-16,-15-10 26 0,0 14 18 15,-11-7 1-15,-9 2-1 16,-8 1-15-16,-4 4-16 16,-4 1-11-16,1 5-3 15,-1 1-4-15,0 3-2 0,0 2 0 16,3-1 0-16,9-1-1 16,3-1-1-16,4-5 0 15,1-3 1-15,11-3 0 0,5-12 2 16,-5 8 0-1,13-8 0-15,4-5-1 0,7-6 0 16,7-2 0-16,10 1-1 16,-4-3-1-16,5 3 0 15,-2 4-2-15,-5 7 0 0,-2 4 0 16,-6 9 0-16,-4 9-2 16,-8 2 2-16,1 5 0 15,0-1 2-15,6-1-2 16,-3-6 1-16,5-6 0 0,5-8 0 15,5-7 1-15,3-14 0 16,5-12 0-16,-2-10 0 16,4-10 1-16,1-9-1 0,0-9 0 15,3-8-1-15,-6-8-1 16,-1-4 0-16,-6-1 4 16,1 3 0-16,-10 5 2 15,-5 11 1-15,-2 12-2 0,-8 12 1 16,-1 19-1-16,-5 24-1 15,0 13-1-15,-12 28-3 16,2 22-1-16,-4 17 0 0,-3 29-4 16,2 17-9-16,-2 20-34 15,11 12-30-15,-7 0-5 16,9-5-7-16,-1-20-3 16</inkml:trace>
  <inkml:trace contextRef="#ctx0" brushRef="#br0" timeOffset="152125.2061">31371 15247 34 0,'35'-42'81'15,"-16"3"1"-15,-13-1-1 16,-6 5-42-16,-14-4-9 0,-3 7-7 16,-15 4-6-16,-7 5-6 15,-11 4-3-15,-10 10-4 16,-11 9-2-16,-9 6-1 0,-9 16-1 15,-11 13 0 1,-6 9 0-16,-11 12 0 16,-8 11 0-16,-2 9 1 0,-3 6-1 15,-4 7 1-15,2 5-1 16,6 4 1-16,6 3 0 0,15-1 1 16,14 2 0-16,19 3-1 15,19 0 0-15,22 0 0 16,24-1 1-16,18-2-2 0,28-2 1 15,23 1-1-15,24-6 1 16,20-8 1-16,23-13 0 16,18-9 1-16,18-10 0 15,14-16 2-15,19-14-1 16,6-14 0-16,10-11-1 16,9-13-1-16,-8-10 0 0,1-10-1 15,-12-7 0-15,-3-8-1 16,-28-7-1-16,-10-12 1 0,-19-15-2 15,-22-11 1-15,-19-13-1 16,-22-12-4-16,-14-10-2 16,-24-4-6-16,-14 3-12 15,-21 14-45-15,-22 13-12 16,-28 15-8-16,-29 18 0 16</inkml:trace>
  <inkml:trace contextRef="#ctx0" brushRef="#br0" timeOffset="154811.4353">27726 13414 28 0,'13'-31'73'0,"-7"-2"3"0,-3-5-1 16,-1 6-46-16,-4 0-3 15,-7 3-5-15,-11-1-6 16,-5 1-5-16,-15-1-2 0,-7 3-3 16,-15 0-2-16,-9 1-2 15,-14 5 0-15,-12 4-1 16,-9 6 0-16,-13 5-1 15,-8 5 1-15,-11 7-1 16,-7 10-1-16,-10 9 1 0,-7 11 0 16,1 5-1-16,-6 9 0 15,5 7 1-15,5 4 0 0,8 3 1 16,-4 31 1 0,18 3 0-1,17 7 1-15,19 4 1 16,19 6-2-16,17 6 2 0,23 4-1 15,20 5 0-15,35-21-1 16,19-5 0-16,23-1 0 16,17-3 0-16,28-10 1 15,21-11 1-15,27-10-1 16,22-13 1-16,21-12-1 0,23-9 1 16,18-14 0-16,13-9 0 15,16-7-1-15,7-4 1 16,12-4-1-16,4-8 0 0,7-6-1 15,5-7 0-15,6-6 1 16,2-9 2-16,-9-8 0 16,3-7 0-16,-12-13 0 15,-2-8 1-15,-18-9 0 0,-13-9 1 16,-21-8-2-16,-10-9 0 16,-23-8-1-16,-18-6 0 15,-32-3 1-15,-24-4 0 16,-27-3 0-16,-34 0-1 0,-32 4-1 15,-39 5 0-15,-41 11-2 16,-43 9 0-16,-36 11-1 16,-42 16 0-16,-41 15-1 0,-34 19 0 15,-29 16-1-15,-29 15-1 16,-18 18-2-16,-23 17-4 16,-10 24-3-16,-12 13-4 15,-3 22-8-15,1 13-13 0,1 18-18 16,-40 51-26-1,21 5-3 1,30 2 1-16</inkml:trace>
  <inkml:trace contextRef="#ctx0" brushRef="#br0" timeOffset="156330.3503">25387 14941 23 0,'-3'-10'33'0,"0"0"2"0,3 10 0 16,-9-16-1-16,9 16-3 16,-7-16 1-16,7 16-2 15,-10-14-4-15,10 14-4 16,-5-10-5-16,5 10-2 16,0 0-6-16,0 0-2 0,0 0-4 15,0 0-1-15,0 0-2 16,0 0 0-16,0 0-1 15,0 0 1-15,-7-2 0 0,7 2 1 16,0 0 0-16,0 0 1 16,-11 2 0-16,11-2-1 15,0 0 1-15,0 0-1 0,-8 11 1 16,8-11-2-16,0 0 1 16,-10 13-1-16,10-13 1 15,-9 13-1-15,9-13 2 0,-19 12-1 16,8-6 1-16,-3 0 0 15,2 0 1-15,-5 0 1 16,2 1 1-16,-3 0-2 16,1 3 1-16,-3-1-1 15,0 3 0-15,-1 3-1 0,-5 2-1 16,1 2 0-16,-7 5 0 16,-3 4-1-16,-2 0 0 15,-3 7 0-15,-6 2 1 16,-2 1-2-16,-3 4 2 0,-3 1-1 15,-2 4 0-15,-3-2 0 16,-5 3 1-16,1 2-1 16,-6 1 0-16,-3 1 0 0,0 2 0 15,-2 3-1 1,0-4 1-16,1 0-1 0,1 0 0 16,1-3 1-16,3-4-1 15,4-2 2-15,-1-4-1 0,4 1 0 16,1-4 1-16,-4 1-1 15,5-5 1-15,-2 3-1 16,3-6 0-16,0 1 0 16,6-4-1-16,3-2 1 15,0 0 0-15,10-1 0 0,2-3 0 16,3-4 0-16,6 2-1 16,3-3 1-16,5-4-1 15,5-1-2-15,5-4-2 16,-1-2-4-16,11-5-7 0,-7 7-11 15,7-7-9-15,0 0-18 16,0 0-26-16,5-5-4 16,2-10 3-16</inkml:trace>
  <inkml:trace contextRef="#ctx0" brushRef="#br0" timeOffset="156677.9875">23134 16036 4 0,'0'0'74'16,"0"0"-1"-16,3-9-3 16,-8 9-3-16,-7 0-61 0,-4 12 2 15,-1 14-3-15,-5 8-4 16,-8 9 0-16,-7 9 2 16,-6 11 2-16,-9 2 3 15,-4 7 0-15,0-5 0 0,3-4 0 16,3-1 1-16,6-12-2 15,8-4-1-15,7-11-2 16,13-5-1-16,9-7-1 16,8-5 2-16,14-7-1 0,17-5 0 15,10-5 2-15,17-1 0 16,14-10-1-16,14-5-3 16,9-5-5-16,10 0-6 0,5-2-8 15,-3 4-10-15,-3 1-16 16,-11 0-33-16,-5 9-8 15,-14 4-1-15</inkml:trace>
  <inkml:trace contextRef="#ctx0" brushRef="#br0" timeOffset="158162.3732">20879 16956 31 0,'-8'9'61'15,"-7"3"4"-15,15 1-34 16,2 3-7-16,4 7-5 16,5 0-5-16,6 4-1 0,11-4 0 15,0 1 1-15,9-7-2 16,1-2-2-16,1-10 0 15,5-5 1-15,1-12-1 16,4-16-1-16,-1-9 0 0,5-12-2 16,-4-8 3-16,4-8-3 15,-7-7 1-15,-2-3-1 16,-8-6 0-16,-7 3 0 16,-5 1 1-16,-12 6-2 0,-3 3-1 15,-7 6 1-15,-5 4-1 16,-7 10-3-16,0 7 0 15,-6 9-1-15,-1 6-1 16,-1 7-1-16,0 7-1 0,1 8 0 16,-2 3 1-16,4 11 1 15,0 9-2-15,5 6 0 16,-1 9 1-16,3 10 0 16,-1 4 0-16,5 8 0 0,3 4-1 15,0 3 1-15,1 2 0 16,1 2-2-16,4-1 3 15,6-1 0-15,-2-3 0 0,6-5 1 16,5-5 0-16,3-9 0 16,4-7 0-16,4-11 2 15,1-11-2-15,3-10 0 16,3-8 0-16,3-17-1 0,1-10 1 16,1-14 1-16,5-10-2 15,0-9 2-15,-1-14-2 16,0-7 1-16,-3-5 0 15,-2-6 0-15,-2-6 0 0,-5 2 0 16,-5 0 0-16,-3 4 0 16,-4 12 0-16,-2 9-1 15,-5 11-1-15,0 13-1 16,-8 11-6-16,1 15-6 0,-6 10-6 16,-3 15-18-16,0 18-28 15,-11 11-18-15,-2 12-6 16,-9 6-2-16</inkml:trace>
  <inkml:trace contextRef="#ctx0" brushRef="#br0" timeOffset="158441.8248">21798 16194 53 0,'-10'-15'86'16,"4"-2"-2"-16,-1-3-6 0,4-2-3 15,0 1-63-15,9 5-4 16,12 6-4-16,11 7-2 16,-1 5-1-16,10 9-1 0,4 6 0 15,6 6 1-15,4 4 0 16,1-2 0-16,3 1 1 16,3-7 0-16,0-1-2 15,0-7 0-15,-2-6-2 16,0-5-5-16,-7-2-14 0,2-10-45 15,-6 0-12-15,-6-5-6 16,-5-7-5-16</inkml:trace>
  <inkml:trace contextRef="#ctx0" brushRef="#br0" timeOffset="158615.4663">22550 15708 38 0,'-14'-16'53'16,"-1"-1"-7"-16,2 1-59 15,8 2-14-15,1 5-7 0,4 9-10 16</inkml:trace>
  <inkml:trace contextRef="#ctx0" brushRef="#br0" timeOffset="160479.0911">22709 15593 36 0,'9'-14'75'0,"-9"14"-3"15,2-22-16-15,0 12-13 16,-2 0-14-16,0 10-9 16,-2-12-7-16,2 12-4 15,0 0-4-15,-14 0-2 0,6 6-1 16,-2 8-2-16,-1 7 0 15,-2 6-1-15,-2 3 0 16,2 1 1-16,0 1-1 16,-2-3 1-16,2 0 0 0,3-5 1 15,-1-3-1-15,6-3 0 16,-2-3 1-16,5-3-1 16,0-1 1-16,2-1-1 15,0-10 2-15,4 15-2 16,-4-15 0-16,10 9 2 0,-10-9 0 15,0 0 0-15,9 5 0 16,-9-5 1-16,0 0-1 0,0 0 1 16,0 0 1-16,0 0-1 15,0 0 1-15,0 0-1 16,0 0-1-16,0 0 1 16,0-8-1-16,0-3-1 15,-3-5 0-15,-3-8-1 0,2-8 0 16,-7-7 0-16,3-10 0 15,-5-7 0-15,0-9 0 16,-2-4 0-16,0-1 2 0,0-1 2 16,-3 3 0-16,2 6 2 15,0 7 0-15,4 10 0 16,3 11 0-16,-1 12-2 16,7 12 0-16,3 10-2 0,3 20-1 15,7 9-1-15,4 15-1 16,4 11 0-16,3 18 1 15,4 7-1-15,4 14 1 0,-1 5-2 16,3 2-2-16,2-2-2 16,-2-7-2-16,-4-6-4 15,0-12-3-15,-2-9-6 16,-6-16-4-16,-5-13 3 0,-8-12 1 16,-6-13 3-16,0-11 4 15,-5-11 2-15,-7-19 7 16,0-9 10-16,3-10 7 15,-6-9 2-15,11-7 2 0,5 1 3 16,-1-4 0-16,6 0 1 16,8 4-1-16,6 4-4 15,5 7-4-15,5 7-3 16,3 14-2-16,3 9-3 16,2 12-2-16,-2 11-1 0,0 8 0 15,-2 17-1-15,-4 7 0 16,-2 11-1-16,-8 4 0 15,-4 3 0-15,-1-5 0 0,-8-4 0 16,-2-7 2-16,-5-7-1 16,0-10 2-16,0-17 0 15,0 0 0-15,-7-21 1 16,5-9-1-16,-2-5 0 16,-2-10-1-16,6-6 0 0,0-5 0 15,0-5 0-15,10 0-1 16,-2 2 1-16,6 2 0 15,4 1 0-15,3 6-1 0,-1 6 1 16,3 8 0-16,-5 6 0 16,0 6-1-16,-6 7-1 15,-2 6 1-15,-10 11-1 16,7-6 1-16,-7 6-1 0,0 7 1 16,-4 4 0-16,-5 3 0 15,0 3 0-15,0 4 1 16,0 4 0-16,2 4-1 0,-3 3 1 15,7 2-1-15,-1 0 0 16,3 1 1-16,1-1 0 16,0-1 0-16,3-6 0 15,1-3 1-15,1-6-1 0,4-6 1 16,-9-12 0 0,15 3 0-16,-6-10 0 0,4-10 0 15,-1-7 0-15,4-7 0 16,1-6 0-16,5-1-1 15,1-1 0-15,-2 1 0 0,-1 5 0 16,-1 4 0-16,1 7-1 16,-3 9 1-16,1 7-1 0,-1 6 0 15,-2 12 0-15,-2 7 0 16,1 3 0-16,-1 3 1 16,1-4-1-16,-3 0 1 15,1-5 0-15,-4-6 1 16,3-6-1-16,1-4 0 0,0-9 0 15,0-6-1-15,3-3-1 16,-4-6 1-16,1-5-1 16,3-5 0-16,-6-4 1 0,1-1 1 15,-2-3 1-15,-2-2 1 16,-1 2 2-16,-4 2 1 16,1 6 1-16,-1 5-1 15,-1 5 0-15,0 8-1 16,0 6-2-16,0 10 0 0,-4 6-3 15,2 12 0-15,-1 7-1 16,-1 9 0-16,0 7 0 16,2 1 0-16,2 2 1 15,2-5 1-15,8-3 0 0,-2-9 0 16,5-5 0-16,6-13 1 16,5-9 1-16,4-9-1 0,1-13 0 15,3-12 0 1,5-9 1-16,-2-12-1 0,1-10-1 15,-3-11 0-15,-3-6 0 16,-7-8-1-16,-7-2 0 16,-10 1 1-16,-6 6 1 0,-6 8 0 15,-7 12 0-15,-2 14 1 16,-2 17 0-16,2 25-2 16,3 18 1-16,3 26-1 15,4 20-1-15,5 19-3 0,0 11-1 16,0 13-5-16,3 1-3 15,7-4-1-15,0-8-3 16,-1-12-2-16,-1-15 2 16,1-17 2-16,0-16 1 0,-9-27 4 15,15 2 2-15,-14-16 1 16,1-16 0-16,-2-14-1 16,2-10 3-16,1-10 4 15,5-3 7-15,-3-7 7 0,8 1 3 16,2-4 2-16,6 2 4 15,10 4 1-15,11 4 0 16,10 2-9-16,8 2-12 16,14 12-17-16,7 5-54 0,2 7-7 15,-3 6-6-15,-10 8-4 16</inkml:trace>
  <inkml:trace contextRef="#ctx0" brushRef="#br0" timeOffset="166010.9516">30620 17319 26 0,'0'-13'73'16,"0"2"2"-16,0 11-8 15,0-11-27-15,0 11-8 0,2-15-4 16,-2 15-4-16,2-10-5 16,-2 10-4-16,0 0-2 15,0 0-3-15,-3 14-3 0,3 3-2 16,0-5-3-16,-1 5 0 16,0 4 0-16,-2 6 0 15,-2 4 0-15,-3 6 0 16,0 5 0-16,-2 8 0 15,1 2-1-15,-4 5-1 16,-1 3 1-16,-2 5-1 0,1 2 1 16,-1 2-1-16,-2 2 0 15,-1 2-1-15,1-1 1 16,-1-2 1-16,0-4-1 16,0-6 0-16,4-3-1 15,3-8 1-15,-1-6-1 16,13-43 1-16,-7 36 0 0,-2-1 0 15,4-8 1-15,0 1-2 16,5-28 1-16,-5 24 0 16,1 2 1-16,4-26-1 15,0 0-1-15,0 0 2 16,0 0-1-16,0 0 0 16,9 10 1-16,2-1 2 0,33 14-1 15,-24-20 1-15,9-3-1 16,0 0 1-16,12 0-1 15,50 1 0-15,-32-2-1 16,7 1-2-16,11-5 0 16,9 1 0-16,7-1 0 15,8 1 0-15,4-2 0 0,10-2 0 16,2 2 1-16,9-1 0 16,1 0-1-16,3-2-1 15,-7 1-1-15,5 0 0 16,-5-2 1-16,-10 0-1 15,-5-1 2-15,-4-4-1 16,-9-3 2-16,-11 3 2 0,-10-4 0 16,-4-2 0-1,-9-4 0-15,-10 0 0 0,-6-3 0 16,-45 28 0-16,61-64 0 16,-40 29 0-16,-1 1-1 15,-8-4 1-15,0-3-1 0,-1-2 0 16,2-1 1-16,-4-4 0 15,-1-2-2-15,5-4 1 16,6-27-1-16,5-31 2 16,4 5-1-16,-13 56 0 15,1-6 1-15,0 2-1 16,4-1 0-16,17-48 0 16,-17 54 0-16,1-7-1 0,22-35 0 15,-13 16 0-15,1 10 0 16,-1 5 1-16,-22 33-3 15,3-3 5-15,-5 12-3 16,0-5-1-16,-6 12 2 16,0-1-1-16,0 13 1 15,-7-15-4-15,-7 3 4 0,4 10-2 16,-8-1 0-16,-18 0 1 16,-16 2-1-16,2 1 1 15,-19 4-2-15,-3 0 4 16,-11 4 0-16,-12 1-3 0,-14-1 1 15,-11-1 0-15,-9 2-1 16,-20 3-1-16,5 2 0 16,-7 0-5-16,-8 6-6 15,6 1-8-15,12 5-33 16,3 11-30-16,10-1-5 0,11 0-5 16,3-7-3-16</inkml:trace>
  <inkml:trace contextRef="#ctx0" brushRef="#br0" timeOffset="166710.2465">30062 17842 10 0,'-11'-9'50'15,"11"9"4"-15,0-11-16 0,0 11-23 16,7-14 4-16,2 4 2 16,5 0 2-16,4-6 1 15,3 0 0-15,6-5-4 16,5-11-5-16,7 10-4 15,7-1-5-15,29-17-1 0,46-11-1 16,19-5-1 0,8 1 0-16,12 0 0 0,3 1 2 15,-5 3 2-15,-11-1 2 16,-11 3-3-16,-3 5-1 0,-10 2 1 16,-2 5 0-16,3 5-2 15,-8 9-3-15,-11 4-2 16,0 14-5-16,-12 6-8 15,-10 3-18-15,-9 11-36 0,-16 7-11 16,-20 5-4-16,-14-3-2 16</inkml:trace>
  <inkml:trace contextRef="#ctx0" brushRef="#br0" timeOffset="167567.9668">29976 18376 16 0,'-53'25'52'0,"-2"-13"-8"15,-1 8-2-15,1-12 1 0,3 2 0 16,0-7-2-16,3-1-2 16,6-2-5-16,43 0-5 15,-35 0-8-15,0 0-6 16,13-3-5-16,-2-2-4 16,24 5-2-16,0 0-2 15,0 0 2-15,0-10 0 0,5-2 0 16,41-23 0-16,43 8 0 15,-26 8-2-15,8 3 1 16,4-2-1-16,7 0-2 16,6-3 1-16,3 2-1 15,2-4 0-15,0 2 1 16,-2-1-1-16,-2 3 0 16,-2-1-1-16,-7 3-4 15,-4 4-3-15,-9 0-2 0,-7 5-8 16,-7-2-30-16,-8 1-34 15,-10 3-7-15,-9-5-2 16,-5 1-2-16</inkml:trace>
  <inkml:trace contextRef="#ctx0" brushRef="#br0" timeOffset="167819.9191">30960 17911 57 0,'-10'-16'89'0,"5"1"-5"16,5-1-4-16,1 1-2 15,9 3-64-15,2 3-5 16,5 1-3-16,5 4-4 16,-2-1 1-16,6 2-1 0,-2 0-2 15,2 2 1-15,-1 1-1 16,-1 1 1-16,-7 11 0 16,-17-12-1-16,0 0 0 0,17 30-1 15,1 0-4 1,-19-1-6-16,-4 3-13 15,-12 2-50-15,0 2-9 0,-8-6-5 16,-1 5-3-16</inkml:trace>
  <inkml:trace contextRef="#ctx0" brushRef="#br0" timeOffset="168652.5039">31624 17618 14 0,'0'0'81'0,"3"-10"6"15,-3 10-4-15,4-11-5 16,-4 11-55-16,3-9-3 16,-3 9-5-16,0 0-4 15,0 0-3-15,3 5-2 16,-3 8-3-16,4 4 0 0,-3 5 0 16,-1 5 0-16,0-27-3 15,0 32 1-15,1-1-1 16,3 4 1-16,-1 0 1 15,-1-2 0-15,1 35 1 16,-2-40 1-16,1-4 1 0,-1-6-1 16,-1-18 0-16,0 0-1 15,0 0 0-15,5-27-2 16,-2 0 0-16,2-7-1 16,1 0 0-16,-2-4-1 0,2-1 1 15,-1 0-2-15,0 4 0 16,6-2 0-16,-5 2-1 15,2 5 1-15,0 4-1 16,-5 7 0-16,1 5 1 16,-1 6 0-16,-3 8 1 0,0 0 0 15,0 0 1-15,-2 7-1 0,-3 3 1 16,4 4 0 0,-2-2 1-16,1 4-1 0,2 0 0 15,0 2 0-15,6 0 0 16,3 2 0-16,0 0 0 15,4-2-1-15,0 1 1 0,2-1-1 16,-1 1 2-16,2 4-1 16,-6-1 0-16,0 0 1 15,-6 2-2-15,-4 0-2 16,0-24-7-16,0 23-7 16,-5 22-29-16,-4-29-35 0,-4-5-4 15,0-4-6-15,2-7-3 16</inkml:trace>
  <inkml:trace contextRef="#ctx0" brushRef="#br0" timeOffset="169758.0713">31871 17653 44 0,'46'-84'92'0,"2"12"-5"0,-16 17-3 16,-1 15-4-1,0 12-59-15,-10 6-6 0,-3 19-8 16,-18 3-5-16,14 7-2 15,-8 6-1-15,1 5-1 16,-2 5 1-16,-1 5 0 0,2 3 0 16,-2 5-1-16,-3 3-2 15,-1 2-2-15,0-1-3 16,0 2-4-16,0-1-4 16,0-2-1-16,-1-3-3 0,1-3-2 15,0-6 2-15,3-6 1 16,-1-8 7-16,-2-13 8 15,12 3 6-15,-2-7 4 16,-4-11 7-16,4-4 5 0,-1-3 2 16,1-3 0-16,-1 0-4 15,-1-1-3-15,-3 2-3 16,-1 2-1-16,-3 3-5 16,-1 5-2-16,0 5-2 15,0 9 0-15,-13-5 0 0,13 5 0 16,-15 5 2-16,15-5 0 15,-16 18 2-15,12-7 0 16,-1-1 2-16,3 1-2 16,0-1 1-16,2-10 0 0,2 10-1 15,-2-10 0-15,19 0-1 16,-6-6 0-16,3-3-1 16,2-2 2-16,2-1-2 0,-1 0 0 15,5 0 0-15,0 1-1 16,-2 0 0-16,-5 0 0 15,2 2-1-15,-2 2 1 0,0 1-1 16,-3 1 1-16,2 2 1 16,-3 2-1-16,-1 1 2 15,-5 0-1-15,3 1 0 16,-3 1 1-16,-7-2-1 0,15 0 0 16,-15 0 0-16,13-8 0 15,-4-2 0-15,-7-2 0 16,28-20 1-16,4-4-1 15,-2-1 0-15,3-2 0 16,-5 1 0-16,-3 3-1 16,-5 11 1-16,-6 15-2 0,3 5 0 15,-5 4-1-15,-5 1 0 16,5 8-1-16,-1 0 0 16,5 3 0-16,5-2 0 15,-3-2 0-15,-5-3 0 0,5-4 1 16,4-1 1-16,0-8 1 15,3-3 2-15,-6-6-1 16,1-3 1-16,-8-3 1 0,5 0 1 16,-15-2-1-16,-3 5 1 15,2 1-1-15,-7-1-1 16,-3 7 0-16,-5 3-1 16,-2 7-1-16,-7 3-1 15,6 2 0-15,-7 8 0 16,-8 2 0-16,-1 4 0 0,5 2 1 15,-10 3 0-15,10 1 0 16,2-2 0-16,0 1 0 16,12 1 0-16,2 0 0 0,8-12-1 15,2 5 0-15,0-2 0 16,0 2 1-16,6 0-1 0,2 2 1 16,2-2-1-16,0 2 1 15,4 1 0-15,-3 0 0 16,3-2 1-16,-1 3-2 15,-3-2 1-15,-1 3-1 16,-5 0 1-16,-2 3-2 0,-2 1 1 16,-4-5-3-16,-8 0-4 15,1-3-3-15,-5-1-11 16,1-5-37-16,0-3-21 16,0-4-4-16,3-3-4 15</inkml:trace>
  <inkml:trace contextRef="#ctx0" brushRef="#br0" timeOffset="169980.0611">33138 17052 78 0,'38'-24'88'0,"-6"11"-5"16,-7 9-3-16,-6 4-3 16,-8 6-69-16,-2 7-3 15,4 21-2-15,1 17-1 0,-12-19 0 16,1 5-2-16,-3 4-2 15,0 3-5-15,0 3-10 16,0 0-7-16,-1 0-12 16,0 1-28-16,-4-2-17 15,-2-4-6-15,-4-8 2 0</inkml:trace>
  <inkml:trace contextRef="#ctx0" brushRef="#br0" timeOffset="170107.1997">33171 17655 29 0,'-17'-49'85'0,"4"-9"-1"15,13-7-4-15,20 4-12 16,9 7-48-16,-7 23-26 16,10-2-60-16,20-13-9 15,-22 25-6-15,1-5-4 16</inkml:trace>
  <inkml:trace contextRef="#ctx0" brushRef="#br0" timeOffset="173967.0663">18741 17961 4 0,'0'0'62'0,"0"0"-15"15,0 0 0-15,0 0-1 16,1-6-4-16,-1 6-4 0,-1-13-4 16,-6 4-6-16,1-2-6 15,0-2-3-15,0 3-6 16,3-1-4-16,-4 3-3 16,4-2-2-16,-2-1-1 0,5 11-1 15,-9-15-1-15,9 15-1 16,-7-9 1-16,7 9-1 15,0 0 0-15,-11-8 0 16,11 8 0-16,0 0-1 16,-8 4 1-16,6 6 0 15,-1 0 0-15,3-10-2 0,0 0 0 16,-2 29 0-16,0-1 0 16,0 5 1-16,0 0 0 15,-3 7-1-15,-4 44 1 16,4-38 3-16,2 0-1 0,-2 2 0 15,0-2 0-15,-1-1 1 16,3-5-1-16,3-40 1 16,-3 34-1-16,0 1 1 15,0-9-1-15,-1 0 0 16,4-26-1-16,0 0 1 16,0 0-2-16,0 0 1 15,0-9-1-15,0-2 0 0,9-51 0 16,-3 27 0-1,12-43 2-15,-18 78-2 0,8-36-1 16,2 0 1-16,2 6-1 16,-1 0 1-16,4 8 0 15,-2-1 0-15,-13 23-2 16,20-10 3-16,-1 0 0 0,-19 10 1 16,0 0-1-16,12 8 2 15,-1 4-1-15,27 34 0 16,-25-26 1-16,-13-20 0 15,20 22-1-15,1-1 0 16,-21-21-1-16,22 3 1 16,0 0-1-16,-22-3 0 15,21-14 0-15,2-2-2 0,-23 16 1 16,25-23 0-16,0 1 0 16,-25 22-1-16,28-5 0 15,1-1 0-15,-8 13-3 16,-1 3-3-16,0 10-5 15,1 4-10-15,-2 6-11 16,-1 3-25-16,0 1-18 16,-1 2-5-16,5-3 3 0</inkml:trace>
  <inkml:trace contextRef="#ctx0" brushRef="#br0" timeOffset="174275.0641">19382 18470 9 0,'16'-21'77'0,"1"0"1"16,-2-3-5-16,0-3-3 15,-1 1-48-15,0-1-9 16,-14 27-6-16,18-21-5 16,0-3-2-16,-18 24-1 15,0 0 0-15,0 0 1 16,12 5 1-16,-2 3 0 16,2-1 0-16,14 28 1 0,-10-11 0 15,-16-24 0 1,20 21 1-16,0 1-1 0,-20-22 1 15,21 4 1-15,0 0-1 16,-21-4-1-16,13-18 0 16,1-4-1-16,-11-2-2 15,1 2-3-15,-6 3-7 16,-4-2-6-16,6 21-13 16,-16-23-19-16,-2 0-27 0,18 23-3 15,-22-18-2-15</inkml:trace>
  <inkml:trace contextRef="#ctx0" brushRef="#br0" timeOffset="174482.665">19625 17830 66 0,'22'-43'80'16,"2"1"-3"-16,2 9-3 0,-1 4-4 15,1 13-66-15,2 7-3 16,0 9 1-16,-28 0-3 15,26 16 0-15,-1 3-5 16,-3 19-4-16,24 44-11 0,-15-26-28 16,-10-1-24-16,0-1-6 15,1 2 0-15</inkml:trace>
  <inkml:trace contextRef="#ctx0" brushRef="#br0" timeOffset="174787.8777">20250 17648 16 0,'6'-22'71'15,"1"4"1"-15,0 5-4 0,-2 4-3 16,-5 9-57-16,13-3 1 15,-13 3 0-15,8 13 1 16,-4 2 0-16,-1 5 2 16,-1 3 1-16,-2-23-2 15,0 30-1-15,4 41-3 0,0-22-1 16,2 2-6-16,0 9-9 16,1-5-17-16,4 9-34 15,-1-2-15-15,1-3-5 16,-2-4-5-16</inkml:trace>
  <inkml:trace contextRef="#ctx0" brushRef="#br0" timeOffset="175521.8445">20504 18038 29 0,'0'0'69'0,"0"0"1"16,0 0-5-16,0 0 1 16,0 0-63-16,0 0 0 0,0 0 2 15,0 0 2-15,0 0 2 16,0 0 0-16,39 5 3 16,-39-5-1-16,17-5 1 15,-9-9-2-15,4 4-2 16,1-6-3-16,-1 5 0 0,-1-10 0 15,-1 6-2-15,-2-8 0 16,-3 8 0-16,-2-5 1 16,-2 8-1-16,-1 0-1 15,0 12 1-15,0 0-2 16,0 0-2-16,0 0 0 0,0 0-1 16,-6 4 1-16,-4 6-1 15,-21 34 0-15,19-20 0 16,6 4 0-16,-4 1 3 15,7 0 0-15,0 0-1 16,3 0 1-16,0 0 0 16,7-9 0-16,2 2 0 15,-9-22 0-15,19 13 0 0,0-1-2 16,-19-12 1-16,27-3 0 16,2-4-2-16,-8-2 1 15,1-1-1-15,0 2 1 16,2-2 0-16,-1 3-1 15,-1 0 1-15,-2 3 1 16,1-2 0-16,-21 6-1 0,28 0 2 16,2 2-1-16,-30-2 0 15,24 6 1-15,-1 3-1 16,-23-9 1-16,22 5-1 16,1 2 0-16,2-9 2 15,-12-7 0-15,-1-3 0 16,1-6 0-16,-1-2-1 0,1-2 1 15,0 3-1-15,1-4 0 16,1 4-2-16,1 2 0 0,-1 3-1 16,-15 14-1-1,0 0-2-15,26-5-3 16,-1 0-6-16,-25 5-14 0,29 17-19 16,-1 3-29-16,-5 2-8 15,-1-1-1-15</inkml:trace>
  <inkml:trace contextRef="#ctx0" brushRef="#br0" timeOffset="176476.0966">21914 17900 64 0,'17'-10'75'16,"2"-1"0"-16,-3-1-13 0,-2-1-39 16,-2-1 0-16,0 0-4 15,-5-1-4-15,0-1-6 16,-3 0-3-16,-3 2-3 15,-1 14-3-15,-1-17 0 0,-1 4 0 16,-5 4-1-16,7 9 2 16,-10-11 1-16,10 11 1 15,-14-6 1-15,14 6 0 16,-10 0 0-16,10 0 0 16,-10-4 0-16,10 4 0 0,0 0-2 15,-5-13 0-15,5 13 0 16,0-11-2-16,0 11 1 15,7-9-1-15,-7 9 1 0,16 0 1 16,-8 2 1-16,3 9 0 16,-11-11-2-16,13 23 1 15,-2-2 0-15,4 15 1 16,17 52 0-16,-15-33-2 16,0 6 0-16,-1 5-1 15,1 2 2-15,4 0-1 0,-2 1-1 16,3-3 1-16,-2 0 1 15,3-9-2-15,3-5 2 16,-2-12-1-16,-24-40 1 16,21 20-1-16,-1 2 1 15,-20-22-2-15,21-11 0 16,0-6 0-16,-17-18 0 0,-4-44 2 16,-7 32 0-16,-6 0 1 15,-3-4 0-15,-3 1 0 16,-2 1-1-16,-3 2 0 15,0 2 0-15,0 4-3 16,-1 3 1-16,5 4-2 16,1 4 1-16,5 5 0 0,5 6 0 15,4 1 0-15,5 4 1 16,6 2-1-16,11 3 0 0,2 5 0 16,4 4 0-16,5 0 1 15,-28 0-3-15,27 8 0 16,4 3 0-16,-2 6 0 15,2 3 1-15,0 3 0 16,2 2 2-16,-5 0 0 16,3 2 0-16,-6-4 2 0,3 3 0 15,-8-6 1 1,20 13 0-16,-24-27 1 0,0-6-1 16,-5-3-2-16,1-14 1 15,0-8-1-15,-3-5 0 0,3-3-1 16,1-5-2-16,-1-1-3 15,5-1-2-15,-2 1-6 16,5 2-12-16,-2 3-29 0,-3 2-28 16,4 6-4-16,-2 4-6 15,2 4 2-15</inkml:trace>
  <inkml:trace contextRef="#ctx0" brushRef="#br0" timeOffset="177420.5084">23376 17842 56 0,'3'-9'78'0,"-1"-2"-3"15,-2 0-3-15,0 3-6 16,0 8-66-16,0-16-1 16,0 16 0-16,-6-10-1 0,6 10 0 15,-13 0 0-15,5 7 2 16,-3 4 1-16,11-11-2 15,0 0 2-15,-3 27-1 16,1 0 2-16,-8-3-1 16,2 2 2-16,0-2 2 15,0 2 0-15,5-3 2 0,-5-1 1 16,8-22-1-16,-9 42 3 16,9-42-3-16,0 0-1 15,1-7-1-15,5-8-2 16,4-5-1-16,-3 0 1 0,5-6-1 15,-1 2-3-15,1-1 0 16,2 3 1-16,-1 3-1 16,-2 3 0-16,3 2 1 15,0 6-1-15,-4 3 1 16,1 5 0-16,2 0 1 0,-6 5 0 16,6 8-1-16,-8-2 1 15,3 3 1-15,0 1-1 0,-4-2 1 16,2-1 0-16,0-2 0 15,-6-10 0-15,9 9-1 16,-9-9 0-16,13-4-1 16,-6-4 0-16,3-3-2 15,-2-2-1-15,3 2-2 0,2 0-2 16,-1-1-3-16,3 3-3 16,1 2-9-16,3 4-13 15,1 3-30-15,0 3-13 0,-20-3-8 16,20 12 4-16</inkml:trace>
  <inkml:trace contextRef="#ctx0" brushRef="#br0" timeOffset="177700.416">24244 17854 68 0,'28'-28'83'0,"-3"6"-4"16,1-1-5-16,-5 3-2 16,1 6-70-16,0 4 3 15,1 5 0-15,-5 5-2 16,-1 8 1-16,-17-8-2 0,0 0 1 16,19 34-1-16,2 0 0 15,-13 0-1-15,13 43-3 16,-11-28-8-16,4 0-13 15,-8 4-35-15,5-3-18 16,-2-6-6-16,-3-5-5 0</inkml:trace>
  <inkml:trace contextRef="#ctx0" brushRef="#br0" timeOffset="177844.4932">24580 17979 73 0,'-2'-64'82'0,"-2"4"-1"15,-2 2-9-15,6 6-17 16,-1 10-98-16,1 2-28 16,4 12-9-16,2 5-4 0,-3 7-1 15</inkml:trace>
  <inkml:trace contextRef="#ctx0" brushRef="#br0" timeOffset="178683.7336">24706 17730 4 0,'20'13'85'16,"0"-3"2"-16,4-1-5 0,5 3-5 16,5 0-2-16,0 0-75 15,4 2-1-15,-2 4 1 16,-36-18-4-16,37 21 0 16,0 1 0-16,-5 3 1 0,0-1 0 15,5 0 2-15,-1 0 0 16,-7 1 1-16,-5 2 2 15,2-3 1-15,-1 2-1 16,-5-10-1-16,0 4 0 16,-20-20-2-16,55 12 3 15,-37-16-2-15,-1-9 1 16,2-8 1-16,1-2-1 16,-1-3 1-16,2-1-1 0,1 0 2 15,-1 3-3-15,0 0 0 16,-2 4 0-16,-1 3 0 15,-1 9 1-15,-17 8-3 0,0 0 0 16,20 0 0-16,2 0 1 16,-22 0-1-16,22 20 1 15,1 3-1-15,-10 1 0 16,0-1 3-16,4 1-1 16,-1 0 0-16,1-1 1 0,1-1-2 15,1-8 1-15,1 1 0 16,21-5 2-16,-20-10 0 15,-3-6 0-15,0-8 0 16,-4-2 0-16,0-4 1 16,-5-1 0-16,2-2 0 0,-4 0-2 15,0-2 0-15,-3 3 1 16,-1 0 0-16,0 5 0 16,3 3 0-16,-1 2-1 15,0 4 1-15,5 6 0 16,0 2 0-16,-10 0-2 0,0 0-1 15,25 20 0-15,-1-2 0 16,-4 8 0-16,0 0-1 16,3 4 1-16,2 0 0 15,1-1 1-15,1 1 1 0,0-4 0 16,1 0 1-16,-2-9-1 16,3 3 0-1,-5-12 0-15,1 0 0 0,23-9 2 16,-24-8 0-16,3-3-1 15,-1-5 0-15,2-1-1 0,-1-1 1 16,1 2-1-16,-28 17-1 16,24-14-3-16,1 2 2 15,1 6-1-15,-3 1 1 16,0 5 0-16,1 3 0 16,-1 10 1-16,0 2 0 15,2 6-4-15,-1 2-8 0,-4 5-19 16,2 2-47-16,-6-2-3 15,3 1-7-15,-12-7-6 16</inkml:trace>
  <inkml:trace contextRef="#ctx0" brushRef="#br0" timeOffset="200345.0609">31850 11401 13 0,'3'-18'79'0,"10"3"3"16,-13-6-3-16,0 26-9 16,0-25-46-16,8-2-4 15,2 4-4-15,6 2-8 16,8 5-2-16,-6 4-3 0,11 7-2 16,4 2 0-16,-2 13-2 15,10 6 1-15,-14 8-1 16,-1 4 1-16,-8 5 0 0,-5 2 0 15,-1 0 1-15,-5-1 0 16,-6-3 0-16,-4-7-1 16,3-5 2-16,-2-3 0 15,-1-9 1-15,3-12-1 0,0 0-1 16,0 0 0-16,0-15 1 16,5-11-2-16,3-13-1 15,9-9-1-15,-4-11-1 16,8-4 0-16,0-3 0 0,-3 3-2 15,4 7-7-15,-2 9-6 16,2 11-18-16,-3 15-18 16,-3 10-23-16,-3 11-6 15,-3 9-2-15</inkml:trace>
  <inkml:trace contextRef="#ctx0" brushRef="#br0" timeOffset="200636.1203">32472 11249 37 0,'14'9'67'0,"-11"0"-3"16,3 0-21-16,-2 8-15 16,-5 5-14-16,-2 4-6 0,3 2-2 15,0 0-4-15,0 4 0 16,4-6 1-16,-4-2 2 16,1-7 0-16,6-5 3 15,5-5 0-15,5-7 1 16,0-3 0-16,7-10 1 0,-4-1-1 15,12-10-2-15,-2-2-1 16,-1-6-2-16,-5 0 0 16,-12 0-2-16,-1 3-4 15,-13 5-5-15,-4 3-6 0,-12 10-14 16,-7 10-16-16,-4 1-23 16,-5 7-12-16,-6 7-3 15</inkml:trace>
  <inkml:trace contextRef="#ctx0" brushRef="#br0" timeOffset="201457.2006">32859 11071 36 0,'2'15'76'0,"-2"0"-1"0,-4 4-5 15,-6-2-1-15,-4 4-68 16,6 6-1-16,0 6-1 0,0 2 3 16,5 3-2-16,-1-3-1 15,2 0-1-15,2-2-1 16,6-6-1-16,6-2 0 16,0-7-1-16,6-7 0 0,5-5 2 15,3-5 0-15,2-2 2 16,1-14 1-16,4-2-2 15,-9-9 5-15,9-3-1 16,-11-4 1-16,-4 0 0 16,-3 1 2-16,0 3 0 0,-8 5 1 15,0 2-1-15,-1 8-2 16,-6 4 0-16,0 10-2 16,0 0-2-16,-9 4-1 15,1 9 0-15,1 2 0 0,-2 4 0 16,-1 1 1-16,5 1 1 15,1 0 0-15,5-3 1 16,2-4 0-16,0-3 1 0,-3-11 1 16,17 8 0-16,-7-7 0 15,-2-8 1-15,1-7-1 16,-4-8 1-16,11-8-2 16,2-9-1-16,4-4 0 0,10-6-1 15,-1 5 0-15,-14 23 1 16,3 1-1-16,17-18-2 15,5 13 1-15,-25 17 2 16,2 3-1-16,-3 4 0 0,-3 2 0 16,5 12-2-16,-10 3 1 15,-3 2 1 1,5 18 0-16,-7 4-1 0,-3 0 1 16,-5-6 0-16,5-17 2 15,0-4 1-15,0 6-2 16,0-19 1-16,5-5 1 15,3-7 0-15,1 0 1 16,-3-4 0-16,5 0 0 0,-2 1 0 16,0-1 2-16,-5 1-2 15,5 0-1-15,0 0 1 16,-6 6-2-16,-3 9-1 0,12-7-1 16,-12 7-1-16,8 1 0 15,-8-1 1-15,13 23 0 16,-9-4-3-16,3 6-5 15,-2 4-7-15,-3 5-10 0,-2 3-17 16,-15 30-30-16,-6 22-10 16,-12 0-3-16</inkml:trace>
  <inkml:trace contextRef="#ctx0" brushRef="#br0" timeOffset="201751.2444">31960 12458 14 0,'-27'11'70'0,"7"0"5"15,8-6 2-15,28-3-35 0,-3-1-9 16,10-1-8-16,6 0-5 16,12-6 1-16,16-4-2 15,17-3-6-15,16-5-5 16,13-4-2-16,9-4-2 0,14-1 0 15,8-1-1-15,8 1-2 16,-72 15-3-16,-1 0-5 16,-3 4-8-16,1-4-12 15,-9 7-23-15,1 3-17 16,35 4-18-16,-59 5-5 0,-12 9 2 16</inkml:trace>
  <inkml:trace contextRef="#ctx0" brushRef="#br0" timeOffset="201904.0747">32881 12719 24 0,'-48'24'88'0,"21"-9"-2"16,27-15-4-16,18-14-5 15,26-18-39-15,28-2-31 16,-24 15-26-16,12-3-55 16,12-7-5-16,-4-3-7 0,29-18 1 15</inkml:trace>
  <inkml:trace contextRef="#ctx0" brushRef="#br0" timeOffset="207722.2654">4710 9905 30 0,'5'10'77'16,"-5"-10"-3"-16,10 14-3 15,-10-14-5-15,0 0-51 16,0 0-11-16,0 0 0 16,0 0 0-16,12-5 1 0,-1-5 1 15,6-2 3-15,6-8-2 16,5-2 1-16,4-10-1 15,7-2-2-15,0-10 1 0,5-3-2 16,3-5 1-16,-2-4-1 16,3-4 0-16,0-6 0 15,2-2-2-15,0-4 2 16,3 0-1-16,0-4-1 16,2-1 1-16,4-1-1 0,2 2 1 15,1 1-2-15,2 1 1 16,0 4 0-16,-1 2-1 15,0 5 1-15,-3 3 1 0,-1 6-1 16,-3 5-1-16,-5 5 1 16,-2 5-1-16,-3 7 0 15,-7 4 0-15,-3 3-1 16,-6 6 0-16,-2 5 0 0,-5 2-1 16,-5 4 1-16,-1 1-1 15,-5 4 1-15,-2 0-2 16,-10 3-2-16,14-3-3 0,-14 3-4 15,0 0-11-15,0 0-31 16,9-1-28-16,-9 1-5 16,-8-2-5-16,-4-3 2 15</inkml:trace>
  <inkml:trace contextRef="#ctx0" brushRef="#br0" timeOffset="210249.0273">6839 6975 25 0,'3'-13'41'16,"-4"4"-6"-16,1 9 0 15,-3-17-3-15,3 17-1 0,-1-18-5 16,1 18-4-16,0-12-5 16,0 12-3-16,0 0-3 15,0 0-1-15,6 0-2 16,-2 9-1-16,3 9 1 0,0 5 0 16,2 12 1-16,2 12 0 15,5 11 0-15,0 14-1 16,4 9-1-16,5 6-1 15,-1 5-1-15,2-1-1 16,2-4-2-16,-1-7-1 16,1-5-3-16,-1-12-6 0,-3-8-7 15,-4-5-26-15,-7-10-34 16,4-7-5-16,-8-15-4 0,-9-18 0 16</inkml:trace>
  <inkml:trace contextRef="#ctx0" brushRef="#br0" timeOffset="210785.6029">6860 7276 31 0,'-19'-8'79'0,"-1"2"-2"15,-1-7-3-15,1-2-3 16,-3-5-60-16,8-8-1 0,3 1-1 15,-1-7-2-15,5-5-3 16,1-6-1-16,4-5 0 16,0-5 1-16,3-3-2 15,8-2 1-15,6-4 0 0,5 1 0 16,8 0 0-16,3 3 0 16,8 7-2-16,3 6 1 15,2 13-2-15,2 11 1 16,-3 14-2-16,-2 9 1 15,-7 16 0-15,-7 20 0 0,-6 14 0 16,-6 11 1-16,-5 9-1 16,-8 2 0-16,-1 0 0 15,-3-1 0-15,-6-6 0 0,-1-9 0 16,-1-10-1-16,-4-12 1 16,3-7 2-16,-3-4-1 15,3-7 0-15,-2-1 0 0,7-2 0 16,2 1 0-16,5-1 1 15,7 4-1-15,8 1-1 16,10 2 1-16,8 4-1 16,7 1 1-16,10 0 0 0,6-2-1 15,4 1-1-15,5-2-4 16,4-3-5-16,0-2-5 16,3-2-12-16,-3-4-20 15,-7-10-28-15,1 1-8 0,-6-8-2 16</inkml:trace>
  <inkml:trace contextRef="#ctx0" brushRef="#br0" timeOffset="212466.1312">8107 7040 73 0,'5'-29'88'16,"-3"13"-2"-16,-2 6-5 16,0-15-14-16,0 25-48 0,0 0-5 15,0 0-6-15,6-1-5 16,5-1-2-16,8-3-1 15,3-8 1-15,7-3 0 16,5-6 0-16,5-9-1 0,1-3 1 16,-6-1 0-16,-1-5 0 15,-7 3 0-15,-11 2-1 16,-9 3 2-16,-5 8-1 0,-16 5 0 16,-10 7 0-16,-8 7 1 15,-7 5-1-15,-6 14-1 16,-2 10 1-16,-4 11-1 15,3 9 0-15,5 6 0 16,7 6 0-16,7 1-1 0,9 2 0 16,10-3 0-16,10-4 1 15,6-7-1-15,16-8 0 16,6-7 1-16,12-14-2 16,12-9 0-16,7-8 0 0,7-15-2 15,7-11 1-15,1-15-2 16,1-6 1-16,-4-12 1 15,-5-7 0-15,-4-2 2 16,-11 0 0-16,-9 3 1 0,-8 6 2 16,-8 10 2-16,-10 11 0 15,-6 9 0-15,-7 12-1 16,-2 18 0-16,-7-2 0 0,-6 14-1 16,2 10-1-16,-1 9-2 15,2 6 0-15,5 4 0 16,3 3 0-16,1-2-1 15,8-3 1-15,5-6-1 0,3-6 2 16,-1-9-2-16,3-9 1 16,-1-9 0-16,1-14 1 15,0-11 0-15,0-11 1 0,1-7 0 16,-2-5 1-16,1 0-1 16,-2 1 0-16,-2 8 0 15,-1 7 0-15,-3 11 0 16,1 11 0-16,1 11 0 0,-3 13-1 15,7 10 0-15,1 3 0 16,7 3-1-16,4-1 0 16,6-5 1-16,5-5-1 15,6-13 0-15,0-8 0 0,6-17 0 16,-2-13 0-16,-3-15 2 16,0-12 0-16,-3-13-1 15,-9-10 1-15,-9-13 0 16,-6-11 0-16,-10-8 0 0,-3-7-1 15,-8-1 1-15,-8 5 2 16,-5 13 0-16,-1 14 0 16,0 15-1-16,2 19 0 15,2 20 0-15,-1 20-1 0,5 20 0 16,1 23-2-16,5 21 1 16,-1 18-1-16,4 20 1 15,7 14 0-15,7 16 0 0,7 3 1 16,2-1 0-16,9-9 0 15,2-13-1-15,3-15 0 16,2-17 0-16,-2-14 0 0,1-15 0 16,2-11 0-16,-2-10 0 15,1-8 0-15,-3-6 0 16,-1-9 0-16,-2-12 0 16,-5-8 1-16,-5-6-1 0,-5-5 0 15,-9-3 1-15,0 2 0 16,-6 4 1-16,-1 4-1 15,-2 10 0-15,0 5-1 16,0 9 0-16,0 9 0 16,0 0-1-16,13 14 0 0,-5 3 1 15,5 7-1-15,2 0 1 16,5 3 0-16,1-2 0 16,8-2 0-16,2-10 0 0,4-5-1 15,1-8 1-15,4-16 0 16,1-16-1-16,0-11 1 15,-5-14 0-15,-2-14 0 0,-7-14-1 16,-1-10 0-16,-8-12 0 16,-6-3-1-16,-3-1 2 15,-8 8-1-15,0 10 0 16,-10 11 0-16,0 17 1 0,-3 16 0 16,-1 19 0-16,0 16 1 15,-2 14-2-15,-1 17 0 16,4 17 1-16,3 14 1 15,4 15 0-15,1 11 0 0,4 8 1 16,8 2 0-16,8-3 0 16,4-9 1-16,0-10-3 15,6-11 0-15,1-18 1 16,-3-14-1-16,2-15 1 0,-2-10-1 16,-1-20-1-16,0-12 1 15,-6-10 0-15,1-9 1 16,-8-4-2-16,1 0 1 0,-4 6 0 15,-6 9 0-15,-1 11 0 16,0 11 0-16,0 24 0 16,0 0 0-16,-1 21 0 15,1 14 1-15,5 10-1 0,9 5 0 16,1 4 1-16,6 0-1 16,8-5 1-16,3-6 0 15,5-14-2-15,3-11 1 16,2-15-1-16,-3-6 0 0,-2-19 0 15,-3-13 0-15,-7-10-1 16,0-8 1-16,-10-3 2 16,-3 1 0-16,-4 6 0 15,-2 6 0-15,-2 13 1 0,-3 13 0 16,-3 17 0-16,15 23 0 16,-5 19-1-16,2 18 1 15,3 18-1-15,-3 18-1 16,2 15-1-16,0 4-4 0,-3 1-5 15,-5-13-7-15,2-6-12 16,-9-16-31-16,-5-16-23 0,-3-16-6 16,-14-27-5-16,-1-16 4 15</inkml:trace>
  <inkml:trace contextRef="#ctx0" brushRef="#br0" timeOffset="212654.216">10683 6034 6 0,'-67'-51'94'0,"-2"8"1"15,14 7-4-15,2 6-5 0,12 3-1 16,4 0-72-16,9-1-1 16,15-1-3-16,9-5-4 15,14-6-2-15,18-11-4 16,18-9-5-16,12-11-8 16,20-5-16-16,14-5-53 15,8-8-3-15,-6-2-7 0,-4 5-7 16</inkml:trace>
  <inkml:trace contextRef="#ctx0" brushRef="#br0" timeOffset="212871.7504">10314 5217 9 0,'-61'11'92'16,"6"-4"4"-16,1-6-7 15,9-2-5-15,4-7 0 16,-1-2-78-16,14 1-4 0,8 1-5 16,9 8-11-16,-1 0-16 15,3 11-53-15,6 16-3 16,-5 11-5-16,-5 13-4 16</inkml:trace>
  <inkml:trace contextRef="#ctx0" brushRef="#br0" timeOffset="213462.4113">8556 8274 5 0,'-52'61'90'0,"6"-7"2"16,-2-12-5-16,8-12-5 15,2-13 0-15,8-6-78 16,13-10 3-16,17-1 0 0,19-19 0 16,22-6-2-16,21-13-1 15,19-12-2-15,26-15 0 16,22-13 0-16,26-13-1 0,17-8 0 15,18-9-1-15,11-5 1 16,6 3 0-16,1 1 0 16,-4 5 0-16,-6 7 1 15,-14 6-1-15,-12 11-2 0,-22 9 0 16,-16 9-1-16,-16 6-1 16,-22 10-1-16,-17 8-2 15,-20 8-2-15,-15 11-4 16,-20 11-3-16,-24 8-1 15,-6 10-2-15,-30 18-2 0,-18 7 0 16,-18 16 4-16,-16 8 4 16,-14 8 6-16,-10 7 8 15,-9 2 6-15,6 0 4 0,2-3 4 16,12-4 3-16,13-14-2 16,21-8-1-16,14-12-3 15,21-14-3-15,20-22-4 16,23-19-2-16,27-30-5 15,21-32-12-15,27-28-64 0,30-25-2 16,19-33-6-16,15-24-9 16,0-28 2-16</inkml:trace>
  <inkml:trace contextRef="#ctx0" brushRef="#br0" timeOffset="237790.1783">29399 10215 4 0,'0'0'45'0,"-12"-10"-7"0,12 10 0 15,0 0-3-15,-8-5-1 16,8 5-4-16,0 0-3 16,-11-2-7-16,11 2-3 15,-7 6-3-15,0 5-4 0,-1 4 0 16,0 4-2-16,-5 7-1 16,3 2 1-16,1 8-1 15,-2 1-1-15,4 4-2 16,1 0 0-16,3 0 0 0,3 2-2 15,0-4 0-15,5 0-2 16,0-3 0-16,3-5 1 16,2 0-1-16,-3-5 0 15,3-3-2-15,-2-5-4 0,3-3 0 16,-3-3-1-16,2-5-3 16,1-7-5-16,0 0-14 15,1-7-31-15,-2-15-15 16,1-8-2-16,1-11 2 15</inkml:trace>
  <inkml:trace contextRef="#ctx0" brushRef="#br0" timeOffset="238101.4239">29551 9883 28 0,'4'-38'38'0,"4"4"4"15,2 10-2-15,-3 4-4 16,-1 9-3-16,-6 11-4 16,0 0-3-16,7 13-5 15,-7 7-4-15,3 14-5 0,-1 3-3 16,4 15 0-16,0 6-2 16,3 8-1-16,2 4-3 15,0-1 0-15,1 0-2 16,1-2 1-16,1-3-1 0,0-8-1 15,-1-6-3-15,0-5-4 16,-3-7-10-16,2-2-15 16,-7-10-18-16,5-3-12 15,-6-11-16-15,-4-12-1 0</inkml:trace>
  <inkml:trace contextRef="#ctx0" brushRef="#br0" timeOffset="238906.0206">29635 10525 4 0,'-18'-14'71'15,"1"-1"6"-15,4-1-3 16,-9 0-32-16,16-1-9 0,3 3-15 16,3-2-6-16,3 2-5 15,3-3-2-15,4 4-3 16,-1-3-1-16,2 1 0 16,-2 2 0-16,4 0-1 0,-4 0 2 15,1 0-1-15,-1 3 1 16,-1 1-1-16,-8 9 0 15,16-11 0-15,-16 11 0 16,14 0 0-16,-5 5-1 16,-2 8 0-16,3-1-1 0,-3 5 1 15,3 1 0-15,-2 3 0 16,3-4 0-16,-2 0 0 16,0-3 2-16,2-4-2 15,-1-4 0-15,4-5 1 0,0-4-1 16,2-8 0-16,0-6 0 15,2-9-1-15,-3-2-2 16,1-8 1-16,-1 1 1 0,0-2 0 16,-5 4 0-16,-1 3 1 15,0 7 0-15,-1 6 0 16,-1 9 1-16,-7 8-1 16,17 1 1-16,-9 12-1 0,-1 5-1 15,0 3 1-15,1 1 0 16,-3 4-1-16,0-4 1 15,0 1 0-15,-1-7 1 16,0-4 1-16,-4-12 0 0,5 12 0 16,-5-12 0-16,0 0 0 15,0-14 1-15,-1-3-2 16,-2-2 2-16,-1-5-3 16,-1-1 1-16,2-4-1 0,1 4 1 15,0 2 0-15,2 5 0 16,0 3 0-16,2 6-1 0,-2 9 1 15,12-2-1-15,-12 2 0 16,16 8 0-16,-7 1 0 16,-1 2 0-16,1 3 0 15,-1-1 0-15,-1-4 0 16,-7-9 0-16,9 14 1 0,-9-14 0 16,0 0 1-16,11 0 0 15,-11 0 1-15,5-15-1 0,-1-4 0 16,2-2 0-1,-1-4-1-15,2 0 1 0,1-2-1 16,3 3 0-16,3 7 1 16,1 3-1-16,6 12-1 15,2 4 1-15,3 14-2 0,4 7-5 16,2 9-12-16,-1 8-31 16,-4 4-27-16,-2-1-5 15,-6-3-5-15,-5-7 4 0</inkml:trace>
  <inkml:trace contextRef="#ctx0" brushRef="#br0" timeOffset="239097.5012">29955 9612 82 0,'-16'-22'86'16,"4"6"-6"-16,3 4-4 15,4 35-17-15,5-23-64 16,0 0-14-16,0 20-37 0,8 5-22 16,-4 8-3-16,-3 6-4 15</inkml:trace>
  <inkml:trace contextRef="#ctx0" brushRef="#br0" timeOffset="240440.0883">29615 11461 0 0,'-8'17'78'0,"0"4"2"0,1 3-3 16,-3 4-3-16,2-6-38 0,3 21-22 15,2 6-4-15,3 8-4 16,0 3-2-16,4 1-2 15,2-3 0-15,2-3-2 16,1-10 1-16,-2-9 0 0,0-11 2 16,2-7 1-16,-7-8 0 15,-2-10 1-15,0-12 0 16,0-13-1-16,-11-14 1 16,2-14 0-16,-7-11-2 15,0-12-1-15,-3-12 1 0,4-4 0 16,3-7 0-16,4 4 1 15,8 5-1-15,8 11-1 16,7 12 0-16,8 14 0 16,6 18-2-16,2 13 0 0,2 18-2 15,-5 11 1-15,-4 17-2 16,-4 10 0-16,-9 12-1 16,-7 4 0-16,-6 11-1 15,-11 1-2-15,-5 6-4 0,-9-2-4 16,2 1-11-16,-7-5-23 15,3-10-27-15,5-9-6 16,3-12-3-16</inkml:trace>
  <inkml:trace contextRef="#ctx0" brushRef="#br0" timeOffset="241280.3169">29714 11188 63 0,'3'-30'84'16,"-1"9"-2"-16,-2 10-7 0,0 11-3 15,-18 5-64-15,11 21-1 16,1 11-2-16,4 13-4 16,1 11 1-16,1 10 0 0,0 7-2 15,3 5 1-15,2-3-1 16,3-3 1-16,3-6-2 15,-3-8 1-15,4-9-1 16,1-13 0-16,1-6 1 0,-1-13-1 16,4-5 0-16,-1-13-1 15,0-7 0-15,3-17 0 16,-3-9-1-16,0-9 0 16,-6-8 2-16,-1-2 1 0,-4-3 1 15,-3 7 1-15,-2 4 1 16,-1 7 1-16,-6 10-1 15,-3 11 0-15,10 12-1 16,-17-2-1-16,6 7-1 0,0 10-2 16,2 6 0-16,-1 1 0 15,5 1 0-15,0-3 1 16,3 1 0-16,2-7 0 0,5-3 0 16,-5-11 1-16,20 0 1 15,-10-7 1-15,5-10 0 16,0-5 0-16,1-7 0 15,0-2 0-15,-2-4 0 0,1 4-1 16,-2-1 0-16,1 5-2 16,0 6 1-16,0 7-1 15,-3 9 0-15,3 5 1 16,-3 12 0-16,0 8 0 0,2 3 0 16,-4 8-1-16,2 1 1 15,-1-2 0-15,0 0 0 16,-1-7 0-16,1-2-1 0,-4-7 1 15,1-4 1-15,-7-10 0 16,10 2 1-16,-10-2 2 16,7-19-2-16,-4-2 1 15,-2-8 0-15,0-5-1 0,-1-4-1 16,1-2 0-16,2-2-1 16,2 5 0-16,1 3-1 15,3 7 1-15,4 6-1 0,1 7 1 16,4 8 0-16,1 3 0 15,1 5 0-15,2 4 0 16,1 3 0-16,-2 2 0 16,2 4 0-16,0-4 0 15,-3 1-1-15,-2-3-2 0,1-1-2 16,-2-2-4-16,1-4-8 16,0-2-23-16,2 0-34 15,-7-2-7-15,-3-6-3 0,-10 8-2 16</inkml:trace>
  <inkml:trace contextRef="#ctx0" brushRef="#br0" timeOffset="241689.2625">29803 12391 66 0,'-36'12'74'15,"3"0"1"1,8-6-1-16,14-2-52 0,-3-1-1 15,4-2-3-15,10-1-2 16,0 0 1-16,15-9-3 0,7-5-3 16,3-3-3-16,11-10 0 15,5-5-2-15,8-7-1 16,6-6-1-16,3-7-2 16,4-2-1-16,-1 0-3 0,3 5-5 15,-6 2-5-15,-3 7-7 16,-5 5-18-16,-11 5-42 15,0 7-5-15,-9 4-5 16,-8 2 0-16</inkml:trace>
  <inkml:trace contextRef="#ctx0" brushRef="#br0" timeOffset="246999.2847">27226 10226 45 0,'-12'-7'69'0,"-5"-4"-1"0,1 0-2 16,-5 1-54-16,1 2 0 15,-1 4-2-15,-1 1-3 16,-7 2-1-16,3 1 1 0,-3 1-2 16,-6 3 0-16,-2 1-1 15,-9 2 0-15,-4-2 1 16,-6 1 0-16,-10-1 1 15,-6-1 1-15,-5-1 1 16,-7-2 0-16,-8 0 2 0,-3-1-1 16,-2 2 1-16,-7-2-2 15,2-2 0-15,-3 2-2 16,-1-1-1-16,5 2-2 0,-2 1 1 16,1 2-2-16,4 1-1 15,4 0-1-15,3 2 1 16,4 0 0-16,8-2-1 15,1 1 0-15,9-3-2 0,5 2-1 16,5-4-2-16,7 1-6 16,6-2-6-16,8 0-15 15,3-1-30-15,6-6-18 0,9-2-5 16,4-7-2-16</inkml:trace>
  <inkml:trace contextRef="#ctx0" brushRef="#br0" timeOffset="247400.9227">24597 9911 3 0,'4'-11'59'0,"6"0"2"0,-10 11-3 16,7-14-42-16,4 12-1 16,-11 2-6-16,0 0-3 15,0 0 1-15,0 0 1 16,0 8 1-16,0-8-1 0,-19 16 4 15,4-6 0-15,-3 2-1 16,0 2-1-16,-12 3-1 16,2 1-2-16,-15 3 1 15,1 3-3-15,-12 3 0 0,-2 1 0 16,-9 4-1-16,1 0 0 16,-3 2 0-16,6-1-1 15,1 2 0-15,3 0-1 0,12 1 0 16,3-2 0-16,11-2 0 15,9 0-2-15,10-1 1 16,12-1 0-16,14-2 0 16,10 3 1-16,18-4-1 15,13 1 0-15,11-1 0 0,8-2-3 16,14 3-6-16,3-6-7 16,6 0-30-16,9 0-28 15,-6-4-6-15,-5-3-3 16</inkml:trace>
  <inkml:trace contextRef="#ctx0" brushRef="#br0" timeOffset="248398.6585">23292 8409 37 0,'7'-56'80'16,"-7"1"-1"-16,-6-5-5 0,-3 0-4 15,-10 3-60-15,3 6-2 16,-6 5 1-16,-9 2-4 16,-8 9-2-16,-8 0-2 15,-7 6-1-15,-10 2 0 0,-10 5-1 16,-13 3 0-16,-7 4 1 16,-4 6 0-16,-11 5 0 15,-9 2 0-15,-4 4 0 16,-5 7 1-16,-3 6 1 15,-4 9 0-15,0 6 2 0,-8 6-2 16,5 10 1-16,-4 12 0 16,-2 10 1-16,1 14-1 15,0 13-1-15,4 13 0 16,3 15 0-16,6 12 0 0,11 16-1 16,14 9 0-16,15 11 0 15,17 7-1-15,20 9 1 16,16 7-1-16,21-1 1 0,14 5 0 15,9-5-1-15,15-4 0 16,11-9 1-16,7 2 0 16,8-16 1-16,9-7 0 15,8-12-1-15,9-10 1 16,12-10 0-16,8-9 1 0,14-11-1 16,14-12 0-16,8-12 0 15,12-13 1-15,9-15 1 16,11-11-1-16,5-14 1 15,9-14-1-15,-2-12 1 0,2-11-2 16,1-18 1-16,-7-13-1 16,-3-16-1-16,-9-13 1 15,-5-17-1-15,-10-16 0 0,-8-19 0 16,-10-14 0-16,-14-21-1 16,-6-15 0-16,-13-22 1 15,-8-19-1-15,-15-20 0 0,-5-13 0 16,-15-13 2-16,-12-7-1 15,-13-2 0-15,-10 10 0 16,-16 10-1-16,-22 24 0 16,-19 21 0-16,-19 27-2 0,-17 28-2 15,-22 25-1-15,-15 29-5 16,-14 21-9-16,-9 27-24 16,-2 17-38-16,-11 18-6 15,0 11-4-15,5 13-4 16</inkml:trace>
  <inkml:trace contextRef="#ctx0" brushRef="#br0" timeOffset="249350.5983">21268 7017 57 0,'-6'-8'81'15,"6"8"-5"-15,-14-7-4 0,14 7-47 16,-7 16-3-16,7 12-11 15,0 12-4-15,3 15-5 0,7 14-2 16,-2 13 2-16,6 8-1 16,1 5 1-16,-2-5-1 15,0-5 1-15,3-9-2 16,-3-12 1-16,-3-14-1 0,-1-13 3 16,-6-15-3-16,-3-14 1 15,-1-15 2-15,-11-16-2 16,-4-24 2-16,-3-15 0 15,-7-19 2-15,1-13-1 0,-4-15 0 16,3-7 2 0,5-9 0-16,7-3-1 0,5 9 1 15,9 7-1-15,12 14-1 16,8 12 1-16,14 17-2 0,4 18-1 16,6 22-1-16,3 17-1 15,0 13 0-15,0 20-1 16,-10 16 0-16,-6 15 0 15,-11 13-1-15,-14 9 0 0,-6 6 0 16,-3 1 0-16,-11-5 0 16,0-5 2-16,-3-8-1 15,5-12 1-15,1-15 0 0,5-8 1 16,5-10 0-16,1-4 0 16,2-1-1-16,4 1 0 15,5 0 0-15,5-1-1 16,4 3 1-16,7 1 0 15,5-1 1-15,8 1-3 0,9-1-2 16,4-2-9-16,8-5-27 16,6 1-35-16,-3-7-7 15,1-3-4-15,-10-7-3 0</inkml:trace>
  <inkml:trace contextRef="#ctx0" brushRef="#br0" timeOffset="250082.1628">22083 7239 9 0,'-20'-11'80'0,"5"0"4"16,-1 3-6-16,8-1-5 0,8 9-45 15,-3-14-13-15,7 12-4 16,14-2-6-16,2-2-4 16,11 0 0-16,6-3 1 15,1-5-2-15,2-2 1 16,1-4-1-16,3-5 0 0,-6-5 0 15,-3-2 0-15,-11-5 1 16,-4-2-1-16,-7 0 1 16,-12 4 0-16,-6 4 1 15,-12 7 0-15,-9 6-1 0,-6 9 1 16,-2 9 0-16,-2 9-1 16,2 15-1-16,0 9 1 15,7 8-1-15,4 7 1 16,12 4-2-16,2 2 2 0,9-2-2 15,10 1-1-15,6-11 0 16,9-8 0-16,4-10 1 16,11-10 0-16,2-10-2 15,7-10 1-15,-1-13 0 0,3-10 2 16,2-8-1-16,-4-10 2 16,-4-5-1-16,-6-7 2 15,-6 1 1-15,-4 2 0 0,-8 1 1 16,-9 5 0-16,-4 6-1 15,-6 6 1-15,-1 6-2 16,-3 7 0-16,-5 5-1 0,-5 4 0 16,-7 5-1-16,0 3 0 15,0 5 0-15,-1 3-1 16,0 2 0-16,2 9 0 16,0 2 0-16,3 2 0 15,0 6-1-15,5 2 1 0,2 4 0 16,3 2-1-16,3 1 1 15,2 0 0-15,7 1 1 0,10 0-1 16,9 1 0-16,7-1 1 16,9-3 0-16,3-1 0 15,0 3 0-15,-1-3 1 16,-6 2-1-16,-4 1 0 0,-12-1 0 16,-5 1 1-1,-16-1-1-15,-1 1 1 0,-15-5-1 16,-2 1-1-16,-1-5-5 15,-5-6-7-15,6-8-22 0,2-4-36 16,7-12-10-16,7-15-4 16,1-15-1-16</inkml:trace>
  <inkml:trace contextRef="#ctx0" brushRef="#br0" timeOffset="250418.9343">22952 6789 11 0,'27'-55'81'15,"1"6"2"-15,-7 13-4 0,-3 9-24 16,-2 8-19-1,-7 9-15-15,-9 10-10 0,9 17-5 16,-9 11-5-16,-1 12-1 16,-4 8 0-16,0 9 0 0,1 1 1 15,4 4-1-15,3-5 0 16,9-6 0-16,8-9 0 16,7-11 1-16,7-14-1 15,4-15 2-15,6-6-1 0,-5-17 2 16,-1-12-1-16,-2-8 2 15,-10-11-1-15,-9-4 1 16,-8-5-1-16,-9 2 0 16,-7 3 1-16,-10 4-2 15,-8 7 1-15,-4 11-2 0,-4 10-1 16,-3 9-4-16,3 15-4 16,-2-1-6-16,8 13-12 15,7 11-21-15,-6 3-31 16,21 2-6-16,5-2-3 0</inkml:trace>
  <inkml:trace contextRef="#ctx0" brushRef="#br0" timeOffset="250769.9903">23460 6441 68 0,'9'-19'89'15,"0"3"-5"-15,-6 1-8 0,-3 33-10 16,0-18-52-16,0 0-5 15,0 17-6-15,0 6-2 16,3 10-3-16,-2 8 1 16,5 6 0-16,4 8 2 0,1 1-1 15,7-2 0-15,5-4 1 16,3-8-1-16,6-12 1 16,3-8 0-16,4-11 1 0,0-10 0 15,2-9 0-15,-2-16 1 16,-2-10-1-16,-4-10 0 15,-3-9 0-15,-9-10 1 16,-5-3-2-16,-6-2 1 0,-6 2-1 16,-4 4-1-16,-9 7-1 15,-3 10-2-15,0 12-6 16,-5 9-9-16,4 13-18 0,3 11-29 16,-1 7-16-16,6 8-6 15,2 5-3-15</inkml:trace>
  <inkml:trace contextRef="#ctx0" brushRef="#br0" timeOffset="251146.962">24127 6217 59 0,'15'-7'84'0,"-6"0"-3"16,2 2-3-16,2 4-5 0,-25 1-64 15,25 10-2-15,8 12-3 16,-2 5-2-16,2 12 0 16,1 4 0-16,-3 7-2 15,-4 0 1-15,-1 0 0 0,-3-4-1 16,-3-6 0-16,-2-7 0 16,1-9 1-16,-3-10 0 15,-4-14 1-15,0 0 0 0,4-25 1 16,-4-5 0-16,0-11 1 15,0-8-1-15,0-10-1 16,7-7 0-16,2 0 0 16,11 1 0-16,8 0-1 0,2 4-1 15,6 13-2-15,-1 3-4 16,6 13-9-16,-8 5-21 16,0 10-39-16,6 8-7 15,-7 1-3-15,-3 3-7 0</inkml:trace>
  <inkml:trace contextRef="#ctx0" brushRef="#br0" timeOffset="251392.0925">25078 5745 47 0,'0'0'84'15,"-3"7"-1"-15,-6 0-7 0,-6 0-3 16,-2 2-51-16,-1 18-16 15,1 7-2-15,1 11-3 16,-1 8 0-16,3 6-1 16,5 2 0-16,-1 1 0 0,5-6-1 15,5-1-7-15,7-9-5 16,8-8-18-16,8-8-28 16,6-11-19-16,8-12-4 15,4-10-3-15</inkml:trace>
  <inkml:trace contextRef="#ctx0" brushRef="#br0" timeOffset="251783.2494">25506 5899 32 0,'26'-35'87'15,"-6"10"-3"-15,-4 8-6 16,-4 7-4-16,3 7-50 16,-15 3-9-16,10 2-9 0,2 8-6 15,-3-2-5-15,7 2 0 16,3-3-4-16,7-4 3 15,1-2-2-15,7-10 1 16,2-6 2-16,4-12 3 0,-2-4 4 16,-3-9 4-16,-5-2 4 15,-14-1 0-15,-6 0 2 16,-10 9-1-16,-7 3-1 16,-19 13-2-16,-15 12-3 0,-9 17-1 15,-8 16-3-15,-1 17 0 16,-2 11-1-16,0 13 0 15,8 5-1-15,11 2 0 16,15-3 0-16,17-9-1 0,11-7-1 16,18-11 0-16,16-12-2 15,13-16-1-15,7-8-2 16,7-9-2-16,3-16-5 16,8-9-15-16,4-1-37 0,-3-18-12 15,0-6-4-15,-7-9 0 16</inkml:trace>
  <inkml:trace contextRef="#ctx0" brushRef="#br0" timeOffset="252116.0041">26620 5210 0 0,'11'-28'82'0,"-4"-1"3"15,-4 4-3-15,-3-11-4 16,0 19-55-16,-2 8-4 0,2 9-5 15,-20 0-7-15,0 8-5 16,-8 17-2-16,-7 6-1 16,-5 10-2-16,0 4 3 15,0 5 1-15,6-1 0 0,8 0 1 16,14-4 1 0,13-4 0-16,20-3 0 0,17-6 2 15,11-5-4-15,8-3 1 16,4 0 0-16,0-3-2 0,-8 1 1 15,-11 0-1-15,-18 4 0 16,-24 6-1-16,-27 4-2 0,-23 17-8 16,-25 6-23-1,-29 13-40-15,-9 11-4 0,-17 0-7 16,-8 2-4-16</inkml:trace>
  <inkml:trace contextRef="#ctx0" brushRef="#br0" timeOffset="252535.233">23570 7418 73 0,'-25'14'87'16,"3"-7"-2"-16,9-5-6 0,11-7-1 16,11-10-69-16,20-3 0 15,20-4-4-15,20-7-4 16,20-8 2-16,22-7-1 16,18-5 0-16,17-5 0 15,9-5 1-15,10-3-2 16,8 0 3-16,-1-5 0 0,3 3 2 15,-5-1-1-15,-8 2 1 16,-8 2-1-16,-10 6 1 16,-10 5-2-16,-15 3 0 0,-14 6-2 15,-12 9-1-15,-18 8-3 16,-18 4-3-16,-11 9-6 16,-19 3-13-16,-16 9-57 15,-20 10-3-15,-23 11-8 0,-27 6-4 16,-19 1 5-16</inkml:trace>
  <inkml:trace contextRef="#ctx0" brushRef="#br0" timeOffset="253696.7933">23613 7575 35 0,'0'0'77'0,"-13"-8"0"16,8-6-1-16,-1 5-41 15,-2-3-11-15,4 1-6 16,4 11-6-16,-13-13-4 0,13 13-3 15,0 0-2-15,0 0-2 16,0 6-2-16,7 4 0 0,2 0-1 16,5 3 1-16,2 3 2 15,0 2-1-15,6-2 3 16,0 4-2-16,2-3 0 16,5 3 1-16,4 0-1 0,1 1 0 15,2 0 0-15,2 2 0 16,-2-1-1-16,1 0 0 15,-5-1 1-15,1 0-1 16,-2-1 1-16,-4-2 0 16,0-4 1-16,-7-2-2 15,-1 0 1-15,-2-3 1 0,1-1-1 16,-7-1 0-16,-2-3 0 16,2 0 0-16,-11-4 0 0,10 9-1 15,-10-9-1-15,0 0-5 16,10 6-6-16,-10-6-9 15,0 0-20-15,0 0-30 16,3 11-10-16,-3-11-4 0</inkml:trace>
  <inkml:trace contextRef="#ctx0" brushRef="#br0" timeOffset="254315.8546">24425 7606 44 0,'0'0'63'0,"0"10"-2"16,0-10-24-16,0 0-21 0,0 0-6 15,12 5-7-15,-12-5-3 16,15 4 2-16,-15-4 5 16,13 3 3-16,-13-3 2 15,0 0 3-15,11 4 2 16,-11-4-1-16,0 0 2 0,0 0-3 16,0 0-3-16,0 0-3 15,0 0-1-15,0 0-4 16,0 0-2-16,0 0 1 0,0 0-2 15,0 0 0-15,0 0 0 16,0 0-1-16,0 0 0 16,3 13 0-16,-3-13 0 15,5 18 0-15,0-4 0 0,2 4 0 16,4 6 0-16,-2 3 1 16,3 5 0-16,4 5 0 15,-2 6 0-15,1 1 1 16,-3-1-1-16,1-4 1 0,-5 1 0 15,1-6 0-15,-6-3 0 16,-2-6 1-16,-1-4 0 16,-3-5-1-16,-11-3 1 15,-6 1 0-15,-7-3 0 16,-9 1 0-16,-11-1-1 0,-6 3-1 16,-5 2 0-16,-3 0 0 15,-3 1-2-15,6 4-4 16,1-3-8-16,8 5-10 15,7 0-34-15,9-1-20 0,13-1-7 16,2-5-4-16</inkml:trace>
  <inkml:trace contextRef="#ctx0" brushRef="#br0" timeOffset="255542.0855">24875 7770 67 0,'20'-8'73'0,"-6"6"0"15,-14 2-2-15,7 10-52 0,-6 10-4 16,3 10-5-16,-1 9-2 15,0 8 1-15,-1 6-1 16,3 3-2-16,0 3-2 0,0-9 0 16,-4-2 0-16,0-11-1 15,0-10 1-15,-1-9 1 16,0-7 0-16,0-11-1 16,0 0 0-16,-13-20 0 0,8-4-1 15,2-11-1-15,1-4-2 16,2-6 1-16,0-4-3 15,4 0 2-15,7 2-1 16,2 9 0-16,3 5 0 0,6 13-1 16,2 8 2-16,0 11-1 15,2 5 1-15,1 13 0 16,-4 6 1-16,4 5-1 16,-4 1 1-16,-2-1 0 0,-3-1 1 15,1-4-1-15,-1-6 0 16,-1-5 0-16,2-9 0 15,-3-4 1-15,3-11-1 16,-2-11 0-16,1-4-1 16,0-7 0-16,-1-7 0 0,-3-3 0 15,-3 2 0-15,2 6-1 16,-3 4 0-16,1 12 0 0,-2 6 1 16,1 15-1-1,1 7 0-15,-3 15 0 0,6 10 0 16,0 4-2-16,0 6-3 15,2 1-1-15,1-2-3 16,1-7-2-16,3-3 1 0,5-10-1 16,-2-8 1-16,4-12 3 15,-1-5 0-15,5-14 4 16,-5-7 2-16,4-6 1 16,-6-7 3-16,0-2 2 0,-6 0 4 15,-9 1 0-15,-3 2 0 16,-7 7 0-16,0 4 0 15,-12 10 0-15,1 6-4 0,-6 9 0 16,-1 3-4-16,0 13-1 16,1 4 0-16,2 9-1 15,1 6 1-15,8 1 0 16,3 0 1-16,3-2 0 0,1-2 2 16,7-6-2-16,4-2 3 15,-2-12-1-15,2-5 0 16,2-7 1-16,-2-3 0 15,3-11 1-15,2-6-2 0,1-9 1 16,0-3-2-16,1-4 1 16,2 1-1-16,1 1 0 15,-2 3 0-15,-5 7 0 0,3 4-1 16,-5 7 1-16,2 4 0 16,-2 8-1-16,-2 1 0 15,1 7 0-15,2 4 0 16,-3 3-1-16,1 0 1 15,3 0 0-15,-1 1 1 0,1-4-1 16,0-1 1-16,3-4 0 16,-1-4 0-16,-1-2 0 0,0-4 0 15,-1-6 0-15,-4-2 0 16,2-7 0-16,-2-1 1 16,-2-3-2-16,1-2 1 15,0 2 0-15,1 2-1 16,-2 2 0-16,2 3 0 0,-1 4 0 15,4 6-1-15,2 6 1 16,1 5-1-16,5 6 1 16,-1 1-1-16,6 5 1 0,0-1 0 15,5 1 0-15,2 0 0 16,-1-2-1-16,-2-4-2 16,-2 0-5-16,-3-7-4 15,-3 2-12-15,-7-1-28 0,-16-5-25 16,7 11-7-16,-13-9-1 15</inkml:trace>
  <inkml:trace contextRef="#ctx0" brushRef="#br0" timeOffset="257494.0616">23467 7559 3 0,'-19'-21'56'0,"7"0"-20"0,-2 4-1 16,5 0-5-16,-1 6-8 15,4 1-6-15,-2 4-7 16,8 6-2-16,0 0-1 0,0 0-2 16,0 0-2-16,8 6-2 15,7 6 1-15,-5 6-1 16,6 3 4-16,-3 7-1 0,7 2 0 16,-6 7 3-1,4 1-1-15,-4 7 3 0,-3 0-1 16,3 9 0-16,2 3 1 15,0 6-1-15,1 4 0 16,3 1-1-16,0 2-2 0,2-3 1 16,1 0-1-16,2-3-2 15,-4-5 1-15,1-4-2 16,-1-2 1-16,-3-7-1 16,-3 0 1-16,1-5-1 15,-1 0 0-15,-3-5 1 0,1-1 0 16,2-8 0-16,1 0 0 15,2-3 1-15,0-5 1 16,2-1 0-16,1-4 0 0,4-2 0 16,4-4 2-16,3 0-2 15,6-3 1-15,0-2 1 16,7-1-2-16,2-2-1 0,5 0 1 16,1 1-2-16,-5-2 0 15,3-3-1-15,-2-2 0 16,-8 0 0-16,-5 2 0 15,-2 0 0-15,-10 1-1 16,-3 1 1-16,-4-1-2 0,-4 3-4 16,-4-3-6-16,-9 3-12 15,13 3-38-15,-13-3-14 16,0-6-5-16,-5-5-4 16</inkml:trace>
  <inkml:trace contextRef="#ctx0" brushRef="#br0" timeOffset="258694.4136">25167 8577 0 0,'0'-11'34'0,"0"11"2"0,0-12 6 16,0 12 3-16,-1-9-2 16,1 9-2-16,0 0-7 15,-6-10-8-15,6 10-8 16,0 0-2-16,0 0-6 0,-9 5-3 15,9 9-3-15,0 7-1 16,0 8-2-16,0 6 0 16,0 9 0-16,2 2 2 15,-1 3-3-15,3-1 2 0,-2 0 0 16,-1-4 0-16,0-5-1 16,-1-8 0-16,0-3-1 15,0-6-2-15,0-4-4 16,0-6-7-16,0 1-10 0,0-13-23 15,-14 14-26-15,14-14-6 16,0 0-2-16</inkml:trace>
  <inkml:trace contextRef="#ctx0" brushRef="#br0" timeOffset="259361.4942">25157 8707 7 0,'-8'-12'67'15,"1"2"3"-15,9 0-26 16,-2 10-5-16,-4-14-9 0,4 14-9 16,0 0-9-16,0 0-4 15,0 0-4-15,0 0-2 0,5 2-1 16,3 4 0-16,3 0 1 15,3 2 0-15,-2 2 0 16,3 3-1-16,1 1 1 16,2 3-1-16,0 0 0 0,-1 5 0 15,-1 0 0-15,-5-1 2 16,1-3-2-16,-3-2 0 16,1-3 1-16,-6-4 1 15,-4-9 1-15,0 0 2 0,0 0-1 16,11-7 1-16,-9-11 1 15,0-6-1-15,0-5 0 16,2-7-2-16,-2-3-1 16,2 1 0-16,0 1 1 0,-1 4-2 15,4 4 0-15,0 8 0 16,6 7-1-16,2 10 1 16,4 5-1-16,2 14 0 15,1 5-1-15,2 8 0 0,1 6 0 16,-1 9-1-16,-5-1 1 15,-2 4-2-15,-4-4-1 16,-3-2-4-16,-1-5-1 16,-3-2-9-16,-4-8-11 0,-2-6-28 15,6 0-20-15,-2-4-2 16,1-6-3-16</inkml:trace>
  <inkml:trace contextRef="#ctx0" brushRef="#br0" timeOffset="261171.0492">26025 8583 54 0,'-14'-19'76'0,"-3"1"-4"16,-3 4-4-16,-1 22-37 15,2-9-21-15,-1 0-2 16,6 6-3-16,-2 12-3 0,7 5-3 16,-3 9 1-16,7 3 0 15,-3 4 0-15,3 2 0 16,4-2 1-16,0-4-1 0,1-3 1 16,1-8-1-16,1-3 1 15,3-6 0-15,-5-14 0 16,0 0 0-16,12 5 1 15,-12-5-1-15,13-13 0 16,-5-4 0-16,8-3 0 16,-2-5-1-16,6-1 0 15,-2-3-1-15,3 1 1 0,2 4-1 16,2 3 0-16,-5 5 0 0,-1 6 0 16,1 6 0-16,-3 4 0 15,-1 3 0-15,3 7-1 16,-6 1 2-16,-1 1-2 15,2-1-1-15,-2 1-1 0,-1-3 1 16,1-3-1-16,1-6-2 16,-1 0-1-16,2-6-4 15,0-6 0-15,1-2-1 0,-2-4-1 16,0-2-2-16,-1 1 4 16,-5-2 6-16,-1 0 6 15,-5 2 4-15,-1 3 5 16,-1 2 3-16,-5 3 3 0,-2 8-1 15,-3 3-1-15,2 6-3 16,-4 9-5-16,1 6-3 16,3 4 0-16,-4 5-2 15,4 2 1-15,0 1 0 16,5-3-1-16,3-1 0 0,1-5 0 16,2-5 0-16,5-7-1 15,5-8-1-15,4-2-1 16,3-11-2-16,1-7 0 0,3-10 1 15,1-7-1-15,1-10 2 16,-2-7-1-16,-2-4 2 16,-6-7 0-16,-2-3 2 0,-6-1 2 15,-4 1 1-15,-1 5 2 16,-2 10 1 0,-3 8-1-16,0 10-1 0,1 13 1 15,2 18-1-15,0 0-1 0,-7 27-2 16,7 4 0-16,4 10-2 15,0 5 2-15,5 3 0 16,0-2 0-16,6 1-1 16,1-3 0-16,2-8-1 15,2-4 1-15,-2-10-1 16,1-4 1-16,-3-9-1 0,4-2 3 16,-6-8-2-16,5-4 2 15,-7-9-2-15,2-4 2 0,-2-2-2 16,1-2 1-16,-3 2-2 15,0-1 0-15,-1 4 0 16,0 3-1-16,-1 6 1 0,2 4-1 16,1 3 0-16,4 6-1 15,2 7 0-15,0 3 0 16,2-2 1-16,1 4 1 16,-2-1-1-16,0-2 1 0,-1-4 0 15,-2 2 1-15,-6-8 0 16,3-2 1-16,-12-3-1 15,14 0 1-15,-9-9 0 0,-1-3 0 16,0-6 1-16,1-5-2 16,-1-2 2-16,-3-6-2 15,0 4 0-15,1 0 0 16,-1 5-2-16,0 1 0 0,0 7-3 16,2 6 3-16,-3 8-1 15,10 0 1-15,-10 0 0 16,14 14-1-16,-6-1 2 15,0-2 0-15,2 1 0 16,0-1 0-16,-1-2 1 0,3-3 0 16,-4-3 0-16,2-2 0 15,-1-1 0-15,2 0 0 0,-1-7 0 16,0-2 0-16,2-5 1 16,-2-1-1-16,4-5-1 15,1 0 1-15,-2-2-2 16,1 2 1-16,0-1-1 15,2 5-1-15,0 3 1 0,-1 4-1 16,1 6 1-16,-2 3-1 16,2 3 2-16,-2 4-1 15,1 6 1-15,-4 1-1 16,-1-1 1-16,-2 1 0 0,1-3 0 16,-9-11 1-16,7 16 0 15,-7-16 0-15,0 0 0 0,0 0 1 16,0 0-1-16,12-4 0 15,-10-8 1-15,2-2-2 16,-1-6-2-16,2-4 1 16,-2-5 0-16,0-3-1 0,0-3 1 15,-2 2 0-15,0-2 1 16,0 6 0-16,2 4 0 16,-1 4 0-16,3 8-1 15,-3 1 1-15,-2 12-1 16,0 0 1-16,10 0-2 0,-10 0 2 15,7 14-1-15,-5-5 1 16,-2-9 0-16,3 19 0 16,-3-19 1-16,2 12-1 0,-2-12 1 15,0 0-1-15,0 0 2 16,2 9-1-16,-2-9 0 16,0 0-1-16,-5 0 1 15,5 0 0-15,-18-11-1 0,2 3 1 16,3 0-1-16,-3 0-1 15,1 2 0-15,-2 4 0 16,5 2-1-16,3 2 1 16,-1 11 0-16,7 6-1 0,3 6 2 15,0 3-1-15,8 5 2 16,6 0 0-16,4 3-2 16,7-6-6-16,5-1-3 15,2-7-11-15,2-6-32 0,4-5-21 16,-7-5-5-16,-5-6-2 15</inkml:trace>
  <inkml:trace contextRef="#ctx0" brushRef="#br0" timeOffset="261354.462">27171 8028 6 0,'-22'-4'80'0,"4"-1"1"15,5-1-5-15,1-3-5 16,12 9-56-16,-8-15-14 0,8 15-32 16,0 0-37-16,7 0-9 15,-7 0-4-15</inkml:trace>
  <inkml:trace contextRef="#ctx0" brushRef="#br0" timeOffset="262880.1515">23433 7641 42 0,'-21'-5'40'0,"9"3"-4"15,0 1-8-15,12 1-8 16,-12-2-6-16,12 2-4 0,15-2-3 16,-6 1-1-16,10-2-1 15,1 0 3-15,10 0 3 16,4-4 1-16,10-1-2 16,4-6 0-16,6-2 1 0,8-6-1 15,4-5-2-15,12-1-2 16,3-2 2-16,5-4-3 15,0 1 0-15,4-2-1 16,1 4-2-16,1 0 0 0,2 2 1 16,-2 0-2-16,-2-1-1 15,-1 4 1-15,-3 0 0 16,-3 1-1-16,-3 1 2 16,-12 1-1-16,-6 3 1 0,-6-1 1 15,-10 2 1-15,-6 2 0 16,-10 3 2-16,-6 2-1 15,-7 2 0-15,-6 3-1 0,-2 3-1 16,-9 4 1-16,0 0-6 16,0 0-3-16,0 0-3 15,0 0-5-15,0 0-8 0,-11 14-17 16,-6 0-22-16,2 0-16 16,-2 2-4-16</inkml:trace>
  <inkml:trace contextRef="#ctx0" brushRef="#br0" timeOffset="263205.9912">25179 6897 26 0,'5'-11'69'0,"-4"1"1"16,3 1-4-1,-4 9-39-15,17-11-7 0,-4 11-11 16,4 0-6-16,1 5-3 16,4 4 2-16,9 2-4 0,-5 4 4 15,5-1-4-15,-9 2 2 16,5 1-1-16,-8 2 1 16,-1 2-1-16,-11 2 0 0,-7 1 1 15,-1 6 0-15,-13 0 1 16,-2 6-1-16,-4 0-1 15,-1 2-8-15,-7-2-18 16,1-6-27-16,7 5-13 16,-1-8-4-16</inkml:trace>
  <inkml:trace contextRef="#ctx0" brushRef="#br0" timeOffset="263726.0316">25798 6838 51 0,'0'0'66'0,"8"1"-1"0,-8-1-2 16,0 17-53-16,0 1-2 15,0 10-4-15,0 4-1 16,0 6 0-16,0 4 2 0,0 5-3 16,0-4 1-16,1 1-1 15,3-1-1-15,0-9-1 16,-1-2-3-16,-1-10-1 16,-1-2-3-16,0-7-2 0,-1-3-7 15,0-10-9-15,0 0-10 16,-3-13-8-16,3-7 0 15,0-1 4-15,0-11 8 16,1 3 10-16,0-4 11 0,2-2 14 16,-2-1 14-16,3 1 11 15,-1 3 7-15,3-3 3 16,-1 2-5-16,8-4-5 16,-2 0-5-16,6-3-4 0,10 0-4 15,-2 1-2-15,7 3-6 16,-1 4-3-16,5 0 0 15,-6 10-5-15,4 1-1 16,-5 10-5-16,-7 1-1 0,-4 11-9 16,-4 9-15-16,-10 2-23 15,-2 10-13-15,-2 1 0 16</inkml:trace>
  <inkml:trace contextRef="#ctx0" brushRef="#br0" timeOffset="263936.7315">25794 7047 0 0,'-10'13'73'0,"10"-13"0"16,-9 11-3-16,9-11-4 16,10-5-48-16,8-1-11 15,9 0-9-15,7-4-9 16,7-1-10-16,7 0-18 0,-3-5-19 15,6 0-12-15,-4-1-2 16</inkml:trace>
  <inkml:trace contextRef="#ctx0" brushRef="#br0" timeOffset="264089.9094">26350 6825 18 0,'11'-11'64'16,"-5"0"-5"-16,-6 11-10 15,8-4-9-15,-8 4-16 0,10 18-13 16,-7 0-7-1,0 11-4-15,0 0-5 0,2 11-8 16,-4-3-14-16,-1 1-22 16,0 1-15-16,0-5-4 15</inkml:trace>
  <inkml:trace contextRef="#ctx0" brushRef="#br0" timeOffset="264307.8776">26389 6688 4 0,'10'-7'64'16,"-10"7"-1"-16,12-10-5 0,-12 10-4 16,0 0-66-16,11 7-7 15,-8 10-12-15,0 6-4 16,-3 3-4-16,0 1 0 0,0 1 3 15,0-2 4-15</inkml:trace>
  <inkml:trace contextRef="#ctx0" brushRef="#br0" timeOffset="265431.9614">26423 6893 9 0,'0'0'28'0,"0"11"3"15,0-11 0-15,7 8 1 16,-7-8-6-16,11 8-8 16,-11-8-5-16,9 8-5 0,-9-8-4 15,10 8 0-15,-10-8-2 16,0 0 1-16,8 9 2 15,-8-9 1-15,11 0 0 16,-11 0 3-16,17-14 0 0,-4 1 0 16,1-5 1-16,9-4-2 15,-4-4 0-15,4 1-3 16,-2 0 0-16,3 0-2 16,-6 2 0-16,4 7-3 15,-8 2 2-15,-1 8-4 0,-1 6 1 16,-3 7 0-16,0 11 0 15,-4 7-2-15,-2 11-2 16,0 5-3-16,0 8-7 16,-1-4-6-16,0 4-10 0,-2-7-4 15,1-5-2-15,1-8 1 16,1-7 10-16,1-11 10 0,-4-11 11 16,0 0 11-16,14-7 13 15,-10-7 6-15,6-8 2 16,-3-3 1-16,0-7-3 15,-1 2-2-15,2-5-5 0,0 3-1 16,-5 1-4 0,2 4-1-16,-4 5-1 0,0 4-5 15,-1 4-3-15,0 14-1 16,0-11-2-16,0 11-1 16,-7 6 0-16,3 6-1 0,-2 2 0 15,-1 6 0-15,5 2 1 16,0 1 0-16,2 0 1 15,4-3-1-15,7-1 1 0,-1-3 0 16,8-6 0-16,0-6 1 16,4-4-1-16,2-1 2 15,1-11-2-15,-4-3 1 16,4-7 0-16,-2-2-1 0,1-5 1 16,-4-1-1-16,2 1 1 15,-5 0-1-15,-1 6 0 16,-5 3 0-16,-1 7-1 15,-2 2-1-15,-8 11 1 16,7 0-1-16,-6 10-1 0,-1 3 1 16,0 4 0-16,0 1 1 15,-1 2 1-15,0-2 0 0,0-1-1 16,0-3 1-16,0-3 1 16,1-3 0-16,0-8 2 15,0 0 0-15,0 0 0 0,0 0-1 16,0 0 1-16,3-16 0 15,-2 0 0-15,0-5-1 16,0-6-1-16,3 0 1 16,-1 1-2-16,-1-3 2 15,1 5 0-15,-2 2 0 0,0 4-1 16,0 1 0-16,-1 8 0 16,0 9-1-16,0 0 0 15,0 0-1-15,-7 7 0 16,-1 8-1-16,1 0 1 0,-3 12 0 15,1-2 0-15,-2 5 1 16,4-2-1-16,-1-2 0 16,3 1 1-16,5-5 0 15,0 0-2-15,0-1 2 0,8-5 0 16,-2-1 2-16,5-4-1 16,1-1-1-16,2-7 2 15,5-1-1-15,-1-2 1 0,2-3-1 16,-5-7 1-16,3-2 0 15,-9-6 0-15,1-1-1 16,-8-3 0-16,-2-2 0 16,-3-2 0-16,-10 1 0 0,4 5 0 15,-5 2 0-15,5 5-1 16,-1 7 0-16,10 6 0 16,-12 0 0-16,12 9 0 0,13 3-2 15,-1 5-7-15,8 1-14 16,-10 0-39-16,18 1-8 15,-6-2-2-15,0-3-1 0</inkml:trace>
  <inkml:trace contextRef="#ctx0" brushRef="#br0" timeOffset="265719.3862">26254 7371 44 0,'-22'12'82'15,"11"-7"-2"-15,11-5-4 16,1-11-5-16,17-7-59 0,12 0-4 16,18-3-3-16,7-5-3 15,18 0-1-15,9-2-2 16,9-2-2-16,3 1-4 15,0 4-6-15,-5-3-7 0,-2 6-12 16,-5 6-20-16,-18 3-25 16,-8 3-4-16,-13 2 3 15</inkml:trace>
  <inkml:trace contextRef="#ctx0" brushRef="#br0" timeOffset="295905.3186">25094 9562 47 0,'0'0'59'0,"-18"-10"-22"15,18 10-8-15,0 0-7 0,3-9-9 16,10 4-6-16,0-1-4 16,9-4 2-16,0 0 2 15,11-7 0-15,7 0 3 16,5-6 2-16,7-1-1 0,5-2 0 15,8 0-1-15,2-2-1 16,8-1-2-16,2 2-2 16,2 0 0-16,3 3-2 15,-1 1 1-15,1 1-2 16,-6-2 1-16,-2 5 1 0,-3-2-1 16,-10 4 2-16,-2 0-1 15,-7 3 0-15,-3-1 0 0,-3 4 0 16,-6 2-1-16,-7 1-1 15,-5 4 0-15,-9 1-2 16,-1-1-1-16,-7 4-3 16,-3-1-2-16,-8 1 0 0,0 0-2 15,-10 4-2-15,-8-1-2 16,-5 7-1-16,-6 1-4 16,-7 4-1-16,-11 6-2 15,-3 1-4-15,-11 5-3 16,-3-1-1-16,-4 5 5 0,-5-7 3 15,-3 5 9-15,1-10 9 16,6-3 7-16,3 0 7 16,7-6 4-16,6-1 5 0,13-1 1 15,6-2-2-15,13-2-3 16,2-1 0-16,7 0-1 16,12-3 0-16,0 0 1 15,10-2-4-15,12-6 0 0,14-6 0 16,9-4-1-16,16-3-3 15,10-4-2-15,8-1-1 16,7-6 0-16,3 3-2 16,-4 0 0-16,0 4-2 0,-9 2 1 15,-12 5-1-15,-10 2-3 16,-10 6-8-16,-12 2-8 16,-14 6-17-16,-7 9-35 15,-15 7-8-15,-21 7-7 16,-23 2 1-16</inkml:trace>
  <inkml:trace contextRef="#ctx0" brushRef="#br0" timeOffset="301208.1754">20283 10498 24 0,'0'0'35'16,"10"-4"3"-16,-10 4 5 15,0 0-1-15,0 0-4 0,0 0-6 16,0 0-4-16,-12-9-5 16,2 7-3-16,-5 0-5 15,-1 1-3-15,-4 1-2 16,-4 0-3-16,-7 3 1 0,-2 4-3 15,-2 2 0-15,-7 3-3 16,1 2 0-16,-5 2-1 16,0 1 0-16,-1 1 0 15,3 0 0-15,-2 3-1 0,3-1 1 16,3 0-1-16,-1 0 0 16,4 3-1-16,1 0-1 15,4 0-2-15,0-3-4 0,6 2-6 16,3-5-6-16,5 1-10 15,1-7-10-15,6-2-16 16,11-9-12-16,-7 9-3 16,7-9 0-16</inkml:trace>
  <inkml:trace contextRef="#ctx0" brushRef="#br0" timeOffset="301498.2248">19612 10576 28 0,'16'-18'54'0,"-8"3"-2"16,4 5-9-16,-12 10-7 0,0 0-6 16,-8 0-5-16,-13 14-7 15,-3 8-6-15,-9 8-5 16,-5 8-2-16,-6 5-2 0,-2 8 1 16,5-2-1-16,-4 3 1 15,8-6-3-15,3-1 1 16,8-8 0-16,10-6-1 15,4-7 0-15,12-5 0 0,3-2-2 16,16-11-1-16,4 1-4 16,13-7-7-16,3-9-8 15,14-8-26-15,8-2-23 16,-2-4-5-16,-1-7 1 16</inkml:trace>
  <inkml:trace contextRef="#ctx0" brushRef="#br0" timeOffset="304288.3733">14996 7643 51 0,'-15'-11'70'0,"1"-1"-2"15,-5 0-36 1,10 10-9-16,9 2-6 0,-9 8-7 16,9 12-6-16,0 9-3 15,8 11-2-15,1 10 4 0,5 6-1 16,1 7 0-16,5 0 1 15,2 1-1-15,3-4 1 16,3 0-1-16,4-10 0 16,-3-9-2-16,8-4 1 15,0-7-3-15,-3-5-1 0,2-10 0 16,-3-8 0-16,2-6-1 16,-7-7-2-16,4-14 1 15,-6-13 0-15,-3-9 1 0,-3-13 2 16,-1-7 0-16,-3-10 3 15,-3-1 3-15,-3 1 5 16,-3 6 0-16,0 9 0 0,-5 11-2 16,0 13 1-16,1 12-1 15,-3 21-3-15,0 0-2 16,4 21-3-16,0 7 0 16,0 13-1-16,-1 6 1 15,7 5-2-15,-1 2 0 0,7-5-2 16,1-1 0-16,4-15 2 15,0-4-2-15,4-19 2 16,-1-10 1-16,2-11 2 16,-2-11 1-16,-1-16 0 0,2-8 1 15,3-7 0-15,0-9-1 16,2-3 2-16,6-3-1 16,0 2 2-16,7 3 0 0,0 5 0 15,0 12 0 1,1 8 0-16,3 12-1 0,-3 12 0 15,-1 8-1-15,-3 9-2 0,-9 12-2 16,-2 12-1-16,-9 6-1 16,-4 5 0-16,-6-2-1 15,-6 1 1-15,-3-4-1 16,-1-1 2-16,-4-9-1 16,-4-4 4-16,1-9 1 0,7-10 2 15,-16 13-2-15,16-13 3 16,-13 3-2-16,13-3 0 15,0-9 0-15,8-4-1 0,5-4-1 16,7-6 0-16,6-3 0 16,4-8 0-16,8-1 0 15,0-5 1-15,6-1-1 0,-6-1 1 16,4-1 1-16,-7 1 0 16,-9 0 1-16,-2 8 1 15,-7 2 1-15,-10 7-3 16,-7 5 1-16,-7 12-1 0,-11 7 1 15,-6 11-1-15,-5 17-1 16,0 6-1-16,-2 9-2 16,11 3 2-16,5 2 0 15,14-2 0-15,11-3-1 0,17-12 0 16,17-12-1-16,15-6-7 16,4-11-5-16,13-4-11 15,7-3-26-15,-1-12-20 16,-5-5-4-16,-9-3 0 0</inkml:trace>
  <inkml:trace contextRef="#ctx0" brushRef="#br0" timeOffset="304739.4431">15411 8654 7 0,'-57'28'79'15,"7"-7"2"-15,7-8-4 16,8-7-5-16,8-6-49 0,4 0-9 15,23 0-6-15,0 0-2 16,0 0-1-16,26-7-2 16,7-4-1-16,11-4 1 15,12-7 4-15,15-7-2 0,12-5 1 16,10-6-1-16,7-8 1 16,9-7-1-16,9 0-2 15,-2-4 1-15,3 0-2 0,-3 3 1 16,-3 2-3-16,-7 5 1 15,-10 5-2-15,-8 8 0 16,-10 7-4-16,-13 6-11 0,-9 8-15 16,-15 8-13-1,-13 7-34-15,-7 7-7 0,-21 12-3 16</inkml:trace>
  <inkml:trace contextRef="#ctx0" brushRef="#br0" timeOffset="305015.9747">15443 8811 37 0,'-42'14'84'0,"8"-11"-3"0,13-3-4 15,10-11-4-15,11-5-53 16,23-5-4-16,16-7-7 15,16-2-4-15,14-8-1 16,19-6-1-16,17-4 0 0,16-5-2 16,9-4-1-16,12 2-5 15,5 0-10-15,2 5-12 16,-7 3-14-16,-6 5-36 16,-3 5-6-16,-12 5-4 15</inkml:trace>
  <inkml:trace contextRef="#ctx0" brushRef="#br0" timeOffset="306946.1049">16696 9496 17 0,'-3'-22'37'0,"0"2"-3"15,-1-1-1-15,3 3-3 16,-1 0-5-16,2 4-3 16,0 1-1-16,0 4-4 0,0 9-1 15,1-11-4-15,-1 11-3 16,0 0 0-16,6 10-2 15,-5 6-1-15,0 8 2 0,1 7-1 16,0 10 0 0,-1 9 2-16,2 15-2 0,0 8-1 15,4 6-1-15,-2 8-1 16,2 2-2-16,3 4 0 0,-1 4 0 16,1 3 0-16,-3-6-3 15,0-3-2-15,-1-1-5 16,-3-7-6-16,1-2-10 15,-1-8-12-15,-2-9-23 0,5-4-18 16,-4-15 0-16</inkml:trace>
  <inkml:trace contextRef="#ctx0" brushRef="#br0" timeOffset="307565.5244">17142 9734 48 0,'0'0'71'15,"0"0"-1"-15,0 0-3 16,-10-2-45-16,1 7-7 0,-8 14-5 15,5 1-6-15,-9 7-3 16,0 3-1-16,-7 9 0 16,0-3 0-16,2-1 1 15,-7 0 2-15,4-3 0 0,-4-2 2 16,3-2 2-16,-3-6 0 16,5 0 0-16,-1 0 0 15,4-4-1-15,5 1-1 16,4-3-1-16,6 4-2 15,6-3-2-15,5-1 0 0,10 4 0 16,7-2 0-16,5 0 0 16,9 0 0-16,5 0 1 15,6-2-1-15,-1-2-1 0,9-2-1 16,0-5-2-16,0-7-1 16,0-1-2-16,0-8-3 15,-2-10 0-15,-1-4 0 0,-3-7 1 16,-4-6 1-16,-3-4 1 15,-5-5 4-15,-5 4 5 16,-8-6 4-16,-3 10 1 16,-7 2 3-16,-2 6 2 15,-5 8-3-15,-3 6 0 16,0 15-1-16,0 0-3 0,0 0-3 16,4 23-1-16,-2 6-2 15,-2 6-2-15,2 13-4 0,0 0-8 16,1 6-17-16,2 9-31 15,-2-9-12-15,-1-6-4 16,-2-13 2-16</inkml:trace>
  <inkml:trace contextRef="#ctx0" brushRef="#br0" timeOffset="307751.9674">17415 9679 56 0,'8'-24'84'16,"-4"4"-2"-16,-2 2-6 0,-2 4-7 16,0 3-60-16,0 11-18 15,0-11-21-15,0 11-40 16,1 6-8-16,-1-6-4 16,5 18-2-16</inkml:trace>
  <inkml:trace contextRef="#ctx0" brushRef="#br0" timeOffset="308105.5961">17713 8732 28 0,'16'0'80'16,"-6"-1"-2"-16,-10 1-3 15,0 0-4-15,0 0-54 0,-1 11-5 16,0 9-2-16,1 11-5 16,-1 9-1-16,2 13 0 15,7 9-1-15,-1 11-1 0,3 11 0 16,-2 10-1 0,-1 7 0-16,2 7 0 15,-2 6 0-15,-2 4-1 0,-2 2 1 16,0-1-1-16,0-9 0 15,0-6 0-15,4-9-1 0,2-9-7 16,0-14-9-16,4-14-16 16,3-11-23-16,-3-15-21 15,3-18-3-15,-4-18-6 16</inkml:trace>
  <inkml:trace contextRef="#ctx0" brushRef="#br0" timeOffset="308354.839">18134 8965 40 0,'20'-38'83'15,"-3"14"-4"-15,-6 9-5 16,-2 6-3-16,-9 9-47 0,6 9-16 16,0 21-2-16,0 13-4 15,0 21 0-15,2 19 0 16,-2 15 0-16,-2 10 0 0,2 7-2 15,0 2-4 1,3-3-7-16,-3-6-10 0,4-13-19 16,6-5-33-16,-5-17-6 15,-2-5-6-15,-4-19 3 0</inkml:trace>
  <inkml:trace contextRef="#ctx0" brushRef="#br0" timeOffset="308931.3247">18715 9350 48 0,'4'-22'85'16,"-2"4"-1"-16,-2 0-4 15,-6 4-5-15,-8 3-58 0,0 5-4 16,0 8-4-16,-4 10-4 16,0 7-3-16,0 4-1 15,1 4-1-15,3 1-1 0,3 1 1 16,8-2 0-16,3-2 0 15,14-9-1-15,8-2 2 16,6-3-1-16,8 0 0 16,5-3 0-16,2 3 0 15,3 0 0-15,-5 2 0 0,-7 4 0 16,-6 10-1-16,-11 1-2 16,-12 12-4-16,-12 6-6 15,-14 6-10-15,-14 8-17 0,-19 1-36 16,0 3-6-16,-8-6-4 15,-5-3 2-15</inkml:trace>
  <inkml:trace contextRef="#ctx0" brushRef="#br0" timeOffset="310652.8471">18176 8582 69 0,'-47'-44'85'0,"-12"3"-2"15,-13 1-5-15,-7 1-2 16,-12 8-68-16,-1 10 0 16,-6 9-3-16,-6 12-1 15,-3 4-1-15,-8 12-2 0,-4 7-1 16,-4 6 0-16,-6 6 0 15,-6 7 0-15,-6 6-1 0,-8 3 1 16,-6 4-1-16,-6 8 1 16,-8 5 0-16,-5 5 0 15,-4 6 0-15,-1 7 0 16,3 5 0-16,0 8 0 16,9 4-1-16,6 6 1 0,12 3-1 15,15 11 0-15,13 4 0 16,15 0 1-16,18 6-1 15,19 4 0-15,16 5 0 0,18 1-1 16,18 0 0-16,16-1 3 16,11 1 0-16,24-2 0 15,16-4 0-15,12-4 0 16,23-8 0-16,10-7-1 0,19-10 0 16,11-8-2-16,17-14 1 15,13-11-1-15,13-9 1 16,6-12 1-16,12-8 1 15,11-10 1-15,12-6 1 0,11-6 0 16,3-6 0-16,9-5 0 16,-1-12-1-16,7-2 1 15,-2-15-2-15,-4-12 1 0,-8-16 0 16,-9-13 0-16,-7-15-1 16,-10-12 0-16,-10-14 1 15,-10-14-2-15,-11-11 0 16,-11-7 1-16,-16-12-1 0,-10-9 1 15,-19-11 1-15,-13-8 0 16,-20-15 1-16,-18-8 1 16,-22-11 0-16,-14-4 1 0,-21-2 0 15,-17 3 0-15,-27 8 0 16,-18 8-1-16,-19 16-2 16,-22 13 1-16,-20 18-1 15,-21 18-1-15,-16 12 0 0,-18 15-2 16,-14 15 0-16,-19 16 0 15,-11 16 0-15,-14 16-1 16,-10 20 0-16,-9 15 1 16,-6 25 0-16,-8 20 1 0,-1 22 0 15,-1 18 0-15,6 18 0 16,9 14 0-16,9 14 0 16,13 8 0-16,15 8-2 15,19 2 0-15,18 4 1 16,20-2-1-16,14 3 0 0,15-2 0 15,16-2 0-15,11-3 1 16,12-4-1-16,8-4 1 16,14-2-1-16,10-4 0 15,13-2 2-15,12-2 0 0,14-1 1 16,11-1 0-16,14 4 0 16,16 2 0-16,13 0 2 0,10 4-1 15,12-4-1-15,12-5 0 16,7-4 0-16,13-6-1 15,10-10 1-15,13-8 0 16,14-11 0-16,17-12 0 0,13-11 0 16,18-9-1-16,15-12 1 15,15-9-1-15,13-10 1 16,6-11-2-16,10-10 1 16,1-7-1-16,4-18 1 0,-4-11-1 15,-3-15 1-15,-4-12-1 16,-4-14 1-16,-10-10 0 15,-5-13 0-15,-7-10 0 16,-12-10-1-16,-5-9 2 16,-10-7-1-16,-7-10 0 0,-8-6 0 15,-8-5 0-15,-13-2 1 16,-8-5 0-16,-12 0-1 16,-12-4 0-16,-11 0 1 15,-13-1 1-15,-12 1 0 0,-13 1 0 16,-16-4 1-16,-14 2-1 15,-15-2 1-15,-14 1-1 0,-28 0 0 16,-18 1-2-16,-22 1 1 16,-20 1-1-16,-18 4-1 15,-16 5 0-15,-17 7-1 16,-12 11 1-16,-16 13 0 16,-9 14 1-16,-10 14 1 15,-10 18 0-15,-12 22 0 0,-8 20 0 16,-9 21 1-16,-9 18-2 15,-6 24 0-15,-9 22 0 0,-6 25 0 16,-8 21 1-16,-4 23-2 16,-7 20 2-16,2 30 0 15,-1 22-1-15,5 25-1 16,16 22-4-16,19 19-9 16,27 1-16-16,17 19-54 0,53 10-3 15,22-18-5-15,31-14-5 16</inkml:trace>
  <inkml:trace contextRef="#ctx0" brushRef="#br0" timeOffset="326561.9465">27026 1369 22 0,'0'0'75'0,"-14"5"1"0,14-5-4 15,-8 4-2-15,8-4-54 16,0 0-6-16,-9 14 0 16,5 14 0-16,1 11 2 0,-1 9-1 15,-1 15-1-15,2 15-2 16,-2 12 0-16,0 16-3 16,0-1-2-16,3-5-4 15,2-10-5-15,1-3-8 0,5-17-23 16,-1-18-37-16,10-9-6 15,-4-22-7-15,0-11-2 16</inkml:trace>
  <inkml:trace contextRef="#ctx0" brushRef="#br0" timeOffset="327045.2138">26812 1537 85 0,'-8'-50'88'0,"1"8"-4"16,3-4-5-16,4 6-2 16,0-1-71-16,7 4-2 0,4-2-1 15,3 9 0-15,4 5-1 16,3 0-1-16,2 8-1 16,4 3-2-16,-1 6 1 15,0 5-2-15,0 4-1 0,-2 8-1 16,2 7-1-16,-6 5 0 15,-1 6 1-15,-1 2 2 16,-15-15 1-16,19 56 1 16,-9 1 1-16,-12 2 1 0,-2-4 1 15,4-12 0-15,15-13 0 16,9-11-1-16,5-9-1 16,10 1 1-16,-2 0-2 15,1 0 2-15,-5 3-2 0,-5 1 1 16,-9 9 1-16,-7 2-1 15,-12 3 0-15,-5 3 0 16,-13 5 0-16,-9 8 0 0,-10 2 2 16,-4-2-2-16,-11 4 2 15,-5-5-2-15,0 0 2 16,1-6-1-16,4-6-5 16,4-10-7-16,8-5-22 15,9-11-10-15,9-14-13 16,19-6-24-16,1-24-6 0,17-9 0 15</inkml:trace>
  <inkml:trace contextRef="#ctx0" brushRef="#br0" timeOffset="327957.2306">27337 1818 3 0,'36'-60'76'0,"-6"7"6"0,-5 15-1 16,-25 10-11-16,10 9-35 15,-1 7-9-15,-3 1-4 16,-6 11-6-16,0 0-4 15,1 8-4-15,-2 12-5 16,-2 12-2-16,-2 9-4 0,2 9 1 16,3 0-1-16,1 6 2 15,5-1-1-15,8-6 0 16,2-8 1-16,7-9-1 16,4-13 1-16,2-12 0 0,3-7 1 15,0-12-1-15,1-18 1 16,2-9 0-16,-2-12 1 15,-1-9 2-15,-2 3 0 0,-5-2 1 16,-16 33-2-16,2 1 3 16,5-16-1-16,-3 9-1 15,-7 12 0-15,-1 10-1 16,-5 10-2-16,0 18-1 16,0 8 0-16,-1 5-3 15,-2 6-2-15,2 2 1 0,1 1 0 16,0-4-1-16,2-4 2 15,4-11 0-15,4-8 2 16,2-13 3-16,1-8 0 0,4-15 2 16,-1-9 0-16,-6 9-2 15,0-4 0-15,0-2 1 16,1 0 1-16,0-3-1 16,-3 2 0-16,2 2-2 15,-1-2-1-15,0 6 2 16,-2 0 0-16,2 6-1 0,-2 2-2 15,5 6 2-15,4 10-1 16,0 18 1-16,-2 18 1 16,4 8-1-16,8-2 0 0,3-2 0 15,5-8 0-15,0-19-1 16,3-13 1-16,4-5 0 0,3-17 0 16,-23 6-1-16,3-7 1 15,-4-3 0-15,6-5 1 16,-4 0 0-16,1-4 0 15,-3 4 1-15,0-1 0 16,-2 1 0-16,2 1-1 0,-4 5 1 16,-2 4 0-16,-1 7-4 15,-3 2 2-15,0 6-2 16,1 4 0-16,-3 2 1 0,0 4-1 16,1 9 0-16,-1 4 0 15,0-1-1-15,-1 2 2 16,3-6 0-16,-1-1 0 15,2-4 1-15,-2-5 0 16,2-2 2-16,-2-4 2 0,2-4 1 16,1-5-1-16,-3-1 0 15,1-4-1-15,-2 5 0 16,-4 3-1-16,-4 10 0 0,7 13-2 16,-5 20-1-1,-2 28 0-15,-9 37 0 0,0 32 1 16,-6 19-2-16,1 10-3 15,4 11-14-15,-1-25-50 16,5-21-11-16,1-18-6 0,1-25-4 16,4-26-1-16</inkml:trace>
  <inkml:trace contextRef="#ctx0" brushRef="#br0" timeOffset="328377.45">29894 735 45 0,'14'-20'94'0,"0"-1"-6"16,-14 21-5-16,14-22-2 15,2 2-4-15,-16 20-78 16,10 13 1-16,-10 16-2 15,-6 8 0-15,-4 11 1 0,-1 14-1 16,10 52 0-16,-62 37-2 16,39 23-4-16,2 5-7 15,9 1-13-15,9-14-34 16,8-30-21-16,10-32-4 16,9-40-8-16</inkml:trace>
  <inkml:trace contextRef="#ctx0" brushRef="#br0" timeOffset="329034.8302">30372 1050 9 0,'27'-22'84'16,"-1"2"0"-16,-6 6-5 16,17-11-4-16,-25 25-1 15,-2 4-67-15,-3 11-4 0,-4 9-2 16,-3 5 0-16,0 7 1 16,-21-1 0-16,11 51-3 15,29 5-3-15,-27 0 0 0,1 2-4 16,-1-2 0-16,7-22 2 15,1-27 0-15,7-42 0 16,-7 0 3-16,14-21 1 16,-5-6 1-16,0-6 4 15,2-8 3-15,0-4 2 0,0-1 1 16,1-3-1-16,1 1 0 16,-1 0 1-16,2-2-1 15,-1 3-3-15,0 0-3 16,0 0-5-16,-2 6-5 15,0 0-2-15,-2 7-2 0,-5 12 0 16,-1 8-1-16,-3 14 3 16,0 0 1-16,0 0 2 15,-4 11 3-15,0 2 2 0,1 1 2 16,0 1 2-16,3 2 0 16,0 2 0-16,6 1 0 15,5 2 0-15,5-3 1 16,3 9-1-16,5-6 0 15,3 1-4-15,1 4 1 0,-1 1 0 16,-2 0 0-16,-21-3-2 16,30 51-1-16,-13-4 1 15,-15 0 2-15,-15-8 2 16,-24-2 0-16,-19-13-2 0,-7-11-8 16,11-26-23-16,14-11-33 15,10-6-6-15,10-14-7 16,12 7 0-16</inkml:trace>
  <inkml:trace contextRef="#ctx0" brushRef="#br0" timeOffset="330277.0806">30725 1523 16 0,'22'-28'72'0,"-1"1"5"0,3 1-15 16,0 4-14-16,-2-3-13 16,-3 6-9-16,1 1-7 15,-2 4-5-15,-1 7-6 0,-3 5-1 16,-5 5-4-16,-1 7-1 15,-1 2-1-15,3 25-1 16,-5 7-2-16,3 2-1 16,4 1-1-16,1-1 1 15,4-12 1-15,2-14 1 16,-8-20 0-16,4 0 2 0,-1-7 3 16,4-6 2-16,-2-6-2 15,3-5 1-15,-3 0 0 16,1-1 2-16,-5 0-1 15,1 0-2-15,0 0-1 0,3 1-4 16,-4 2 2-16,1 2 0 16,-2 6-4-16,-2 1-1 15,-9 13 0-15,13-10 0 16,-13 10 0-16,10 7 1 0,-6 4-2 16,0 5 1-16,0 1 2 15,-2 0 1-15,5-1 1 16,1-2 1-16,-1-5 1 15,1 0 0-15,-8-9 1 0,18 0 0 16,-10-3-1-16,5-12 2 16,-1 1 0-16,-1-4-1 15,1 2 0-15,-1-4-2 0,-2 3-1 16,-3-2 1-16,2 4-2 16,-2 4-2-16,-6 11-2 15,8-9-1-15,-8 9 0 16,0 0 2-16,7 14 0 0,-4 1 1 15,0 4-2-15,2 0 3 16,2-1 1-16,2 1 2 16,4 0 0-16,2-3 0 15,2-1-1-15,1-5 1 16,5-5 0-16,2-5 2 0,1-8-1 16,2-9-1-16,-1-3 0 15,2-11 0-15,-29 31 1 16,29-39 0-16,28-49 1 0,-28 34 2 15,-2-2 2-15,-7-2 1 16,-5-2 2-16,0 1 1 16,-3 3-1-16,-1 0-1 15,0 5-1-15,-6 3-4 16,-2 5-3-16,1 3-2 0,-4 40-1 16,1-25-1-1,0 3 1-15,-1 22-3 0,-17 11 1 16,6 16 2-16,-2 8-1 15,5 8 1-15,3 3 0 16,1 8-1-16,-1 2 2 0,4 5-2 16,-1 3 0-16,1 3 0 15,1 31-1-15,26 29 0 16,14-20-2-16,7-24 0 16,7-23 0-16,4-21-1 15,-28-30 3-15,5-3 0 16,-4-7 1-16,4-10 2 0,-4-10 1 15,1-4 1-15,-1-5 4 16,-3-3 2-16,-7-2 1 16,4-3 1-16,-2 0 1 0,-6 0-1 15,0-2-1-15,-5 4-2 16,-3 5-2-16,-5 1-2 16,-4 9-3-16,-11 9-2 0,-3 9-3 15,-6 9 1-15,-2 14-4 16,14-4 1-16,-45 46 0 15,17 13-2-15,-2 8-1 16,9 1-1-16,17-11-1 16,17-20 4-16,34-26 4 15,-16-27 1-15,3-9 2 0,0-9 2 16,2-6 2-16,-1-7 2 16,7-12 1-16,-2-7-1 15,4-9 0-15,-1-10 2 16,-3 0 2-16,0-1 4 0,0 2-2 15,-2-3-2-15,-5 4 2 16,-5 9-2-16,-1 4 0 16,-5 13-3-16,-10 14-5 15,-3 14-3-15,-1 13-2 16,-8 22-4-16,-10-6-13 0,-18 84-32 16,-4 44-24-16,-5 10-6 15,-4 3-4-15,1-16-1 16</inkml:trace>
  <inkml:trace contextRef="#ctx0" brushRef="#br0" timeOffset="330502.1687">31851 883 64 0,'-38'-48'98'0,"38"48"-7"16,-30-34-10-16,-1-1-9 16,13 13-2-16,1-1-98 0,17 23-49 15,0 0-9-15,-8 0-4 16,-38 12-7-16,32 9 4 16</inkml:trace>
  <inkml:trace contextRef="#ctx0" brushRef="#br0" timeOffset="330844.1362">30581 2334 32 0,'19'9'96'16,"2"-9"-4"-16,13-6-5 16,5-18-4-16,2-8-2 15,-3-5-81-15,25-6-1 0,13-5 1 16,16-4 0-16,7 0 0 16,14 2 1-16,10 8 0 15,1 0-1-15,5 7 0 16,-2 9-1-16,-3 3-3 15,-8 5-3-15,-9 7-5 0,-18 5-13 16,-20 6-20-16,-17 0-38 16,-13 9-3-16,-23 0-5 0,-16 8-1 15</inkml:trace>
  <inkml:trace contextRef="#ctx0" brushRef="#br0" timeOffset="333511.3404">28577 1155 30 0,'3'-15'94'16,"-3"15"-5"-16,0 0-4 15,1-27-6-15,0 0 0 16,-1 6-79-16,-2 0 0 15,-4 1-1-15,-2-2-3 0,-2-2-1 16,-2 1-2-16,-3-6-1 16,1 2 0-16,-8-3 0 15,3 0 1-15,-4-1 1 16,1 2 4-16,-7 0 5 16,0 0 3-16,-8 0 2 15,-46-25 1-15,34 31 0 16,-7-1 0-16,-6 4-1 15,-6 0-1-15,-6 9-2 16,-4-2-2-16,-8 8 0 0,-5 0-2 16,-3 4 0-16,-3 7 0 15,-2 9 0-15,-2 3-2 16,1 11 0-16,2 2 1 16,-4 9 1-16,2 6-1 0,1 8-1 15,3 7 0-15,40-14 0 16,-124 107 2-16,26 13-1 15,28 6-1-15,23 1 1 0,24 3 1 16,22-5 1-16,25-18 1 16,31-30-1-16,15-4 1 15,21-4 1-15,14-3-1 0,22-6-1 16,20-8 0 0,23-12 0-16,17-9-2 0,16-17-1 15,20-17-2-15,13-17-1 16,12-21 1-16,17-14-2 15,1-23 0-15,5-16 2 16,-3-10-1-16,-7-13 2 0,-13-3 3 16,-13-6 2-16,-15 1 1 15,-26-4 2-15,-18-2-1 16,-26-3 2-16,-9-7 0 16,-17-5 1-16,-13-4-2 0,-34 50-6 15,4-11 0-15,-6-2 0 16,-1-9 0-16,-3 1 0 15,-1-6 0-15,-9 5 0 0,-4-9 0 16,-9 5 0-16,-10-6 0 16,-16 5 0-16,-6-6 0 15,-15 11 0-15,-12-4 0 16,-11 7 0-16,-14-1 0 16,-15 8 0-16,-16 13 0 0,-13 10 0 15,-13 4 0-15,-11 17 0 16,-13 11 0-16,-3 8 0 15,-9 11 0-15,-4 11 0 16,1 15 0-16,2 9 0 16,-2 20-9-16,-70 60-18 15,-53 57-58-15,52 24-3 0,58 6-3 16,50-23-8-16,58-19-1 16</inkml:trace>
  <inkml:trace contextRef="#ctx0" brushRef="#br0" timeOffset="393108.4795">1192 6464 66 0,'-24'-21'81'15,"5"1"-2"-15,-3 1-2 0,-2 4-3 16,-3 5-67-16,5 4 1 16,4 4-1-16,5 3-1 15,10 15 0-15,-4 9-2 16,7 16 0-16,2 15-2 16,9 17 0-16,4 14 0 0,4 15 1 15,5 9 0-15,0 9-1 16,2 6 1-16,0 1-1 15,1-1 1-15,-8-4-5 0,8-6-4 16,-1-4-9-16,-10-9-16 16,2-13-34-16,5-4-16 15,4-12-3-15,-3-17-10 16</inkml:trace>
  <inkml:trace contextRef="#ctx0" brushRef="#br0" timeOffset="393585.1022">1624 6639 51 0,'3'-40'85'0,"-6"4"-4"16,-10 8-1-16,0 3-3 15,-14 5-60-15,9 2-2 16,5 5-3-16,0 8-3 15,-4 5-3-15,4 8-1 0,-3 15-3 16,2 13-2-16,5 11-1 16,2 11 0-16,-1 6-1 15,3 5 1-15,6-1 1 0,8-7-1 16,2-10 1-16,9-9-1 16,7-14 1-16,-2-16-1 15,-5-12 1-15,2-17 1 16,-1-16 0-16,0-15 1 15,-5-11 0-15,-5-7-1 0,-6-2 1 16,-3 2 1-16,4 6-1 16,-2 12 0-16,-4 13-1 15,1 16 1-15,-1 19 0 16,7 26 0-16,-1 23-1 0,12 24 0 16,-5 22 0-16,8 23 0 15,2 13-2-15,2 13-3 16,1-5-4-16,-1-5-9 0,7-14-12 15,-8-19-17-15,-1-9-33 16,4-31-8-16,-4-18-6 16,-8-25 7-16</inkml:trace>
  <inkml:trace contextRef="#ctx0" brushRef="#br0" timeOffset="393913.9419">1854 6883 50 0,'1'-35'87'0,"-1"5"-3"16,0 3-5-16,-7 4-3 15,0-41-41-15,2 33-27 0,5-4-3 16,2-7-2-16,16-8-2 16,3-5 1-16,11-2-3 15,7 0-1-15,6 2 0 16,2 5 1-16,3 11 0 0,-4 13 0 15,0 19 4-15,-4 16-2 16,-9 23 2-16,-2 20 1 16,-1 20 1-16,2 19-2 0,-6 14 0 15,6 11 0-15,-8 4-3 16,3 1-3-16,0 2-6 16,-4-8-12-16,3-10-23 0,-3-5-34 15,0-16-8-15,-1-9-6 16,-9-18 0-16</inkml:trace>
  <inkml:trace contextRef="#ctx0" brushRef="#br0" timeOffset="394377.0891">2260 7180 6 0,'-4'-21'87'0,"-4"1"0"0,8-4-4 16,6-7-7-16,9-12-1 15,23-12-72-15,-4-15-1 16,15-8-6-16,6-14-7 16,15-5-9-16,-4-4-13 0,15-1-8 15,-11 9-5-15,-4 8-4 16,-4 13 1-16,-8 12 11 16,-10 15 16-16,-6 12 17 0,-10 13 23 15,-7 11 15-15,-6 11 7 16,-5 15 2-16,1 12-2 15,-5 11-6-15,4 10-4 16,-4 8-9-16,4 3-3 16,5 5-6-16,2-2-4 0,7-7-3 15,5-6-1-15,4-10 0 16,6-11-2-16,6-13 0 16,4-11-1-16,0-8 1 0,-1-15 2 15,-5-15 0-15,-4-13-1 16,-9-14 0-16,-9-13 0 15,-18-10-1-15,-6-7-1 16,-20-4-1-16,-9 4-1 16,-10 8-2-16,-9 10-6 0,-6 19-13 15,-7 13-25-15,-2 20-29 16,1 16-7-16,5 6-5 16,-6 10-3-16</inkml:trace>
  <inkml:trace contextRef="#ctx0" brushRef="#br0" timeOffset="394997.0354">2210 5035 57 0,'-72'-10'89'16,"-7"8"-5"-16,-5 5-3 15,-9 6-2-15,-4 4-58 0,-9 16-12 16,-1 12-4-16,-3 11-2 16,1 12-2-16,51-25 2 15,-7 8-1-15,-1 6-2 16,-8 9-1-16,-1 8 0 16,-6 11 0-16,4 12 0 0,0 13 1 15,0 7-4-15,-5 16 1 16,9 8 2-16,0 11 1 15,10 3 0-15,9 18 1 16,6 7 1-16,11 7 2 0,19 3 0 16,13-4 1-16,18 90-3 15,72 59 0-15,47-48 2 16,33-47 1-16,30-63-3 16,24-42 1-16,18-73-2 15,-8-44 0-15,-4-35 1 0,6-28 0 16,8-26-2-16,4-23-1 15,5-23 0-15,-3-23 0 16,-9-19 1-16,-16-21 1 0,-15-15 0 16,-16-18 0-16,-26-9 1 15,-22-5 2 1,-30-1 0-16,-25 3 1 0,-32 4 0 16,-30 9-2-16,-25 7 1 15,-38 18 0-15,-30 21-1 0,-31 19-2 16,-33 27-2-16,-29 29 0 15,-29 33-1-15,-22 32-4 16,-23 30 2-16,-8 32-1 0,-6 28-4 16,1 17-4-16,13 22-19 15,18 23-46-15,18 0-7 16,17 7-3-16,25-2-9 16</inkml:trace>
  <inkml:trace contextRef="#ctx0" brushRef="#br0" timeOffset="403075.2306">5425 5950 41 0,'-6'-11'67'0,"6"11"1"16,-16-14 0-16,6 6-51 15,10 8-2-15,-14-12-1 16,14 12 0-16,0 0-3 15,-11-10-2-15,11 10-2 0,0 0-3 16,-4 5-1-16,2 11-2 16,1 8-1-16,-4 6-1 15,0 4 1-15,0 6 0 16,-1 4 0-16,0 0 1 16,2-1 0-16,1-5 0 0,1-5 0 15,1-5 1-15,3-6 0 16,6-5 0-16,7-3 1 15,3-7 0-15,5-5 0 0,6-2-1 16,4 0 1-16,0 2 0 16,3-2-2-16,-3 0 2 15,-2 6-1-15,-6 10-1 16,-5 8 2-16,-10 10-1 16,-7 6 1-16,-3 10 0 0,-13 5-2 15,-5 4 0-15,-9 3-5 16,2-1-3-16,-6-5-13 15,2-11-15-15,-2-7-30 0,7-12-13 16,3-15-4-16,7-11 1 16</inkml:trace>
  <inkml:trace contextRef="#ctx0" brushRef="#br0" timeOffset="403685.2671">5818 6000 16 0,'1'15'62'15,"-1"-15"4"-15,-2 16-36 0,1-7 0 16,1 0-5-16,0 3-3 16,1-2-6-16,2 2-4 0,3-1-5 15,2-2-1-15,1 0-3 16,0-4 1-16,1-4 0 16,3-1 1-16,-2-11 1 15,0-6 2-15,3-9 0 16,-2-7 1-16,0-6 1 0,1-6-1 15,-3-5 0-15,-1-1 0 16,-1 2-2-16,-4 4-1 16,-1 7-1-16,-3 3-1 0,-3 8-2 15,-5 10 0-15,-1 6 0 16,-5 7-1-16,0 4 1 16,-3 6-2-16,-1 7 1 15,-1 4-1-15,0 8-1 0,3 1 0 16,-1 5 1-16,2 6 0 15,1 3 0-15,-1 3 0 16,6 3 2-16,-2 2-1 0,4 0 1 16,1 5 0-16,4-4 1 15,2-4-1-15,5-3-1 16,9-4 1-16,8-9-2 16,7-7 0-16,7-8-2 15,6-14-4-15,9-6-7 0,3-14-12 16,2-12-28-16,9-6-26 15,-6-9-4-15,-4-5-4 16</inkml:trace>
  <inkml:trace contextRef="#ctx0" brushRef="#br0" timeOffset="405224.9823">6477 5348 20 0,'4'-26'80'15,"-4"6"3"-15,0 7-5 16,0 13-2-16,16 0-58 0,-21 20-1 16,-7 8-3-16,5 16-5 15,-2 9-3-15,2 10 0 16,4 4-2-16,2 4-2 16,3-4 0-16,8-6-1 0,5-8 0 15,7-10-1-15,5-13 0 16,4-14 0-16,5-10-1 15,2-10-1-15,4-17 0 16,-2-11-1-16,0-13 1 0,-1-14-2 16,-4-7 1-16,-6-8 1 15,-7-1 0-15,-4 3 4 16,-5 3-1-16,-6 9 2 16,-3 12 2-16,-3 11-1 0,0 11 0 15,-1 13 0-15,0 13-2 16,0 0 1-16,1 24-1 15,4 3 0-15,1 6-1 0,6 3-1 16,2 1 0-16,4 1 1 16,3-4 0-16,2-7-1 15,2-7-1-15,1-7 0 16,1-10 0-16,-3-2 1 16,-2-12-1-16,-3-8 1 0,-3-7-1 15,-3-8 1-15,-4-8 1 0,-4-3-2 16,-2 0 1-16,-2 2-1 15,-1 7 1 1,0 4-1-16,3 8 0 0,0 8 0 16,-3 16-1-16,16 0 2 15,-7 13-1-15,6 5-1 0,0 3 3 16,2 2-1-16,1 1 0 16,1-3 1-16,1-3 0 15,0-6-1-15,0-5 1 16,1-7 1-16,-2 0 0 0,-2-9-2 15,-2-5 0-15,0-8 0 16,-5-5 1-16,-2-7-1 16,-3-4 1-16,-1-3-1 0,0-2 0 15,0 1 0-15,0 4 1 16,-1 6-1-16,4 5 0 16,2 9-1-16,0 7 1 15,0 9-1-15,0 5 0 0,0 10 0 16,-1 6 1-16,1 1-1 15,0 2 1-15,2 2 0 16,-1-5-1-16,1-2 1 0,3-7 0 16,1-4 1-1,-2-6-1-15,4-6 1 0,-1-7-1 16,-1-8 1-16,0-7 0 16,0-3 1-16,-3-7-1 15,-1 1 0-15,-2-2 0 16,0 2 0-16,-4 6-1 0,0 4 1 15,0 7-2-15,0 8 1 16,-5 12-1-16,15 0 1 0,-6 12-1 16,5 9 0-16,3 5 0 15,3 2 0-15,5-1 1 16,3 0-1-16,4-6 0 0,3-4 1 16,3-11 0-16,1-5 0 15,1-7-1-15,2-8 2 16,-1-6-1-16,-3-8 0 15,-4-7 1-15,-7-8-1 16,-6-6 0-16,-6-8-1 0,-8-6 2 16,-8-8-2-16,-10-6 1 15,-6-2 0-15,-4 2 1 16,-3 3 0-16,-1 6 0 16,4 10 1-16,3 11-1 15,4 13 0-15,7 14-1 0,7 20 1 16,0 0 0-16,0 31-1 15,6 12-1-15,6 9 0 0,4 10 1 16,3 7-1-16,4-1 0 16,4-4-1-16,4-5 1 15,3-11-1-15,4-12 1 0,2-13 0 16,0-11 1-16,0-11 0 16,-3-9 1-16,-4-13-1 15,-3-10 1-15,-4-10-1 16,-4-9 1-16,-5-5 0 15,-5 0 1-15,-2 3 0 0,-4 5 0 16,-2 7 0-16,2 10-1 16,-2 15 1-16,-4 15 0 15,12 3-2-15,-5 17 1 16,4 11-2-16,3 5 1 0,4 5 0 16,6 0-1-16,6 1 0 15,4-4-2-15,6-5 1 16,5-7-2-16,-1-12 1 15,2-6-1-15,-6-8 1 0,-2-13 1 16,-6-13 0-16,-6-7 2 16,-9-12 1-16,-5-3 2 15,-5-3 0-15,-2 2 2 16,-1 4-1-16,-3 11 0 0,0 9 0 16,-1 25-1-16,0 0 0 15,16 32-1-15,-5 20-2 16,2 16 0-16,4 21 0 0,-1 13-3 15,2 10-2-15,-1 1-4 16,3 0-7-16,-6-10-12 16,2-12-31-16,3-7-23 15,-7-16-5-15,-3-14-3 16</inkml:trace>
  <inkml:trace contextRef="#ctx0" brushRef="#br0" timeOffset="405437.0026">8329 4577 13 0,'-45'-9'95'16,"11"-3"-3"-16,8-8-5 16,7-9-7-16,8-17 1 15,12-1-79-15,26-6-5 0,10-8-11 16,19-7-47-16,7 6-19 15,3-1-7-15,-4 2-4 16,-10 3-4-16</inkml:trace>
  <inkml:trace contextRef="#ctx0" brushRef="#br0" timeOffset="405639.7213">7644 3987 79 0,'-57'16'98'0,"10"-6"-5"16,4-10-8-16,9-1-1 0,8-32-45 15,4 18-51-15,22 15-20 16,0 0-51-16,12 17-2 16,0 11-8-16,-11 11-6 15</inkml:trace>
  <inkml:trace contextRef="#ctx0" brushRef="#br0" timeOffset="406030.972">5764 6831 37 0,'-53'46'94'0,"7"-10"-4"16,4-13-5-16,8-12-4 0,10-43-27 16,9 21-46-16,15-8-2 15,18-9-2-15,19-9-2 16,15-11-1-16,19-11 0 16,18-13 1-16,21-10-2 0,17-11 1 15,16-7-1-15,14-6 1 16,14-9-1-16,7-2 0 15,6-4 0-15,4 2-1 0,-5-4 2 16,3 6-2-16,-6 3 0 16,-6 5 1-16,-7 7-1 15,-10 4 0-15,-7 12-1 16,-14 10-4-16,-10 12-6 16,-23 10-15-16,-7 4-45 0,-17 19-12 15,-16 6-4-15,-12 8-6 16</inkml:trace>
  <inkml:trace contextRef="#ctx0" brushRef="#br0" timeOffset="406438.6854">10245 3078 86 0,'0'0'91'15,"0"-12"-5"-15,0 12-6 16,-11 0-1-16,2 16-67 15,6 15-2-15,-1 14-4 0,4 16-3 16,0 16 0-16,0 17 0 16,0 11-1-16,3 9 1 15,-2 6-3-15,0 1 1 16,-1-1-1-16,-1-3 0 0,-4-5-2 16,-4-9-1-16,0-12-1 15,1-5-7-15,-2-13-8 16,4-7-20-16,1-7-41 0,3-15-6 15,2-13-4-15,-1-15-3 16</inkml:trace>
  <inkml:trace contextRef="#ctx0" brushRef="#br0" timeOffset="407065.1981">10664 3319 51 0,'18'-25'81'0,"-7"4"-1"16,-3 3-4-16,-1 2-47 15,-4 7-1-15,-3 9-7 16,11 0-7-16,-5 12-5 0,1 9-4 15,2 10-2-15,-2 11 1 16,2 11-1-16,0 10 1 16,3 8-1-16,-4 4-2 0,4 0 0 15,-4-5-1-15,3-4 1 16,3-7-2-16,-1-8 1 16,3-11-1-16,4-10 0 15,3-12 0-15,1-12 0 16,5-8-1-16,-1-17 0 15,4-15 0-15,0-13 1 0,-4-11 1 16,3-7 0-16,-10 0 1 16,2 4 2-16,-7 4 2 15,-3 9 0-15,-8 13 0 0,-1 11-1 16,-4 24 0-16,0 0-1 16,-7 15-1-16,0 14-1 15,0 10-2-15,3 4-1 16,4 4 0-16,0 1 1 0,9-4-1 15,6-7 0-15,9-10 1 16,4-8-1-16,3-14 2 0,-2-5 0 16,-1-7 1-16,-3-11 1 15,-8-7 0-15,-4-8 1 16,-12-7 0-16,-2-1 0 16,-14-3-1-16,-5 1-1 15,-4 5-2-15,-8 6-6 0,-5 9-7 16,-1 11-11-16,-1 3-35 15,4 9-19-15,2 10-8 16,8 3-3-16</inkml:trace>
  <inkml:trace contextRef="#ctx0" brushRef="#br0" timeOffset="408636.9539">11374 3206 78 0,'24'-17'83'15,"-9"8"-2"-15,-3 9-5 16,-4 9 0-16,-3 14-71 0,3 10 0 16,3 7-2-16,0 6 0 15,4 4-1-15,6 0-2 16,3-6-1-16,5-3-1 16,3-14 1-16,3-11-1 15,1-13 1-15,1-7 0 0,-3-13 0 16,-5-10 1-16,-3-10 1 15,-7-5 1-15,-7-6 2 16,-5 3 1-16,-6 5 2 16,0 4 0-16,-2 11-2 0,-3 10 1 15,4 15-2-15,-15 33 0 16,11 18-3-16,-2 24-1 16,3 22-1-16,2 21 0 0,0 21 0 15,1 11-1-15,3 4 1 16,4-5 1-16,-3-12-1 15,-2-17 1-15,-3-16-1 16,1-19-1-16,-11-25 1 0,-6-20 1 16,-2-19-2-16,-5-19-2 15,0-11-1-15,-3-29-2 16,4-20 0-16,4-21 1 0,8-12 1 16,8-14-1-16,4-9 1 15,14-5 2-15,6-7 4 16,11 6 3-16,7 5 1 15,8 8 2-15,-2 5 0 0,6 5 0 16,0 11-1-16,-3 5 1 16,-1 18-3-16,-6 8-2 15,-8 14-2-15,-5 8-3 16,-10 18-1-16,-18 15 0 0,0 18 0 16,-21 15-1-16,-5 18 0 15,-10 9 1-15,-1 7 1 16,1 2 1-16,6-6 0 0,6-4 0 15,9-11 2-15,12-11 0 16,4-15 2-16,12-14 0 16,5-10 1-16,1-13 1 15,2-10-1-15,-2-12-1 16,2-9 1-16,-1-3-2 0,-3 0 0 16,-2 4-1-16,1 9-1 15,-4 8 1-15,-4 14 0 16,4 14 0-16,-6 17-1 0,1 16-1 15,3 14-3-15,-3 5-2 16,5-1 0-16,7-1 2 16,6-9 0-16,5-10 1 15,6-17 0-15,1-14 3 0,6-24 5 16,5-16 2-16,-6-12 0 16,-3-14-1-16,-5-13-2 15,-6-15-2-15,-7-13-1 16,-7-12-2-16,-9-8 1 0,-4-3 0 15,-2 3 3-15,-6 8 2 16,-6 15 2-16,2 15 2 16,-1 23 0-16,-1 21 0 0,0 26 1 15,0 19-2-15,2 23-4 16,-6 22-1-16,5 17 0 16,0 15-3-16,-2 17 2 15,2 13-1-15,1 13-1 0,3 1-2 16,4-1-1-16,4-9-1 15,-1-11 0-15,6-11 2 16,8-17-3-16,5-15 1 0,2-20 3 16,3-13 0-16,6-20 3 15,-1-11 2-15,2-21 0 16,1-16 1-16,-6-19 0 16,2-17-1-16,-4-16 0 15,-3-10 1-15,-1-6 0 0,-1 3-1 16,-5 0 0-16,-2 16 0 15,2 14 1-15,-6 15-1 16,0 17 1-16,-3 17-3 0,-1 16-1 16,-3 14 1-16,0 14-1 15,-2 16 1-15,-1 20-3 16,-3 9-1-16,-3 9 1 16,6 8 0-16,0 1 1 15,2-1-1-15,2-7 1 16,7-12-1-16,6-12 2 0,6-11 0 15,3-13 1-15,5-10 0 16,0-11 1-16,3-16-1 16,1-9 1-16,-3-11-1 0,3-7 0 15,-1-6 0-15,-2 1 0 16,-3-1 1-16,-4 9-1 16,1 5 0-16,-5 10 0 0,-2 11-1 15,-2 13 0-15,-2 7-1 16,-4 14 0-16,-2 11 0 15,4 8 0-15,-3 1-1 0,5 2 1 16,3-1 0-16,3-3 2 16,4-5-1-16,3-8 0 15,5-8 0-15,0-11 0 16,0-4 1-16,0-2-1 16,-7-12 1-16,-2-8 0 0,-4-6 0 15,-4-2 0-15,-8-2 0 16,-3 5-1-16,-2 1 0 15,-1 10 0-15,1 14 0 0,-12 12-1 16,2 25 1-16,-3 21 0 16,4 22-1-16,-4 20-2 15,1 23-6-15,2 15-14 16,-1-1-26-16,3-3-32 16,8-2-5-16,0-15-6 0,0-14-3 15</inkml:trace>
  <inkml:trace contextRef="#ctx0" brushRef="#br0" timeOffset="408873.9133">12463 3089 5 0,'-35'-12'100'0,"11"-1"-2"15,10-9-8-15,12-8-4 0,11-16-1 16,23 21-48-16,18-77-37 16,22 23-6-16,28-4-24 15,29-12-54-15,5-9-3 16,7-3-3-16,-6-9-8 0,-10-1-3 16</inkml:trace>
  <inkml:trace contextRef="#ctx0" brushRef="#br0" timeOffset="420562.1626">12658 1856 1 0,'10'-37'60'0,"3"-2"4"16,-10-6-32-16,7 2-5 15,4 5 1-15,-7 21-7 0,-2-6-3 16,0 6-5-16,3-4-6 16,-4 4 0-16,-2-3-3 15,0 4-2-15,-1 0-2 16,-1-2 1-16,-2 3-2 0,0 3 0 15,-4-3 1-15,-5 5 1 16,-1-2 1-16,-4 1 1 16,-1 2 0-16,-5 1 3 15,-2 3-1-15,0 1 0 16,-8 3-2-16,1-2-1 0,-4 3 0 16,-3 3-2-16,13 9 2 15,-69 9-2-15,-7 5 1 16,-2 9-1-16,0 4 0 0,-4 8 1 15,1 4-1-15,1 6 1 16,11-2-1-16,-1 4 2 16,0 0-1-16,0 3 2 15,-3 8 2-15,1 0 1 0,2 3 1 16,3 3 0-16,1 5 1 16,5 3 0-16,7 5-2 15,2 3-1-15,7 1 0 0,2 3-3 16,10 2 0-1,3-2-1-15,5-1 0 0,8 0-2 16,2 1 2-16,8 1-1 16,5-1-1-16,11 6 0 15,3-1 1-15,12 3-1 16,2 5 0-16,14-3 0 0,7 0 0 16,7-4-1-16,7-4 2 15,9-7-1-15,4-7 1 16,6-9 1-16,5-7 1 0,7-11-1 15,1-10 0-15,8-7 1 16,6-8 0-16,0-9 0 16,5-4 0-16,3-8 0 15,3-6 1-15,6-4-1 0,4-4 1 16,4-8 0-16,5-6 0 16,10-8-1-16,1-5 0 15,4-6 0-15,5-7 0 16,-1-7 0-16,3-7 0 15,-1-3 0-15,-2-5-1 0,-5-6 2 16,-2-5-1-16,-3-4 1 16,-1-3-1-16,-7-8 0 15,-4-7 1-15,-5-4-1 0,-7-8 1 16,-7-3-1-16,-9-8 1 16,-6-4 0-16,-8-5 1 15,-6 0-1-15,-7-3 0 16,-8-4 0-16,-5 5-1 0,-7-1-1 15,-5 1 0-15,-12 3 1 16,-9 6-1-16,-8 6 0 0,-11 5 0 16,1 62-2-16,-6-5 1 15,-6 2 1-15,-7-3-1 16,-7 8-1-16,-2-6 1 16,-6 9-1-16,-7-4-1 15,-6 8 2-15,-7-1-1 16,-3 6 0-16,-9-1 0 0,-4 8 0 15,-7 0 0-15,-5 5 0 16,-5 3 0-16,-6 7 0 16,-4 5 0-16,1 8-1 15,-5 0 0-15,-4 12 0 0,1 3 1 16,-63 20 1 0,-46 21-1-16,10 10 1 0,15 7 0 15,15 9 0-15,20 6-1 0,14 2 1 16,24 4 0-16,9 0 0 15,6 6 0-15,8 4 1 16,1 2 1-16,8-1 0 16,6-3-1-16,11-1 0 0,4-6 0 15,10 3-2-15,6-3 1 16,6 2-1-16,4-1 0 16,3 3 0-16,5 2 1 15,5 2 0-15,8 0 0 0,3-1-1 16,8-4 0-16,6 1 1 15,8-4-1-15,5-6 0 16,7-2 1-16,12-7-1 0,3-4 0 16,9-9 0-16,8-7 0 15,3-3 1-15,9-9-1 16,7-9 1-16,7-6 0 16,9-10 0-16,7-8 0 0,13-9 2 15,9-6-1-15,15-14 0 16,11-12 0-16,13-10 1 15,12-12 0-15,11-11-1 16,6-9 0-16,7-9-1 0,1-7 1 16,-4-8-1-16,-7 0 1 15,-10-6 0-15,-14 0 0 16,-16-3 0-16,-16-5 0 0,-17-3-1 16,-17-6-1-16,-21-2-2 15,-13-6-6-15,-15 3-10 16,-25 6-19-16,-14 11-44 15,-19 22-1-15,-26 28-7 16,-26 30-1-16</inkml:trace>
  <inkml:trace contextRef="#ctx0" brushRef="#br0" timeOffset="421729.3175">10162 4620 60 0,'3'-18'72'0,"-3"0"1"16,-4 1-41-16,-10 4 1 15,1 6-1-15,1-4-7 16,0 7-6-16,-2-3-6 0,3 1-3 15,-3 0-2-15,1-1-4 16,-2 1 0-16,2-1-2 16,-9 1-1-16,-2 0 1 15,-3-1 0-15,-6 3 0 16,-6 1 0-16,-5 3 1 0,-4 0 0 16,-7 4 0-16,-3 4 0 15,-2 2 0-15,-2 3-1 16,-4-1 0-16,-2 3-1 0,-1-1 1 15,-4 1-2-15,-3 0 1 16,-4-1-1-16,1 1 1 16,-7 0 0-16,2 0-1 15,-2 3 1-15,-1 3-1 0,0 3 0 16,3 1-1-16,-2 3 1 16,2 6-1-16,-1 2 0 15,-1 5 0-15,-2 2 0 16,1 1 0-16,-4 5 0 15,-1-2 1-15,-2 2-1 16,2 2 1-16,-2-1 0 0,-3 3 0 16,1 2 0-16,-2 3 0 0,2 2 0 15,-1 4 1-15,0 2 0 16,2-1-1-16,4 4 0 16,1 2 1-16,4 2 0 15,2 4-1-15,0 4 1 16,3 5-1-16,1 4 0 0,3 3 0 15,4 3-1-15,2 2 1 16,6 4-1-16,3-1 0 16,7 2 0-16,4-2 0 0,9 1 0 15,4 3 0-15,9-1 1 16,5-1 0-16,7-3 0 16,8-4-1-16,9-6 0 15,5-1-1-15,10-6 1 0,7-5 0 16,9-5 0-16,6-3 0 15,4-4 1-15,9-2 0 16,2-5 1-16,6-2 0 16,4-3 0-16,3-5-1 0,8-2 0 15,5-3 0-15,6-6 0 16,5-4-1-16,5-5 0 16,3-6 0-16,6-9 0 15,2-7 0-15,1-6 0 16,1-15-1-16,4-13 1 0,1-12-1 15,5-15-2-15,5-12-3 16,1-13-5-16,5-11-9 16,11-12-12-16,9 2-38 0,2-13-6 15,8-3-6-15,-4-2 4 16</inkml:trace>
  <inkml:trace contextRef="#ctx0" brushRef="#br0" timeOffset="426463.9539">10798 11338 50 0,'0'-13'60'0,"0"2"-17"15,3-2-12-15,-2-2-12 0,3 5-7 16,-4 10-7-16,14-15-4 15,-14 15-2-15,16-3 1 16,-16 3 0-16,4 16 1 16,-1 4 1-16,0 4 0 0,2 11 3 15,-3 2 0-15,0 9 1 16,-2 5-1-16,2 0 1 16,-2 2-1-16,0-6-1 15,0 4 2-15,0-7-2 0,-4 1-1 16,2-11 2-16,-2 0-1 15,0-7 0-15,1-3-1 16,0-4 0-16,0-4 2 16,-2-6-1-16,5-10 2 0,-5 13 0 15,5-13 0-15,-3-6 2 16,3-8-2-16,1-7 0 16,-1-9-1-16,0-9-1 0,4-8-1 15,0-10-1-15,4-6-1 16,-3-2-1-16,5-2 1 15,1 0-1-15,2 6 0 16,3 4 0-16,2 9-1 0,4 10-1 16,2 9 1-16,2 10 0 15,-3 10-1-15,4 9 1 16,-3 9 0-16,-1 13 0 16,0 9 0-16,-2 9 1 0,-1 3 0 15,-3 9-1-15,-2 5-1 16,2 2-4-16,-3 1-5 15,0-1-7-15,-1 0-7 16,-1-4-17-16,2 2-19 0,0-9-12 16,1-4-1-16</inkml:trace>
  <inkml:trace contextRef="#ctx0" brushRef="#br0" timeOffset="426818.2941">11494 10915 42 0,'0'-12'42'0,"0"3"-6"0,0 9-9 15,0-13-7-15,0 13-6 16,0 0-7-16,1 12-5 16,1 2-2-16,-1 10 2 15,1 11 3-15,2 5 1 0,0 9 0 16,0 2 1-16,-1 8 0 16,3-5 1-16,3 5-2 15,1-9 0-15,1-8-5 0,6-2-6 16,-2-11-11-16,5-4-17 15,4-4-20-15,-1-13-11 16,4-7 1-16</inkml:trace>
  <inkml:trace contextRef="#ctx0" brushRef="#br0" timeOffset="427659.955">11790 11099 24 0,'0'0'61'0,"0"0"0"16,0 0-4-16,-27 0-40 0,27 0-13 16,0 0-3-16,10 12 0 15,3-9 2-15,-3-3 0 16,4 0-1-16,2-9 1 16,5-5 0-16,-5-6 0 0,4-5-3 15,-6-9 2-15,3 2 0 16,-10-1 5-16,-2 1 3 15,-5 3 0-15,-6 5 3 16,-3 6 0-16,-10 7 0 16,2 10 1-16,-8 4-4 0,2 9-3 15,2 10-5-15,3 10-1 16,2 8-1-16,6 7 1 16,2 6-1-16,6 3 1 0,3 1 0 15,10-1-1-15,3-5 2 16,7-7-2-16,5-8 0 15,0-10-1-15,8-7-1 16,-2-11-1-16,6-8 0 0,3-5 0 16,-1-15-2-16,0-5 0 15,-4-9 0-15,0-5-1 16,-8-7 1-16,3-4 0 0,-11-4-2 16,-3-7-2-16,-5 3 3 15,-6-3 0-15,-3 2 0 16,-1 3 2-16,-1 2 3 15,-1 6 3-15,0 5 5 16,0 9-1-16,0 5 1 0,0 5 1 16,2 6-2-16,7 3-1 15,1 5-3-15,1 0-2 16,6 5-1-16,-1 3-1 16,2 3 0-16,2 7 1 0,-2 7-1 15,2 8 1-15,-4 7 0 16,-1 6 0-16,-3 6 1 0,0-1 0 15,-2 0 0-15,-3-6 1 16,1-2 0-16,-1-10 1 16,-2-5 0-16,-5-18 2 15,12 5-1-15,-7-11 0 0,2-15-1 16,-2-6 1-16,-1-13-3 16,-2-8 0-16,1-8 0 15,1-1 1-15,1-4 0 0,1 3 2 16,-2 8 1-16,6 6 0 15,-2 13 2-15,6 7-1 16,-1 19 0-16,2 5-1 16,5 17-1-16,5 10-1 15,-4 9-2-15,3 8-2 0,1 3-3 16,-1 1-5-16,1-3-8 16,1-5-16-16,-8-9-28 15,0-8-15-15,-2-12-3 16,-6-11 7-16</inkml:trace>
  <inkml:trace contextRef="#ctx0" brushRef="#br0" timeOffset="427899.284">12702 9574 13 0,'-1'-58'76'0,"1"13"1"0,0 14-6 16,1 10-2-16,41 13-48 15,-42 8-12-15,22 10-5 16,-7 18-3-16,7 5-1 0,1 17 0 16,1 11 0-16,6 12-3 15,-2 6-3-15,3 7-8 16,-2-4-6-16,1-2-9 16,0-4-14-16,-5-12-21 15,3-8-12-15,-7-13 3 16</inkml:trace>
  <inkml:trace contextRef="#ctx0" brushRef="#br0" timeOffset="428145.1449">12714 10232 7 0,'-12'-11'66'15,"9"-4"1"-15,-5-5-1 16,8-4-43-16,4 2-3 0,7-10-1 16,14 0-8-16,0-8-5 15,10-2-4-15,3-1-6 16,3 0-8-16,-2 4-10 16,-2 3-13-16,-3 4-17 0,-1 9-15 15,-10 6 1-15</inkml:trace>
  <inkml:trace contextRef="#ctx0" brushRef="#br0" timeOffset="428624.0297">13222 9321 41 0,'3'-8'72'15,"-3"8"-2"-15,5-13-1 16,-5 13-34-16,0 0-20 0,18 6-8 15,-6 16-3-15,2 11-3 16,8 6 1-16,-2 12-1 16,4 0-3-16,-1 9-4 15,5-2-11-15,-6-3-16 16,4-2-22-16,-8-12-15 0,-4-7-3 16</inkml:trace>
  <inkml:trace contextRef="#ctx0" brushRef="#br0" timeOffset="428795.9226">13175 9153 29 0,'-17'-47'62'0,"2"5"0"16,5 9-7-16,-1 8-47 15,8 3-32-15,3 8-22 16,0 14-15-16,14-2 0 0</inkml:trace>
  <inkml:trace contextRef="#ctx0" brushRef="#br0" timeOffset="429141.8638">13321 9010 47 0,'33'1'58'0,"-4"7"-17"15,2 6-12-15,6 9-8 0,-2 0-9 16,4 9-7-16,-7-1-5 15,-7 3-1-15,1-8-2 16,-5 4 1-16,-4-12 1 16,-2-7-1-16,-3-7 2 0,0-4 1 15,0-10 3-15,-5-10 2 16,-1-5 0-16,-2-11 0 16,-4-3 1-16,0-8-1 15,-7-3-1-15,2-3 1 0,-7-1 1 16,2 2 1-16,-2 0 0 15,-1 10 1-15,5 3 0 16,-1 9 0-16,5 6-4 0,1 8 0 16,3 16-3-16,0 0-3 15,0 0-6-15,5 16-6 16,8 7-10-16,0 4-14 16,1 2-19-16,8 4-12 0,-2 0-3 15</inkml:trace>
  <inkml:trace contextRef="#ctx0" brushRef="#br0" timeOffset="429440.0598">14013 8415 48 0,'9'3'69'15,"-9"-3"-2"-15,14 14-2 0,-13 3-34 16,2 10-22-16,5 7-6 16,-1 10 0-16,6 1-1 15,-4 7-7-15,5 1-7 16,-1 3-10-16,-3-9-15 0,2-4-22 15,-3-7-10-15,-3-11-1 16</inkml:trace>
  <inkml:trace contextRef="#ctx0" brushRef="#br0" timeOffset="430189.6863">14237 8021 62 0,'12'-2'71'16,"-12"2"-13"-16,0 0-13 16,-12 17-9-16,-2 5-11 0,-1 6-12 15,-2 3-7-15,2 5 0 16,2 1-2-16,6 4-2 16,5-4 0-16,3-1-1 15,9-4 0-15,8 1 0 0,1-2 0 16,7 0 0-16,1-1-1 15,6 1 1-15,-1-2-1 16,5-1-1-16,-2 5 0 16,0-1 1-16,-6 2-1 0,0 4 1 15,-9 2 0-15,-11 5 0 16,-4 1 0-16,-7 2 1 16,-9-3 0-16,-7-5 0 15,0-6 0-15,-10-5 0 0,6-9-1 16,-1-10-1-16,5-9-2 15,0-5-3-15,4-11 1 16,4-10-3-16,2-3 2 16,7-9 0-16,1-4 0 0,3-8 1 15,9-2 1-15,6-6 3 16,0-3-1-16,6-3 1 16,0-5-1-16,5-3 0 15,0-1-2-15,0 1 3 0,1 5 2 16,-8 6 4-16,-4 10-1 15,-11 9 0-15,-7 18 2 16,-7 14 3-16,-11 12 0 0,-7 22 1 16,-6 10-3-16,2 15-2 15,0 4 0-15,10 10-1 16,6-1 1-16,12-2-2 0,5-5-1 16,16-11-1-16,10-8-2 15,12-13-6-15,11-10-9 16,8-14-17-16,4-11-19 15,-4-15-18-15,6-6-8 16,-6-16-1-16</inkml:trace>
  <inkml:trace contextRef="#ctx0" brushRef="#br0" timeOffset="430946.1799">14416 7562 38 0,'-53'-26'68'0,"-3"1"-15"0,-1-2-14 15,-7 2-5-15,0 2-5 16,-6 2-6-16,-2 2-5 16,-6 4-6-16,-7 4-4 15,-6 4-3-15,-9 4-1 16,-9 6-2-16,-10 8 1 0,-11 11 2 15,-17 10 0-15,-14 12 0 16,-17 10 2-16,-14 17 0 16,-23 15 1-16,-12 19 2 15,-23 15-3-15,-8 17 0 16,-15 15-1-16,-10 17-1 0,-1 14-1 16,-6 14 0-16,11 13-1 15,6 11-2-15,15 9-1 16,13 10 0-16,23 9 0 0,22 10-2 15,24 9 3-15,21 6-1 16,24 3 1-16,28-3 0 16,28-5 0-16,30-10-1 0,30-16 1 15,25-18 1-15,35-19-2 16,35-28 1-16,33-23-1 16,29-26 1-16,27-18 0 15,28-26 1-15,23-21 1 0,26-25-1 16,16-22 1-1,18-22 0-15,18-25 0 0,8-26-1 16,16-29 0-16,6-27 0 16,4-23-1-16,5-26-1 0,-2-19 0 15,4-20 0-15,-9-17-1 16,-5-15 1-16,-8-8-1 16,-14-7 0-16,-16-11 2 15,-17-8 1-15,-20-8 1 0,-27-13 1 16,-21-9 2-16,-36-8-1 15,-24-3 2-15,-43-5-2 16,-28 12 0-16,-43 9 0 0,-34 21-2 16,-46 29 0-16,-45 28-2 15,-48 36 0-15,-46 36-2 16,-44 41 0-16,-44 35-1 16,-42 46-2-16,-42 36-3 15,-34 44-2-15,-29 40-3 0,-20 53-3 16,-22 31-7-16,-11 61-15 15,-7 46-43-15,5 39-5 0,3 29-3 16,14 22-4-16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26T11:23:10.2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6121 2546 35 0,'-10'-6'62'0,"-1"3"-1"15,11 3-20-15,0 0-26 16,-12-7-5-16,12 7-5 0,-10-2-5 16,10 2 0-16,0 0-2 15,-9-1 4-15,9 1-1 16,0 0 2-16,0 0 3 15,0 0 2-15,0 0 4 0,0 0 3 16,0 0 0-16,0 0 1 16,0 0-1-16,0 0 0 15,-8-10-2-15,8 10-2 16,0 0-3-16,0 0-1 0,0 0-3 16,0 0-1-16,0 0 0 15,-7 6-1-15,7-6 0 16,-7 17 0-16,3-6 0 15,0 7 1-15,-1 5 1 0,1 2 0 16,-1 6-1-16,0 2 2 16,1 6-1-16,-1 4 1 15,-2 6-2-15,3 5 0 0,-3 5-1 16,-2 7 1-16,2 9-1 16,0 4-1-1,-2 8 0-15,-2 9-1 0,2 6 1 16,-2 5-1-16,-4 2 0 15,-4 7 0-15,-1 2 0 16,-3 5 2-16,-4 1-2 0,-1 2 0 16,-4 2 0-16,0 0 1 15,3 5 0-15,-2-2-1 16,1 0 1-16,2-1 2 0,1-1 0 16,3 2-1-16,-1-4 1 15,2 0-1-15,1-2 1 16,4 5 0-16,-2-2-1 0,2 0 0 15,1-1-1-15,3 4 0 16,-1 1 0-16,2 0-1 16,-2 1 2-16,3-2-2 15,0 2 1-15,0-2-1 0,1 3-1 16,1-3 1-16,0 1-1 16,2-4 0-16,-1 3 0 15,1 0 1-15,0-2-1 16,1 0 0-16,-1 2 1 0,-1 3 1 15,1-1 1-15,-1 2-1 16,2 0 1-16,-2 1-1 16,4 5 1-16,-1-2 1 15,2 2-1-15,-3-1 1 0,2 2-2 16,1-2 1-16,-1 3 0 16,1-2 1-16,0-2-2 15,0-3 1-15,2 0-1 0,1 3 1 16,0-3 0-16,1 3 0 15,-1-3 0-15,-1 0-1 16,2 1 0-16,-4 5 1 16,-1-3 0-16,-5 2-1 0,-1 0 0 15,-3-2 1-15,1 4-2 16,-1-3 0-16,2 0 0 16,-2-5 0-16,1-4 0 15,4-3 0-15,0-4 0 0,2-4 0 16,1-6 0-16,0-1 0 15,-1-3 0-15,3 1 0 16,-2-2 0-16,1-1 0 0,2-1 0 16,-2-2 0-16,-1 4 0 15,2-4 0-15,1 4 0 16,-1-8 0-16,0 0 0 16,2-5 0-16,1-5 0 0,0-4 0 15,1-4 0-15,-1-8 0 16,3-4 0-16,1-3 0 15,-1-5 0-15,1-2 0 16,-1-2 0-16,-1-1 0 0,0-3 0 16,-1-1 0-16,0 1 0 15,-1 0 0-15,0 2 0 16,-4-2 0-16,-1 1 0 0,0 0 0 16,-1 1 0-16,-1-4 0 15,2-2 0-15,-1-2 0 16,-1-5 0-16,5 1 0 15,-5-2 0-15,1 2 0 0,2-2 0 16,-3 5 0-16,-1-2 0 16,2 0 0-16,-1 0 0 15,-3-2 0-15,4-3 0 16,2-4 0-16,-1-1 0 0,-1-8 0 16,5-2 0-16,-1-3 0 15,2-4 0-15,1-2 0 16,0-2 0-16,-1-2 0 15,1-2 0-15,0 2 0 0,-2-3 0 16,2 1 0-16,-2-1 0 16,2 0 0-16,0-10 0 15,0 16 0-15,0-16 0 16,2 11 0-16,-2-11 0 0,0 10 0 16,0-10 0-16,0 0 0 15,0 0 0-15,7 10 0 16,-7-10 0-16,0 0 0 15,0 0 0-15,2 10 0 0,-2-10 0 16,1 9 0-16,-1-9 0 16,0 0 0-16,2 12 0 15,-2-12 0-15,0 0 0 16,6 9 0-16,-6-9 0 0,0 0 0 16,8 9 0-16,-8-9 0 15,0 0 0-15,2 10 0 16,-2-10 0-16,6 11 0 0,-6-11 0 15,7 12 0-15,-7-12 0 16,8 13 0-16,-8-13 0 16,10 11 0-16,-10-11 0 0,0 0 0 15,7 9 0-15,-7-9 0 16,0 0 0-16,0 0 0 16,0 0 0-16,0 0 0 15,11 2 0-15,-11-2 0 16,0 0 0-16,0 0 0 0,0 0 0 15,0 0 0-15,0 0 0 16,0 0 0-16,0 0 0 16,0 0 0-16,0 0 0 15,0 0 0-15,0 0 0 0,0 0 0 16,0 0 0-16,0 0 0 16,0 0 0-16,0 0 0 15,0 0 0-15,0 0 0 0,0 0 0 16,0 0 0-16,-7 0 0 15,7 0 0-15,0 0 0 16,0 0 0-16,0 0 0 0,0 0 0 16,0 0 0-16,-8 1 0 15,8-1 0-15,0 0 0 16,0 0 0-16,0 0 0 16,0 0 0-16,0 0 0 0,0 0 0 15,0 0 0-15,0 0 0 16,0 0 0-16,0 0 0 15,0 0 0-15,0 0 0 16,0 0 0-16,0 0 0 16,0 0 0-16,0 0 0 15,0 0 0-15,0 0 0 0,0 0 0 16,0 0 0-16,0 0 0 16,5 0 0-16,-5 0 0 15,0 0 0-15,11 0 0 16,-11 0 0-16,0 0 0 0,13-1 0 15,-13 1 0-15,11-2 0 16,0 1 0-16,0 0 0 16,3-1 0-16,5 0 0 0,1 0 0 15,6-1 0-15,4 0 0 16,0 0 0-16,6-2 0 16,2 1 0-16,8 0 0 15,-1-3 0-15,8 1 0 0,2 0 0 16,3-3 0-16,8 1 0 15,0-1 0-15,2-2 0 16,3-1 0-16,4 1 0 0,1-2 0 16,4-2 0-16,3 2 0 15,4-1 0-15,5-2 0 16,2 3 0-16,7-2 0 16,2 1 0-16,6 1 0 0,0 2 0 15,1-2 0-15,3 2 0 16,3 0 0-16,3 1 0 15,2 0 0-15,2-2 0 16,1-1 0-16,6-1 0 0,3 0 0 16,3-2 0-16,3 2 0 15,2-3 0-15,5 2 0 16,1-3 0-16,0 1 0 16,2 1 0-16,1 1 0 0,5 0 0 15,-4 1 0-15,4 1 0 16,-1 1 0-16,4 1 0 15,-3 0 0-15,7 1 0 16,1 2 0-16,2-1 0 0,0 0 0 16,1 1 0-16,3 1 0 15,-2 0 0-15,5 2 0 16,-5 1 0-16,2 2 0 16,-3 2 0-16,5 0 0 0,-6 1 0 15,3-1 0-15,-3 5 0 16,1-1 0-16,1 1 0 15,-3 1 0-15,3 1 0 0,-1-2 0 16,-1 2 0-16,1-2 0 16,-2 1 0-16,2 0 0 15,-3 0 0-15,3-3 0 16,-3 3 0-16,1 0 0 16,0 0 0-16,-2 1 0 0,-2 0 0 15,2-1 0-15,-2 0 0 16,-1 2 0-16,-2-5 0 15,-1 0 0-15,1-3 0 0,1 1 0 16,-2-1 0-16,-1-1 0 16,-3-4 0-16,3 1 0 15,-3-2 0-15,-3 1 0 16,-4-1 0-16,3-1 0 16,-4 3 0-16,-3-3 0 0,-1 4 0 15,-3 0 0-15,3 0 0 16,-5 3 0-16,0-3 0 0,-5 4 0 15,2-1 0-15,-6-1 0 16,-1 1 0-16,-3 0 0 16,-6-2 0-16,2 1 0 15,-3-1 0-15,-5 0 0 16,-3-1 0-16,-4 0 0 0,-1 0 0 16,-5 1 0-16,-5-1 0 15,-4-1 0-15,-3 2 0 16,-6-1 0-16,-4-1 0 0,-2-2 0 15,-1 0 0-15,-3 0 0 16,0-2 0-16,-5-2 0 16,2 1 0-16,-3-3 0 15,2-1 0-15,-8 0 0 16,1-1 0-16,-1-2 0 0,0 0 0 16,-1-3 0-16,0 2 0 15,-1-4 0-15,4 0 0 16,-2-3 0-16,4-1 0 0,-1-3 0 15,1-1 0-15,2-2 0 16,1-3 0-16,0 1 0 16,2-4 0-16,3 4 0 15,-4-1 0-15,5-1 0 0,-1 2 0 16,4 1 0 0,-4 3 0-16,3 1 0 0,-2 2 0 15,1 1 0-15,0 4 0 16,-1-1 0-16,3 4 0 15,-2-2 0-15,-3 5 0 0,-2-2 0 16,2 4 0-16,-5 1 0 16,1-1 0-16,-5 3 0 15,0 3 0-15,-3-1 0 0,3 0 0 16,-2 2 0-16,-3 0 0 16,-1 2 0-16,-3-2 0 15,0 3 0-15,-3-2 0 0,-1 1 0 16,-6 2 0-16,-2-2 0 15,-5-1 0-15,0 3-10 16,-10-6-10-16,3-13-58 16,-6 11-11-16,-8-5-2 0,-3-10-6 15,-9-7-4-15</inkml:trace>
  <inkml:trace contextRef="#ctx0" brushRef="#br0" timeOffset="2869.2841">6739 2330 23 0,'-24'-13'65'0,"1"2"6"15,-10 0-33-15,10 4-6 16,4 2-3-16,1 0-7 15,3 4-10-15,0 1-4 16,3 0-5-16,3 3-4 0,9-3-1 16,-16 14-3-16,16-14 2 15,-11 18 0-15,8-8 0 16,1 1 1-16,2 2 0 0,0 0 2 16,5 1-1-16,5 0 3 15,4-1 1-15,4 1 3 16,7-2-1-16,5-3 1 15,8 0 1-15,2-5-1 16,10-4 1-16,5 3-3 0,8-3-1 16,6 0-1-16,7-3 0 15,7 0-1-15,7 3-1 16,1-1 1-16,11 2 0 0,9-1-1 16,3 3 1-16,3 2-1 15,7 4 1-15,-2-1 0 16,11 2 0-16,5-1 0 15,3 0 1-15,0 1 0 0,5-1 1 16,5 4-1-16,3-4 2 16,3 2-1-16,3-1 1 15,5 2 0-15,1-1 1 16,12 2 0-16,-3 1-1 0,4-1 2 16,13 2-2-16,2 1-2 15,5 1 0-15,1 1 0 16,8 3-1-16,2 2 0 0,6-3-1 15,0 4 0-15,2-5 0 16,3 2 1-16,-1-7 0 16,3 1-1-16,-1-7 1 15,9-2-1-15,1-3 1 0,4 0 0 16,8-6-1-16,-1-3 0 16,8-2 1-16,-1-2 0 15,4-2-1-15,-1-2 2 16,1-3 0-16,1 1 1 15,-5 0-1-15,2-2 1 0,-4 2 0 16,4-1 0-16,-6 4-1 16,-2-2 0-16,-4 1-1 15,1 1-1-15,-1-1 1 0,-2-2 0 16,-2-2 0-16,1 1-1 16,-2-6 1-16,-3 1 0 15,3-3-1-15,-8 0 0 0,-1 2 0 16,-7 1 0-16,-6 1 0 15,-6 1 0-15,-8 6 0 16,-4 2 0-16,-7-1 0 16,-4 0 0-16,-5 3 0 15,-3-3 0-15,-3 3 0 0,-4-3 0 16,-4 0 1-16,-4 1-2 16,-1 1 1-16,-9-2 0 15,-4 3 0-15,-2 0 0 0,-10 0-1 16,-1 1 1-16,-6-3-1 15,-7 0 1-15,-5 3-1 16,-5-1 2-16,-7 1-2 0,-2-2 1 16,-6 2 0-16,-3 0 0 15,-5 2 1-15,0-1-1 16,-5-2 1-16,-2-2-1 16,-3 3 0-16,2-4 1 0,-2-1 0 15,-3 2-1-15,-1 0 0 16,-3 0 1-16,-3 1-1 15,-4 1 0-15,-2 0 1 16,-4 3-1-16,-7-3 2 16,-6 7-2-16,-2-2 0 0,-3 0 0 15,-6 2 0-15,-4 1 0 16,-2 1 0-16,-6 0 0 16,-4 1 0-16,-2 1 0 0,-4-1 0 15,1 2-2-15,-3 2 2 16,-1 1 0-16,1 3-1 15,-2 0 0-15,-1 5 0 0,1-1 1 16,-4 7 0-16,4 1 0 16,-4 4-1-16,0 4 2 15,-1 1-1-15,0 5 1 16,3 4 1-16,-1-1-2 0,1 5 2 16,2 1-2-16,-2 8 1 15,3 2-1-15,1 6 0 16,0 3 0-16,-1 4-1 15,5 9-2-15,-2 6 1 0,1 6 2 16,1 5-1-16,3 4 0 16,-3 7-1-16,-2 3 1 15,2 4 1-15,0 7 0 16,-1 2 1-16,-3 1-1 0,-1 7 1 16,-2 7-1-16,-4 5 2 15,-2 8-1-15,1 8 1 16,-2 7-1-16,-4 8-2 0,-3 6 4 15,-5 11-2-15,-2 1 1 16,0 8 0-16,-2 5 0 16,-2 2 0-16,-1-2 1 15,1 3 1-15,1 2-3 0,2 0 1 16,-3 1 0-16,1-1-1 16,0 1 0-16,-4 0 0 15,2 4 0-15,-4 3 1 16,-2 0 0-16,1 1-1 0,3-1 1 15,0 0 0-15,-1-3 0 16,8 3 0-16,-1-6 0 16,2-1-1-16,4-3 1 15,3-6 0-15,1-2-1 0,3-6 0 16,0-3 0-16,0-4 1 16,0 0 0-16,-2-9-1 15,3-1-1-15,-3-1 1 16,-1-5 1-16,-2-1-1 0,0-4 0 15,2-3-1-15,-2-3 0 16,1-4 1-16,0-3-1 16,-2-6 0-16,2-4 0 0,-3-2 0 15,1-5 1-15,-3-8 0 16,2-5-1-16,-5-6 1 16,3-4 0-16,0-7 0 15,-4-3 0-15,5-9 0 0,-2-5-1 16,1-4 1-16,3-5-1 15,0-5 0-15,3-6 0 16,2-3-1-16,1-6 1 16,2-4 0-16,0-4 1 0,4-4-1 15,4-5 0-15,-1-4 0 16,0-3-1-16,3-5 1 16,-1 0 0-16,1-4-1 15,-5 0 1-15,2-1-1 0,0-1 0 16,-2 1 0-16,2-1 1 15,-1 2-1-15,-1-1 0 16,4 3 0-16,-2-2 0 16,3 4 1-16,-2-3-1 0,4 3 0 15,-4 0 1-15,2 0-1 16,-2-2 0-16,2 0 0 16,-4-3 0-16,-1 0 0 15,2-1 1-15,-5-4-1 0,-2-1 1 16,0-2-1-16,-2-3 0 15,-3 0-1-15,5-11-3 16,-7 17-9-16,7-17-23 16,-16 0-46-16,15-7-3 0,0-15-5 15,0-10-4-15</inkml:trace>
  <inkml:trace contextRef="#ctx0" brushRef="#br0" timeOffset="3472.1661">23547 15499 57 0,'-55'1'61'0,"-1"-1"-3"0,5 0-29 15,3 0-18-15,4-5-2 16,8-3 1-16,5 4 0 0,2-4 3 16,6 2 2-16,8-4 1 15,2 2 1-15,4 0 2 16,9 8-2-16,-12-6-1 15,12 6-3-15,0 0-4 0,0 0 0 16,0 0-3-16,0 0-2 16,12 6 0-16,5 0-1 15,3 2 1-15,11 0 1 16,7-3 0-16,7-2 0 16,10-3 1-16,14-1-1 0,7-6-1 15,13-6 1-15,6-2-2 16,10-4 0-16,5 1-1 15,1-1-1-15,8 0 0 16,-2 2 0-16,-1-1 0 0,0 2 0 16,-2 1 0-16,-5 2-1 15,-4 1 1-15,-5 2-1 16,-6 1 1-16,-6 2 0 0,-7 0 0 16,-12 3 0-16,-5 0 0 15,-10 1-1-15,-13 0-2 16,-4 1-4-16,-13-1-8 0,-2-11-48 15,-12 13-18-15,-10 1-6 16,-5-17-5-16,-21-1-4 16</inkml:trace>
  <inkml:trace contextRef="#ctx0" brushRef="#br0" timeOffset="5684.9648">11880 2843 14 0,'-18'-5'37'16,"1"4"0"-16,0 1 0 15,6 0-1-15,-4 1-1 16,2 6-2-16,0 3-6 16,5 2-4-16,-4 3-3 15,4 3-4-15,-2 4-1 0,3 4-2 16,-1 6-3-16,0 2-1 15,5 8-1-15,0 2-1 16,1 12-3-16,2 4 0 16,5 9-1-16,-1 7-2 0,7 8 0 15,-3 5 0-15,5 8-2 16,-4 3 1-16,3 3 1 16,1 5-1-16,-3 5-1 15,4 1 1-15,0 4 0 0,-2 6 0 16,3 4 0-16,0 6-1 15,2 4 1-15,-1 6 3 16,-1 5 1-16,-2 7 0 0,0 4 1 16,0 8-1-16,-7 10 2 15,1 3 0-15,-1 10 1 16,-6 5-2-16,-1 1 0 16,0 8-1-16,-2-1 1 0,-2 6-2 15,-1 0 1-15,1 7 0 16,-1-1 0-16,0 4-1 15,-3 5 1-15,0 1-1 16,3 3 1-16,-5 0-1 0,4 2 0 16,-4-2 0-16,0 1-1 15,0-2 0-15,-3 0-2 16,1 0 0-16,-3-5 2 0,-4 0 0 16,0-5 0-16,2-2 0 15,-2-1-1-15,-2 0 1 16,3-4 1-16,-1-2-1 15,2-2 0-15,1-7-2 16,4-3 1-16,-1-7-1 0,3-10 0 16,5-10-1-16,-1-8 1 15,4-10 1-15,2-6-2 16,1-5 1-16,1-10 0 0,4-7 0 16,1 0 1-16,-2-6-1 15,-3-7 1-15,3-1-2 16,1-11 1-16,0-4 0 0,-1-2 0 15,0-5 0-15,0-5-1 16,2-5 1-16,-1-3-1 16,0-3 1-16,0-1 1 15,-1-3-1-15,0-2 0 0,-4 0 0 16,1-2 0-16,-2 2 0 16,1-3 0-16,0-1 0 15,-2-2 0-15,-3-2-1 16,1-5-1-16,1-3 1 15,3-6 0-15,-1-5-1 0,0-3-1 16,1-2-1-16,4-4-2 16,1 2 0-16,1 6-2 15,-2-2-1-15,1 8-1 0,1 5 0 16,-2 5-3-16,0-1-8 16,5 4-20-16,7 0-38 15,-7-5-4-15,7-7-4 16,-3-15-1-16</inkml:trace>
  <inkml:trace contextRef="#ctx0" brushRef="#br0" timeOffset="6955.0114">18831 3133 57 0,'3'12'87'15,"-3"-12"-6"-15,0 12-3 16,0-12-4-16,-8-12-59 16,8 12-10-16,0 0-1 0,0 0-2 15,0 0-2-15,0 0 0 16,0 0-1-16,0 0 1 15,0 0-1-15,0 0 2 0,7 0-1 16,-7 0 0-16,10 0 0 16,-10 0-1-16,7 1 1 15,-7-1 0-15,11 7 0 16,-11-7 0-16,10 13-1 16,-4-1 0-16,0 4 1 0,0 9 0 15,1 6 0-15,-2 10 0 16,-1 9 0-16,-2 12 0 15,-1 15 0-15,-2 16 1 0,1 12 0 16,-4 18-1-16,-1 17 1 16,-5 15 0-16,2 12 1 15,-3 13 0-15,0 9 0 16,-1 10 2-16,-1 12 1 16,0 1 1-16,2 8 1 0,-2 0 0 15,2 7 0-15,3 0 0 16,-4 6 1-16,2 1-4 15,-1 2-1-15,-4 4 0 16,1 2 0-16,-3 8 0 0,-1 3-1 16,-2 3 0-16,-4 3 0 15,4 4 1-15,1-1 0 16,3-3 0-16,0 1-2 0,4-8 0 16,3-3 0-16,2-5-1 15,6-2 0-15,-4-6 1 16,3 1-1-16,0-1 1 0,-2-2 1 15,-1 5-1-15,-3-2 0 16,0 6 0-16,-7-4 2 16,2 2-3-16,-5-5 0 15,1-3 0-15,-1-4 0 0,2-12 1 16,2-9 0-16,0-12-1 16,4-6 1-16,0-8 0 15,1-5 0-15,-1-10 1 16,-1-5-2-16,-1-4 0 0,-5-5 0 15,0-8 0-15,-3-10 0 16,0-10 0-16,1-15-2 16,0-12 0-16,-1-14 0 15,4-13-2-15,0-12-1 0,0-10-1 16,-1-8-1-16,1-6-3 16,-4-7 1-16,-1 1-4 15,-2-3-6-15,-1 1-12 16,-1 5-33-16,-4-7-17 0,0-3-4 15,-6-9-4-15,-4-7 7 16</inkml:trace>
  <inkml:trace contextRef="#ctx0" brushRef="#br0" timeOffset="8166.9122">5972 6378 69 0,'-21'-22'85'16,"6"-2"-3"-16,-1-1-4 16,4 2-3-16,-1 2-69 0,6 4-1 15,5 6 0-15,2 3-3 16,0 8-2-16,15-4-1 15,0 5 0-15,6 6 0 16,6 4 0-16,7 3-1 0,7 2 2 16,9 1-1-16,9 0 0 15,9 0 1-15,7 1 0 16,12-2 0-16,10-2 1 16,9-2 0-16,13 2 0 15,11-1 1-15,11-1-1 16,8-1 0-16,16 1 1 0,10-3-1 15,11 0 0-15,14-1 1 16,9-1 0-16,7-2 0 0,12-2 1 16,11-1 0-16,10-1-1 15,9 1 1-15,5-4 0 16,11-2 0-16,11 0-1 16,2-4 1-16,51 1-2 0,-28 0 1 15,4 0 0-15,9 1 0 16,9 1 0-16,3 2 0 15,8 1-1-15,5 4 0 16,-35-2 0-16,40 2 0 16,0 1 0-16,6 0 0 0,-6 0-1 15,7 0 0-15,-5-3 1 16,5 1 0-16,1-5-1 16,-6 1 0-16,35-3 1 0,-31-2-1 15,2 0 0-15,-2 0 1 16,1-1-1-16,-5 2 0 15,-1 3-1-15,-5 1 2 16,-38 1-1-16,24 2 0 0,-9 2 0 16,-9-1 0-16,-11 5 1 15,-7 1-1-15,-12-4 2 16,-7 5-2-16,-9-2 1 0,-11 2 0 16,-5 0 0-16,-13 1 0 15,-10-1-1-15,-8 1 2 16,-12 2-2-16,-11-2 1 15,-15 4 0-15,-11-2 0 16,-13 0-1-16,-17-1 1 0,-15 3-1 16,-19 0 0-16,-15 1 0 15,-12-1-3-15,-19 3-3 0,-16 0-10 16,-14 3-21-16,-6 6-45 16,-33-1-3-16,-28 1-6 15,-32-9-5-15</inkml:trace>
  <inkml:trace contextRef="#ctx0" brushRef="#br0" timeOffset="9423.1125">5606 11328 56 0,'-2'11'81'0,"2"-11"-3"16,0 0-4-16,0 0-5 16,9-11-58-16,4 8-3 15,8 0-4-15,9 3-1 0,4 0-1 16,9 0-1-16,7 0 1 15,9 1-1-15,7-1 1 0,8 2-1 16,9-4 0 0,9-4 0-16,11-5 1 0,8-4-1 15,10-5 0-15,9-4 0 16,11-2 0-16,8-2 1 16,10-3 1-16,6 2-1 15,9-3 1-15,4 4 1 0,13-3-1 16,7 1 0-16,5-1 0 15,6 3-1-15,5-1 1 16,4 1-1-16,4 0 0 0,10-2 0 16,-1 2 1-16,5-1-1 15,1 3 1-15,2 0 0 16,3 2-1-16,3 1 0 0,0 3 0 16,4 1 0-16,5 2 0 15,0 2-1-15,7 1 1 16,3 4-1-16,4 1 0 0,2 1 0 15,0 2 0 1,3 3 0-16,-4 0-1 0,3 2 1 16,-2-1-1-16,4 0 1 15,-3-1 0-15,2 0-1 16,1-1 1-16,0-1-1 0,4 1 1 16,-2-2-1-16,6 0 1 15,-2-1-1-15,4-2 1 16,0 0-1-16,3-1 1 0,0 1-1 15,-2-3 1-15,5 0-1 16,-3 2 0-16,3 2 1 16,-2 0 0-16,-1 0-1 15,-2 3 1-15,1 3-1 0,-7 1 0 16,-5 3 1-16,-6-1-1 16,-7 1 0-16,-1-2-1 15,-8 1 2-15,-3 1-1 16,-6 1 0-16,-5-3-1 0,-6 1 2 15,-11 0-1-15,-9 0-1 16,-14 4 1-16,-7 1 0 16,-18 4-1-16,-13 1 0 15,-14 7-2-15,-17 2-5 16,-12 7-13-16,-21 13-55 0,-18-4-7 16,-22 1-5-16,-26-1-7 15,-26-3 0-15</inkml:trace>
  <inkml:trace contextRef="#ctx0" brushRef="#br0" timeOffset="11384.6801">11849 17473 73 0,'-7'0'74'15,"-7"-1"0"-15,3-2-3 0,-5-3-45 16,1 1-1-16,-3-2-8 16,0 1-6-16,-3-1-3 15,-1 0-1-15,-3 0-2 16,3 2-1-16,-10 2-1 0,7 3-1 16,-5 4 0-1,2 6 1-15,-3 6 1 0,0 5 0 16,1 3 0-16,-2 9 1 15,-2 2 0-15,1 7-3 16,4 5 1-16,-2 8-2 0,1 1 0 16,4 11 0-1,0-2-1-15,2 5 0 0,4 0 0 16,3 2 1-16,8-2 1 16,1-2-2-16,4-3 0 15,4-2-2-15,9-6 1 0,3-3-2 16,11-10-1-16,-23-44-3 15,30 32 0-15,3 2 1 16,6-20-1-16,44-4 1 16,-36-19 1-16,5-9 0 15,-2-11 1-15,-3-3 4 16,3-10 3-16,-5 2 0 16,2-5 1-16,-8 5 0 15,-1-2 0-15,-38 42 1 16,30-35-1-16,-1 0-1 15,-12 14-2-15,-1-1-2 0,-16 22-1 16,0 0-1-16,0 0 0 16,0 0 1-16,0 0-2 0,7 7 1 15,-2 5 1 1,4 39 3-16,-9-26 0 0,0-4 1 16,-2 1 0-1,2-22 1-15,0 0-1 0,0 0 1 16,0 0-2-16,0 0 0 15,9 0-1-15,2 0 0 16,32-28 0-16,-27 6-1 16,3-2 0-16,1 1 0 0,1 5 0 15,-1-1 1-15,3 8 0 16,3-1 0-16,-5 12 1 16,0-1 0-16,-2 4 1 15,2 3 1-15,-21-6 1 16,28 20-1-16,-3-1 1 0,-25-19 1 15,17 27-1-15,0-1 0 16,-17-26 0-16,0 0-1 16,0 0 0-16,9 8 0 15,2 0-1-15,1 0-2 16,0 0 1-16,-1-19-1 16,-2-2 0-16,2 0-1 0,22-29 0 15,-12 14 0-15,-21 28-1 16,23-14-1-16,2-1-2 15,-25 15-4-15,23 2-1 16,-3 3-7-16,-20-5-8 16,18 29-16-16,-2 2-28 15,-5-8-9-15,1 1-3 16,5 0 1-16</inkml:trace>
  <inkml:trace contextRef="#ctx0" brushRef="#br0" timeOffset="11692.4348">12993 18088 76 0,'18'-30'85'0,"0"-1"-4"16,-3 10-8-16,-4-1 2 15,0 5-66-15,-1 4-2 0,-10 13-3 16,0 0-4-16,0 0 0 15,0 0 0-15,0 0 1 16,0 5 0-16,-4 5 0 0,-17 31 2 16,9-18 0-1,0 7 1-15,-2 4 0 16,2 4-2-16,2 1-5 16,1 0-5-16,-6 47-11 0,15-86-13 15,0 38-27-15,0 1-18 16,11-17-6-16,4 1-3 15</inkml:trace>
  <inkml:trace contextRef="#ctx0" brushRef="#br0" timeOffset="12333.9062">13465 17978 7 0,'11'-20'63'0,"-1"9"3"15,-10 11-4-15,0 0-6 16,0 0-47-16,0 0-2 16,0 0-4-16,0 0-1 15,2 8 4-15,-1 6 1 16,1-1 0-16,-5 24 3 0,-5-13 0 16,0-2 0-16,3-1-2 15,1-1-3-15,0 3-2 16,4-23-4-16,0 29 0 15,0 0-2-15,0-29 1 16,0 0 1-16,0 0-1 16,9 5 1-16,4 1 2 0,-3 1 2 15,23-7 0-15,-14-12 2 16,-19 12 2-16,17-22 0 16,0 0 2-16,-17 22 1 15,6-22 0-15,3 0-3 0,-9 22 0 16,0 0-2-1,0 0-3-15,0 0 0 16,0 0-3-16,0 0 0 0,0 0 1 16,0 0-1-16,0 0 1 15,0 0 0-15,0 0-1 16,0 0 1-16,0 0 0 16,0 0 0-16,0 0 0 15,6 0 0-15,-1 0 1 16,60-3 0-16,-45-1 0 0,7-1 0 15,-1 2-1-15,2 3 1 16,0 0 0-16,0 7 0 16,0 1 0-16,0 2-1 15,-1 1 1-15,-2 4-1 16,1-2 1-16,-2 4 0 16,3 0-2-16,-2 0-1 0,0 1-7 15,2-3-10-15,-1 2-20 16,-1-5-34-16,-1 2-5 15,0-14-6-15,2 0-1 16</inkml:trace>
  <inkml:trace contextRef="#ctx0" brushRef="#br0" timeOffset="12759.6432">14424 17904 1 0,'0'0'79'16,"13"-12"0"-16,-13 12-3 16,14-6-4-16,-14 6-4 0,17 2-66 15,-17-2-2-15,0 0-1 16,0 0-2-16,7 13 1 16,3 1 1-16,13 35 1 15,-18-28 2-15,-5-21 0 16,6 29 3-16,1 0 2 0,-4-7 0 15,1-2 0 1,-4-20-2-16,7 26 0 0,-2 0-2 16,-5-26-1-16,0 0 0 15,0 0 1-15,0 0-2 16,0 0 0-16,0 0 0 16,4 0 0-16,3-4 0 15,-2 0 0-15,44-28 0 16,-29 19 0-16,-20 13 1 0,23 0-2 15,1 0 0-15,-24 0-4 16,24 17-10-16,1 2-25 16,-7 2-35-16,-1 1-5 15,-3 2-5-15,-1-1-4 16</inkml:trace>
  <inkml:trace contextRef="#ctx0" brushRef="#br0" timeOffset="14148.6332">16168 17708 34 0,'13'-8'66'0,"-3"-1"7"15,-3-1-22-15,-3-2-9 16,-3-2-8-16,-1 0-7 16,-2-2-2-16,-5-1-4 0,-1 0-5 15,-3 0-5-15,0 2-3 16,-2 0-2-16,1 2-2 15,1-2-1-15,-2 3-2 16,1 1 1-16,3 1-1 0,-2 0 0 16,3 2 0-16,2-2 1 15,2 1 0-15,-1-5 2 16,5-5 0-16,0 0-1 0,7-2 1 16,4-1 0-16,0 2-1 15,0 4-1-15,-3 6 0 16,-8 10-1-16,11 0 0 15,-11 0-1-15,6 21-1 16,-6 8 2-16,-4 9-1 16,0 15-1-16,-1 11 1 15,-6 14 1-15,0 4-2 0,-1 7 2 16,0 5 0-16,1 4-2 16,-1 3 0-16,0 1 0 15,2-3 0-15,0-1-1 16,5-1 0-16,1-9 0 15,2-10 0-15,3-15 4 0,3-16 1 16,-4-47 1-16,0 0-1 16,0 0 1-16,10 0 0 15,-1 0-1-15,23-38 1 16,-9-49-7-16,-13 33 1 16,-3-4 0-16,-1 0 1 15,-3-1-1-15,-3 1 3 0,-5 2-1 16,-1-2 1-16,-5 4 2 15,6 3-1-15,1 5-1 16,2 3 0-16,2 5-1 16,0 2-3-16,5 3 0 15,5 2 1-15,4 3-1 0,-1 1 1 16,5 3 0-16,0 2 0 16,2 5 1-16,3 2 0 0,2 8 1 15,-4 5 0-15,-21 2-2 16,20 6 1-16,1 4 0 15,-4 12 0-15,1 0 0 16,-6 9 0-16,0 1 0 16,-2 4-1-16,-2-2 3 15,-2 4 0-15,1-1 1 0,-3-5-1 16,1 0 1-16,-5-32-1 16,21 47 0-16,-13-47 0 15,3-7 0-15,-1-11 0 16,2-2-1-16,0-5 0 15,1-3 1-15,1-1 0 16,4-2-2-16,-2 2 1 0,4 1-1 16,0 3 1-16,1 3-1 15,-1 7-1-15,-1 3 2 16,2 7 0-16,-2 1 0 0,-1 4 2 16,-3 0-1-16,2 6 3 15,0-1-1-15,1-1 1 16,-2-2 0-16,1-2-3 15,2 0-1-15,-1-7-1 16,0-7-3-16,2-2-1 0,2-4-4 16,2-8-5-16,1-1-13 15,2 0-24-15,0-2-29 16,6-1-5-16,-1 2-4 0,3-2-1 16</inkml:trace>
  <inkml:trace contextRef="#ctx0" brushRef="#br0" timeOffset="14624.0355">17852 17246 11 0,'17'0'86'15,"-4"0"1"-15,0-6-3 16,-3-5-6-16,4-2 0 15,-2-4-72-15,7 1 0 16,7 0-1-16,7 0-2 0,7-4-1 16,9 1-1-16,3-2 0 15,7 0-1-15,2-2 0 16,5 1 0-16,0 2-2 16,-1 1-1-16,-5 3-2 0,-5 2-4 15,-9 5-3-15,-9 2 1 16,-11 2 1-16,-9 5 2 15,-17 0 3-15,5 6 3 0,-15 3 6 16,-7 6 2 0,-5 5 5-16,-4 3 0 0,-2 9 0 15,-3 4-2-15,0 12 0 16,16-20-4-16,-5 8-2 16,-1 7 0-16,-1 8 0 0,-2 8-1 15,-5 6-3-15,2 6-1 16,-4 5-1-16,2 5-1 15,1 2-3-15,0 1-6 16,4 1-12-16,1-2-27 0,0-3-25 16,8-10-5-1,1-5-4-15,8-11-1 0</inkml:trace>
  <inkml:trace contextRef="#ctx0" brushRef="#br0" timeOffset="15666.574">18603 17920 74 0,'54'-62'92'0,"-6"2"-4"16,-5 5-6-16,-3 8-2 15,-12 9-62-15,-5 12-3 0,-8 9-8 16,-15 17-6-16,0 0-1 16,0 0 0-16,-18 17 0 15,18-17-2-15,-22 26 1 16,1-3 0-16,-6 10-1 0,2-1 1 15,-2 3 0-15,-1 1-1 16,9 0-1-16,-2-1 2 16,9-4-1-16,-7 26 2 15,18-45-1-15,1-12 1 16,13 9-1-16,2-9 0 0,3-12 1 16,2-5 0-16,1-2 0 15,0-2-3-15,4-1 1 16,-2 1 1-16,1-3-1 15,-2 1 1-15,1 4-1 16,-1 1 1-16,-2 0 0 0,1 2 1 16,0 5 0-16,3 3 0 15,0 0 1-15,1 1-1 16,1 1-1-16,4-1 0 16,2 0 0-16,1-3-1 0,4-2 1 15,1-1-1-15,1 0 0 16,1-1 1-16,1 1 1 0,-1 3 0 15,0 1 2 1,-4 5 0-16,-5 4 0 0,-5 0 1 16,-5 10 0-16,-4 5-1 15,-7 3 1-15,-4 5 0 16,-6-23-4-16,3 27 1 0,-1 0-2 16,-2 1 0-16,-13 29 2 15,5-32-2-15,1-4-1 16,-1-7 0-16,8-14 3 0,0 0-2 15,9-3 1 1,4-19 1-16,8-9-2 16,14-30 3-16,29-35-1 0,3-12 1 15,7-13 0-15,2 3 1 16,-7 11 1-16,-16 16 0 0,-11 19 2 16,-16 20 0-16,-7 13-1 15,-6 6 0-15,-9 16 1 16,-4 17-2-16,-8 0 0 15,-7 15-1-15,-4 17 0 0,-3 13-2 16,-2 10 2-16,10-23-2 16,1 6 1-16,-2 1 0 15,3 6 1-15,1 3 0 16,-3-1-1-16,6 2 0 16,-2 2 0-16,5-5 1 0,-1 1-1 15,5-5 0-15,0-2-1 16,1-8 0-16,4-2-1 15,5-8 0-15,3-5-2 16,-1-11 0-16,6-6 0 0,10-17 2 16,10-30 0-16,2-17-1 15,-2-7 1-15,-2-2 2 16,-5 5-1-16,-5 11 2 16,-7 19-1-16,-4 26-1 0,-14 12 1 15,12 9 0-15,-12 3-2 16,0 7 0-16,0 6 1 15,-3 4 0-15,-2 2 0 16,3 4-1-16,-2 2 1 16,3 1-1-16,1 3 3 0,0 1-2 15,3-2-3-15,4 2-4 16,7-4-14-16,0 0-34 16,9-7-25-16,0-4-5 0,4-9-7 15,5-7-1-15</inkml:trace>
  <inkml:trace contextRef="#ctx0" brushRef="#br0" timeOffset="16073.469">21056 16858 29 0,'-7'-47'92'15,"-2"-1"0"-15,4 5-4 16,-6 3-5-16,2 23-42 16,-1-6-21-16,5 6-7 0,5 17-7 15,-14 12-5-15,3 20 0 16,-2 13 0-16,-7 18 0 15,-4 16 0-15,-5 17 2 16,12-42-2-16,-6 12 2 0,-3 9 2 16,1 10-4-16,-7 3 1 15,4 10-1-15,2-3-1 16,-2 6-3-16,3-3 0 16,1 4-5-16,3-5-11 15,3 2-26-15,1-10-36 16,2 2-4-16,0-16-6 0,1-3-3 15</inkml:trace>
  <inkml:trace contextRef="#ctx0" brushRef="#br0" timeOffset="17192.0871">21564 17485 44 0,'0'0'81'0,"0"0"-1"15,-9 0-2-15,9 0-41 0,0 0-4 16,-10-5-11-16,10 5-7 16,0 0-6-16,-13 0-2 15,13 0-4-15,-8 13 0 16,4 0-1-16,-2 5-1 0,1 3 1 15,-3 4-1-15,3 5 1 16,0 0 0-16,-1 1 0 16,0 1-1-16,3-2 1 15,-1 3 0-15,0-3 0 16,2-2 0-16,1-5 0 16,1-5-1-16,2-7 1 0,-2-11-2 15,16 1 0-15,-4-4 0 16,1-11 0-16,1-3 0 15,0-4 0-15,1 1-2 16,0 0 1-16,1 1 1 16,-5 4-1-16,2 3 1 0,1 6 0 15,-5 6 0-15,-9 0 1 16,15 11 0-16,-10 5 1 16,2 3-2-16,-7-19 0 0,4 22-2 15,3 1 1-15,2 1 0 16,8 22 2-16,-6-25-1 15,1-7 1-15,5-6-1 16,1-5 3-16,3-4-1 16,3-14-1-16,4-10 0 0,-2-8-4 15,2-6 1-15,17-24-1 16,5-25-2-16,-3 2-3 16,-17 2-7-16,2 15-9 0,-10 13-9 15,-9 25-11-15,-13 31-22 16,0 0-19-16,13-2-1 15</inkml:trace>
  <inkml:trace contextRef="#ctx0" brushRef="#br0" timeOffset="18020.7127">22281 17383 32 0,'24'2'76'16,"1"-4"-4"-16,-17-1-13 0,-8 3-13 15,14 3-13-15,-13 6-9 16,-1 4-10-16,0 4-5 15,0 1-4-15,0 4-2 16,-1-2 2-16,1 3 0 16,-2-1 1-16,2 3-1 15,0-4 0-15,2-1 0 16,2 0 0-16,2-2 0 0,2-4-1 16,3-6 0-16,1-7-2 15,5-1 0-15,2-9-1 0,3-5 0 16,5-2-1-1,-4-3 1-15,7 2-1 0,-4 0 0 16,5 0 0-16,-2 3 0 16,0 5 0-16,1 2 0 15,-6 6 0-15,2 1 0 0,0 6 0 16,-6 5 0-16,-1 1 1 16,0 4-1-16,-2 1 1 15,-2 2-1-15,-3 1 1 0,2-3 0 16,0-2-1-16,-2-4 0 15,0-4-1-15,2-6-1 16,4-1-2-16,1-8 0 16,4-10-1-16,-4 1 3 15,43-36-1-15,3-8 0 0,5-5 2 16,2-3 0-16,-3 3 2 16,-10 7 2-16,-7 11-1 15,-16 17 0-15,-15 10 0 16,-2 5-1-16,-9 9 1 0,-10 7 0 15,0 15 0-15,-7 5 0 16,-3 9-1-16,-4 5 0 16,9-17-1-16,-3 5 0 0,3 0-1 15,1 1 1-15,1 0 0 16,0 0-1 0,2-2 0-16,1 0 0 0,6-4 2 15,2-4 0-15,7-4-1 16,-2-9 3-16,27-3-1 0,4-14 0 15,6-13-1-15,4-17 0 16,-2-9 2-16,-3-6-3 16,-4 4 1-16,-15 16-2 0,-7 12 1 15,-7 10-2-15,-8 17 2 16,-6 10 0-16,-2 21 2 16,-10 13-2-16,-1-14 0 15,1 5 1-15,-1 4-1 0,0 2 2 16,4 1-1-1,0 4 1-15,3-4-1 0,3 0 1 16,2-2 0-16,10-1-1 16,6-7-5-16,2-1-8 15,12-9-17-15,2-1-44 0,9-12-11 16,2-3-5-16,33-13-3 16</inkml:trace>
  <inkml:trace contextRef="#ctx0" brushRef="#br0" timeOffset="18896.0925">24995 17388 0 0,'-18'5'92'0,"3"-1"3"15,-30 3-3-15,2-2-8 16,-2-4 1-16,0-1-71 0,5-1-4 15,5-9-3-15,15 4-2 16,20 6-5-16,0 0-1 16,0 0-1-16,0 0 1 0,12 4 1 15,-1-1 0-15,7 0 0 16,4 2 0-16,8-4 0 16,5 0 2-16,6 1 0 15,9-2-1-15,6 1-1 16,39 1 2-16,44-2 1 15,9 1-1-15,4-2 0 0,-78-2-2 16,4 1-2-16,-6 0 0 16,3 0-1-16,-13 1-5 15,4-1-1-15,27 0 0 16,-19 0-2-16,-15-5-3 0,-13-2-2 16,-15-6-2-16,-10-3 2 15,-14-3 0-15,-12-6 3 16,-9-3 0-16,-8-6 7 15,1 0 9-15,-4-2 7 16,2 4 4-16,1 0 4 16,5 4-2-16,5 3 0 0,10 5-1 15,7 6-2-15,14 8-4 16,17 7-3-16,13 2-2 16,10 12 0-16,9 6 0 0,6 9 1 15,1 7-1-15,-3 6 1 16,-4 5 0-16,-41-22-3 15,0 3 0-15,-11 7 0 0,-4 4 0 16,-12 3-4-16,-6 7-3 16,-19 3-16-16,-9 4-63 15,-18 0-3-15,-14-2-5 16,-21-5-6-16,-15-2 1 16</inkml:trace>
  <inkml:trace contextRef="#ctx0" brushRef="#br0" timeOffset="19765.7506">5897 18053 23 0,'12'27'88'16,"0"-5"-2"-16,2 2-3 15,-14-24-7-15,26 25 0 0,-1 1-70 16,4-12-2 0,1 0 2-16,12-4-2 15,52 9-1-15,-33-8 0 0,8-7 0 16,5 2-1 0,8 1 0-16,9-3-1 0,7 3 1 15,7 0-2-15,5 0 1 16,6-2 0-16,-1-2 0 15,2 0-1-15,-2 0 1 16,-4-3-1-16,-3 3-3 0,-10-2-14 16,-3-2-55-16,-10-10-8 15,-13 0-6-15,-15-8-5 16,-18-6-2-16</inkml:trace>
  <inkml:trace contextRef="#ctx0" brushRef="#br0" timeOffset="20893.8574">1681 16791 28 0,'0'27'89'15,"-1"-5"-3"-15,-6-5-5 16,-3-8-5-16,-6-5 0 16,4-4-73-16,3-12-1 15,9-5 0-15,-2-9 1 0,-6-7 2 16,10-9-3-16,-2-8 0 15,1-11 1-15,-1-9-1 16,1-12 0-16,-10-7-1 0,10-8-1 16,-3-7-3-16,-3-10 3 15,2-7 0-15,0-8 0 16,-3-2-1-16,3-4 1 16,4-4 0-16,-3-6 1 0,-7-4 0 15,-2-5 0-15,8-5 0 16,0-4 1-16,-1-5 0 15,3-5-1-15,0-5 0 16,-3-3-1-16,5-2 1 0,10-4 0 16,-8 4 0-16,0-3 1 15,5-1 1-15,-2-2 0 16,-3 3 0-16,9-1 1 0,3 4-1 16,-5 0-1-16,1-2 1 15,5-4-1-15,-1 0-1 16,3-1 1-16,0-4 0 15,2-1-1-15,-4-3 1 0,0-5-1 16,6 3-1-16,-3-2 1 16,1 2 0-16,1-2 0 15,-2 5 1-15,2-3-4 16,0 1 1-16,2 5-1 0,5-3 1 16,-7 2-1-16,-3-1 2 15,12 1-2-15,-8-4 1 16,-1 6 1-16,1 1 1 0,-3 3 0 15,6 3 0 1,-4 6 0-16,4 9-2 0,-9 7 1 16,7 12 1-16,-1 8-1 15,-1 10 1-15,1 13-1 0,-11 6 0 16,5 12 1-16,2 6-1 16,-7 5 0-16,-1 10 0 15,0 4-1-15,1 10 0 16,-3 6 0-16,3 7-1 0,-4 7 0 15,-3 10-1-15,5 8-1 16,-4 7-2-16,-5 3-6 16,0 10-10-16,-2-1-16 0,-2-2-36 15,4 13-12-15,1-13-6 16,-2 4-2 0</inkml:trace>
  <inkml:trace contextRef="#ctx0" brushRef="#br0" timeOffset="21504.0414">2046 4005 88 0,'-21'-11'92'0,"-8"4"-6"16,3-1-6-16,-8 0 0 0,0 1-74 15,5-1 0-15,8-2 0 16,2-1-3-16,3-2-2 16,12-4 1-16,0-4-1 15,4-8 0-15,12-7-2 0,-2-5 1 16,2-11 0-16,7-7-1 15,3-6 0-15,-1-9 0 16,6-8 1-16,0-7-1 16,2-15 0-16,7-11 1 15,-5-13 0-15,8-12 0 16,-5-7 0-16,11-6-2 0,1-1 2 16,-3 5 3-16,4 6 0 15,-6 14-2-15,2 18 2 0,-8 18-1 16,4 16 1-16,-20 18 1 15,6 16-3-15,-10 12-1 16,-6 14 0-16,-6 6 1 16,-3 11 0-16,18 2 1 0,-9 19-1 15,7 11 1-15,4 13-2 16,9 16 2-16,10 17 2 16,14 15-3-16,2 13-1 0,6 10 0 15,3 5 2-15,4 2-1 16,-2-3 0-16,-3-4 1 15,-6-5-5-15,-9-4 2 16,-5-7-5-16,-6-11-8 0,-5 0-27 16,-1-5-43-16,-18-6-2 15,-8-4-9-15,-7-8-3 16</inkml:trace>
  <inkml:trace contextRef="#ctx0" brushRef="#br0" timeOffset="23007.9943">979 11485 44 0,'-12'0'53'16,"12"0"-9"-16,-17-6-4 16,17 6-4-16,-19-7-9 15,11 4-1-15,-3-2-1 0,-3 2 3 16,6-1-5-16,-6 4-3 16,7 0 0-16,7 0-8 15,-27 0-2-15,11 0-1 16,7 3 0-16,-5 4 0 15,-5 5-3-15,5-2 2 16,10 6-9-16,-13 17 1 0,9-9 0 16,4 1-2-16,4 31-4 15,9 6 1-15,9 5 2 16,8 0-1-16,9 3 4 16,9-8 0-16,-1-5-1 15,6-12 3-15,-2-10-1 0,-1-7 0 16,-5-9 0-16,-3-13-1 15,-4-12-3-15,-9-11 1 16,-6-20-3-16,-8-13-2 16,-8-10-1-16,-2-9 0 0,-9-9 1 15,-9-4 0-15,1 0 2 16,-7 3 0-16,0 12 3 16,0 9 3-16,-3 10 3 0,7 12 3 15,2 11 0-15,4 10-2 16,-2 12 1-16,15 3-2 15,-5 6 1-15,5 7-1 16,15 6-2-16,4 1-2 16,7 4-1-16,6 3 1 0,7-4 0 15,-6-5-2 1,4-6 0-16,-2-2 0 0,-5-7 0 16,-3-3 0-16,-12-5 1 0,-1-10 1 15,-13-8-1-15,2 1 5 16,-13-8-4-16,-2-1 4 0,-14-5-1 15,-4-1 1-15,-1 1-1 16,-7 2 0-16,7 5 0 16,0 1-3-16,7 5 5 15,5 4-3-15,12 2 0 16,7 3-1-16,8 3 1 0,8-2-1 16,5 5 0-16,0 2 0 15,9 3-3-15,-3 0-1 16,4 2 2-16,-9-1-2 15,-7-1 0-15,1-1 1 16,-4-3 2-16,-8-6-2 0,-4-1 4 16,-8-9 1-16,-10-6-3 15,0-5 3-15,-4-3-1 16,2-3 1-16,-5-1-4 16,4 0 3-16,-1 0-1 0,11 7-1 15,4 9 1-15,7 4-1 16,2 8-2-16,-2 13-1 15,22-10 0-15,0 10-1 16,12 1-2-16,-12 4-6 0,9-1-8 16,-2-4-9-16,3-5-17 15,0-6-30-15,-9-5-7 16,-11-7-3-16</inkml:trace>
  <inkml:trace contextRef="#ctx0" brushRef="#br0" timeOffset="23294.9143">1089 9945 4 0,'-14'-13'87'0,"-1"9"-1"16,5 4-2-16,10 0-6 16,-26 12-2-16,7 3-68 15,10 5-5-15,13 7 1 16,5 10-2-16,6 4 0 0,8 4 0 15,10 1 0-15,5 1 1 16,0-3-2-16,10-5 1 16,-10-7-4-16,1-12-2 15,1-8-4-15,-1-10-6 16,-13-7-16-16,-3-18-39 16,4-10-11-16,-20-9-7 0,-2-9-2 15</inkml:trace>
  <inkml:trace contextRef="#ctx0" brushRef="#br0" timeOffset="24036.0994">1169 9629 19 0,'11'8'91'16,"0"15"-5"-16,5 3-3 16,0 7-6-16,1 1-1 0,-17-4-72 15,9 2-6-15,15-5 0 16,0-8-2-16,4-5 1 15,-8-11-2-15,-3-3-1 16,-5-13-2-16,-5-10 0 0,-1-12 0 16,-11-8-4-16,-9-8 4 15,-5-2-1-15,-4 3 4 16,-2 2 5-16,0 10 3 16,5 10 3-16,-2 11 0 15,12 16 3-15,-2 10 0 0,10 18-1 16,3 3-1-1,12 9-3-15,1 6-5 0,3-2 0 16,7 1 0-16,7-6 0 16,2-5 0-16,-2-13-1 0,2-5 0 15,1-13 0-15,-4-7 3 16,-1-12 0-16,-4-8-1 16,-22-8 0-16,-3-6 1 15,-1-4-1-15,-15-3 1 0,-12-2-1 16,2-1 0-16,-7-2 3 15,1 3 0-15,7 5-3 16,4 0 3-16,-2 7-4 16,5 6 1-16,10 3 3 0,6 9 1 15,-1 6-7-15,2 3 0 16,9 3 7-16,-8 6-7 16,20-2 4-16,-2 1 0 15,1-1-3-15,0 0 0 0,-1-3 3 16,0-1 0-16,-7-6-2 15,1-3 2-15,-7-4 1 16,-5-5-1-16,-9-4 1 0,-3-4-1 16,-6-3 0-16,3 0 2 15,-9 0-2-15,0 0 0 16,5 5 2-16,-1 2-2 16,13 7 2-16,-7 1-1 0,12 5 0 15,2 3 0-15,6 5 2 16,4-2-2-16,5-2-3 15,5 5 3-15,-2-5-3 16,7 3 2-16,-1 1-2 0,-4-5-3 16,4-3-1-16,-3 2-1 15,-9-4-5-15,-4-5-6 16,-5-3-11-16,-3-3-23 16,-8-8-28-16,-8-4-5 0,-3-4 0 15</inkml:trace>
  <inkml:trace contextRef="#ctx0" brushRef="#br0" timeOffset="25257.7908">1199 7299 40 0,'0'-35'78'16,"-7"5"-1"-16,3 6-3 16,-5 0-3-16,-3 6-56 15,2 1-1-15,1-2 0 16,4 2-3-16,-5 1-2 0,5 2 0 16,-4 1-2-16,4 2 0 15,1 2-2-15,-1-2-1 16,5 11 0-16,-7-10 0 15,7 10-1-15,-3-10 0 0,3 10 0 16,-12-6-1-16,12 6 0 16,0 0-1-16,-9-8 0 15,9 8 0-15,-12-3-1 16,12 3 0-16,0 0 0 0,0 0 0 16,0 0 0-16,-6-9 0 15,6 9 0-15,0 0 0 16,1-9 0-16,-1 9 1 0,0 0-1 15,0 0 0-15,0 0 1 16,0 0-1-16,0 0 0 16,0 0 1-16,2 11-1 15,14 0 1-15,-7 5 0 16,10 4 1-16,5 7 0 0,5 5 1 16,4 9-2-16,12 11 0 15,12 8 1-15,5 12-1 0,15 6 1 16,7 6 0-16,10 2-3 15,9-1-1-15,0-4 2 16,-5-12 1-16,-10-11-2 16,-8-16 1-16,-7-10-2 15,-14-11 0-15,-16-11 2 0,-14-7 0 16,-9-3 0-16,-9-10 0 16,-9-3-1-16,-14-6 0 15,-13-7 0-15,-13-6 0 0,-12-3 2 16,-8-7 0-16,-3 1 0 15,-6 1 0-15,1 3 0 16,1 5 1-16,0 6-1 16,9 6 1-16,5 5-3 0,0 5 0 15,1 2 1-15,1 3-1 16,9 4 1-16,7 0 0 16,4 1 0-16,-2 0 0 15,7 0 0-15,11 0 0 0,13 0 1 16,-5-11 0-16,-2-4-1 15,4-6-1-15,3-10 2 16,3-4-1-16,-3-12-1 0,5-6 3 16,-1-6-3-16,-2-5 1 15,2 1-1-15,-2 2 1 16,-2 9-3-16,1 6 1 16,6 11 1-16,-5 13-2 0,-2 22 0 15,14 0 0-15,10 19 3 16,1 15 1-16,10 5 0 15,3 3 0-15,0-1 1 16,1-6 0-16,3-4 0 16,-6-11-1-16,-8-6 1 0,-8-12-1 15,-1-4-1-15,-11-9 0 16,-4-8-1-16,-5-4-1 16,-12-7 0-16,-11-5 0 15,-2-10-1-15,-3-6 0 0,-10-5 1 16,2-3 0-16,-3-1 2 15,13 3-1-15,9 3 1 16,3 8 0-16,9 7 1 0,13 10 0 16,10 12 1-16,11 12-1 15,3 5 0-15,1 9 1 16,3 7-1-16,5 3 1 16,-5-2-1-16,-9-2 0 0,-1-6 1 15,-6-7 0-15,-8-4-1 16,-4-15 1-16,-7-12-1 15,-10-13-1-15,-11-13-1 0,-2-12-3 16,-2-17-5-16,-8-9-10 16,-2-7-14-16,0-1-35 15,12 12-17-15,-3 16-5 16,16 21-3-16</inkml:trace>
  <inkml:trace contextRef="#ctx0" brushRef="#br0" timeOffset="25748.1727">2208 11462 37 0,'-9'-6'95'0,"9"6"-3"15,0 0-7-15,0 0-4 0,0 0-3 16,11 3-78-16,-11-3-1 16,16 2 2-16,2 1 1 15,12 5 1-15,14 6 0 0,10 3-2 16,14 6 2-16,6 5-1 16,8 7-1-16,11 1-2 15,6 1-2-15,-11-2-4 16,-8 0-3-16,-9-8-6 0,-8 0-13 15,-12-4-15-15,-13-10-15 16,-16 0-11-16,-22-13-7 16,-5 1 4-16,-28-7 16 15,-11-9 23-15</inkml:trace>
  <inkml:trace contextRef="#ctx0" brushRef="#br0" timeOffset="27912.0143">2968 11759 4 0,'-98'-40'43'0,"-9"-11"20"16,-6-5 6-16,2-5-3 15,9-9-13-15,5-1-13 0,20-7-6 16,10-1-6-16,21 2-10 15,13 4-6-15,27 6-6 16,9 7-2-16,17 12 0 16,13 12-1-16,1 15-1 15,15 14-1-15,3 12-1 0,7 18-2 16,0 11 1-16,-8 13 1 16,-2 5-1-16,-5 6 0 15,-4 6 0-15,-12 1 1 0,0 3 0 16,-10-6 0-16,-10-3-1 15,-5-6-2-15,1-6-6 16,-4-11-5-16,-7-11-4 16,-3-12-3-16,-6-13 1 0,1-16 2 15,-3-17 0-15,1-7 0 16,-3-15 9-16,0-5 9 16,6-8 7-16,1-2 3 15,9-1 3-15,4 3-2 0,1 6 1 16,11 4 2-16,4 7-4 15,7 4-2-15,-3 6-1 16,4 2-3-16,-7-2-1 16,5 3-1-16,-10-5 2 0,0-2-2 15,-10-2 1-15,-2 0-1 16,-8 5 0-16,-4 4-1 0,-2 6 0 16,-7 10 1-16,1 10 0 15,-5 11-1-15,3 9 0 16,1 15 0-16,-1 13 0 15,5 12 0-15,3 9 0 16,10 5-2-16,3 7 1 0,5 1-1 16,12 0 1-16,9-4-1 15,9-9 1-15,2-11-1 16,0-12 0-16,1-11-1 16,6-13 1-16,-6-10-1 0,-6-21 0 15,-4-19-2-15,-9-13-3 16,-4-14-1-16,-5-13 1 15,-9-11-1-15,-9-6 0 0,-8-8 1 16,-9 2 1-16,1 3 2 16,-6 2 4-16,-4 12 2 15,-1 11 4-15,9 11 1 16,1 13 2-16,5 13 3 0,8 9-2 16,6 16-1-16,7 13-1 15,8 7 0-15,13 14-5 16,5 7-1-16,7 9-1 0,6 3-1 15,10 3 0-15,3-1 1 16,1-4-1-16,-1-7 0 16,1-11 0-16,-5-9-1 15,1-10-3-15,-9-13 0 0,-5-19-2 16,-10-12-3-16,-4-14-4 16,-10-9-12-16,-10-8-10 15,-9-4-9-15,-9 2-1 16,-13 5 1-16,-6 9 7 0,-9 10 19 15,-7 13 16-15,-1 13 21 16,-3 10 20-16,6 11 8 16,-4 3 1-16,7 2 0 0,3 1-4 15,8 0-14-15,5-1-13 16,3-6-6-16,1-10-4 16,7-11-2-16,0-8-2 15,1-10-1-15,5-8-2 0,6-6 0 16,7-3 1-16,2 5-1 15,13 5-3-15,9 10 1 16,7 13 0-16,13 15 0 16,8 14 0-16,10 16 0 15,7 19 1-15,10 13 0 0,7 17 1 16,6 9 1-16,3 6 0 16,2 6 1-16,-2 0 1 15,-6-1-1-15,-9-5 1 0,-5-6-1 16,-5-11 0-16,-12-11 0 15,-5-10 0-15,-11-11-3 16,-5-11 1-16,-8-14-1 16,-12-8 0-16,-13-19 0 0,-12-12-1 15,-16-12-1-15,-18-11-1 16,-16-8 1-16,-13-14-2 16,-15-4 2-16,-11-10-1 0,-7-5 3 15,-9-3-1-15,8 0 2 16,9 0 0-16,11 2 2 15,16 6-1-15,16 9 0 0,20 10 1 16,16 12-1-16,18 17 0 16,19 12 0-16,14 15 0 15,7 17 1-15,10 11-1 16,5 20-1-16,5 12-1 0,3 11 0 16,3 6 1-16,-13 2-1 15,-4-4 1-15,-7-5 0 16,-10-4 0-16,-7-7 2 15,-10-10 1-15,-9-9-2 0,-5-8 1 16,-1-4-2-16,0-11 0 16,-18 1 0-16,6-8 0 15,-6-13-1-15,-1-10 0 16,-7-11 1-16,-4-12 0 0,-2-12 0 16,-4-12-1-16,-3-12 1 15,1-9 0-15,-2-6-1 16,3-2-2-16,4 2-2 15,5 7 1-15,6 12-2 0,-2 13 3 16,9 17 2-16,5 15 1 16,1 15-1-16,1 11 3 15,8 14 1-15,-12-2 0 16,12 2 0-16,-9 14-2 16,2-3-1-16,-1 4-1 0,5 0 2 15,1 0-1-15,1 0 1 16,-3-2-1-16,3-2 0 15,-5-3 1-15,6-8-1 0,1 15 0 16,-1-15-1-16,15 18 0 16,-5-3 1-16,7 4 0 15,2 0 0-15,5 2 0 16,-2-2 1-16,-3-2-1 0,-1-3 2 16,-2-4-1-16,-2-6 1 15,-14-4 0-15,2-14-1 16,-8-8 0-16,-7-10 0 15,-9-9 0-15,-10-10-2 0,-9-13-1 16,-3-12 1-16,-14-9 1 16,-5-6 1-16,-1 3 0 15,-1 6 1-15,-3 7 0 0,19 12 2 16,5 13 1-16,3 16-1 16,18 13-2-16,13 14 0 15,10 7-1-15,3 21 1 16,22 10-1-16,4 9-1 0,10 12-2 15,14 14 1-15,4 10 0 16,13 9 0-16,13 4 1 16,-4 1-1-16,4-7-1 0,0-5 0 15,-7-11 2-15,-4-9 0 16,-2-11 1-16,-12-12-1 16,-9-11 0-16,-6-13 0 15,-8-10 0-15,-10-6 1 0,-6-19-1 16,-7-15 0-16,-12-15 0 15,-7-12-1-15,-15-11 1 16,-5-6 0-16,-8-4 1 16,-6 1 0-16,-5 8 0 15,1 10 1-15,5 17 1 0,1 13 0 16,8 18-1-16,-1 14 0 16,11 16-1-16,5 19-1 15,9 15 0-15,6 11-1 16,4 10 0-16,14 10 0 0,10 3 0 15,10-3 0-15,4-9-1 16,6-12 1-16,1-19 0 16,1-15 1-16,1-23-1 0,-2-32-1 15,-4-24-3-15,-8-26-13 16,-10-19-62-16,3-10-1 16,-14-4-7-16,-14 3-5 15,-14 8-4-15</inkml:trace>
  <inkml:trace contextRef="#ctx0" brushRef="#br0" timeOffset="30802.1324">649 9793 17 0,'-27'-3'90'0,"9"-2"-5"16,-3-1-3-16,-4-3-6 0,-3 0 0 15,9-2-75-15,-8-1 2 16,2-1 0-16,4 0 0 16,3 0-1-16,0 0 0 0,4-1 0 15,2 2 0-15,-2-5-1 16,2 4-1-16,10 1 1 16,5 4 1-16,20-1-4 15,-4 8 4-15,13 2-2 16,28 15 0-16,7 6 0 15,5 4-1-15,3 2-1 0,-1 3-1 16,-13-10 3-16,-24-10-4 16,-15-11 4-16,-9-11-2 15,-7-3 1-15,-6 2 4 16,-6-4-3-16,-16-19 0 16,-13-7 0-16,-7-8 0 0,15 20 1 15,-3-5 1-15,-5-4 1 16,6-1-3-16,-6-3 3 15,5 0 1-15,-4-2 0 16,8 5 0-16,7 4-3 16,4 3 1-16,4 2 0 0,6 3 0 15,-6-16-5-15,37 18-1 16,24 18-3-16,31 28-6 16,7 20-5-16,0 17-6 0,-15-4-6 15,-11 2-8-15,-17-3-8 16,-16-2-3-16,-6-8 4 15,-22-3 9-15,-10-9 16 0,-12-2 18 16,-9-6 8-16,-7-2 15 16,-3-7 17-16,-5-7 5 15,-1-3-7-15,23-4 2 16,-4-8-11-16,6-1-10 16,1-3-2-16,3-7-2 15,-1-4-4-15,-3-16-5 0,9 9 4 16,3-5-3-16,2-1 0 15,1 1 0-15,4-3-1 16,1-2-1-16,1-39-3 16,10-7 3-16,8 9-5 0,3 6 1 15,-9 6 0-15,5 7-1 16,-3 6 0-16,-10 2-1 16,-4 34 7-16,0-8-3 15,-3-11 0-15,-3 25 3 16,2-5-3-16,-6-5 1 0,-2 19 3 15,3 0-2-15,-5 0-5 16,2 3 5-16,3 5-1 16,-5 7-7-16,3 9 4 15,3 1-1-15,5-8 0 16,6 4-2-16,0 16 3 0,20 1-2 16,-2 3 0-1,13-4 4-15,-2 0-1 0,7-5 0 16,-3-5-2-16,-3-11 3 15,1-8 0-15,-10-6 0 16,0-14 0-16,-9-10 0 16,-5-9 1-16,-10-9-1 0,-2-6 0 15,-13-9 0-15,0 29 2 16,-2-14-2-16,-1 10 3 16,1-9-2-16,-6 9 4 15,5-6-2-15,-3 9 3 16,-4 2 1-16,2 1-3 15,1 1 0-15,-10-19-6 16,4 10 2-16,15 25-2 16,13 9 0-16,0 0-3 0,15 7 0 15,5 9 0-15,11-4 1 16,2 1 3-16,-5 2 1 16,-3-1-3-16,-9-9 2 0,-2-5 0 15,-14 0 0-15,11-14 0 16,-10-3 0-16,-1-4 1 15,-10-10-2-15,3 14 3 16,-4-18-3-16,0 9 3 16,-4-4-1-16,-15-31-2 15,-1 1-1-15,5 1 1 16,7 35 3-16,2 1-2 0,-1 0 3 16,1 2-3-16,-4-15-3 15,10 29 4-15,11 7 0 16,-9-11 1-16,9 11-2 15,0 0-3-15,0 0 3 16,4 0 0-16,-4 0 3 0,11 0-1 16,5-11-4-16,8-11 1 15,-22 10 2 1,-1-8 2-16,17-27-5 0,-15 14 2 16,-3-7-1-16,-5 0-1 15,-2-3 5-15,0-1-1 16,1-1-3-16,-8 1 1 0,4 0 2 15,-3 8-2-15,-2-1 0 16,-2 5 0-16,0 0-2 16,9 8 0-16,-2 3 0 15,4 12-1-15,6 9-2 0,3 7 4 16,1 4-1-16,21 23-2 16,-11-14 4-16,11-3-2 15,18 15 0-15,7-6 0 16,10-9 3-16,-7-14-2 0,-19-28 0 15,4-24 3-15,-24-14-2 16,-9-11 2-16,-5-9-1 16,-16-11-1-16,0 42 3 15,0-13-3-15,-7 2 1 16,-5-6-3-16,-9-11 1 0,-7-3 0 16,-1 2 1-16,-6-4 0 15,0 11-1-15,3 0 4 16,5 7-2-16,-10-5 3 15,13 9-3-15,-12 4-1 16,7 17 2-16,11 5-2 16,12 20-1-16,-1 5 1 0,23 12-1 15,-3 18 1-15,50 54 0 16,16 34 0-16,24 5-1 16,-3 4 1-16,7 12-1 0,22-29 1 15,-34-19-1-15,-16-29-1 16,-19-28 3-16,-8-13 0 15,-9-12 1-15,-6-20-1 0,-11-17 0 16,-10-12 0-16,-3-17-1 16,-12-12 1-16,-1 33 2 15,-2-10-4-15,-4 5 3 16,5-7-2-16,-7 5 4 16,-2 3 1-16,-16-46-4 15,21 56 3-15,0 3-4 0,-10-20 0 16,8 24-4-1,9 24 3-15,16 34-4 16,16 22 0-16,11 8 3 0,-2 2-2 16,9 0-1-16,-8-10 4 15,4-13-1-15,-5-7 0 16,-6-12-1-16,0-10 1 0,3-6-1 16,-15-13 1-16,-5-4 1 15,4-5 0-15,-13-7-1 16,-2-2 1-16,-6 0 0 0,2 14 4 15,-1 2-4 1,-21-18 1-16,17 19 4 0,2-1-2 16,-15-14 0-1,9 17 4-15,0-1 0 0,-14-10-7 16,0-4 4-16,18 16 3 16,-1-5-6-16,-6-15 0 15,5-7 1-15,10 22-2 16,-2-1 1-16,6-1 3 0,4-1-5 15,7-19-2 1,1 28 4-16,5 0 0 0,19 0 0 16,16 12-4-16,7 21 0 15,3 16-1-15,18 15 1 16,-8 13-1-16,-1 3-2 0,-14-10 3 16,-4-8 0-16,-13-6 0 15,-4-16 2-15,-8-4 3 16,-24-23 1-16,0 0 0 0,0 0 2 15,1-19 0-15,-13-9 0 16,-15-8 1-16,-7-10-1 16,-10-9-4-16,-9-15 1 15,20 35 4-15,1-18-3 16,-5 12 1-16,-4-5 0 16,5 2 1-16,14-5-3 0,-12 3 4 15,9-6-2-15,-20-41-4 16,9 7 1-16,24 51-1 15,5-1-1-15,7-16 0 16,16 32 1-16,14 10-1 16,2 29-1-16,9 23 2 15,2 7 0-15,-4 4-1 0,2 5 2 16,-6 1 1-16,-5-3-1 16,4-3 1-16,-10-7 2 15,-4-5-2-15,-3-3 0 0,0 0-1 16,1-6-4-16,-5-7 0 15,0-5 0-15,-6-6 0 16,-2-4 0-16,-5-10-1 0,0 0-5 16,2-8-8-16,-16-14-4 15,-8-5-5 1,-2-5-10-16,-9-4 0 0,-6-6 3 16,-1 4 4-16,0 2 1 15,5 11-26-15,4 2-11 16,4 3 7-16</inkml:trace>
  <inkml:trace contextRef="#ctx0" brushRef="#br0" timeOffset="32848.9818">8754 17513 42 0,'-29'-47'69'0,"6"-3"-8"16,3 3-8-16,2 5-8 16,1 8-8-16,0 6-7 15,1 6-5-15,2 9-6 16,-3 7-4-16,-3 6-5 15,-3 7-5-15,10 5-3 16,-3 7-2-16,1 4-1 0,-2 7 0 16,0 4 2-16,-2 7 0 15,3 1 0-15,-1 4 1 16,1 0 1-16,3 2-3 16,2-3-1-16,1 3-2 0,6-5-1 15,4-3-4-15,0-5-3 16,8-5-3-16,4-3 1 15,5-9-1-15,1-6 3 16,2-3 5-16,2-3 5 0,0-1 6 16,-22-5 4-16,21 10 4 15,0-1 3-15,-21-9 1 16,22 33 0-16,0 3-5 16,-12 2-3-16,6 45-4 15,-14-32-2-15,-1 5-6 16,1-2-7-16,0 5-10 0,1-5-28 15,7-8-28-15,-3-6-6 16,-7-40-4-16,12 21-2 16</inkml:trace>
  <inkml:trace contextRef="#ctx0" brushRef="#br0" timeOffset="33303.7904">8906 17951 61 0,'20'-74'85'0,"-6"8"-4"0,0 10-2 15,-5 13-1-15,-1 11-57 16,-4 16-2-16,-4 16-8 16,0 0-5-16,3 17-1 15,2 58 0-15,-6-5 0 16,1 10-3-16,-4 11-2 0,-2 5-3 16,2 3 2-16,-1 0-3 15,2 0 0-15,2-2-3 16,1-5-1-16,6-7 1 15,1-13-1-15,1-9 0 16,7-15 1-16,-15-48 3 16,15 25 0-16,-3 2 2 15,-12-27 3-15,0 0 2 0,10-15 3 16,4-3 3-16,16-60 1 16,-19-7 0-16,-11 42 1 15,-3 0 0-15,-5-1-4 16,0 4-2-16,8 40-2 15,-6-38-3-15,-3-1-2 16,1 5-4-16,-5-1-2 0,9 2-3 16,-3-29 2-16,7 28-1 15,0-1-1-15,8-1-1 16,5 0-8-16,6-4-8 16,3 1-17-16,5 4-20 15,1 2-11-15,-2-1-2 0,0 9 1 16</inkml:trace>
  <inkml:trace contextRef="#ctx0" brushRef="#br0" timeOffset="33891.0208">9424 17717 29 0,'0'0'72'16,"6"10"8"-16,-6-10-4 0,3 27-39 15,5 46-4-15,-7-17-2 16,0 8-1-16,2 7-9 16,-1 4-8-16,0 1-5 15,1 1-2-15,5-1-3 16,7 1-2-16,-2 1-2 15,7-6 0-15,0-5 1 0,2-7-4 16,4-10-6-16,-5-10-19 16,-21-40-42-16,20 13-4 15,1-1-5-15,-3-27-4 16,0-6-1-16</inkml:trace>
  <inkml:trace contextRef="#ctx0" brushRef="#br0" timeOffset="38530.0156">7233 16790 19 0,'0'0'45'16,"4"-11"5"-16,-4 11 1 15,0 0-2-15,0-11-5 0,0 11-4 16,0 0-8-16,0 0-9 16,0 0-6-16,0 0-6 15,0 0-6-15,0 0-3 16,0 0-1-16,0 0 1 0,0 5-1 16,0-5 0-16,0 14 0 15,-2-4 0-15,0 4 1 16,-2-1-1-16,1 4 1 15,-2 2-1-15,0 2 0 0,-1 3 1 16,1 2-1-16,-2 2 1 16,-2 1 0-16,3 1-1 0,-2 0 1 15,0-1 0-15,-2 2 0 16,2-2 0-16,1-2 0 16,-1 1 0-16,-1 0 0 15,6-15-1-15,-1 2-1 16,2-1 0-16,-1 1 1 0,0 0-1 15,2-1 0-15,-3 0 0 16,1 2 0-16,-1-3 1 16,2 0 1-16,0-1-1 15,0 0 1-15,1-2 0 16,1 0 0-16,-3 0 1 0,3-10 0 16,-3 14 1-16,3-14-1 15,-2 10 0-15,2-10 0 16,0 0-1-16,0 0 0 0,0 0 0 15,-3 9-1-15,3-9 0 16,0 0-1-16,0 0 0 16,0 0 0-16,0 0 0 15,0 0 0-15,0 0 0 0,0 0 0 16,0 0 0-16,0 0 1 16,0 0-1-16,0 0 0 15,0 0 1-15,5 0-1 16,-5 0 0-16,0 0 0 0,10 2-1 15,-10-2 1-15,11 0 1 16,-11 0-2-16,13 0 2 16,-4 1-1-16,3-1 0 15,-1 0 1-15,2 0-1 0,1 0 1 16,2-3-1-16,1 1 1 16,3-2-1-16,1 1 1 15,1-2-1-15,2 0 0 0,-1 0 1 16,0-1-1-16,2 0 0 15,-1 1 0-15,2-2 0 16,-3 1 1-16,0 1-1 16,0-2 0-16,0 1 1 0,-2 1-1 15,-3 0 1-15,-8 3 1 16,5-2-2-16,3-1 2 16,6-1 0-16,-3 0-1 15,-21 6 0-15,14-3 0 16,-3 0 1-16,-11 3-3 15,0 0 3-15,9-2-3 16,-9 2 0-16,0 0 1 16,0 0 2-16,9-1-2 0,-9 1 1 15,0 0 0-15,0 0-1 16,0 0 2-16,0 0-1 16,0 0 0-16,0 0-1 15,0 0-1-15,0 0 1 16,0 0-1-16,0 0 1 0,0 0-1 15,12-1 2 1,-12 1-1-16,0 0 0 0,0 0 0 16,0 0-1-16,0 0-5 15,0 0-11-15,0 0-39 16,0 0-27-16,9-7-3 16,-5-4-7-16,-4-12-4 0</inkml:trace>
  <inkml:trace contextRef="#ctx0" brushRef="#br0" timeOffset="42101.775">8181 16884 34 0,'-19'-10'61'0,"2"-2"2"16,4 5-38-16,-7 3-2 16,4 4-8-16,-4 9-7 0,4 6-6 15,-4 10-1-15,1 7-1 16,-2 6-1-16,3 3 2 16,0 3 0-16,4-1 1 15,1 1 0-15,7-7 1 16,-1-4-1-16,6-9 0 0,1-2 1 15,5-10 2-15,4-3 2 16,-9-9 2-16,18 1-1 16,-5-4 2-16,-1-12 1 15,4-3-1-15,-1-8-2 0,1-2 0 16,0-10-3-16,-1-2-2 16,-2-2 0-16,1 1-1 15,-1 2 0-15,-5 5 0 0,2 4 0 16,-2 6-1-16,1 9-1 15,-2 7 0-15,4 7-1 16,-11 1 1-16,18 15-1 16,-11 3-1-16,5 7 2 0,-3 1 1 15,0 2-1-15,5-1 2 16,-5-1 0-16,5-4 0 16,-4-6 0-16,5-5 1 15,1-9 0-15,5-2-1 16,0-11 0-16,5-7 0 0,1-7 0 15,1-4 1-15,1-4-3 16,-1-1 2-16,-3 0 1 0,-5 2 0 16,-4 8 1-1,-3 2-1-15,-4 8 1 0,-3 5-2 16,-6 9 0-16,0 0 0 16,0 15-1-16,0 5-1 15,0 4-1-15,0 4 1 0,0 2 0 16,0 2 1-16,0-3 0 15,5-5-1-15,1-2 1 16,4-7 0-16,4-4 1 0,-2-4-1 16,6-7 0-16,-2-1 1 15,2-9 0-15,0-4 0 16,1-2-1-16,-2-3 1 16,-2 1-1-16,-1-1 0 0,-5 4 0 15,1 1-2-15,-6 5 0 16,-4 9 0-16,10-4 0 15,-10 4-1-15,10 6 1 16,1 1-1-16,6-4 2 0,5 0 0 16,5-3 0-16,7-4 1 15,3-8-1-15,4-5 1 16,2-6 0-16,-4-2-1 0,-5-2 1 16,-6-2-1-16,-7 3 0 15,-11 0-3-15,-6 4-4 16,-7-1-7-16,-7 8-10 15,-4 2-17-15,-3 4-27 16,2 9-15-16,5 3-2 16,10-3 5-16</inkml:trace>
  <inkml:trace contextRef="#ctx0" brushRef="#br0" timeOffset="42834.0365">9815 16911 25 0,'-15'0'42'16,"6"1"10"-16,-3-1 2 15,-1 0-3-15,2 0-3 16,-1 0-5-16,12 0-6 0,-15 0-8 16,15 0-8-16,0 0-9 15,0 0-4-15,0 0-4 16,17 0-2-16,4-3 0 16,9 0 0-16,6-1 0 0,7-1 2 15,6-2-3-15,6 2 1 16,3-1-1-16,8 1 1 15,-1 1 0-15,3 1-1 16,4-1 0-16,1 0 0 0,-1 2 0 16,-1-1-1-16,-1 1 1 15,-3-1-1-15,0 1 1 16,-6-1 0-16,2 0-1 0,-5 0 1 16,-5-1-1-16,-1 2 1 15,-10 0-1-15,-1 0 0 16,-5 1 0-16,-4 0 1 15,-10 0-1-15,-3 1 0 16,-5 0 0-16,-4 0 1 0,-10 0-1 16,10 0 0-16,-10 0 1 15,0 0-1-15,0 0 0 16,0 0 0-16,0 0 0 0,0 0 0 16,0 0-1-16,0 0 1 15,0 0 0-15,11 0 0 16,-11 0-1-16,8 0 1 15,-8 0 1-15,12-2-1 0,-12 2 1 16,16-3-1-16,-9 2 0 16,2 0 1-16,0-2-1 15,6 3 0-15,-4-3 0 16,3 3 0-16,2-3-1 0,1 3 0 16,-2-3-2-16,1 3-4 15,-5 0-5-15,1 0-10 16,1 0-25-16,-13 0-31 15,15-7-7-15,-5 1-5 0,2-4-1 16</inkml:trace>
  <inkml:trace contextRef="#ctx0" brushRef="#br0" timeOffset="43540.859">11694 16501 73 0,'0'0'89'15,"-8"-11"-3"-15,8 11-5 0,-9-7-4 16,-31 1-69-16,40 6-1 16,0 0-4-16,0 0-4 15,1 7 0-15,3 5 0 0,-3 1 1 16,4 3 0-16,-1 3 1 16,-3 5 0-16,0 4 1 15,1 3-2-15,-2 7 3 16,2 2-1-16,0 7 1 0,0 5-1 15,1 4 1-15,-1 4 0 16,2 1 1-16,-4-2 0 16,0-5-2-16,-2-6 0 0,2-7 1 15,-4-8 0 1,0-12 0-16,3-4 1 0,1-17 1 16,-6 9-1-16,6-9-1 15,-1-17 0-15,1-5 0 16,3-11-2-16,2-13-1 0,6-9-2 15,-3-11-1-15,9-6 1 16,-4-2-1-16,-1 1 1 16,-1 4 2-16,-4 10 0 0,-1 11 2 15,-2 11-1-15,-2 11 1 16,-2 11-1-16,0 15 0 16,0 0 0-16,-2 14-2 15,-2 11 0-15,-2 8 1 16,0 9 1-16,0 4 0 0,-6 3 0 15,5 0 1-15,-3-6 0 16,2-4 0-16,-1-7 0 16,5-8 0-16,2-8-1 15,2-16 1-15,0 0-1 0,0 0 1 16,1-14-1-16,5-12 0 16,4-10 0-16,-4-7-1 15,5-11 0-15,0-1-1 16,1-1 0-16,-4 5 1 0,3 7 0 15,-6 8 0-15,1 11-1 16,-4 15 1-16,-2 10-1 16,0 24 1-16,-5 12-1 0,-3 15-3 15,-6 10-5-15,6 17-19 16,-3 8-54-16,-6-3-2 16,-1-11-6-16,0-20-4 0,-5-18-4 15</inkml:trace>
  <inkml:trace contextRef="#ctx0" brushRef="#br0" timeOffset="44421.2959">4788 17480 14 0,'11'3'30'15,"0"1"-1"-15,1 0-2 0,0 0 0 16,2-1-4-16,0 0-5 15,3 0-3-15,8-2-1 16,-1 0 0-16,5-1 0 16,2 0 2-16,5 0 1 15,2-5-1-15,7-1 0 0,1-1-1 16,6-1-3-16,3 0-2 16,5-2-3-16,0 2-3 15,4-3 0-15,-1 3-2 16,2-2 1-16,-3 1-1 15,-1 1 1-15,0 1-1 0,-4 2 1 16,-5 0-1-16,-3 4 0 16,-2-1-1-16,-8 4 2 0,-5-2-3 15,-4 2-4-15,-7 3-8 16,-7 1-8-16,-3 0-23 16,-4 2-26-16,-9-8-5 15,1 12-6-15</inkml:trace>
  <inkml:trace contextRef="#ctx0" brushRef="#br0" timeOffset="44854.9015">4953 17104 18 0,'-8'-18'58'15,"-1"0"7"-15,5-3-30 16,3-1 3-16,1-1-1 16,0 3-4-16,0 0-4 15,1 1-1-15,-1 5-4 0,0 3-5 16,0 1-7-16,0 10-3 15,0 0-4-15,-5 6-3 16,4 16-2-16,-1 9 0 0,-3 7-1 16,2 13 2-1,2-20-1-15,-1 7 0 0,-2 6 2 16,3 4-1-16,1 1 0 16,0 5 1-16,-1 0-1 15,1 7-1-15,0-4-6 16,-1 13-11-16,3-8-27 0,5 4-28 15,-2-4-6-15,-1-5-5 16,-2-8-4-16</inkml:trace>
  <inkml:trace contextRef="#ctx0" brushRef="#br0" timeOffset="46064.1422">12485 16765 73 0,'-1'-15'81'0,"-3"-1"-1"16,-4 1-5-16,2 1-47 0,4 2-4 15,2 12-9-15,0 0-7 16,-4 5-5-16,0 17 0 16,0 6-2-16,0 10 0 0,-1 7 2 15,-1 7-1-15,-1-4 1 16,2 2 0-16,0-9-1 15,0-5 0-15,3-11 1 16,0-6 0-16,1-10-1 16,1-9 1-16,0 0-1 0,0-10 1 15,3-8-1-15,3-6-1 16,1-6-1-16,0-5 0 16,6-7-1-16,1 1 0 15,2-3-1-15,0 5 0 0,2 6 0 16,2 5 0-16,-2 8-1 15,1 7 0-15,1 9 2 16,-1 7-1-16,3 9 2 16,-2 8 0-16,0 5 0 15,2 0 2-15,1 0-1 0,0 1 2 16,-4-6-2-16,0-4 1 16,-2-6 1-16,0-8-1 15,-3-4 0-15,0-9 0 0,0-5 0 16,2-7 0-16,0-1-1 15,1-5 0-15,-1 0-2 16,2 1 0-16,-3 6 0 16,-1 1-1-16,0 9 0 0,0 6-1 15,-4 6 2-15,0 14-1 16,-2 15 0-16,0 9-2 16,-2 10-5-16,1 6-7 0,3 2-15 15,2 5-16-15,-2-8-23 16,8-1-11-16,2-11-3 15</inkml:trace>
  <inkml:trace contextRef="#ctx0" brushRef="#br0" timeOffset="46799.1573">13392 17040 5 0,'15'-29'71'16,"-4"3"3"-16,1 2-3 15,-3 6-24-15,2 7-14 16,2 6-16-16,0 5-9 15,3 0-4-15,7 4-2 0,0 0 0 16,-1-3-1-16,2 0 1 16,5-1 0-16,-6-6 1 15,2-3 0-15,-6-3 3 16,-2-1 1-16,-6-3 1 16,-4 2 2-16,-7-1 0 0,-3 1-1 15,-5 2 0-15,-9 3-2 16,-2 3-1-16,-4 4-3 15,-3 2-1-15,2 10-1 16,1 8-1-16,1 7 0 0,4 7 0 16,7 5 0-16,4 0 1 15,7 1-1-15,8 0 0 16,8-2 1-16,7-7 0 16,14-6 0-16,5-6-1 15,9-8 0-15,4-5-1 0,9-3 1 16,-1-9 0-16,6-10 0 15,-4-4 0-15,-6-5-1 16,-6-3 2-16,-8-4-1 0,-6 0 1 16,-9 2 0-16,-9 0 0 15,-9 7 0-15,-8 3-1 16,-4 5 1-16,-3 9-1 0,-10 6 0 16,-6 6-1-16,-4 14 1 15,-3 7-1-15,1 13-1 16,-4 7-2-16,5 4-3 15,2 1-3-15,5-1-1 0,8-6-1 16,5-7-2-16,4-8 1 16,13-11 2-16,5-13 3 15,6-8 3-15,7-13 4 16,1-12 3-16,4-11 1 16,6-13 1-16,-2-8-1 0,3-9 2 15,-4-6-2-15,-4-1 4 16,-5 1 1-16,-4 9 2 15,-8 7-1-15,-8 12 0 0,-6 11 0 16,-4 13-2-16,0 24 0 16,-16 0-3-16,2 15-2 15,-3 17-3-15,1 9-2 16,0 11-5-16,0 8-8 16,4 11-18-16,5 0-35 0,2 0-9 15,5-5-6-15,-1-9-2 16</inkml:trace>
  <inkml:trace contextRef="#ctx0" brushRef="#br0" timeOffset="47515.8817">15021 17020 36 0,'-6'11'82'0,"6"-11"-1"15,-16 9-6-15,16-9-3 16,-12-3-58-16,12 3 1 0,0 0-4 15,0 0-6-15,0 0 0 16,12 0 0-16,-1 0 2 16,4 1 0-16,7-1 0 0,3 0-1 15,6 0 0-15,8 0-2 16,5 0 0-16,6-1-2 16,6-5 0-16,2 0-1 15,9-1 0-15,2-2 0 16,0-1 0-16,7 2-1 0,-1-1 1 15,1 0-1-15,2 4 1 16,-2 0-1-16,4 3 1 16,-2-1-1-16,1 1 0 15,0 1 1-15,-1-2-1 0,0 3 1 16,2-1-1-16,-2-2 1 16,-1 0-1-16,0 1 1 15,-3 0-1-15,0 1 1 0,-2-4 0 16,-5 2 0-16,0 1 0 15,-5 1 0-15,-1-2 0 16,-2 1-1-16,-2 0 1 16,-4 0-1-16,-1 1 0 15,-3-2 1-15,0 0-1 16,-2 1 1-16,-1-1-1 0,-1-3 0 16,-1 2 0-16,-6-1 1 15,-1 0-1-15,-4 0 0 16,-4 0 0-16,-5 0 0 0,-3 0 1 15,-7 2-1-15,-5-1-1 16,-9 4-1-16,13-5-2 16,-13 5-6-16,0 0-10 0,0 0-41 15,1-12-22-15,-1 12-5 16,0-19-5-16,-1 3 0 16</inkml:trace>
  <inkml:trace contextRef="#ctx0" brushRef="#br0" timeOffset="48050.7298">18144 16329 1 0,'15'-10'96'16,"-2"4"-1"-16,-13 6-5 16,11-14-7-16,-11 5-1 0,0 9-71 15,0 0-3-15,0 0-5 16,5 19-2-16,-5 6-2 15,-1 6 0-15,1 8 1 16,-3 7 0-16,-3 8 0 16,-2 5-1-16,-2 0 1 15,-3 2 1-15,2-4 0 0,-2 1 0 16,0-5 1-16,2-4 0 16,-3-7-1-16,5-5 2 0,-1-5-1 15,2-6-1-15,0-7 0 16,3-2 0-16,1-7 0 15,4-10 0-15,0 0 0 16,0 0 0-16,-8-14-1 0,8-8-1 16,0-10 1-16,1-10-1 15,-1-8 1-15,2-3-1 16,4-2 0-16,-1 2 0 0,0 6 2 16,1 8-2-16,0 11 1 15,-4 12 0-15,-2 16-1 16,10 9 0-16,-6 18 1 15,-2 11 0-15,-1 12 0 16,-1 6 1-16,0 9 0 0,0-1 1 16,-2-4-1-16,0-9 1 15,0-6-3-15,-1-10-2 16,1-12-2-16,2-4-14 0,0-19-63 16,0 0-3-16,-7-4-4 15,-16-23-6-15,-7-14-2 16</inkml:trace>
  <inkml:trace contextRef="#ctx0" brushRef="#br0" timeOffset="49224.4131">22156 16159 63 0,'0'0'81'0,"12"-12"-1"15,-18 5-28-15,6 7-9 16,0-10-10-16,0 10-9 0,0 0-6 15,0 0-6-15,0 19-3 16,0 4-3-16,-1 13-3 16,1 10-1-16,0 9 0 0,1 8 0 15,0 5-1-15,1 1 1 16,-1-1-3-16,0-3 0 16,-2-5 0-16,1-10-1 15,0-5-5-15,-6-8-4 0,-2-5-8 16,-7-10-9-1,2-6-7-15,-3-8-26 16,-1-9-15-16,2-11-2 0,0-8 7 16</inkml:trace>
  <inkml:trace contextRef="#ctx0" brushRef="#br0" timeOffset="49554.8145">22015 16697 13 0,'-4'-22'55'16,"5"2"0"-16,3 2-9 15,8 0-4-15,9 3-12 0,10-3-7 16,12 1-6-16,9-4-4 15,11-3-3-15,3-2-2 16,9 0-3-16,-1-1 1 16,3 1-1-16,-10 1 2 0,-4 3 1 15,-12 2 2-15,-8 8 2 16,-12-2 2-16,-7 6 1 16,-9 2-1-16,-4 3-2 0,-11 3-3 15,0 0-2-15,0 0-2 16,0 6-3-16,-3 10-1 15,-6 8-1-15,-4 12-1 16,-3 9 0-16,-2 13 0 16,-1 8-2-16,-2 9 3 0,3 0-4 15,2 3-3-15,3-6-5 16,8-3-12-16,-1-8-25 16,7-14-30-16,8-14-4 15,3-16-8-15,7-17 3 16</inkml:trace>
  <inkml:trace contextRef="#ctx0" brushRef="#br0" timeOffset="49841.1109">23118 16424 20 0,'0'0'78'15,"14"12"1"-15,-14-12-1 16,11 4-5-16,-11-4-57 16,5 11-2-16,3 5-1 0,0 5-5 15,0 6 1-15,-4 6-2 16,-1 5-1-16,-3 0-3 16,0 7 1-16,-2-1-1 15,-1-1-2-15,1-3-4 0,2-5-7 16,-1-7-13-16,1-6-15 15,3-9-39-15,-3-13-5 16,15-11-8-16,-11-15 4 0</inkml:trace>
  <inkml:trace contextRef="#ctx0" brushRef="#br0" timeOffset="49978.674">23283 16157 53 0,'-5'-13'77'0,"5"13"-11"0,-10 0-18 15,10 0-39-15,0 15-81 16,11 4-5-16,7 2-3 16</inkml:trace>
  <inkml:trace contextRef="#ctx0" brushRef="#br0" timeOffset="50754.9436">23595 16256 48 0,'-5'5'84'0,"-12"-3"-3"0,-3 1-4 16,-9-2-4-16,29-1-63 16,-33 12 0-16,9 2-6 15,4 5-3-15,1 6-1 16,3 3-1-16,4 2 0 0,7 2 1 16,4-2-1-16,2-1 1 15,10-6 0-15,1-4-1 16,9-7 1-16,7-9-3 15,3-3 2-15,0-12 0 16,3-5 0-16,-1-4 1 0,1 0 1 16,-4 1 0-16,-4 5 3 15,-3 3 0-15,-5 11 1 16,-3 7-1-16,-3 13 0 16,-5 10 0-16,0 7-2 0,-4 10-2 15,-1 7 1-15,-2 7 0 16,-5 3 0-16,-2-3 0 15,-1-4 0-15,-3-6 1 16,0-6 0-16,-1-8 2 0,-2-10-2 16,-2-12 0-16,3-11 0 15,0-4-1-15,0-15 0 0,3-7-2 16,4-11-2-16,6-9-1 16,6-14-3-16,10-6-1 15,10-10 0-15,5-7 1 16,9-3 1-16,3 1 2 15,4 0 3-15,-1 3 2 0,3 10 6 16,-7 5 1-16,-4 13 2 16,-6 9 1-16,-8 10-2 15,-6 8-2-15,-3 14 0 16,-15 10-2-16,6 10 0 0,-6 17-3 16,-6 10-1-16,-3 13-1 15,-3 11 0-15,-1 7 0 16,5 0 0-16,1-4 1 0,4-1-2 15,3-10 1-15,0-10-1 16,8-11 1-16,0-12 1 16,3-10-1-16,-3-6 1 15,3-5 0-15,-3-14 0 16,5-6 0-16,2-11 0 0,1-1 0 16,1-2 0-16,3 1-1 15,2 2 0-15,-1 8 0 16,-2 8 0-16,2 12-1 0,1 12 0 15,1 11 0-15,-3 7-3 16,3 8-4-16,-2-2-11 16,2 3-29-16,9 3-34 15,-10-11-4-15,1-8-4 0,-7-14-5 16</inkml:trace>
  <inkml:trace contextRef="#ctx0" brushRef="#br0" timeOffset="51231.5615">25105 15516 73 0,'-7'-12'91'16,"3"-4"-2"-16,-1-2-5 16,-2 24-32-16,3-16-24 15,4 10-2-15,0 0-10 0,0 0-6 16,1 16-3-16,5 11-4 15,1 15-2-15,-2 11 0 16,3 11 0-16,-2 11-1 16,-3 10 1-16,-1 9 0 0,-4 4-1 15,-1 5 0-15,-2-2 0 16,-1-3 1-16,0-9-1 16,4-5 1-16,0-10-3 15,2-10 1-15,2-11 0 0,1-12-1 16,2-8-2-16,-1-8-3 15,0-6-5-15,-4-10-12 16,0-9-59-16,0 0-2 16,-3-8-6-16,2-14-4 0</inkml:trace>
  <inkml:trace contextRef="#ctx0" brushRef="#br0" timeOffset="51930.0542">19125 16804 79 0,'-29'-7'83'0,"5"-2"-2"16,5 0-7 0,2-2-51-16,9 3-3 0,8 8-5 15,0 0-9-15,11 0-3 16,7 5-2-16,7 2 0 16,7 1 2-16,5 0 1 0,8 0 2 15,11-2-1-15,7-6 1 16,15 0 0-16,7 0-1 15,16-7 0-15,6-3-1 16,11 1 1-16,4-1-4 16,1 0 1-16,-1 0-2 0,-6 1 0 15,-7 2 0-15,-8 4-5 16,-11-1-3-16,-4 3-11 0,-8-5-15 16,-11 5-46-1,5 2-4-15,-1-3-5 0,-1-6-1 16</inkml:trace>
  <inkml:trace contextRef="#ctx0" brushRef="#br0" timeOffset="52399.8068">24706 16265 26 0,'7'2'71'0,"-3"17"-9"15,-4-19-18-15,0 0-1 0,-7 9-6 16,7-9-5-16,-7 9-4 16,7-9-9-16,-2 16-4 15,2-6-4-15,7 0-3 16,4 1-1-16,4 1 0 0,5-1-1 16,5-1 1-16,2-4-1 15,7-2 1-15,5-4 0 16,5 0-1-16,3-6 0 15,5-1-1-15,7-2-1 0,1-1-1 16,-3 0-2-16,1 3-1 16,-7 0-3-16,-7 3-9 15,-8 0-16-15,-7-3-52 16,-12 6-5-16,-17 1-4 0,-8-13-7 16</inkml:trace>
  <inkml:trace contextRef="#ctx0" brushRef="#br0" timeOffset="54360.7">3381 15583 25 0,'12'-17'15'0,"13"14"-24"16,-7-3-5-16,8-2-3 15</inkml:trace>
  <inkml:trace contextRef="#ctx0" brushRef="#br0" timeOffset="56886.639">3882 15609 30 0,'0'0'24'16,"0"0"-21"-16,0 0-3 15,-14-4 0-15,14 4 0 0,-15-10 0 16,15 10 4-16,-15-9 3 15,15 9 12-15,-15-7 7 16,15 7 5-16,-13-1 5 16,13 1 1-16,0 0 5 15,-12 0-1-15,12 0-6 0,0 0-5 16,-7 9-6-16,7-9-4 16,-10 6-4-16,10-6-3 15,-10 4-4-15,10-4-2 0,0 0 0 16,-11 3-3-16,11-3 0 15,0 0-1-15,0 0-1 16,0 0-1-16,0 0 1 16,0 0-1-16,0 0 0 0,0 0-1 15,0 0 1-15,0 0 0 16,0 0 1-16,0 0-1 16,4 9 0-16,-4-9 0 15,0 0 0-15,0 0 0 0,0 0 0 16,0 0-1-16,0 0 0 15,0 0 0-15,11 9 0 16,-11-9 0-16,0 0 0 0,0 0 0 16,0 0 0-16,0-9 0 15,0 9 0-15,-12-20 1 16,2 6-1-16,-7-6 1 16,-3-1-1-16,-6-4 0 15,-8-5 0-15,-4 1 0 0,-3 1-1 16,0 0 0-16,-3 3 1 15,5 4-1-15,3 5 1 16,6 2 0-16,8 6 1 0,7 3 0 16,3 4-1-16,12 1 1 15,-9 0-1-15,9 0 1 16,0 0-1-16,13 7 0 16,1 2 0-16,8 5 0 15,11 4 1-15,4 4 1 0,11 5-1 16,3 4 1-16,7 2 1 15,2 2-2-15,-3-1 0 16,0 0-1-16,-5-2 1 0,-3-3-1 16,-7-4-1-16,-4-4 1 15,-6-5 0-15,-4-2 0 16,-6-3 0-16,-2-4 1 16,-6-2-1-16,1-3 0 0,-6-1 0 15,-9-1 0-15,12-2 0 16,-12 2 0-16,2-14 0 0,-2 4 0 15,-2 0 0-15,-5-3 0 16,3-3 0-16,0 1 1 16,-2-2-1-16,0-1 0 15,1-3 0-15,1 1-1 16,3-5 1-16,1-3 0 0,0-3 0 16,0-3-1-1,0-3 1-15,0-3-1 0,0 0-1 16,0-1 1-16,-4-1-1 15,0-3 0-15,-6 3 0 0,1 3 1 16,-3 1-1-16,-2 3 1 16,2 5-1-16,1 6 1 15,3 3 1-15,-1 9-1 16,9 12 0-16,-4-10 0 0,4 10 0 16,13 5 1-16,0 6 0 15,5 5-1-15,4 0 1 16,2 3-1-16,2-2 1 0,1-1 0 15,-5-5 0-15,-3-5-1 16,-3-5 0-16,-6-3 0 16,-4-10 0-16,-4-6-1 15,-2-6 1-15,-11-3-1 16,-6 2 1-16,-1-2 0 0,-6 3 0 16,-4 4 2-16,-4 6-1 15,-2 4 0-15,3 9 1 16,-1 2 0-16,5 9 0 15,3 4-1-15,6 2 0 0,4 4-1 16,9 0 1-16,5 1-2 16,2-3 1-16,14-1-2 15,1-4 2-15,7-7-1 0,1-3 1 16,3-3 1-16,0-13-1 16,-1-4 0-16,-5-10 0 15,-4-6-1-15,-5-6 1 16,-6-1-1-16,-3-2 1 15,-4 2-1-15,-2 5 1 0,-5 2 0 16,-2 6 0-16,2 8 2 16,3 5-1-16,4 14 0 0,-9-14 0 15,9 14 1 1,0 0-1-16,11 0 1 0,-2 3 0 16,4 0 0-16,2 1 0 15,1-3 0-15,2-1-1 16,-6 0 0-16,3-4 1 0,-5-4-1 15,-5-4 0-15,0-3 0 16,-5-3 0-16,-2-3-1 16,-7-1 1-16,-5-4 0 0,-4-2 0 15,-5 4 0-15,-1-3 0 16,-1 6-1-16,5 3 1 16,1 4-1-16,5 3 1 0,5 5-1 15,9 6 1-15,0 0 0 16,20 4 0-16,6 2 0 15,7 1 1-15,10-3 0 16,1-2 1-16,4-1-1 16,0-8 0-16,-3-8 0 0,-1-5-2 15,-9-6 1-15,-9-9-1 16,-9-2 1-16,-8-4 1 16,-9-3 0-16,-7-2-1 15,-13-1 1-15,-12 3 1 0,-7 2-1 16,-13 6 1-16,-1 4-2 15,0 6 0-15,1 7-4 16,-1 6-4-16,9 7-6 16,5 3-15-16,2 4-35 0,14 6-11 15,8-1-13-15,6 0-6 16,9-6 6-16</inkml:trace>
  <inkml:trace contextRef="#ctx0" brushRef="#br0" timeOffset="57676.5004">4140 11136 49 0,'-12'0'78'0,"1"0"-1"15,-5-1-3-15,2-5-4 16,-35-1-61-16,32-1-1 0,7 0 0 16,10 8 0-16,-12-13 1 15,12 13 0-15,0 0-1 16,0 0-2-16,0 0-1 15,0 0-1-15,0 6 0 16,0-6-1-16,4 13-1 0,6-5 0 16,2 1-1-16,1 1 1 15,6 0 1-15,4 2-1 16,2 2 1-16,6 1 0 16,3 3 0-16,4 3 0 15,2 0 0-15,3 4-1 0,4-1 0 16,0-1 0-16,4-1-1 15,0-5 0-15,-1-2 0 0,0-5-1 16,2-5 1-16,-2-3 0 16,-2-2 0-16,-2-2-1 15,-4-3-2-15,-1 1-2 16,-6 1-4-16,-6-1-5 0,-1 4-9 16,-10 1-25-16,-5-1-33 15,-1 0-6-15,-12 0-3 16,0 0-2-16</inkml:trace>
  <inkml:trace contextRef="#ctx0" brushRef="#br0" timeOffset="58618.6569">3338 16717 26 0,'-29'7'41'16,"-1"0"5"-16,-3 3 0 0,6-1 0 15,-1 1-4-15,4 0-3 16,0 0-7-16,6-3-7 16,3 0-6-16,6-2-6 15,9-5-4-15,-12 6-3 0,12-6 0 16,0 0-2-16,14 7-2 15,3-4-1-15,8 2 0 16,7 2 2-16,8 3 1 16,7 4-1-16,10 2 1 15,1 10 0-15,7 0 1 0,1 4 1 16,1 0-1-16,4 2-1 16,-1-3-1-16,-4-1 0 15,-1-4 0-15,-5-7-1 0,-3-3-1 16,-6-1-2-16,0-6-2 15,-7 2-2-15,-2-5-5 16,-7 4-10-16,-8-4-24 0,-9 0-27 16,1 5-10-16,-8-6-7 15,-11-3-1-15</inkml:trace>
  <inkml:trace contextRef="#ctx0" brushRef="#br0" timeOffset="59095.3132">4087 16607 55 0,'13'9'79'0,"-13"-9"-1"15,0 0-6-15,-6 10-2 16,-4-4-61-16,-1-3-5 16,11-3 5-16,-11 5-6 0,11-5 2 15,-11 0-2-15,11 0 1 16,-5-9-3-16,4-2 0 15,0-2-1-15,1-6 0 0,-1-1 1 16,2-7 0-16,-1-3 1 16,-4-5 0-16,3-7 1 15,0-4-1-15,0-1 1 0,-1-3-1 16,2-1 0 0,0 1 0-16,1 0-2 0,5 4 0 15,0 4-1-15,3 5-2 16,7 3-6-16,-1-1-11 15,2 11-28-15,7-7-25 0,-5-2-6 16,-2 1-6-16,-1-5 1 16</inkml:trace>
  <inkml:trace contextRef="#ctx0" brushRef="#br0" timeOffset="59644.0609">4403 13278 57 0,'-8'11'83'16,"-5"5"0"-16,-3 0-3 0,-1 0-2 16,-8 0-58-16,10-3-6 15,0-7-3-15,7-3-2 16,-2-3-1-16,3-9-2 0,2-6-3 15,2-8-1-15,3-9-2 16,-3-8 0-16,3-8 1 16,1-7 0-16,1-6 0 0,-1-6-1 15,0-4 1-15,-1-5 0 16,1-4 0-16,-3 1 0 16,-2-3 1-16,1 2-2 15,0 5 2-15,2 2-1 16,1 10 0-16,0 7 0 15,5 12-1-15,3 7-1 0,0 8 1 16,0 8-3-16,2 5-2 16,1 1-6-16,1 8-13 15,-2-2-30-15,-2 2-24 0,6 1-9 16,-5 0-4-16,-9 6-3 16</inkml:trace>
  <inkml:trace contextRef="#ctx0" brushRef="#br0" timeOffset="65957.8883">4051 10028 30 0,'0'0'67'0,"0"0"4"15,-3-10-20-15,3 10-25 0,0 0-4 16,0 0-3-16,0 0-1 16,0 0-4-16,0 0-2 15,11-1-3-15,3 1 0 0,4 0 1 16,5 7 3-16,4 1-1 16,10 6 0-16,0 2-2 15,5 6-2-15,4 4-3 0,0 3 0 16,3-2-2-16,-3 0-1 15,-1-2-1-15,-5-4 0 16,-7-3-1-16,-4-7 1 0,-5-1 0 16,-10-7 3-16,-4-3 0 15,-10 0 0-15,0-7 0 16,-8-10 0-16,-10-4 0 16,-10-9 1-16,-8-9-1 15,-7-8-2-15,-6-11 0 0,-5-5-1 16,0-5 0-16,5 0-1 15,5 2 0-15,9 3 0 16,10 5-1-16,11 6 1 16,11 11-1-16,9 8 0 0,18 12 1 15,6 8 1-15,13 12-1 16,6 6 0-16,10 13 0 16,5 6-1-16,6 4-1 0,0 6-3 15,-4-3-6-15,5 0-9 16,-15-4-17-16,-6-8-40 15,-4 0-6-15,-13-6-7 16,-15-3-2-16</inkml:trace>
  <inkml:trace contextRef="#ctx0" brushRef="#br0" timeOffset="66544.2583">4368 9778 79 0,'-3'12'87'0,"1"-2"-7"16,0-2-4-16,2-8-2 0,0 0-59 16,-14 0-14-16,12-11 0 15,4-11-1-15,5-8 2 16,-1-8 1-16,2-11 0 0,1-10 0 16,-1-9-1-16,1-3-1 15,-2 0-1-15,-1 3 1 16,-1 7 0-16,0 8-1 15,-2 10 1-15,0 12 1 0,-3 9-1 16,0 10 1-16,0 12 1 16,0-9-2-16,0 9 1 15,0 0 0-15,0 0 0 16,-7 8-2-16,7-8 0 0,0 10 0 16,0-10 0-16,7 14 0 15,2-3-1-15,1-1 0 16,6 2 0-16,3 2 1 15,2 0 0-15,1 2 0 0,0 1-1 16,1-2 1-16,-1-1 1 16,-1-2-1-16,-6-5 1 15,-1-3-1-15,-5-4 1 16,-9 0 0-16,4-10 1 0,-7-6 0 16,-10-4-1-16,-4-3 1 15,-4-7 0-15,-9-4 1 16,-5-5-1-16,-6-2 1 15,2-1-2-15,-4 0 1 0,0 2-1 16,6 3 0-16,3 6 0 16,8 4-1-16,4 8-1 15,8 6-3-15,1 4-5 16,13 9-7-16,0 0-10 0,0 0-30 16,3 18-24-16,11-4-8 15,1 2-7-15,0-3 5 16</inkml:trace>
  <inkml:trace contextRef="#ctx0" brushRef="#br0" timeOffset="67069.0357">4353 8621 22 0,'9'-29'67'16,"-5"6"5"-16,1 4 2 16,-5 26-22-16,0-7-32 15,2-11-3-15,-2 11-3 0,0 0 0 16,0 0-1-16,13 19-3 15,-2 6-6-15,0 5-2 16,5 4-2-16,2 4 0 0,3-3-1 16,1 0 2-16,-4-8-1 15,0-5 3-15,-7-8 0 16,1-10 0-16,-12-4-1 16,0-16 1-16,-6-8 0 0,-8-5 0 15,-4-6 0-15,-3-3-1 16,-1 0-1-16,0 3 1 15,4 6-2-15,4 7 2 16,7 10 0-16,7 12 1 0,12 9 1 16,10 14-1-16,12 13 0 15,11 8 1-15,11 11 1 16,11 8-1-16,10 9-1 16,3 4-2-16,0 1 1 0,-2-6-1 15,-4-1-1-15,-11-4 0 16,-9-7 1-16,-15-7 0 15,-14-10 1-15,-14-8-1 16,-11-9 0-16,-15-8 0 0,-12-14 0 16,-10-6 0-16,-11-20-2 15,-6-11-1-15,-3-13-2 16,-3-11 0-16,0-9-5 0,8-8-5 16,5-6-9-16,6-5-20 15,4-2-28-15,16 2-14 16,0 2-3-16,6 5-1 15</inkml:trace>
  <inkml:trace contextRef="#ctx0" brushRef="#br0" timeOffset="67697.859">4778 7974 25 0,'9'-3'87'0,"-9"3"-2"15,11 0-2-15,-11 0-5 0,16 0-45 16,-16 0-21-16,0 0-2 16,0 0-2-16,0 0-1 15,-7-10-3-15,6-2-1 0,1-5 0 16,-2-5-2-16,-1-6 1 15,1-7 2-15,-1-4-2 16,-1-5 1-16,-2-5 1 16,2-2-1-16,-2-5 2 15,0 0-1-15,2-3 2 0,-1-1-2 16,-1 2 0-16,1-2 0 16,1 2-2-16,2 2 1 15,-2 1-1-15,1 2 0 16,-1 0-1-16,4 1-1 0,0 2 0 15,0 1 0-15,0 1 1 16,0 3 0-16,5 2-1 0,0 1 0 16,0 2 0-16,3 4 1 15,-1 1-2-15,-1 5 1 16,0 0 0-16,0 4-1 16,-2 1 1-16,-1 3 0 0,2 0-1 15,-1 2 1-15,-2-2 0 16,0-1 0-16,0 1-1 15,1-2 1-15,1-2 0 16,0-3 0-16,-2-1 0 16,5-3-1-16,-1-2 1 0,0-1 0 15,-1-2-1-15,-2 2-2 16,1 4 0-16,-1 1-2 16,1 9-2-16,-4 1-5 0,0 8-11 15,0 13-22-15,-6-12-36 16,6 12-5-16,-1 5-6 15,-1 4-2-15</inkml:trace>
  <inkml:trace contextRef="#ctx0" brushRef="#br0" timeOffset="68432.9102">4396 5590 78 0,'-18'-8'88'16,"5"3"-3"-16,0 3-5 0,3 1-1 16,1-7-68-16,0 8-6 15,9 0 0-15,0 0 0 16,0 0-1-16,7 2 0 0,6 3-1 15,5 0 0 1,2 1 0-16,6 2 0 0,4 0 0 16,4 5-1-16,2 1 0 15,4 4 0-15,2-1 0 16,0 6 0-16,4 1-1 0,4 1 1 16,1 2 0-16,4 0-1 15,0-2 1-15,2-2-1 16,-1-1-1-16,4-3 1 15,-5-5-1-15,2-1 0 0,-4-4 1 16,-2 0-1-16,-4-2 1 16,-6-1-1-16,-4 0 1 15,-3-1 0-15,-7-1-1 0,-5 0 1 16,-4 1-1-16,-8-4 1 16,0 1 0-16,-10-2 0 15,0 0-1-15,0 0 1 16,0 0 0-16,-4-6 0 0,-8 0-1 15,-5-1 0-15,-5-2-1 16,-7-2-1-16,-2-3 0 16,-6-3-1-16,-1-3 0 15,-5-5-1-15,-5-2 1 16,-3-5 1-16,-2-2 0 0,-2 2 0 16,-4 2 1-16,2 2 1 15,-2 5 1-15,3 3 0 0,-1 3 0 16,1 5 1-16,0 2 0 15,1 2 1-15,6 2 0 16,-2 3 0-16,9 3-1 16,3 0 0-16,6 3-1 15,10 6 0-15,7 2-3 0,9 5-1 16,6 6-2-16,9 10-4 16,9-2-11-16,18 3-41 15,7 12-23-15,12-2-5 16,3-2-6-16,3-6 0 0</inkml:trace>
  <inkml:trace contextRef="#ctx0" brushRef="#br0" timeOffset="71158.7568">4611 2039 13 0,'0'-12'57'16,"0"12"9"-16,-11-9-33 15,11 9-7-15,-13 0-2 16,13 0 0-16,-8 0 1 0,8 0-1 16,0 0-8-16,0 0-5 15,-11 0-4-15,11 0-4 16,0 0-1-16,7 0-1 15,-7 0-1-15,15 1 1 0,-2-1 0 16,5 2 0-16,3 1 0 16,5-3 0-16,1 0 0 15,9 0 0-15,1 0 0 16,6 1 0-16,2-1 0 0,6-4 0 16,1 4 0-16,7 0 0 15,5 0 0-15,3 0 0 16,5 0 0-16,-1 4 0 15,3 3 0-15,1 0-2 0,-4 0 3 16,0 2-2-16,-5 1 0 16,-5 0 0-16,-4-2-3 15,-5 1-8-15,-6 1-26 16,-11-6-33-16,3 3-8 0,-11-7-1 16,-11-6 6-16</inkml:trace>
  <inkml:trace contextRef="#ctx0" brushRef="#br0" timeOffset="72679.4479">4214 4535 49 0,'-15'-9'71'0,"15"9"1"0,-14-4-31 15,14 4-14-15,-8-5-3 16,8 5-4-16,0 0-4 15,0 0-2-15,-11-6-6 16,11 6-1-16,0 0-2 0,0 0 0 16,5 0-1-16,4 3 0 15,3 6 1-15,4 0-1 16,2 4 3-16,7 2-2 16,0 4 1-16,4 0-1 0,-1 1 0 15,1 0 0-15,0 1 0 16,-4-3-2-16,3 3-1 15,-2-5-1-15,-2 1 0 16,0-1 0-16,0 1 0 16,-1-1-1-16,2 0 0 0,-4-1 1 15,-1-2-1-15,-2-3-1 16,-2-1-2-16,-3-3-3 16,-2-2-4-16,-11-4-5 0,12 0-11 15,-12 0-13-15,0-8-17 16,-8-8-6-16,-4-2 3 15,-6-3 11-15,0 1 16 16,-4-2 13-16,1 4 13 0,1 0 24 16,1 3 22-16,5 5 10 15,4 5-3-15,1 0-9 16,1 1-13-16,8 4-4 16,-5-14-4-16,5 2-6 0,0-6-5 15,3-3-4-15,2-6-2 16,5-6-1-16,3-5 1 15,-3-5 0-15,-1-5 0 16,0-1 3-16,-5 3 0 0,-1-1 1 16,-3 2 2-16,-4 2 1 15,-9 4 0-15,-3 3 2 16,-6 7 2-16,-2 1 1 0,-3 5 2 16,3 2-3-1,0 6-1-15,2 2-2 0,2 5-1 16,9 2-4-16,11 6-2 15,-9 0-1-15,10 8-2 0,12 7 0 16,7 5-1-16,10 7 1 16,5 5 0-16,5 4 1 15,8 3 1-15,1 2-1 16,4-2-3-16,-1 0-4 0,0-6-5 16,-2 1-12-16,-6-9-21 15,-2-2-32-15,2-5-5 16,-8-10-5-16</inkml:trace>
  <inkml:trace contextRef="#ctx0" brushRef="#br0" timeOffset="72909.7124">4999 3850 1 0,'-3'-40'75'0,"0"9"7"15,-2 6-3-15,-1 14-5 16,6 11-52-16,-7-8-7 0,7 8-3 15,0 4-2-15,10 14-5 16,4 4-3-16,6 7-2 16,5 5-2-16,5 5 0 15,4-1-4-15,1 0-5 0,-4-7-11 16,-4-7-19-16,1-2-22 16,-14-17-16-16,-4-5-4 15</inkml:trace>
  <inkml:trace contextRef="#ctx0" brushRef="#br0" timeOffset="73070.2604">4884 3627 59 0,'-43'-32'85'15,"8"7"-2"-15,5 6-4 0,4 8-2 16,-6 5-70-16,12-1-4 16,11 3-12-16,9 4-9 15,-11-1-18-15,17 4-39 0,2 8-7 16,7 2-6-16,-3 0 3 15</inkml:trace>
  <inkml:trace contextRef="#ctx0" brushRef="#br0" timeOffset="73828.6683">5064 3220 32 0,'3'14'75'0,"-5"13"-1"15,-10 12-1-15,-4-2-2 16,2 4-65-16,-1-3 0 16,7-1-1-16,2-9 1 0,3-2-1 15,1-14-1-15,2-12-1 16,0 0-2-16,9-5 1 16,-5-8 0-16,1-10-1 0,-2-2 0 15,-1-4 3-15,-1-1-3 16,-1-1 0-16,0 8-2 15,0 2 0-15,0 10 1 16,0 11 1-16,17 6-1 0,2 18 0 16,7 11 1-16,8 9 0 15,8 6 0-15,7 7 1 16,3 4-1-16,0-4 0 16,-2-6-1-16,-3-7 0 15,-7-8 0-15,-7-9 1 0,-8-10-1 16,-9-7-1-16,-16-10-1 15,0-9 0-15,-12-13 0 16,-12-11 0-16,-10-17 0 16,-5-9-1-16,-10-17 2 0,-2-6 3 15,0-7 2-15,0-4-1 16,5-1 2-16,5 8 2 16,7 8 0-16,4 13 0 0,6 9-2 15,6 10 1-15,2 13-1 16,6 9-1-16,2 12-2 15,8 12-2-15,-10-4-1 16,11 12 0-16,11 14 0 16,4 10-1-16,7 8 0 0,5 6 0 15,7 4 2-15,3-1 0 16,2-3 0-16,-2-6 1 16,-4-9-1-16,-5-8 1 0,-6-9 1 15,-5-8 0-15,-8-7 0 16,-2-14 0-16,-7-8 0 15,-1-15-1-15,-11-10 0 16,-1-6 0-16,0-7 0 0,-1 4-1 16,1 4-1-16,3 5 1 15,3 14-1-15,6 10 0 16,7 17 1-16,9 10 0 0,7 19-1 16,9 6-3-16,4 10-5 15,4 5-12-15,6 2-33 16,3 9-25-16,2-3-5 15,-6 1-5-15,-11-5 4 0</inkml:trace>
  <inkml:trace contextRef="#ctx0" brushRef="#br0" timeOffset="74240.7695">5022 5360 55 0,'-14'21'77'15,"-2"-7"-2"1,0 0 0-16,-7-6-3 0,-9-4-70 16,17-2-1-16,4-2 3 15,3 0 4-15,8 0-2 0,0 0-1 16,-5-10-2-16,5 0-5 16,6-3 1-16,0-5 1 15,3-5-1-15,-1-4 2 16,2-10-1-16,0-6 0 15,1-8-2-15,-1-6-3 16,-1-4-6-16,0-2-11 0,-2 0-17 16,-3 0-35-16,2 5-3 15,-5 5-6-15</inkml:trace>
  <inkml:trace contextRef="#ctx0" brushRef="#br0" timeOffset="74807.9237">5700 2494 20 0,'-7'0'73'0,"-2"0"2"0,-1-1-1 16,0-1-3-16,-2-1-59 16,12 3-2-16,-14-4 0 15,14 4-1-15,0 0-1 0,-11-3 0 16,11 3-3-16,-8-12-3 15,2-1-1-15,1-5 1 16,-1-8 1-16,2-8-1 16,-3-7 0-16,0-13-1 0,1-6 3 15,2-10 0-15,4-1-1 16,0-1 0-16,1 4-6 16,4 3-8-16,6 11-30 0,6 14-32 15,-1 19-6-15,-2 19-6 16,-12 14-2-16</inkml:trace>
  <inkml:trace contextRef="#ctx0" brushRef="#br0" timeOffset="82446.9287">5098 16511 34 0,'-15'-6'65'15,"15"6"-9"-15,-11-4-15 16,11 4-4-16,-18-2-5 16,7 1-5-16,-1 0-2 0,1 2-4 15,11-1-4-15,-21 10-1 16,13 0-4-16,-3 3-5 16,-2 3-1-16,5 5-5 0,2 2 1 15,3 6-1-15,2 3 0 16,0 0 0-16,3 3 0 15,5-2-1-15,0 2 1 16,5-4 2-16,-2-1-2 16,3-3-1-16,2-5 0 0,2-4 0 15,3-6 0-15,0-6 0 16,1-4 1-16,-2-2 0 16,2-13 0-16,-4-4 1 15,-1-4 1-15,-6-5 0 0,-4-2-1 16,-5-1 1-16,-1-2 3 15,-8 1-3-15,-6 3 2 16,-4 1-3-16,-4 1 1 16,-3 7 0-16,2 2-1 15,-1 7-1-15,-1 3-3 0,2 6 0 16,4 3-2-16,1 6 1 16,1 6 1-16,3 2 0 15,2 5 0-15,1 1 1 16,4 0 1-16,0 2 1 0,3 0 1 15,4 2-1-15,0-2-1 16,1 2 0-16,5 0-1 16,5 0 1-16,4 0 0 0,0-3-1 15,3-1 0-15,1-4 0 16,2-2-1-16,0-4 1 16,0-4-1-16,0-6 0 15,1-3 0-15,0-5 1 0,-2-5 0 16,-1-5 1-16,1-5 0 15,-5-5 0-15,2-5 1 16,-7-3 0-16,1-3 0 0,-6-1 2 16,-5-4-2-16,0 0 0 15,-7 2 0-15,-7 1 1 16,-4 5-1-16,-6 2 1 16,-2 5 0-16,-3 5-2 15,-2 6 2-15,0 5 0 0,1 4-1 16,0 6-1-16,2 5-1 15,4 9 0-15,3 8-3 16,4 3 3-16,3 8 1 0,4 7-1 16,5 4 1-16,5 3 1 15,2 1 0-15,6 1 0 16,5-2 3-16,2-3-4 0,5-7 1 16,5-8-1-16,-2-7 0 15,5-9 0-15,-2-11 0 16,2-9-1-16,-2-13 1 0,-1-8 0 15,-5-10 0-15,-3-8 0 16,-6-7 2-16,-5-1-2 16,-3 0 1-16,-4 0 0 15,-8 5 0-15,-4 7 1 16,-5 7 0-16,-1 7 0 16,-6 9-3-16,-1 11 2 0,-1 8-1 15,0 8-1-15,-3 12-2 16,4 12 2-16,0 10 0 15,5 8 0-15,2 5 1 16,5 4 1-16,5 2 0 0,4-4 0 16,5-2 2-16,9-7-2 15,0-8 0-15,8-7-1 16,3-8-1-16,6-9 0 0,1-11 0 16,5-5 0-16,1-15-1 15,-1-10 0-15,-2-10 1 16,0-8-1-16,-7-7 0 15,-6-5 1-15,-4-3 2 0,-11-3-2 16,-4 5 2-16,-11 8-1 16,-5 6 0-16,-4 7 0 15,-4 10 1-15,-5 15-2 16,-1 10 0-16,-1 10-3 0,3 13 2 16,1 11-5-16,4 6-12 15,8-3-44-15,8 16-15 16,9-3-5-16,11-4-5 15,6-14 4-15</inkml:trace>
  <inkml:trace contextRef="#ctx0" brushRef="#br0" timeOffset="83993.8043">11482 15926 73 0,'-19'-6'91'0,"-1"0"-3"16,-3-4-3-16,-2 28-19 15,-1-24-41-15,7-1-4 0,3 2-9 16,3-4-3-16,4 5-5 15,9 4-1-15,-9-9-4 16,9 9 0-16,0 0-1 16,-4-10 0-16,4 10-1 15,0 0 1-15,0 0-1 0,0 0 1 16,5-5 0-16,-5 5 1 16,9 7 0-16,-3 3 0 0,0 5 0 15,-2 2 1-15,-2 3 1 16,-1 3-1-16,-1 0 0 15,0 0 0-15,0-5 1 16,0 0 0-16,1-2 0 0,1-4 0 16,5-2 0-16,1-5 0 15,5-2-1-15,5-2 1 16,-1-1-2-16,3 0 1 16,0-4-1-16,1-1 0 15,0-2 1-15,-3 0 0 0,-2 0 0 16,-5 3-1-16,-4-1 2 15,-7 5 0-15,12-5 1 16,-12 5-1-16,0 0-1 16,0 0 1-16,0 0 1 0,0 0-1 15,-8 1-1-15,8-1 1 16,-10 6-1-16,10-6 0 16,-13 7 1-16,13-7 0 0,-16 7-1 15,16-7-1-15,-12 7 3 16,12-7-2-16,-10 2 0 15,10-2 0-15,0 0 1 16,-16 1-1-16,16-1 0 0,0 0 0 16,-10 0-1-16,10 0 0 15,-9-6 2-15,9 6-2 16,-12-9 0-16,12 9 0 16,-12-12 1-16,12 12-1 15,-16-14-1-15,6 8 1 0,10 6-1 16,-17-13 0-16,17 13-2 15,-11-10-3-15,11 10-10 16,-12-8-11-16,12 8-17 0,0 0-32 16,0 0-9-16,0 0-5 15,0 0-1-15</inkml:trace>
  <inkml:trace contextRef="#ctx0" brushRef="#br0" timeOffset="84637.9561">11363 15979 10 0,'-13'4'78'15,"-2"-3"3"-15,3 1-3 16,1-2-2-16,-25-2-50 15,26 2-8-15,10 0-1 0,0 0-5 16,0 0 0-16,0 0-1 16,0 0-1-16,0 0-1 15,-8-5 0-15,8 5-2 16,0-14-2-16,0 3-2 0,1-3-1 16,5-1 0-16,3-1-2 15,-2 0-1-15,7 0 1 16,-2 3-1-16,1 4 0 15,0 3 1-15,2 6-1 0,-2 3 0 16,-3 10 1-16,0 8-1 16,-5 3 0-16,0 6 0 15,-3 5 2-15,-1-1 0 16,-1 0 0-16,-2-2 0 0,-3-6 1 16,2-1-1-16,-2-8 1 15,1-4-1-15,4-2-2 16,0-11 1-16,20 7-1 0,7-7 1 15,6-6-1-15,7-3 0 16,10 0 1-16,3-1 0 16,-1 1-1-16,0 3 1 15,-8 3 0-15,-8 3 0 16,-13 7 0-16,-14 12 1 0,-9 5 0 16,-17 10 0-16,-12 9 2 15,-15 6-1-15,-11 5 1 16,-9 8 0-16,-11-1 0 15,-7 2-1-15,1-4 0 0,-3-4-2 16,7-9-3-16,1-4-4 16,11-7-7-16,2-11-22 15,11-10-48-15,13-9-2 16,5-11-7-16,12-14-2 0</inkml:trace>
  <inkml:trace contextRef="#ctx0" brushRef="#br0" timeOffset="89754.0698">18585 15675 66 0,'7'-16'74'0,"6"4"-22"0,-13 1-4 16,0-2-4-16,-2 4-6 15,-3 0-8-15,5 9-4 16,-18-15-4-16,6 11-5 16,-6-1-3-16,-1 4-2 0,-6 1-2 15,0 6-2-15,-7 3-1 16,-2 9-2-16,0 5-1 0,-2 4-1 16,1 8 0-16,1 5-1 15,3 3-1-15,-1 5-1 16,8 4 0-16,0 3 1 15,2 0 0-15,6 5 0 16,0-2 0-16,3 5 0 16,4-2 0-16,4-3-1 0,4-4 1 15,1-4-2-15,2-5 0 16,8-7 0-16,3-7 0 16,5-7 1-16,4-10-1 0,4-5 1 15,2-6-1-15,3-4 1 16,3-10 0-16,-1-10 0 15,-3-6 1-15,-2-4 0 16,-6-4 0-16,-6-4 1 16,-5 0 0-16,-8 4 0 0,-6 1 0 15,-11 6 0-15,-2 7 1 16,-9 6-2-16,-5 7 0 16,-4 8 0-16,-3 10-1 0,-3 9 0 15,3 8 0-15,-2 7-1 16,2 6-1-16,4 4-1 15,2-3-3-15,9 2-5 0,2-7-8 16,12 0-12-16,2-11-22 16,6-10-34-16,6-8-3 15,6-10-6-15,7-13 1 16</inkml:trace>
  <inkml:trace contextRef="#ctx0" brushRef="#br0" timeOffset="90720.432">18627 15619 4 0,'-7'-9'71'0,"-3"-1"6"16,0 12-7-16,-3-7-26 15,0-3-7-15,-3 1-8 0,1 3-5 16,-1 2-3-16,-1 0-4 15,0 2-5-15,0 0-2 16,0 3-2-16,0 2-1 16,-1 1 0-16,0 3-4 15,-2 0 0-15,0 1 0 0,-1 7 0 16,-2-3-1-16,0 5 0 16,-2 4 0-16,-1 3 0 15,0 4-1-15,-1 2 0 16,0 2 0-16,-1 1-1 15,2 3 0-15,1 3 1 0,2-1-1 16,2 0 2-16,0 4 0 16,5 0-1-16,1-1 1 15,3 4 0-15,2 1-1 0,0 1 0 16,5 1 0-16,2-2-1 16,1-1-1-16,2 0 1 15,0-5 0-15,5-1-1 16,4-3 1-16,3-7 0 0,1 0-1 15,4-4 1 1,2-4 0-16,2-1 0 0,3-4 0 16,3-4 0-16,-2-3 0 15,2-6 0-15,1-3 2 16,0-2-1-16,1-5 0 16,0-7 0-16,-1-5 0 0,1-3 1 15,-1-6-1-15,-1-3 0 0,-4-4 1 16,1-4-1-16,-6-4 0 15,-7-2 1-15,-3-2 0 16,-6 1 0-16,-2 2 0 16,-12 1 0-16,-5 4-1 0,-7 7 1 15,-5 4 0-15,-4 11-1 16,-3 6-1-16,-6 9 1 16,3 5-2-16,0 14 0 15,0 7-2-15,7 11-2 0,2 5-7 16,10 8-16-16,4 3-36 15,12-5-23-15,4-5-3 16,12-11-8-16,8-10 1 16</inkml:trace>
  <inkml:trace contextRef="#ctx0" brushRef="#br0" timeOffset="94270.8904">25907 15349 64 0,'0'-10'70'0,"-5"0"0"16,4-4-29-16,1 4-7 16,0-5-8-16,8 5-3 0,-7-8-3 15,2 3-1-15,-3-2 0 16,0-2-4-16,-10 1-1 15,-1 0-1-15,-5 0-3 16,-1 2-3-16,-5 5-1 0,-7 2-2 16,3 9-1-16,-4 5-2 15,1 11-1-15,-1 8-1 16,1 6 0-16,2 4 0 16,5 2 0-16,5 2 0 15,6-4 0-15,4-3 1 0,5-5-1 16,2-5 1-16,4-6-1 15,4-3 2-15,5-6-1 16,3-4 0-16,-1-2 1 16,4-7 0-16,1-5-1 0,0-4 1 15,2 1 0-15,-2-2-1 16,-1 5 1-16,-1 1-1 16,-2 6 0-16,-1 5 0 0,-3 9 1 15,-1 10-1-15,0 12 1 16,-4 9-1-16,0 9 1 15,0 6 0-15,-5 8-1 0,0-1 0 16,0-2-2-16,-2-3-2 16,1-4-5-16,-1-10-13 15,0-7-28-15,0-4-32 0,-1-11-4 16,-3-7-6-16,-6-12 0 16</inkml:trace>
  <inkml:trace contextRef="#ctx0" brushRef="#br0" timeOffset="95974.3344">26487 15297 61 0,'0'0'85'16,"-8"-7"-6"-16,8 7-2 0,0 0-3 16,0 0-62-16,5 18-3 15,4 3-2-15,-2 8-2 16,7 6 1-16,-5 5-2 0,4 2-1 16,-2 2-1-16,1 0 0 15,1-3-2-15,2-3 1 16,0-8-1-16,1-7 0 15,3-7 1-15,3-9 1 16,2-7-1-16,6-6 1 16,2-11 1-16,4-10 0 0,5-11 0 15,1-8 0-15,7-6-1 16,-1-4 0-16,3-5 0 16,2 0 0-16,2 0-1 0,-1 2 0 15,3 8-1-15,0 5 0 16,0 10-3-16,-3 4-6 15,0 11-18-15,0 5-52 16,-6 6-3-16,-6 4-6 0,-11-1-5 16</inkml:trace>
  <inkml:trace contextRef="#ctx0" brushRef="#br0" timeOffset="103925.791">2411 15251 29 0,'0'0'31'0,"0"0"-5"0,-5 6-6 16,5-6-2-16,2 24 1 15,9-1-2-15,3 2 0 16,5 9 2-16,7 4-2 0,10 11 0 15,3-2-2-15,4 7-1 16,4-6-4-16,3-5-3 16,-10-4-3-16,5-9-2 15,-9-8 1-15,-4-11-1 16,-6-11 0-16,-3-6 1 0,-11-16-1 16,-5-7 2-16,-4-8 1 15,-12-6 0-15,-9-5-1 16,-3-4 1-16,-12 3 1 0,-1 2 0 15,-7 8-1 1,2 3 1-16,-3 10 1 0,1 5 0 16,2 11 0-16,1 5-2 15,9 4-2-15,-3-1-6 16,6 2-5-16,0 3-11 16,11 3-21-16,8 3-22 0,4 1-7 15,4 0-11-15,4-1 4 16</inkml:trace>
  <inkml:trace contextRef="#ctx0" brushRef="#br0" timeOffset="104259.9065">2761 15166 38 0,'0'0'63'16,"12"-3"4"-16,-12 3 0 16,0 0-42-16,0 0-14 15,0 0 1-15,13-9 2 16,-11-2 0-16,2-2 2 0,-1-7-4 16,-2-4-3-16,-1-8 0 15,0-6-1-15,0-3-2 16,-4-4-1-16,4-1-2 0,-1 1-2 15,1 6-3 1,1 3-5-16,3 11-8 0,0-1-9 16,6 11-16-16,4 6-18 15,-3 4-17-15,0 4-4 0,4-3 2 16</inkml:trace>
  <inkml:trace contextRef="#ctx0" brushRef="#br0" timeOffset="104664.9023">2824 14269 31 0,'-13'-49'76'16,"1"0"-1"-16,-2 19-4 0,-1-17-34 15,3 1-11-15,3 0-8 16,2 2-8-16,8 7-4 16,-2 5-4-16,2 11-3 15,8 7 0-15,6 14-1 16,1 7 0-16,10 19 1 0,-4 5 0 15,4 8 3-15,-1 4 2 16,-5 0 2-16,2-3-1 16,-4-7-1-16,-4-6 2 0,-8-13-1 15,-6-14 0-15,11 4-1 16,-9-14-1-16,4-11-2 16,1-8 2-16,-4-3 0 15,4-4 0-15,6 0-1 0,-1 4 0 16,4 7-1-1,2 8 0-15,6 16-6 0,1 5 4 16,3 20 0-16,0 10 0 16,1 15 0-16,-3 11 0 15,2 10-1-15,-4 4-3 0,-7 4-3 16,-3-2-17-16,-6-8-36 16,2 0-13-16,-11-20-7 15,-2-14-4-15</inkml:trace>
  <inkml:trace contextRef="#ctx0" brushRef="#br0" timeOffset="105758.9072">3751 8581 42 0,'-11'-7'50'0,"1"-2"-18"16,2-2-1-16,2 0 2 15,-3-2-4-15,5 2-1 0,-2-4-3 16,2-1-5-16,3-1-5 16,1-6-6-16,0 0-1 15,5-5-3-15,3 1-2 16,3-1-2-16,0 1-1 0,2 5 0 16,3 5-2-16,-3 8 0 15,3 9-1-15,3 7-2 16,-4 13 2-16,4 10 0 15,-6 3 2-15,3 3 2 16,-9 0 1-16,5-1 1 0,-8-9 1 16,-1-3 0-16,3-10 1 15,-6-13-1-15,10 0-1 16,-3-5-1-16,3-6-1 0,3-2 0 16,-1 2 0-16,1 2 0 15,-1 9 0-15,-1 4 0 16,0 18-1-16,-2 13 0 0,-2 10 0 15,-3 7-2-15,-1 6-1 16,-4-2-4-16,-3 2-5 16,-4-14-13-16,-5-9-32 15,1-13-16-15,-5-16-3 0,-2-9-1 16</inkml:trace>
  <inkml:trace contextRef="#ctx0" brushRef="#br0" timeOffset="106021.9351">3903 8121 10 0,'13'-13'59'0,"-3"4"5"16,-3 0-35-16,2 0-1 16,0-7 2-16,1 0-3 15,1-7 1-15,-2-5-3 0,1-6-9 16,-1-6-3-16,3-7-5 15,-3-9-1-15,2-1-3 16,-4-4-2-16,5 0-3 0,0 0-4 16,-2 4-9-16,0 3-19 15,-5 0-34-15,2 9-8 16,1 7-4-16,-8 1 3 16</inkml:trace>
  <inkml:trace contextRef="#ctx0" brushRef="#br0" timeOffset="106381.7991">3902 6577 25 0,'0'-32'74'0,"1"5"1"16,0 12-3-16,-1 2-4 16,0 13-59-16,-10 0-4 0,10 10-1 15,6 14 1-15,1 6-1 16,6 15-1-16,5 6 0 15,6 16-1-15,8 4 0 16,2 0 2-16,4 1-1 0,1-7 0 16,2-9 1-16,-3-12 0 15,-1-16-1-15,-5-14 0 16,1-14 0-16,-7-14-1 16,-1-17 2-16,-7-5-2 0,-5-8 1 15,-3-4-1-15,-9-1 0 16,-1 3 1-16,-14 4-1 15,-6 9-1-15,-4 11-4 0,-5 11-5 16,-1 10-11-16,1 13-17 16,-6 6-37-16,8 9-6 15,4 3-7-15,-1-2 2 16</inkml:trace>
  <inkml:trace contextRef="#ctx0" brushRef="#br0" timeOffset="107082.4193">3515 3917 29 0,'-7'-22'63'0,"-2"3"5"0,-1 2-1 16,-16-1-47-16,15 8-4 15,4-3 0-15,7 13 0 16,-12-13 0-16,12 13-3 16,0 0-5-16,0 0-4 15,0 0-1-15,-4 6-2 0,7 14-1 16,6 11 0-16,4 9 1 16,7 11 0-16,9 9 2 15,-2 7 1-15,9-1-1 16,0-3-1-16,3-8 0 0,2-10 0 15,-1-11 0-15,-4-13-1 16,-1-15 1-16,-7-6 0 16,1-9 3-16,-6-4-1 15,-10-4 0-15,-2-1 3 0,-11-2-1 16,-8 4 0-16,-9 5-2 16,-5 4 0-16,-10 7-3 15,-1 1-2-15,3 10-6 0,-2 2-19 16,8-2-35-16,10 5-17 15,1-6-7-15,13-10-1 16</inkml:trace>
  <inkml:trace contextRef="#ctx0" brushRef="#br0" timeOffset="107466.0158">3983 3668 61 0,'0'10'70'0,"0"-10"1"15,-13 15-39-15,13-15-9 0,0 0-1 16,-8 10-3-16,8-10-3 15,0 0-1-15,0 0-5 16,0-7-2-16,0 7-2 0,0-23 0 16,0 6 0-16,0-9-2 15,0-6-1-15,2-9-1 16,0-9 0-16,1-6 0 16,0-7-1-16,-1-4-1 0,-2-3-2 15,3 1-3 1,-3 4-5-16,0 5-4 0,-5 8-11 15,-2 8-27-15,2 15-22 16,-8 10-5-16,0 12-2 0</inkml:trace>
  <inkml:trace contextRef="#ctx0" brushRef="#br0" timeOffset="107675.9238">3817 3009 13 0,'-10'14'73'0,"10"-14"-4"0,-12 13-8 15,12-13-18-15,0 0-13 16,0 0-16-16,0 0-8 15,16 2-3-15,-2 5 0 16,8 7 1-16,7 7 1 0,4 10-1 16,10 7 0-16,2 9-1 15,6 9 0-15,0 3-7 16,2-1-11-16,-4-6-21 16,-1 1-25-16,-4-15-13 0,0-7-4 15,-9-18 8-15</inkml:trace>
  <inkml:trace contextRef="#ctx0" brushRef="#br0" timeOffset="108256.1507">4124 2181 51 0,'-7'-19'75'0,"-6"1"-1"0,-5-6-3 16,-4 5-49-16,1 1-4 15,0 2-1-15,1 6-4 16,-1 3-6-16,0 7 0 0,0 7-6 16,5 16 1-16,-1 7-5 15,5 9 0-15,4 8 0 16,4 2 2-16,-4 2 1 15,8-4-1-15,8-6 2 16,-3-6-1-16,9-6 1 0,-5-10-1 16,4-8-1-16,0-5 2 15,0-6 0-15,-13 0 1 16,15-10 2-16,-10-7-1 0,-2 2 1 16,-2-2 2-16,-1-2-2 15,0 1-2-15,0 6 0 16,0 12-1-16,10-3 0 0,5 14 0 15,7 11-1-15,7 11 1 16,9 5-3-16,4 13-11 16,4 3-16-16,0-3-36 15,9 0-12-15,-1-7-6 0,-6-6-4 16</inkml:trace>
  <inkml:trace contextRef="#ctx0" brushRef="#br0" timeOffset="109195.5409">4001 5629 40 0,'-5'14'74'16,"5"-14"0"-16,-18 3-5 15,4-2-2-15,-5 1-68 16,3 2 1-16,3 1 1 16,3 1 1-16,-4 1 2 0,6 1-1 15,-3-2 0-15,11-6-3 16,-10 12 1-16,10-12-2 15,0 0 1-15,0-8 0 16,8-4 1-16,-5-12-1 0,6-4 1 16,-6-12 2-16,3-7-1 15,0-10 2-15,0-9-3 16,1-7 0-16,0-6-2 16,-1-2-3-16,1-5-7 15,3 2-17-15,-3 2-33 0,1 0-14 16,-4 1-5-16,-3 3 2 15</inkml:trace>
  <inkml:trace contextRef="#ctx0" brushRef="#br0" timeOffset="109679.803">4670 2387 14 0,'-15'13'66'0,"-3"-4"5"15,0 2-41-15,1-3 1 16,6-1 0-16,1-7-2 15,10 0-3-15,-13-16-10 0,12-2-4 16,1-10-7-16,0-6-3 16,1-9-2-16,6-7-1 15,-3-6 3-15,1-4-1 16,2 0 0-16,-1 0-4 16,5 8-7-16,-3 3-11 0,0 8-21 15,6 11-21-15,-3 10-13 16,-2 7-2-16</inkml:trace>
  <inkml:trace contextRef="#ctx0" brushRef="#br0" timeOffset="113233.8991">5671 6135 18 0,'-13'-4'68'15,"13"4"1"-15,0 0-1 0,-11-31-21 16,11 31-37-16,0 0-4 15,-6-10 0-15,6 10 1 16,0 0 2-16,-2-13 1 16,2 13 3-16,0 0-1 0,-2-10 2 15,2 10 0-15,0 0 0 16,-9 0-3-16,9 0-3 16,-5 21 0-16,1-6-3 15,4 6-1-15,0 5-1 0,0 3-1 16,6 3 0-16,2 3 0 15,1-6-1-15,5 0 0 16,-1-5-1-16,2-5 0 0,-1-5 1 16,3-8-1-16,0-6 0 15,1-4 0-15,-3-11 0 16,-1-8 1-16,-4-6 0 16,-3-7 2-16,-5-3-3 15,-5-3 3-15,-9-1 0 0,-7 4-1 16,-5 3 1-16,-4 3 0 15,-3 8-1-15,-3 10 1 16,1 5-1-16,1 8-1 0,-1 5 0 16,6 13 0-16,5 9-2 15,3 9 1-15,5 6-1 16,6 5 1-16,6 4-1 16,3-3 0-16,12-1 0 15,3-4 1-15,4-7-1 0,5-11 1 16,7-9 0-16,1-12 0 15,0-5 0-15,0-13 0 0,-2-8 0 16,-4-11 1-16,-8-6 0 16,-7-6 0-16,-7-5 0 15,-8-1 1-15,-10 1-1 16,-6 4 1-16,-7 5 1 0,0 7-1 16,-2 9 1-16,-1 8-2 15,1 11 0-15,5 9-1 16,-2 13 0-16,3 14-1 0,7 10 0 15,1 13 0 1,7 6-1-16,5 4 1 0,3 0 0 16,9-4 1-16,8-5-1 15,3-9 1-15,5-9-1 0,4-16 0 16,2-9 1-16,0-12-1 16,1-12 0-16,-3-13 1 15,-1-10-1-15,-5-8 1 16,-6-8 1-16,-11-4 0 15,-7-1 0-15,-7 2 1 0,-11 6 1 16,-8 9 0-16,-3 9-1 16,-5 13 0-16,-1 11-1 15,-2 11 0-15,3 20 0 0,3 16-1 16,3 16 0-16,3 11 0 16,6 7 0-16,5 4 0 15,6-2 1-15,6-5-1 0,3-8 0 16,10-12-1-16,6-14 1 15,3-14-1-15,4-13 0 16,6-8-1-16,-1-13 1 16,-1-13 0-16,0-9 0 0,-7-11 1 15,-3-9 0-15,-10-6 0 16,-6-5 1-16,-3 0 0 16,-8 3 0-16,-4 8-1 15,-4 8 0-15,0 13-1 16,0 11-2-16,5 19-4 0,-4 9-5 15,5 24-14-15,0 14-42 16,4 0-16-16,5 3-5 16,-1-2-6-16,3-6 4 0</inkml:trace>
  <inkml:trace contextRef="#ctx0" brushRef="#br0" timeOffset="114172.8667">5619 5408 11 0,'13'15'82'16,"-13"-15"4"-16,4 9-6 15,-4-9-3-15,-5 5-32 16,5-5-34-16,-10 0-2 0,10 0-1 15,0 0-2-15,0 0-2 16,0 0-1-16,0 0-1 0,0 0-2 16,-6 11 0-16,6-11-1 15,1 19 1-15,4-4-1 16,2 6 1-16,3 1 1 16,-2 5-1-16,4 0 1 0,1 1 0 15,2 3 0-15,0-7 0 16,-1-1-1-16,0-2 0 15,-2-4 0-15,1-4 0 16,-2-3 0-16,-1-4 0 0,-10-6 1 16,13 3 1-16,-13-3 0 15,1-11 0-15,-3-8 2 0,-9-3-1 16,-6-5 0 0,-6-6 0-16,-3 0-1 0,-5 0 0 15,-2 6-1-15,0 6 1 16,2 12-1-16,0 9-1 15,5 8 1-15,5 14-1 16,3 12 0-16,6 5-2 0,5 5 1 16,7 1 0-16,5-2 0 15,5-2 0-15,9-8 1 0,3-5-1 16,2-11 1-16,2-6 0 16,0-8 1-16,-4-3 1 15,-5-7 0-15,-1-8 0 16,-7-6 0-16,-4-1 1 0,-4-5 0 15,-4-3 0-15,-7-5-1 16,-6 1-1-16,0 5 1 16,-1 1-1-16,-1 6-2 15,-1 2-1-15,2 11-4 0,3 8-4 16,6 10-14-16,0 10-34 16,7 6-25-16,1 2-4 15,1 2-7-15,5-2 0 16</inkml:trace>
  <inkml:trace contextRef="#ctx0" brushRef="#br0" timeOffset="117638.6162">19014 15926 16 0,'-12'-7'33'16,"0"3"3"-16,2-2 2 16,-3 2-2-16,4-1-4 0,-6 0-3 15,7 1-8-15,-4 1-6 16,12 3-3-16,-9-5-4 16,9 5-1-16,0 0-1 15,-9-3-1-15,9 3 1 0,0 0 0 16,0 0-1-16,0 0 1 15,0 0 0-15,-9-2-2 16,9 2-1-16,0 0 0 16,0 0 0-16,0 0-1 15,0 0 0-15,0 0 0 0,0 0 1 16,9-2 0-16,-9 2 1 16,16-6-1-16,-2 3 0 15,3-3 0-15,6 1-1 0,2-2 0 16,7 0 0-16,0-2-2 15,5 1 2-15,0-1-1 16,5 0-1-16,-3 0 0 16,0 0 1-16,1 1-1 15,-2 2 1-15,-2-1-1 16,-5 1 1-16,2 1-1 0,-5 0 1 16,-2 2-1-16,-4-1 1 15,-3 2-1-15,-3 0 0 16,-2-1 1-16,-5 3-1 0,-9 0 1 15,11-2-2-15,-11 2-1 16,0 0-3-16,0 0-9 16,0 0-12-16,0 0-15 0,0 0-15 15,0 0-14-15,0 0-10 16,0 0 1-16</inkml:trace>
  <inkml:trace contextRef="#ctx0" brushRef="#br0" timeOffset="118079.9682">19560 15663 35 0,'-12'-4'50'16,"3"1"-3"-16,9 3-5 15,-17-4-5-15,17 4-7 0,-20-4-3 16,20 4-3-16,-18-2-6 15,18 2-3-15,-18-3-3 16,18 3-3-16,-15-2-1 16,15 2-1-16,-14-1-2 0,14 1-1 15,-9-1-2-15,9 1-2 16,0 0-1-16,0 0 0 16,0 0-2-16,0 0 1 15,6 0 2-15,5 1-3 0,4 0 3 16,2-1 0-16,6 0 1 15,2 0 1-15,1 1-2 16,3-1 0-16,-1 3 0 0,-1 1 0 16,-2 2 0-16,-2 2 0 15,-4 4 0-15,-6 2-2 16,-6 4 1-16,-6 6 0 16,-3 4 0-16,-11 5 1 15,-10 5-2-15,-9 2-5 0,-1 7-27 16,-4 6-37-16,-13-1-3 15,-8-1-6-15,-10-11 1 16</inkml:trace>
  <inkml:trace contextRef="#ctx0" brushRef="#br0" timeOffset="122098.7605">10809 11058 22 0,'-3'-16'67'0,"-1"2"-1"0,4 14-23 15,-10-13-8-15,10 13-11 16,0 0-9-16,0 0-7 16,0 0-4-16,0 0-3 15,-1 10 0-15,1 7 0 16,10 3 1-16,-7 10 1 0,9 4 2 16,-8 7-2-16,5 4 1 15,-3 7-1-15,1-1 0 16,-4 6-3-16,-1-5-10 15,1 7-19-15,-1 6-25 0,-2-4-13 16,0 1-7-16,0-7 3 16</inkml:trace>
  <inkml:trace contextRef="#ctx0" brushRef="#br0" timeOffset="123777.6522">17220 10979 10 0,'14'-21'27'16,"-3"-3"0"-16,0 5 3 15,-2 0 0-15,-3-1 0 16,2 6 0-16,-7-5 0 16,1 4-2-16,-1-5-3 0,-3 5-4 15,-6-6-2-15,-5 3-3 16,-2 2-4-16,-5 2-4 0,0 4-2 16,-7 6-1-16,2 4-3 15,-4 5-2-15,3 11-1 16,2 3-1-16,2 9 1 15,3-1 0-15,5 3-1 0,3-1 1 16,5-1 0-16,4-3 1 16,2-2-1-16,2-6 0 15,4-2 1-15,5-4 1 0,0-5 0 16,2-3 0-16,3-2 0 16,0-7 1-16,1-3-1 15,2-4 2-15,-5-3-2 16,2-2 0-16,-4 1-1 15,0 4 1-15,-5 1 0 16,0 3-2-16,-7 9 0 0,0 0 0 16,0 0 0-16,9-6 0 15,-9 6 0-15,0 0 0 16,0 5 1-16,0-5 0 0,0 0 1 16,0 0-1-16,0 10 1 15,0-10-1-15,0 0 1 16,0 0 0-16,0 0 0 15,0 0 0-15,0 0 0 0,0 0 0 16,0 0 0-16,0 0 0 16,0 0-1-16,0 0 0 15,0 0 0-15,0 0 0 0,0 0-1 16,0 0-1-16,0 0 0 16,0 0 0-16,0 0-1 15,0 0 0-15,0 0 1 0,0 0 0 16,0 0 1-16,0 0 0 15,0 0 1-15,0 0 0 16,0 0 0-16,0 0 0 16,0 0 0-16,0 0-2 15,0 0 1-15,0 0-1 0,0 0 0 16,0 0 0-16,0 0 1 16,0 0-1-16,0 0 1 15,0 0 1-15,0 0 0 0,0 10 0 16,0-10 0-16,-8 8 0 15,0-1 1-15,-4-2-1 16,1 2 1-16,-6-2 0 16,2 4-1-16,-4-2 1 0,3 2-1 15,-3-1 0-15,3 0 1 16,-4 3 0-16,1-3 0 16,2 3 1-16,-4-5 0 15,0 1 0-15,0-5 0 0,-1 0 1 16,2-3-2-16,3-9 0 15,1 0-1-15,5-7 0 16,4 2 0-16,5-4 0 0,2 0-1 16,8-2-1-1,7 2 2-15,4 2-1 0,8 0 0 16,2 4 0-16,7-2 1 16,4 4-1-16,4 0 1 15,1 3 0-15,2 3-1 16,-2 1 0-16,-7 3 0 0,1 2 0 15,-10 5-1-15,-10 7 1 16,-10 7 0-16,-6 4 1 0,-7 7-2 16,-10 4 3-16,-5 5 0 15,-4 3 1-15,-4-1 0 16,-2 2 0-16,2-4 0 0,-3 2 0 16,3-4 0-16,0-4-1 15,7-3 0-15,-2-5 0 16,8-3 0-16,1-3-1 15,7-4 1-15,4-4 1 16,2-12-1-16,11 8 0 0,8-7 0 16,9-5 0-16,7-7-2 15,8-4-6-15,8-5-13 16,7 4-27-16,2-8-24 0,6 0-5 16,-1-1-5-16</inkml:trace>
  <inkml:trace contextRef="#ctx0" brushRef="#br0" timeOffset="124696.8263">23487 10950 12 0,'-2'-13'66'0,"10"-5"-6"16,-6 0-17-16,5 3-4 0,-1-4-8 15,8 3-7-15,0-3-6 16,5 3-4-16,4-1-6 15,4 4-1-15,2 3-4 16,4 3-2-16,0 4-1 0,-5 3-2 16,3 1-3-16,-10 8-1 15,-4 6 0-15,-9 1 1 16,-8 7 0-16,-7 0 0 16,-10 4 0-16,0-3 3 15,-4 0 3-15,2-6 1 0,2 2 0 16,4-7 1-16,5-1 1 15,8-3-2-15,0-9 1 16,11 19 1-16,3-10 0 16,5 4-1-16,3-3 0 0,0 4-1 15,0-3 0-15,-5 5 2 16,-4-3-1-16,-11 1-1 16,-10 3-1-16,-15 3-1 0,-17 6-11 15,-18 3-19-15,-27 1-37 16,-7 0-4-16,-18-5-6 15,-15-9 3-15</inkml:trace>
  <inkml:trace contextRef="#ctx0" brushRef="#br0" timeOffset="125648.9692">11139 6650 36 0,'14'-71'68'0,"0"5"0"16,-10 6-36-16,4 11-1 16,-2 11-2-16,-4 10-7 0,1 10-6 15,-3 18-6-15,0 0-2 16,-2 18-4-16,-4 15-3 16,-5 12-1-16,1 6-1 15,0 7 1-15,4 3-1 0,-1 1 1 16,4-3 0-16,3-1-1 15,7-8 1-15,3-8 0 16,7-5 0-16,2-6 0 16,8-3 1-16,-1-8-1 15,8-4 2-15,0-10-1 0,7-6 1 16,1-7 0-16,4-13 0 16,0-8 1-16,2-6-1 15,1-5 0-15,-7 0 0 16,1 1-1-16,-8 7 0 0,-3 5-1 15,-2 10 0-15,-8 16-1 16,-5 12 1-16,-6 18-1 16,0 13 0-16,-5 11 0 15,4 17-2-15,-4 8-11 0,7 8-34 16,5 11-22-16,2 0-6 16,7-3-1-16</inkml:trace>
  <inkml:trace contextRef="#ctx0" brushRef="#br0" timeOffset="126192.2023">16840 6513 59 0,'0'0'77'0,"-5"-17"-2"0,-15-6-10 16,0 17-37-16,-3 5-5 15,0 6-10-15,2 9-7 16,1 3-3-16,5 4-1 16,4 6-2-16,7 2 1 0,2 2-1 15,4 0 0-15,7 5 0 16,6-5 0-16,4 2 0 15,2-1 0-15,3 1 1 16,2 1-1-16,1-1 0 0,-1 1 0 16,-2 0-1-16,-4 6 1 15,-5-3 0-15,-9 8 0 16,-6 3-1-16,-14 4-3 0,-13 1-5 16,-9-1-6-16,-8 0-9 15,-4-7-21-15,-1-2-28 16,-3-12-4-16,3-9-2 15</inkml:trace>
  <inkml:trace contextRef="#ctx0" brushRef="#br0" timeOffset="126361.848">16588 6906 68 0,'31'-46'82'0,"5"4"-5"0,2 5-3 16,9 0-38-16,3 3-20 15,18 9-17-15,3 7-33 0,4 7-35 16,5 2-6-16,-3 2-5 16,2 5-2-1</inkml:trace>
  <inkml:trace contextRef="#ctx0" brushRef="#br0" timeOffset="127013.6868">24708 6947 30 0,'13'5'91'0,"-13"-5"-1"15,0 0-7-15,0-12-3 16,-10-14-42-16,-6 19-26 0,-4 7-3 15,-6 10-7-15,-7 11-1 16,-5 9-1-16,-5 15-1 16,-2 6 0-16,4 13-1 0,-3 5-2 15,11 0-2-15,4-1 1 16,12-2-2-16,13-7 0 16,4-11 1-16,7-8-2 15,11-12 4-15,5-10 3 0,5-10 3 16,1-8 2-16,-3-4 3 15,-3-10 1-15,-8-9 0 16,-10-3 0-16,-11-4-2 16,-20 1-6-16,-21 8-15 0,-24 18-59 15,-24-7-7-15,-23 2-5 16,-18 0-6-16</inkml:trace>
  <inkml:trace contextRef="#ctx0" brushRef="#br0" timeOffset="127812.9131">10713 3521 36 0,'7'-20'71'16,"0"-7"1"-16,-6-4-2 16,-1 1-46-16,4 1-3 15,7 1-5-15,0-1-4 0,3 3-4 16,1-2-3-16,6 3-3 16,9 4 0-16,-2-3-1 15,7 1 0-15,3 1-1 0,5 2 0 16,-2 1 0-16,1 4 0 15,-2 3 0-15,1 3 0 16,-4 8 0-16,-7 2 0 0,0 17 1 16,-10 9 1-1,-3 16-1-15,-9 13 1 16,-1 17-1-16,-7 13 1 0,-6 15 0 16,-1 5-1-16,2 7-5 15,-1-2-11-15,5-9-27 0,6-3-29 16,0-14-4-16,0-14-5 15</inkml:trace>
  <inkml:trace contextRef="#ctx0" brushRef="#br0" timeOffset="128049.0284">10877 3814 76 0,'4'-10'88'0,"8"-9"-6"16,9-8-4-16,8-9-3 15,40-6-71-15,-16 0-3 16,13 0-2-16,18 2-11 0,7 1-30 16,7 3-32-1,13 1-5-15,-1 1-4 0,1 6-4 16</inkml:trace>
  <inkml:trace contextRef="#ctx0" brushRef="#br0" timeOffset="128828.8378">17334 2902 54 0,'-19'-4'80'16,"-4"-8"0"-16,1 10-5 15,-4-11-41-15,2 1-7 16,1 4-10-16,2 1-6 0,1 7-3 15,-2-1-5-15,1 14-3 16,-5 5 0-16,1 8-1 16,-4 7 0-16,-1 8 0 15,2 1 1-15,2 4-1 16,9-1 0-16,5 4-2 16,12-5 1-16,12 1 1 0,14-8-1 15,19 4 0-15,14-1 0 16,11-2 1-16,10 2 0 15,5-3 1-15,-2 6-1 16,-2-2-1-16,-9 1 1 0,-13-2 0 16,-13 0-1-16,-14 0 0 15,-16-3 1-15,-13-2 1 16,-4-5 1-16,-16-6 0 0,-5-6 2 16,-7-6 2-16,-2-10-1 15,-4-6 1-15,5-13-1 16,3-15-2-16,9-10-2 0,7-9 0 15,11-8-1 1,6-7 1-16,10-3 0 0,10-4 1 16,0 4 2-16,1 4 2 15,-2 4 3-15,-5 6-1 0,-8 3 0 16,-10 7-2-16,-3 5-2 16,-15 4-4-16,-10 9-4 15,-14 7-6-15,-15 6-17 0,-16 4-46 16,-13 15-7-16,-11 8-5 15,-3 4-2-15</inkml:trace>
  <inkml:trace contextRef="#ctx0" brushRef="#br0" timeOffset="129578.9205">24980 2373 62 0,'42'-19'84'0,"-5"0"-1"16,-9-2-6-16,-10-4-34 0,-9 1-22 15,-1-1-4-15,-8 5-10 16,-4-4-3-16,-8 8-5 15,-6 1-2-15,-10 7-1 16,-4 8 1-16,-8 8 1 16,-3 15 0-16,-8 9 3 0,-1 4-2 15,3 4 1 1,0 1-2-16,10-2 4 0,6-3-2 16,9-4 0-16,9-4 0 15,8-6 0-15,7-4 1 0,9-3 0 16,6-4 1-16,7-6-1 15,5-4 0-15,4-6 0 16,7-7 1-16,2-6-1 16,4-4 0-16,-6 1 2 0,0-3-1 15,-6 7 0-15,-9 1 1 16,-1 16 0-16,-8 5 0 16,-7 23 0-16,-8 17 0 15,-15 24-3-15,-11 23-11 0,-11 26-63 16,-16 25-3-16,-16 9-6 15,-4-1-8-15</inkml:trace>
  <inkml:trace contextRef="#ctx0" brushRef="#br0" timeOffset="136123.4337">6239 11880 9 0,'0'-9'20'0,"0"9"-5"15,0 0-4-15,0 0-4 16,0 0 1-16,0 7 1 0,0 5 1 16,0 3 5-16,-1 5-1 15,-2 3 1-15,1 7 0 16,-1 3-2-16,-3 6 0 0,2-3-1 16,-3 11-4-16,-1 4 0 15,1 1-3 1,0 4 0-16,-1-2-2 0,3 2 2 15,-2-6-2-15,4 2-1 16,0-10 2-16,2-5-2 16,0-2 0-16,1-5-1 0,0-2 1 15,0-7 1-15,2-1-1 16,0-4 0-16,1-1 0 16,0-6 0-16,2 0 2 0,-5-9-2 15,7 9 1-15,-7-9 0 16,9 8-1-16,-9-8 2 15,13 5-1-15,-13-5 0 16,15 2 0-16,-5-2 1 16,3 0-1-16,0-1 0 0,3-5 0 15,2 1-1-15,2-4 1 16,3 0-2-16,-1-3 1 16,3 0 1-16,-3-1-1 0,4 0-1 15,-5-3 1-15,5 2-1 16,-4-2 0-16,1 0 0 15,-2 0 0-15,3-1-1 0,-3 0 1 16,0 2 0-16,-3 1 0 16,1 1 0-16,-6 1 0 15,-1 2 0-15,-4 3-1 16,-8 7 0-16,10-8-1 0,-10 8 1 16,0 0-2-16,0 0 1 15,3 14-1-15,-2-3 0 16,0 4 1-16,1 1 0 0,2 3 0 15,1-1 0-15,3 2 0 16,1-6 1-16,3-1 0 16,-1-2 1-16,3-3 0 15,0-4 1-15,1-4 0 16,1 0 0-16,-1-10 1 0,-1-1 1 16,-1-7 0-16,0-2 1 15,-6-6-1-15,-3 1 0 16,-4-4-1-16,-9 2-1 0,-8 2-1 15,-3 3-1-15,-7 6-1 16,-3 5-1-16,-4 7 0 16,5 4-1-16,2 1-1 0,4 10 1 15,5 0-2-15,7 0 0 16,9 0 2-16,2-1-1 16,6-2 0-16,9-5 0 15,5-3 0-15,5-1 2 16,8-10 0-16,0-4 1 0,8-6 0 15,-2-3 0-15,4-3-1 16,4-2 1-16,-5 1 0 16,0-1 0-16,-7 6 0 15,0-1 0-15,-8 8-1 0,1 3-1 16,-11 10 2-16,-4 3-1 16,-3 10 1-16,-2 5-1 15,-2 3 1-15,0 9 0 0,1-5 1 16,-1 3 0-16,5-6 0 15,-1-2 0-15,4-4 1 16,3-4-1-16,1-4 2 16,2-3-1-16,1-2 1 15,0-7 1-15,0-6 1 0,2-2-1 16,-7-5 0-16,-1-3-1 16,-2-4 0-16,-1-4 0 15,-6 6-1-15,-3-3-1 0,-1 9-1 16,-1-1-3-16,-1 10 1 15,0 10-1-15,0 0 1 16,0 0-2-16,9 15 2 16,-4 6 0-16,7-2 1 0,3 3 2 15,4-4 0-15,3 0 0 16,5-10 1-16,8-1 0 16,-1-10 1-16,5-15 1 0,-3-4 1 15,1-6 2 1,-6-3-1-16,0-2 2 0,-10-3 0 15,-9 0-2-15,-3 6-3 16,-8 3-7-16,-1 4-16 16,-10 8-19-16,-4 3-22 0,-2 10-8 15,1 2-5-15</inkml:trace>
  <inkml:trace contextRef="#ctx0" brushRef="#br0" timeOffset="138688.5361">8621 11724 34 0,'9'0'59'0,"-9"0"2"0,10 22-36 16,-5 5-4-16,-2 12-4 15,-1 6-1-15,1 10-6 16,-1 2-1-16,1 10-4 0,1 2-1 15,-2-3 0-15,0-4-2 16,2-6-1-16,1-2 0 16,2-13 0-16,-2-2 1 15,-1-12 1-15,1-9 2 0,-2-9-1 16,-3-9 1-16,0 0-1 16,0-20 2-16,-2-9-2 15,-5-10-2-15,2-15-1 16,1-10-2-16,2-11-1 15,2-9 0-15,0-4 0 0,6 0-2 16,5 5 2-16,3 0 1 16,6 14 1-16,4 6 0 15,3 18 0-15,1 6 0 0,6 17 0 16,3 8 0-16,-5 14 0 16,2 6-4-16,-4 18-1 15,-6 12-2-15,-11 6 1 16,-6 8 0-16,-9-1-1 0,-9 5 2 15,-11-8 0-15,-6 2 4 16,-5-10 2-16,1-6 3 16,2-6-1-16,-1-7 1 15,9-2-1-15,-3-7 1 0,9 1-2 16,6-4-2-16,10-7 0 16,-12 8-1-16,12-8 0 15,0 0 0-15,1 12 0 16,-1-12-1-16,14 9 2 0,-3-7 2 15,1-1 0-15,1-1 0 16,4-3 1-16,1-6 1 16,5-6 0-16,4-4 0 15,-1-7-1-15,6-1-1 0,0-4 0 16,5-5-1-16,-6-1-1 16,6 0 0-16,-7 1 0 15,-2 4 2-15,-5 1-2 0,-4 6 0 16,-5 3 1-16,-4 5 0 15,-3 6 2-15,-7 11-3 16,0-10 0-16,0 10 0 0,-9 0 0 16,2 10-2-1,-1 3 0-15,1 5 1 0,-2 3 1 16,1 2-2-16,3 4 1 16,1 0 1-16,2 1 0 0,2-3-1 15,1 2 1-15,5-4 0 16,2-3 0-16,2-2 0 15,1-4 0-15,2-3 1 16,2-4 0-16,2-5 1 16,2-3 0-16,0-9 1 0,3-4-1 15,-1-7 1-15,7-4-1 16,-7-5 0-16,7-5-1 16,-4-2-1-16,-1-2 1 0,-1-5 0 15,0 5-1-15,-5-3 1 16,0 6-1-16,0 1 1 15,-4 7-1-15,1 3 1 16,-10 7-1-16,6 7 0 0,-10 11 0 16,9-14 1-16,-9 14-1 15,0 0 0-15,0 0 1 16,0 0-1-16,0 0 0 0,0 0 0 16,-7-5 0-16,-5 5 0 15,12 0-1-15,-21 0 1 16,10 0 0-16,-4 0 0 15,4 0-1-15,-4 1 1 0,3 2 0 16,2 1-1-16,0 1 1 16,10-5-1-16,-16 10 1 15,16-10-1-15,-12 9 1 16,12-9-1-16,0 0 1 0,0 0 0 16,-10 9-1-16,10-9 1 15,0 0 0-15,0 0 0 16,0 0 0-16,0 0 0 15,0 0 0-15,0 0 0 0,5 11 0 16,-5-11 0-16,0 0 0 16,0 0 0-16,8 10-1 15,-8-10 1-15,0 0 0 0,7 11 0 16,-7-11 0-16,10 9 0 16,-10-9 0-16,5 13 0 15,-5-13 0-15,7 16-2 0,-3-5 1 16,-2 7 1-1,1-2-2-15,-1 8 1 0,0-3 0 16,0 6 0-16,1-3 1 16,2 3 0-16,0-4 0 15,3-2-1-15,3-3 2 0,5-3-1 16,-1-3 1-16,4-4 0 16,-1-4 1-16,4-4 1 15,-4-1 0-15,3-9 2 0,-5-5 0 16,1-6 0-16,-3-2 1 15,-3-7-1-15,-2 0 0 16,-6-6 0-16,-2 2-1 16,-1 1 0-16,-5 4 0 0,-7 1-1 15,-1 6-1-15,1 2 0 16,-3 6 0-16,2 6-2 16,5 1 0-16,8 7-2 15,-14-7 1-15,14 7 0 0,0 0-1 16,18-14 1-16,-2 3-1 15,5 2 1-15,3-4 0 16,5-1 0-16,-2 1 0 16,-1 1 0-16,-4 1-1 0,-2 5 1 15,-3 6 0-15,0 0 1 16,-2 16 0-16,-3 7 0 16,1 11 1-16,1 7 0 0,2 15 0 15,-4 12 0-15,0 10 0 16,-2 8 1-16,-4 5-1 15,0-2-1-15,-2-3 0 16,-2-2 1-16,-2-14 0 16,0-12-1-16,0-14 2 0,-4-12 0 15,2-13 0-15,0-9 1 16,2-10 0-16,-8-16 0 16,0-9-1-16,3-12 0 15,2-13-2-15,-4-10-1 0,3-14-1 16,3-7-1-16,2-6 0 15,2-4 1-15,7 5-2 16,3 1 2-16,4 9 1 0,-1 9 0 16,7 13 0-16,-2 10 0 15,-1 13-1-15,1 13 1 16,4 8-1-16,-1 9 0 16,-7 3 0-16,0 13 0 15,-10 7-1-15,-1 2 1 0,-6 8 1 16,-3-1-1-16,-5 5 0 15,-9 1 0-15,1-5 1 16,-1 1 0-16,4-9 1 0,1 0-1 16,4-9 0-16,3 0 1 15,5-15 0-15,-2 10 0 16,2-10 1-16,5-1-1 0,7-8 1 16,-1-5 0-16,7-7 0 15,6-8 0-15,-2-5 0 16,6-9-1-16,-2-6 0 15,1-7 0-15,-6-5 0 0,4-6-2 16,-7-2 0-16,-3-2-2 16,-2 3 0-16,-3 4 0 15,-2 9 1-15,-1 8 0 16,-2 11 0-16,-2 10 0 0,0 12 0 16,-3 14 1-16,0 8 1 15,-2 11-2-15,-3 11 1 16,-4 12 0-16,0 4 2 0,-1 6 1 15,1 0 0-15,2 2 1 16,-1-7-1-16,4 2 2 16,4-12-2-16,0-8 0 15,3-4 0-15,8-7 1 0,-2-5 0 16,5-5 1-16,0-6-1 16,2-4 1-16,-2-11 0 15,3-4 0-15,-4-6-1 0,2-4 0 16,-7-2 0-1,1 1-2-15,-7 5 0 0,-2 3 0 16,-3 11-1-16,-10 9 1 16,-5 6 0-16,0 14 0 15,-1 9 0-15,-1 5 0 0,4 7 1 16,4-1 0-16,9 2 0 16,6-7-5-16,14-1-16 15,12-2-35-15,8-10-14 0,8-8-2 16,5-11-4-16</inkml:trace>
  <inkml:trace contextRef="#ctx0" brushRef="#br0" timeOffset="139476.0839">6619 13422 48 0,'4'-10'64'0,"0"-1"-3"15,-4 11-39-15,0 0-2 16,0 0-8-16,0 0-6 0,1 14-4 15,-1 8-1-15,-5 6 3 16,-2 8-1-16,-4 6 1 16,-1 9 2-16,-1 2-1 15,-4 6 2-15,2 1-1 16,-1-4-1-16,1 2 1 0,2-6-1 16,1 0-2-16,2-2 0 15,3-7 1-15,1-2-3 16,3-5 0-16,2-1-1 15,1-8 1-15,3 3-1 16,4-8 2-16,4-4-1 0,2-2 1 16,5-4 1-16,4-5 0 15,5-1 0-15,4-6 0 16,3-3 2-16,8-7-2 0,-1-4 0 16,7-3 0-16,-1-3-1 15,5-4 0-15,3-4-2 16,-1 4-4-16,-1-2-7 15,-3 6-7-15,-3-3-14 0,-3 5-16 16,-2 4-13-16,-11 3-13 16,-1 4 3-16</inkml:trace>
  <inkml:trace contextRef="#ctx0" brushRef="#br0" timeOffset="139870.6263">7531 13769 16 0,'5'-14'44'0,"-5"1"0"16,-1 1-8-16,-6 1-4 15,7 11-6-15,-20-10-4 0,8 10-8 16,-3 1-5-16,1 8-3 16,-2 9 0-16,4 6-2 15,-2 5 1-15,3 3-2 0,2 7-1 16,3-2 0-16,3 5 0 15,3-8 0-15,-1 2-1 16,4-7-1-16,5-3 0 16,3-2 0-16,4-10 2 15,2-6-1-15,4-8 0 0,-2-2 1 16,4-11 1-16,-2-4 2 16,-3-10 0-16,-3-5 1 0,-7-5-2 15,-6 1 0-15,-2-5-1 16,-9 5-2-16,-9 0-1 15,-2 5-2-15,-6 8-5 16,-1 7-5-16,-3 5-9 16,6 10-11-16,-3 2-25 15,12 12-12-15,0 3-2 16</inkml:trace>
  <inkml:trace contextRef="#ctx0" brushRef="#br0" timeOffset="140333.9381">7686 13622 49 0,'22'-9'61'0,"-4"4"-2"15,-9 5-34-15,5 3-10 16,-2 10-4-16,0 7-7 16,1 4-2-16,-2 1 1 15,1 1-2-15,-3 0 0 16,0-2 0-16,0-4 0 0,1-6 1 15,-2-2 3-15,2-6 0 16,3-3 3-16,-3-3 0 0,3-6 2 16,-1-10-1-16,-1-4 0 15,3-7-1-15,-1-3-1 16,0-6-4-16,-2 0-1 16,0 5-2-16,-3 3-1 0,0 6-1 15,-1 5 0-15,-7 17-1 16,10-7 1-16,-10 7-2 15,14 14 2-15,-5 0 1 16,-3 3 1-16,7-2 0 0,-2-2-2 16,6-1 4-16,-1-5-2 15,4-6 0-15,-1-3 1 16,7-11 0-16,-4-2 2 16,0-8-1-16,2-3 0 0,-8-2 1 15,-2-2-3-15,-4 2-12 16,-10 0-25-16,-9 2-29 15,6 2-3-15,-6 2-3 16</inkml:trace>
  <inkml:trace contextRef="#ctx0" brushRef="#br0" timeOffset="140839.4337">9007 12843 51 0,'29'-10'81'0,"-1"-2"-5"16,-4-2-2-16,5 4-7 16,-2-7-64-16,7 3-2 0,6 1-2 15,0 1-2-15,4 1-2 16,-6-2 0-16,3 3-1 15,-7 0 1-15,0-2 0 0,-6 3 0 16,-5-1 3-16,-2 3 1 16,-6 2 0-16,-5 1-6 15,-10 4-7-15,12-3-7 0,-12 3-3 16,-13 3 0-16,2 5 0 16,-10-2 4-16,1 6 2 15,-4-1 11-15,0 6 11 16,-3 2 9-16,3 5 4 0,4 2 2 15,-3 10 0-15,7 10-2 16,-6 6-2-16,8 9-3 16,-5 8-3-16,4 8-2 15,-2 2-2-15,4 5-2 16,0-2 0-16,5 0-3 0,0-5-5 16,4-7-4-16,3-11-5 15,1-5-4-15,-1-15-4 0,5-2-6 16,6-18-7-16,2-11-5 15,4-9 1-15,5-15 2 16,4-12 3-16</inkml:trace>
  <inkml:trace contextRef="#ctx0" brushRef="#br0" timeOffset="141290.5271">9452 13514 10 0,'31'-53'40'0,"-5"4"9"0,-8 7 5 16,0 6-1-16,-11 7-6 0,1 11-13 15,-8 5-12-15,-10 10-8 16,1 3-8-16,-8 11-4 15,5 10-2-15,-5 2-2 16,6 5 1-16,-4 0 0 16,9-1 0-16,-1-1 0 15,5-3 1-15,2-6 0 0,0-4 0 16,5-1 0-16,-5-12 0 16,18 4 0-1,-6-5 1-15,6-8 1 0,-2-8-1 0,4-2 0 16,-2-5-1-16,4-1 1 15,-5 0-2-15,1 9 0 16,-2 1 0-16,-1 8 0 16,2 6-1-16,-3 2 0 15,3 9-1-15,1 3 2 0,6 0 0 16,-1-3 1-16,3-2-1 16,2-5 2-16,0-3 0 15,0-8 2-15,3-14 1 0,-4-4 2 16,3-9 1-16,0-4 1 15,2-11 0-15,0-3-1 16,4-6 1-16,1-4-4 16,0 0-2-16,2-1-3 0,0 5-3 15,-1 4-5-15,-5 12-11 16,-2 7-21-16,-11 8-24 16,-4 18-12-16,-16 10-2 0,0 13 0 15</inkml:trace>
  <inkml:trace contextRef="#ctx0" brushRef="#br0" timeOffset="141870.2257">9887 12972 22 0,'3'-14'67'16,"5"-1"1"-16,2-3-3 15,-3 4-45-15,6-1-1 16,4 8-7-16,-2-2-9 0,4 9-4 16,-6-4-1-16,3 4-1 15,-3 1 1-15,2 2-1 16,-3 0 1-16,0-3-1 0,-1 0 3 16,2 0 0-16,-1 0-1 15,0-3-2-15,7-1-2 16,-6-1-1-16,1 0 2 15,-4-2 0-15,6 1 3 16,-16 6 5-16,16-12 2 0,-16 12 5 16,3-14 3-16,-3 14 0 15,0-10-1-15,0 10-2 0,0 0-3 16,-13 0-2-16,13 0-4 16,-18 15-2-16,7-3 0 15,-2 3-1-15,-1 5 1 16,0-1 0-16,2 2 0 15,2-2 1-15,3 4 0 0,4-7 0 16,3 5-1-16,7-1 1 16,10-1-1-16,1 2 1 15,6-1-1-15,-2 2 0 0,5-3 1 16,-5 2-1-16,1-2 0 16,-10 0 0-16,-3-1 0 15,-10 4-1-15,-4-2 0 16,-10 4 0-16,-12 0 0 0,1 1-2 15,-8-3-5-15,6 0-4 16,-5-7-10-16,5-8-33 0,9-1-16 16,8-10-2-1,9-14 0-15</inkml:trace>
  <inkml:trace contextRef="#ctx0" brushRef="#br0" timeOffset="142295.9371">10387 12607 61 0,'27'-40'73'0,"-8"10"-1"16,-6 5-6-16,-4 10-52 0,-9 15-1 15,13 0-2-15,-12 15-4 16,-2 19-2-16,1 9-3 16,-5 12 1-16,1 13 0 15,0 6-1-15,2 2 1 0,2-3-1 16,0-4-1-16,4-9 0 15,4-8 0 1,0-13-1-16,0-10 1 0,2-11 3 16,-5-8 1-16,-5-10 0 0,12-1 0 15,-7-15 1-15,6-10 0 16,0-11-2-16,5-9-3 16,7-7-2-16,1-6-1 15,6 0 0-15,-2 3-1 0,7 8 0 16,-3 8 2-16,-4 12 1 15,1 14 0-15,-11 14 2 16,-2 7 0-16,-10 19 0 0,3 9 0 16,-8 7-1-16,1 5-1 15,2 2-1-15,0-1-2 16,10-5-6-16,5-7-13 0,6-16-37 16,7 0-15-16,3-10-5 15,-1-10-1-15</inkml:trace>
  <inkml:trace contextRef="#ctx0" brushRef="#br0" timeOffset="142851.7279">6823 15025 5 0,'-6'14'73'0,"4"-2"0"16,2-12-2-16,8 4-3 15,7-8-41-15,10-9-21 0,18-3-1 16,19-6 0-16,14-7 0 16,15-4 2-16,21-5-2 15,16-7 0-15,14-3-1 16,12-2-1-16,10-3 0 15,9-3 2-15,9 0-1 0,2 0 1 16,5 0 2-16,4 2-1 16,1-2 1-16,4 4 2 15,-5-1 0-15,-7 0-1 0,-6 2-1 16,-6 1-1-16,-16 3-1 16,-13 2-1-16,-20 3 0 15,-17 5-3-15,-20 8-1 16,-21 4-4-16,-15 11-6 15,-22 3-35-15,-17 9-35 0,-13 2-2 16,-32 10-8-16,-15-2-2 16</inkml:trace>
  <inkml:trace contextRef="#ctx0" brushRef="#br0" timeOffset="148746.046">19314 11304 10 0,'-8'-18'54'0,"-2"-2"-20"0,0 4 1 16,3 3-3-16,2-1-5 15,2 2-2-15,3 3-3 16,0 0-6-16,0 9-1 16,4-13-4-16,-4 13-2 15,14-1-2-15,-3 5-2 0,-2 9 1 16,0 6 1-16,0 10 1 16,-2 6 0-16,0 9 0 15,-3 6 0-15,0 12 0 16,1 4-2-16,-1 4 0 0,-1 1-2 15,1-1-4-15,1 0-6 16,3-5-13-16,-1-1-32 16,0-11-21-16,0-8-5 15,-2-13-5-15</inkml:trace>
  <inkml:trace contextRef="#ctx0" brushRef="#br0" timeOffset="149119.6791">19379 11730 24 0,'12'-4'70'15,"-2"-1"1"-15,3-5-4 16,1-5-1-16,3-5-65 16,2-2 0-16,9-3 1 0,-1-4-1 15,5 0 0-15,4-3 0 16,-4 0 0-16,2 0 0 15,-3 3 2-15,0 7 3 16,-8-3 3-16,-1 9 1 0,-8 1 1 16,-4 6 0-16,-10 9 1 15,15-10-2-15,-15 10 0 16,5 9-3-16,-1 7-1 0,-1 6-2 16,2 5-1-1,0 7 1-15,0 7 0 0,2 3-1 16,1 5-2-16,2-2-4 15,0 2-5-15,1-3-5 16,2-3-13-16,-2-4-19 0,-1-10-22 16,1-5-11-16,-2-9-8 15,-9-15 3-15</inkml:trace>
  <inkml:trace contextRef="#ctx0" brushRef="#br0" timeOffset="149297.748">19958 11572 18 0,'4'-36'79'0,"-1"7"0"15,2 9-2-15,2 2-29 16,-7 18-12-16,13 2-15 16,-7 10-7-16,3 10-6 15,-2 8-3-15,1 9-9 16,1 6-6-16,0 3-18 0,-1 7-26 16,-3-8-19-16,2-1-7 15,1-7-5-15</inkml:trace>
  <inkml:trace contextRef="#ctx0" brushRef="#br0" timeOffset="149433.0872">20198 11167 12 0,'0'0'17'16,"0"0"-12"-16</inkml:trace>
  <inkml:trace contextRef="#ctx0" brushRef="#br0" timeOffset="150147.6554">20459 11178 68 0,'-29'21'78'0,"-7"5"-3"15,-7 0-4-15,4 2-53 16,0-3-1-16,9 0-4 16,3-3-7-16,10-1-4 15,1-5-5-15,11-6 0 0,5-10-1 16,0 0 1-16,0 0-1 16,11 1 0-16,-1-2 0 15,4-1 1-15,5 2 5 0,-3 1 1 16,4 12 1-16,-2 7 0 15,1 8 1-15,-1 11-1 16,2 7 1-16,-4 7-1 16,-2 4-3-16,-1-1-2 0,-1-3-1 15,-2-7 0-15,-2-6-1 16,-3-9 3-16,-1-11-2 16,-2-10 1-16,-2-10 0 0,1-15 0 15,-1-8-1-15,0-13 0 16,0-13-3-16,4-7-3 15,-1-10 0-15,2-7 3 16,5-6 3-16,-1 0 2 0,6 1 2 16,-2 2 3-16,1 8 5 15,0 7 1-15,0 7 1 16,-1 15 0-16,-6 3-1 0,-1 15-4 16,0 4 0-16,-6 17-3 15,0 0-4-15,-6 14 1 16,-2 10 0-16,3 9-2 0,-2 9 0 15,2 5 1 1,3 6 1-16,2-2-1 16,2 0 2-16,10-6-1 0,0-7 0 15,8-8 0-15,2-8 0 16,0-12 1-16,3-7-1 16,2-5 1-16,-2-12-1 0,3-11-1 15,-5-6 1-15,1-4-1 16,-1-3-1-16,1 2 0 15,1 4 0-15,2 4-1 0,-3 10 0 16,2 13 1-16,2 8 0 16,-1 16 0-16,2 8-7 15,-1 13-15-15,-1 5-34 0,-2 3-16 16,0-2-7-16,-2-4-3 16</inkml:trace>
  <inkml:trace contextRef="#ctx0" brushRef="#br0" timeOffset="150577.6601">21430 10838 75 0,'0'-19'86'0,"0"-1"-3"16,4-4-5-16,-4 24-9 16,14-18-62-16,7-4-1 0,5-2-3 15,8-1-2-15,3 2 0 16,8-1-1-16,2 3-1 16,3 3-2-16,-5 3-2 15,-2 3-5-15,-1 6-19 0,-11 6-32 16,-6 1-17-16,-13 10-5 15,-7 1-3-15</inkml:trace>
  <inkml:trace contextRef="#ctx0" brushRef="#br0" timeOffset="150796.1185">21577 10935 63 0,'-29'34'78'15,"3"0"0"-15,2-3-5 16,-8 5-51-16,15 10 0 15,8 3-9-15,3 8-3 16,2 2-4-16,2 1-8 0,1 2-3 16,4-7-5-16,7-1-6 15,-1-7-10-15,7-12-12 16,6-6-6-16,2-15-1 16,3-10-2-16,1-7 2 0,7-9 5 15,-4-17 7-15</inkml:trace>
  <inkml:trace contextRef="#ctx0" brushRef="#br0" timeOffset="151609.8988">21787 11400 5 0,'36'-54'20'16,"-2"-3"9"-16,-8 9 6 0,-4 3 7 16,-7 7 1-16,-7 13-2 15,-8 7-4-15,-6 10-6 16,-6 8-7-16,-9 10-6 0,-2 9-7 16,-3 7-3-16,1 9-4 15,1 5-3-15,2-1-1 16,4 1 1-16,3-4-1 15,8-6 0-15,0-6 1 16,7-6 0-16,0-9 0 0,0-9 1 16,13 0 1-16,1-13 0 15,0-6 1-15,1-4-2 16,3-2 1-16,3-2-1 16,1 1-1-16,1 2-1 0,-1 6 0 15,3 9-1-15,-4 6 0 16,1 3 1-16,-4 7-1 15,1 4 0-15,-1 1 1 0,0-1 1 16,-1-2 0-16,0-4 0 16,1-4 1-16,1-4-1 15,1-10 1-15,1-7-1 16,2-3 1-16,-3-8-1 0,5-2-1 16,-5-4 3-16,2-5-3 15,-3 2 1-15,-2 1-1 16,-2 5 0-16,-1 5 0 0,-2 6-2 15,-3 7 0-15,-9 16 0 16,14 0 0-16,-11 12 0 16,-3 13 0-16,-1 5 1 15,-3 5 0-15,-3-3 0 16,4 1 1-16,2-8 1 0,0-1 0 16,1-13 1-16,0-11-1 15,22-10 0-15,-1-10 1 0,1-9 0 16,3-9-1-16,1-6 1 15,3-8-1-15,-2-5 0 16,-2-9-1-16,-5 1 1 16,-4 1 1-16,-6 5 4 15,-2 8 0-15,-6 10 0 16,-2 9-1-16,-2 15 1 0,2 17-1 16,-17 10-1-16,3 16-1 0,3 15-3 15,1 6-1-15,-3 9 0 16,7 4 0-16,0-1 1 15,5-4-1-15,3-3 0 16,6-9 1-16,3-8 1 16,3-8-1-16,1-10 1 0,1-8 1 15,1-7 0-15,-2-6-1 16,-2-13 1-16,0-11-1 16,1-6-2-16,-3-11-2 15,1-5-1-15,1-4-2 0,-1 6-1 16,-2 5-1-16,5 8-2 15,-4 16-2-15,7 17-11 16,2 17-29-16,-5 19-24 16,1 16-5-16,-4 5-4 0</inkml:trace>
  <inkml:trace contextRef="#ctx0" brushRef="#br0" timeOffset="152815.3193">19533 12866 59 0,'0'0'69'16,"-16"-16"2"-16,16 16-38 0,-5-11-1 15,5 11-9-15,0 0-3 16,0 0-2-16,4 14-2 15,1 9-2-15,1 12 0 16,3 9-3-16,-1 13 2 0,3 13-3 16,-2 13-1-16,4 5-4 15,-3 6-3-15,2 1-2 16,3-4-2-16,-4-2-1 16,2-11-4-16,-2-7-8 15,-2-16-17-15,-2-12-34 16,-1-7-13-16,-4-12-5 0,-2-9-3 15</inkml:trace>
  <inkml:trace contextRef="#ctx0" brushRef="#br0" timeOffset="153194.6509">19648 13660 57 0,'0'13'70'0,"0"-13"1"16,2 9-1-16,-2-9-49 0,0 0-5 15,12 3-2-15,-1-1 1 16,2 0-1-16,4-2-1 15,2 0-2-15,4-6-2 16,7-1 0-16,1-6-4 0,3-2-1 16,3-4-1-16,7-2 0 15,-2-5-1-15,3 2 0 16,-2-2 0-16,-2 0-1 0,-3 4 0 16,0 2-5-1,-8 1-8-15,-4 4-19 0,-4 7-31 16,-5 0-17-16,-5 1-5 0,-12 7-4 15</inkml:trace>
  <inkml:trace contextRef="#ctx0" brushRef="#br0" timeOffset="153980.3403">20410 13015 81 0,'7'13'85'0,"-7"0"-4"16,-6 8-4-16,-4 5-4 16,-11 5-69-16,19 9-2 15,2 3-1-15,5 2-1 0,7-1 0 16,3-5-1-16,2-7 0 16,2-4 1-16,1-11-1 15,-1-8 2-15,-3-6 1 16,-3-3 0-16,-3-10 0 15,-5-4 1-15,-4-8 0 0,-1-6 0 16,-6-6-1-16,-7-2 0 16,-2-3-1-16,-4 1 0 15,0 2 0-15,0 4 0 0,1 5 0 16,2 6-1-16,5 1 1 16,1 9 0-16,9 1-1 15,1 10 0-15,6-13 0 0,9 9 0 16,4 0 0-16,9 2 0 15,-3 1-1-15,6 1 1 16,-1 2 0-16,0 7-1 16,0 4 1-16,-6 5-1 15,-5 6 0-15,-2 4 1 0,-4 3-1 16,-2 2 1-16,-2-2 0 16,-3-1 0-16,3-4-1 15,-2-4 1-15,0-8 1 0,1-5-1 16,1-7 1-16,2-4 0 15,-1-11-1-15,2-6 0 16,1-6 0-16,-2-7 1 16,1-6-1-16,1 0 0 0,-4-1 0 15,1 2 0-15,-3 6 0 16,1 4 1-16,-3 9 0 16,0 8 0-16,-5 10-1 15,17 2 0-15,-7 13 0 16,1 8 0-16,2 3 0 0,4 5 0 15,1-3-1-15,3 0 1 16,1-4 0-16,2-6 1 16,0-9-1-16,4-6 1 0,-1-3 0 15,-2-11 1-15,0-6 0 16,-6-5 1-16,-3-6-2 16,-8-3 0-16,-5-7 0 15,-3-2-2-15,-5-2-1 0,-8-1-1 16,-2 2-3-16,-2 8-7 15,-4 0-15-15,1 9-29 16,6 13-22-16,-4 9-5 16,6 3-4-16</inkml:trace>
  <inkml:trace contextRef="#ctx0" brushRef="#br0" timeOffset="156046.7396">21712 12501 73 0,'8'-11'84'15,"5"8"-1"-15,0 3-6 0,-2 14 0 16,4 12-69-16,1 9 0 16,5 14-3-16,1 6 0 15,0 9 0-15,-1 6-3 16,-2 4 0-16,-3-4-1 0,-2-7 0 16,-2-8-1-16,0-9 1 15,-6-9 2-15,-2-12-2 16,-1-11 1-16,-3-14 1 0,-5-6-1 15,-4-17 1-15,-7-10-1 16,-1-10-1-16,-3-13-1 16,-4-12-1-16,2-8 0 15,3-5 0-15,2 2 0 16,7 2 0-16,1 6 0 0,8 9 0 16,1 7 0-16,11 13 1 15,5 12-1-15,5 8-1 16,1 9 2-16,-1 7-2 0,0 6 0 15,-3 6 1-15,-6 9 0 16,-7 8 0-16,-5 6 0 16,-8 4 1-16,-8 7-1 0,-6 2 0 15,-5-2 1 1,2-1-1-16,0-4 1 0,4-4-1 16,4-5 1-16,6-6 0 15,1-7-1-15,9-3 1 16,1-10 0-16,11 13 0 0,0-10-1 15,7-3 2-15,4 0-1 16,3-8 1-16,8-4-1 16,5-5 1-16,2-5 0 15,7-6-1-15,3-5 1 0,5-2 0 16,-2-3-1-16,1-1 1 16,-3-1-1-16,-2 1 1 15,-5 1-1-15,-8 4 0 16,-4 2 0-16,-10 7 1 0,-5 3-1 15,-4 4 0-15,-9 6 0 16,-4 12 0-16,-5-5 0 16,-8 8 0-16,-1 10 0 15,-3 3 0-15,0 6-1 0,1 3 1 16,2 5 0-16,0 0-1 16,3 2 1-16,5-3 0 15,4-2 0-15,2-4-1 0,2-2 1 16,6-6 0-16,4-4 1 15,6-6-1-15,2-5 1 16,3-5 0-16,4-11 0 16,4-5 0-16,-1-5 0 0,4-5 1 15,1 1-2-15,-1-3 0 16,-6 4 0-16,0 6 0 16,-5 2 0-16,-3 8 0 15,-6 6 0-15,-1 6-2 0,-13 1 1 16,10 7 0-16,-7 2 1 15,2 2-1-15,-2 0 1 16,1-3 0-16,-4-8-1 0,15 11 1 16,-5-11 0-16,2-3 0 15,2-5 0-15,-1-7 0 16,-5-3 1-16,0-4-1 16,-2-4 0-16,-5-4 0 15,-1-3 0-15,-8-5 1 0,-1-2-1 16,-5 1 1-16,3 0 0 15,-1 4 1-15,1 4-2 16,6 7 0-16,4 4 0 0,1 12 1 16,11 8 0-16,3 7-1 15,4 12 1-15,3 9 0 16,5 10 1-16,0 11-1 0,2 9 1 16,-6 11 0-16,3 9-1 15,-2 5 0-15,-4 6-1 16,-3 0 0-16,-3 1 1 15,-2-7-1-15,2-7 1 0,-2-12 0 16,2-9 0-16,1-15 0 16,-2-12 1-16,1-14 0 15,1-13-1-15,-5-10 0 16,-1-15 0-16,-6-15 0 0,-2-12 0 16,-1-15 0-16,-7-14-2 15,-1-9 0-15,-4-7 0 16,4-4 0-16,-3 1 1 15,6 4-2-15,-2 9 1 0,4 11 0 16,3 11 0-16,1 18 0 16,3 10 0-16,2 14-1 15,4 14 1-15,-9 8 0 16,14 12-1-16,-11 10 1 0,-2 8 0 16,-1 8 0-16,-3 4 1 15,-5 1 0-15,1 0 0 16,1-5 0-16,1-3 0 0,5-7 1 15,1-2-1-15,11-7 1 16,4-10 0-16,5-2-1 16,6-7 1-16,-1-4 0 0,5-10-1 15,-3-7 0-15,3-8 0 16,-5-10-1-16,0-3 1 16,-5-11 0-16,-5-5-1 15,-8-5 1-15,0-5 1 0,-6-2 0 16,-2-1 0-16,0 6-1 15,-2 4 2-15,-3 14-2 16,2 8 0-16,2 13 0 16,1 16-1-16,0 10 0 0,8 20 0 15,-2 15 0-15,0 12 0 16,4 12 1-16,-3 7 0 16,3 5 0-16,-1 3 1 15,3-5-1-15,1-5 1 0,2-5-1 16,6-11 1-16,1-10 0 15,3-10 0-15,5-9 0 16,-1-11-1-16,6-8 1 0,1-14 0 16,2-10 1-16,0-12-1 15,-1-12-1-15,-1-6 0 16,-5-3 1-16,-3 1-1 16,-9 4 0-16,-10 7 0 0,-7 8-1 15,-5 12 0-15,-17 11 0 16,-6 14 1-16,-8 11 1 15,-6 15-1-15,-2 13 0 16,-1 11 1-16,7 3 0 16,11 3 0-16,11-1 1 0,12-4-2 15,10-8-1-15,24-11-1 16,11-11-5-16,11-13-9 16,14-8-35-16,11-5-30 15,-3-9-4-15,3-7-6 0,-9-8-3 16</inkml:trace>
  <inkml:trace contextRef="#ctx0" brushRef="#br0" timeOffset="156463.7197">21262 13876 68 0,'-56'36'85'0,"11"-15"-5"15,12-7-5-15,14-15 0 16,19-9-68-16,10-8 0 15,23-6 2-15,17-9-1 0,16-7-1 16,18-7 1-16,21-6-1 16,16-7 0-16,13-5-2 15,15-2-1-15,11-4-1 0,9 0-1 16,0 3 0-16,-2 1 0 16,-5 5-2-16,-9 2-2 15,-14 5-6-15,-8 3-11 16,-13 6-42-16,-14-2-20 0,-11-1-5 15,-16-5-6 1,-9-1-3-16</inkml:trace>
  <inkml:trace contextRef="#ctx0" brushRef="#br0" timeOffset="158559.0722">19374 12482 42 0,'5'9'66'0,"-5"-9"1"0,0 0-1 15,0 0-48-15,12 0-5 16,-12 0-2-16,12 0-1 16,0 0 2-16,3 0-1 15,2 0 0-15,6-1-1 0,8-4-1 16,6-3 0-16,12-2-1 16,8-3-1-16,11-6-2 15,13-4 0-15,8-4-1 16,11-4-1-16,11-2-1 0,9-5 1 15,2-2-1-15,13-3 1 16,0 0 1-16,5-5 0 16,2 3 1-16,0-2-1 15,-2 2 1-15,0-1 0 0,-6 3 0 16,-5 3-1-16,-5 3 1 16,-9 4-3-16,-8 4 1 15,-12 5 1-15,-9 2-1 0,-12 3 1 16,-8 5 0-16,-13 1-1 15,-12 2 0-15,-8 3 1 16,-9 3-2-16,-5 0 0 16,-5 2 0-16,-14 3 0 15,11-4-1-15,-11 4-1 0,0 0-3 16,0 0-10-16,0 0-12 16,0 0-51-16,-7 0-8 15,-9 10-5-15,-8 1-9 0,-12 1 9 16</inkml:trace>
  <inkml:trace contextRef="#ctx0" brushRef="#br0" timeOffset="159029.7109">19652 12647 32 0,'-40'8'82'16,"7"-8"-1"-16,7 0-5 16,9-7-4-16,6-5-59 15,11 1 0-15,20-5-3 0,11 0-2 16,11-4-4-16,16-5 0 15,13-3 1-15,17-4-1 16,11-5 0-16,12-3 0 0,13-2 0 16,7-5-1-16,7 1 1 15,6-4-1-15,3-3 1 16,2-1-1-16,6-1 0 16,-7 0 0-16,-1 0 1 0,-7 2-1 15,-2 0-1-15,-9 3 2 16,-4 3-1-16,-10 5-1 15,-9 4 1-15,-9 4-2 16,-12 6 1-16,-12 5-1 0,-11 4-1 16,-12 6-3-16,-14 2-5 15,-7 9-7-15,-16-2-19 16,-13 4-46-16,0 12-3 16,-10-1-7-16,-10-2-4 0</inkml:trace>
  <inkml:trace contextRef="#ctx0" brushRef="#br0" timeOffset="164259.6277">18845 13484 35 0,'-9'-2'73'0,"-1"-2"-2"15,1 3-4-15,0 1-35 16,1 7-18-16,8 6-5 0,0 9-6 15,5 5-1-15,3 2-2 16,2 4 2-16,5-3 0 16,-1 2 0-16,4-7 1 15,-1-1 1-15,1-11 4 0,0-4 1 16,0-7 0-16,4-2 1 16,-4-14 0-16,5-6 1 15,-1-10-1-15,3-11-3 16,2-10-1-16,7-11-2 15,2-8-1-15,1-8 0 0,6-1-1 16,0 1-3-16,4 4-4 16,-7 5-5-16,-1 14-13 15,-6 8-29-15,-8 18-25 0,-2 13-6 16,-12 11-3-16</inkml:trace>
  <inkml:trace contextRef="#ctx0" brushRef="#br0" timeOffset="164580.3907">18938 13452 0 0,'-6'28'68'16,"0"6"2"-16,3-1-2 15,-1-2-3-15,-37-1-57 16,41 3-2-16,12-6 1 0,6 3 0 16,4-12 0-16,7-8 2 15,0-10 0-15,5-14 0 16,-1-9 1-16,6-14 0 16,-3-6-2-16,6-10-2 15,-3-7-1-15,0-9-6 0,7-1-15 16,-4 2-49-16,4-7-8 15,0 5-6-15,-9-3-5 16</inkml:trace>
  <inkml:trace contextRef="#ctx0" brushRef="#br0" timeOffset="176325.679">20593 14913 45 0,'0'0'73'15,"4"-12"-2"-15,-4 12-27 16,8-9-11-16,-8 9-7 0,0 0-8 15,10 8-4-15,-5 7-4 16,1 8-3-16,3 10-2 16,-1 12 1-16,4 10-2 15,-1 7 0-15,1 13 1 16,3 4-4-16,-1 3 0 0,2 1-2 16,-3-4-5-16,-1-6-7 15,2-8-17-15,-4-3-26 16,1-16-19-16,-3-8-6 0,-5-16-2 15</inkml:trace>
  <inkml:trace contextRef="#ctx0" brushRef="#br0" timeOffset="176635.059">20367 15301 29 0,'-22'-7'79'16,"1"0"0"-16,3-3-5 16,2-2-2-16,-36-3-61 15,42-1-2-15,7-2 0 0,3 0-1 16,3-7-2-16,10-1-1 16,3-6 0-16,9-2-1 15,2-4 0-15,9-3-1 16,2-3-1-16,6-1 0 0,3 1-1 15,3 0-3-15,5 5-4 16,-5 1-8-16,6 8-14 16,-2 10-25-16,-3 6-24 15,2 11-6-15,-3 3-2 16</inkml:trace>
  <inkml:trace contextRef="#ctx0" brushRef="#br0" timeOffset="177636.5974">21291 14891 17 0,'9'6'71'0,"-9"-6"5"15,-8 3-3-15,-7-3-41 0,-1 2-1 16,-1 5-6-16,-3 3-6 16,-2 5-5-16,1 7-2 15,-3 6-4-15,-1 9-1 16,6 8-3-16,0 5-1 0,2 6-2 15,6 4 0-15,4-1 0 16,6-3-1-16,1-6 1 16,4-8-1-16,6-8 1 15,1-8-1-15,3-13 1 0,2-5 0 16,0-8-1-16,1-11 0 16,0-8 0-16,2-9 0 15,-2-8 0-15,1-8-1 16,-2-5 0-16,-1-3 0 0,-1 1 0 15,-1 5 0-15,-3 6 0 16,-2 6 0-16,-1 10 0 16,0 9 0-16,-7 15 0 0,9 0-1 15,-4 15 1-15,2 1 0 16,-3 3 0-16,2 3 1 16,0-2 0-16,-1-1 1 0,0-9 0 15,-5-10 2-15,14 1-1 16,-7-7 1-16,1-12 1 15,0-5-1-15,3-4 1 16,-3-4 0-16,4-2-1 16,0 3-1-16,-1 1 1 0,5 4-1 15,0 6-1-15,3 5 1 16,1 7-1-16,0 8 0 16,2 1-1-16,1 11 0 15,-2 8 0-15,-2 5-2 0,-2 5 0 16,-6-4-1-16,-1 1 0 15,-2-3 2-15,-1-5-1 16,-4-8 0-16,-3-12 1 16,0 0 0-16,7-19-2 0,-4-6-1 15,1-9-2-15,-1-7-1 16,-1-11-1-16,3-5 0 16,-3-6 0-16,4-4 1 15,-5-4 4-15,1-1 2 0,-2-1 4 16,0 5 2-16,0 7 2 15,1 8 2-15,-1 9 1 16,0 9-2-16,0 13-1 0,0 10-1 16,0 12-2-16,0 0-2 15,8 19-2-15,0 10 1 16,-1 11-2-16,4 12 2 16,-2 10 0-16,4 2 0 15,0 2 0-15,-3-3-1 0,4-3 1 16,-1-6-2-16,-1-11 1 15,0-9 0-15,3-12-1 16,-6-3 1-16,1-9 0 0,-1-4 1 16,-9-6-1-16,16-9 2 15,-8-10-1-15,-3-7 0 16,-1-8-1-16,1-5 1 0,0-4-1 16,-1 0 0-16,3-1 1 15,3 3-1-15,-3 8-1 16,3 6 1-16,0 12 0 15,2 9 0-15,3 6 1 0,0 12-2 16,-1 14-3-16,0 4-6 16,7 10-12-16,0-1-24 15,3-2-26-15,4-2-9 16,3-5-6-16,4-9 0 0</inkml:trace>
  <inkml:trace contextRef="#ctx0" brushRef="#br0" timeOffset="178420.139">23069 14118 0 0,'0'0'81'0,"-9"11"3"0,5 1-7 16,-1 10-4-16,5 5-1 15,-1 8-73-15,2 10 3 0,10 6-2 16,-1 6 1 0,5-2-1-16,0-5 0 0,3-7 1 15,-4-10 0-15,-3-10 0 16,0-11 0-16,-11-12 1 15,14-11-1-15,-11-11 1 0,-2-10 0 16,-1-8 0-16,-3-9-1 16,-3-7 0-16,-2-3 0 15,2-2 1-15,-5 6 0 0,3 5 2 16,-2 9-2-16,7 9 1 16,0 10 0-16,3 13-1 15,0 9 0-15,12 14 0 16,-2 12-2-16,8 8-1 15,-1 5 0-15,2 0 0 0,-1 0 1 16,-1-5-1-16,0-6 1 16,-2-7 0-16,-1-10 1 15,0-11 1-15,2-7-1 0,-1-8 0 16,1-10 1-16,-3-5 1 16,3-8-2-16,-3-4 0 15,5-2-1-15,-5-1 1 16,2-1-2-16,-2 8 2 0,1 4-3 15,4 9 1-15,0 6 0 16,1 16 0-16,2 7 1 16,3 15 0-16,1 9 0 15,0 10-2-15,3 3-3 16,-1 3-4-16,3 0-8 0,3-4-25 16,3-2-33-16,0-11-8 15,5-6-4-15,-2-12-1 0</inkml:trace>
  <inkml:trace contextRef="#ctx0" brushRef="#br0" timeOffset="179069.1115">24182 13853 78 0,'-14'-10'88'0,"-5"1"-5"16,-5 2-5-16,1 1-2 15,-5 5-68-15,4 8-2 16,4 13-3-16,0 6-1 16,3 12-1-16,3 2 0 15,3 7 0-15,4 0-1 16,6-3 0-16,1-3-1 0,0-6 1 16,6-5 0-16,6-12 0 15,-1-8 0-15,2-8 0 0,6-2 2 16,-1-14 0-16,1-7-2 15,1-6 0-15,2-8 1 16,-3-5-2-16,4-2 1 16,-4-1-3-16,-1 5 1 0,-2 3 0 15,-2 8 0-15,-2 8 0 16,1 8 1-16,-1 10-1 16,-12 1 0-16,17 10 1 15,-9 4 0-15,3-1 1 0,0 2 0 16,2-2 0-16,0 0 1 15,0-6 0-15,4-1 0 16,0-6 0-16,1 0 0 16,1 0 0-16,-1-8 0 0,2 0-1 15,-1-3 1-15,3-1 0 16,-1 0-1-16,-1 1 0 16,1 2 0-16,-1 4 0 0,-2 4 0 15,0 2 0-15,-1 8 0 16,-4 8-1-16,-6 3 1 15,-2 2 0-15,-3 1 0 16,-2 2 0-16,0-3 1 0,-3-4-1 16,-1-3 1-16,2-5-1 15,2-10-1-15,0 0-3 0,0 0-3 16,0-7-6-16,0-9-7 16,1-8-12-16,12-2-10 15,-3-11-11-15,7 0-6 16,-1-9-3-16,5-2-2 0,-1-4 1 15</inkml:trace>
  <inkml:trace contextRef="#ctx0" brushRef="#br0" timeOffset="179953.6175">24704 13462 68 0,'-9'-1'79'0,"9"1"0"15,-5-11-30-15,5 11-9 16,0 0-8-16,-5-13-8 16,5 13-5-16,-11-1-5 0,11 1-3 15,-16 7-4-15,6 2-3 16,-2 7-1-16,0 1-2 16,5 2 1-16,0 4-1 15,3 0 0-15,4-1 0 0,7 0 0 16,5 0 1-16,5-3-2 15,6 1 1-15,0-2 0 16,-2 0-1-16,1 0 1 16,-2 0 0-16,-6 3 0 15,-1 2 0-15,-10 2 0 0,-3 2 0 16,-4 5 0-16,-9-1-1 16,0 1-3-16,-4-4-5 15,4-1-9-15,-3-9-18 16,-17-7-39-16,33-11-9 15,-15 0-5-15,15-18-4 0</inkml:trace>
  <inkml:trace contextRef="#ctx0" brushRef="#br0" timeOffset="180199.2976">24970 13043 5 0,'23'-13'88'0,"-7"8"-1"15,0 7-4-15,-3 11-6 16,-2 11-1-16,25 7-75 16,-26 15-1-16,7 14 0 0,2 13 2 15,1 11-1-15,0 6 0 16,4 2-1-16,-1-6 0 16,0-5-2-16,2-12-2 0,-1-9-6 15,-1-16-14-15,0-15-37 16,1-11-16-16,-5-15-7 15,-2-5-2-15</inkml:trace>
  <inkml:trace contextRef="#ctx0" brushRef="#br0" timeOffset="180796.8915">25153 13512 80 0,'-12'6'86'15,"12"-6"-4"-15,0 0-5 0,1-6-1 16,33-6-73-16,0 1-1 16,12-5-1-16,11-4 0 15,8-4 0-15,3-2-1 16,4-2 0-16,-3-1 0 0,-4-2 0 16,-9 1 1-16,-11 4 0 15,-9 2 0-15,-9 3 1 16,-10 4 0-16,-12 4-1 15,-6 5 1-15,-14 5-1 0,-4 4-1 16,-7 9-1-16,-3 9 0 16,-2 10-1-16,3 7 1 15,-1 10 0-15,10-2 0 16,2 3 0-16,12-2 0 0,5-4 2 16,4-5-1-16,14-8 1 15,4-8 0-15,11-11 0 16,1-2-1-16,7-7 1 0,3-11 0 15,2-7 0-15,0-11-1 16,1-7 1-16,-1-8 0 16,-2-6-1-16,2-3 2 15,-3 1 0-15,-4 4-1 16,-2 6 0-16,-1 9 0 0,-4 13 0 16,-5 13-1-16,-3 13 0 15,-7 19 0-15,-6 15 0 16,-2 10-1-16,-4 6 1 0,-2 1 0 15,6-6 1-15,0-1 0 16,7-10 0-16,5-11-1 16,11-15 1-16,4-14 0 15,9-8-1-15,6-15-4 16,4-2-12-16,-4-8-37 0,-1-10-25 16,-4-9-5-16,-9-9-4 15,-7-2-5-15</inkml:trace>
  <inkml:trace contextRef="#ctx0" brushRef="#br0" timeOffset="181009.9471">25404 13041 63 0,'-55'16'92'0,"16"-8"-5"0,10-8-6 15,18-9-4-15,11 9-50 16,17-15-34-16,17-8-13 16,14-1-38-16,7 3-21 0,9-2-8 15,3 3-3-15,0-1 4 16</inkml:trace>
  <inkml:trace contextRef="#ctx0" brushRef="#br0" timeOffset="181402.1016">26954 12561 7 0,'15'5'93'0,"-15"-5"-2"0,0 0-6 16,0 0-5-16,0 0-1 15,0 0-76-15,9 19-1 16,2-2-2-16,0 6 0 16,2 0-1-16,3 6 1 0,0-2 0 15,1-1 0-15,-2-5 1 16,1-3 0-16,0-8 1 16,3-7 2-16,0-5 0 0,5-12 0 15,6-9 1-15,3-8-1 16,12-8 0-16,4-7 0 15,7-8-2-15,5-5 1 0,10-4-2 16,4-4-1-16,4-2 0 16,6 2-2-1,-3 4-3-15,1 5-5 0,-8 11-17 16,-3 11-55-16,-8 11-2 16,-13 10-7-16,-16 7-5 0</inkml:trace>
  <inkml:trace contextRef="#ctx0" brushRef="#br0" timeOffset="181786.3205">27051 12362 0 0,'11'13'84'0,"0"-1"0"16,3 1-5-16,2-1-3 0,4 4-3 16,34 0-74-16,-19 9-1 15,4 4 1-15,10-1 1 16,8-4 1-16,6-7 0 15,6-12 1-15,3-7-1 0,6-17 2 16,4-12 0-16,0-9 0 16,-1-10 1-16,-1-3-1 15,0-5-1-15,-5 1-6 0,-5-1-13 16,-7 3-58-16,1 2-2 16,-7 3-7-16,-11 2-6 15</inkml:trace>
  <inkml:trace contextRef="#ctx0" brushRef="#br0" timeOffset="185542.2689">6714 12861 6 0,'-12'7'25'15,"-1"-3"-1"-15,4 6-1 16,9-10-4-16,-14 13-2 0,14-13 0 16,-7 12-1-16,7-12 1 15,0 0 1-15,0 0 2 16,0 0 0-16,0 0 1 16,0 0-1-16,10 0-1 15,1-1-2-15,5-3-3 0,4-5-2 16,8 1-5-16,2-3-2 15,9-1-3-15,6-2-1 16,8 1 0-16,6-6 0 0,9 3 0 16,3-4-1-16,7-2 1 15,3-1 0-15,6-4 0 16,8 1 0-16,0-8 0 16,5 1 1-16,5-3 0 0,-1-2 1 15,10 1 1-15,3 0 0 16,1 0 0-16,2 3 1 15,4 0-1-15,-2 4 0 16,0-1 0-16,2-1-1 16,-3 6-1-16,-7-2 1 0,2 0-1 15,-6 1-1-15,-4 1 1 16,-1 1 0-16,-8 1-1 16,-2 0 0-16,-6-1 1 0,-5 1-1 15,-8 0 0-15,-2 0 0 16,-6 1 0-16,-9 3-1 15,-5 0 1-15,-3 2-1 0,-10 3 1 16,-3 2-1-16,-7 2 1 16,-9 5-1-16,-3 1 0 15,-4 1 0-15,-7 3-1 16,-8 1 0-16,9 0 1 0,-9 0-1 16,0 0 1-16,-9 8 0 15,0-1 1-15,-7-1-1 16,1 4 1-16,-5-2 1 15,-2 3-1-15,-7 1-1 0,0 1 1 16,-5-1 0-16,-2 1-1 16,-7 2 1-16,-5-2 0 15,-3 2-1-15,-6-2 1 0,-3 0 0 16,-7 0 0-16,-5-1-1 16,-3 2 0-16,-5-1 1 15,-4 2-1-15,-2 1 0 16,-4 3 0-16,-3 1 0 0,-3 2 0 15,-4 3 0-15,-3 3 0 16,-4 4-1-16,-3-1 1 16,-2 3-1-16,1 0 0 15,-1 0 0-15,-1-3 0 16,5 2 0-16,1-2 1 0,3-2-1 16,4 0 1-16,5-2-1 15,6-1 2-15,5-1-1 16,9 0 0-16,3-1-1 0,10-2 1 15,8-3 0-15,10-2-1 16,7-2-1-16,9 0-2 16,8-6-1-16,9-1-2 15,11-8-2-15,7 6-3 0,16-6-6 16,13-7-9-16,10-3-19 16,16-11-24-16,14 3-8 15,14-11-1-15</inkml:trace>
  <inkml:trace contextRef="#ctx0" brushRef="#br0" timeOffset="186542.0673">7121 14613 12 0,'11'-9'47'15,"-1"21"-11"-15,1-19-20 16,6-2-2-16,1-2-2 0,5 4-2 16,3-2 1-16,0 1-1 15,8 1 1-15,0-1 2 16,8-2 1-16,4-3 0 16,10-2-2-16,7-4 1 15,9-5-2-15,9-2 0 0,7-6-2 16,7-4 0-16,6-3-2 15,15 0 1-15,-2-5-2 16,3 0 0-16,6-1-1 0,3-1 1 16,2-1-1-16,4-3-1 15,3 2 0-15,-2-4-1 16,8-1 1-16,7 0 0 16,1-3 0-16,-2 4 0 0,3 0 0 15,3-1 0 1,-1 5-1-16,-3 3 1 0,-11 4-2 15,-2 3 1-15,-10 8-2 16,-5-2 2-16,-10 7-2 0,-10 3 0 16,-7 4 1-16,-6 3 0 15,-13 2-2-15,-7 3-1 16,-10 4-8-16,-7 2-20 0,-17 4-42 16,-6 0-5-16,-14 3-5 15,-14-3-3-15</inkml:trace>
  <inkml:trace contextRef="#ctx0" brushRef="#br0" timeOffset="187822.0026">5588 15927 13 0,'0'0'75'0,"-15"-5"2"15,15 5-6-15,-13-7-26 16,13 7-24-16,0 0-11 15,0 0-5-15,0 0-3 16,-2 8-2-16,2 2-1 0,7 4 0 16,0 4 2-16,2 4 1 15,1 8 0-15,1 0 0 16,1 4-1-16,1 1 1 16,-2 3 0-16,3-2-1 15,-2 1-5-15,1-5-10 0,4 0-19 16,-6-8-31-16,4 2-10 15,-6-5-3-15</inkml:trace>
  <inkml:trace contextRef="#ctx0" brushRef="#br0" timeOffset="188105.5239">5427 16211 36 0,'-24'-1'81'0,"5"-1"-3"16,0-2-4-16,6-2-5 0,-1-5-61 16,5-4-3-16,8-1-1 15,1-4-4-15,4-3 0 16,8-7 1-16,3-3 1 0,3-5 1 16,5-4 1-16,3-1 0 15,7-1-1-15,0-1 1 16,7 5-3-16,-3 2-5 15,5 6-13-15,0 9-17 0,-6 4-29 16,3 14-13-16,-7 8-7 16,-3 13 1-16</inkml:trace>
  <inkml:trace contextRef="#ctx0" brushRef="#br0" timeOffset="188521.9628">5608 16456 25 0,'-8'13'74'16,"-4"-7"-1"-16,12-6-5 0,-10 1-3 16,10-1-60-16,0 0-4 15,3-6-1-15,-3 6 0 16,13-5-1-16,-13 5 1 15,17-5 1-15,-7 2 1 0,2 1 0 16,-3-1 0-16,5-2 1 16,-1 0 0-16,1-3 1 15,5-2-1-15,-1-1 0 0,3-5 0 16,-2-2 0-16,4-3 0 16,-4-3-1-16,3 1 0 15,-4-5 0-15,-1 2 0 16,-1-2 0-16,-2 1 0 15,0 2 0-15,-3 0 0 16,0 3-1-16,-1 3-1 0,1 2 0 16,-3 4-8-16,2 4-9 15,-10 9-17-15,13-8-22 0,-4 8-19 16,-9 0-5-16,11 20 1 16</inkml:trace>
  <inkml:trace contextRef="#ctx0" brushRef="#br0" timeOffset="189407.9053">6055 15941 66 0,'0'0'68'16,"-9"-10"1"-16,9 10-39 16,0 0-4-16,-8-5-7 15,8 5-7-15,0 0-3 0,0 0-3 16,0 0 1-16,0 0-2 16,0 0 1-16,1 4-2 15,-1-4 0-15,5 10 1 0,-5-10-1 16,7 10 1-16,-7-10-2 15,7 9-1-15,-7-9-1 16,0 0 1-16,10 10-1 16,-10-10 1-16,0 0-1 0,0 0 1 15,0 0 0-15,5 10-1 16,-5-10 2-16,0 0-3 16,0 0 0-16,2 11 1 15,-2-11-2-15,0 12 1 0,1-2 0 16,-1 3 0-1,-1-1 0-15,2 2 1 0,-1-3 0 16,1 3 1-16,-1-6-1 0,0 1 1 16,0-9 0-16,1 9 0 15,-1-9 2-15,0 0 1 16,0 0 0-16,0 0 1 16,0-9-1-16,-3 0-1 15,0-3 0-15,-2-6 0 0,1-2-2 16,-1-5-1-16,3-2-1 15,1-1-1-15,1-3 1 16,2-1 0-16,6 2 0 16,2 3-1-16,6 6 1 0,0 5-1 15,4 5 0-15,0 5-1 16,0 6 0-16,-2 6-1 16,0 9 1-16,-2 3 0 15,-2 2 0-15,-2 0 1 0,-2-2 0 16,-3-2 0-16,0-3 1 15,-2-4 0-15,-5-9 1 16,0 0 0-16,10 0 0 16,-10 0 0-16,4-20 0 0,-3 4 0 15,1-7 0-15,-1-3 0 16,1-4 0-16,3-1-1 16,1-1 0-16,1 0-1 15,3 6 0-15,3 3 0 0,1 9-1 16,4 6 0-16,-3 8 0 15,3 5 0-15,-2 12 0 16,3 2-1-16,-3 6-1 0,1-2-4 16,1 4-4-16,-2-5-4 15,4-2-13-15,-3-5-12 16,1-4-17-16,4-4-11 16,-3-5-7-16,0-2 0 15</inkml:trace>
  <inkml:trace contextRef="#ctx0" brushRef="#br0" timeOffset="190026.1726">6726 15633 19 0,'6'-20'78'16,"-3"2"-3"-16,-2 7-11 15,0 2-19-15,-1 9-18 16,0 0-10-16,0 0-9 16,12 16-6-16,-8 3-3 15,5 3 1-15,-1 2 1 0,4 1 1 16,-1-4-1-16,3-1 0 0,0-4 0 15,2-7 0-15,-3-6 0 16,1-3 1-16,-1-5 1 16,-2-3 2-16,-3-3 1 15,-6-3 1-15,-2 0-1 16,-1-2-1-16,-6 0 2 0,-8-1-3 16,0 0 0-16,-4-1-3 15,-2 1 1-15,2 0-1 16,0 0-1-16,2 1 1 15,2 0 0-15,3 0-1 16,2 0 1-16,2 1-1 0,2 3 1 16,1-2-1-16,2 2 0 15,3 12 0-15,-7-16-2 16,7 16 1-16,-10-8-1 16,10 8 1-16,-10-2-1 0,10 2 0 15,-13 5 0-15,13-5 1 16,-11 12 1-16,11-12-1 15,-9 15 1-15,5-6 0 16,0 0 0-16,0 0-1 0,0 3 1 16,3 1-1-16,0 1-1 15,0 5 0-15,1 1 1 0,5 3 0 16,3 1-1-16,0 8 1 16,4-2 0-16,4 6 0 15,1 0 1-15,4 6 0 16,2 3-1-16,3 3 1 15,3-1 1-15,3 2 1 0,-2 4-1 16,2 1-1-16,1 2 0 16,0 0-5-16,-3-1-6 15,-1-3-14-15,1 1-30 16,-10-7-21-16,2-7-6 0,-8-9-1 16</inkml:trace>
  <inkml:trace contextRef="#ctx0" brushRef="#br0" timeOffset="191828.7013">7070 15427 60 0,'0'0'68'15,"-9"0"-2"-15,9 0-5 16,-13 6-50-16,8 4-5 16,4 10-4-16,0-2 0 15,0 8 0-15,3 0 0 0,5 2 1 16,3 0 0-16,2 1 1 15,2-1 1-15,3-5 0 16,2-3-1-16,2-3 0 16,1-7 0-16,1-3 1 0,-2-6 2 15,1-1 1-15,-6-8 1 16,-1-3 0-16,-6-5 1 16,-4-4 1-16,-4-3-2 15,-6-1 0-15,-6-5-3 0,-9-1-1 16,0 1-2-16,-2 0 1 15,0 3-2-15,0 1 0 16,3 4 0-16,2 3 0 16,6 4-1-16,2 1 0 15,6 2-1-15,2 2-1 0,1 0 0 16,1-1 0-16,2 1-1 16,-3 9 1-16,16-15 0 15,-7 8 0-15,2-1 0 0,4 3 0 16,0 1-1-16,0 2 1 15,4 2 0-15,-1 0 0 16,3 5 0-16,-2 1 0 0,0 4 0 16,0 3 0-16,-1 0 0 15,0 0 1-15,1 5 0 16,-3-2 0-16,3 1 0 16,-4 0 0-16,1-1 0 15,-2-2 0-15,2-1 1 0,-3 0-1 16,1-3 0-16,-3-1 1 15,0-2 0-15,-2-1-1 0,0-1 1 16,-9-5 0 0,12 5 1-16,-12-5 1 0,11 0-1 15,-11 0 1-15,5-20 0 16,-4 6 0-16,-1-5 0 16,1-6 0-16,-6-3-1 0,-1-5 0 15,-6-4-1-15,2-1 0 16,-2-2-1-16,2 1 0 15,2 2 0-15,3 4 0 0,1 4-2 16,1 4-1-16,3 5-4 16,2 7-3-16,4 3-1 15,-6 10-2-15,9-4 0 16,-9 4 0-16,13 1 1 16,-13-1 3-16,17 12 3 0,-8-4 3 15,5-1 2-15,1 1 1 16,4-1 0-16,4-1 1 15,-1-1-1-15,5-1 1 0,-2 0 0 16,7-4 0-16,-6 0 1 16,3-2 1-16,-7-3 1 15,-3-2 2-15,-4-2 2 16,-2-2 3-16,-8 1-1 0,-1 0 2 16,-4 0 0-16,-5 1-1 15,-5 1-2-15,-3 2-1 16,-1 4-4-16,-2 2-1 15,3 5-2-15,1 7-1 0,-1 7-2 16,7 5-1-16,2 5 0 16,3 2-1-16,1 3 0 15,7 0 1-15,2-1 0 16,5-6 0-16,2-3 0 0,2-7 1 16,2-4 1-16,0-7 1 15,4-6 0-15,-1-4 0 16,0-9 1-16,-2-6 0 15,1-3 0-15,-2-7 0 0,-3-3 0 16,-2-4 1-16,-2 0-1 16,-3 3-1-16,1 1 1 15,-3 4-1-15,0 4 0 0,-2 8-1 16,3 6 0-16,-9 10 0 16,16 0 1-16,-10 7-1 15,1 5 0-15,1 4 0 16,-2 0 1-16,3 0 0 0,-1 0 1 15,0-7-1-15,1-3 0 16,2-5 0-16,-1-1 0 16,2-7 1-16,5-5-1 0,1-6-1 15,2-4 1-15,2-4 0 16,3-4 0-16,2-4 0 16,1-3 1-16,0-2 0 15,-5 2 0-15,-1 3 1 16,-6 3 1-16,-2 5 0 0,-7 6 1 15,-3 5 0-15,-4 15-2 16,-5-8 0-16,5 8 0 16,-14 7-1-16,5 6-1 15,5 3-2-15,2 3 0 0,2 4 0 16,0 4 1-16,6-2-1 16,5 3 0-16,0 1-1 15,2 1 0-15,1 1-2 0,-3 4-2 16,0 0-1-16,-4-2 0 15,-1 2-2-15,-4-5 2 16,-1-5-1-16,-1-4 2 16,-2-6-2-16,1-6-3 0,1-9-3 15,0 0-5-15,0-13-8 16,7-6-13-16,6-5-10 16,3-7-1-16,4-3 11 0,0-5 23 15,1-1 19-15,4-2 17 16,-1 5 15-16,-3 5 18 15,-3 4 7-15,-3 4-4 16,-3 10-6-16,-2 4-18 16,-2 7-10-16,-8 3-9 0,11 11-5 15,-8 7-3-15,-2 4-3 16,2 1 0-16,-2 3-2 16,4-1-1-16,-3-1-3 0,1-4-5 15,0-4-3-15,6-6-14 16,-9-10-26-16,17 6-22 15,-2-9-5-15,-3-10 0 16</inkml:trace>
  <inkml:trace contextRef="#ctx0" brushRef="#br0" timeOffset="193108.9863">9026 14445 60 0,'11'-9'87'0,"-1"0"-2"16,-10 9-6-16,0 0-4 0,0 0-59 16,-5 12-4-16,-4 9-5 15,-3 2-5-15,3 10-2 16,-2 1 0-16,2 4 0 15,0 0 1-15,4 0-1 0,1-5 0 16,4-2 0-16,4-2-1 16,5-4 1-16,3-1-1 15,3-3 0-15,0 2 0 16,1-4-2-16,-4 1-1 0,-1 2 0 16,-3 1-1-16,-6 3 0 15,-2 3 0-15,-10 1 0 16,-3-2 1-16,-4-4 2 15,0-1-1-15,-5-7 3 16,5-7-4-16,1-9-2 0,7-13-7 16,7-13-10-16,2-7-17 15,6-10-7-15,12-10-2 16,4-9 5-16,7-6 14 16,3-6 14-16,0-3 16 0,1-3 23 15,1 3 21-15,-1 4 8 16,-6 8-1-16,-1 9-10 15,-6 14-8-15,-4 13-10 16,-5 14-7-16,-2 15-9 0,-5 17-3 16,1 17-3-16,0 9 1 15,-1 9 0-15,2 5 0 16,5 2-1-16,-3-2 1 0,6-2-1 16,2-8 1-16,2-8-2 15,0-10 0-15,2-7-1 16,-2-7 2-16,0-6 0 15,1-7-2-15,-2-2 0 16,0-11-2-16,-2-7-1 0,-1-5 0 16,-3-4-1-16,5 1-1 15,-6 0 0-15,1 3-1 0,0 5 1 16,-1 6 3-16,3 7 2 16,2 5-2-16,2 9 2 15,2 1 1-15,2 1 0 16,4-1 0-16,5 1 0 15,-2-7 0-15,3-4 1 0,4-7 0 16,-1-9 2-16,-1-6-1 16,-2-7 1-16,-3-2 1 15,-4-5 1-15,-6 1-1 16,-3-2 2-16,-6 5 0 0,-5 2-1 16,-4 5 0-16,-4 9-1 15,-4 6-1-15,-2 10 0 16,0 3-1-16,-3 11-1 0,4 11-1 15,0 4-1-15,4 4 0 16,5 0 0-16,0 0 0 16,4-2 0-16,8-3-1 0,2-5 1 15,4-7-1-15,2-5 1 16,2-5-1-16,2-6 0 16,6-3 1-16,-3-12 1 15,3-5 0-15,4-8-1 0,-2-4 1 16,0-7-1-16,1-3 1 15,0-1 0-15,0 0 0 16,1 1-1-16,-3 5 2 16,4 5 0-16,-3 3-1 15,2 10 0-15,-6 8 0 0,0 6 0 16,-3 5 0-16,-2 8 0 16,-10 8-1-16,-2 5 0 15,-8 6 1-15,-3 1 1 0,-6 3 0 16,-8-1-2-16,-7-2-3 15,-8 5-14-15,-1 4-51 16,-10-11-6-16,-2-5-7 16,-7-3-5-16</inkml:trace>
  <inkml:trace contextRef="#ctx0" brushRef="#br0" timeOffset="193792.1454">10646 14219 24 0,'-27'-6'81'0,"2"-2"0"16,-1 3-6-16,4 2-3 16,27 3-56-16,-19 6-3 15,4 10-4-15,2 10-6 0,1 4-2 16,5 8-1-16,2 2 0 15,0 0 1-15,6-4 0 16,5-2 1-16,-2-7 0 16,4-6 1-16,2-6 0 0,3-10 0 15,0-5 1-15,1-12 0 16,1-9 0-16,6-8-1 16,0-11 0-16,3-10 0 0,0-9 0 15,0-10-1-15,-5-6-1 16,-4-4-1-16,-3 0 0 15,-5 1 1-15,-6 7 0 16,-6 9 1-16,-2 13-1 16,-3 12 0-16,-5 17 0 0,0 20 1 15,0 14 0-15,6 24-3 16,2 10-9-16,2 19-40 16,5 15-25-16,0 14-6 0,3 8-6 15,-2-2-2-15</inkml:trace>
  <inkml:trace contextRef="#ctx0" brushRef="#br0" timeOffset="194740.3799">7950 15798 25 0,'9'7'69'16,"-9"-7"-1"-16,0 0-1 15,-27 13-40-15,27-3-14 0,0 6-6 16,0 2-1-16,0 11-2 15,0 2 0-15,3 8 3 16,-2 5-1-16,1 5 0 16,1-1 1-16,-1-1 1 15,1-1-1-15,1-4-1 0,-4-4-1 16,3-9-1-16,2-6 0 16,5-6-2-16,-2-6 0 15,6-8-1-15,2-3-1 16,5-7-1-16,-1-7 1 0,10-5-2 15,-4-7-5-15,9 0-6 16,2-6-21-16,0-3-33 16,3 3-9-16,-1-3-4 15,2 3 5-15</inkml:trace>
  <inkml:trace contextRef="#ctx0" brushRef="#br0" timeOffset="195105.4919">8439 15946 22 0,'-5'23'76'0,"2"-6"0"16,1-1-4-16,1-6-4 16,0 0-56-16,1-10-11 15,10 4-1-15,1-4-1 0,4-2 0 16,1-5 1-16,-2-8 0 15,0 2 1-15,-1-7 1 16,-3 1 3-16,-1-4 0 16,-3 0 1-16,-2 1 0 15,-4 1 0-15,0 4 0 0,-4 3-1 16,-2 4-1-16,-1 3-3 16,-4 7-1-16,1 0-2 15,3 7-3-15,1 6-3 0,2 5-5 16,0-2-5-16,3 5-10 15,1-3-12-15,3 3-7 16,7-2-18-16,-2-2-12 16,4-4 8-16</inkml:trace>
  <inkml:trace contextRef="#ctx0" brushRef="#br0" timeOffset="195910.9922">8558 15886 69 0,'0'0'82'15,"-5"-18"-3"-15,0 6-5 0,28 4-44 16,-23 8-14-16,0-14-6 16,0 14-5-16,0 0-4 15,0 0-1-15,-4 6-1 16,2 10 1-16,-2 6 0 16,-1 4-2-16,0 1 4 0,-5 5-2 15,3 0 2-15,0-1 1 16,2-2-2-16,3-6 0 15,1-2-1-15,1-6 1 0,6-3-1 16,4-5 0-16,4-4 0 16,0-3-1-16,4-2 0 15,1-3-5-15,2-4-8 16,3-4-26-16,4 1-32 16,-2-3-6-16,-2-1-4 0,-2-3 3 15</inkml:trace>
  <inkml:trace contextRef="#ctx0" brushRef="#br0" timeOffset="196312.0858">9090 15555 78 0,'6'-8'87'15,"-6"8"-6"-15,3-18-5 16,-3 18-4-16,-10-4-72 0,-4 8-1 16,0 17-2-16,-5 7-1 15,-7 10-1-15,2 5 2 16,-7 3 1-16,1 0 2 0,2 1 1 16,2-6 0-16,7-5 0 15,5-10 0-15,7-5 0 16,6-7-1-16,7-5-1 0,10-2 1 15,5-2-1-15,4-5 0 16,-1 0-1-16,4 0 0 16,-5 0 1-16,0 3-1 15,-7 3 1-15,-6 4-2 0,-6 3 2 16,-4 4 1-16,-1 4-1 16,-8 2-9-16,0-1-10 15,-1-1-32-15,1-9-18 16,2-2-9-16,7-10-2 0</inkml:trace>
  <inkml:trace contextRef="#ctx0" brushRef="#br0" timeOffset="196719.9603">9454 15505 28 0,'-21'0'59'0,"9"1"7"16,-4 5-19-16,1 2-24 15,0 5-1-15,-4 5-1 16,3 1 0-16,-2 2-1 15,3 4-4-15,1 1-5 0,5-2-3 16,2-1-2-16,6-1-3 16,1-5-1-16,7-4-1 0,5-2 0 15,2-4 1-15,4-1-1 16,-1-2 1-16,0-1-1 16,1 2 1-16,-4-1 0 15,-7 6 0-15,-3 5-2 16,-4 4-4-16,-3 6-9 15,-8 2-25-15,-11 6-33 0,10 2-8 16,-7-5-4-16,3-7 4 16</inkml:trace>
  <inkml:trace contextRef="#ctx0" brushRef="#br0" timeOffset="197086.4909">10001 15111 17 0,'0'0'87'0,"11"8"-4"15,-11-8-2-15,4 12-5 16,-1-27-22-16,5 31-46 0,2 15-5 16,3 8 0-16,0 13 0 15,0 7-1-15,2 7 0 16,-1-2-2-16,-5-5 0 16,2-4-1-16,-7-4-3 15,1-10-4-15,0-9-8 0,-4-11-22 16,-2-8-25-16,1-13-17 15,0 0-5-15,-6-13-2 16</inkml:trace>
  <inkml:trace contextRef="#ctx0" brushRef="#br0" timeOffset="197228.7397">10091 15209 63 0,'15'-46'88'0,"3"3"-4"15,2 3-6-15,3 2-3 16,5 5-67-16,-2 4-19 15,4 6-41-15,1 16-23 0,-8 7-7 16,-11 13-5-16,-6 11 1 16</inkml:trace>
  <inkml:trace contextRef="#ctx0" brushRef="#br0" timeOffset="198714.6072">10093 15461 32 0,'0'0'81'0,"0"0"-2"16,15-5-4-16,2-14-4 0,1-4-49 16,14-7-19-16,6-2-8 15,3-2-8-15,4-1-19 16,4 3-8-16,-1 1-2 16,-7 7 0-16,-3 3 7 0,-6 6 8 15,-7 4 15-15,-5 4 17 16,-6 4 25-16,-4 3 8 0,-10 0 1 15,6 12-5-15,-6 0-6 16,-2 6-8-16,-6 3-7 16,1 0-7-16,-3 8-3 15,1-2-2-15,0 5-1 16,1-7 1-16,4 4-1 16,-2-5 0-16,3-1 0 0,3-4 0 15,0-7 0-15,3-1 0 16,-3-11 1-16,9 0 0 15,-3-9 1-15,0-10 0 16,1-3 1-16,1-5 1 0,1-2-1 16,-1-3 0-16,3 3 0 15,2 6 0-15,-3 3-2 16,2 7 1-16,-2 6-1 16,0 6-1-16,4 4 0 0,-6 9 0 15,5 4 0-15,-6-2 0 0,4 2 1 16,-1-3 1-16,1-2-2 15,0-3 1-15,-2-5 0 16,4-3 2-16,-3-4-1 16,3-6 0-16,-2-2 0 15,-1-4 0-15,0-4 0 0,-2-1 1 16,-1-4-1-16,-1 0-1 16,-4 0 0-16,2 1 0 15,-2 3-1-15,-2 3 1 16,0 6-1-16,0 12-1 0,0 0 1 15,0 0 0-15,-1 11 0 16,1 10-1-16,0 5 0 16,0 2 1-16,6 4 0 0,-1-6 0 15,2 1 0 1,3-8 1-16,1-4 0 0,0-6 1 16,3-5 2-16,-4-4-1 0,2-5 2 15,1-7-1-15,-2-4 1 16,-1-4-1-16,7-4 0 15,-7-5-1-15,4-3-1 16,-2-1-1-16,2 0 0 0,-5-2 0 16,2 6-1-16,-2 1 0 15,1 7-1-15,-5 5 1 16,2 4-1-16,-7 12-1 16,16-3 1-16,-16 3-1 0,18 15 1 15,-6-2 0-15,-2 1 0 16,3 1 1-16,1-2 0 15,1-1-1-15,0-3 2 16,-4-4-1-16,2-3 1 16,-4-2 0-16,1 0 0 0,-10 0 0 15,12-10 0-15,-6-1 0 16,-3-1 0-16,1-2-1 16,3-3 1-16,-2-4-1 15,-2 0 0-15,3-1 0 0,1 1 0 16,-2 0-1-16,5 2 1 15,-2 2-1-15,3 5 0 16,-3-1 1-16,7 5 1 0,-4 3-2 16,2 4 1-16,0 1-1 15,5 2 1-15,-3 5-1 16,-2 1 1-16,1 2-2 16,-2 2 0-16,0 1 1 15,-5-4 1-15,-2 2-1 0,-2-3 0 16,-3-8 1-16,4 16-1 15,-4-16 1-15,0 0 1 16,5 10-1-16,-5-10 0 16,7 0 0-16,-7 0 1 0,12-2-1 15,-12 2 1-15,19-15-1 16,-11 4 1-16,2-3-1 16,5 0 0-16,-4-4 1 0,4 3-1 15,1-1 0-15,0 3-1 16,-4 2 0-16,-4 5-1 15,-8 6-1-15,0 0 0 0,2 11 0 16,-7 5 1-16,-9 6-1 16,-3 1 2-16,2 6 1 15,-2-2 0-15,3 4 2 16,-3-2-1-16,4 0 1 16,3-1-1-16,2-1 0 0,4-2 0 15,-1 0-1-15,2-3 0 16,3 0 0-16,0-2 0 15,0-2 0-15,6 3 0 0,-2-1 0 16,2 4-1-16,1-2-4 16,-2 8-6-16,-4-5-4 15,-1 3-1-15,0-8 1 16,-5 1 0-16,-9-7 1 16,-1-4 3-16,-5-7 5 0,3-5 4 15,-3-9 1-15,3-6-6 16,0-6-13-16,13-8-15 15,2 1-13-15,5-10-6 0,15 0-2 16,1-5 6-16</inkml:trace>
  <inkml:trace contextRef="#ctx0" brushRef="#br0" timeOffset="198840.1528">11553 14998 18 0,'37'-48'45'16,"-4"0"7"-16,-1-2-2 0,-7 6-8 16,-1 2-9-16,-6 7-17 15,-7 1-11-15,-5 12-7 16,-6 3-11-16,-6 10-13 15,-8 9-13-15,-8 3-23 0,0 15-4 16</inkml:trace>
  <inkml:trace contextRef="#ctx0" brushRef="#br0" timeOffset="199074.0631">11197 14616 20 0,'-17'-19'97'0,"0"-1"-6"16,2 2-6-16,3 1-8 16,2 1-8-16,10 16-88 15,0 0-46-15,3 5-15 16,4 12-7-16,-3 6-7 0,-4 6 1 15</inkml:trace>
  <inkml:trace contextRef="#ctx0" brushRef="#br0" timeOffset="199437.8106">9565 16273 48 0,'-89'72'88'0,"10"-12"-4"15,12-13-5-15,11-15-5 0,17-11-62 16,16-12-1-16,23-9-3 16,0 0-2-16,18-17-1 15,15-11-1-15,15-8 2 16,15-9 1-16,12-12 0 0,9-7-1 15,15-9 0-15,6-3-1 16,8-5 0-16,2-2 0 16,5-1-1-16,-1 4 0 0,2 1-2 15,-4 7 1 1,-8 6-2-16,-5 5-1 0,-7 12-5 16,-10 2-7-16,-5 17-16 0,-11 9-52 15,-8 2-5-15,-14 5-6 16,-11 2-7-16</inkml:trace>
  <inkml:trace contextRef="#ctx0" brushRef="#br0" timeOffset="210094.5917">6989 2793 12 0,'0'0'23'16,"0"0"2"-16,-11-8 2 15,11 8 1-15,0 0 0 16,-9 0-2-16,9 0-4 0,-4 14-6 15,3-1-6-15,0 3-2 16,-1 7 0-16,-1 6-1 16,2 7 0-16,-2 3 0 0,2 5-1 15,0 7 0-15,1 1 0 16,0 9-2-16,0 2 1 16,2 4-1-16,4 0-2 15,3 1 1-15,1 0-1 0,1-2-1 16,3-3-4-1,0-6-15-15,2-8-23 0,-6-6-25 16,5-7-6-16,-4-12 1 16</inkml:trace>
  <inkml:trace contextRef="#ctx0" brushRef="#br0" timeOffset="210563.1863">7024 3551 47 0,'-12'-11'64'0,"12"11"-3"0,-12-6-1 16,12 6-57-16,2-12-2 15,7 6-1-15,8-1-1 16,-1-2 1-16,9-2 1 16,-6-3 2-16,9-1-2 0,-4-4 0 15,1-5 0-15,0-2 0 16,4-5 0-16,-2-2 0 15,1 0 1-15,-2-4 0 16,-2 3 1-16,-1-2-1 0,-5 4 4 16,-4-1 3-1,-3 6 2-15,-4 0 1 0,-1 3 1 16,-3 1 0-16,1 5 2 16,-2 0-2-16,-2 4-2 0,0 2-2 15,0 1 1-15,0 11-2 16,0-16-2-16,0 16-2 15,0 0-2-15,0 0-1 16,0 0 0-16,-3 23-1 0,3 4-1 16,2 11-1-16,0 8 2 15,2 10-1-15,-2 7-1 16,-1 4-2-16,-1 2-4 16,0-2-3-16,0-2-9 0,0-5-10 15,0-7-17-15,-4-14-20 16,4-4-12-16,3-13-2 0</inkml:trace>
  <inkml:trace contextRef="#ctx0" brushRef="#br0" timeOffset="210770.0566">7555 3317 48 0,'5'-22'75'0,"3"5"-3"16,-1 3-26-16,-7 14-16 15,14-3-8-15,-7 8-8 0,1 18-7 16,-1 4-7-16,-2 8-8 16,2 7-6-16,-3 3-14 15,0-3-21-15,10 4-20 16,-5-10-4-16,5-10 0 16</inkml:trace>
  <inkml:trace contextRef="#ctx0" brushRef="#br0" timeOffset="211628.6872">7886 3032 36 0,'12'-15'81'0,"-3"-1"-3"16,-3 6-4-16,-6 0-5 15,0 10-54-15,-7-8-16 16,-2 8-4-16,-2 7 2 15,-5 7-1-15,-4 9 0 0,-3 6 1 16,-2 3 0-16,-3 3 2 16,5 1 2-16,2-4 0 15,3-2 1-15,6-9-1 16,5-5-1-16,3-5 0 0,4-11-1 16,0 0 1-16,6 7 0 15,-6-7 1-15,13-14 1 0,-4 1 1 16,-3-2 0-16,2 0 1 15,-3 0 0 1,3 3-1-16,-1 0 0 0,-7 12 1 16,15 1 1-16,-7 10-3 15,6 16 2-15,0 12-1 0,2 9 0 16,-1 17-1-16,2 6-1 16,-1 4-1-16,0 0-1 15,-3-2 0-15,-3-9 0 0,-2-8 0 16,-4-7 1-16,-4-11 0 15,0-9 1-15,-2-9 0 16,-3-3-1-16,-1-8 0 16,6-9-2-16,-14-2 0 0,11-19-1 15,2-11-2-15,3-14 1 16,8-10 0-16,5-12 1 16,4-9 0-16,5-10 2 0,5-4 1 15,0-3 1-15,3 4 1 16,-1 3 1-16,-5 6 1 15,2 9 0-15,-8 9-2 16,-2 11 3-16,-4 12-1 16,-4 12 0-16,-3 8 0 15,-2 10-3-15,-5 10 1 0,0 0-1 16,0 24 1-16,0 7-1 16,-4 11-1-16,3 7 0 0,-1 5 0 15,2 4 0-15,1-5 1 16,5 0 0-16,1-11 0 15,3-6-1-15,-1-10 0 16,3-8 1-16,-2-10 0 0,2-5-1 16,2-3 1-16,-4-9 0 15,3-6 0-15,-4-12 1 16,2-1-1-16,-4-3 0 16,3 4-1-16,-3 2-1 0,0 4 1 15,-1 12 1-15,-6 9-1 16,19 16 0-16,-8 14 0 15,1 16-3-15,0 9-7 16,5 7-11-16,0 3-20 16,2-8-23-16,4 0-17 0,0-15-5 15,1-8 0-15</inkml:trace>
  <inkml:trace contextRef="#ctx0" brushRef="#br0" timeOffset="212691.022">9192 2686 25 0,'0'0'70'15,"0"14"7"-15,0 2-1 16,0-4-24-16,2 24-26 0,0 13-7 15,4 15-1-15,3 8-1 16,-1 12-3-16,5 3-5 16,1 0-4-16,4-3-1 15,-2-9-3-15,4-13-2 16,-3-8-2-16,-1-15-2 0,-1-9-2 16,-3-14 1-16,-12-16-1 15,14 1-2-15,-14-13 0 0,-2-18 3 16,-8-15 2-16,-6-15 3 15,0-13 3-15,-6-14 1 16,1-10 2-16,-6-11 2 16,1-3 1-16,1 0 2 15,5 2-2-15,4 7-1 0,2 7 0 16,11 9-1-16,3 9-1 16,13 10-3-16,8 7-1 15,9 15-1-15,8 11-1 0,5 13-2 16,-2 10-3-16,4 11-3 15,-10 17-3-15,-2 15-5 16,-12 12-5-16,-8 13 0 16,-13 3-1-16,-2 3 4 0,-16-4 5 15,-2-1 4-15,-5-5 5 16,-2-5 5-16,6-6 3 16,-1-9-1-16,7-3-21 15,0-12-33-15,12 1-12 0,3-6-6 16,2-3 7-16</inkml:trace>
  <inkml:trace contextRef="#ctx0" brushRef="#br0" timeOffset="214341.9873">9668 2551 73 0,'11'2'82'0,"-11"-2"-2"15,0 0-4-15,0 0-3 16,5 11-65-16,-5-11-5 16,0 0-2-16,16-4 0 0,-5-5 0 15,7-4 0-15,8-9 1 16,0-6-1-16,6-5-1 15,2-2 0-15,-3-4 0 0,0 3 1 16,-4 1-1-16,-6 5 2 16,-8 7-1-16,-4 6 1 15,-8 7 0-15,-1 10-1 16,-18-3 1-16,0 6 0 16,-3 10-1-16,-2 6-1 15,-4 8 1-15,2 7-1 0,-1 10 0 16,4 5 1-16,6 4 0 15,6-2 0-15,3 1-1 16,7-3-1-16,2-10 1 0,10-5-1 16,5-12 1-16,7-10-2 15,5-10 2-15,3-4 0 16,0-14 1-16,3-9 0 16,1-9 0-16,-1-9 1 15,0-7-1-15,-4-6 1 16,-7-4-1-16,-2-6-1 0,-4 3 0 15,-6 0 0-15,-1 7 1 16,-3 8-1-16,-5 8 1 0,-1 9 0 16,0 11-2-16,-2 4 1 15,0 16-1-15,0 0 1 16,0 0-1-16,4 13 0 0,0 2 0 16,1 6 0-16,5 1 1 15,-1 3 1-15,4-2 0 16,3-1 0-16,0-3 0 15,4-6 0-15,2-7-1 0,4-6 0 16,2-6 0-16,0-6 0 16,1-8 0-16,3-3 0 15,-8-3 0-15,-2-1 1 16,-6 3 0-16,-6-1-1 0,-8 0 1 16,-4 6-1-16,-13 0 1 15,-2 5 0-15,-5-2 1 16,-2 1-1-16,1-3 0 15,3-3 1-15,4 1-2 0,6-2 1 16,2-5 0-16,6 4 0 16,2 0-2-16,1 3 1 15,4 1 0-15,3 5-1 16,-3 2 1-16,6 9-1 0,-3 3 1 16,5 11 0-16,1 10 0 15,-1 12 0-15,3 16 0 0,1 11 1 16,1 17 1-16,0 9 0 15,3 12 0-15,1 5 1 16,3 1-1-16,-2-7-1 16,7-12 0-16,-3-10 0 0,4-15-2 15,0-12 0-15,-3-16-1 16,2-16 0-16,-5-16-1 16,1-7 2-16,-6-19 1 15,-2-13-1-15,-6-13 0 0,-1-13 0 16,-6-16 0-16,-4-11 1 15,0-8 0-15,-6-8-1 16,0-2 1-16,-7 4 2 16,4 6 0-16,1 6 1 0,2 17 0 15,2 10 1-15,3 15-1 16,2 16 0-16,2 11-1 16,6 14-1-16,-1 8-1 0,3 9-1 15,-3 15 1-15,0 10-3 16,0 14-1-16,-2 11-1 15,-5 10-2-15,-1 2-1 16,-1 0 0-16,-4-2 1 0,-1-9 0 16,0-12 2-16,1-11 1 15,3-11 4-15,1-13 3 16,0-10-1-16,1-13 1 16,9-13 1-16,1-8-1 0,3-11 2 15,4-12-1-15,0-8 0 16,2-8-2-16,-8 34 0 15,-2-6-1-15,4-2 0 16,-3-5 1-16,-1 1-2 0,2-6 1 16,-3 8 1-16,1-2 1 15,-5 4 1-15,3 1 1 16,0 4-2-16,-4 2-1 16,-1 4-1-16,0 6-1 0,1 6-1 15,-2 8-1-15,-2 16-1 16,0 0 0-16,0 32 2 15,-4 38 1-15,4 9 1 0,-2 12-1 16,10 4 0-16,2 2 0 16,3-11 1-16,9-25-1 15,5-25 0-15,3-15 0 16,2-4 0-16,5-16 1 16,2-4 0-16,5-20 1 15,-4-8 1-15,0-12 0 0,-23 17-1 16,-1-3-1-16,-1-2 1 15,-3-1-1-15,-3 2-1 16,-4-3 0-16,-4 5-1 16,-1 1 1-16,-2 8-1 0,-4 3 1 15,-7-2 0-15,-9 18 0 16,4 10 0-16,0 18 0 16,12 12 0-16,9 8-1 0,19 0-1 15,17-12-2-15,13-18-6 16,7-7-13-16,0-2-36 15,2-9-21-15,-3-9-6 16,-12-3-4-16,-10 1-3 0</inkml:trace>
  <inkml:trace contextRef="#ctx0" brushRef="#br0" timeOffset="215004.1843">9839 3137 16 0,'-5'-6'68'16,"5"6"5"-16,0-13 0 16,0 13-38-16,8-14-10 15,5 5-1-15,7-8-1 0,8 0-3 16,9-8-3-16,4-5-4 16,14-5-4-16,9-8-2 15,12-3-2-15,6-5 0 16,10-2-2-16,7-4 0 15,6 2-3-15,4-6-2 0,1 5-4 16,-3-2-4-16,3 3-11 16,-9-3-24-16,-3 2-32 15,5-1-6-15,-10-1-4 16,-7 0 3-16</inkml:trace>
  <inkml:trace contextRef="#ctx0" brushRef="#br0" timeOffset="215406.2026">12132 1459 18 0,'4'-22'79'16,"-2"2"3"-16,-1 3-5 0,-1 1-23 16,-2 3-25-16,-2 5-10 15,4 8-7-15,-15-6-6 16,15 6-2-16,-19 17-1 15,0 32-3-15,2-6 0 16,16 6 0-16,1 0 0 0,10 0 1 16,5-4 0-16,0-23 1 15,3-12 2-15,-1-9 2 16,3-5 0-16,-3-16 3 16,6-8 0-16,-13 8 0 0,2-5 0 15,0-9-2-15,5-6-2 16,0-4 1-16,5-6-2 15,4-6-2-15,-1-5-1 0,4 1 1 16,2-2 0 0,2-2-2-16,4 1-1 0,2 2-7 15,2 3-11-15,1-4-42 16,-1 13-19-16,0 10-5 16,-41 39-5-16,67-52-4 15</inkml:trace>
  <inkml:trace contextRef="#ctx0" brushRef="#br0" timeOffset="217186.1167">6629 5171 18 0,'-5'-10'62'0,"-1"-1"-28"16,1 1-2-16,1-4-1 0,0 4 4 16,3-6-1-16,1 3 0 15,-1-1-4-15,1 5-9 16,-1-3-3-16,1 12-1 15,0-13 1-15,0 13-5 16,0 0-3-16,0 10-3 0,-1 8-3 16,0 5 0-16,0 12-3 15,1 10 2-15,2 7 0 16,1 11-1-16,3 6 1 0,1 5-1 16,1 1 1-16,2-1 0 15,-1 1 0-15,-1-5-1 16,-2-4-1-16,0-7 0 15,-1-7-1-15,0-9 1 0,-2-6-1 16,1-8-1 0,0-9 1-16,3-6 0 0,4-9-1 15,0-5 0-15,2-7 1 16,4-10-1-16,1-4 0 0,0-10 0 16,2-5 0-16,-2-8 1 15,1-6-1-15,0-5 0 16,-3-4-1-16,2-1 1 15,-3 0-2-15,3 6 0 0,-3 5 1 16,1 5-1-16,0 11 1 16,-1 9-1-16,-1 12 0 15,0 9 1-15,-1 6 0 16,-1 14 0-16,-1 7 0 16,1 9 1-16,2 1-1 0,0 2 2 15,3 0-1-15,1-7 0 16,3 0 2-16,3-10-1 15,-1-9 0-15,1-7-1 16,2-6 0-16,-1-8 0 0,0-10 1 16,-6-5-1-16,-1-1 0 15,-6-5 1-15,-3 0 0 0,-6 0 1 16,-3 2-1-16,-10 0 0 16,-5 7 0-16,-7 3 0 15,-4 4 1-15,-2 3 0 16,1 5 0-16,-3 5 0 0,4 1 2 15,4 1-1-15,4 0-1 16,6 1 0-16,12 0-1 16,0 0-2-16,0 0 0 15,0-13 1-15,10 2-1 16,8-3 1-16,2-4 0 0,3-4 1 16,3 1-1-16,1 0 1 15,0 3 0-15,0 5-1 0,-3 7 0 16,-1 6 0-16,-3 12 1 15,-1 12 1-15,-5 3 0 16,1 5 0-16,-2-1 1 16,-3 0-1-16,2-3 0 0,-1-5 0 15,-1-9 1-15,1-6-2 16,0-8 0-16,1-3 1 16,2-8 0-16,1-8-1 15,1-8 0-15,-2-6-1 0,1-3 0 16,-2-4 0-16,-2-1 0 15,-3 2 0-15,-3 5 0 16,0 7-1-16,-4 5 1 0,2 9 0 16,-3 13 0-16,0 0 0 15,1 10-1-15,3 11 1 16,0 6-1-16,6 5 2 16,-3-1 1-16,8 0-1 15,0-2 0-15,4-7 1 0,0-7-1 16,4-9 1-16,0-7 1 15,1-13-2-15,-2-5 0 0,-1-9 0 16,0-6 1-16,-4-5 0 16,-3-6 0-16,-9-1 1 15,-4-2-1-15,-2 1 1 16,-9 4-1-16,-5 5-2 16,-2 8-6-16,-3 6-18 15,-6 11-44-15,7 10-10 0,2 7-6 16,3 11-5-16</inkml:trace>
  <inkml:trace contextRef="#ctx0" brushRef="#br0" timeOffset="217801.3045">8320 4887 66 0,'0'0'86'0,"-9"-1"-1"16,0-3-4-16,2 26-19 0,7-22-46 16,-16-1-6-16,16 1-3 15,0 0-2-15,0-9-2 16,7 2-3-16,9-4 0 0,4-6-1 15,9-6 0-15,4-7 1 16,8-8 0-16,3-3-1 16,5-4-3-16,-3 0-4 15,1 1-3-15,-6 3 0 16,-4 5-4-16,-7 7-2 16,-7 9-2-16,-9 3-3 15,-14 17 4-15,5-11 4 0,-5 11 4 16,-12 13 4-16,-3 3 4 15,-1 3 5-15,-3 8 7 0,3 9 4 16,-2 3 0-16,2 11-1 16,3 3 1-16,5 13-4 15,-1 3-4-15,4 9-1 16,2 3-4-16,2 1-3 0,2 0-10 16,3-1-20-16,1-9-34 15,6-7-9-15,3-12-4 0,-1-8 0 16</inkml:trace>
  <inkml:trace contextRef="#ctx0" brushRef="#br0" timeOffset="218757.7637">8861 5018 25 0,'6'-21'74'0,"-6"6"1"16,0 15-3-16,0 0-42 15,-11 0-11-15,0 17-3 16,-7 6-3-16,4 4-5 16,-2 14-4-16,7 4 0 0,-1 4 0 15,8 1 0-15,2-2-1 16,3-2-1-16,9-8 0 16,4-5 0-16,3-12 1 15,-1-9-2-15,2-6 3 0,0-7 0 16,-2-16-1-16,2-6 2 15,-7-12 1-15,-3-9-2 16,-1-4-1-16,-4-5 1 16,-5 2-2-16,0 2-1 0,0 10-1 15,1 6 0-15,-2 10-1 16,0 9 0-16,1 14 1 16,0 0-1-16,1 6 0 15,3 9-1-15,3 3 1 0,1-1 0 16,1 3 0-16,0-5 1 15,4 0-1-15,-3-8 0 16,2-5 1-16,2-4 1 16,-3-12-1-16,2-6 1 0,4-5 1 15,1-5-1-15,-1-5 0 16,4-2 1-16,1-2-1 16,1 2 0-16,4 2 0 0,1 3 0 15,1 5-1-15,0 7 0 16,-3 5 0-16,-1 7-3 15,-1 8 0-15,-7 7-1 16,-6 14-1-16,-2 9-1 16,-7 4 2-16,-3 5-2 0,1-4 4 15,-3-1 0-15,-4-7 4 16,4-8 2-16,3-19 0 16,0 0 1-16,3-23 1 0,7-9-1 15,0-11-1-15,3-9-1 16,3-9-2-16,-1-7 0 15,1-1-1-15,-4-1-1 16,1 5 1-16,-1 7 0 0,-5 8 0 16,2 8 2-16,-5 13 1 15,-1 9 0-15,-3 20 1 16,0 0-1-16,3 25 1 0,-2 5-1 16,0 12-1-16,5 6 0 15,-1 6-1-15,6 4 0 16,1-3-1-16,6-7 0 15,0-8 0-15,5-9 1 0,1-9 0 16,-2-9-1-16,1-13 0 16,-1-7 1-1,1-13 0-15,-4-9-1 0,2-12 1 16,-4-10 0-16,-5-9-1 16,0-3 1-16,-1 0-1 0,-5 5-1 15,0 9 0-15,1 11 0 16,-4 11 1-16,3 18 0 15,-6 9 0-15,17 24 0 0,-3 8-3 16,0 5-3-16,5 6-4 16,0-4-12-16,4 3-34 15,8 2-22-15,-1-8-8 16,4-2-3-16</inkml:trace>
  <inkml:trace contextRef="#ctx0" brushRef="#br0" timeOffset="219219.0579">9362 5789 0 0,'-8'13'87'0,"8"-13"0"16,-17 13-4-16,5-8-4 0,-2-4-1 15,33 1-71-15,-25-2-3 16,6 0 0-16,0 0 0 16,0 0 1-16,0-11-3 15,8-1 0-15,9-6-1 16,3-1-1-16,6-4 0 0,2-6 1 16,7-4-1-16,6-3-1 15,2-3-1-15,2-3-5 16,6 3-7-16,2-2-6 0,2 3-13 15,0 6-19-15,-5 5-27 16,2 9-7-16,-10 7-4 16</inkml:trace>
  <inkml:trace contextRef="#ctx0" brushRef="#br0" timeOffset="220064.8884">10629 4892 44 0,'-8'-10'87'15,"8"10"-3"-15,-16-12-2 16,9 8-5-16,-9 4-55 0,16 0-12 16,-12 0-3-16,12 0-2 15,0 0-2-15,13 10-1 16,2-1-1-16,4 3-1 0,2 3 0 16,8 0 1-16,-1 1-1 15,4-2 0-15,-3-1 1 16,0-3-1-16,0-6 1 15,-3-4 0-15,-2-5 1 16,-2-10 0-16,-2-6 0 0,-1-9 0 16,-5-6 1-16,0-9-1 15,-1-7 0-15,-1-7 0 16,-3-3-1-16,3-4-4 16,-3 4-5-16,3 1-9 0,-2 7-29 15,5 11-33-15,-6 11-6 16,-6 14-5-16,-3 18-3 0</inkml:trace>
  <inkml:trace contextRef="#ctx0" brushRef="#br0" timeOffset="220347.9987">10855 4671 55 0,'5'15'82'0,"4"4"-4"15,-3 3-4-15,3-11-5 16,0 19-65-16,6 5-1 16,4 8-2-16,1 2 0 0,2-2 2 15,2-1-3-15,3-8 3 16,-4-7 0-16,-1-11 2 0,2-11 2 16,-2-11 1-16,-3-21-1 15,-1-16 0-15,3-15-2 16,-5-23-6-16,7-15-18 15,5-24-54-15,0-21-7 0,5-19-5 16,1-14-6-16</inkml:trace>
  <inkml:trace contextRef="#ctx0" brushRef="#br0" timeOffset="224464.2546">9216 4149 29 0,'-12'-8'40'16,"12"8"3"-16,-12-11-1 15,12 11-2-15,-17-17-5 16,6 6-5-16,-5-2-4 16,3 2-4-16,-4 0-4 0,-3-1-4 15,-2 3-3-15,-2 2-2 16,0 5-2-16,-7-1 0 15,5 3-3-15,-5 0-1 16,-2 3 1-16,0 2-1 0,1 2-1 16,-6 2 0-16,0 2 0 15,1 2 0-15,-5 1-1 16,3 7 0-16,-4 3 0 16,1 5 0-16,1 7 0 0,2 4 0 15,1 8-1-15,2 3 0 16,3 6 0-16,1 2 0 15,6 11 1-15,0 5-1 16,5 5 0-16,2 8 0 0,6 2 0 16,2 7-1-16,7 3 2 15,0 6-1-15,4-2 1 16,8 0 1-16,8-2 0 16,5-4 0-16,5-1-1 0,6-3 2 15,9-4-2-15,6-6 0 16,6-4 0-16,5-10-1 15,5-6 0-15,3-5 1 16,5-9-1-16,4-9 0 0,-1-4-1 16,3-10 1-16,0-5-2 15,0-8 0-15,-2-3-1 16,-2-8 0-16,2-3 0 0,-2-11 1 16,1-11-1-16,-2-9 2 15,-1-13-1-15,3-6 1 16,-1-13 1-16,0-5 0 15,1-7 0-15,-3-2 1 16,0-1-1-16,-1 1 0 0,-7 1 1 16,-2 1 0-16,-9 4 1 15,-2-1-1-15,-9-2 1 16,-2-1-1-16,-8-4 1 0,-4-5 1 16,-4-5 0-16,-5-6-1 15,-4-7 0-15,-3 0 0 16,-1-2 0-16,-6 3 1 15,-4 5-1-15,-2 6 1 0,-5 12 0 16,-6 9 0-16,-6 11 2 16,-7 10-2-16,-4 6 1 15,-7 5-1-15,-8 4-1 16,-4 2 0-16,-9 2 0 16,-8 1-1-16,-9 4-1 0,-12 6-1 15,-11 8-3-15,-13 9-3 16,-11 22-10-16,-19 25-29 0,-12 30-35 15,-9 26-5-15,-9 25-4 16,1 20-4-16</inkml:trace>
  <inkml:trace contextRef="#ctx0" brushRef="#br0" timeOffset="226729.876">10428 1512 32 0,'2'-16'62'16,"-2"4"2"-16,0-4-3 16,-3 1-46-16,-1 2-5 0,-1-1 2 15,1-3-1-15,-3 3-2 16,1-1 1-16,-8 0-3 15,2 1 0-15,2 1-2 16,0-2-1-16,1 1-2 0,2 7-2 16,-5-3 1-16,-1 2-1 15,-3-2 0-15,-1 6 1 16,-3-2 0-16,-4 4 1 16,1 0 1-16,-8 0 1 0,-1 2 0 15,-4 2-1-15,-3 5 1 16,-2 2-2-16,-29 20 2 15,-24 11-1-15,-2 7-2 16,3 8 0-16,5 7 0 16,2 4 0-16,9 1-1 0,10-1 1 15,8-3-3-15,3-3 1 16,2 7 0-16,3 0 1 16,2 5-1-16,1 0 1 0,5 6 1 15,2 0-1-15,7 7 2 16,3-2-2-16,6 4 1 15,2-2-1-15,10-3 0 0,6-2-1 16,5-6 1-16,2-3 0 16,8-6-1-16,8-1 2 15,9-4 0-15,10-5 0 0,8 1 1 16,11 1-1-16,5 2 0 16,12 0 0-16,8 0 0 15,7 2-3-15,7-4 1 16,10 0-1-16,3-11 0 15,5-4 0-15,4-9 0 0,6-11 0 16,0-11 1-16,5-11 1 16,0-9 0-16,-9-15 0 15,5-9 1-15,4-9 0 16,-6-9 0-16,-2-9 1 16,-2-8-1-16,-4-6 1 0,-1-8 1 15,6-5 0-15,-14-9 1 16,-4-7 1-16,-8-11 2 15,-5-8-2-15,-10-8 0 16,-6-10 0-16,-14-10 1 0,-14-5 0 16,-6 0 0-16,-25 77-3 15,-1-9 1-15,-6 5 0 16,-4-3 2-16,-3 1-1 0,-12-2-2 16,-9 7-1-16,-10 0-2 15,-12 12-1-15,-14-1-1 16,-12 11-4-16,-10 5-4 0,-13 10-10 15,-11 3-33-15,-5 17-25 16,-12 3-3-16,-6 13-7 16,-6 5 2-16</inkml:trace>
  <inkml:trace contextRef="#ctx0" brushRef="#br0" timeOffset="227895.963">7562 1496 51 0,'-17'-19'49'16,"17"19"-15"-16,-16-15-7 16,16 15-6-16,-12-9-8 15,12 9-5-15,-13-15-5 16,13 15-1-16,-6-10-2 0,6 10 0 16,0 0-1-16,-6-8 1 15,7 18 6-15,-1-10 3 0,0 15 2 16,3 3 0-16,-1 3 1 15,5 10-1-15,-1 7 1 16,3 14-3-16,3 7-5 16,1 7-2-16,1 3-4 15,7 6-10-15,4 0-17 0,-3-9-26 16,9-1-14-16,-7-15-3 16</inkml:trace>
  <inkml:trace contextRef="#ctx0" brushRef="#br0" timeOffset="228278.8361">7511 1407 45 0,'-6'-19'73'0,"1"1"-3"0,0 2-3 16,3 0-46-16,-3 0-9 16,3-1-6-16,2 4-2 15,0-1-3-15,1 0-1 0,6 4 0 16,0 0 0-16,5 0 0 16,6 7 0-16,3 3 1 15,3 0-1-15,4 9 1 16,0 2 0-16,-17 2 2 0,50 31 0 15,-4 15-1-15,-7 9 1 16,-11 14 0-16,-9 8-2 16,-20 5-1-16,-11-8-4 15,-11-12-8-15,-7-4-14 16,-3-7-24-16,1-3-20 0,0-15-5 16,1-10 2-16</inkml:trace>
  <inkml:trace contextRef="#ctx0" brushRef="#br0" timeOffset="231370.0953">8011 1534 26 0,'11'0'53'15,"-11"0"-20"-15,0 0-13 16,0 0 1-16,12 1 1 0,-3-1-1 16,-9 0-6-1,12-10-5-15,-4-1 0 0,-1 1-1 16,0-5-1-16,1 4 2 16,-3-5-1-16,1-1 0 15,-4-1 3-15,0 0 1 16,-2 1-1-16,0-1 1 15,-1 2-2-15,-2 0-2 0,-4 4-2 16,-1 1-3-16,8 11-1 16,-17-7-3-16,-1 7 2 15,1 20-2-15,2 12 1 16,9 9-1-16,6 1 0 0,6 3 0 16,10-2 0-16,9-8 0 15,0-10-1-15,5-10 0 16,-1-5 1-16,4-5 0 0,-2-2-1 15,-1-3 1-15,2-5 1 16,-4-5-1-16,-1-3 0 16,-6-6 1-16,-10 8-3 15,-1-6 2-15,-1 1-1 16,-2-4 1-16,2-2 0 0,-2-1 1 16,-2 0-1-16,-1 2 1 15,1-1 0-15,-2 0 0 0,0 5 1 16,0-2-2-16,2 5 0 15,0 1 0-15,-5 13-3 16,9-14 0-16,-9 14 2 16,10 0-1-16,-10 0 1 15,19 25 1-15,-9 5-1 16,1-1 1-16,0 0 1 0,-5-3 0 16,1-9 0-16,0-7 0 15,-7-10-1-15,9 5 0 16,-9-5-1-16,0 0 1 0,10-11 0 15,-8 3 0-15,1-6 1 16,-2-3-1-16,0-1 2 16,-1-3-2-16,0-3 2 15,0-2 1-15,0 2-1 0,-2-3 2 16,0 1-2-16,1-3 0 16,-1 3-2-16,0 1 1 15,-2 0-1-15,0 2-2 16,0 4 0-16,2 1-3 15,-1 5 0-15,3 0-3 0,0 13-1 16,-1-14-1-16,1 14 0 16,0 0-2-16,0 0 2 0,0 0 1 15,0 0 1-15,4-5 3 16,-4 5 2-16,0 0 1 16,8 0 1-16,-8 0 1 15,0 0 1-15,11 2-1 0,-11-2 3 16,0 0-2-16,14 0 0 15,-14 0 0-15,0 0 1 16,10 0 0-16,-10 0 1 16,0 0 0-16,11-1-3 0,-11 1 2 15,0 0 2-15,10-6-3 16,-10 6 1-16,0 0-1 16,6-8 1-16,-6 8 0 15,0 0 0-15,0 0-2 0,3-9 1 16,-3 9-2-16,0 0 0 15,0 0 0-15,0 0 0 16,0 0-1-16,0 0 0 0,2 5 0 16,-2-5 0-16,3 10 2 15,-3-10-2-15,4 11 1 16,-4-11 1-16,10 9 0 16,-10-9 1-16,13 12 1 0,-13-12-1 15,19 6 1-15,-10-4 0 16,4-1 0-16,2-1 0 15,2-5 0-15,-2-2 1 16,0 0-1-16,-1-3 1 16,0 0-1-16,-2 0 2 0,-1 0-2 15,-1-1 1-15,-3 0 0 16,-3 0-2-16,-1 1 0 16,-3 0-1-16,0 10 0 15,-4-11-1-15,4 11 0 0,-16 0-1 16,6 4 0-16,0 6 0 15,-1 3 0-15,1 5-1 16,3 1 0-16,-2 1 2 16,4 3-1-16,1-3 0 0,2 5 1 15,-1-1 0-15,3-1 0 16,3 0 0-16,2-1 1 16,2-3-1-16,6-1 1 0,0-5 0 15,4-5 1-15,2-3 0 16,2-5 1-16,2-3 1 15,0-7-1-15,2-3 1 0,-2-5 2 16,3-4-3 0,-2-1 1-16,0-6-1 15,-24 29-2-15,20-36 0 0,20-46 1 16,-24 36-2-16,-4-9 1 16,0 6 2-16,-7-5 3 15,-3 4 1-15,-2 1 2 0,0 3 1 16,-3 5 0-1,-4 0-2-15,7 41 1 0,-7-29-3 16,0-1-4-16,7 30-1 16,0 0-2-16,-33-23-1 15,30 44-3-15,-2 7 0 16,3 12-2-16,2-1 1 0,1 7 0 16,6-6 1-16,-1 7 1 15,4-1-1-15,0-2 4 16,2-1 2-16,0-5 3 15,3-9 1-15,1-1 1 0,0-14 0 16,1-4 2-16,-1-10 0 16,0-4 2-16,-16 4-2 15,0 0-2-15,19-29-1 0,1 1-2 16,-10 7 0-16,2-3-2 16,-6 2-1-16,2-1-3 15,-4 0 1-15,2 2-2 16,2-10 2-16,-8 31-1 15,4-13-1-15,-4 13 1 16,0 0 0-16,11 2 2 0,-11-2 1 16,8 18 0-16,-8-18-1 15,13 18 2-15,-13-18 0 16,12 18 1-16,-2-14 1 16,-2 3-1-16,-8-7 1 0,0 0-1 15,0 0 0-15,0 0 3 16,0 0-3-16,0 0 0 15,9-5 1-15,0-6 0 16,0 2 0-16,-2-27 1 16,-6 11-1-16,-1 25 1 0,-3-22 0 15,-2 1 0-15,5 21-2 16,-9-21 0-16,0 0 0 16,9 21 0-16,0 0 0 15,-2-12-2-15,-1-1 0 16,-1 2 1-16,4-25 0 15,8 14 1-15,-8 22-1 0,20-24 0 16,2-2-1-16,-22 26 1 16,30-23 0-16,-3-2 0 15,-5 12 0-15,0-1-2 16,-1 7 1-16,-2-2 0 16,1 9 0-16,0 0 0 0,-20 0-2 15,55 49 2-15,-37-17 1 16,-3 8-1-16,1 2 0 15,-4 5-1-15,2-1 1 0,-1 4-1 16,2-3 0-16,-2 1 0 16,3-4-2-16,-2 1 0 15,2-6 2-15,-2-6 0 16,-2-6 1-16,0-7 0 16,0-12 0-16,-12-8 1 15,8-3 1-15,-8 3-1 0,0-23 1 16,0-1 1-16,0-14 0 15,-13-48 3-15,5 40-3 16,-3-5 3-16,2 3-1 16,-3-4 0-16,2 5-1 0,-1 2-1 15,3 4-2-15,-2 0-1 16,10 41-2-16,-4-29-2 16,-2 1-1-16,6 28-2 15,0 0 2-15,0 0 0 16,0 0 0-16,0 0 1 15,0 0 0-15,-1 3 1 0,0 4 2 16,-8 61-1-16,8-46 1 16,1-2-2-16,0 2 3 15,0-22 0-15,6 25 1 16,2-1 2-16,-8-24 1 16,0 0 1-16,11 0 0 15,1 0 1-15,32-16-1 16,-22 0 1-16,4-4-1 0,0-1-1 15,2-1 1-15,-4-3 0 16,4 1 2-16,-4 0 0 16,-3 2 0-16,1-1 0 15,-22 23-2-15,20-23 1 0,1-1-2 16,-21 24-1-16,0 0-2 16,0 0-1-16,0 0 0 15,0 0-1-15,-6 10 0 16,-3 1-1-16,-23 43 1 15,23-28 0-15,2 2-2 16,1-1 2-16,6-2 0 0,0 0 1 16,10-6 0-16,2 3 1 15,8-11 1-15,1 3 0 16,7-12 1-16,-4 1 1 16,7-8 1-16,2-4-1 15,-3-7 1-15,1-3-1 16,0-1-1-16,-3 0 0 0,-3 0-1 15,-1-1-1-15,-24 21 0 16,19-21-2-16,-1 1 0 16,-18 20 0-16,0 0-1 15,0 0 0-15,0 0 0 0,0 7 1 16,-18 54-1-16,13-37 1 16,3 0 1-16,2 1 1 15,0-25 0-15,0 0 0 16,8 23 1-16,6 1 1 15,-14-24 1-15,25 3-1 0,5 0 0 16,-9-13-3 0,2-8 2-16,2-15 0 0,18-44 2 15,-23 35 2-15,-2-6 1 16,-2 3-1-16,-8 0 0 16,2 2 1-16,-10 43-2 15,1-29 1-15,0-2-4 0,-1 31-4 16,0 0-4-16,-19 36-3 15,12 9-4-15,0 17-9 16,3 9-12-16,4 12-31 16,6 63-14-16,23 49-4 15,10 2 2-15</inkml:trace>
  <inkml:trace contextRef="#ctx0" brushRef="#br0" timeOffset="232092.0161">11556 2463 44 0,'0'10'81'0,"0"-10"-3"16,0 0-5-16,0 0-2 0,0 0-51 15,13-7-14-15,-4 0-2 16,9-4-2-16,5 1 3 16,5-5-1-16,10-3-1 15,10-5-1-15,3 0 0 0,8-4-2 16,-1-1 1-16,10 0 0 15,4-2-1-15,2-2-1 16,0-1 2-16,-2 3-1 0,0 0 1 16,-3 5-1-1,-3 0 1-15,-4 3-1 0,-12 1 1 16,-1 6 0-16,-6 2 0 16,-7 1-1-16,-7 4-1 15,-7 0-3-15,-3 0-3 0,-6 6-8 16,-13 2-25-16,4-10-35 15,-4 10-4-15,0-12-7 16,0 2 3-16</inkml:trace>
  <inkml:trace contextRef="#ctx0" brushRef="#br0" timeOffset="234663.7032">13116 1390 13 0,'5'-10'72'16,"-1"1"2"-16,-4 9-1 15,7-17-27-15,-7 17-19 16,2-15-3-16,-2 15-5 0,0-9-5 15,0 9-1-15,-3-11-2 16,3 11-4-16,0 0-1 16,-9-11-1-16,9 11-2 15,0 0 0-15,-4-9 1 16,4 9-1-16,0 0 0 0,-7-11 0 16,7 11-1-16,-4-8 1 15,4 8-1-15,0 0 1 16,-8-13-2-16,8 13 1 0,0 0 0 15,-13-7-2-15,13 7 0 16,-12-1 0-16,12 1-2 16,-15 1-1-16,5 6 1 15,2 4-1-15,-2 2 1 0,-4 18 1 16,-6 12 0-16,1 6 0 16,3 8 0-16,5 0 1 15,-1 0 0-15,10-4 1 16,2-8-1-16,5-13-1 0,10-1 0 15,2-5 0-15,5-3-1 16,6-3 1-16,0-4-2 16,7-9-1-16,-2-4 1 15,1-6 0-15,-5-5-1 16,3-12 2-16,-4-4 0 0,-3-7 0 16,-3-5 2-1,-2-3 2-15,0 0 0 0,-6 4 0 16,-5 18-1-16,-2 1-1 15,-2 1 1-15,0 1 1 0,3-8 0 16,-2 9-1-16,-6 13-1 16,0 0 0-16,9 16 1 15,-8 4-2-15,0 5-1 16,3 2-1-16,3 1-1 0,2-5 0 16,2-4 1-16,-1-3 1 15,4-7 1-15,-1-7 1 16,-3-2 2-16,1-3 0 0,-5-7 1 15,1-5 0-15,-5-4 1 16,-2-1-1-16,-1 8-2 16,-4-2 0-16,-1-2-1 15,0 1 0-15,-6 1 1 16,4-2-2-16,-4 1 1 0,0 0-1 16,2 2 1-16,-1-1-1 15,2 0 1-15,1 1 0 16,4-1-1-16,1-1 0 15,3 2 0-15,0 1 1 16,2 1-1-16,3 1 0 0,7 5 0 16,0 0 0-16,1 3 0 15,4 2 0-15,2 0 0 16,0 2-1-16,12 1 3 16,7 15 0-16,-5 7-1 0,-8 3 1 15,-1 0 0-15,-5-2 0 16,-1-2 0-16,-2-10 0 15,-2-9 0-15,5-5-1 0,-1 0 1 16,-6-4-2-16,0-1 1 16,-2-5 0-16,4 0 0 15,-2-2 0-15,-1-4 0 0,2-1 0 16,-3-5 0-16,2 2 2 16,0-1-1-16,-3 0 0 15,2-1-1-15,-5-1 1 16,3 3-1-16,-2 0 0 15,-2 1-2-15,0 1 0 16,-1 3-1-16,-3-1-1 0,-1 6-1 16,0 10-1-16,0-9-2 15,0 9 2-15,0 0-1 16,-9 0 2-16,9 0 1 0,-6 9 2 16,6-9 0-16,-8 9 3 15,8-9 2-15,-8 7 2 16,8-7 1-16,0 0-1 0,0 0 1 15,0 0-1-15,0 0 1 16,-8 3-2-16,8-3-1 16,-2-9-1-16,2 9 2 0,-1-13 1 15,1 13-1-15,-3-14 1 16,3 14-1-16,-3-15 0 16,3 15-2-16,-2-15-1 15,2 15-1-15,0-9-1 16,0 9-1-16,0 0 0 15,0 0-1-15,0 0 0 0,0 0 1 16,0 0-1-16,0 0-1 16,0 0-2-16,1 6-2 0,-1-6-3 15,0 0-3-15,7 12-2 16,-7-12-8-16,0 0-20 16,1 11-22-16,-1-11-9 15,0 0-3-15</inkml:trace>
  <inkml:trace contextRef="#ctx0" brushRef="#br0" timeOffset="235411.1628">13937 1026 5 0,'9'-3'84'0,"3"-2"0"16,-3 2-4-16,1 1-6 16,-3-1-3-16,-7 3-63 15,16 0-8-15,-6 2-1 0,-2 2 0 16,3 4 0-16,-2 7-1 15,4-2 1-15,-1 2 0 16,-15 5 0-16,13-2-1 0,6 1-1 16,1 3 0-16,1 2-1 15,-2-3-2 1,3 3-1-16,-2-5-4 0,2 5 1 16,-3-4-1-16,-1-2 0 15,0-5-7-15,-1-1 0 0,-3-7 0 16,-11-5 5-16,14-3 2 15,-8-8 5-15,-2-2 4 16,-3-4 4-16,-1-1 9 16,0-2 4-16,0 0 2 0,0-4-1 15,0 4-2-15,0-5-1 16,-1 5-5-16,1-2-2 16,-1 1-3-16,1 5-1 0,0 3-2 15,0 2-1-15,0 11 0 16,6-11 0-16,-6 11 1 15,11 0-1-15,-11 0 0 0,15 9 1 16,-15-9-1 0,15 15 1-16,-5-6 0 0,-2 0 0 15,-8-9 1-15,17 16-2 16,-8-7 3-16,-9-9-2 16,13 15 1-16,-13-15 0 0,11 14-1 15,-11-14 0-15,9 9 0 16,-9-9 1-16,0 0-2 15,9 7 1-15,-9-7 0 0,0 0-1 16,10 5 1-16,-10-5 0 16,0 0-1-16,10 7-1 15,-10-7-4-15,10 6-7 16,-10-6-19-16,0 0-21 16,11 5-17-16,-11-5-7 0,11 0 2 15</inkml:trace>
  <inkml:trace contextRef="#ctx0" brushRef="#br0" timeOffset="236217.9628">14513 928 53 0,'7'-36'72'0,"-2"23"-1"0,-3 4-1 16,-2 9-28-16,9-4-30 15,-1 6-5-15,2 7-1 16,0 4 0-16,1 6-5 16,1 2-1-16,0 4-2 0,-1 4-1 15,3 0-2-15,-2 7 0 16,5-7-3-16,-4 8-4 16,3-7 0-16,-3-2 3 0,4-3-1 15,-3-2 3-15,1-5 3 16,-7-5 2-16,-8-13 6 15,13 10 6-15,-13-10 3 0,4-7 0 16,-2-4 1-16,-2-6 0 16,0 2-2-16,0-3-2 15,0-2-2-15,0 1-2 16,0 2-1-16,5-2-5 0,2 3 0 16,-1 2-1-1,5 2-2-15,2 6-2 0,-1 4-1 16,5 2-3-16,-2 1 0 15,4 6 1-15,-3-1-1 16,2 0 2-16,-1 1 6 0,-2 2 2 16,-1-1 5-16,-1-2 2 15,0-2 0-15,-3-1 1 16,1-3-1-16,-4-7-1 0,4-2-1 16,-4-9-5-16,4 3 0 15,-5-5-1-15,-6 20-1 16,11-19 0-16,7-21 1 15,-8 22-2-15,0 0 1 16,2 3 1-16,0 5-1 0,1 1 0 16,0 7 3-16,-1 2-2 15,1 1 0-15,3 6 0 16,-2 4 0-16,-1 3 0 16,1 0 0-16,0 1 1 0,0-4 1 15,-2 5-1-15,3-4 2 16,-1 0 0-16,1-5 1 15,-1-6 0-15,0-1 2 16,0-8-2-16,1-5 0 0,-4 1-1 16,2-1 1-16,-13 13-3 15,16-29-1-15,-8 15-2 16,0 2 0-16,-3 5 0 0,-5 7-1 16,11-8 0-16,-11 8-1 15,6 9 1-15,-5 6-4 16,0 15-3-16,-2-7-13 15,0 74-37-15,-5 13-14 0,-8 14-5 16,-4 10-4 0</inkml:trace>
  <inkml:trace contextRef="#ctx0" brushRef="#br0" timeOffset="237691.7483">13942 1985 62 0,'-14'-9'84'0,"-1"0"-3"16,-1 1 0-16,-5 1-2 16,2 4-65-16,1 0-3 15,7 3-3-15,0 3-1 0,3 8-1 16,1 9-3-16,3 7-1 16,4 10-4-16,-1 7 0 15,1 12 1-15,-1 4 0 0,6 4 1 16,3-1 0-1,2-6 0-15,3-7-1 16,2-10-1-16,2-11-1 0,4-16 0 16,2-8 0-16,3-13 1 15,4-16-1-15,2-14 1 16,1-8 1-16,-5-12-1 0,2-11 3 16,-6-9-1-16,-4-10 1 15,-8-3 0-15,-5-1 0 16,-2 7 1-16,-5 2 0 0,1 12 1 15,-8 13-1-15,3 11 1 16,1 17 0-16,1 10-2 16,0 9 1-16,2 11 0 0,0 9 0 15,1 9-2-15,5 9 0 16,5 11 0-16,0 8-1 16,5 8 1-16,2 6-2 15,4-2 1-15,1 2 0 16,-1-9 0-16,-2-2 1 0,2-10-1 15,-3-7 0-15,0-10 0 16,-3-7-1-16,-1-7 2 16,-3-6-2-16,-1-6 2 0,-2-12-1 15,-4-10 2-15,-1-7 0 16,-1-4 1-16,1 0 3 16,-2 1-3-16,-2 5 1 15,0 5-3-15,0 9 2 0,0 17-2 16,0 0 0-16,7 5 0 15,0 14-3-15,3 7 1 16,3 3 0-16,2 5 1 16,1 0 0-16,4 0-1 15,1-4-1-15,1-4 1 0,-2-8 0 16,0-9 0-16,1-5 1 16,-6-4 1-16,2-12 1 15,-6-6 1-15,-3-6 0 0,-2-5 1 16,-2-6-1-16,-1 0 1 15,-3-3 0-15,2-1-2 16,-2 6-1-16,1 5 1 0,0 3-2 16,0 11-1-16,2 5 1 15,-3 9-1-15,0 0-1 16,9 20 1-16,-6 1 0 16,1 5-1-16,-1 2-1 15,1 4 1-15,3-4 0 0,-1-2-1 16,2-7 0-16,0-5 0 15,3-5 0-15,1-7 1 0,2-4 0 16,3-9 0-16,-1-3 0 16,-1-6 0-1,-1 0 0-15,3-4-2 0,-4-2-2 16,-2-2 0-16,-1 1 2 0,-3-6-1 16,-1 3 1-16,0-3 1 15,-1 1 2-15,-1-6 0 16,-2 20-1-16,-1-5-1 15,0-3 1-15,0-1-1 16,-1-2 2-16,0 0 2 16,1 1 2-16,-1 1 4 0,0 1 4 15,0 0 1-15,0 4 0 16,0 1-1-16,0 2 0 16,0 6-3-16,0 4-3 0,0 9-2 15,0 0-2-15,0 0 2 16,13 25-1-16,-2 16 0 15,2 9 1-15,2 0-2 0,4 0 2 16,-1-3-1-16,-2-13 0 16,-8-18-1-16,2-6 2 15,-10-10 0-15,8 5 0 16,-8-5 0-16,5-17 1 0,-3-3 0 16,0 9-2-1,1 0 0-15,-1-3-1 0,3 0-1 16,1 0-1-16,1 3 0 15,2 0 1-15,2 0-1 16,3-7 4-16,10 14-1 16,-1 5 0-16,0 15 0 0,-4 8-2 15,-8 13-1-15,-6 2-2 16,-5 4-3-16,-16-3-4 16,-6-5-6-16,-5-5-13 0,0-10-29 15,-1-2-14-15,-2-14-7 16,8-4 0-16</inkml:trace>
  <inkml:trace contextRef="#ctx0" brushRef="#br0" timeOffset="239250.2803">15732 1426 18 0,'11'-12'74'0,"-2"4"5"15,0-3-3-15,-2 0-3 16,-1 1-54-16,1 0-10 16,-2 1-1-16,-5 9 1 15,10-14-2-15,-10 14-4 0,0 0-1 16,10 1-2-16,6 22 3 15,-4 8 1-15,2 9-1 16,2 4 0-16,3-1-1 0,-2 4 1 16,2-8-2-16,-6-6 0 15,-2-17 0-15,-4-5 1 16,-7-11 1-16,11 7 0 16,-11-7 2-16,5-18-2 0,-5 7 0 15,1-5-1 1,1-3 0-16,-1-4-2 0,0 1 0 15,1-1 0-15,-1 1-2 16,1-2 1-16,1 2 0 0,0-1 0 16,0 3 0-16,2 1 0 15,1 4 0-15,2 0-1 16,-2 7 0-16,4 0 1 16,-1 5 1-16,4 3-1 15,-1 3 1-15,0 5 0 16,3 0-1-16,-1-1 2 0,1 0-1 15,1-1-1-15,0 0 2 16,3-3-2-16,-4-2 2 16,3-1-1-16,-1 0 0 0,0-5-1 15,-1-1 1-15,1-2-3 16,1-3-2-16,0 3-2 16,0-3 0-16,-1 0-2 0,1-1 1 15,-2 1 1-15,1-1 2 16,-5 0 2-16,4 1 3 15,-4 2 2-15,0 0 3 16,-4 1 2-16,1 1 1 0,-9 7-3 16,12-10 2-16,-12 10-3 15,0 0 0-15,10 0 0 16,-10 0-3-16,6 14-2 16,-1 4 1-16,9-6 1 15,-1 33-2-15,3 10-1 0,1 4-2 16,3 2 0-16,0-1 1 15,-3-6 1-15,-5-13 0 16,-8-15 1-16,-4-14 4 16,0-12 0-16,-7 4 2 0,0-12-1 15,-2-14-1-15,2-7-1 16,1 11-4-16,3-6 0 16,0-1-1-16,0-4 0 15,1 1 0-15,1-2 1 0,1 0 0 16,0 0 0-16,0 2 5 15,2 2-1-15,2 2 0 16,1 2 0-16,2 5 2 0,0 2-2 16,3 5 1-16,-2 2-3 15,4 6-1-15,0 2-1 16,0 7 0-16,0 2-1 16,0 4 0-16,0 2 0 0,-1-3-1 15,1 3 4-15,-2-1 3 16,0-1 1-16,-2 0 0 15,2-5-1-15,-10-8 1 16,13 4 0-16,-13-4 0 0,13-8-2 16,-7-4-1-16,2-2-1 15,-1-2 0-15,3-4-1 16,-2 2 1-16,3 1 0 16,2-2 0-16,-1-2-1 0,1 2 1 15,3-1 1-15,2 2-2 16,-4 0 1-16,3 4 0 15,0 1-1-15,2 1 1 0,-2 5-1 16,0-2 1-16,0 2-1 16,1 0 2-16,-1 0-2 15,0 0 1-15,1-1 1 16,-2-3-1-16,0 5 0 0,-3-1 1 16,1 0 1-16,-1-3-2 15,-2 2 1-15,-2 1 0 16,-9 7 0-16,12-14 1 0,-12 14-1 15,3-16 0-15,-3 16 1 16,-1-10 2-16,1 10-1 16,-12-3-1-16,3 2 1 15,9 1-1-15,-14 11 1 0,14-11-2 16,-10 15-1-16,9-3-1 16,1-1 1-16,4 2-1 15,4 1 0-15,4 1 0 16,2 3-1-16,0 2 0 15,2-3-1-15,-3 7-3 0,-4-1-6 16,-6 4-10-16,-3-2-23 16,-10-1-32-16,-5 2-5 15,-7-5-7-15,-10 0 3 16</inkml:trace>
  <inkml:trace contextRef="#ctx0" brushRef="#br0" timeOffset="240206.9871">6048 1276 26 0,'-23'-24'79'15,"0"0"0"-15,1 3 0 0,4 3-5 16,1 0-58 0,1 4-6-16,0 3-1 0,5 7-4 15,0 4-2-15,4 7-3 16,4 8-2-16,12 21 0 15,2 24 1-15,11 7 2 0,7 8 1 16,3 1-1-16,2 2 1 16,-1-9 0-16,-7-17 0 0,-8-23-3 15,-3-10 2-15,-6-11-1 16,-9-8 0-16,0 0 1 16,1-21-1-16,-9-10 1 15,-1 10-1-15,-3-5 0 16,-4-8-1-16,-1-7 1 15,-3-3 2-15,-3-4 1 0,2-3 0 16,-1-1 1-16,1 0 1 16,3-2-1-16,4 0 0 15,4-1-2-15,2 5-1 16,2-1-2-16,6 8 0 16,1 4-2-16,9 8-2 0,1 13-5 15,4 13-9-15,2 9-23 16,5 17-33-16,-1 7-7 15,0 8-5-15,-15-13 4 16</inkml:trace>
  <inkml:trace contextRef="#ctx0" brushRef="#br0" timeOffset="241697.6118">6276 1230 14 0,'20'-18'61'0,"2"1"2"16,3 5-3-16,-1 0-44 16,0 5-4-16,-1 2 1 15,3 4-7-15,-2-2-2 16,1-1 1-16,-3 0-3 0,0 1 0 16,3-3-1-16,-3-2 0 15,-1-3 3-15,1-1 1 16,-3-5 6-16,-3 1 3 15,-1-1 3-15,-4 0 1 0,-3-2 2 16,-5 1 0-16,-3 5-4 16,-2 3-4-16,-7 2-6 15,-3 6-6-15,-4 1-1 16,-2 5 0-16,-1 8-3 0,0 8 1 16,2 1-1-16,1 3 2 15,2 4-1-15,4 2 2 16,4-1-3-16,5-1 2 15,0-1-1-15,12-2 1 16,4-8 0-16,9-4-3 0,1-6 4 16,5-6 1-16,1-2 0 15,5-13 2-15,-2-6 2 16,2-8 1-16,-1-5-1 0,-35 33 3 16,33-36 0-16,31-43 0 15,-64 79-1-15,25-39-1 16,1-1-1-16,-6 3-3 15,-1-1 1-15,-7 11-2 0,9-20 0 16,-15 36-1-16,-6 11-2 16,0 0-1-16,11 2 1 15,-6 10 0-15,-1 5-1 16,-1-1 1-16,3 3 0 16,2 4-2-16,-1-4 3 0,2 0 2 15,-2-2 2-15,2 3 2 16,0-9 0-16,-9-11 2 15,15 5 0-15,-15-5 1 16,0 0-1-16,3-18-1 16,2-4-1-16,-5-8 0 15,-2 0-1-15,-2-3 1 0,-4 1 0 16,0-2 1-16,0 1-2 16,-3-1-3-16,2 0 1 15,-1 6 0-15,1-2-2 16,9 30 0-16,-7-21-3 0,2-2 0 15,9 30 2-15,8 11 2 16,1 6-3-16,5 6-1 16,2 4 0-16,4 3 0 0,-1 3 0 15,3 0 1-15,0 2-2 16,0 0 1-16,3-3 1 16,-3-3 2-16,-1-3 0 15,-3-8 1-15,-4-7 0 0,-3-9 2 16,-5-9 0-1,-4-4 1-15,-6 4 0 0,0-22 0 16,1-1-1-16,-1-12 1 16,-12-38 1-16,6 32-2 15,-5 0-1-15,3 0 0 16,-2-1 0-16,2 2 1 0,8 40-2 16,-6-35-3-16,0-1 1 15,7 12-2-15,-1-2 0 16,0 26-1-16,0 0 0 15,0 0 1-15,35 4 1 16,-23 14 0-16,-3 2 0 0,2 0 1 16,1 3 1-16,-1-1 1 15,-2 1 0-15,1 1 0 16,-3-2 1-16,0-5 2 16,-7-17-1-16,0 0 0 0,0 0 1 15,0 0 0-15,0 0 1 16,0 0 0-16,6-5-2 15,3-5 1-15,9-48-1 16,-16-21 2-16,-2 31-1 16,0 0 2-16,1 3 0 15,-2 0 1-15,-1-1-2 16,-1 2-2-16,3 44-1 0,-4-34-1 16,0-1-1-16,4 35-4 15,0 0 1-15,0 0-1 16,0 0 0-16,0 0 2 15,0 0 0-15,0 4 1 0,2 3 0 16,37 83 1-16,-20-51-1 16,7-4 1-16,0 1 0 15,7-3 1-15,-1 0 1 16,4-9 1-16,0-1 1 16,-2-17 1-16,4 0 1 15,-7-13-2-15,1-5 1 0,-4-12 0 16,-2 0-1-16,-8-6-1 15,1 0-2-15,-7 3-2 16,-4-2 0-16,-8 10-2 16,1-1 1-16,-1 20-2 15,0 0 1-15,0 0-1 0,0 0 2 16,0 0 0-16,0 0-2 16,0 0-3-16,0 3-7 15,0 4-20-15,-2-1-36 16,14 53-6-16,19-35-4 15,-3-13-3-15</inkml:trace>
  <inkml:trace contextRef="#ctx0" brushRef="#br0" timeOffset="242110.9392">6897 1404 64 0,'-28'1'82'0,"1"2"-3"16,-3-1-1-1,1 11-5-15,11 4-65 0,10 10-4 16,8 13-1-16,0 12 0 16,17 9-1-16,5 7-1 15,1-4-1-15,6-6-1 0,1 0-2 16,3-10-1-16,-4-7-5 15,4-13-10-15,1-13-17 16,-7-12-24-16,4-7-19 16,-5-19-3-16,-1-13 0 15</inkml:trace>
  <inkml:trace contextRef="#ctx0" brushRef="#br0" timeOffset="243459.0379">7164 1578 54 0,'-2'-27'71'0,"1"7"1"0,-5-12 0 15,4 17-22-15,2 15-45 16,0 0-3-16,17 0 1 16,-8 18-1-16,8 6-2 15,2-10-5-15,3-4-4 0,0-7-2 16,0-3 0-16,1-11 2 16,-11 3-3-16,-2-4 5 15,-1-2 7-15,0 0 7 16,-2 0 7-16,-3-2 5 15,-3 1 0-15,-1 1-1 0,0 4 0 16,-5-1-2-16,-10 0-3 16,-9 11-6-16,-5 6-3 15,-2 16-3-15,2 14 0 16,1 9-2-16,10 1 0 0,12 2-1 16,6-10-2-16,13-11-1 15,6-6 0-15,8-11-2 16,5-10 0-16,4-12 0 15,5-14 2-15,-16 7-1 16,0-5 0-16,6-3 0 0,0-5 2 16,1-2 1-16,1 1 2 15,-1-3 3-15,-3 3 2 16,-1-1 4-16,0 2 0 0,-3 4-1 16,-2-2 0-16,-3 8-2 15,-1 1 0-15,-4 8-4 16,-1 0-2-16,-6 10-1 15,-8 3-1-15,3 21 1 16,-7 12 2-16,-3 9-1 0,-2-1 0 16,4-2 1-16,3-3-1 15,4-16 1-15,-2-20-3 16,14 3 1-16,-2-6 0 16,1-8 0-16,4-5 1 15,3-5 0-15,1-2 1 0,5-4 1 16,-2-3 1-16,6-5-1 15,-3 0 1-15,5-1-1 16,0-1 2-16,-1-1-3 0,0 0 1 16,3 0-1-16,-1 3 1 15,-4 3-1-15,2 2 0 16,-5 5 0-16,-1 2 0 0,-5 6 4 16,0 4 1-16,-4 1 2 15,-1 5 0-15,-7 2-1 16,-8 5 0-16,11-2 1 15,-11 2-1-15,0 0-3 0,-4 9-2 16,-3 0-1-16,0 1-1 16,-3 2 0-16,0 2 0 15,-1 0-1-15,-2 2 0 16,3 1 0-16,0 0 0 16,2 3-1-16,-1-1 0 0,4-1 0 15,2 0 1-15,3-2 0 16,1-5 0-16,7-2 0 15,4-4 2-15,4-5 1 0,2 0 0 16,2-14 2-16,0 1 1 16,-20 13-2-16,24-26 1 15,0 0 0-15,-3-14-1 16,25-48 0-16,-22 39 0 0,-4 0-1 16,0 1 0-16,-1 1 1 15,-3 3-1-15,-4 1-1 16,-12 43 0-16,8-34 0 15,1-3-1-15,-3 16 0 16,-1 2-1-16,-5 19-1 16,0 0 1-16,0 0 1 0,17 28 1 15,-14-4 0-15,1 6 1 16,2-4-1-16,0 3-1 16,-1-1 2-16,4-3-1 15,-9-25-1-15,8 19 0 0,4 1 1 16,-12-20 1-16,20 7 0 15,0-1 1-15,-20-6 1 16,20-21-1-16,0-4 2 16,-7 0 0-16,-3 1-2 15,0-5 0-15,3 1-2 16,-5-1 0-16,3-2-1 0,-2 5 0 16,1-1 0-16,-6 4-1 15,3 1-1-15,-7 22 0 16,0 0 1-16,0 0-1 15,11-8 1-15,0 0 0 16,-3 0-1-16,24 11 1 16,-10 13 1-16,-22-16 0 15,25 26 0-15,2 0 2 0,-27-26 0 16,29 22 0-16,1 3 1 16,-7-17 1-16,2 1-1 15,1-9-3-15,3 1-20 16,4-9-50-16,1-5-2 0,2-14-4 15,1-1-7-15,-7-7 0 16</inkml:trace>
  <inkml:trace contextRef="#ctx0" brushRef="#br0" timeOffset="246467.9212">19474 3477 69 0,'2'-13'84'0,"5"1"-5"15,-6-2-2-15,0 25-14 16,-1-17-54-16,2-3-3 16,-2 9-1-16,11-11 1 15,-11 11-1-15,11-1 1 0,-11 1-1 16,16 8 1-16,-9 3-1 15,4 6 2-15,-2 2 0 16,4 7 0-16,2 6-1 16,3 9-1-16,0 8 1 0,4 10-3 15,0 3 0-15,1 8-1 16,1 1-1-16,-1 3 0 16,4-3-1-16,-6-5-3 15,3-4-2-15,-1-11-4 16,0-2-6-16,-2-13-11 0,-1-6-34 15,-2 1-19-15,-4-19-9 16,-14-12-7-16,2-5 5 16</inkml:trace>
  <inkml:trace contextRef="#ctx0" brushRef="#br0" timeOffset="246766.6806">19263 3919 62 0,'-20'0'82'16,"3"0"-2"-16,5-5-3 15,-2-4-31-15,5 3-28 16,5-4-6-16,2-1-1 16,2-6-1-16,6-8-3 0,7-10-1 15,7-7-1-15,7-8-1 16,9-8-1-16,10-8 0 15,4-2 0-15,12-4-3 16,0 3-1-16,8 7-3 16,-4 6-4-16,-1 11-4 0,-6 10-15 15,-7 8-37-15,-6 25-15 16,-9 14-7-16,-12 21-2 16</inkml:trace>
  <inkml:trace contextRef="#ctx0" brushRef="#br0" timeOffset="248161.8689">19987 3934 0 0,'2'10'69'0,"-2"-10"5"0,0 0-4 15,10 5 0-15,-10-5-50 16,12 0-9-16,-12 0 2 15,14 0 0-15,-3-3 0 16,2-3-1-16,5-7 1 0,-3-6-3 16,7-9-4-16,1-7-2 15,3-10-1-15,4-5-2 16,1-4-2-16,-1-3 1 0,-6 5 0 16,-2 4 2-16,-8 7 0 15,-9 6 0-15,-5 10 2 16,-8 6 0-16,-10 7 0 15,-5 10 0-15,-3 2 1 0,-3 2-3 16,1 8 1 0,-2 5-2-16,5 8-1 0,2 6 0 15,2 6 0-15,2 9-1 16,6 6-1-16,5 4 1 16,6 3 0-16,2-1 0 0,5-2-1 15,9-4 0-15,8-7 0 16,5-11-2-16,10-9-3 15,4-9-3-15,7-10-4 16,5-6-7-16,-1-12-1 0,4-11-5 16,3-9 2-16,-5-7 1 15,-7-12 2-15,-1-4 3 0,-6-8 7 16,-9-3 11-16,-5-2 11 16,-6 2 9-16,-6 6 2 15,-6 10 2-15,-7 7 1 16,-1 10 0-16,-5 10-2 0,-3 10-3 15,-7 12-5-15,-1 3-7 16,-3 11-2-16,1 6-2 16,0 10-1-16,1 5-2 15,5 6 0-15,2 2-1 0,6 0 0 16,2 1 0-16,2-5-1 16,6-6 1-16,3-7-1 15,3-6 2-15,2-8-2 16,2-8 1-16,-1-5 0 0,2-15-1 15,2-6 1-15,-1-6 0 16,-3-8 2-16,0-3 0 16,-2 0 0-16,-6 3 1 15,4 6 0-15,-7 6 0 0,0 8 0 16,0 6-2-16,-4 13 1 16,14-2-1-16,-3 5 0 15,-2 11 0-15,5 1 0 0,3 2 1 16,1 2-1-16,1-2 0 15,0 1 0-15,0-2 0 16,-3-5 0-16,1-3 0 16,-6-8 1-16,-1 0-1 15,1-9 2-15,-5-8-1 0,1-4 0 16,0-10 0-16,-2-8 1 16,2-3 0-16,0 0-1 15,1 3 1-15,3 2-1 0,-2 5 1 16,3 5 0-16,3 10-1 15,0 8 0-15,0 8 0 16,2 4-1-16,4 7 0 0,0 5 1 16,-1 5-1-16,2 1 0 15,0 2 0-15,2-2 1 16,-1-1-1-16,-2-5 0 16,-1-4 1-16,-3-2-1 0,0-6 1 15,-5-3-1-15,-2-5 0 16,0-10 1-16,-6-5-1 15,-1-6 0-15,-1-7 0 0,0-3 0 16,-1-2 0 0,2 3 0-16,1 2 0 0,1 8 0 15,2 4 0-15,3 10 0 16,2 9 0-16,3 2 0 16,2 11 1-16,1 5-1 0,3 1 0 15,1 1 1-15,-1 4-1 16,-2-5 0-16,-1-1 1 15,-1-1-1-15,-4-5 0 16,-3-5 1-16,-1-2 1 0,-9-3 0 16,9 2-1-16,-9-2 1 15,2-5 0-15,-2-6-2 16,0-5 2-16,0-2-2 16,-1-6 1-16,1-8-2 0,1-4 2 15,-1-1-1-15,5-1 1 16,3 3 0-16,-1 5-1 15,6 3 1-15,2 4-1 0,1 10 1 16,0 8-1-16,7 6 0 16,-3 6-2-16,1 8-2 15,2 8-2-15,3 6-10 16,-7 8-30-16,0 9-35 16,-2 7-2-16,-8 8-9 0,-7 4 0 15</inkml:trace>
  <inkml:trace contextRef="#ctx0" brushRef="#br0" timeOffset="248578.6952">21002 4380 87 0,'-11'-6'89'0,"1"-5"-5"16,0-6-4 0,2 3-2-16,-80-2-74 0,77 3-3 15,11 13 1-15,0 0-2 16,0 0 2-16,0 17-1 0,0 18 1 15,2 10-1-15,4 16 1 16,0 9 1-16,5 10-1 16,0 6 0-16,2 3 0 15,5-5 0-15,5-6 0 16,5-9-1-16,4-12-2 0,3-14-1 16,7-12-3-16,0-18-5 15,10-13-11-15,-6-16-34 16,3-25-23-16,0-14-8 15,-10-12-6-15,-8-2 0 16</inkml:trace>
  <inkml:trace contextRef="#ctx0" brushRef="#br0" timeOffset="249722.0896">21426 4659 63 0,'21'8'85'0,"-2"-2"-6"16,-3-6-1-16,-2-21-6 15,0 7-66-15,3-11-5 0,3-6 0 16,1-6 1-16,2-5-1 16,-2 0 1-16,-1-1-2 15,-6 1 3-15,-3 6-1 0,-6 5 1 16,-4 6 0-16,-2 8 1 15,-6 8-1-15,-9 6 0 16,-6 3 0-16,-4 14-1 16,1 6 1-16,-3 12-2 15,1 10 1-15,2 8-1 0,2 10 1 16,6 6-1-16,9 6 0 16,8-1-1-16,0-1-3 0,17-8 0 15,5-9-3-15,12-13 0 16,6-13-4-16,11-17-6 15,4-11-9-15,5-19-9 16,7-16-6-16,-1-12-1 16,-1-14 2-16,3-4-4 0,-6-6 6 15,-8-5 10-15,-7-1 21 16,-15-2 23-16,-4 8 14 16,-15 4 5-16,-2 11 4 15,-11 7 4-15,-5 9-3 0,-8 10-6 16,-1 14-9-16,-2 13-8 15,-1 7-6-15,1 17-5 16,0 7-5-16,-1 11-2 16,4 3 1-16,4 9-2 0,1 3 1 15,3-6-1-15,4-3 1 16,1-3-1-16,1-8 0 16,5-7-1-16,3-10 0 15,1-12 0-15,0-5 0 0,4-15 0 16,-3-8 0-16,5-11 0 15,4-4 0-15,-2-8 1 16,1 1 1-16,0 4 0 0,5 4 1 16,-3 8-1-16,3 8 3 15,-1 11-2-15,4 8 0 16,0 4 1-16,5 11-1 16,4 6 1-16,4 1-2 0,7 4 1 15,-1 0-1-15,11-4-1 16,3-6-1-16,1-8-1 15,6-5 0-15,-3-18-1 16,2-12 1-16,-2-10-1 0,0-13 2 16,-8-10-3-16,-5-6 2 15,-10-4 1-15,-7-3 2 16,-3 8 3-16,-11 10 0 16,-12 8 4-16,-6 12-2 0,-7 11 4 15,-9 17-1-15,-9 11 0 16,-4 22 0-16,-7 13-2 15,-3 5-1-15,2 13-2 16,1 4 0-16,4 9 0 0,8 3-1 16,3-4 0-16,8-8-1 15,7-11-1-15,4-7 2 16,6-12-2-16,4-10 1 16,6-18 1-16,1-14-1 0,3-19 1 15,0-13 0-15,0-15 0 16,0-16 0-16,-3-16-1 15,-3-9 0-15,-7-6-1 0,-4 0 1 16,-3 3 0-16,-8 9 0 16,-6 13 0-16,-1 16 0 15,4 17 0-15,-2 16-2 0,6 21 1 16,7 13-1 0,-6 16 2-16,10 19-2 0,8 14-1 15,7 12-1-15,7 10-1 16,0 8-4-16,10 8-7 0,-1-6-15 15,8-6-46-15,8 0-6 16,0-13-8-16,1-6-2 16</inkml:trace>
  <inkml:trace contextRef="#ctx0" brushRef="#br0" timeOffset="250183.7583">23827 3738 76 0,'8'-15'85'0,"3"-2"-3"16,-6-11-7-16,0-2-2 16,5-9-73-16,-9-8-3 15,1-2 0-15,4 2 2 16,-1 4 2-16,-1 4-1 0,-4 9 3 16,0 7 0-16,-8 15 2 15,1 9 0-15,-9 13-1 16,-2 15 0-16,-4 9-2 15,-1 9 0-15,1 11 0 0,3 7 0 16,7 0-1-16,5-2 0 16,5-4 0-16,14-9 0 15,7-12 1-15,10-11-1 16,4-15 0-16,5-12 0 0,4-13-1 16,-4-14 1-16,2-14 0 15,-3-13-1-15,-2-13 0 0,-5-11 1 16,-5-6-1-1,2 4 1-15,-2 6 0 0,-2 12 0 16,-3 11-1-16,3 14 2 16,1 17-1-16,2 19 0 0,4 13 1 15,-2 13-2-15,3 7 0 16,5 6-3-16,6 5-4 16,0 2-7-16,4-3-13 15,6-2-46-15,-1-13-9 0,-6-9-6 16,-2-12-6-16</inkml:trace>
  <inkml:trace contextRef="#ctx0" brushRef="#br0" timeOffset="251034.2755">22226 5631 41 0,'-19'-8'89'0,"-1"-2"-3"16,3 1-1-16,-1 1-3 16,5-6-57-16,1 9-9 0,12 5-2 15,-11 0-7-15,11 5-2 16,4 18-2-16,7 10-1 15,0 8-1-15,3 9 0 16,4 7 0-16,2 5-1 0,1 4 1 16,1-1-3-16,2-5-2 15,-5-4-5-15,4-9-7 16,-2-5-15-16,-4-10-37 0,2-7-13 16,-4-9-8-16,-2-7-3 15</inkml:trace>
  <inkml:trace contextRef="#ctx0" brushRef="#br0" timeOffset="251396.1947">22325 6109 68 0,'-8'-12'80'0,"3"3"-1"15,5 9-3-15,0-15-28 0,0 15-33 16,13-18-5-16,3 4-2 16,9-4-2-16,2-7 0 15,8-2-2-15,-1-5-2 0,3-3-2 16,-3-3 0-16,-5 0 0 15,0 1-2-15,-10 1 1 16,-2 4 0-16,-9 1 3 16,0 6 0-16,-7 1 4 15,-1 5 0-15,0 5 1 0,-4 4 0 16,4 10-1-16,-5-12-1 16,5 12-1-16,0 0-2 15,0 0-2-15,1 9 1 0,7 7-3 16,-2 9 2-16,5 8 0 15,-5 6-1-15,5 10 0 16,-4 7-2-16,3 7-2 0,-4 2-5 16,7 7-10-1,-8-2-35-15,8-5-25 0,6-2-6 16,2-10-5-16,0-9 2 16</inkml:trace>
  <inkml:trace contextRef="#ctx0" brushRef="#br0" timeOffset="251760.9606">22972 5754 9 0,'0'0'85'0,"-15"0"3"16,15 0-5-16,-7-4-6 0,7 4-33 16,-5-12-27-16,5-1-8 15,10 3-4-15,5-5-3 16,6-4-1-16,1-5 1 16,10-3-2-16,2-3 2 0,6 1-2 15,-1-1 1-15,3-6 1 16,0 4-1-16,-3 1 2 15,-3 3-3-15,-6 2 0 16,-2 5-2-16,-7 3-3 0,-3 0-8 16,-2 8-11-16,-3 2-38 15,-6 0-20-15,4 5-4 16,-11 3-7-16</inkml:trace>
  <inkml:trace contextRef="#ctx0" brushRef="#br0" timeOffset="252194.2624">23737 4921 47 0,'0'0'87'0,"11"-7"-1"0,-4-9-4 15,2-6-4-15,-16-6-60 16,15-4-8-16,19-3-2 0,0-1-2 16,11 0-3-16,4-2-2 15,5 4-5-15,0 1-2 16,-2 9-3-16,-3 0-2 16,-5 7-6-16,-10 6-4 0,-6 4-4 15,-8 5-2-15,-13 2 4 16,-4 6 6-16,-14 5 7 15,-6 1 7-15,-3 4 7 0,-4 5 7 16,4 4 7-16,-3 4 4 16,9 6-1-16,2 8-4 15,5 4-5-15,11 11-1 16,2 9-4-16,2 8-2 16,8 8-6-16,4 7-3 0,5 1-11 15,3-2-10-15,3-8-26 16,2-3-23-16,-2-13-7 15,3-14-4-15</inkml:trace>
  <inkml:trace contextRef="#ctx0" brushRef="#br0" timeOffset="253012.1919">24383 5107 37 0,'8'-29'83'0,"-7"10"-1"16,-2 4-4-1,-10 15-7-15,-6 0-57 0,-3 0-8 16,1 9-2-16,-3 6-1 16,2 13-2-16,3 4-2 15,1 6 0-15,2 0-1 0,8 4 1 16,1-3 2-16,5-4-1 16,1-8 0-16,6-10 1 15,0-6 0-15,4-11 2 16,3-1 1-16,-2-15-2 0,3-10-1 15,1-4 1 1,0-11-1-16,-1-6 1 0,-1-5 0 16,4 0-2-16,0 4 2 15,-1 3 0-15,1 7 0 0,1 9 0 16,-1 13-1-16,4 9 1 16,-3 7-2-16,-1 13 0 15,0 4-1-15,-3 6 1 0,2 1-2 16,-2 0 2-16,1-5-1 15,0 0 0-15,-6-7 1 16,0-3 0-16,-10-9 1 16,18 1-1-16,-13-11 1 15,1-8 0-15,-1-8 0 0,0-10 0 16,7-10 0-16,-3-8-2 16,4-5 1-16,3-5 0 15,2 3-1-15,1 6 3 16,1 4-2-16,-1 5 1 15,-1 13-1-15,0 11 2 0,0 10-2 16,-1 9 0-16,-6 4-1 16,-2 15-2-16,1 6 2 15,-3 10-1-15,0 2 1 0,3 0 1 16,-1 2 0-16,2-5 1 16,0-5 0-16,4-11 1 15,1-6-1-15,8-9 1 0,0-14-3 16,0-10 2-16,2-7-1 15,-1-9 0-15,2-8-2 16,-2-7 0-16,-4-6 2 0,-6 0-1 16,-5 2 2-16,-3 6 1 15,-5 5 2-15,-2 8-1 16,0 10 1-16,-6 10-1 16,6 20-1-16,-12 2 1 0,8 19-2 15,2 16 0-15,2 6-3 16,0 9 1-16,7 7 0 15,11 1-1-15,0-5-1 16,11-3-2-16,4-12-3 0,11-8-7 16,1-17-15-16,-1-8-47 15,12-7-4-15,1-12-6 16,-1-8 0-16</inkml:trace>
  <inkml:trace contextRef="#ctx0" brushRef="#br0" timeOffset="253855.8663">24252 6318 42 0,'0'0'73'0,"-17"-10"-2"16,9-1-3-16,-4-18-36 16,6 8-23-16,1-1-1 15,3-1 0-15,1-1 1 16,0 0 3-16,1 6-2 0,0 2 2 16,2 6 0-16,-2 10 0 15,0 0 1-15,0 0-4 16,14 20-1-16,-9 3-2 15,8 8-1-15,-1 5 1 16,3 4-2-16,3 6 0 0,3-2-3 16,0-1 0-16,1-5-3 15,-3-5-4-15,0-5-4 16,-3-10 0-16,-3-5-3 0,-13-13-3 16,11 5-1-16,-10-10 2 15,-3-11 5-15,-4-5 5 16,-9-9 7-16,0 4 4 0,-1-7 4 15,5 4 3-15,-3 0 2 16,3 6 0-16,5 2-3 16,5 1-2-16,2 5-4 0,11-1-2 15,4-4-2-15,4-2-2 16,5-5 1-16,8-5-1 16,5-1 1-16,-1-2-2 15,1-2 1-15,-2-2-1 16,-2 5 1-16,-7 1 1 0,-5 6 2 15,-8 8 0-15,-6 4 2 16,-4 3-1-16,-4 12 1 16,0 0 1-16,0 0-2 15,-1 13 0-15,1 10-2 0,2 7-2 16,8 10-1-16,2 6 0 16,6 10-1-16,3-1-1 15,1 1-2-15,3-5-2 0,-1 0-4 16,3-11-9-16,-2-6-31 15,4-4-28-15,-7-14-8 16,-1-7-3-16,-3-9-2 16</inkml:trace>
  <inkml:trace contextRef="#ctx0" brushRef="#br0" timeOffset="254056.3088">25077 5874 10 0,'14'-36'88'0,"-6"2"2"15,2 8-5-15,-8 3-5 16,-2 11-26-16,0 1-40 0,0 3-4 16,0 8-6-16,0 0-4 15,0 0-5-15,-12 4-4 16,11 10-7-16,-3-2-11 16,2 7-21-16,1 7-29 15,-3-5-4-15,2-3-7 0,-3-6 4 16</inkml:trace>
  <inkml:trace contextRef="#ctx0" brushRef="#br0" timeOffset="254274.7635">24953 5287 47 0,'-17'-6'70'16,"-1"-1"-1"-16,2 7-6 0,-1 0-48 15,3 5-33-15,-1 6-23 0,6 2-25 16,3 7-4 0,2 0 1-16</inkml:trace>
  <inkml:trace contextRef="#ctx0" brushRef="#br0" timeOffset="254669.9157">25112 5972 50 0,'2'-22'87'0,"-2"2"-3"15,-1 3-4-15,-2 1-3 16,1 1-59-16,2 15-11 15,0 0-2-15,0 0-2 0,0 13-1 16,8 12-2-16,4 5-2 16,2 8 0-16,3 5 0 0,5 4-2 15,-2 3-4-15,3-3-7 16,-4-5-13-16,2-15-41 16,4 2-10-16,-2-11-6 15,-1-10-2-15</inkml:trace>
  <inkml:trace contextRef="#ctx0" brushRef="#br0" timeOffset="255395.8039">25728 5485 50 0,'0'-18'86'16,"-10"8"-5"-16,-11 7-3 0,0 21-12 15,-7-6-47-15,0 6-7 16,0 5-6-16,2 5-1 0,5 4-2 16,5-2-1-1,7 1-1-15,2-7-2 0,7-5 1 16,0-5-1-16,9-3 0 16,1-7-1-16,5-4 1 15,1 0 0-15,2-4-1 0,-1 1 2 16,3 3-1-1,-1 7 2-15,1 13 1 16,-1 5 1-16,-1 14-2 0,0 9 2 16,0 11-1-16,0 10 0 15,0 5 0-15,-4-3-3 0,-3-3 0 16,1-9-1-16,-4-9 1 16,0-9-1-16,-5-16 0 15,-3-25 0-15,0 0 1 0,0-25 0 16,0-17 0-16,-2-12 0 15,-3-16 0-15,0-16-1 16,0-17 0-16,2-12 1 16,0-6 1-16,1-4-1 0,-1 0 2 15,3 9 0-15,0 10 2 16,2 17 1-16,-2 18 2 16,-2 19-2-16,0 18-2 15,-1 16 2-15,3 18-2 16,-5 8 0-16,5 19-2 0,0 10-1 15,1 9-2-15,6 8 3 16,4 9 1-16,4 3 0 16,4-4 0-16,1-7 0 15,2-8 0-15,-1-6 0 0,3-14 2 16,-3-7-2-16,-1-13 0 16,-1-7 1-16,-4-13-2 0,-1-10 2 15,-2-5-1-15,-1-4 0 16,0-1 2-16,0 2-5 15,-2 3 0-15,3 6-1 16,2 13 2-16,1 9-1 0,2 16 0 16,2 7-5-16,3 11-8 15,-2 8-26-15,-1 6-35 16,1 2-4-16,-5-7-7 16,-6-5-3-16</inkml:trace>
  <inkml:trace contextRef="#ctx0" brushRef="#br0" timeOffset="255597.4424">25281 5149 76 0,'-13'0'83'0,"13"0"-6"16,-6 18-9-16,6-3-13 15,6 1-106-15,13 9-30 0,7 4-2 16,11 1-2-16</inkml:trace>
  <inkml:trace contextRef="#ctx0" brushRef="#br0" timeOffset="257021.4424">26612 5029 63 0,'27'-4'91'16,"-6"6"-4"-16,-9 15-6 0,-2 9-1 15,-9 11-59-15,-1 2-19 16,8 12 0-16,0 9 2 15,4 9-1-15,1 3-1 0,4 0 0 16,-1-6-5-16,1-8 0 16,-2-9 2-16,-5-10-3 15,-4-14 1-15,-6-25-1 16,-8 3 3-16,-12-21 1 0,-3-14 2 16,-10-12 1-16,-5-11 2 15,-4-15-4-15,-5-13 1 16,3-10 0-16,0-8-1 15,6 1-1-15,7-1-1 16,6 2 0-16,8 6-2 0,13 13 3 16,5 11-1-16,14 15 0 15,6 15-1-15,9 10 0 0,-1 15 0 16,2 14-1-16,-2 11 1 16,-6 15-2-16,-6 12-1 15,-8 8 0-15,-8 8-1 0,-4 3 2 16,-9-1 0-16,-5-5 2 15,-2-3-1-15,-1-10 3 16,2-6 1-16,4-5 0 16,2-8 0-16,8-5 0 15,4-3 0-15,0-11-1 0,5 11 1 16,8-9-1-16,3-2 0 16,5-9 0-16,3-7-1 15,5-8-1-15,0-5-1 16,3-7 0-16,2-4 0 0,-2-7-1 15,-1-3 0-15,-5 1 3 16,-3 1-1-16,-4 5 4 16,-4 7 0-16,-6 5 1 15,-1 8 0-15,-4 8 1 16,-4 15-1-16,0 0-2 0,0 0 0 16,-6 8-1-16,-1 11 0 15,2 5-1-15,2 4 0 16,-2 1 1-16,4 4 0 0,1-7 1 15,1 0-1-15,3-7 2 16,3-5-3-16,-7-14 2 16,18 6-1-16,-5-9 1 15,2-8-1-15,1-6-1 16,1-5 0-16,-1-4-1 0,-1-6 1 16,1 1-2-16,-1-2 3 15,-2 1-1-15,-5 4 1 16,0 3 0-16,-4 7 1 0,-2 4-1 15,-1 5-1-15,-1 9 1 16,0 0-3-16,0 0 1 16,-2 12-2-16,1-1 0 0,-1 1 1 15,0-2 1-15,1 2 2 16,1-12 0-16,-2 12 2 16,2-12 1-16,0 0 3 15,5-3-2-15,-3-6 0 0,2-8 1 16,0-1-2-16,2-7 1 15,0-7-1-15,0-3 1 16,3-4 0-16,-2 0 0 0,4 1 0 16,-3 7-1-16,1 4-1 15,-1 7-1-15,1 11-2 16,-9 9 0-16,10 13 0 16,-10 16-1-16,0 9 1 15,0 12-1-15,-2 11 1 0,-3 9 2 16,-3 7 0-16,1 2 0 15,2-1-1-15,1-6 1 16,1-7-2-16,2-12 1 0,1-9-1 16,0-13-2-16,4-7 2 15,-1-12-1-15,-3-12 1 16,0 0 0-16,6-14 1 0,-6-10 1 16,0-10 1-16,-2-11-1 15,-2-14-1-15,-5-10 1 16,2-11 0-16,-4-7 0 15,6-2-1-15,-2 1 3 0,5 3-1 16,2 10 2-16,0 10-1 16,7 13-1-16,1 14 1 15,7 13-2-15,-2 12 0 0,3 13-2 16,-5 9 0-16,3 14-2 16,-5 9 0-16,-5 10-1 15,-4 5 0-15,-3 10-1 16,-6 0 1-16,-4-3 0 15,4-7-1-15,-6-9 3 16,6-9-1-16,1-5 1 0,3-12-1 16,5-12-3-16,0 0-3 15,0 0-11-15,0 0-20 16,-17-10-34-16,17 10-6 0,0-13-5 16</inkml:trace>
  <inkml:trace contextRef="#ctx0" brushRef="#br0" timeOffset="257512.641">27190 3816 66 0,'-13'-54'80'0,"2"3"0"15,-12 0-33-15,13 8-9 0,0 6-8 16,6 7-9-16,-1 14-4 16,5 16-7-16,0 0-4 15,0 21-5-15,4 15-4 16,0 14-1-16,4 12 2 0,0 7 0 15,0 9 1-15,2 4-4 16,0 0-1-16,0-1-4 16,1-6-4-16,-1-6-9 15,1-8-21-15,4-2-29 0,-7-14-8 16,3-7 0-16</inkml:trace>
  <inkml:trace contextRef="#ctx0" brushRef="#br0" timeOffset="257891.1406">27110 4049 73 0,'0'0'78'16,"-13"1"-4"-16,13-1-2 15,-3 35-26-15,3-35-47 16,10-10-1-16,7 2 0 0,2-4 0 15,0-2 2-15,6-5 0 16,-5 2-1-16,3-3 1 16,-5-2 1-16,-2 0 1 0,-9-2 2 15,1 2 2-15,-5-1 2 16,-3 6 1-16,0 2-2 16,-10 1-1-16,2 11 1 15,-6 3-3-15,1 14-1 0,-1 10-2 16,1 7-1-16,1 4-1 15,8 5 0-15,4 2 1 16,4-1-1-16,13-3-1 16,5-12-2-16,10-8-7 15,8-13-20-15,14-5-43 0,-1-16-5 16,3-10-6-16,-3-12 0 16</inkml:trace>
  <inkml:trace contextRef="#ctx0" brushRef="#br0" timeOffset="265076.912">7700 8764 29 0,'-7'-13'66'0,"-1"-1"5"16,-3-1-3-16,-35-3-48 16,35 7-4-16,9 2-1 15,2 9-3-15,2-12-3 16,-2 12-2-16,16 0-4 0,1 5 0 16,-1 5 0-16,8 2-1 15,0 7 0-15,10 1-1 0,-1 6 0 16,8 2 0-16,-1 2 0 15,3 1 0-15,7 5 0 16,2-1-1-16,6 2 1 16,1 1 0-16,9-4 0 0,6 2 0 15,6-5 0 1,4 1 0-16,4-6-1 0,1 3 1 16,5-6-1-16,4 2 0 15,0 3 0-15,-3 2 0 16,3 5 0-16,1-1 1 15,2 6-1-15,6 3 1 0,1 2 0 16,0 2 1-16,2 3-1 16,0 2 1-16,3 1 0 15,6 0 0-15,-7 5-1 0,-1 1 1 16,-1-1-1-16,-9 5-1 16,2 2 0-16,4-3 0 0,-10 6 1 15,2 2 0-15,-1 2 1 16,2 2-1-1,1 3 1-15,7 3 1 0,-1 0-1 16,-1 3 0-16,1 0 1 0,-3-1 0 16,2-1 0-16,-5-4 0 15,-5-2 1-15,-5-2 0 16,-6-3 0-16,-2-2 1 16,-8-2-2-16,-3-6 0 15,-2 2-1-15,-5 0 1 0,2 0-1 16,-6-1 1-16,0 0 0 15,-1-1-1-15,-5-1-1 16,2 2 2-16,-4-2-1 0,1-4 0 16,-4-1-1-16,-2-4 1 15,2-2-1-15,2-1 1 16,-4-4-1-16,-2 0 0 16,3-4-1-16,-7 1 1 0,1-1 1 15,-1 0-2-15,-5 0 0 16,-4 0 0-16,-1-1 0 15,-2 1 1-15,0-2 0 0,-3 1 0 16,0-1 1 0,-1-3-1-16,-1 0 1 0,0-2 0 15,-4 0 0-15,-1-1 0 16,-3-2-1-16,0-2 0 16,-5-1 0-16,-2-1-4 15,-1 0-4-15,-7-3-11 0,3-2-28 16,-2 1-32-16,-3-4-6 15,-3-2-7-15,-11-11-1 0</inkml:trace>
  <inkml:trace contextRef="#ctx0" brushRef="#br0" timeOffset="265924.4244">12124 12741 31 0,'-3'20'66'0,"-2"-9"1"16,5-11-1-16,0 0-40 16,0 0-7-16,6 0-2 15,7-7-6-15,5-8 1 16,2-5 0-16,10-7-2 0,0-7-2 15,11-7-1-15,-1-8-2 16,3-8 0-16,4-4-1 16,1-9 2-16,1-5-2 15,5-9 1-15,1-7 2 0,0-6-2 16,3-6 1-16,1-8 0 16,4-5 0-16,-2-6-2 15,7-5 0-15,-2-2-1 16,2-4-1-16,3-3 0 0,1-2 1 15,4 1-1-15,2 0 0 16,1 1 3-16,-2 2-3 0,5 3 3 16,-2 5-1-16,-4 3 0 15,4 4 0-15,-3 4-1 16,-1 4 0-16,-1 3-1 16,1 3 0-16,1 2-1 15,4 2 0-15,-3 1 0 0,0 3-1 16,2 2 0-16,-4 5 0 15,-4 3 0-15,-6 8 0 16,-5 8 0-16,-9 8 0 16,-10 12 0-16,-7 8 0 0,-9 13 0 15,-7 7-1-15,-5 9-6 16,-7 3-11-16,-7 11-18 16,9 4-44-16,-6 9-4 0,3 3-8 15,-2 0-5-15</inkml:trace>
  <inkml:trace contextRef="#ctx0" brushRef="#br0" timeOffset="266730.9296">22466 8362 26 0,'20'0'85'0,"-5"-6"-2"16,-8-3-3-16,-3-1-4 15,-4 0-55-15,0 10-5 0,-7-14-5 16,7 14-4-16,-15-12-3 16,3 8-1-16,-7 1-1 15,-7 1 1-15,-4-1 0 0,-11 1 2 16,-4 2-1-16,-7 0 2 16,-7 0 0-16,-8-2-1 15,-4 4 0-15,-7 1 0 16,-3 0-1-16,-6 3-2 0,-13-1 1 15,-2 2-1-15,-11 1 0 16,-10 0 0-16,-6 4 0 16,-13 2 0-16,-8-1-1 15,-12 4 1-15,-5-1-1 16,-12 4 1-16,-4-1-1 0,-5 1 0 16,-6 1 0-16,-3 0 0 15,-2 1 0-15,0 2-1 0,-4 2 1 16,2-1 0-16,-4 3 0 15,1 1 0-15,1 1 1 16,-3-1-1-16,3 3 0 16,0 0 0-16,6-2 0 15,3 2-1-15,10-5 1 0,7 0 0 16,11-2-1-16,12-4 0 16,9-2 0-16,16-3 0 15,9-2-1-15,13-2-1 0,6-1-3 16,12-2-2-16,11 2-6 15,6-5-9-15,12 6-23 16,12 3-39-16,0 2-3 16,6-1-7-16,7-3-1 15</inkml:trace>
  <inkml:trace contextRef="#ctx0" brushRef="#br0" timeOffset="267660.8011">13481 5231 5 0,'-12'-10'68'16,"-2"1"3"-16,3-1-3 0,-6-1-46 16,4 6-7-16,13 5 1 15,-10-1-7-15,10 1-2 16,5 0-4-16,7 0-2 0,6 2 0 15,10 2 0-15,6-4 2 16,11 0-1-16,9 0 0 16,14-2-1-16,6-5 2 15,19-1-2-15,14-2 0 16,13-2 1-16,2 0-1 0,17-5 1 16,5 1-1-16,4-1 1 15,-1 1-1-15,-4-2 1 16,-6 3 0-16,-4-3 0 15,-6 0-1-15,-13 3 2 0,-13 0 1 16,-5 0-1-16,-4 3 0 16,-12 2 0-16,-9 2 0 15,-6 2-1-15,-5 6-1 0,-8 3-14 16,-8 14-39-16,-9 5-21 16,-12 5-3-16,-16 1-5 15</inkml:trace>
  <inkml:trace contextRef="#ctx0" brushRef="#br0" timeOffset="273346.9434">8958 9257 34 0,'-15'0'16'0,"15"0"-5"0,0 0-3 16,0 0-4-16,6 0-4 15,-6 0 0-15,13-1 2 16,-3-1 1-16,1 0-1 16,1-1 2-16,3 0-1 15,-3-3 1-15,3 3 0 0,3-3 2 16,2-3 1-16,0 0 0 15,2-2 2-15,0-3-2 0,4-2 1 16,4-1 1 0,2-9-2-16,7 1 0 0,-2-4-1 15,12 0-1-15,-4-5-1 16,13 1-1-16,7-3-1 0,-1-3-1 16,6 7 0-1,3-8-1-15,0 1 2 0,4-4 0 16,3-1 0-16,0-2 3 15,5-2-1-15,-2 0 3 16,4-6 0-16,2 2 0 0,2-2 2 16,2 0-2-16,10 0 1 15,-5-3-1-15,1 2-2 0,4-3-2 16,0 6 2-16,5-3-3 16,8-1-1-16,-5 2 0 15,1-1 0-15,7 4-1 16,-6 0 1-16,2 2 1 0,8-4-1 15,-5 1 1-15,1 3-1 16,5-5 2-16,3 4-2 16,-1-5 0-16,9-2 0 15,-2 3 0-15,3-1-1 0,-1 1 1 16,3-2 0-16,-4 1 0 16,-7-3 0-16,4 0 0 15,0 6 1-15,-3-5 0 0,-4 4 0 16,6-1-1-1,0-1 2-15,-4 6-2 16,3 2 1-16,-5 4-1 0,-6-2 0 16,-2 6 0-16,-4 0 0 15,-7 0 0-15,-7 3 0 0,-3 0 0 16,-5 2 0-16,0-3 0 16,-3 2 0-16,-1 0 1 15,1-1-1-15,0 3 0 0,0 1 0 16,-1 3 1-16,-4-3-1 15,1 6 2-15,-4-1-2 16,-4 4 1-16,-3-2-1 16,-1 3 1-16,-3 1-1 0,-3 3-1 15,0 1 1-15,1-1-1 16,-1 1 0-16,5-2 1 16,-3 2-1-16,1-2 0 15,-1 0 0-15,1-1 0 0,-1 2 1 16,-3 0-1-16,0 1 0 15,-6-1 0-15,-4 3 0 16,0-1 0-16,-2 1 0 16,3 2 0-16,0 0 1 0,1 0-1 15,2 1 0-15,0-3 0 16,1 1 0-16,2 0 0 16,-1 0-1-16,-1 1 2 15,-4-3-1-15,-1 2 1 0,-3 1-1 16,1-1 1-16,-3 2 1 15,-1 2-1-15,-2-1 0 16,-5 1 1-16,1 1-3 16,-6 2 0-16,1-3 1 0,-3 3-1 15,-4-1 0-15,0 2 0 16,-1-3 0-16,-1 2-1 16,-1 1 3-16,-1-1 0 0,0 3 0 15,-3-2 0-15,-3 0-1 16,-1 1 1-16,-5 1 0 15,1-1 1-15,-3 2 0 16,1-1 0-16,-1 1-1 0,-2 0 1 16,4-1 0-16,0 0-1 15,7-1 0-15,-1 1 0 16,0-1-1-16,2 0 0 16,3 1 1-16,-3-1-1 0,0 2 0 15,-2-4 1-15,-4 4 0 16,0-2 0-16,-5 1 1 15,0 1-1-15,-11 3 0 16,16-8-1-16,-16 8 1 0,14-3-1 16,-14 3 0-16,11-2 0 15,-11 2-1-15,10 0 0 16,-10 0-1-16,0 0 0 0,0 0-1 16,0 0-1-16,0 0-1 15,0 0-2-15,-3-8-3 16,3 8-3-16,-13-12-6 15,13 12-6-15,-14-13-14 0,4 5-27 16,10 8-8-16,-20-6 1 16</inkml:trace>
  <inkml:trace contextRef="#ctx0" brushRef="#br0" timeOffset="273844.8935">18928 4914 45 0,'-6'-11'53'0,"2"-3"-5"0,2 1-12 16,2 1-5-16,0 0-7 15,0 2-3-15,4 0-8 16,4 0-3-16,2 1-5 0,5 3-2 15,3-1-2-15,6 2 1 16,8 0-2-16,3 2 0 16,9 2 1-16,4 1 0 0,8 1-1 15,0 0 1-15,4 3 2 16,0 2-2-16,-5-1 0 16,0 3 2-16,-3-2-2 15,-7 1 1-15,-4 1 0 16,-8-1-1-16,-4 3 1 0,-8 1-1 15,0 1 0-15,-9-2 0 16,-2 1 1-16,-7 5 0 16,-4-1 2-16,-3-1-1 15,-13 3 1-15,-10 0 0 0,-8 2 0 16,-8 2-1-16,-10 2 0 16,-5 3-1-16,-3 1 0 15,-5 8-1-15,4-1-1 0,1 12-6 16,3 4-4-16,3 9-13 15,1 10-20-15,5 0-25 16,5 13-4-16,5-1-5 16</inkml:trace>
  <inkml:trace contextRef="#ctx0" brushRef="#br0" timeOffset="275472.9366">16090 13438 66 0,'-38'35'71'16,"2"-11"0"-16,1-10-3 15,25-3-54-15,-15-7-4 16,9 3-2-16,16-7-2 15,0 0 0-15,-1-9-2 16,7-4-1-16,11-7-1 0,5-10 2 16,8-9 2-16,3-11 1 15,6-12-1-15,2-7 0 16,9-10 1-16,1-10-1 0,6-9 0 16,3-9 1-16,6-7-1 15,1-10-1-15,5-9 0 16,5-9-1-16,2-12 1 15,3-6-1-15,5-10-2 16,0-4-1-16,4-5 0 0,-1-2-1 16,-2 2 0-16,-2 4-1 15,-3 3 1-15,-4 2 0 16,-3 5 1-16,-1 3 1 0,-1 4 0 16,-3 2 1-16,-1 0 0 15,0 4 0-15,1 3 0 16,-1 4-1-16,-3 4 1 0,0 2-3 15,-1 1 0-15,-1 5 1 16,-1 3 0-16,-2 1-2 16,-3 4 0-16,-2 4 1 0,-2 3-2 15,-1 6 0-15,-4 3 2 16,-2 3-1-16,2 6 1 16,-3 6 0-16,1 5 2 15,0 4-1-15,0 4 1 16,-2 5-1-16,-2 5 0 15,1 2 1-15,-3 2-1 0,-3 4 0 16,-3 1 0-16,-2 0 0 16,2 1 0-16,-1 3 0 0,-2 2 1 15,-3 2-1-15,-1 0 0 16,-2 2 0-16,2 2 0 16,-4 5 0-16,0-3-1 15,0 4 1-15,-1-3-1 16,-3 1 0-16,1 4 0 0,1-2 1 15,-3 5-1-15,1-2 1 16,2 1-1-16,-1 1 0 16,-2 3 1-16,4 2 0 0,2-1 0 15,1 1-1-15,1 1 1 16,-1-2-1-16,-1 3 1 16,0 3 0-16,-2-1-1 15,-1 3 0-15,-5 2-1 16,-2 3 1-16,-5 3 0 0,-3 3 0 15,-1 5-1-15,-7 11 1 16,6-12 0-16,-6 12-2 16,0 0 0-16,0 0-1 0,0 0-2 15,0 0-1-15,0 11-2 16,0-11-2-16,0 18-1 16,0-8-1-16,2 1 1 15,-2-1 0-15,0-10 3 0,2 9 0 16,-2-9 2-16,0 0 4 15,2-8 1-15,0-3 2 16,1-6 1-16,0 4 1 0,-1-7 2 16,0 0 2-16,-1 1-1 15,4 2 2-15,-3 1-1 16,1 3-1-16,-3 3 0 0,0-1-3 16,0 11-1-16,0 0-1 15,0 0 0-15,0 0-1 16,-9 10 0-16,0 5 1 15,-8 5-1-15,-8 2 1 0,-4 8 0 16,-8 4 1-16,-10 2-1 16,-5 4 1-16,-3 0-1 15,-5 3-1-15,1 1 0 16,2 0 0-16,1-1 0 0,2 0-1 16,6-3 0-16,4 0-1 15,8 0-3-15,4-4-3 16,9 0-9-16,3-6-11 15,5 1-15-15,11-8-20 0,2-7-18 16,9-8-2-16,10-12 2 16</inkml:trace>
  <inkml:trace contextRef="#ctx0" brushRef="#br0" timeOffset="275739.3813">19975 5627 35 0,'38'-35'71'15,"-11"8"-2"-15,-9 3-3 16,-3 11-40-16,-2 10-7 16,-1 6-5-16,-3 16-7 15,-4 5-3-15,0 14-2 16,-1 3 0-16,-4 11 1 0,0 1-3 16,-4 9 2-16,-2-1-2 15,-2 4 2-15,-5 2-2 16,0 4-2-16,2 3 1 15,-5 6-7-15,-2 2-5 0,0 11-15 16,-2 15-20-16,-8 9-22 16,2 12-2-16,-7 9-2 15</inkml:trace>
  <inkml:trace contextRef="#ctx0" brushRef="#br0" timeOffset="276941.8133">16963 14037 17 0,'-34'21'56'15,"4"-11"5"-15,7-2-34 16,2 0 1-16,6-3-1 15,3 0-3-15,4-3-4 0,8-2 0 16,0 0-6-16,0 0-3 16,0 0-4-16,12-9-3 15,4-7-1-15,6-4 3 16,7-10 1-16,2-5-1 16,7-10 0-16,4-5-1 15,4-11-1-15,3-1-1 0,1-8 1 16,6-7 1-16,0-8 0 15,5-7 0-15,1-12 1 16,0-10 1-16,6-12-1 0,1-15 1 16,6-4-2-16,0-10-1 15,7-8 0-15,-2-6-2 16,6-1 1-16,-1-4-1 16,1 0-1-16,0 1-1 0,0 2 0 15,-1 0 0-15,1 5 0 16,-2 4 1-16,0 3-1 15,2 5 0-15,-2 3 1 16,-1 3 1-16,0 4 0 0,-3 2-1 16,-3-1 1-16,-1 1-1 15,-4-1 1-15,-1 2 0 16,0 0 0-16,-2 1-2 16,-2 0 1-16,-2 5-1 0,-3 3 1 15,0 8-2-15,-6 2 1 16,-4 6 0-16,-7 9-1 15,0 1 1-15,-5 8 0 16,-2 3 0-16,0 5 0 0,0 3 0 16,3 3 1-16,2 2 0 15,2 2 1-15,1 1-1 16,-2 3 0-16,2 1 0 0,-2 3 0 16,-3 1-1-16,-4 2 1 15,-1 1 0-15,-2-2-1 16,0-2 1-16,-3 0 0 15,3-2 1-15,0-1-1 16,3 0 1-16,-1 2-2 0,1 4 1 16,0 6-1-16,-3 6 0 15,-3 4 0-15,-2 5 0 0,-6 7 0 16,-3 0 0-16,-1 5 0 16,-3-1 0-16,2 3 0 15,0 0 1-15,1 0 0 16,1 2 0-16,-2 1 0 0,-1 4 0 15,-1 5 1-15,1 3-1 16,-6 3 0-16,-2 6-1 16,-9 10 0-16,7-14 0 15,-7 14 0-15,0 0 0 0,0 0 0 16,0 0-1-16,3-10 1 16,-3 10-1-16,0 0 1 15,0 0-1-15,-10 2 0 0,1 6 0 16,-3 0 0-16,-7 5 1 15,-3 5-3-15,-4 5 2 16,-5 7 0-16,-4 6 0 16,-5 2 0-16,-2 7 0 15,-3 2-1-15,0 3-1 0,2 2-1 16,-1-2-4-16,4 0-4 16,4-8-7-16,5-1-11 15,5-9-15-15,5-7-25 0,11-4-13 16,1-13-3-16,9-8 6 15</inkml:trace>
  <inkml:trace contextRef="#ctx0" brushRef="#br0" timeOffset="277142.803">20726 6086 69 0,'18'-44'78'0,"-3"1"-3"16,0 10-31-16,2 7-8 15,7 15-9-15,-3 8-10 16,1 16-9-16,3 18-4 15,0 16-4-15,-1 12 0 0,-2 17-2 16,2 8-2-16,-5 12-5 16,-4 10-5-16,-2-3-12 15,-2 8-26-15,-8-3-23 16,1-1-3-16,-5-13 2 16</inkml:trace>
  <inkml:trace contextRef="#ctx0" brushRef="#br0" timeOffset="278276.3991">22241 1597 30 0,'2'-33'33'16,"2"0"4"-16,-2-3 0 0,3 3 2 15,-1-3-3-15,-2 1-7 16,-1-2-4-16,-1 3-5 15,-3-4-1-15,-8 3-2 0,2-3-2 16,-5 5-3-16,-4 3-2 16,-3 4-3-16,-3 5-2 15,-3 6-3-15,-2 5-3 16,-2 6 0-16,-2 4-4 0,-1 0 4 16,0 11-4-16,1 4 3 15,4 5 0-15,0 4 0 16,7 4 0-16,2 1 0 15,6 2 1-15,5 1 0 16,3 0 1-16,6-2 1 0,3-1-1 16,8-9 2-16,6-4 0 15,3-5 1-15,5-7-1 0,2-4 2 16,1-5-1-16,2-5-1 16,2-1 1-16,-3-2-1 15,0-2-1-15,0 5 0 16,-4 3-1-16,-1 4 0 0,-13 12 2 15,29 16-2-15,-7 22 0 16,-12 29 0-16,-2 26-3 16,-3 7-8-16,2 15-10 15,1 1-17-15,-1-24-38 16,-1-17-1 0,-7-26-6-16</inkml:trace>
  <inkml:trace contextRef="#ctx0" brushRef="#br0" timeOffset="278775.1496">21987 980 28 0,'-39'-54'76'0,"-6"13"-1"15,4 8-3-15,-2 9-5 16,-1 4-55-16,0 12-5 0,-5 5-4 16,3 6-1-16,-5 10-2 15,1 11 0-15,4 1-1 16,0 7-1-16,-5 15 1 16,37-37 1-16,-43 119 2 0,21 12-4 15,20 12 1-15,16 6 0 16,16-8 2-16,27-25-1 15,15-6 3-15,15-35-2 16,13-13 0-16,9-13 2 0,17-14-1 16,12-13 1-1,10-25-2-15,8-11 2 0,7-26-1 16,1-25 0-16,-4-21 1 16,-75 30-1-16,2-11 0 15,-5-9 3-15,-5-10 1 0,-9-8 3 16,-2-10 0-16,-16-3 1 15,-7-9 0-15,-21 2 0 16,-8-4 1-16,-23 7-2 16,-22 2-3-16,-25 19-6 15,-20 7-11-15,-34 26-25 16,-21 15-45-16,-25 22-4 0,-27 14-6 16,-130 41-2-16</inkml:trace>
  <inkml:trace contextRef="#ctx0" brushRef="#br0" timeOffset="292080.1546">25064 4026 11 0,'4'-31'65'0,"-2"-3"2"16,9-2-34-16,-4 4-1 0,0 3-1 16,1 8-6-16,-2-5-5 15,-3 8-3-15,-1 0-6 16,-2-1 1-16,-2 5-5 15,-3 1 0-15,-9-1-3 0,-3-1-2 16,-4 2 0-16,-4 0-1 16,-6 1-1-16,-4 3 1 15,-7 0 0-15,-5-3 0 16,-8 4 2-16,-6 1-1 0,-8 3 2 16,-6 3-1-16,-6 0 0 15,-4 1 1-15,-6 2-2 16,-6 9 1-16,-1 3-2 15,-2 6 1-15,-5 5-2 0,-3 4 1 16,-4 6-1-16,-5 5-1 16,-1 4 2-16,3 6-2 15,-3 2 1-15,4 4-1 16,3 5 0-16,3 6 1 0,1 3-1 16,7 8 0-16,1 6 0 15,4 2 1-15,3 8-1 16,1 2 2-16,4 5-2 15,8 3 1-15,0 2 1 16,11-3-3-16,3 4 5 0,10 5-2 16,9-1 1-16,6 0-1 15,10 1 1-15,7 2-1 16,8 3 2-16,2 4-1 0,11-1-1 16,3-5-2-16,12-3 1 15,4-2-1-15,8-6 1 16,10-8 0-16,12-5 0 0,4-6 1 15,16-12 0-15,6-3 0 16,14-8 0-16,8-3 0 16,11-5 3-16,6-4-2 0,11-5 1 15,8-5-1-15,4-6 1 16,6 0 0-16,6-7 0 16,7-2 0-16,3-9-1 15,4-3 1-15,-1-5-2 0,4-6 2 16,2-1-2-16,1-9 1 15,-1-6-1-15,-2-7 0 16,-1-5-1-16,-1-5 0 16,-5-4 0-16,-3-4-1 0,-7-4 2 15,-8-4-2-15,-6-6 1 16,-8-2 1-16,-9-5 1 16,-4-7-1-16,-6-5 1 15,-1-9-1-15,-7-6 1 0,-3-4 0 16,-7 0 0-16,-5-1 0 15,-6-2 2-15,-11 3 0 0,-7 2 1 16,-9 2-1-16,-10 5 1 16,-8 0-1-16,-2-1-1 15,-4-1 0-15,-3-3-1 16,-4-2-3-16,-2-3 0 16,-5 1-1-16,1-3 1 0,-5 1 1 15,-5 2 0-15,-3 3 0 16,-6 2 0-16,-6 4 2 15,-10 6 1-15,-2 4-1 16,-4 1 1-16,-7-2-1 0,-1 3-1 16,-6 0 1-16,2 0-1 15,-4 0 0-15,-3-1 0 16,3 0-1-16,-8 0 1 0,-2 4-2 16,-1 5 1-16,-10-1 0 15,-1 5 0-15,-9 1 0 16,-7 8-1-16,-3 3 2 15,-6 4-1-15,-4 4 2 0,-4 2-1 16,-6 5-1-16,-3 2 1 16,-2 6-1-16,-3 3 1 15,-7 5-2-15,0 4 1 0,-9 4-1 16,-3 5 1-16,-6 2-1 16,4 10 1-16,-6 5-1 15,5 2 0-15,1 7 0 16,3 3-1-16,6 7 1 0,3 9-1 15,2 6 1-15,-6 7 0 16,3 8-1-16,-2 6 2 16,-3 8-1-16,2 3 0 15,-1 6 0-15,3 4 0 0,5-1 0 16,7 3 0-16,10 1 0 16,7 7 1-16,6 4-1 15,9 6 1-15,5 3-1 16,6 2-1-16,10 0 4 0,2 8-1 15,4-1 1-15,5-2-1 16,6-3 1-16,8-4-1 16,6-5 0-16,7-3 2 15,7 1-3-15,9-2 0 0,9-3-1 16,10-2 1-16,12-1-1 16,10 2 1-16,5 1-1 15,15 2 1-15,9-2-1 0,8-7 0 16,11 0 1-16,14-5 0 15,7-5 1-15,13-6-1 16,8-5 1-16,5-9-1 16,10-6 1-16,5-7 0 15,3-7-1-15,3-7-1 0,6-5 0 16,-1-8 2-16,5-11-1 16,2-8 0-16,5-5 0 15,2-15 1-15,-3-9-1 0,2-9 1 16,-1-11 0-16,0-6 0 15,-4-12 0-15,-1-3 0 16,0-9 0-16,-5-7-1 16,-5-7 1-16,-6-6 0 0,0-6 0 15,-8-7-1-15,-7-3 0 16,-8-9 2-16,-7-7-2 16,-12-6 2-16,-6-5-2 0,-13-10 0 15,-12-5 1-15,-12-6-2 16,-13-5 1-16,-16-2 0 15,-13-8 1-15,-21 2-1 16,-17-4 3-16,-18 1-1 16,-20 4 1-16,-17 1 2 0,-21 8 1 15,-20 2-6-15,-25 14 0 16,-19 15 0-16,-40 17 0 16,-36 24 0-16,-58 30-6 15,-43 47-13-15,-68 46-48 0,-47 60-23 16,-57 49-4-16,-40 40-7 15,-23 40-1-15</inkml:trace>
  <inkml:trace contextRef="#ctx0" brushRef="#br0" timeOffset="311589.3702">21640 3317 213 0,'1'-24'1'16,"0"-5"0"-16,-1-5 0 16,0-2 0-16,0 3-6 0,-1 0-7 15,0 0-6-15,1-1 0 16,0 0-3-16,6 1-1 15,5-3 2-15,-1-1 7 0,1-7 17 16,1 4 12 0,-4-3 13-16,-5 0 5 0,-3 2 6 15,-6-2 1-15,-8 1-1 16,-7 0-6-16,-6 8-8 16,-1-3-3-16,-9 3-6 15,1 1-5-15,-3 4-5 0,1 5-2 16,-6-1-2-16,4 6 0 15,0 2-2-15,-5 1 0 0,1 2 0 16,-1 8 0-16,-4 0 1 16,-5 5-1-16,-2 2 2 15,-4 8-1-15,-6 3 2 16,-2 9-1-16,-2 4 0 16,-5 6 2-16,2 2-2 0,0 6 1 15,-1 2-1-15,6 1 1 16,3 3-1-16,7 3-2 15,4 1 0-15,2 1-2 0,4 5 1 16,2 4-1-16,3 3 1 16,-1 9-1-16,-3 7 1 15,0 4 0-15,-6 7 0 16,-2 5 0-16,-3 5-1 0,0 6 2 16,-6 2-3-16,2 0 3 15,1 0-3-15,1-3 2 16,8 0-1-16,5-4 1 15,6-1-1-15,6-7 0 16,9-4 1-16,6 1-1 0,6-4 0 16,7 2 1-16,5-3 0 15,1 3-1-15,8 0 1 0,7 0-1 16,5-1 2-16,5 0 0 16,7-2-1-16,6-3 1 15,4-3 0-15,5-6 0 16,8-3 0-16,5-7 0 0,4-4-2 15,8-6 0-15,8-7 1 16,6-5-2-16,5-5 1 16,6-2-1-16,4-4 1 15,3-3 0-15,6-4 0 0,2 0 0 16,4-3-1-16,4-5 2 16,6-2-1-16,3-6 1 15,10-3-1-15,-2-2 0 16,10-7 1-16,6-4 0 0,1-1-1 15,5-6 2-15,3-4 0 16,10-5-1-16,-3-3 1 16,11-5-1-16,-5-5 0 15,2-10 0-15,3-8-1 0,-5-8-1 16,1-8 0-16,-4-13 0 16,0-12-1-16,-6-10 1 15,-5-12 1-15,-2-8-1 0,-6-5 2 16,-8-4 2-16,-7-2 1 15,-14 7 1-15,-12 4 2 16,-14 8-1-16,-11 7 2 16,-19 3-1-16,-8 6 0 15,-16 1-2-15,-11 1 0 0,-11-4 0 16,-9-4-3-16,-12-4 1 16,-5-4-2-16,-12 0 3 15,-10 0-1-15,-10 0-1 0,-13 0-1 16,-7 2-1-16,-13 6 2 15,-8 7-2-15,-11 6 1 16,-9 7-2-16,-10 9 1 16,-9 6 0-16,-5 7 0 15,-9 6 1-15,-7 5-1 0,-5 6 3 16,-10 1-2-16,-6 4 1 16,-5 1 0-16,-8 8-1 15,-8 2 0-15,-6 9 0 16,-7 5 1-16,-10 9-2 0,-6 8 1 15,-7 8-1-15,-9 17 0 16,-9 14 0-16,-10 15 0 0,-10 13 0 16,-5 18 0-16,-8 17 1 15,-4 14 0-15,6 16 0 16,2 13-1-16,14 13 2 16,12 12 0-16,21 17-1 0,21 11-2 15,26 17-2-15,28 15-4 16,27 16-10-16,27 18-64 15,41 7-4-15,32 5-7 16,13-21-2-16,27-16-1 0</inkml:trace>
  <inkml:trace contextRef="#ctx0" brushRef="#br0" timeOffset="332650.004">23548 2843 13 0,'-17'10'60'16,"3"-3"1"-16,0-1 0 0,-4-1-40 15,8-1-16-15,10-4-2 16,-12 7-1-16,12-7-1 15,0 0 4-15,-8 9-3 16,8-9 0-16,0 0 2 0,0 0 0 16,0 0 0-16,0 9 2 15,0-9 0-15,0 0 1 16,8 0 1-16,-8 0 1 16,10-1-1-16,1-3 0 0,-2-1-2 15,3-1 1-15,3-3-2 16,-1 0 2-1,3-2-2-15,1-5 0 0,1 1 0 16,3-3 0-16,-1-3 0 0,4-4 0 16,5-2 1-16,0-6-1 15,6-1 1-15,-2-4-4 16,7-7 2-16,-2 2-2 16,3-3 1-16,0 0-2 0,4-2 0 15,-1 3-2-15,-1 0 1 16,0 2 2-16,0 7-1 15,-1 1 1-15,-1 1 0 16,2-1 1-16,-6 7 1 16,0-1 1-16,-1 1 1 15,-1 1-2-15,1-3 1 0,0 0 0 16,1 1-1-16,-2 1 0 16,1-3-1-16,1 2-1 0,0-1 0 15,1 4-1-15,-4 3 0 16,0 0 1-16,-2 4 0 15,-2 2-1-15,-5 1-1 16,-1-1 0-16,-1 1-1 16,-13 7-5-16,4 1-6 15,-2-3-21-15,-3-2-42 0,2 3-7 16,3-6-6-16,-4 2-3 16</inkml:trace>
  <inkml:trace contextRef="#ctx0" brushRef="#br0" timeOffset="334540.9491">25821 1008 34 0,'-13'-5'66'0,"13"5"5"15,-14-6 0-15,14 6-40 0,-14-7-9 16,14 7-2-16,0 0-3 16,-25-16-3-16,25 16-2 15,0 0-5-15,0 0-2 16,0 0-3-16,-8-7 0 15,-3-1 0-15,2 1 3 0,-2-4-1 16,11 11-1-16,0 0 1 16,0 0 0-16,-9-11 0 15,-3 1 0-15,1 0-2 16,0 0 0-16,11 10-1 16,-13-3 0-16,-32-9 1 15,33 16-1-15,1-2 0 0,0 4-1 16,-2 0 0-16,1 4 0 15,1-2 1-15,-1 5-1 16,4-1-2-16,-1 5 1 16,3-2-1-16,0 3 1 0,2 1-1 15,4 0 1-15,0 0-1 16,0 1 0-16,8-3 2 16,-3 0-2-16,7-1 2 15,-3 1-1-15,6-4 0 0,0-1-1 16,2-3 1-16,1-3 0 15,2-3 0-15,-1-3 1 16,0 0 1-16,2-6 0 16,-3-4 1-16,2 0 1 0,-1-2 0 15,-2-2 0-15,-1 2 0 16,-1-2-1-16,-2 1 0 16,-3 1-1-16,1-3 0 15,-3 4 0-15,-8 11 0 0,16-12 0 16,-7 12 0-1,1 3 0-15,1 9-1 0,-1 5 1 16,4 6-1-16,0 6-2 0,1 3-2 16,-10-13 1-16,27 54-4 15,0 1-3-15,2 4-13 16,0-9-18-16,-7-9-14 16,-18-18-21-16,-7-32-6 15,-2-10-5-15</inkml:trace>
  <inkml:trace contextRef="#ctx0" brushRef="#br0" timeOffset="335136.2638">25785 980 49 0,'-21'-49'82'15,"-1"1"-5"-15,2 7-1 16,20 41-4-16,-16-34-44 15,-2-4-23-15,3 9-1 0,-1-2-1 16,1 12 2-16,-1-3-2 16,16 22-1-16,-24-16-2 15,-4-1-1-15,8 17 0 16,-1 8-2-16,0 6 0 16,-26 23 2-16,26-6 0 15,1 5-1-15,1 7 1 16,0 5 1-16,5 11-1 0,-12 42 3 15,6 32-1-15,12 8-1 16,8 0 2-16,20-10-2 16,15-9 0-16,9-22 0 0,9-17 0 15,7-22-4-15,6-14 0 16,0-11-1-16,13-9-4 16,1-12 1-16,5-10 1 15,-1-6 0-15,2-17 2 16,-6-9 1-16,2-12 3 0,-7-8 3 15,-6-8 3-15,-9-5 3 16,-36 23 1-16,6-6 2 0,-8-5 1 16,0-5 0-1,-6-7 0-15,0 0 0 0,-6-2-3 16,-3-5-1-16,-7-2-1 16,1-3 0-16,-7 2-1 15,-7-1-4-15,-8 2-1 16,-9 0-2-16,-6 3-1 0,-6 4-2 15,-13 8-3-15,-9 13-2 16,-3 10-8-16,-13 15-12 16,2 5-19-16,-3 13-16 15,-2 14-16-15,4 9-7 16,2 8 0-16</inkml:trace>
  <inkml:trace contextRef="#ctx0" brushRef="#br0" timeOffset="335916.3235">26647 1084 35 0,'13'-14'77'0,"-3"0"-1"16,0 2-6-16,2 1-1 15,-4 1-46-15,-8 10-16 16,15-11-2-16,-4 8 2 0,-1 3-2 15,3 3 0-15,-2 8 2 16,3 4-1-16,13 1 0 16,-9 3-4-16,-1-2-2 15,5 5 1-15,1-4 1 16,3 4-1-16,4-4 2 16,4 0 1-16,1-3 1 0,3-3 0 15,2-3 1-15,2-9 1 16,2-4 0-16,0-10-3 0,5-5 0 15,-1-9-2-15,0-1 1 16,4-9-2-16,0 0-1 16,-3-4-2-16,-1-1-2 15,-1 0-5-15,-3 2-8 16,-4-4-8-16,-40 45-25 0,33-32-28 16,-1-2-6-16,12 8-4 15,-44 26 1-15</inkml:trace>
  <inkml:trace contextRef="#ctx0" brushRef="#br0" timeOffset="336276.5375">27312 992 43 0,'-42'0'81'16,"42"0"-5"-16,-27-4-4 15,-4-2-2-15,31 6-40 16,-22-15-30-16,-2-1-2 15,24 16 1-15,0 0-2 16,-1-34 6-16,1 34-2 16,11 4 0-16,1 12 0 0,1 5 0 15,5 5 0-15,2 0 1 16,4 6 0-16,0-1-1 16,5 4 0-16,0-2-1 15,4 3 4-15,1-6 0 0,2 0 2 16,4-11 1-16,-2-2 0 15,4-10 0-15,1-9 0 16,-1-13-1-16,5-17-3 16,2-7-2-16,1-13-5 0,3-4-7 15,2-12-19-15,-1 3-42 16,2-1-6-16,-3-1-4 16,-2 3-5-16</inkml:trace>
  <inkml:trace contextRef="#ctx0" brushRef="#br0" timeOffset="342280.1353">10980 10762 14 0,'-14'-18'65'0,"7"-1"-3"15,-6 9-29-15,-2 3-1 16,-1-2-8-16,1 6-8 16,-6 0-6-16,-4 3-5 15,-3 3-2-15,-2 5-2 0,-1 5 0 16,-7 5-1-16,2 8 1 16,-3 2-1-16,1 9 0 15,1 6 1-15,-3 9 0 0,2 6 1 16,0 11-1-16,0 6 1 15,3 4 0-15,7 0 1 16,2 4-1-16,8-1-1 16,10-2 0-16,8-1 0 0,2-4-1 15,15 0 1-15,7-5-1 16,7 1 0-16,6-3 1 16,7-9 0-16,5 4 0 15,4-8 0-15,7-6 2 0,6-9 2 16,2-12 2-16,2-7 3 15,1-18 3-15,2-6 0 16,-3-25 1-16,2-16 1 16,-3-16 0-16,-6-14-2 0,2-14-3 15,-8-8-2-15,-4-10-3 16,-10-4-1-16,-9-3-1 16,-6 1-1-16,-16 5 1 15,-12 6-3-15,-10 5 0 0,-18 10 0 16,-11 10 1-16,-14 13-1 15,-8 13 1-15,-14 11-1 16,-7 13-1-16,-6 11 2 0,-6 15-4 16,-1 4-4-16,0 22-4 15,-1 8-8-15,2 16-12 16,9 14-22-16,-4 10-26 0,21 6-6 16,8 4-1-16</inkml:trace>
  <inkml:trace contextRef="#ctx0" brushRef="#br0" timeOffset="345215.0843">17792 2990 9 0,'-24'-36'34'16,"1"1"1"-16,-7 5-2 0,2 1-4 15,-1-1-3-15,1 12-8 16,2 0-5-16,-6 9-6 16,-2 6-4-16,-6 3-1 0,-2 0 0 15,-9 9-2-15,-5 6-3 16,-10 0 4-16,-2 3 1 15,-5 0 0-15,-3 0 0 16,0 3 0-16,1 3 2 16,2 6-2-16,-2 7 0 15,4 4 0-15,1 8 1 0,4 11-1 16,2 2-1-16,3 14-1 16,5 9 0-16,5 8 0 0,8 3 0 15,10 6 0-15,11 3-2 16,13 8 2-16,9 9 1 15,19-3 0-15,13-7 0 16,25-3 2-16,19-4 2 0,17-14-2 16,13-5 3-16,18-27-2 15,13-15 1-15,4-25 2 0,6-16 0 16,1-23 0 0,-5-24 1-16,-3-19 3 0,-3-19-2 15,-12-16 1-15,-7-16 0 16,-9-12-1-16,-10-10 0 15,-15-5 0-15,-16-2-2 16,-16-1 0-16,-21 2-1 0,-26 8-1 16,-20 13 1-16,-30 16-3 15,-27 16-1-15,-33 21-2 16,-28 19 0-16,-22 23 0 16,-16 18-1-16,-14 16-1 0,-6 18-4 15,0 21-4-15,-5 10-4 16,13 22-10-16,5 13-12 15,9 16-26-15,11 16-16 16,9 12-5-16,9 7 7 0</inkml:trace>
  <inkml:trace contextRef="#ctx0" brushRef="#br0" timeOffset="346315.7425">15699 5647 22 0,'11'0'73'15,"-11"0"1"-15,0-19-2 16,0 4-7-16,0-2-56 16,3 6-1-16,13 3-4 15,1 2-3-15,9 1-1 16,10 2 0-16,7 1 0 0,6 2 0 16,5 0 0-16,8 0 0 15,1 0 1-15,7-2-1 16,7-3 0-16,5-5 1 0,2-3 0 15,6-5-1-15,3-3 1 16,0-5 0-16,2 0 0 16,-1-4-2-16,-4 1 0 15,-4-2-1-15,-2 5 1 0,-9-3 0 16,-2 4-1-16,-8 0 1 16,-6 4-1-16,-7 2 3 15,-9 1 0-15,-8 3-1 0,-6 0 0 16,-8 1 0-16,-3 3-1 15,-9 0-5-15,-1 0-3 16,-7 3-3-16,-1-4-4 16,0 0-5-16,-8 0-2 0,-1-2-1 15,-5-3 0-15,-2-4 4 16,-5 3 4-16,2-3 4 16,-7-1 7-16,1 1 3 0,-3-1 7 15,0 3 4-15,0-1 1 16,-2 4 1-16,2 0 2 15,-2 5-1-15,0 1 0 16,-3 2-2-16,7 4-2 0,-2 1-3 16,7 3-2-16,2 0-2 15,11 3 0-15,8-3 1 16,0 11 1-16,19-5-1 16,7-1 1-16,15-1 2 0,10-1 0 15,13-3 0-15,8 1 1 16,7-3-3-16,2-2 0 15,2 1-1-15,-3 1 1 16,-11 3 0-16,-9-1-1 0,-10 5 1 16,-15 6 2-16,-10 6-1 15,-18 9 1-15,-14 9 0 16,-20 11-1-16,-16 8 0 16,-14 12-4-16,-13 8-6 15,-11 12-24-15,-1 10-33 0,-11 5-6 16,-4 0-4-16,1-6 3 15</inkml:trace>
  <inkml:trace contextRef="#ctx0" brushRef="#br0" timeOffset="349170.029">24870 7045 31 0,'3'-32'60'0,"20"2"-21"16,-21-8-8-16,-2 5-2 0,2-4-6 15,-9 4-5-15,-1 0-3 16,-7 5-4-16,-5 4-2 15,-7 6-3-15,-3 3-2 16,-10 6-1-16,-3 3-1 0,-6 1-2 16,-7 5 1-16,-5 0-2 15,-10 7 1-15,-4-1 0 16,-10 4 1-16,2 3 0 16,-6 1 0-16,-1 7 1 0,3 5-1 15,3 7 1-15,5 12-1 16,4 6 1-16,7 17-1 15,8 10 1-15,7 14 0 16,7 10-1-16,13 8 0 0,7 0 0 16,22 1 2-16,13 1 0 15,18-10 0-15,19-7 0 16,13-12 1-16,14-11 0 0,12-16 1 16,12-7-1-16,7-23-1 15,6-14-1-15,3-16 1 16,1-22-1-16,1-20-2 15,5-21 2-15,-14-20 0 0,-8-17 0 16,-11-14 0-16,-18-13 0 16,-22-8 1-16,-18 2-2 15,-29 3 1-15,-26 10-5 0,-30 18-7 16,-25 18-23-16,-31 20-31 16,-24 31-12-1,-16 20-5-15,-16 15 2 0</inkml:trace>
  <inkml:trace contextRef="#ctx0" brushRef="#br0" timeOffset="350342.874">21086 8434 38 0,'-16'11'77'16,"1"-5"-1"-16,-4-6 1 16,3 0-43-16,0-2-4 0,6 2-7 15,10 0-5-15,-14-11-4 16,8 0-4-16,3-1-3 15,2-7-1-15,1-7-2 16,1-7-2-16,6-9 0 0,-1-8-1 16,0-9 0-16,3-9-2 15,-2-10 2-15,2-9 0 16,-2-7 0-16,2-6 0 16,-1-2 0-16,-1-4 1 15,2-2-1-15,-2 1 1 0,2 2 0 16,-3 2 0-16,6 5 0 15,-7 4 1-15,1 5-2 16,1 4 2-16,-1 7 0 0,2 5 0 16,-2 9 0-16,0 5-1 15,-1 5-1-15,2 6 0 16,-3 7 0-16,1 3-1 16,-2 5 0-16,-2 4 1 15,2 2-1-15,-3 2 1 0,0 4-1 16,0 3 0-16,0 0 0 15,0 3 1-15,0 0-1 0,-2 3-1 16,1 0 1-16,-3 1 0 16,4 11 0-16,-4-16 0 15,4 16 0-15,-11-13 0 16,11 13 0-16,-12-11 0 0,12 11-1 16,-12-8 2-16,12 8-2 15,-12-6 0-15,12 6 0 16,-9-3 0-16,9 3 0 15,-11 0 0-15,11 0 0 0,-11 6-1 16,11-6 1-16,-14 13 0 16,5-5 1-16,1 4 0 15,-2 2 0-15,1 1 0 0,-7 3 0 16,0 3 1-16,-5 7-1 16,-4 4-1-16,-7 7 1 15,-5 4 0-15,-8 0 0 16,-3 1 0-16,-5-1 0 0,3-1 0 15,0-7 0-15,4-7-1 16,6-3-3-16,6-4-2 16,5-8-3-16,7 1-5 15,7-1-6-15,4-1-7 0,2-2-2 16,9-10 0-16,-8 14 2 16,8-14 1-16,0 0 3 15,6-18 6-15,10-5 6 0,1-9 11 16,8-5 5-16,7-11 7 15,5-4 1-15,10-4 4 16,-2 2 1-16,8-1 0 16,2 2 0-16,2 8-1 0,0 5-3 15,4 13-4-15,-3 8-2 16,0 13-3-16,-1 8-1 16,-4 17-2-16,0 18-2 15,-2 17 0-15,-5 10 0 0,2 16-10 16,-8 8-15-16,4 6-46 15,9 3-5-15,-3-9-3 16,-1-14-3-16</inkml:trace>
  <inkml:trace contextRef="#ctx0" brushRef="#br0" timeOffset="381471.2331">24607 12889 40 0,'7'-12'84'16,"-7"12"-2"-16,1-18-3 15,-1 7-4-15,0 11-50 0,0-15-14 16,0 15 0-16,0-14-2 16,0 14 0-16,-2-15-2 15,2 15 0-15,-14-17-1 0,-2 8-2 16,-1-3-1-16,-6 0 0 15,-10 0-1-15,-4 2-1 16,-7-1 1-16,-5 2-1 16,-8 2 1-16,-7 2-1 15,-5 2 1-15,-8 3-1 0,-6 3 0 16,-9 9 0-16,-12 6 0 16,-8 9-1-16,-13 6 0 0,-11 9 0 15,-17 6-1-15,-8 5 1 16,-9 7-1-16,-7 2 1 15,0 2-1-15,-6 4 1 16,2-2-1-16,2 6 1 16,10 1 0-16,0 7-1 15,3 4 2-15,4 8-1 0,2 6 1 16,3 10 0-16,0 3-1 16,6 10 0-16,3 2 1 15,9 1-1-15,13 0 0 0,10-5-1 16,18-3 0-16,17-4 0 15,18-6 1-15,18-6-1 16,18-8 0-16,17-3 0 16,9-6 1-16,18-1-1 0,10-7 1 15,12-1-1-15,13-6 0 16,11-5 1-16,14-5-1 16,18-6 0-16,17-5 1 0,17-6 0 15,18-4-1-15,21-7 2 16,19-4-1-16,19-5 0 15,9-6 1-15,17-7-1 16,11-4 1-16,9-3 1 0,9-11 0 16,5-11-1-16,3-12 1 15,9-9 0-15,5-14 0 16,0-9 0-16,5-11-1 16,-1-15 0-16,-4-11 0 15,0-9 0-15,-10-7 0 0,-17-6 0 16,-12-12 0-16,-20-7 0 15,-16-9 2-15,-25-6-1 16,-17-5 0-16,-23-8-1 0,-17-2 0 16,-21-4 1-16,-21 0-1 15,-19 3-1-15,-21 8 0 16,-26 5 1-16,-20 11 0 0,-31 9 1 16,-29 12 0-16,-27 11 0 15,-26 17-1-15,-26 10 1 16,-27 11-1-16,-21 13 0 15,-24 10 0-15,-15 12-1 0,-20 13 1 16,-15 13-1-16,-14 11 0 16,-21 16 0-16,-12 17 0 15,-19 19 0-15,-15 17 0 16,-14 19 0-16,-10 15-1 0,-8 13 1 16,-5 10 0-16,6 10 0 15,4 7-1-15,13 5 1 16,19 6 0-16,17 5 0 15,19 6 2-15,23 7-2 0,24 7 0 16,26 2 0-16,27 6 1 16,27 3-2-16,25 3 1 15,34-6-2-15,25-5-1 16,31-6 0-16,27-8 1 0,31-11-1 16,21-12 0-16,32-14 0 15,25-13 1-15,27-16 2 16,21-13 0-16,30-13 0 15,20-12 1-15,25-13-1 16,19-9 1-16,20-9 0 0,10-8-1 16,15-6 0-16,10-9 0 15,4-3-1-15,7-12 1 16,3-4-1-16,8-8 0 0,-2-10 1 16,8-5 0-16,-1-9 0 15,2-10 1-15,-1-7 0 16,-5-8-1-16,-4-6 2 15,-7-7-1-15,-3-3-1 0,-15-4 1 16,-9-4 0-16,-14 0-1 16,-14-2 1-16,-16 1-1 0,-21-7 1 15,-15-2 0-15,-21-3 0 16,-16-3 0-16,-20-6 1 16,-14-7-1-16,-19-9-1 15,-13-8 0-15,-19 1-1 0,-19-2 0 16,-24-1 1-16,-19-2 0 15,-31 5-1-15,-29 5 0 16,-31 5 0-16,-33 5 1 16,-31 7 1-16,-37 7-1 0,-25 13 0 15,-36 12 1-15,-28 11-1 16,-33 18 1-16,-28 20 0 16,-34 22 0-16,-25 22 0 15,-30 29-2-15,-23 33-2 16,-20 24-3-16,-13 38-10 0,-12 16-21 15,-2 35-43-15,17 26-7 16,11 21-7-16,23 13-5 16</inkml:trace>
  <inkml:trace contextRef="#ctx0" brushRef="#br0" timeOffset="389044.9984">23905 2376 0 0,'-19'-45'86'15,"-3"-8"3"-15,4-2-6 16,0-10-2-16,0-5-3 16,2 1-73-16,-1-1 1 0,10 7 1 15,-4 2 0-15,5 30-4 16,-2-3 0-16,-1 0-1 16,-4-3 0-16,-1 0 0 15,-4-2-1-15,-2 1 0 0,-4-3-1 16,-8 2 1-16,-4-3 1 15,-4 3-1-15,-8-1 0 16,-5 1 0-16,-7-4 0 0,-7 4 0 16,-9-2-1-16,-4 2 1 15,-10 4 0-15,-2 2 0 16,-9 2-1-16,-3 5 0 16,-5 6 1-16,-8 4-1 15,-2 3 0-15,-6 8 0 16,-3 5-2-16,-3 1-2 0,-9 11 0 15,-2 5-1-15,-3 9 0 16,-6 7 1-16,52-4 1 16,-217 63 0-16,15 11 0 0,16 4 1 15,21 12 1-15,25 1 1 16,22-1 0-16,35 1 1 16,60-17-2-16,13 10 2 15,6 7-1-15,6 16 1 0,2 6-1 16,3 12 1-16,-1 11 0 15,3 13-2-15,0 9 1 16,7 7-1-16,8 4 0 16,10 1 0-16,13 2 0 0,17-2 0 15,16 1 1-15,16-6-1 16,14-5-1-16,15-6 4 16,12-5-1-16,9-4 2 0,6-6-1 15,10-3 1-15,1-4-2 16,4 0 2-16,4-5 1 15,5 1-4-15,5-4 1 16,4-1-2-16,9-3 3 0,4-6-1 16,13-3 1-16,11-9-1 15,9-3 0-15,17-11 1 16,11-8-1-16,15-12 1 16,10-12-1-16,13-14 0 0,10-14-1 15,11-13 0-15,12-11 0 16,6-14 0-16,8-10 0 15,9-7-1-15,8-6 1 16,3-13 0-16,6-9 0 0,0-6 0 16,-3-10 1-16,2-10 0 15,-2-11 0-15,-2-11 1 16,-7-11-2-16,-6-10 2 0,-4-12-1 16,-12-12 1-16,-6-11 0 15,-16-17 0-15,-10-7 0 16,-20-17 2-16,-8-7-1 15,-20-17 0-15,-10-4 1 0,-20-4-2 16,-15-6 0-16,-14 5 0 16,-17-1-1-16,-13 3-1 15,-21 0 1-15,-11 9 0 16,-14 1-2-16,-13-1 3 0,-7 4 0 16,-11-1 1-16,-15 2-1 15,-12-1 1-15,-9 5-1 16,-14-6-2-16,-10 3 0 15,-19 1 0-15,-12 2 0 0,-17 1 0 16,-11 8 0-16,56 93 0 16,-6-9 0-16,-11 3 0 15,-9-5 0-15,-8 12 0 16,-16-10 0-16,-8 11 0 0,-16-5 0 16,-5 15 0-16,-23-2 0 15,-10 10 0-15,-23 4 0 16,-13 16 0-16,-27 3-3 15,-14 14 0-15,-25 6 1 0,-14 15-1 16,-21 13-1-16,-180 45 2 16,-169 43 0-16,9 38 0 15,19 36-2-15,28 29-2 16,45 13-6-16,52 63-26 0,55-26-45 16,65 44-5-16,6-20-5 15,3 5-6-15</inkml:trace>
  <inkml:trace contextRef="#ctx0" brushRef="#br0" timeOffset="461678.4263">22726 13521 4 0,'0'0'64'0,"-8"-3"2"15,8 3-2-15,-18-15-2 0,8 12-61 16,10 3 3-16,-10-11 1 16,10 11 3-16,-10-15 1 15,4 5 3-15,6 10-1 16,-12-19 2-16,12 19 0 0,-18-17-2 16,7 11-1-16,-9-2-2 15,-3 3 0-15,-7 4 0 0,-6 0 0 16,-9 1 0-16,-3 0 0 15,-7 2 0 1,-4 5-1-16,0-1 1 0,1 1-2 16,1 0-1-16,0 2-1 15,3 1-2-15,2 1-1 16,4 3 0-16,2 3-1 0,-2 0 0 16,2 5 0-16,-3 4 0 15,1 2 0-15,0 2 1 16,-3 1 0-16,0 1 0 0,2 3 0 15,0-1 0-15,-2 1 1 16,4-2 0-16,1 1 0 16,1 0-1-16,0-1 0 15,4 3 1-15,-1-2-1 0,-1 4 0 16,5-2-2-16,-1 4 1 16,-1 2 0-16,-2 2 0 15,1 4 0-15,0 3 0 0,-2 3 0 16,-1 3-1-1,2 2 3-15,-2 4-1 0,1 0 0 16,1 1-1-16,-1 1 0 16,4 3 1-16,-2 0-2 15,4 2 1-15,0 4-1 0,2 0 1 16,3 2-1-16,5 0 1 16,3-1 0-16,2 1-1 15,8-3 1-15,2-2 0 16,4 0-1-16,4-1 1 0,3-1-1 15,2-1 0-15,9 1 0 16,1-1 2-16,6-1-1 16,6-2 0-16,5-1 1 0,6-3-1 15,5 3 0-15,9-4 0 16,1-2 1-16,11-1-2 16,1-3 0-16,10-3 0 15,4-6 0-15,5-3 1 0,6-9-1 16,10-6 1-16,4-5 0 15,8-6 0-15,7-6 0 16,7-2 0-16,6-6 0 16,6-1 0-16,8-1 1 15,4-3-1-15,3-5 1 0,6 0-1 16,2-1 1-16,5-3 0 16,1-2 1-16,7-2-1 15,-2-4 0-15,5-5 1 0,-3-3-1 16,1-6 2-16,3-5-1 15,1-6 1-15,5-3-1 16,-2-7 1-16,10-4-1 0,0-4 0 16,-1-1 0-16,6-1-1 15,-4-4 0-15,0-5 0 16,-2-5 0-16,-3-3-1 16,-7-6 1-16,-4-7 0 15,-6-9 0-15,-5-6 0 0,-7-7-1 16,-4-6 0-16,-7-4 1 15,-9-7-2-15,-5-3 1 16,-11-4 1-16,-6 0 0 16,-14 0 0-16,-11 2 0 0,-12 3 1 15,-13 3-1-15,-16 10 1 16,-11 2 0-16,-15 4 0 16,-13 2 1-16,-10 4-3 0,-16 3 0 15,-14 1 0-15,-13 4 0 16,-12 1 0-16,-11 4 0 15,-13 6 0-15,-10 4 0 16,-6 3 0-16,-8 6 0 0,-8 4 0 16,-8 6 0-16,-4 3 0 15,-8 8 0-15,-7 5 0 16,-11 4 0-16,-8 7 0 0,-14 5 0 16,-10 8 0-16,-8 6 0 15,-10 7 0-15,-9 5 0 16,-6 7 0-16,-3 3 0 15,-2 12 0-15,-3 6 0 16,-3 9 0-16,-5 10 0 0,-3 9 0 16,-7 10 0-16,-5 13 0 15,-3 8 0-15,-3 15 0 16,2 11 0-16,-2 5 0 16,10 9 0-16,5 9 0 0,10 9 0 15,15 4 0-15,13 9 0 16,13 10 0-16,11 5 0 15,16 9 0-15,6 4 0 0,16 6 0 16,8-1 0-16,11-1 0 16,14-5 0-16,15-10 0 15,19-8 0-15,19-9 0 16,21-11 0-16,28-8-4 0,23-12-10 16,41-2-17-16,38-15-56 15,26-16-3-15,31-16-6 16,26-27-5-16</inkml:trace>
  <inkml:trace contextRef="#ctx0" brushRef="#br0" timeOffset="463226.9521">26468 10536 32 0,'7'-17'41'16,"-3"1"1"-16,-1 2-4 0,-3 3-1 15,0-2-4-15,-9 4-3 16,-1 2-7-16,-7 1-5 15,-2 3-3-15,-6 3-4 0,-4 2-2 16,-7 9-3-16,-1 5-2 16,-4 7-1-16,-3 4-1 15,-3 8-1-15,-1 8 0 0,0 6 1 16,-2 4 0-16,1 8-1 16,6 4 0-16,0 10 1 15,1 4 0-15,9 9 1 16,4 3-1-16,9 7 2 15,6 1-4-15,13 2 4 0,4 4-1 16,20-6-2-16,15-3 0 16,13-6 1-16,17-7-1 15,17-13 1-15,14-5-1 16,21-19 2-16,14-13-2 0,15-15-1 16,7-15-1-16,12-18-2 15,2-19 1-15,3-17 0 16,-5-11 0-16,-9-17 3 0,-6-8 2 15,-12-14 0-15,-8-11 3 16,-14-6 0-16,-12-5 1 16,-14-6 0-16,-13-5 2 0,-23 0-2 15,-22 0-1-15,-22 7 0 16,-25 8-1-16,-32 10 0 16,-33 14-1-16,-27 18-3 15,-34 18-3-15,-25 25-6 16,-35 21-6-16,-25 28-12 0,-26 27-16 15,-12 23-18-15,-4 24-24 16,-4 16-6-16,8 19-2 16</inkml:trace>
  <inkml:trace contextRef="#ctx0" brushRef="#br0" timeOffset="466559.9486">29971 10410 22 0,'-9'-23'70'0,"-4"3"5"15,20 0-34-15,-14 2 2 16,1 10-11-16,6 8-10 16,-10-8-8-16,6 13-4 0,2 12-4 15,-2 17-4-15,-2 15-1 16,-2 14-2-16,1 14 2 16,-4 12 1-16,-2 6-1 0,3 2 2 15,-2 3-1-15,5-15 0 16,1-8 1-16,3-13 0 15,1-11 1-15,2-16-1 16,0-7 3-16,0-14-2 0,0-16 0 16,0 0 0-16,0-7 0 15,0-19-1-15,0-16-1 16,0-9-2-16,0-21-1 0,5-13-1 16,2-13 2-1,4-5 1-15,1-6 1 0,5 2 1 16,1 5 1-16,3 11 2 15,5 15-1-15,1 17 0 0,1 14-2 16,6 21-1-16,-3 18-2 16,3 18 0-16,-4 20-1 15,-1 22-2-15,-6 17-4 16,-2 17-5-16,-7 10-7 16,0 7-7-16,-7 1-8 0,1-6-9 15,-6-4-15-15,0-17-18 16,1-11-4-16</inkml:trace>
  <inkml:trace contextRef="#ctx0" brushRef="#br0" timeOffset="467011.7339">29951 11024 0 0,'-17'-16'63'16,"7"-4"4"-16,2 2-3 0,19-6-39 15,-3 2-1-15,5 2-12 16,10-8-7-16,5 2-4 16,9-9 1-16,6-2-1 15,11-7 0-15,7 1 0 16,0-4 0-16,1 2 0 0,-1 3 0 16,-4 0 0-16,-9 8 2 15,-5 6 3-15,-14 10-1 16,-10 3 0-16,-19 15-1 15,0 0 2-15,0 0 0 0,-23 23-1 16,0-2-3-16,-3 7-2 16,0-1 0-16,1 5 0 15,5-4 0-15,7 1-1 0,5-6 0 16,8-4 1-16,5-2-1 16,8-2 1-16,6 2 0 15,3-1-1-15,1 2 1 16,0 2-1-16,-4 3 0 0,-5 4-1 15,-8 6-1-15,-6-1-3 16,-12 5-1-16,-10-5 0 16,-5 2-2-16,-2-5-9 15,-3-5-19-15,0-2-27 0,4-15-3 16,4-6-1-16</inkml:trace>
  <inkml:trace contextRef="#ctx0" brushRef="#br0" timeOffset="467787.8642">30857 10276 59 0,'1'17'71'16,"-1"8"-1"-16,-2 10-1 15,-5 12-59-15,3 19-1 16,-2 15 2-16,3 13-3 16,-1 9 0-16,3 8 0 15,1-6-4-15,2-4 0 0,4-9-1 16,-1-14 1-16,3-15-1 16,-3-11 2-16,-1-20-1 15,-1-10 0-15,-3-10-2 0,0-12 0 16,-10-16-2-16,0-15 0 15,-4-17-1-15,3-16-3 16,-5-11-1-16,2-14 1 0,1-8 4 16,5-3 1-16,5 2 3 15,3 8 0-15,2 7 0 16,11 10 2-16,8 11 1 16,7 7-2-16,8 14-3 15,5 8-1-15,2 9-4 0,-1 6-1 16,-1 8-2-16,-1 6-3 15,-7 4 1-15,-7 5 0 16,-11 11 0-16,-12 1 2 0,-4 2 3 16,-8 8 3-16,-7-1 2 15,-4 2 2-15,-3 0 0 16,3 1 0-16,3-3 0 16,5 3-1-16,3-6-1 15,6 0-1-15,3-1 0 0,8-4-1 16,7-2-1-16,1-4-1 15,8-5 0-15,2-5 0 16,4-2-1-16,1-11 1 0,-2-4 0 16,-2-4 1-16,1-6 0 15,-4-1 1-15,-6-3 1 16,-3 3 1-16,-8-1 0 16,-2 3 0-16,-1 5 1 15,-6 2-2-15,-8 9 0 0,-2 3 1 16,-4 5-1-16,-1 10-1 15,-2 7 0-15,-2 7 0 0,0 3-1 16,4 4 0-16,5-1 1 16,1 4-3-16,11-7-2 15,1-2-4-15,14-5-8 16,5-7-10-16,10-3-13 0,4-5-15 16,8-5-13-1,4-5-5-15</inkml:trace>
  <inkml:trace contextRef="#ctx0" brushRef="#br0" timeOffset="468184.9481">31662 10541 1 0,'30'-30'66'0,"-9"6"0"16,-1 2-8-16,-9 7-10 15,-3 1-14-15,-8 14-13 0,12-12-6 16,-12 12-5-16,0 16-2 16,-8 1-3-16,-2 9-2 15,-1 3-2-15,3 6 1 16,-6-1-1-16,3 5 0 0,6-7-1 15,3-4 0-15,2-5 1 16,6-7-1-16,5-5 1 16,0-9-1-16,13-4 0 15,4-11 1-15,-4-6-1 16,4-8-1-16,3-8 1 0,3-9-2 16,2-7 0-16,-2-10 0 15,-7-6 0-15,-5-4 0 16,7-6 2-16,-9 0 2 0,-9 3 3 15,-2 6 3-15,-5 8 0 16,-4 14 0-16,0 12 1 16,-5 18-2-16,-8 16 1 15,-2 24-4-15,1 23-3 0,1 16-2 16,-4 20-2-16,2 14-6 16,5 11-8-16,-1 3-12 15,6-5-19-15,5-5-23 0,0-13-10 16,4-10-4-1</inkml:trace>
  <inkml:trace contextRef="#ctx0" brushRef="#br0" timeOffset="468351.9721">32010 10508 12 0,'-9'-35'73'15,"9"-1"0"-15,4 3-5 16,10 0-2-16,-13 1-69 15,27-2-7-15,16 2-20 16,14 7-16-16,6-5-24 0,10 8-3 16</inkml:trace>
  <inkml:trace contextRef="#ctx0" brushRef="#br0" timeOffset="468714.6269">30371 11994 18 0,'-57'27'80'0,"10"-9"-1"0,12-11-1 15,9-9-6-15,46-13-55 16,-10-6-1-16,19-7 0 16,15-5-5-16,16-7-5 15,18-6 1-15,13-6 0 16,11-3-1-16,15-1-1 0,6 1-2 16,-1-1-1-16,4 5-1 15,-12 3-5-15,-4 7-7 16,-9 6-9-16,-13 9-24 15,-8 15-31-15,-29 11-7 0,-10 7-6 16,-29 16 2-16</inkml:trace>
  <inkml:trace contextRef="#ctx0" brushRef="#br0" timeOffset="468873.4374">31008 12144 51 0,'-39'35'87'0,"9"-13"-3"0,15-12-7 15,15-10-5-15,14-20-55 16,23-7-31-16,22 5-42 16,13-17-20-16,14-4-7 15,3-7-3-15</inkml:trace>
  <inkml:trace contextRef="#ctx0" brushRef="#br0" timeOffset="471055.5384">29516 13759 7 0,'-9'6'62'16,"9"-6"2"-16,-13 6-3 16,13-6-32-16,-15 18-16 15,12-4-2-15,-1 9-3 0,2 5 1 16,-1 7 1-16,1 5 3 16,-1 7 0-16,3-2-1 15,-1 9 1-15,1 0-3 16,0 3 0-16,0 1-3 0,3 2 0 15,0 5-1-15,1 0-1 16,-2-1-1-16,3 3 0 16,0-6-1-16,-1 2 0 15,1-4-2-15,-1-3 0 16,0-6-1-16,1-9-2 16,-2-3-7-16,1-6-12 0,-2-1-27 15,-2-14-26-15,1-5-6 16,-1-12-4-16</inkml:trace>
  <inkml:trace contextRef="#ctx0" brushRef="#br0" timeOffset="471525.39">29282 14330 23 0,'-12'-23'66'0,"2"-6"3"0,4-6-1 15,-3-8-39-15,3-4-12 16,3-4 3-16,3-4-4 16,0-5-1-16,3-5-2 0,6-2-1 15,1 3-2-15,6-2-2 16,3 0-1-16,8 7-2 15,3 2-2-15,6 10 0 16,1 6-2-16,2 7-1 16,0 6 1-16,2 10-1 15,-4 5 0-15,-1 10 0 0,-4 3-1 16,-7 6 1-16,1 8-1 16,-5 4 1-16,-4 4-1 15,-4 6 1-15,-3-2 0 0,-5 5 0 16,-3 1 1-16,-2 1-2 15,-6 3 1-15,-7 0-3 16,-7 0 0-16,0 3-2 16,-8 2-5-16,-3 2-5 0,-5-2-14 15,-5 0-26-15,3 5-20 16,-2 0-3-16,-1-2-1 16</inkml:trace>
  <inkml:trace contextRef="#ctx0" brushRef="#br0" timeOffset="476029.7757">29117 13951 42 0,'-40'0'58'16,"7"2"-3"-16,4 2-3 0,9-4-7 16,4 0-9-16,16 0-7 15,-4-12-4-15,7-4-6 16,12-7-3-16,6-10-2 16,11-6-3-16,6-10-2 0,13-7-1 15,8-5-1-15,8-9-1 16,11 1 0-16,2-3-3 15,5-1 1-15,3 5 0 0,-3 5-1 16,-4 7-2-16,-4 10-2 16,-8 7-6-16,-6 11-5 15,-11 8-11-15,-7 12-21 16,-11 12-29-16,-7 8-12 0,-9 9-4 16,-12 8-1-16</inkml:trace>
  <inkml:trace contextRef="#ctx0" brushRef="#br0" timeOffset="476975.6347">30055 13765 38 0,'0'13'66'16,"0"-2"1"-16,-4 11-30 15,-8-8-8-15,0 7-6 16,-7 4-4-16,-4 6-3 0,-3 10-1 15,-4 3-2-15,-1 8-3 16,-1 5-2-16,4 3-2 16,2 0-1-16,4-2-2 15,6-3-1-15,6-9 0 0,7-5-2 16,2-10 2-16,1-8 0 16,6-9 1-16,5-8 1 15,0-7-2-15,4-13 2 16,2-11-1-16,5-7 1 15,0-11-1-15,0-3 0 16,0 1-1-16,-3-1-1 0,-3 6 1 16,-2 8-2-16,-3 7 1 15,-4 9 0-15,-7 16-2 0,11-3 1 16,-7 9-1-16,1 11 0 16,0 4 0-16,0 4 0 15,1 3 0-15,2 1 0 16,1-5 0-16,0-3 1 0,4-9 0 15,0-6 1-15,3-9 0 16,1-11 1-16,4-12 0 16,-1-9-1-16,1-7 0 15,0-8-1-15,1-3 1 0,-3 1-1 16,0 3 0-16,-1 6-1 16,3 7 0-16,0 10 0 15,-3 10 0-15,0 12 1 16,-3 8-1-16,1 9 1 0,-3 11 0 15,-1 1 0-15,-5 4-1 16,-2-2 1-16,3-3 0 16,1-7 0-16,-2-9 0 15,3-8 0-15,6-17 0 0,4-13 0 16,3-16 0-16,1-10 0 16,1-12-2-16,0-8 1 15,5-7 1-15,-6-1 0 0,-3 2 1 16,-8 7 1-16,-2 10 2 15,-5 11 0-15,-1 12 1 16,-5 16-1-16,0 26-1 0,-8 0 1 16,0 28-3-16,1 16 0 15,6 15-1-15,1 8-1 16,2 6 2-16,10 2-1 16,3-3 0-16,3-6 1 0,5-11-1 15,0-10 1-15,2-13-2 16,0-9 0-16,-2-15 1 15,1-8-2-15,-2-16 0 16,-1-14 0-16,0-11 0 16,-1-10 1-16,-1-4 0 15,-3-1 2-15,-2 2 0 0,-3 8 1 16,-1 10-1-16,0 14 1 16,-10 22 1-16,13 0-1 15,-4 24-1-15,-2 13-1 0,3 15-1 16,8 11-4-16,1 10-7 15,7 0-15-15,5-2-42 16,5 12-11-16,2-5-5 0,-1-3-5 16</inkml:trace>
  <inkml:trace contextRef="#ctx0" brushRef="#br0" timeOffset="477295.1876">30036 15248 47 0,'-43'29'86'0,"11"-5"-3"0,6-13-5 15,7-10-2-15,11-12-46 16,8-4-25-16,19-6 2 15,9-4-1-15,12-11 0 0,11-6 1 16,10-8 0-16,11-9 1 16,6-4-3-16,9-6-2 15,7 1-4-15,4-6-7 16,5 0-9-16,-4 0-20 16,-1-3-43-16,-4 11-5 0,-5 1-5 15,-14 7-4-15</inkml:trace>
  <inkml:trace contextRef="#ctx0" brushRef="#br0" timeOffset="477701.137">31497 13083 41 0,'-8'-13'78'16,"1"1"-2"-16,4 4-3 16,3 8-4-16,0 0-63 15,17 4-1-15,4 21-1 0,7 5-2 16,2 7 0-16,4 4 0 16,5 1 0-16,-3-2 0 15,-1-2-1-15,-3-6 1 16,0-10-1-16,-2-8 2 15,-2-12-1-15,-4-9 0 16,-1-16 1-16,1-12 0 0,5-12 1 16,1-15-1-16,1-12-1 15,5-9-1-15,3-8 1 16,4-2 0-16,3 6-2 0,-1 5 1 16,-3 10-4-16,4 12-7 15,-6 16-13-15,-7 14-18 16,-6 23-28-16,-15 7-11 0,-7 16-4 15,-13 9 0-15</inkml:trace>
  <inkml:trace contextRef="#ctx0" brushRef="#br0" timeOffset="477972.8886">31912 12959 63 0,'-16'5'74'0,"16"-5"-2"16,-11 3-2-16,11 13-52 15,8 2-1-15,6 10-6 16,8 3-6-16,-4 12 0 16,13 0 1-16,-2 7 0 15,9-7 2-15,4-4 3 16,6-13 1-16,3-11 2 0,7-15-2 16,4-16 1-16,12-19-1 15,8-21 0-15,9-14-6 16,1-19-6-16,12-12-14 0,-2-8-31 15,9-9-36-15,4-4-5 16,-19-9-5-16,-48 65-4 16</inkml:trace>
  <inkml:trace contextRef="#ctx0" brushRef="#br0" timeOffset="479368.2039">28617 16760 53 0,'-19'0'90'0,"10"0"-3"0,-1-3-4 16,2-2-4-16,-3 5-64 16,5 7-4-16,6 14-5 15,0 12-2-15,2 16-2 0,5 12 1 16,5 13 2-16,-5-31-5 16,4 10 4-16,0 5-1 15,3 6-2-15,2 3-1 16,0 5-3-16,2-3-5 15,3 6-6-15,-4 1-10 16,3-3-21-16,1-12-36 16,-2 0-6-16,-3-10-5 0,-2-2 4 15</inkml:trace>
  <inkml:trace contextRef="#ctx0" brushRef="#br0" timeOffset="479653.4699">28544 17190 35 0,'-38'-120'84'16,"14"36"0"-16,4 0-4 0,8 2-5 16,14 5-58-16,8 2 0 15,12 5-6-15,15 6-4 16,8 10-1-16,8 10-5 16,3 16 0-16,0 14-2 0,-3 14-1 15,-7 21-2-15,-10 16-1 16,-10 16-3-16,-10 15 1 15,-14 4 0-15,-3 2 0 16,-13-1 2-16,-4-5 0 16,-6-5 3-16,0-6-6 0,1-7-5 15,2-12-14-15,0-7-32 16,5-2-16-16,0-2-4 16,6-7-3-16</inkml:trace>
  <inkml:trace contextRef="#ctx0" brushRef="#br0" timeOffset="481171.2061">28980 17019 13 0,'34'12'75'16,"0"8"2"-16,-2-1-6 16,0 3-1-16,-20-5-63 0,25-1 2 15,7-3-4-15,6-8-1 16,-1-5-1-16,-3-13-1 15,5-9 1-15,-6-6-1 16,1-8 0-16,-11-2 0 16,0-3 1-16,-9-1 2 15,-7 4 4-15,-6 1 1 0,-12 4 1 16,-1 6-1-16,-14 6-1 16,-4 8 1-16,-11 10-3 0,-2 6-1 15,-3 16-5-15,-1 14 0 16,-1 9-1-16,2 16 1 15,1 6 0-15,5 9 0 16,8 0 1-16,4-4-1 0,11-36-1 16,0 1-1-16,4-3 0 15,1 0 0-15,1-7 0 16,6-1 0-16,12 6 1 16,15-20 0-16,8-11 1 15,6-18 1-15,4-15-1 0,6-11 0 16,1-17 0-16,-3-3-1 15,-6 1 0-15,-9 6-1 16,-5 7 1-16,-3 6 0 16,-6 11 0-16,-4 11 0 0,-7 11-1 15,-6 10 2-15,-2 8-1 16,-2 15 0-16,-3 9 1 16,0 9 0-16,4 4 0 15,-1 1 1-15,2-2-2 0,4-2 0 16,4-5 1-16,3-9-1 15,1-9 1-15,4-9-1 16,-4-6 0-16,-1-3 0 0,-3-9 1 16,-6-9-1-16,-7-8-1 15,-3-5 1-15,-11-8 0 16,-8-3 0 0,-3-4-1-16,-4-2 2 0,-5-2-1 0,1 3 0 15,3 0 1-15,7 2 0 16,3 4 1-16,7 2-1 15,6 7 1-15,4 0-1 16,9 8 1-16,7 5 0 0,4 8-1 16,2 9 1-16,1 6 0 15,4 14-1-15,1 12 0 16,-1 13-1-16,1 13 0 16,-3 15 1-16,0 14 0 0,1 10 0 15,0 6 0-15,-16-48-2 16,4 5 1-16,-2-3 1 15,2 5-1-15,-2-5 0 16,1 2-2-16,-2-9 1 16,0 2 0-16,-1-8 1 0,0-4-1 15,-4-15 0-15,-3-6 0 16,-3-15 1-16,-4-19 0 16,-10-38 1-16,-7-35-2 15,-8-28 2-15,-2-17 0 0,1-12 1 16,4 6 0-16,12 20 0 15,7 9 0-15,7 12 0 16,14 16 1-16,8 16-2 16,11 15 1-16,4 16-1 0,3 16 0 15,3 15-1-15,-2 10-1 16,-6 22 1-16,-4 19-1 16,-7 15 0-16,-9 12 1 15,-6 9-3-15,-4 6 2 16,-5-1 0-16,0-4 0 0,0-7 0 15,-1-13 0-15,0-12 1 16,1-12-1-16,5-11 2 16,1-15-1-16,3-9 0 0,2-11 0 15,-3-15 0-15,3-16 1 16,2-14 0-16,-4-19 0 16,-1-17 0-16,1-14-1 0,0-12 0 15,-6-9 1-15,0-7 0 16,-1 0-1-16,-2 8 1 15,1 13 1-15,0 18-1 16,-1 18 0-16,2 17 0 16,0 20 0-16,5 24-1 0,-7 15 0 15,13 24-1-15,-6 19-1 16,1 17 1-16,1 19-1 16,-1 13 2-16,4 11 0 0,1 7-1 15,2-1 1-15,6-7 0 16,2-13 0-16,6-12 0 15,7-14 1-15,4-18-1 16,9-17 0-16,3-19 1 0,5-13-1 16,3-23 0-16,3-17 1 15,0-16-1-15,-7-14-1 16,-4-12 0-16,-10-1 0 16,-8 1 1-16,-10 9 0 0,-14 11-1 15,-8 18 0-15,-11 19 2 16,-17 20-1-16,-6 18 1 15,-10 22 0-15,-5 18 0 0,3 12 0 16,5 9 0-16,5 2 0 16,12-2 0-16,21-4-1 15,16-9-2-15,26-9-7 16,11-15-11-16,18-16-38 16,7-5-27-16,1-12-4 15,-2-2-6-15,-11-18-2 0</inkml:trace>
  <inkml:trace contextRef="#ctx0" brushRef="#br0" timeOffset="481501.249">30060 17354 30 0,'-97'86'95'0,"1"-2"-5"15,13-3-4-15,4-3-3 16,14-9-4-16,7-3-81 16,18-17 5-16,7-3 1 15,22-17 0-15,10-7 2 0,11-21-1 16,27-15 1-16,51-42 1 16,67-54-1-16,45-21-3 15,22-13 1-15,4-3-2 0,-1 7-2 16,-22 18 0-16,-26 25 0 15,-34 33-5-15,-15 10-5 16,-15 19-12-16,-15 16-36 16,-12 5-31-16,-22 3-4 0,-22 2-3 15,-10 1-5-15</inkml:trace>
  <inkml:trace contextRef="#ctx0" brushRef="#br0" timeOffset="482005.5899">31746 15463 64 0,'0'-20'79'0,"0"3"-31"16,0 5 1-16,0 12-4 0,-3-9-5 16,3 9-10-16,-12 0-8 15,12 0-8-15,-4 14-5 16,4-5-3-16,2 0-2 16,2 3 0-16,7 0-1 0,2 0 0 15,6-1 0-15,4 2-1 16,-12-1 1-16,5 1-1 15,6-3 0-15,-2 1 1 16,0-3 0-16,7-2 1 16,-5-4 0-16,4-2 0 15,12-8 0-15,1-5 0 0,1-12-1 16,8-9 1-16,-2-8-1 16,6-11-2-16,8-10 0 15,-8-7 1-15,0-6 0 16,1-5 0-16,-1 2-1 0,3 2-1 15,-5 5-1-15,-12 10-5 16,1 10-5-16,-7 9-16 16,-1 10-29-16,-4 15-28 0,-17 12-4 15,-16 8-8-15,-18 10 0 16</inkml:trace>
  <inkml:trace contextRef="#ctx0" brushRef="#br0" timeOffset="482254.7902">32152 15027 76 0,'-8'11'89'16,"-1"2"-6"-16,9 2-2 15,0 7-5-15,17 5-72 16,-9 9-1-16,9 11-2 0,-2 6 0 16,9 5 0-16,2-1 2 15,4-7-2-15,0-8 3 16,8-17 0-16,1-15-1 15,8-15 1-15,5-23 0 16,6-21-2-16,9-20-4 0,4-12-17 16,10-14-59-16,-2-19-4 15,4-9-5-15,-5-12-7 16</inkml:trace>
  <inkml:trace contextRef="#ctx0" brushRef="#br0" timeOffset="657679.9332">25803 8954 47 0,'-11'-6'78'0,"1"0"2"16,-2-4-4-16,12 10-40 15,-13-10-6-15,13 10-8 16,0 0-6-16,-8-5-5 0,8 5-4 16,0 0-3-16,0 0-2 15,0 0 0-15,0 0-1 16,0 5 0-16,0 4 0 0,0 5 1 16,0 5-1-16,0 9 2 15,-1 5-1-15,1 8 0 16,0 7-1-16,0 6 1 15,3 3-1-15,1 3 0 16,1 0 0-16,1 1-1 16,-2-4 0-16,-1-1 0 0,2-7 0 15,-2-9-3-15,-1-5-1 16,-1-7-4-16,1-3-5 16,-2-10-8-16,0-1-12 0,0-14-13 15,-4 10-32-15,4-10-5 16,0 0-2-16</inkml:trace>
  <inkml:trace contextRef="#ctx0" brushRef="#br0" timeOffset="658043.4603">25438 9351 49 0,'-10'-16'68'0,"0"-4"-1"16,1 2-34-16,4-4-3 15,5 2-6-15,0-4-5 0,5-5-3 16,8-1-3-16,4-2-1 16,6-2-3-16,8-4-1 15,4-3-1-15,3 0-1 16,6 0-2-16,4 0 1 15,6 0-3-15,-6 3 0 16,1 5-2-16,-1 6-1 0,-7 5-3 16,-5 8-4-16,-5 10-1 15,-10 5-3-15,-9 20-2 16,-8 12-6-16,-5 20-13 0,-12 9-23 16,-8 18-17-16,-4 11-1 15,-7 7 4-15</inkml:trace>
  <inkml:trace contextRef="#ctx0" brushRef="#br0" timeOffset="658276.8454">25407 10198 14 0,'-24'37'78'0,"6"-11"2"16,2-8-4-16,5-3-22 15,11-15-23-15,0 0-8 16,0 0-8-16,20-15-3 0,7-4-4 15,6-5-2-15,9-5-2 16,8-6-3-16,6 0-4 16,1-4-5-16,7 2-5 15,-6-3-7-15,5-1-14 16,5 5-25-16,-7-3-20 0,4 0-3 16,-7-2 0-16</inkml:trace>
  <inkml:trace contextRef="#ctx0" brushRef="#br0" timeOffset="658923.882">26564 8376 14 0,'-26'-36'74'0,"-4"4"0"16,-4-1 0-16,-2 3-4 16,-30 3-57-16,26 1 0 0,-2 4-4 15,-1 6-1-15,0 5-2 16,-6 6-1-16,1 5 0 15,-7 11 0-15,0 12-1 16,-7 12 0-16,0 14 2 0,-5 9-2 16,-4 15 0-16,-1 11 0 15,2 16 0-15,2 6-1 16,1 5-1-16,5 5 0 16,9 0 0-16,3 4 0 0,12-2-1 15,5-5 1-15,11-5 0 16,9-2-1-16,11-6 1 15,4-7-1-15,14-5 0 16,13-9 0-16,9-5-1 0,8-11 0 16,14-10 0-16,8-9 0 15,13-10 0-15,8-7 1 16,7-13 1-16,8-11 0 16,4-10 1-16,3-19 1 0,-1-13 0 15,-2-18 0-15,-5-14 1 16,-8-18 0-16,-8-19-1 15,-11-17 1-15,-12-13 1 0,-12-12-1 16,-21-9 0-16,-18 2-2 16,-20 6 1-16,-31 14-1 15,-35 20-1-15,-35 29-3 16,-31 33-6-16,-41 32-14 16,-30 38-61-16,-28 38-4 0,-24 26-2 15,-18 21-9-15,-10 18-3 16</inkml:trace>
  <inkml:trace contextRef="#ctx0" brushRef="#br0" timeOffset="665259.6486">26620 8937 36 0,'-12'0'72'0,"-4"0"-1"16,6 0-23-16,-3 0-19 16,13 0-6-16,-15 2-10 15,15-2-4-15,3 12-6 0,9 0-2 16,3 1 0-16,0 4 1 15,6 0 0-15,-2 3 1 16,5-3 0-16,-5-1 3 0,2-1 2 16,-1-4 3-16,5-4 1 15,-1-7 4-15,5-3-1 16,2-13 0-16,4-3 0 16,5-10-4-16,4-8-1 15,2-10-4-15,3 2-2 16,1-2-2-16,-6-3-1 0,2 7-3 15,-6-1-3-15,-2 10-6 16,-7 6-7-16,-4 10-11 16,-7 6-13-16,-3 8-12 0,-3 8-14 15,-9 14-17-15,0 12 0 16</inkml:trace>
  <inkml:trace contextRef="#ctx0" brushRef="#br0" timeOffset="666027.4614">27716 9167 22 0,'-9'-12'75'0,"2"0"-1"15,2 0-4-15,0-2-33 16,5 14-14-16,0 0-10 0,4 10-7 16,2 12-3-16,0 8-4 15,0 5 1-15,-2 9 0 16,0-1 1-16,1 3 0 0,0-8 0 16,-1-5 2-16,-2-7 3 15,0-9 1-15,-2-17 1 16,0 0-1-16,1-10 2 15,0-13 0-15,-1-9 0 16,4-9-2-16,1-8-4 16,0-6-1-16,3 0 1 0,6-1 0 15,1 6-1-15,2 5 0 16,2 10-1-16,-1 8 1 16,2 11-1-16,3 13-1 0,-3 9 0 15,-2 12-1-15,0 10 1 16,1 5-1-16,-2 5 1 15,-1 2 0-15,0-4 0 16,-1-5-1-16,-2-6 2 0,1-5 0 16,-1-12 0-16,3-8 1 15,-3-5 0-15,0-12 0 16,-1-9 0-16,3-5 1 0,-1-7-2 16,2 0 0-16,2-4-1 15,3 5 0-15,-1 4-1 16,4 7 1-16,1 9-1 15,2 6 0-15,0 11 0 16,1 6 0-16,0 15 0 0,-3 3-1 16,1 10-3-16,-1 4-6 15,0 5-12-15,-2 0-18 16,-6-2-35-16,4-2-5 16,-5-7-7-16,-1-5 4 0</inkml:trace>
  <inkml:trace contextRef="#ctx0" brushRef="#br0" timeOffset="666472.9567">28247 8704 38 0,'-56'-37'82'0,"-6"5"-3"15,-5 8-3-15,-3 5-3 0,-2 8-63 16,-1 9-1-16,0 15-2 15,2 14-3-15,2 17-1 16,2 14 0-16,3 13-1 16,5 18 0-16,7 9 0 15,11 10 1-15,12 2-1 0,13-1 1 16,15-7 0-16,13-8 1 16,22-8-1-16,21-14 1 15,17-10-1-15,20-17 1 0,19-12-1 16,17-14 1-16,14-14-2 15,12-14 0-15,8-20-1 16,3-20 1-16,0-17 0 16,-10-17-1-16,-13-10 2 0,-21-14 1 15,-19-10 1-15,-29-10 1 16,-28 1 1-16,-30 3-1 16,-33 11 1-16,-40 12-2 15,-39 15-2-15,-31 27-4 16,-40 26-6-16,-33 34-13 0,-33 45-60 15,-28 23-4-15,-22 24-7 16,-20 24-4-16,-16 19-3 16</inkml:trace>
  <inkml:trace contextRef="#ctx0" brushRef="#br0" timeOffset="671130.1202">28120 10172 62 0,'-16'4'86'15,"-1"-4"-1"-15,4-4-5 16,0-10-3-16,0 0-69 0,8 3 0 15,5-1-2-15,8-2-2 16,8 1-1-16,8-3-2 16,9-2 1-16,6-4-1 15,10-4 0-15,8-4 1 16,7-5 0-16,5-1 0 0,9-6 1 16,2-4-1-16,4 1 1 15,0-5-1-15,5 3 0 16,-8 3-1-16,-6 7 0 15,-10 5-2-15,-12 7-2 0,-11 8-2 16,-13 8-7-16,-13 10-10 16,-16 12-21-16,-20 7-33 15,-10 16-8-15,-16 8-3 16,-8 6-2-16</inkml:trace>
  <inkml:trace contextRef="#ctx0" brushRef="#br0" timeOffset="671291.1035">28317 10196 11 0,'-50'27'87'0,"12"-14"2"16,15-13-5-16,14-12-4 16,13-14-45-16,23-11-9 0,15-7-11 15,23-5-11-15,11-6-11 16,13 5-17-16,2 7-38 16,4 4-18-16,-3 6-6 15,-11 5-6-15</inkml:trace>
  <inkml:trace contextRef="#ctx0" brushRef="#br0" timeOffset="673230.7259">21806 9177 60 0,'3'-13'79'0,"-3"2"-2"15,-3-10-13-15,-2 9-27 0,-3 0-9 16,8 12-11-16,-16-16-4 15,7 11-7-15,-6 3 0 16,2 2-3-16,-1 2 0 16,-4 5-1-16,-4 6 0 0,-4 2 1 15,-4 7 0-15,-2 6 0 16,-2 3-1-16,1 4 0 16,-1 5-1-16,3 3 1 0,3 0-1 15,6 4-1-15,6-1 1 16,2-1-1-16,12 1 0 15,2 1-1-15,6-3 2 16,9-4-1-16,8 2 0 16,6-6 0-16,6-3 0 0,5-5 1 15,5-4-1-15,5-8-1 16,4-5-3-16,5-9-2 0,1-5-1 16,1-13-3-16,-6-8-4 15,1-9-2-15,-6-7-2 16,-3-4-3-16,-3-6-3 15,-10-1-3-15,-5 1-4 16,-8-3-4-16,1 9-12 16,-13-4-14-16,3 7-2 0</inkml:trace>
  <inkml:trace contextRef="#ctx0" brushRef="#br0" timeOffset="673814.7142">21986 8889 16 0,'-33'-29'57'0,"0"1"-5"16,2 6-6-16,-3-1-8 16,1 7-5-16,-6-2-6 15,1 4-6-15,-6 4-2 16,-4 2-3-16,-3 4-3 0,-3 4-1 16,-1 4-2-16,-1 7 0 15,-3 7-3-15,1 6-1 16,2 9-2-16,5 6 0 0,1 12-2 15,-3 3 0-15,5 10-1 16,2 8 1-16,4 5-1 16,4 5 0-16,7 0 0 15,3 0-1-15,10-2 0 0,10 2 0 16,9-7 0-16,11-1 0 16,13-7 0-16,7-4 0 15,12-3 0-15,9-4 0 16,11-6 0-16,8-6 0 15,8-4 1-15,7-8-1 0,6-7 1 16,7-8 0-16,3-7 0 16,-1-9 1-16,5-8-1 15,1-14 1-15,-1-9 2 0,-4-13-1 16,2-10 0-16,-2-8 1 16,-7-12-1-16,-2-10 0 15,-9-10 0-15,-9-7 2 16,-9-2-2-16,-15-5 2 0,-16-2 0 15,-15-1 1-15,-19 3-1 16,-14 5 0-16,-27 9-1 16,-19 5-1-16,-19 10-1 15,-24 13-2-15,-20 15-1 0,-19 15-2 16,-18 19-2-16,-14 16-3 16,-8 25-7-16,-12 17-8 15,2 24-24-15,6 17-35 16,3 18-3-16,13 11-4 15,13 10-3-15</inkml:trace>
  <inkml:trace contextRef="#ctx0" brushRef="#br0" timeOffset="679354.6764">22642 9004 12 0,'-14'-16'22'0,"14"16"4"15,-6-16-1-15,6 16 3 0,-10-12-2 16,10 12-1-16,-4-11-5 15,4 11-1-15,0 0-5 16,0 0-6-16,-11 2-3 16,6 12-4-16,0 2-1 0,-3 9 0 15,1 8 0-15,-1 3 0 16,0 8 0-16,5 1 1 16,2 6-2-16,1-5 1 15,5 6-1-15,9-8 0 16,-3-5-1-16,9-3-1 0,-4-8 0 15,7-5-1-15,-4-11 2 16,2-6 1-16,-2-6 1 0,1-9 1 16,3-8 0-16,-5-7 4 15,2-3-1-15,-9-7 2 16,4 0-2-16,-13-4 3 16,-1 0 0-16,-5 0 2 0,-15-1 1 15,-1 4 0-15,-4 2 1 16,1 6 0-16,2 2 0 15,2 9-3-15,3 0-1 16,5 7-4-16,11 9 0 0,0 0-2 16,0 0-2-16,0 0-1 15,5 11 0-15,1 2-1 16,2 0 1-16,4 6-1 16,-1 4 1-16,-1-4 1 0,3 2 0 15,-1-6 1-15,-3-1 0 16,7-8 2-16,2 1-1 15,-1-8 2-15,3-9 0 16,-3-6-1-16,4-7 1 0,-3 0-1 16,5-4 0-16,-3 0-1 15,-2-1 0-15,1 2 0 16,-2 3-2-16,0 3 1 16,-2 6-1-16,0 5 1 0,-2 4-2 15,-1 5 1-15,-1 3 0 16,4 10 0-16,-5 0 0 15,4 4 0-15,2-1 1 0,2 1 0 16,-2-4 1-16,2-1 0 16,-1-4 0-16,1-5 0 15,-4-2 1-15,2-1 0 16,-4-7 0-16,2-5 0 16,-6 0 0-16,3-8 0 0,-3-1-1 15,2-2 1-15,-5 1-2 16,4-4 1-16,-2 3-1 15,-1 1 0-15,3 1 0 0,-4 3 0 16,3 3-1-16,1 3 1 16,-3 3-1-16,4 3 0 15,-10 6 0-15,17-4 0 16,-17 4-1-16,19 1 1 0,-4 5 0 16,-4 3 0-16,6 0-1 15,-3-1 2-15,5 2 0 16,-2-1 0-16,0 1 0 0,-2-5 1 15,-2-1 0-15,1-3 1 16,1-2-1-16,1-8 1 16,1-5 0-16,1-6 0 15,-1-1-1-15,2-6 1 0,-3-3 0 16,-2 1 0-16,-1-1 0 16,1 5 1-16,-6 3-2 15,0 3 0-15,-4 7 0 0,-4 12-1 16,0 0 0-16,9 10-1 15,-4 15 0-15,0 12 0 16,-1 10 1-16,6 16 1 16,-2 5 0-16,6 13 0 0,-3 1-1 15,3-3-2-15,-2-8 1 16,4-10-1-16,-6-11 1 16,0-15 0-16,2-9 0 0,-12-26 1 15,0 0 0-15,6-18 2 16,-8-12 0-16,-8-12 0 15,0-9 0-15,-4-13-2 16,-1-8 0-16,2-7 1 16,4-5 1-16,-3 2-2 0,8 2 2 15,5 7 2-15,0 6-2 16,11 12-1-16,-2 10 1 16,7 14-1-16,0 9-2 0,3 14 1 15,-4 6-4-15,0 7-1 16,-4 14 0-16,-6 5 0 15,-5 10 0-15,-1 0 0 16,-3 5 1-16,-3-3 0 16,-5 2 1-16,3-5 1 0,0-6 2 15,4-4 1-15,3-1 0 16,1-8 0-16,4-2 1 16,10-3-1-16,1-2 1 0,8-1 0 15,1-6-1-15,8 0-1 16,4-9-1-16,0-6 0 15,1-1-1-15,-4-7 1 0,-1-1 0 16,-11-6 0-16,-3-2 3 16,-12 1 2-16,-6-1 3 15,-5 4 1-15,-9 1 0 16,-4 7-1-16,-2 3-1 16,-1 9-1-16,-1 8-3 0,6 8-2 15,-2 13-2-15,7 6 0 16,3 12-2-16,3 2 3 15,3 5-1-15,4 0 0 0,10-6 1 16,2-2-1-16,7-6 1 16,-1-7-2-1,9-9 1-15,-1-9-1 0,8-6 1 16,-1-5 1-16,2-9 0 0,3-8 0 16,-1-7 0-16,-1-8 1 15,-4-3-1-15,-1-7 2 16,-6-1 0-16,-3-9 1 0,-7 1-1 15,-3 2 1-15,-7 1 1 16,0 4-1-16,-3 3 2 16,-4 7-2-16,0 3-1 15,-5 7 0-15,-1 4 0 0,3 1 0 16,-4 2-1-16,0-2-1 16,4-3 1-16,-2-3-1 15,0-1 0-15,1-4 0 16,2-3-1-16,-2-3 1 0,-4-1 0 15,0 1 1-15,-4 2 1 16,-1 3 0-16,-2 4 1 16,-2 6 0-16,0 3 1 15,0 10-2-15,0 3 0 0,1 9-2 16,5 12 1-16,-1 12-2 16,1 15 1-16,5 10 0 15,-1 13 0-15,1 13 2 0,4 8 0 16,2 2 1-16,3 1 0 15,7-4 1-15,-2-6-2 16,7-5 0-16,1-9 0 16,5-11 0-16,5-10-1 0,-1-7-1 15,2-7 2-15,4-9-1 16,2-10 1-16,1-7-1 16,2-12 0-16,-1-13 1 15,1-8 0-15,-5-10 0 0,1-7-1 16,-2-5 2-16,-5-3 0 15,-6 2 2-15,-3 3 0 16,-6 7 0-16,-6 6-1 0,-4 11 0 16,0 6 0-16,-9 10-1 15,0 5-2-15,-5 10-1 16,1 9 1-16,3 9-1 16,-4 6 0-16,7 8 0 0,0 1 0 15,4 2 1-15,3-2 0 16,4-2 0-16,7-5 0 15,1-8 0-15,3-5 1 0,2-7-1 16,2-6 1 0,3-2 0-16,-4-7 0 0,3-9 0 15,-1-5 0-15,-1-5-1 16,0-7 1-16,0-1-1 16,0 0 0-16,1 1-1 0,-2 1 0 15,1 3 0-15,0 9-1 16,-2 5 1-16,3 8-1 15,-2 6 1-15,-1 3-1 16,1 11 1-16,-3 2 1 0,2 4 0 16,-3 2 0-16,2-3 1 15,0-1 0-15,3-4-1 16,0-8 2-16,2-4-1 16,1-3 1-16,0-11 0 0,1-4-1 15,-1-8 0-15,2-6 0 16,-6-4-1-16,1-3 0 15,-4-1 0-15,-1-2 0 0,-2 3 0 16,1 3-1-16,-3 5 0 16,2 4 0-16,2 10-1 15,-2 5 1-15,2 6-1 16,1 4 1-16,1 0-1 0,-2 9 1 16,1 3 0-16,1-1 1 15,3-1 0-15,-1 1 1 16,2-5-1-16,1-1 0 15,-1-4 0-15,3-2 0 0,-2-9 0 16,0-3-1-16,1-5 0 16,1-2 0-16,3-4-2 15,1-2 0-15,-1-3 0 16,5-4-2-16,-3 2 0 0,3-5-1 16,-1-1 1-16,-2-4 2 15,-5-4 0-15,-2-2 1 16,-8-3 1-16,-3-3 2 15,-7-4 2-15,-2 0 0 0,-2 2 2 16,-9 5 1-16,-1 4 0 16,-4 8-3-16,1 13 1 15,-1 12-2-15,3 17 2 0,-2 20-3 16,1 20-2-16,6 17 0 16,-1 17-1-16,6 10 2 15,2 8 0-15,7 0-3 16,9-3-5-16,2-5-8 15,5-10-10-15,1-11-10 0,5-20-23 16,-1-4-21-16,-2-16-5 16,-6-10 4-16</inkml:trace>
  <inkml:trace contextRef="#ctx0" brushRef="#br0" timeOffset="679509.715">26095 7762 18 0,'-6'-20'82'15,"5"2"1"-15,4-6-5 16,17-4-5-16,6-6-49 16,10 2-21-16,17 0-24 0,5-1-47 15,12 3-7-15,0 0-5 16,1 1-3-16</inkml:trace>
  <inkml:trace contextRef="#ctx0" brushRef="#br0" timeOffset="679738.3358">24657 8002 55 0,'-69'8'83'15,"25"-9"-2"-15,18-16-8 16,23-18-3-16,16-13-65 15,27-9-12-15,26-1-20 0,19 0-43 16,14-3-6-16,8 2-5 16,1 0 0-16</inkml:trace>
  <inkml:trace contextRef="#ctx0" brushRef="#br0" timeOffset="680392.5622">22700 10413 0 0,'8'12'73'16,"0"-2"0"-16,-8-10-2 15,10 5-1-15,-1-9-44 16,5-1-15-16,-3-2-5 0,10-5-1 15,1-1 1-15,8-6 1 16,2-3-2-16,11-7 0 16,2-4 2-16,7-7-2 15,7-8 1-15,3-2 1 0,13-4-2 16,5-4 0-16,4-2-2 16,1 2 0-16,4 3-1 15,-4 4 0-15,-6 7-2 16,-5 6 1-16,-13 8-1 0,-6 6 0 15,-7 6 0-15,-8 6-1 16,-6 3-2-16,-8 4-4 16,-3 3-6-16,-4-1-9 0,-7 3-13 15,3 0-21-15,-15 0-21 16,11 12-6-16,-11-12 1 16</inkml:trace>
  <inkml:trace contextRef="#ctx0" brushRef="#br0" timeOffset="680676.65">23706 9558 69 0,'-22'2'88'0,"2"0"-6"0,4-2-6 15,1-6-2-15,20-3-66 16,-5 9-2-16,20-15-3 15,13 9-2-15,10 2-1 16,11-2 0-16,9 2 0 0,11 4 1 16,-1 2-3-16,0 13-1 15,-4 7-1-15,-14 15-1 16,-16 9-4-16,-18 19-13 16,-21 14-19-16,-21 16-35 0,-15 14-2 15,-19 12-4-15,-19 11 1 16</inkml:trace>
  <inkml:trace contextRef="#ctx0" brushRef="#br0" timeOffset="683340.112">22032 8715 24 0,'11'-19'63'0,"-1"-2"3"16,-3 0-2-16,4 0-44 15,-2 1-2-15,-2 1-2 0,1 1-1 16,-5 2-2-16,-2-4-1 16,-2 2-1-16,-9 0-1 15,-9 4-2-15,-4 0-2 16,-11 9-1-16,-3-2-3 0,-9 7-1 16,-7 1 0-16,-6 8 0 15,-5 9 1-15,-3 1 0 16,-2 10 0-16,-7 5 2 15,-1 12 0-15,-3 8-1 0,0 11 0 16,-2 11-1-16,4 8 0 16,3 9 1-16,4 4-2 15,8 8 0-15,8-2-1 0,14 3 0 16,8-1 1-16,14-3-1 16,10-1-1-16,9-5 1 15,9-5 0-15,18-6 0 16,8-6 0-16,9-8 0 0,11-11 0 15,8-6 1-15,9-12 0 16,8-10 1-16,5-7-1 16,5-11 0-16,7-9 0 15,1-3 0-15,6-13 0 0,-3-10 0 16,1-8 0-16,-4-10 0 16,2-5 0-16,-11-11 1 15,-4-5 0-15,-4-2 1 16,-8-6 0-16,-9-3 0 0,-2-4-1 15,-7-2 1-15,-8-2 0 16,-4-3-1-16,-7-2 0 16,-7-2 1-16,-7-1 0 0,-10 0 0 15,-10 2 1-15,-5 1 0 16,-15 6 0-16,-16 4-1 16,-8 5 1-16,-12 6-2 0,-9 5 0 15,-3 8-1-15,-7 4-1 16,-8 7 0-16,3 10 0 15,-5 4 1-15,-2 7-1 16,-4 7-1-16,-4 10 0 16,-5 5 0-16,-2 12 0 0,-4 9 0 15,-7 8 0-15,-3 7 0 16,4 6 1-16,0 3 0 16,6 5 1-16,9 3-1 0,7 3 0 15,11 4 0-15,14 3 0 16,12 4 0-16,10 6-1 15,11 5 0-15,11 3 0 16,10 1 1-16,9 4-1 0,10-2 1 16,11 2 0-16,12-1 0 15,9-7-1-15,12-2 1 16,8-6 0-16,7-5 0 0,11-7 0 16,5-7-1-16,7-8 1 15,8-7 1-15,4-5-1 16,3-7 1-16,5-6 0 15,4-8-1-15,-1-4 0 0,6-10 0 16,-2-7-1-16,2-10 0 16,-5-9-1-16,1-11 1 15,-7-11 1-15,-10-11-1 0,-1-11 1 16,-16-9 2-16,-6-9 0 16,-12-16 0-16,-10-8 1 15,-12-9 0-15,-11-8 1 16,-13-4 0-16,-14-5-1 0,-12 3 1 15,-21 2-1-15,-18 11 1 16,-15 11-1-16,-23 13-1 16,-19 15-2-16,-15 16 0 15,-17 16 0-15,-15 18-1 0,-15 18 1 16,-11 13-2-16,-14 24 1 16,-1 21 0-16,-10 15-1 15,2 21-2-15,3 16-4 0,17 25-12 16,8 26-44-16,25 15-19 15,24 12-4-15,22 6-6 16,26 5-2-16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26T11:42:19.7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3562 7633 9 0,'-39'-32'60'16,"1"-1"5"-16,4 11-19 16,0-10-17-16,5 7 3 15,1-1-5-15,4 5-3 16,2 3-2-16,3 0 1 16,3 5-4-16,0 3-1 0,4 2-3 15,1 1-6-15,11 7-4 16,-12-1-4-16,11 6-1 15,-2 14-3-15,3 12 2 0,2 14-1 16,4 18 0 0,5 21 2-16,1 21 1 0,5 10 1 15,6 15-1-15,4-1 1 16,2 2-1-16,4-9 2 0,2-10 0 16,6-10 1-16,2-17 0 15,-1-9 0-15,5-10 0 16,-5-13-1-16,6-4-1 15,-5-11 1-15,0-7-2 0,0-12 0 16,-4-16 2-16,3-15-3 16,2-29 2-16,0-25-1 15,3-28 3-15,1-31-3 0,1-36 1 16,5-22 1-16,-4-26 0 16,2-9-1-16,-1-5 1 15,-2 4 0-15,4 10 0 16,-2 16 0-16,-2 23 1 0,3 20-3 15,0 24 0-15,0 18-1 16,1 28-7-16,-9 12-8 16,5 24-24-16,-10 22-36 15,-4 15-9-15,-3 15-6 0,-8 23-6 16</inkml:trace>
  <inkml:trace contextRef="#ctx0" brushRef="#br0" timeOffset="413.2412">6031 6530 23 0,'20'-27'84'0,"-6"0"0"15,-4 7-1-15,-10 2-4 16,0 3-51-16,0 7-5 16,0 8-5-16,0 0-6 0,0 23-5 15,2 17-3-15,2 21-1 16,4 25-3-16,-2 21 1 15,2 25 0-15,0 21 0 16,1 8-1-16,-3 7 0 0,0-1 0 16,-2-2 0-16,1-7 1 15,-4-10-5-15,2-8-6 16,-3-17-15-16,-2-14-51 0,5-4-4 16,0-14-8-1,3-19-3-15</inkml:trace>
  <inkml:trace contextRef="#ctx0" brushRef="#br0" timeOffset="767.5964">7465 6011 9 0,'0'0'59'0,"10"-12"1"0,-10 12 0 16,-8-13-48-16,8 13-1 15,-10-7-11-15,10 7-16 16,0 0-25-16,-13 0-16 0,13 0-4 16</inkml:trace>
  <inkml:trace contextRef="#ctx0" brushRef="#br0" timeOffset="1408.5588">7955 5881 5 0,'21'-22'90'16,"-9"2"2"-16,-4 4-6 16,-8 3-6-16,-2 2 0 15,-16 2-71-15,-7 9-1 0,-4 5-2 16,-6 15-4-16,-10 13-1 15,-9 14-1-15,-10 14 0 16,-2 11-1-16,-2 6 1 16,6 4 1-16,9-2-2 15,9-4 2-15,14-9-1 0,17-10 0 16,13-12 0-16,11-11 0 16,17-5 0-16,15-5 0 15,11-4 1-15,11 1 0 0,9 3 0 16,2 6 0-16,1 9 0 15,-5 9 0-15,-10 15-1 16,-15 12 1-16,-17 19-2 16,-23 23-1-16,-14 15 1 0,-22 6-1 15,-15 4-3-15,-12-3-5 16,-1 0-12-16,-10-10-44 16,16-21-15-16,9-26-4 15,15-32-7-15,12-22 0 0</inkml:trace>
  <inkml:trace contextRef="#ctx0" brushRef="#br0" timeOffset="2063.4992">9848 5842 34 0,'4'8'93'0,"-4"9"-1"16,-2 10-8-16,-13 11-2 15,-1 19-2-15,-3 29-77 16,1 30 1-16,6 28-2 15,2 27-1-15,-1 20 0 0,0 8-1 16,2-5-2 0,4-17 0-16,1-27-1 0,1-28 1 15,0-30-1-15,-1-29 0 16,-1-27-1-16,-4-24 0 0,-5-15 0 16,-8-23 1-16,-4-26-1 15,-6-23 0-15,0-28-1 16,-1-23 1-16,1-22 2 15,5-16 3-15,6-10 1 0,13-4 1 16,9 5 0-16,17 6 3 16,18 14 0-16,11 12-1 15,17 14 0-15,13 16-2 0,12 13-1 16,4 20 0-16,0 15-2 16,-7 19-3-16,-8 19-2 15,-13 18 0-15,-20 18 0 16,-19 26 1-16,-23 25-1 0,-17 20 1 15,-20 17 1-15,-8 17 5 16,-8 5 4-16,3 7 0 16,0-1 1-16,11-6 1 15,15-10 0-15,14-10 0 0,15-9-2 16,22-8-2-16,16-4-1 16,19-6-2-16,16 1-5 15,10-5-9-15,18 1-37 0,3 4-33 16,2 3-3-1,-3 1-7-15,-9-2-5 0</inkml:trace>
  <inkml:trace contextRef="#ctx0" brushRef="#br0" timeOffset="2572.7327">12103 5643 25 0,'21'19'92'0,"-8"16"-2"0,-7 20-5 16,-7 21-5-16,-6 20-1 15,-12 23-76-15,2 22 0 16,2 14 0-16,4 4-1 16,-2-7-1-16,1-13 0 0,4-25-1 15,1-23 1-15,6-28-3 16,1-24 1-16,-1-26-2 0,-2-19-1 16,0-29-1-16,-4-22 0 15,-3-28-2-15,0-25 1 16,0-28 0-16,-4-25 2 15,8-14 4-15,4-5 3 16,2 10 2-16,12 17 3 0,11 24 0 16,6 25 1-16,11 30 0 15,8 30 0-15,11 29-3 16,7 23 0-16,1 30-2 16,0 22 0-16,2 27-4 0,-5 21-5 15,-3 29-13-15,-12 15-44 16,-6 15-21-16,-8 3-5 15,-12-12-6-15,-5-15-6 16</inkml:trace>
  <inkml:trace contextRef="#ctx0" brushRef="#br0" timeOffset="2768.2376">12468 6603 10 0,'-49'-49'94'0,"1"10"-1"16,-3 7-4-16,10 10-3 0,1 6-2 15,7 4-69-15,5-5-2 16,20-2-4-16,14-10-5 16,22-7-2-16,21-11-5 15,18-16-8-15,29-7-26 16,29-15-46-16,11-11-2 0,10-9-7 16,-3-6-7-16</inkml:trace>
  <inkml:trace contextRef="#ctx0" brushRef="#br0" timeOffset="3001.0885">14285 4961 35 0,'29'18'95'16,"-10"0"-3"-16,-2 10-6 15,-7 6-1-15,0 16-5 16,24 15-76-16,-21 28 0 0,9 25 0 15,3 22-2-15,2 17-5 16,1 2-6-16,7-1-11 16,-8-18-21-16,1-18-40 15,-3-15-7-15,-6-30-5 0,-6-29-3 16</inkml:trace>
  <inkml:trace contextRef="#ctx0" brushRef="#br0" timeOffset="3203.6065">14216 5424 73 0,'-43'-170'87'0,"15"12"-2"16,17 16-4-16,14 19-3 15,17 24-60-15,23 23-2 16,22 19-7-16,17 20-3 0,8 17-4 16,3 20-2-16,-6 20-2 15,-13 32-6-15,-19 20-9 16,-24 30-25-16,-27 28-40 0,-33 19-2 15,-29 12-4-15,-20-3-2 16</inkml:trace>
  <inkml:trace contextRef="#ctx0" brushRef="#br0" timeOffset="5440.5994">4704 5782 44 0,'-18'-35'82'0,"-9"-7"-2"15,-1 0-3-15,-7-8-5 0,-7 11-60 16,2 3-1-16,-4 4 0 15,-2 6-4-15,-7 5-2 16,-2 7-2-16,-5 3-1 16,-2 7-2-16,-3 4 0 15,-1 1 0-15,-2 11-1 0,-4 6 0 16,0 7 0-16,-5 12-1 16,-6 10 0-16,-7 15 1 0,-5 11 0 15,-10 18 0-15,-1 10 1 16,-7 10 0-16,2 6 1 15,0 10 3-15,2 9-1 16,8 3 0-16,8 5 1 16,9 3-1-16,2 12-1 15,4 11 0-15,13 14 0 0,7 14-3 16,5 4 1-16,5 9 0 16,11 4 0-16,11-6 0 15,12-11 0-15,13-16 1 0,8-11-1 16,17-20 1-16,19-11 0 15,11-16 1-15,7-11-2 16,13-5 1-16,14-8 0 16,7-8 0-16,11-5 1 0,4-12-2 15,6-10 1-15,8-15-1 16,6-11 3-16,8-18 2 16,5-16-3-16,7-14 1 0,5-23 1 15,5-20 0-15,2-18 0 16,1-17-2-16,-5-17 0 15,-3-10-1-15,-11-11 1 16,-9-6-2-16,-12-7-1 16,-10-8 1-16,-10-2 0 0,-13-9 1 15,-7-4-1-15,-10-10 0 16,-7-4 1-16,-11-10 1 16,-9-7 2-16,-11-5-1 15,-10-8 0-15,-13 0 1 0,-11-1 0 16,-18 3-1-16,-16 4 0 15,-14 12-2-15,-15 13 0 0,-19 19 0 16,-17 21-1-16,-14 26 0 16,-15 23-1-16,-6 27 0 15,-11 25-1-15,1 24-1 16,0 15-3-16,12 26-3 16,4 14-4-16,17 24-5 0,8 16-8 15,15 26-14-15,7 24-14 16,9 24-14-16,10 30-17 15,4 25-1-15,6 21 6 0</inkml:trace>
  <inkml:trace contextRef="#ctx0" brushRef="#br0" timeOffset="5978.5091">3993 9532 28 0,'8'-13'84'0,"-5"0"0"0,0 0-4 16,-3 1-2-16,0 12-57 15,-10-13 0-15,10 13-5 16,0 0-6-16,0 10-4 0,2 6-2 15,3 12 0-15,2 13-1 16,-1 16-1-16,3 15 1 16,-3 18-1-16,0 18 1 15,1 15-1-15,0 15 0 16,-3 11 0-16,1 8-2 0,2 4 2 16,0 0 0-16,2 2 0 15,-2-7-1-15,2-3 0 16,-1-6 1-16,2-1 0 0,0-6 1 15,-1-2-1-15,1-3-1 16,3-3 0-16,1-2 1 16,1-5-1-16,3-3 0 0,-2-8 0 15,6-7-1-15,-1-6 0 16,-3-6 0-16,4-5 0 16,-2-8 0-16,3-7 1 15,3-5-3-15,-1-5 1 0,3-5 0 16,-1-8-2-16,5-4-2 15,0-7-6-15,0-5-11 16,-2-5-25-16,-8-9-35 16,6-8-4-16,-7-12-7 15,-9-5-2-15</inkml:trace>
  <inkml:trace contextRef="#ctx0" brushRef="#br0" timeOffset="6342.4046">4177 13430 67 0,'-38'55'79'0,"11"15"-25"16,3 8-1-16,11 14-6 0,12 9-10 15,9 14-9-15,17 2-6 16,11 2-7-16,13-1-5 15,5-5-2-15,6-9-2 16,7-8-2-16,-1-15-1 0,2-13 0 16,-3-11-1-16,-1-15-1 15,-5-12 0-15,2-11 0 16,-1-11 0-16,-3-13 1 16,3-21 0-16,1-23 1 15,0-33-1-15,6-25 0 0,1-26-4 16,1-25-6-16,1-15-12 15,-3-14-24-15,-2 1-34 16,6 16-7-16,-6 26-5 16,-12 28-4-16</inkml:trace>
  <inkml:trace contextRef="#ctx0" brushRef="#br0" timeOffset="8113.1197">6200 14698 69 0,'-15'-16'81'0,"-2"-1"-4"0,1 2-4 15,7 6-43-15,-2 2-10 16,11 7-8-16,-4 13-7 16,5 10-5-16,10 19-2 15,5 14-2-15,7 15 2 0,2 11 0 16,12 9 1-16,4-2 1 15,1 0 0-15,4-3 0 16,-2-13 1-16,1-13 0 0,-4-15 1 16,2-13 1-16,-8-11 1 15,-4-9 2-15,-1-12 2 16,-3-12 1-16,1-16-1 16,-1-17 0-16,0-16 0 15,-3-18-1-15,5-15-1 0,0-17-3 16,4-7-2-16,0-6-4 15,2 1-4-15,1 7-3 16,4 14-8-16,-3 14-14 16,1 18-21-16,7 22-25 15,-5 19-5-15,-4 19-1 0</inkml:trace>
  <inkml:trace contextRef="#ctx0" brushRef="#br0" timeOffset="8290.6367">7444 14616 67 0,'6'15'76'0,"-2"-3"-4"16,-1 4-3-16,-1 23-26 0,3-4-32 15,6 12-7-15,0 12-4 16,1 10-4-16,7 10-8 16,-5-1-19-16,4-7-31 15,6 1-10-15,-4-22-3 0,-1-19 0 16</inkml:trace>
  <inkml:trace contextRef="#ctx0" brushRef="#br0" timeOffset="8469.7625">7621 13915 75 0,'15'-26'77'16,"-3"14"-5"-16,-2 12-9 0,-10 9-15 15,-4 5-83-15,-10 28-35 16,10 14-8-16,3 10-1 16,-1 4 6-16</inkml:trace>
  <inkml:trace contextRef="#ctx0" brushRef="#br0" timeOffset="8756.1432">7904 14542 13 0,'23'20'79'0,"-5"-1"2"16,-8 2-6-16,-2-2-3 0,-8 1-44 16,1 3-13-16,7-1-1 15,1 0-10-15,9-1-2 16,2 1 0-16,8-7-2 0,4 5 1 16,3-4 0-16,1 3 0 15,-2 0-1-15,-2 7 1 16,-5 6 0-16,-9 7 0 15,-11 7 0-15,-7 8 0 0,-12 6-1 16,-10 0 1-16,-11 7-3 16,-8-4-9-16,0-1-16 15,-4-4-35-15,2-20-14 16,3-13-4-16,1-18-6 0</inkml:trace>
  <inkml:trace contextRef="#ctx0" brushRef="#br0" timeOffset="8942.8612">8433 14474 59 0,'68'9'81'0,"-13"22"-2"0,-13 11-6 16,-13 9-4-16,-22 7-65 15,15 8-6-15,-5 0-15 16,-1 0-27-16,3-2-27 0,-10-9-7 15,-5-12-5-15</inkml:trace>
  <inkml:trace contextRef="#ctx0" brushRef="#br0" timeOffset="9611.1182">9058 14336 40 0,'3'30'80'15,"-3"2"-2"-15,-3 0-3 16,-4 1-4-16,-11 4-58 16,15 4-1-16,3 7-5 15,8-3-4-15,6 2-2 0,2-5-1 16,5-7 0-16,1-4 0 16,-1-15 0-16,0-6 1 15,-3-10 3-15,-3-13-2 16,-1-12 1-16,-2-13 0 0,2-10-1 15,-4-9-1-15,4-6 1 16,5-1-1-16,1 4 0 16,4 9-1-16,3 8 1 15,4 14-1-15,1 17 1 0,5 12 0 16,-3 20 0-16,0 12 0 16,-2 13 0-16,-3 10 0 15,-3 4-1-15,-2 0 0 0,-5-4 0 16,-4-4 0-1,-1-12 0-15,-6-8 2 16,1-13 0-16,-9-18 1 0,13-4 0 16,-7-16 1-16,-2-13 0 15,2-10 0-15,1-14-2 0,0-7-1 16,4-4-2-16,2-1 0 16,4 6 0-16,7 5 0 15,5 13 0-15,4 15 1 0,11 20 0 16,2 14 0-16,7 25 1 15,-1 17-1-15,-2 28-11 16,-6 11-36-16,-6 27-29 0,-12 7-4 16,-13 0-7-1,-14-3-2-15</inkml:trace>
  <inkml:trace contextRef="#ctx0" brushRef="#br0" timeOffset="9990.947">7256 16759 16 0,'-36'43'90'0,"11"-9"-2"16,10-13-3-16,15-21-7 15,0 0-1-15,0-13-76 16,36-11-1-16,27-6 1 0,19-10 1 16,19-13-2-16,24-11 2 15,22-12-1-15,15-11 1 16,19-8-1-16,10-7 1 0,13-6-2 16,5-6 2-1,2-1 0-15,-1 4 0 0,-7 6-1 16,-4 8 0-16,-14 8 0 15,-10 11 0-15,-16 11-1 0,-15 10-6 16,-16 14-14-16,-20 12-32 16,-16 5-27-16,-15 5-5 15,-24 4-6-15,-11-4-4 16</inkml:trace>
  <inkml:trace contextRef="#ctx0" brushRef="#br0" timeOffset="10597.8818">11296 14151 86 0,'-21'26'91'0,"1"-5"-3"0,2-7-8 15,2-8 1-15,1-6-68 16,15 0-1-16,0 0-4 0,11-5-4 15,12-5-2-15,11 0 0 16,4-6 0-16,16-3 0 16,6-7 0-16,9-6 0 0,8-5-1 15,7-5 1-15,1-2-2 16,0-4 0-16,2 1 0 16,-8 1 0-16,1 3 0 15,-11 2 0-15,-5 8 0 0,-9 3 0 16,-8 9-3-16,-8 3-3 15,-5 8-8-15,-9 0-25 16,-11 8-42-16,4 2-5 16,-5-1-5-16,-1-3-5 15</inkml:trace>
  <inkml:trace contextRef="#ctx0" brushRef="#br0" timeOffset="12192.967">13396 12853 59 0,'19'-19'85'0,"-16"4"-2"16,-7 7-4-16,-17 5-4 16,-11 3-60-16,-3 17-4 15,0 13-2-15,-1 15-5 0,-2 10-2 16,4 17-1-16,3 10 0 15,3 6 0-15,10 4-1 16,6-2-1-16,5-5 0 16,7-4 1-16,2-12 0 0,9-11 0 15,4-11 0-15,4-11 0 16,3-11 0-16,1-11-1 16,3-8 0-16,3-9-2 15,6-17 0-15,-1-9 0 16,1-12 1-16,0-11 0 0,3-9 1 15,0-10 2-15,1-2 2 16,-1-4 2-16,6 5 0 0,0 3 1 16,4 9 1-16,2 11-1 15,3 13-1-15,1 16-2 16,0 13 0-16,-1 9-2 16,-3 18 0-16,-5 10-1 0,-2 11 0 15,-8 6-1-15,-6 5 1 16,-3-3 0-16,-7-3-1 15,-5-8 1-15,-3-5 1 16,-5-10 0-16,-1-12-1 16,-5-11 1-16,10-17 0 0,-1-13-1 15,-1-13 0-15,6-12 0 16,1-11-1-16,8-10 0 16,2-3 0-16,7-2 0 0,4 4 1 15,5 4 0-15,8 11 1 16,0 10-1-16,4 12 0 15,-1 13 1-15,1 12-1 0,-2 10 0 16,1 5 0-16,-6 10 0 16,2 0 0-16,-1 0 0 15,-3-1 0-15,5-8 0 0,-3-4 1 16,5-14-1-16,0-7 1 16,-3-8 0-16,-5 0 0 15,-5-1 0-15,-13 1-1 16,-8 3 1-16,-15 8-1 15,-12 10 0-15,-21 10 1 0,-17 7-1 16,-12 17 1-16,-6 10 1 16,-5 11-1-16,2 8 0 15,4 10 1-15,15 5-1 16,11 4 0-16,17-5-2 0,20-5 0 16,14-11-2-16,20-10 0 15,20-12 0-15,15-18-1 16,19-12 0-16,9-20 0 15,13-15 1-15,4-12 0 0,3-13 2 16,0-9 0-16,-11-6 2 16,-6-3 0-16,-19-1 0 0,-13 2 2 15,-19 11 0-15,-14 11 0 16,-16 14-1-16,-13 16 1 16,-4 27-1-16,-19-1 0 15,-1 20-2-15,-3 17 0 16,1 9-1-16,4 3 0 0,2 2 0 15,6-3 0-15,5-5-1 16,5-9-1-16,6-7 1 16,5-10 0-16,2-10 1 0,2-7 0 15,2-14 0-15,0-7 1 16,2-7 0-16,-2-3 1 16,3-2 0-16,-1 3 0 15,3 3 0-15,1 7 0 0,4 8-1 16,4 8 0-16,4 5 0 15,4 5 0-15,7 3 0 16,6-1 0-16,9-6 0 0,4-3 0 16,6-14 0-16,10-15 0 15,2-14 0-15,8-14 1 16,1-13-1-16,-1-12 1 16,-1-10-1-16,-5-11-1 0,-10-10-2 15,-6-10-2-15,-15-8-2 16,-13-7 1-16,-14-2 1 15,-11 0 3-15,-14 9 3 16,-7 14 1-16,-13 16 4 0,-5 21 2 16,-5 25 0-16,-3 26 0 15,0 31-1-15,-2 27-3 16,2 27-3-16,2 28 1 16,-1 28-1-16,5 21 1 0,-1 14-1 15,13 6 1-15,6-1 0 16,7-5 0-16,12-9 2 15,11-17-4-15,11-22 1 16,12-16-1-16,13-20 0 0,5-15 1 16,5-21-1-16,9-15 0 15,3-17-1-15,-4-26 1 16,1-20 0-16,-7-21 0 16,-9-14 0-16,-11-16 0 0,-11-5 0 15,-15-1 1-15,-9 8 1 16,-13 15-1-16,-5 16 1 15,-14 23 0-15,-5 22-1 0,-7 26 1 16,-2 26-1-16,3 17 0 16,7 16-1-16,10 5 0 15,9 6 0-15,13-1-1 0,17-5-1 16,13-12-2 0,18-10-2-16,6-16-5 0,11-15-5 15,-4-10-10-15,-1-16-24 16,-1-12-32-16,-19-16-5 0,-15-8-4 15,-19-19 1-15</inkml:trace>
  <inkml:trace contextRef="#ctx0" brushRef="#br0" timeOffset="12342.626">18007 11168 68 0,'-92'-6'96'0,"5"9"-6"16,12 5-6-16,12-6-2 15,23-5-54-15,32-9-9 0,19-11-13 16,39 2-8-16,19-11-15 15,28-5-44-15,19 2-22 16,10-2-3-16,4-2-6 16,-12 0-4-16</inkml:trace>
  <inkml:trace contextRef="#ctx0" brushRef="#br0" timeOffset="13199.3835">13539 15295 17 0,'2'-8'82'0,"-1"-2"2"16,1 2-4-16,-2-2-5 15,0 10-43-15,0 0-14 0,-1 5-5 16,1 8-5-16,2 5-4 15,7 8-1-15,-2 7 0 16,6 2 0-16,-3 7-1 0,6 2 1 16,-1 1-1-16,2 1 0 15,-1 4 1-15,-3-1-2 16,-4 1 2-16,2 4-3 16,-4 0 1-16,3 4 0 0,-3 0-2 15,2 2-4-15,-1-3-11 16,-1-1-30-16,6 0-32 15,-6-6-3-15,0-8-7 16,-7-14-3-16</inkml:trace>
  <inkml:trace contextRef="#ctx0" brushRef="#br0" timeOffset="13581.4095">13544 15192 32 0,'-11'-13'82'0,"-4"-6"-1"0,-1 3-5 16,-3-3-4-16,1 1-41 15,3 2-31-15,7 2-12 16,8 14-16-16,7 0-30 15,4 7-16-15,4 10-7 16,1 3-2-16</inkml:trace>
  <inkml:trace contextRef="#ctx0" brushRef="#br0" timeOffset="13937.769">13907 15249 53 0,'18'17'84'16,"-2"1"-5"-16,-3 2-3 15,-2 1-3-15,-1 1-46 0,-1 10-26 16,9 5-2-16,5 6 0 16,2 0 0-16,0 0-2 15,0-4 1-15,-3-3 0 0,-6-10 0 16,-5-9 2-1,-1-8 0-15,-10-9 3 0,4-4-1 16,-4-17 2-16,0-10-1 16,0-12 0-16,1-11-1 15,2-8-1-15,10-9 0 16,6-4 0-16,9-2-2 0,4 3-7 16,10 11-9-16,0 6-10 15,9 8-14-15,5 13-24 16,-1 7-15-16,0 8-3 0,-4 4 4 15</inkml:trace>
  <inkml:trace contextRef="#ctx0" brushRef="#br0" timeOffset="14598.0064">14974 14708 5 0,'0'-12'69'15,"-3"3"3"-15,3 9-5 16,-22-16-26-16,22 16-10 0,-14-10-10 15,14 10-7-15,-11-7-2 16,11 7-4-16,-12-6-1 16,12 6 0-16,-9-4-1 15,9 4 0-15,-9 0 0 16,9 0-2-16,-10 0-1 0,10 0-1 16,-12 15 2-16,3-4-2 15,0 9 0-15,1 4 0 16,-2 10 0-16,-3 7 0 15,6 12 1-15,-4 9 0 0,5 4-1 16,3 1 0-16,3 0-1 16,1-5 0-16,6-8-1 0,5-8 0 15,2-12 1 1,4-13-1-16,3-8 0 0,-2-10 1 16,0-6-1-16,-1-11 1 15,-4-11-1-15,-2-8 1 0,-2-9 0 16,-6-8-1-16,-4-9 1 15,0 0 0-15,-2-3 1 16,-1 4 0-16,2 4-1 16,1 5 1-16,8 7 0 0,10 9-1 15,8 13 0-15,3 9-1 16,10 10 1-16,2 5-2 16,0 15-1-16,-1 10-1 15,-4 7 0-15,-3 2 0 0,-8 1 1 16,-5-3-1-16,-5-5 2 15,-5-8 2-15,-3-9 2 16,-7-14 0-16,12-4 1 0,-6-17 0 16,4-9 0-1,3-11 0-15,1-10-2 0,4-9-1 16,2-5 0-16,2 3-1 16,6 3 0-16,-1 9 3 15,2 12-3-15,2 15 0 0,1 19 1 16,1 14 1-16,1 26-2 15,-2 12-6-15,4 25-23 16,3 16-47-16,-14 13-5 0,0 8-6 16,-8 0-2-16</inkml:trace>
  <inkml:trace contextRef="#ctx0" brushRef="#br0" timeOffset="15513.6199">13634 17504 32 0,'-17'18'75'16,"6"0"-2"-16,-2 0-4 0,1-3-2 15,4 0-57-15,-1-2-1 16,3-3-1-16,6-10-2 16,-8 9 0-16,8-9-1 0,0 0 1 15,0 0 2-15,5-11-2 16,2 0 1-16,11-2-2 15,3-5-1-15,8 2 3 16,43-36-1-16,18-7 0 16,15-11 0-16,16-8-2 0,16-5 0 15,10-4-1-15,7 2-1 16,-10 16-1-16,1 5-1 16,2 5 0-16,-2 5 0 15,2 6 1-15,-3 6 1 0,-4 2 0 16,-4 4 1-16,-5 1-1 15,-4 1 0-15,-4-2 1 16,-5 2-1-16,-4 0-1 16,-7-1-2-16,-7 5-7 0,-9-2-14 15,-7-1-42-15,-12 13-15 16,-16 6-8-16,-20 12-5 16,-23 2-1-16</inkml:trace>
  <inkml:trace contextRef="#ctx0" brushRef="#br0" timeOffset="15934.6366">15085 17602 6 0,'-17'10'81'16,"7"-3"0"-16,10-7-4 15,0 0-5-15,0 0 0 16,4 0-71-16,7 0 0 0,7-1 0 16,1 0 1-16,-1 1 1 15,3 0-1-15,-1 0 2 16,-3 2-1-16,-2 2 2 15,1 0 0-15,2 2 0 16,0 2 2-16,-2 2-1 16,-1 3 0-16,-2 2 0 0,0 4-1 15,-3 5 0-15,-10-24-4 16,9 27-1-16,1 0-3 16,-4 6-6-16,4 44-11 15,-10-77-20-15,6 38-39 16,-2 1-5-16,-4-4-2 15,1 0-6-15</inkml:trace>
  <inkml:trace contextRef="#ctx0" brushRef="#br0" timeOffset="16103.322">15200 17656 50 0,'-11'-37'75'0,"4"3"-21"0,3 7-21 16,3 7-30-16,1 4-64 16,1 5-15-16,3 3-2 15</inkml:trace>
  <inkml:trace contextRef="#ctx0" brushRef="#br0" timeOffset="16957.78">15478 17406 20 0,'33'-12'86'16,"2"1"-1"-16,0 0-7 0,5 2-2 15,0 5-1-15,0 3-76 16,-3 3-4-16,3 8-4 16,-9 5-1-16,6-1 0 0,-9 2-1 15,-2 0 2-15,-3 0 2 16,-1-1 4-16,-2 1 4 15,0-3 6-15,-1 2 3 16,-5-6 0-16,-4-5-1 16,1-4-4-16,-2-10 0 0,1-22-4 15,-1-16-4-15,2-13-2 16,6-6-3-16,7-7-2 16,9 6-2-16,11 13-4 15,-6 15-2-15,6 12 1 16,-8 7 3-16,2 7 2 0,-1 11 5 15,-7 3 2-15,-1 7 9 16,-9 5 6-16,7 5 4 16,-10-2 0-16,5 2 2 0,-7 2-2 15,1-3-2-15,0 2 0 16,2-2-4-16,3-2-1 16,1-2-3-16,4-4-1 15,2-3-1-15,2-5-1 0,-1-1-1 16,0-8 0-16,-6-3 0 15,-5-3 1-15,-6-3-1 16,-10-2 0-16,-6 1 0 16,-16-3 1-16,-4 4 2 0,-9-3 1 15,-2 3 0-15,-1 0 1 16,5 3-1-16,4 2 0 16,6 0 0-16,13 1-2 15,8-1 0-15,6 1-1 16,14 1-1-16,9 1-1 0,6-1 1 15,6 2 1-15,2 3-2 16,3 5 2-16,-3 1-1 0,-2 6 0 16,-4 6 1-16,-4 4-1 15,-4 4 0-15,-6-2 1 16,-2-1-1-16,-2-4 0 16,0-4 1-16,-3-7-1 0,1-2 0 15,-2-8 0-15,2-11-1 16,-1-5 0-16,-2-5 0 15,0-6 0-15,0-1-1 16,0-1 0-16,1 0 0 0,-1 6 0 16,1 2 0-16,1 9 1 15,4 4 1-15,2 10-1 16,1 6 0-16,3 9 0 16,3 12 1-16,2 8-2 0,2 6 0 15,4 1-1-15,1 0-2 16,8-3-6-16,1-5-14 15,1-14-38-15,6-4-16 16,2-10-2-16,-2-13-5 0</inkml:trace>
  <inkml:trace contextRef="#ctx0" brushRef="#br0" timeOffset="17758.4922">18474 16200 78 0,'-9'-10'82'15,"-3"4"-2"-15,-2 6-7 0,14 6-39 16,-15 8-12-16,-3 12-7 15,3 9-10-15,0 6-2 0,6 5-3 16,0 2 0-16,7-1 1 16,1-6-1-16,3-6 0 15,7-8 0-15,2-10 1 16,3-10 0-16,0-7 1 0,2-11 0 16,-2-14 0-16,0-8 1 15,3-9-1-15,0-5 1 16,3-5 0-16,2 1 1 15,5 3-1-15,3 2 0 16,6 11-1-16,4 7 0 0,3 15 0 16,1 11 0-16,1 7-1 15,-4 16-2-15,-2 9-1 16,-5 4 0-16,-6 4 1 0,-5-1-2 16,-6-3 2-16,-4-7 0 15,-4-6 0-15,-4-12 1 16,-5-9 0-16,9-9 0 0,-4-11-2 15,0-12-2-15,3-6-2 16,-1-8-1-16,5-5 0 16,0-3 2-16,0 1 1 15,3 4 1-15,-1 5 3 16,5 8 3-16,-1 7 1 0,5 11 1 16,2 9-1-16,6 8-1 15,4 4-1-15,3 8 0 16,7 1-1-16,2 0 0 15,8-2 0-15,3-6 1 16,5-4-1-16,2-11 1 0,4-12-1 16,2-6 0-16,-7-7 0 15,-1 0-1-15,-11-8-1 0,-10 1-4 16,-14 0-1-16,-17 3 0 16,-13 7 4-16,-21 10 2 15,-14 7 2-15,-12 13 0 16,-7 10 2-16,-4 22 4 0,-1 14 0 15,9 9-1-15,13 5-4 16,15 1-1-16,20-1-2 16,11-7-1-16,28-8-4 15,16-17-17-15,17-10-55 0,17-8-3 16,8-11-6-16,4-15-4 16</inkml:trace>
  <inkml:trace contextRef="#ctx0" brushRef="#br0" timeOffset="18558.5795">20146 15344 0 0,'-15'0'91'0,"-2"0"0"16,-4-2-5-16,0-6-6 16,-9 0 0-16,-13 1-70 15,5 4-4-15,-12 3-1 16,-9 3-2-16,-15 7 1 0,-14 5-1 15,-13 6 1 1,-16 3 1-16,-11 5 0 0,-15 3-1 16,-8 2 0-16,-11 7-1 15,-4-1-1-15,-10 7 0 0,-6 0-2 16,-7 9 0-16,-12 5-2 16,-5 8 1-16,-12 8-1 15,-14 6 1-15,-4 11-1 16,-9 2 1-16,-1 10-1 0,-4 4 0 15,9 8 3-15,2 8-1 16,11 7 2-16,116-64-3 0,-9 12 2 16,1 3 0-16,-7 10 1 15,11 1-1-15,-8 7-1 16,11 1-1-16,-1 8 0 16,13 0 2-16,7 2-1 15,15-5-1-15,5 3-1 0,22-5 2 16,7-2 0-1,30-8-1-15,10 1 0 16,30-15 1-16,31-15 0 0,33-17 1 16,30-14 0-16,32-18-1 15,26-15 4-15,27-11-3 16,27-18-1-16,25-18 1 16,18-11-1-16,36-15 0 0,0-13-1 15,200-67 2-15,128-66-3 16,-25-18 3-16,-43-5 2 15,-61 4-2-15,-58 3 0 16,-74 4 1-16,-106 11 0 16,-36 11-1-16,-30-6-1 0,-35 3 0 15,-38 2-2-15,-39 7 1 16,-48 18-2-16,-46 22-1 0,-58 30-3 16,-57 41-14-16,-58 36-23 15,-57 40-39-15,-39 32-2 16,-37 35-7-16,-30 26-4 15</inkml:trace>
  <inkml:trace contextRef="#ctx0" brushRef="#br0" timeOffset="19990.5633">17349 16200 25 0,'0'0'43'0,"-14"-5"3"15,14 5-2-15,0 0-5 16,-9-5 1-16,9 5-3 15,0 0-4-15,0 0-6 16,-2-10-7-16,2 10-2 0,0-13-3 16,0 2-3-16,0-4-2 15,-2-1-2-15,2-3-1 16,-1-6-2-16,0-1 0 0,-1-4-1 16,1-2-1-16,-4-2 0 15,1-5 0-15,-3-2 0 16,-2-1 0-16,-2-1-1 0,0 1 1 15,-3 1 0-15,0 2 0 16,-3 0-1-16,2 1 0 16,0 4 0-16,0 2-1 15,2 2 0-15,0 1 0 16,0 3-1-16,1 2 1 0,0 4-1 16,-1-1 0-16,3 4 1 15,-2 2 1-15,0 1-1 16,3 4 0-16,0 2 0 15,9 8 0-15,-15-10 0 0,15 10-1 16,-15 0 0-16,5 6 0 16,0 3-1-16,-2 5 1 15,-3 4-1-15,-3 2 1 0,-2 5 0 16,-2 2 1-16,1 1-1 16,-5 3 0-16,1 2 0 15,-4 3 0-15,3-1 0 0,-3 3 0 16,4-1-1-16,2-1-1 15,-1-1-3-15,5-2-4 16,1-9-15-16,6-7-41 16,5 3-18-16,3-10-6 0,4-10-4 15,0-17-3-15</inkml:trace>
  <inkml:trace contextRef="#ctx0" brushRef="#br0" timeOffset="20175.8904">17026 15275 26 0,'35'6'95'16,"-2"3"-3"-16,1 0-6 15,1-4-4-15,7-5-2 16,0 0-78-16,13-7-5 16,22 7-18-16,13 0-58 15,4-2-2-15,1-4-7 0,-9-8-5 16,-11-4-1-16</inkml:trace>
  <inkml:trace contextRef="#ctx0" brushRef="#br0" timeOffset="21334.8361">16397 14107 22 0,'0'-18'77'0,"-4"-2"1"0,-9-1-2 16,-7-4-4-16,-8 2-43 15,2 3-17-15,-5 0-1 16,-4 5-1-16,-6 2-5 15,-9 2 1-15,-4 5-1 0,-13 2 1 16,-5 1 0-16,-9 3 1 16,-8 3-2-16,-9 4 1 15,-7 4 0-15,-11 3-1 16,-5 6 0-16,-8 1-1 16,-3 7 0-16,-7 3-2 0,-3 6 0 15,-1 5 0-15,-3 4-1 16,1 7-1-16,-6 10 0 15,1 8 0-15,-3 10 0 16,-4 10 0-16,-4 12 0 0,2 6 0 16,3 13-1-16,3 4 1 15,13 10-1-15,5 2 0 16,18 5-1-16,12 1 0 0,24-3 1 16,12-1 0-16,21-1 0 15,19-5 0-15,15-10-1 16,20-5 1-16,21-14 0 15,19-6 2-15,20-8-1 0,19-9 1 16,17-16 0-16,21-12 1 16,23-17-1-16,14-20 0 15,24-17 1-15,17-21-2 0,15-23-1 16,18-18 0-16,11-24 0 16,9-17 0-16,8-12-1 15,4-13 1-15,-8-8 1 16,-4-10 0-16,-10-3 1 15,-14-5 0-15,-19 1 2 0,-13-5 0 16,-28 1 1-16,-22 0 1 16,-29 1-1-16,-32 8 0 15,-35 2 0-15,-38 12 1 16,-39 12-2-16,-47 20-1 0,-46 24-1 16,-48 24 0-16,-42 36-2 15,-39 24-1-15,-31 42-2 16,-29 30-7-16,-16 35-5 15,-1 18-12-15,7 14-46 0,16 20-10 16,24 5-6-16,28 3-6 16</inkml:trace>
  <inkml:trace contextRef="#ctx0" brushRef="#br0" timeOffset="24803.8726">25107 9855 11 0,'19'-39'69'0,"-7"2"4"16,-3-2-20-16,-7 10-16 16,-1 1-4-16,-2 11-6 15,-10 7-5-15,-15 5-8 0,-7 5-6 16,-15 12-3-16,-16 10-3 15,-13 15-2-15,-14 12 0 16,-6 12 1-16,-4 6-1 16,6 2 2-16,5 3-1 0,13-5 0 15,17-1-1-15,22-10 1 16,24-7 1 0,19-6-1-16,27-3 1 0,29-5-1 15,19 0 0-15,28-3-1 16,14 2-2-16,17 1-9 0,-1 6-5 15,-3 6-3-15,-16 4 1 16,-23 9 0-16,-24 2 0 16,-35 10 7-16,-26 5 6 15,-33-1 13-15,-28-2 7 0,-21-5 2 16,-17-4-1-16,-8-5-2 16,-9-5-4-16,6-10-16 15,1-10-33-15,9-10-29 0,13-12-5 16,15-13-6-16</inkml:trace>
  <inkml:trace contextRef="#ctx0" brushRef="#br0" timeOffset="25192.6064">25827 10124 47 0,'8'31'83'16,"-9"10"-1"-16,-11 6-2 16,-2 6-7-16,6 11-61 0,8 11-2 15,5 7-2-15,20 2-3 16,15 0-2-16,17-6-1 16,13-6-2-16,15-11-1 0,12-18 0 15,13-14 0-15,6-18 1 16,1-14 0-16,0-18 1 15,-8-16 1-15,-13-12 1 16,-15-16 3-16,-15-8 0 0,-23-11 0 16,-21-5 0-16,-24 0 0 15,-27 2-2-15,-26 6-1 16,-20 6-2-16,-19 15-6 0,-15 11-4 16,-16 15-2-1,0 13-2-15,3 12-7 0,10 6-17 16,15 3-34-16,19 8-12 15,24 1-2-15,23-8 3 0</inkml:trace>
  <inkml:trace contextRef="#ctx0" brushRef="#br0" timeOffset="25631.638">27098 9479 47 0,'101'-24'84'16,"-11"16"-1"-16,-14 14-3 15,-18 22-4-15,14 13-57 0,-26 32-6 16,-5 25-5-16,-1 29-3 16,-7 20-1-16,0 19-1 15,0 6-2-15,1-3 0 16,2-7-2-16,1-19 2 0,-3-19 0 16,0-31 0-16,-3-22 0 15,-3-32 1-15,-9-22-1 16,-19-17 1-16,8-26 0 0,-16-24-2 15,-8-21 0-15,-5-21 0 16,-7-21-1-16,1-19 0 16,-2-11 1-16,6-5-1 15,2 1 3-15,7 7-1 16,9 7 1-16,5 13 0 0,14 15-1 16,11 19 1-16,8 15-1 15,7 18 0-15,7 17 0 16,0 17-1-16,0 20 0 15,-10 16-2-15,-12 21 1 0,-20 22-2 16,-17 15-5-16,-31 22-6 16,-28 13-10-16,-23 16-17 15,-16 17-22-15,-18 3-19 0,-5 10-5 16,-12-2-2-16</inkml:trace>
  <inkml:trace contextRef="#ctx0" brushRef="#br0" timeOffset="25991.3068">24748 12767 13 0,'-62'56'94'0,"11"-12"-3"0,10-16-5 16,12-14-5-16,16-18-1 15,18-14-73-15,38-12-1 0,32-11-4 16,33-13 0-16,29-11 0 16,30-11 1-16,25-10-1 15,25-2-1-15,16-5 1 16,12 1-1-16,4 5-1 16,3 8 1-16,-12 7 0 15,-7 8-1-15,-15 8 1 0,-23 12-1 16,-14 10 0-16,-27 9 1 15,-18 7-1-15,-24 10-2 16,-20 5-6-16,-19 7-9 0,-27 9-25 16,-26 13-39-16,-19 10-4 15,-19 7-6-15,-25 4-5 16</inkml:trace>
  <inkml:trace contextRef="#ctx0" brushRef="#br0" timeOffset="26616.4114">28077 12647 54 0,'34'-6'79'16,"-6"1"0"-16,-8 3-5 15,-4-2-2-15,-16 4-65 16,23 8 2-16,-3 7-2 0,7 9 0 16,-1 5 0-16,6 9-2 15,1 5 1-15,1 7-1 16,1 2-2-16,3 0 0 0,1-2 0 15,0-4 1-15,6-8 1 16,2-12 0-16,6-8 0 16,3-15 0-16,3-10 2 15,9-19-1-15,4-16-1 0,6-20 0 16,5-17-1-16,11-19 0 16,6-16-2-16,8-15 1 15,8-7-2-15,4-4 0 16,3 5 1-16,4 11-1 0,-2 14-1 15,-6 20-1-15,-10 21-2 16,-11 23-10-16,-16 13-33 16,-12 27-36-16,-20 12-3 0,-26 10-8 15,-24 7-5-15</inkml:trace>
  <inkml:trace contextRef="#ctx0" brushRef="#br0" timeOffset="26938.3185">29277 12236 78 0,'-6'24'93'0,"2"-4"-7"15,3 5-5-15,-1-3-2 0,3-2-48 16,12 16-32-16,14 10 0 15,11 5 0-15,7 1 1 16,10-5 0-16,11-9 0 0,9-13 1 16,9-19 2-16,9-17 1 15,10-24 0-15,10-23 1 16,12-20 0-16,10-22-1 16,7-20-3-16,19-10-7 15,3-17-29-15,11-7-47 0,-3-2-2 16,-7 1-7-16,-12 9-7 15</inkml:trace>
  <inkml:trace contextRef="#ctx0" brushRef="#br0" timeOffset="28764.8327">14503 7027 45 0,'0'0'69'16,"-15"-6"-8"-16,15 6-6 15,-2-15-14-15,4 6-11 0,12-4-12 16,3-1-5-16,7-4-4 15,9-1 0-15,3-5-2 16,8 1 1-16,5-3 0 0,8-6-1 16,4-1 0-16,10-6-1 15,3-9-1-15,9-6 1 16,1-7-1-16,11-8 1 16,0-6-1-16,0-4 1 0,0-5-1 15,-3 1 0-15,-4 3 0 16,-11 3-1-16,-3 8-1 15,-8 9-1-15,-11 9-1 16,-5 10-1-16,-9 11-4 0,-10 8-5 16,-6 12-4-16,-8 4-7 15,-17 6-14-15,2 20-23 16,-20 8-24-16,-14 10-5 0,-15 5 0 16</inkml:trace>
  <inkml:trace contextRef="#ctx0" brushRef="#br0" timeOffset="29544.2909">12831 4564 56 0,'-11'-50'63'0,"-3"6"-35"16,-10 5 1-16,-3 12-1 16,-1 4-5-16,-5 6-7 15,0 10-8-15,-6 6-4 16,-6 6-2-16,1 11-3 0,-8 12 0 16,0 5 0-16,-7 15 1 15,-7 7-1-15,-4 8 1 16,-4 8 1-16,-5 4 1 0,3 6 2 15,-6 4 2-15,7 2-1 16,0 9 2-16,7 5 1 16,7 12 0-16,6 1 0 15,11 17-2-15,-1 8-1 0,18 9-1 16,-3 9 2-16,15 3-4 16,6 6-1-16,9-3-1 15,4-1 1-15,13-12 1 0,11-6 1 16,13-13 1-16,9-9 1 15,11-19 1-15,12-16 0 16,8-12 0-16,11-13 0 0,13-17 1 16,8-18-2-1,11-17 1-15,5-16-3 0,8-23 1 16,3-16-1-16,-1-20 0 16,-6-19 0-16,-3-17 0 15,-7-17 1-15,-14-14-1 16,-10-14 0-16,-16-20 0 0,-12-13 0 15,-17-18 1-15,-15-5-1 16,-23-9 1-16,-19-1-2 16,-27 3 1-16,-29 12-1 0,-26 22 0 15,-24 22-2-15,-26 35 0 16,-25 27-8-16,-14 45-11 16,-15 48-48-16,-9 29-12 15,-1 29-9-15,0 20-4 0,10 19 7 16</inkml:trace>
  <inkml:trace contextRef="#ctx0" brushRef="#br0" timeOffset="32631.3831">9910 4937 19 0,'-25'-19'63'16,"-4"3"-12"-16,2-1-16 0,-1 2-1 15,4 2-7-15,0 3-5 16,1 0-6-16,3 4-5 16,3 4-4-16,-1 2-3 15,1 7-1-15,-3 7-3 16,-2 6 0-16,-3 8-2 0,-1 6 1 16,-3 8 0-16,-3 11 1 15,-4 2-1-15,-2 17 4 16,1 10 2-16,-4 14 1 15,2 7 1-15,-3 15-1 0,4 11 0 16,0 9 2-16,2 8 0 16,6 3-3-16,6 1-2 15,4 1 0-15,6 3-2 0,8-2 2 16,5 0-2-16,3-2 0 16,14 3 0-16,4-6-1 15,8-1 0-15,7-7 1 0,5-2 0 16,5-11-1-16,4-10 1 15,1-11 1-15,-2-13-1 16,4-12 0-16,1-12 1 16,-6-12 0-16,3-14 0 0,0-12 0 15,5-8-1-15,0-13-1 16,5-6 2-16,2-6 0 16,1-17 0-16,5-8-1 15,-1-8 0-15,0-11 1 0,2-10 1 16,-5-11 0-16,0-7-1 15,-6-9 1-15,-4-5 1 16,-1-11 2-16,-7-9-1 16,-2-9 1-16,-8-10-1 0,-5-12-1 15,-5-13 0-15,-5-10 0 16,-6-14-3-16,-11-9 0 16,-4-6 1-16,-7-2-2 15,-11 0 0-15,-14 7 0 0,-7 12 1 16,-13 13-2-16,-8 15 0 15,-10 20 0-15,-4 18-1 16,-10 21 0-16,4 16-2 16,-3 17-3-16,4 13-8 0,7 16-23 15,11 19-33-15,0 7-12 16,7 9-3-16,8 5-3 16</inkml:trace>
  <inkml:trace contextRef="#ctx0" brushRef="#br0" timeOffset="33095.8566">9567 5011 22 0,'12'18'76'0,"-1"-6"2"15,-11-12-2-15,8 0-4 16,-8-6-59-16,5-7-2 16,5-9-2-16,0-8 0 0,5-11-1 15,5-12-2-15,2-14 0 16,6-14-1-16,4-11 0 15,1-10-2-15,1-5 1 16,3-7 0-16,-2 0 0 0,0 0 0 16,-2 6 0-16,-1 3 1 15,-7 12-1-15,2 7-1 16,-7 11 1-16,-1 10-1 16,-2 8-2-16,-2 12 1 0,-4 6-1 15,1 14-4-15,-7 2-3 16,1 10-5-16,-6 3-4 15,0 10-6-15,-14 10-13 0,-5 9-16 16,-6 12-25-16,-10 0-8 16,-5 5 0-16</inkml:trace>
  <inkml:trace contextRef="#ctx0" brushRef="#br0" timeOffset="33335.2722">9552 3655 23 0,'-46'0'75'0,"6"-5"1"16,7-8-13-16,13-1-11 0,7-8-18 15,13-1-13-15,12-5-8 16,10-5-4-16,18-4-3 16,12-6-2-16,14 0 0 15,11-1-1-15,11 10-1 16,3 6 0-16,3 18-1 0,-2 10 0 16,-12 23-1-16,-8 25-1 15,-16 27 1-15,-19 21-1 16,-18 24-5-16,-11 17-9 15,-17 13-21-15,-6 10-36 0,-13-1-6 16,-8 2-5-16,-10-16 0 16</inkml:trace>
  <inkml:trace contextRef="#ctx0" brushRef="#br0" timeOffset="34344.4796">8083 5157 5 0,'-3'-17'64'0,"-12"0"6"0,-8-1 0 16,-7 5-31-16,-2-2-17 15,4 6 1-15,-3-2-2 16,4 3-2-16,-3 3-4 0,1 4-2 16,4 3-3-16,-8 10-4 15,-1 12-3-15,-5 9-3 16,-2 16 3-16,-6 13-2 16,-2 12 0-16,-5 11 1 0,-3 12 0 15,2 6 1-15,1 10-1 16,4 10 2-16,3 4-2 15,7 5 0-15,8 10 0 16,8 8 0-16,9 3-1 0,8 6 1 16,7 4 0-16,2 5 0 15,5-1-1-15,6 2-1 16,2-2 1-16,0-3 0 16,2-3 0-16,1-6-1 0,4-8 1 15,-1-10 0-15,6-11 0 16,2-9 1-16,4-17 0 15,0-13-1-15,3-15-1 16,0-15 0-16,4-15 0 0,2-16-1 16,4-19 0-16,3-10 1 15,1-21-1-15,4-15 0 16,0-16 1-16,1-13 1 16,0-14-1-16,-1-10 1 0,-4-13-1 15,-8-12 1-15,-2-10-1 16,-7-11 1-16,-5-10 1 15,-8-10-1-15,-7-10 0 16,-7-10 1-16,-5-6 0 0,-14-5 0 16,-5-1 1-16,-8 2-3 15,-12 4 0-15,-6 10 0 16,-6 15 0-16,-8 14 0 0,-5 27-2 16,-7 24 1-16,-2 27-1 15,-2 25-3-15,-1 31-4 16,-1 20-3-16,4 36-8 0,-2 26-8 15,8 29-7-15,9 13-10 16,9 26-14-16,18 20-15 16,14 18-5-16</inkml:trace>
  <inkml:trace contextRef="#ctx0" brushRef="#br0" timeOffset="34897.6548">7888 8617 76 0,'-16'-13'86'0,"-2"5"-2"0,3 0-4 16,0-1-49-16,1 0-2 15,14 9-11-15,-13-5-7 16,13 5-5-16,6 17-3 16,10 5-2-16,6 12-1 0,3 14 1 15,10 9 0-15,6 17 1 16,3 12-1-16,6 14 1 16,1 8-1-16,1 6 1 0,3 3 1 15,0-1-3-15,0-2 1 16,-2-8 0-16,2-9 0 15,-1-10-1-15,-1-11 0 16,-2-11 0-16,-4-8 0 16,2-10 0-16,-4-5 0 15,2-6-1-15,1-4 1 0,-2-3 0 16,6-8 0-16,2-2 0 16,1-8-1-16,4-5 1 15,5-6 0-15,-1-7 0 16,4-8 1-16,0-6-2 0,-1-1 1 15,2-4 0-15,-1-1-1 16,-3 2-2-16,-4 1 0 0,-1 0-3 16,-3 1-2-16,-7-1-3 15,-2-2-5-15,-1-2-17 16,-8-2-21-16,-3-8-24 16,-3-7-4-16,-10-7-2 0</inkml:trace>
  <inkml:trace contextRef="#ctx0" brushRef="#br0" timeOffset="35175.3075">9852 9411 35 0,'-39'-12'88'16,"0"8"0"-16,3 4-5 15,4 2-4-15,-12 5-49 16,18-3-10-16,13 3-7 16,10 3-7-16,8 4-3 0,12 4-2 15,13 3-1-15,10 6 0 16,10 3 0-16,7 3 0 15,9 5 1-15,-2 3-1 16,4 4 0-16,-6 3 1 0,-5 12-1 16,-9 8 0-16,-12 8 1 15,-10 9 0-15,-15 5-1 16,-9 6-2-16,-5 5-6 0,-16 0-9 16,-2-10-43-16,-10 5-18 15,-8-9-7-15,-7-9-7 16,-13-18 0-16</inkml:trace>
  <inkml:trace contextRef="#ctx0" brushRef="#br0" timeOffset="36606.6303">6226 5729 62 0,'9'-7'69'16,"-9"7"-3"-16,-7-9-2 15,7 9-53-15,-9-2-3 16,0 2-3-16,-3 7-1 15,2 7-1-15,-2 9-1 0,0 12-1 16,-3 10-2-16,0 14 1 16,2 17 0-16,-1 13 0 15,-3 20 0-15,-2 19 0 16,-2 15 1-16,-1 8 1 0,-3 21-1 16,-5 12 0-16,-2 9 1 15,0 14 1-15,-2-2 1 16,-2-7 3-16,10-2 1 15,2-2 0-15,15-19 1 0,9-15 0 16,8-13 1-16,17-16-3 16,12-15 0-16,17-10-3 15,6-16-1-15,8-12 1 16,5-14-2-16,3-10-1 0,5-17-1 16,5-12 1-16,2-16-1 15,0-11 1-15,2-20-1 16,0-14 1-16,2-19-1 0,0-18-1 15,-5-21 1-15,-3-13 0 16,-8-15 0-16,-5-6 0 16,-13-11 0-16,-5-3-1 15,-16-4 1-15,-11 0 1 0,-15-3 1 16,-10-8 1-16,-13-5-2 16,-15-11 0-16,-16-2 0 15,-9-6-1-15,-14 4 0 0,-8 11-2 16,-4 20-4-16,-9 24-4 15,-1 34-4-15,-3 31-5 16,2 35-15-16,-1 21-13 16,8 24-28-16,11 14-4 15,9 3-1-15</inkml:trace>
  <inkml:trace contextRef="#ctx0" brushRef="#br0" timeOffset="37119.7982">6022 6343 37 0,'-13'32'82'0,"-3"-16"-2"16,-2-4-1-16,-5-12-5 16,-2-3-57-16,1-9-6 0,7-9 0 15,6-11-2-15,1-10-2 16,2-15-2-16,4-12 0 15,0-14-2-15,1-10-1 16,2-17-1-16,2-11 0 16,-1-9 0-16,3-7-1 0,4-6-1 15,1-1 1-15,5-2-1 16,1 2 0-16,4 8 1 16,0 6 0-16,2 14 0 0,-2 10 1 15,-1 15 0-15,-3 17 0 16,-3 13 0-16,-4 15-2 15,-3 14-4-15,-4 8-5 16,0 13-11-16,0 11-27 16,-9-7-25-16,5 13-11 15,-1 10-6-15,-3 4 2 0</inkml:trace>
  <inkml:trace contextRef="#ctx0" brushRef="#br0" timeOffset="37513.8398">5686 3806 3 0,'-10'-26'73'0,"7"1"4"15,-3 2-4-15,1-4-1 16,1 0-58-16,4-3-1 16,5-2-2-16,9-7-4 15,6-6-3-15,10-3 0 0,9-11-1 16,11-3-2-16,8-5 1 15,5-5-2-15,6 1 1 16,1-1-1-16,3 3 0 16,-2 2 0-16,-6 7 1 0,-7 5 1 15,-7 3-1-15,-9 15 2 16,-6 3-3-16,-11 9 1 16,-2 5 0-16,-11 7 1 0,-3 8-2 15,-9 5 0-15,12 13 0 16,-6 15 0-16,-1 21 1 15,2 27 0-15,1 28 0 16,-1 55-7-16,-4 85-58 0,1 21-12 16,-6 54-3-16,-34 30-2 15</inkml:trace>
  <inkml:trace contextRef="#ctx0" brushRef="#br0" timeOffset="41118.9485">2410 10714 48 0,'-25'7'76'0,"1"-7"0"15,2-4-2-15,-1-5-44 0,10 6-6 16,6-3-8-16,7 6-7 15,-1-8-3-15,1 8-3 16,17-11-3-16,-1 6 0 16,10-7 1-16,5-3 1 0,10-3-2 15,4-8 1-15,14-9 3 16,5-8 0-16,16-12 0 16,9-12 2-16,11-13-2 15,13-10 2-15,8-9 1 0,9-10-1 16,8-4-2-16,10-6 0 15,2-4 0-15,3-2-1 16,-3 3 1-16,2 1-2 0,-4 1 0 16,-4 0 0-1,-3 7-1-15,-8 2 0 16,-8 11-1-16,-11 8 1 0,-12 12-1 16,-13 10 1-16,-15 15-1 15,-13 11 2-15,-17 13-2 0,-11 9 0 16,-12 10-3-16,-9 4 0 15,-12 8-3-15,0 8-5 16,-15 16-5-16,-13 8-9 0,-14 12-20 16,-11 20-30-16,-18 8-7 15,-17 13-4-15,-18 7 4 16</inkml:trace>
  <inkml:trace contextRef="#ctx0" brushRef="#br0" timeOffset="42566.1528">2739 10593 31 0,'-94'72'80'15,"9"-16"-1"-15,10-20-1 16,16-10-38-16,10-9-4 0,19-7-11 16,14-10-7-16,16-8-6 15,15-18-3-15,17-12-2 16,21-15-3-16,15-14-1 15,22-15 1-15,13-15 0 0,16-13-1 16,10-13-1-16,13-7 1 16,10-9-3-16,13-6 1 15,2-4 2-15,5 1-1 16,-2 3-1-16,-4 5 0 0,-1 7 1 16,-6 6-1-16,-6 9-1 15,-14 12 2-15,-6 13-1 16,-15 7-1-16,-11 14 1 0,-16 14 0 15,-19 10-1-15,-14 15 1 16,-20 11-2-16,-21 19-1 16,-21 12-3-16,-27 25-1 15,-27 21-2-15,-25 19-2 0,-22 14-3 16,-25 24-3-16,-23 18-2 16,-21 18 1-16,-16 5 4 15,-10 11 3-15,-1-2 1 16,-2 3 5-16,3-3 5 15,2-9 3-15,15-8 4 0,8-14 2 16,22-7-1-16,9-20 1 16,18-12 0-16,16-17-2 15,20-13-1-15,22-17-1 16,10-15 0-16,23-14-3 0,12-16-1 16,23-20 1-16,21-25 1 15,20-19-2-15,19-17-1 16,19-23-1-16,25-18 1 0,18-14 2 15,17-13-1-15,12-7 1 16,10-6 0-16,14 0 1 16,-4 1 1-16,3 5-1 15,-7 8 0-15,-7 9-1 0,-10 13 0 16,-14 14-1-16,-15 21-1 16,-20 14 1-16,-18 18-2 15,-18 17 0-15,-20 13-2 16,-15 21-2-16,-23 12-1 0,-15 28-3 15,-27 18-2-15,-22 21-1 16,-21 15 1-16,-21 21 0 16,-24 19 1-16,-17 11 1 0,-17 5 3 15,-12 5 3-15,-2 0 3 16,-6-4 0-16,0 3 0 16,3-6 1-16,3-6 1 15,5-4 0-15,15-3-1 0,6-9 0 16,10-10 0-16,18-10 1 15,10-13-1-15,18-17 1 16,23-13-3-16,19-16-1 16,7-16 0-16,21-13 1 0,19-10-2 15,5-21-1-15,30-11 0 16,14-18 1-16,14-10 3 16,19-20 2-16,18-14-1 15,12-18 2-15,25-8 0 0,10-13 2 16,8-5-1-16,10-5-1 15,13-4-1-15,4 1-1 16,5-1 1-16,2 8-1 0,-9 4-2 16,-6 6 0-16,-6 6 1 15,-8 11-1-15,-17 9 1 16,-13 14 0-16,-13 9-1 0,-18 14 0 16,-14 12 0-16,-15 14 0 15,-17 11 2-15,-16 11-1 16,-17 11 0-16,-20 7-1 15,-13 28 0-15,-29 12 0 0,-20 15 0 16,-24 17 1-16,-19 16-2 16,-25 18 0-16,-18 18 1 15,-20 10 0-15,-11 6 0 16,-6 4 1-16,-2 2 0 0,0-1 0 16,2-5-1-16,12-4 1 15,7-11 2-15,11-11-3 16,18-10 2-16,12-16-1 0,19-15 0 15,13-17 0-15,23-12-1 16,17-17-1-16,17-16-1 16,26-15 1-16,14-25 0 15,32-20-3-15,22-18 1 16,24-19 0-16,16-16 2 0,17-17-1 16,25-11 1-16,9-8 1 15,9 0 0-15,-2 2 3 16,4 4-1-16,-4 8 0 15,-4 11 0-15,-11 12 1 0,-15 14 0 16,-14 18-2-16,-17 14-1 16,-16 16 0-16,-20 15-1 15,-19 17 0-15,-20 11-2 0,-20 22-2 16,-14 11 0-16,-20 15-4 16,-12 9-2-16,-14 14-6 15,-7 8-13-15,-12 7-25 16,1 14-23-16,-9 1-3 0,-4 4-4 15</inkml:trace>
  <inkml:trace contextRef="#ctx0" brushRef="#br0" timeOffset="44646.5599">11532 14381 0 0,'0'0'73'0,"-15"-13"1"16,8 2 1-16,-7-19-4 16,4 17-49-16,3 1-1 0,7 12-8 15,-8-12-4-15,8 12-4 16,0 0-2-16,0 0-2 16,7 0-2-16,3 4 0 15,0 3-2-15,6 4 3 0,1 0 0 16,2 0 0-16,1 2 1 15,2-2-1-15,5 0 2 16,-2-4-2-16,5 3 1 0,-2-5 0 16,6 1 1-16,-1-1-1 15,4 2 0-15,0 2-1 16,0 1 1-16,-1 5 0 16,3 2-1-16,0 5 0 0,3 5 0 15,1 1 1-15,1 7-1 16,5 2 1-16,2 5-2 15,6 3 1-15,-1 3 0 0,2 3 0 16,8 1 0-16,-2 3 0 16,3 0-1-16,-2 1 1 15,-1-4 0-15,-3-1 0 16,-3-5 1-16,-7-6 1 0,-7-6 1 16,-7-7 2-16,-7-7 1 15,-4-6 1-15,-8-4 1 16,-5-4 1-16,-4-3 0 15,-9-3-1-15,12 3 0 16,-12-3-2-16,0 0-2 0,0 0-1 16,0 0-2-16,0 0-3 15,0 0-8-15,0 0-16 16,-12-6-53-16,12 6-3 0,-15-3-6 16,-3-6-5-16</inkml:trace>
  <inkml:trace contextRef="#ctx0" brushRef="#br0" timeOffset="45176.6308">12178 15620 47 0,'-19'-10'74'0,"0"-9"-6"15,7 4-17-15,0-4-6 16,9 1-15-16,2 1-8 0,1-3-9 15,9 4-4-15,5 0-5 16,5 6-2-16,5-1-2 16,6 8 0-16,7 4 0 0,2 1-2 15,3 6 2-15,6 1 0 16,1 6 0-16,4-7 2 16,-2 3-2-16,8-6 1 15,-1-5 2-15,-2-1 0 0,4-13 2 16,-4-7 3-16,4-8 0 15,-9-9 0 1,1-5 2-16,-6-12 0 0,-8-5-1 16,-5-8 0-16,-7-2-1 15,-5-4-2-15,-6 1-1 0,-2 1-2 16,-9 5-1-16,-2 13-4 16,-2 6-9-16,-1 13-23 15,-3 18-45-15,-9 14-3 16,-3 9-7-16,-9 8-4 0</inkml:trace>
  <inkml:trace contextRef="#ctx0" brushRef="#br0" timeOffset="47046.5869">17998 14098 55 0,'-11'0'73'16,"-5"0"1"-16,1-5-4 0,-5-2-45 16,7 4-7-16,13 3-3 15,-10-4-6-15,10 4-3 16,0 0-3-16,5-4 0 0,4 0 0 16,6-3 1-16,5-4 1 15,6-10 3-15,7-2 0 16,8-15 2-16,7-7-1 15,9-13 0-15,8-12 0 0,7-16 0 16,7-11 0 0,7-15-1-16,8-9 0 0,3-13-1 15,4-14 0-15,3-10-1 16,0-15 0-16,0-7-1 16,2-13-1-16,-4-5 0 0,-4-12-1 15,-3-5 1-15,-2-5-2 16,-2-5-1-16,-4 0 0 15,-2-3 0-15,-4 1 0 0,-6-3 0 16,-6 1-1-16,-4-3 0 16,-8 0 1-16,-8-3 0 15,-5 1 0-15,-9-2-2 0,-7-1 0 16,-6 4-1-16,-8 3 1 16,-5 5 0-16,-8 4 0 15,-10 5 0-15,-9 9 1 16,-10 9 1-16,-9 10 0 0,-11 6 2 15,-8 10-2-15,-5 6 0 16,-9 12 1-16,-1 8-1 16,-8 11-1-16,-6 4 0 15,-3 10-1-15,-6 10 0 16,-10 9 0-16,-3 12 1 0,-6 10-3 16,-11 10-1-16,-9 10 0 15,-5 10 1-15,-9 10 0 16,-6 12 0-16,-5 7 0 15,-3 7 0-15,-4 7 2 0,-3 4 0 16,-1 3 1-16,0 11 0 16,-6 4 0-16,1 5 0 15,-3 4-1-15,2 3 3 0,0 5 0 16,2 6-1-16,8 2 2 16,6 3-1-16,8 2 0 15,12 0 1-15,12 0 0 0,14-1-3 16,10-1-1-16,14-3-2 15,15-4-1-15,12-3-1 16,11-5-1-16,16-4-2 0,7-7 0 16,14-1-1-16,8-5 1 15,6-11 1-15,14 8-2 16,14-8-3-16,9-12-4 16,11-5-10-16,7-6-18 15,14-16-23-15,11-5-13 16,8-11-4-16,5-9 1 0</inkml:trace>
  <inkml:trace contextRef="#ctx0" brushRef="#br0" timeOffset="47318.6163">16467 4989 73 0,'58'-62'84'0,"-13"11"1"16,-9 3-3-16,-5 12-40 16,-12 5-13-16,-9 9-10 0,-2 11-7 15,-8 11-6-15,-12 4-2 16,-11 20-2-16,-14 13-4 15,-14 15 1-15,-15 19 0 16,-15 12 0-16,-17 14 3 0,-8 7 1 16,-4 8 0-16,0-1 1 15,4-3 0-15,6-7 0 16,18-9-2-16,10-5 2 16,21-8-5-16,18-3-1 15,25-3-5-15,14-3-10 16,37-2-27-16,29 0-37 0,13-9-1 15,20-5-6-15,8-18-4 16</inkml:trace>
  <inkml:trace contextRef="#ctx0" brushRef="#br0" timeOffset="48545.0638">13539 15743 25 0,'5'33'95'15,"-7"-15"-4"-15,-12-12-7 16,-7-15-3-16,-4-16-1 0,-44-9-77 16,45-6-1-16,6-4 1 15,5-3-1-15,-1-3 1 16,6-5 0-16,-4-3 1 15,3-3-1-15,-3-11-1 16,-1-6 0-16,-3-13 0 0,-3-11 0 16,-1-19-1-16,-3-17 0 15,-1-13 0-15,-4-15 1 16,0-12-2-16,-3-10 0 0,-6-11 2 16,-1-9-1-16,-5-2 1 15,-1-10 1-15,-3-7-2 16,-5-5 1-16,0-5-1 0,-3-7 1 15,2-2-2-15,0 3 0 16,-1 0-1-16,4 8-1 16,2 5 1-16,1 8 1 15,4 5 0-15,-2 9 0 0,6 8 1 16,2 3 0-16,1 4 0 16,1 1 1-16,0 4-1 15,7 4 0-15,-3 6-1 16,5 6 0-16,-1 6 0 0,6 9 0 15,3 10-2-15,3 11 1 16,7 11 0-16,-1 15-1 16,5 12 1-16,4 10 0 15,0 11 1-15,0 9-1 16,6 8 1-16,1 5 1 0,-2 6-1 16,2 4 1-16,1 5-1 15,-5 5 1-15,0 6-1 0,-1 6 1 16,0 6-1-16,-2 6-1 15,0 11 0-15,0-10 0 16,0 10 0-16,0 0 0 0,10 3 0 16,-2 0 0-16,2 2 0 15,-2-1 1-15,4 0 0 16,1 1 0-16,-5-1 0 16,-8-4 0-16,16 7 0 15,-16-7 0-15,0 0 1 0,7 6-1 16,-7-6 1-16,0 0-1 15,0 0 0-15,0 0 0 16,0 0 0-16,0 0 0 16,9 10 0-16,-9-10 0 0,0 0-1 15,2 13 1-15,-2-13-1 16,3 19 1-16,-3-4 0 16,0 1 0-16,-4 5-1 0,-2 5 1 15,-5 2-1-15,-4 7 1 16,-1 4-1-16,-7 6 1 15,-1 4-1-15,-8 7 1 16,-2 6 0-16,-3 4 1 0,2 3-1 16,-4 1 0-16,3-1-1 15,3-3-1-15,6-5-4 16,5-8-4-16,7-8-7 16,4-11-8-16,9-6-18 0,3-13-19 15,9-13-21-15,7-9-7 16,1-18-1-16</inkml:trace>
  <inkml:trace contextRef="#ctx0" brushRef="#br0" timeOffset="48728.1683">11885 7984 31 0,'16'-66'84'15,"3"6"1"-15,3 13-1 16,6 11-18-16,2 6-27 16,11 6-16-16,12 12-7 0,7 12-5 15,16 15-4-15,11 18-2 16,9 21-1-16,12 16-3 15,11 24-7-15,2 8-14 0,6 22-58 16,4 13-2-16,-9-1-5 16,-12-7-8-16,-19-22 0 15</inkml:trace>
  <inkml:trace contextRef="#ctx0" brushRef="#br0" timeOffset="50348.7169">14143 15627 64 0,'-15'20'82'0,"-4"5"-3"16,-9-5 1-16,-3-1 0 15,-4-2-67-15,1-7 0 0,6-3 0 16,2-3 1-16,5-4-3 15,0-5-1-15,1-5-3 16,0-2-3-16,-5-6-2 16,-3-3 0-16,-8-7 0 0,-10-8-1 15,-7-11 0-15,-11-13 0 16,-11-19 0-16,-13-20-1 16,-17-20 1-16,-10-30-1 0,-15-22 0 15,-14-19 0-15,-13-22 0 16,-6-12-1-16,-11-11 2 15,-6-2 1-15,3-2-1 16,2 8 1-16,5 6 0 16,6 6 0-16,10 11 2 0,8 4-1 15,13 4-1-15,8 2 0 16,2-1-1-16,11 4-1 16,3 2 0-16,5 3-1 15,5 0 1-15,4 10 1 0,4 9-2 16,5 10 1-16,9 11 0 15,6 8 1-15,10 10 0 16,10 9 0-16,8 5-1 0,9 7 0 16,11 3 1-16,10-1-1 15,12 4 0-15,6 2 0 16,14-2 0-16,8 0-1 16,8 1 1-16,6 0-1 15,4 4 1-15,-3 4-1 0,-3 6 1 16,-6 8-1-16,-5 8 1 15,-12 8 0-15,-8 7 0 0,-8 9 0 16,-1 6 0-16,-12 6 0 16,-3 7 0-16,-3 2-1 15,-3 6 1-15,0 2 0 16,-3 5-1-16,-1 3 1 16,0 4-1-16,-3 3 0 0,-2 6 0 15,-6 0 0-15,-1 7 1 16,-6 4-1-16,-8 1 0 15,-4 5 1-15,-7 0 0 0,-7-1 0 16,-7 1 1-16,-4 1-1 16,-6-2 0-16,-4 3 1 15,-2 2-1-15,-1 4 1 16,-3 4-2-16,-5 7 1 0,2 6-1 16,-2 7 0-16,2 1 1 15,1 1-1-15,5-7 1 16,3-6-1-16,7-8 1 15,5-12 1-15,8-9-1 0,8-9 0 16,4-9 0-16,7-7 0 16,5-2 0-16,5-1 0 0,5 0-1 15,6 4 1 1,6-2 0-16,4 5 0 0,5 2 0 16,4 1-1-16,1 3 0 15,11 6-3-15,-10-8 0 16,10 8-2-16,0 0-1 0,0 0-4 15,12 7-10-15,4 9-38 16,13-6-25-16,8 5-3 16,1-12-4-16,2-3-2 0</inkml:trace>
  <inkml:trace contextRef="#ctx0" brushRef="#br0" timeOffset="69642.6348">25006 13927 38 0,'-3'-11'80'16,"3"11"-1"-16,-3-18-5 0,-1 38-27 16,4-20-26-16,0 0-4 15,0 0-6-15,-11 12-5 0,11 9-3 16,0 8 1-1,0 17 0-15,2 12 1 0,-1 19 0 16,0 17 2-16,-2 17-1 16,1 18 0-16,-1 13-1 0,-2 16-1 15,1 9 1-15,-2 9-3 16,1 5 0-16,3 4 0 16,-2-3-2-16,4 2 0 15,3-6-1-15,-1-8-2 0,-1-5 1 16,3-8 1-16,-3-9 0 15,-4-11 0-15,1-10 1 16,-5-16 1-16,1-62-2 16,1 4 2-16,1-6-2 15,-2 1 0-15,2-9-1 16,-2 3 0-16,3-9-1 0,0 1 1 16,1-9 2-16,0 0 0 15,0-2 0-15,4-1 1 0,3-7-1 16,-2 3 2-16,7-5-1 15,-2 0 1-15,7-2-1 16,6-5 1-16,3-3-1 16,8-2 1-16,6-1-1 15,8 0 0-15,11-6 0 0,6-1-1 16,16 0 1-16,8-4-1 16,12-1 0-16,14-1 0 0,87-4 1 15,75-10 2-15,25-3-1 16,7 1 0-16,10 6 1 15,-9 5-1-15,-10 5 0 16,-25 3 0-16,-23 2-1 16,-2 0-1-16,-13 2 1 0,-6 0-1 15,-6-2 1-15,-13 3 0 16,-9-1 0-16,-11-1 0 16,-8 0-1-16,-9-1 1 15,-9-3-1-15,-8 0 1 16,-15-2-1-16,-6-6 1 0,-19-6 0 15,-8-6-1-15,-14-5 1 16,-16-8 0-16,-12-10 0 16,-9-13 0-16,-13-9-1 15,-10-16 1-15,-5-7 0 0,-5-12 0 16,-7-5 0-16,-3-9-1 16,-6-5 1-16,-4-1 0 15,0-2 0-15,-3 0 1 0,-3 1-1 16,0-1 0-1,-7-4 0-15,0 0 2 0,2-1-2 16,0 0 0-16,2-3 0 16,3 1 0-16,0 4 0 0,1 5 0 15,6 3-1-15,0 4 0 16,-3 10 0-16,-1 7 0 16,-3 11 0-16,2 7 1 15,-2 6-1-15,-4 8 0 0,0 9 0 16,-3 4 1-16,3 4-1 15,-1 4 1-15,-2 1 0 16,-6 2 0-16,0 4-1 0,-8-1 0 16,0 6 0-16,-7 2 1 15,-9 4-2-15,-10 4 1 16,-8 9 1-16,-11 3-1 16,-13 6 0-16,-7 6 0 0,-13 5 0 15,-8 2 0-15,-10 9 1 16,-8 2-1-16,-8 3 0 15,-7 2 0-15,-7 0 0 16,-8 0-1-16,-6 2 1 16,-4-1 0-16,-7-1 0 15,-2 4 0-15,-8-2 0 0,-7 5-1 16,-7 1 1-16,-8 4 0 16,-8 2-1-16,-8 4 1 0,-9 2-1 15,-6 3 2-15,-4 1-2 16,1 0 1-16,1-4 1 15,-21 3 0 1,8-3-1-16,9-3 0 0,10-1-2 16,13-3-2-16,14-3-5 15,14 5-8-15,11 0-21 16,34-1-45-16,21 1-3 16,15-2-5-16,23-7-4 0</inkml:trace>
  <inkml:trace contextRef="#ctx0" brushRef="#br0" timeOffset="70537.8192">26917 13646 23 0,'7'-14'77'16,"2"-2"3"-16,-2 0-3 15,2-8-3-15,-3 1-59 16,6 6-2-16,-3 3 0 0,3 6-2 16,1 5-4-16,-1 3-3 15,2 5-1-15,2 9 0 16,2 16 0-16,-3 10 1 15,5 17 1-15,-2 12 1 16,0 24 0-16,-3 16 1 16,3 27 0-16,-3 16 0 0,-1 13-2 15,4 13-1 1,-1 10-1-16,1 3-1 0,-1 1 0 16,2-3 0-16,-2-8-2 15,1-9 2-15,0-14 0 0,-4-8 1 16,-4-8-1-1,3-7 1-15,-3-11-2 16,3-6 1-16,-2-5 0 0,-1-3-1 16,2-4-1-16,1-7-1 15,-4-6-1-15,3-9-2 0,-9-46-4 16,0 1-10-16,-1-2-22 16,3-3-44-16,-5-4-5 15,-4-10-2-15,-8 3-5 0</inkml:trace>
  <inkml:trace contextRef="#ctx0" brushRef="#br0" timeOffset="71112.4131">24774 15066 38 0,'-28'-20'88'15,"3"3"-2"-15,3 3-6 16,8-3-3-16,21 1-54 0,-3 5-9 16,17 2-2-16,18 5-7 15,14 0-3-15,24-2-1 16,17-1 1-16,24-3 0 16,21-2 0-16,24-5-1 15,17-4 2-15,21-3-1 16,18-6-1-16,16-4 1 0,15-5 0 15,20-6 0-15,10-1 0 16,11-4 0-16,12-1-1 16,11-2 0-16,3 1 1 0,0 2-1 15,-4 2 0-15,-8 5 1 16,-11 3 0-16,-16 3 0 16,-15 6 0-16,-28 2 0 15,-16 6 1-15,-27 4-2 0,-22 3 1 16,-30 6-2-16,-23 1-3 15,-22 7-5-15,-31 0-4 16,-15 4-11-16,-36 3-28 16,-28 13-31-16,-30 6-6 0,-28 5-5 15,-30 5-1-15</inkml:trace>
  <inkml:trace contextRef="#ctx0" brushRef="#br0" timeOffset="71610.1507">25078 15996 61 0,'-34'3'67'16,"8"-3"1"-16,8-4-1 0,5-3-54 16,13 7 3-16,0 0 2 15,24-11 2-15,6 6 0 16,14-1 1-16,16-4-1 16,16 1-2-16,26-5-4 0,17-3-4 15,26-5-2-15,20-3-1 16,24-4-2-16,20-5 0 15,21-4-1-15,15-4 0 16,14-3 0-16,12 0 0 0,15-4-1 16,5 3 0-16,9 0 1 15,4 1-2-15,4 3 1 16,-2 2-1-16,2 6-1 16,-9 1 0-16,-16 6 0 0,-9 3 0 15,-22 5-1-15,-18 4 0 16,-28 7-1-16,-19 5-2 15,-32 3-5-15,-26 0-11 0,-28 0-41 16,-30 13-27-16,-36 1-3 16,-30-2-6-16,-38-5-5 15</inkml:trace>
  <inkml:trace contextRef="#ctx0" brushRef="#br0" timeOffset="73863.0531">28992 14536 36 0,'6'-70'44'0,"5"0"2"0,2 1-1 16,0 3-4-16,4 3-6 15,-1 5-10-15,3 1-8 16,-4 0-5-16,5 0-4 15,-10 2-2-15,0 1 1 0,-8-1 1 16,-2 3 0-16,-2 2 1 16,-8 0 2-16,-4 5 1 15,-2 2 2-15,0 5-2 16,-1 4 1-16,2 3-3 0,2 4-1 16,5 3-2-16,2 4-2 15,1 5-1-15,5 1-2 16,0 3-1-16,0 11-1 15,0-11-1-15,0 11 1 0,10 7-1 16,-1 11 1-16,3 12-1 16,4 11 2-16,4 17 1 15,9 37 2-15,4 17 0 16,1 20 0-16,0 18 0 16,-1 17 1-16,0 12 0 15,1 15-2-15,-3 5 0 0,-4-10-1 16,1 2-1-16,-1 3 0 15,3-1 1-15,-3-5-1 16,2 4 0-16,-3-7 0 16,3-2-2-16,-2-5 1 15,2-1 1-15,1-6 0 0,-15-89-2 16,1 10 0-16,1-4 1 16,1 9 0-16,-2-9 1 15,2 7-1-15,0-7-2 16,-1 4-1-16,0-10 0 0,0 4-2 15,-1-9-3-15,3 1-7 16,-6-3-20-16,-2-9-50 16,1-12-2-16,-3-8-6 15,-4-17-3-15</inkml:trace>
  <inkml:trace contextRef="#ctx0" brushRef="#br0" timeOffset="75687.0785">27961 18298 50 0,'-9'28'81'16,"-2"-4"-3"-16,11-24-2 0,0 0-5 15,0 0-62 1,5 9-1-16,6-1-2 16,43 5 1-16,26-26-1 0,-24-6-1 15,6-2-1-15,2-9 1 16,6-5-2-16,8 4 1 15,6-5-2-15,1 3 0 16,0-5 0-16,1 7-1 16,-4 1 0-16,-5 2-2 0,-7 3-2 15,-7 5 0-15,-9 0-1 16,-11 5-1-16,-15 5-1 16,-9 3 0-16,-19 7 1 0,0 0 0 15,-6-8 1-15,-16 8 2 16,-7 3 0-16,29-3 0 15,-35 10 1-15,-38 17 1 16,32-4 0-16,-3 3 0 0,1 8 0 16,-4 4 0-16,5 9 0 15,0 5 2-15,5 3-1 16,5 3-2-16,3 0-2 16,13-2-6-16,5 5-3 15,5-6-4-15,6 4-8 0,2-7-12 16,8-5-8-1,-10-47-10-15,21 33-3 0,-1-1 2 16,15-19 11-16,47-5 24 16,-35-13 20-16,4-16 20 15,-2-4 24-15,2-7 18 16,-1-1 2-16,-4 0-1 16,-2-1-9-16,-44 34-13 15,35-35-13-15,1 2-11 16,-10 8-9-16,-3 0-8 0,-23 25 2 15,0 0-2-15,0 0 1 16,0 0-2-16,0 0 0 16,0 0 1-16,0 0-1 15,0 2 1-15,-3 4-1 0,-1 0 1 16,0-1 0-16,0 1 0 16,-14 23 0-16,15-19 1 15,1 0-1-15,13-8 0 16,9-7-1-16,2-5 1 15,0-1-1-15,2 2 1 16,2-2 0-16,2 6-1 16,1-1 0-16,0 5 1 15,2-3 1-15,1 2 0 0,-1 1-1 16,-1 1 1-16,1 0 0 16,2-3 0-16,-2 0 0 15,4-6 0-15,-1-1-1 16,4-10 0-16,-1 0 0 15,0-5 0-15,1-1-1 0,-2-7 0 16,1 1 1 0,-5 3-1-16,0-1 1 0,-4 7 0 15,-2 2 1-15,-6 9-1 16,1 1 1-16,-21 11-1 16,0 0 1-16,12 0-1 15,-1 0 0-15,-1 1-1 16,11 24 1-16,-14-5-1 15,-7-20-1-15,27 16 4 0,-12-22-2 16,3-8 1-16,2-11 0 16,3-6 0-16,5-9 2 15,1-3 1-15,2-7 1 16,-3 1-1-16,2-2 0 0,-2 1-1 16,-2 3 1-16,-2 3-1 15,-1 8 0-15,-7 9-3 16,-3 10 0-16,-13 17 0 15,0 0-3-15,0 0 2 0,3 8-1 16,0 3 0-16,7 49-1 16,-8 19 0-16,-1-34 0 15,5-2 0-15,-1 2 1 16,-5-45 1-16,9 37 1 16,2 0-1-16,23 6 2 0,-13-33 0 15,6-10 0-15,1-10 0 16,0-7 2-16,0-6-2 15,0-1 2-15,-1-2 0 16,-4 1 0-16,-2 5 2 0,0 3-1 16,-21 17-1-16,0 0 0 15,23-3 0-15,-2-1-1 16,-21 4-1-16,16 26 0 16,1 3-5-16,-6 6-5 15,20 41-12-15,-31-76-59 16,24 34-4-16,-1 2-5 0,5-14-7 15</inkml:trace>
  <inkml:trace contextRef="#ctx0" brushRef="#br0" timeOffset="77142.5704">22937 15941 6 0,'0'0'82'0,"-16"-8"1"15,9 5-5-15,7 3-3 16,-19 1-54-16,16 20-1 15,3 11-7-15,9 21-7 16,4 17-3-16,2 18-1 0,5 11 1 16,0 7-3-16,0 2 1 15,1-6-1 1,-3-8-1-16,-1-15 1 0,-5-17 0 16,-4-17 2-16,-4-16 0 15,-4-17 1-15,0-12-1 0,-20-19 1 16,2-18-1-16,-5-18-1 15,-8-16 1-15,-1-21-2 16,-2-14 0-16,-1-15 1 16,3-9 0-16,4-8 1 15,10 6 2-15,11 1-1 16,8 11 1-16,19 13-1 0,13 16 1 16,11 22-1-16,11 20-1 15,7 22-3-15,-2 17-1 16,-1 18-1-16,-10 22-3 15,-11 18 0-15,-16 20 0 0,-15 14 0 16,-16 8 2-16,-15 8 0 16,-14 1 0-16,-8-5-2 0,-1-4-7 15,1-9-11-15,7-7-25 16,4-18-27-16,15-12-6 16,4-15-3-16</inkml:trace>
  <inkml:trace contextRef="#ctx0" brushRef="#br0" timeOffset="78663.7729">23143 16115 34 0,'21'-11'78'15,"-6"9"-1"-15,-3 2-1 16,-12 0-5-16,14 23-60 0,-4-3-4 16,4 8-5-1,6 0-1-15,3 1 0 0,8-7 1 16,1-1-2-16,-1-10 2 15,4-11 1-15,0-9-2 16,2-14 3-16,-5-7-2 0,1-10 1 16,-11-1-1-1,-2-3 1-15,-8 3 1 0,-9 3-2 16,-3 10-1-16,-14 8 0 16,-9 13 1-16,-8 7-1 0,-5 16 0 15,-6 7 0-15,3 11 1 16,-5 4-1-16,5 2 1 15,4 1-1-15,8-4 0 16,6-2 0-16,6-7-1 0,7-4 0 16,5-9-1-16,3-15 1 15,11 8 0-15,8-12 1 16,5-11 0-16,9-6 0 0,3-7-1 16,4-5-1-16,3 1 0 15,-1-3 0-15,-5 6 0 16,-2 1 0-16,-9 7-1 15,-5 6-1-15,-6 8 3 16,-2 7-1-16,-13 0 1 0,8 20 0 16,-8 4 0-16,0 5 1 15,0 5-1-15,1 2 1 16,4 4-1-16,0-1 1 16,9-5-1-16,0-5 0 0,3-6 0 15,7-9 0-15,-1-8 0 16,5-6 1-16,0-11 0 15,2-12 1-15,-2-10-2 16,-1-7 1-16,-5-8 0 0,-4-4 1 16,-10-4-1-16,-4 0 0 15,-10 0 1-15,-7 5-1 16,-11 3 3-16,0 9-1 16,-8 5 1-16,6 7-1 0,-3 7 1 15,7 6-2-15,3 4 1 16,5 3-2-16,14 7 0 15,-9-11-1-15,9 11 0 16,2-15-1-16,8 6 1 0,3-4-1 16,5-3 1-16,2 2 0 15,2 1-1-15,1 1 1 16,-1 5-1-16,-2 7 0 0,-1 6 0 16,-3 12 1-16,-1 15-1 15,-3 16 1-15,2 13-1 16,1 15 2-16,-1 14-1 15,-1 6 0-15,4 5 0 0,0-1 0 16,-1-8 0-16,0-7-1 16,0-14 1-16,-6-14 0 15,1-17 0-15,-1-11-1 16,-8-16 1-16,-2-14-1 0,0-8 1 16,-10-23-2-16,1-19-1 15,-5-16 0-15,-2-16-2 16,-2-15 2-16,-1-17 0 15,1-7 1-15,0-4 3 0,4 6 1 16,7 5 2-16,6 14 1 16,1 14 1-16,8 17-1 15,8 19-1-15,8 17-1 0,3 18-1 16,0 15-2-16,-1 12 0 16,-4 18-1-16,-4 14 0 15,-9 12 0-15,-6 11 0 16,-4 3 1-16,-10 3-1 0,-6-4 1 15,2-5-1-15,1-6 0 16,3-9 1-16,1-12-1 16,7-10 1-16,3-8 0 15,3-4 0-15,7-9 0 0,-1-7 1 16,6-15 0-16,0-12 0 16,2-11 1-16,-4-16-1 15,0-12 1-15,1-14-2 16,2-16 1-16,-8-8 0 0,1-13-1 15,-6-3 2-15,1-5-2 16,-4 1 0-16,-4 7 1 16,-5 6 1-16,-4 12 0 0,-3 17 1 15,1 15-1-15,4 19 0 16,0 14-1-16,0 24 0 16,11 11-1-16,-11 34 0 15,4 16-1-15,1 21-1 0,1 21 1 16,-1 13 0-16,2 9 0 15,4 2 1-15,3-4 0 16,9-6 0-16,6-9 0 16,6-14 0-16,8-15 0 0,4-12 0 15,3-13 1-15,6-14-1 16,-2-15 0-16,3-14 1 16,-3-15-1-16,-3-19-1 15,-3-12 1-15,-8-10 0 16,-10-5 0-16,-12 2 1 0,-7 6 0 15,-7 12 0-15,-14 14 0 16,-9 20 0-16,-7 16 1 16,-3 24 0-16,0 16-2 0,6 16 0 15,4 14-1-15,11 3-2 16,14 0-4-16,10-4-6 16,15-10-19-16,15-12-46 15,13-3-7-15,3-17-5 0,-1-15-4 16</inkml:trace>
  <inkml:trace contextRef="#ctx0" brushRef="#br0" timeOffset="78884.1856">23598 16872 24 0,'-53'51'100'15,"8"-16"-4"-15,13-23-5 16,17-19-6-16,22-33-4 0,27-17-84 16,29-18-18-16,24-9-62 15,30-13-3-15,16-15-6 16,5-11-6-16,-11-18 4 16</inkml:trace>
  <inkml:trace contextRef="#ctx0" brushRef="#br0" timeOffset="103001.1104">30333 16044 43 0,'0'0'44'15,"0"-12"6"-15,0 12-7 16,-12-10-3-16,12 10-4 16,-11-10-5-16,11 10-6 0,-11-7-5 15,11 7-3-15,-8-5-3 16,8 5-3-16,0 0-2 16,0 0-3-16,0 0-1 15,0 0 1-15,0 0-1 0,0 0 1 16,0 0 0-16,0 0 1 15,0 0-1-15,0 0-1 16,0 0-1-16,0 0-2 16,0 0 0-16,0 0-3 15,0 6 0-15,0 5-1 0,0 5 1 16,0 5 1-16,0 6 0 16,0 10 0-16,0 6 1 15,1 8 0-15,2 7 0 0,1 6 1 16,3 2-1-16,1 1-2 15,4-2-2-15,0-3-4 16,0-5-4-16,1-7-7 16,-7-7-12-16,-1-10-19 15,-2-1-31-15,-6-14-7 0,-8-9-4 16</inkml:trace>
  <inkml:trace contextRef="#ctx0" brushRef="#br0" timeOffset="103196.5551">30096 16386 49 0,'-19'-45'88'0,"-2"4"-2"16,4 5-4-16,2 3-41 0,6 3-6 15,5 3-12-15,4 0-10 16,10 2-7-16,5 0-5 16,9 2-3-16,3-2-5 0,11 3-5 15,1-1-11-15,13 1-20 16,8 7-25-16,1-5-15 15,5 3-6-15,1 1 2 16</inkml:trace>
  <inkml:trace contextRef="#ctx0" brushRef="#br0" timeOffset="104079.3056">30823 15919 54 0,'-6'21'70'15,"-11"5"2"-15,-5 0-42 0,-8 4 1 16,7 6-4-16,-5-1-7 15,5 1-5-15,-1-3-2 16,5-1-4-16,3-9-3 16,5-2-2-16,6-7 0 0,2-3 1 15,3-11 1-15,0 0 1 16,8-5 0-16,2-12 0 16,2-1-1-16,1-5-1 15,1-4-2-15,0 0-2 16,1 4-3-16,-2 2 0 0,1 6-2 15,-4 7 0-15,2 7 1 16,-2 2 1-16,2 10 1 16,-2 9-2-16,2-3 3 0,1 4 2 15,3-1-1-15,2 2 1 16,-1-8 0-16,4 0-1 16,2-8 1-16,1-6 0 0,0 0 0 15,3-11-1-15,0-5 0 16,1-8-1-16,1-5 1 15,-1-3-2-15,-2-2 0 16,4-1 0-16,-1 3 0 16,1 2-1-16,-7 6 0 0,3 10 0 15,-3 5 0-15,-4 8 1 16,-1 5-1-16,-2 11 0 0,-4 6 0 16,-2 4 1-16,4 1 1 15,-3 1 1-15,1 0 1 16,5-1 0-16,-1-7 0 15,-3-2 0-15,5-7 0 16,-2-6 0-16,5-4 0 16,2-10-1-16,1-11-1 15,4-7 0-15,-1-9 1 0,4-9-2 16,-3-9 1-16,1-5 1 0,-7-3 1 16,-2 3 1-16,-3 0 0 15,-3 9 0-15,-3 8-1 16,0 10 0-16,-8 11 0 15,4 11-1-15,-7 11-1 16,8 7-1-16,-4 15 1 16,1 5-1-16,-5 7 0 0,0 5 1 15,2 2 0-15,3 0 0 16,9-1-1-16,-9-5 1 0,8-6-1 16,4-5 2-16,4-8-1 15,0-8 1-15,1-7-2 16,-2-6 1-16,1-14 0 15,7-12-1-15,-4-6 1 16,-4-6-1-16,-2-4 0 0,1 0 1 16,-3 5 0-16,0 7 0 15,-2 10 0-15,2 15 2 16,-2 10 0-16,-1 10 0 16,3 16-1-16,5 10 0 0,3 8 0 15,2 2-2-15,9 6-11 16,0-4-27-16,-1-1-38 15,7-6-5-15,1-17-7 0,-6-14-1 16</inkml:trace>
  <inkml:trace contextRef="#ctx0" brushRef="#br0" timeOffset="105185.0113">25543 14284 44 0,'0'0'82'15,"4"13"-4"-15,-4-13-4 16,-4 13-5-16,-26 1-60 16,27 6-4-16,3 14-1 0,0 6-4 15,1 8 0-15,1 2 0 16,4 2 1-16,-1-4 0 15,-2-3 2-15,-1-8 0 16,-2-12 2-16,0-7 3 16,0-18-1-16,-16 4 1 0,4-13 0 15,-2-11 0-15,-4-13-1 16,-2-7-1-16,-1-12-2 16,-2-7 0-16,3-9-3 15,3-3 1-15,2-2 0 16,9 4-1-16,2 5-1 0,4 7 0 15,9 11 0-15,9 10-1 16,5 14-1-16,3 11-1 16,0 11 1-16,-1 5-1 0,-5 15 1 15,-11 8-2-15,-9 11 0 16,-6 5 0-16,-14 8-1 16,-11 2-2-16,-3 1-1 15,-5-1-4-15,7-5-19 0,1 2-32 16,6-15-14-1,12-9-3-15,3-13-5 0</inkml:trace>
  <inkml:trace contextRef="#ctx0" brushRef="#br0" timeOffset="105893.6188">25527 14277 76 0,'13'17'83'15,"0"-2"-5"-15,3 0-4 16,0-6-2-16,1 1-75 0,8-2 0 16,5-1 2-16,4-5-1 15,0-2-1-15,4-9 1 16,-2-6-1-16,-1-5 2 0,-5-5 2 16,-5-2 3-16,-7-3-1 15,-10 1 2-15,-6 1 1 16,-5 5 0-16,-12 5-1 15,-6 8 0-15,-7 5-2 16,-1 7 0-16,-4 11-1 0,4 8-2 16,2 8 0-16,3 4 0 15,4 1-1-15,7 2 0 16,2 0 0-16,8-6 0 0,3-1 0 16,12-8 0-16,3-4-1 15,9-5 0-15,1-5-1 16,11-5-2-16,7-4-4 15,2-9 1-15,2-8-2 0,1-5 1 16,3-6 1-16,-4-4 1 16,-3-10 1-16,-7 1 2 15,-1-3 3-15,-7 3 3 0,-6 5 1 16,-4 5 1-16,-4 5 0 16,-6 9-1-16,-1 8 2 15,-8 11 0-15,0 0-1 16,6 14 0-16,-6 2-1 15,0 9-2-15,0 2 2 16,1 2-3-16,0 0 0 0,7-4 0 16,0-1-2-16,2-10 2 15,2-2 0-15,4-11 0 0,1 1 4 16,0-16 0-16,1-5-1 16,-2-4 0-16,-1-7 2 15,-3-1-2-15,0-2 0 16,-4 0-1-16,0 1-1 15,-5 6-1-15,-1 2 1 0,-1 6-1 16,-1 5-1-16,0 3-1 16,0 10 0-16,0 0-3 15,-5-1-10-15,3 10-31 0,0 8-27 16,-5 6-6-16,1 5-2 16,-9-2 0-16</inkml:trace>
  <inkml:trace contextRef="#ctx0" brushRef="#br0" timeOffset="127274.3847">31402 15554 14 0,'7'-15'59'0,"15"15"-18"0,-19-11-15 15,-1-5 0-15,-2 8-1 16,0-4 0-16,-10 4-2 16,2-1-4-16,-5 3-6 15,-2 0-3-15,-4 0 1 16,1 3-2-16,-6-2 0 0,-3 2 1 15,-7 0 0-15,-3 1 0 16,-4 2 0-16,-9 2-1 16,-2 5-1-16,-6 3 1 0,-3 0-2 15,-4 7-2-15,5 0-1 16,0 4-2-16,-3 1-1 16,2 3 0-16,3 2-1 15,3 6 0-15,2 4 0 0,0 5 0 16,1 7 0-16,2 4 1 15,6 6 0-15,2 3 0 16,6 5 1-16,3 0-1 16,11-1 1-16,6 2-2 0,12-1 1 15,4-3-1-15,11 0 1 16,10-2-1-16,8-1 0 16,8 0-1-16,6 1 2 15,8 0 0-15,9-1 0 16,1-2 1-16,7 3-1 0,11-2 2 15,4-5-1-15,3-5 2 16,12-3-2-16,7-9 1 16,2-10-1-16,12-8 1 15,1-12-1-15,2-10-1 0,7-15 0 16,7-9-1-16,-5-13 0 16,-6-9 0-16,5-9 0 0,-6-7-1 15,-6-7 0-15,-13-5 1 16,-10-5 2-16,-18-6 2 15,-11-2 0-15,-11-7 0 16,-19 0-1-16,-14-2 1 0,-19-3 1 16,-4 0 0-16,-24 1-2 15,-10 3-1-15,-20 1 0 16,-15 8 1-16,-13 3 1 16,-17 7-1-16,-9 6-1 0,-17 9 0 15,-1 6-1-15,-11 10 0 16,-4 9-1-16,-5 8 0 15,-2 10 0-15,2 9 0 16,-5 9-1-16,4 5 1 0,4 16 0 16,1 6 0-16,8 9 0 15,6 9 0-15,5 7 0 16,11 8 0-16,11 9 1 16,11 6-2-16,14 7 1 0,10 3-1 15,13 5 1-15,13 2 0 16,13 0-1-16,12 2 1 15,12 1-1-15,6-3 1 16,14-1 0-16,16 1 0 0,11-2-1 16,13-3 0-16,12 4 0 15,12-3 1-15,13-2 0 16,11-2 0-16,12-5 0 0,6-9 0 16,13-8 2-16,3-12-1 15,2-17-1-15,6-16 1 16,5-15-1-16,5-17 0 15,-2-17 0-15,-5-15-1 0,-2-13 0 16,-7-12 2-16,-2-11-3 16,-5-11 0-16,-10-10-3 15,-18-2-2-15,-19-1-13 16,-16 13-47-16,-22-6-19 0,-33 11-7 16,-31 3-2-16,-46 16-1 15</inkml:trace>
  <inkml:trace contextRef="#ctx0" brushRef="#br0" timeOffset="137092.2706">31549 16102 60 0,'14'-3'70'0,"-9"-12"-2"0,4 3-27 16,2-5-20-16,4-9-2 15,4 2 0-15,4-12-2 16,6-3 0-16,4-9 0 0,4-7-1 16,-4-9-1-16,2-6-1 15,6-8-4-15,1-8 0 16,-2-5-3-16,-2-5 0 15,-6-1-2-15,5-1 0 0,0-2 1 16,-3 1-1-16,-4-1-1 16,2 0 0-16,-2 0 0 15,0 4 0-15,3-3-1 16,-5 2-2-16,1-2 0 0,0-1 0 16,-9 4 0-16,14 1-2 15,-2 2 1-15,7 4-1 16,-6 2 1-16,3 1 0 0,-8 5 1 15,3 3-1-15,4 2 1 16,-13 1 0-16,-3 0 0 16,1 0 0-16,2 2-1 15,-6 0 0-15,4 2 0 0,-3 1 0 16,-3 2 0-16,0 1 0 16,-5 2 1-16,-1-1-1 15,-6 3 2-15,-2 3-1 16,0 1 0-16,0 3 0 0,0-1 0 15,0 2-1-15,2 0 1 16,-1 4-1-16,0-1-2 16,0 2 1-16,-1 1 0 15,0-1 1-15,-1 6-1 0,0-2 2 16,-4 3 0-16,-6 4 0 16,5 0-1-16,-3 2 1 15,2 4 0-15,5 1-1 16,-3 0 2-16,-3 4-3 0,7 3 0 15,0-3 0-15,0 5 1 16,-1 0-1-16,-5 1 0 16,0 5-1-16,0 2 0 0,0 0 1 15,-8 5-1-15,4 2 0 16,-3 5-1-16,-5 3 1 16,5 8 0-16,-4 8 0 0,-4 7 1 15,2 9 0-15,-2 7 1 16,-10 8 0-16,2 6 1 15,3 6 0-15,-6 2 0 16,-8 5-1-16,3 2 1 0,-9-3-1 16,7-3-1-16,6-3 1 15,-1-10-2-15,1-7-1 16,11-9-3-16,6-10-1 0,9-8 0 16,8-15-3-16,0 0-4 15,0-8-1-15,17-22-4 16,7-9 2-16,5-14 3 0,1-11 2 15,1-12 3 1,10-7 7-16,-4-4 7 0,-1 4 6 16,-6 8 4-16,-4 11 2 15,-6 14-1-15,2 12-1 16,-1 22-3-16,-6 16-3 16,11 25-4-16,0 21-3 0,5 24-1 15,1 21-1-15,4 23 0 16,0 10-3-16,4 20-8 15,1 3-21-15,-11 5-48 0,9-2-3 16,-5-10-5-16,-8-16-2 16</inkml:trace>
  <inkml:trace contextRef="#ctx0" brushRef="#br0" timeOffset="142916.137">22133 12261 215 0,'-17'15'4'15,"3"2"3"-15,-4 5 4 0,1 2 5 16,-3 6 2-16,2-9 4 16,10-1 2-16,-6-1 1 15,9-2-4-15,-4-2 0 16,6-5-5-16,3-10-3 0,-2 9-3 16,2-9-1-16,4-15-1 15,6-11-1-15,0-10-1 16,1-16 0-16,-1-17 0 15,1-17-1-15,2-17-1 0,-8-15-1 16,2-13-1-16,-2-14 0 16,-2-11 0-16,-2-11 0 15,2-11 0-15,3-5 0 16,3-13-1-16,5-4 0 0,3-11 1 16,3-8 0-16,3-5 0 15,4-7-1-15,3-6 0 16,2-6-1-16,1-4 1 15,0-4-3-15,1-2 2 0,-1 2 0 16,0 2-1-16,-5 7 1 16,-1 12 1-16,-5 11 0 15,-5 13-1-15,-4 14 3 0,-9 16-3 16,-2 16 1-16,-2 13 0 16,-2 11 0-16,-1 12 0 15,-7 5-1-15,3 9 1 16,3 9-1-16,0 9 1 0,4 7-1 15,-2 11-1-15,0 8 1 16,-1 10-1-16,3 13 0 16,-2 11 0-16,-5 9 0 0,-2 7-1 15,-4 7 2-15,-4 9-3 16,1 2 1-16,-3 7 1 16,-3 6 1-16,-2 5 0 15,1 7 0-15,-4 7 0 0,2 11 0 16,-5 7 3-16,-3 12-2 15,-5 11-1-15,-7 10 0 16,-10 13 0-16,-4 10 1 16,-10 8-1-16,-2-2 0 0,0-3-2 15,0-8-1-15,9-13-4 16,11-13-9-16,4-17-14 16,20-22-20-16,16-19-36 15,11-19-5-15,15-32-5 16,13-27-3-16</inkml:trace>
  <inkml:trace contextRef="#ctx0" brushRef="#br0" timeOffset="143138.0619">22422 5309 41 0,'73'-32'96'16,"-5"13"-4"-16,-6 15-8 0,-11 11-3 15,-8 61-14-15,-5-20-65 16,6 15 1-16,7 22 0 15,4 17 0-15,3 13-2 16,2 13 1-16,-1 7 0 0,0 5-4 16,7 3-6-16,-4-4-10 15,6-3-25-15,6 1-41 16,-11 1-3-16,-6-5-5 16,-10-7-6-16</inkml:trace>
  <inkml:trace contextRef="#ctx0" brushRef="#br0" timeOffset="145075.01">23413 8684 42 0,'5'-46'86'15,"-4"0"1"-15,-2 1-3 16,-8 4-3-16,-6-1-48 0,-5 9-20 16,0 8 1-16,1 11-3 15,-6 9-2-15,-1 4-3 16,-4 13-2-16,-3 9-3 16,-1 7-1-16,-2 7 1 0,1 10-2 15,0 5 1-15,5 0 0 16,8-3 0-16,5-3-1 0,9-6 0 15,5-6 1 1,8-10-1-16,8-12 1 0,13-5-2 16,6-5 1-16,8-3 0 15,3 0 1-15,5 3-1 0,-5 0 0 16,-2 11 1-16,-7 12-1 16,-8 9 2-16,-15 15-1 15,-10 10 1-15,-8 7 0 16,-11 3 0-16,-10-2 1 0,1-10-2 15,-1-7 1-15,2-14-3 16,8-14 1-16,4-20-3 16,13-22 0-16,5-20-3 15,16-17 0-15,8-10 0 16,13-12 0-16,12-12 2 0,9-2 2 16,7 1 2-16,5 3 2 15,5 15 3-15,-4 12 1 16,-3 18 1-16,-12 16 1 0,-3 21-1 15,-9 19 1-15,-9 28-3 16,-12 20 1-16,-3 19-1 16,-5 14-1-16,-3 7-2 15,1 3 0-15,0-3-1 0,2-10 0 16,2-13 0-16,0-16-1 16,0-16 1-16,3-19 0 15,-1-15 1-15,-3-18-1 0,-3-29-1 16,-6-27 0-16,3-24-2 15,-9-28 2-15,6-20-2 16,-4-19 1-16,6-9-1 0,3 3 0 16,3 14 1-16,5 26 1 15,7 21 0-15,3 26-1 16,0 25 1-16,-1 27-1 16,-2 19 0-16,-4 15 1 15,-7 17 0-15,-11 13 1 0,-6 11-1 16,-3 8 1-16,-6 1 0 15,-5-3 0-15,1-6 0 16,-1-7 0-16,6-12 0 0,2-11 1 16,3-22-1-16,16-5-1 15,8-24-2-15,11-11-3 16,9-16 1-16,12-7-2 16,5-12 0-16,1-4 1 0,-2-3 1 15,-5 3 3-15,-8 9 5 16,-13 9 3-16,-15 12 2 15,-17 12 1-15,-9 11-1 0,-21 15 1 16,-10 13-2-16,-11 17-1 16,-9 14-3-16,-2 14-1 15,-1 8-1-15,0 10-1 16,12 5 1-16,6 1-1 0,16-4 0 16,12-2-1-16,12-13 1 15,10-3-3-15,16-8 0 16,14-12-2-16,12-13-2 15,13-13-1-15,9-6-4 0,12-19 0 16,4-11 0-16,5-16 1 16,3-7 1-16,-5-10 5 15,-5-4 3-15,-8-2 4 16,-10 0 6-16,-13 5 3 0,-7 12 1 16,-14 8 1-16,-11 8 0 15,-5 12-2-15,-12 10-1 16,-5 17-4-16,0 0-2 15,-16 14-3-15,1 10-1 0,-1 7 0 16,0 6-2-16,-1 4 0 16,3 3 1-16,7-1 0 15,3 0 0-15,9-6-1 0,7-2 0 16,13-7-1-16,3-7-1 16,11-8-3-16,8-10-1 15,5-3-1-15,7-13 0 16,3-13 1-16,3-9 1 0,-3-14 1 15,1-5 2-15,-7-10 4 16,-7 1 3-16,-9-3 4 16,-8 3 3-16,-12 3 0 15,-10 9 1-15,-10 11-1 16,-5 11-1-16,-16 15-1 0,-8 12-2 16,-6 11-2-16,-5 18-3 15,0 18-1-15,-1 9-1 16,1 11 1-16,7 6-1 0,6 5 0 15,10-3-1-15,12-3 0 16,6-6-1-16,13-10 1 16,6-13-1-16,11-14 0 15,5-12-1-15,7-11 1 0,-1-11 0 16,4-18 1-16,-1-11 2 16,0-12 0-16,-3-9 0 15,-3-8 0-15,-3-7 3 16,-3-6 1-16,-6 0 0 0,1-1 0 15,-7 2-1-15,-2 4 1 16,-3 7-1-16,-2 5 0 16,-5 5-2-16,1 3 1 0,-3 3-1 15,4 6 1-15,-6-1-1 16,2 1-1-16,1-2 1 16,-1 0-1-16,-1 4 0 15,-2 3 0-15,-3 4 1 0,-1 4 0 16,-1 6-1-16,-7 8-1 15,-2 8 1-15,-5 9-1 16,-2 7 0-16,-2 19 0 0,0 10-1 16,-3 21 1-16,2 15-1 15,-2 15 2-15,9 11-1 16,2 14 1-16,7 7-1 16,4 2 0-16,1-2 0 0,12-7-3 15,3-12-4-15,10-3-12 16,-1-9-30-16,9-10-31 15,1-16-6-15,-2-10-5 16,-3-13-3-16</inkml:trace>
  <inkml:trace contextRef="#ctx0" brushRef="#br0" timeOffset="145383.9392">25655 9033 66 0,'-82'62'89'0,"9"-4"-3"16,7-9-7-16,4-8-1 15,5-34-48-15,10 18-30 16,14-3 1-16,11-5 0 0,12-7 0 16,10-10 0-16,24-11 0 15,22-18 1-15,15-15-1 16,21-13 1-16,19-18 0 0,19-12-2 15,12-13 2-15,8-8-1 16,7-6-2-16,-2-3-3 16,-5 9-6-16,-7 6-7 15,-16 15-28-15,-5 13-34 16,-25 14-6-16,-21 16-6 0,-25 14 0 16</inkml:trace>
  <inkml:trace contextRef="#ctx0" brushRef="#br0" timeOffset="146329.857">25733 8967 51 0,'-4'-13'85'0,"1"2"-4"16,-4-3-1-16,1 0-5 0,-10 1-61 16,3 7-3-16,-1 6-2 15,-4 4-3-15,-3 14-3 16,-4 6 0-16,5 8-2 16,2 4 1-16,10 8-2 0,8 3 1 15,8-1-1-15,15-1 1 16,14-8-1-16,15-3 0 15,13-7 1-15,8-1-1 0,5-2 1 16,-2 0-1-16,0 2 0 16,-8 2-1-16,-12 5 2 15,-17 9-1-15,-21 8 0 16,-19 6 0-16,-25 3 1 0,-19 2 0 16,-14-5 0-16,-8-3 1 15,-2-13-2-15,-2-14-3 16,7-17-12-16,8-17-32 15,8-32-28-15,19-25-7 16,14-24-5-16,12-19-4 0</inkml:trace>
  <inkml:trace contextRef="#ctx0" brushRef="#br0" timeOffset="147158.3483">25750 8874 17 0,'34'-139'88'16,"0"14"1"0,0 16-5-16,-4 23-5 0,22 22-39 15,-26 26-16-15,0 22-11 16,-7 27-5-16,-2 28-5 15,-2 27-1-15,0 22-1 16,4 24-1-16,1 12-2 0,2 14-1 16,3 2-1-16,6-6-1 15,5-9 1-15,4-18-1 16,6-22 1-16,3-22 0 16,5-20 3-16,7-27 0 0,3-23 0 15,3-27 1-15,-3-20-1 16,0-20 2-16,-4-10-1 0,-4-9 2 15,-2-2 0-15,-9 5 2 16,-8 11-1-16,-10 18 1 16,-5 13-1-16,-3 22-1 15,-8 16 0-15,-2 13 0 0,-1 14-2 16,-6 16 0-16,1 8 0 16,0 11 0-16,3 5 0 15,-1-1 0-15,4-1 0 16,0-5-2-16,1-8 2 0,4-9 0 15,3-12-1-15,3-15 1 16,4-12 1-16,-1-19 1 16,-2-14-2-16,-3-13 1 0,-5-11 0 15,-9-9 0-15,-4-3 1 16,-5-3-1-16,-9 6 2 16,-9 9-1-16,0 9 1 15,2 12 0-15,4 11-1 16,6 14-1-16,2 6 0 0,9 11 0 15,12 1-2-15,8 12 0 16,9 3 0-16,11 5 0 16,3 1-1-16,9 3 1 15,2-2-1-15,1-1-1 0,-2-6 1 16,-7-4 0-16,1-8 1 16,-10-7-1-16,-5-8 2 15,-8-10 0-15,-5-4 0 0,-5-5 1 16,-6 0 0-16,-2 0 1 15,-2 5-1-15,-3 3 0 16,-1 6-1-16,0 7 1 0,0 9-1 16,0 0 0-16,6 15 0 15,2 5-1-15,1 4 0 16,4 7 1-16,3 4 0 0,3 4 0 16,4-3 1-16,0 0-1 15,7-7 1-15,3-6-1 16,1-10 1-16,2-10 0 15,0-6-1-15,0-15 1 16,-3-10 0-16,-3-8 0 0,-5-9 0 16,-5-9 0-16,-9-1-1 15,-7-1-1-15,-10 1-3 16,-12 7-8-16,-16 8-36 16,-12 10-33-16,-19 13-3 0,-16 6-7 15,-15 10-1-15</inkml:trace>
  <inkml:trace contextRef="#ctx0" brushRef="#br0" timeOffset="151491.9345">21631 4238 43 0,'-6'10'58'0,"6"-10"1"16,-8-5-44-16,8 5 0 0,-8-11-1 15,8 11-3-15,-3-11-2 16,3 11 0-16,-3-16-2 15,3 3-1-15,0-3 3 16,0-3-3-16,2-9 3 0,3-5 1 16,5-10 2-16,-2-10 0 15,5-10 1-15,3-12 1 16,2-14-1-16,-1-11 0 16,1-7-3-16,1-13 2 0,-3-2-1 15,2-6 0-15,0 1-2 16,-2 0 0-16,-1 3-1 15,0 7-2-15,0 9 1 0,2 3-3 16,0 10-2-16,0 6-1 16,-4 6 0-16,1 10-1 15,-1 6 0-15,0 7 1 16,-7 5-1-16,-2 8 2 0,-4 5 0 16,0 13-1-1,0 2 0-15,-3 7-1 0,0 5-1 16,-1 1-1-16,4 14 1 15,-13-7-1-15,13 7 0 0,-15 1-1 16,4 8 1-16,-3-1 0 16,-5 10 0-16,-7 6 0 15,1 4 0-15,-7 6 2 16,-2 7-2-16,-2 11 2 16,-3 7 0-16,-2 11 1 0,-6 8 0 15,1 11 0-15,-10 11 2 16,-2 8-3-16,-8 9 1 15,-1 5-5-15,-9 3-2 0,-1-2-4 16,-1-8-7-16,5-10-13 16,5-2-36-16,11-28-15 15,12-18-7-15,9-31 1 16</inkml:trace>
  <inkml:trace contextRef="#ctx0" brushRef="#br0" timeOffset="151692.0857">21144 2340 6 0,'53'-31'88'16,"-8"11"-2"-16,-2 12-5 15,-7 8-4-15,-8 13-1 16,-5 3-71-16,6 30-5 0,6 14 0 16,6 15-1-16,11 15-2 15,6 15-8-15,1 3-22 16,3 4-43-16,5-2-4 0,-3-13-5 15,-5-14-5-15</inkml:trace>
  <inkml:trace contextRef="#ctx0" brushRef="#br0" timeOffset="153500.6976">22972 3705 41 0,'-18'-27'77'15,"-1"5"1"-15,-10-3-3 0,28 4-48 16,-27 5-6-16,-2 6-2 16,8 7-8-16,-5 3-7 15,7 8-3-15,-2 12-2 16,6 14-1-16,2 8-1 0,6 12 1 15,4 5 0-15,2 5 0 16,2 1 1-16,6-7-1 16,2-7 1-16,6-12 1 0,2-12 0 15,1-19 0-15,6-11 1 16,0-20 0-16,5-12 0 16,1-18 2-16,3-9-2 15,-3-16 1-15,3-7 0 16,-3-1 2-16,0 3 1 0,-9 9 0 15,0 12-2-15,-1 12 1 16,-4 14 0-16,2 22-1 16,-2 14 0-16,2 11-2 0,-3 17-2 15,6 5 1 1,3 9 0-16,-1 2 1 0,3 3-1 16,4-4 3-16,-7-4-2 15,1-12 1-15,-1-6-1 0,-1-10 1 16,-3-11 0-16,-1-12 0 15,-1-13 0-15,-3-12-1 16,0-8 2-16,-3-6-2 0,1-10 2 16,1-1-2-16,-2 0 0 15,0 9 0-15,-2 6 0 16,5 13-1-16,1 7-1 16,3 17 1-16,1 8-1 0,2 6 1 15,2 11 0-15,4 8 0 16,2 1 0-16,7 1 1 15,-1 1 0-15,3-3-1 16,2-4 1-16,-1-5-1 0,1-5 1 16,-1-9-1-16,-3-2-1 15,-1-13 0-15,-3-10 0 16,-3-8 0-16,-1-10-1 16,-5-9 1-16,-2-6-1 15,-1-6 3-15,-1 0-1 0,-1 2 1 16,-1 6 0-16,-4 8-1 15,0 7 1-15,4 12-1 0,-5 7 1 16,2 14-3-16,0 5 1 16,5 4 0-16,-1 7-1 15,-1 9 0-15,5 4 0 16,0 3 0-16,3-1 1 0,3 1 1 16,-2-3-3-16,2-5 2 15,-2-3-1-15,5-9 2 16,-4-5 0-16,4-13 0 15,-3-10 1-15,3-6 0 0,-3-6 1 16,-4 0 0-16,-2-5 2 16,-6 2-2-16,-5 0 0 15,-8 6-1-15,-2 6-1 16,-7 5-1-16,-11 7-2 0,0 7 2 16,-7 2-3-16,-1 7 0 15,0 7 1-15,0 8-2 16,3 2 3-16,2 0 0 15,3 0 2-15,2-2 0 0,9-3 3 16,7-13 1-16,-10 9-1 16,10-9 0-16,0-18 0 15,11-10-1-15,0-7-1 16,8-9 0-16,0-9-2 0,4-5-1 16,1-3 1-16,1 3-1 15,-2 4 1-15,1 11-2 16,-5 9 0-16,-4 10-1 15,0 10 1-15,-4 14 0 0,2 10 3 16,-4 13-2-16,2 8 1 16,-1 2 1-16,1 5 2 15,3-1 0-15,2-1-1 16,0-8 1-16,1-4-2 0,3-13 2 16,2-8-1-16,3-3 2 15,5-15-1-15,1-12-2 16,2-12 0-16,3-11-2 0,0-11 1 15,2-10-1-15,-5-4 1 16,0 0 2-16,-8 4 1 16,-2 6 1-16,-5 13 1 15,-8 13 1-15,0 11-3 0,-7 12 0 16,-3 16-2-16,0 0-1 16,6 5-1-16,-3 17-1 15,2 6 1-15,1 6-1 16,9 1 4-16,-1-1-1 0,10-4 2 15,1-11-1-15,9-15 0 16,4-15-2-16,8-20 1 16,-3-19-1-16,-20 19-3 15,3-7 1-15,-5-10 2 0,0-5 3 16,-1-4 4-16,-4-4 3 16,-1 0 1-16,-6 1 2 15,-1 2 1-15,-2 4-3 16,-1 4-2-16,-1 7-4 0,-4 11-2 15,1 10-4-15,-1 22-1 16,2 6 0-16,-5 36-6 16,-3 62-7-16,1 28-18 15,5 39-46-15,17 6-2 0,2-5-7 16,0-25-1-16</inkml:trace>
  <inkml:trace contextRef="#ctx0" brushRef="#br0" timeOffset="153678.1181">25711 1713 38 0,'0'-39'96'0,"1"-2"-3"15,13 3-8-15,7-4-1 0,10 9-4 16,8-3-81-16,10 8-2 16,9-1-10-16,6 14-25 15,6 3-44-15,-9 7-4 16,-36 13-5-16,63 5-5 15</inkml:trace>
  <inkml:trace contextRef="#ctx0" brushRef="#br0" timeOffset="153998.8913">23921 4842 14 0,'-56'74'85'0,"8"-18"4"16,8-21-6-16,4-17-3 0,14-18-56 15,12-11-2-15,18-18-1 16,17-21-8-16,21-14-5 16,14-18-2-16,18-18-2 15,17-15 0-15,19-14-1 0,15-9-1 16,5-7-1-16,11 0 2 15,0 6-1-15,0 6-1 16,-5 13-6-16,-9 13-6 16,-14 23-14-16,-15 24-55 15,-19 16-3-15,-19 15-6 0,-27 9-7 16</inkml:trace>
  <inkml:trace contextRef="#ctx0" brushRef="#br0" timeOffset="163345.9987">27352 13489 50 0,'-17'-31'83'0,"-7"0"-3"15,-5-1-4-15,-8-6-4 0,-12 5-64 16,7-1-3-16,-5 3 0 16,-2 4-1-16,-8 0-1 15,-6 2-1-15,-8 2 0 0,-3 1 0 16,-5 5 1-1,-9 5 0-15,-4 2 1 0,-8 7 0 16,-5 3-1-16,-11 11 0 16,-1 8 1-16,-9 9-2 15,-4 8 0-15,-7 9-1 0,-3 8-1 16,-4 9 2-16,1 7 1 16,6 11 0-16,1 6 0 15,10 12 1-15,9 12-1 0,12 13 0 16,14 11 0-16,16 14-1 15,17 2 0-15,19 7-2 16,20 2 0-16,20-4 0 16,26-5 0-16,29-12 1 0,26-13-1 15,19-20 0-15,24-9 1 16,21-19 0-16,17-19 0 16,15-19-2-16,10-23-1 15,7-16-3-15,5-25-1 16,1-21 0-16,3-21-1 0,-8-22 2 15,-4-17 3-15,-12-15 2 16,-8-14 2-16,-13-17 3 16,-14-12 3-16,-20-13 1 0,-18-6-1 15,-26-4-1-15,-21-5-1 16,-32 6-1-16,-28 11-2 16,-39 19 1-16,-40 23-4 0,-41 32-1 15,-49 30-2-15,-42 40-2 16,-44 30-5-16,-29 41-7 15,-29 21-10-15,-15 35-23 16,-3 26-27-16,-1 17-9 16,15 14-3-16,12 1-2 0</inkml:trace>
  <inkml:trace contextRef="#ctx0" brushRef="#br0" timeOffset="180334.6862">30282 13004 84 0,'0'0'89'0,"-8"11"-6"16,-2-11-5-16,-3-4-2 15,-2-10-72-15,-1 8-2 0,1 0 0 16,-8 4-2-16,-3-3-1 16,-9 2 1-16,-7-1-1 15,-3 2 1-15,-3 0 1 0,-4 0 2 16,-1 2 0-16,2 0 1 15,0 2 1-15,0 6 1 16,4 4-2-16,0 2 0 16,-1 7-1-16,0 7-1 0,0 5-1 15,-2 8 0-15,3 10-1 16,3 6 0-16,2 9-1 16,5 4 1-16,8 3 0 15,6 6 1-15,7 1 0 0,11 3 1 16,5-2 0-16,11-4 1 15,11 0 0-15,9-2-1 16,13-2 0-16,8-5 0 16,13-2 0-16,11-2-1 0,11-4 1 15,9-1-2-15,10-2 1 16,11-4 0-16,4-4 0 16,8-7 0-16,4-7 0 15,6-11 0-15,3-10 0 16,-2-14-1-16,3-14 0 0,-6-16 0 15,0-17-1-15,-7-14 1 16,-7-13 0-16,-15-17-1 16,-4-13 0-16,-20-10 0 0,-16-5 0 15,-15-5 2-15,-17-3 1 16,-20 0-1-16,-16 4 2 16,-12 8 0-16,-24 8 0 0,-11 11-1 15,-18 12 1-15,-20 7-1 16,-15 15-2-16,-18 10 0 15,-15 13-2-15,-18 13 0 0,-22 11 1 16,-13 12 0-16,-13 9 1 16,-7 15 0-16,-4 11 0 15,-3 15 0-15,6 12 0 16,7 16 0-16,16 16 1 16,13 8-1-16,27 7 1 0,22 11-1 15,27 2 1-15,35-1-2 16,32-8-8-16,38 0-73 15,41-17-4-15,34-21-4 16,24-20-6-16,11-30-4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26T11:52:50.0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9284 3143 19 0,'4'-54'96'0,"-4"6"-4"16,-5 8-5-16,-8 6-6 16,0 6-2-16,0 12-77 0,3 16-1 15,10 19 0-15,0 19-2 16,6 21-1-16,4 20 1 16,5 27 0-16,-2 24 1 0,5 28 1 15,-1 18-1-15,0 22 0 16,-1 19 0-16,-2 14 0 15,0 19-2-15,-9 12 4 16,0 12-1-16,-3 14 1 16,-1 15 0-16,-3 17-1 0,1 10 1 15,-4 15 0-15,-5 9 2 16,0 49-3-16,-8-28 2 16,-2 9 0-16,-1 4 0 0,-4-1 1 15,0 4-1-15,4-8 1 16,-3-1 0-16,5-43 0 15,7 31 0-15,2-12 0 16,4-5-1-16,3-15 0 0,1-9-3 16,0-13 0-16,1-13 0 15,0-11 0-15,0-15 0 16,0-10 0-16,0-16 0 16,-2-11 0-16,1-18 0 0,1-10-3 15,-2-25-17-15,2-23-38 16,1-15-29-16,-4-35-3 15,-4-28-6-15,-8-38-5 16</inkml:trace>
  <inkml:trace contextRef="#ctx0" brushRef="#br0" timeOffset="653.1199">6474 12135 29 0,'-72'-36'97'0,"7"1"-2"16,8 4-8-16,9 3-3 0,8 2-3 15,11 5-78 1,15 3 0-16,14 18-2 0,24-14-1 16,20 11-1-16,17 2 0 15,20 2 1-15,24-1-1 0,24 0 1 16,25 0 0-16,23 5 0 16,22 0 0-16,20-2 0 15,25 1 0-15,20 0 1 16,58 5-1-16,-20-2 0 0,19 0 0 15,22 2 1 1,11 1 0-16,45 1 0 0,-4 2 0 16,18 2 1-16,-22 4 0 15,72 6 0-15,-6 2 0 16,10 6 0-16,12 3 1 0,-16 8 0 16,56 1 0-16,-28 4-1 15,10 2 1-15,-22 0 0 16,26 3-1-16,24-2-2 15,-28 1 0-15,4-2 0 16,-34-2 0-16,44-5 0 0,-27-2 0 16,-2-6 0-16,-13-4 0 15,0-5 0-15,-23-5 0 16,-19-6 0-16,-13 1 0 0,-42-7 0 16,2 2 0-16,-32-4 0 15,-17 0 0-15,-68 1 0 16,10-3 0-16,-27 5 0 0,-43-8-37 15,-24 4-49-15,-34-6-5 16,-40-15-6-16,-35-15-5 16,-43-20 4-16</inkml:trace>
  <inkml:trace contextRef="#ctx0" brushRef="#br0" timeOffset="2920.3184">10931 11328 48 0,'-21'7'63'15,"3"-7"-1"-15,1 2-37 16,5 0 0-16,4 1-6 16,8-3-4-16,-11 2-2 15,11-2-3-15,0 0-2 0,0 0-1 16,10-1 1-16,-2-5 0 15,4-3 0-15,5-2 2 16,1-4-1-16,2-6 1 0,2-3 0 16,2-7 1-16,3-5-1 15,0-5 0-15,2-8-2 16,6-3-1-16,0-10-1 16,4-4-1-16,2-8-1 0,6-7 0 15,1-4-2-15,8-4-1 16,-1-4 1-16,4-4 0 15,0-3-1-15,-1-2 0 16,4-3 1-16,-1-6-1 16,-3-3 2-16,-1-7-3 0,1-6 2 15,-2-2 0-15,0-6 0 16,1-5-1-16,2-3 0 16,-1 0 1-16,7-3-1 0,4 4-1 15,1-1 0-15,7 2-1 16,6 4 0-16,2 3 0 15,1 0 0-15,4 1 1 0,1 1 0 16,1 1 1-16,4 1-1 16,-3-3 2-16,3-1 0 15,-1 3-1-15,6 1 0 16,-2 3 0-16,6 4-1 16,2 2 1-16,3 3 0 0,6 6-1 15,4 4 1-15,3 0 0 16,5 7-1-16,4 1 0 15,-2 8 0-15,1 2 0 16,2 6 0-16,-2 6-1 0,3 6-1 16,-4 4-1-16,1 5 1 15,-1 4 0-15,1 6 0 16,4 5-1-16,-4 4 1 0,0 7 0 16,0 3 2-16,-1 6 0 15,1 4 0-15,0 7 0 16,-1 3 0-16,-2 7 0 0,1 3 0 15,-4 2-2-15,-1 4 2 16,1 3-1-16,-3 6 1 16,-2 3 0-16,-4 4-1 15,1 3 1-15,-3 2-1 0,-2 4 1 16,-4 2-1-16,-5 2 1 16,-2 3-1-16,-1 3-1 15,-3 1 3-15,-3 4 0 16,-2 1 0-16,-3 3 0 0,-2 4 1 15,1 6-1-15,-4 1 1 16,1 6 2-16,-2 4-3 16,-1 4-2-16,-2 3 1 0,2 3 0 15,-2 4 0-15,0 3-1 16,-1 1 0-16,-2 3 0 16,-4 2-2-16,0 2 0 15,-8 6 0-15,0 5 0 0,-5 1-1 16,-3 2-1-16,-6-1 2 15,-1 4 1-15,1-1 0 16,-5 3 1-16,7-3 0 16,-2-2 1-16,2-1 0 0,6 1 1 15,3 2-1-15,0-1 1 16,2 5-1-16,1-3 1 16,0 4 0-16,-7-1 1 15,-2 5-1-15,-3 1 1 0,-4-2-1 16,-3-2 1-16,3-1-2 15,-3-1 1-15,4-2 1 16,1-2-2-16,5-4 1 16,0-1-1-16,1 0 1 0,1 0-1 15,-4 1 0-15,-2 0 0 16,-2 2-1-16,-7-1 1 16,-1 2 0-16,-3-2 0 15,-1 3-1-15,-1-3 1 0,0-4-1 16,3-3-4-16,-2-2-1 15,2-2-5-15,2-5-5 16,1-1-12-16,-3-4-12 0,-3-3-26 16,-1 1-14-16,-3-1-3 15,-4-8 4-15</inkml:trace>
  <inkml:trace contextRef="#ctx0" brushRef="#br0" timeOffset="3830.0593">22253 13043 3 0,'-10'3'46'16,"10"-3"-1"-16,-11 0-38 16,11 0 4-16,0 0-4 15,7-11-5-15,-7 11 1 16,9-5 3-16,-9 5 5 0,12-6 6 16,-12 6 1-16,0 0 4 15,0 0 1-15,7-3 0 16,-7 3 1-16,0 0-4 15,0 0-4-15,0 0-4 0,17-9-1 16,-4 5-2-16,6-3-2 16,2 0-1-16,10-3-1 15,2-3 0-15,8 3-1 16,-2-1-1-16,12 3 1 0,-1-2-1 16,9 5-1-16,2-3 0 15,8 5 1-15,3 2 1 16,3 0-2-16,2-1 0 15,2 1-1-15,3-1 1 0,-3 2 0 16,3-2-1-16,-5 1 1 16,-3 2-1-16,-3-1-1 0,-8 0-5 15,-3 1-11-15,-13 8-26 16,-8-1-31-16,-7 0-5 16,-14-2-5-16,-18-6-1 15</inkml:trace>
  <inkml:trace contextRef="#ctx0" brushRef="#br0" timeOffset="6827.1731">9325 5625 45 0,'-50'-27'72'0,"5"-4"0"16,7 0-3-16,3 2-47 16,13 7-8-16,6 7-1 0,7 4-4 15,9 11-5-15,0 0-1 16,14 1-4-16,6 10-1 15,10 0 1-15,6 2 0 0,11 0 1 16,8-1 0-16,17-4 1 16,13-1 0-16,15-4 1 15,10-3-1-15,22-6 0 16,12-3 1-16,13-5 1 0,15-2-1 16,14-2 0-16,7-4 0 15,18 0 0-15,8 0-1 16,5-3 1-16,10 0-1 15,5 1-1-15,7-4-1 16,4 3 1-16,3 0-1 0,6 2 1 16,1-3-1-16,4 3 0 15,-2 1 0-15,7 2 2 16,2 3 0-16,-7 0 0 0,2 2 1 16,-9 0 2-16,-7 4-1 15,-7-1 1-15,-6 1 0 16,-15 1 1-16,-7 1-1 15,-15 1 1-15,-11 0-3 0,-14 0 0 16,-8 1 0-16,-17 2-1 16,-14-1 1-16,-15 3-1 15,-13 0 0-15,-14 0 1 16,-16 2-1-16,-12 2-1 0,-11-1 1 16,-8 3-1-16,-6 1 0 15,-8 1 1-15,-3 0-1 16,-7 1 0-16,-3 0 0 0,-3 0 0 15,-4-2 0-15,-4-1 0 16,-9-3 1-16,0 0-2 16,0 0 0-16,0 0-4 15,0 0-6-15,0 0-12 0,-10 0-21 16,-5-3-28-16,-1 3-10 16,-3-1-2-16</inkml:trace>
  <inkml:trace contextRef="#ctx0" brushRef="#br0" timeOffset="7308.3797">17409 4798 67 0,'12'-35'76'16,"-2"6"-10"-16,-4 6-10 16,0 4-16-16,-4 5-13 0,-2 14-10 15,0 0-8-15,-1 9-6 16,-6 20-2-16,-3 15-2 16,-4 9 0-16,-1 12 2 15,-6 6-1-15,2 4 1 16,-1-4-2-16,0-4 5 0,5-8-2 15,1-10 2-15,4-12 1 16,2-12 2-16,2-14-1 16,6-11 0-16,0 0-1 15,-8-26-4-15,8-11 1 0,6-11-1 16,6-8-1-16,1-9-1 16,6-2 0-16,2-2 0 15,-1 4 4-15,2 8 0 0,-5 11 1 16,-3 13 0-16,-3 11-1 15,-2 12-1-15,-9 10 0 16,3 19-1-16,-4 14-3 16,-11 10-11-16,0 14-16 15,-4 15-44-15,-4-1-8 0,-6 1-6 16,-4-11 0-16</inkml:trace>
  <inkml:trace contextRef="#ctx0" brushRef="#br0" timeOffset="8221.9659">5299 9314 29 0,'-37'-17'85'16,"2"3"-2"-16,0 0-6 15,1 5-5-15,2-30-33 0,7 37-39 16,16 15 1-16,15 12-1 16,13 15 0-16,11 12-1 15,9 14 2-15,11 5 0 16,3 4 1-16,4-1 0 0,-3-4 0 16,-1-10 0-16,-7-11 1 15,-8-11 1-15,-10-14-1 16,-12-12 0-16,-16-12-1 0,-8-12 0 15,-19-18-1-15,-12-16-1 16,-12-18-1-16,-9-19-1 16,-9-20-1-16,-3-16 1 15,-1-15 1-15,8-12 0 16,8-6 2-16,14-7 0 0,15 2 1 16,21 4 0-1,14 6-2-15,27 11 0 0,22 17 0 16,15 19-1-16,15 24 0 15,9 28-3-15,1 33-2 0,-6 30 0 16,-9 43 2-16,-16 26-2 16,-18 33 2-16,-19 16-1 0,-19 14-2 15,-13 3 0-15,-17 3-2 16,-8-7-4-16,-3-17-12 16,-1-12-17-16,1-23-31 15,8-19-4-15,6-21-1 0</inkml:trace>
  <inkml:trace contextRef="#ctx0" brushRef="#br0" timeOffset="9093.0978">5777 8969 12 0,'25'11'74'0,"0"10"1"15,-2 5-2-15,-3-4-3 16,0 8-42-16,3-14-22 0,12-4 1 15,5-12 1-15,6-6-1 16,6-19 0-16,-1-13-2 0,2-16-3 16,-6-11-6-16,-5-7-1 15,-8-4-3-15,-12 0 2 16,-14 7 0-16,-8 6 3 16,-16 10 1-16,-10 17 5 0,-6 16 3 15,-8 15 3-15,0 10-1 16,3 18 1-16,7 13-1 15,6 11-4-15,9 12 0 16,9 4-1-16,7 4-1 16,15 3-2-16,5-2 0 0,9-8-1 15,3-7-1-15,6-14 1 16,1-9-1-16,2-17 0 16,-1-13 0-16,-5-15-1 15,-2-19 0-15,-6-23 2 0,-4-17-2 16,-8-22 0-16,-1-17-1 15,-7-14 0-15,0-1 4 16,-2 7-2-16,-1 11 2 0,0 22 0 16,2 16 3-16,1 29 3 15,2 21 0-15,2 25 1 16,-1 21-2-16,6 13 0 0,3 9 0 16,4 7 0-16,4 3-2 15,4 2-1-15,1-6 0 16,1-9-1-16,0-10-1 0,-3-17-1 15,2-16 0 1,-5-21-3-16,-6-21 0 0,0-23 0 16,-4-13-1-16,-3-11 1 15,-5-5 4-15,0 5 0 16,-4 9 1-16,-3 12 1 0,1 19 2 16,-1 27 1-16,-3 22 1 15,8 34-2-15,2 27-1 16,-2 28 0-16,9 23 0 15,1 28 1-15,7 18-1 0,8 7-1 16,7-1 0-16,7-15-1 16,5-17-1-16,7-28-2 15,-3-24 1-15,4-34-1 16,-1-33-1-16,-8-26 2 0,-5-28-1 16,-12-28 0-16,-14-17 1 15,-16-18 0-15,-8-9 1 16,-19 0 2-16,-18 7 1 0,-17 16 1 15,-11 19 1-15,-11 24 1 16,-3 22 0-16,-4 19 1 16,2 6 0-16,10 10-3 15,8-1-1-15,19-9-3 16,18-20-4-16,29-23-14 0,18-13-58 16,36-41-8-16,24-26-5 15,14-29-6-15,15-17 0 16</inkml:trace>
  <inkml:trace contextRef="#ctx0" brushRef="#br0" timeOffset="10010.0399">16544 11914 84 0,'16'-38'88'16,"-2"-2"-3"-16,0 2-2 0,-6-6-3 15,-4 14-68-15,2 9 0 16,1 10-2-16,-7 11-2 15,11 9-3-15,-11 16-1 16,0 18-2-16,0 14-1 16,0 18 0-16,0 17 0 0,-3 16 0 15,-6 17-1-15,2 8 1 16,0 5 0-16,-1-2-1 16,-1 0 1-16,2-7-1 0,1-8 0 15,2-11 0-15,3-17 0 16,1-15 0-16,-1-16-1 15,5-10 0-15,3-18 0 16,5-13 0-16,2-18 0 0,5-16-1 16,5-23 0-16,2-18 0 15,6-20-2-15,0-18-1 16,2-17 2-16,2-8 0 0,-2-2 0 16,-3 9 0-16,-5 19-7 15,-9 13-10-15,0 16-46 16,-8 39-12-16,-9 23-5 15,-6 32-7-15,-18 8-1 0</inkml:trace>
  <inkml:trace contextRef="#ctx0" brushRef="#br0" timeOffset="10903.2169">16247 14586 45 0,'0'-14'91'16,"-6"6"-3"-16,-1-3-6 15,-3 6-3-15,-3 5-51 0,3 4-13 16,5 21-4-16,-2 13-7 15,3 18-2-15,-2 17-2 16,1 17 0-16,-1 14 0 16,2 6 0-1,0 3 1-15,2-8-1 0,2-9 1 16,0-15-1-16,0-15 1 0,5-18 0 16,-1-17 2-16,-2-14-1 15,-2-17 0-15,4-11 0 0,-3-22 0 16,5-21-1-16,1-20-1 15,4-18-1-15,3-13 0 16,8-8 1-16,3 3 0 16,0 8 0-16,5 14 1 0,-4 17 1 15,2 25 0-15,-3 23 1 16,0 22-1-16,-4 17-1 16,-3 17-1-16,1 15 0 0,-1 6 0 15,-1 7 0-15,1-1 0 16,-1-5 0-16,0-9 0 15,-4-10 1-15,4-11 0 16,-3-18 0-16,3-14 1 0,-1-20-1 16,-1-15 1-16,1-14 0 15,2-6 0-15,1-4-1 16,-2 1 0-16,3 8-1 16,-5 13 0-16,3 16 0 15,-3 24-2-15,-2 23-1 0,-4 24-2 16,0 23-7-16,-6 11-10 15,6 14-26-15,2 9-34 16,-1 2-5-16,2-7-5 16,3-14-2-16</inkml:trace>
  <inkml:trace contextRef="#ctx0" brushRef="#br0" timeOffset="11211.8015">17238 15175 51 0,'27'-50'90'0,"-6"6"-2"15,-6 13-7-15,-4 12-2 0,-11 19-53 16,0 0-10-16,7 8-8 16,-7 14-4-16,0 5-2 15,2 6-2-15,5 1-1 16,1-2 0-16,6-4-1 0,5-10 0 16,5-12 1-16,5-7-2 15,1-19 2-15,1-10 2 16,-2-13 0-16,-8-5 2 15,-7-3-1-15,-10 0 2 0,-10 8-2 16,-14 6 0-16,-12 14 0 16,-10 12-2-16,-8 11-1 15,-2 14-8-15,4 12-10 16,2 8-19-16,2 5-42 16,17 3-3-16,9-5-6 0,12-5-3 15</inkml:trace>
  <inkml:trace contextRef="#ctx0" brushRef="#br0" timeOffset="11621.0415">17652 14916 68 0,'31'-11'89'0,"-10"1"-5"0,-11 6-5 16,-10 4-2-16,-6-5-65 15,-13 7-1-15,-6 8-3 16,-3 11-3-16,-9 10-3 15,-1 12 1-15,-3 12-3 0,2 10 1 16,3 8 0-16,10-1-1 16,8-1 0-16,11-5-1 15,8-11 0-15,15-15-1 16,13-19-1-16,14-21-2 16,8-15-1-16,10-25 0 0,8-16 1 15,3-21 1-15,1-16 1 16,0-18 1-16,-4-15 0 15,-6-13 2-15,-4-7 2 0,-12-3 3 16,-9 10 3-16,-14 16 2 16,-8 16-1-16,-8 26 0 15,-8 30 0-15,-11 36 0 16,-9 36-1-16,-8 45-3 0,-3 34-3 16,2 35-6-16,0 19-13 15,5 19-59-15,1 24-8 16,8 2-3-16,4-10-7 0,1-25-3 15</inkml:trace>
  <inkml:trace contextRef="#ctx0" brushRef="#br0" timeOffset="12576.0276">17041 16548 23 0,'-52'-31'94'0,"-10"4"-3"15,-14 5-5-15,-4 9-4 0,-12 4-2 16,-15 9-78-16,17 13-1 15,11 16-1-15,7 14-1 16,11 9 0-16,9 5 0 16,12 1 1-16,12 1-1 0,14-1 1 15,12-4-1-15,7-3 1 16,16-4 1-16,6-6-1 16,9-4 0-16,5-3 0 15,6-2 0-15,-1-2 1 0,0 6 0 16,-27-16-2-16,0 5 0 15,-3 5 0-15,-3 8-1 16,-5 1-1-16,-2 2-2 16,-5 1-3-16,0 0-6 0,-2-3-8 15,0-1-24-15,-3-6-32 16,0-4-4-16,-5-13-5 16,9-15-1-16</inkml:trace>
  <inkml:trace contextRef="#ctx0" brushRef="#br0" timeOffset="12713.3134">16587 16488 10 0,'32'-68'88'0,"2"21"1"0,-6 19-5 15,-4-42-5-15,3 107-2 32,-4 26-76-32,0 22 0 15,4 19 0-15,0 15 0 0</inkml:trace>
  <inkml:trace contextRef="#ctx0" brushRef="#br0" timeOffset="12819.9864">16832 16683 431 0,'26'130'0'0,"-14"-62"-3"0,0 3 2 15,-1 33 0-15,-3 2 1 16,-5-49 0-16,-2-2-1 0,8-10-1 16,-9-9 2-1,-2-17 2 1,7-10 0-16,-7-17-1 16</inkml:trace>
  <inkml:trace contextRef="#ctx0" brushRef="#br0" timeOffset="13971.2196">17041 17005 23 0,'-10'-1'37'0,"-14"-10"-6"15,0 1 2-15,1 1-5 0,3 2 0 16,-5 2 1-16,5 5 2 16,-8 0-2-16,3 3-4 15,-7 6-3-15,4 2-1 0,-3 2-4 16,3 0 0-16,2-4-2 16,5 1-4-16,5-3-2 15,3-1-2-15,13-6-1 16,0 0-2-16,3-18 0 0,15-3-3 15,11-5 0-15,9-7-2 16,9-3 1-16,4-4-1 16,6 3-3-16,0 2-1 15,-2 7-1-15,-7 4-3 0,-7 9-3 16,-7 7-6-16,-6 6-16 16,-4 6-22-16,-13 5-22 15,0 2-3-15,-3 0-1 16</inkml:trace>
  <inkml:trace contextRef="#ctx0" brushRef="#br0" timeOffset="14961.1528">17193 16727 68 0,'0'0'90'16,"10"0"-4"-16,-10 0-5 15,4-19-4-15,-4 19-52 16,8-14-23-16,6 3-1 16,9 2-1-16,4 3-1 15,5 5 0-15,4 1 0 0,3 6-3 16,-2 11 1-16,-2 5-1 16,-6 9-1-16,-7 5 1 15,-6 4 0-15,-8 0 1 16,-6 1 1-16,-4-6 4 0,-8-5 0 15,-2-7 0-15,-2-10 2 16,0-10-1-16,1-10 0 16,4-12-2-16,4-11 0 0,3-9-1 15,2-8-1-15,10-6-1 16,8-4 0-16,5 0-1 16,5 3 2-16,10-1-1 15,0 6 1-15,3 5 0 0,-1 10 1 16,-2 5 0-16,-5 6-1 15,-5 7 2-15,-6 8-1 16,-7 6 0-16,-15 2 1 16,6 16-1-16,-10 1 1 0,-9 3 0 15,-5 3 0-15,-6 4 1 16,-6 0 0-16,1 2 0 16,-1-2 0-16,3 2 0 15,3 1-1-15,6 2 1 0,6 1 0 16,8 0-1-16,4 0-2 15,12-4 0-15,4-3 0 16,11-6-2-16,6-8 1 0,8-12-2 16,6-8 1-16,5-16 0 15,4-9 0-15,1-10 2 16,3-10 0-16,-2-8 1 0,-3-4 2 16,-2 0 1-16,-8 0-2 15,-1 8 2 1,-9 9-1-16,-6 6 0 0,-9 11 0 15,-3 12-1-15,-6 6 1 16,-11 13-1-16,15 0 0 0,-13 7 0 16,-1 7 0-16,-1 9-1 15,0 7 1-15,0 6 0 16,-5 4-2-16,1 2 1 16,0 3 0-16,-1 2-1 0,3-4 0 15,2-4 0-15,0-9 0 16,6-3 0-16,1-12-1 15,3-5 1-15,2-10 0 16,3-10 0-16,5-17 0 0,3-15 1 16,5-10 0-16,6-10 2 15,0-2 1-15,4-2 0 16,-4 6 2-16,-1 7-1 16,-5 12 2-16,-5 14-1 0,-7 17 1 15,-6 10-2-15,-7 16 0 16,-3 11-1-16,-4 10-1 15,-3 7 0-15,0 6-2 16,0 4 0-16,4 0-1 0,3-3 0 16,2-4-3-16,7-8-1 15,0-10-2-15,2-3-7 16,-8-10-12-16,-4-2-50 16,-18 3-9-16,-16-6-2 0,-20-3-2 15</inkml:trace>
  <inkml:trace contextRef="#ctx0" brushRef="#br0" timeOffset="16277.9798">10600 12417 30 0,'-16'-3'85'0,"3"-1"-1"15,3-2-4-15,-2-27-12 0,12 33-42 16,-12 7-2-16,9 13-10 16,3 17-6-16,-2 12-4 15,2 15-2-15,2 16 0 0,4 16 0 16,1 13 0-16,6 11-1 15,-3 5-1 1,3-1 1-16,1-2 0 0,-3-9-1 16,2-9 1-16,0-18-1 0,-3-16 0 15,1-19 1-15,3-19-1 16,6-24-1-16,2-18-1 16,8-28-1-16,7-19 0 15,3-21-1-15,1-16 2 0,2-8 0 16,0 0 2-16,-6 10 1 15,-10 12 3-15,-3 18 1 16,-12 22-1-16,-8 27 1 16,-4 23-1-16,-11 29-2 0,-3 15-1 15,-2 14-1-15,1 9 0 16,2 11-1-16,1 2 1 16,8-6 0-16,4-12 0 15,4-13 0-15,12-15-1 0,2-20 0 16,3-17 0-16,9-20 0 15,-1-21-1-15,3-17 0 16,0-14 2-16,-5-8 0 0,-1-5 2 16,-9 2-2-16,-8 2 1 15,-6 11 1-15,-4 9 0 16,-11 13-1-16,-6 11 0 16,-8 11-1-16,3 8 0 0,-4 5 0 15,4 4 0-15,5 1-1 16,1-1 0-16,9-1 1 15,8 3-1-15,0-21 1 16,14-1-1-16,8-2 0 16,4-5 0-16,6-1 0 0,4 0 1 15,2 4 0-15,-1 5 0 16,-2 9-2-16,-4 9 2 16,-7 8 2-16,-5 15-2 0,-2 8 1 15,-5 8 0-15,-3 3-1 16,4 1-1-16,-3-4 1 15,3-3-1-15,3-9 1 0,3-11-2 16,2-13 2-16,7-7 0 16,-4-15 2-16,3-12-2 15,1-12 0-15,2-8 1 16,-4-6 0-16,-2-2 0 0,1 4 0 16,-5 5 0-16,-4 7 0 15,-4 11-1-15,-2 13 1 16,2 14-1-16,-5 13 0 15,-3 16-1-15,5 8 1 0,-1 9-1 16,6 1 0-16,1 2 1 16,4-2 2-16,2-8-2 15,3-10 1-15,9-12 0 16,3-11 0-16,-1-15 1 0,0-12 0 16,-3-8 0-16,-5-10-1 15,-5-1 1-15,-9-4-2 16,-8 4-3-16,-5 9-10 15,-9 8-13-15,-11 12-29 0,-8 19-24 16,-3 17-6-16,-7 19-6 16,-6 15-2-16</inkml:trace>
  <inkml:trace contextRef="#ctx0" brushRef="#br0" timeOffset="16676.2087">11500 14251 80 0,'7'-13'91'0,"-7"-3"-6"16,-9 2-4-16,-6 2-2 15,-25 8-69-15,15 7 2 16,-3 17-6-16,2 13-3 0,-4 9-1 15,8 7-1-15,2 4 0 16,4 3 0-16,7-1-1 0,7-3 1 16,4-9-1-1,10-7 1-15,5-5-1 0,2-2 0 16,4-3-1-16,3 4 0 16,-4 3 1-16,0 5-1 15,-3 10 1-15,-6 10-1 0,-7 10 0 16,-6 11 0-16,-6 5-1 15,-11 5-4-15,-3-5-5 16,-1-7-7-16,-6-12-17 16,6-26-36-16,8-17-12 15,4-22-3-15,7-25-5 0</inkml:trace>
  <inkml:trace contextRef="#ctx0" brushRef="#br0" timeOffset="17668.2972">11331 14651 79 0,'11'-111'85'0,"3"16"-6"15,-1 18-3-15,11 22-39 16,-5 25-9-16,5 23-13 16,-2 25-6-16,-2 25-3 0,-4 22-3 15,0 14 0-15,0 15-3 16,-1 10-1-16,0 6 0 16,2-8-1-16,-1-10 0 15,1-12-1-15,0-14 1 0,0-13 1 16,-7-22 2-16,0-15 3 15,-10-16-1-15,13-17 1 16,-9-16 0-16,1-12 0 16,8-11 0-16,2-9 0 15,8-7-1-15,6 0-2 0,9 5 0 16,5 10 0-16,9 17 0 16,1 14-1-16,0 17 0 15,-3 12-1-15,0 22-1 0,-4 11 0 16,-4 8-1-16,-6 4 0 15,-6-4 1-15,-6-1 0 16,-5-11 1-16,-4-3 0 0,-6-15 1 16,1-14 1-16,-4-11 0 15,4-22 1-15,-4-14-1 16,2-14 1-16,4-9-2 16,3-4 0-16,0-2 0 0,-2 7 0 15,0 9-1-15,-2 13 0 16,-3 15 0-16,-1 16 0 15,-7 16 0-15,0 16 0 0,-8 15 0 16,-3 7 1-16,-6 14 1 16,-2 3 0-16,-4 8-1 15,4-1 1-15,2-6-1 16,7-8 0-16,4-9 1 16,6-8-1-16,7-12 0 0,10-10 0 15,7-13 0-15,9-17 0 16,5-14-1-16,3-12 0 0,9-13 0 15,0-13 0-15,-3-7 0 16,2-3-1-16,-9-1 2 16,0 5 1-16,-5 8 0 15,-2 11-1-15,-10 14 1 16,1 14 0-16,-4 18 0 0,-8 14 0 16,-1 22-2-16,-8 16 1 15,-3 14 1-15,-2 14-1 16,-7 4 2-16,-2 7-2 15,-3-4 2-15,5-7-1 16,-1-11-1-16,5-12 0 0,3-16-2 16,2-27-2-16,11-7-3 15,8-33-3-15,7-23-2 16,6-15 0-16,7-21-2 0,1-10 1 16,3-9 4-16,1 4 2 15,-4 8 3-15,-8 15 8 16,-6 18 4-16,-7 17-2 15,-8 22 2-15,-11 20 1 0,-8 19-1 16,-10 15 0-16,-4 14-2 16,0 1-4-16,-5 3-1 15,6 1 0-15,6-3 0 0,7-5-1 16,8-10 1-16,17-7-1 16,9-7 0-1,8-1 0-15,10 0 0 0,2 3-3 16,0 10-2-16,-4 5-4 0,-10 21-4 15,-13 18-3-15,-14 17-4 16,-12 9-11-16,-24 15-42 16,-5 18-5-16,-13 4-1 0,-9 1 4 15</inkml:trace>
  <inkml:trace contextRef="#ctx0" brushRef="#br0" timeOffset="18888.9373">11584 10170 3 0,'-19'-56'60'0,"-3"0"-10"16,8 6-2-16,1 5-3 15,5 10-4-15,-4 6-6 16,5 6-8-16,-1 10-6 15,5 5-7-15,3 8-5 0,0 0-5 16,0 5-3-16,4 7-2 16,7 6-2-16,1 7 0 15,1 7 1-15,4 6 1 16,-1 9-1-16,3 6 1 16,-1 11 2-16,2 8-1 0,-1 9 1 15,-1 11 1-15,2 6 0 16,-1 7-1-16,-2 5 2 15,-3 7 1-15,3-1-1 0,-7-5 0 16,0 0 1-16,-5-9 0 16,0-5-1-16,-5-4 1 15,1-12-1-15,-1-7-2 0,-3-11 1 16,-1-7-1-16,0-12-1 16,2-6 0-16,-2-13 0 15,-3-9-3-15,2-6-6 16,5-10-7-16,-8-7-17 0,6-3-37 15,-6-13-6 1,-1-6-6-16,-2-7 1 0</inkml:trace>
  <inkml:trace contextRef="#ctx0" brushRef="#br0" timeOffset="19730.2911">11664 10171 37 0,'-5'-31'78'15,"-10"3"1"-15,-1 6-5 16,-7 7-44-16,2 13-5 16,-1 10-4-16,-3 18-8 0,3 17-5 15,1 10-6-15,3 15 1 16,1 7-2-16,7 5 0 16,7-1 0-16,3-6 0 15,6-8 0-15,3-11-1 0,8-12 1 16,-3-13 1-16,3-12 1 15,-5-17 1-15,0-11-1 16,1-19 1-16,-7-13 1 16,1-11 0-16,-4-8-1 15,-3-6 0-15,-6 0 0 0,-4 5 1 16,-7 8-1-16,-4 14-1 16,-5 14 0-16,0 17-1 15,-4 14 1-15,3 20-2 16,-3 16 0-16,9 14-2 0,3 10 1 15,2 10-1-15,8 4-1 16,6-3-1-16,2-6-1 16,10-8-1-16,7-14 0 15,2-14 1-15,0-16-1 0,7-17 1 16,2-19 0-16,-4-20 3 16,3-10 1-16,-6-16 1 15,-2-4 1-15,-6-3 2 16,-8 5 0-16,-5 5 2 0,-5 14-2 15,-8 16 1-15,-7 14-1 16,-3 18 0-16,-2 15-2 16,2 17-1-16,4 8-1 15,4 7-1-15,5 7-1 16,10-1-2-16,6-3 0 0,12-8-2 16,7-11 0-16,9-10 0 15,5-15 1-15,1-12 0 16,3-18 2-16,-6-14 3 0,-2-10 2 15,-11-12 1-15,-6-2 3 16,-7-1 2-16,-11 3 0 16,-7 8 0-16,-12 11-1 0,-4 14-2 15,-10 18-1-15,-2 13-1 16,-5 19-6-16,3 16-11 16,0 10-25-16,5 10-42 0,9 3-2 15,4-5-5-15,7-7-6 16</inkml:trace>
  <inkml:trace contextRef="#ctx0" brushRef="#br0" timeOffset="20419.5556">9455 10340 4 0,'-27'-5'66'0,"0"0"7"16,5-3-2-16,-8 3-42 16,16 0 0-16,1 3-6 15,13 2-6-15,-13 0-4 16,13 0-5-16,0 0-4 0,0 0-2 16,16 5-2-16,2-2-1 15,11 0 1-15,3 2 1 16,16-2 1-16,10 4-1 15,10 0 1-15,10 2-1 0,8 0 0 16,7 5 0-16,12-1 1 16,6 4-2-16,2 1 0 15,2-1 1-15,5-2 0 16,-3 3 1-16,-1-2 1 0,-2-4 0 16,-10 0 0-16,-9-3 1 15,-10-1 1-15,-7-3-1 16,-16-1-1-16,-10-1 0 0,-9-1 1 15,-11-2-4-15,-7 2-7 16,-14-2-17-16,-11 0-47 16,0 0-5-16,0 0-5 15,-20 2-3-15</inkml:trace>
  <inkml:trace contextRef="#ctx0" brushRef="#br0" timeOffset="21083.3298">8085 10168 57 0,'-11'-3'86'0,"0"-2"-5"16,11 5-4-16,-19-5-5 15,6 7-62-15,11 15-3 16,2 8-2-16,2 16-4 16,4 16-1-16,1 14 1 0,-1 11 0 15,0 7 0-15,1 2 0 16,-1-4-1-16,-1 0 1 16,2-12 0-16,1-11 0 15,3-15 0-15,2-11 1 0,3-13 0 16,3-5 0-16,5-11 2 15,5-8-2-15,7-5 0 16,8-13 1-16,8-8-1 0,6-9 0 16,6-5-1-16,2-3-3 15,-3 5-10-15,-4-1-19 16,-15 8-44-16,3 10-7 0,-18 7-3 16,-15 6-5-1</inkml:trace>
  <inkml:trace contextRef="#ctx0" brushRef="#br0" timeOffset="22032.1069">7577 3541 18 0,'-17'-6'94'15,"2"-2"-4"-15,1 1-6 16,0 3-5-16,2 4-2 16,3 23-80-16,8 22 0 0,14 22 2 15,4 19-1-15,5 14 1 16,3 13 0-16,3 10 1 16,3 2-3-16,1-5-1 15,-1-7-2-15,0-15-2 16,-2-14-1-16,-5-18 1 0,-4-15 0 15,-5-22 0-15,-6-21 2 16,-4-20 0-16,-4-29 2 16,0-25 2-16,0-20 3 15,2-15 0-15,4-17 3 0,0-7 0 16,10-2 3-16,4 0 3 16,7 11 1-16,2 16-1 15,5 9 0-15,0 16-2 16,-1 12-1-16,1 13-1 0,-7 9-5 15,-3 8-1-15,-4 4-1 16,-8 1-4-16,-7-1-2 16,-1-2 0-16,-5-1 0 15,-8-2 3-15,-4 2 2 0,-7 1 2 16,-1 7 2-16,-1 7 2 16,-1 14 1-16,4 16 1 15,2 23 0-15,8 27-4 16,5 24-1-16,6 28-1 0,11 19-3 15,12 32-11-15,0 13-28 16,13 25-37-16,10 10-3 16,0-3-7-16,4-7-2 0</inkml:trace>
  <inkml:trace contextRef="#ctx0" brushRef="#br0" timeOffset="23328.2258">22747 12340 25 0,'-23'-53'67'15,"-2"3"2"-15,-3 4-3 16,1-5-35-16,6 4-6 0,3 2-2 16,5 11-3-16,3 2-2 15,4 8-2-15,2 9 0 16,4 15-1-16,0 0-3 0,-2 26-2 16,2 17-4-16,0 13-2 15,-2 17 0-15,0 16-1 16,-2 15 0-16,0 6-1 15,0 7-1-15,1 0-1 16,-3-8 0-16,0-7 0 0,2-14 0 16,-4-18 2-16,4-16-2 15,0-15 2-15,2-17 0 16,2-22 0-16,0 0 1 0,-1-32 0 16,2-11-1-16,4-15 0 15,7-16-1-15,-4-8 0 16,3-1-1-16,-2 5 1 15,0 8-1-15,-2 14-1 0,-1 21 1 16,-6 25 0-16,0 26 0 16,-6 27-1-16,0 26-5 15,-3 15-8-15,4 23-19 0,2 18-45 16,-2 12-4-16,-1 5-7 16,-1 0-3-16</inkml:trace>
  <inkml:trace contextRef="#ctx0" brushRef="#br0" timeOffset="23984.3144">22666 14471 7 0,'14'-26'93'0,"-8"2"-2"0,-3 11-4 15,-3 13-7-15,-9 16 0 16,-6 20-70-16,2 18-2 0,1 19-6 15,-2 16-2-15,-2 15 1 16,2 9-1-16,-2 7 1 16,4-2-2-16,-1-8 0 0,6-9-1 15,-1-12 0-15,1-16 0 16,-4-16-1-16,3-16 1 16,-5-20 0-16,-1-19 0 15,-2-17 0-15,-1-21 0 16,2-12 2-16,0-8-1 0,4-7 1 15,7-6-2-15,4 1 1 16,16 3 1-16,9 6-1 16,10 6 1-16,13 4 0 0,5 5-1 15,7-1 1-15,9 1 0 16,-1 1 1-16,2-5 0 16,-4 1 2-16,0-2 0 0,-10-2 1 15,-9 2 2-15,-9 5 0 16,-8 5 0-16,-8 8 0 15,-7 4-1-15,-6 14-1 16,-9 13-1-16,6 16-1 0,-6 21 0 16,-7 20-2-16,-1 18-1 15,-3 24 1-15,-3 20-2 16,0 21-2-16,-2 6-8 16,3 7-15-16,5 5-47 15,-1-15-11-15,2-15-7 0,-2-25-5 16,2-23 6-16</inkml:trace>
  <inkml:trace contextRef="#ctx0" brushRef="#br0" timeOffset="26951.9065">17708 14447 28 0,'-27'-33'73'15,"-4"-12"3"-15,-1-6-2 16,-5-4-5-16,-3-1-60 15,1 10-1-15,5 5 0 0,-6 8-1 16,-2 7-2-16,-9 4-2 16,-3 4-1-16,-4 3 1 15,-8 2-1-15,-3 2 2 16,-6 3-2-16,-5 3 1 0,-8 5 0 16,-6 7 1-16,-10 13-1 15,-10 16-2-15,-8 18 0 16,-9 17 0-16,-6 19 1 15,0 15 0-15,1 13-1 0,8 19-1 16,10 13 1-16,17 11 0 16,11 10-1-16,17 11 0 15,11 8 0-15,16 14-1 16,11 10 0-16,10-2 0 0,14 6 2 16,12-3 0-16,7-113 0 15,9 12 0-15,10-6 0 16,7 6 0-16,9-4 1 15,14 2 0-15,10-10-3 0,13 2 0 16,10-9 1-16,15-3-1 16,10-9 0-16,15-5-1 15,10-12-3-15,12-9 2 16,5-12 1-16,14-9 1 16,6-14-1-16,5-17-1 15,2-12 2-15,0-18 2 0,81-21 6 16,70-69 0-1,-31-29 0-15,-45-23 0 0,-49-10 1 16,-38-9 0-16,-48 4 0 16,-39-2-1-16,-34-2-3 15,-16-14 1-15,-17-10 1 0,-18-8 0 16,-22-4 0-16,-23 3 0 16,-19 9 1-16,-25 11-1 15,-26 16-1-15,-24 23-1 0,-24 22-2 16,-22 24-2-16,-19 25-2 15,-22 25-3-15,-16 20-2 16,-15 32-2-16,-5 15-2 0,0 28-2 16,1 17-5-16,14 23-8 15,12 9-18-15,20 20-34 16,24 20-7-16,29 13-2 16,27 8-1-16</inkml:trace>
  <inkml:trace contextRef="#ctx0" brushRef="#br0" timeOffset="28479.3194">23792 14990 69 0,'4'-10'78'16,"-3"-7"0"-16,9 6-32 0,-7 3-9 15,-3 8-8-15,0 0-10 16,9 3-6-16,-5 21-5 16,-2 10-2-16,-1 15-3 15,-1 10-1-15,0 17 0 0,0 10-1 16,-1 8-6-16,-4 3-8 16,3-5-21-16,2 0-36 15,0-19-9-15,0-13-4 16,-2-30-2-16</inkml:trace>
  <inkml:trace contextRef="#ctx0" brushRef="#br0" timeOffset="28663.254">23765 14666 13 0,'-17'-33'87'0,"3"8"-1"16,-1 1-8-16,1 4-10 15,8-1-10-15,4 12-96 16,10 16-28-16,9 15-13 0,8 7-5 16,4 4-3-16</inkml:trace>
  <inkml:trace contextRef="#ctx0" brushRef="#br0" timeOffset="29484.2851">24599 14726 14 0,'30'-10'73'0,"-19"2"1"16,-11 8-3-16,-17-14-5 15,5 14-53-15,-26 8-2 0,-9 8-7 16,-1 10-4-16,0 5 0 16,-2 3-1-16,8 2 1 15,1-2 0-15,10-2 0 0,2-9-1 16,11-1 2-16,8-10 0 15,10-12-1-15,0 0 1 16,0 0-1-16,20-2 0 0,3-5 0 16,10 4 0-16,3 4-1 15,6 17 0-15,4 13 0 16,1 18 1-16,-1 14-1 16,-3 19 2-16,-3 13-1 15,-6 14 0-15,-4 5 1 0,-11 4-1 16,-5-7 1-16,-13-8 0 15,-1-7 1-15,-9-19-1 16,-10-13 1-16,-3-20 1 0,-10-16 1 16,0-20-1-16,-2-13 1 15,2-17-2-15,2-18-3 16,5-16-5-16,6-21-6 16,10-17-6-16,9-16-1 0,12-11-2 15,9-9 2 1,14-9 6-16,9-3 8 0,4-1 12 15,8 9 8-15,0 5 8 16,2 15 4-16,-7 10 0 0,2 20-2 16,-15 18-4-16,-4 14-5 15,-9 22-6-15,-5 14-3 16,-6 17-3-16,-1 20-3 0,-8 18-1 16,1 12 1-16,2 15-1 15,-4 8 0-15,5 12 0 16,-2 6 1-16,-1 2-1 15,6-3 0-15,0-7-1 0,0-9 1 16,6-10 0-16,2-12 1 16,2-13 0-16,2-13 0 15,3-19 0-15,4-11 0 16,3-20-1-16,3-12 1 16,3-7-1-16,4-5 1 0,-1 0-1 15,1 4 0-15,-2 5-1 16,-3 12 1-16,1 17 0 15,-8 9-1-15,-5 15 1 0,1 12 0 16,-6 6-1-16,-1 8 1 16,-2 5-1-16,-3-1 1 15,1 0-1-15,-1-6 0 16,2-7-2-16,-2-9-1 0,6-7-5 16,1-13-9-16,8-8-31 15,2-7-28-15,0-12-3 16,2-9-7-16,0-13 1 0</inkml:trace>
  <inkml:trace contextRef="#ctx0" brushRef="#br0" timeOffset="30981.0246">22496 11201 31 0,'-21'-19'47'16,"-2"5"0"-16,0 0-3 0,4 3-6 15,-1 4-6-15,0 6-10 16,0 2-7-16,-1 10-4 15,-3 9-5-15,0 6-4 16,1 9 1-16,-9 4-2 0,10 3 0 16,-4-2 0-16,10 1 1 15,1-5 0-15,9-2-1 16,2-9 1-16,10-6 0 16,16-8 1-16,3-8-1 15,10-4 0-15,2-15-1 0,6-7 1 16,0-13 0-16,-2-2 0 15,-8-8 3-15,-10 2 2 16,-7 0 0-16,-14 4 1 0,-5 7-1 16,-17 9 1-16,-9 11 0 15,-6 10-1-15,-2 8-3 16,0 11-2-16,0 9-1 0,3 3-1 16,9 8 0-16,4 1-2 15,9 0 1-15,10-6-1 16,2 0-1-16,11-9 1 15,8-5-1-15,7-9 1 0,6-8-1 16,6-6 2-16,-2-12 1 16,1-5-2-16,-1-6 2 15,-10-1 3-15,-2 0-2 16,-14 2 0-16,-7 6 0 16,-9 7 0-16,-12 12 0 0,-9 6-1 15,-4 15 1-15,-4 9-1 16,0 7 0-16,-2 5 0 15,5 4 0-15,6-1 1 0,9-3 0 16,6-6 1-16,9-6-1 16,5-7 2-16,10-11-1 15,11-7 0-15,6-8 0 0,7-8 0 16,-1-9 0-16,4-6 0 16,-2-6-1-16,-5-4 0 15,-2 0 0-15,-9 0 0 16,-9 3 0-16,-9 6 0 0,-4 8-1 15,-11 9 1-15,-10 11-2 16,-6 9 1-16,-6 17 0 16,-3 9-1-16,2 12-3 0,2 2-2 15,5 10-5-15,8-3-4 16,10-1-5-16,9-5-8 16,11-9-9-16,11-5-20 15,8-16-20-15,8-10-1 0,1-15 10 16</inkml:trace>
  <inkml:trace contextRef="#ctx0" brushRef="#br0" timeOffset="32268.4711">22608 11272 13 0,'-13'-14'63'0,"-1"3"2"15,-1-3-31-15,3 5-3 0,1 4-5 16,3 5-7-16,-3 0-6 16,11 0-4-16,-13 20-3 15,9-5-3-15,3 3 1 16,1 1-1-16,9-2 2 0,2 1 1 15,13-3 0-15,2-7 0 16,12 0 1-16,11-6 0 16,4-2-1-16,4-4-1 15,11-4-1-15,-1-3-1 0,1 0-1 16,2 1 0 0,-9 1 0-16,-6 2-1 0,-4 4 0 15,-11 1-2-15,-8 4-1 16,-10 1-3-16,-5 5-6 0,-10 1-10 15,-4 1-17 1,-3 10-27-16,-11-5-7 0,0-1-6 16</inkml:trace>
  <inkml:trace contextRef="#ctx0" brushRef="#br0" timeOffset="33650.3695">24036 10851 43 0,'9'-33'68'15,"0"7"-14"-15,1 1-7 0,2 8-12 16,-3 1-11-16,2 8-7 16,-11 8-8-16,9 9-4 0,-9 13-4 15,-1 7-1-15,-11 14 0 16,-4 3 0-16,-2 15 2 0,-5 4 1 16,3 3 0-16,-2 0-1 15,4 0 1-15,0-5 0 16,4-6 1-16,12-4-1 15,2-11-1-15,1-8 0 0,13-6 1 16,3-9-1-16,7-10 1 16,13-8-1-16,3-7 0 15,9-12 1-15,0-11-2 16,8-9 1-16,-3-11-2 0,4-4 1 16,-3-5 4-1,-7 1 0-15,-3 3 1 0,-9 8 0 16,-4 7-1-16,-9 11 0 15,-6 13 0-15,-10 9-1 16,-5 12-3-16,-2 16-1 0,-3 9 0 16,-1 10 0-16,-1 6 0 15,-1 5 1-15,6 0 1 16,0 1 0-16,12-5-1 16,6-6 0-16,5-9 0 0,7-9 0 15,-2-8 0-15,4-10 0 16,-1-6 0-16,-4-9 0 15,-7-10 0-15,-7-8 0 0,-9-3-1 16,-5-6 1-16,-12-3-2 16,-13 3 1-16,-3 0-1 15,-7 6 0-15,1 5 0 16,1 4 0-16,5 9 1 0,5 2-1 16,6 5 0-16,11 0 0 15,7 5 0-15,12-12-1 16,15 2 0-16,4 1 0 15,11-2-1-15,3-1 2 16,7 2-3-16,1 2 1 0,0 5 1 16,-4 3 1-16,-8 3 0 15,-5 12 0-15,-4 6 0 0,-4 6 0 16,-3 5 3-16,0 4-1 16,0 0 0-16,1-3 0 15,6-2 0-15,4-5 2 16,3-8-1-16,6-8-1 0,3-7 1 15,7-6-1 1,-3-12 0-16,8-9 0 0,-5-6 0 16,0-7-1-16,-3-6 1 0,-7-2-2 15,-4 0 1-15,-6 3 0 16,-8 5 1-16,-8 6-1 16,-7 7 0-16,-2 10 0 15,-10 14-1-15,0 0 1 16,0 12 0-16,0 10 0 15,0 6 1-15,5 3 0 0,9-2 0 16,8 1 1-16,11-2 0 16,9-7 0-16,8-5 0 0,7-9-1 15,5-7 0-15,-1-5 0 16,-5-8 1-16,-8-3-1 16,-8-5-1-16,-16-2-3 15,-10 0-4-15,-15 1-3 16,-26 11-5-16,-14 11-2 0,-16 7-7 15,-12 18-10-15,-8 18-12 16,-10 23-15-16,-6 20-12 16,-2 20-2-16</inkml:trace>
  <inkml:trace contextRef="#ctx0" brushRef="#br0" timeOffset="37563.9587">23813 12385 42 0,'-20'-23'27'0,"13"1"-4"15,1 3 3-15,2-4-3 16,-7 1 3-16,3-5 1 15,-8 1-2-15,-2-3 1 0,-2-4-1 16,-6 4-1-16,-2-7-3 16,-3 4-4-16,-1-3-4 15,-2 3-4-15,-2 0-2 0,-6 3-2 16,-1 3 1-16,-6 3-2 16,-2 4-1-16,-7 2 2 15,-4 5-2-15,-9 2 0 16,-3 6-1-16,-5 4 0 0,-2-2 0 15,1 11-1-15,-4 5-1 16,4 4 1-16,-4 9-1 16,6 3 0-16,-2 9 0 15,-2 3 0-15,4 7-1 16,-7 3 2-16,4 9-1 0,-2 3 0 16,3 4 0-16,6 4 0 15,4 3 0-15,11 3 0 16,4 3-1-16,6 1 1 0,12 3 0 15,5 4 0-15,9 3-1 16,2 1 1-16,8 3-1 16,7-1 1-16,5 1 0 15,6-1-1-15,12-1 1 16,8-5 1-16,12-4 0 0,11-7 0 16,11-6 1-16,13-6 0 15,15-7 0-15,10-9-1 0,13-12 1 16,11-8-2-16,11-15 0 15,10-8-2-15,4-11 1 16,3-13-1-16,4-15-1 16,1-11 1-16,-6-14 0 0,-2-9 1 15,-10-12 0-15,-6-10 3 16,-11-10 1-16,-8-12 2 16,-16-10 1-16,-14-7 1 15,-22-11 1-15,-22-7 0 16,-21-3 0-16,-27-2-2 0,-32 11-2 15,-34 8-3-15,-34 23-3 16,-29 18-5-16,-29 28-3 16,-18 21-3-16,-2 24-9 0,5 16-25 15,15 22-31-15,24 21-5 16,26 7-1-16,38 7-1 16</inkml:trace>
  <inkml:trace contextRef="#ctx0" brushRef="#br0" timeOffset="38114.0709">24031 12704 45 0,'-22'7'81'0,"3"-4"-3"16,8-3-2-16,3 19-27 15,4-25-29-15,4 6 0 0,13-18-8 16,4 6-1-16,4-3-3 16,14-6 0-16,13-6-2 15,12-3 0-15,17-5-2 16,17-4 0-16,22-3-1 15,12-5 0-15,18-1-1 16,8-2 0-16,9 1 0 0,4 1 1 16,3-1-1-16,-6 1 0 15,-10 5 0-15,-10 5 0 16,-16 7-1-16,-15 5-3 16,-12 12-5-16,-20 3-9 0,-11 10-26 15,-12 7-37-15,-17 8-4 16,-8 3-7-16,-15-1-2 15</inkml:trace>
  <inkml:trace contextRef="#ctx0" brushRef="#br0" timeOffset="39277.4662">28093 11686 37 0,'23'-45'76'0,"-10"5"-2"0,-4 6-3 16,22 4-43-16,-31 11-6 15,0 19-5-15,-12-3-8 16,-3 12-3-16,-7 21-4 15,-5 12-1-15,-5 15-1 0,-6 18 1 16,-9 15 0-16,-4 15 1 16,-3 16-2-16,-4 13 1 15,4 5 0-15,2 1 0 0,5 0 0 16,8-7 0 0,12-10-1-16,11-8 0 0,16-17 0 15,10-16 0-15,14-18 0 0,10-10-1 16,13-17 0-16,10-17 0 15,8-18 0-15,8-13 1 16,9-23 1-16,4-17-2 16,11-17 2-16,3-14 0 0,-1-12 0 15,-5-2 2-15,-16-3 3 16,-8 7 1-16,-21 8 2 16,-12 10 0-16,-24 13 0 0,-13 15-2 15,-18 17 0-15,-13 14-2 16,-10 13-2-16,-8 13-3 15,-1 20-2-15,-5 9-3 16,3 15-2-16,2 4-1 16,10 5-2-16,3-5-3 0,12-3 0 15,8-10 2-15,6-11 2 16,8-12 4-16,4-14 3 16,14-9 2-16,7-21 2 15,10-9 2-15,9-12 1 0,6-4 1 16,2-3-2-16,3 3 0 15,-4 3-1-15,-4 9-1 16,-9 10 0-16,-5 16 0 16,-13 8-1-16,-5 11 0 0,-3 12-1 15,-2 4 0-15,0 5 0 16,0 0 0-16,2 0 2 16,3-5-1-16,8-4 0 0,6-10 1 15,9-11-1-15,5-8 1 16,14-17 0-16,4-11 1 15,7-13-1-15,1-11-2 16,1-12-3-16,-4-8 1 0,-4-3 1 16,-4 3 1-16,-16 4 2 15,-8 12 0-15,-9 10 1 16,-9 15 1-16,-6 20 1 0,-7 17-1 16,-8 16-1-16,-5 16-1 15,2 11-2-15,-3 6-1 16,7 6 1-16,3 0 0 15,4-2 0-15,11-6 1 0,12-12-1 16,7-7 0-16,10-16 1 16,6-10 0-16,7-9-1 15,5-15 1-15,-1-12 0 16,5-10 0-16,-2-8 0 0,-2-6 0 16,-7 2-1-16,-7 4 1 15,-9 7-1-15,-5 10 0 16,-6 12 0-16,-8 16 1 0,-4 18-1 15,-5 19 0-15,-3 22 1 16,-4 17-1-16,-3 20 0 16,-9 18 1-16,-11 21 0 15,-7 16 0-15,-12 11-1 0,-10 10-2 16,-10-1 0-16,-7-4 0 16,-5-13 0-16,-2-13 1 15,-7-18-1-15,-4-15 0 0,-1-25-1 16,5-20 0-16,4-19-6 15,2-20-13-15,12-21-36 16,12-14-18-16,15-25-7 16,19-17-4-16</inkml:trace>
  <inkml:trace contextRef="#ctx0" brushRef="#br0" timeOffset="40431.8725">30922 12021 42 0,'11'-24'75'16,"-1"-8"2"-16,-3 3-23 16,-2-11-13-16,6 1-6 15,-7 7-11-15,1 1-6 0,-5 9-6 16,-13 9-3-16,-5 13-5 15,-13 16-3-15,-9 23-1 16,-12 15-1-16,-4 19 0 0,-8 10 1 16,-2 12 1-1,3 3-1-15,5-3-1 0,11-7 0 16,13-17 0-16,10-14 0 16,13-20 0-16,11-17 0 15,9-23 0-15,19-22 0 0,9-20-2 16,11-17 2-16,11-13 0 15,3-10 1-15,9-2 1 16,2 6 0-16,-3 8 0 16,-7 16 1-16,-6 19 1 0,-9 23 0 15,-10 24 0-15,-6 28 0 16,-14 29-2-16,-12 23 0 16,-6 23-1-16,-10 19 1 15,-11 20 1-15,-7 9 0 0,-4 8-1 16,2 0 1-16,2-8 0 15,9-10-1-15,10-18 1 16,9-14-1-16,14-24 0 0,14-20-1 16,15-25 0-16,11-20-1 15,8-25-1-15,5-19 0 16,1-25-1-16,0-16 2 16,-10-16-1-16,-11-10 1 0,-18-9 2 15,-13-3 2-15,-16-1 1 16,-19 1 0-16,-17 5 2 15,-17 1-2-15,-7 6 1 16,-5 1-1-16,2 5 0 0,6 3-1 16,11 4-1-16,9-1 0 15,20 0-1-15,13-3-1 16,11-2-1-16,19-4-1 16,13-4 1-16,5 1 0 0,5 4-2 15,4 5 2-15,-5 9 1 16,-1 11 0-16,-6 13 1 15,-5 17 0-15,-5 21-1 16,2 13 2-16,-10 29-2 0,-1 22 1 16,-4 26-1-16,-3 20 1 15,4 26-1-15,-3 15 1 16,3 16 0-16,-6 8 0 0,7 1-2 16,3-4 1-16,9-10 0 15,-1-10 0-15,10-18 0 16,-5-13-1-16,4-24 0 15,6-16-1-15,2-23 0 0,-7-19 1 16,-6-22-1-16,1-18-1 16,-12-26 0-16,-1-19-1 15,-19-19 2-15,-8-12 1 16,-23-13 0-16,-15-5 0 0,-9-3 2 16,-17 5-1-16,-13 3 2 15,-6 7 1-15,0 7 0 16,5 12 0-16,11 5 0 15,13 6-1-15,17 7-1 0,23-2-1 16,27 0-4-16,27-3-6 16,33-1-17-16,20 1-35 15,24-16-19-15,23-9-5 16,6-14-5-16</inkml:trace>
  <inkml:trace contextRef="#ctx0" brushRef="#br0" timeOffset="41016.7217">32103 10828 49 0,'-102'-84'72'0,"-1"1"-10"15,-2 8-6-15,-9 4-14 16,-6 9-10-16,-12 7-12 0,-10 6-9 15,-18 8-6-15,-16 6-2 16,-16 8-1-16,-15 6 0 16,-15 11-1-16,-15 10 0 15,-17 16 0-15,-18 17 1 0,-14 22 0 16,-19 25 1-16,-14 27 2 16,-7 20 0-16,-7 26 4 15,5 25 0-15,16 16 0 16,25 22-1-16,39 11 0 0,44 7 0 15,52 5-1-15,53 3-1 16,62-2-3-16,44-3-1 16,60-9 0-16,47-6 1 0,45-8-2 15,36-16-1-15,37-10 0 16,24-10-2-16,66-17-1 16,-23-20 0-16,49-20-1 15,-24-26-2-15,6-29 1 0,3-27 2 16,6-35 0-16,3-28 2 15,-37-41 2-15,41-30 0 16,-31-39 0-16,73-25 0 16,-37-28 4-16,-5-20 0 0,-185 93 2 15,13-15 1-15,-15-2 0 16,1-14 0-16,-27-1 0 16,-3-11 0-16,54-111-6 15,-76-29-3-15,-130 15-6 16,-82 25-8-16,-110 29-16 0,-115 41-52 15,-123 59-4-15,-87 50-5 16,-61 41-3-16</inkml:trace>
  <inkml:trace contextRef="#ctx0" brushRef="#br0" timeOffset="123953.424">11645 2717 301 0,'-5'-19'1'16,"0"10"0"-16,-1-3 3 15,0 3 1-15,3 0 2 16,3 9 2-16,0 0-1 0,-8-11 0 16,8 11 2-16,0 0-1 15,-6 9 1-15,5 7-3 16,0 9 0-16,-1 8-1 15,0 16 0-15,0 10 0 0,2 15-1 16,0 7-1-16,4 10-2 16,3 0 0-16,5-1-1 15,0-1 0-15,0-9 0 16,3-6-1-16,-4-9 1 16,-4-11-1-16,-1-8 2 0,0-9-1 15,-5-9 1-15,-1-8-2 16,-5-10-1-16,-3-12-2 15,-3-20-2-15,-2-17 0 0,0-22 0 16,-7-16 0-16,1-14 2 16,-5-13 3-16,3-3 3 15,2 1 4-15,1 10 2 16,3 15 1-16,3 17 0 0,2 19-2 16,5 14-1-16,4 15-1 15,1 16-3-15,4 0-2 16,7 8-1-16,2 10 1 15,2 4-2-15,3 4 0 16,0 4-1-16,1 0-1 0,-4-3-3 16,0-2 0-16,-3-8-2 15,-5-4-13-15,-7-13-11 0,1-7-38 16,-1-15-12-16,-3-12-3 16,-9-11-1-16</inkml:trace>
  <inkml:trace contextRef="#ctx0" brushRef="#br0" timeOffset="124517.8042">11699 3334 63 0,'6'-15'84'15,"-1"4"-4"-15,-3-1-3 0,0 3-3 16,-3-1-62-16,1 10-2 15,16-13-3-15,2 5-2 16,5-4-1-16,11-2 1 16,4-5-3-16,1-4 0 0,11-5-1 15,0-1 0-15,3-7-2 16,-2 0-1-16,0-3 1 16,-3-1-1-16,-8-1 0 15,-7-2 0-15,-9 1 2 0,-9-2 1 16,-10 4 2-16,-2 1 1 15,-3 2 3-15,-5 9-1 16,-2 3 0-16,-1 7-1 16,8 18-1-16,-9-4-1 0,4 17-1 15,5 17-2-15,4 15-1 16,1 14 0-16,3 18 1 16,4 11 0-16,2 13-2 15,1 2-3-15,6 1-5 0,1-7-12 16,-1-7-24-16,11-7-33 15,-6-16-7-15,3-15-6 16,-8-24 2-16</inkml:trace>
  <inkml:trace contextRef="#ctx0" brushRef="#br0" timeOffset="125877.8046">12601 3040 18 0,'12'-36'93'0,"0"12"-4"16,-5 11-5-16,-7 13-5 15,0 0 0-15,0 0-75 16,8 7-2-16,-2 12 0 0,0 9-2 16,4 6 1-16,4 4 0 15,0 1 0-15,7 2 0 16,1-5-1-16,1-4 0 16,2-7 0-16,2-11-1 15,-3-9 0-15,-3-8 0 16,2-15 0-16,-4-16 0 0,-5-8 0 15,0-9 1-15,-2 0 1 16,-6 0 1-16,2 3-1 0,-2 9 0 16,-4 7 1-16,-1 14-1 15,-1 18 0-15,0 0 0 16,0 0 0-16,15 22-2 16,-8 3 2-16,6 5-1 15,4 4 1-15,2 1-1 0,4-2 1 16,5-2-2-16,-2-7 1 15,1-6 0-15,-1-10-1 16,2-8 0-16,-3-10 0 16,-4-13-1-16,-2-9 1 0,-2-10 0 15,2-4 0-15,-4-4 1 16,0 1 0-16,1 3 0 0,-3 5 0 16,2 10 1-16,0 9 2 15,2 11-2-15,-1 7 0 16,3 5 0-16,-2 10 0 15,0 7-1-15,0 4 0 0,0 5 0 16,2 5-3-16,-1-1 2 16,2-2-1-16,0-3-1 15,-2-5 0-15,1-5 1 16,-1-7 0-16,-1-9 1 16,-2-5 0-16,-3-13 1 0,0-8 0 15,1-7 0-15,-2-4 1 16,5-4 0-16,0 0 0 15,2-1 0-15,2 8 0 0,4 6 0 16,3 8 0-16,-2 10 1 16,4 8-1-16,1 7-2 15,1 14 0-15,0 7 0 0,-2 4 0 16,2 7 0-16,1-1-1 16,2 2 0-16,3-3-3 15,1-6 1-15,1-6-3 16,0-9-2-16,1-8-3 15,4-7-2-15,-8-15-5 0,0-15 1 16,-7-13 2-16,1-9 5 16,-7-8 6-16,-2-2 6 15,1 0 4-15,-3 3 4 0,1 9 4 16,-4 10 2-16,3 15 0 16,-4 9-1-16,7 14-5 15,-1 6-3-15,2 12-2 16,5 8-1-16,5 2 0 0,10 4-1 15,6-1-1-15,11-1-2 16,1-4-1-16,9-9-2 16,2-6-1-16,-4-6-2 15,-4-5-1-15,-8-11-1 0,-9-8-3 16,-16-8 0-16,-8-6 3 16,-19 0 6-16,-9 0 4 15,-17 3 5-15,-6 3 2 16,-6 7 2-16,-2 10 2 15,3 13 1-15,5 5-2 0,7 14-2 16,10 5-5-16,11 7-2 16,12-1-1-16,12 3 0 15,7-4-1-15,6 0-1 0,7-6-2 16,2-7 0-16,2-6-1 16,-4-9 0-16,-1-4 1 0,-8-12-1 15,-3-7 2-15,-5-6 2 16,-5-1 2-16,-3-2 2 15,-2 2 0-15,-4 2 1 16,3 8-1-16,-2 7 1 16,-1 7-1-16,5 5 1 0,0 2-4 15,5 13 0-15,0 1 1 16,2 3-1-16,1 1-2 16,-1 0 0-16,0-1-2 15,-2-3 0-15,-1-2 1 0,-7-6 0 16,-1-7-1-16,-2-4 1 15,-2-12 1-15,-3-9 1 16,0-1 1-16,2-8 1 0,-2-3 0 16,5 3 0-16,-2 1 1 15,4 8 0-15,1 6-1 16,7 9 1-16,4 9-1 16,4 9 1-16,6 14-2 0,6 10-1 15,3 4-7-15,7 12-19 16,7 9-51-16,-5-5-4 15,-1-3-4-15,-6-10-7 16</inkml:trace>
  <inkml:trace contextRef="#ctx0" brushRef="#br0" timeOffset="127717.6361">17922 1714 59 0,'24'-14'78'0,"-9"1"-1"16,-3 4-2-16,-12 9-50 15,1-12-1-15,-1 12-9 0,0 0-3 16,12 0-5-16,-12 0-5 16,9 12-1-16,0 0-2 15,-2 12 2-15,1 11-1 16,0 11 3-16,0 10-1 16,-2 20 4-16,0 9 0 15,-2 11 0-15,0 8 1 0,1-1 0 16,1-6-1-16,1-3-1 15,-1-13-2-15,4-12-3 16,-1-12-1-16,-3-18-1 0,1-9 0 16,-3-14 0-16,-4-16-1 15,0-10 0-15,0-23 0 16,-3-21 1-16,-1-12 2 16,1-13 2-16,1-4-1 0,1-4 2 15,1 5 2-15,2 13 0 16,5 11 2-16,3 16 1 15,5 17-2-15,5 13-2 16,0 8 0-16,7 9-1 0,3 9-1 16,3 11-2-16,-1 5-5 15,2 11-3-15,-3 5-7 16,0 11-8-16,-3 1-9 0,0 7-11 16,-1-5-8-16,-1 1-7 15,5-8-1-15,-2-7 6 16,4-17 8-16,4-15 11 15,5-17 8-15,8-24 20 0,1-15 6 16,10-18 12-16,2-6 17 16,1-13 8-16,-1 1 6 15,-7 3 9-15,-7 11 1 0,-13 8 0 16,-3 10-6-16,-19 11-8 16,-10 7-7-16,-4 14-12 15,-10 8-7-15,-2 6-9 16,-3 8-3-16,-1 16-2 15,0 11-3-15,2 9-2 0,3 8-1 16,6 1-1-16,3 1 0 16,2 0 0-16,6-8 1 0,5-10-2 15,5-16 4-15,2-10-2 16,6-10 3-16,-1-14 0 16,3-11 2-16,-1-9 2 15,-2-2 3-15,-2 2 4 16,-3 2-2-16,-4 4 3 0,-3 7 2 15,-11 21 0-15,11-5-2 16,-4 13-1-16,-2 14-3 16,4 8-1-16,4 3-3 15,7 4-1-15,2-1-3 0,9-3-1 16,5-10-1-16,9-11-3 16,2-12-1-16,4-22 0 15,3-13 2-15,-6-20 2 16,2-16 4-16,-6-16 2 0,-5-12 4 15,-26 45 4-15,3-8 4 16,-5-3 2-16,-1-4 2 16,-3 6 1-16,0-1-2 0,-4 4-2 15,1 1-3-15,-2 11-2 16,-1 5-3 0,-1 13-4-16,0 19-1 0,-2 1-1 15,-7 29 0-15,4 43-1 16,0 48 0-16,4 28-1 0,1 11-1 15,1 6-1-15,11-29 0 16,6-14-1-16,7-19 0 16,2-16 0-16,3-22 3 15,4-24 0-15,2-22 2 16,4-23 0-16,1-27-2 0,-3-19 0 16,3-13 3-16,-4-10 2 15,-3-1 1-15,-3 3 1 16,-5 12 1-16,-9 16-1 0,-5 18 2 15,-6 19 0-15,-6 16-2 16,6 14-2-16,-5 17-1 16,1 13-2-16,0 4-2 15,5 6 0-15,5 2-2 0,4 0 0 16,3-5-1-16,5-7 0 16,4-10-1-16,2-18 1 15,1-8 2-15,1-13-2 0,1-21 2 16,1-19-3-16,-2-9 7 15,2-7 2-15,1-3 1 16,-1 4 1-16,-1 2 0 16,-1 13 4-16,-2 9 0 15,-2 21 3-15,-4 10-4 0,-1 8-4 16,-5 9-1-16,2 10-2 16,-2 4-1-16,-1 6-3 15,2 3-1-15,0 3-3 0,3-3 0 16,1-4 0-16,2-1 0 15,5-13 2-15,-1-8 1 16,7-12-1-16,1-16 4 16,2-13 3-16,3-13 0 0,-1-12 5 15,3-5 1-15,-2-1 1 16,-4 2 0-16,-2 10 2 16,-3 7-2-16,-5 11 0 0,1 14-2 15,-6 15-2-15,-2 9-2 16,1 18-1-16,-1 11-3 15,0 8-2-15,0 8 0 16,4 2 0-16,7-2-2 0,4-2 3 16,6-15-3-16,4-13 3 15,3-17 2-15,3-13 1 16,3-19 1-16,-4-21-2 16,-4-7 3-16,-12-11-1 0,-9 1 5 15,-10 4-2-15,-11 5 2 16,-7 10 0-16,-14 13 0 15,-6 16 0-15,-2 13-1 0,-2 13-3 16,6 11-2-16,14 15 0 16,6 0-1-16,17 9-2 15,15-1-3-15,16 4-4 16,9-9-12-16,12-4-29 16,11-6-30-16,-9-15-6 0,-7-11-6 15,-16-12-1-15</inkml:trace>
  <inkml:trace contextRef="#ctx0" brushRef="#br0" timeOffset="127941.8964">20115 1694 36 0,'-84'16'94'0,"23"-11"-5"15,24-10-6-15,34-6-6 16,11-4 1-16,18-9-80 0,18-3-5 16,20-3-6-16,16 3-19 15,12-1-46-15,10 0-5 16,9 4-4-16,9-3-4 16</inkml:trace>
  <inkml:trace contextRef="#ctx0" brushRef="#br0" timeOffset="129524.8009">24021 1369 62 0,'-5'-16'78'0,"4"1"1"16,-4 1-45-16,0 2-2 15,2 3-3-15,3 9-3 0,-2-12-8 16,2 12-4-16,0 0-8 16,1 8-1-16,13 8-1 15,-1 32 1-15,4 16 0 16,1 18-1-16,3 12-1 15,2 3-1-15,5-2-1 0,-5-10 1 16,-2-26-2-16,2-18 0 16,3-12-2-16,0-14 1 15,3-18-3-15,4-18-1 16,3-15-1-16,5-13 2 0,0-7 0 16,-21 25 0-16,2-2 3 15,-2 3 1-15,2 0 2 16,-1 3 2-16,-3 3 2 15,20-16 1-15,-9 18-2 16,2 16-1-16,-7 15-1 16,4 18 0-16,-3 12 1 0,7 8-2 15,3 1-1-15,7-4-2 16,7-4 0-16,3-6-1 16,1-10-1-16,1-10-1 0,-3-12-3 15,0-13-2-15,-11-13-4 16,-5-14 4-16,-10-6 1 15,-18 18 7-15,-3-3 3 0,-4 3 5 16,0-3 1 0,-4 3 4-16,-2-1 1 0,-5 7-2 15,1 0-4-15,-9-7-1 16,-8 14-4-16,2 13-1 0,7 5-2 16,6 15-1-1,12 5-1-15,14 1-2 0,8-1-1 16,12-10-4-16,2-9-1 15,2-6-3-15,-2-8 3 16,-1-9 3-16,-20 6 4 16,-1 0 5-16,-3-1 1 0,3 1 2 15,-5-1 4-15,2 2-1 16,-3 2 0-16,3 2 1 0,4 1-2 16,0 5-4-1,-2 2 0-15,5 13 0 0,1-2 0 16,6 3-2-16,4-6-1 15,4-9-2-15,-14-7-3 16,7-3 1-16,-3-7-3 16,5-2 1-16,4-5 4 0,2-1 1 15,2-1 4-15,2-1 0 16,0 2 6-16,3 1-2 16,-3-1 2-16,2 3 0 15,-5 5-1-15,-2 3-2 0,-4 6-1 16,-29 7-4-16,41 19-12 15,-27 26-30-15,-19 23-32 0,-24 12-6 16,-11 2-6 0,-13-9-4-16</inkml:trace>
  <inkml:trace contextRef="#ctx0" brushRef="#br0" timeOffset="130299.6729">20546 3709 10 0,'-96'-11'95'0,"7"-9"-2"16,11-2-5-16,8-9-3 0,15 1-3 16,9 6-77-16,16 4-1 15,17 14-1-15,13 6-1 16,0 11-3-16,10 17 1 15,12 13-2-15,4 12 1 16,0 12 1-16,8 9 1 0,2 4-2 16,-1 1 0-16,3-7 0 15,2-9-1-15,2-13 0 16,-1-13-2-16,0-16-1 0,0-17-1 16,2-11-3-16,-2-22-3 15,-2-19-1-15,-3-11 2 16,-3-12 3-16,-1 1 5 15,-4 0 1-15,-1 6 2 0,-6 6 4 16,-1 16 5-16,1 17 1 16,0 17 0-16,3 13-3 15,-1 13-3-15,4 12-1 0,6 4 1 16,5 9-1-16,6 2-1 16,-1 1-1-16,8-3 0 15,3-2-1-15,1-9-2 16,5-8-2-16,-3-9-1 0,1-12-1 15,-2-6-2-15,-4-21 1 16,-3-9-1-16,-11-15 4 16,-4-8 2-16,-11-10 6 15,-4 2 3-15,-9 2 2 0,-8 7 3 16,-2 8 0-16,-7 9-1 16,-4 13-2-16,-5 10-1 15,-2 14-4-15,-2 3-1 16,-1 12-2-16,-4 7-1 15,2 1-3-15,1 3-3 0,3 6-5 16,2 1-11-16,6-4-13 16,1 1-28-16,7-16-22 15,-5-3-6-15,-2-10-3 16</inkml:trace>
  <inkml:trace contextRef="#ctx0" brushRef="#br0" timeOffset="130582.0348">21436 3219 59 0,'37'-42'68'0,"4"-4"2"16,2-7-3-16,7 3-49 16,0-1 1-16,10 2-5 15,-6 9-2-15,5 8-3 0,-9 19 0 16,-3 13 0-1,-6 17 0-15,-6 22-2 0,-5 22-1 16,-4 17 1-16,-4 17-2 16,-3 17 1-16,1 9-4 0,1 2-5 15,4 4-14-15,3-16-15 16,3-8-41-16,10-1-6 16,-1-18-5-16,6-19-4 15</inkml:trace>
  <inkml:trace contextRef="#ctx0" brushRef="#br0" timeOffset="130870.6369">21983 3782 5 0,'-30'0'93'16,"8"-2"1"-16,4-3-5 0,3-4-8 15,11-14 0-15,5-6-77 16,20-7 0-16,17-7-3 16,23-4-10-16,11-7-18 15,16-5-41-15,14 11-12 0,-1 7-7 16,-3 9-6-1,-11 9 5-15</inkml:trace>
  <inkml:trace contextRef="#ctx0" brushRef="#br0" timeOffset="132482.1924">24325 3178 69 0,'6'-11'86'15,"1"2"-2"-15,-7-5-8 16,0 1 0-16,0 13-60 0,-10-9-13 16,6 1 1-16,4 8-1 15,-21-1 0-15,3 13 0 16,-7 16 0-16,-4 8 0 16,-4 11-2-16,-2 10 0 0,7 13 0 15,0 10 1-15,11 3-2 16,11-2 0-16,6-4-3 15,12-8-2-15,13-8 0 16,3-11-2-16,5-15 0 0,6-17-4 16,6-18 1-16,-2-19-1 15,9-23 1-15,0-20 0 16,0-23 5-16,1-21 1 0,-3-22 6 16,0-3 6-16,-9-7 6 15,-8 9 4-15,-13 14 0 16,-3 16 1-16,-8 23-1 15,-4 20-3-15,-5 28-3 16,-3 17-5-16,0 20-6 16,1 20-1-16,4 15-2 0,7 12 0 15,3 13 1-15,1 12-1 16,10 7-3-16,1 0 0 16,8-2-2-16,3-4-2 0,3-13-4 15,1-11-1-15,1-14 0 16,-2-16 1-16,-1-17 2 15,-3-15-2-15,0-26 7 0,-6-17 2 16,0-12 7 0,-4-8 4-16,-3-7 4 0,1 3 1 15,-5 5 0-15,2 12 3 0,-8 13-3 16,4 14 1-16,0 13-5 16,-2 8-3-16,0 6-1 15,3 11-3-15,6 8 0 16,6 5-1-16,4 5 1 15,5 3-2-15,8 3 0 0,4-4-2 16,6-2-2-16,-1-7-3 16,3-7-8-16,-4-9-5 15,-7-10-5-15,-2-13 2 0,-11-14 4 16,-6-6 8-16,-11-7 7 16,-7-1 8-16,-9 0 7 15,-4 2 7-15,-2 7 6 16,-8 7-1-16,5 11-2 0,-3 2-7 15,12 16-7 1,-16-7-4-16,16 7 0 0,0 5-5 16,5 5-1-16,9 0 0 15,3 1-3-15,6-2-2 0,10-2-3 16,4-2 1-16,5-5-3 16,5-10 1-16,2-6 5 15,-4-7 3-15,4-2 4 16,-8-3 2-16,-3 0 6 15,-1-5 0-15,-1 5 3 0,-4 1-1 16,-2 3-2-16,0 3-2 16,1 0-3-16,-4-2 1 15,-1 1-3-15,-3 2-2 0,-5-2-3 16,-4 1-2-16,-11 4-4 16,-3 1 0-16,-12 7 6 15,-9 7 2-15,2 6 4 0,-5 12 2 16,0 15 5-16,2 12 4 15,8 19 0-15,3 12 0 16,11 13-4-16,0 10-3 0,4 13-3 16,-2-1-6-16,0 10-9 15,-4-1-7-15,-10-7-4 16,-7-11-2-16,-7-13-1 16,-7-17 0-16,-4-16 8 15,1-16 5-15,-4-30 10 0,6-12 6 16,0-27 6-16,8-14 7 15,6-13 4-15,10-6 1 16,7-9-3-16,7-5 0 16,22 1-2-16,10-3 3 15,17 2-2-15,10-2-3 0,11 2-4 16,7-1-5-16,6-3-3 16,3-1-4-16,0-1-3 15,-5-2 1-15,-8 7 4 0,-11 8 2 16,-13 10-1-16,-18 9-1 15,-17 13 4-15,-16 18 3 16,-18 21 3-16,-18 19 0 16,-11 22-5-16,-4 13-2 0,-3 17-1 15,9 9 0-15,10 5 0 16,14 1-2-16,19 2-2 16,13-12-8-16,25-8-17 15,9-11-50-15,17-18-2 0,6-18-6 16,-1-17-5-16</inkml:trace>
  <inkml:trace contextRef="#ctx0" brushRef="#br0" timeOffset="133022.1312">27636 2952 76 0,'18'-26'93'16,"-3"-2"-3"-16,-4-4-6 0,-5 3 0 15,-6-2-68-15,0 1-3 16,0 5-4-16,-3 4-2 15,-1 7-4-15,-5 2-3 16,1 8-2-16,-9 5 0 0,-5 18-3 16,-3 10 0-16,-2 13 0 15,-6 6 2-15,0 13 0 16,-2 6 1-16,8-2-2 16,7-2 0-16,8-9 2 15,10-9 0-15,7-9-2 0,16-11 0 16,12-19 0-16,8-14 2 15,10-22 1-15,6-22 1 0,9-20 0 16,3-27-1-16,0-24 1 16,2-20-1-16,-8-13 4 15,-3-1 3-15,-10 14 1 16,-10 16 0-16,-13 24-4 0,-9 25 2 16,-11 33 1-16,-12 39 2 15,-13 42-5-15,-17 30-2 16,-8 37-4-16,-10 23-6 15,-4 36-13-15,-10 40-57 16,-7 16-3-16,-5 11-8 0,-2-8-6 16</inkml:trace>
  <inkml:trace contextRef="#ctx0" brushRef="#br0" timeOffset="134668.9748">23640 7156 22 0,'-38'29'92'15,"3"-17"0"-15,1-18-6 16,6-20-3-16,2-21-4 0,5-11-82 16,8 4 3-16,13 2 0 15,3 7 0-15,10 7-1 16,2 5-1-16,2 7-1 0,0 4 0 15,1 8 0-15,-1 5 0 16,-2 7 0-16,-2 3 0 16,-5 10 1-16,-1 7 1 0,-3 9 1 15,-4 7-1 1,-2 3 1-16,-7 6 0 0,-3 2 1 16,-1 1 0-16,-4-2-1 15,1-7 2-15,2-6-1 16,5-8 3-16,-2-10-1 15,11-13-2-15,-7-13 1 0,7-25 0 16,8-18 0-16,5-11-2 16,7-13 1-16,4-7 0 0,5-6 1 15,3 2-1-15,0 11 0 16,3 16 0-16,1 17 0 16,1 17 1-16,-2 18-2 15,0 17 1-15,-2 18-1 0,3 17 0 16,-3 13 1-16,0 11-1 15,-2 7-1-15,0 7-2 16,2-4 1-16,0-5-2 16,-1-7-1-16,0-15-1 0,2-11 1 15,-3-18 0-15,-1-15 2 16,1-20 1-16,-1-20 1 16,-5-20 1-16,0-9 2 0,2-14 1 15,-6 0 2-15,-1 2 1 16,-2 7 0-16,-2 12-1 15,-5 15 0-15,-2 18 0 16,-9 26-1-16,15 0-1 0,-11 18-2 16,5 14-1-16,-1 9 0 15,4 5 1-15,1 5-1 16,4-1 0-16,6-5 0 16,1-5 0-16,-3-7-1 0,4-11 1 15,2-10-1-15,-5-9 1 16,2-10 0-16,-2-20-1 15,-1-14 2-15,-2-13-2 16,1-14 2-16,-1-8 0 0,-2-1 0 16,0 5-1-16,-4 6 1 15,-1 12-1-15,2 17 0 16,-3 17 1-16,-2 19-1 16,2 13 0-16,-1 19-1 15,5 10 1-15,3 9-1 0,0 6 1 16,8 2 0-16,4 0-2 15,5-3 0-15,2-7-2 16,6-7 1-16,1-14 0 16,-2-8-1-16,-2-13 1 0,-1-6 1 15,-1-17 0-15,-6-10 1 16,-2-13 2-16,1-7 0 16,-4-10 0-16,1 0 1 15,0 0-1-15,1 2 1 0,-4 6 0 16,3 8 0-16,-5 8-1 15,-2 7 1-15,-2 12-1 0,-4 4 1 16,-3 3-1-16,-12 7-1 16,0 0 0-16,0 0 0 15,0 0-1-15,-4 7 0 0,-9 5 1 16,-4 5-1-16,-4 7 0 16,-5 6 0-16,2 8 1 15,-4 8-1-15,4 6 2 16,3 4-1-16,4 0 0 15,6 2 1-15,11 1-1 16,11-3 1-16,12-11-1 0,13-8 0 16,16-11-1-16,8-10-1 15,13-15 0-15,10-11 0 16,5-20 0-16,3-17-1 0,0-20 1 16,-3-12 0-16,-5-17 1 15,-7-14 2-15,-8-12 0 16,-10-6 0-16,-11-2 2 0,-10-1 1 15,-13 13 0-15,-6 13 2 16,-5 16-1-16,-7 19-1 16,-6 22-1-16,0 15-1 15,0 33-1-15,-14 6-1 0,8 33 1 16,-7 15-2-16,-3 23 0 16,-5 18 1-16,1 15-1 15,-4 11 0-15,2 1-1 0,5-5 1 16,4-13-2-1,5-13 1-15,7-18 0 0,5-18 0 16,7-22 1-16,7-17 2 16,4-17-1-16,3-20 1 0,4-20 1 15,4-13-1-15,6-8 1 16,6-5-1-16,-1 1 1 16,3 5-1-16,1 13 0 0,0 19 1 15,-2 21-1-15,-3 19 0 16,-3 25 0-16,-6 19 0 15,-4 22-3-15,-10 10-5 16,-2 20-19-16,-15 18-54 0,-3-6-2 16,-2-4-8-1,-12-12-7-15,-5-11 5 0</inkml:trace>
  <inkml:trace contextRef="#ctx0" brushRef="#br0" timeOffset="134902.854">24795 7947 29 0,'-119'60'96'0,"25"-18"-2"16,27-16-8-16,28-22-2 0,29-19-4 15,20-19-82-15,41-10 1 16,37-6-2-16,25-17-1 15,36-6-6-15,23-13-15 0,19-3-55 16,21-6-4-16,4-4-3 16,-6-6-8-16</inkml:trace>
  <inkml:trace contextRef="#ctx0" brushRef="#br0" timeOffset="135365.4738">25185 5334 37 0,'-57'-13'84'0,"8"-2"-1"15,15-4-3-15,8-2-8 16,9 2-67-16,10 3 3 16,7 16-2-16,6-8-4 15,10 10-3-15,7 10 0 0,10 6-2 16,5 11 3-16,6 7 2 16,7 4 1-16,5 4-1 15,0-4 2-15,5-3 0 16,-5-10-1-16,-2-8 5 0,-6-18-3 15,3-8 1-15,-4-22 1 16,-3-15-2-16,2-14 0 16,-1-12-1-16,5-12 0 0,3-8 0 15,4-6-4-15,5-1 0 16,4 3-4-16,1 8 2 16,2 13-3-16,-5 13-9 15,-4 17-14-15,-12 22-33 16,-7 15-21-16,-13 11-5 0,-17 16-4 15</inkml:trace>
  <inkml:trace contextRef="#ctx0" brushRef="#br0" timeOffset="135574.3109">25456 5479 40 0,'-32'36'81'0,"14"-9"3"0,13-14-6 15,5-13-3-15,21-14-64 16,14-7 1-16,18-10 0 16,13-5-4-16,18-10-2 15,15-16-12-15,22-10-39 0,14-9-30 16,10-12-7-16,8-15-6 16,-6-28-3-16</inkml:trace>
  <inkml:trace contextRef="#ctx0" brushRef="#br0" timeOffset="189293.5109">18338 3132 17 0,'-37'-22'58'0,"8"1"-5"15,10 2-10-15,7 2-12 16,10 0-8-16,5 1-7 16,13 1-9-16,15 3-6 0,14 0-2 15,13 0 1-15,17-1 0 16,15 1 1-16,12 0 3 16,19 2 0-16,20 1 0 0,13-1 2 15,18 0 0-15,14-1 1 16,9 0 1-16,24-3-2 15,15 0 3-15,15-2-1 16,8-5-1-16,15 2 0 0,6-4-3 16,9 4 1-16,7-6-3 15,0 3 1-15,1-1-2 16,-4 1-1-16,-1 0 0 0,-6-7 1 16,-6 2 0-16,-6-7-2 15,-7 1 2-15,-10-6 0 16,-8-2 1-16,-11-3 0 15,-13-7 1-15,-10 0 2 0,-17-6 1 16,-15-3 2-16,-5 0 0 16,-24-4 2-16,-13 0-1 15,-18 0 1-15,-13 1-1 16,-19 2 0-16,-50 30-2 0,0-2 0 16,-12-2-4-16,-1-3 0 15,-14-2 0-15,-2-2-2 16,-10-2-1-16,-12-4 0 15,-10-2 0-15,-12-2 0 16,-13 0-2-16,-14-5 2 0,-16 2-1 16,-13-5 1-16,-21 3 1 15,-15-4 0-15,-20 1 0 16,-21 5 0-16,-18 3 1 16,-16 3 0-16,-17 4 0 15,-15 5-1-15,-11 3-1 0,-14 7 0 16,-12 5 0-16,-13 7-1 15,-10 1 1-15,-12 10 0 16,-11 5-1-16,-11 2 0 16,-7 11 0-16,-6 5 1 15,0 6-1-15,-3 4 0 16,3 3 0-16,3 5 1 0,0 8-1 16,5 4-1-16,2 4 0 15,5 7 1-15,-151 31 0 16,-97 46 1-16,70 6-1 0,76 5 0 15,70 3 0-15,60 3 1 16,60 0 1-16,62-7 0 16,54-13-1-16,29-2 1 15,32-6-2-15,37-4 1 0,31-7 1 16,41-6-1-16,37-6 0 16,37-9 0-16,39-8 0 15,39-10-1-15,32-7 3 0,40-11-1 16,31-11 0-16,53-11-1 15,11-10-4-15,34-4-7 16,10-14-16-16,40 0-50 16,1-3-6-16,0-9-3 0,5-12-8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26T12:18:07.2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11364 1550 37 0,'0'0'67'15,"-18"-12"-14"-15,9 4-16 16,9 8-4-16,-6-10-11 16,6 10-7-16,1-12-7 15,-1 12-4-15,11-12-2 16,-11 12-2-16,23-13 1 0,-3 4 1 15,0 1 1-15,10-1 2 16,4-2 0-16,5-1 1 16,4 1-1-16,6-4 0 15,5-1-2-15,5 2 1 0,4 1-2 16,3-1-1-16,0 1-2 16,-2-1-4-16,2 2-7 15,-6 2-18-15,-2-1-7 0,-7 2-2 16,-2 0-5-16,-10 5 2 15,-7 1 1-15,-6 3 12 16,-11 0 17-16,-6 0 24 16,-9 0 11-16,-1 7 8 0,-8 2 7 15,-9-1 2-15,-3 3-1 16,-7 0-7-16,1 4-6 16,8 3-5-16,-46 28-4 15,-8 5-5-15,7 14-3 16,4 9-3-16,6 21-3 0,1 9 0 15,2 18 1-15,11 1-5 16,1 3-2-16,10-12-7 16,3-1-11-16,9-15-16 15,10-18-27-15,9-4-10 0,5-28-4 16</inkml:trace>
  <inkml:trace contextRef="#ctx0" brushRef="#br0" timeOffset="1279.4579">12834 1830 362 0,'0'0'0'0,"-22"-9"0"0,2 9 0 16,-5 1 0-16,-9 8 0 15,-4 13 0-15,-8 8 0 0,-1 14 1 16,-1 9 1-16,-1 12-2 15,8 2 0-15,2 2 2 16,9-1 0-16,10-5-1 16,12-6-1-16,8-10 0 0,6-12-3 15,18-8-2-15,7-11-6 16,17-12-10-16,-2-8-12 16,18-14-12-16,9-10-7 15,5-11-1-15,5-6 0 16,0-9 10-16,-3-4 14 0,-5 4 20 15,-7-3 25-15,-9 10 18 16,-15 1 11-16,-8 8 7 16,-10 5 2-16,-10 8-3 15,-1 8-9-15,-11 1-9 0,2 7-8 16,-6 9-5-16,0 0-7 16,-15 0-6-16,1 9-5 15,-3 11-2-15,0 6-1 0,-3 13 1 16,3 5 0-16,-2 7 0 15,4 1 0-15,6 1 1 16,3-2 0-16,6-3 0 16,2-3-1-16,14-12 0 0,5-5-3 15,8-6 0-15,10-10-3 16,6-10-1-16,5-8-2 16,6-16-1-16,5-8-1 15,-1-14-1-15,4-14 2 16,-5-4 2-16,-3-8 2 0,1-6 1 15,-2 0 4-15,-6 2 1 16,-3 2 4-16,-4 6 0 16,-1 10 1-16,-7 3-1 0,0 10 1 15,-8 7 0-15,-14 21-3 16,-1-1-1-16,1 2-2 16,1 0 1-16,-3 0-1 0,4 3 0 15,-3-3-2-15,0 3 1 16,1 0 2-16,-3 0 0 15,3 1 1-15,-4-1 1 16,1 2 1-16,-1-1 1 16,0 0 1-16,-2-1 0 0,-1 1 0 15,1 1 2-15,-6 9-1 16,6-13 0-16,-6 13-1 16,2-10-1-16,-2 10 0 0,0 0 0 15,0-10-1-15,0 10-1 16,0 0-1-16,0 0 0 15,0 0-1-15,-8-9-1 16,8 9 0-16,-8 9-1 16,3-1 1-16,-1 5 2 0,-14 29-1 15,-5 11 1-15,-1 13 0 16,-6 11-1-16,-1 5 1 16,0 8 0-16,5-7 0 0,7-15-2 15,6-9 1-15,4-9 0 16,6-12 1-16,4-10-2 15,1-5 1-15,0-8-1 16,0-4 0-16,0-11 1 0,0 0-2 16,7-11 0-16,3-11 1 15,3-6 0-15,0-5 1 16,4-4-1-16,4 0 1 16,4 1 0-16,-3 7 1 0,0 6 0 15,0 8 1-15,1 8 0 16,-2 7 0-16,-2 14 0 15,-1 8 0-15,-3 9-1 0,3 9 1 16,0 4-1-16,1 0-1 16,4-1-2-16,0-4-4 15,6-7-7-15,-8-6-25 16,0-12-35-16,13-7-7 16,-4-10-5-16,-1-9-1 0</inkml:trace>
  <inkml:trace contextRef="#ctx0" brushRef="#br0" timeOffset="1941.8838">12817 2052 31 0,'-3'-15'67'0,"3"-7"0"16,-2 6-28-16,2 2-6 0,4 2-10 16,4 3-9-16,-1-3-4 15,4 6-4-15,-3 2-2 16,6 4 1-16,-6 0 0 0,3 10-1 15,-4 5 1-15,0 3-1 16,-5 7 2-16,-3 6 0 16,1 0-1-16,-8 3 1 15,-3 1-1-15,-4 0-1 16,-8-1 0-16,-4 0 1 0,0-7-4 16,-8 0-4-16,2-2-14 15,-4 0-18-15,2-10-27 16,5-2-12-16,6-4-3 15,6-5-3-15</inkml:trace>
  <inkml:trace contextRef="#ctx0" brushRef="#br0" timeOffset="2724.1143">15615 1324 26 0,'87'-17'67'0,"-4"5"2"16,-12 2 0-16,-7 3-40 0,-8 2-8 15,-6 5-4-15,-10 0-3 16,-3 7-3-16,-8 4-2 16,4 5 0-16,-9 24-1 15,-9 3-2-15,-7 1 0 16,0 2-1-16,-6-4 1 0,-2-8 0 15,0-8 1-15,-2-16-3 16,2-10-1-16,0 0 1 16,-15 0-1-16,15 0-1 15,-7-12-1-15,3 2 0 0,0-2-1 16,0-4 2-16,-3 0 0 16,0-3 0-16,-2-1 1 15,-5 0 2-15,0-1-2 16,-6 1 0-16,-2 1 0 0,-7 2 0 15,-6 1-2-15,-2 5 0 16,-2 2-2-16,-5 3 0 16,16 9 2-16,-68 11 0 15,-3 17 0-15,3 13 0 16,10 5-1-16,15 7 0 16,19-4 0-16,18-3 1 0,23-17-3 15,9-4 0-15,9-1 0 16,13-5-1-16,10 0 2 15,11-1-1-15,7 1 1 0,6-1 0 16,6 1 0-16,-4 1 0 16,-5 1 0-16,-5-2 1 15,-8 3 0-15,-16 3 0 16,-9 2 0-16,-13 7 1 0,-10 1 0 16,-9 2-1-16,-8 0 1 15,-7 0-2-15,-2-1-2 16,-2-6-5-16,4-8-9 15,1-4-26-15,0-9-32 0,12-6-6 16,8-6-4-16,5-9-2 16</inkml:trace>
  <inkml:trace contextRef="#ctx0" brushRef="#br0" timeOffset="3166.7993">16395 1417 56 0,'57'-21'75'0,"-4"6"-2"16,0 5-4-16,24 10-50 16,6 19-1-16,-28 30-1 15,-25 16-5-15,-23 7-6 16,-4 3-2-16,-2 0-1 0,-1-9 0 15,0-17-3-15,-1-10 1 16,1-9-1-16,0-14 1 16,0-16 0-16,0 0 0 15,2-11 2-15,1-15 2 0,2-14 1 16,2-10 0-16,0 17-1 16,0-3 1-16,3-5 1 15,2-1 0-15,1 0 0 16,5-4-2-16,0 6 0 15,2-2-1-15,4 9 2 0,4 1-3 16,1 10-1-16,2 5 0 16,20 7 0-16,15 21-1 15,-2 35-3-15,-9 37-6 16,-3 24-8-16,-12 8-15 0,-8 8-30 16,-8-5-19-16,-7-21-9 15,-3-11-3-15</inkml:trace>
  <inkml:trace contextRef="#ctx0" brushRef="#br0" timeOffset="3374.4271">17246 1753 70 0,'-20'-20'88'0,"5"4"-4"15,9-3-6-15,6-3-1 0,33-5-66 16,-19 15-3-1,9-5-4-15,8 2-4 0,6-4-6 16,10 2-13-16,7-3-34 16,5 1-25-16,6 1-6 15,0-5-3-15,0 4-1 16</inkml:trace>
  <inkml:trace contextRef="#ctx0" brushRef="#br0" timeOffset="3966.9444">11460 3312 31 0,'-102'24'76'16,"12"-4"0"-16,10-9 0 0,17-5-2 15,15-5-59-15,10 1-3 16,15 2-1-16,7 5-3 16,16-9 0-16,2 11-4 15,24-5-2-15,12-1-2 0,20-3 1 16,16-2 1-16,23-2 1 16,21-13 1-16,23-4 0 15,20-5 0-15,21-6 1 0,18-5-1 16,13-1 0-16,14-4 0 15,11 2-2-15,10 1 0 16,4 0 0-16,5-1-1 16,3 3 0-16,-1 2 1 0,-3 1-2 15,-9 0 0-15,-5 2 0 16,-11 1 0-16,-9 1 2 16,-11 1-1-16,-15 4 1 15,-12 0-2-15,-14 4-2 16,-14-1-6-16,-22 9-12 0,-15-2-26 15,-26 7-31-15,-16 3-6 16,-22-5-6-16,-17 2-3 16</inkml:trace>
  <inkml:trace contextRef="#ctx0" brushRef="#br0" timeOffset="4411.8335">14782 1970 64 0,'-32'0'72'0,"1"0"0"16,3-6 0-16,5 0-53 0,7 5-4 15,3-1-3-15,13 2-3 16,-9 0-2-16,9 0-1 15,0 0-3-15,10-3-2 0,6 0 0 16,5-1 0-16,9-4 0 16,4 1 0-16,6-7 0 15,3 3-7-15,10 1-8 16,-4-2-18-16,2 2-24 0,2 4-17 16,-6-1-5-16,-3 4-1 15</inkml:trace>
  <inkml:trace contextRef="#ctx0" brushRef="#br0" timeOffset="9848.2238">13102 3763 6 0,'-13'-12'72'16,"2"2"-2"-16,-5-4-3 16,3-1-7-16,1 4-55 15,12 11-5-15,0 0-2 0,-8 6-3 16,8 14-1-16,-2 3 2 16,0 15-2-16,-4 6 3 15,-3 17 1-15,-1 14 1 0,0 15-1 16,-6 9 2-1,0 13 2-15,-2 14-1 0,0 5 2 16,1 12 0-16,-1 2-1 16,2 7 4-16,0 6-1 0,2 5 2 15,-1 9-2-15,-1 5-1 16,4 9 1-16,-1-2 1 16,3 13-2-16,3-2-1 15,0 0 1-15,4 5-2 0,1-9 1 16,1-7 0-16,1-7 0 15,1 2 1-15,0-17-1 16,1-3 1-16,-3-7-1 0,1-1 3 16,-1-2 0-16,0 1 1 15,-1 7 1-15,-1 4 1 16,1 11-1-16,1 8 1 16,-1 10-1-16,2 9-2 0,2 7-1 15,1 10 0-15,1-4-2 16,-2 3-1-16,-2-5 2 15,-1 1-1-15,1-8 0 16,-5-4 0-16,-5-6 1 0,-4-3 1 16,-2-3-2-16,-5 1 3 15,2-3-2-15,1-1 1 16,3 1 0-16,0-3-2 16,2-1 0-16,7-6-1 15,3-6-2-15,1-1 0 0,1-7 0 16,5-4-2-16,-1-6 1 15,-1 1 0-15,-1-4 0 16,0 6 1-16,-1 1 0 0,-1 6 0 16,1 5-1-16,-2 8 1 15,-1 11-1-15,3 5 0 16,-1 9-2-16,0 8 0 16,4 2-1-16,5 2-1 15,5 1-3-15,-2-7 0 0,0-110-2 16,2 8 0-16,-2-9-3 15,1 4-13-15,-4-15-36 16,2 1-16-16,-10-12-3 0,-1-2-3 16</inkml:trace>
  <inkml:trace contextRef="#ctx0" brushRef="#br0" timeOffset="10796.9572">3367 4132 0 0,'-14'-19'50'0,"-3"6"-9"16,3 2-2-16,1 3-7 16,5 1-6-16,8 7-9 15,-14-8-5-15,14 8-4 0,-4 9-3 16,4 9-3-16,1 13-1 15,4 11-2-15,0 12 1 16,1 19 3-16,-1 16 1 16,0 15-2-16,1 9 1 15,-3 11 0-15,0-4-3 0,0 11 4 16,0 2-2-16,3-9-3 16,-2-12-8-16,3-5-12 15,4-10-19-15,-7-14-22 16,7 0-2-16</inkml:trace>
  <inkml:trace contextRef="#ctx0" brushRef="#br0" timeOffset="11797.9252">3013 4552 0 0,'-15'-56'61'0,"3"-4"6"15,1 31-26-15,-2-29-10 16,10 2 0-16,0 0-8 16,3 3-4-16,13-4-7 0,3-6-5 15,11 2-2-15,0-2-2 16,12 0-3-16,6 0-1 15,6 3 0-15,4 6 0 0,3 7-2 16,4 12 2-16,-3 5 0 16,3 11-1-16,-5 12 1 15,-4 7 0-15,2 10-1 16,-9 11-2-16,1 17 0 16,-11 5-3-16,1 20-1 15,-7 12-4-15,-9 9-3 0,-5 10 3 16,-11 7-1-16,-6-1 1 15,-7 1 3-15,-7-2 2 16,-8-17 5-16,-3-10 4 16,0-14 4-16,-1-12 1 0,3-18 2 15,5-2 1-15,1-16 0 16,5-7 0-16,2-3-2 16,3-8 0-16,2-8-3 0,3-9 0 15,4-3 1-15,4-7-3 16,8-6-1-16,4-6 0 15,6-2 0-15,5 0 0 16,10-2-1-16,8 8-1 0,2 1 0 16,7 8-1-16,0 5-1 15,4 10-1-15,0 11-3 16,1 9-3-16,-5 11-1 16,-10 14-1-16,-2 14-2 0,-12 7 0 15,-3 15 0-15,-14 4 3 16,-3-2 2-16,-7-2 4 15,-3-10 3-15,-2-7 1 0,1-14 5 16,0-4 2-16,0-27 0 16,0 0-1-16,9-7 1 15,2-26-1-15,8-2-2 16,7-13 0-16,2-8-2 16,11-8-2-16,1-6 0 0,5-1-2 15,2 3 1-15,4 10 0 16,-4 4 1-16,-1 8 0 15,-1 4 0-15,-5 12-2 0,1 6 1 16,-7 2 0-16,-2 14-1 16,-5 7-2-16,-4 6 1 15,-8 13 0-15,-4 14-2 16,-6 8 2-16,-5 10 0 0,0 10 1 16,0-2 0-16,0-4 2 15,-2-2 0-15,7-12 2 16,7-5 0-16,12-15 1 0,3-11 1 15,9-9 1-15,0-13 0 16,8-6 1-16,-6-10 1 16,4-2 1-16,-14-6-2 15,-4-3-1-15,-11 0-3 16,-10 2-4-16,-4 3-5 0,-14 7-7 16,-13 2-17-16,-2 13-22 15,-9 3-13-15,-1 8 3 16</inkml:trace>
  <inkml:trace contextRef="#ctx0" brushRef="#br0" timeOffset="13382.954">5762 3146 0 0,'16'31'56'16,"-8"12"5"-16,-6 11-1 15,-6 16-40-15,2 11-11 0,-8 11 0 16,6 15 0 0,-5 12-3-16,5-3-2 0,-5-2-2 15,4-8-1-15,1-12-2 0,-1-12-2 16,1-11-1-16,-3-16 0 15,1-19 1-15,-3-9 0 16,-2-15-2-16,2-11 0 16,-2-6 2-16,5-23 1 0,2-4 2 15,5-14 1-15,1 0 0 16,7-5 1-16,6 4 4 16,2 5 0-16,7 7 0 15,1 12 1-15,3 10 0 16,-1 13-2-16,4 6-2 0,-5 16-3 15,1 7-4-15,-7 17-3 16,-5 3 0-16,-8 19-4 16,-8-6-1-16,-10 14-1 15,-11 1-1-15,-10 1 3 0,-10-7 4 16,-4-10 3-16,-5-5 6 16,3-16 3-16,2-3 3 15,6-19 1-15,5-9 0 0,10-8 0 16,9-7-2-16,12-11-1 15,7-12-4-15,15-4-2 16,6-11-3-16,15-9-4 16,12-8-2-16,4-7-3 0,11-6 1 15,1-5-4-15,3-3-2 16,1-3 0-16,1-9-6 16,-2-5-3-16,-8-5 0 0,1-7 5 15,-5-6 11-15,-5 5 17 16,-5 3 11-16,-11 13 8 15,-4 11 11-15,-13 17 8 16,-2 18 2-16,-11 15-3 16,-4 15-13-16,-3 20-12 0,-3 6-10 15,-3 20-5-15,-4 20-3 16,1 13-3-16,-1 18 1 16,-3 19 0-16,2 5 1 15,4 8-1-15,2 3 1 0,5-8 0 16,1-5 0-16,11-14 0 15,6-12 0-15,5-11 0 16,5-7-1-16,4-11 1 16,5-9-1-16,7-6 1 0,2-12-1 15,6-7-2-15,1-11 0 16,7-18-2-16,3-11 1 16,1-15 2-16,-3-7-1 15,-4-12 1-15,-5-7 1 0,-11 0 4 16,-6 4 2-16,-17 7 1 15,-9 4 0-15,-10 13 0 16,-15 9-2-16,-11 12 1 0,-11 14-1 16,-6 6-2-16,-9 15-1 15,2 14-2-15,-4 5 1 16,6 16 0-16,2 10-1 0,8 9 1 16,6 6-2-16,11 0 1 15,9-1-1-15,9-7 1 16,4-4 0-16,7-11-1 15,6-12 1-15,10-11 0 0,1-10 0 16,7-10 1-16,0-7-1 16,8-12 0-16,5-9 0 15,1-17 0-15,6-4 0 0,-2-11 1 16,6 1 0-16,-3-3 1 16,1 4 0-16,-7 10 2 15,-6 9 0-15,-1 11 0 16,-7 11 0-16,-4 12 0 0,-5 11-2 15,-4 11 0 1,-5 7 0-16,1 6-1 0,-3 3 0 16,1 1-2-16,-3-2-1 15,4-5 0-15,4-7 1 16,-2-6 0-16,4-12 1 0,-1-9-1 16,7-9 2-16,-3-12 0 15,4-10 1-15,1-10 0 16,0-7 0-16,5-4 0 15,-1-4 0-15,1 1 0 0,-2 3-1 16,1 9 2-16,-1 7-1 16,-2 15 1-16,-4 5 0 15,-3 16 0-15,-4 4 2 16,-1 16-2-16,-5 9-1 0,0 6-1 16,-2 7-1-16,-4 0-1 15,0 3-1-15,2-6 1 0,-3 0 0 16,1-12 0-1,0-5 0-15,-1-9 2 0,-5-13 0 16,15 1 0-16,-9-8 2 16,4-13-1-16,-1-7 1 15,3-9-1-15,3-6 1 0,-2-6 1 16,10-3-1-16,-8 5 1 16,6 3-1-16,-5 9 1 15,7 5-1-15,-5 14 2 16,3 9 0-16,-2 10 0 0,0 15 1 15,-1 11-1-15,1 12 0 16,1 14-1-16,-4 11-4 16,-2 17-13-16,-8 5-23 0,-4 13-34 15,-5 10-8-15,-15-4-3 16,-7-3 4-16</inkml:trace>
  <inkml:trace contextRef="#ctx0" brushRef="#br0" timeOffset="14185.9031">1464 6292 31 0,'-20'11'76'0,"0"-6"-2"16,3-5-7-16,-2-2-3 0,11-1-63 15,8 3-1-15,5 0-1 16,16 5-1-16,12 3 0 15,10 4 1-15,14 1 3 16,19 6-2-16,12-2 0 0,17 6 1 16,16-3 0-16,16 3-2 15,12 5 1-15,13-10 0 16,14 2 0-16,8-11 1 16,10 0 0-16,13-8 0 15,1-2 1-15,8-9 2 0,-2-7 0 16,9 2-1-16,6-3 1 15,1 3 1-15,3-3 0 16,2 4 1-16,3 4 0 0,-2 2-1 16,4 4 0-16,0 0 0 15,0 1 0-15,1 3-1 16,-4 0 0-16,4-1-1 16,-3 0-1-16,3-5 1 15,-1 0 0-15,4-4 2 0,0-1-1 16,-1 0 2-16,4 1-1 15,-4 3 1-15,3 4 0 16,-6 5 0-16,-1-1-1 0,-11 7-1 16,-3 6-2-16,-12 4 1 15,-6 0 0-15,-17 5-2 16,-9-1 1-16,-13 3-2 0,-11 0-2 16,-15 0-7-16,-21-4-30 15,-17 0-40-15,-15-6-2 16,-29-7-7-16,-26-8-4 15</inkml:trace>
  <inkml:trace contextRef="#ctx0" brushRef="#br0" timeOffset="15045.8282">823 8304 55 0,'-9'17'70'0,"-1"-9"-7"16,10-8-4-16,0 0-32 0,0 0-21 15,-2 10-6-15,4 1-2 16,12 11-2-16,2 2 3 16,4 11 2-16,1 1 0 0,11 7 0 15,2-4 2-15,-1 4-2 16,7-10 1-16,-1-7 0 16,4-7 0-16,-2-13-2 15,7-8 1-15,-3-15 1 16,4-11 1-16,6-12 2 15,2-10 1-15,6-13 0 0,-7-9 1 16,6 0 2-16,4-6-1 16,-6 2-1-16,5 0-2 15,-9 4-5-15,7 7-3 0,-8 7-6 16,2 11-9-16,-4 2-15 16,-4 15-22-16,3 13-18 15,-18 11-5-15,-6 9 5 16</inkml:trace>
  <inkml:trace contextRef="#ctx0" brushRef="#br0" timeOffset="15534.9908">2882 7856 32 0,'17'-10'75'0,"-11"-1"-1"0,-6 11-3 15,8-15-45-15,-8 15-7 16,0 0-6-16,2 7-3 16,-2 17-4-16,-7 11-3 15,0 18 0-15,-8 10-1 0,1 18 2 16,-3 14 0-16,-2 14 1 15,-7 7-1-15,-1 5 0 16,-2-6-1-16,6-2 0 16,-2-5-2-16,4-14 0 0,1-10-2 15,0-14-5-15,5-13-8 16,7-15-18-16,1-3-21 16,1-20-22-16,6-19-3 15,0 0-2-15</inkml:trace>
  <inkml:trace contextRef="#ctx0" brushRef="#br0" timeOffset="15793.1293">2869 7866 37 0,'17'-20'75'16,"1"-6"-1"-16,0-1-1 0,-3-4-43 15,5 0-10-15,8-1-1 16,4 3-6-16,0-2-5 16,7 3-2-16,-2 6-2 15,10 0-5-15,-6 7-5 16,1 4-9-16,-5 5-12 0,-3 6-14 16,-3 10-23-16,-13 12-13 15,-9 10-2-15</inkml:trace>
  <inkml:trace contextRef="#ctx0" brushRef="#br0" timeOffset="16011.1344">2645 8625 40 0,'-2'18'57'0,"2"-18"4"16,-4 10-31-16,4-10-9 15,10 0-5-15,8-5-7 0,8-4-2 16,11-4-3-16,8-3 2 16,16-6-11-16,3-1-9 15,13-4-18-15,8 2-18 0,1-5-13 16,0 0-1 0</inkml:trace>
  <inkml:trace contextRef="#ctx0" brushRef="#br0" timeOffset="16941.0849">4183 7563 63 0,'5'-37'69'0,"-3"11"-11"0,-7 7-9 16,-8 10-15-16,-4 7-12 15,-5 6-8-15,-3 15-7 16,-4 8-3-16,-2 16-4 0,-5 13 0 15,-3 13 0-15,-6 12 2 16,1 11-1-16,-4 6 1 0,3 4-1 16,0 7 0-16,4-4 1 15,5 0-1-15,4-7 0 16,13-6-2-16,6-9-1 16,7-9-3-16,5-9-2 15,5-15-1-15,12-7-2 16,2-18 0-16,10-9 1 0,-1-14-1 15,8-8 1-15,7-10 3 16,-1-16 3-16,5-5 4 16,-2-13 3-16,3 0 1 0,-6-8 3 15,5 3 2-15,-10 1 0 16,-4 5 2-16,-7 7-2 16,-5 7 1-16,-4 10-2 15,-8 4-3-15,-8 21-4 0,1-9-1 16,-6 10-1-16,-12 11-2 15,-2 5-1-15,-2 7-1 16,-1 3 0-16,-2 3 1 0,0 0 2 16,3-3 1-16,5-1-1 15,6-3 1-15,0-5 0 16,5-2-2-16,4-5 2 16,1-11-1-16,0 13 1 15,0-13-1-15,16 1 0 0,-5-3 0 16,6-8 1-16,2-5 0 15,6-3 0-15,0-6 1 16,3-1 0-16,-1-1 0 16,-4-3 0-16,2 5 1 0,-2 1-1 15,-7 4 0-15,2 7 0 16,-6 5 1-16,-1 7-1 16,-1 7 0-16,0 13 1 0,1 8 0 15,0 11 0-15,4 5 0 16,1 5 0-16,4-1-1 15,5 0 0-15,5-6-1 16,4-8-1-16,7-14 0 0,1-13-2 16,7-10-2-16,-1-21-1 15,7-16-2-15,-2-17 1 16,-3-14 1-16,0-14-4 16,-4-14 2-16,-2-10 0 0,-8-5 1 15,0 0 4-15,-8 1 4 16,-2 7 5-16,0 12 2 15,-6 13 3-15,0 17 2 0,-9 17 0 16,1 14 1-16,-4 17-2 16,3 16-3-16,-7 13-3 15,-3 16-2-15,0 16-2 16,-1 16 1-16,-1 16-1 16,1 11-1-16,-1 15-3 0,1-4-9 15,0 6-12-15,4 2-21 16,0-12-28-16,4-11-8 15,2-20-2-15</inkml:trace>
  <inkml:trace contextRef="#ctx0" brushRef="#br0" timeOffset="17197.3622">4803 8177 0 0,'-15'29'91'0,"6"-5"-1"0,0-7-5 16,4-8-6-16,5-9-2 16,1-11-71-16,14-4-3 15,15-5-1-15,14-4-4 0,9-6-3 16,12-5-6-16,10-4-8 16,10 3-14-16,1 0-12 15,4 5-10-15,-4 6-9 16,-4 4-3-16,-3 9 1 0,-5 4 5 15</inkml:trace>
  <inkml:trace contextRef="#ctx0" brushRef="#br0" timeOffset="17671.5575">6767 7393 56 0,'10'-32'64'0,"-7"20"-10"15,-3-10-24-15,-5 4-7 16,-1 8-7-16,6 10-3 16,-23 0-1-16,4 12-2 0,-4 13-2 15,-3 9 0-15,-4 12 0 16,-2 8 1-16,-5 12-1 15,-1 7 0-15,3 4-1 16,0 3 0-16,7-4-2 0,0-5-1 16,10-9-2-16,0-6-1 15,12-13-1-15,2-13 0 16,4-10 0-16,9-13-1 16,4-10-1-16,4-14 1 0,1-8 1 15,4-2 2-15,-3-1 1 16,4-1 1-16,-6 4 0 15,0 7 0-15,-1 11 3 16,-2 9-1-16,0 18 0 0,-3 14-2 16,-2 16-1-16,-1 13 1 15,-5 16-2-15,-4 9-1 16,0 14-5-16,-7 3-12 16,0-2-32-16,-1 2-26 0,0-8-7 15,-2-10-4-15,0-23-1 16</inkml:trace>
  <inkml:trace contextRef="#ctx0" brushRef="#br0" timeOffset="18491.0337">7193 7861 50 0,'12'-22'75'0,"1"2"-2"15,3 2-2-15,2 2-52 16,7 0-2-16,5 7-5 0,2 1-3 15,2 8-3-15,1 1-2 16,1 10-3-16,-8 7-1 16,1 4 0-16,-8 9 0 0,-2 4-1 15,-8 9 1-15,-5 1 0 16,-4 9 0-16,-3-2 0 16,-4-3 2-16,-5-2 0 15,2-5-1-15,-4-6 2 0,5-11-1 16,1-4 1-16,0-9 0 15,6-12 0-15,0 0-1 16,0 0 1-16,0 0-1 16,-9-14-1-16,9-5-1 0,0-9 0 15,0-5-1-15,4-9 0 16,3-8-1-16,5-7 0 16,6-2 0-16,5-4-1 15,9-2 1-15,3 2-2 0,6 5 0 16,3 2-2-16,1 5-1 15,1 10-4 1,-3 3-5-16,-4 10-15 0,-1 11-17 0,-6 4-16 16,-1 7-8-16,-5 6 2 15</inkml:trace>
  <inkml:trace contextRef="#ctx0" brushRef="#br0" timeOffset="19339.3689">8217 7560 40 0,'12'-7'77'0,"-12"7"0"16,2-22-13-16,-2 22-24 0,0 0-15 15,0 7-11-15,-3 9-6 16,-6 8-4-16,-4 9-3 16,-1 7 0-16,-6 12-1 0,4 10 1 15,-3 6 1-15,8 1-1 16,4-3 1-16,4-4-2 15,3-10 1-15,8-6-2 0,9-16 0 16,3-12-2 0,10-18-4-16,5-11-4 0,2-18-2 15,6-11-1-15,-4-13 0 16,4-12 3-16,-7-5 1 16,-4-6 4-16,-13 1 9 0,-7 4 8 15,-8 7 6-15,-4 7-1 16,-7 9 3-16,-3 13-2 15,0 7-2-15,1 12-1 16,2 4-5-16,6 3-4 0,1 9-3 16,17-11-2-16,5 4 0 15,8-4-1-15,7 0-2 16,4-2 0-16,10 0-1 0,-5 1-1 16,3 2 1-16,-7 6-1 15,-3 4 0-15,-3 4 2 16,-11 11 2-16,-5 8 2 0,-9 11 2 15,-1 6-2-15,-8 12 2 16,0 6-1-16,-2 5 1 16,0 2-2-16,0-2-1 15,4-1 0-15,5-8 0 16,6-6-1-16,4-11 0 0,5-8-1 16,8-15 0-16,4-8-2 15,0-6-2-15,0-15 1 16,-2-11 0-16,-2-10 1 0,-2-8 1 15,-4-6 4-15,-4-5 2 16,-8 0 4-16,-2 5 3 16,-3 7 2-16,-5 7 1 15,-3 10-3-15,-1 6-1 0,1 10-2 16,-1 10-3-16,4 5-1 16,0 11-3-16,3 5 0 15,1 4-1-15,5 4-1 16,5 3-1-16,2-1 0 0,6-3 0 15,6-9-1-15,6-6 0 16,8-12 0-16,0-5 1 16,3-12 1-16,1-10 2 0,-4-7 1 15,-7-12 1-15,-4-1 0 16,-11-6 2-16,-14 0-1 16,-6-2-2-16,-10 3-5 15,-8 5-8-15,-8 4-5 16,-1 6-3-16,-2 2-5 0,3 11-17 15,6 2-17-15,5 3-19 16,12 3 0-16,2-7 9 16</inkml:trace>
  <inkml:trace contextRef="#ctx0" brushRef="#br0" timeOffset="19992.6008">9986 6733 28 0,'25'-34'72'0,"-7"8"3"0,-6 9-13 16,1 13-12-16,2 6-15 15,-1 17-14-15,1 17-8 16,0 11-3-16,1 19-1 0,1 14-1 16,-3 17-2-16,-4 17-2 15,-8 11-2-15,-2 1-2 16,-6 5-4-16,-5-7-1 16,-5-11-4-16,-7-9-1 15,2-19 2-15,-5-18 1 16,-2-17 0-16,2-14 3 0,-8-22 3 15,0-10 3-15,-4-8 3 16,4-14 2-16,-3-7 1 16,9-7 0-16,-1-4-1 0,8-3 1 15,6-3-3-15,11-4-2 16,5-2-3-16,13-3-4 0,11-6-6 16,8-5-4-16,9-4-8 15,8-5-2-15,8-4-1 16,8-3 0-16,-2 3 7 15,4 3 7-15,-6 8 8 0,2 7 10 16,-10 10 8-16,0 9 4 16,-15 12 0-16,-6 15 0 15,-6 4-4-15,-3 7-4 16,-4 12-4-16,-5 6-2 16,2 15-1-16,-3 6-1 15,2 10 1-15,-1 5-2 0,0 5 2 16,-1 0-3-16,3 0 1 15,-1-4-2-15,-1-8 0 0,2-8-1 16,-2-9-1-16,-4-7 1 16,-1-8 1-16,-10-15-1 15,13 5 1-15,-9-18-2 0,-2-16 2 16,-1-8 4-16,1-5 3 16,2 1 2-16,-1 3-2 15,2 3 0-15,-1 14 2 16,8 15 1-16,-3 21 0 0,6 24-2 15,2 18-6-15,1 12-1 16,4 17-7-16,2 7-23 16,-8 11-50-16,9 1-4 15,-6-10-4-15,-8-12-7 0</inkml:trace>
  <inkml:trace contextRef="#ctx0" brushRef="#br0" timeOffset="20831.3707">843 11436 48 0,'-14'1'64'16,"6"1"-4"-16,-3-2-38 15,11 0-4-15,-19 2-4 0,19-2-3 16,-11 8-6 0,4 21-4-16,7 3-4 0,11 9 3 15,5 6-3-15,5 7 5 16,4 1-2-16,5 5-2 15,9-6 4-15,-2-8 2 16,-4-7 4-16,-1-4 1 0,-3-7 5 16,4-10 4-16,0-6 1 15,0-9 1-15,-6-9-2 16,7-21-1-16,14-6 2 16,-2-21-7-16,15-13-2 0,-4-15-4 15,5-10-6-15,8-6-11 16,4-4-13-16,1-3-27 15,1 7-28-15,3 7-4 0,-15 8-6 16</inkml:trace>
  <inkml:trace contextRef="#ctx0" brushRef="#br0" timeOffset="23578.4925">2977 9556 17 0,'-7'-18'19'0,"3"4"-2"15,3 3-4-15,-3 1-6 16,4 10-5-16,0-9-1 0,0 9-3 16,8 0-2-16,-8 0 1 15,22 2-1-15,-11 3 1 16,9 0 3-16,-1-1 0 15,6 1 0-15,-2-1 0 0,12-1-1 16,6 1 1-16,5-4 0 16,8 0 0-16,7 2 0 15,7-2 1-15,10 0-1 16,5-2 0-16,8 1 1 16,6-2 0-16,6 3 0 0,0-2 3 15,7 2-2-15,8-2 2 16,-3 1-1-16,8-1 3 15,-1 2-1-15,-1-3 1 0,16 1-1 16,5-3-2-16,5-1 2 16,-1-1-3-16,12-2 1 15,5 0-1-15,3-5-1 16,2-1 2-16,2-4-2 0,-2-1 1 16,0-1 1-16,-2-3-1 15,-1-4 0-15,-3 2 1 16,-4-3-1-16,-5-1 0 0,-7 0 2 15,-5 1-2-15,-3 0 2 16,-3-6-2-16,-6 7 2 16,-1-2-2-16,-5 5 0 15,2 0 1-15,-9 5-1 16,-5 0 0-16,3 6-1 0,4 4 2 16,-8 0-2-16,-1 4 1 15,4 0 2-15,-4 1-3 16,9 1 1-16,3 1 0 0,-1-1 0 15,-7 2-1-15,8 0 0 16,-2-2 0-16,-4-1 0 16,5-1 0-16,-9-1-1 0,-5 0 2 15,-3-3-1 1,-4 1 0-16,-5-4-1 0,0 3 1 16,-5-2-1-16,-3 5 0 15,-7-1-1-15,0 2-4 16,-3 5-6-16,-2 2-11 0,-7-1-16 15,1 10-15-15,-6 1-1 16</inkml:trace>
  <inkml:trace contextRef="#ctx0" brushRef="#br0" timeOffset="40900.9087">11393 6931 3 0,'0'0'14'0,"-1"-15"-3"0,1 15-3 16,0 0-2-1,3-9-4-15,-3 9-2 0,14-1 0 16,1 1 0-16,0 1-1 15,5 2 0-15,-3 4 0 0,4-1 1 16,-1 2 0-16,6 0 0 16,-7-2 1-16,1 2 1 15,1-3 3-15,0-2 1 16,3-1 1-16,0-2 0 16,1 0 3-16,-1-2 0 0,6-6 5 15,-6-3-1-15,6-3-1 16,-3-3 2-16,6-5-2 15,-1-3 0-15,7-4-2 0,3 0 0 16,0-5-5-16,1 0-1 16,1 0-3-16,3 1-2 15,-5 1-7-15,3-3-7 0,-8 9-14 16,-4 2-12-16,-6 8-17 16,-1 3 0-16</inkml:trace>
  <inkml:trace contextRef="#ctx0" brushRef="#br0" timeOffset="41321.1316">11869 6936 1 0,'18'6'11'0,"-4"-1"5"16,4 0 1-16,-2-4 6 15,1 0 3-15,2-1 3 16,0-5-1-16,8-4-3 16,-2-9-2-16,7-1-3 15,-3-8-5-15,10-1-2 16,3-7-5-16,3 0-4 0,3-4-3 16,-4 0-3-16,9 3-3 15,-4-5-4-15,2 7-9 16,-5-2-8-16,3 4-17 0,2 7-20 15,-9 2 1-15</inkml:trace>
  <inkml:trace contextRef="#ctx0" brushRef="#br0" timeOffset="46841.7605">3143 11026 7 0,'-4'28'7'15,"3"8"1"1,-1-6-4-16,1 0 0 0,-1-1 0 16,1-3-2-16,-1 3 0 15,0-2 0-15,-2 3 0 0,3-5-1 16,-3 5 0-16,0-4-1 15,-2 2-6-15,4 1-9 16,-4-3-8-16</inkml:trace>
  <inkml:trace contextRef="#ctx0" brushRef="#br0" timeOffset="48838.2858">3162 11123 5 0,'-6'26'11'15,"-4"7"1"-15,1 2-2 16,2 5 1-16,-1 0-1 16,1 6-2-16,0-5-2 0,1 5 0 15,0 0 0-15,-2 0-2 16,2 0 1-16,-4-4 0 15,3 4 1-15,-5-6-3 16,6 5 1-16,-2-7 1 0,-2 0-2 16,2-4 1-16,2-3-2 15,1-3 2-15,-1-3-2 16,-1-4 0-16,4-4 1 16,0-1-1-16,0-4 0 15,2-2 1-15,1-10-1 0,-3 14-1 16,3-14-1-16,-2 11-6 15,2-11-4-15,0 0-11 16,6 13-10-16,-6-13-11 16</inkml:trace>
  <inkml:trace contextRef="#ctx0" brushRef="#br0" timeOffset="54244.6405">2576 11204 0 0,'0'0'20'16,"-11"-6"-5"-16,11 6-6 15,0 0 2-15,0 0-6 16,0 0-2-16,10-14 3 0,3 5 0 16,5-4 0-16,10-2 2 15,7-6 0-15,14-6 0 16,7-2 0-16,2-7-2 16,11 3 0-16,-3-4-4 0,13 3-1 15,-3 0 1-15,1 3-2 16,-7 3 0-16,-10 7-2 15,0 5 2-15,-13 2 0 16,-3 7-3-16,-13 1-8 0,-4 6-11 16,-7 2-13-16,-3 9-11 15</inkml:trace>
  <inkml:trace contextRef="#ctx0" brushRef="#br0" timeOffset="54937.5196">3371 11483 7 0,'0'0'25'0,"-8"-12"-2"15,8 12-3-15,0-19-2 0,8 6-6 16,3 0-4-16,7-3-4 16,7-1-2-16,5-4-1 15,5 4 2-15,5 0-3 16,0 4 1-16,1 5-2 15,-4 5 1-15,0 3-2 0,-10 9 2 16,1 14 0-16,-11 0-1 16,-4 15 1-16,-6 6 0 15,-7 4 1-15,0 1 3 16,-6-3 4-16,-2-1 5 0,-3-8 1 16,-1-3 1-16,-5-10 1 15,4-9 0-15,-3-8 2 16,5-4-1-16,-5-3-5 15,3-3-3-15,-3-7-3 0,9-7 0 16,2-5-1-16,3-7-1 16,4-5-4-16,6-7-2 15,12-3-4-15,4-6 0 16,16-3-6-16,5-3-2 0,7 2-6 16,11 0-4-16,1 3-4 15,6 7-6-15,0 2-6 16,1 8 2-16,-7 5 2 0</inkml:trace>
  <inkml:trace contextRef="#ctx0" brushRef="#br0" timeOffset="55620.5962">4639 10960 1 0,'0'0'22'16,"3"-17"-3"-16,-7 17-4 15,-11 0-3-15,-5 6-3 0,-5 9-5 16,-8 3 0-16,-6 14-3 15,1 1 3-15,-7 12-2 16,3 2 2-16,3 2-1 16,2 6-2-16,3-4 3 0,7 4-3 15,6-8 0-15,6-1-1 16,4-13 0-16,8 0 1 16,3-13 1-16,3-5-1 0,9-11 0 15,4-5 1 1,4-10-1-16,4-13 2 0,1-4-2 15,7-13 0-15,6-2-1 16,-1-8 0-16,1 2-1 16,-3-3 0-16,2 7-2 0,-6 1 2 15,2 11-1-15,-11 6 1 16,-3 9-2-16,-1 9 1 16,-4 9 0-16,-3 3-2 0,1 13 3 15,-5 8-1-15,2 5 2 16,-1 4 0-16,4 2 0 15,2 2 1-15,1-4 1 16,5-3-1-16,2-7 3 16,6-6-3-16,4-7 0 0,5-7-1 15,-1-3-2-15,12-11-4 16,1-6 2-16,2-7 1 16,-1-3-1-16,-4-5 7 15,-1-2 1-15,-9 0 9 0,0 0 3 16,-17 3 3-16,-7 3 0 15,-6 5-1-15,-6 5-2 16,-5 7-5-16,-8 8-3 16,-6 5-4-16,-4 13-3 0,-4 9-1 15,-9 9-1-15,7 9 1 16,-2 3 1-16,4 6 1 16,3-2 0-16,7 2-4 0,3-9-4 15,10 0-2-15,4-11-2 16,7-7-2-16,14-9-1 15,-2-10-1-15,9-5 2 16,2-16 2-16,6-9-1 16,2-19 0-16,11-8-7 0,-8-18-6 15,6-5-8-15,3-15-4 16</inkml:trace>
  <inkml:trace contextRef="#ctx0" brushRef="#br0" timeOffset="55836.6742">5765 10324 26 0,'15'-43'41'0,"-4"12"-2"0,-7 15-6 16,-4 16-8-16,0 0-12 16,-6 32-4-16,-8 10-7 15,-9 18-3-15,-2 12 3 16,-6 13 1-16,-4 12 0 0,-4 11 1 16,0 0 1-1,0 0-2-15,4-1 2 0,5-10-4 16,3-5-6-16,5-11-6 0,3-7-10 15,5-14-17-15,2-9-16 16,10-11-5-16</inkml:trace>
  <inkml:trace contextRef="#ctx0" brushRef="#br0" timeOffset="56052.9348">5893 11151 9 0,'12'21'27'15,"-12"1"-2"-15,-4 1-2 16,-7 9-6-16,-1 2-3 16,-3 5-15-16,0 0-18 15,-4-1-17-15,4 2-9 0</inkml:trace>
  <inkml:trace contextRef="#ctx0" brushRef="#br0" timeOffset="56234.5726">5980 10903 11 0,'12'-7'56'0,"-12"7"-4"16,11-20-13-16,-11 20-67 16,0 0-15-16,8 5-9 0</inkml:trace>
  <inkml:trace contextRef="#ctx0" brushRef="#br0" timeOffset="56565.6715">6621 10122 0 0,'14'3'44'15,"-2"4"3"-15,-12-7-40 16,4 30 2-16,-4 11 1 0,-10 16 0 16,-7 11 1-16,-5 12-1 15,-4 10 1-15,-3 3-3 16,-5 7-1-16,2 5-1 16,2-7-4-16,-1-6-5 0,7-5-10 15,-1-7-12 1,7-12-16-16,5 0-10 0,1-19 2 15</inkml:trace>
  <inkml:trace contextRef="#ctx0" brushRef="#br0" timeOffset="56958.4896">6230 11142 48 0,'-1'-30'60'15,"1"2"-1"-15,1-5-42 16,10 0 2-16,9 7-6 15,0-1-8-15,11 3-6 16,3-2-4-16,2 7 2 0,5-8-2 16,-4 8 1-16,5 1 0 15,-5 0 1-15,4 3 1 16,-9-1 0-16,-4 6 1 16,-4 1 1-16,-1 5-1 0,-4 4 0 15,-5 0-1-15,-1 15-1 16,-5 3 2-16,-3 13 0 15,-3 7 1-15,-2 8 1 0,-1 4 2 16,-6 4-1-16,1 1 0 16,-3-5-1-16,1 2-1 15,2-11-1-15,-1-7-2 16,-1-8 3-16,6-7 0 16,-1-8-1-16,3-11-1 0,0 0-1 15,3-24-7-15,9-8-11 16,4-7-8-16,6-9-4 15,3-9-1-15,7-1 4 16,-2 1 6-16</inkml:trace>
  <inkml:trace contextRef="#ctx0" brushRef="#br0" timeOffset="57150.1528">7001 10796 5 0,'29'-9'15'0,"-3"9"-1"16,-1 6-6-16,-8 11-2 16,2 3-3-16,-7 8-1 15,-3 4 0-15,-1-3 2 16,-2 1-2-16,-1-7 1 15,2-3 6-15,-2-10 2 0,-1-1 2 16,-4-9 1-16,9-6 0 16,-8-6-2-16,0-8-3 15,0-1-9-15,-1-5-10 16,0-3-14-16,2-3-7 0,0-3 0 16,5-1 0-16</inkml:trace>
  <inkml:trace contextRef="#ctx0" brushRef="#br0" timeOffset="58024.5636">7353 10633 0 0,'32'0'17'16,"3"6"0"-16,-6 7-4 16,4 10-5-16,-8 3-2 0,1 4-3 15,-8-1 1-15,0 1-2 16,-6-8 8-16,0 1 10 16,-3-9 3-16,-3-5 0 15,-6-9 0-15,10 0 0 0,-4-6 0 16,-3-9-2-16,1 0-6 15,-2-6-11-15,1 3-2 16,-3-3-1-16,0 6-1 16,0-1 0-16,0 6-1 15,0 10-2-15,0-16-3 0,0 16 0 16,0 0 0-16,0 0 0 16,-5 8-1-16,4 4 0 15,1-1 2-15,1 3 1 0,10 0 3 16,-2 2 1-16,11-4 0 15,0 0 1-15,10-6 0 16,2-2 2-16,9-4-1 16,4-4 0-16,-2-7 0 0,12-8 2 15,-4-1-2-15,7-11 1 16,-3 0 2-16,2-6-1 16,-3 1 1-16,-6 1-1 0,-6 3 1 15,-10 5 1 1,-6 6-1-16,-13 7-2 15,-5 7-1-15,-8 7 1 0,-16 17-1 16,-7 7 0-16,-5 8-2 16,-2 9-1-16,-3 5 2 0,5 5 1 15,-1-4-2-15,7 2-2 16,6-12 0-16,10-1-1 16,1-12 1-16,7-6 0 15,7-11 0-15,7-7 2 0,2-8 0 16,9-16 2-16,4-4 0 15,2-14 0-15,5-2 0 16,-2-9-1-16,3 3 0 16,-3 1 1-16,4 5 0 0,-8 7 1 15,-1 9 0-15,-1 9-1 16,0 10 0-16,2 6 1 16,-4 3-1-16,4 10-2 15,0 3 0-15,6 2 0 16,-2-1 0-16,6-2-1 0,6-3 2 15,-2-9-1-15,5-5 2 0,-1-15-1 16,5-9 1-16,-5-12 1 16,1-10-1-16,-4-10 0 15,-9-7-2-15,-2-9-1 16,-9-4-2-16,-4-1-1 16,-13 0 2-16,-4 7 0 0,-6 4 1 15,-5 15 0-15,-2 8 0 16,-4 21 1-16,1 11 2 15,-4 24 1-15,-1 23-2 0,0 22 1 16,2 20-2-16,-4 14 2 16,0 11-1-16,-1 15-7 15,-3 10-11-15,-1 1-12 16,1-5-17-16,-4-5-17 16,1-6-6-16,-6-10 1 0</inkml:trace>
  <inkml:trace contextRef="#ctx0" brushRef="#br0" timeOffset="58232.7343">7220 10137 40 0,'-38'-32'64'0,"8"5"-4"0,6 0-11 16,10 22-67-16,3-5-26 16,11 16-15-16,4 19-3 0</inkml:trace>
  <inkml:trace contextRef="#ctx0" brushRef="#br0" timeOffset="58805.0346">3483 12603 37 0,'7'-16'51'0,"2"5"1"16,0 6-42-16,3 7-1 15,-2 15-2-15,1 10 0 16,-2 17 1-16,-1 17 1 0,-5 17 0 15,-1 8 3-15,-2 16-2 16,-1-1 0-16,1 6-4 0,1 2 1 16,1-7-3-16,3-12 0 15,4-12-3-15,4-12-2 16,3-14-6-16,0-9-8 16,4-15-4-16,-1-15-12 0,5-15-17 15,7-16-15-15,-2-20-2 16</inkml:trace>
  <inkml:trace contextRef="#ctx0" brushRef="#br0" timeOffset="59448.6307">4008 13088 24 0,'18'-5'36'16,"-4"12"-10"-16,7 15-12 16,-2 11-4-16,5 2-7 0,2 8-4 15,-1-4-3-15,2 0 1 16,-2-11-1-16,-2-3 10 15,-5-11 4-15,1-9 3 0,-9-5 4 16,-1-15 3-16,-6-3 1 16,-3-11-1-16,0 0-1 15,1-10-6-15,-3 1-7 16,2-5-4-16,0 6-2 16,2 2-2-16,6 3 0 0,4 7-2 15,2 4-2-15,5 10-1 16,2 7-3-16,5 5 1 15,0 13 0-15,-1 11 0 16,4 8 1-16,-10 9 1 0,3 4 0 16,-6 4 3-16,3-5 1 15,-7-1 3-15,-2-11 1 16,2-1 2-16,1-15 0 16,3-7 2-16,2-10 1 0,4-6-4 15,3-9-6-15,4-14-7 16,1-6-9-16,4-10-1 15,0-3-3-15,4-6 3 16,-6 2 3-16,7-1 5 0,-4 6 9 16,4 9 8-16,2 1 8 15,1 16 1-15,2 1 1 16,1 14-2-16,5 6-1 0,-1 2-7 16,10 9 0-16,-3-2-3 15,0 3 0-15,8-8 1 16,-8-2-2-16,8-9-2 15,-3-14 2-15,-5-6 2 16,-8-8 1-16,-11-2 4 0,-7-1 0 16,-16 4 0-16,-5 7-3 15,-13 9-1-15,-15 14 2 16,-7 11-2-16,-10 11 0 0,-1 21-4 16,-2 14-1-16,5 12 1 15,0 13-1-15,5 7-13 16,8 10-9-16,9 18-17 15,11 9-2-15</inkml:trace>
  <inkml:trace contextRef="#ctx0" brushRef="#br0" timeOffset="59579.2372">5539 13984 12 0,'-28'9'58'0,"-9"-9"0"16,-2-6-10-16,-5-12-15 15,5-3-12-15,-2-11-20 0,7-1-17 16,7-9-20-16,11 4-25 15,9-10-6-15</inkml:trace>
  <inkml:trace contextRef="#ctx0" brushRef="#br0" timeOffset="60086.0545">7552 12112 36 0,'20'-25'65'0,"-13"3"0"15,-7 7-5-15,-13 11-50 16,-11 6 1-16,-1 15-3 15,-10 18-7-15,-2 12-1 16,-9 4-1-16,2 8 1 16,0-1 0-16,8 0-1 0,3-8 1 15,10 0-2-15,8-13-1 16,11-8 0-16,5-7-2 16,12-4-2-16,8-3 0 0,5-2-1 15,5-1-2-15,-3-2 0 16,4 1 1-16,-7 0 0 15,-1 3 9-15,-8 3 2 16,-9 4 4-16,-7 0 2 0,-13 7 4 16,-8-1 4-16,-10 3 2 15,-5 2 0-15,-7-2-7 16,3-1 0-16,-2-6-2 16,6 0-2-16,3-10-6 0,8 0-12 15,8-7-10-15,7-6-8 16,10 0-12-16,3-14-7 15,14-6-3-15,13-8 2 0,10-4 5 16</inkml:trace>
  <inkml:trace contextRef="#ctx0" brushRef="#br0" timeOffset="61038.4808">7607 12546 19 0,'69'-49'22'0,"-1"3"-4"16,-3 3-3-16,-3 7-2 15,-10 5-3-15,-7 6 4 16,-7 3 0-16,-10 3 5 0,-3 4 3 15,-11 1 0-15,-4 5-1 16,-6-1-1-16,-4 10-2 16,-10-8-4-16,-8 10-5 15,-6 13-6-15,-7 2-6 0,-5 10 0 16,-11 5 0-16,2 9-1 16,-5 2 1-16,-1 8 1 15,5 0-1-15,-2 1-1 16,11 2 2-16,3-5-3 0,16 1-2 15,1-12-2-15,17 1 1 16,6-12 0-16,13-5 3 16,13-10 1-16,5-10 3 15,12-4 4-15,4-12 3 16,9-5 2-16,1-11 1 0,-3 0 1 16,6-11-2-16,-6 2-2 15,2-10-1-15,-5 2-1 16,-5-6-1-16,-7 3 1 0,-7-3-3 15,-4-2 0-15,-11 6-2 16,-3-1 1-16,-6 9-1 16,-8 2 0-16,-1 6-2 15,0 5 0-15,0 7 1 0,5 6-1 16,1 3-1-16,4 5-1 16,5 5 0-16,3 2-1 15,3 9 0-15,-4 1 1 16,2 9-1-16,-2 1 2 0,-5 10 0 15,-3 7 2-15,-4 3 2 16,-5 8 1-16,-2-1 0 16,-3 7 3-16,-2-4-1 15,2 2 1-15,0-9 0 16,3-4-1-16,2-7 1 0,4-7-1 16,4-4 1-16,0-7 1 0,5-9 0 15,2-5 2 1,6-6-1-16,0-14 1 0,5-13-1 15,8-6 1-15,0-12-1 16,6-9 0-16,-4-6-3 16,9-6 1-16,-9 4-1 0,5 3-1 15,-7 8 1-15,-8 7-1 16,-2 11-1-16,-10 9 0 16,0 10-1-16,-8 10 0 0,-3 9-1 15,-8 1 0-15,7 12-1 16,-7 3 1-16,0 6 0 15,0-1 1-15,0 6 0 16,-1-2 0-16,-2 8 0 0,1-5 0 16,0 6-1-16,2-1 1 15,0 0-1-15,0 2 1 16,0-5 0-16,5 0 0 16,2-7 1-16,-2 0 0 15,4-11 1-15,-9-11 0 0,18 8 1 16,-9-8 0-16,2-5 0 15,-1-6 1-15,4-7 0 16,0-8-1-16,1-6 0 0,2-11-2 16,2-7-2-16,-1-7-6 15,4-4-6-15,2-2-7 16,-4 0-11-16,10 8-16 0,-8 2-21 16,6 10-8-16,-3 8 6 15</inkml:trace>
  <inkml:trace contextRef="#ctx0" brushRef="#br0" timeOffset="61314.743">10089 11717 23 0,'-8'12'50'0,"-3"2"-2"16,-16 10-41-16,9 8 2 16,-1 13-2-16,-1 4-3 15,-4 13 1-15,2 0 0 16,-6 7-1-16,4-1 2 0,2-8-1 16,3-7-1-16,1-9-8 15,5-7-16-15,1-15-15 16,6-2-19-16,6-20 2 15</inkml:trace>
  <inkml:trace contextRef="#ctx0" brushRef="#br0" timeOffset="61441.6704">9996 11523 19 0,'4'-12'36'16,"-4"12"-24"-16,15-12-11 0,1 12-57 15</inkml:trace>
  <inkml:trace contextRef="#ctx0" brushRef="#br0" timeOffset="62170.9122">10388 12382 10 0,'12'8'15'0,"1"-8"2"15,-2-3 0-15,3-15 0 16,1-7 0-16,4-8 1 0,1-9-5 15,4-3-7-15,2-4-3 16,1-1-2-16,3 2 1 16,2 0-1-16,-4 7 1 0,5 5-1 15,2 9 0-15,-6 5-1 16,1 8-1-16,-2 8 0 16,-4 6-1-16,-5 7-1 15,-1 10 2-15,-5 8-1 16,-6 3 1-16,2 6 1 0,-1-4 1 15,6 5 1-15,-1-8 1 16,9-1 0-16,3-10 2 16,10-6-1-16,2-10 1 0,12-10 0 15,-3-8 1-15,10-14-2 16,-6-5 1-16,4-10-1 16,-1 5 2-16,-13-3 2 15,-3 7 1-15,-13 6-2 16,-3 10-1-16,-16 10 1 0,-5 12-2 15,-14 16 1-15,-11 13-2 16,-6 16-4-16,-6 4 0 16,-5 18 1-16,-4 7 3 0,3 7-2 15,-3 5 1-15,4 2 1 16,0 0 2-16,-2-2 0 16,1-1 3-16,-4-3 0 0,-1-1-2 15,-6-3 1-15,-3-1 0 16,-3-7 1-16,-1-4-1 15,-1-5 0-15,-2-2-1 16,4-10-1-16,0-10 0 16,4-6 0-16,5-11-1 0,4-6 0 15,8-9-2-15,4-7-3 16,8-12-3-16,8-12-5 16,10-15-8-16,9-11-21 0,19-8-34 15,12-14-7-15,10-7-4 16</inkml:trace>
  <inkml:trace contextRef="#ctx0" brushRef="#br0" timeOffset="62783.5104">6233 14444 20 0,'-36'24'68'16,"9"-10"-1"-16,11-5-2 15,16-9-4-15,1-5-58 16,30-2-2-16,21-1-3 0,15 0-1 15,16-3 4-15,24-2 2 16,12-4 2-16,21-3 0 16,22-3 3-16,11-4 0 0,14-4 0 15,11-4 3 1,2-8-2-16,9-5 0 16,9-7 0-16,-2-5 0 0,0-5 0 15,-4-4-2-15,-5-2 2 16,-3-3-4-16,1 7 0 15,-8 1-1-15,-4 5 0 0,-14 4-1 16,-6 7-1-16,-15 11 0 16,-10 3-1-16,-14 11 0 15,-17 4-1-15,-14 11-4 0,-17 2-7 16,-12 8-16-16,-19 1-25 16,-15 10-26-16,-13 1-6 15,-15-5-3-15</inkml:trace>
  <inkml:trace contextRef="#ctx0" brushRef="#br0" timeOffset="63315.8336">10745 11271 0 0,'0'-23'54'0,"4"1"-17"16,-1 7 0-16,8 2-6 0,5 9-7 15,-5 6-3-15,10 7-4 16,-4 10-5-16,7 7-1 16,-3 10-2-16,5 3-1 15,-2 8-1-15,-2-2-3 0,1 5-1 16,2-5 0-16,2-6 0 15,0-6 4-15,3-14 4 16,5-11 0-16,0-14 1 16,3-12 0-16,8-22-1 0,2-13 1 15,7-11-2-15,4-8-3 16,1-6-5-16,1-3-3 16,-1 3-3-16,2 0-4 0,-1 8-4 15,-6 4-8-15,1 7-21 16,1 12-25-16,2 4-12 15,-4 10-2-15</inkml:trace>
  <inkml:trace contextRef="#ctx0" brushRef="#br0" timeOffset="65830.2295">3997 15427 11 0,'14'0'81'0,"-14"0"1"16,0 0-5-16,0 0-19 0,0 0-27 15,0 0-12-15,0 20-7 16,0 8-7-16,-1 9-4 16,2 13-1-16,1 13 1 15,-1 13 0-15,-1 6 1 16,1 14-2-16,-1 9 2 0,0 0-2 15,0 0 0-15,-1-3 0 16,1-7-4-16,0-7 5 16,0-2-1-16,0-13 1 15,-2-12-1-15,0-9 0 0,-1-7-1 16,-1-9 0-16,0-6 1 16,1-7-6-16,0-8-4 15,1-6-4-15,2-9-6 0,0 0-16 16,0 0-14-16,0 0-22 15,10-1-6-15,-1-8 2 16</inkml:trace>
  <inkml:trace contextRef="#ctx0" brushRef="#br0" timeOffset="66270.4855">4168 16961 11 0,'-2'9'76'16,"2"-9"3"-16,-4 11-5 0,4-11-5 16,-5-5-48-16,5 5-7 15,4-14-6-15,5 4-2 16,6-1 1-16,3-3-2 16,6-1 0-16,2-1 0 15,4 0 1-15,3-3-2 0,8 3-1 16,3-2-1-16,0 3-1 15,6 2-1-15,1 2 0 16,0 2-1-16,0 3-3 0,-3 1-3 16,0 4-4-1,-7-1-11-15,-1 0-21 0,-3 2-23 16,-4-2-14-16,-2-4-3 16,-5-6 4-16</inkml:trace>
  <inkml:trace contextRef="#ctx0" brushRef="#br0" timeOffset="66797.5881">4963 15770 18 0,'-10'4'75'0,"10"-4"1"15,-14 2-4-15,14-2-4 16,-3-18-58-16,12 3-1 0,10-3-2 16,16-2-4-16,9-7 0 15,8-3 0-15,14-3 0 16,7-4-1-16,8-2 0 16,4 1-2-16,5-3-2 15,-4 4-3-15,-2-2-1 0,-6 6 0 16,-6 1 1-16,-10 6-2 15,-10 2 0-15,-11 6-3 0,-12 5-6 16,-8 3-11-16,-8 7-17 16,-13 3-5-16,0 0-1 15,-16 16 6-15,-4-5 12 16,-4 5 20-16,-2-1 13 0,-1 4 19 16,-2-2 21-16,2 7 5 15,6 2-3-15,-1 5-7 16,3 12-11-16,1 6-12 15,-5 14-6-15,4 8-2 0,-3 10-2 16,2 10-1-16,-2 11 0 16,2 5-1-16,0 0 0 15,2-2 2-15,5-7-3 0,3-6-3 16,1-8-9-16,7-10-22 16,4-10-28-16,4-14-5 15,8-12 1-15</inkml:trace>
  <inkml:trace contextRef="#ctx0" brushRef="#br0" timeOffset="67549.5712">6780 15341 31 0,'-6'-9'70'0,"6"9"4"16,-17-3-25-16,8 3-6 15,9 0-9-15,-20 5-10 16,7 5-7-16,3 1-4 0,-1 2-2 15,0 7-3-15,2 6-4 16,-3 5-3-16,4 10 0 16,1 7-2-16,1 11 1 15,-1 4-1-15,0 7 0 16,1 2 0-16,1-2 1 16,2-5 0-16,1-6 1 0,1-10-1 15,1-6 1-15,-1-12 0 16,1-6 0-16,0-9-1 0,0 0 1 15,0-7-1-15,0-9 2 16,0 14-2-16,0-14 1 16,0 0-1-16,2 9 0 0,-2-9 0 15,0 0 1-15,0 0-1 16,0 0 0-16,0 0 0 16,0 0 1-16,0 0-1 15,0 0 1-15,0 0-1 16,9 8 0-16,-9-8 1 0,0 0-1 15,0 0 0-15,0 0 0 16,0 0 0-16,0 0 0 16,0 0 0-16,0 0 0 15,0 0 0-15,0 0 1 16,0 0-1-16,0 0 0 0,0 0 1 16,0 0-1-16,0 0 0 15,0 0 0-15,0 0 0 16,0 0 0-16,0 0 0 15,0 0-1-15,0 0 1 0,0 0 0 16,0 0-2-16,0 0-1 16,0 0-2-16,0 0 1 0,0 0-4 15,0 0 0-15,0 0-2 16,0 0-2-16,9 10-3 16,-9-10-8-16,0 0-16 15,12 3-15-15,-12-3-18 0,0 0-1 16</inkml:trace>
  <inkml:trace contextRef="#ctx0" brushRef="#br0" timeOffset="68054.9965">7082 15401 31 0,'10'-21'79'16,"-5"3"1"-16,-5-2-19 16,0 7-12-16,-1-1-11 15,1 14-10-15,-10-19-6 0,10 19-7 16,-13-13-5-16,2 7-2 15,1 3-3-15,-6 2-2 16,0-1-1-16,-4 2-1 0,0 6 0 16,-5 4-1-16,1 2 0 15,-1 2-1-15,-2 6 1 16,4 6-1-16,0 2 0 16,0 7 0-16,2 5 0 15,3 7 0-15,1 5 0 16,3 7 1-16,6 2-1 15,1 2 1-15,5 0 0 0,2-2 1 16,10-2 0-16,2-3 0 0,7-6 0 16,4-5 0-16,6-6 0 15,4-7 0-15,8-6-2 16,2-6-2-16,5-8-6 16,5-12-5-16,4-3-17 0,5-8-43 15,-2-15-9-15,2-9-6 16,-5-10-1-16</inkml:trace>
  <inkml:trace contextRef="#ctx0" brushRef="#br0" timeOffset="68465.7084">7907 15806 37 0,'-18'4'86'0,"1"-2"-3"16,2-1-5-16,3-1-6 16,12 0-54-16,0 0-9 15,0 0-5-15,17 0-3 16,7 0-2-16,9 0 0 16,8 0 1-16,9 0 0 0,4-2-3 15,6-5-3-15,4-8-5 16,3 0-8-16,0-5-19 15,-3-7-22-15,1 0-17 16,-9-4-6-16,-2 0 4 0</inkml:trace>
  <inkml:trace contextRef="#ctx0" brushRef="#br0" timeOffset="68716.1519">8630 15379 69 0,'-20'-20'83'15,"-2"3"-1"-15,4 2-24 16,-5 1-13-16,5 9-11 0,6-3-13 15,-2 5-9-15,14 3-6 16,-11 3-3-16,11 9-3 16,8 2-2-16,6 9 0 15,2 6 0-15,5 7 1 16,-1 9 0-16,0 8 1 0,-4 12-1 16,-6 8 0-16,-6 7 1 15,-4 6-1-15,-6 6-1 16,-8 4-2-16,-4 0-9 15,-1-6-34-15,3-1-30 16,-4-9-3-16,-3-6-7 0,-2-17 0 16</inkml:trace>
  <inkml:trace contextRef="#ctx0" brushRef="#br0" timeOffset="69286.7481">9566 14842 12 0,'15'-19'92'16,"-6"5"-5"-16,-9 5-3 15,-7 4-5-15,-10-35-18 0,-6 49-52 16,2 18-5-16,-2 13-3 16,-1 15-2-16,0 9 0 15,-3 11 0-15,3 5-1 0,0 3 2 16,5-2 0-16,1-10-1 15,4-7 1-15,2-14-1 16,6-12 1-16,4-11 0 0,2-10 0 16,0-17 0-16,7 7 1 15,5-9-1-15,4-8 1 16,5-5 0-16,3 0-1 16,6-2 0-16,6 5-1 15,1 3 1-15,1 9 0 0,1 6 0 16,-4 13 0-16,-3 13-1 15,-3 12 1-15,-8 11 0 16,-9 9 0-16,-3 8-1 16,-7 3 1-16,-2-1-2 0,-1-2-2 15,-1-9-3-15,-2-9-4 16,4-13-17-16,2-5-32 16,4-23-19-16,7-13-6 15,-2-16-2-15</inkml:trace>
  <inkml:trace contextRef="#ctx0" brushRef="#br0" timeOffset="70080.7694">9962 15306 40 0,'0'0'79'0,"0"0"-2"15,0 0-4 1,0 14-4-16,0 4-60 0,-3 12-4 15,-1 6-4-15,0 5-1 16,3 4-1-16,1-4 1 0,1 0 0 16,5-9 0-16,-3-2 1 15,-1-12 4-15,5-8 2 16,-7-10 2-16,0 0 1 16,6-7-1-16,-6-8 0 0,-3-6 0 15,-2-5-1-15,0-5-5 16,1-5-2-16,2 0-1 15,2 0-1-15,0 0 0 0,8 1 0 16,7 6-1-16,3 2 0 16,2 8 0-16,5 5 1 15,4 7-1-15,0 7 1 16,1 6 0-16,1 8 0 0,-5 8 1 16,3 3 0-16,-4-2 0 15,0 1 0-15,-5-5 2 16,-6-1-1-16,-1-7 2 15,-1-6-1-15,-12-5 1 16,11-4-1-16,-6-8 1 0,-2-6-1 16,-1-3 0-16,3-8 0 15,2-2-2-15,-3-4 0 16,3 0 0-16,1 4 0 16,-3 1-1-16,2 1 0 0,2 7 0 15,-4 4-1-15,4 5 0 16,-9 13 0-16,18-10 0 15,-9 10-1-15,3 4 1 16,-1 6 0-16,2 0 0 0,4 1 1 16,1 0-1-16,0-4 2 15,4-5-1-15,-1-2 1 16,5-8 0-16,-4-6 0 16,5-8 1-16,-3-5-1 0,0-5 1 15,1-4-1-15,0-6 0 16,-2-5 2-16,-2-5-1 15,1-5 0-15,-3-3 0 16,-3-3-1-16,-4-1 0 0,-6 3 2 16,-6 4 0-16,1 9 0 15,-7 8 0-15,-1 12-1 16,-4 11 1-16,4 13-1 0,-2 14 1 16,5 13-2-16,4 16-3 15,0 7-5-15,1 16-12 16,1 14-30-16,-3 4-26 15,5 2-7-15,-1-6-6 0,3-10 0 16</inkml:trace>
  <inkml:trace contextRef="#ctx0" brushRef="#br0" timeOffset="70323.1437">11059 14391 19 0,'9'-25'94'0,"-1"13"-3"0,-8 12-6 16,9 3-3-16,-6 15-2 15,0 15-75-15,0 16-2 0,9 17-3 16,-6 12-2-16,1 19-7 16,-2 9-9-16,1 8-16 15,-4-4-24-15,2-5-14 16,5-7-15-16,-1-17-5 0,6-15 5 15</inkml:trace>
  <inkml:trace contextRef="#ctx0" brushRef="#br0" timeOffset="70483.2334">11165 15107 70 0,'-17'-39'94'15,"5"-4"-6"-15,6-5-6 16,6-9-2-16,-19-7-66 0,38-8-6 15,27-1-16-15,7-7-23 16,9 2-47-16,10 6-4 16,4 2-7-16,-4 12-4 0</inkml:trace>
  <inkml:trace contextRef="#ctx0" brushRef="#br0" timeOffset="70869.5617">9769 16474 87 0,'-23'19'92'16,"5"-8"-6"-16,9-10-6 0,9-1-1 15,4-25-72-15,24-9 0 16,27-6-6-16,18-12-1 15,23-12-3-15,17-16-5 16,21-5-10-16,12-11-27 16,8-4-32-16,11-3-7 0,2-4-6 15,-3 1-4-15</inkml:trace>
  <inkml:trace contextRef="#ctx0" brushRef="#br0" timeOffset="80871.801">986 9994 5 0,'-9'-23'18'16,"-2"-6"-4"-16,3-2-2 15,4-2-5-15,0-3-3 16,4 4-1-16,0-3 2 0,0-3 5 16,0 7 5-16,0 0 6 15,0 3 4-15,-1 3 4 16,1 3 2-16,0 3 1 16,0 5-4-16,0 14-4 0,0-17-7 15,0 17-4-15,0 0-2 16,16 2-3-16,-7 15-2 15,-1 6-2-15,-1 13 0 16,4 14 0-16,-4 10 1 0,5 13-1 16,-7 9 0-16,0 4 0 15,2-2 0-15,-3 6-1 16,-4-8 0-16,-3-7 0 0,-7-5 0 16,1-6-1-16,-5-10-1 15,-4-3 1-15,-2-9-1 16,-1-8 0-16,-4-8-1 15,3-9-1-15,3-11-2 0,-3-11 1 16,2-11-1-16,0-8 0 16,1-8 0-16,5-2 2 15,6-4 1-15,2 18 5 16,7 0 0-16,7-18 1 16,12 8 0-16,9 3 1 15,10 13-1-15,8 7 0 0,10 7-1 16,1 12-6-16,9 11 4 15,-7 9-6-15,5 7-3 16,-5 1-6-16,3 2-11 0,-4-2-23 16,-14-8-30-16,3-3-5 15,-13-7-7-15,-5-11 5 16</inkml:trace>
  <inkml:trace contextRef="#ctx0" brushRef="#br0" timeOffset="81173.0327">966 10255 66 0,'-40'2'75'16,"4"-2"-1"-16,6 3-37 0,9-3-1 15,6 0-7-15,6 0-10 16,9 0-6-16,0 0-6 15,14-12-2-15,9-4-1 0,8-4-2 16,14-10 2-16,8-3 1 16,7-13-1-16,6-3-1 15,8-6-3-15,6-1-7 16,6 2-9-16,-10 2-10 0,0 9-15 16,-7 5-12-16,-8 10-21 15,1 12-6-15,-20 11 1 16</inkml:trace>
  <inkml:trace contextRef="#ctx0" brushRef="#br0" timeOffset="82173.3295">1075 9622 16 0,'-3'-35'70'16,"-1"-5"3"-16,-3 1 1 0,-2-2-1 15,-1 10-55-15,3-1-2 16,-4 7-1-16,2 6-1 16,-6 2-5-16,2 9-2 15,-3 4-4-15,-2 4-5 0,-1 9-4 16,5-2 2-16,-1 10-2 15,0 1 5-15,-6 3-1 16,-11 34 0-16,12-20 3 16,-5 7 3-16,1 6 1 15,0 8-3-15,1 5 6 16,0 12-4-16,4 5 0 0,3 11 3 16,-8 60-6-16,17-53 2 15,-2 5-1-15,9 93-2 16,19-6 0-16,18-3 0 15,20-23 1-15,11-30 1 16,16-39 3-16,6-30-1 0,8-28-3 16,7-24 2-16,5-17 0 15,5-22-1-15,-2-16 0 16,9-17-3-16,-7-18 0 16,-4-17-1-16,3-15 4 0,-13-14-1 15,-8-14 0-15,-12-13 1 16,-13-9-1-16,-16-7 2 15,-17-5 1-15,-20 2-1 16,-21 3 0-16,-29 13 1 0,-15 14-1 16,-20 19 0-16,-27 26 1 15,-13 26-2-15,-17 29-3 16,-13 38-2-16,-15 24-8 0,-3 41-20 16,68-17-39-16,-5 14-12 15,-5 12-9-15,-9 8-5 16</inkml:trace>
  <inkml:trace contextRef="#ctx0" brushRef="#br0" timeOffset="85116.5257">10161 9379 4 0,'16'11'16'0,"-7"-5"0"16,-9-6 1-16,18 12 0 16,-7-7 0-16,1 0 0 15,-3 1-4-15,3-2-2 0,-3 1 0 16,3 0 0-16,0 1-2 15,-1-3 1-15,5 0 0 16,-6 0-2-16,2-2 0 16,2 0 0-16,-4-1-2 0,3 0 0 15,0 0-1-15,-2 0 0 16,4-1 0-16,-1-2 0 16,2-3 0-16,0 3 0 15,2-5-1-15,1 2 1 16,1-4-1-16,1 0-1 0,2-3 2 15,-3 0-2-15,7-1 0 16,-7-4 0-16,5 1 1 16,-3 0-1-16,2-2 0 0,-1-3-1 15,6 2 0-15,2-3-1 16,2 2 1-16,5-2-1 16,-1-1 0-16,7-3 0 15,-4 1-1-15,6-3 2 0,-2 2-1 16,-3-4 0-16,7 1 0 15,-5-3 0-15,8-2 0 16,-5 3 0-16,8-6 0 16,1 4-1-16,3-4 1 0,0 1-1 15,-5 0 2-15,5 1-1 16,-7 4 1-16,0 0 1 16,-6 3-1-16,-6 1 0 0,-1 5 1 15,-4-3 1-15,-4 8-2 16,-6-1-1-16,0 6 0 15,-4-2-2-15,-1 9-9 16,-7-2-15-16,3 8-31 16,3 7-14-16,-7 5-4 0,0 3 0 15</inkml:trace>
  <inkml:trace contextRef="#ctx0" brushRef="#br0" timeOffset="87616.9975">14143 5077 5 0,'-11'-16'69'16,"3"2"5"-16,-7-10 1 16,2 3-46-16,0-3-1 0,0 5-3 15,0-3-4-15,2 5-6 16,0 0-3-16,1-1-4 16,3 5-3-16,2 0-1 15,4 3-3-15,1-3-1 0,8 4-1 16,10 2 0-16,9-2-2 15,3 5 0-15,6 2 2 16,2 2-1-16,1 1 1 16,-1 7 0-16,-5 8 0 0,-5 3 0 15,-11 7 0-15,-10 1 0 16,-3 3 1-16,-4 4-1 16,-7 0 1-16,-1 1 0 0,-5-2 0 15,-1-3-1-15,7 0 0 16,0-5 1-16,5-1-1 15,2-4-1-15,12-2 1 16,6-2-1-16,6 2 3 0,5 3 0 16,3-2 0-16,-3 7 1 15,4-2 0-15,-9 7 0 16,-4 2 0-16,-11 6 1 16,-10 3-2-16,-16 1 0 15,-16 1 1-15,-8 1 0 0,-17-3-1 16,-7-1 2-16,-9-5 0 15,-2-6-1-15,1-4-3 16,1-10-11-16,7-3-36 16,16-1-22-16,3-10-7 0,5-4-4 15,13-19-1-15</inkml:trace>
  <inkml:trace contextRef="#ctx0" brushRef="#br0" timeOffset="88074.4984">14128 4599 14 0,'21'-51'74'0,"-6"10"2"15,-13 7-4-15,-3 6-2 16,-14 4-66-16,-1 12 0 0,-7 12-1 16,-6 12-1-16,-12 19-1 15,-9 10-2-15,-12 19 2 16,-8 21-1-16,-12 16 2 15,-5 14-1-15,-4 13 3 16,3 10 0-16,10 2 2 0,8 2-1 16,17-4-1-16,12-6 0 15,20-9 1-15,15-3-1 16,17-11-3-16,23-9 0 0,17-7-1 16,15-8-1-1,18-9-2-15,15-14-2 0,20-12-3 16,13-18-4-16,12-18-1 15,2-16 4-15,7-27 4 0,-2-17 4 16,-9-26 6-16,-4-16 4 16,-19-24 7-16,-12-14 4 15,-20-14 3-15,-9-7-3 16,-30 1-3-16,-21 0-4 0,-23 14-4 16,-19 11-3-16,-25 26-7 15,-26 22-11-15,-23 24-43 16,-25 37-26-16,-25 22-6 15,-21 24-5-15,-20 6-3 0</inkml:trace>
  <inkml:trace contextRef="#ctx0" brushRef="#br0" timeOffset="91903.197">1240 7413 34 0,'-1'-22'72'0,"-6"5"-2"0,-2 0-3 16,10 2-44-16,-2 2-8 15,1 13-4-15,-3-9-8 0,3 9-1 16,-1 5-5-16,-1 10-1 15,2 8 0-15,0 5 2 16,-2 10 0-16,1 5 2 16,-6 11 0-16,4-2 0 0,-1 10-8 15,-3-1-5-15,3-3-8 16,3-2-14-16,1-11-17 16,9 1-14-16,-2-14 1 15</inkml:trace>
  <inkml:trace contextRef="#ctx0" brushRef="#br0" timeOffset="92381.7157">1274 7165 41 0,'-5'-25'57'0,"-3"-1"0"16,3-34-20-1,-2 41-30-15,0 11 0 0,7 8-2 16,-16 2-2-16,4 10-2 16,-5 13-2-16,-3 11-1 15,-5 2 1-15,2 14-1 0,-8 7 1 16,3 10 0-16,-4 1 1 16,3 7-1-16,4 3 0 15,5 0-2-15,2 1-1 0,2-1 2 16,12-5 0-16,1-3-1 15,9-7 2-15,8-2-1 16,6-8 1-16,3-14 3 0,12-3 1 16,4-9 2-16,11-9 0 15,-3-12-3-15,7-10 2 16,6-14 2-16,5-20 1 16,1-7 1-16,-12-22 0 0,-2-14 4 15,-8-18 0-15,1-6 3 16,-18-11 1-16,-10-4-3 15,-17 0-1-15,-13 5-2 16,-8 14-4-16,-15 13-5 0,-6 25-11 16,-13 16-19-16,-11 32-37 15,-5 21-8-15,6 23-3 16,-1 20 0-16</inkml:trace>
  <inkml:trace contextRef="#ctx0" brushRef="#br0" timeOffset="93092.4337">943 13519 14 0,'-12'-17'46'0,"6"5"-14"16,-3-7 4-16,6-2-2 16,2-6 0-16,-5-1-5 0,6-5-2 15,1-1-5-15,2-3-2 16,4-1-5-16,7 0-5 15,7-3-3-15,2 1-2 0,8-2-2 16,3 2 0-16,2 5-1 16,1 6-1-16,1 6-1 15,-4 10-1-15,-4 8 1 16,-10 9-3-16,-1 13 1 16,-9 12 2-16,-2 7-1 0,-8 10 2 15,-2 5 0-15,-7 2 2 16,2 0-1-16,2-7 2 15,-2-1-1-15,1-10-1 0,4-4 0 16,2-9-1-16,-1-7-1 16,7-1-1-16,9-6 3 15,0-5-2-15,5-3 1 16,8-9-1-16,2-12 1 0,9-8 0 16,0-14 0-16,1-9 1 15,3-10-7-15,-1-5-3 16,-3-9-9-16,-8-5-12 15,-2-4-25-15,-8 5-15 16,-10-1-3-16,-12 8 2 16</inkml:trace>
  <inkml:trace contextRef="#ctx0" brushRef="#br0" timeOffset="93419.9961">1399 12433 14 0,'-66'8'45'16,"-5"18"-9"-16,-3 14-3 15,-4 15-6-15,5 17-7 16,33-29 1-16,-5 7-3 15,7 8-2-15,-1 5-1 16,4 10-2-16,10 4-1 0,-22 97-3 16,12-5-1-16,19 5-6 15,17-17 1-15,23-7-3 16,20-17 2-16,27-40 4 16,8-64 1-16,12-26-6 0,15-18-4 15,6-36-3-15,3-19-1 16,5-28-4-16,0-16 2 15,-9-18 1-15,-13-10 2 16,-14-13 11-16,-20 0 4 16,-20-3 7-16,-17 7 3 0,-22 9 1 15,-15 20-2-15,-23 19-5 16,-20 25-9-16,-8 34-17 16,-14 34-27-16,-7 31-32 15,-7 35-10-15,1 21 2 0</inkml:trace>
  <inkml:trace contextRef="#ctx0" brushRef="#br0" timeOffset="96081.6583">16438 4995 3 0,'-7'-14'63'0,"-8"1"-11"16,6-1-10-16,0 2-5 15,-1 0-9-15,5 2-7 0,-5-2-4 16,3 2-6-16,-2 3-2 15,1-2-2-15,-2 3-2 16,2 1 0-16,-4 0-4 16,1 2 0-16,-5 3-1 0,-1 0 0 15,-4 5-1-15,-2 3 1 16,-2 4 0-16,-2 3 0 16,-3 3 1-16,0 3 0 15,4 3 2-15,-2 2-2 0,2 4 2 16,1 2-1-16,2 3 0 15,2 3 0-15,0 5-1 16,-2 5 2-16,2 7 2 16,-3 4-1-16,4 3 0 0,-2 3 1 15,6-3-1-15,-1-1 1 16,10 0 1-16,0-7-3 16,6-1 1-16,1-8-3 0,5-2 1 15,4-2 0-15,5-3-2 16,2-1 1-16,2-3-1 15,4-2 1-15,1-6-1 16,7-2 3-16,3-6-2 0,7-7 1 16,1-7 1-16,4-4-1 15,6-14 0-15,3-7 2 16,5-9-2-16,-1-10 1 16,4-5-1-16,1-9 0 15,-2-4-1-15,1-2 0 0,-7 0 0 16,-1 1-1-16,-8 7-1 15,-7 3 1-15,-9 12-1 16,-7 5 1-16,-7 10 0 0,-7 6 0 16,-9 16-1-16,7-10 1 15,-7 10-1-15,0 12 1 16,-4 6 0-16,-1 3-1 16,-1 9 0-16,0 0 1 0,4 8 0 15,-2 0 1-15,2-1 0 16,1-3-1-16,3-2 0 15,4-5 0-15,5-2 0 16,3-6 0-16,2-8-1 0,7-6 1 16,3-6-1-16,4-13 1 15,5-11-1-15,3-6 0 16,-1-10 1-16,6-6-1 16,-2-8 0-16,1-2 0 15,-6 2 1-15,-4 2-2 0,-7 6-1 16,-2 6 3-16,-8 11-1 15,-5 6 0-15,-4 11 0 0,-6 13-1 16,0 0 0-16,-3 24 4 16,-4 7-1-16,1 6 0 15,3 5 1-15,2 3-1 16,2 3 3-16,7-2-2 0,5-7 0 16,6-10-1-16,5-8-1 15,1-8 0-15,1-7 0 16,0-4 1-16,-2-8-1 15,-4-10 0-15,2-7 0 0,-1-7 0 16,3-7 0-16,-2-5 0 16,0-6 1-16,5-3-4 15,4-2 1-15,2 0 0 0,3 3-2 16,2 6 2-16,-2 3-1 16,4 8 1-16,-2 7-1 15,2 9 2-15,-5 8 1 16,-3 8-2-16,-4 5 2 15,-6 13 0-15,-3 9 0 0,-7 7-1 16,-6 6 5-16,-6 4-2 16,-1 0 1-16,-11-2-1 15,2 0-2-15,-6-4 0 0,2-3-3 16,-3-4-1-16,0-5-8 16,-4-3-3-16,-1-3-3 15,-1-3-3-15,-3-5-4 16,-3-3-5-16,-2-6-7 15,-2 1-18-15,6-3-13 0,2-5 3 16</inkml:trace>
  <inkml:trace contextRef="#ctx0" brushRef="#br0" timeOffset="97863.6265">18799 4424 35 0,'0'0'77'0,"0"-12"-1"0,0 12-5 15,-14-6-46-15,14 6-4 16,-11 15-7-16,2 9-5 16,0 4-4-16,-4 15-1 0,-1 9-1 15,-3 9 1-15,-1 12-1 16,-1 6 1-16,1 4-2 15,1 2 1-15,3-2-1 16,1-4-2-16,6-6 1 16,1-5-3-16,2-13-2 0,4-5-9 15,-1-10-10-15,0-9-14 16,1-5-10-16,-3-7-4 16,0-6-3-16,3-13 4 0,-11 2 9 15,2-10 15-15,-1-9 20 16,-2-5 26-16,-1-9 16 15,-3-1 9-15,0-3 1 16,-4 1 0-16,-1 0-3 0,4 5-6 16,-1 1-10-16,5 3-8 15,1 8-6-15,10-2-5 16,2 4-3-16,14-1-3 16,10 1-2-16,7-3-1 15,8-1-1-15,8 1-2 16,11-3 0-16,0-2-1 0,3 2 0 15,4-3 0-15,-7 2 1 16,3 2-1-16,-4 2 3 0,-10 2 1 16,-5 1 0-16,-11 3 1 15,-3 6 1-15,-10 3-1 16,-1 3 0-16,-17 0 2 0,8 20-2 16,-8 0 0-16,0 9 1 15,-2 2 0-15,-1 4 0 16,1 2-1-16,1-1-1 15,-1-2-1-15,2-6-1 16,-1-4 0-16,2-9 0 0,1 0 0 16,-2-15 0-16,-2 10 0 15,2-10 2-15,0 0 1 16,-13-13 1-16,9-4 1 0,1-5 0 16,3-5 1-16,1-3 0 15,8-5 2-15,3 3-1 16,0-3 1-16,6 5 0 0,3 3 0 15,3 8-1-15,3 2 0 16,0 9-1-16,0 8-2 16,0 0-3-16,-2 14-1 0,-3 6-4 15,-2 7 0-15,-7 5-3 16,-2 7 2-16,-5 1-1 16,-1 2 0-16,-1-7 3 15,0-2 2-15,1-8 3 0,-2-7 3 16,3-8 3-16,3-9 0 15,3-3 3-15,-1-14-2 16,2-4 0-16,4-8 0 16,2-5-2-16,6-6-1 15,6-1-3-15,5-2 0 0,1 3-1 16,-1 2-1-16,4 7 1 16,-1 7 1-16,4 11-1 15,-11 8 1-15,-3 6 0 16,-5 15 0-16,-5 7 1 0,-5 12 0 15,-3 4 1-15,-8 2-1 16,-1-1 0-16,-2 0 0 16,0-7 0-16,0-2 0 15,0-10-1-15,0-8 1 0,0-14 0 16,14 12 0-16,-14-12-1 16,18-3 0-16,-2-8 0 15,0-8-1-15,3-4-1 0,8-6-1 16,-3-5 1-16,6-2-2 15,-3 0 1-15,6-1 1 16,3 3 2-16,-1 1 1 16,2 7 1-16,-2 4 1 15,1 6 1-15,-3 4-1 0,1 5 0 16,-6 7-1-16,-1 1 0 16,-4 10-1-16,-1 5-1 0,-2 3 0 15,0 5 1-15,0 2-1 16,2 5-1-16,1-1-2 15,1 1-2-15,6 0-3 16,1-8-1-16,8-2-3 16,6-9-3-16,4-8 0 0,3-4 1 15,3-14 4-15,0-8 1 16,-1-10 5-16,-2-5 4 16,-11-5 9-16,-7-1 4 0,-11 0 3 15,-8 3 1-15,-14 4-2 16,-2 5-1-16,-14 12 0 15,-4 12-4-15,-2 7-4 16,-5 14-4-16,0 11-2 16,3 9-1-16,5 11-1 0,1 6 1 15,8-4-2-15,6 1 1 16,4-3 0-16,10-8 0 16,8-1 0-16,4-12 1 15,6-8 1-15,-1-7 1 0,7-7 0 16,0-2 1-16,4-13 0 15,-1-5 0-15,8-12 0 16,-4-3-1-16,9-4 0 0,0-1-1 16,-3 3-1-16,1 3 1 15,-6 6 0-15,1 6 0 16,-6 12 0-16,-3 8 2 16,-10 11 0-16,-4 12 0 0,-4 11 0 15,-2 1 0-15,0 5 0 16,-4-3 0-16,3 2 0 15,-1-7-3-15,5-3-3 0,0-11-10 16,9-9-31-16,11-5-28 16,4-6-7-16,2-13 0 15</inkml:trace>
  <inkml:trace contextRef="#ctx0" brushRef="#br0" timeOffset="98446.7349">23911 3937 73 0,'30'-23'75'15,"-11"9"-2"-15,-11 6-2 16,-8 8-55-16,1 8-4 16,-3 15-2-16,-6 8-5 15,-10 11-1-15,-1 12-1 0,-13 15 0 16,-2 10-2-16,-9 7 0 16,-7 6 0-16,0 5-1 15,3-1 0-15,-1-5-1 16,8-10 1-16,4-17 0 15,11-12 1-15,2-16 2 0,14-6 1 16,2-19 0-16,7-11 2 16,2-4-2-16,11-13 1 15,14-5-1-15,2-5-2 16,11 0-1-16,3-4-3 0,11 4 0 16,2 2 0-16,3 12 1 15,-6 6-1-15,-3 7 1 16,-12 14 0-16,-1 8 0 0,-19 14 2 15,-11 1 0-15,-12 9 0 16,-20 3 0-16,-14 0 0 16,-14-1 0-16,-9-4 0 15,-8-6 1-15,-1-7-2 16,-6-6 2-16,10-11-2 0,12-3-4 16,5-11-10-16,16-5-17 15,10-9-15-15,22-10-17 16,13-7-5-16,24-4 2 0,13-6 13 15,8-5 18-15</inkml:trace>
  <inkml:trace contextRef="#ctx0" brushRef="#br0" timeOffset="99001.2957">23665 4908 10 0,'87'-48'43'16,"1"1"18"-16,2 4 2 15,2-2-5-15,4 2-11 0,1-1-15 16,-2 4-11-16,-5 3-11 16,-4 2-3-16,-15 9-5 15,-9 6 0-15,-10 7-2 0,-14 10-2 16,-15 3 0-16,-8 9 0 15,-15 11 0-15,-3 8-1 16,-10 4 2-16,-4 2 0 16,0 4 1-16,-2 1 0 0,8 0 1 15,-1-3 0-15,11-4 0 16,1-3 0-16,7-8-1 16,6-6 0-16,4-6-2 15,2-9 1-15,1-6-3 0,4-10-4 16,-4-8-2-16,-2-11-1 15,-7 1 3-15,1-4 3 16,-9 2 4-16,-3 1 2 0,-2 9 2 16,-10 6 3-16,2 9 3 15,-3 11 0-15,-2 5-3 16,3 12-3-16,5 5-4 16,4-1 2-16,3 5-1 15,9 0 1-15,8-5 1 0,11-2-1 16,6-11 2-16,8-3-2 15,11-5 2-15,2-6-2 16,11-10 0-16,-2-5-2 0,12-1 1 16,3-2-1-16,2 2 0 15,0 5 1-15,-2 3-1 16,-3 6 1-16,-7 8 0 16,-7 11 0-16,-10 10 1 0,-13 8 1 15,-10 8 0-15,-17 6 0 16,-9 3 0-16,-7 3 0 15,-14-8 1-15,-7 0-4 16,-11-6-7-16,-5-6-13 0,-7-8-31 16,2-3-23-16,-2-9-4 15,0-3-4-15</inkml:trace>
  <inkml:trace contextRef="#ctx0" brushRef="#br0" timeOffset="99798.0091">26804 4299 18 0,'10'0'36'16,"-10"0"-11"-16,0 0-4 0,-10-9-6 15,10 9-6-15,-15-1-3 16,7 0 1-16,-4 0 2 16,0 1 2-16,-1 0 0 15,3 1 2-15,-4 1 1 16,0 1-2-16,1 0 1 0,-3 3-1 16,0 2-1-16,-3 0 0 15,0 1-2-15,-4 3-1 16,1 1-3-16,-2-1 2 15,7 4-3-15,-2-1 1 16,5 0-3-16,2-4 2 0,3 0 0 16,9-11 2-16,-4 14 1 15,4-14 1-15,0 0 0 16,0 0-1-16,8 4 1 0,-8-4-1 16,21-1-2-16,-7-3-2 15,9-1-2-15,5-1 2 16,4 1-3-16,5-3 1 15,2-2 0-15,8-3-1 0,-5-3 2 16,2-2-1-16,-4 0 1 16,-7-2 0-16,-4-1 0 15,-6-2 0-15,-10 2-1 16,-11 2 1-16,-4 2-2 0,-15 6 2 16,-14 5-4-16,-11 6 4 15,-9 10-4-15,-10 13 2 16,-8 11 0-16,-2 7 0 0,2 5 2 15,7 3-1-15,6 3 1 16,9-1-2-16,14-1 2 16,11-5 0-16,14-2 0 15,8 0 0-15,18-3-1 0,9 0-2 16,19-4-6-16,10-4-14 16,14-8-38-16,11-4-19 15,10-10-5-15,8-10-7 16</inkml:trace>
  <inkml:trace contextRef="#ctx0" brushRef="#br0" timeOffset="102270.1597">17047 6645 17 0,'0'-13'50'16,"0"13"0"-16,-7-14-8 0,5 5-10 15,2 9-8-15,-4-13-6 16,4 13-5-16,-1-11-3 16,1 11-3-16,0 0-2 15,0 0-3-15,0 0 0 0,0 0-1 16,0 0 0-16,0 5 1 16,0 7 2-16,-3-4 0 15,1 4 0-15,-2 4 3 16,-1 4 0-16,-3 0-1 15,2 4 0-15,-4 0 0 0,1 4-1 16,-3 4-2-16,3 2-2 16,-3 3 1-16,4 2-1 15,-2 1 1-15,0 2 0 16,0 5 0-16,0-2 2 0,2 5-1 16,-2 1 1-16,0 0 0 15,1 1-2-15,1-8 1 16,-1 1-1-16,4-8 1 15,-1-2-1-15,1-11-1 16,0-4 2-16,2-6 0 0,1-4 1 16,2-10-1-16,0 0 2 15,0 0-1-15,0 0 0 0,8-22-1 16,1-3 0-16,4-13-2 16,1-8 0-16,4-8-1 15,3-8 0-15,4-4-1 16,-2-4 0-16,4 0 0 15,0 4 0-15,4 3 1 0,3 10-1 16,-3 7 1-16,4 10-1 16,-3 9 1-16,0 9-1 15,-3 15 1-15,-2 5 0 0,-2 17 0 16,-2 14 0-16,-2 11 0 16,-3 13 0-16,1 9 1 15,-3 5-1-15,3 1 1 0,1-4-1 16,0-10 1-16,1-8 0 15,1-16 0-15,0-11 1 16,2-18 0-16,2-10-1 16,0-16 1-16,-2-11 1 15,-2-10-1-15,3-10 1 0,1-9-2 16,-1-7-2-16,1-6-3 16,-1 2 1-16,-1 4-2 15,0 5 0-15,-3 9-5 16,-2 7-6-16,-1 16-4 0,-4 13-2 15,-1 13-3-15,-2 7 0 16,-1 16-4-16,-2 10 1 16,-2 4 3-16,2 5 5 0,-2 2 9 15,3-4 6-15,-2-3 10 16,0-6 4-16,0-5 5 16,4-9 2-16,-1-6 2 0,1-3 1 15,2-3-1-15,1-4-4 16,2-3-3-16,1 0-3 15,6-2-2-15,2-2-2 16,5-2-1-16,-2-3 0 0,2 0 0 16,-2-1 2-16,0 0 3 15,-5-3 1-15,-3-1 1 16,-5 2 0-16,-4 2 2 16,-4 1-2-16,-4 2 0 0,-2 3-3 15,-1 11-3-15,-8-13-3 16,-4 13-1-16,-4 1-1 15,-3 12-1-15,-2 6 0 16,-4 6 0-16,0 8 0 0,0 7 0 16,4 5 1-16,3 5 1 15,5-3-1-15,5 1 1 16,7-4-1-16,3-2 2 0,13-8-2 16,5-6 2-16,4-8-1 15,8-7 2-15,5-8-1 16,4-5 0-16,3-10 1 15,3-12-1-15,2-7 1 0,-2-10 0 16,-3-5-1-16,-4-6 0 16,-5-1 0-16,-5 2 0 15,-7 4 0-15,-8 8 1 16,-6 4 0-16,-1 14-1 16,-7 8 0-16,-1 11 0 0,-6 8-1 15,-4 13 1-15,0 10-2 16,-2 7 0-16,0 6 0 0,3 1-2 15,0 0 1-15,6-2-2 16,3-9 0-16,3-2-1 16,8-12 2-16,1-9-2 15,6-8 3-15,-1-5 0 0,5-10 1 16,1-13 2-16,-2-5-1 16,2-12 1-16,1-4-1 15,0-7 0-15,-4 2 0 0,1 3 1 16,-4 4 0-16,-2 7 0 15,-3 10 1-15,-1 12 1 16,-1 9-1-16,-3 12 1 16,1 11-1-16,-1 13-1 15,1 5 0-15,5 5 0 0,3 2-1 16,5-2 0-16,9-7-1 16,0-5 2-16,8-11-2 15,4-15 2-15,2-6-1 0,-1-16 1 16,-1-7 1-16,-7-8 0 15,-7-6 0-15,-7-8-1 16,-4-4-1-16,-5 0-7 16,-7-7-7-16,3 7-11 15,-6 0-7-15,3 4-13 0,6 8-11 16,3 7-9-16,6 11-8 16,3 9-1-16</inkml:trace>
  <inkml:trace contextRef="#ctx0" brushRef="#br0" timeOffset="103497.7714">20336 6220 23 0,'64'-35'56'16,"-11"4"1"-16,-4 6-14 16,-11 5-8-16,-10 10-9 0,-7 10-9 15,-10 12-3-15,-9 18-4 16,-2 7-1-16,-15 15 1 0,-4 7 0 15,-5 10-2-15,-4 4 2 16,-1 2-5-16,-2-9-1 16,7-6-1-16,0-11 1 15,4-12 1-15,6-8 2 16,3-14 0-16,11-15 1 0,-12-1 0 16,12-16 0-16,4-7-2 15,6-8-2-15,11-3-2 16,6-4-2-16,5 4-2 15,8 2 2-15,6 7-1 0,2 6 1 16,1 14 0-16,0 6 0 16,-2 6 1-16,-9 12 0 15,-4 7 0-15,-11 6-2 0,-9 4 0 16,-12 4-3 0,-8 1 0-16,-14 1-1 0,-9-3 0 15,-8-2 0-15,-9-6 0 16,1-7 1-16,-8-5-1 15,3-8 4-15,3-5 0 0,3-5 1 16,6-3 1-16,7-4 0 16,5-4 0-16,8 0 3 15,7-2-3-15,8-3 2 16,5-2-1-16,12 0-1 0,8-1 1 16,9-1-2-16,13-4 0 15,4 1 0-15,10-2 0 16,6-4 0-16,3 3-1 0,1-4 1 15,0 5-1-15,-8-1 1 16,-6 4-2-16,-6 3-1 16,-12 4 1-16,-7 8 2 15,-9 6 0-15,-6 1 0 0,-4 10 0 16,-7 7 0-16,-2 8 1 16,-1 7 2-16,2 5-1 15,-1 3 0-15,5-1-1 16,3 0 0-16,3-5-2 15,5 0 2-15,6-10-2 0,1-8 1 16,4-6-2-16,0-10 1 16,3-5-1-16,-4-11-1 15,3-8 2-15,-5-10-3 0,3-8 1 16,-7-4-1-16,1 0 2 16,-5 1 2-16,2 4 2 15,-5 8 1-15,-3 5-1 0,-2 7 4 16,-9 21-1-16,12-7 1 15,-11 14-2-15,-1 12 0 16,-4 7-3-16,-1 8-1 16,0 5-2-16,1 4-2 15,2 1 1-15,2-4-1 0,9-8-1 16,10-5 1-16,8-8 1 16,5-10 0-16,5-9 2 15,7-11 2-15,-1-10 0 16,6-7 0-16,-5-6 0 0,1-7 0 15,0-4 0-15,-4-1-1 16,0 1 0-16,-10 2 1 16,-1 7 1-16,-7 4 0 0,-8 8 2 15,-6 5-2-15,-9 8 0 16,-14 5 0-16,-11 6 0 16,-6 9-1-16,-11 5 0 15,0 4-2-15,-2 9-1 0,1-1 0 16,6 6-3-16,10-2 0 15,8 5 0-15,9-2 0 0,9 2 0 16,4 0 0-16,10-1 1 16,5 5 0-16,0-4 4 15,-1 2-1-15,-1-1 1 16,-3-1 1-16,-5 1 0 16,-4-1 1-16,-4 0 0 0,-11 1 1 15,-9 3-2-15,-6-1 1 16,-6 1-1-16,-4 2 0 15,-5-8-3-15,-2-2-2 16,5-4-6-16,-4-6-8 0,12-12-33 16,5-3-21-16,6-10-5 15,3-10-3-15</inkml:trace>
  <inkml:trace contextRef="#ctx0" brushRef="#br0" timeOffset="103732.8989">22208 6554 4 0,'36'-9'65'16,"-8"7"5"-16,-10 3-27 16,-10 12-3-16,-5 11-5 15,-3 9-10-15,-6 12-7 16,-11 2-4-16,-5 8-4 0,-1 0-8 15,-4-1-11-15,4-6-16 16,-4-3-26-16,6-13-21 16,4-9-5-16,5-14-1 15</inkml:trace>
  <inkml:trace contextRef="#ctx0" brushRef="#br0" timeOffset="103874.59">22295 6289 11 0,'0'0'29'0,"13"13"-20"15,-7-4-9-15</inkml:trace>
  <inkml:trace contextRef="#ctx0" brushRef="#br0" timeOffset="104893.4942">22507 6489 3 0,'26'6'65'0,"-5"8"5"16,-3-2-2-16,-23 9-42 0,11 8-1 15,1 2-4-15,-3 6-7 16,-4 2-4-16,-3 5-3 16,-3-5-3-16,3 1 0 15,-3-10-2-15,3-5 2 16,3-10-1-16,9-5-1 0,8-10 0 15,5-13-1-15,6-10-1 16,-2-6 1-16,8-7-1 16,2-9-1-16,-3-2 1 0,-1-2 0 15,-2 3 3-15,3 3 2 16,-4 6 0-16,1 8 0 16,-5 6 1-16,1 11-1 15,-4 12 0-15,-3 3-3 0,-1 13 1 16,-5 9-2-16,-4 7-1 15,0 8 0-15,-3 1 1 16,5 0-1-16,-1-4 0 16,3-1 0-16,8-9 0 15,7-4 1-15,6-11-1 0,6-9-1 16,4-2 1-16,6-10-1 16,3-8 0-16,2-7-6 0,-2-8-5 15,1-7-4-15,-6 0 0 16,-1-3 7-16,-14 2 6 15,-8 2 3-15,-8 5 3 16,-7 7 6-16,-10 7 6 0,-7 13 4 16,-9 6 1-16,-7 12-7 15,0 10-5-15,-9 7-4 16,6 9-2-16,-1 7-2 0,5 3-1 16,9 0-1-16,9-6 0 15,4-4-2-15,16-9 0 16,9-7 0-16,12-13-2 15,11-9 1-15,7-12 2 16,1-12 0-16,10-10 0 0,2-12 2 16,1-9 0-16,3-5 1 15,0-4 1-15,-3 1 2 16,-4 5-2-16,0 5 2 16,-8 7 1-16,-2 13-2 0,-6 7 2 15,-7 11-2-15,-5 11 2 16,-5 4-3-16,-6 17-3 0,-4 5-4 15,-8 11-2-15,-6 1-3 16,-1 8 0-16,-3-4 1 16,3-1 0-16,0-5-1 15,-6-5 4-15,5-7 2 16,2-5 3-16,2-5 3 0,-10-10 2 16,12 7-1-16,-12-7 1 15,0 0 0-15,5-14 0 16,0 1-1-16,-2-10 2 15,2 0-2-15,-1-8-2 16,7-3 0-16,3-5-1 0,5 0 2 16,5-1 1-16,3 4 2 15,3 4 2-15,5 4 0 16,2 6 2-16,1 8 1 0,1 9 1 16,-1 5-2-16,4 6-1 15,-3 13-1-15,3 7-3 16,1 7 0-16,-1 7-2 0,-5 2 1 15,-6 7-2-15,-5 0 2 16,-13 7-2-16,-8-1-1 16,-16 1-4-16,-18 0-7 15,-17 0-24-15,0 5-39 0,-28-4-4 16,-19 0-8-16,-15-9 1 16</inkml:trace>
  <inkml:trace contextRef="#ctx0" brushRef="#br0" timeOffset="106004.4749">15124 9132 31 0,'-28'3'82'0,"10"-3"0"16,0-5-3-16,8-8-4 0,7 2-59 16,4 1 2-16,10 2-6 15,10-1-2-15,14 2-4 16,8 0-2-16,12 2 0 16,9 0-1-16,13 1-1 0,6 1-1 15,11 0 1-15,3 2-1 16,1 0-1-16,-2 0-2 15,-3 1-1-15,-3-3-2 0,-6 3-1 16,-6-6-2-16,-12 2-2 16,-9-3-1-16,-8 1-2 15,-13-4-2-15,-5-2-1 16,-14-2-1-16,-6-3-1 0,-11-3 1 16,-8-5 3-16,-7 2 6 15,-10-7 6-15,0 1 7 16,-9-3 7-16,2 2 6 0,-4 0 0 15,5 5 4-15,3 1-2 16,3 3-2-16,10 3-6 16,4 4-5-16,11 5-2 15,8 2-4-15,16 6-1 16,6 1-1-16,14 7 0 16,2 6 1-16,7 6-1 0,3 6 1 15,-6 3 0-15,-7 7 0 16,-9 8 0-16,-13 4 0 15,-14 8 0-15,-9 6 0 0,-18 6-2 16,-10 1-5-16,-5 10-8 16,-11-1-18-16,-2-1-32 15,0 5-12-15,3-5-7 16,0-4 0-16</inkml:trace>
  <inkml:trace contextRef="#ctx0" brushRef="#br0" timeOffset="106995.6609">17756 8440 11 0,'7'-13'58'0,"3"2"-21"16,-2-1 5-16,4 3 0 16,-8-1-2-16,-4 10-6 0,7-13-6 15,-7 13-8-15,0 0-4 16,4-10-5-16,-4 10-4 15,0 0-4-15,0 0-2 0,0 14 0 16,0 5 1-16,-3 2-1 16,-6 10 3-16,-3 11 0 15,-1 8 1-15,-6 6 1 16,2 6-2-16,-3 5-1 0,2 3 1 16,-1 2-2-16,5-1 0 15,-1-1-1-15,3-3 0 16,1-5 0-16,0-5 0 15,0-2-1-15,-2-8 1 16,0-2 0-16,-2-7 0 0,5-10 0 16,-3-4 0-16,2-3 0 15,1-7 1-15,3-3-1 16,7-11 1-16,-9 10 0 16,9-10 1-16,0 0 0 0,0 0 0 15,0 0 1-15,0 0-1 16,0 0 0-16,0 0 0 15,0 0-1-15,0 0 0 0,0 0-1 16,0 0-1-16,0 0 0 16,6-2 1-16,-6 2-1 15,0 0 1-15,0 0-1 0,0 0 1 16,0 0-1-16,9-9 0 16,-9 9 0-16,0 0-1 15,0 0-1-15,0 0 0 16,0 0-1-16,0 0-1 0,0 0-1 15,0 0-3-15,4 5-3 16,-4-5-10-16,2 9-20 16,-2-9-33-16,1 11-8 15,-1-11-2-15,0 0-1 0</inkml:trace>
  <inkml:trace contextRef="#ctx0" brushRef="#br0" timeOffset="107372.7004">17358 8647 32 0,'-26'-7'69'16,"-1"-5"5"-16,2 2-2 15,1-4-50-15,9 4 3 16,2 4-3-16,5 0-5 16,8 6-4-16,0 0-4 0,0-8-3 15,8 4-2-15,10-2-3 16,5-4 3-16,7-2-1 16,13-8 2-16,11-5 0 15,10-3-1-15,12-4-1 0,9-4 0 16,7 0-1-16,3-1-2 15,3 5-2-15,-2 3-2 16,-9 5-6-16,-8 7-6 0,-9 9-15 16,-9 8-26-16,-14 7-20 15,-10 13-4-15,-12 3-1 16</inkml:trace>
  <inkml:trace contextRef="#ctx0" brushRef="#br0" timeOffset="107827.0791">18207 9004 24 0,'0'0'80'0,"2"-10"-2"16,-2-1-2-16,0-5-5 0,0 7-58 16,0 9-2-16,0-14-9 15,0 14-10-15,0 0-11 16,10-2-22-16,-10 2-23 15,11 12-13-15,-3 1-3 16</inkml:trace>
  <inkml:trace contextRef="#ctx0" brushRef="#br0" timeOffset="108299.9739">19655 8224 14 0,'28'-6'70'15,"-7"0"0"-15,-5 2-3 16,-7-1-3-16,-9 5-65 15,9 0 4-15,-8 17 2 0,-1 11 0 16,-10 8 0-16,-6 17-1 16,-10 9 1-16,-3 13 0 15,-6 4 1-15,-3 8 0 0,-2 0-3 16,2-1 0-16,4-7-1 16,3-10 0-16,10-9-1 15,1-10 0-15,10-10 0 16,-2-9-1-16,9-5 1 0,2-6 0 15,2-2 0-15,9-6 1 16,6-2 0-16,6 0 1 16,6-6-1-16,11-1 0 15,9-3 0-15,8 1-1 16,8-9-2-16,9-2-3 0,5-3-7 16,4-3-11-16,2 0-19 15,-1-4-25-15,3 1-10 0,0-1-2 16</inkml:trace>
  <inkml:trace contextRef="#ctx0" brushRef="#br0" timeOffset="108741.9559">20621 8408 13 0,'0'-13'76'0,"2"-2"2"16,1-2-3-16,3-1-5 0,2 0-57 16,8 5-1-16,11 2-3 15,3 3-5-15,18 5-4 16,5-1-3-16,8 4-5 15,10 0-6-15,3 0-12 16,0 0-13-16,-2 1-6 16,-1-1-6-16,-13 0-3 15,-5 1-14-15</inkml:trace>
  <inkml:trace contextRef="#ctx0" brushRef="#br0" timeOffset="109334.6924">21072 8435 41 0,'-2'-13'65'0,"2"13"-17"16,0-12-6-16,0 12-14 15,0 0-10-15,0 0-6 16,0 0-1-16,3 14-2 16,-3 2 0-16,0 9 0 15,0 7 0-15,-7 8 0 0,-1 5 0 16,-7 7 0-16,0 1-4 16,-2 4-1-16,3-3 0 15,-2-3-2-15,0 0-3 16,1-11-8-16,4 1-15 0,-4-7-18 15,5-6-25-15,4 1-7 16,-2-11-4-16</inkml:trace>
  <inkml:trace contextRef="#ctx0" brushRef="#br0" timeOffset="109605.5399">20532 8790 6 0,'-21'0'81'0,"1"-6"3"0,4-3-9 16,2-3-6-16,7 20-37 15,7-8-41-15,0-9-20 16,0 9-36-16,16 0-12 16,1 9-4-16,3-3 0 0</inkml:trace>
  <inkml:trace contextRef="#ctx0" brushRef="#br0" timeOffset="109959.9129">21753 8804 38 0,'6'-10'79'0,"-1"-5"-2"0,0-1-6 16,-9-4-37-16,8 4-8 15,8 3-17-15,-3 1-14 16,5 5-18-16,-5 7-25 15,1 0-23-15,-10 0-4 16,10 9-3-16</inkml:trace>
  <inkml:trace contextRef="#ctx0" brushRef="#br0" timeOffset="110855.9161">23184 8300 23 0,'8'-13'71'15,"-5"-2"2"-15,-2 4-5 16,-1-4-43-16,0 5-1 16,-3 0-6-16,3 10-8 15,-19-7-3-15,3 7-3 0,-5 2-3 16,-6 6 0-16,-4 6-1 15,-4 5 2-15,-8 8 0 16,-3 3 1-16,-3 5-1 16,-3 7 1-16,7 2 0 15,2 5 0-15,7-3 0 0,4 4-1 16,11-5-1-16,8 1 1 16,13-6 0-16,7-3 0 15,18-7 0-15,11-3 0 0,9-4-3 16,12-6-2-16,9-6-4 15,4-5-5-15,6-4-14 16,0-1-24-16,-3-4-23 16,5-4-4-16,-8-10-3 15</inkml:trace>
  <inkml:trace contextRef="#ctx0" brushRef="#br0" timeOffset="111704.3808">24484 8429 14 0,'-11'0'73'16,"-2"-1"5"-16,3-5-4 15,-6-3-35-15,5 6-6 16,1-3-10-16,-2 5-7 0,3-2-4 16,9 3-3-16,-14-3-4 15,14 3-1-15,-11 0-1 16,11 0-2-16,0 0-1 0,0 0 0 15,1 9 0-15,11-3 1 16,1 0 1-16,8 1-1 16,6-1 1-16,9 0 0 15,13-3 1-15,9 1-1 16,12-3 0-16,6-1 0 16,13 0-1-16,6-5 1 0,9 0-2 15,8-2 1-15,3-2 0 16,5 0-1-16,-3-2 1 15,4 2-2-15,-1-2 2 0,0 2-2 16,-9 0 1-16,-3 1 0 16,-6 1 0-16,-10 1 0 15,-8 0-1-15,-5 0 2 0,-14 3-2 16,-5-1 1-16,-12 2-2 16,-7-2 0-16,-10 0-2 15,-4 0-3-15,-12 3-9 0,-2-5-14 16,-13 6-20-16,0 0-19 15,0 0-10-15,-13-11-6 16</inkml:trace>
  <inkml:trace contextRef="#ctx0" brushRef="#br0" timeOffset="111965.6563">26713 8131 30 0,'59'0'37'16,"1"1"-3"-16,-1 6 1 0,2 4-4 15,-9 2-2-15,-2 0-3 16,-9 4-2-16,-14 3-1 16,-9 2-4-16,-15 5-1 0,-7 3-4 15,-23 5 1-15,-10 3-5 16,-17 14-13-16,-16 7-32 15,-16 10-32-15,-5 4-8 16,-8-4-5-16,-2 0-1 0</inkml:trace>
  <inkml:trace contextRef="#ctx0" brushRef="#br0" timeOffset="114458.1503">28430 8026 49 0,'0'-19'52'15,"0"19"-3"-15,1-14-9 0,7 7-8 16,-8 7-9-16,12-2-4 16,-12 2-4-16,-2 12-4 15,0 7-3-15,-7 9-3 16,1 6-1-16,-7 9 0 16,0 7 2-16,-2 4-1 0,-1 4-1 15,6-2-1-15,-5-1-1 16,5-4-1-16,1-5 0 15,2-7 0-15,3-11 0 0,2-4 2 16,1-12 0-16,3-12 1 16,0 0 0-16,0 0 1 15,-2-24 1-15,2-5-1 16,0-8 0-16,2-7-3 16,1-6-1-16,4-6 0 0,0-2-1 15,6 1 0-15,-1 2-2 16,1 6 0-16,10 7-1 0,1 4 1 15,1 15 0-15,6 8 0 16,-1 15-1-16,2 6 2 16,0 17 1-16,2 11 0 15,-4 11 1-15,-2 8 0 16,-1 6 0-16,-2-3 1 16,1-2 1-16,2-10-3 0,-5-9 2 15,-1-9 1-15,1-14-1 16,-1-12 0-16,1-12-1 15,-2-12 1-15,-2-11-1 0,-1-4 0 16,0-11 0-16,1-2-2 16,-2-2 1-16,-2 4-1 15,-2 5 0-15,-3 9-1 0,0 10 1 16,-2 11-1-16,5 15 1 16,-1 15 0-16,0 21 1 15,1 12-3-15,1 18-5 16,3 11-8-16,1 7-27 0,7 7-30 15,-2 0-4-15,4-7-5 16</inkml:trace>
  <inkml:trace contextRef="#ctx0" brushRef="#br0" timeOffset="114733.6953">29559 8474 13 0,'0'0'76'0,"3"-10"2"0,-3-2-4 15,0-1-5-15,-1 3-63 16,1 10-3-16,-3-12-10 15,3 12-19-15,0 0-21 16,-1 5-25-16,1 8-4 16,3-2-2-16</inkml:trace>
  <inkml:trace contextRef="#ctx0" brushRef="#br0" timeOffset="115415.4213">30397 8016 59 0,'9'-17'51'0,"-4"-1"0"0,-2 6-6 15,-3 0-8-15,0 12-11 16,-14-9-8-16,-1 9-6 15,-5 6-6-15,-6 8-3 16,-2 4-3-16,-3 7 0 0,1 4 1 16,1 1 0-16,4-1 0 15,4-2 0-15,8 1 0 16,6-5-1-16,7-3 0 16,5 0-1-16,8-1 0 0,4-2 1 15,9 5-1-15,3-2 1 16,-1 5 1-16,0-2-1 15,-2 4 1-15,-5-2-1 0,-6 5 0 16,-9 1 0-16,-10-3 0 16,-15 1 0-16,-5-7 1 15,-8 0 1-15,-8-4-2 0,0-4-5 16,1-5-19-16,7-1-31 16,3-7-15-16,10-1-5 15,5-6 1-15</inkml:trace>
  <inkml:trace contextRef="#ctx0" brushRef="#br0" timeOffset="115661.9588">30818 8299 48 0,'9'-15'76'16,"-9"6"-3"-16,0-3-3 15,0 12-53-15,-2-16-3 0,2 16-10 16,0 0-14-16,0 0-19 16,-9 0-27-16,9 0-17 15,0 14-2-15</inkml:trace>
  <inkml:trace contextRef="#ctx0" brushRef="#br0" timeOffset="116111.7473">30968 8033 1 0,'0'0'74'0,"-6"-11"1"16,6-1-2-16,8-4-4 0,3 2-62 15,6-1 2-15,4 4-1 16,7 1-4-16,5 1-1 16,6 3-2-16,3 1 0 15,6 0-1-15,3 3-2 16,4 0-5-16,-2 2-3 0,0 0-4 15,-2 1-6-15,-12-1-5 16,-8 0-3-16,-8 0-1 16,-5 2 3-16,-18-2 6 0,8 4 4 15,-13 0 9 1,-13 2 6-16,0 4 7 0,0 2 5 16,-6 8 2-16,-6 4 1 15,0 7-3-15,-1 8 2 0,-1 8-2 16,1 2-1-1,-2 8 0-15,-1-2-4 0,1 8-9 16,3-1-17-16,0-6-24 16,6-2-17-16,3-8-1 15</inkml:trace>
  <inkml:trace contextRef="#ctx0" brushRef="#br0" timeOffset="116413.8344">31694 8350 62 0,'20'-16'76'0,"-3"-3"-2"16,1 1-5-16,-3 2-52 0,-4 4-3 16,2 5-9-16,-13 7-7 15,17-9-9-15,-8 9-18 16,-9 0-26-16,11 4-18 16,-11-4-4-16,13 12 7 0</inkml:trace>
  <inkml:trace contextRef="#ctx0" brushRef="#br0" timeOffset="116698.6547">32541 7999 23 0,'0'0'58'16,"0"0"5"-16,2-18-4 15,-9 26-51-15,-12 11 1 16,-2 9 2-16,-16 11-1 0,-12 6 2 16,2 7 2-16,-1 1-3 15,0 3 0-15,5-6 0 16,7 1-2-16,6-8-3 0,22-4 1 16,8-3-4-16,16-6-5 15,7-2-6-15,18-4-15 16,13 6-30-16,10-11-20 15,11 1-4-15,-2-11 0 0</inkml:trace>
  <inkml:trace contextRef="#ctx0" brushRef="#br0" timeOffset="117139.9839">29143 9289 49 0,'-85'8'76'0,"13"-2"-2"16,17-6-1-16,15-3-53 16,18 2 1-16,22 1-3 0,22-7-3 15,25-1-4-15,22-1-2 16,20-5 0-16,28-2 0 16,20-4-3-16,20 1 0 15,17-4-1-15,15 1-1 16,11-1-1-16,12 2 1 0,6-1-1 15,-1 2-2-15,0 0 0 16,5 3-1-16,-10-1-3 16,-11 2-4-16,-15 2-8 15,-12 1-16-15,-13 8-30 0,-13-6-20 16,-22-5-6-16,-23-5-1 16</inkml:trace>
  <inkml:trace contextRef="#ctx0" brushRef="#br0" timeOffset="117659.9396">31269 8115 43 0,'-11'-9'61'0,"6"-4"-4"16,5 1-39-16,0 2-2 16,5 1-2-16,-5 9 0 15,0-16-1-15,0 16-1 0,12-14 0 16,-12 14 0-16,23-11-1 15,0 5-4-15,3 1-2 0,18 2 0 16,8 0-3-16,9 1 0 16,9-1-1-16,3 2-3 15,-2-2-3-15,-1 2-8 16,-4 1-15-16,-3-2-29 0,-10 2-15 16,-13-2-3-16</inkml:trace>
  <inkml:trace contextRef="#ctx0" brushRef="#br0" timeOffset="122094.7718">29617 10100 14 0,'-26'3'83'15,"2"-3"0"-15,4-2-4 0,0-5-5 16,3-2-52-16,4 2-14 15,-1 7-2-15,2 2-2 16,-5 8-2-16,-1 5-1 0,-6 3 0 16,-5 2 0-16,-8 5 0 15,-5 0 0-15,-11 3 2 16,-7 1 0-16,-10 0 0 16,-10-1 0-16,-7 1 1 15,-9 3 0-15,-7-3 0 0,-13 2 0 16,-2-1-1-16,-9 4 1 15,-1-1-1-15,-9 3 0 16,1 0-2-16,-4 2 1 16,1 1-1-16,-4 0 0 0,-2 2 1 15,-5-1-2-15,-4 1 1 16,3-2 0-16,-7-1-1 16,1-1 0-16,-1 2 2 15,-2-1 0-15,5 0-1 0,1-1 2 16,4 3-2-16,3-2 1 15,5 0-1-15,7 0 2 16,2-2-2-16,8-2-1 16,6-1 1-16,5-2 0 0,3-2-1 15,4-3 1-15,3-1-1 16,6-2 1-16,5 0-1 16,1-1 1-16,4-2-1 15,10-1-2-15,8-2-2 0,5-3-3 16,15 1-13-16,2-1-33 15,12-6-25-15,17-3-7 16,19-5-5-16,-3-14-2 16</inkml:trace>
  <inkml:trace contextRef="#ctx0" brushRef="#br0" timeOffset="122467.7508">24720 10918 53 0,'28'-11'85'0,"-7"-2"-3"16,-5 0-5-16,-6-1-4 15,-12 2-68-15,2 12-1 0,-19 5 0 16,-6 16-2-16,-13 8-2 16,-9 12 0-16,-17 9 2 15,-10 10 1-15,-11 7 2 16,-4-1 2-16,-3 1 0 0,1-2 0 15,5-1 2-15,1-8-1 16,11-4-2-16,9-7-1 16,8-5-1-16,13-3-2 15,9-3-1-15,17-4-1 16,8-2 0-16,19-3 0 16,19-6-2-16,21-2-1 0,20-4 0 15,23-3-2-15,17-5-5 16,22-5-5-16,17-3-13 0,12-8-21 15,8 6-27-15,7-10-8 16,0 0-3-16,-1-5 3 16</inkml:trace>
  <inkml:trace contextRef="#ctx0" brushRef="#br0" timeOffset="124336.8572">14111 12694 37 0,'7'-17'67'15,"-1"-3"-4"-15,1 9-25 0,-7 11-9 16,18-6-9-16,-7 10-8 16,1 11-8-16,0 10-1 15,1 5 0-15,-5 14 1 16,1 9 0-16,-5 8 0 0,-2 9 0 15,-2 3 1-15,0 1-1 16,-1-4-1-16,-2 0 0 16,-2-9-1-16,-2-11-1 15,1-1-4-15,0-16-6 16,-2-2-2-16,0-11 0 16,-2-2 0-16,2-9 0 0,-4-8-3 15,2-5 1-15,1-18 5 16,3-8 4-16,-1-18 4 15,3-9-1-15,3-15 1 0,1-7 0 16,0-13 5-16,9-1 2 16,1-2 4-16,4 4 3 15,3 6-1-15,2 11-1 16,0 11 1-16,2 11 0 0,-1 15-5 16,-3 12-4-16,-3 14-2 15,-14 11-3-15,7 15-1 16,-13 13-1-16,-12 15 1 15,-11 7-1-15,-7 12 3 0,-7 3 3 16,-1 1 3-16,-5-6 3 16,2-5 0-16,5-5 0 0,9-10 0 15,7-6 1-15,10-12-1 16,8-5-2-16,8-6-2 16,12-4-1-16,17-5-2 15,12-5-2-15,15-8-7 0,11-7-7 16,12-7-15-16,5 0-32 15,6-9-16-15,2-2-5 16,-8-7-3-16</inkml:trace>
  <inkml:trace contextRef="#ctx0" brushRef="#br0" timeOffset="124790.7446">14401 12207 53 0,'-81'7'67'0,"-6"2"0"0,-4 11-3 15,17 16-54-15,-20 12 1 16,0 16-1-16,0 17-3 16,3 12-2-16,8 17 1 0,5 18-2 15,11 6 0-15,9 1-1 16,18 7 1-16,12-3 0 15,25-9 3-15,14-5-1 16,22-19 2-16,18-16 0 0,19-18 0 16,18-12 1-1,11-25 1-15,19-16-2 0,5-19-4 16,12-14-2-16,7-25-2 0,6-16-2 16,-2-20 0-16,-1-13 0 15,-9-18 0-15,-12-14 1 16,-13-8 1-16,-16-5 4 15,-22-4 1-15,-22 3 2 0,-21 6 1 16,-21 7-1-16,-19 17-1 16,-22 17-1-16,-22 18-3 15,-18 21-5-15,-13 23-9 16,-12 18-10-16,-8 15-15 16,0 22-25-16,5 10-19 0,6 8-5 15,9 5 0-15</inkml:trace>
  <inkml:trace contextRef="#ctx0" brushRef="#br0" timeOffset="125363.7121">15950 12107 59 0,'43'18'80'16,"-7"5"-3"-16,-9 7-3 0,-7 7-4 15,-7 14-65-15,1 20 1 16,0 13-1-16,-4 12 0 16,-2 14 0-16,-4 6-2 15,-2 3-1-15,-2 1 0 0,0-6 0 16,-3-9-1-16,-3-12 0 15,0-11-1-15,-5-20 1 16,1-12 1-16,-2-15 0 16,-3-13 0-16,0-12 0 15,-2-10 1-15,-2-15 0 0,1-13 0 16,-2-11-1-16,0-12 0 16,0-14-1-16,0-12 1 15,3-10-1-15,-1-9-1 0,2-8 0 16,2-6 1-16,7-1-1 15,7 0 0-15,1 1-1 16,13 3 0-16,9 6 0 16,11 6 0-16,8 11 0 0,9 12 0 15,8 13-1-15,2 13 0 16,3 17-3-16,-6 14-2 16,-1 15-1-16,-8 18-2 15,-14 19-4-15,-17 11 1 16,-15 18 1-16,-9 7 2 0,-21 3 2 15,-9 2-2-15,-12 0-5 16,-9-2-9-16,-6-9-25 16,6 2-20-16,1-15-3 0,6-9 0 15</inkml:trace>
  <inkml:trace contextRef="#ctx0" brushRef="#br0" timeOffset="126979.7223">16322 12615 22 0,'38'17'73'0,"-5"-1"3"16,2-9-5-16,4-7-3 16,2 0-62-16,10-2 2 15,7-5-2-15,3-7-4 0,0-4-2 16,2-4-1-16,-6-3 0 15,-7-5 1-15,-6-3 4 16,-8 0 3-16,-11-2 2 0,-9 4 2 16,-13 2 1-16,-3 4-1 15,-15 7-1-15,-9 8-2 16,-11 10-3-16,-6 9-4 16,-4 13-1-16,-5 11-1 15,-1 12 0-15,-3 12-1 0,2 7 1 16,4 5 1-16,3 0 0 15,8 0 0-15,9-5 0 0,5-4 0 16,14-9 1-16,9-9-1 16,8-12 0-16,17-11 0 15,10-10-1-15,14-9-1 16,6-13 0-16,12-14-1 0,4-13 0 16,5-13 1-16,4-11 0 15,3-9 0-15,-3-8 1 16,-2-6 0-16,-4 0 3 15,-6 3-1-15,-10 8 2 0,-7 8-1 16,-10 14 0-16,-11 11 0 16,-7 15 0-16,-8 13 0 15,-15 15 0-15,2 5-1 16,-6 16 0-16,-9 11 0 0,-1 9 0 16,-1 7-1-16,0 9 1 15,3 4-1-15,6-1 0 16,6-4 0-16,4-8 0 15,12-10 0-15,7-7 0 0,4-12 0 16,9-13 1-16,1-7-1 16,2-15 0-16,-1-7 1 15,-3-8-1-15,-4-4 1 0,-10-4 1 16,-7-3-1-16,-13-1 1 16,-7-1 1-16,-15 4 0 15,-8 1 0-15,-4 3 0 16,-2 0 0-16,-1 5 0 15,5 0 1-15,8 5-3 0,7 2 0 16,12-1-1-16,6 2 0 16,16-1-2-16,7 4 0 15,11-1-1-15,4 5 0 16,4 4 0-16,5 7 1 0,-3 5-1 16,0 9 1-16,-5 16 1 15,-7 12 1-15,-7 18 0 16,-4 16 0-16,-8 16 0 15,-4 15 1-15,-5 10 0 0,-1 2 0 16,-1 2 0-16,1-3-1 16,4-14 1-16,-2-9-1 0,1-12 0 15,-3-15 1 1,1-15-1-16,-1-11 0 0,-4-10 1 16,-1-12 1-16,0-15-1 15,-15 0 1-15,5-24-1 0,0-17 0 16,0-14-2-16,0-14-2 15,4-15-1-15,1-14 1 16,5-6-1-16,4-3 0 16,8 0 0-16,5 7 2 0,6 9 1 15,3 10 1-15,5 19 0 16,2 16 0-16,2 17 0 16,-2 14 1-16,2 15-2 15,-6 17 0-15,-3 14-1 16,-6 12 1-16,-11 10-1 0,-5 6 0 15,-8 3 1-15,-8 0 0 16,-9-6 0-16,-1-4 1 16,-10-8 1-16,3-8 0 0,2-12 1 15,6-7-1-15,3-10 0 16,3-7-4-16,11-5-4 16,4-17-9-16,12-12-6 0,8-12-4 15,11-10-3-15,0-13-1 16,14-13 1-16,6-12 3 15,1-9 8-15,5-7 11 16,-5-7 16-16,4-3 10 16,-12-5 8-16,3 6 3 0,-17 5 2 15,-6 12-2-15,-8 16-1 16,-6 15-5-16,-5 18-8 16,-5 16-6-16,0 25-5 15,-9 12-4-15,0 25-1 0,-4 16-1 16,-1 19 1-16,-3 13-2 15,-3 14 2-15,3 11 1 0,-1 6 1 16,5-2-1-16,4-4 0 16,9-9 0-16,3-8-1 15,14-10 1-15,9-13 0 0,10-13-1 16,7-14-1-16,10-11-1 16,7-15 0-16,6-9 0 15,2-21-1-15,4-13 1 16,-3-17 0-16,-4-10 0 15,-8-7 3-15,-7-4 2 0,-14 3 2 16,-12 7 1-16,-10 9-1 16,-9 15 0-16,-6 15 0 15,-13 19-1-15,-9 12 0 16,-3 21-4-16,1 12 0 0,2 14 0 16,4 10-1-16,7 2 1 15,8 2-2-15,11-3-1 16,15-6-1-16,9-7-6 0,16-7-11 15,1-11-35-15,12-11-24 16,3-7-5-16,0-10-4 16,0-2-1-16</inkml:trace>
  <inkml:trace contextRef="#ctx0" brushRef="#br0" timeOffset="127463.0314">16105 14305 31 0,'-48'16'88'0,"11"-7"-3"0,10-9-5 15,13-3-5-15,14-13-51 16,13-4-14-16,28-1 2 16,22-4-6-16,16-6-3 15,28-6-1-15,19-6 1 16,24-3 0-16,20-6 0 0,17-7 1 15,15-3-2-15,16-5 1 16,13-2 1-16,6-2-2 16,7 2 1-16,1-1 0 0,0 4 0 15,-7 8-1-15,-8 5 1 16,-17 8-1-16,-14 8 1 16,-19 7-2-16,-19 12 0 15,-26 9-3-15,-22 9-7 0,-22 11-17 16,-24 20-54-16,-31 7-3 15,-29 8-5-15,-44 10-9 16</inkml:trace>
  <inkml:trace contextRef="#ctx0" brushRef="#br0" timeOffset="130002.4827">17007 9921 17 0,'-15'-3'25'15,"5"2"-5"-15,10 1-4 16,-11-2-2-16,11 2-2 0,0 0-3 16,12 0-1-16,2 0 1 15,14 2-2-15,9 0 2 16,10-2 2-16,11 1 0 15,12-1 1-15,9 0-1 0,13-3 1 16,21-2-1 0,4 0-1-16,9-2-1 0,13-3-1 15,13 1-1-15,7-4 0 16,9-2-2-16,7-3 1 0,3-5-2 16,10 1 1-16,2-6 1 15,10 4-1-15,4-4 1 16,9 1 1-16,8-1 0 15,4 1 1-15,3 4 2 0,1-6-2 16,2 7 0-16,-3-3 0 16,-1 3-1-16,-7 0-2 15,-3 2 0-15,-5 3 0 0,-11 3-3 16,-7 1 0-16,-5 5-1 16,-15 0 0-16,-12 1 0 15,-8 2 0-15,-13 0 0 16,-9-2 0-16,-11-2-1 0,-11 0 0 15,-9-3-2-15,-12 1-1 16,-12-3-3-16,-16 2-6 16,-15-2-11-16,-15-2-28 15,-13 6-24-15,-19 0-3 0,-25 3-4 16</inkml:trace>
  <inkml:trace contextRef="#ctx0" brushRef="#br0" timeOffset="130626.0498">16742 10107 26 0,'-44'7'72'0,"12"-3"-1"0,8-6-3 16,38-7-50-16,-12-2-1 15,14 2-3-15,18-3-5 16,9 2-5-16,17-3-3 16,8 0 1-16,20 2-1 0,10-2 1 15,15 0-1-15,7 0 1 16,11 3 0-16,14-4 0 16,12 0 1-16,8-2 0 15,14-1 1-15,5-1-1 0,13 0 0 16,12-1 0-16,3 2-1 15,4-1 1-15,1 0-2 16,5-2 0-16,-8 1 0 0,3 1-1 16,-8-1 1-1,-7-3 0-15,-6 3-1 0,-4-2 1 16,-7 2 0-16,-5 0 1 16,-13-2-1-16,-5 2 1 0,-12-3 0 15,-8 4 0-15,-14-4 0 16,-12 3 0-16,-15-1 0 15,-16 3-1-15,-18 4-1 16,-14 1-4-16,-18 3-9 16,-16 4-17-16,-24 5-39 0,-25 6-6 15,-25 5-5-15,-17 2 1 16</inkml:trace>
  <inkml:trace contextRef="#ctx0" brushRef="#br0" timeOffset="135631.517">16585 10194 9 0,'14'-7'19'0,"-5"7"-4"0,2 1-5 16,-4 13-6-16,-2 5-4 15,1 10 3-15,-4 10-1 16,-2 7 0-16,0 9 1 16,-8 5-1-16,0 6 2 0,-4 2-2 15,1 3 2 1,-2 0-3-16,-2-4-1 0,2 2 4 16,0 0-2-16,-1 1 1 15,-5 0 1-15,5-2 0 16,-6 0-1-16,8-2 3 0,-7 0-1 15,8-5-3-15,-3-10 0 16,4 0 0-16,5-6-2 16,2-8 1-16,1-5-1 0,2-7 0 15,0-4-1-15,2-7 1 16,1 4-2-16,5-8 2 16,-1 0 2-16,4-2-2 15,5 0 0-15,1-1 1 0,5 0-1 16,-3-1 1-16,8-1-1 15,-3-1 0-15,10-2 1 0,-2-2-1 16,3 0 1-16,7-2 1 16,4-6-1-16,7 0 0 15,-3-1 0-15,16-1 1 16,6 0 1-16,2 0-1 16,6-1 1-16,7 0 0 0,3 0 1 15,9 1-1-15,10-5 1 16,-2 4-1-16,3-5 1 15,6 3 0-15,0-6 2 16,9 3 0-16,10-7 0 0,0 1 1 16,-4 1-1-16,9-5 0 15,5 0 0-15,-1-4-3 16,2 3-1-16,2-2 1 0,-2 3-2 16,-2-1-1-16,2 2 1 15,-1 1-1-15,-2 3 0 16,-4 3 0-16,2 2 0 15,-9 2 0-15,-6 1 1 16,2 1-1-16,3-1 0 0,-8 1 1 16,-9-1 0-16,3-1-1 15,-8 1 2-15,2 0-2 16,4 1 1-16,-10 2 1 16,-4 0 0-16,0 3 1 0,-4 1 1 15,-2 1-1-15,10-3-1 16,-13 6 2-16,-2 0-1 15,-4 3-1-15,0-1 0 16,1 1 0-16,4-1-2 0,-6 0 4 16,-6-1-1-16,-1-2-2 15,-2-5 0-15,-3 4 0 16,-4-6 0-16,-3 5-1 16,-9-5 1-16,2 4-2 0,-1 2 1 15,-4 1 0-15,-1 0-1 16,-1 3 1-16,3-1 0 15,-4-1 1-15,1 0-1 16,-6-2 1-16,0 2 1 0,-3-5-1 16,-3 2 1-16,0-4-1 15,-6 2 1-15,-2-5 1 0,-4 1 0 16,-2-3 2-16,-8 1 1 16,1-6 1-16,-1 2 0 15,-4-8 0-15,-3-1 0 16,1-6-1-16,5-4 1 0,-3-7-2 15,1-4-2-15,-2-5-2 16,4-7 0-16,-3-2 0 16,3-5-1-16,-4-3 1 15,-4-2-1-15,2-4 1 0,-3 0 0 16,-3-3 1-16,-2-1 0 16,-3 0 0-16,-3 1 1 15,-4 0-1-15,-1 3 0 16,-3 6 0-16,-4 2 0 15,4 7 0-15,-3 11-1 0,-1 4-1 16,-3 8-3-16,6 7-12 16,-7 8-19-16,1 4-35 0,2 11-7 15,-6 2-4-15,-1 2 0 16</inkml:trace>
  <inkml:trace contextRef="#ctx0" brushRef="#br0" timeOffset="136969.2418">14824 11012 0 0,'-10'7'18'15,"10"-7"-5"-15,-10 14 1 0,10-14-3 16,9 9 0-16,5-4 0 16,7-3 0-16,10 0 6 15,9-2 0-15,15-2 0 16,3-11-3-16,20 0-2 0,8-7-2 15,15 0-2-15,3-5-2 16,10 2-2-16,8-4-2 16,-5 3-1-16,6 4 1 15,-9-5 3-15,-10 5 0 0,-6 0 3 16,-2 1 0-16,-17 2 1 16,-9 4 0-16,-10 0-1 15,-9 5 0-15,-11 3-2 16,-5 2-2-16,-14-1-1 0,-4 4-1 15,-7 0 0-15,-10 0 2 16,0 0-2-16,0 0 0 16,0 0 0-16,-5 0-1 0,-4 0-2 15,-5 0-3-15,1 0-3 16,-4 0-1-16,3 0-3 16,-3 0-2-16,-1 0 0 15,-1 0 0-15,1-2 2 16,-7-2 2-16,5 1 1 0,-4-3 2 15,1-3 2-15,-4 1 0 16,3-1 1-16,-4-1 0 16,2-1 0-16,1 0-2 0,-4-3-1 15,-1 1-1-15,-6-1 2 16,0-2-1-16,-1-1 2 16,-2-2 3-16,0-1 5 0,2 2 1 15,3 1 2-15,4 0 4 16,5 3-2-16,7 4 0 15,6 2-2-15,12 8-3 16,0 0-3-16,14-7 0 0,13 9-2 16,8-2-1-16,11 4 2 15,7 0-1-15,11 3 1 16,-3 2 0-16,9 4 2 16,-4 2 1-16,-2 7 3 0,-9 5 1 15,-12 8 1 1,-7 6 0-16,-19 13 2 0,-9 5-3 15,-20 19-3-15,-21 13-18 16,-19 16-40-16,-13 14-5 0,-18 8-5 16</inkml:trace>
  <inkml:trace contextRef="#ctx0" brushRef="#br0" timeOffset="152901.6537">19560 9815 6 0,'0'0'19'0,"-2"-15"-4"16,2 15-5-16,-2-8-4 0,2 8-1 16,0 0 0-16,0 0-4 15,0 0 0-15,0 0 0 16,0 11-1-16,0-1 4 0,2 6-2 15,0 2 2-15,0 6-2 16,0 5 2-16,3 5-2 16,-3 3 2-16,5 8-2 15,-2 1 0-15,3 8 1 0,6-1-1 16,-5 10 2-16,5 5-1 16,-7 8 1-16,5 4 0 15,-7 6 1-15,3 2 0 16,-6 7-2-16,1 9 2 15,-2-5 0-15,-2-2-2 16,1 1 2-16,0-7-1 0,0-6-1 16,-6-6 1-16,3-11 0 15,0-15-1-15,1-5-3 16,1-11-14-16,-2-14-26 0,3-2-11 16,0-21-1-16</inkml:trace>
  <inkml:trace contextRef="#ctx0" brushRef="#br0" timeOffset="153990.2108">17244 10524 14 0,'-6'-16'33'0,"6"16"-6"16,0 0-7-16,0 0-6 16,0 0-5-16,0 0-3 15,-6 18-4-15,6 2 0 16,-2 7-1-16,1 3 2 0,-1 9 0 16,0-1 0-16,1 7-1 15,-1-3 0-15,1 5 0 16,0-10-2-16,1 2-2 0,0-3 2 15,4-2-2-15,-1-3-4 16,3-7-6-16,-2 1-9 16,0-11-9-16,0 5-3 15,-2-11-4-15</inkml:trace>
  <inkml:trace contextRef="#ctx0" brushRef="#br0" timeOffset="154273.2899">17208 10633 25 0,'-2'-18'28'0,"-2"3"-8"16,3 1-4-16,1 1-5 16,2 1-3-16,5 0-4 15,5 0-2-15,4-1-1 16,2-1-1-16,6-3 2 0,3 3-1 15,1-2 0-15,2 3 0 16,0 0-1-16,0 4-1 16,-2 1-6-16,-3 6-8 15,-3 2-9-15,-3 3-12 16,-4 7-1-16</inkml:trace>
  <inkml:trace contextRef="#ctx0" brushRef="#br0" timeOffset="154714.5636">17212 10819 7 0,'0'0'13'15,"0"0"-1"-15,13 7-2 0,5-7-2 16,4-3 1-16,7-5-1 15,3-3-2-15,3-2 0 16,3-6-3-16,3 1 1 16,1-3-2-16,-6 0 2 0,2 0-2 15,-8 5-1-15,-1-1 1 16,-7 7-1-16,-3 3-1 16,-7 1 1-16,-2 6-1 15,-10 0 1-15,8 7-1 0,-6 3 1 16,-2 5 2-16,0 1-2 15,0 3 0-15,1 0 0 16,1 1 0-16,1-4-1 16,3 1 0-16,8-5 0 15,-2-4 3-15,6-5-1 0,-3-3 0 16,6 0 2-16,-7-10 1 16,4-1 1-16,-7-4 0 15,-6-2-2-15,-5-3 2 0,0 1-5 16,-4-4 0-16,-6 6-3 15,1 0-12-15,-3 8-12 16,-2-2-17-16,5 7-8 16</inkml:trace>
  <inkml:trace contextRef="#ctx0" brushRef="#br0" timeOffset="154982.8515">17965 10307 10 0,'15'-13'45'0,"-15"13"-31"16,0 0 2-16,10 13-3 16,-7 10-5-16,0 3-1 0,0 11-2 15,0 1 0-15,0 11-2 16,0-4-2-16,-1 6 0 15,1-7-2-15,3-6-2 16,0-3-7-16,2-7-7 0,0-8-10 16,2-7-11-16</inkml:trace>
  <inkml:trace contextRef="#ctx0" brushRef="#br0" timeOffset="155188.8559">18237 10274 26 0,'0'-21'41'0,"0"8"-7"16,0 13-9-16,0 0-12 15,8 7-6-15,-5 14-6 16,-1 10-2-16,-1 3 1 0,0 12 1 16,-2 0-1-16,1 7-3 15,0-6-9-15,3 6-10 16,-2-10-15-16,6-2-12 15</inkml:trace>
  <inkml:trace contextRef="#ctx0" brushRef="#br0" timeOffset="156003.0939">18429 10440 19 0,'4'-9'49'15,"-4"9"1"-15,2-13-43 16,-2 13 1 0,0 0-3-16,8 6-4 0,-4 6-3 15,-1 5-1-15,2 0 1 0,1 3 1 16,0 2 1-16,2-2-1 16,1 1 1-16,0-4 1 15,3-2-1-15,3-3 1 16,2-5 0-16,2-4 0 0,-1-3 2 15,0 0-1-15,-1-7 2 16,-1-4-1-16,-6-3 1 16,-5-1-3-16,-5-3 1 0,-6 1-1 15,-8 2 0-15,-7-1 1 16,-3 2-1-16,-4 3 1 16,1 2 0-16,3 2 2 15,3 3-2-15,4 1 1 16,6 0-3-16,11 3 0 0,-9-8-3 15,9 8 1-15,9-12 0 16,3 3-3-16,6 0 1 16,4-6 1-16,2 3 1 15,7-4-1-15,-1 7 2 0,0-5-1 16,1 11 1-16,-2-4-1 16,0 7 4-16,-6 10-2 15,-1 0 1-15,-6 9-1 16,1-2 2-16,-5 5-2 15,-1-6 1-15,-2 5 0 0,0-10 1 16,0 0 0-16,1-6 0 16,0-5 2-16,7-1-1 15,-4-11 1-15,5 0-1 16,-1-13 1-16,4 3-2 16,3-8 0-16,-3 1-1 0,2-4 2 15,-6 2-2-15,2 3 0 16,-8 4 3-16,4 8-3 0,-11 2-1 15,-4 14 0-15,0 0 0 16,0 0 0-16,0 8-1 16,0 7-2-16,0 5 1 0,-1-1 1 15,1 3 0-15,7-1-1 16,7-1 2-16,7-6 0 16,5-3 0-16,8-8 3 15,3-3-2-15,1-7 1 0,2-8 2 16,-3-3 0-16,-4-8 0 15,-9 1 0-15,-8-8 1 16,-8 3-3-16,-8-3-2 0,-10 5-8 16,-12 2-15-16,-5 13-28 15,-11 1-9-15,-2 10 1 16</inkml:trace>
  <inkml:trace contextRef="#ctx0" brushRef="#br0" timeOffset="156710.3973">17708 11123 11 0,'-1'-15'59'0,"-4"3"-17"15,2 1-3-15,-2 2-8 16,5 9-8-16,-13-6-7 15,13 6-7-15,-24 6-5 0,11 7-2 16,-8 1-1-16,2 4 2 16,-4 0 1-16,3 1 1 15,-3-2 1-15,7-3-1 0,0-1 1 16,7-1-3 0,9-12 0-16,-8 16-1 0,8-16-2 15,8 12-1-15,7-7 1 16,3-1-1-16,6 1 0 15,1 3 0-15,5-2-2 0,-6 2 0 16,0 1-1-16,-6 3 2 16,-4 1 0-16,-5 0 1 15,-7 3 1-15,-2-3 2 16,-8 1 1-16,-2 0 2 0,-7 2-1 16,-1 0-1-16,-3 0 0 15,1 0-2-15,-2 0-4 16,1-3-10-16,2 3-13 0,6-2-16 15,1-2-19-15,9 1-6 16,3-13 3-16</inkml:trace>
  <inkml:trace contextRef="#ctx0" brushRef="#br0" timeOffset="157088.6628">18095 11083 28 0,'0'0'32'16,"9"0"-5"-16,-9 4-2 0,-2 13-5 16,-4 5-4-16,-4 5-3 0,5 2 0 15,-3 3-3-15,2-2-3 16,3 1 0-16,3-7-2 15,0-4-2-15,8-5 0 16,6-6 0-16,4-5 0 0,5-3 2 16,-2-8-1-16,4-8 1 15,-5-1 0-15,-2-7 1 16,-5-3 1-16,-9-2 1 16,-4-1 0-16,-13 1-1 0,-3 4-1 15,-10 3-1-15,0 5-4 16,-4 6-5-16,-1 5-9 15,3 5-17-15,6 3-19 16,-1 4-18-16,9 2-3 16</inkml:trace>
  <inkml:trace contextRef="#ctx0" brushRef="#br0" timeOffset="157566.1096">18516 10885 6 0,'11'-2'60'0,"-11"2"2"16,9 5-31-16,-6 10-4 0,-1 3-8 16,2 10-3-16,-2 10-3 15,1 3-3-15,0 6-5 16,0 0-1-16,-1 3-2 15,-1-8 0-15,1 1 1 16,-1-13 0-16,1-5 1 0,-1-9 1 16,1-6 1-16,-2-10 0 15,0 0-1-15,0-8 0 16,-2-10 1-16,-1-11-2 0,-1-4-3 16,-1-7-2-16,2-8 0 15,0-6-2-15,2-3 0 16,1 2-1-16,6 1 0 15,7 3 1-15,5 4 1 0,8 7 0 16,3 7-1-16,5 11 0 16,2 8-1-16,1 9-1 15,-6 5-1-15,-4 10 1 16,-12 7 0-16,-10 9-1 16,-7 3 3-16,-19 5-2 0,-7-2 2 15,-15 4-2-15,-1 1-10 16,-7-9-28-16,6 3-17 15,2-9-2-15</inkml:trace>
  <inkml:trace contextRef="#ctx0" brushRef="#br0" timeOffset="158494.3459">19190 10808 20 0,'0'0'24'0,"0"-12"-7"0,0 12-4 16,0 0-5-16,5 0-1 15,-5 0-2-15,11 7 0 16,-5 4 0-16,0 0-2 15,2 0 2-15,2 3 1 0,0-2 1 16,0-1 1-16,3-4 3 16,-1-3 2-16,-1-2 3 15,3-3 1-15,0-6 2 16,3-7-1-16,-2-3-1 16,2-9-2-16,-1-1-2 0,4-10-2 15,0-1-5-15,1-6-1 16,0-1-1-16,2 3-4 15,-2 1-4-15,0 7-8 16,-4 4-12-16,-1 9-12 0,-1 12-17 16,-15 9-17-16,14 5 1 15</inkml:trace>
  <inkml:trace contextRef="#ctx0" brushRef="#br0" timeOffset="158811.6416">19226 10711 11 0,'8'-6'50'0,"3"1"2"0,3-1-42 15,3 5-1-15,4 1-2 16,0 3-2-16,3 5-3 15,-2 1-1-15,0 4-1 16,-3-1 1-16,3 0 2 0,-9-2 4 16,1-3 4-16,-2-4 3 15,-1-3 2-15,1-4 0 16,2-8 1-16,2-7-1 0,2-5-1 16,9-6-6-16,1-5-11 15,4-3-22-15,-4-7-39 16,9 1-3-16,-6-6-3 15</inkml:trace>
  <inkml:trace contextRef="#ctx0" brushRef="#br0" timeOffset="172090.2333">19989 10107 3 0,'6'-11'14'0,"0"2"-1"16,-6 9-2-16,17-13-2 15,-17 13 0-15,14-6-2 16,-5 6 0-16,0 1-1 0,2 5-1 16,1 0 0-16,4 3 0 15,-1 2 0-15,2 1 1 16,-3 1-1-16,2 1-2 16,-2-1 1-16,3 1 0 0,-3-2 0 15,3-1 1-15,2-2 1 16,-3-1 4-16,4-3 2 15,-5-2 3-15,7-3 2 16,-4-4 1-16,5-6 3 0,-6-9-2 16,3-1 0-16,-1-10-4 15,5-4-3-15,3-8-2 16,1-4-2-16,2-3-2 0,4 1-2 16,0 2-2-16,0-1-2 15,0 12-5-15,-5 1-5 16,1 14-12-16,-9 5-9 0,-2 14-16 15,-6 7-14 1,-10 13-12-16,-3 12 2 0</inkml:trace>
  <inkml:trace contextRef="#ctx0" brushRef="#br0" timeOffset="172416.5081">20374 9999 17 0,'-11'-13'30'16,"11"13"-7"-16,0-10-4 15,0 10-3-15,15-1-7 0,-5 2-2 16,1 9-2-16,1 3-1 16,0 7-2-16,2 1-2 15,0 4 0-15,1-3 2 16,0 1 7-16,3-8 3 0,1-4 5 15,5-5 1-15,0-8 3 16,3-8 1-16,5-13 0 16,0-5-1-16,6-11-4 15,2-6-5-15,9-7-6 0,0-7-3 16,5 3-12-16,1-7-21 16,-4 2-32-16,8 8-10 15,-9 7-2-15</inkml:trace>
  <inkml:trace contextRef="#ctx0" brushRef="#br0" timeOffset="189127.1874">20386 10472 7 0,'0'0'7'15,"0"0"-2"-15,0 0 1 0,0 13-1 16,0 3 1-16,0 11 0 16,0 6 0-16,0 9 1 15,0 12-2-15,-2 0-2 16,-1 6-2-16,0-8 1 0,-1 1 0 16,3-9 3-16,-1-8 0 15,1-7 4-15,1-12 8 16,0-4 0-16,0-13 5 15,0 0-3-15,0 0 1 0,-5-19 0 16,1-1-3-16,-2-9-3 16,-1-6-6-16,0-8-3 15,-1-3-2-15,1-3 1 16,0-8-2-16,2 3 0 0,4-4 0 16,1 6 0-16,0 0 1 15,7 1-1-15,3 9-1 16,6 3-1-16,3 7 0 15,3 6-1-15,2 8-2 0,1 0-2 16,-3 9-4-16,0 4-5 16,-2 5-1-16,-6 0 0 15,-4 9 0-15,-5 1 0 16,-5 4 4-16,-2 0 1 0,-11 4 10 16,0 2 8-16,-3-4 2 15,-1 4 1-15,-2-6 2 16,2 1-1-16,2-6 0 0,2 5-3 15,1-6-5-15,12-8-1 16,-9 16 0-16,8-5-3 16,1 0-2-16,0 5 0 15,4 1 1-15,4 6 0 0,-1 2 0 16,3 6 1-16,-1 3 0 16,3 1 0-16,-2 3 0 15,3-2-1-15,2-1 1 16,0-5-2-16,2-1-4 0,0-7-3 15,6-4-5-15,-1-5-6 16,1-6-8-16,1-4-3 16,1-3-1-16,-4-4 4 15,1-9 3-15,-1-2 3 0,-1-7 8 16</inkml:trace>
  <inkml:trace contextRef="#ctx0" brushRef="#br0" timeOffset="189264.5101">20750 10786 0 0,'11'-29'17'0,"-2"-2"4"0,-1 6 7 15,-3 0 3-15,-3 7 2 16,1 2-4-16,-1 7-1 15,-2 9-6-15,0 0-6 16,6 6-8-16,-5 11-7 0,0 5-10 16,0 0-8-16,2 4-12 15,3 3-20-15,-4-3-14 16,7-4 0-16</inkml:trace>
  <inkml:trace contextRef="#ctx0" brushRef="#br0" timeOffset="189421.0529">20793 10431 50 0,'0'-16'64'16,"-4"1"-4"-16,4 5-11 0,4-1-66 16,-4 11-21-16,14 0-15 15,-4 3-11-15</inkml:trace>
  <inkml:trace contextRef="#ctx0" brushRef="#br0" timeOffset="190195.623">21164 10453 13 0,'-20'16'42'0,"-6"1"-35"16,5 0-1-16,2 4-4 16,5-4 1-16,4-1-2 15,1-4-1-15,9-12-1 16,0 14-5-16,0-14 0 16,13 1-1-16,1-7-2 0,3-5 2 15,0-4 1-15,3-1 5 16,-1-1 2-16,-3 2 7 15,-2 3 7-15,-2 6 9 0,0 6 2 16,-3 13 2 0,2 14-2-16,-3 14-1 0,3 17-3 15,-2 8-5-15,2 16-11 16,-1 6-9-16,2 0 0 0,-3-5-3 16,-1-7 0-16,-3-9 0 15,-3-14 0-15,-2-8 4 16,-2-22 4-16,-6-9 2 15,-7-10 2-15,0-6 2 0,-3-14 0 16,0-8 1-16,0-9-2 16,2-8-2-16,4-2 0 15,4-9-3-15,5 3-1 0,3-3-1 16,11 4-1-16,5 1 0 16,6 1 0-16,4 3-1 15,6 1 1-15,0 7 0 16,6-3 0-16,-3 4 1 0,3 1 0 15,0 1 1-15,-3 1-1 16,0 2 1-16,-9 2 0 16,3 2 2-16,-11 3 0 15,1 5 5-15,-11 1 0 0,-4 5-1 16,-4 11 0-16,0-9 0 16,0 9-2-16,-9 0 0 15,9 0-2-15,-11 0-4 16,11 0 0-16,-10 12-1 0,6-4 1 15,-1 5-1-15,0 2 1 16,3 3-2-16,-1 2 1 16,1 3 2-16,1 3-2 0,-1 1 1 15,2-2 0-15,2 1 0 16,3-2 1-16,3 0-1 16,4-4 0-16,1-3 1 15,4 0-7-15,0-6-10 16,3-4-15-16,2 1-24 0,-2-6-11 15,0-2-3-15</inkml:trace>
  <inkml:trace contextRef="#ctx0" brushRef="#br0" timeOffset="190386.4892">21603 10192 23 0,'-16'-7'74'0,"0"1"-3"16,5 1-13-1,1-4-12-15,10 9-78 0,0 0-25 16,0 14-13-16,5 4-3 16</inkml:trace>
  <inkml:trace contextRef="#ctx0" brushRef="#br0" timeOffset="190857.9886">22078 10458 1 0,'1'-14'77'0,"-2"-2"2"15,-16-2-3-15,-2-35-24 16,2 38-26-16,-2 2-4 15,1 5-10-15,-1 8-6 16,1 2-4-16,0 12-3 0,1 11 0 16,0 9 0-16,3 6-1 15,2 4 0-15,2 4 1 16,6-3-1-16,4 1 1 16,0-9-1-16,4-7 1 0,9-9-1 15,4-10 1-15,0-8 1 16,2-7 0-16,2-13 0 15,-3-8 0-15,3-8 0 0,-2-12-1 16,0-8-2-16,-3-11 0 16,2-5-1-16,-1-3-1 15,-4-2 2-15,-3 5 2 16,0 4 0-16,-5 10 3 0,0 12 1 16,-2 13 2-16,0 14-2 15,-3 16 0-15,-3 13 0 16,0 18-2-16,-1 14-2 15,1 9-5-15,3 19-11 0,-4 13-12 16,4 8-29-16,3 10-14 16,2 3-5-16,10 3 2 15</inkml:trace>
  <inkml:trace contextRef="#ctx0" brushRef="#br0" timeOffset="194067.5757">24034 9301 0 0,'-19'-11'41'0,"3"2"-13"0,12-1-3 16,4 10-2-16,-8-13-6 15,8 13 2-15,-2-13 0 16,2 13 0-16,0-10 3 16,0 10-2-16,0 0-1 0,1-10-3 15,-1 10-3-15,0 0-2 16,0 0-4-16,11-8-3 16,-11 8-2-16,18-1-1 15,-3 1 0-15,7 0 0 0,6 0 0 16,7 0 0-16,6 0 0 15,11 0 1-15,4-1-1 16,8-1 0-16,10 0 1 16,10-2-1-16,6-1 0 0,6-2 2 15,12 0-2-15,2-7 0 16,6 3 1-16,11-5-1 16,0-1-1-16,6-3 2 15,6 2-1-15,5-2 0 0,1-1-1 16,3 5 1-16,2-3-1 15,2 2 1-15,-3 0 0 16,1 2-1-16,-5-2 0 0,-3 0 0 16,-4 1 0-16,-2 0 0 15,-7-3 0-15,-8 2 1 16,1-2-2-16,-1 2 1 16,-11 1 0-16,-3 0 1 15,-5 0-1-15,-3 2 0 0,-6 1 1 16,-5 2-1-16,-7 0 0 15,-4 3 0-15,-9 0 1 16,-6 2-1-16,-7 0 0 0,-4 1 0 16,-10 1 1-16,-4 2-1 15,-8-1 1-15,-6 1-1 16,-4-1 1-16,-6 1-1 0,-1 0 0 16,-12 2 1-16,12-2-1 15,-12 2 0-15,0 0 1 16,0 0-1-16,0 0 1 15,0 0-1-15,0 0 1 0,0 0-1 16,0 0 1-16,0 0-1 16,0 0 0-16,0 0 0 15,0 0 0-15,0 0-1 16,0 0 0-16,0 0 1 0,6 9-1 16,-6-9 1-16,5 12 0 15,-5-12 0-15,6 16 0 16,-6-16-1-16,10 19 1 15,-5-6 0-15,3 1 0 0,-2 3 0 16,-1 5 0-16,0 2 0 16,3 4 0-16,-4 2 1 15,2 5-1-15,1 3 1 16,-1 6-1-16,2-1 1 0,0 7-1 16,-1 4 1-16,2 2 0 15,-2 5-1-15,2 4 1 16,-4 1-1-16,1 0 0 0,-1-1 1 15,-2 1 0-15,0-1-1 16,1-3 0-16,0-3 1 16,3-4-1-16,-3-1 0 0,3-3 0 15,-1 0 1-15,3-5-2 16,-3-5 1-16,0-1 0 16,-2-5 1-16,-2-1-1 15,0-7 1-15,-2-1-1 16,0-7 1-16,0-2 0 0,-2-4 0 15,-2-1 0-15,4-12 0 16,-10 14 1-16,10-14 0 16,-11 8-1-16,11-8 2 15,-16 5-3-15,6-2 2 0,-1 0-2 16,0 0 2-16,-4 1-1 16,1 0-1-16,-4 0 1 15,-4 0-1-15,-4 1 0 0,-3 1 1 16,-7 0 0-16,-6 1-1 15,-5 2 1-15,-7 0 0 16,-7 2 1-16,-5 0-1 16,-6 2 1-16,-9-1 1 0,-4 1-1 15,-6 0 0-15,-9-1 0 16,-5 0 0-16,-5 1-1 16,-7 0 1-16,-8 0 0 15,-7 2-1-15,-6 2 1 0,-5 0-1 16,-4 2 0-16,-1 2 0 15,-1-2 0-15,5 2 0 0,-1 2-1 16,6 0 1-16,2-1-1 16,8 1 1-16,1 0-1 15,2 1 0-15,4-1 0 16,1 0 0-16,0 0 1 16,7-3-1-16,-1 0 0 0,2-2 0 15,6 0 1-15,4-4-1 16,6-1 1-16,5-2-1 15,4-1 0-15,5-1 0 0,8 0 1 16,4-1-2-16,8-2 1 16,4 3 0-16,3-1 1 15,5 1-1-15,2-2 0 16,9 3 1-16,3-5-1 0,4 2 0 16,10-2-4-16,0-3-6 15,12 1-17-15,-1 2-21 16,4-4-30-16,8-1-6 0,4-3-3 15</inkml:trace>
  <inkml:trace contextRef="#ctx0" brushRef="#br0" timeOffset="206351.2463">22055 10015 16 0,'3'-18'63'16,"-3"-1"2"-16,0-24-10 16,3 21-37-16,4 4-1 0,1 1-7 15,-1-1-2-15,1 0 0 16,-1 4 1-16,-2-1 1 15,-3 2 0-15,-2-2 0 0,0 5-1 16,-6-2-1-16,-6 5 1 16,1-4-4-16,-8 5-1 15,2-2-1-15,-8 2 0 16,3 3-1-16,-3-1 0 16,-4-1-2-16,-3 3 1 0,0 1-1 15,-5 1 0-15,-5 0 1 16,-3 0-1-16,2 0 1 15,-7 0 0-15,-2 0 0 0,0 0 0 16,-3 0 0-16,-3 0 0 16,-3 1 0-16,-5 0 0 15,-3 0-1-15,-5 4 1 16,-3 1-1-16,-2-1 1 16,-5 6 1-16,0 2 1 0,-1 3 1 15,-1 2 1-15,5 5-2 16,-1 2 1-16,7 6-1 15,2 4 0-15,7 3-1 16,8 6-2-16,6 4 0 0,7 5-1 16,6 3 0-16,8 4 2 15,7 3-2-15,4 3 2 16,6 3-2-16,6-2 1 0,4 2-2 16,4-3 2-16,2 0 0 15,9-4-1-15,4-4 0 16,7-2-1-16,5-2 2 15,10-6 1-15,10-1 0 0,9-2 0 16,10-1 2-16,9-1-2 16,10-1 1-16,10 1 1 15,8-4-1-15,4 1 0 16,1-2 0-16,8-4-1 0,-3-5 1 16,5-7-1-16,4-9 0 15,3-10 0-15,0-6-1 16,9-16-1-16,5-9-1 0,1-7-3 15,3-10 1 1,-1-7-1-16,-10-2 0 0,-4-7 1 16,-4-6 0-16,-18-6 2 15,-12-8 2-15,-17-8 2 0,-13-9 1 16,-23-9 1-16,-16-7 1 16,-25-5-1-16,-30 0 2 15,-33 4-2-15,-30 10 0 0,-35 13-3 16,-37 14-1-16,-30 24-7 15,-33 15-14-15,-25 24-43 16,-21 29-14-16,-16 21-6 16,-10 20-3-16</inkml:trace>
  <inkml:trace contextRef="#ctx0" brushRef="#br0" timeOffset="215109.0082">24831 9598 11 0,'11'-17'31'16,"-11"17"-4"-16,9-12-2 0,-9 12-2 15,0 0-4-15,5-9-2 16,-5 9 1-16,0 0-5 16,0 0-1-16,0 0-2 0,-13 3-2 15,0 5 1-15,-3 2-2 16,-6 3-2-16,-6 0-4 15,-1 4 0-15,-3-1 2 16,2 4-2-16,-3-2 1 16,6 4-1-16,-5 3 0 0,9-5 0 15,0 2-1-15,7-5 0 16,4 4-1-16,-1-10 0 16,9 3-1-16,4-14 0 15,0 0-1-15,14 6 2 0,-2-6-2 16,7 0 2-16,-2-4-1 15,7 2 1-15,0 1-1 16,-6 1 1-16,1 1 1 0,-7 5 3 16,-2 6-1-1,-10 5 1-15,0 4 3 0,-5 1 0 16,-12 6 2-16,4 1-1 16,-5 1-1-16,5 3-1 15,-4-4-1-15,6-2 1 0,6-1-4 16,0-2-1-16,1-3-2 15,4-3-5-15,0-6-3 16,6 0-12-16,-6-12-15 0,12 11-26 16,5-9-5-16,-2-4-1 15</inkml:trace>
  <inkml:trace contextRef="#ctx0" brushRef="#br0" timeOffset="215627.6247">24860 9835 7 0,'0'0'75'0,"0"0"2"16,0 0-6-16,0 0-3 0,0 0-62 15,0 0 5-15,5 9-3 16,5 2-6-16,5 2-1 15,3 4-1-15,2 1 1 16,6 3 0-16,3-2 0 0,7 0 0 16,0 1-1-16,1-3-2 15,-1-3-1-15,3-2-6 16,0-2-3-16,-1-5-6 0,-6-3-4 16,-2-2-2-16,-6-3-1 15,-6-5 0-15,-1-5 4 16,-11-3 6-16,-4-3 8 15,-2-2 11-15,-6-1 6 0,-6 0 5 16,1 2 4-16,-4-2 2 16,-3 6 2-16,2-1-2 15,0 5-1-15,4 3-5 16,-3 5-2-16,0 4-3 0,-1 4-2 16,-2 11-4-16,1 10-1 15,-5 7-3-15,-3 8 0 16,-6 9-1-16,0 7 1 15,-2 5-1-15,4-4 0 16,-3 3-3-16,6-12-7 0,4 4-16 16,5-4-24-16,3-10-20 15,3-6-4-15,8-14 0 0</inkml:trace>
  <inkml:trace contextRef="#ctx0" brushRef="#br0" timeOffset="216123.6973">25383 9816 3 0,'10'-2'59'0,"-10"2"5"0,10 2 0 16,-9 12-46-16,-1 11-1 15,0 10 0-15,-2 13-2 16,-5 7-2-16,-3 6-3 16,5 0-3-16,-1 3-2 0,2-7-3 15,2-4 2 1,2-7-2-16,0-13 0 0,0-7 1 16,1-9 1-16,1-4-1 0,-2-13-2 15,0 0 0-15,-1-19-3 16,-3-10 0-16,0-12-1 15,-3-13-2 1,1-12 0-16,4-9 0 0,-1-5 5 16,3-2 0-16,0 1 2 15,5 7 2-15,8 8 0 0,3 9 1 16,5 13-1-16,2 12 0 16,10 15-2-16,0 9-2 15,1 8 0-15,-2 8-3 0,-1 10-1 16,-7 6-3-16,-7 9-3 15,-7 4 0-15,-10 1 0 0,-8 0-2 16,-9-1 0-16,-7-3-5 16,-3-6-10-16,2 2-23 15,1-14-12-15,5-6-1 16</inkml:trace>
  <inkml:trace contextRef="#ctx0" brushRef="#br0" timeOffset="216476.6487">25826 9703 0 0,'0'0'73'16,"0"0"0"-16,0 0-4 0,-1 10-3 15,-4 2-55-15,1 7-4 16,2 4-4-16,2 0-2 15,0 5-1-15,4-6 0 0,4 4 1 16,7-10 0-16,3 1 0 16,3-10 0-16,8-5 2 15,-5-2 0-15,3-8 1 0,-5-5 1 16,-1-6 0 0,-8-3 0-16,-4-4 0 0,-9 1 0 15,-4 1-1-15,-11 5-2 16,-6 0-2-16,-3 8-4 0,-6 1-6 15,2 10-13-15,-1 5-18 16,1 3-26-16,10 7-10 16,6-3-2-16</inkml:trace>
  <inkml:trace contextRef="#ctx0" brushRef="#br0" timeOffset="217542.7649">26204 9445 61 0,'7'-15'71'15,"-7"15"-4"-15,-6-6-42 16,-7 7 0-16,0 10-5 16,-2 3-9-16,-3 6-6 15,2-1-3-15,1 4-1 0,4-2 0 16,4 3 2-16,7-7-2 15,1 1 1-15,14-3 1 0,2-1-1 16,5 0 0 0,1 1 0-16,5-2 0 0,-4 2 0 15,-3-1 0-15,-3 4-1 16,-7 5 0-16,-10 2 1 16,-3 3-1-16,-13-1 0 15,-5 2 1-15,-4-5 0 0,-3 2 1 16,4-8-1-16,-1-5 0 15,5-7-4-15,7-6-4 16,12 0-1-16,-1-14-3 0,7-3-2 16,14-6-3-16,8-4 0 15,2-8 1-15,9 1 3 16,2-2 3-16,2 3 5 16,-7 1 3-16,0 5 3 0,-7 4 2 15,-2 8 0-15,-8 9 1 16,-1 3-2-16,-6 3 1 15,-5 9-1-15,-3 6-2 16,-1 4 0-16,-2-1-1 0,0 4 2 16,-1-2-1-16,1 2-1 15,2 1 0-15,2-7 0 16,12 0 0-16,-4-7 1 16,7-1 0-16,-5-6-1 0,8-2 3 15,-4-9-2-15,2-7 0 16,-3-4 0-16,-1-5 0 15,0-1-1-15,-2-5 0 0,3 2 2 16,-1 4-3-16,-1 1 0 16,1 5 0-16,0 5 0 15,-2 7 0-15,2 5 0 16,1 2 0-16,0 6-2 0,0 6 2 16,2-1 0-16,-3 1 0 15,3 1 0-15,-2-2 0 16,3-2 2-16,-3-3-2 15,3-3 0-15,-2-3 1 0,3-2-1 16,-4-6 0-16,5-7 0 16,3-4 0-16,-2-7-1 15,-1-5 1-15,2-2 0 16,0-2-2-16,-2 1 2 0,0 4-1 16,-6 3 1-16,-1 6-1 15,0 8 1-15,-1 10-2 16,-4 3 1-16,-2 7-1 15,2 7 0-15,-2 2 1 0,4-3 0 16,4 0 1-16,1-5 1 16,3-3-1-16,3-5 1 15,5-5 1-15,-2-8-2 0,0-5-1 16,-5-4-3-16,-4-5-2 16,-2-2 2-16,-6-3 0 15,-6 0 4-15,-4-2 2 16,-7 7 2-16,-5 1 1 15,-6 9 4-15,0 3-1 0,-7 14 1 16,3 6-3-16,2 10-4 16,7 9-2-16,7 0-2 15,6 7-6-15,17-3-6 16,5 2-4-16,19-9-4 0,4-2-7 16,14-10-5-16,6-5-7 15,0-5-18-15,4-6-4 16</inkml:trace>
  <inkml:trace contextRef="#ctx0" brushRef="#br0" timeOffset="218124.7322">25604 10340 60 0,'-2'-14'72'0,"2"14"-2"0,0 0-4 16,0 0-54-16,0 9 0 0,1 16-9 15,5 8 0-15,4 4-2 16,-3 7 2-16,5-2-1 15,0 4-1-15,-1-4-3 16,2-2-6-16,-1-9-7 0,-5-6-14 16,1-8-13-16,-1-2-16 15,-7-5-14-15,0-10 0 16</inkml:trace>
  <inkml:trace contextRef="#ctx0" brushRef="#br0" timeOffset="218529.3354">25480 10575 1 0,'-19'-14'72'0,"3"5"-4"16,9-5-15-16,5 4-12 16,2-2-13-16,13-2-8 15,8 2-9-15,4 1-5 0,8-1-4 16,2 1-1-16,2 2-1 16,-2 1 0-16,1 0-1 15,-8 1 1-15,1 6-1 16,-7 1 1-16,-2 0-1 15,-4 6 0-15,-1 2 1 16,-7 5-1-16,4 1 1 0,-4 7 0 16,2-7 0-16,-1 0-1 15,4 1 2-15,5-5-1 0,-2-2 0 16,3-4 1 0,-1-1 0-16,3-3 0 0,-5 0 1 15,2-6 0-15,-7-6 1 0,-4-1-1 16,-3-4 1-1,-2-3-1-15,-2-3-1 0,-4-2 0 16,-4 2-1-16,-4 1-2 16,-5 6-2-16,-4-2-4 15,2 11-7-15,-8-2-7 0,6 9-21 16,4 4-27-16,3 6-3 16,3 5 2-16</inkml:trace>
  <inkml:trace contextRef="#ctx0" brushRef="#br0" timeOffset="219602.1397">26442 10257 62 0,'15'-13'71'0,"2"-2"-2"16,-7 10-38-16,6 0-4 15,2 5-11-15,-3 10-5 16,0 5-5-16,-7 5-1 16,6 5-1-16,-10 3 0 0,5 3 0 15,-6-3 0-15,-2 0-1 16,0-6 0-16,0-2 1 15,-1-8 0-15,1-1-1 16,-1-11 2-16,0 0-1 0,0 0-1 16,12-19 0-16,-8 0 0 15,2-5-2-15,3-3 0 16,0-5-1-16,3 0-1 0,2-1 0 16,-3 4 1-16,4 4-1 15,1 4 0-15,0 7 1 16,0 5-1-16,-2 6 0 15,2 3 0-15,0 5 0 16,2 6 1-16,1 1-1 0,3 2 1 16,1-3 0-16,2 2 0 15,2-5 0-15,2-3 0 16,2-4 1-16,2-1 0 0,-3-4-1 16,4-3 1-16,-2-4 0 15,-5-1 0-15,1-1 0 16,-11-2 0-16,-1 0 0 15,-10-1 1-15,-4 0-1 0,-6 3-1 16,-11 1 1-16,0 2-1 16,-4 4 0-16,1 6 0 15,-2 2-1-15,1 12 1 16,1 4-1-16,7 3 0 0,2 1 1 16,6 4-1-16,3-3 1 15,0 1-1-15,8-5 1 16,8-1-1-16,1-7-1 15,7-1 1-15,2-6 0 0,-2-4 0 16,6-2 0-16,-5-12 0 16,5-2 0-16,-7-10 1 15,3-4 1-15,-4-6 0 0,-1-1 0 16,-3 2-1 0,-2 1 1-16,-2 5-1 0,-3 4-1 15,-1 9 0-15,-2 7-1 16,-8 9 1-16,13 3-1 0,-10 11 0 15,1 4 0-15,-1 3 1 16,6 2 1-16,-3 1 0 16,7 0 0-16,-1-1 0 15,0-6 0-15,6-2 1 0,-1-5 0 16,0-6 0-16,0-4 1 16,1-3-1-16,-2-8 1 15,1-7 0-15,-3-4 0 16,-2-6 0-16,0-3-1 15,0 0 0-15,-4 0-1 0,0 3 1 16,0 6-2-16,-3 5-1 16,-2 4 1-16,-3 13-1 15,0 0 0-15,10 7 0 0,-4 5 1 16,2 0 0-16,0 0 1 16,5 0 0-16,2-4 2 15,5-5-1-15,3-3 0 16,0-9 0-16,2-2 0 15,-6-2-4-15,-2-7-9 0,-8 1-24 16,3 0-33-16,-13 1-6 16,-15 1-4-16</inkml:trace>
  <inkml:trace contextRef="#ctx0" brushRef="#br0" timeOffset="220047.7912">25724 11219 36 0,'0'-21'75'0,"2"5"-3"0,1 3 0 15,-2 27-35-15,-1-14-16 16,14 3-4-16,-6 16-5 15,4 7-2-15,-3 13-1 0,1 9 2 16,-3 10-2-16,4 5-1 16,-5 3-2-16,3 2-2 15,0-4-2-15,0-3-3 16,0-7-5-16,0-5-10 0,3-9-22 16,5 1-35-16,-4-16-7 15,-7-6-6-15,-6-19 2 16</inkml:trace>
  <inkml:trace contextRef="#ctx0" brushRef="#br0" timeOffset="221189.2392">25718 11767 16 0,'-23'0'84'0,"3"0"-1"0,2 0-5 16,4 3-4-16,7-18-44 15,7 15-15-15,10-3-8 0,7-3-5 16,13-1-2-16,5-4 1 15,7-5-1-15,6-3 0 16,-1-3-1-16,0-2 0 16,-3 0 0-16,-1-3 0 0,-9 2 1 15,-5 2-1-15,-10 0 2 16,-4 6 1-16,-7 0 1 16,-5 4-1-16,-3 13 0 15,-8-11-1-15,-3 13 0 16,-5 11 0-16,-4 9 0 0,-3 3-1 15,4 10-1-15,1 0 0 16,6 2 1-16,-1-1 0 16,10-3-1-16,3-3 1 15,3-8-1-15,10-4 0 0,4-10 1 16,5-5-2-16,4-3 0 16,5-10-2-16,1-7-1 15,3-8 2-15,2-4-1 0,1-5-1 16,0 0-1-1,-4 0 1-15,-3 1 2 0,-1 3 0 16,-5 5-1-16,-1 4 1 16,-4 7-1-16,-6 3 1 15,-1 2-2-15,-13 9 0 0,17-10 1 16,-17 10-2-16,12-7 3 16,-12 7 0-16,0 0 1 15,7-7 2-15,-7 7 3 16,0 0 1-16,3-10 2 15,-3 10 0-15,0 0-1 0,0-9 0 16,0 9-1-16,0 0-1 16,0 0-2-16,0 0-1 0,0 0-1 15,0 0-1-15,-5-5 0 16,5 5 0-16,0 0 1 16,0 0 0-16,0 0 1 15,0 0 2-15,0 0-1 0,0 0 1 16,0 0 1-16,0 0-1 15,0 0 0-15,0 0 0 16,-14-1 0-16,14 1 1 16,-13 3 0-16,3 4 2 0,-4 5-1 15,3 6 1-15,-6 6 1 16,1 3 0-16,-2 6-1 16,3 3-2-16,1 2 0 15,7-1-1-15,1 0 0 0,3-2-2 16,3-5 0-16,8 0 0 15,2-9 0-15,6-3-1 16,2-5 0-16,6-8-1 16,3-6-1-16,5-12-2 0,5-14 0 15,1-11-4-15,1-13-4 16,0-10-1-16,-1-14-1 16,4-6 0-16,-12-3 5 0,0 5 5 15,-11 4 4-15,-2 11 3 16,-8 11 3-16,0 13 4 15,-8 20 3-15,-1 20 0 0,-4 2-2 16,-6 19-3-16,2 12-4 16,-5 10 1-16,-1 8 1 15,1 9-1-15,2 3-1 16,1-6-1-16,6 1 1 0,3-9-2 16,1-5 0-16,0-11 0 15,5-6 0-15,3-12 0 16,-1-7 0-16,5-6 0 15,-3-5 0-15,3-10-1 0,3-7 0 16,-4-4 0-16,4-4-1 16,2-2 0-16,2 0-1 15,1 5 0-15,3 2-2 16,-2 9 1-16,2 7-2 0,-4 7-3 16,2 4-6-16,-7 9-8 15,2 9-22-15,-2 10-28 16,-6 6-7-16,-4 4-1 15</inkml:trace>
  <inkml:trace contextRef="#ctx0" brushRef="#br0" timeOffset="221933.1983">27080 11392 40 0,'3'-25'78'0,"2"4"-1"15,2 5-5-15,2 5-4 0,0 7-63 16,4 4 1-16,8 7-4 16,-1 10-1-16,2 5-1 15,-4 9 0-15,1 1 0 0,-6 5 1 16,1-4 0-16,-5-2-1 15,-3-5 1-15,-2-4 0 16,2-6 0-16,-3-6 1 16,-3-10 0-16,11 0 0 15,-4-5-1-15,6-11-1 0,-2-5-1 16,6-6-1-16,-1-4 0 16,2-4-1-16,0 0 0 15,-1 0 0-15,1 5 1 0,-5 5 1 16,-2 7 1-16,0 6 0 15,-4 4 0-15,3 9 1 16,-10-1-1-16,14 20 1 16,-8-4-1-16,0 7 1 0,1-1-1 15,3 2 1-15,-2-1 0 16,0-2-1-16,3-3 1 16,0-4-1-16,2-4 1 15,1-4 0-15,-1-2 0 16,4-4 1-16,-1-4 0 0,3-8-1 15,-4-3 0-15,2-8 0 16,-4-3 0-16,-2-3-1 16,0 2 1-16,-4-2-1 0,1 6 0 15,-4 4 0-15,-2 4 0 16,-2 15 0-16,0 0-1 0,0 0 1 16,9 11 0-16,-6 6-1 15,0 0 1-15,3 4-1 16,7 0 2-16,-2-2-1 15,5-3 1-15,0-7 0 16,4-4 0-16,-3-5 1 16,3 0 0-16,-4-8 2 0,-6-7-2 15,-6-3-1-15,-4-3-2 16,-6 0-1-16,-12-1-6 16,-2 2-5-16,-11 0-7 0,3 1-20 15,3 12-31-15,0-4-9 16,5-1 0-16</inkml:trace>
  <inkml:trace contextRef="#ctx0" brushRef="#br0" timeOffset="222464.8546">27963 10841 4 0,'24'-19'74'0,"-6"8"1"15,-3 8-2-15,-5 3-1 16,-3 15-58-16,2 10-1 15,-6 8-6-15,-1 11 0 0,-2 9-1 16,0 5 0-16,-4 3-1 16,1-1-2-16,-4-3 0 15,6-7 0-15,1-4-1 16,2-10 0-16,8-12-1 0,-2-9 1 16,9-8-1-16,1-7-1 15,4-16 0-15,2-9-2 16,0-9 0-16,4-11-1 0,-3-7 0 15,2 1 1-15,-4-3 0 16,-4 8 2-16,-4 5-1 16,-4 11 1-16,-1 8 1 15,-10 22 0-15,0 0 0 0,0 7-1 16,-9 15 1-16,2 3 0 16,-3 3 1-16,1 0-1 15,2 1 2-15,1-7-1 16,2 1-1-16,4-11 1 0,0-12-1 15,7 9 1-15,3-10-1 16,4-10 0-16,-2-4 0 16,6-6 0-16,-4-5-2 0,3-1 0 15,-4-4 0-15,-3 6-3 16,-5-3-1-16,-4 8-6 16,-5 1-2-16,-7 9-2 15,-5 3 0-15,-4 7 0 0,-1 0-6 16,-2 9-5-16,4 0-11 15,6 5-3-15,6-3 3 16,7-11-9-16,12 16-13 0</inkml:trace>
  <inkml:trace contextRef="#ctx0" brushRef="#br0" timeOffset="223048.6632">28612 10867 64 0,'0'0'76'16,"0"0"-4"-16,5 4-16 15,-6 18-20-15,-2 7-14 16,-1 14-10-16,-4 9-4 0,1 11 0 16,2 8-2-16,-1 4-1 15,0 3 0-15,-1-3-2 16,-2-3 1-16,3-8-2 16,-2-9-1-16,0-9 0 0,-3-10 1 15,0-12 0-15,-1-7-1 16,-2-12 1-16,-2-5-2 15,3-13 0-15,-1-13-2 0,3-11-1 16,4-11-2-16,7-8 0 16,3-7-1-16,14-4 0 15,8 1 1 1,5 0 2-16,9 4 0 0,0 10 2 16,6 4 1-16,-5 11 1 0,0 4 1 15,-2 10 0-15,-5 4 0 16,-3 8 0-16,-7 5 0 15,-5 5-1-15,-4 1-1 0,-4 5 0 16,-6 4 0-16,-1 2 0 16,-2 0 1-16,-1 0-1 15,0-3 1-15,3 1-1 16,-3-9 2-16,12 10-2 0,-1-9 0 16,5-1 1-16,2 0-1 15,1-1 0-15,3-4 1 16,0 0-1-16,1 1 0 0,-4-1 0 15,0 5 3-15,-8 0-1 16,1 15 3-16,-8 6 1 16,-4 16 0-16,-6 10 0 15,-9 15 0-15,-6 13-1 16,-8 10-3-16,-3 10-5 0,-5 6-10 16,-2 6-23-16,3 5-34 15,-6-5-10-15,1-5-7 0,-8-9-1 16</inkml:trace>
  <inkml:trace contextRef="#ctx0" brushRef="#br0" timeOffset="223836.1662">25621 12778 55 0,'-4'-9'71'0,"4"9"1"16,0-14-37-16,0 14-2 15,0-11-10-15,0 11-6 16,0 0-3-16,9 14-1 0,-2 1-4 16,1 10-2-16,-1 3 0 15,4 8 0-15,0 2-1 16,0 0-1-16,1 1-2 16,2-8-1-16,-3-2 0 0,4-10 0 15,0-3-1-15,2-12 1 16,-2-5 0-16,5-12 0 15,-2-8-2-15,3-8 0 16,1-8 0-16,1-1 0 0,2-3-1 16,-3 5-1-16,0 1 0 15,-4 8-2-15,2 6 3 16,-4 9-1-16,-1 9 1 16,-2 3 0-16,-2 10 0 0,1 2 0 15,-1 4 0-15,0-1 1 16,3 2 0-16,2-1 0 15,0-4 1-15,5-3 0 16,1-6 0-16,-1-3 1 0,4-8 0 16,-2-6 1-16,-2-4 0 15,-4-6 0-15,-3-4 0 16,-4-6-1-16,-4 0 0 16,-3-2 0-16,0 1-1 0,-3 5-3 15,0-1-6-15,0 7-10 16,0 3-14-16,0 3-24 15,9 8-21-15,1 4-6 16,3-1-3-16</inkml:trace>
  <inkml:trace contextRef="#ctx0" brushRef="#br0" timeOffset="224022.946">26632 12428 32 0,'25'0'81'15,"-7"9"0"-15,-1 6-18 16,-3 6-9-16,1 7-20 15,-1 5-14-15,1 9-9 0,-7 1-7 16,2 6-3-16,-4-5-4 16,2 0-3-16,-3-10-8 15,-2-2-5-15,-2-11-8 16,-1-9-24-16,0-12-20 0,0 0-8 16,0-14-1-16</inkml:trace>
  <inkml:trace contextRef="#ctx0" brushRef="#br0" timeOffset="224521.9093">27099 11979 84 0,'20'3'88'0,"-1"9"-4"15,-3 6-6-15,-4 6-2 16,-2 5-71-16,5 15-1 16,0 9-2-16,-1 11-1 15,-3 4 0-15,0 3-2 0,-4-1 0 16,1-7-1-1,-2-6-2-15,-2-10-1 0,1-11-1 16,1-10 0-16,-2-12 0 16,-4-14-2-16,13 0-1 15,-4-19-3-15,-1-12-1 0,-1-12-3 16,0-9 0-16,3-12 7 16,-3-2 7-16,0 4 6 0,-2 6 4 15,-1 7 4-15,2 10 3 16,-1 14 4-16,1 17 3 15,2 12-7-15,-2 18-7 16,2 12-5-16,1 9-1 0,-2 15-2 16,2 10-7-1,0 12-13-15,-3 1-28 0,-4 2-28 16,5-4-8-16,3-13-5 16,0-13 1-16</inkml:trace>
  <inkml:trace contextRef="#ctx0" brushRef="#br0" timeOffset="225257.7149">28019 11978 4 0,'10'-34'78'0,"-3"7"0"15,-3 8-3-15,-1 11-3 0,-3 8-55 16,-1 15 2-16,-4 17-3 16,2 11-6-16,-1 14-4 15,2 7 0-15,-1 8 2 0,1 2-4 16,2-4-1-16,0-8-1 16,6-11-2-16,0-10 1 15,4-11 0-15,-3-10 1 16,2-12 0-16,0-8 0 15,1-13 1-15,-1-9-1 0,3-4 1 16,3-7-1-16,1 1-1 16,5-2-1-16,5 4 0 15,0 6-1-15,4 8 0 0,1 11 0 16,0 7 0-16,-3 13 0 16,-2 7-1-16,-7 9 0 15,-6 3 0-15,-7 5 0 16,-6 1 1-16,-8-1-1 0,-11-5 2 15,-4-5-1-15,-9-6 2 16,-2-8 0-16,-1-4 0 16,4-6 0-16,0-5 0 15,5 0 0-15,3-5 0 0,9-2 0 16,14 7-1-16,-7-19 0 16,10 7 0-16,11 0 0 15,8-2 0-15,6 0 0 0,7-1 0 16,5-3 0-16,5-1 1 15,3-2 0-15,1 0 1 16,-3-3-1-16,-1 2 1 16,-5-1 1-16,-9 2 0 15,-3 2 1-15,-10 1-1 16,-7 4 1-16,-7 6-1 0,-4 8 0 16,-9-5 1-16,-6 7-1 0,-4 11-1 15,-3 7 0-15,1 3-1 16,4 3 0-16,1-1 0 15,10 2 0-15,6-3-1 16,8-4-1-16,15-6-3 0,10-9-5 16,11-2-18-16,6-3-52 15,6-3-3-15,1-10-7 16,0-7-5-16</inkml:trace>
  <inkml:trace contextRef="#ctx0" brushRef="#br0" timeOffset="226078.2434">26861 13512 73 0,'0'-25'86'16,"-6"2"-11"-16,6 5-12 15,0 1-17-15,0 17-12 16,0 0-13-16,6 1-10 0,-1 21-4 16,4 6-2-16,-4 10 1 15,1 10-1-15,1 8 1 16,-2 8-1-16,2 2-1 15,-2 2 0-15,0-4-1 0,-2-4-1 16,2-6 0-16,5-6-1 16,-3-7 0-16,4-8-1 15,2-6-2-15,2-8 1 16,6-8-3-16,2-11-2 0,5-4-3 16,5-12-4-16,4-11-5 15,1-11-1-15,4-11-4 16,-1-3 3-16,-2-3 2 15,-1 1 3-15,-7 2 8 0,-2 9 6 16,-4 7 7-16,-6 11 7 16,-3 8 2-16,-5 10 0 15,0 8 3-15,-5 12-2 16,-1 9-4-16,3 8-3 16,-3 6-2-16,0 6-3 0,5 4-5 15,-4-1-6-15,4 0-12 16,-2-1-39-16,3-9-20 15,-4-8-6-15,-4-13-4 0,-3-14 4 16</inkml:trace>
  <inkml:trace contextRef="#ctx0" brushRef="#br0" timeOffset="226242.7843">27314 13485 57 0,'0'0'75'0,"-2"-15"-12"16,2 15-22-16,5-1-32 16,18 1-85-16,-10 13-6 0,5-2 0 15</inkml:trace>
  <inkml:trace contextRef="#ctx0" brushRef="#br0" timeOffset="228203.7176">27701 13639 10 0,'19'7'74'0,"-5"1"2"0,0 1-4 15,-1-1-3-15,0 3-57 16,4 3-2-16,-1 5-5 16,3 1-2-16,-9 3-1 15,6-1 0-15,-6 1-1 0,-3-4 2 16,-2-4 0-16,2-4 1 15,-7-11 1-15,11 11 0 16,-2-12 0-16,2-9 1 16,3-6 0-16,1-6-2 0,3-4-1 15,1-6 0 1,0 1-2-16,-2-1 0 0,-1 4 1 16,1 2-2-16,-5 7 2 15,-2 5-1-15,2 8 0 0,-4 6 1 16,3 4 0-16,0 5-1 15,2 7 0-15,2 2 0 16,-2 2 0-16,1 2 0 16,3 0 0-16,0-2-1 15,-2-3 1-15,1-3 0 0,0-6-1 16,-1-1 1-16,0-6 0 16,-1-1 1-16,-1-5-1 15,3-6 0-15,-2-6 0 0,-2-2 0 16,4-3 0-16,-3-2-1 15,1-1 0-15,-3 0 0 16,2 2 0-16,-5 3 0 16,1 3-1-16,-1 1 1 0,1 5 0 15,-1 1 0-15,-8 10-1 16,16-11 1-16,-6 7 0 16,-1 2-1-16,2 2 1 0,3 0-1 15,-2 2 1-15,3 2 0 16,1 1 0-16,3 1 0 15,-2-2 0-15,4-3 0 16,-1 1 0-16,-1-2 0 0,2 0 0 16,-3-2-1-16,-2-2 1 15,-2 1 0-15,-6 0 0 16,-8 3 0-16,15-6 0 16,-15 6 0-16,0 0 0 0,0 0 0 15,0 0 0-15,0 0 0 16,0 0 0-16,0 0 0 15,0 0 0-15,10-4 0 0,-10 4 1 16,0 0 0-16,0 0 1 16,0 0-1-16,8-3 1 15,-8 3 0-15,0 0 1 16,6-13-1-16,-6 13 1 0,5-15-2 16,-3 4 1-16,3 0 0 15,-1-2 0-15,0-2-1 0,-1-2 0 16,-1-1 0-1,-1-1 0-15,-1 2 2 0,0 0-3 16,-1 1 2-16,-1 5-1 16,-1 0 0-16,3 11 0 15,-5-9 0-15,5 9-1 0,0 0 0 16,0 0-1-16,0 0 0 16,0 0 0-16,0 0 1 15,0 9 0-15,0 4-1 0,1 4 1 16,2 5 0-16,2 5 0 15,1 6 0-15,3 0 0 16,4 4 1-16,1-1-1 16,5-2 0-16,1-2 0 15,3-3 1-15,2-3-1 16,2-7 0-16,2-4 1 0,-1-2-1 16,-1-8 1-16,2-3-1 15,-2-1 0-15,4-6 1 16,-1-9-1-16,4-3-1 0,-2-4 1 15,3-8-2-15,-1-8 0 16,2-6-2-16,1-8 0 16,-5-8-2-16,-3-9 0 15,-3-6 1-15,-6-5 0 16,-7-3 2-16,-5 0 2 0,-6 3 2 16,-2 3 1-16,-9 8 3 0,-2 8-1 15,-3 6 1-15,0 8-1 16,3 8 0-16,-1 8-2 15,3 6-1-15,1 3-1 16,-1 6 0-16,1 3-1 0,8 12 0 16,-10-12-1-16,10 12 0 15,-13 0 1-15,13 0-1 16,-12 19 0-16,7-2 1 16,3 9 1-16,1 9-1 0,1 11 2 15,0 7-1-15,2 12 1 16,5 6 0-16,0 3 0 15,5 5-1-15,-1-3 1 16,0-2-1-16,1-7 1 0,1-6-1 16,2-8-1-16,-3-8 1 15,5-8 0-15,-1-8 1 16,3-8-1-16,2-8 1 16,3-8 0-16,3-5 0 0,5-12 0 15,4-9 1-15,1-8-1 16,4-7 0-16,-1-3 0 15,-1 1 1-15,-5 1 0 16,0 3 1-16,-10 5 1 16,-4 6 0-16,-9 7 0 0,-5 3 0 15,-6 13-1-15,-6-12 0 16,-4 12-1-16,-7 1-1 16,1 7-1-16,-4 2-1 15,4 3 0-15,-3 5-1 0,9 0 0 16,4 1-1-16,6-2-2 15,6 0-1-15,12-4-3 16,8-2-1-16,7-4-2 0,6-4 1 16,5-3 0-16,5-7 2 15,2-8 1-15,0-7 4 16,2-11 2-16,-3-6 3 16,-3-11 1-16,-5-5 3 0,-8-4 4 15,-6 0-1-15,-9 6 0 16,-9 6-1-16,-9 13 1 15,-4 9-2-15,-13 16 1 0,-7 11-2 16,-5 17-3-16,1 6-2 16,0 5 2-16,4 3-2 15,7 0 0-15,2-4 0 16,8-6 0-16,6-12-1 0,7-11-1 16,7-14 1-16,7-16-3 15,0-11 2-15,2-13 1 16,2-12-1-16,2-9 1 15,-4-2 1-15,-2-1 2 16,-3 10 2-16,-4 9 0 0,-5 12-3 16,0 18 2-16,-7 20 1 15,-2 22 0-15,-5 29-1 16,-7 24-2-16,-3 16 0 16,-5 21-1-16,-5 11-5 0,1 8-7 15,-5-1-9-15,3-8-8 16,-4-16-10-16,1-17-11 0,6-14-36 15,-12-23-3-15,-3-18 1 16</inkml:trace>
  <inkml:trace contextRef="#ctx0" brushRef="#br0" timeOffset="228382.4442">29184 12941 74 0,'-49'-13'91'16,"11"1"-5"-16,16-1-5 15,16-5-2-15,51-1-68 16,-8-2-4-16,14-3-9 16,21 3-15-16,3-2-31 15,16-2-30-15,5 3-6 0,-8 3-4 16,-7 2-4-16</inkml:trace>
  <inkml:trace contextRef="#ctx0" brushRef="#br0" timeOffset="228581.375">28830 12834 6 0,'-53'1'93'0,"10"-1"-2"15,4-3-12-15,13-5-12 16,7-2-29-16,19 10-114 0,0 0-6 15,9-5-8-15,8 5-4 16</inkml:trace>
  <inkml:trace contextRef="#ctx0" brushRef="#br0" timeOffset="234002.114">19174 9853 14 0,'-14'-2'21'16,"1"-1"-2"-16,-1 1-3 15,1-1-2-15,-2-1-5 0,0 1-1 16,-2-2-1-16,-1 2-1 16,-8-4 0-16,2 2 1 15,-6-1 0-15,0-1 3 16,-5 1 0-16,-2-1 2 0,-2 2-2 16,-1-2 2-16,1-4-3 15,-6 6 0-15,1-6-2 16,-3 5-1-16,-1-4-2 15,-5 6-2-15,-4-3 0 16,-1 7 0-16,-3-2-1 0,-2 5 0 16,-5 8-1-16,-1-2 0 15,-3 10 0-15,-3-3 0 16,-1 7 0-16,0-2 0 0,-1 6 0 16,0-3 0-16,3 1-1 15,2 0 1-15,1 0-1 0,7 4 1 16,5-2-2-16,1 2 2 15,-1 3-1-15,4 4 0 16,-2-2 1-16,2 7-1 16,1-4 1-16,0 9 0 15,-1 3 1-15,3 1-1 16,7 1 1-16,-1 1 0 0,6 1 1 16,4-2-1-16,3 5-1 15,7-4 0-15,4-3 0 16,2 2 0-16,5-3-1 15,-1 4 2-15,5 2 1 0,1-1 0 16,0 2 0-16,4 0 1 16,-5 0-1-16,8-4 0 15,2 4 1-15,1-9-2 0,5-4-1 16,6-5 0-16,4-4 1 16,2-2-1-16,11-7 0 15,-1 1 0-15,5-7 1 0,2 2-1 16,6-5 3-16,3 3-2 15,1-6 1-15,9 1-1 16,-3-4 1-16,9-3 0 16,2 0 1-16,4-3-1 15,3-3 0-15,2 1 0 16,4-2 0-16,2-5 0 0,3-1 0 16,3-4 2-16,4 0-1 15,2-4-1-15,2 2 1 16,2-5-1-16,-1 3 1 0,2-3-1 15,2 4-1-15,-6 0 1 16,-7 5-1-16,-1-1-1 16,-7 3 1-16,-2 0-1 0,-4 1 0 15,-4 1 1-15,-7 0-1 16,2-1 1-16,0-4-1 16,-1-3 1-16,1-2 0 0,-3-3-1 15,4-2 1-15,-5-4-1 16,3-1 1-16,-5-4-1 15,-2 0 1-15,0-4-1 16,-8-3 1-16,8-1 0 0,-5-7-1 16,-1-2 1-16,-5-4-1 15,-3-1 1-15,-1-5 0 16,-11-1 1-16,-1-1 0 16,-11-1-1-16,-6 2 1 15,-7-2-1-15,-2-1 3 0,-11-1-1 16,-3-1 0-16,-4 3 1 15,-8-3 0-15,-1 1 0 16,-4-2 0-16,-2 1 1 16,-4 3 0-16,-3 2-1 0,-6 1 0 15,-2 4 0-15,1 2 0 16,-4 5-2-16,-2 4 0 16,-1 7-1-16,-5 4 0 0,0 6-1 15,-4 4 1-15,-1 5-1 16,-3 6 0-16,-2 1 0 15,-2 4 0-15,-2 2 0 0,0 2 0 16,-3 1-1 0,2 3 1-16,-3 4-1 0,4 0 1 15,-2 4-1-15,2 3 1 16,-3 1-1-16,2 4 2 0,0 2-1 16,2 4 0-16,0 1-1 15,2 5 1-15,2 1 0 16,0 7-1-16,6 0 1 15,4 7-1-15,2 2-1 0,4 5 1 16,0 5-1-16,3 2 2 16,2 6 0-16,0 2 0 15,5 3-1-15,-1 0 1 16,6-2-1-16,2 0 1 0,4-3-2 16,5-2 0-16,1-3 0 15,8-7 0-15,5 1 1 16,0-1 2-16,6-1-1 15,2 1 2-15,4 2-1 0,2 0 0 16,0-1 1-16,5 0 1 16,5-3-3-16,5-7 1 15,5 0 1-15,2-7-2 16,6-3 1-16,4-5-2 0,7-1 1 16,2 0 0-16,6-3-2 15,5-2 1-15,5-2 1 16,4 1-1-16,4-5 1 15,5 0 0-15,5-5 0 0,2-5 0 16,8-2 0-16,1-4 0 16,4-1 0-16,4-6 0 15,3-6 0-15,2-3 0 0,3-4 0 16,5-5 1-16,-6-1 0 16,1-3 1-16,1 0-1 15,-4-1 1-15,0-2-2 0,0 0 2 16,-5-2-2-16,-4-1-1 15,1-4 1-15,-6-2 0 16,-1-2 0-16,-4-2 0 16,-4-4 0-16,-4-1-1 15,-7-3 2-15,-2-3-1 0,-8-2 0 16,-5-3 0-16,-9-3 0 16,-3-6 1-16,-13-3 0 15,-8-3 0-15,-7-1 1 0,-10-3 0 16,-7 0 2-16,-11-3-1 15,-7 2 0-15,-5-1 0 16,-5 3 1-16,-5 2-1 0,-1 0 0 16,-4 4 0-16,-3 1-1 15,-6 6 0-15,-5 5-1 16,-8 4-1-16,-7 8 0 0,-12 6 0 16,-8 4 0-16,-8 7 0 15,-3 5-1-15,-4 3 1 16,0 5 0-16,2 4 0 15,1 3-1-15,6 5 0 16,2 4 1-16,2 4-1 0,-4 12 1 16,-5 5-1-16,-8 10 1 15,-7 5 0-15,-2 7 0 16,-9 5 0-16,1 3 0 16,0 3-1-16,6 0 0 0,10 6 0 15,7-2 0-15,10 5 0 16,11 4-1-16,9 1 1 15,7 7 1-15,6 5-1 16,9 3 1-16,5 6 0 0,5 0 0 16,8 0 0-16,9-1-1 15,8 1 2-15,11-3 0 16,2-3 1-16,8-1 0 0,10-4 0 16,7-4 0-16,6-1 1 15,7-6-1-15,5-5-2 0,7-3 0 16,6-5-1-16,6-5 1 15,7-4-1-15,3-7 1 16,7 0-1-16,5-5 0 16,7-4 1-16,4-6 1 15,2-7-1-15,6-5 0 16,5-5 1-16,4-6-1 0,7-1 0 16,4-8 0-16,0-5 0 15,6-4 0-15,1-1 0 16,1-2-1-16,0-2 1 0,-1 0 0 15,-2-5 0-15,-1-1 0 16,-3-1 0-16,0-2-1 16,-4-2 1-16,-1-2 0 15,-4-3-1-15,-5-2 0 0,-3-2-1 16,-4-2 1-16,-5-1 1 16,-11-1-1-16,-5-2 1 15,-8 0 0-15,-10-3 0 16,-6 2 0-16,-9-5 1 0,-6 0-1 15,-10-8 1-15,-3-3 0 16,-10-5 0-16,-4-2-1 16,-7-4 0-16,-3-3 1 15,-9-1 0-15,-7-2-1 0,-7 1 2 16,-5 2-1-16,-6 3 1 16,-8 2-1-16,-4 3 1 15,-6 4 0-15,-6 4-1 16,-5 6 0-16,-2 3 0 0,-3 6 0 15,-3 3-1-15,-7 5 0 16,-2 4 0-16,-10 2 0 16,-8 7 0-16,-3 3-1 0,-7 3 1 15,-4 6-1-15,-6 5 1 16,1 3-1-16,0 6 1 16,3 4-1-16,2 7 0 15,-1 9 1-15,0 4-1 0,-1 9 1 16,-2 5-1-16,-3 8 1 15,-3 6 0-15,-3 3 0 16,2 6 0-16,4 0-1 0,5 3 0 16,10 0 0-16,9 2 0 15,11 2-1-15,13 2 1 16,12 4 0-16,7 2 1 16,12 5-1-16,5 7 1 0,8 3-1 15,7 3 0-15,9 0-1 16,8 5 1-16,7-4-2 15,11 2-1-15,14-3-2 16,10-7-6-16,13 0-8 0,12-13-13 16,7-8-34-16,14 2-12 15,8-14-3-15,9-13 1 16</inkml:trace>
  <inkml:trace contextRef="#ctx0" brushRef="#br0" timeOffset="235548.3687">13345 11289 18 0,'-21'-10'38'0,"-1"-2"0"16,4-1-5-16,5 1-3 16,11-4-7-16,2-3-5 15,11-4-4-15,12-3-3 16,1-9-2-16,15-9-1 0,10-6-2 15,11-8 0-15,8-6-2 16,7-4-1-16,10-3-1 16,1 2 0-16,-3 3-6 15,0 11 1-15,-9 7-2 16,-11 8-10-16,-12 13-7 0,-7 10-4 16,-16 10-7-16,-12 7-4 15,-13 11-6-15,-3 8-1 0</inkml:trace>
  <inkml:trace contextRef="#ctx0" brushRef="#br0" timeOffset="235778.6668">13941 10770 11 0,'-23'26'26'0,"-1"-1"-4"16,7 8-7-16,6 9-2 0,0 5-3 15,5 12-2-15,-1 7 0 16,3 8 0-16,4 3 1 15,0 1-1-15,7 1 1 16,0-2-5-16,5-5-2 16,0-10-3-16,6-8-3 0,9-10-3 15,-3-14-4-15,8-6-6 16,-2-19-7-16,11-9-1 16,-5-22-2-16,10-14 0 15</inkml:trace>
  <inkml:trace contextRef="#ctx0" brushRef="#br0" timeOffset="236639.9843">14330 11157 13 0,'2'-66'42'0,"-1"14"0"0,-7 9 0 16,-4 16-6-16,0 9-7 15,-5 17-10-15,6 1-10 16,-2 18-5-16,6 13-3 16,2 2-1-16,2 9-1 0,1-2 1 15,1 3-1-15,5-10 1 16,1 2 1-16,4-14-2 15,-4-9 0-15,6-9-1 0,-2-6 0 16,2-11 1-16,1-11-1 16,1-3 1-16,0-5 0 15,-1-2 0-15,-2-2-3 16,2 8-3-16,-7 2 1 0,5 12 1 16,-6 2-1-16,-6 13 4 15,13 6-2-15,-3 7 1 16,-3 8 3-16,5-2 2 15,-1 5 1-15,3-6 1 16,2 2 0-16,1-10 1 0,6-4-2 16,-6-6 1-16,6-4 1 15,-6-12 0-15,5-7-1 16,-7-6 0-16,7-12-2 0,-8-4 1 16,3-6 1-16,0-3-1 15,3 0 0-15,1 3 0 16,1 6-2-16,3 7 3 0,-2 12-3 15,-4 7 0-15,0 12-2 16,-2 7-1-16,-5 10-2 16,-5 9 0-16,-3 4 0 15,1 3-2-15,-3-1 3 0,1-3-1 16,-1-7 2-16,-2-15 0 16,16 7 2-16,-4-19 0 15,-1-15 1-15,6-12 2 16,-2-6 1-16,0-8-2 0,-6-6-1 15,2-6 0-15,-6-1 1 16,-5 1 2-16,0 5 2 16,-8 5 2-16,-2 8 0 15,-2 9-2-15,2 12 0 0,-1 12 0 16,11 14-1-16,-12 17-2 16,11 10-3-16,2 17-1 15,7 10-1-15,6 4 1 0,3 5 1 16,5-3 0-16,2-3-2 15,8-8 0-15,-3-8 0 16,0-15-1-16,2-9 1 16,-8-12 1-16,-2-5 0 15,-7-8 2-15,0-13 1 0,-12-5 1 16,2-9-1-16,-4-5 0 16,-10-10-1-16,1 1 0 15,-1-3 2-15,1 5 2 0,-1 5 0 16,3 8-3-16,3 9 1 15,4 13-1-15,0 12 1 16,6 13-1-16,9 9-2 16,2 14-3-16,9 7-5 0,3 4-14 15,10 7-25-15,3-7-22 16,9-2-4-16,-3-13 2 16</inkml:trace>
  <inkml:trace contextRef="#ctx0" brushRef="#br0" timeOffset="237014.7287">14239 12017 43 0,'-15'7'72'0,"5"-12"0"16,6-13-4-16,4-11-48 0,8-4-2 15,13-3-3-15,9-6-7 16,14-5-2-16,4-10-3 15,17-2-1-15,10-6-1 16,9-6-1-16,8-2 0 0,10-2-1 16,-2-4-8-16,8 2-8 15,2 3-13-15,-4 9-12 16,-12 6-15-16,-9 11-17 0,-8 11-1 16</inkml:trace>
  <inkml:trace contextRef="#ctx0" brushRef="#br0" timeOffset="239819.6164">19379 10221 13 0,'-1'-13'24'0,"0"3"-2"16,0 1-5-16,1 9-1 16,-1-8-3-16,1 8-5 0,0 0-1 15,4 0-2-15,-4 0-3 16,20 8 1-16,-4-4 3 15,11 1 2-15,4-4 0 16,15-1 1-16,9 0 1 0,5-7-1 16,10 0 0-1,2-6-1-15,6-1 0 0,-1-2-1 16,1 0 0-16,-3-3 0 16,-6 2 0-16,-5 1 1 0,-5 2-2 15,-7 0 1-15,-2 3-2 16,-12 1 0-16,-2 3-1 15,-13 1-1-15,-5 2 0 16,-3 3 1-16,-7 0-1 16,-8 1 0-16,0 0-3 0,0 0-2 15,0 0-2-15,-6 0-4 16,-6 2-4-16,-3 1-4 16,-5-1-5-16,-2 1-4 15,-4 2-3-15,-6-1-3 0,-5 3-6 16,-3 0 1-16,-4 1 4 15,-3 0 3-15</inkml:trace>
  <inkml:trace contextRef="#ctx0" brushRef="#br0" timeOffset="240090.3319">19610 10108 0 0,'-54'6'17'0,"2"-2"1"15,5 1 1-15,10-2 0 16,6 0-4-16,10-1-2 15,4-2 0-15,17 0-1 16,0 0-1-16,8-6-1 0,16-2 0 16,8 1-1-16,18-5 0 15,11-1 0-15,11-3 1 16,11 0-4-16,7-1 0 16,0 0-1-16,7 0-2 0,2 1 0 15,-9-1 1-15,-5 4-2 16,-11 1 0-16,-7 4-7 0,-15 4-15 15,-3 5-16-15,-21 2-22 16,-8 10-4 0</inkml:trace>
  <inkml:trace contextRef="#ctx0" brushRef="#br0" timeOffset="243956.067">19564 10929 11 0,'0'0'17'16,"0"0"-2"-16,0 0-2 15,0 0-1-15,0 0-1 0,5 0-2 16,6 0 2-16,7 0 0 16,0 0-2-16,10 0-1 15,0 1-1-15,8-1-1 16,-1-1 0-16,7-2-4 0,-1 0 1 16,-1 0-1-16,1-1-1 15,-3 2 0-15,1-2-1 16,-6 1-4-16,-1 0-8 15,-8 3-12-15,-1-1-18 16,3 2-9-16</inkml:trace>
  <inkml:trace contextRef="#ctx0" brushRef="#br0" timeOffset="245314.5112">22712 10193 16 0,'0'0'15'0,"0"0"1"16,0 0-3-16,7-8-3 0,8 6-2 16,6 0-2-16,2 0 2 15,9 1 1-15,4-1 1 16,7 0-1-16,6-4 1 16,12 0 0-16,5-4-2 0,4 1-1 15,10-5-1-15,11-1 0 16,8-5-1-16,1 0-1 15,8-5 2-15,-2 0 0 0,5-4 1 16,7 1 1-16,-4-2 1 16,-8 0-1-16,2-1 2 15,-5-1-1-15,-5 6-2 16,3 0 0-16,-15 5-3 16,-11 2 0-16,-10 6-4 0,-4-1-10 15,-15 10-21-15,3 8-27 16,-19-1-7-16,-2 8-3 15</inkml:trace>
  <inkml:trace contextRef="#ctx0" brushRef="#br0" timeOffset="249791.6908">16583 14405 17 0,'0'0'30'16,"0"0"-4"-16,-10-3-7 16,10 3-3-16,0 0-1 0,-4 9-5 15,4 1 0-15,0 6-1 16,0 1-1-16,0 10 1 16,0 1 3-16,0 11-1 0,0 1 2 15,-4 13-3 1,-1 10 0-16,1 2-2 0,-2 10-1 15,-3 4-2-15,4 4-2 16,0 0 1-16,0 3-1 16,0-3-1-16,4-1 1 0,-1-6 0 15,1-1-1-15,1-7 0 16,0-2 0-16,-1-10 0 16,1 0-1-16,-2-12 0 0,2-6 0 15,0-2-1-15,0-11 1 16,0-1-1-16,1-5 0 15,2-1 0-15,0-4 0 16,3-1 0-16,0-2 0 0,0-2 0 16,3-2 0-16,2 0 0 15,3-4 0-15,6 1 0 16,5-4 1-16,4 0 1 16,6-3-1-16,8-4 1 0,3-4 1 15,10-4 0-15,1-1 2 16,11-3-3-16,5 1 2 15,4-3-1-15,3 3 0 16,-3 0-2-16,1 2 1 16,-3 1-1-16,-4 3-1 0,-5 2 1 15,-7 1-1-15,-6 3-3 16,-6 0-8-16,-5 3-10 16,-2 1-13-16,-11-1-22 15,5 2-14-15,-8 0-3 0</inkml:trace>
  <inkml:trace contextRef="#ctx0" brushRef="#br0" timeOffset="250091.6748">17914 15313 3 0,'-11'-11'71'15,"2"2"1"-15,9 9-5 16,-11-17-4-16,11 17-56 15,8-14-4-15,6 11-1 16,8 3-2-16,3 0-1 0,4 4 1 16,1 6 0-16,2 5 2 15,-4 4 1-15,0 7-1 16,-9 3 2-16,-3 7 0 0,-9 6 1 16,-6 5-1-16,-3 7 0 15,-12 5 0-15,-7 7-1 16,-8 2-2-16,-5 4-8 15,-6 5-12-15,-4 7-22 0,-11 0-28 16,5 2-6-16,-6-5-2 16</inkml:trace>
  <inkml:trace contextRef="#ctx0" brushRef="#br0" timeOffset="253185.8804">18814 14619 0 0,'-3'-31'62'0,"-3"-2"6"0,-2-2-1 16,-20 1-43-16,22 3 1 16,4 6 0-16,2 3-4 15,0 8-2-15,0 3-5 0,0 11-3 16,0-11-3-16,0 11-2 15,0 0-2-15,0 9-2 16,-1 3-2-16,0 9 0 16,0 6 0-16,1 11 1 15,0 6 1-15,-1 12-1 16,-1 5 1-16,-3 15-1 0,0 9 1 16,-3 9-2-16,-1 6 1 15,0 6 0-15,-2 6-1 16,0 4 0-16,0 5 2 0,0-1-2 15,3-3 0-15,1-2 1 16,-1 2 0-16,3-3 0 16,1-1-1-16,-2-5 1 0,4-4-1 15,1-2 0-15,-1-1 1 16,2-3 0-16,0-1 0 16,0-5 0-16,1-5 1 0,0-5 0 15,0-4 2 1,-1-42-3-16,1 3-1 0,-1-1 0 15,0 3-1-15,-1-4 0 16,1 3 1-16,1-3-1 16,-1 2-1-16,0-1 4 0,0-2-1 15,-1 3 1-15,0 2-1 16,0-4 0-16,-1 4 1 16,0-3-1-16,1 2 0 15,1-40-2-15,0 36 0 0,0 1 0 16,0-5 0-16,0 1 0 15,-1-3 0-15,0-2 0 16,0-2 0-16,0-1 2 16,-1 1 0-16,0-1 0 15,2-2-1-15,-1-1 0 16,0 1 1-16,-1 0-1 0,1 3 1 16,-1 0-1-16,0 0 1 15,-2 0-1-15,-1 1 1 16,-1 0-1-16,3 2 1 15,-2-2-2-15,1 0 1 16,0 2 0-16,3-7-2 16,-1 1 1-16,1-1-1 15,-1-2 0-15,2-20 1 16,-2 23 1-16,0 0 0 0,2-23-2 16,0 0 4-16,0 0-2 15,0 0 0-15,0 0 1 16,0 0-2-16,0 0 1 15,0 0 0-15,0 0 0 0,0 0 0 16,0 0-2-16,0 0 4 16,1 2-2-16,4 2 0 15,-1-1 0-15,1 1 0 16,35 10 0-16,-28-14 0 16,37-2 0-16,-29 2 0 15,6-3 0-15,0 0 0 16,8 2-2-16,0-1 2 15,6 1 0-15,43-1 0 0,-36 1 0 16,6 0-1-16,3-1 1 16,1 0 0-16,8-3 0 15,5 2-1-15,2 0 0 16,4-1 1-16,3-2-1 16,4 0 0-16,2-1 1 15,3 1-1-15,4-2 1 0,1 0-1 16,2-2 1-16,4 0 0 15,3-1-1-15,3-1 1 16,2 1 0-16,1 0 0 16,3 0 1-16,-1-1 0 15,3 1 1-15,2-1 1 0,0 3 0 16,-2 0 0-16,0 2-1 16,1-2 0-16,1 3 0 15,-1 0-1-15,1 0 0 16,-2 2 0-16,0 0 1 15,0 1-1-15,-3 0 0 0,1-1 0 16,-2 1 0-16,-2 0-1 16,-1 0 1-1,0-2-1-15,-3 3 0 0,3-3 0 16,-6 0 0-16,0-1 0 16,0-2 0-16,1 1 0 15,-6-1 1-15,4 2-1 0,-3-2 1 16,-1 0-1-16,-2-2 0 15,-1 0 0-15,-1 0 0 16,0 1 0-16,-3-2 0 16,-3 2 0-16,-1-3 0 15,2 1-1-15,-6 1 3 16,0-2 0-16,-4 4 0 0,-2-3 0 16,0 3 0-16,-3-2-1 15,-1-1 0-15,-4 1 1 16,2 2-3-16,-5-1 0 15,0 0 0-15,-4 1 0 0,-3 0 0 16,0 0 0-16,0 2 0 16,-1-1 1-16,-2 0-1 15,1 1 1-15,-1 1 0 16,-1-3-1-16,-7 0 1 0,3 2 0 16,-5 0 0-16,1-1 0 15,-4-1 0-15,0 1 0 16,-3-1 0-16,0-1 0 15,-1 1 0-15,-2-2 0 0,0-1 0 16,-5-2-1-16,1-1 1 16,-3-2 0-16,-2-1 1 15,-5-1-1-15,1-3 0 0,-5-1 1 16,0-2-1-16,-5-4 0 16,6-19 3-16,-8-19-1 15,-5-8 0-15,-5-9-1 16,-7-10 1-16,-5-10-1 15,-2-10 2-15,5-6-1 16,-2-9-1-16,-2-8 0 0,0-12 0 16,-1-5 0-16,-4-9 1 15,-3-5 2-15,-1-2-1 16,-3-3 0-16,-1-2 1 0,4 3 0 16,-1 3 1-16,7 6 0 15,5 7-1-15,6 7-1 16,4 7 0-16,2 5-1 15,7 5 0-15,2 7-2 0,2 1 0 16,-2 6-1-16,-4 6-1 16,-1 5 2-16,-2 6-2 15,-2 5 0-15,0 9 1 16,-1 7 1-16,-1 5-1 0,-1 6 2 16,2 7 0-16,0 3 0 15,0 6 0-15,-1 6-1 16,2 5 0-16,-2 4 0 0,2 4 0 15,0 6-1-15,-1 4 1 16,-1 4-1-16,1 5 0 16,0 1 1-16,-1 2-1 0,2 11 1 15,-11-11-1-15,2 7 0 16,-8 3-1-16,-5 1 1 16,-9 0 0-16,-5 3 0 15,-11 5 0-15,-11-1 0 16,-7 4 0-16,-11 0 1 0,-8 2 0 15,-12 3 0-15,-8 0 1 16,-6 2-1-16,-7 2 0 16,-8 0 1-16,-11 3-1 15,-3 0 1-15,-9 2-1 0,-7 2 0 16,-8 3 0-16,-6 1 0 16,-13 1 0-16,-3 3 0 15,-12 0-1-15,-6 1 1 16,-7 1-1-16,0 0 1 0,-4-4 0 15,2 0-1-15,4-3 2 16,6-1-2-16,10 0 2 16,2-2-1-16,11-1 0 15,7 0 0-15,6 3 1 16,5 1-1-16,7 0 1 0,3-1-1 16,8 0 1-16,8-2 0 15,9 0-1-15,10-4 1 0,10-1 0 16,11-4-1-16,8-3 0 15,12-1 1-15,12-4-1 16,8-1 0-16,9 0 0 16,6-2 1-16,7-1-1 15,5 0 0-15,6-1 0 0,6-1 0 16,3 0-1-16,3 0 1 16,10-4 0-16,-11 4 0 0,11-4-1 15,0 0 1-15,0 0 1 16,0 0-1-16,0 0 0 15,0 0 1-15,0 0-1 16,-10 0 1-16,10 0-1 0,-18 0 0 16,2 0 0-16,-4 0 0 15,-1 0 0-15,-6-1 0 16,-3 0 0-16,-1 1 0 16,-4 0 0-16,2 0 0 15,-2 3 0-15,1 2-1 0,0 3 1 16,-1 6 0-16,2 1-1 15,-1 3 2-15,0 7-1 16,-1 2 0-16,0 3-1 16,-3 1 0-16,-1 2 0 0,1 0 0 15,0-2 0-15,-2 2-2 16,0-2-3-16,0-1-3 16,2 4-6-16,0-2-14 0,4-2-37 15,3 10-17-15,0 0-5 16,3-2-3-16</inkml:trace>
  <inkml:trace contextRef="#ctx0" brushRef="#br0" timeOffset="254277.8754">20561 13882 1 0,'0'-20'69'16,"-1"-3"7"-16,-7 2-6 16,-2 3-38-16,2 1-2 15,3 7-9-15,5 10-8 16,0 0-6-16,-13 0-2 0,11 12-4 16,0 13-1-16,0 11 0 15,0 6 1-15,1 15-1 16,0 9 0-16,0 12 1 15,1 10 0-15,1 8 1 0,2 6 0 16,0 13 0-16,5 11 0 16,1 6 1-16,-2 6 0 15,0 7 0-15,2 6 0 0,1 0-1 16,-2 6-1 0,3-3 2-16,-1-1-1 0,0-3-1 15,2 0 1-15,-1-7 0 16,1-4-1-16,-1-3 3 15,0 3 1-15,1-3-1 16,-7-72-1-16,3 11 2 0,-2-2-1 16,-2 8 0-16,2-2 1 15,1 8-2-15,-3-3-2 0,0 6 0 16,-2 1 1-16,0 3 0 16,-1-6 0-16,1 4 0 15,-2-3 0-15,0 1-2 16,-1-4 3-1,1 1-1-15,-1-1 0 0,-2-9-1 16,1-7 0-16,0-7-1 16,2-5-1-16,-3-7-3 0,2-4-4 15,1-6-9 1,0-41-14-16,0 33-34 0,0 0-7 16,0-33-6-16,0 0-3 15</inkml:trace>
  <inkml:trace contextRef="#ctx0" brushRef="#br0" timeOffset="255207.531">22772 13630 6 0,'11'3'50'0,"-11"-3"2"16,0 0-35-16,0 0-2 15,10 8-2-15,-3 8 0 0,2 2 0 16,-4 10 0-16,3 8 3 16,-3 10 1-16,-3 9 0 15,-2 13-2-15,0 8-1 16,-2 11 1-16,-1 12-1 0,-4 11-1 15,0 5 0-15,4 9-3 16,-3 12-2-16,5 4 1 16,1 1-3-16,0 5 0 15,3 0-4-15,1-4 2 16,-1 4-1-16,0-5 2 0,0-2 2 16,2-4-2-16,-1 6 0 15,-2-9 0-15,3-2-1 16,1-1 0-16,0-2 0 15,0-3-2-15,0-6 0 0,0-2 1 16,-4-63-2-16,0 6-1 16,2-2 3-16,-2 5-3 15,-1-3 1-15,0 5-1 16,1-5 0-16,-2 4-1 0,-2-3 0 16,2 2-2-16,0-6-5 15,-1 1-4-15,-2 4-11 16,1-5-13-16,-1-2-27 15,1-4-20-15,-3-4-4 16,5-46-1-16</inkml:trace>
  <inkml:trace contextRef="#ctx0" brushRef="#br0" timeOffset="257965.1416">19393 14607 26 0,'-8'-12'41'15,"6"1"-4"-15,-3 0 0 16,2 2-2-16,-3-3-3 16,6 12-3-16,-9-16-1 0,9 16-5 15,-12-13-5-15,12 13-4 16,-15 0-2-16,3 2-5 16,-3 9-2-16,-2 5-2 15,-2 10 0-15,-4 1-2 16,0 11 1-16,-1-2 0 15,2 6-1-15,1 3 1 0,3-2 1 16,3 0-1-16,6-2 0 16,1 0-1-16,6-4 2 0,2 1-2 15,1-4 0-15,8-2 0 16,2-2-1-16,5-1 0 16,2-3 0-16,6-4 0 15,4-5 0-15,3-4-3 0,4-5-5 16,2-8-6-16,5-1-18 15,1 0-30-15,2-13-16 16,4-3-4-16,-6-5 1 16</inkml:trace>
  <inkml:trace contextRef="#ctx0" brushRef="#br0" timeOffset="260186.234">21207 14378 6 0,'0'0'49'0,"0"0"-5"16,0 0-17-16,1 17-7 15,-1 4-2-15,0 7-3 16,0 11 0-16,-2 4 2 0,-1 13-3 16,0-1-2-16,-2 6-3 15,2 2-2-15,1-4-4 16,0-3 0-16,0-8-2 16,2-4-1-16,0-12 0 15,0-1-1-15,0-12 0 0,0-7-1 16,0-12-2-16,0 0-3 15,0 0-1-15,-5-16 1 16,1-7-2-16,1-7 1 0,-1-7 0 16,1-11 1-1,0-3 5-15,2-6 1 0,-1-5 2 16,2-3 2-16,0 1 3 16,1 0 1-16,2 2 1 15,3 6-1-15,4 2 2 0,-1 8 0 16,4 6 0-1,3 3-3-15,3 12 1 0,-1 3-4 16,5 14 0-16,-3 8-2 16,1 8 1-16,-4 14-3 0,-2 10 0 15,-5 11 0-15,-7 2 0 16,-3 8 2-16,-9-1 0 16,-1-2-3-16,-7 1-3 0,-3-8-14 15,-6-6-31-15,7 3-14 16,-3-6-4-16,3-3 2 15</inkml:trace>
  <inkml:trace contextRef="#ctx0" brushRef="#br0" timeOffset="261815.7178">21350 14682 25 0,'14'16'73'16,"-4"0"0"-16,2-6-5 0,4 0-5 16,-4-7-59-16,11 7-11 15,6-3 1-15,2-2 1 16,5-3-1-16,-3 0 0 0,2-1 2 16,-9-7 2-16,5-1 2 15,-10-5 2-15,-4 2 1 16,-4-5 4-16,-7 1-1 15,-3-3 0-15,-3 2 1 0,-3-1-1 16,-4 4-1-16,-7 2-2 16,-2 5 0-16,-3 5-2 15,-1 0 2-15,-7 11-3 16,2 4 1-16,-2 9 0 16,-2 1 0-16,3 8 0 0,0 0-1 15,9 3 0-15,-1 1 0 16,11-4-1-16,-1 2 0 15,7-8 0-15,3 2 0 16,10-9 1-16,9-5 0 0,2-3 0 16,9-6-3-16,1-6 1 15,10-5-1-15,3-9 0 16,1-7-1-16,1-7 2 0,-1-9 0 16,-2 1 0-16,-4-6 2 15,-3 2 3-15,-8 4 2 16,-3 2 2-16,-6 6 2 15,-8 6-2-15,-4 9 1 0,-5 3-1 16,-4 10-1-16,0 0-2 16,0 0-1-16,-13 16-2 15,4 2-1-15,-3 6 0 16,1 2-1-16,-3 6 0 0,2 2-1 16,4-5 2-16,2 1-1 15,3-5 0-15,3-2 0 16,0-6 0-16,8-2 0 0,3-6 1 15,5-2 0-15,5-5-1 16,2-2 0-16,3-6 1 16,6-4-1-16,-3-8 1 15,2-5 0-15,-1-2 0 16,-5-5 0-16,-4 3 1 0,-3-2 1 16,-6 4-1-16,-6 0 1 15,-4 8-1-15,-2 6 0 16,0 11-1-16,-14-9 0 0,0 11 0 15,-8 5 0-15,2 6-1 16,-4 2 0-16,2 5-1 16,0 5 1-16,4-1 0 15,0 4 0-15,5-6 0 0,7 1-1 16,-3-2 0-16,6 0 0 16,2-6 1-16,1-3 0 15,0-3 0-15,0-9 1 16,0 12 0-16,0-12 0 0,0 0 2 15,11 6-1-15,-11-6 1 16,8 0 0-16,-8 0-1 16,16 0 1-16,-2-3 0 15,-6-1-1-15,6-1 0 0,1 0 0 16,-6 1-1-16,3 0 1 16,-12 4 0-16,16-8 0 0,-16 8 0 15,7-12 1-15,-7 12-1 16,0-19 0-16,0 6-1 15,0-6 0-15,0 1-1 16,1-5-1-16,-1 3-1 0,0-2 1 16,2 5 0-16,-8-1 0 15,3 2 0-15,-6 5 0 16,2 1 2-16,-5 3 0 16,3 2 0-16,-4 0 1 0,1 3-1 15,2 2 1-15,-5 0 0 16,3 6 0-16,-1 5 1 15,-1 4 0-15,-1 10-1 16,0 5 1-16,2 5 0 16,-1 5 0-16,1 2 1 15,4 4-1-15,-1-3 1 0,5 3 0 16,3-5-1-16,2-2 1 16,0-5 0-16,5-3 0 15,3-3-1-15,4-3 0 0,2-3-1 16,2-4 0-16,1-2 1 15,2-6-1-15,2-1 0 16,-2-5 0-16,3-4 0 0,1-3 1 16,1-7 0-16,-2-5-1 15,2-9 1-15,2-3-1 16,-3-9-1-16,-1-4 0 16,0-7 0-16,2-5-1 15,-4-2 1-15,-2-3 1 0,-3 3-1 16,1 4 0-16,-2 3 0 15,0 9 0-15,-1 6 0 16,-2 9 1-16,1 5-2 0,-2 9 0 16,3 8 0-16,0 1 0 15,1 11 1-15,-5 5-1 16,3 9 0-16,-3 7 0 0,1 2 0 16,-3 1 1-16,3-1-1 15,-6 0 1-15,2-7 0 16,1-1-1-16,-2-9 2 15,2-6 0-15,-7-11 0 0,14 16 0 16,-4-15 0-16,-1-1 0 16,4-1 0-16,-2-9 0 15,5-2 0-15,0-4-1 16,2-3 0-16,-1-2 0 0,0-3-2 16,-2 0-2-16,1 2-6 15,-2-2-15-15,-2 1-34 16,2 4-18-16,0 3-4 15,-3 2-5-15</inkml:trace>
  <inkml:trace contextRef="#ctx0" brushRef="#br0" timeOffset="262759.0424">23600 13916 9 0,'0'0'52'0,"0"-15"4"15,0 15-6-15,8-13-4 0,-8 13-10 16,0 0-4-16,0 0-8 15,6-9-4-15,-6 9-6 16,0 0-4-16,0 10-1 16,-1 4-2-16,-4 6-1 0,-4 7-1 15,1 6 2-15,-6 10-4 16,2 6 0-16,0 2-2 16,-2 3 1-16,1 2-2 15,3 1 1-15,-3-2 0 16,4-2-2-16,3-7 3 0,3-6-2 15,-1-1 1-15,4-4-2 16,0-7-1-16,6-7-4 16,9-4-7-16,1-10-11 0,4-5-32 15,8-2-19-15,1-7-6 16,7-9-4-16</inkml:trace>
  <inkml:trace contextRef="#ctx0" brushRef="#br0" timeOffset="263161.801">23892 14264 62 0,'0'0'69'0,"0"0"-3"15,0 0-12-15,0 0-36 16,6 10-9-16,-6-10-7 16,15 16 0-16,-2-9 1 0,2-1 1 15,2-2 0-15,0-4 2 16,4 0-1-16,0-4 0 15,-2-4 0-15,3-1 1 16,-6-5 2-16,1-1 0 0,-6 0 1 16,-5-2 1-16,-6 4-2 15,-2-2 1-15,-10 7-2 16,-5-1 1-16,-5 9-3 16,-2 4-3-16,-4 9-2 15,0 9-1-15,-1 6 1 0,0 7 0 16,2 4-1-16,6 6 0 15,2-4-1-15,5-1-1 16,10-1-2-16,3-7-2 16,3-3-2-16,12-8-7 0,9-7-6 15,3-8-13-15,14-6-10 16,8-7-10-16,3-11 1 16,8-8 2-16,3-8 8 0,0-4 7 15</inkml:trace>
  <inkml:trace contextRef="#ctx0" brushRef="#br0" timeOffset="265330.5632">24396 14327 13 0,'41'-48'44'15,"-4"9"9"-15,-9 2-1 16,-9 11-2-16,-8 2-7 0,-9 12-6 16,-2 12-9-16,-14-4-10 15,-2 11-10-15,-9 9-6 0,0 7-3 16,-7 6 0-16,1 5 0 16,-5-1 1-16,4 3-1 15,-1-3 1-15,6 2 0 16,0-5 0-16,7-5-1 15,7-2-3-15,8-5 0 0,5-6-1 16,7-5-5-16,15-7-2 16,3-3-3-16,15-11 0 15,2-8 0-15,12-6 1 16,1-7 4-16,9-4 0 16,2 0 5-16,-1-4 5 0,2-2 6 15,-9 6 3-15,-2 0 3 16,-12 8 3-16,1 5 2 15,-20 4 1-15,-7 6-3 0,-7 5 1 16,-11 11-4-16,0 0-2 16,-17-3-2-16,-3 5-3 15,-5 6-1-15,-5 5-3 16,-7 4 1-16,-4 5-2 0,-4 7 0 16,0 1 0-16,-2 6 0 15,2 2-1-15,-1 4 1 16,7-3-1-16,4 4 0 0,11-7 1 15,7 2 0-15,4-5-2 16,12-6-1-16,7-4-1 16,10-5 0-16,13-7-3 15,-2-7-1-15,11-6-1 16,6-12 0-16,-1-8 0 0,7-9 2 16,-7-8 1-16,4-5 2 15,-7-10 2-15,-2-6 2 16,-6-4 0-16,-8-3 0 0,-1-6 0 15,-6 0 1-15,-2 0 2 16,-2 1 1-16,-6 5 1 16,1 9 2-16,-5 10 1 15,0 7 0-15,-3 14 0 16,0 12-1-16,0 15-1 0,-13 10-1 16,2 17-1-16,-4 11-1 15,-2 15 2-15,-4 12-3 16,0 13 0-16,-1 3 1 0,3 7-2 15,7-2 1-15,3-2 0 16,5-5-2-16,4-10 0 16,7-8 0-16,5-11 0 15,5-9 1-15,0-11 0 0,3-8 0 16,2-9 0-16,4-10 0 16,2-10-1-16,4-13 1 15,6-10-2-15,-2-10 1 16,1-8-1-16,1-5 1 0,1-3 0 15,-1 0 0-15,-8 5 1 16,-6 6 0-16,-4 9 2 16,-3 6-1-16,-8 7 1 0,-5 7-2 15,-4 16 0-15,-7-4 0 16,-7 10 0-16,-4 9-1 16,-3 8-1-16,-4 9 0 15,2 4 0-15,-2 10-1 16,0 3 2-16,3 3-2 0,8-5 1 15,5 0 0-15,5-6 0 16,4-5 1-16,2-8 0 16,7-7 0-16,7-10 0 0,4-7 1 15,4-4-1-15,3-12 1 16,4-5 0-16,0-7-1 16,2-11 1-16,5-2-2 15,3-9-1-15,2-3 0 0,-2-2 0 16,5 2 0-16,-1 1-1 15,0 2 0-15,0 9 1 16,-5 1 0-16,-2 10 2 16,-5 6-1-16,-1 6 1 0,-9 3 0 15,-1 6 0-15,0 1 0 16,-8 4 0-16,1 2 0 16,-2 3 0-16,-2 1-1 0,-11-6 0 15,13 15 1-15,-12-2 0 16,-1-2 0-16,-1 4 0 15,-4 0 1-15,-6 6-1 16,0 0 0-16,-3 4-1 16,-1 5 0-16,-1 3-2 0,-2 4-3 15,-1 0 0-15,0 3 0 16,-1-3-2-16,2-1 0 16,0-6 1-16,4-7 1 15,3-7-1-15,11-16 4 16,-10 8-2-16,10-8 0 0,10-22 0 15,1-2 0-15,10-9-1 16,1-6 2-16,4-10-2 16,8-7 2-16,1-6 2 0,2-6 1 15,-6-5 3-15,5-1 5 16,-9-4 3-16,5 4 2 16,-12 7 0-16,-5 8 1 0,-4 11-1 15,-2 8-2-15,-4 18 0 16,-3 12-2-16,-2 10-6 15,-1 25-2-15,-2 9 2 16,-5 15-2-16,-3 10 1 16,-2 11 1-16,1 8-2 0,-3 3 0 15,3-3 0-15,9-4 1 16,0-6-1-16,5-9 0 16,4-13 0-16,7-7 0 0,5-13 1 15,1-11 0-15,4-10 0 16,1-6 0-16,1-12 0 15,-1-11 0-15,4-8 0 16,-3-6 0-16,3-6 1 0,-5-2-1 16,-1 6-1-16,-2-1 1 15,-2 10-1-15,-5 5 1 16,1 10-2-16,-14 16 1 0,12-1 0 16,-7 9 0-16,-3 13 0 15,0 0 0-15,1 5 0 0,2 5 0 16,2-3-1-16,0 1 1 15,5-4 0 1,0-2 0-16,4-5 0 0,3 1-1 16,1-7 2-16,5-5 1 15,-2-4-1-15,4-2 2 16,-1-5-1-16,0-7 1 0,1-7 1 16,-2-4 0-16,0-2-1 15,-1 0 0-15,-4 3 0 16,-2 0-1-16,0 4-1 0,-5 4-1 15,-3 7 0-15,-10 6-1 16,13 0 1-16,-10 10-1 16,-2 10 0-16,-1 10 1 15,0 9 1-15,0 14 1 16,-7 14 0-16,-3 12 1 0,-2 15 0 16,-2 12 0-16,-4 9 0 15,-4 6-1-15,2-4 0 16,-1-7-1-16,6-14 0 0,1-13-1 15,3-18 1-15,5-16 1 16,1-19-1-16,5-20 0 16,0-10 1-16,10-30 0 15,0-8-1-15,0-18-1 0,5-14-1 16,1-14-1-16,4-14-1 16,2-11-1-16,3-5-1 15,-1 3 1-15,3-1 0 16,6 10 1-16,3 10 1 0,-1 14 0 15,3 16 0-15,-2 18 2 16,4 17 0-16,-2 16-1 16,-3 12 1-16,-5 19-1 15,-9 9 0-15,-7 13 1 0,-13 9 0 16,-8 6 1-16,-16 3-1 16,-7-5 1-16,-10-4 0 15,-5-7-3-15,3-7-11 16,-6-5-47-16,4-22-17 15,4-10-4-15,0-15-7 0,8-15 0 16</inkml:trace>
  <inkml:trace contextRef="#ctx0" brushRef="#br0" timeOffset="265500.186">26643 13787 81 0,'16'-26'85'15,"-3"5"-6"-15,-1 7-10 16,4 6-12-16,25 6-95 16,-32 12-36-16,2 12-6 15,-2 10-5-15,-9 10 1 0</inkml:trace>
  <inkml:trace contextRef="#ctx0" brushRef="#br0" timeOffset="265984.4506">24310 15015 29 0,'-41'1'84'0,"6"1"-5"16,6-2-3-16,11-2-4 15,18 2-55-15,0 0-3 16,18 0-6-16,16 0-1 15,17 2-3-15,15-1 3 16,17 1 0-16,19-2 0 16,19 1 0-16,16-4-1 15,23-5-1-15,13-2 0 0,21-4-1 16,9-2 0-16,10-3 0 16,3-1 0-16,0-5 1 15,-1-1-1-15,-13 2-1 16,-11 0 1-16,-21 3-2 0,-20 2 0 15,-21 5-2-15,-24 0-10 16,-20 8-25-16,-23 2-47 0,-27 0-3 16,-28-3-5-16,-26-6-5 15</inkml:trace>
  <inkml:trace contextRef="#ctx0" brushRef="#br0" timeOffset="266573.4343">20985 15590 0 0,'-36'4'73'0,"8"-4"4"15,4-3-1-15,6 2-23 16,6-5-27-16,12 6-2 0,0-10-6 16,6 8-2-16,13-2-4 15,3 2-2-15,11-2-4 16,5 1 0-16,12-1-2 15,8 0-1-15,8-2 0 0,15-5-1 16,11-1 0-16,8-4 0 16,7-4 0-16,7-1-1 15,0-1 0-15,-3-1 0 16,-1 2 0-16,-13 2 0 0,-10 4-1 16,-11 4-1-16,-12 2-3 15,-16 6-8-15,-12 0-12 16,-16 3-43-16,-12 15-12 15,-15 0-7-15,-18 5-4 16</inkml:trace>
  <inkml:trace contextRef="#ctx0" brushRef="#br0" timeOffset="266967.6758">19445 16022 0 0,'-54'-4'73'0,"3"-3"4"15,4-4-2-15,17 5-37 0,-4-2-7 16,11 4-7-16,5-1-8 16,6 4-7-16,12 1-1 15,0 0-3-15,0 0-1 0,8-6-1 16,14 4-1-16,8-3 0 16,13-6 2-16,9-4 0 15,17-7-2-15,13-5-1 16,6-5-3-16,9-2-8 0,6-2-14 15,-3 4-35-15,-1-3-18 16,-2 4-4-16,-18 2-4 16</inkml:trace>
  <inkml:trace contextRef="#ctx0" brushRef="#br0" timeOffset="300109.706">19446 17222 14 0,'0'0'59'15,"0"0"-5"-15,-11 0-12 16,11 0-4-16,0 0-4 16,-7-2-4-16,7 2-4 0,0 0-6 15,-13 0-2-15,4 0-4 16,0 0-1-16,-5 0 0 0,1 0-1 16,-5 0-3-16,-1 0-2 15,-6 0 0-15,-2 2-2 16,-5 1 0-16,-2 2-1 15,-2 1 0-15,-8 0-1 16,-3 2 0-16,-3 2 1 16,-5-1-1-16,-5 1 1 0,-4 1 0 15,-3 0 0-15,-3-1 0 16,-2-1 0-16,-3 1 0 16,38-6-3-16,-8 0 0 0,2-1-1 15,-5 1-1-15,0 1 0 16,-5 0-1-16,0 1 0 15,-5 0 1-15,-1 1 2 16,-4 2 0-16,1-2-1 16,-3 3 1-16,-1-1 0 0,-3 1 1 15,3 1-2-15,-3 0 1 16,5 0-1-16,4 0 0 16,3-1-2-16,6 0-2 0,3-2-7 15,7 0-3-15,4-2-5 16,7-1-6-16,6-3-12 15,6-2-10-15,4 0-8 16,14 0-4-16,-7-13 4 16,7 4 5-16,18-20 8 0,11-7 8 15</inkml:trace>
  <inkml:trace contextRef="#ctx0" brushRef="#br0" timeOffset="300431.6577">17425 17244 18 0,'32'-47'29'0,"-7"4"4"15,-7 6 7-15,0 0 5 0,-5 5 1 16,-6 4-2-16,2 7-4 15,-6 4-5-15,-3 4-8 16,0 13-4-16,-9-8-6 16,-5 6-6-16,0 5-4 0,-5 8-3 15,-3 4-1-15,-4 6-1 16,-2 7 0-16,-3 8-2 16,-5 7 1-16,19-19-2 15,-5 6 0-15,-1 4 0 0,0 2 1 16,0 3 0-16,0 2 0 15,-2-2 0-15,3-1-1 16,4 1 3-16,0 0 0 16,8-3-1-16,3 1-1 15,7-5 1-15,5-1-1 0,12-5-1 16,5-2-2-16,11-6-5 16,8-7-13-16,10-8-31 0,12-2-26 15,3-1-6-15,3-4-6 16,3-5 2-16</inkml:trace>
  <inkml:trace contextRef="#ctx0" brushRef="#br0" timeOffset="301612.241">14287 17267 0 0,'-2'-15'57'0,"2"1"3"0,-4 0-18 16,0 4-4-16,0 0-6 16,4 10-4-16,-1-12-4 15,1 12-3-15,0 0-4 0,0 0-1 16,0 0-2-16,0 0-3 15,0 0 0-15,0 0-4 16,0 0 0-16,0 0-2 16,0 0-1-16,0 0 0 0,0 0-1 15,0 0 0-15,0 0 0 16,0 0 0-16,0 0 0 16,-12 9 0-16,12-9 0 0,-11 10-1 15,-1-3 0-15,1-1-1 16,-3 3 1-16,-1-1-1 15,-4 3 1-15,0 0-1 16,-4 3 0-16,11-6-2 16,-2 3-1-16,3 2 0 15,-2 3 1-15,-1 0-1 16,0 4 0-16,4-1 0 0,-3 3 0 16,3 0 2-16,0 1 0 15,0-1-1-15,4 0 0 16,2 1 0-16,0-1 0 15,4-5 0-15,0 3-1 0,5-2 2 16,7-3-1-16,0-1 2 16,4-1-1-16,1-1 1 0,2 1 0 15,1 2 1-15,0 2 0 16,0 3 0-16,-20-20-2 16,18 22-1-16,3 1 2 15,-7 2-1-15,1 0-1 16,-5 5-2-16,-1-1-3 0,-7 0-8 15,0 1-11-15,-4-6-25 16,-19 13-16-16,10-33-13 16,-4-7-6-16,0-10 1 15</inkml:trace>
  <inkml:trace contextRef="#ctx0" brushRef="#br0" timeOffset="301819.1606">14098 17323 16 0,'21'-86'65'16,"7"23"2"-16,1 36-19 15,4 12-15-15,-8 9-8 0,0 6-6 16,4 19-3-16,-17-6-5 16,3 7-3-16,-1 6-2 15,4 6-1-15,-1 5 0 16,2 1-3-16,1 2-1 0,-1 3-4 16,1 1-4-16,-1 2-6 15,-2-3-12-15,0 0-14 16,0-1-26-16,-3 0-5 15,-8-8-3-15</inkml:trace>
  <inkml:trace contextRef="#ctx0" brushRef="#br0" timeOffset="303346.9682">14488 17799 0 0,'-18'0'73'16,"-5"0"2"-16,-1-4-4 0,3-5-11 16,-2-1-26-16,4-1-9 15,-3-5-10-15,8-4-7 16,2 0-4-16,8-3-3 15,3-2-1-15,4 4 1 16,15-45 1-16,19-4-4 0,8-5 2 16,2-2 0-16,6 3 0 15,-3 9 0-15,-11 14 2 16,-17 25-2-16,-1 8 2 0,-8 6 0 16,-13 12 1-16,12-1 0 15,-9 5 2-15,-2 12-2 16,-1 2 0-16,0 2 0 15,2 5-2-15,1 0 1 16,-1 2-1-16,-1-1 0 0,0-17-2 16,2 2 0-16,-2-2-1 15,0 0 1-15,-1-9-1 16,3 16 1-16,-3-16 0 16,1 12 0-16,-1-12 1 0,0 0 2 15,1 10 0-15,-1-10 0 16,0 0 0-16,0 0-1 15,3-12 0-15,-3 12 0 16,0-18 1-16,1 8-2 0,-1 1-1 16,0 0 2-16,0 9-1 15,0-15 1-15,0 15-1 16,0-11 1-16,0 11 0 16,0 0 0-16,-10-6-1 0,10 6 1 15,-14 6-1-15,4 3 0 16,2 2 0-16,8-11-2 15,-12 17 0-15,9-7 0 16,-1 5 0-16,0-1 0 16,0 0-1-16,2 2 1 0,0 0-1 15,2-4 2-15,0 0 1 16,0-3-1-16,0-9 1 16,12 13-1-16,-12-13 1 0,21 1 2 15,-3-9 0-15,4-14 0 16,-1-11-1-16,2-4 1 15,-6-3-1-15,-1 5 1 16,-3 7-1-16,-1 6-2 0,-2 8 0 16,1 3 1-16,-3 7 0 15,4 4 0-15,1 8 1 16,-2 12 0-16,-3-8-2 16,-1 0 0-16,2 4 0 15,1-1-1-15,2-1 1 0,-2 2-1 16,2-3 0-16,1-1 1 15,5 6 4-15,4-9-1 16,-2-9 0-16,-1-15 1 16,-4-11-1-16,-9-19 0 15,-6-9-1-15,-6-12 0 0,-9-8-2 16,-6-9-1-16,-4-4 1 16,-4 0 0-16,-2 1 0 15,1 11 1-15,1 7 0 16,6 10 1-16,2 17-1 0,6 13 0 15,4 13-1-15,11 15 1 16,0 0-1-16,3 24 0 0,12 6 0 16,2 13-1-16,6 9 2 15,5 10 1-15,2 4 0 16,1 2 1-16,3 2-1 16,-1-7 1-16,-4-9 0 0,0-7 0 15,-2-11-1-15,-4-8 0 16,-4-11 0-16,-3-9 0 15,-5-8 0-15,-1-10 0 16,-5-10-1-16,-5-8 1 0,0-6 0 16,-8-3-1-16,-2-2 0 15,2 2 0-15,-3 5 0 16,3 5-1-16,-1 8 0 16,4 8 0-16,5 11 1 0,0 0-1 15,0 0 0-15,13 13 0 16,-3 4 1-16,7 5 0 15,3 2 1-15,2 1-1 16,3-3 0-16,-2-1 1 0,3-7-1 16,-5-6 0-16,2-5 0 15,-6-8 0-15,-2-8 1 16,-4-9-1-16,0-6 0 16,-7-3 0-16,-1-5 1 15,1 0-1-15,-4-1-1 0,2 5 0 16,-1 3 1-16,-1 6-1 15,0 4 0-15,0 9 0 0,0 10 0 16,0 0 0-16,0 0 1 16,11 6-2-16,-3 10 2 15,-1 0 0-15,4 0 0 16,0 2 0-16,3 1 0 16,2-8 0-16,0 0 0 0,0-7 1 15,-1-4-1-15,-1-4 0 16,-2-5 1-16,0-7-1 15,-4-6 0-15,1-1 0 16,-2-4 0-16,1-1-1 0,2-2 1 16,1 0-1-16,2 2 1 15,4 3-1-15,3 5 1 16,3 6-1-16,0 5 1 0,1 9-1 16,-2 4-2-16,-2 14-1 15,-6 7-2-15,-4 9-5 16,-8 3-4-16,-3 8-7 15,-9-1-10-15,-6-1-15 0,5-5-23 16,-17-8-7-16,1-2-2 16</inkml:trace>
  <inkml:trace contextRef="#ctx0" brushRef="#br0" timeOffset="303650.6188">14819 16701 28 0,'-34'19'83'0,"7"-4"-4"0,0-6-4 15,7-7-4-15,0-2-58 16,16-15-5-16,9-4-5 15,15-11-3-15,9-10-1 0,8-11 0 16,9-6-1-16,7-7-4 16,11-1-4-16,-7 3-8 15,8 2-12-15,2 11-10 16,-7 5-25-16,2 16-12 16,-10 12-1-16</inkml:trace>
  <inkml:trace contextRef="#ctx0" brushRef="#br0" timeOffset="304864.3969">16239 16168 41 0,'5'-28'45'0,"-1"-2"-3"15,0-2-1-15,-4 3-2 0,1-2-2 16,-2 3-4-16,-3 1-6 15,-6 7-4-15,1 4-6 16,-3 6-4-16,-2 8-2 16,-1 5-4-16,-1 12-3 0,0 12-1 15,-2 6-3-15,4 8-2 16,2 1 2-16,1-1-1 16,3-2 1-16,0-5 0 15,4-6 0-15,3-12-1 16,1-6 1-16,0-10 0 0,9 0 0 15,1-3 1-15,0-7-1 16,1-1 1-16,5 0 1 16,0 4 0-16,3 6-1 15,3 4 0-15,2 17 0 0,-1 14 0 16,4 12 0-16,1 13-1 16,2 11 1-16,2 4-2 15,0 3 1-15,-1-5 0 0,-2-8 0 16,-2-10 0-1,-3-10 0-15,-4-14 0 0,0-14 1 16,-4-14 1-16,-3-9-1 16,-6-15 1-16,0-13-1 15,-4-12 1-15,-3-14-1 0,-3-14 0 16,-7-6 0-16,0-7 1 16,-3 1-1-16,2 5-1 15,2 8 1-15,0 12 0 0,8 11-1 16,1 18 1-16,2 15-2 15,10 13 1-15,2 10 0 16,3 14 1-16,1 10 0 16,3 7-1-16,0 2 1 0,2-1 0 15,-1-1 0-15,1-5-1 16,-4-6 0-16,-3-10 0 16,-2-11 1-16,0-5 0 0,-2-13 0 15,-2-9 0-15,-3-7-1 16,-3-8 1-16,-3-7-1 15,-1-1 0-15,0-2 0 0,0 2 0 16,0 5-1-16,0 6 1 16,0 7 0-16,0 7-1 15,4 7 1-15,-4 14-1 16,11-10 1-16,-11 10-1 16,13 10 1-16,-5 6-1 0,2 1 1 15,0 5-1-15,3 0 1 16,2 0 0-16,-2-2-1 15,4-3 1-15,-2-3-1 16,1-6 1-16,1-6-1 0,1-4 1 16,-1-7 0-16,0-8 0 15,-1-7-1-15,-3-5 0 16,-2-6 0-16,0-6 0 0,-7-3 0 16,-4 0 0-1,-3 2 0-15,-8 2 0 0,-2 7 1 16,-5 6 0-16,0 4-3 15,-4 13-6-15,-1 7-13 0,-1 3-7 16,-8 13-19-16,9 1-28 16,4 8-7-16,2 4-4 15</inkml:trace>
  <inkml:trace contextRef="#ctx0" brushRef="#br0" timeOffset="305398.1039">17248 15451 42 0,'20'-20'81'0,"-7"1"-2"16,-5 0-3-16,-5-9-6 0,-3 12-59 16,-1 4-1-16,-2 2-3 15,3 10-2-15,-10-12 0 16,10 12-2-16,-18-4-1 0,7 4-1 15,-3-1-1-15,-1 9 0 16,-3 1 0-16,-4 4-1 16,-4 3 1-16,1 3 0 15,-5 5 0-15,1 1 0 0,0 3 1 16,0 1-1-16,1 2 0 16,4-2 0-16,3 4 0 15,0-3 0-15,6 2-1 16,2 1 1-16,5-1-1 15,5-1 1-15,3-2 0 16,0 1 0-16,10-2 1 0,5-1-1 16,3-5 1-16,7-2 0 15,4-7 0-15,6-2-1 16,8-7 1-16,0-5 0 0,3-12 0 16,1-8 1-16,0-9-1 15,-4-6 1-15,-4-9 1 16,-7-7-1-16,-10-5 0 15,-5-4 0-15,-8-2-1 0,-9 2 1 16,-5 3-1-16,-10 6-1 16,-6 9-1-16,-2 13-5 15,-8 10-8-15,-2 20-25 16,-4 14-32-16,-1 12-8 0,0 16-7 16,1 7-3-16</inkml:trace>
  <inkml:trace contextRef="#ctx0" brushRef="#br0" timeOffset="305904.6342">15874 17263 41 0,'-51'57'74'16,"-4"2"-1"-16,3-3-3 0,-1 0-2 16,4-5-66-16,-1 2 3 15,3-6 3-15,1-2 2 16,7-3 0-16,-3-3 1 0,9-6 2 15,4-11-1-15,6-9 1 16,11-7-3-16,12-6-3 16,4-11-1-16,17-12 1 15,9-11 2-15,58-57-3 0,27-25 0 16,29-22-3-16,18-13 1 16,19-9-1-16,3 0-1 15,0 8-1-15,-31 37-1 16,-4 10 0-16,-15 13 0 0,-11 12 1 15,-18 11 0-15,-14 14 0 16,-15 11-1-16,-18 13-1 16,-17 10-3-16,-10 8-4 15,-11 5-12-15,-20 8-43 16,3 9-20-16,-18 13-7 0,-13 7-5 16,-14 6-1-16</inkml:trace>
  <inkml:trace contextRef="#ctx0" brushRef="#br0" timeOffset="312495.9328">19311 15811 38 0,'0'0'72'16,"0"0"-2"-16,-5 7-4 0,-10-7-45 16,15 0-8-16,0 0-4 15,0 0-1-15,0 0-3 16,-8-2-1-16,8 2 1 0,0 0 0 16,0 0 2-16,0 0-1 15,4 6 1-15,-4-6-1 16,15 8 1-16,-4-4-1 0,5-1-1 15,2 0 0-15,8-2-1 16,1-1-1-16,9 0 0 16,3-7-1-16,7-1 0 15,2-2 0-15,5-5 0 16,2 0-2-16,-1-1 1 0,-1 0 0 16,0-2 0-16,-1 2-1 15,-5 1 1-15,-2 1 0 16,-5 1-1-16,-4 4 1 0,0-1-1 15,-6 5 0-15,-3-1 1 16,-5 3-1-16,-5-1 0 16,-4 3 1-16,-2 0 0 15,-11 1 0-15,10-1 0 0,-10 1 0 16,0 0 0-16,0 0 0 16,0 0 0-16,0 0 0 15,0 0-1-15,0 0 1 0,0 0-1 16,0 0 0-16,0 0 1 15,0 0-1-15,0 0 0 16,0 0 1-16,0 0 0 16,0 0-1-16,0 0 1 15,9-8 0-15,-9 8 0 0,5-15 0 16,-1 4 1-16,0-7 0 16,2-3 0-16,-2-5 0 15,-3-6 0-15,-1-2 0 16,0-5 0-16,-3-6 0 15,-4-4-1-15,-2-4-1 0,0-2 1 16,-3-2 0-16,0-2-1 16,2 2 1-16,-4-4-1 15,1 1 0-15,-1 1 1 0,2 0-1 16,-2 2 0-16,-1 1 0 16,1 1 0-16,-3 3 1 15,2 3-2-15,-2 4 1 0,0 5 0 16,3 5 0-16,1 2-1 15,1 4 1-15,0 4 0 16,4 2-1-16,-1 3 1 16,2 1 0-16,-2 1 0 0,0 1 1 15,-3-1 0-15,0 2 1 16,-1 1-1-16,-3 0 0 16,-1 2 1-16,-1 2-1 0,-1 2 2 15,-3 0-3-15,0 2 0 16,0 3 0-16,-2 3 0 15,-2 1 0-15,-2 0 0 16,-4 1 0-16,-2 3 1 16,-1 1-1-16,-3-3 1 0,-5 2 0 15,1-2 0-15,-6-2 0 16,0 0 1-16,0 0-1 16,0-2 0-16,-1 2 0 0,4-1 0 15,2 1-1-15,1 0 1 16,7 3-2-16,3 5 1 15,2 1-1-15,5 0 0 0,1 4-1 16,6-2 0 0,2 1 1-16,5-2-1 0,0-1 1 15,11-9 0-15,-10 14 1 16,10-14-2-16,0 0 2 16,-2 10-1-16,2-10 1 0,3 11 0 15,0-3 0-15,1 7 0 16,2 3 0-16,0 7 1 15,-2 7-1-15,-2 5 2 16,0 6-2-16,-2 6 0 0,0 3 1 16,0 6 0-16,-4 2-1 15,-3 5 0-15,-4 3 0 16,0 8-1-16,-4 5 1 0,0 6 0 16,-2 6 0-16,-1 1-1 15,1 5 1-15,1 2 0 16,2-3 0-16,7-6-2 15,3-9 2-15,3-10-1 16,7-10 0-16,8-8 0 0,3-13 0 16,5-11 0-16,3-9 0 15,3-4 1-15,0-7-1 16,3-5 1-16,5-1-1 16,0-5 1-16,0 0 0 0,2-5 0 15,1-1 0-15,1-1 0 16,-2-1 0-16,0 0-1 15,-2-1-2-15,2 1-2 16,-4-1-4-16,3 1-7 16,-7-4-17-16,3-6-36 0,5 4-14 15,1-3-3-15,0 0-3 16</inkml:trace>
  <inkml:trace contextRef="#ctx0" brushRef="#br0" timeOffset="314728.0933">17598 14608 0 0,'-18'-14'68'0,"-2"-2"3"16,-2 2-13-16,9 5-16 0,2-1-11 15,11 10-9-15,-15-9-8 16,15 9-6-16,0 0-3 16,0 0-1-16,0 0-4 0,0 0 0 15,10 0-1-15,4 4-1 16,7 2 2-16,3-2 3 15,10-1-2-15,7 1 1 16,5-3 1-16,10 0-1 0,4-1 0 16,6-6-1-16,7-2 0 15,1-1 0-15,4-4-1 16,1 2-1-16,-4-3 1 16,-3 2 0-16,-5-3 0 0,-3 2-1 15,-9 2 1-15,-4 0 0 16,-12-1-2-16,-8 3-2 15,-7 2-1-15,-8 1-7 16,-4 1-7-16,-12 5-4 0,0 0-1 16,-14-10 1-16,-9 7 0 15,-5-3 4-15,-4 0 4 16,-3 0 9-16,-6-3 13 16,-6 0 7-16,6-2 4 0,1 1 4 15,4 1 0-15,3-1 2 16,6 2-2-16,4 2-5 15,7 0-3-15,16 6-3 0,-3-10-4 16,11 4-3-16,16 2-2 16,13 0-2-16,7 1-1 15,10 3 1-15,1 0 1 0,1 5-1 16,-4 8 0-16,-3 5 0 16,-12 9 1-16,-9 9 0 15,-14 11 1-15,-12 9-1 16,-6 14 0-16,-12 8-6 15,-9 12-21-15,-6 13-40 0,-7 1-7 16,-6 7-7-16,-5-4 1 16</inkml:trace>
  <inkml:trace contextRef="#ctx0" brushRef="#br0" timeOffset="330928.5724">13882 15430 30 0,'-11'-18'64'15,"-2"-2"3"-15,4 3-33 16,-1 0-4-16,1 5-3 0,9 12-6 16,-14-12-4-16,14 12-4 15,-14-1-4-15,14 1-1 16,-11 21-2-16,4 7-3 16,0 9-2-16,2 13-1 15,-1 13-2-15,2 9 1 0,0 6 1 16,3 0-1-16,1-4 0 15,0-9 1-15,4-7 0 16,2-9 0-16,5-12 0 16,3-13 0-16,3-13-1 0,1-11-1 15,5-5 2-15,3-14-3 16,2-15 2-16,1-14-1 16,-2-11 0-16,4-10 1 0,-8-10 0 15,0-3 1-15,-8-2 0 16,-3 1 1-16,-8 7 0 15,-4 12 1-15,-2 8 2 16,-11 15 1-16,-4 10-1 0,-6 11-1 16,-1 12 0-16,-6 8 0 15,-1 6-2-15,-2 9-1 16,5 10-1-16,-3 3 0 0,9 10 0 16,5 2 0-16,6 0 0 15,5 4 0-15,6-1 1 16,10 0-1-16,7-4 1 0,5 0 0 15,7-3 0 1,8-4-1-16,1 2 1 0,5-2 0 16,-4 3 0-16,4 1 0 15,-2 3 1-15,-1 1-2 16,-8 3 2-16,-4 1-3 0,1-1-5 16,-7 1-15-16,-4-10-31 15,-1 5-19-15,-7-9-4 16,-2-4 1-16</inkml:trace>
  <inkml:trace contextRef="#ctx0" brushRef="#br0" timeOffset="332921.8097">14374 15512 14 0,'-13'-13'78'0,"7"3"3"16,-4 8-7-16,0-8-31 15,4-1-8-15,6 11-13 0,-5-12-7 16,5 12-5-16,0 0-6 15,0 0-3-15,5 16-2 16,6-2-1-16,-3 4 2 16,5-1 0-16,0 3 0 0,0-4 0 15,2-1 1-15,-1-3-1 16,-1-5 0-16,-3-2 0 16,2-4 0-16,-2-1-1 15,0-1-1-15,-2-9 0 16,-1-1-3-16,0-5 1 0,-2-5 0 15,1-3-1-15,-3-4 1 16,-1 4 1-16,0-2 1 16,-1 7-1-16,-1 1 1 15,1 4 1-15,-1 5 0 0,0 9 0 16,0 0 0-16,11 1 0 16,-11-1-1-16,13 17 1 15,-1-7 1-15,2 3-1 16,3 4 0-16,1-5-1 0,4 2-1 15,-3-6-2-15,8 2 0 16,-3-9 1-16,1-1-1 16,3-4 0-16,-3-10 1 15,2-1 1-15,-3-7 1 0,0 1 2 16,0-3 0-16,-4 1 0 16,-3-2 2-16,-2 1-2 15,-2 5 1-15,-2-4 0 16,-5 5 2-16,1 2-2 0,-5 2 1 15,-2 3-1-15,0 11-1 16,-15-10 1-16,1 10-1 0,-5 3-1 16,-2 5 0-16,-1 7 0 15,-3 1 0-15,1 7 1 16,5-1-1-16,-1 5-1 0,4-6 2 16,5 1-1-1,3-4 0-15,4-3 0 0,3-4 1 16,1-11 0-16,5 4-2 15,6-8 2-15,2-7-1 16,4-5 1-16,1-2-1 16,1-3 1-16,3 2-1 0,1-2 0 15,-4 6 1-15,1 1-1 16,-2 8 0-16,1 3 1 16,-2 3 0-16,2 4 0 0,-1 6 0 15,3 6-1-15,-3-2 1 16,6 4 0-16,2-5-1 15,1-5 1-15,3-1 1 16,-3-7-1-16,4-9 1 0,-6-13 0 16,3-4 1-16,-8-11-1 15,0-2 1-15,-12-8 1 16,-3-1 1-16,-5-6-1 16,-3 2 1-16,-8-4 2 0,-5 3 0 15,0 6 3-15,-6 2 0 16,3 7-1-16,1 6 1 15,2 8-1-15,0 6-2 16,6 11-2-16,0 7-1 0,6 6-1 16,3 12-3-16,1 10-1 15,0 11 0-15,4 6 0 16,5 7 1-16,3 0 1 16,5 3-1-16,2-6 1 0,6-4 0 15,-2-9 0-15,3-8 1 16,1-7-1-16,-1-7 1 15,-1-7 1-15,-2-7 0 16,-1-3-1-16,-1-10 1 0,-2-8-1 16,0-5 1-16,-4-5-1 15,-3-3 0-15,-3-1-1 16,1 2 0-16,-4 2 1 0,-3 6-2 16,1 4-1-16,-2 7 1 15,-2 14-1-15,6-8 1 16,-6 8 0-16,7 11 0 0,2 6-1 15,-3 1 2-15,4 1 0 16,2 2 0-16,4-5 0 16,2 0 1-16,2-9-1 15,6-7 1-15,2-5 0 16,0-14 0-16,1-6-1 0,2-7 2 16,-3-6 0-16,-3-7-1 15,-8-3 0-15,-3-4 0 16,-10-3 0-16,-1-1 1 0,-5 0-2 15,-9 2 1-15,1 4 0 16,-3 5 1-16,2 6-1 16,0 8-1-16,5 9 0 15,1 9 0-15,5 13 0 0,0 0-1 16,13 20 0-16,2 10 0 16,0 9 0-16,6 8 1 15,-1 6 0-15,5-1-1 16,1 1-1-16,2-8 1 15,-2-5 0-15,0-10 0 0,-1-12 1 16,0-8-1-16,-3-10 1 16,-2-6 2-16,-4-9-1 15,1-5 0-15,-6-9 1 0,-1-2-2 16,1-6 0-16,-3-1 0 16,1 1-2-16,-2 2 1 15,0 6-1-15,1 5 0 16,-1 8 1-16,-7 16 0 0,18-9 0 15,-7 12 0-15,2 10 1 16,0 4 0-16,6 2 0 16,-1 1 1-16,6-1-1 0,1-2 0 15,1-4 1-15,5-7 0 16,2-6-1-16,-1-2 1 16,-2-13-1-16,1-4 1 15,-6-6-1-15,2-2 1 0,-9-5-1 16,-1 2 1-16,-5 3 0 15,-2 3-1-15,-2 5 0 16,0 10 0-16,-8 9 0 16,13 4 1-16,-4 20-1 0,1 12 0 15,1 9 0-15,1 8-4 16,0 14-7-16,-3-1-4 16,3 1-13-16,-2-2-17 15,-9-14-27-15,1-6-9 0,-6-11-2 16</inkml:trace>
  <inkml:trace contextRef="#ctx0" brushRef="#br0" timeOffset="333125.4182">15895 14507 35 0,'-26'-17'82'16,"3"1"-4"-16,10-10-4 15,13-1-5-15,7-8-59 0,17-3-8 16,22 0-14-16,8-8-20 16,6 0-38-16,16-1-6 15,-1 0-3-15,2-1-1 16</inkml:trace>
  <inkml:trace contextRef="#ctx0" brushRef="#br0" timeOffset="333324.5109">15792 14145 56 0,'-46'9'82'15,"6"-3"-8"-15,5-8-15 0,8-2-13 16,7 4-84-16,8 11-33 15,12 13-5-15,3 9-7 0</inkml:trace>
  <inkml:trace contextRef="#ctx0" brushRef="#br0" timeOffset="333816.4896">14038 16309 9 0,'-8'16'72'0,"2"-3"1"15,6-13-1-15,0 0-3 16,0 0-55-16,17-2-3 16,10-7-2-16,5-3-2 0,11-5 2 15,10-6 0-15,13-6-1 16,10-8 0-16,16-9-2 15,9-10-2-15,17-10 2 16,8-9-2-16,9-8-1 0,9-6-1 16,2-4 0-16,0-2 0 15,-5 1-1-15,-8 5 1 0,-7 6-2 16,-10 7-1-16,-12 9-5 16,-14 8-4-16,-12 9-14 15,-12 10-19-15,-13 4-33 0,-4 7-6 16,-8 2-4-1</inkml:trace>
  <inkml:trace contextRef="#ctx0" brushRef="#br0" timeOffset="334408.0044">17270 14297 67 0,'-18'4'80'0,"4"-3"-3"16,1-1-6-16,-2-2-41 15,15 2-15-15,-9-6-5 16,9 6-6-16,6-1-2 15,5-1 0-15,4-1 0 0,4-2 1 16,8-1 1-16,4-3 1 16,7-2 0-16,4-5 2 15,8-5-1-15,3-3 0 0,10-4-2 16,5-6 1-16,7-2-1 16,1-1-1-16,3-3 0 15,3-1-1-15,-1 3-1 0,1 1 0 16,-7 4 1-16,-4 4-1 15,-5 5 0 1,-4 3-1-16,-9 7 0 0,-6 4-1 16,-8 7-3-16,-6 0-3 0,-5 4-6 15,-7 3-9-15,-3 3-16 16,0 10-27-16,-4-7-17 16,1 1-3-16,-1-8-1 15</inkml:trace>
  <inkml:trace contextRef="#ctx0" brushRef="#br0" timeOffset="334996.8045">19635 13170 397 0,'12'-6'1'16,"-2"-1"-1"-16,1 1 1 16,-2-1-1-16,-9 7 0 0,0 0 1 15,-9-4-1-15,-6 5 0 16,-2 9-1-16,-3 4 0 16,-2 8 1-16,2 10-1 15,-4 7 1-15,4 8-1 16,1 7 1-16,1 8 0 0,2 4-2 15,4 0-2-15,-1-1-3 16,6-3-6-16,-2-2-10 16,5-9-21-16,4 4-30 15,-1-15-7-15,2-10-1 0</inkml:trace>
  <inkml:trace contextRef="#ctx0" brushRef="#br0" timeOffset="335241.0076">19780 13369 7 0,'24'-28'78'15,"-2"7"-2"-15,-5 2-2 16,-2 6-4-16,-6 7-52 16,-9 6-8-16,17 14-3 0,-11 9-4 15,-5 13-1-15,1 4 0 16,-2 7 0-16,0 1-2 15,0-2-5-15,-1-2-8 16,2-6-18-16,5-3-33 0,0-15-11 16,1-10-5-16,-7-10 2 15</inkml:trace>
  <inkml:trace contextRef="#ctx0" brushRef="#br0" timeOffset="335414.4236">19807 12911 43 0,'-12'-8'37'0,"-3"2"-16"0,35 9-65 15,-20-3-3-15</inkml:trace>
  <inkml:trace contextRef="#ctx0" brushRef="#br0" timeOffset="335764.8451">19229 13308 38 0,'-22'-5'79'16,"1"-7"-1"-16,3-1-3 15,2-6-43-15,6 3-7 16,9-4-8-16,3 0-7 0,15-3-4 15,8-3-4-15,11-3 1 16,9-3-6-16,9 1-5 16,1 3-10-16,10 3-16 15,2 1-20-15,-5 8-20 0,-1 5-6 16,-7 8 0-16</inkml:trace>
  <inkml:trace contextRef="#ctx0" brushRef="#br0" timeOffset="336208.7648">20030 13124 66 0,'8'-13'71'16,"-2"-3"-2"-16,-1-1-4 0,-1 0-52 15,1 4-9 1,7 6-12-16,-4 6-19 0,1 1-29 15,7 10-13-15,-5 6-2 16</inkml:trace>
  <inkml:trace contextRef="#ctx0" brushRef="#br0" timeOffset="338627.5226">20371 13322 25 0,'0'0'60'0,"0"0"1"0,0 12-4 16,0-12-52-16,7 24 0 15,-3-6-6-15,2 8 2 16,2-3-1-16,-2 7 1 0,5-8 1 16,-5 3 2-16,1-2 0 15,0-8 4-15,1 1 2 16,-8-16 2-16,11 5-1 16,-11-5 0-16,8-11 0 0,-4-6-3 15,0-7 0-15,-1-5-4 16,-1-6-1-1,0-7-2-15,1 4 0 0,0-5 0 16,1 7 0-16,-1 0 0 0,1 8-1 16,3 4 1-16,1 10-1 15,-8 14 0-15,15-5-1 16,-7 9 1-16,2 9-2 16,-2 7 1-16,4 1-1 0,-3 4 1 15,2-2 0-15,2 1 0 16,-2-3 1-16,2-1-1 15,2-6 1-15,0-3 0 0,1-4 1 16,3-5 0-16,-2-1 0 16,3-3 0-16,-1-6-1 15,3-6 1-15,-4-1-1 16,1-8 0-16,-2-2 0 0,1-2-1 16,3-2 1-16,-4 2-1 15,1 1 0-15,-3 1 1 16,3 6-1-16,-3 4-1 0,5 6 1 15,-4 3 0-15,-2 6-1 16,3 0 1-16,0 4 0 16,-1 4 1-16,3-2 0 15,-2 0 0-15,4 0 0 16,0-3 0-16,-1-3 1 0,4 0-1 16,1-6 1-16,2-4 0 15,0-3-2-15,-2-2 1 16,-3-2-1-16,-1 1 1 15,-5-1-1-15,-4 0 1 0,-6 2 0 16,-6 2 0-16,-3 5 1 16,-8 3 0-16,-4 3 0 15,-4 2-1-15,1 10 0 0,-5 5 0 16,4 6 0-16,0 4-1 16,6 3 0-16,2 1 0 15,8 0 0-15,3-3 0 0,3-5-1 16,12-5 2-16,5-7 0 15,11-7 0-15,0-4 2 16,13-12-1-16,-5-10 0 16,13-4 0-16,-1-8 0 0,-3-8-1 15,1-8 0 1,-7-2 1-16,-2-6-1 0,-10-4 0 16,-1-1 1-16,-15-1 1 15,-3 4 3-15,-6 4 0 0,-4 10 2 16,-1 7-3-16,0 11 0 15,-2 14 0-15,2 16 0 16,-7 4-2-16,-2 21-2 16,2 17-1-16,-3 5 0 0,-2 14 1 15,-1 3 0-15,0 7 1 16,0-2-1-16,1-6 0 16,3-9 1-16,4-8-1 0,3-10 1 15,2-15 0-15,1-3 0 16,-1-18 0-16,19 0 1 15,-7-7 0-15,3-11-1 16,-1-4 1-16,4-5-1 0,0-2 0 16,1 0-1-16,0 1 0 15,-2 4-1-15,-1 6 0 16,-2 3-1-16,2 10 1 16,-2 5 0-16,-4 2 0 0,2 10-1 15,-2 3 2-15,-1 3 0 16,4 0 1-16,-5 2-1 15,5-6 2-15,-6 4-1 16,4-10 1-16,-3 3 1 0,3-7-1 16,-4-3 0-16,3-1 1 15,-10 0 0-15,15-10-1 16,-8-3 0-16,2-1 0 16,1-6-1-16,2-2 0 0,-3-3 0 15,4-1-1-15,-2 0 0 0,3 1 1 16,-1 3-1-1,2 1 0-15,-3 4 0 0,3 0 0 16,1 7-1-16,-3 1 0 16,2 4 0-16,-7 2 0 15,4 2-2-15,-12 1 2 16,15 2 1-16,-15-2-2 0,7 16 1 16,-3-8 0-16,-4-8 1 15,12 15 0-15,-12-15 0 16,16 10 1-16,-6-10 0 0,3 0-1 15,2 0 2-15,4-6-2 16,-2-1 0-16,-1 0 1 16,1 0-1-16,-4 1 0 15,2 1 1-15,-2 0-2 0,-3 1 1 16,0 2 0-16,-10 2-1 16,14-2 1-16,-14 2 0 15,0 0 0-15,8 0 0 0,-8 0 0 16,0 0 0-16,0 0 0 15,13-3 0-15,-13 3 1 16,10-7-1-16,-1 0 1 0,2-1 1 16,0-5-2-16,5-2 1 15,0-1-1-15,2-2 1 16,1-1-1-16,0 0 0 16,2 2 1-16,-2 1-1 15,4 3 0-15,-3 3-1 0,3 3 1 16,-2 3-1-16,0 1 1 15,1 3 0-15,-1 0-1 16,-1 0 1-16,-5 0 1 0,1 0 0 16,-4 0 0-16,-4 0 0 15,-8 0 0-15,0 0 1 16,8-13-1-16,-8 13-1 16,-8-9 1-16,0 5-1 0,-4 2 0 15,-4 2 0-15,3 0 0 16,-6-1 0-16,4 3-1 15,-3 3 2-15,3 0-1 0,-2-1 2 16,6 1 1-16,11-5-1 16,-13 7 0-16,13-7 1 15,0 0-1-15,-11 4 0 16,11-4 0-16,0 0-1 0,0 0-1 16,0 0 0-16,6 5-1 15,-6-5 1-15,14 9 0 16,-3-3-1-16,1 4 0 15,2 4-2-15,4 1-2 16,2 1-3-16,-2 4-3 0,-2-1 1 16,-2 3-1-16,-4-3 0 15,-5 1 1-15,-5-1 1 0,-11 0 3 16,-8-2 3 0,-3-1 1-16,-4-2 3 0,-1-3-1 15,0-1 0-15,2-3-1 16,3-4-4-16,6-1-3 15,5-2-5-15,11 0-3 0,-9-11-2 16,9 0-1-16,6-1 2 16,10-6 4-16,-1-3 3 15,12-5 5-15,6 3 7 0,2-7 3 16,9 0 2-16,-3-2 0 16,4 1-1-16,0-3 0 15,0 1 0-15,-7 0-1 16,-3 2 3-16,-4 2 2 15,-6 7 3-15,-6 1 1 0,-7 4-1 16,-9 7-1-16,-3 10 1 16,-4-3-3-16,-9 5-2 15,3 6-4-15,-3 3-2 0,3 3 0 16,5 0 0-16,5 1-1 16,4 0 0-16,10 0 0 15,4 0 0-15,8-1-2 16,-2 0-2-16,0 1-3 0,-4 0 0 15,-2 5-2-15,-7-1 0 16,-11 7-6-16,-10-2-2 16,-14 9-4-16,-9-6-3 0,-9-2-20 15,-1-1-24-15,-10-3-2 16</inkml:trace>
  <inkml:trace contextRef="#ctx0" brushRef="#br0" timeOffset="338815.7986">22554 12257 68 0,'-2'-20'85'16,"0"2"-7"-16,1 2-14 16,-1 0-25-16,-8 6-108 15,10 10-5-15,0 0-6 0,0 10-6 16</inkml:trace>
  <inkml:trace contextRef="#ctx0" brushRef="#br0" timeOffset="341232.0584">13599 16159 28 0,'0'0'36'0,"0"-7"-5"0,-3-2 0 15,1-4-5-15,0-1-3 16,0-8-2-16,-3 0-2 16,2-5-3-16,-2 0-3 0,1-7-1 15,-5 2-3-15,3-4-2 16,-4-5 1-16,1 2-2 16,-5-8 1-16,3 1 1 15,-1-5-1-15,-1-2-2 16,4-2 1-16,-2 0 0 0,6 2-2 15,1 0 0-15,4 4-1 16,0 2-1-16,2 4 0 16,4 4-1-16,4 3 0 15,-1 4-1-15,1 4 1 0,0-1-1 16,2 4 0-16,-3 2 0 16,4 2 0-16,-2 1 0 15,-2 0 0-15,6 1-1 0,-4 2 1 16,0-1 0-16,2 2 0 15,-5 2 0-15,5 1 0 16,-6 1-1-16,3 1 1 16,-3 2 0-16,4 0-1 0,-4 2 1 15,4 0-1-15,-2 0-1 16,2 0 0-16,0-4-2 16,-1 3-2-16,0-7-3 15,-1 5-4-15,0-4-4 16,-1 5-3-16,-5-3-5 0,-3 12-3 15,1-16-1-15,-1 16 2 16,0 0 3-16,-10-11 5 16,-2 9 4-16,-2 1 5 0,0-1 8 15,-4 1 8-15,1-1 7 16,-4 0 4-16,0 0 1 0,0 0 5 16,3 1 1-16,-1-1-1 15,5 1-4-15,2-1-5 16,0 1-4-16,12 1-4 15,-7 0-3-15,7 0-3 16,4-3-3-16,11 0 1 0,4-2 0 16,5-4 1-16,5 2 1 15,7-3 0-15,-1-1 0 16,6-1 0-16,-7 2 1 16,5 3-1-16,-11 5 0 15,2 2 0-15,-9 1 0 0,-1 11 0 16,-3 5 0-16,-6 8-4 15,-3 8-7-15,-8 4-8 16,0 4-9-16,-3-2-15 0,1 6-17 16,-10-6-5-16</inkml:trace>
  <inkml:trace contextRef="#ctx0" brushRef="#br0" timeOffset="342193.4534">14145 14351 17 0,'0'-14'52'15,"0"14"0"-15,-1-11-36 16,1 11-1-16,-2-15-6 0,2 15-3 16,0 0-4-16,0 0 0 15,-7 10-1-15,0 5-1 16,3 7 0-16,-4 6 0 0,0 4 1 16,1 4 0-16,-2 6 0 15,3-2 1-15,3-2 0 16,3-5-1-16,0 0 1 0,5-10 0 15,6 0 1 1,1-11 0-16,5-3 1 0,3-7 0 16,3-2 2-16,0-1 1 15,0-12 1-15,0 0-1 0,5-7 2 16,-6-1 0-16,1-4-1 16,-5 3-1-16,2-4-1 15,-6 6 0-15,1-1-1 16,-7 7 0-16,1 2-3 0,-9 12-1 15,8-11 0-15,-8 11-1 16,0 0 0-16,9 6 0 16,-6 6 0-16,0 0-1 15,1 4 1-15,3 0 0 0,-1 1 0 16,2-4 1-16,0 0-1 16,3-4 1-16,-1-4 0 15,1-3 0-15,0-2 0 16,0-2 0-16,1-6 1 15,-2-4-1-15,1-3 1 0,0-2 0 16,0-6-1-16,0 0-1 16,-5-2 1-16,2 2-1 15,-3 1 0-15,1 3-1 16,-5 5 0-16,0 4-2 0,-1 10 1 16,0 0-1-16,0 0 2 15,6 7-1-15,-1 6-1 16,1 3 2-16,-1 0 0 15,6 0 0-15,-3 1 1 0,4-7 1 16,1-1-1-16,-1-6 0 16,3-3 1-16,0-5 0 15,0-5 0-15,0-4 1 16,-1-5-1-16,2-2 0 0,-3-4 0 16,3-5-1-16,-1-3 0 15,1-2 3-15,0-2-3 0,-1-2 2 16,4 5-2-16,-2 1 1 15,-1 8-1-15,0 4 0 16,-3 8-1-16,-3 4-1 16,3 9 0-16,-13 0-1 0,14 22 0 15,-11 4-1-15,-2 4-1 16,-1 6-2-16,0-4-3 16,-1 3-6-16,-2-6-4 15,1-2 0-15,1-10-3 16,1-7-8-16,0-10-9 0,3-11-7 15,1-8 2-15</inkml:trace>
  <inkml:trace contextRef="#ctx0" brushRef="#br0" timeOffset="344170.6444">15010 13973 42 0,'1'-44'59'0,"-1"7"1"16,0 9-7-16,0 5-11 15,0 23-12-15,7-4-14 0,0 13-9 16,4 15-4-16,2 7-3 15,0 13-1-15,3 4-2 16,1 10-3-16,-2 2-6 16,2 0-7-16,-4 1-6 0,-2-6-5 15,-3-3-3-15,-3-13-4 16,-3 1-1-16,-2-15 3 16,-2-8 5-16,-9-9 11 15,3-7 6-15,-6-5 6 0,3-10 8 16,-2-6 10-16,-2-4 8 15,2-5 5-15,4-1 2 16,-1 1 3-16,5 0 0 0,2 0 0 16,2-3-5-16,1 5-6 15,5-2-5-15,7 4-4 16,0-1-3-16,4 6-3 16,-1 0-2-16,2 9-1 0,-1 4-2 15,1 5 1-15,4 2 0 16,-7 6 0-16,5 5 0 15,-8 6 0-15,7 5-1 16,-5-3 1-16,6 6 0 16,-6-7 0-16,0 5 0 0,0-7 1 15,2 1-1-15,-1-8 3 16,0-4 3-16,-2-3 0 16,0-2 2-16,-3-4 1 15,1-6 0-15,-5-3 1 0,1-7 1 16,-3 1-3-16,-1-6 1 15,-1 5-3-15,0-3-2 16,0 5-1-16,0-2 0 0,1 8-2 16,1 3-1-16,-3 9 0 15,12-6 0-15,-3 6-1 16,2 6 1-16,0 6-1 16,0 0 1-16,2 2 1 0,3 0 0 15,0-1 1-15,-1-3-2 16,1-1 2-16,0-2-1 15,-1-5 1-15,0-1 0 0,-1-1 1 16,-4-1-1-16,4-4 0 16,-3-1 2-16,1-5-2 15,-1 1 1-15,-3-5-1 16,3 2-1-16,-4-4 0 16,2 1 0-16,-2 2 0 0,0 1-1 15,0 1 0-15,-1 2 0 16,-6 10 0-16,14-8-1 15,-4 8 1-15,-10 0-1 0,18 11 1 16,-7-3 0-16,2 5 1 16,5-1 0-16,-4 1 0 15,6-1 0-15,-5 0 1 0,5-2-1 16,-7-3 1-16,5-3 0 16,-5 0 1-16,-2-4 0 15,-3 0-1-15,-8 0 1 16,14-12-1-16,-8 2 1 0,-2-7 0 15,1 1-1 1,-1-5-1-16,0-2 0 0,0-4 0 16,1 2-1-16,1-3-1 15,-1 2 1-15,1 2 0 0,-2 5-1 16,1 2 0-16,0 4 0 16,-5 13 0-16,12-8 0 15,-12 8 0-15,9 8 1 16,-3 5 0-16,2 0 0 15,1 3 1-15,0-2 1 0,4 2-1 16,-2-4 0-16,1-3 1 16,1-2-1-16,1-3 1 15,-2-2 0-15,2-2 0 0,0-2-1 16,-1-5 1-16,-1-2 0 16,4-4-1-16,-2-1 0 15,2-4 0-15,-3 0 0 0,4 0 0 16,-2-1-1-16,1-1 1 15,-2 2-1-15,1 3 1 16,-5 0 0-16,2 2 0 16,-3 2-1-16,0 1 1 15,-3 2 0-15,-6 8 0 16,12-12 0-16,-12 12-1 0,0 0 1 16,12-10-1-16,-12 10 1 15,8-3-1-15,-8 3 0 16,10 0 0-16,-10 0 1 15,0 0-1-15,8 0 1 0,-8 0-1 16,0 0 0-16,7 10 1 16,-7-10 0-16,9 13 0 15,0-5-1-15,-9-8 2 0,19 16-1 16,-19-16 1-16,22 15-1 16,-22-15 0-16,20 10 1 15,-20-10-1-15,11 9 1 0,-11-9 0 16,9 2-1-16,-9-2 1 15,0 0 0-15,11-1 0 16,-11 1 0-16,10-14-1 16,-10 14 1-16,7-19-1 0,-2 8 1 15,0 0-1-15,-1-1 0 16,-1 0 0-16,-1 3 0 16,1 1-1-16,-3 8 1 15,4-12-1-15,-4 12 1 0,0 0-1 16,2-10 1-16,-2 10-1 15,0 0 1-15,0 0 0 16,0 0 0-16,0 0 0 16,0 0 0-16,9-3 0 0,-9 3 0 15,0 0 0-15,0 0 1 16,0 0 0-16,0 0 0 16,0 0 0-16,0 0-1 15,0 0 1-15,0 0 0 0,0 0-1 16,0 0 1-16,0 0-1 15,0 0 0-15,0 0 1 0,0 0-1 16,0 0 1-16,0 0-1 16,0 0 0-16,0 0 0 15,0 0 0-15,0 0 0 16,0 0 0-16,0 0 0 0,0 0 0 16,0 0 0-16,0 0 1 15,0 0-1-15,0 0 0 16,11-4 0-16,-11 4 1 15,11-1-1-15,-3 0 1 0,4 0-1 16,0-1 1-16,4-3 0 16,2 3-1-16,1-3 1 15,0 0 1-15,0 0-2 16,1-3 0-16,-2 1 0 0,3 1 0 16,-5 2 0-1,1 0 0-15,-2 0 0 0,-1 4-2 16,-4 0 2-16,0 0-1 0,-10 0 1 15,13 13 0-15,-11-4 0 16,-1 4-1-16,-1 5 1 16,-2 0-1-16,-2 3 0 0,-2 0-1 15,1-2-1-15,0 1-2 16,-1-2-4-16,2-3-8 16,0 0-14-16,4-15-26 15,-7 18-12-15,3-8-4 16</inkml:trace>
  <inkml:trace contextRef="#ctx0" brushRef="#br0" timeOffset="345041.3588">16417 13791 42 0,'-13'-13'73'0,"-4"-1"0"15,-13-6-32-15,13 2-4 0,-1 2-5 16,5-3-8-16,-11 5-6 16,2-3-3-16,-7 3-3 15,-3 2-2-15,-7 1-1 0,-5 2-4 16,-3 3-1-16,-8 3-1 15,-5 0-2-15,-4 3 0 16,-6 0 0-16,-6 1 0 16,-6 4-1-16,-4 1 1 15,-3 1-1-15,-7 2 1 0,-6 4-1 16,-3 1 0-16,-4 4 1 16,-1 3-1-16,-5 5 1 15,-5 5 0-15,1 5-1 16,-3 4 1-16,3 6 0 15,-2 2 0-15,0 9-1 0,2 5 0 16,2 4 0-16,5 6 0 16,3 7 0-16,6 4-1 15,4 3 1-15,14 4-2 0,7-3 2 16,16 1-1-16,10-3 0 16,17-2 0-16,15-7-1 15,12-4-2-15,9-6 0 0,15-5 0 16,10-2-1-16,7-10 0 15,11-6 1-15,13-9 0 16,11-9 1-16,14-12 1 0,12-13 1 16,17-14 1-16,14-21 1 15,15-14-1-15,20-17 2 16,13-13-1-16,16-12 0 16,6-11-1-16,12-5 0 15,5-4 1-15,2-1-2 0,4 2 2 16,-8 0-1-16,-8 6-1 15,-9 3 1-15,-1 2-1 16,-19 5 1-16,-13 5-1 16,-14 6-1-16,-18 5 1 0,-19 10 0 15,-17 5-2-15,-27 14-3 16,-24 1-8-16,-25 16-22 16,-16 13-35-16,-35 10-5 0,-24 9-4 15,-24 8 1-15</inkml:trace>
  <inkml:trace contextRef="#ctx0" brushRef="#br0" timeOffset="345614.5191">15327 14372 24 0,'3'-13'57'0,"-3"13"-13"16,17-11-19-16,0-4-1 0,3 2-3 15,2 0-3-15,5 1-5 16,-1 4-3-16,5 1-4 16,-4 6-2-16,1 1-2 0,-7 4-1 15,2 7 2-15,-7 8-1 16,-1 4-1-16,-7 9 2 15,1 5-2-15,-6 5-2 16,1 8-13-16,-2 4-23 0,3 3-26 16,1 1-3-16,0-8-1 15</inkml:trace>
  <inkml:trace contextRef="#ctx0" brushRef="#br0" timeOffset="413895.9173">21952 14268 14 0,'-13'-21'59'0,"4"0"-4"16,-5-2-32-16,9-3-5 0,0 2-1 16,3-1-5-16,-2-1-1 15,2-1 0-15,-2 0-1 16,-2 5-1-16,-4-6 0 16,0 6 2-16,-6-6-1 15,-2 4 0-15,-5-4 0 0,-1 3-1 16,-3-5-1-16,-1 3 0 15,-5 1 1-15,-1 1 0 16,-2 2-2-16,-1 2 0 0,2 7-1 16,-2 2-2-16,0 6-1 15,-4 4 0-15,3 3-2 16,-2 9 1-16,-2 5-4 16,1 6 2-16,0 4 0 15,-2 5 0-15,-2 3 0 0,5 4 0 16,-1 4 0-16,-1 1 0 15,2 5 2-15,-1-1-4 16,7 7 1-16,2 5 0 0,3 4 1 16,1 7-1-16,8 3 0 15,1 4 0-15,9 4 1 16,3 1-1-16,7 1 1 0,1 0-1 16,9-3 1-16,2-1-1 15,8-2 0-15,6-5 1 16,0-2-1-16,8-1 1 0,1-5 0 15,7-5 0 1,3 0 0-16,7-3 0 0,2-2 0 16,2-1 1-16,7-2-1 15,2-1 0-15,8-4 0 0,4-3 0 16,3-9 0-16,4-8 0 16,4-11 0-16,0-7 1 15,4-8-1-15,1-11 1 16,-2-11 1-16,-5-7-1 0,-4-9 1 15,1-5 0-15,-6-10 0 16,-1-7 2-16,-13-8-2 16,-3-8 2-16,-9-7 1 15,-5-7 3-15,-10-7 0 16,-6-2 1-16,-14-5 0 0,-8-3 0 16,-8 0 0-16,-15 0 0 15,-15 2-2-15,-15 4-3 16,-10 6-1-16,-15 5-1 15,-12 12-1-15,-19 8 0 0,-14 15-2 16,-19 14-2-16,-9 19-3 16,-18 15-3-16,-15 19-6 15,-10 18-7-15,-3 24-33 16,-3 25-26-16,5 20-5 0,6 14-6 16,3 3 4-16</inkml:trace>
  <inkml:trace contextRef="#ctx0" brushRef="#br0" timeOffset="433859.0283">21325 16190 24 0,'-3'-10'61'16,"3"10"2"-16,-29-12-28 16,29 12-13-16,0 0 0 0,-2-9 3 15,2 9-2-15,0 0-3 16,0 0-3-16,0 0-2 15,0 0-4-15,0 0-2 0,0 9-2 16,0 4-2-16,3 1-2 16,2 8 0-16,1 4-1 15,1 7 2-15,-2 9-1 16,4 2-1-16,-4 8 0 0,0 1 0 16,0 2-1-16,0 0-1 15,-2 3 2-15,-1-2-1 16,2-4-2-16,0-4-4 15,1-2-3-15,-4-8-9 0,1-3-17 16,0-2-22-16,-1-14-21 16,4-6-8-16,-5-13 3 15</inkml:trace>
  <inkml:trace contextRef="#ctx0" brushRef="#br0" timeOffset="434295.7806">21718 16252 7 0,'12'-3'67'0,"-12"3"0"16,0 0-2-16,0 0-44 15,0 0-1-15,-13-5-7 0,5 7-5 16,-6 7-4-16,-2 4 0 15,-3 2 0-15,-2 4-1 16,-8 4 0-16,-2 4 1 16,-3 2 1-16,-2 0 2 15,-4-2 0-15,6 2 1 0,-1-4 0 16,3-1-2-16,7-1 0 16,3-5-1-16,11-1-2 15,1 0-1-15,9-3 0 16,1 1-2-16,11-2 0 0,7 2 0 15,2-3 0-15,10 1 0 16,6-3 0-16,6-1 0 16,-1-3 0-16,7 1-2 0,-1-3-2 15,2-1-1 1,-2-3-4-16,1 0-7 0,-6-1-13 16,2-3-22-16,1 3-23 15,-3-7-4-15,-3 2 3 16</inkml:trace>
  <inkml:trace contextRef="#ctx0" brushRef="#br0" timeOffset="434587.0228">22131 16127 61 0,'-9'-13'76'0,"9"13"-2"15,-11-17-6-15,11 17-54 16,-16-4 2-16,16 4-3 0,-4 21-8 16,4-1-2-16,0 14-2 15,0 4-1-15,2 12 2 16,3 0-1-16,5 6-1 16,-1-3 0-16,7-5 0 15,-6-2-1-15,5-8-2 0,-2-6-8 16,1-11-14-16,-5-4-21 15,4-6-26-15,-13-11-4 16,10 0 0-16</inkml:trace>
  <inkml:trace contextRef="#ctx0" brushRef="#br0" timeOffset="434938.709">22171 16312 17 0,'0'0'51'15,"17"-7"2"-15,-4 4-37 16,2-1-2-16,6-2 0 0,3 0-2 16,2-5 1-16,4-3 0 15,3-4-1-15,-4 1 3 16,0-4 0-16,-2 0-1 0,-1-1 0 16,-6 1 2-16,-5 3 1 15,-5-1 1-15,-3 4-1 16,-5 1-2-16,-2 1 0 15,-1 2-2-15,1 11-3 16,-14-13-2-16,14 13-3 16,-15 0-1-16,10 7-2 0,1 8 0 15,1 13 0-15,3 10-2 16,2 11-2-16,2 13-2 16,2 8-6-16,2 7-8 0,3 2-18 15,1-1-26-15,-3-6-20 16,2-4-6-16,-6-9 1 15</inkml:trace>
  <inkml:trace contextRef="#ctx0" brushRef="#br0" timeOffset="435382.9878">21527 17248 12 0,'-18'10'73'0,"6"-2"0"15,4-5-2-15,8-3-1 0,0 0-55 16,11-2 0-16,15-3-4 16,-1-5 0-16,12 1 1 15,5-7 2-15,10-3-2 16,4-6-2-16,4-3-2 0,9-7-1 16,5 0-3-16,8-3 0 15,2-3-2-15,2 4-1 16,1 3 0-16,-4 4-2 15,-3 5 0-15,-8 7-1 0,-12 5-5 16,-3 9-6-16,-12 4-10 16,-8 3-22-16,-12 14-33 15,-14 3-6-15,-11 5-6 16,-17 3 8-16</inkml:trace>
  <inkml:trace contextRef="#ctx0" brushRef="#br0" timeOffset="435621.5901">21918 17331 14 0,'-17'7'72'16,"7"0"0"-16,10-7 0 16,-19 10-2-16,19-10-59 15,7 0-3-15,17-10-2 16,6-6-3-16,15-5 0 15,9-4-1-15,5 0-5 16,1 0-7-16,0-3-12 0,0 3-22 16,-6-4-27-16,7 0-4 15,-10-2-3-15</inkml:trace>
  <inkml:trace contextRef="#ctx0" brushRef="#br0" timeOffset="452536.7393">22025 17445 13 0,'-15'-2'73'0,"0"0"2"16,4 1-1-16,-2-2-41 16,5 1-6-16,8 2-6 15,-14-5-6-15,14 5-6 0,0 0-2 16,-12 0-1-16,12 0-2 16,5 16 0-16,2 0 0 15,-2 2-2-15,6 5 2 16,2 3-1-16,3 3 0 0,4 4 0 15,4 4 0-15,-24-37-3 16,25 41 1-16,36 46-2 16,-23-38 2-16,3-1-1 15,1 2 1-15,10-4-2 16,0 0 1-16,6-1 3 16,5-2-1-16,2-3-1 15,5 0 1-15,3-3-1 0,2-1 0 16,2-1 0-16,3-3 0 15,3-1-1-15,0-1 0 16,4-4 1-16,1-3-1 16,2 4 1-16,0-4-1 15,3 1 0-15,1-1 0 0,3 0 0 16,-4-1 1-16,4 1-1 16,-3-3 1-1,5-1-1-15,1-1 0 16,1 0 1-16,1-1 4 0,5-4 1 15,2-4-1-15,2 1 1 16,4-6-1-16,6-4 1 16,2-1 0-16,2-7 0 0,0-6-5 15,5 0 1 1,2-7-6-16,4 0 1 0,4-4 0 16,1-1 0-16,-1-5 0 15,4-4 0-15,0-2 0 16,0-1 0-16,-1-4 4 15,-1-2 0-15,-3 1 2 0,-5-2 0 16,-1 0 0-16,-6-2 0 16,-2-2-2-16,-6-2 1 15,-6-2 0-15,-5-3-1 16,-7 0-1-16,-53 29 1 16,125-89 0-16,-28 8 0 0,-31 8 0 15,-28 6 0-15,-22 10 1 16,-21 13-1-16,-19 10 1 15,-14 12-3-15,-2-2 1 0,-1-1-1 16,-3-2 1-16,-2-1-1 16,0 0 2-16,-2 2 0 15,0 1 0-15,-5 6 0 16,0 4 0-16,-1 2 0 0,0 5 0 16,1 7 1-16,-2 3-2 15,6 5 0-15,-2 3 0 16,1 0 1-16,1 5-1 15,1-2 0-15,0-1 0 0,5-3 0 16,0 0 0-16,-1 2 0 16,4-1 1-16,-2 2-1 15,-1 3 1-15,0 2-1 0,-5 10 0 16,4-11 1-16,-4 11-1 16,0 0 0-16,0 0 0 15,0 0-1-15,0 0 1 16,0 0 0-16,0 0 0 15,-2 12 0-15,-5-1 0 0,0 1 0 16,-3 2 1-16,-1 3 0 16,-6 1 0-16,-1 1-1 15,-4 1 1-15,-5-3 0 16,-2 3-1-16,-4 0 1 0,-2 2-1 16,-2 1 0-16,0-1 0 15,-2 2-1-15,0 1-3 16,4 0 0-16,1-3-1 15,6-2-2-15,4-3-1 0,10-5-2 16,4-8-4-16,10-4 0 16,1-10-1-16,16-7-3 15,2-9 1-15,9-4 3 0,3-5 1 16,6-1 2-16,3 1 5 16,-1-1 4-16,3 5 4 15,-3 2 4-15,2 7 3 16,-3 2 1-16,3 6 0 0,-7 5 1 15,-1 6 0-15,1 6-2 16,-5 8 0-16,2 6-2 16,0 6-1-16,-4 6-1 15,0 3-2-15,-3 7-2 0,-1-5-7 16,3 6-14-16,-9 9-45 16,6-11-14-16,0-4-6 15,-2-9-4-15</inkml:trace>
  <inkml:trace contextRef="#ctx0" brushRef="#br0" timeOffset="474483.5525">22376 16109 0 0,'-6'-25'30'0,"-2"-1"-13"15,4-2-7-15,1 3-5 16,1-3 0-16,1 5 3 0,-2 2 4 16,-4 1 2-16,2 6 4 15,-3-1 1-15,-5 7 2 16,-5 0 2-16,-2 4 1 15,-6 1-3-15,-5 0-1 0,-2-1 0 16,-2 0-2-16,3-3-1 16,-2-2-2-16,3-3 0 15,-2 0-4-15,0-1-2 16,4 0-2-16,-5 5-3 0,-2 4-1 16,-10 4 0-16,1 8-3 15,-10 10 0 1,-7 6 0-16,-1 6-2 0,-6 5 2 15,0 3 0-15,1-1 0 0,4 1 0 16,5 1 2-16,6-1-1 16,4 3 0-16,9-2 0 15,4 5-1-15,5 4 0 16,5 4 0-16,0 3-1 16,4 3-1-16,4 2 0 0,2 0 0 15,5 5 2-15,-1 1-2 16,8 0 2-16,2 2 2 15,4 3-2-15,7-1 0 16,9-1 1-16,5-3 3 0,6 0-3 16,-12-37-1-16,5 5-1 15,4-5 1-15,5 4-1 16,1-1-1-16,8 0 1 16,4-4 0-16,3 2 1 15,5-2 0-15,6-1 1 16,1-3-1-16,4 0 0 0,4-6 0 15,3 0 1-15,5-5-1 16,1-4 0-16,3-4 0 0,1-4 2 16,33-15 0-16,39-21-1 15,-15-13 1-15,-13-12 0 16,-14-11 0-16,-12-5-1 16,-23-5 1-16,-11 2 1 0,-18 3-1 15,-10-4-1-15,-4-4 0 16,-10-7 1-16,-9-1 0 15,-5-4 2-15,-6-2-1 16,-2 2 0-16,-11 1-1 0,-8 5 2 16,-10 3 0-16,-12 5-1 15,-12 7 1-15,-18 9-1 16,-10 6 1-16,-15 9 0 16,-13 4-1-16,-11 10 0 15,-11 12 0-15,-5 14-2 0,-9 15 0 16,-3 24-2-16,-9 22-1 15,0 28-5-15,-6 25-7 16,3 23-26-16,24 23-40 0,-10 10-5 16,21 10-3-16,15-7-2 15</inkml:trace>
  <inkml:trace contextRef="#ctx0" brushRef="#br0" timeOffset="556011.7434">22279 16486 18 0,'0'0'32'0,"0"11"2"16,0-11 1-16,-1 8-2 16,1-8-5-16,0 0-5 0,-13 9-6 15,13-9-3-15,0 0-3 16,-11 3-3-16,11-3-2 15,0 0-1-15,0 0 0 0,0 0-1 16,-7-9 1-16,7 9 0 16,-2-18-1-16,0 1 1 15,-2-5 1-15,-2-6 0 16,0-7-1-16,-2-6 1 16,-2-10-1-16,2-8 1 0,-3-5-2 15,-3-7 0-15,3-11 0 16,-4-5-1-16,1-12 0 15,0-5 0-15,4-10 1 16,-4-6 0-16,3-8-1 16,2-10 1-16,-1-5-1 0,3-10 1 15,1-8-1-15,-2-7 0 16,2-8 0-16,-1-5-2 16,-1-9 0-16,5 0 2 15,-7-8-1-15,4 1 1 0,-4-5-2 16,1-3 2-16,-1-2-2 15,0-8 1-15,-4-2 1 16,1-7-2-16,0-7-1 16,-2-4 1-16,-3-3 1 0,-1-6-1 15,1-5 1-15,-2 1 0 16,-1-2 0-16,0-3 1 16,0-3-1-16,-1-3-1 0,1-3 0 15,1 2-1-15,-1-1 0 16,2 4-1-16,-5 3 1 15,1 1 1-15,0 8 0 16,3 0 0-16,-3 10 1 0,2 0 0 16,4 3 0-1,-2-1 2-15,7 6-3 0,-1 4 0 16,5 1-1-16,3 10 1 0,2 4-1 16,1 4 0-16,2 10 0 15,1 10-2-15,3 6 1 16,4 6 0-16,-3 12 1 15,3 4-1-15,1 9 1 0,-1 7 1 16,4 8-1-16,-3 5 2 16,0 7-1-16,4 6-1 15,-4 6 1-15,3 6 0 16,-1 7-1-16,1 9 0 0,0 5 0 16,-2 8 0-16,2 7-1 15,-2 6 1-15,3 9 1 16,-4 3-1-16,-2 9-2 15,1 6 1-15,-2 5-2 0,-4-1-2 16,1 8-3-16,-3 0-7 16,0 3-7-16,0 0-11 15,0 1-16-15,0 4-19 16,0-5-12-16,3 1-5 0</inkml:trace>
  <inkml:trace contextRef="#ctx0" brushRef="#br0" timeOffset="556262.2694">21466 2395 5 0,'-28'-19'70'16,"-4"1"2"-16,-1 0 0 16,-2 9-28-16,-3-8-20 0,6 4-5 15,1 3-8-15,0 2-1 16,5 2-6-16,2 3 0 15,5-1-2-15,4 2-3 16,6 2-3-16,9 0-4 16,-12 0-7-16,12 0-8 0,0 0-15 15,0 0-16-15,0 0-15 16,13-6-6-16</inkml:trace>
  <inkml:trace contextRef="#ctx0" brushRef="#br0" timeOffset="556737.11">22184 1338 53 0,'11'-15'77'15,"0"1"-4"-15,-4 2-5 16,-7 12-3-16,16-5-67 16,-16 5-1-16,13 15 0 0,13 17 1 15,-16 25 3-15,-9 9 1 16,4 9 1-16,6 13-1 16,-1 7 0-16,5 4 0 15,1-11-1-15,1-10 0 0,0-3-3 16,-1-8-5-16,0-3-4 15,-1-7-9-15,0-6-12 16,-2-13-12-16,2-4-3 16,0-21-6-16,0-12-3 15,6-19 2-15</inkml:trace>
  <inkml:trace contextRef="#ctx0" brushRef="#br0" timeOffset="556995.469">22758 1750 13 0,'23'-66'60'0,"-1"7"-1"15,-2 4-5-15,-2 5-10 16,0 2-10-16,-5 9-12 16,0 2-8-16,-1 9-8 0,-3 2-2 15,-5 14-2-15,0 3-3 16,-4 9 1-16,0 0 0 16,-5 42 1-16,-8 8-1 0,-1 9 1 15,1 4 0-15,3 4-1 16,2 3 1-16,8-9 0 15,10-16-4-15,9-6-3 16,7-1-6-16,9-6-11 0,6-3-16 16,6-6-13-16,0-13-12 15,2-7-10-15</inkml:trace>
  <inkml:trace contextRef="#ctx0" brushRef="#br0" timeOffset="557238.6449">23342 1456 30 0,'1'-46'84'16,"-1"1"-4"-16,0 4-7 15,0 2-10-15,-2 5-42 0,2 4-12 16,0 10-9-16,0 10-3 16,0 10-1-16,0 0 3 0,-2 49-1 15,7 28-1-15,3 15-2 16,4 8-2-16,1 3-2 15,7-1-6 1,-4-14-6-16,1-44-17 0,0-13-2 16,-4-12-13-16,2-16-19 0,-5-16 3 15</inkml:trace>
  <inkml:trace contextRef="#ctx0" brushRef="#br0" timeOffset="557541.1162">23499 1567 66 0,'-4'-45'74'16,"2"4"-2"-16,-1-2-5 15,-1 3-48-15,3 2-10 16,1 4-4-16,0 2-6 16,6 7-6-16,4 0-10 0,6 8-7 15,3 5-12-15,3 1-10 16,5 2-7-16,7-1-1 16,1-5 14-16,4-2 29 15,2 1 26-15,-2-2 20 0,-3 0 15 16,1 0 10-16,-3 0 3 15,-2 0-5-15,-2 4-13 16,-4 2-21-16,-3 5-16 0,-6 5-6 16,-7 2-5-16,-1 15-1 15,-5 7-3-15,-2 12-6 16,3-10-4-16,2 69-24 16,11 15-32-16,1 10-5 15,0 2-3-15</inkml:trace>
  <inkml:trace contextRef="#ctx0" brushRef="#br0" timeOffset="558142.848">22766 913 23 0,'-44'-29'76'16,"3"4"0"-16,3-4-3 15,38 29-5-15,-38-22-57 16,-42-17-3-16,40 26-4 15,-2 9-2-15,-3 6-3 0,1 11-1 16,0 12-1-16,-4 14-1 16,12 34 2-16,-68 58 0 15,5 31 2-15,8 19-2 16,12 17 2-16,16 7 0 16,22-6 0-16,16-20 2 0,29-50-2 15,17-21 2-15,18-10-2 16,14-15 1-16,21-12-1 15,18-12-2-15,15-11-3 16,14-14-5-16,22-17 4 0,14-15-3 16,3-22 1-16,0-20 1 15,2-28 0-15,-5-20 3 16,-11-23 6-16,-5-22 6 16,-19-19 2-16,-69 72 5 0,6-11 1 15,-8-2 2-15,-1-11 2 16,-1 2 3-16,-7-7-4 15,-16 4-4-15,-5-5-6 16,-18 10-8-16,-10-2-7 0,-25 21-11 16,-17 0-7-16,-23 24-9 15,-14-1-11-15,-16 25-21 16,-8 6-19-16,-8 16 2 16,-11 17 9-16</inkml:trace>
  <inkml:trace contextRef="#ctx0" brushRef="#br0" timeOffset="559524.6041">25212 1495 63 0,'-17'4'78'0,"2"2"0"0,-1-3-5 15,2 1-50-15,2-2-6 16,2-1-9-16,-1-1-5 16,2 0-2-16,9 0-4 0,-15-3 0 15,15 3 1-15,-7-14 1 16,7 14 1-16,8-9 1 16,4 3 1-16,7-2 1 15,4 0 1-15,4-1-1 0,6-3 0 16,2 1-2-16,3 1 1 15,2-3-1-15,3-1 2 16,-1 0-1-16,4 1 0 16,-1-1-5-16,1 1-6 15,-2 1-11-15,-5 2-18 16,-1 0-22-16,-1 5-18 0,-5-1-1 16,-4 1 4-16</inkml:trace>
  <inkml:trace contextRef="#ctx0" brushRef="#br0" timeOffset="559899.7224">26617 809 5 0,'13'-20'80'0,"1"0"1"15,-14 20-2-15,16-28-4 16,0 1-44-16,-16 27-17 16,9-24-5-16,4-3-5 15,-13 27-4-15,0 0-4 16,17 0-1-16,-17 24-2 0,-21 17 2 15,10-2 3-15,5 14 0 16,-5 0 0-16,4 8-1 16,-10 42 0-16,0 25-5 15,-4 3-4-15,4-7-14 16,-1-18-21-16,7-26-24 16,11-27-4-16,7-25-1 0</inkml:trace>
  <inkml:trace contextRef="#ctx0" brushRef="#br0" timeOffset="560266.571">26942 985 6 0,'0'0'72'15,"27"-36"3"-15,-1 0 1 16,-5 13-6-16,3 0-55 15,-24 23-1-15,22-13-6 16,1 0-3-16,-23 13-3 16,0 0-2-16,0 0-3 0,-7-1 0 15,-7 3 2-15,-2 18 0 16,1-10 0-16,-3 8 0 16,1-5 0-16,-2 5 0 0,0-2-1 15,2 6 1-15,1-3-2 16,0 6 0-16,2-2-1 15,5 3 2-15,6-4 0 16,3 7 0-16,8-4 1 16,6 5-3-16,3-3-4 15,9 5-10-15,1-3-17 0,6 3-21 16,-6-7-13-16,46 40-2 16</inkml:trace>
  <inkml:trace contextRef="#ctx0" brushRef="#br0" timeOffset="560687.6919">27849 952 69 0,'30'-32'88'16,"-1"2"-4"-16,-3 5-7 0,-2 1-3 15,-24 24-64-15,25-21-9 16,1 0-5-16,-26 21-4 16,0 0-2-16,0 0 1 15,-18 4-2-15,-4 9 3 16,-3 15-2-16,1-10 5 16,2 3 0-16,-2-2 1 15,5 5 0-15,1-1-1 0,8 1 3 16,-1 2-1-16,8 2 4 15,1-2-1-15,2 2 1 0,11-4 0 16,6-1 0-16,4-4 0 16,2 1-1-16,0 0 2 15,-4 2-2-15,-6 2 1 16,-9 6-2-16,-6 10 2 0,-17 22-5 16,-30-2-6-16,-19-4-11 15,-18-2-20-15,-21-7-27 16,15-15-4-16,17-21-1 15</inkml:trace>
  <inkml:trace contextRef="#ctx0" brushRef="#br0" timeOffset="561211.6868">27350 685 18 0,'-5'-58'76'16,"-6"11"3"-16,-6 7-7 16,17 40-2-16,-29-34-52 15,3 1-3-15,-15 13-8 0,-56-3-5 16,36 23-4-16,-9 14 0 16,-6 2 0-16,-4 12 0 15,-2 12 0-15,-1 2 0 16,1 12 1-16,4 5 0 15,1 12-1-15,5 1 0 16,39-6 1-16,-90 99-1 0,32 8-1 16,35-11 3-16,42-13-2 15,37-12 1-15,40-16 0 16,24-19 1-16,30-35 0 0,23-14 0 16,15-14 2-16,15-19 0 15,9-16 2-15,6-12 1 16,1-24 3-16,2-13-1 15,-10-17 2-15,-94 26 1 16,11-9 0-16,-9-9-1 0,6-9 1 16,-8-6 0-16,2-12-2 15,-15-3 2-15,-8-8-1 16,-13-1 0-16,-13-6-3 0,-32 8-2 16,-18-4-3-16,-39 15-6 15,-27 2-9-15,-42 19-14 16,-22 3-22-16,-28 22-31 15,-25 16-7-15,-21 15-4 16,-16 17-1-16</inkml:trace>
  <inkml:trace contextRef="#ctx0" brushRef="#br0" timeOffset="600256.5254">27101 1688 12 0,'-11'-11'68'0,"1"-3"4"16,-2 3-1-16,1 1-42 15,11 10-3-15,-11-14-4 16,11 14-6-16,0 0-3 15,-4-9-4-15,4 9-3 0,0 0-2 16,0 0 0-16,0 0-3 16,0 0 1-16,0 0-1 15,0 0 0-15,0 0 0 16,-12 6 1-16,12-6-1 0,-19 17-1 16,8-4 1-16,-6 7-1 15,-2 5 1-15,-5 8-1 16,0 5 0-16,-5 4 0 15,2 3 0-15,-3 2 0 16,2 0 0-16,-1 2 0 0,4-5 0 16,-2 1 2-16,5-2-2 15,2-2 1-15,2-5 0 16,-1 0 1-16,2-2 0 0,2-7-1 16,-3 5 1-16,6-7 0 15,-4 3-1-15,-2 0-1 16,-3-3-1-16,2 5-1 0,0-3-2 15,-2 3-3-15,3-2-4 16,-1 1-4-16,1-5-10 16,0 2-12-16,5-1-12 15,-4-5-18-15,7 5-8 16,-4-8 1-16</inkml:trace>
  <inkml:trace contextRef="#ctx0" brushRef="#br0" timeOffset="600642.5309">26208 2499 62 0,'0'-24'70'0,"0"4"0"0,-3 1-3 16,2 4-49-16,-3 3-3 15,4 12-5-15,-3-10-5 16,3 10-2-16,0 0-4 0,0 0-2 15,0 0 0-15,0 0-1 16,-9 20 1-16,5 5 1 16,-5 7 1-16,-1 6 2 0,-5 8 2 15,-5 3 4 1,-1 6-4-16,-4 0 0 0,3-8-1 16,1-5-1-16,1-9 0 15,-1 0-1-15,10-7-1 0,5-2 0 16,4-9 2-1,2-3-1-15,8-5 2 0,10-5 0 16,12-2-1-16,10-10 1 16,3-5-3-16,8-8-6 15,8-2-26-15,5 0-24 0,-3-2-15 16,-2 4-3-16,-12 4 2 16</inkml:trace>
  <inkml:trace contextRef="#ctx0" brushRef="#br0" timeOffset="601471.7838">24702 3449 3 0,'-10'-3'40'0,"-2"-2"3"16,12 5-4-16,-19-6-3 15,19 6-3-15,-9-4-6 16,9 4-5-16,-5-9-8 16,5 9-2-16,0 0-5 0,0 0 0 15,0 0-3-15,0 0-1 16,0 0-1-16,7-11 1 16,1 7 1-16,6-1-1 0,12-1 1 15,0-4-1-15,10-3 0 16,3-3 0-16,10-1 0 15,-3 0-1-15,6 1-2 16,-3-2 3-16,-9 3-3 0,0 2 0 16,-8 3-5-16,-1 4-2 15,-10 3-3-15,-1 0-4 16,-12 1-2-16,2 2-4 16,-10 0-4-16,0 0 1 0,0 0 2 15,0 0 4-15,-8 8 2 16,-2-5 4-16,-3-1 4 15,-2 3 6-15,2 1 6 16,-5-1 4-16,0 3 2 0,-3 6 3 16,0 0 1-16,-1 5 1 15,4-2-2-15,-1 4-1 16,4-2-5-16,4 6-1 16,1 4-3-16,4-1-1 0,0 7-1 15,1-2-2-15,2 9-1 16,0-1-5-16,-1 8-5 15,-4 0-13-15,1-4-14 0,-6 1-12 16,2-2-12-16,-2-3 1 16</inkml:trace>
  <inkml:trace contextRef="#ctx0" brushRef="#br0" timeOffset="601670.4876">24747 3964 35 0,'-19'-3'46'0,"-1"2"-3"0,4-3-5 15,-3 2-6-15,8 2-10 16,-1 0-5-16,12 0-4 16,0 0-4-16,5-14-6 15,14 5 0-15,4-4-5 16,8 0 0-16,4-5-1 0,4-2-7 16,4-1-11-16,4 2-19 15,-4-1-20-15,0 3-8 16</inkml:trace>
  <inkml:trace contextRef="#ctx0" brushRef="#br0" timeOffset="602146.6192">25274 3520 44 0,'2'-11'55'16,"4"2"-30"-16,-6 9-3 16,0 0-4-16,12-6-8 15,-1 6-4-15,-11 0-3 0,8 20-2 16,-8-2 3-16,0 1-2 16,-1 3 4-16,-1-2-3 15,-3 4 1-15,-7 0-1 16,6-2-1-16,-4-3 2 0,7-3-3 15,-1-3 2-15,0-3 1 16,2 0 1-16,2-10 1 16,0 0 0-16,0 0 1 0,-1-7 0 15,1-12 0-15,8-2-1 16,-2-6 0-16,9-7-2 16,-1 0 3-16,6-2-5 15,0 5 2-15,5 2-2 16,-1 9 1-16,2 2-3 0,-3 11 0 15,1 5-2-15,-2 8-3 16,-4 13 1-16,-3 6-3 16,-8 7-1-16,-4 7-6 15,-3 4-5-15,0-3-2 0,-4-2-10 16,-5-5-7-16,2 0-19 16,0-9-5-16</inkml:trace>
  <inkml:trace contextRef="#ctx0" brushRef="#br0" timeOffset="604439.593">25654 3446 35 0,'0'0'64'0,"4"-12"3"0,-4 12-8 16,2-10-57-16,-2 10 5 15,0 0-4-15,0 10-6 16,0 5-1-16,0 2-2 16,0 5 1-16,0-3 2 15,-2 9 2-15,-1-6 1 0,0 3 1 16,-2-8 3-16,2-2-1 16,1-6 0-16,2-9 3 15,-4 14-1-15,4-14 5 0,0 0 0 16,0 0-2-16,0-12-1 15,5-3 0-15,3-3-2 16,0-3-2-16,3-4 2 0,-1-8-5 16,7 5-2-16,0-2 2 15,4 10 0-15,-4 1 0 16,4 9 0-16,-4 3-1 16,2 7-3-16,-3 18-1 15,-2 3-2-15,-5 9 1 0,2-2-1 16,-4 6 0-16,3-3-2 15,-5-1-1-15,7-5-1 16,-6-10-1-16,6-5 1 0,3-6 1 16,-5-4 2-16,8-5 0 15,-5-10 5-15,8-8 0 16,-6-7 7-16,5-8 7 16,-5 2 2-16,1-4 3 0,-5 5-1 15,1 1 2-15,-4 8-4 16,-1 6-2-16,-3 9-1 15,-4 11-7-15,0 0-2 0,2 13-3 16,-2 13-4-16,-1 9 0 16,-1 0-1-16,0 6 2 15,1-3 0-15,1 4 1 16,3-8 0-16,4 1 0 0,6-18 0 16,2-5 3-16,2-6 0 15,1-5 2-15,-1-4 1 16,1-8-2-16,-3-7 5 15,-2-4-2-15,-3-6 1 0,-4 1 2 16,-3-3-2-16,-3-2 1 16,-2 5-1-16,-4 1 1 15,-6 5-1-15,-3-1 3 16,4 9-2-16,-2 0-1 0,2 6-1 16,2 2 0-16,9 5-3 15,0 0 0-15,0-13-1 16,9 9-2-16,8 1 2 15,2-2-2-15,6 3 1 0,-2 1 0 16,3 1 1-16,-1 0 0 16,-4 8 0-16,-3 3 0 0,-4 5 0 15,-7 0 0 1,3 4-1-16,-5 5 0 0,-2-6 2 16,-1 1-1-16,4-3 2 15,1-2 1-15,1-9 2 16,3 0-1-16,3-8 4 15,-2-13 0-15,5-1-1 0,-1-7-1 16,1-2 0-16,1-8-3 16,-1 0-2-16,2-3-2 15,-3 2-6-15,1 7-2 0,-2 0-7 16,1 5-9-16,-3 5-6 16,4 8-6-16,0 5 2 15,1 2 2-15,5 2 4 16,4 0 2-16,-1 1 9 15,3-1 11-15,-2-1 11 0,2-3 12 16,-7-3 8-16,-1 1 12 16,-5 4 0-16,-6-3 1 0,-10 5 0 15,4-8-4-15,-4 8-5 16,-12-4-6-16,-2 6-8 16,-8 7-10-16,-1 4-3 15,-5 5-1-15,1 8 0 0,1-1-2 16,3 8 1-16,4-6-1 15,7 0-2-15,3-5 0 16,9-3-2-16,0-6-1 16,8-3 1-16,1-7 1 0,1-3 1 15,1-1 2-15,3-10 5 16,1 0 1-16,-2-8 7 16,-2 5-2-16,1-2 2 15,-2 3-3-15,0 1-1 0,-10 12-2 16,10-3-3-16,-10 3-1 15,3 22-4-15,-2-2-2 16,3 5 0-16,0 0 0 0,1 0 0 16,4-2 1-16,4-8 1 15,1-5 1-15,9-12 3 16,-1-11 1-16,3-9 1 16,0-7 3-16,2-9 0 15,-4-6 1-15,4-9-3 0,-8-5 0 16,1-7-1-16,-5 1 5 15,-3-5 0-15,-2 1 1 16,-5 4 2-16,0 7-1 16,-2 11 2-16,-3 7-3 0,0 15-4 15,0 5-3-15,0 19-2 16,-12 5-4-16,6 21-2 16,-3 15-1-16,0 7 1 15,0 12 2-15,3 2 2 0,1 6 2 16,5-1-1-16,0 0 2 15,9-9 0-15,4-13-2 16,7-2-1-16,5-12-5 16,1-6 3-16,1-7-1 0,-6-6 4 15,6-9 0-15,-6-5 3 16,3-8 3-16,-8-9 4 16,-1 0 2-16,-3-6-1 0,-2 6 3 15,0-1-5-15,-4 3 0 16,-2 2-4-16,0 5-4 15,-4 10-3-15,0 0 0 16,0 0-1-16,0 9-2 16,0 3 2-16,0-1-3 0,0 2 5 15,1 0 2-15,3 1 1 16,-2-1 2-16,-2-13-1 16,10 12 1-16,-10-12 1 0,13 2 3 15,-13-2 0-15,19-10 1 16,-9-5 1-16,-1-3-1 15,4-3 0-15,-2 0-1 0,-1 0 0 16,-1 1-4-16,-3 4-2 16,-1 4-3-16,-5 12-1 15,9-5 2-15,-9 5-3 16,4 18 1-16,-3 2 1 0,2 1 0 16,0 6 2-16,5-3 1 15,-3 1-1-15,1-2 1 16,5-3 0-16,-3-6-1 15,2-2 2-15,1-6-1 0,-1-6 0 16,0-2 2-16,3-11-1 16,0-5 0-16,3-10 0 15,0 0-1-15,2-12 0 0,-2-1-1 16,3-3 0-16,-4 2 0 16,-1 2 0-16,-2 6 0 15,1 8-1-15,-7 6 0 16,-1 7-5-16,-5 13-1 15,0 0 2-15,0 0-1 0,9 7 0 16,-8 8 1-16,1 2 1 16,4 2 1-16,2 2 4 15,8 2 1-15,-2-1-1 16,10-1 2-16,-4-9-1 0,8-2-1 16,-3-5 1-16,5-5 0 15,-6-1 1-15,-3-7 0 16,-4-7 2-16,-7-3-2 0,-3-1 2 15,-7 2 0 1,-6 2 0-16,-6 3-2 0,-4 4-1 16,-4 3-2-16,-4 7-3 15,3 9 1-15,4 3-1 0,0 3 0 16,7 6 0-16,5 0 0 16,5 2-5-16,8-1 1 15,14-5-4-15,9-6-16 16,6-5-24-16,8-2-16 15,10-6-3-15</inkml:trace>
  <inkml:trace contextRef="#ctx0" brushRef="#br0" timeOffset="604668.1474">27436 2892 75 0,'-40'15'79'0,"13"-8"-2"15,12-7-5-15,15-13-8 16,-12-8-78-16,41-6-19 16,15 1-30-16,20-1-15 15,10-6-1-15,7-3 1 0</inkml:trace>
  <inkml:trace contextRef="#ctx0" brushRef="#br0" timeOffset="605251.6562">27853 2407 30 0,'-45'-2'77'16,"-4"-8"-2"-16,-1 2-2 0,-7-6-5 15,-4-2-62-15,-6 4 0 16,-6 4-1-16,-8 6-2 16,-15 2-2-16,-11 2 0 0,-9 1-1 15,0 8 0-15,-12 1 0 16,-5 3 1-16,-5 9 0 16,-7 2 0-16,-4 6 1 15,-5 10 0-15,-8 5 2 0,-12 14-2 16,-5 12 1-16,-8 10 1 15,-6 5 0-15,1 9 1 16,8 1-2-16,10 4 0 0,16 4-2 16,21-3 3-16,22 1-2 15,25-2-2-15,32-2 0 16,29-5-2-16,28 0 0 16,21-5-1-16,33-2 1 15,31-10-1-15,22-10 2 0,30-13 0 16,30-10-1-16,29-14 0 15,21-13-1-15,66-15 2 16,-14-12 1-16,9-21 0 0,15-13-3 16,5-12 3-16,0-11 1 15,-7-13 2-15,-9-7 2 16,-58-7 2-16,19-9 3 16,-14-3 0-16,-23-4 1 0,-27-5 1 15,-27 1 0-15,-31-3 0 16,-34-1-3-16,-36 2-3 15,-41 2-4-15,-45 12-2 0,-60 15-5 16,-50 20-5-16,-59 21-9 16,-48 29-29-16,-38 29-34 15,-51 37-5-15,-30 25-4 16,-21 19 0-16</inkml:trace>
  <inkml:trace contextRef="#ctx0" brushRef="#br0" timeOffset="607581.473">27571 4009 67 0,'0'-13'83'15,"-1"1"-4"-15,-8 1-4 0,0 2-54 16,9 9-8-16,-9-10-8 15,9 10-4-15,0 0-6 16,0 0-1-16,0 10-1 16,11 11-2-16,-4 8 4 15,4 7 1-15,1 14 4 0,2 7-1 16,3 11 0-16,2 3 0 16,2 5 0-16,6 5 1 15,-1 2 0-15,7 5 0 0,4 6-1 16,0 2 2-16,6 1-1 15,-1 8 0-15,4 6 2 16,1-1 0-16,0 1 0 16,1 2 0-16,-1-4 1 0,1 5-1 15,-1 4 5-15,5 3 1 16,-4 4-2-16,5 4 0 16,-1 6-1-16,3 3 1 0,3 7 0 15,2 0-1-15,2-2-2 16,0 2-1-16,2 4 0 15,3 1 0-15,1-2 0 16,3 5 0-16,1 4 3 0,4 0-1 16,3 2-1-16,4 3 0 15,5 0 0-15,6 2 0 16,3 4 0-16,5-3 0 16,4 3-2-16,0 3 1 15,3 4 0-15,-2-4-1 0,3-2-1 16,-6 5 1-16,-4-1 0 15,-5 4-1-15,-2-1 0 16,-5 2 3-16,-3 3 2 0,-3-1 0 16,-6 2 1-16,2-4-1 15,-1 0-1-15,0-3 2 16,-4 0-1-16,-2-6-2 0,-2-2-2 16,-4-6 0-16,-2 0 2 15,-6-5-1-15,-1-5-1 16,-5-3 0-16,-2-3 1 15,-7-1-1-15,-13 1 0 16,3-1 1-16,-9 1-1 0,-2-4-1 16,-8 0 1-16,2-6 0 15,-7-1-1-15,3-9 1 16,8-4-1-16,-10-14 0 0,0-7 0 16,2-7 0-16,2-8 0 15,-9-5 0-15,-1-7-1 16,-3-4 1-16,1-5 0 15,1-3 0-15,2-2 0 0,-4-2 0 16,-2-5 0-16,2-5-1 16,0-3-1-16,0-6 0 15,0-4 0-15,2-7-2 16,-2-2-1-16,0-7-2 0,0-3-2 16,0-1-1-16,0-14-3 15,1 13-3-15,-1-13-2 16,0 0-12-16,0 0-19 15,0 0-31-15,-6-6-2 16,4-11-2-16</inkml:trace>
  <inkml:trace contextRef="#ctx0" brushRef="#br0" timeOffset="607898.5878">31746 15289 42 0,'-15'22'68'16,"-1"0"-3"-16,-4 11-1 16,-10 8-56-16,8 16-1 15,-2 17-2-15,-2 11-4 16,1 8-1-16,4 11 5 0,1 6 3 16,6-8 2-16,10-8 2 15,3-13 2-15,1-13 0 16,8-17 0-16,10-9 0 15,8-20-2-15,7-19-2 16,8-12-3-16,16-21-3 0,8-22-3 16,13-20-3-16,17-20-6 15,9-22-11-15,14-6-19 16,6 3-35-16,-5 5-10 16,-18 13-3-16</inkml:trace>
  <inkml:trace contextRef="#ctx0" brushRef="#br0" timeOffset="653215.471">2121 1742 37 0,'-19'-9'45'15,"-5"2"-1"-15,2 1-8 0,-8 3-6 16,6 3-6-16,-5-2-7 16,0 2-4-16,0 5-5 15,0 1-5-15,7 1 0 0,-4 2 0 16,0 4-1-16,-5 1 1 16,4 4 1-16,-2 5 0 15,4 2 2-15,-7 7-2 16,5 2 3-16,-4 9-3 15,5 7 1-15,0 1-1 0,-10 3-3 16,13-1 2-16,-16-1-2 16,20 0 2-16,-11-1-5 15,11-2 6-15,-5-7-5 16,7 3 0-16,12-1 3 16,1 5-2-16,5 4 3 0,1 2-3 15,3 8 1-15,1-3-1 16,4 8 2-16,4-1 2 15,-8 2-4-15,2-9 2 16,7-8 1-16,1-2 0 0,14-12 3 16,-11-4-2-16,18-14 2 15,-6-2-2-15,15-11 3 16,-3-4-2-16,7-1 0 16,2-6-2-16,2-4-5 0,12-7-4 15,-2-1-3-15,4-5-4 16,2-3-6-16,4-3-14 15,-4 1-23-15,2-11-21 0,3 0-3 16,-9-7 6-16</inkml:trace>
  <inkml:trace contextRef="#ctx0" brushRef="#br0" timeOffset="653977.6806">3017 1436 48 0,'0'0'53'0,"-1"-10"1"0,1 10-40 15,0 0 0-15,0 0-3 16,0 8-7-16,-1 3-2 0,-16 4 2 15,17 8 3-15,0 6-1 16,4 8 1-16,1 6-1 16,-2 4-2-16,-3 2 1 15,0 11-1-15,0 0 1 0,-5 16-4 16,-1 3-1 0,1 6 0-16,0-1 0 0,-3-1 3 15,1 0-3-15,1-11 1 0,3-4-1 16,-4-12 3-16,5-14 0 15,-1-3-1-15,2-13 1 16,0-4-2-16,0-1 0 16,1-9 0-16,0 3 0 15,0-15 0-15,3 19 0 0,-3-19 0 16,7 14 1-16,-7-14 0 16,0 0 2-16,14 6-2 15,-14-6 2-15,20 0 0 16,-9 0 2-16,2-5 1 0,4-6 0 15,3 0-1-15,6-5 1 16,0-1-1-16,3-2-3 0,6-3-1 16,3 0-1-1,-2 1-1-15,5 3 0 0,-1-3 0 16,2 3-1-16,-1 0 1 16,0 3 2-16,-6-1-1 15,0 4 0-15,-4 0-1 16,-5 4-2-16,-2 3-3 0,-5-1-9 15,-3 3-17-15,0 3-24 16,-5-2-18-16,1-1-5 16,3-8 0-16</inkml:trace>
  <inkml:trace contextRef="#ctx0" brushRef="#br0" timeOffset="654446.7788">3737 1335 34 0,'0'0'54'0,"0"0"5"0,0 0-39 15,0 0-3-15,0 0-2 16,10 0-1-16,1-9-3 16,10-3 1-16,6-1-2 0,3-5-1 15,4 1-1-15,6-1-2 16,6 0-1-16,2-2-3 16,5 1 1-16,4-4-7 15,3 4-2-15,-2 0-10 0,4 1-14 16,-6-2-22-16,4 5-14 15,-6 1-3-15</inkml:trace>
  <inkml:trace contextRef="#ctx0" brushRef="#br0" timeOffset="654750.176">4385 1145 55 0,'-12'8'64'0,"0"3"1"15,0-1-9-15,4 7-43 16,-2 1-2-16,2 35-1 16,1-1 0-16,3 8-2 15,-1 11 0-15,5 14-2 0,4 5-3 16,8 7-1-16,-4-9 0 15,4-4-4-15,-1-6-4 16,4-7-6-16,-1-7-12 16,3-13-23-16,10-2-23 0,-5-11-3 15,1-8-2-15</inkml:trace>
  <inkml:trace contextRef="#ctx0" brushRef="#br0" timeOffset="655177.0683">4806 1090 9 0,'22'-44'66'0,"2"10"3"0,-4 7-2 15,3 12-2-15,-4 10-55 16,1 5-2-16,1 5 0 15,-1 13-2-15,-2 6 0 16,2 8-2-16,5-13 2 16,13 64-3-16,0 4 0 0,8 1-1 15,2 1 1-15,3-5 0 16,-3-20-1-16,-2-27 2 16,-11-23-2-16,0-16 0 0,-18-8 0 15,1-6-1-15,2-9 2 16,3-8 0-16,-3-7 0 15,4-10 2-15,-2-9-3 16,3-7 2-16,-3-5 0 16,2-2 1-16,-1 1 0 0,1-6-2 15,-3 6-2-15,1-4-9 16,-2 7-8-16,-3-4-15 16,2 12-22-16,-8 14-21 15,-11 47-6-15,6-27-3 16</inkml:trace>
  <inkml:trace contextRef="#ctx0" brushRef="#br0" timeOffset="655641.2576">4542 1056 45 0,'-16'-4'56'0,"0"0"-14"15,4 0-8-15,-1 1-8 0,0-4-8 16,0 1-8-16,3 1-5 16,-1-1-2-16,-3 1-2 15,14 5-2-15,-16-15-2 0,16 15 0 16,-9-12 0-16,9 12-2 15,-3-14 2-15,3 14 0 16,1-16 0-16,-1 3 1 16,7 2 1-16,4-1-4 0,-11 12-14 15,0 0-10-15,21-17-14 16,2-1-14-16,13-2 1 16</inkml:trace>
  <inkml:trace contextRef="#ctx0" brushRef="#br0" timeOffset="656282.8443">2342 2301 56 0,'3'-9'70'0,"-3"9"-1"16,5-17-5-16,16 6-53 15,-21 11-12-15,7-8-19 0,5 8-26 16,-2 4-21-16,-6 7-3 16,-2 6 4-16</inkml:trace>
  <inkml:trace contextRef="#ctx0" brushRef="#br0" timeOffset="656529.8398">3432 1785 14 0,'18'-14'81'16,"-8"5"-1"-16,-9-3-3 0,-1 0-7 15,13 1-58-15,-13 11-26 16,-7-6-27-16,7 6-31 16,-6 14-5-16,6-5-5 15</inkml:trace>
  <inkml:trace contextRef="#ctx0" brushRef="#br0" timeOffset="656902.7222">4983 1606 44 0,'-20'0'79'16,"2"-9"-2"-16,-1 0-5 0,1-3-42 16,8 1-8-16,10 11-19 15,-2-14-22-15,2 14-35 16,14-7-18-16,3 7-5 0,3 0-2 16</inkml:trace>
  <inkml:trace contextRef="#ctx0" brushRef="#br0" timeOffset="657879.7814">1600 3917 28 0,'-28'24'79'16,"6"-4"-2"-16,0-11-5 0,5-4-5 15,1-5-60-15,16 0 0 16,1-14-2-16,17-1-1 15,6 0-2-15,19-8 0 0,18-5 4 16,15-6-2-16,19-8-1 16,22-4 1-16,18-7-2 15,19-6-2-15,21-7 1 16,8-5-1-16,14-6-1 16,15-5 2-16,9-5-1 0,4-2-3 15,4-3 5-15,-2-5-1 16,3-1-1-16,-2 0 1 15,1-1 1-15,-8 1 0 0,-6 4 1 16,-11 3 0-16,-5 3 0 16,-3 4 0-16,-13 9 0 15,-10 3-1-15,-15 11 0 16,-9 5 0-16,-14 6 0 0,-9 6 0 16,-15 8 1-16,-15 5-2 15,-13 4 1-15,-10 6-1 16,-13 4 0-16,-12 2-1 0,-10 5-1 15,-11 0-3-15,-9 5-2 16,-4-1-5-16,-4 3-12 16,-10 3-21-16,0 0-31 0,-1-11-7 15,-9 4-1-15,-4-1 4 16</inkml:trace>
  <inkml:trace contextRef="#ctx0" brushRef="#br0" timeOffset="658156.7043">6796 1414 57 0,'-18'-15'74'15,"3"0"-5"-15,2 0-2 0,7-2-51 16,2 0-1-16,5 0-6 16,10-2-5-16,7 1-4 15,11 1 1-15,4 3 1 0,9-2 0 16,6 5-1-16,7 1 0 15,4 6 0-15,6 2 3 16,1 2-1-16,0 5 1 16,27 13 2-16,21 36 0 0,-32 29 0 15,-31 33-6-15,-48 15-13 16,-37 51-52-16,-38 30-7 16,-40 30-5-16,-33 9-6 15</inkml:trace>
  <inkml:trace contextRef="#ctx0" brushRef="#br0" timeOffset="660759.465">1848 3719 12 0,'-10'4'64'15,"-2"-4"4"-15,12 0-25 16,-15 1-10-16,15-1-6 16,0 0-7-16,0 0-6 15,0 0-8-15,0 0-3 16,-1-6-3-16,1 6-2 0,9-12-1 16,-9 12 1-16,11-21 0 15,1 5 2-15,0-3 1 16,1-1 1-16,2-6 1 15,0-1 0-15,-2-5 1 0,0-1-3 16,2-4 4-16,-1 1-3 16,2-1 1-16,-1-2 3 15,-3 6-3-15,2-1 2 0,-2 9-2 16,-2 2 2-16,-1 5-4 16,-4 4 4-16,-5 14-4 15,10-13-4-15,-10 13 1 16,0 0-7-16,0 0 2 0,0 0 0 15,9-2-1-15,-9 2-4 16,0 0 2-16,9 5-1 16,-9-5-5-16,5 13-1 15,-3 2-11-15,-1-1-12 16,0 7-13-16,0 11-14 0</inkml:trace>
  <inkml:trace contextRef="#ctx0" brushRef="#br0" timeOffset="661121.9244">1885 3995 49 0,'-9'-2'32'15,"-1"1"4"-15,10 1-1 16,-11 0-5-16,11 0-6 0,-3-18-4 15,3 6-4-15,5-10-4 16,2-1-2-16,5-10-3 16,-1-7 0-16,3-9-1 15,6-5-2-15,7-3 0 0,-3-8-2 16,4 4-1-16,-4-3 2 16,1 2-3-16,-3 4 0 15,5 8 0-15,-10 8 2 0,-4 8 0 16,-6 11-1-16,5 1-4 15,-6 12-7-15,-6 10 0 16,0 0-6-16,0 14-8 16,0 16-11-16,-7 14-12 15,-3 7-18-15,-2 19 0 0</inkml:trace>
  <inkml:trace contextRef="#ctx0" brushRef="#br0" timeOffset="661345.5824">1932 4075 12 0,'-4'-11'54'0,"3"-7"-3"16,1-6-11-16,6-2-13 0,7-7-5 15,-1-5-8-15,6-5-9 16,13-5-3-16,4-4-7 15,1-3-13-15,5 4-12 16,-2-7-17-16,8 12-16 16,-5 2 2-16</inkml:trace>
  <inkml:trace contextRef="#ctx0" brushRef="#br0" timeOffset="662708.7728">3423 3426 47 0,'-10'0'34'16,"10"0"-1"-16,0 0-6 16,0 0-3-16,-4-8-5 15,4 8-1-15,-4-11-5 0,4 11-2 16,-6-18-2-16,2-4-1 15,2 1-3-15,-1-6 0 16,0-4-2-16,3-8 0 0,0-4 1 16,0-2-1-16,2-6 1 15,4 3 0-15,-2-7 1 16,5 3 0-16,-3-2 0 0,-1 2 1 16,5 2 0-16,-3 1-1 15,2 9-2-15,-3 1-1 16,1 11 0-16,1 1-1 0,-3 9-4 15,1 3-3-15,-6 15-1 16,0 0-3-16,2 13-3 16,-4 19-2-16,-4 10-2 15,-6 15-3-15,0 11 1 0,-4 10 1 16,3 2-1-16,3 1 0 16,-2-3 3-16,8-6 1 15,4-13 2-15,0-11-4 16,5-12-2-16,7-6-1 15,-1-9 1-15,1-3 1 0,0-11 7 16,-3-4 11-16,-9-3 0 16,16-5 3-16,-10-7 16 15,-1-11 8-15,1-6 4 0,2-8 3 16,1-8-2-16,3-10-7 16,0-8-2-16,5-2-6 15,0-1-6-15,3 5-3 16,3 2-9-16,-4 8-11 0,2 7-15 15,1 17-22-15,-4 9-14 16,-3 15-1 0</inkml:trace>
  <inkml:trace contextRef="#ctx0" brushRef="#br0" timeOffset="663598.026">4556 3012 0 0,'0'0'35'15,"0"0"-9"-15,-10 0 0 0,10 0-1 16,0 0-3-16,0 0-4 16,0 0-2-16,-10-5-5 0,10 5-4 15,0 0-1-15,0-11 1 16,4 2 0-16,1-5 2 15,1-4 2-15,3-9 0 0,9-3 4 16,-9-11-1-16,3-10-1 16,2-4-2-16,-1-7-2 15,2-7-3-15,2-3-1 16,1-4-1-16,-2 2-1 16,4 3-3-16,-1 8-1 0,0 6 0 15,-1 7-2-15,-1 16-5 16,-3 2-4-16,-3 21-9 15,-2 7-8-15,-3 9-8 16,-2 17-7-16,-4 10-16 16,0 20-4-16</inkml:trace>
  <inkml:trace contextRef="#ctx0" brushRef="#br0" timeOffset="663808.3737">4743 2954 37 0,'3'-15'43'15,"2"-5"0"-15,6-6-13 16,0-11-4-16,4-11-7 16,6-5-5-16,2-4-10 15,4 2-14-15,-2 1-14 0,1 6-24 16,4 9-11-16,-4 9-3 15</inkml:trace>
  <inkml:trace contextRef="#ctx0" brushRef="#br0" timeOffset="664569.7014">5825 2223 24 0,'0'0'36'15,"12"0"2"-15,-9-6 3 16,3-15-1-16,-1-10-2 0,1-8-4 15,1-10-10-15,2-13-7 16,-1-8-4-16,2-7-4 16,1-3 1-16,-4 40-4 15,-2-3-2-15,3 1-1 16,1 1-1-16,-2 4-1 16,1-1-3-16,-1 4-4 0,4 2-10 15,-5 8-12-15,3 0-12 16,0 8-18-16,-4 8-15 15,12 8-3-15</inkml:trace>
  <inkml:trace contextRef="#ctx0" brushRef="#br0" timeOffset="668068.1902">8648 444 22 0,'7'-27'59'16,"1"2"-8"-16,-5 4-12 15,3-3-5-15,-6 24-8 16,1-23-10-16,0-1-5 15,-1 24-5-15,0 0-4 0,0-10-3 16,0-2 0-16,-2 4 0 16,-4-6-2-16,6 14 2 15,0 0 3-15,0 0 4 16,0 0 0-16,0 0 2 16,0 0-1-16,0 0 0 15,0 0 1-15,0 0-1 0,0 0-2 16,0 3-2-16,0 3-1 15,0-1 1-15,0 55-2 16,8-30 0-16,-3 1 0 16,7 38 1-16,-4-20-1 0,0 0-1 15,2 9 0-15,-3 0-1 16,3 9 0-16,-2-42 3 16,13 130-2-16,-6 2 1 15,2 5-1-15,-3-7 1 16,-2-8 1-16,-4-23 1 15,-2-15-1-15,-4-25-1 16,3-6 0-16,-2-5 1 0,1-6 0 16,2-6 0-16,2-6 0 0,-3-3-1 15,3-5 1-15,0-6-1 16,0-7-2-16,-2-7-4 16,-1-4-5-16,-4-5-10 15,4-2-15-15,-1-7-16 16,-4-9-24-16,0 0-4 0,10-3 4 15</inkml:trace>
  <inkml:trace contextRef="#ctx0" brushRef="#br0" timeOffset="668634.2826">8631 1891 0 0,'-15'-2'62'16,"-3"-1"4"-16,4 0 1 16,-3-3-53-16,6 6 9 15,11 0-6-15,-15 3-3 0,13 9-7 16,0 3-1-16,2 8-2 15,0 2-1-15,5 8 0 16,6 9-1-16,-1-2 2 16,3 6-3-16,5-2 1 0,0 8 1 15,1-5-1-15,1 3-1 16,1-3 1-16,-1-2-1 16,3-1 1-16,-2-5 0 15,-2 2 0-15,-1-10-1 0,3-1 1 16,-5-8 0-16,2-4 0 15,-4-6 0-15,-1-6 3 16,-1-6-2-16,-2-3 2 0,2-10 0 16,0-8 0-16,6-4 0 15,-6-12-1-15,9-3 1 16,-6-12-1-16,7-3 1 16,-2-11-4-16,-1-1 3 0,0-2-2 15,-3 0 1-15,2 2-1 16,-4-1 1-16,2 4-2 15,1 1 2-15,0 8-2 16,1 10 0-16,-3 3-4 0,-1 8-7 16,0 5-12-16,-3 14-23 15,-7 4-29-15,-4 11-5 16,0 0-4-16</inkml:trace>
  <inkml:trace contextRef="#ctx0" brushRef="#br0" timeOffset="687851.5644">6005 5886 37 0,'-27'0'62'16,"2"-11"-1"-16,1 1-2 15,-13-7-61-15,18 7-13 16,3 4-27-16,0 5-17 16,-1 4-1-16</inkml:trace>
  <inkml:trace contextRef="#ctx0" brushRef="#br0" timeOffset="688757.9307">5889 5599 0 0,'1'11'69'0,"-1"-11"2"16,0 0-2-16,0 0-3 0,-6 0-53 15,6 0-1-15,-2 10-4 16,2 5-2-16,-1 2 0 16,1 10 1-16,2 3-2 0,1 9-1 15,0 6-1-15,0 3-1 16,-2 5 0-16,1 2-1 15,0 4 0-15,0-2-1 0,-4 3 1 16,4-2 1-16,-2-5-1 16,0 0 0-16,-2-4-1 15,2-4 2-15,0-4-1 16,-1-5 0-16,0-4 1 16,-1-7-1-16,2-3 1 0,0-7-1 15,0 1 1-15,0-16 1 16,-2 13-2-16,2-13 2 15,0 0-1-15,0 0 0 0,0 0 0 16,-3-10 0-16,2-3-1 16,-1-4 0-16,0-8-1 15,0-7-1-15,3-7-1 16,-1-10-2-16,0-10-2 0,5-12-1 16,2-2 0-16,1-9 1 15,2-3 0-15,-5 0 2 16,1 5 2-16,-5 6 4 0,0 7 2 15,-3 12 3-15,-6 6 1 16,0 12 0-16,-4 6 1 16,4 10-2-16,-1 4-2 15,4 7-2-15,5 10-3 0,0 0 0 16,0 15-1-16,2 17 0 16,3 10 0-16,3 16 0 15,-3 15 2-15,-1 15 0 16,-1 9 0-16,-3 2 0 0,-1-1 1 15,-3-2-1-15,0-8-1 16,1-11-2-16,0-10-8 16,2-8-15-16,1 3-40 15,3-18-11-15,2-6-5 16,-3-11-5-16</inkml:trace>
  <inkml:trace contextRef="#ctx0" brushRef="#br0" timeOffset="690328.5664">9211 5244 43 0,'8'-4'70'0,"-8"4"0"0,12-6-1 16,-12 6-51-16,0 0-6 15,9 9-1-15,-4 11-1 16,-2 3-2-16,-1 11 0 0,-2 5 1 15,0 15-1-15,-2 4-1 16,-7 12 1-16,0 5-4 16,-8 2 1-16,0 3 0 15,-1 4-3-15,-1-3 2 0,2-2-2 16,1-4 0-16,2-6-1 16,2-5 1-16,-1-7-1 15,4-3-2-15,-1-10-5 0,3-1-16 16,-5-1-24-16,-2-9-27 15,1-4-6-15,-5-13-4 16</inkml:trace>
  <inkml:trace contextRef="#ctx0" brushRef="#br0" timeOffset="691910.085">5576 6936 20 0,'-2'-18'25'0,"-1"1"-2"0,2-3-4 16,1 3-2-16,0-2-4 16,5 2-4-16,2 1 1 15,0 2-2-15,5 1-2 0,1 0-2 16,3 4-1-16,1 2-1 15,3 2-1-15,-2 3-1 16,2 2-1-16,3 7 0 0,-4 4 0 16,-1 6 1-16,-7 7 0 15,0 1 0-15,-7 6 1 16,2 2 0-16,-7 4 1 16,-4-3 1-16,-2 7 1 15,-8-3 0-15,7-1-1 0,-5 1 1 16,2-6-2-16,-3 2 3 15,2-8-2-15,-1 5 0 16,2-10 1-16,-1 1-1 16,2-6 1-16,1-2-1 15,0-1-1-15,2-3 1 0,7-10-1 16,-9 13-2-16,9-13 1 16,0 0 0-16,0 10-1 15,0-10 1-15,0 0 2 0,6 3-1 16,-6-3 1-16,12 0 0 15,-12 0 1-15,16-3-1 16,-7 0-1-16,1 0 2 0,1-1-2 16,-1 0 0-16,2-1-1 15,5-1 0-15,-5 0 1 16,1 1-1-16,-13 5 2 16,19-11-1-16,-19 11-1 0,12-11 0 15,-12 11 0-15,6-11 0 16,-6 11-1-16,0 0 0 15,6-10 0-15,-6 10-1 16,0 0 1-16,0 0 0 0,0 0 0 16,10-6 1-16,-10 6 0 15,0 0 1-15,0 0 1 0,0 0 0 16,0 0 0-16,0 0 0 16,0 0-1-16,0 0 2 15,0 0-2-15,0 0-1 16,8-8-1-16,-8 8 0 15,0 0 0-15,0 0 0 0,10-7 0 16,-10 7 0-16,0 0 0 16,0 0 0-16,12-7 0 15,-12 7-1-15,11-6-2 0,-11 6-8 16,17-8-15-16,-6 8-24 16,0-3-16-16,2-1-3 15</inkml:trace>
  <inkml:trace contextRef="#ctx0" brushRef="#br0" timeOffset="694391.8216">6108 6883 12 0,'0'0'26'16,"0"0"-2"-16,4-11-2 15,-4 11-2-15,0 0-4 16,0 0-3-16,0 13-2 15,0 2-5-15,0 2-4 0,0 6-1 16,0 0 0-16,-1 5 0 16,2-2 1-16,3-2-1 15,0-4-1-15,2-1 2 0,-1-3 0 16,5-8 2-16,0-6-1 16,2-2 1-16,2-9 0 15,0-5 1-15,-2-1 1 16,2-3 0-16,-3-7 2 0,-1 3-1 15,-7 3 4-15,-3-4 0 16,-1 7-1-16,-10-3-2 16,0 5-1-16,-5 2-6 15,1 2-9-15,-3 4-17 16,4 6-22-16,-5 5-17 0,7 7-4 16</inkml:trace>
  <inkml:trace contextRef="#ctx0" brushRef="#br0" timeOffset="694924.5596">6378 6688 32 0,'6'-15'37'16,"-3"6"-7"-16,-3 9-4 0,14-10-7 15,-5 10-8-15,-9 0-2 16,9 13-6-16,-3 1-2 16,0 7 2-16,1 6-1 0,-1 3 1 15,1 6 0-15,0-2-2 16,-2 4-1-16,0-4-4 16,-2 1-5-16,3-7-8 0,-2-1-12 15,4-3-12 1,-3-5-13-16</inkml:trace>
  <inkml:trace contextRef="#ctx0" brushRef="#br0" timeOffset="695270.0558">6623 6684 23 0,'-7'-21'26'16,"7"21"-12"-16,0 0-4 0,0 0-7 16,0 8 1-16,1 2 0 15,2 4-1-15,2 1 3 16,4 0 5-16,0-1-3 0,5 0 0 16,4-1-1-16,3-2 0 15,3 0 0-15,3 0 0 16,-3 1 0-16,1 2 0 15,-6 2 2-15,1 2-3 16,-11 1 1-16,-3 6 1 0,-7 1-1 16,-3 4-1-16,-6-3-4 15,-8 2-11-15,2-3-13 16,-7-2-20-16,8-1-16 16,-7-12-1-16</inkml:trace>
  <inkml:trace contextRef="#ctx0" brushRef="#br0" timeOffset="695445.9064">6652 6825 31 0,'-5'-14'73'0,"5"14"-3"16,-28-38-8-16,28 38-31 0,0-19-13 16,9 8-15-16,9-2-20 15,7 0-27-15,3-4-23 16,10-5-5-16,5-2 2 15</inkml:trace>
  <inkml:trace contextRef="#ctx0" brushRef="#br0" timeOffset="703147.6559">8743 6912 3 0,'0'0'17'0,"-5"-9"3"16,5 9 1-16,-5-9 0 16,5 9 2-16,-8-14-4 15,5 5-2-15,2 1-3 0,1-3-2 16,0-1-4-16,1 1-2 16,2 0-3-16,5 1 0 15,-3 0-2-15,3 1-1 0,-8 9 0 16,19-16 0-16,-9 13-1 15,2 1 1-15,-1 1-1 16,0 1-1-16,-2 3 0 16,4 3 1-16,-5 3 0 15,2 2 0-15,-3 4 1 0,0 3-2 16,-4 1 2-16,-1 4 0 16,0 0 2-16,-2 3-1 15,-1-3 0-15,-4 5 2 16,0-4 0-16,-4 3-1 0,3-3 0 15,-4 2 3-15,2 3-2 16,-4-4 0-16,5 3-1 16,-5-5 0-16,4 4-1 15,-3-6 1-15,6 3 0 0,-5-7-2 16,6-2 0-16,0-4 1 16,2-2 0-16,2-9 1 15,0 10 2-15,0-10 0 16,5 0 2-16,4 0 0 0,2-5 1 15,4-5-1-15,2-1 1 16,6-2-2-16,7-3 0 16,-4-4-3-16,8-2-3 0,-2 5-5 15,2-6-6-15,-4 6-13 16,4 1-21-16,-10 3-17 16,-1 0-3-16</inkml:trace>
  <inkml:trace contextRef="#ctx0" brushRef="#br0" timeOffset="704005.5213">9200 6650 18 0,'0'0'25'0,"0"-12"2"15,0 12 3-15,0-10 2 16,0 10-2-16,0 0-2 15,4-10-4-15,-4 10-5 0,0 0-4 16,0 0-4-16,0 0-3 16,5 11-4-16,-4 1-2 15,0 5-1-15,1 4 0 16,0 3 0-16,0 5-1 0,1-1 0 16,4 1 0-1,-4-1-1-15,2-3 1 0,1-4 0 16,2-3 0-16,-1-6 0 0,3-4 0 15,-10-8 1-15,18 2-1 16,-8-4 2-16,1-9-1 16,2-3 0-16,-2-3 0 15,0-3 0-15,1 1 1 0,-4 2 0 16,-1 2 1-16,0 2 0 16,-7 13-1-16,5-10 1 15,-5 10-2-15,0 15 0 0,0 4 0 16,0 5-2-16,-2 10 0 15,2 0-5-15,-1 9 0 16,1-5-2-16,5 7-7 16,-1-13-7-16,4 3-11 15,-2-3-16-15,0-12-18 16,6-2 3-16</inkml:trace>
  <inkml:trace contextRef="#ctx0" brushRef="#br0" timeOffset="704368.65">9564 6658 19 0,'0'0'57'0,"-25"23"-9"16,25-23-20-16,-17 17-5 0,17-5-2 15,2-1-4-15,7 1-5 16,9 2-3-16,1-2-1 16,9 1-3-16,-3 0 0 15,12-1-2-15,-7 2 0 0,1 0-1 16,-3 5-1-16,-3 0 1 16,-4 7-1-16,-9-1 0 15,-4 10-1-15,-8-3-1 16,-8 7 0-16,-7-2-4 15,-9-3 0-15,-2-1-4 0,-2-12-6 16,-1-5-15-16,1-15-8 16,5-4-5-16,2-18-7 15,6-8-2-15</inkml:trace>
  <inkml:trace contextRef="#ctx0" brushRef="#br0" timeOffset="704516.6196">9598 6735 22 0,'0'0'53'0,"8"-15"-5"0,1 6-10 16,2 2-8-16,2-3-8 16,6-1-9-16,2-4-10 15,7-4-24-15,5 4-27 16,-2-8-13-16,2 1-1 16</inkml:trace>
  <inkml:trace contextRef="#ctx0" brushRef="#br0" timeOffset="705105.647">9262 6443 28 0,'-50'13'69'0,"1"-6"1"15,4 1-2-15,-4 20-29 16,6-23-24-16,-4 6-4 16,7-2-4-16,-4 7-1 15,0-2-2-15,1 8-1 0,-4-2 0 16,3 6-2-16,0 0-2 15,3 1 1-15,3 1 0 16,2 3-1-16,7 2 1 0,4 6-2 16,5 2 2-16,6 6-1 15,6 7 2-15,6 6 1 16,2 3 0-16,7 4-1 16,10-3 1-16,6 0 0 0,9-3 0 15,7-3-1-15,11-7-1 16,4-6 0-16,12-5 1 15,11-8-1-15,5-7 0 16,8-8-1-16,11-13 1 0,0-2 0 16,7-20 0-16,6-11-1 15,-1-12 0-15,-4-11 0 0,-4-8-1 16,-9-10 1-16,-10-4 0 16,-4-3 1-16,-22-6 1 15,-12 0 0-15,-23-1 0 16,-10 2 1-16,-15 1 0 15,-16 6-3-15,-15 6-4 0,-12 9-12 16,-12 15-19-16,-11 16-29 16,-6 18-7-16,-6 10-4 15</inkml:trace>
  <inkml:trace contextRef="#ctx0" brushRef="#br0" timeOffset="705704.5203">9232 6917 61 0,'-22'5'69'0,"2"-5"-5"16,-6 4-34-16,4 2-5 0,2 0-4 16,4 1-7-16,2 0-5 15,5 0-2-15,1 2-3 16,4 1-2-16,1 3-1 16,3 2-1-16,0 1 0 15,0 3 0-15,0 3-1 0,0-5 1 16,4 2 1-16,-1 0-1 15,2-6 1-15,1 0-1 16,-6-13 0-16,17 4 1 16,-6-7-1-16,3-7 2 0,3-8 0 15,1-6 2-15,-2-1 1 16,1-3 1-16,-3-2 1 16,-6 3 1-16,-4-4-1 0,-7 5-1 15,-12 2-4-15,-10 5-8 16,-10 7-22-16,-4 12-40 15,-14 13-7-15,-6 12-7 0,-7 5 1 16</inkml:trace>
  <inkml:trace contextRef="#ctx0" brushRef="#br0" timeOffset="708047.5734">6030 5420 5 0,'0'0'11'15,"0"0"-5"-15,10 4-3 16,7-2-2-16,1-1 2 0,10-1 2 16,1 0 1-16,11-3 1 15,2-3-1-15,13-1 1 16,3 1-1-16,4-4 1 16,6 0 0-16,1 2 0 15,5-2 0-15,3 3 0 0,0-1 2 16,8 1-2-16,1 1-1 15,5 2 2-15,3-1 0 0,4 2 1 16,1 2 3-16,8 1 0 16,8 1 0-16,-5-1 2 15,0 4 0-15,-1-3-1 16,-5 3-1-16,1-1 0 16,4-3-2-16,-6 2-1 15,-7-7-1-15,-1 0-1 0,-5-3-1 16,-2 0-1-16,2 0-1 15,-12 1-1-15,-2 1-1 16,-7 2 0-16,-5 1-1 0,-8 2 0 16,-4 1 0-16,-10 1 0 15,-6-1-1-15,-6 4 0 16,-7-2-3-16,-6 2-9 16,-7-1-11-16,-10-3-28 0,0 0-19 15,0 0-4-15,-20 5 2 16</inkml:trace>
  <inkml:trace contextRef="#ctx0" brushRef="#br0" timeOffset="709879.7507">7328 4767 19 0,'0'0'22'0,"-11"-8"-1"16,11 8-2-16,-7-10-2 15,7 10-2-15,0-15-4 16,3 6-3-16,6-2-2 0,3-1-3 16,2 2 0-16,0 3-1 15,4 2-1-15,-3 3 0 16,4 2-2-16,-6 8 0 16,2 8-2-16,-7 6-1 0,-2 6 2 15,-3 0-2-15,-1 2 1 16,-2-3 0-16,0-1 1 15,0-5 1-15,0-5 0 16,1-3 1-16,-1-13 0 0,13 7 1 16,-5-7 0-1,3 0 0-15,6 0 0 0,0 0 0 16,5 0-2-16,3 1 1 16,-1 5-2-16,1 2-2 15,-4 4 2-15,-2 2-2 16,-8 4 2-16,-5 1 0 0,-6 5 1 15,-17-3 1-15,-2 7 1 16,-6-6 2-16,-5 3-2 16,-2-6 1-16,3 1-11 15,3-2-14-15,2-7-20 0,11 2 1 16</inkml:trace>
  <inkml:trace contextRef="#ctx0" brushRef="#br0" timeOffset="710214.4289">7877 4692 41 0,'0'0'28'16,"-5"17"-8"-16,-3 8-4 0,-1 4-10 15,0 8-5-15,4 4-2 16,-2 0 1-16,4 2-1 15,3-5-2-15,5-6 1 16,7-7-2-16,4-10 2 0,5-8 3 16,4-7 3-16,0-5 2 15,-3-8 5-15,0-4 5 16,-3-6 1-16,-8-2 5 16,-8-4 1-16,-3 2-1 0,-7 1-2 15,-7 2-3-15,-6 5-7 16,-1 3-11-16,-4 5-17 15,5 7-22-15,-3 4-25 16,7 0-6-16,5 4-2 0</inkml:trace>
  <inkml:trace contextRef="#ctx0" brushRef="#br0" timeOffset="710617.8546">8099 4639 22 0,'11'-7'48'0,"-11"7"-1"16,0 0-40-16,10 14-4 15,-1 8 1-15,-1 13-2 16,6-2 1-16,-4 11-2 0,5-4 1 16,1-4-1-16,4-4-1 15,5-4 1-15,0-9 1 16,2-6 1-16,-2-8 2 15,1-5 2-15,-3-8 2 0,4-8 0 16,-9-8 1-16,-1-4 0 16,0-4 1-16,-4-2 1 15,-2 3-1-15,0 3-2 16,-4 6-2-16,-1 6 0 0,-6 16-1 16,0 0 0-16,8 7-2 15,-8 16-2-15,0 13-2 0,2 7 0 16,0 12 0-1,0 1-3-15,1 10-6 16,-1-6-3-16,3 1-6 0,-1-4-12 16,-1-10-16-16,1-5-16 15,-2-15-4-15</inkml:trace>
  <inkml:trace contextRef="#ctx0" brushRef="#br0" timeOffset="711102.492">8554 4823 43 0,'3'-48'72'16,"0"14"-6"-16,11-5-23 16,-1 14-12-16,1 1-12 0,9 15-9 15,-1 8-5-15,6 4-4 16,-3 14-4-16,4 9-4 16,-4 10-3-16,-1 5-3 15,-6 6 0-15,0-5 0 16,-4-5-1-16,-4-4 3 0,-2-5 7 15,-4-11 4-15,-4-17 5 16,14 3 5-16,-7-15 0 16,4-14 0-16,8-7 1 15,-1-10 0-15,5-5-4 0,2-2-3 16,6-8-1-16,0 4 0 16,3 2 0-16,-5 7-1 15,-1 4-1-15,-5 10 0 16,-5 5 3-16,-4 7-1 0,-9 11-1 15,-5 8 0-15,-5 0 1 16,-11 10-1-16,-3 7 0 16,-1 2-1-16,1-1-2 15,3 2 1-15,6-1-1 0,8-1 1 16,6-7-1-16,12-1 1 16,10-4 0-16,3 0 1 15,3 1 0-15,0 5 2 16,-7 5 0-16,-8 3 0 0,-8 13-1 15,-13 11-5-15,-21 16-25 16,-23 11-39-16,-4 16-6 16,-19-6-1-16</inkml:trace>
  <inkml:trace contextRef="#ctx0" brushRef="#br0" timeOffset="717464.2478">10823 4334 63 0,'-9'1'74'0,"-4"1"-4"0,-3-2-3 15,-4-1-53-15,4 2-4 16,4 5-4-16,3 7-4 16,6 1-2-16,1 2-1 15,2 2 0-15,4 3 0 0,6-2 0 16,7 4 0-16,10-5 1 15,2 2-1-15,12-4 2 16,1 2-1-16,3-2 0 16,1 4 1-16,2 2 1 0,-7 1-1 15,-6 7 0-15,-9 1 1 16,-9 9-1-16,-10 0 0 16,-7 9 0-16,-10-3-1 15,-8 0 0-15,-11 2-1 0,-1-9-5 16,-4-2-11-16,-1-11-17 15,-2-16-32-15,3-9-6 16,8-12-1-16</inkml:trace>
  <inkml:trace contextRef="#ctx0" brushRef="#br0" timeOffset="717673.6306">10722 4296 57 0,'0'0'73'0,"0"0"-3"16,-8-12-2-16,19-3-49 15,2-2-7-15,11-4-7 16,12-5-5-16,6-1-11 16,11-1-15-16,1-4-26 0,13 7-16 15,-5 5-4-15,-2 2 1 16</inkml:trace>
  <inkml:trace contextRef="#ctx0" brushRef="#br0" timeOffset="719727.9487">11538 4332 53 0,'-13'-18'55'0,"13"18"-27"15,-12-5-7-15,12 5-6 16,-4 14-10-16,4 5-6 0,0 7-6 16,5-1-1-16,2 9 0 15,4-4 1-15,2 2-3 16,0-7 0-16,3-2 2 15,0-7 2-15,0-5 4 0,-1-6 3 16,-3-5 2-16,-2-1 3 16,1-10 2-16,-5-1 2 15,0-4 0-15,1-1 1 16,-2-2-2-16,-1 5-3 16,4-1 0-16,-2 3-4 0,-6 12-1 15,14-10-3-15,-7 10-3 16,5 10-2-16,-2 7-1 15,4 3-3-15,2 12-6 0,1 8-8 16,-1 4-8-16,-1 7-1 16,-3 0-2-16</inkml:trace>
  <inkml:trace contextRef="#ctx0" brushRef="#br0" timeOffset="720239.8184">11904 4314 3 0,'1'-12'51'16,"-1"12"-5"-16,8-14-25 0,-1 6-9 16,5 2-6-16,1 6-4 15,-2 0-5-15,4 10-3 16,-1 6-2-16,-1 7-2 0,-4 0 1 15,1 3-1-15,-3-3 3 16,-2-1 3-16,-2-5 2 16,2-5 4-16,-5-12 2 15,0 0 2-15,17 2 1 0,-9-12 3 16,7-7 0-16,-5-9 2 16,14-6 1-16,-5-7-2 15,6-4 0-15,-2-3-2 16,3 1 1-16,-2-1-5 15,5-2 0-15,-5 10-3 0,-3 2-2 16,0 10-4-16,-5 1-8 16,-2 9-18-16,-5 7-26 15,-9 9-1-15</inkml:trace>
  <inkml:trace contextRef="#ctx0" brushRef="#br0" timeOffset="720816.7556">12614 3803 23 0,'-5'-10'66'16,"-3"4"4"-16,-8-10-8 16,5 16-38-16,0 3-10 0,3 7-5 15,1 2-5-15,0 3-3 16,5 3-1-16,2-3 0 15,10 0 0-15,4-4 0 16,14-1 1-16,9-6 1 16,1-2 0-16,9-1 0 0,-2 0-2 15,1-1 0-15,-9 1-2 16,-3 6-2-16,-18 6 1 16,-12 5 0-16,-13 14-5 0,-16 9-4 15,-18 9-13-15,-7 16-22 16,-13-3-17-16,-1 3-3 15</inkml:trace>
  <inkml:trace contextRef="#ctx0" brushRef="#br0" timeOffset="721396.7709">11787 3338 44 0,'-83'7'42'0,"-4"-2"-17"16,-9 9 0-16,-4 9-3 16,-9 15 1-16,0 3-2 15,-1 14-2-15,1 6-4 16,4 3-2-16,9 17-2 16,7 8-3-16,12 11-4 0,6 9-2 15,15 12-3-15,10-3 0 16,11 13 0-16,14 8-1 15,14-11 0-15,8-6 0 16,22-11 1-16,13-15-2 0,23-17 2 16,8-14-3-16,29-22 5 15,15-23-3-15,24-16-1 16,14-17-2-16,18-24-2 0,11-17-2 16,6-21 0-16,17-16 2 15,-14-12-2-15,-8-6 7 16,-13-14 3-16,-9-4 5 15,-21-2 5-15,-11-1 3 0,-28 1 3 16,-19 10 0-16,-22 2-2 16,-15 12-3-16,-27 8-6 15,-21 14-7-15,-30 16-20 16,-22 25-36-16,-32 22-13 0,-25 16-4 16,-24 14 0-16</inkml:trace>
  <inkml:trace contextRef="#ctx0" brushRef="#br0" timeOffset="722002.5387">13175 3823 4 0,'-13'-2'44'0,"4"0"1"0,-1 1-2 15,10 1-8-15,-7-4-8 16,7 4-4-16,5-9-8 16,7 2-4-16,9-4-4 0,1-2-4 15,15-5 0-15,8 0 1 16,2-4-1-16,10-1 1 16,2-3 0-16,4 3 1 15,0-3 0-15,2 3 0 16,-5 1-1-16,-7 2 1 0,1 3-2 15,-11 3-1-15,-3 4-2 16,-9 2-4-16,-5 4-8 16,-10 2-11-16,-16 2-19 15,19-2-26-15,-19 2-3 0,7 0-1 16</inkml:trace>
  <inkml:trace contextRef="#ctx0" brushRef="#br0" timeOffset="723529.8247">15006 3184 49 0,'-4'-18'46'0,"2"9"-3"0,2 9-7 16,-1-17-8-16,1 17-6 15,1-15-4-15,-1 15-3 16,0-13-1-16,0 13 0 0,0-12 0 16,0 12-2-16,-8-8 0 15,8 8-2-15,-22-4-2 16,10 2-2-16,-7 2-1 15,-1 0-3-15,-3 5 0 0,2 2-1 16,-2 4 0-16,-2 4-1 16,2 2 0-16,-1 3 0 15,0 4 0-15,-2 2 0 16,0 4 0-16,-4 0-1 16,4 7 0-16,-3 1 1 15,5 4-1-15,-3 2 0 0,5 4 0 16,1 4 0-16,3-2 0 15,3 6 0-15,0-2 1 16,7-1 0-16,-4 1 0 0,9-5 0 16,3 1 1-16,0-3-1 15,12-6 0-15,3-5 0 16,11-6-1-16,10-7 1 16,7-10 0-16,10-5 0 0,2-12 0 15,8-13 0-15,-5-2 0 16,-1-6 2-16,-10-1 0 15,-8-4 1-15,-10 5 0 16,-12-1 2-16,-8 4-4 0,-9 6 3 16,-7 0-3-16,-6 3-2 15,-10 4-4-15,-2 2-7 16,-7 6-11-16,-3 1-21 0,-5 10-29 16,2 4-6-16,0 3-4 15</inkml:trace>
  <inkml:trace contextRef="#ctx0" brushRef="#br0" timeOffset="724829.5782">15444 3428 22 0,'-8'-12'29'15,"8"12"-2"-15,0 0-5 16,0 0-2-16,-10-10-4 0,10 10-5 16,0 0 0-16,0 0 0 15,-1-10 0-15,1 10 0 16,0-14 2-16,0 14-1 0,0-16-1 16,0 16 2-16,0-16-2 15,0 16-3-15,2-8 0 16,-2 8-3-16,0 0 1 15,4-14 0-15,-4 14 0 16,0 0 1-16,0-11-1 0,0 11 0 16,0-11 1-16,0 11 0 15,0-11-2-15,0 11 0 16,-3-10-2-16,3 10-2 0,0 0 0 16,-1-10-2-16,1 10-1 15,0 0 0-15,0 0-1 16,0 6 1-16,0-6 0 0,0 19 1 15,0-3 0-15,0 10 1 16,0 8 0-16,1 7 0 16,3 11 1-16,0 11-1 15,1 8 0-15,1 7 1 16,0 5 0-16,-1 2 0 0,1 0 0 16,1 0-1-16,-1-5 0 15,-2-8-4-15,1-6-8 16,0-11-12-16,-3-5-13 15,-1-18-17-15,1-8-19 0,-2-15-3 16</inkml:trace>
  <inkml:trace contextRef="#ctx0" brushRef="#br0" timeOffset="725091.8388">15415 3578 20 0,'-8'-44'62'0,"4"5"2"15,1 19-15-15,2-14-28 0,3 9-6 16,10-2-9-16,7 8-3 16,4-1-3-16,2 11-1 15,2-1-3-15,-1 11-4 16,0 17 2-16,-5 3-1 16,-7 13 1-16,-5 0 2 0,-8 12 0 15,-1 3 1-15,-9 4 1 16,-3-8-2-16,-2-4-5 15,-2-7-4-15,7-5-10 0,-3-13-15 16,12-16-16-16,0 0 0 16</inkml:trace>
  <inkml:trace contextRef="#ctx0" brushRef="#br0" timeOffset="726429.9551">15719 3048 28 0,'11'-20'61'15,"-8"12"4"-15,7 2-23 16,-10 12-8-16,2 14-16 16,0 6-9-16,2 10-3 15,1 5-1-15,1 16-1 16,-2 5-1-16,1 6-2 0,0-2 2 16,2-6-3-16,-1-5 0 15,0-10-1-15,1-2-1 16,0-17 2-16,5-6 0 0,-1-12 2 15,7-8-2-15,-5-7 1 16,6-12 0-16,-1-9 1 16,5-4 0-16,-3-5 0 15,2-8 1-15,-5 5 0 16,-3 0-1-16,0 9 1 0,-3 5-2 16,-4 9-1-16,0 3 0 15,-7 14-1-15,8 2-2 16,-5 11 1-16,1 12-1 0,-1 2 0 15,2 8 1-15,2 0 0 16,0 6 0-16,3-8-2 16,3 5 3-16,-1-10-1 15,0-6-1-15,3-7 1 0,0-3 0 16,0-9 0-16,-4-3 1 16,1-7-2-16,-3-9 1 15,-1-9 1-15,-3-5 1 16,-2-4 1-16,1-7 1 0,-3 7 2 15,-1-2-2-15,0 12-1 16,0 1-3-16,0 13-4 16,-1 0-1-16,1 10-4 0,0 14-1 15,0-3-2-15,0 7-1 16,4-6 2-16,1 5 5 16,3-7 4-16,1 1 3 15,5-10 2-15,-3-1 3 16,6-9 4-16,-3-8 4 0,2 0 2 15,-2-3-1-15,-2 3 0 16,-1-3-3-16,-1 5 0 0,-1-1-2 16,-2 7-5-16,-7 9-2 15,17-8-3-15,-17 8-2 16,21 2-4-16,-13 5-1 16,3 6-2-16,-4 1 0 0,2 3 1 15,-2-1 2-15,0-2 4 16,-3 0 3-16,-4-14 4 15,9 15 2-15,-9-15 3 16,19-9-1-16,-12-1 0 16,7-9 0-16,-2 0-4 0,5-4-1 15,-4 0-2-15,7-6 0 16,-7 4 0-16,0 5 0 16,-4-3 0-16,3 5 0 0,-3 4 0 15,-2 5-1-15,1 0 0 16,-8 9 0-16,14-4-1 15,-5 4-1-15,2 4 2 16,1 5-1-16,4 2 2 0,1 1-1 16,5 4 2-1,2-5-1-15,5 3 2 0,-1-5-2 16,5 0 1-16,-1-3 1 16,5-6-1-16,-3 0 1 0,3-6-2 15,-5-4 2-15,4-7-1 16,-3 1 0-16,-5-9 0 15,-1 2 1-15,-11-8 2 16,-3 7 3-16,-11-2 2 0,0 5 0 16,-7 3-2-16,-11 4 0 15,2 7 0-15,-4 7-2 16,2 4-1-16,1 10-5 16,4 7-1-16,1 0-1 0,9 5 0 15,1-1-1-15,9 1 1 16,11-6 1-16,0-4-1 15,10-3 1-15,-3-6 0 16,8-6 1-16,-5-1 1 0,3-3 0 16,-8-8 2-16,1-1-2 15,-2-8 2-15,-1 0-1 16,-1-6 0-16,1 2 0 0,5-3-1 16,-1 1-1-16,3-2 0 15,-2 6 0-15,4 4-1 16,-4 5 0-16,2 3 0 15,-7 5 0-15,2 5-2 0,-4 4 1 16,3 10 0-16,-1 3-4 16,-4 8-1-16,4-1-4 15,-7 8-5-15,4-2 0 0,-9 6 1 16,-1-3 1-16,-10 0 3 16,-5-6-2-16,-11 1-8 15,-9-3-8-15,-10-3-18 16,-5 1 1-16</inkml:trace>
  <inkml:trace contextRef="#ctx0" brushRef="#br0" timeOffset="726765.0528">15921 4421 44 0,'3'14'80'0,"6"-14"-4"16,13-8-2-16,8-20-3 15,6-2-67-15,19-5-2 0,8-5 1 16,23-2-1-16,10-1 1 16,14-2-1-16,5-1-3 15,10 10-14-15,-1 3-49 16,5-7-10-16,-1-2-5 0,-16-6-4 16</inkml:trace>
  <inkml:trace contextRef="#ctx0" brushRef="#br0" timeOffset="730570.8618">6701 5566 11 0,'0'0'24'0,"-5"-12"-2"15,5 12-3-15,-3-11 2 16,3 11 0-16,0 0-2 15,-4-11 1-15,4 11-3 16,0 0-1-16,-10-5-3 16,10 5-4-16,0 0-4 0,-13 0-2 15,13 0-2-15,-9 0-1 16,9 0 0-16,-9 4 0 16,9-4-1-16,-10 14 1 0,2-2 0 15,1 2 0-15,-2 6 1 16,-3-1-1-16,0 9 2 15,0-3-1-15,-3 7 1 16,3 0-1-16,2 2 1 0,1 5-2 16,3-1 0-16,3 2 0 15,3-1 0-15,0 1 0 16,0-5-2-16,6 4 2 0,-2-9 2 16,4-2-2-16,2-5 0 15,2-4 0-15,2-5-3 16,2-7 2-16,5-7-1 15,1-4 1-15,2-9 1 16,2-5 2-16,-2-6 4 0,-4-2 1 16,-6 0 4-16,-5-1 2 15,-8 1 0-15,-3 3-1 16,-12 5-1-16,-7 3-3 16,-6 8-4-16,-4 7-3 15,-1 5-6-15,-2 10-11 0,3 8-19 16,4 14-27-16,5 2-9 15,5 5-2-15</inkml:trace>
  <inkml:trace contextRef="#ctx0" brushRef="#br0" timeOffset="732075.6232">7111 5707 5 0,'0'-10'17'0,"0"10"1"0,0 0 1 15,0-13 1-15,0 13 2 16,-1-11 4-16,1 11-1 15,-4-9-3-15,4 9-2 0,0 0-5 16,0 0 1-16,-8-11-2 16,8 11-4-16,0 0-2 15,0 0-2-15,0 0-3 16,-5-8 0-16,5 8 0 16,0 0-2-16,0 0 0 0,0 0-1 15,0 0 0 1,0 0-1-16,9 0 0 0,-9 0 0 15,15 7 0-15,-3 1-1 16,2 4 1-16,1 1 1 16,5 7-1-16,3 0 2 0,0 9 0 15,0-2-1-15,4 9 1 16,-2 4 1-16,4-1 0 16,-3 4 0-16,3-5 1 0,-6 1-2 15,1-6-4-15,-4 3-9 16,4-11-20-16,-6 3-23 15,-3-8-9-15,-2-3-5 16</inkml:trace>
  <inkml:trace contextRef="#ctx0" brushRef="#br0" timeOffset="732399.5852">7486 5657 14 0,'-5'-12'65'0,"1"-4"2"0,-19 3-36 16,18 1-1-16,4 4-4 16,1 8-4-16,-1-8-4 15,1 8-8-15,0 0-5 0,0 0-3 16,-8 7 0-16,-1 8-1 15,0 5 0-15,-4 13 0 16,-5 3-2-16,-6 14 1 16,-2 8 0-16,-4 6 1 15,0 4-4-15,1 1-17 0,5-2-22 16,2-9-24-16,7-3-5 16,11-23 1-16</inkml:trace>
  <inkml:trace contextRef="#ctx0" brushRef="#br0" timeOffset="736548.7843">6156 5806 17 0,'0'0'52'0,"-6"-6"0"16,-14 5-32-16,20 1-4 0,0 0-8 15,0 0-6-15,0 0-4 16,8 6 1-16,2-1 1 16,-1-2 1-16,2-1 2 15,2-1 3-15,0 0 2 0,0-2 4 16,2-10 2-16,0 1 2 15,2-11 0-15,1 1-1 16,1-13 0-16,3 1-3 16,2-9-4-16,8-2-1 0,-1-5-4 15,6 0-1-15,-1-1-2 16,6 4-4-16,-3 0-8 16,4-1-26-16,-6 4-29 15,6 5-6-15,-3-2-1 16</inkml:trace>
  <inkml:trace contextRef="#ctx0" brushRef="#br0" timeOffset="737780.7217">8041 5598 19 0,'-15'0'50'0,"1"0"-12"16,3-2-7-16,1 3-9 16,0 9-9-16,2 4-9 15,-2 10-2-15,1 1-4 16,1 8 1-16,-1 0 0 0,4 10 0 15,-2 1 0-15,5-1 0 16,2 1 0-16,1-5-1 16,7 0-2-16,-2-11-1 15,4 3-2-15,0-12-3 0,3-5-2 16,-1-6-2-16,1-7-3 16,2-4 1-16,1-8 1 15,1-6 3-15,-1-7 4 16,1-1 4-16,-5-5 8 0,1 0 6 15,-2-4 1-15,-3 8 5 16,-3-1 2-16,-2 10-2 16,0 0-2-16,-3 17-2 0,1-18-8 15,-1 18-7-15,0 0-5 16,0 8-8-16,2 3-9 16,-1-1-9-16,5 9-8 15</inkml:trace>
  <inkml:trace contextRef="#ctx0" brushRef="#br0" timeOffset="738084.2604">8420 5699 44 0,'0'-10'73'16,"0"10"-4"-16,-6-14-2 0,6 14-45 15,-9-13-9-15,9 13-13 16,0 0-15-16,-2-9-22 15,2 9-18-15,0 0-14 16,5 9-2-16</inkml:trace>
  <inkml:trace contextRef="#ctx0" brushRef="#br0" timeOffset="738464.4743">8590 5535 3 0,'0'6'28'16,"0"8"-17"-16,0 8-8 15,1 6-3-15,2 5 3 16,2 8-1-16,2-3 2 16,0 6-2-16,0-3 2 0,1-5-1 15,-3-6 3-15,2-8 5 16,-3-5-2-16,-4-17 2 15,0 0 2-15,-1-16 1 16,-7-11 2-16,0-5-4 0,-2-7-1 16,-1-8-4-16,0-7 1 15,0-2 5-15,5 4-1 16,1-1-2-16,4 3-1 16,1 4 0-16,3 8-1 0,7 8-3 15,0 11-3-15,7 7-7 16,-3 8-2-16,0 8-5 15,-4 10-13-15,3 10-17 0,0 11-21 16,-5 6 2-16</inkml:trace>
  <inkml:trace contextRef="#ctx0" brushRef="#br0" timeOffset="739070.0562">9014 5809 47 0,'-1'-16'60'0,"1"16"-21"16,-2-15-8-16,2 15-8 0,4-18-6 15,6 7-5-15,0-6-6 16,8 3-2-16,3-7-4 16,4 2-3-16,2-5-8 15,3 4-12-15,1-4-12 16,2 8-11-16,-4 0-14 0,-2 8-1 15</inkml:trace>
  <inkml:trace contextRef="#ctx0" brushRef="#br0" timeOffset="739285.6517">9273 5871 14 0,'0'0'62'0,"-6"-6"1"15,6-11-4-15,22 1-36 0,-11-1-13 16,0 1-16-16,7-5-21 16,5 8-21-16,1-7-15 15,5 4 1-15</inkml:trace>
  <inkml:trace contextRef="#ctx0" brushRef="#br0" timeOffset="741874.5265">10347 5544 11 0,'0'0'50'15,"-6"-12"1"-15,6 12-4 16,-4-12-3-16,4 12-5 16,-2-18-6-16,2 7-3 0,0-1-8 15,0-1-4-15,4-3-4 16,-2-4-2-16,2 0-4 15,-3-5-2-15,2 0 0 0,-1-7-3 16,-2-2 0-16,0-6 0 16,-4-1 2-16,-1-5-1 15,-8-5 0-15,-1-6-1 16,-6-5-1-16,-2-5 2 16,-3-5-1-16,-5-4 0 0,-5-3-3 15,-3-3 1-15,-2 0 0 16,-3 4 0-16,-4-1 0 15,1 6 0-15,-1 2 1 0,-2 5-1 16,2 3 1-16,2 3-2 16,2 6 0-16,-2 1 0 15,4 3 0-15,0 1 0 16,-2-2 0-16,1 4 0 16,1 2 0-16,-1 1 0 0,-1 0 0 15,3 1 0-15,-1 0 0 16,-3 1 0-16,2 1 1 15,1-2 1-15,-2 0-1 16,1-2 0-16,2-3 0 0,0 0-1 16,0-1 1-16,3-1-1 15,2 0 0-15,1 3 0 16,1 0 0-16,-2 2 0 0,4 3-1 16,3 4 2-16,-2-1 0 15,3 3 0-15,-2 2-1 16,5 2 1-16,-3 2-1 15,4 1 1-15,0-1 0 0,1 1-2 16,2 2 1-16,0 0-1 16,2 2 1-16,1-1-1 15,1 2 0-15,1 0 0 16,-2 2 1-16,0 6-1 0,2 0 1 16,-2 1-1-16,4 6-1 15,1 1 0-15,1 7 1 16,2 1-2-16,9 0 1 15,-14 20 0-15,11-1 0 0,2 5 1 16,-2 7 0-16,3 4 1 16,0 4 1-16,0 4-1 15,-1 0 0-15,1 2 0 0,3-2-1 16,-1 2 1-16,-1-3-1 16,2 1-1-16,-1-4-5 15,2 2-2-15,5-4-3 16,-1-7-3-16,2-8-1 0,1-5 0 15,1-11 1-15,1-6 0 16,-2-14 5-16,2-11 4 16,-3-12 3-16,-2-6 4 15,-3-10 1-15,2-7 1 0,-5-4 0 16,0-1 2-16,0 0 0 16,-2 3 1-16,3 5-1 15,3 7-2-15,3 8-1 16,5 9 1-16,5 10-1 0,5 7-2 15,11 11-1-15,3 5 0 16,13 8-3-16,-2 9-6 16,11 10-22-16,10 11-26 15,-3 6-12-15,3 4-6 0,-5 1 2 16</inkml:trace>
  <inkml:trace contextRef="#ctx0" brushRef="#br0" timeOffset="750680.4226">9350 2945 20 0,'-24'0'64'16,"3"-4"2"-16,-14 1-37 0,15 2 0 15,3 1-1-15,4 0-8 16,4 0-5-16,9 0-3 16,-14 0-3-16,14 0-1 15,0-11-2-15,4-2 0 0,7-5-3 16,5-6 0-16,4-8 1 15,2-4 0-15,10-5-1 16,-3-5-1-16,5 0 0 16,-1-4-1-16,5 1 0 15,0-2-1-15,-1 9-2 0,-3 3-3 16,-2 6-7-16,0 5-7 16,-8 10-12-16,1 8-11 15,-10 9-20-15,1 9-12 16,-5 13 3-16</inkml:trace>
  <inkml:trace contextRef="#ctx0" brushRef="#br0" timeOffset="750869.4188">9577 3014 53 0,'-7'18'72'0,"-2"-4"-1"0,9-14-3 16,-16 4-44-16,16-4-10 15,10-20-6-15,5-1-3 16,13-10-7-16,4-4-19 16,7-2-25-16,-1-6-23 0,11 1-2 15,-6-1-4-15</inkml:trace>
  <inkml:trace contextRef="#ctx0" brushRef="#br0" timeOffset="759636.8299">8117 5518 16 0,'0'-9'26'0,"0"9"-9"15,0 0-7-15,0 0-3 0,0 0-7 16,0 0-3-16,0 9 3 16,0-9 2-16,-1 21 3 15,1-3 2-15,0 4 1 16,-2 3 4-16,0 9 0 0,-2-1-1 16,0 7-4-16,-1-7 0 15,-1 5-1-15,1-2 1 16,-2-4 0-16,-1-1 0 15,0-3-2-15,3-1 2 0,-4-4-1 16,4 2-3-16,0-6 1 16,0-2-2-16,1-2-1 15,2-1 0-15,1-3 1 16,1-1 0-16,0-10 0 0,0 10 1 16,0-10 1-16,0 0 2 15,0 0-2-15,0 0 2 16,4-1-1-16,-4 1 0 0,8-9-1 15,-8 9-1 1,15-15-1-16,-15 15 1 0,17-17-2 16,-8 7 0-16,1 2-1 15,0-2 1-15,2 0-1 0,-4 1 0 16,5-1 0-16,-4-1 1 16,3-2-1-16,0 1 1 15,0-2 0-15,0-3 0 16,1 6 1-16,-1-6-1 15,0 9 1-15,1-3-1 16,-1 7 1-16,5-1-2 0,-4 5 0 16,5 10 0-16,-5 0-1 15,6 6 1-15,-7 0 1 0,6 8-1 16,-8-4 1-16,-3 11 0 16,0-6 1-16,-7 3 1 15,0 4 0-15,-8 0 1 0,-6 2 0 16,-8-2-1-16,-2 3 2 15,-7-5-4-15,2 0 3 16,-5-4-4-16,2-2-5 16,-1-8-6-16,5-2-17 0,8-1-22 15,-5-11-17-15,9-2-5 16,0-15 8-16</inkml:trace>
  <inkml:trace contextRef="#ctx0" brushRef="#br0" timeOffset="760128.8211">8205 5598 19 0,'15'-17'50'0,"-7"1"1"0,-5-1-44 16,17 1 2-16,-3 4-4 15,8-1 0-15,-3 3-1 16,6 2-2-16,-3 1-1 15,5 2-1-15,-4 0-1 16,-3 3 0-16,1-1 0 0,-1 2-2 16,0-2 2-16,-6 3-5 15,-2 0 3-15,-4 0 2 16,-1 3 1-16,-6 6 1 16,-3 8 3-16,-1 4 3 0,0 10 6 15,-4 5 1-15,-4 11 0 16,3 3 0-16,1 9-1 15,-1 4-2-15,5-3-2 0,0-3-1 16,5-11-4-16,3-2 0 16,5-14-2-16,4-5 1 15,3-19-2-15,3-7-1 16,7-16-2-16,-1-12 0 16,4-9 0-16,-2-12-1 0,2-1 2 15,-7-5 1-15,-3-1 0 16,-7 2 5-16,-8 3 1 15,-8 7 2-15,-5 6-1 0,-6 9 0 16,-7 10-4-16,-3 5-5 16,-4 10-12-16,1 7-18 15,-6 9-23-15,9 10-13 0,1 2-3 16</inkml:trace>
  <inkml:trace contextRef="#ctx0" brushRef="#br0" timeOffset="765001.8776">10067 1789 30 0,'-14'-9'30'0,"1"-5"-1"15,4 3 0-15,-5-5-4 0,7 0-3 16,-4 0-5-16,5-2-2 16,-1 1-5-16,4-1-3 15,3-2-4-15,0 2-1 16,5-1-4-16,4 3 0 0,7-1-1 16,0 3-1-16,4 3 0 15,1 6-1-15,4 5 2 16,7 3-2-16,-5 10 2 0,2 7 1 15,-5 5-1-15,3 10 1 16,-7 7 1-16,2 3 0 16,-9 7 1-16,-5-2 1 15,0 2 1-15,-4-7-1 16,-3 1 0-16,0-14 3 0,-1-1 0 16,0-14 3-16,0-2 1 15,0-15-1-15,0 0 1 16,0 0 1-16,0 0-1 15,0 0-1-15,-2-18 0 0,2 6-4 16,0-8-1-16,3 4-1 16,7-3-1-16,1 4-1 15,3 3-1-15,5 5-1 0,1 7-2 16,1 2 2-16,2 15 0 16,-2 6 1-16,-4 16-1 15,-8 9 2-15,-1 7 1 0,-5 6 1 16,-3 6 1-16,-12 0 0 15,-1 0 1-15,-6-3-1 16,-4-4-1-16,1-12-6 16,-5 2-10-16,1-5-13 15,-2-11-20-15,1-2-16 16,0-10 0-16</inkml:trace>
  <inkml:trace contextRef="#ctx0" brushRef="#br0" timeOffset="765467.0792">10563 1044 41 0,'5'-10'57'15,"-5"10"0"-15,14-16-43 0,-14 16-1 16,3-9-5-16,-3 9-6 15,0 0 0-15,0 0-5 16,5 11 0-16,-5 3-1 16,2 6 3-16,3 3 1 0,14 31 4 15,-7 19-2-15,10 9 1 16,-5 2 0-16,7 2 0 16,-6-8 1-16,2-12 1 15,-2-18 0-15,3-18-4 16,8-10-1-16,-7-9-4 0,8-10-5 15,-3-2-9-15,9-10-13 16,-2-10-15-16,5-5-12 16</inkml:trace>
  <inkml:trace contextRef="#ctx0" brushRef="#br0" timeOffset="765860.8399">11243 1069 18 0,'-2'-16'17'15,"-2"7"1"-15,4 9-7 16,-16-3-2-16,5 6-7 16,3 9-1-16,-4 6-1 0,4-2 0 15,-5 6-1-15,6-2 1 16,-2 3 0-16,4-2 3 15,0 1 4-15,1-1 2 16,1-3 2-16,2-3-1 16,0-4 2-16,1-11 0 15,0 10 0-15,0-10-2 0,0 0-4 16,3-7-2-16,-1-3-2 16,1 0-3-16,-1-2-2 15,0 4-1-15,0-3-1 0,-2 11-1 16,9-14 0-16,-9 14 1 15,14-4-4-15,-4 4-2 16,-1 1-8-16,4-1-5 16,2 2-6-16,2-1-8 0</inkml:trace>
  <inkml:trace contextRef="#ctx0" brushRef="#br0" timeOffset="766622.9693">11373 946 12 0,'-3'-49'63'0,"-3"7"-1"16,-6-4-12-16,12 46-16 16,-12-39-11-16,0 0-12 15,-4 7-8-15,2 2-5 16,14 30-2-16,-32-36-2 0,32 36 0 16,-5 16 5-16,5 12 2 15,3-3 2-15,7 12-1 16,-2-6-1-16,7 9-1 15,-1-6-5-15,4 6-4 16,0-7-3-16,1 7 0 0,1-12 0 16,-3 3 0-16,1-16 3 15,-4 0 2-15,0-15 3 0,-14 0 5 16,0 0 5-16,16-23 2 16,3-4 0-16,-9-2 2 15,-3-1-1-15,2-2 0 16,-4-1-1-16,0 0-2 15,1-1-3-15,-4 3-3 16,0-2-1-16,0 13-1 16,2-10 0-16,-4 30 0 0,10 1 1 15,-10-1 1-15,15 18-1 16,-5 3-1-16,2-5 0 16,-1 8-1-16,4-5-1 0,0 1-2 15,3-7-3-15,-18-13-1 16,0 0-1-16,27 11 1 15,1-1 2-15,-28-10 2 16,18-16 7-16,3-4 7 16,-13-11 6-16,0 3 6 0,-8-5 1 15,1 0-1-15,-1-1-2 16,0 1-6-16,-3 0-7 16,-3 1-5-16,1 5-3 15,0 0-1-15,5 27-3 16,0 0 1-16,0 0 2 15,0 0 2-15,0 0 1 16,0 0 1-16,1 0 0 0,4 0 1 16,1 0 1-16,50 30 0 15,-28-11 2-15,-7-10 1 16,2 3 0-16,-1-6-1 16,-2 0 1-16,-20-6-1 15,26-2-1-15,1-4-3 0,-27 6-1 16,0 0-3-16,9-9-1 15,2 0-3-15,1 0 2 16,0 0-1-16,0 9-5 16,-1 0-12-16,36 29-19 15,-32 1-16-15,1-1-2 0</inkml:trace>
  <inkml:trace contextRef="#ctx0" brushRef="#br0" timeOffset="767253.2947">11514 399 0 0,'-60'-18'61'0,"-2"4"2"15,-1 11 0-15,-3-2-3 16,-4 9-51-16,0 2 2 16,-5 15 0-16,-5-3-4 15,0 13-3-15,-6-4 1 16,-4 9-1-16,-2 7-1 0,18 6-1 16,-19 12 0-16,2 2-1 15,37 16 2-15,-127 79 1 16,18 13 0-16,18 6 1 0,21 4-2 15,26-8 2-15,28 3 1 16,27-17 1-16,36-25-3 16,11-8 1-16,22-2-1 15,14-7 1-15,20-14-1 16,16-4 1-16,20-13-5 0,14-12-4 16,18-13-3-16,17-13-2 15,16-24-1-15,12-19-2 0,11-20-5 16,5-31-4-16,10-29-2 15,4-24 1-15,0-31 4 16,0-25 7-16,-17-19 9 16,-98 82 9-16,1-16 9 15,-13-6 11-15,-1-11 6 0,-8-2 4 16,-8-11 1-16,-24 3-2 16,-13-8-6-16,-18 6-6 15,-10-2-7-15,-36 18-7 16,-13 9-5-16,-34 24-12 15,-17 12-33-15,-35 42-44 0,15 76-4 16,-266 18-6 0,-78 87-7-16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26T12:31:32.7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4385 1497 49 0,'9'-16'85'0,"-5"-1"-3"15,1-1-3-15,-3 0-2 16,2-1-62-16,-3 2 0 0,1-1-3 16,-2 1-4-16,0-1-2 15,-5 5-3-15,-1 1-5 16,-8 5-2-16,0 3-2 15,-17 4 0-15,-18 32-1 16,-12 14 0-16,-10 19 1 16,-11 9 1-16,-5 9 3 0,-4 1 0 15,8-6 2-15,20-15-1 16,12-11-1-16,14-7 2 16,14-11-2-16,15-11 1 0,16 2 1 15,16-5-2-15,17-5 0 16,14 3-1-16,14-2 1 15,10 2 0-15,8 1 0 16,0 9-1-16,-6 5 0 16,-7 10 3-16,-12 18 1 0,-21 9 0 15,-18 12 0-15,-21 8 2 16,-11 3-1-16,-22 4 2 0,-15-1-1 16,-12-3 0-16,-12-7-1 15,-6-5 2 1,1-13-8-16,2-8-10 0,10-9-26 15,10-9-32-15,7-16-7 16,14-18-4-16,17-24-2 0</inkml:trace>
  <inkml:trace contextRef="#ctx0" brushRef="#br0" timeOffset="453.633">4671 1549 47 0,'44'-7'77'0,"-8"7"-3"16,-7 7-1-16,-4 17-4 15,-48 15-62-15,33 19-5 0,4 23 3 16,1 14 1-16,-1 16 0 16,-6 8 1-16,3 4-2 15,-6-2 1-15,1-8-2 16,-4-7-1-16,1-20-1 15,-2-13 0-15,-2-18 0 16,2-10 0-16,-1-15-1 0,0-12-1 16,0-18 0-16,-5-25 0 15,5-27-1-15,1-22-2 16,4-26-2-16,6-23 1 16,4-21 1-16,4-10 0 0,8-5 6 15,-14 85-2-15,6-4 3 16,0 7 1-16,6 2 2 15,4 10-2-15,2 3 1 0,6 15-2 16,-6 16 0-16,54 0 0 16,-1 41-3-16,-2 40-2 15,-3 44-3-15,-6 25-4 0,-12 29-4 16,-24 5-5-16,-22-11-18 16,-14-11-12-16,-4-19-29 15,-6-15-8-15,-11-26 0 16</inkml:trace>
  <inkml:trace contextRef="#ctx0" brushRef="#br0" timeOffset="651.354">4945 2409 64 0,'-49'-14'91'0,"6"4"-4"0,7 3-6 15,13-1-3-15,1-12-69 16,22-2 0-16,30-5-3 15,21-9-8-15,22-6-6 0,17-11-8 16,21-3-18-16,11-1-28 16,10-4-19-16,0 0-4 15,-7 6-5-15</inkml:trace>
  <inkml:trace contextRef="#ctx0" brushRef="#br0" timeOffset="1062.3832">4571 2373 54 0,'0'-30'79'0,"-5"0"2"0,-5 5-3 15,-7 0-50-15,5 7 0 16,3 3-4-16,-2 2-7 16,11 13-6-16,-16-13-7 0,16 13-9 15,0 0-15-15,0 0-30 16,0 17-28-16,0 5-7 16,0 2-5-16</inkml:trace>
  <inkml:trace contextRef="#ctx0" brushRef="#br0" timeOffset="1643.2684">3728 3803 57 0,'-55'3'76'0,"9"-3"-2"0,-3-1-26 15,12 1-16-15,3 0-4 16,9 0-9-16,5 0-8 16,6-1-4-16,3 1-3 0,11 0-1 15,0 0-2-15,17-8-2 16,13 0 0-16,11-3 0 15,17-10-1-15,22-3 3 16,16-8 0-16,19-6 1 0,24-6-1 16,18-4 1-16,17-2 1 15,14-2-2-15,17 2 2 16,9 1-1-16,10 5 0 16,0 3-1-16,-5 3 1 0,-13 1 0 15,-8 5-2-15,-15 5 1 16,-20 2 0-16,-23 5-2 15,-22 6-9-15,-24 1-16 0,-19 4-41 16,-13 11-9-16,-28 10-5 16,-21 5-2-16</inkml:trace>
  <inkml:trace contextRef="#ctx0" brushRef="#br0" timeOffset="2570.5578">8394 1910 45 0,'32'-27'50'16,"2"8"-35"-16,-11-1-5 15,0 6 0-15,-3 0-3 0,-3 3-3 16,-2 2 3-16,-2 2 2 16,-2 1 2-16,-1 0 2 15,-2-5 2-15,1 4 1 16,-3-4 1-16,3-1-1 0,-3 1-3 15,4-4 0-15,-1-1 0 16,0-1-3-16,0 0 1 16,1 1-3-16,-1-3 2 0,1 0-2 15,-2 1 1-15,1 0 0 16,-2 1-1-16,-3 1 0 16,1 2 2-16,2 3-1 15,-5 1-2-15,-2 10-1 16,3-13-1-16,-3 13-2 0,0 0-1 15,0 0-1-15,13-5-1 16,-13 5-1-16,12 0 0 16,-12 0 0-16,18 11 0 0,-6-2-1 15,0 7 1-15,-5 3-1 16,4 7 0-16,-7 12-1 16,-1 8 1-16,-1 10 0 0,-2 8 1 15,-3 13-1-15,-4 9 2 16,-6 3 0-16,-2 14 1 15,-1-4 1-15,0 6 0 16,-3-5-1-16,2 4 1 16,5-4-1-16,-1-7-1 15,2-5-2-15,4-10-5 0,2-11-5 16,5-9-10-16,-1-12-14 16,-3-13-27-16,4-6-16 15,0-14-3-15,0-13 1 0</inkml:trace>
  <inkml:trace contextRef="#ctx0" brushRef="#br0" timeOffset="2919.5509">9175 2399 400 0,'0'0'0'0,"0"0"-1"0,0 0-1 16,0 0-4-16,0 0-7 16,0 0-9-16,-476 425-12 15,384-379-34-15,6 0-12 16,9-9-3-16,9-12 1 0</inkml:trace>
  <inkml:trace contextRef="#ctx0" brushRef="#br0" timeOffset="3207.5741">9707 2001 61 0,'28'-6'82'16,"-10"6"-3"-1,-8 7-6-15,-8 6-1 0,-2 12-67 16,-1 11-3-16,2 9 0 16,0 11 1-16,-1 13 2 0,-1 11-3 15,-2 3-2-15,-3 6-6 16,-7 0-2-16,2-1-10 16,-1-3-6-16,-3-7-19 15,5-2-31-15,0-20-7 0,-1-9 0 16</inkml:trace>
  <inkml:trace contextRef="#ctx0" brushRef="#br0" timeOffset="3704.9555">8532 1558 73 0,'-2'-21'79'15,"2"7"-2"-15,5 1-5 16,8-2-3-16,4 1-70 16,5 0-1-16,3 5 2 0,23-7 4 15,22 16-1-15,18 16-1 16,13 18 0-16,2 18 0 15,-2 21 1-15,-12 12-3 16,-13 5 2-16,-25-5-4 16,-9-5 3-16,-17-1-1 0,-13-2 1 15,-13-6-2-15,-19 1-5 16,-18-5-10-16,-16-3-30 16,-10 5-25-16,-17-8-9 15,-5-3-4-15,-9-14 3 0</inkml:trace>
  <inkml:trace contextRef="#ctx0" brushRef="#br0" timeOffset="4070.0437">9889 1409 42 0,'0'-19'88'15,"0"-2"-2"-15,-4 0-4 16,-1 3-5-16,-2-4-61 0,1 3-3 16,-1 0-6-16,1 2-10 15,3 1-15-15,1 3-29 16,2 13-30-16,0-12-6 16,0 12-5-16,0 0 0 15</inkml:trace>
  <inkml:trace contextRef="#ctx0" brushRef="#br0" timeOffset="4759.4639">10619 1698 47 0,'0'0'74'0,"0"0"-1"0,-18 19-7 16,-6 3-1-16,-17 14-68 15,10 9-1-15,-2 19 2 16,7 9 1-16,6 7-1 16,8-1-4-16,5-7-6 15,7-7-1-15,10-17-4 16,7-12-9-16,4-28-15 0,12-13-6 15,3-26-6-15,0-18 11 16,3-9 21-16,-6-6 21 16,3-4 13-16,-7 5 12 0,2 11 15 15,-9 13 6-15,-2 22 6 16,-4 18-6-16,-1 26-11 16,4 28-16-16,-6 23-7 0,0 22-1 15,-4 26-3-15,-4 16-4 16,-6 10-4-16,-1 2-4 15,-6-8-1-15,-6-16-3 16,-1-15 1-16,-3-17-2 0,0-27 4 16,1-21 4-16,-1-24 2 15,4-18 2-15,-3-17-1 16,8-20 1-16,-2-22-3 16,11-16-1-16,6-16-1 15,8-13-1-15,15-9 2 0,9-6 2 16,10 1 3-16,7 7 2 15,-2 6 4-15,8 10 0 16,-1 10 1-16,4 10-2 16,-7 11 1-16,-4 11-4 0,-7 13-2 15,-6 9 1-15,-5 10-3 16,-7 11-1-16,-10 7 1 16,-9 16-1-16,-4 11 1 0,-6 9 0 15,-4 10 0-15,-2 9 0 16,-5 7-1-16,2 1-5 15,-1 10-9-15,3 0-17 16,2-8-35-16,7-1-12 0,4-14-6 16,2-14-3-16</inkml:trace>
  <inkml:trace contextRef="#ctx0" brushRef="#br0" timeOffset="4967.2056">11419 1585 3 0,'2'-50'85'15,"0"0"1"-15,1 9-4 16,1-2-6-16,2 11-5 16,-2-2-79-16,1 8-9 15,2 2-11-15,0 6-21 0,4 5-25 16,-2 1-7-16,4 4-6 15</inkml:trace>
  <inkml:trace contextRef="#ctx0" brushRef="#br0" timeOffset="5174.0298">11666 1188 75 0,'31'-8'82'0,"-2"-1"-5"16,-3 2-12-16,0 0-27 16,2 1-12-16,-4 4-6 15,1 5-10-15,-14 26-2 16,23 38-2-16,-15 20-1 0,-9 58 1 15,-4 26-1-15,-6 29-3 16,0 12-4-16,0 8-3 16,0-45-8-16,6-13-6 15,-1-27-16-15,4-27-34 16,7-14-13-16,-3-30-3 0,1-18 0 16</inkml:trace>
  <inkml:trace contextRef="#ctx0" brushRef="#br0" timeOffset="5825.0012">11989 2391 3 0,'-6'-35'86'15,"0"10"1"-15,2 4-5 0,2 2-5 16,3-12-2-16,13 8-71 16,10 0 0-16,13-2-3 15,13-5-2-15,7-6 0 16,6-3-2-16,4-6 0 0,2-6 0 15,-9 3 0-15,-6-2 1 16,-13 4 2-16,-11 4 0 16,-13 9 0-16,-17 10 1 15,-13 12-1-15,-13 12 1 16,-13 18-1-16,-8 13-2 16,-3 12-1-16,1 12 1 0,0 9 1 15,10 1 0-15,5-1-1 16,15-7 1-16,12-8 0 0,7-9 1 15,13-11-1-15,13-18-1 16,7-12 0-16,6-12 1 16,7-16 0-16,2-11 0 0,2-8 2 15,-3-3 1-15,1-4 1 16,-7 8 0-16,-3 3-1 16,-4 13 1-16,-12 8 1 15,1 15-1-15,-1 9-1 16,-5 16-2-16,-1 12 1 0,-2 12 0 15,6 3-1-15,5 3 2 16,4-2-2-16,5-8 1 16,7-8 0-16,7-18 0 15,8-12-1-15,2-30 0 0,5-20 0 16,-2-17 1-16,-2-15-1 16,-30 34 0-16,-4-8 0 15,-3-8 1-15,1-1 3 16,-11-2 2-16,1 1 0 15,-6 3 0-15,0-1-1 0,-6 12 0 16,-1 3-2-16,0 13-1 16,-8 12-3-16,-13 16 0 15,-11 36-2-15,-8 53-2 0,-2 56 0 16,7 59-11-16,7 16-18 16,-1 28-44-16,18-6-2 15,10-34-9-15,12-23-2 16</inkml:trace>
  <inkml:trace contextRef="#ctx0" brushRef="#br0" timeOffset="6501.037">10796 3667 0 0,'-8'22'85'0,"8"-5"1"0,14-17-4 16,11-3-5-16,10-20-1 15,14-22-73-15,20 9-2 16,17-2 2-16,23-5 1 0,22-1 1 16,12 0-1-16,13 0-1 15,15 1 0-15,10 2-1 16,5 3 0-16,7 1 0 16,-5 4-2-16,-1 3-3 0,-8 5-1 15,-5 4-3-15,-16 3-3 16,-15 3-7-16,-10 5-17 15,-18 9-36-15,-7-5-11 16,-13 1-4-16,-16-2-1 16</inkml:trace>
  <inkml:trace contextRef="#ctx0" brushRef="#br0" timeOffset="7852.3768">16168 1437 59 0,'23'-25'79'0,"-2"1"-2"16,1-2-2-16,-1 2-51 15,-2 0-2-15,0 1-6 16,-3-1-7-16,-4 5-4 0,-1 2-4 16,-3 6-2-16,-8 11-3 15,0 0-1-15,4 16 2 16,-14 40 0-16,-9 23 1 0,-7 21 1 15,-6 21 1-15,-3 13 1 16,-8 17 2-16,2 2 1 16,1-2 0-16,-2-1 1 15,-3 13 0-15,-2-3 1 16,0 3 1-16,-5 1-3 0,5-11-2 16,-2-7-4-16,7-15-8 15,3-12-9-15,12-19-20 16,16-14-35-16,5-24-6 15,6-21-6-15,9-28 7 0</inkml:trace>
  <inkml:trace contextRef="#ctx0" brushRef="#br0" timeOffset="8194.5198">16619 2141 7 0,'15'-14'75'16,"1"-1"3"-16,-2-1-4 15,4-3-2-15,-2 2-42 16,7-1-22-16,9-3 0 0,9 3-1 15,10-3-1-15,8-1 0 16,14 1-2-16,10-2-2 16,10-1-1-16,5 1-4 15,7 2-6-15,-3 1-6 0,1 0-9 16,-4 6-11-16,-14 0-16 16,-11 5-17-16,-20 4-12 15,-13 4 4-15</inkml:trace>
  <inkml:trace contextRef="#ctx0" brushRef="#br0" timeOffset="8381.7687">17543 1991 13 0,'-44'30'72'0,"3"9"3"16,10 4-24-16,-4 2-8 16,2 9-9-16,3 3-8 15,0 6-7-15,1 2-7 0,1 3-5 16,4 5-8-16,-5 4-9 15,3 4-15-15,-4 11-33 16,-2 1-16-16,-4 3-4 16,-4-4-3-16</inkml:trace>
  <inkml:trace contextRef="#ctx0" brushRef="#br0" timeOffset="8596.8338">16570 3416 0 0,'0'0'88'16,"-4"-18"1"-16,7-2-3 0,14-8-8 15,9-8-1-15,13-7-74 16,19-4 0-16,19-3-2 0,12-5-4 16,18 0-8-16,8-3-21 15,4 0-43-15,14-3-5 16,-3-2-5-16,-3 1-4 15</inkml:trace>
  <inkml:trace contextRef="#ctx0" brushRef="#br0" timeOffset="9083.185">18746 1952 17 0,'0'0'80'16,"15"-15"-1"-16,-6 3-1 16,5-3-5-16,1-3-61 0,7 1 2 15,12-1-1-15,7 2-4 16,11 0-5-16,12-1-2 15,8 4-3-15,4-2-1 16,5 0-5-16,-3 5-2 0,1-3-5 16,-8-1-3-16,-6 3-3 15,-6 0 1-15,-13-1 5 16,-9 5 2-16,-11-2 1 16,-5 4 2-16,-21 5 6 0,10-2 4 15,-18 2 2-15,-13 2 2 16,1 5-2-16,-6 4-1 15,3 6 4-15,-4 5 2 0,0 10 3 16,1 8-1-16,-2 14 2 16,3 9 0-16,-8 19 2 15,-2 9-3-15,-10 19 2 0,-5 9-5 16,-8 14-3-16,-9 6-9 16,0 5-28-16,-3 5-38 15,-3-12-7-15,3-16-6 16,-3-22-1-16</inkml:trace>
  <inkml:trace contextRef="#ctx0" brushRef="#br0" timeOffset="9917.2181">20171 1884 3 0,'-23'-9'71'0,"3"2"3"15,4-9-3-15,7-3-5 16,-1 0-56-16,10-1-3 16,13 3-2-16,4 0-4 15,8 2 0-15,4-3-2 16,8 4 1-16,6-1-1 0,4 0 1 15,7-1 0-15,2 0 0 16,-27 7-2-16,9-2-1 16,-2-1 1-16,10 1 1 15,1-2 0-15,5-1 0 0,-1 0-1 16,6 0 0-16,0 0 2 16,6 1 1-16,-1-1-1 15,7 0 0-15,-2 0 1 0,2 2-2 16,-2 2 2-16,3-1-1 15,1 0 0-15,-7 5 0 16,0 0 0-16,-5 1 0 16,-1 2-2-16,-1 3-8 15,-6-3-17-15,-1 3-37 0,0 3-5 16,-6-3-3-16</inkml:trace>
  <inkml:trace contextRef="#ctx0" brushRef="#br0" timeOffset="10624.7951">21735 2322 17 0,'-20'2'82'0,"-1"-2"1"15,5-4-4-15,-2-6-4 16,7 1-58-16,11 9-1 0,-6-18-1 16,16 12-8-16,12-4-5 15,12 0 0-15,10-3-2 16,11-1 1-16,11-2-1 16,9 0 0-16,3-2-1 0,3 1-2 15,-3 2-6-15,-6 5-13 16,-13-2-8-16,-11 4-33 15,-12 10-14-15,-19 4-7 16,-24 6-1 0</inkml:trace>
  <inkml:trace contextRef="#ctx0" brushRef="#br0" timeOffset="10802.0935">21944 2459 0 0,'-7'22'84'0,"7"-4"-1"16,3-9-4-16,11-9-3 0,7-9-7 16,10-9-81-16,8 0-16 15,12-1-45-15,14 0-6 16,2-7-2-16,3 0-5 16</inkml:trace>
  <inkml:trace contextRef="#ctx0" brushRef="#br0" timeOffset="11389.3554">24032 1477 23 0,'-20'-13'85'0,"-2"2"-3"0,0-2-2 16,2-1-7-16,2-2-56 15,6 0-1-15,1-1-8 16,9-1-5-16,2 1-4 16,8-1 1-16,9 2-2 0,6 0-1 15,4 5 2-15,7 6 0 16,0 5 0-16,2 7 0 15,12 18 1-15,17 25 0 16,-16 18 1-16,-21 18 0 16,-23 14 0-16,-20 7-1 0,-24-4 0 15,-7-15 1-15,-2-20-3 16,9-11 0-16,9-12 1 0,9-7 0 16,7-10 1-16,10-11 1 15,4 1 0-15,12-8 0 16,9 1 1-16,5-6-2 15,6-2-4-15,11-3-9 0,6-17-19 16,10-1-40-16,16-9-7 16,1-9-3-16,2-13-3 15</inkml:trace>
  <inkml:trace contextRef="#ctx0" brushRef="#br0" timeOffset="12100.4682">24936 1299 57 0,'-8'-14'91'16,"2"-2"-3"-16,-1 1-4 0,1-3 0 15,0 1-71-15,-1-1 3 16,3 4-4-16,0 1-7 16,-1 1-3-16,5 12-2 15,-12-15-2-15,12 15-2 16,-13-5 1-16,13 5 0 15,-2 13 1-15,3 3 0 0,8 4 0 16,4 2-1-16,3 4 2 16,5 4-1-16,3 3 1 15,-12-13 1-15,40 52 0 16,3 0 1-16,-3-8-2 0,-4-5-3 16,-22-3-4-16,-21 2-7 15,-25-2-12-15,-27-5-20 16,-13 1-34-16,-10-7-5 15,-3-8-3-15</inkml:trace>
  <inkml:trace contextRef="#ctx0" brushRef="#br0" timeOffset="12283.5139">24692 1440 81 0,'16'-36'85'15,"3"2"-4"-15,6-1-4 16,8 3-5-16,10-1-78 0,2 3-13 16,7 3-43-16,5 8-13 15,6-1-5-15,3 1-4 16</inkml:trace>
  <inkml:trace contextRef="#ctx0" brushRef="#br0" timeOffset="12630.8674">25915 1560 45 0,'-23'11'89'0,"4"-6"0"16,-1-3-7-16,6-2-2 0,0 0-59 16,5-3-4-16,9 3-8 15,-13-16-3-15,10 7-6 16,3-2-6-16,3 0-7 15,11-3-17-15,6-3-37 0,4 3-15 16,8-4-6-16,3-1-2 16</inkml:trace>
  <inkml:trace contextRef="#ctx0" brushRef="#br0" timeOffset="13680.7496">26734 1158 0 0,'-3'-16'81'0,"3"16"2"15,0-12-4-15,0 12-4 16,0-17-42-16,2 7-9 16,0-1-11-16,0 4-7 15,-1-2-3-15,1-2-1 0,0 2-1 16,2 0-1-16,2 1-1 16,-1-1 0-16,-5 9 1 15,16-13 0-15,-3 6 0 16,-2 2 0-16,4-1 0 0,1 2 0 15,3 1 0-15,-3 1-1 16,2 0-1-16,-1 1 1 16,1 1 0-16,0 1-1 15,-1-1 1-15,-1 4-1 16,-1 5 1-16,-2 2 0 0,-1 0 0 16,-4 6 0-16,2 0-2 15,-7 6 2-15,0 4-1 16,-3-2 0-16,0 2 0 0,-1 5 0 15,-3-2 0-15,-2 1 1 16,-1 0-1-16,1 1 2 0,-5 0 0 16,-6 8 3-16,-4 12 0 15,3-7-1-15,1-12 1 16,6-8 0-16,1-7 0 16,2-5-1-16,8-13 1 15,-8 10-3-15,8-10 2 16,0 0-1-16,0 0 1 0,0 0-4 15,0 0 2-15,7-3-1 16,2-1 0-16,3-2 0 16,1 0 0-16,1-2 0 15,4 3-1-15,1-1 1 0,4 2 1 16,1 0-1-16,-12 4 2 16,38 0-1-16,2 0 0 15,-1 5 1-15,-15 15-2 0,-12 7 0 16,-13 4-2-16,-15 4 3 15,-23-3-2-15,-8 1 1 16,-7-1 1-16,-10-1-1 16,-5 2 3-16,-7-5-3 15,4-1-4-15,1-10-15 0,2-7-43 16,3 2-12-16,0-3-6 16,3-9-3-16</inkml:trace>
  <inkml:trace contextRef="#ctx0" brushRef="#br0" timeOffset="14022.4445">25644 1609 31 0,'-35'0'84'16,"8"0"-2"-16,4-1-7 16,5-4-4-16,-3 2-55 15,2-5-1-15,19 8-12 16,3-10-5-16,6 5-2 0,5-2-2 15,3 1-1-15,5-5-6 16,5 2-17-16,4 0-38 16,5 0-7-16,1-2-5 0,4-1 0 15</inkml:trace>
  <inkml:trace contextRef="#ctx0" brushRef="#br0" timeOffset="15095.5044">27725 1083 37 0,'13'-18'77'0,"-7"10"-1"16,-6 8-5-16,8-13-35 16,-8 13-14-16,4-11-7 0,-4 11-8 15,0 0-7-15,0 0-1 16,-11 9-2-16,4 3 0 16,7 4 0-16,-10 3 1 0,6 2 0 15,-1 3 1-15,4 1 1 16,1 1 0-16,0 1 1 15,6-2 1-15,5 1-1 16,-2-1 4-16,4-4 2 0,2 0 3 16,2-9 0-16,3-3 2 15,0-7 0-15,0-2-1 16,2-9-2-16,-4-5-3 16,-3-7-7-16,-5-2-8 0,-4-3-16 15,-6-3-32-15,0 2-19 16,-12-1-8-16,-2 1-3 15</inkml:trace>
  <inkml:trace contextRef="#ctx0" brushRef="#br0" timeOffset="15345.117">28389 695 49 0,'72'-26'76'15,"-3"-1"-2"-15,-2 12-3 16,-6 1-3-16,-10 14-56 16,-10 7-6-16,-14 17-1 15,-8 13 0-15,-16 15 1 16,-11 35-2-16,-49 70-5 0,-19 33-4 16,-8 6-8-16,-10 1-18 15,5-8-37-15,0-40-10 16,14-48-5-16,23-55-1 15</inkml:trace>
  <inkml:trace contextRef="#ctx0" brushRef="#br0" timeOffset="15525.8818">28146 1157 26 0,'1'-70'95'0,"3"0"-5"15,-2 8-13-15,0-1-7 16,0 11-4-16,1 4-96 0,-3 48-47 16,0 0-6-16,3-41-7 15,-3 41-4-15</inkml:trace>
  <inkml:trace contextRef="#ctx0" brushRef="#br0" timeOffset="15717.1666">28555 1335 91 0,'41'22'95'15,"-2"-8"-7"-15,1-1-6 16,-3-5-2-16,1-3-70 16,-10-2-21-16,-2-1-37 15,-8-2-33-15,-2 1-4 0,-16-1-8 16,7-9-3-16</inkml:trace>
  <inkml:trace contextRef="#ctx0" brushRef="#br0" timeOffset="16730.5732">23599 3468 40 0,'27'-22'86'16,"-7"3"-1"-16,-5-1-3 16,-9 3-2-16,-4 0-60 0,0 7-5 15,-2 10-4-15,6-10-4 16,-6 10-2-16,9 11-2 15,-4 6-2-15,7 8-1 16,-3 12-1-16,6 7 0 0,5 10 1 16,4 5-1-16,0 1 1 15,0 2-2-15,4-5 0 16,-1-7-3-16,2-12-2 16,-4-12 0-16,1-13-2 0,-1-13 1 15,0-15 0-15,1-17 2 16,-1-13 1-16,-3-10 7 15,1-3 3-15,-6 1 5 0,-2 6 0 16,-4 7-1 0,-4 13 1-16,-7 19-1 0,0 12-1 15,-9 42-3-15,-8 12-2 16,-2 22-3-16,-9 20 1 16,0 16-2-16,-4 14-3 0,6 8-5 15,-1-5-10-15,13-2-13 16,5-7-29-16,9-22-21 15,18-18-7-15,7-26-3 0</inkml:trace>
  <inkml:trace contextRef="#ctx0" brushRef="#br0" timeOffset="17032.5604">24453 3939 84 0,'19'-55'91'0,"-6"14"-3"16,-9 19-7-16,-4 22-1 0,19 0-71 15,-31 19-4-15,2 5-2 16,1 13-4-16,3 1 0 16,6 4-3-16,3-3-2 15,15-6-3-15,9-9-3 16,14-14-2-16,6-10-1 0,4-13 1 16,2-12 2-16,-7-11 5 15,-9-8 4-15,-17-7 6 16,-11-1 4-16,-15 3 5 0,-22 7-2 15,-11 6 1-15,-9 6-3 16,0 12-8-16,-6 4-32 16,4 10-41-16,19 4-7 15,7-2-5-15,16-1-4 16</inkml:trace>
  <inkml:trace contextRef="#ctx0" brushRef="#br0" timeOffset="17362.9681">25143 3203 76 0,'39'6'89'0,"-8"12"-6"15,-7 10-3-15,-5 1-4 16,-5 6-69-16,3 5-6 16,7 2 2-16,9 6-1 0,3-3-1 15,6-5-2-15,7-11-2 16,5-10-1-16,3-12 0 0,-1-11-1 15,2-17 2-15,-5-13-1 16,-4-10 3-16,-10-1 4 16,-11-1 5-16,-4 2 2 15,-14 7 2-15,-3 10 0 0,-7 15-3 16,-10 18 1-16,-7 26-4 16,-4 21-2-16,-4 26-3 15,-5 22-2-15,-4 30-5 16,-6 21-7-16,4 19-21 0,1 16-48 15,-4-6-3-15,1-4-7 16,-3-19-4-16</inkml:trace>
  <inkml:trace contextRef="#ctx0" brushRef="#br0" timeOffset="17712.5204">24143 5428 11 0,'-81'4'86'0,"1"1"1"0,4-1-1 15,10 2-6-15,8-4-47 16,10-1-9-16,15 4-10 16,11-1-4-16,22-4-3 15,8 4-5-15,27-6 0 0,15-9-2 16,23-3 1-16,20-8-1 15,26-11 1-15,22-9-2 16,22-7 2-16,17-4-1 0,16 0 0 16,9-1 1-16,1 2-4 15,-1 5 0-15,-6 7-5 16,-7 6-4-16,-17 7-8 16,-17 1-10-16,-15-1-33 0,-9 5-20 15,-16-3-6-15,-12 0-2 16</inkml:trace>
  <inkml:trace contextRef="#ctx0" brushRef="#br0" timeOffset="18132.0842">27274 3239 61 0,'-42'16'91'16,"9"3"-2"-16,3 3-8 15,1 5-1-15,4-12-44 16,0 21-36-16,9 13 0 0,4 5-2 16,-1 5 4-16,3 5-4 15,2-1 4-15,5-1-4 16,3-6 2-16,3-3 0 15,10-12 0-15,5-8 0 16,1-10 0-16,6-13 2 0,6-10-2 16,4-16 1-16,1-17 1 15,6-10 0-15,0-17 2 16,4-11 0-16,2-12 1 0,6-11-1 16,-3-10 0-16,7-5-1 15,-1 5 0-15,1 4 1 16,-4 11-3-16,-9 9-6 15,3 15-8-15,-9 8-27 0,-1 20-41 16,0 11-4-16,-10 6-6 16,-11 10-7-16</inkml:trace>
  <inkml:trace contextRef="#ctx0" brushRef="#br0" timeOffset="24586.6058">4016 6300 44 0,'9'-11'79'0,"-6"3"-6"0,-3 8-5 16,-32-9-42-16,32 9-9 15,-1 17-7-15,2 2-8 16,9 15-3-16,1 7-1 15,4 12 3-15,0 11 2 0,1 11 0 16,-4 8-1-16,2 6 0 16,-6 5 2-16,-3 5-1 15,-6 5 0-15,1 0-1 16,-7-1-1-16,0-1-4 0,-5-9-14 16,1-3-28-16,1 10-27 15,-1-15-5 1,-4-20-4-16</inkml:trace>
  <inkml:trace contextRef="#ctx0" brushRef="#br0" timeOffset="24878.1748">3215 6997 49 0,'16'-38'81'16,"6"-9"-3"-16,4-12-2 16,5-10-3-16,5-9-64 0,18-8-1 15,24-13 1-15,14-7-2 16,11-7 0-16,13-1-3 16,7 2-1-16,2 7-2 15,-1 12-4-15,-4 14-4 0,-16 28-7 16,-12 19-6-16,-18 28-18 15,-16 21-28-15,-22 33-15 16,-21 25-4-16,-15 23 1 16</inkml:trace>
  <inkml:trace contextRef="#ctx0" brushRef="#br0" timeOffset="25449.5685">3870 7795 32 0,'-23'40'65'0,"0"-9"-1"0,7-45-10 15,1 23-36-15,15 0-3 0,5-2-3 16,12-3-2-16,12-2 0 16,-1-2-2-16,11-3 2 15,-2-8-2-15,11-4-1 0,-5-8-1 16,8-9 1-16,-4-9-3 15,0-9 0-15,1-8 0 16,-2-11 0-16,7-4-1 16,-2-3-1-16,1 1 0 0,2 4 0 15,-4 10 0-15,0 7-1 16,-1 16 1-16,-2 11-1 16,-6 16 0-16,-3 7 1 15,-3 15 1-15,-8 16-1 0,-5 9-1 16,-4 9 2-16,-5 1-2 15,-1 4 1-15,-5-6-2 16,-1-1-1-16,-2-11 0 16,-2-8 0-16,3-11-2 0,-5-13 2 15,0 0 1-15,9-21-3 16,-6-8 3-16,1-9-1 16,-1-9 1-16,-2-8-1 15,2-6 1-15,0 2 1 0,2 2 1 16,-2 3 0-16,2 11 0 15,2 8 2-15,2 10-2 0,4 12 1 16,3 13-1 0,0 8-1-16,2 17-1 0,2 9-1 15,3 14-3-15,3 8-8 16,3 4-7-16,6-3-11 0,3-7-13 16,13-7-16-16,1-20-14 15,11-11-5-15</inkml:trace>
  <inkml:trace contextRef="#ctx0" brushRef="#br0" timeOffset="26439.4975">5877 6896 68 0,'16'-54'79'15,"-14"7"-6"-15,-2 9-14 0,-11 7-14 16,-9 9-16-16,-5 16-12 16,-10 6-8-16,-3 17-4 15,-2 13-5-15,0 14-1 16,-1 9-1-16,5 15 1 0,6 10 1 15,6 2-1-15,12 1 0 16,6-6 0-16,6-7-1 16,9-11 1-16,6-10 0 15,5-21-1-15,3-17 1 16,5-16 0-16,4-24 1 0,3-20-2 16,5-19 2-16,1-23 2 15,1-18-2-15,-3-18 1 16,1-13-1-16,-9-8 0 0,-2-3 1 15,-14 2 3-15,-7 10 1 16,-8 15 3-16,-2 18-1 16,-10 22 1-16,-3 19-2 15,3 23-1-15,-4 19-1 0,5 24-1 16,1 15-3-16,4 29-2 16,0 23 0-16,4 23 0 15,2 17 2-15,1 16 1 0,8 11 0 16,6-1-1-16,9-5 0 15,5-14-1-15,7-18-1 16,5-22 1-16,3-18-3 16,-1-26 1-16,-1-17-1 0,-1-18 0 15,-7-21 1 1,2-20-1-16,-4-14 0 0,-3-16 0 16,-2-5 1-16,-5-2 3 0,-3 4 1 15,-5 13 2-15,-2 12-1 16,-5 20 0-16,-5 17 0 15,-2 18 2-15,0 27-1 16,0 15-2-16,-2 14-2 16,1 11 1-16,2 6 1 0,8 0 0 15,2-3 0-15,7-9-1 16,6-9 1-16,4-14-1 16,5-16 1-16,4-18 0 15,0-11 0-15,0-19 0 0,0-12-1 16,-2-14-1-16,-3-12 0 15,-3-10 0-15,-3-2-1 0,-4-2 2 16,-6 6 0-16,-1 8 0 16,-7 11 2-16,-3 11 0 15,-2 15 0-15,-2 14 0 16,-1 13-1-16,0 6 0 0,-1 14-1 16,0 12 0-16,1 2-2 15,0 5 2-15,5 0 0 16,3-3 0-16,4-6 1 15,7-8-1-15,5-13 0 0,3-11 1 16,8-14-1-16,1-16 0 16,4-8 1-16,0-12-1 15,5-4 0-15,-2-7 0 16,1 4 1-16,-2 4-1 0,-1 9 0 16,-3 11 1-16,-2 14-1 15,-2 17 1-15,-5 13-1 16,-4 21 1-16,-7 17 0 15,-6 16 0-15,-9 12-2 0,-3 12-3 16,-10 1-3-16,1-5-2 16,-7-8-3-16,2-12-1 15,0-15-3-15,6-23-6 0,8-25-12 16,0-16-28-16,14-26-13 16,5-23 0-16,7-17 1 15</inkml:trace>
  <inkml:trace contextRef="#ctx0" brushRef="#br0" timeOffset="27181.3246">7806 5621 75 0,'38'-110'86'0,"-1"15"-4"16,0 15-6-16,0 21-44 0,2 16-8 15,1 24-9 1,-2 19-4-16,2 25-4 0,-8 26-4 16,-2 26 1-16,-8 21-1 15,-6 25-3-15,-9 18-4 16,-4 14-2-16,-5-2-7 0,-3-6-3 15,-1-14-3-15,-2-20 2 16,2-19 3-16,1-31 2 16,1-28 3-16,4-35 4 0,-16 3 3 15,2-29 3-15,-2-15 5 16,-4-14 2-16,1-11 0 16,-3-12 2-16,8-4 1 0,1-5 2 15,8-1 0-15,6 7 0 16,6 6-3-16,10 10-3 15,8 10-3-15,7 12-2 16,6 11-1-16,5 12-1 16,2 15 0-16,2 6-2 0,-2 15 0 15,-2 15-2-15,-3 11-2 16,-5 9 0-16,-6 4-2 16,-5 1 2-16,-3-4-1 0,-3-11 2 15,-3-4 1-15,3-16 2 16,-1-15 2-16,5-13 1 15,1-18 0-15,6-14-2 16,-1-18-5-16,8-11-2 16,-3-12-1-16,7-8 0 0,3 1 3 15,-6 5 3-15,-3 7 2 16,-6 13 2-16,2 17 5 16,-9 19 3-16,0 17 0 15,-6 16 0-15,-4 17-3 0,3 16-1 16,1 8 0-16,4 7-3 15,4 0 3-15,7 0-2 16,6-7 1-16,7-6-2 16,5-12 2-16,9-14-3 0,8-13 0 15,3-12 0-15,3-14-2 16,-2-15 0-16,0-10-1 16,-9-13-1-16,-2-1 2 0,-12 2 4 15,-11 5-1-15,-10 11-1 16,-8 10 2-16,-8 24 1 15,-9 19 3-15,-9 35 0 0,-11 24 0 16,-10 35-3-16,-11 30 0 16,-9 37 2-16,-11 29-3 15,-7 32-6-15,-9 15-13 16,-2 11-59-16,-1 11-7 0,-2-12-4 16,-4-19-5-16</inkml:trace>
  <inkml:trace contextRef="#ctx0" brushRef="#br0" timeOffset="27543.5127">5292 8853 0 0,'-132'42'91'16,"16"-9"1"-16,21-13-4 0,20-11-8 16,22-9-2-16,47-9-73 15,-5-4-1-15,28 0 0 0,32-6-2 16,23-8-2-16,30-12 1 16,31-11 1-16,31-15 1 15,31-14-1-15,68-15 0 0,-9-13-1 16,18-11-1-16,17-6 0 15,50-7 0-15,-31-6-2 16,4 1-3-16,-6-3-4 16,-41 7-4-16,23 3-9 15,-4 8-17-15,-14 13-34 0,-58-2-11 16,23 7-4-16,-26 2-1 16</inkml:trace>
  <inkml:trace contextRef="#ctx0" brushRef="#br0" timeOffset="27997.6443">11134 5061 70 0,'-30'2'78'15,"2"-3"1"-15,3-13-3 16,2 3-56-16,7 2-2 16,6 3-5-16,10 6-2 0,-10-10-5 15,10 10-2-15,6-1-2 16,4 1-1-16,8 1-2 15,8 1 2-15,7 0 0 16,12-2 0-16,9 0 2 16,15-2-1-16,10-3 1 0,13 1 0 15,13 1-1-15,11 3 0 16,13 1 1-16,8 12 0 16,6 5-2-16,3 10 1 15,-2 5-1-15,-3 6-3 0,-3 6-2 16,-11 4-6-16,-14 4-21 15,-12 1-41-15,-2-2-7 16,-13-13-5-16,-12-15-3 16</inkml:trace>
  <inkml:trace contextRef="#ctx0" brushRef="#br0" timeOffset="28267.166">13025 4441 3 0,'-54'2'90'0,"-7"14"-1"15,-3 9-5-15,-15 5-5 16,-7 11-1-16,-10 18-78 16,-9 20 1-16,-7 26-2 0,-11 21 4 15,-15 23 1-15,-9 17 0 16,-6 16-2-16,-1 10 0 15,-2 10-8-15,9-2-10 0,8-7-30 16,22-5-34-16,14-17-5 16,20-18-6-16,15-29-3 15</inkml:trace>
  <inkml:trace contextRef="#ctx0" brushRef="#br0" timeOffset="31732.8683">3864 12019 28 0,'-21'-35'58'16,"-5"-2"4"-16,10-1-38 15,-5 7 1-15,5 1 2 0,1 7-4 16,5 5-5-1,3 7-4-15,7 11-4 0,-10 3-5 16,6 23-2-16,1 6-6 16,-3 20 1-16,3 5-3 15,0 24 3-15,0 10 0 16,-1 7 1-16,0 0 1 0,0-3 0 16,2-5 2-16,-1-9-1 15,2-9 0-15,-3-12-8 16,-1-13-16-16,-1-15-30 15,5-2-13-15,-8-16-4 16,9-14 3-16</inkml:trace>
  <inkml:trace contextRef="#ctx0" brushRef="#br0" timeOffset="32176.0746">3399 12080 55 0,'-7'-91'81'0,"4"0"-2"16,4 0-2-16,8-2-6 0,9 1-65 15,12 3 1-15,12 3 0 16,14 6-3-16,5 10-1 16,6 11-3-16,4 13-1 0,-2 12 0 15,-6 18-2-15,-3 16-1 16,-9 16 1-16,-10 24 0 16,-12 15 2-16,-11 20-1 15,-10 9 1-15,-8 6 1 0,-13 1 1 16,-4-1 1-16,-6-8-1 15,-4-13 1-15,6-10-1 16,2-15 1-16,4-10 1 0,10-9-2 16,5-6 1-16,11-6-1 15,12-4 1-15,11-2-1 16,8 0 1-16,4 3-1 16,4 2 0-16,-3 2 0 0,-3 9-1 15,-8 8-1-15,-13 11-1 16,-14 12-1-16,-9 11 0 15,-21 11 1-15,-10 6-1 16,-12 5 2-16,-7 0 0 16,-5-4 0-16,4-8-4 0,0-7-9 15,4-13-7-15,6-16-16 16,13-5-33-16,7-25-9 16,5-11-3-16</inkml:trace>
  <inkml:trace contextRef="#ctx0" brushRef="#br0" timeOffset="32571.4757">4053 12256 3 0,'47'-70'75'16,"1"12"2"-16,1 5-2 15,0 10-6-15,-2-6-50 16,1 26-9-16,3 7-2 0,2 11-3 16,-2 7-2-16,-1 14-2 15,-5 11 1-15,-2 6-1 16,-8 10 1-16,-8 5 0 15,-2-2-1-15,-7-3 1 0,-6-8 0 16,-1-3 1-16,-6-9 2 16,-2-6-1-16,-3-17 0 15,0 0 0-15,0-11 0 16,-2-15 1-16,-2-8-1 0,2-6-2 16,1-13-2-16,1-4 0 15,1-6 0-15,12 1 1 0,6 3 0 16,5 6 1-1,12 9 0-15,0 9 1 0,8 18 1 16,3 11-1-16,2 15 1 16,-3 20-2-16,-5 18-3 0,-5 11-4 15,-7 14-5-15,-5 4-9 16,-8 1-20-16,-2 4-35 16,-9-14-9-16,-5-11-3 15,-4-21 1-15</inkml:trace>
  <inkml:trace contextRef="#ctx0" brushRef="#br0" timeOffset="32736.082">4923 11680 84 0,'-23'-41'84'16,"8"6"-5"-16,2 4-4 0,8 2-7 15,-1 3-83-15,14 12-17 16,11 12-33-16,2 5-13 15,4 14-3-15,1 3-3 16</inkml:trace>
  <inkml:trace contextRef="#ctx0" brushRef="#br0" timeOffset="33334.8106">5351 11503 45 0,'31'-7'72'16,"-3"2"-1"-16,-1 5-2 15,9 8-45-15,-9 11-10 16,0 9 2-16,2 2-4 0,-2 9-4 16,3-2-3-16,-5 2-1 15,3-5-2-15,-1 0-1 16,-5-11 2-16,0-5-1 16,-3-6 1-16,0-7 0 0,-6-5 0 15,2 0 0-15,-3-10 0 16,-3-5 0-16,2-8 1 15,1-4-3-15,-1-6 1 16,2-8 0-16,-2 3-2 0,3-2 0 16,2-2-1-16,5 4 0 15,1 4 0-15,5 4-1 16,5 6-1-16,7 6 1 0,5 5 2 16,5 4-2-16,6 5 0 15,5 0-1-15,10-2-4 16,2-2-3-16,4-6-8 15,1-7-8-15,1-7-3 16,-7-5 0-16,-4-10 2 0,-13 0 11 16,-8 0 12-16,-15 1 10 15,-12 9 9-15,-13 8 6 16,-11 14 1-16,-14 12 2 0,-15 20-2 16,-1 12-8-16,-10 17-5 15,6 11-4-15,0 16-1 16,5 4 0-16,6 13 1 0,10 11-1 15,9 9-2-15,5 3-2 16,1 14-1-16,1 7-3 16,-4 4-1-16,-4 1 0 15,-5-7 0-15,-5-13 1 16,-6-16-1-16,-3-12 2 0,-3-23-7 16,-9-20-9-16,1-24-32 15,-2-9-15-15,0-21-8 16,-5-22 1-16</inkml:trace>
  <inkml:trace contextRef="#ctx0" brushRef="#br0" timeOffset="33638.2725">7227 11034 49 0,'25'-31'78'0,"-7"6"-2"15,7 11-18-15,-17 2-14 16,6 7-16-16,-3 9-11 16,-2 13-8-16,4 12-2 15,-6 14-1-15,0 9-1 16,-6 9 1-16,-1 5-3 0,-1 2-5 15,-7 0-12-15,-1-13-19 16,-10-4-32-16,4-7-11 16,-2-18-6-16,-1-15-2 0</inkml:trace>
  <inkml:trace contextRef="#ctx0" brushRef="#br0" timeOffset="33809.7812">7084 10728 36 0,'7'-52'78'16,"9"9"-2"-16,4 9-2 16,5-17-7-16,2 33-64 0,12 13-10 15,4 6-16-15,2 17-32 16,2 17-17-16,-3 11-5 16,-2 7 0-16</inkml:trace>
  <inkml:trace contextRef="#ctx0" brushRef="#br0" timeOffset="34296.3753">7754 10896 74 0,'18'-18'79'0,"0"1"-2"0,-3-8-22 15,3 8-22-15,0 2-12 16,1 4-11-16,2-1-5 0,0 3-3 16,3 0-1-16,1 0 0 15,2-1-1-15,0-1 1 16,0-1-1-16,2-1-1 15,0-1 1-15,1 1 0 0,2 1-1 16,-2 1-1 0,5 3 0-16,6 2 0 0,2 4 0 15,8 2 0-15,4 2 0 16,6 7 0-16,7-2 1 0,7-1 0 16,4-6 0-16,7-5-1 15,6-12 0-15,-1-10-1 16,4-12 1-16,-5-11 0 15,-3-5-1-15,-12-4 3 0,-12 3 3 16,-17 6 0 0,-13 10 0-16,-22 10-2 0,-12 20-4 15,-19 10 1-15,-17 23 2 0,-5 19-2 16,-9 9-2-16,2 16 2 16,-2 11 1-16,3 13 4 15,4 8 2-15,5 15 1 16,4 3 0-16,3 4 0 0,0 5-2 15,-1-3 0-15,5-4-1 16,-7-3-1-16,2-8-1 16,-2-13-6-16,1-12-10 15,-1-14-15-15,-3-16-29 0,4-7-15 16,-3-22-7-16,6-23 2 16</inkml:trace>
  <inkml:trace contextRef="#ctx0" brushRef="#br0" timeOffset="35402.9942">10296 10530 48 0,'71'-65'76'0,"-3"3"-1"16,4 8-18-16,-12 7-18 16,5 10-16-16,-3 14-11 0,-1 9-7 15,-3 14-2 1,-2 8-2-16,-12 16-1 0,-1 9 1 16,-13 7-1-16,-8 8 1 15,-7 0 0-15,-8 2 0 0,-3-6 1 16,-4-4 1-16,-2-7-1 15,-4-9 2-15,1-7 0 16,5-17 0-16,0 0 0 0,0 0 1 16,-1-26-2-16,1-4-1 15,3-9-1-15,6-10-2 16,4-2-1-16,1-4 1 16,6 3 0-16,4 6-1 15,1 8 1-15,2 8 1 0,4 14 1 16,0 10 0-16,1 8 0 15,1 12 0-15,4 9 1 0,1 8 0 16,3 2-1-16,3 0 0 16,7-3 0-16,5-7 0 15,4-8 1-15,10-10-4 16,3-12 0-16,3-16 0 16,9-15 0-16,-2-10-1 0,-1-11 0 15,-6-8 0-15,-8-5 2 16,-9-3 1-16,-15 6 1 0,-7 4 2 15,-15 10 0-15,-12 8 0 16,-5 14 0-16,-5 11-1 16,0 22 1-16,-18 0-1 15,9 12-1-15,-3 15-1 16,6 6 0-16,6 6-1 0,0 0 0 16,3 4 0-16,14-6-1 15,6-5 1-15,8-7 0 16,5-9 0-16,3-11 0 15,4-8 0-15,3-12 2 0,0-10-1 16,-4-10 0-16,-3-5 1 16,-5-4 1-16,-3-2 1 15,-8 3 0-15,-4 6-1 0,-5 7 0 16,-6 6-1-16,-1 12 0 16,-7 12 0-16,12 0 0 15,-6 10-1-15,4 9 0 16,2 5 0-16,3 1 0 0,6 2 0 15,4-3 0-15,2-2 1 16,6-4 0-16,2-7-1 16,1-7 2-16,2-4-1 15,-1-11 0-15,0-7 1 0,-1-7-1 16,-2-7 1-16,-1-3 0 16,-5-5-1-16,-2-1 1 15,-5-1 0-15,-4 5 0 16,-2 4 0-16,-7 5-1 0,-1 6-1 15,-3 8-1-15,-4 14 0 16,8-8 0-16,-8 8-1 16,18 19-1-16,-5 2 0 0,5 6 1 15,3 4 1-15,6 1 0 16,4 3 1-16,7-4 1 16,7-5-1-16,3-10 2 15,3-9-1-15,11-8 1 0,-2-15 1 16,5-13-1-16,0-10 0 15,-6-6 0-15,0-5-2 16,-10-2-5-16,-9-2-12 16,-11-3-49-16,-16 15-11 0,-19 7-6 15,-30 13-5-15</inkml:trace>
  <inkml:trace contextRef="#ctx0" brushRef="#br0" timeOffset="37695.318">8186 13366 37 0,'-55'42'80'0,"9"-5"-1"15,8-4-2-15,5-6-5 16,5 2-60-16,5 8-3 16,9 10 0-16,6 5-3 0,5 8 0 15,2 8-3-15,4-1 0 16,7-2-1-16,2-8-3 15,0-7 1-15,2-12 0 0,-3-11 0 16,-2-11 2-16,-9-16-1 16,2-20 0-16,-5-17 1 15,-7-17 1-15,-4-20-2 0,5-19 0 16,-2-21-2-16,6-12 0 16,6-12 0-16,14 1-2 15,14 8 1-15,3 11 0 16,15 18 1-16,4 22 0 15,4 25-1-15,0 21 0 0,-7 28 0 16,-3 12 1-16,-10 26 1 16,-9 18 0-16,-12 12 0 15,-9 10 0-15,-5-1 2 16,-4 0-1-16,-2-10 0 0,-3-7-1 16,3-12 1-16,6-13 0 15,8-16 0-15,12-10 0 16,12-5 0-16,7-5 0 15,9-3 1-15,3 1-1 0,4 1 0 16,-5 2-1-16,-1 4 0 16,-8 9 0-16,-9 10 1 15,-9 10 0-15,-14 14 1 16,-9 14 0-16,-19 9 1 0,-12 8 1 16,-10 4 1-16,-9 1 0 15,-7-5-1-15,0-7-1 16,0-12-1-16,5-15-2 15,10-13-4-15,5-15-4 0,8-11-2 16,9-8-1-16,9-18-1 16,8-9-1-16,3-16 1 15,13-7 3-15,6-12 5 0,9-4 5 16,4-6 3 0,5-1 2-16,4 5 0 0,2 4 2 15,-3 13-1-15,-2 9-1 16,0 13-2-16,-5 7-1 0,-3 16-3 15,-6 10 1-15,0 8-1 16,-4 11 1-16,-2 11 0 16,1 3 0-16,-1 8 1 15,4 3-1-15,-1 2 1 16,2-3 0-16,2-3 0 0,3-6-1 16,2-8 1-16,0-6 0 0,2-13-1 15,0-7 1 1,-4-14-1-16,2-12 1 0,-7-12-1 15,-4-9 1-15,-4-7-1 16,-4-3 1-16,-6 3-2 16,-3 3 1-16,-1 8 0 0,-1 9-2 15,0 13 1-15,0 9-1 16,0 15-1-16,11 2 1 16,-2 13-1-16,6 4 0 15,4 6 1-15,3 0 1 0,4 3 0 16,1-1 0-16,4-5 0 15,-1-5 1-15,2-8 0 16,0-9 1-16,-2-9-1 16,-1-12 0-16,0-15 1 0,0-9 0 15,0-8-1-15,2-7 0 16,-1-2-1-16,1-1 0 16,4 4 0-16,-1 4-1 0,3 11 0 15,-1 10 0-15,4 13-1 16,-2 10 1-16,1 13 0 15,-2 5 0-15,-2 13 1 16,-3 10-1-16,-8 8 1 16,-7 8 0-16,-8 3 0 0,-7 4 0 15,-3-4 1-15,-9-1 0 16,-6-8-1-16,0-8 1 0,-3-8 0 16,1-12 0-16,0-10-1 15,4-9 0-15,0-16 0 16,3-12-1-16,6-7-1 15,6-14 0-15,1-2 0 0,11-3 0 16,7-2 1-16,5 5 1 16,6 5 0-16,5 7 1 15,4 7 0-15,1 12 0 16,2 7 0-16,-3 8-1 0,0 12 0 16,-3 3-1-16,-3 15 1 15,-4 9 0-15,-10 11 0 16,-4 7 1-16,-8 6 0 15,-2-1 0-15,-1-3 1 0,-4-3 0 16,-1-8 0-16,0-8 1 16,0-10 0-16,0-8-1 15,0-10 2-15,2-7-2 0,0-11 0 16,2-8-1-16,1-9 0 16,2-8-1-16,-1-6-1 15,3-2 0-15,-2 0-1 16,4 0 1-16,-2 6 0 0,3 6 1 15,-2 6-2-15,3 8 2 16,1 6-1-16,0 6 0 16,-1 6 1-16,2 4-1 15,2 3 0-15,2 0 1 0,-1 2-1 16,2 3 1-16,2-2 0 16,-1 1 0-16,0-3 1 15,-2-1-1-15,-2 0 1 16,0-1-1-16,-2-6 1 0,6-3-1 15,-3-2 1-15,4-5-1 16,1-4 0-16,6-1-1 16,-3-5 1-16,3 0-1 15,-5 1 0-15,-5 2 1 0,-2 2-2 16,-12 5 0-16,-4 4-3 16,-9 11 0-16,-12 2 0 15,-6 11-1-15,1 7 1 0,-5 4-1 16,5 7 1-16,7 7 1 15,2 3 2-15,13-2 1 16,3 0 0-16,15-4-1 0,7-4 2 16,15-7 0-1,5-8 0-15,8-11 0 0,8-10 0 16,2-11 2-16,9-13-1 16,2-7 0-16,1-11-1 15,2-4 0-15,-3-5 0 0,1-1 0 16,-2 3 0-16,-7 6-1 15,-1 8 0-15,-12 9 1 16,-2 13-2-16,-11 10 2 16,-2 11 2-16,-10 15-1 0,-6 11 0 15,-4 13 1-15,-6 5 0 16,-3 10 0-16,-6 2 0 16,0 0-1-16,0-9 1 0,-6-3 0 15,2-12 0 1,2-12 1-16,2-21 0 0,6 0 1 15,6-20-1-15,5-14 0 16,7-7-2-16,2-14-2 0,5-8-2 16,3-5 0-16,2-6-1 15,3 0 1-15,-2 1 1 16,1 7 0-16,-1 8 3 16,-2 13 1-16,-2 10 1 0,-3 13 0 15,3 15 0-15,-4 9 0 16,-2 17-1-16,-2 12-1 15,-1 12 0-15,-4 8 1 16,-2 10-1-16,-1 7 0 0,-7 3-2 16,-2 2 0-16,-7-1-1 15,-3-1-1-15,-9-6-2 16,-7-6-4-16,-8-6-16 16,-8-4-49-16,-19-9-5 0,-16-10-4 15,-18-12-3-15</inkml:trace>
  <inkml:trace contextRef="#ctx0" brushRef="#br0" timeOffset="37866.1565">10868 12251 50 0,'-42'-18'78'0,"12"5"-3"15,5 0-7-15,5 0-7 16,-22 4-79-16,31 8-24 15,11 1-27-15,11 16-6 0,-8-4-3 16</inkml:trace>
  <inkml:trace contextRef="#ctx0" brushRef="#br0" timeOffset="38719.3847">15086 11220 19 0,'-50'6'79'16,"11"-2"2"-16,6-4-6 0,9-8-3 16,8-3-54-16,9-2-4 15,14 3-1-15,13-6-5 16,17-2-1-16,16-7-2 0,23-8-2 16,21-8 1-16,31-7 0 15,24-8-1-15,24-5-1 16,18-6 0-16,19-3 0 15,12-4-2-15,6 3 2 16,1 2-1-16,-9 4 0 16,-10 3 0-16,-16 6 0 0,-15 6-1 15,-20 7 1-15,-22 8-1 16,-19 4 1-16,-18 9-1 16,-20 5-2-16,-16 5-6 0,-14 9-13 15,-17 6-38-15,-15 6-21 16,-13 4-3-16,-15-2-5 15</inkml:trace>
  <inkml:trace contextRef="#ctx0" brushRef="#br0" timeOffset="39783.0413">22707 6894 49 0,'35'-38'62'0,"-4"13"-2"16,0 9-36-16,-2 16-6 16,-1 18-6-16,-1 16-4 0,-5 22-4 15,2 12 2-15,-11 31 0 16,-4 20 1-16,-8 24 1 16,-2 24 1-16,-9 18 2 15,-3 13 0-15,-5 21 3 0,2 13-1 16,-1 5-1-16,9 2 0 15,6 3-1-15,3-5-2 16,10-3-2-16,10 0-1 16,5-11 0-16,-2-1-2 0,1-10-1 15,0 1 1-15,-5-10-1 16,-10-5 1-16,-1-9-1 16,-9 0 0-16,-4-12 1 15,-8-10 0-15,-9-10 1 0,-8-14-2 16,-4-14 0-16,-2-6 1 15,-5-15-1-15,-3-15-2 16,4-9-4-16,-3-16-9 0,11-12-24 16,4-11-42-16,2-24-4 15,6-21-6-15,1-32-5 16</inkml:trace>
  <inkml:trace contextRef="#ctx0" brushRef="#br0" timeOffset="41383.739">25112 6488 9 0,'18'-9'38'0,"-3"3"-1"0,-15 6 0 16,14-9-3-16,-14 9-2 15,0 0-6-15,2-8-6 16,-2 8-7-16,0 0-4 0,-11-11-3 16,11 11 0-16,-20-4-2 15,4 2 0-15,-4 1 0 16,-5 1-2-16,-8 5 1 15,-4 4-1-15,-13 4 0 16,-5 1-1-16,-5 5-1 16,-10 1 3-16,-7 3-3 0,-8 6 1 15,-7-4 0-15,-5 5 2 16,-13-3-1-16,-8 6 0 16,-8-4 1-16,-7 7 0 0,-10-4 1 15,-8 1 0-15,-6 3 0 16,-8-1 1-16,-3 3-1 15,-1-1-1-15,-5 2 0 0,0-4-1 16,-1 4-1-16,3-5 1 16,1 2 0-16,5 0 1 15,4-2-2-15,6-1 1 0,8-1 0 16,9-3-1-16,8-3 0 16,12 1-1-1,8-7 0-15,14-2 0 0,12-4-3 16,11-2-2-16,12-2-8 15,10-5-5-15,12 0-9 16,6-5-17-16,10 0-30 0,10-6-4 16,9-8 3-16</inkml:trace>
  <inkml:trace contextRef="#ctx0" brushRef="#br0" timeOffset="41713.8021">21064 6831 54 0,'36'-30'78'16,"-7"5"-3"-16,-8 2-1 16,-32 2-56-16,20 9-2 15,-9 12-2-15,0 0-7 0,-12 26-4 16,-18 10-3-16,-17 13-2 16,-13 11-1-16,-20 17 3 15,-14 9-1-15,-12 10 1 16,-11 3 1-16,3-4-1 15,9-8 1-15,14-11-1 0,13-9 2 16,22-10-1-16,14-14 0 16,26-8 1-16,20-9 0 15,31-2-1-15,21-5-1 0,24 0-5 16,21-5-9-16,21 2-13 16,65 0-46-1,2-6-4 1,3-6-3-16</inkml:trace>
  <inkml:trace contextRef="#ctx0" brushRef="#br0" timeOffset="43257.1696">16995 6878 24 0,'-6'-13'67'15,"1"2"0"-15,20 2-34 16,-15 9-4-16,0-9-5 0,0 9-10 16,0 10-6-16,0 8-5 15,2 8-3-15,0 10 0 16,-1 6 1-16,-1 17 0 15,0 10 0-15,-5 10 1 16,-1 11-1-16,-4 9 2 16,-1 2-2-16,0 8 1 0,0 3 1 15,1-4 0-15,3-3 2 16,-2-5-2-16,2-9 2 16,3-7-1-16,-1-9 0 0,1-9 1 15,-1-12-3-15,0-11 0 16,0-7 0-16,-1-12 1 15,4-3 0-15,-2-11 4 16,2 0 1-16,2-10 1 0,0 0 1 16,0 0 2-16,0 0-2 15,0 0 1-15,0 0-2 16,0 0-4-16,11-7-2 16,1 1-2-16,0-1 0 0,2 1 0 15,3-2 0-15,2 3-1 16,-1-2-1-16,1 1 1 15,2 1 0-15,-2-1 0 16,1 1 0-16,1-1 0 0,-1 0 0 16,4 0 0-16,3 0 0 15,1-4 0-15,4 0 0 16,3-2 0-16,4-2 0 16,3-3-1-16,0-2 1 0,3 0-1 15,0-2-1-15,-3 0 0 16,-1 2-4-16,-4 0-4 15,-9 3-11-15,-4 1-17 0,-4 12-35 16,-5-6-8-16,-6 4-3 16,-9-5 0-16</inkml:trace>
  <inkml:trace contextRef="#ctx0" brushRef="#br0" timeOffset="43825.9069">17514 7126 11 0,'-16'-17'70'0,"0"-2"3"16,4-5-3-16,4-2-46 16,6 3-1-16,5 0-1 0,13 4-8 15,7-4-6-15,9 2-4 16,11-3 0-16,8 0-1 15,9-1 0-15,8-2-1 16,6-2-1-16,2 2 0 16,3 3 0-16,-3-1-1 0,-7 6-3 15,-11 2-3-15,-4 5-10 16,-14 5-7-16,-8 4-10 16,-14 3-13-16,-6 3-15 15,-7 7-12-15,-8 5 3 16</inkml:trace>
  <inkml:trace contextRef="#ctx0" brushRef="#br0" timeOffset="44016.1172">18099 6856 11 0,'-19'11'45'16,"5"8"-4"-16,-1 8-8 16,6 7-10-16,1 12-5 15,1 2-5-15,0 17-1 0,1 6-2 16,0 8-4-16,-3 5 1 15,2 5-4-15,-2-1-3 16,0 1-7-16,-1 2-10 0,4-10-22 16,6-3-21-16,0-8 1 15</inkml:trace>
  <inkml:trace contextRef="#ctx0" brushRef="#br0" timeOffset="44679.5336">19179 6656 6 0,'-3'-20'61'16,"-8"9"0"-16,-3-2 1 0,-35 10-45 16,20 4-1-16,2 16-2 15,-7 10-4-15,-2 16-3 16,-4 17 0-16,-1 11-1 0,-3 7-1 16,7 9-1-16,6 3-1 15,4-2-1-15,7 0 0 16,6-11-1-16,12-4 0 15,4-11 1-15,12-7-2 0,12-14 1 16,7-11 0-16,16-8-2 16,7-13-3-16,13-6-7 15,5-9-7-15,8-13-20 16,8-4-24-16,-4-11-8 0,4-7 1 16</inkml:trace>
  <inkml:trace contextRef="#ctx0" brushRef="#br0" timeOffset="45275.9666">18583 5986 7 0,'-132'-16'73'16,"-14"1"4"-16,-16 7-5 0,-13 6-3 15,-15-11-52-15,-15 40-10 16,-5 28-1-16,-6 21-2 16,-1 22-1-16,4 17-3 15,12 20 0-15,14 13 0 16,14 13 0-16,22 10 0 0,21 10-1 15,23 3 1-15,20 5 0 16,20 4 2-16,20-2 1 16,22-2 0-16,25-13 0 0,14-10 2 15,35-11-1-15,24-13 1 16,32-18-2-16,24-14 0 16,26-18-1-16,26-15 2 15,24-20-2-15,20-15 1 0,14-23-1 16,12-17 0-16,13-20 2 15,8-24-2-15,4-20-1 16,-4-17 1-16,3-19 0 16,-7-15-1-16,-6-19-1 15,-11-12-1-15,-19-15 0 0,-12-11 4 16,-23-13 2-16,-20-5 1 16,-36-10 1-16,-27 2 2 0,-37 5 2 15,-36 10-1-15,-38 14 1 16,-36 19-4-16,-47 24-3 15,-42 25-5-15,-37 38-8 16,-39 25-15-16,-35 31-48 0,-25 27-10 16,-25 29-6-16,-12 17-8 15,-1 10 5-15</inkml:trace>
  <inkml:trace contextRef="#ctx0" brushRef="#br0" timeOffset="46080.6784">25648 6700 40 0,'9'-58'77'0,"-1"4"-3"16,5-1 1-16,-2 7-49 15,-1 8-2-15,3 10-9 16,-8 10-6-16,1 9-5 0,-6 11-3 15,-10 5-1-15,-10 13-2 16,-11 10 0-16,-4 4 0 16,-1 7 1-16,4 0 0 15,2 4 0-15,11-2 0 0,13 0 0 16,10-1 0-16,22-5 1 16,19 5 0-16,13-3 0 15,8 1 1-15,12 2-1 16,3-1 1-16,3 1-1 15,-3 1 0-15,-10-1 0 0,-8-4 0 16,-19 3 1-16,-13-3-1 16,-24 0 1-16,-12-2 0 15,-25-1 0-15,-12-3 1 16,-13-1-1-16,-8 1-2 0,2-5-8 16,-4-3-14-16,4-5-30 15,11-2-20-15,8-5-3 16,9-10-3-16</inkml:trace>
  <inkml:trace contextRef="#ctx0" brushRef="#br0" timeOffset="46644.5778">26165 6593 45 0,'-19'-5'70'0,"5"-5"-26"15,1 2 1-15,13 8-5 0,-7-21-11 16,8 12-10-16,15-4-8 16,8 1-5-16,14-1-4 15,12-1 0-15,12-2-2 16,18 0 0-16,9-2-1 16,8 0-1-16,7 0-2 15,-6 1-4-15,0-1-3 0,-1 1-1 16,-17 1 2-16,-13 2-2 15,-14 2-11-15,-16 4-12 16,-17 3-2-16,-20 5 3 0,0 0 2 16,-29 7 8-16,-6 4 3 15,-8 4 6-15,-8 6 17 16,-3 1 15-16,-1 7 11 16,-1 2 0-16,4 9 1 0,0 7-6 15,5 7-3-15,-2 12-4 16,5 2-5-16,-2 10-1 15,6 5-4-15,3 2-2 16,4 3-10-16,6 0-16 0,2-9-30 16,14-1-9-1,2-9-1-15</inkml:trace>
  <inkml:trace contextRef="#ctx0" brushRef="#br0" timeOffset="47025.9039">27864 6506 54 0,'28'-21'72'0,"-6"1"-2"16,-9 15-36-16,-9-6-10 16,-4 11-4-16,-22 0-6 0,-10 11-9 15,-9 15-3-15,-8 11-3 16,-4 11 1 0,-3 7 0-16,1 4 1 0,6 5 1 15,11-4-1-15,11-1 0 16,12-5 1-16,10-6-1 15,9-8 1-15,14-9-1 0,18-6-5 16,4-7-8-16,19-9-13 16,9-3-25-16,4-9-18 15,14-12-5-15,4-15 0 0</inkml:trace>
  <inkml:trace contextRef="#ctx0" brushRef="#br0" timeOffset="47466.1755">28236 5904 63 0,'-114'-31'73'16,"-11"1"-4"-16,-14 2-2 0,-16 5-56 16,-17 16-1-16,-21 10 0 15,-23 24-4-15,-18 15-3 16,-16 15-1-16,-16 15 2 0,-2 14 1 15,5 10 0-15,9 13 0 16,17 9-1-16,28 5 1 0,25 4-1 16,31 7 1-16,34 0-2 15,30 0-2-15,26 2-1 16,34-8 0-16,28-7 1 16,30-8 0-16,38-14 1 0,62-10 1 15,47-15 1 1,29-20 0-16,46-19-1 15,23-23-1-15,30-16 1 16,15-25-1-16,12-22 1 0,-22-26 0 16,-11-19 1-16,-6-17 0 15,-27-18 2-15,-18-11 1 16,-34-6 0-16,-31-3-1 16,-49 6-5-16,-50 5-11 0,-61 19-26 15,-62 21-38-15,-91 29-8 16,-84 24-6-16,-86 15-5 15</inkml:trace>
  <inkml:trace contextRef="#ctx0" brushRef="#br0" timeOffset="49436.446">24950 9593 49 0,'-15'-1'78'0,"-3"-4"-2"16,3-4-5-16,-3 2-45 0,2 8-6 16,4 16-6-16,3 7-8 15,1 18-3-15,2 9-2 16,-2 13-1-16,3 11 1 15,1 8 1-15,-4 1-1 16,1 3 0-16,1-5 1 0,-2-7 0 16,3-7 0-16,1-11 1 15,-4-8-1-15,4-15 1 16,1-8 1-16,2-12 1 0,1-14-2 16,0 0 0-16,-8-19-2 15,7-16 1-15,1-12 1 16,6-16-2-16,2-12-1 15,8-12 0-15,3-12 0 0,10-6 1 16,3-4 0-16,13 1-1 16,-1 2 1-16,10 12-1 15,-2 11 0-15,6 15-2 16,-2 15 1-16,-2 21-1 16,-4 18-1-16,-10 15 2 0,-8 22-1 15,-12 15 0-15,-11 11 1 16,-13 16 0-16,-17 4 1 15,-8 7 0-15,-7-6 0 0,-1-5 0 16,3-9 0-16,3-10 0 16,9-11 0-16,11-12 0 15,11-8 0-15,18-10 0 16,15-1 0-16,10-1 0 0,8 4 0 16,9 2 0-16,3 5 0 15,-3 5-1-15,-3 6 0 16,-12 6 1-16,-16 4-1 0,-17 10 0 15,-14 1 1 1,-26 6 0-16,-14 1 2 0,-16 0-1 16,-10-3 0-16,-5-2 0 15,-2-5-8-15,2-5-8 16,8-6-23-16,1-13-34 0,22-9-8 16,8-10-3-1,12-19 4-15</inkml:trace>
  <inkml:trace contextRef="#ctx0" brushRef="#br0" timeOffset="50030.2605">25838 9685 47 0,'23'2'68'0,"-4"15"1"16,-1 7-2-16,-6 9-55 15,3 14-1-15,-7 7-1 16,3 8-2-16,-6 0-2 16,1 2-2-16,-5-9-1 15,0-10 1-15,-1-9 4 0,0-10 3 16,0-15-2-16,0-11 1 16,0-19-1-16,1-13 1 15,1-14 1-15,-1-12-2 0,3-14-7 16,0-7 0-16,7-7-1 15,0-1 1-15,9 5 0 16,3 10-1-16,4 11 0 16,4 14-1-16,2 19 0 0,2 14 0 15,0 18 0-15,-2 18 0 16,0 14-1-16,-4 10 0 16,-5 12 0-16,-2 5 1 0,-1 0 0 15,-1-5 0-15,-2-5 0 16,0-8 0-16,-3-12 1 15,3-10 1-15,1-14-1 16,6-11 1-16,1-12 0 0,3-11 0 16,0-9 0-16,6-7 0 15,0-4-1-15,3-3-1 16,0 3 1-16,1 4-2 16,-3 9-1-16,-2 9 1 0,2 10-1 15,-4 13 1-15,-1 11-1 16,-3 16 0-16,-6 14 1 15,-3 11 1-15,-5 15-5 16,-7 6-3-16,-3 5-11 0,-4-5-12 16,-6-7-35-16,0-2-13 15,-6-17-6-15,-1-15-2 16</inkml:trace>
  <inkml:trace contextRef="#ctx0" brushRef="#br0" timeOffset="50456.255">26082 9088 10 0,'-132'-73'75'0,"-12"15"2"0,-10 14-2 0,-7 17-2 16,-2 23-56-16,-1 20-2 16,11 23-3-16,8 27-1 15,11 20-3-15,17 26-4 16,12 16-1-16,16 22 0 0,15 14-3 15,17 14 1-15,17 9-1 16,14 2 1-16,18-6 0 16,20-9 0-16,25-7 1 15,25-21 2-15,27-16 1 0,29-24 1 16,26-21 1-16,35-26 0 16,28-23 0-16,33-27 1 15,22-21-3-15,19-32 0 0,21-23-3 16,3-24-2-16,0-21 1 15,-10-23-2-15,-16-21 1 16,-36-17 0-16,-32-15 2 16,-48-16 0-16,-49-10 2 0,-58 1 0 15,-55 1-2-15,-58 15 1 16,-65 25-6-16,-61 37-9 16,-70 45-61-16,-63 45-9 15,-70 38-5-15,-56 21-7 0,-47 29-1 16</inkml:trace>
  <inkml:trace contextRef="#ctx0" brushRef="#br0" timeOffset="56438.2125">17802 11012 55 0,'0'0'82'0,"4"-14"-5"15,-4 14-4-15,0-17-5 16,0 17-65-16,-9-10-3 0,9 10 3 16,0 8-3-16,0 7 2 15,2 9 1-15,-1 6 2 16,-2 12 1-16,1 9 1 15,-3 12 0-15,-6 9 0 16,-7 9 0-16,-2 6-1 0,-2 6-1 16,-5 6 0-16,0-2-1 15,1-5 0-15,4-8-1 16,3-7-1-16,5-8 0 0,7-9 0 16,4-13-1-16,2-8 0 15,7-7 0-15,6-8 0 16,6-5 0-16,6-10 1 15,5-8 0-15,7-5 0 0,7-11 0 16,6-8 0-16,8-7-1 16,8-4-3-16,0-2-4 15,8 2-6-15,-3-2-7 16,1 5-17-16,1 7-37 0,-9-2-11 16,-3 2-6-16,-11-1-1 15</inkml:trace>
  <inkml:trace contextRef="#ctx0" brushRef="#br0" timeOffset="56994.9519">18852 11142 56 0,'-21'-11'84'15,"-2"-1"-2"-15,-1 1-5 16,0 2-4-16,-4 6-66 16,7 10 2-16,3 19-2 0,1 17-2 15,1 11-1-15,3 18-1 16,1 6-1-16,5 13 1 16,6-4-1-16,2-3-1 15,12-8 1-15,9-12-1 16,7-12 0-16,9-16 0 15,9-15 1-15,7-17 0 16,11-11 0-16,6-22-1 0,2-14 2 16,4-18-1-16,1-15 0 15,-3-16-1-15,-6-11 0 0,-12-7 1 16,-15-4-2-16,-13 0 0 16,-19 5 0-16,-13 9 0 15,-19 11 1-15,-19 18 1 0,-13 15 0 16,-14 22 0-16,-6 20 0 15,-5 16-1-15,0 20 0 16,5 17-1-16,7 15-2 16,6 14 2-16,14 8 1 0,14 9 0 15,12 0 0-15,16 2 0 16,7-1 1-16,14-5 0 16,11-4 0-16,13-6-2 0,5-5-2 15,5-4-2 1,2 0-5-16,3 5-6 0,-4-1-10 15,-2 0-37-15,-6 14-20 16,-8 2-5-16,-10 1-4 16</inkml:trace>
  <inkml:trace contextRef="#ctx0" brushRef="#br0" timeOffset="57675.9536">17545 13030 35 0,'-40'20'80'16,"6"-8"-1"-16,7-3-5 16,5-7-5-16,3-2-61 0,10-2-1 15,9 2-1-15,5-6-3 16,10 3-2-16,6 0-2 0,7-2 0 15,5-3 0-15,7-1-1 16,4-8 0-16,10 0-2 16,4-11-4-16,7-2-5 15,4-11-14-15,1-3-42 0,12-4-5 16,-6-5-2-16,5-1-2 16</inkml:trace>
  <inkml:trace contextRef="#ctx0" brushRef="#br0" timeOffset="58169.3173">18231 11644 12 0,'-16'0'75'0,"2"0"9"0,2 0-3 15,-6-5-36-15,18 5-2 16,-14-9-8-16,14 9-7 0,0 0-10 15,0 0-4-15,0 0-6 16,0 0-3-16,0 0-6 16,0 0-5-16,0 0-19 0,0 24-50 15,7-13-6-15,2 0-6 16,-9-11-6-16</inkml:trace>
  <inkml:trace contextRef="#ctx0" brushRef="#br0" timeOffset="59454.4197">17240 13886 18 0,'0'-14'29'0,"0"0"6"0,0 2 8 15,0-2 1-15,0 0 3 16,-2-1-5-16,2 3-7 16,0 0-2-16,0-1-7 15,0 4-4-15,0-1-4 16,0 10-5-16,-3-12-4 0,3 12-2 16,-17 0-3-16,4 9-2 15,-6 6 0-15,-3 9-1 16,-4 6 0-16,-1 5 0 15,-2 8 1-15,1 3 0 16,1 1 1-16,5-1 0 0,4-4-2 16,3-3-1-16,8-3 1 15,7-6-1-15,3-2 0 16,12-8 0-16,10-1-1 0,12-6 1 16,13-5 0-16,8-3 0 15,8-3-1-15,6-1-1 16,2 2 0-16,-2 0-4 15,-8 4 2-15,-9 1-2 0,-12 5 2 16,-14 6 0-16,-14 3 1 16,-15 3 1-16,-16 4 2 15,-13 2 1-15,-7-1-2 0,-6 0-5 16,-7-2-6-16,2-3-16 16,0-3-33-16,4-15-17 15,6-9-7-15,4-19-3 16</inkml:trace>
  <inkml:trace contextRef="#ctx0" brushRef="#br0" timeOffset="61409.1261">17374 13630 70 0,'25'-37'89'0,"-4"13"-6"16,-6 12-3-16,-15 12-3 15,0 0-68-15,13 11-1 0,2 16-3 16,6 11-3-16,2 12 1 15,6 11 1-15,1 10-1 16,2 7-1-16,2 2 1 16,-2 3-2-16,-5-6-2 15,-2-3-2-15,-4-8 0 0,-9-9-2 16,-2-6 0-16,-10-11 0 16,-3-7 0-16,-9-10 0 15,-4-10 2-15,-6-10 1 0,-2-9 1 16,-4-15 1-16,1-6 1 15,2-11 0-15,4-5 3 16,3-7 0-16,9 0 1 16,6 2-1-16,3 4 0 15,11 8-1-15,10 6 0 0,9 10-1 16,7 11-2-16,5 9 0 16,3 11-2-16,0 14 0 15,2 9-2-15,-4 7 1 0,-3 4 0 16,-7 1 1-16,-4-1-1 15,-7-10 0-15,-5-4 3 16,-4-7 2-16,-5-14 0 16,-8-10 1-16,8-13-1 15,-8-16 0-15,0-8 0 0,-2-9-1 16,0-13-2-16,1-4-1 16,2 0-1-16,4-5 0 15,7 2 0-15,9 5 0 0,6 4-1 16,8 10 1-16,3 7 0 15,8 8 1-15,0 5 0 16,2 10 0-16,-5 6 1 0,-4 5 0 16,-4 5 0-16,-11 1 2 15,-2 0 1-15,-13 0 0 16,-9 0 0-16,0 0 1 16,-5 7 1-16,-10 0-1 0,-5 2 1 15,-4 8-2-15,-5 6 0 16,6 7 0-16,-3 6 0 15,6 6-1-15,4 1 0 0,5 2 0 16,7-5 0-16,4-2-1 16,4-8 1-16,5-7 0 15,6-10 0-15,3-8-1 16,3-6 1-16,4-15-1 16,2-7 0-16,2-10 0 0,1-6-1 15,1-4 1-15,-2-1-1 16,-3 3-1-16,-2 5 1 15,0 6-1-15,-3 11 1 0,-3 9 1 16,1 10-1-16,2 9 1 16,-1 8 0-16,3 7 1 15,1-1 0-15,-1 2-1 16,0-5 1-16,2-4 0 16,1-12-1-16,1-7 0 0,1-16-1 15,0-15-1-15,1-11 0 16,-1-10 0-16,-4-11-2 15,-4-7 0-15,-3-10 0 16,-10-3 0-16,-7-2 3 0,-7 0 0 16,-10 4 4-16,-6 6 0 15,-4 12 3-15,2 12-1 16,-1 12 1-16,5 18-2 16,5 18 0-16,7 15-1 0,8 23-2 15,2 18-1-15,10 17-2 16,2 13 2-16,5 11 0 15,3 4 0-15,5 1 0 16,5-8 0-16,3-9 1 0,6-14 0 16,2-18 0-16,1-16 0 15,5-19-1-15,3-14 1 16,-1-16-2-16,-2-13-1 16,-2-12 1-16,-5-6-1 0,-7-6 1 15,-7-1 1-15,-9 3 0 16,-8 5 2-16,-7 8 0 15,-6 8 1-15,-9 9 0 16,-6 10-1-16,-2 11-1 0,-5 6 0 16,-2 15-1-16,1 8-1 15,-2 10 0-15,6 7 0 0,3 2 0 16,5-1-1-16,7-2 1 16,6-8 0-16,9-9 1 15,13-13-2-15,9-10-1 16,10-12-2-16,6-18 1 15,8-11-1-15,2-9 0 16,-1-9 0-16,-2-5 0 0,-8-4 0 16,-6 3 3-16,-8 3 3 15,-8 10 3-15,-9 11-1 0,-7 7 0 16,-2 15 1-16,-5 16 0 16,0 0 1-16,0 26-1 15,0 4-2-15,0 5-1 0,7-1-1 16,7 0 2-16,8-3-1 15,6-10-2-15,7-8-1 16,1-13-1-16,5-8 0 16,-3-11-2-16,0-8 0 0,-8-5 1 15,-5-1 1-15,-7 4 2 16,-2 2 1-16,-8 7 3 16,-1 10 0-16,-7 10 2 15,13 19 1-15,-3 17-1 0,0 17-1 16,5 15 0-16,0 18-1 15,3 10-1-15,0 8-1 16,1 0-2-16,1-5-2 16,-4-10-1-16,-2-12 1 15,-6-17 0-15,-2-20-1 0,-4-18-2 16,-2-22 0-16,-4-13-2 16,-2-26-6-16,1-18-12 0,0-18-6 15,5-18-2-15,2-15 6 16,5-9 10-16,8-6 11 15,9-2 8-15,5 4 12 16,7 10 14-16,1 10 8 0,4 17 0 16,0 17-6-16,-2 16-9 15,3 19-8-15,-10 18-5 16,-1 14-4-16,-3 17-1 0,-6 16-2 16,0 10 1-16,0 8-1 15,1 2 1-15,-1-2 0 16,4-6 0-16,4-10 0 15,3-12 1-15,0-16 0 0,5-8-2 16,3-20 1-16,-4-12 1 16,-2-9-1-16,-5-1 1 15,-3-2-2-15,-8 3 1 16,-4 9-1-16,-7 10 0 0,-8 23 1 16,0 0-1-16,5 36 1 15,-7 19-1-15,-5 22 0 16,-4 23 0-16,-5 20-3 15,-4 10-5-15,-3 5-4 0,0-5-6 16,-4-7-7-16,2-19-7 16,-5-18-38-16,-3-18-13 15,-4-25-1-15,-4-22 1 16</inkml:trace>
  <inkml:trace contextRef="#ctx0" brushRef="#br0" timeOffset="61606.0426">19308 13080 20 0,'-51'-18'94'16,"15"-4"-3"-16,15-9-6 0,18-13-4 16,17-9-2-16,48-12-79 15,-2 0-3-15,29 6-10 16,14 0-23-16,8 3-40 0,12 15-7 15,-6 14-5-15,-7 19-6 16</inkml:trace>
  <inkml:trace contextRef="#ctx0" brushRef="#br0" timeOffset="62002.0683">18449 15057 82 0,'-41'21'93'0,"8"-11"-5"15,15-10-7-15,17-17 1 0,14-13-68 16,29-7-2-16,25-13-5 16,21-9-3-16,21-9 1 0,24-9-1 15,17-7-1 1,15-4-1-16,14-3 1 0,10-3-2 16,6-2 0-16,4 2-3 15,-10 0-3-15,-4 6-3 0,-17 0-4 16,-12 3-7-16,-16 2-20 15,-26-7-44-15,-14 4-5 16,-16-9-2-16,-16-7-3 16</inkml:trace>
  <inkml:trace contextRef="#ctx0" brushRef="#br0" timeOffset="62362.1205">20749 11933 12 0,'-25'0'92'0,"3"0"-5"16,9 0-4-16,1 3-5 16,9 5-1-16,10 7-76 15,8 10-1-15,15 7 0 0,7 5 0 16,5 0 1-16,6 1 1 15,6-8 1-15,3-6 1 16,2-15 0-16,7-9 2 0,-4-11-1 16,7-20 2-16,2-19-1 15,5-13 0-15,-1-18-1 16,4-10-2-16,2-16 0 16,1-12-2-16,4-1-2 15,2-4-2-15,-2 10-4 0,-5 3-6 16,4 17-17-16,-5 18-53 15,-11 14-3-15,-12 19-8 16,-17 13-2-16</inkml:trace>
  <inkml:trace contextRef="#ctx0" brushRef="#br0" timeOffset="63475.2657">17877 15988 6 0,'-13'-13'85'0,"-1"-5"3"0,0-3-4 16,-3-5-5-16,1 25-40 15,-3-22-20-15,5 4-6 16,1 6-2-16,1 5-4 0,1 5-2 15,-3 4-2-15,1 10-1 16,0 7-1-16,0 9 0 16,-1 3-1-16,1 9 0 15,4 3 0-15,1 1 1 16,1-1 0-16,4-1 0 0,3-2 0 16,2-4 0-16,9-3 1 15,5-2-2-15,8-3 0 16,5 2 1-16,6 0-1 0,4 3 0 15,4 1 1-15,-2 3-1 16,-1 4 0-16,-6 4 0 16,-8 3-1-16,-11 4 0 15,-10-1 1-15,-9 2 0 0,-15-4 0 16,-9-2-2-16,-10-8-1 16,-3-5-4-16,-6-16-10 15,5-17-43-15,5-13-20 16,1-21-6-16,7-19-8 0,6-18 3 15</inkml:trace>
  <inkml:trace contextRef="#ctx0" brushRef="#br0" timeOffset="65073.6478">18005 15793 35 0,'55'-30'89'0,"-3"12"-1"15,-7 14-7-15,-7 10-1 0,-4 17-54 16,0 9-10-16,1 14-7 15,4 11-2-15,0 14-2 16,-2 11-2-16,-2 10 0 16,-2 2 0-16,-6 2-2 0,-5-7 1 15,-5-9-4-15,-6-8-2 16,-7-7-2-16,-5-16-4 16,-4-11-3-16,-11-14-4 0,-4-9-5 15,-9-11-1-15,-8-4 6 16,-5-10 1-16,-2-7 8 15,-3-5 6-15,-3-4 8 16,2-2 7-16,0 1 5 16,4 1 3-16,7 3 1 0,9 6-3 15,7-5-5-15,10 0-2 16,11-6-4-16,13-6-2 16,20-4-3-16,15-10-1 0,13-4-1 15,8-5-2-15,9 0 0 16,1-3-1-16,-2 7 1 15,-5 4-1-15,-9 7 0 16,-14 8 1-16,-9 10 0 16,-12 4 2-16,-12 9 1 0,-7 5-1 15,-9 6-1-15,-6 15 1 16,-8 10-1-16,-4 7 1 16,-2 6-1-16,-1 6 0 0,2 2 1 15,4-1-1-15,5-5 0 16,4-5 0-16,6-8 0 15,0-7-1-15,10-11 0 0,2-9 1 16,3-4-1-16,5-12 1 16,1-11-1-16,3-3 0 15,1-9 0-15,2-2 1 16,-1 1-1-16,1 3 0 16,-2 4 0-16,1 7 0 0,-2 11 1 15,0 7 0-15,1 8-1 16,0 4 1-16,1 10 0 15,1 3-2-15,-3 1 2 16,3 0 2-16,-3-2-2 16,0-5 0-16,0-8 0 0,-3-6 2 15,-2-11-1-15,-1-9 0 16,0-10 1-16,-5-9-2 16,-2-7 2-16,-2-10-1 0,-4-2 0 15,-3-1 1-15,-2 2-1 16,0 7 1-16,-1 8-1 15,-1 10 0-15,2 12 0 0,0 23 0 16,0 0-1-16,4 33 0 16,8 18 0-16,1 16 0 15,3 19 1-15,3 16-1 16,5 14 1-16,0 12 0 0,3 0 0 16,3 0-1-16,2-9 1 15,1-9 0-15,0-17-1 16,-1-19 0-16,0-16 1 0,-5-18 0 15,-2-14 0-15,-4-20 1 16,-4-12-2-16,-7-20 1 16,-3-14 0-16,-6-9-1 15,-2-10 0-15,-8-11 0 0,-3-2 1 16,-10 1-1-16,-4 7 1 16,-3 6 0-16,-3 6 0 15,0 8 0-15,0 8 0 16,3 6 0-16,0 4-2 0,9 4 0 15,4-4 0-15,9 0 0 16,7-7-1-16,8-3 0 16,10-6 1-16,8-3-1 15,6-5 2-15,2 0 0 16,1 2 0-16,0 6 0 0,-3 7 0 16,-3 7 1-16,-3 6 0 15,-4 12-1-15,-3 9 1 16,-1 10 0-16,0 18 0 15,2 16 0-15,2 20 1 0,0 18 0 16,1 23-1-16,1 12 0 16,1 10 1-16,3 1-3 15,-5-4 2-15,3-8 0 0,-5-12-1 16,1-17 0-16,-2-21 0 16,-2-16 0-16,-2-16-1 15,-1-12 2-15,-5-21-3 16,-3-10-2-16,-4-22 1 0,-3-15-2 15,-7-12 1 1,-5-14 1-16,-6-7 0 0,-4-4 1 16,-6 5 2-16,-3 6 2 15,0 8 1-15,-2 10 1 16,-1 11 1-16,9 13 0 0,0 8 0 16,5 9-2-16,10 1 0 15,5-2 0-15,10 2-4 0,10-4 0 16,12-6-1-16,10-5 0 15,11-12 0-15,7-6-1 16,6-9 1-16,2-4 0 16,3-3 0-16,-2 2 0 15,-3 5 1-15,-7 3-1 0,-7 10 1 16,-5 7 0-16,-11 11 0 16,-7 9 0-16,-7 5 1 15,-7 7 0-15,-10 3 0 0,12 11 0 16,-10 9 1-16,0 12-1 15,-2 9 1-15,2 13-1 16,2 10 1-16,1 9-1 16,-2 4 1-16,3 0 0 0,4-1-3 15,-2-9-3-15,5-9-6 16,-4-13-14-16,-7-18-55 16,7-12-4-16,-9-15-8 15,4-20-3-15</inkml:trace>
  <inkml:trace contextRef="#ctx0" brushRef="#br0" timeOffset="65224.7533">20378 15372 7 0,'-23'-38'94'16,"7"17"0"-16,3 13-9 16,4 8-9-16,9 0-4 15,-3 8-86-15,8 11-30 0,22 7-36 16,4 5-6-16,2 4-6 15,3-1 0-15</inkml:trace>
  <inkml:trace contextRef="#ctx0" brushRef="#br0" timeOffset="65807.0607">20856 15550 84 0,'24'2'89'0,"1"7"-4"15,-6 2-6-15,0 4-2 16,-1 3-68-16,1 4-7 15,4 7-2-15,3 4 1 16,0 2-2-16,-2-1 1 16,3-3 1-16,-5-4-1 0,-1-7 2 15,-3-6 1-15,1-10 1 16,-4-6 0-16,3-10 1 16,-4-10 0-16,2-6-1 0,2-8 0 15,-2-4-2-15,1-8-1 16,-2-7-2-16,1 1 1 15,-1 1-1-15,-4 3 0 16,0 6 0-16,-3 6-1 0,1 11 1 16,1 11 0-16,1 12 0 15,4 5 0-15,2 16 1 16,4 8-1-16,4 2 1 16,6 1 1-16,7-4-1 0,5-5 1 15,5-9-1-15,2-10 0 16,2-6 0-16,-2-14-1 15,-4-8-1-15,-5-7 1 16,-8 0-1-16,-12-1 2 0,-8 4 0 16,-11 2 2-16,-4 7 1 15,-12 7 0-15,-4 12 1 16,-3 8-1-16,0 22 0 16,0 15 0-16,4 17-2 0,2 20 0 15,3 19-1-15,3 11-1 16,-1 14 1-16,-1 8 0 15,-4 6-2-15,-8-3 1 16,-7-4 0-16,-7-11-1 16,-14-12 0-16,-3-13 1 0,-6-10-3 15,-8-16-3-15,5-14-13 0,3-18-59 16,-8-18-4-16,-3-14-8 16,-7-14-1-1</inkml:trace>
  <inkml:trace contextRef="#ctx0" brushRef="#br0" timeOffset="66443.0534">18979 17508 64 0,'-47'43'89'16,"0"1"-3"-16,3-5-8 0,1 3 0 15,6-6-61-15,5-1-4 16,8-5-3-16,9-8-1 15,13-8-1-15,7-7-1 0,18-9 0 16,13-17 0-16,39-27-1 16,65-35-1-16,34-18-1 15,22-18-1-15,22-8 1 16,7-4-1-16,-4 7 2 0,-10 12-1 16,-23 20 0-1,-9 6-4-15,-6 10 0 0,-12 11 0 16,-11 6 0-16,-13 7 0 15,-18 10 0-15,-13 4 0 16,-14 7 0-16,-16 6 0 0,-12 7 0 16,-19 5 0-16,-10 5 0 15,-13 1 0-15,-7 5-24 16,-13 8-62-16,-10-5-6 16,-15 1-4-16,-19-4-5 0,-8-1-1 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D0D9-789F-4DAD-8487-2C99A702F5D5}" type="datetimeFigureOut">
              <a:rPr lang="en-IN" smtClean="0"/>
              <a:t>27-03-2023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7A98-A9EC-4D74-A3EF-255048AD51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969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D0D9-789F-4DAD-8487-2C99A702F5D5}" type="datetimeFigureOut">
              <a:rPr lang="en-IN" smtClean="0"/>
              <a:t>27-03-2023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7A98-A9EC-4D74-A3EF-255048AD51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1673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D0D9-789F-4DAD-8487-2C99A702F5D5}" type="datetimeFigureOut">
              <a:rPr lang="en-IN" smtClean="0"/>
              <a:t>27-03-2023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7A98-A9EC-4D74-A3EF-255048AD51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0136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D0D9-789F-4DAD-8487-2C99A702F5D5}" type="datetimeFigureOut">
              <a:rPr lang="en-IN" smtClean="0"/>
              <a:t>27-03-2023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7A98-A9EC-4D74-A3EF-255048AD51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6768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D0D9-789F-4DAD-8487-2C99A702F5D5}" type="datetimeFigureOut">
              <a:rPr lang="en-IN" smtClean="0"/>
              <a:t>27-03-2023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7A98-A9EC-4D74-A3EF-255048AD51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8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D0D9-789F-4DAD-8487-2C99A702F5D5}" type="datetimeFigureOut">
              <a:rPr lang="en-IN" smtClean="0"/>
              <a:t>27-03-2023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7A98-A9EC-4D74-A3EF-255048AD51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769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D0D9-789F-4DAD-8487-2C99A702F5D5}" type="datetimeFigureOut">
              <a:rPr lang="en-IN" smtClean="0"/>
              <a:t>27-03-2023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7A98-A9EC-4D74-A3EF-255048AD51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4849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D0D9-789F-4DAD-8487-2C99A702F5D5}" type="datetimeFigureOut">
              <a:rPr lang="en-IN" smtClean="0"/>
              <a:t>27-03-2023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7A98-A9EC-4D74-A3EF-255048AD51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9330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D0D9-789F-4DAD-8487-2C99A702F5D5}" type="datetimeFigureOut">
              <a:rPr lang="en-IN" smtClean="0"/>
              <a:t>27-03-2023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7A98-A9EC-4D74-A3EF-255048AD51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6875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D0D9-789F-4DAD-8487-2C99A702F5D5}" type="datetimeFigureOut">
              <a:rPr lang="en-IN" smtClean="0"/>
              <a:t>27-03-2023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7A98-A9EC-4D74-A3EF-255048AD51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2020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D0D9-789F-4DAD-8487-2C99A702F5D5}" type="datetimeFigureOut">
              <a:rPr lang="en-IN" smtClean="0"/>
              <a:t>27-03-2023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7A98-A9EC-4D74-A3EF-255048AD51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9777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B5D0D9-789F-4DAD-8487-2C99A702F5D5}" type="datetimeFigureOut">
              <a:rPr lang="en-IN" smtClean="0"/>
              <a:t>27-03-2023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87A98-A9EC-4D74-A3EF-255048AD51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6091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Leadership for </a:t>
            </a:r>
            <a:r>
              <a:rPr lang="en-IN" b="1" dirty="0" smtClean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Enterprises in I-4.0</a:t>
            </a:r>
            <a:endParaRPr lang="en-IN" b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416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029960" y="116280"/>
              <a:ext cx="10823040" cy="62589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18800" y="100800"/>
                <a:ext cx="10850400" cy="629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4967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672840" y="430200"/>
              <a:ext cx="11413800" cy="60739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5280" y="416880"/>
                <a:ext cx="11435040" cy="6101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3337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75840" y="562320"/>
              <a:ext cx="8652240" cy="43534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1080" y="554760"/>
                <a:ext cx="8670600" cy="4375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957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1546"/>
            <a:ext cx="10515600" cy="404446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Digital Leader Quality (DLQ)</a:t>
            </a:r>
            <a:endParaRPr lang="en-IN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33546" y="597877"/>
            <a:ext cx="4431323" cy="618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61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90000" y="12600"/>
              <a:ext cx="12009960" cy="68468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240" y="-3240"/>
                <a:ext cx="12036960" cy="6877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5997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86400" y="97200"/>
              <a:ext cx="11873520" cy="67068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280" y="82080"/>
                <a:ext cx="11891880" cy="6735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2893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674640" y="423360"/>
              <a:ext cx="11178360" cy="63367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1320" y="408240"/>
                <a:ext cx="11195280" cy="635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9300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793520" y="214920"/>
              <a:ext cx="10179000" cy="62542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79480" y="199800"/>
                <a:ext cx="10208880" cy="6282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3192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24280" y="92160"/>
              <a:ext cx="11491560" cy="66423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0600" y="81000"/>
                <a:ext cx="11513160" cy="6667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7534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83355AD-66BC-DAAF-0AD6-34EC42EB9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Leadership in Industry 4.0</a:t>
            </a:r>
            <a:endParaRPr lang="en-IN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4EC8661F-AC30-1EAB-77BE-6E504B7199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034" t="25337" r="3692" b="19884"/>
          <a:stretch/>
        </p:blipFill>
        <p:spPr>
          <a:xfrm>
            <a:off x="1263721" y="1458931"/>
            <a:ext cx="9308387" cy="5137078"/>
          </a:xfrm>
        </p:spPr>
      </p:pic>
    </p:spTree>
    <p:extLst>
      <p:ext uri="{BB962C8B-B14F-4D97-AF65-F5344CB8AC3E}">
        <p14:creationId xmlns:p14="http://schemas.microsoft.com/office/powerpoint/2010/main" val="230198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157400" y="220680"/>
              <a:ext cx="9227160" cy="61948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53800" y="208440"/>
                <a:ext cx="9236880" cy="6222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843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1144" y="705394"/>
            <a:ext cx="5569712" cy="547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2777" y="609601"/>
            <a:ext cx="10328366" cy="532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06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>
                <a:solidFill>
                  <a:srgbClr val="FF0000"/>
                </a:solidFill>
              </a:rPr>
              <a:t>Balanced Score Card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52837" y="2067719"/>
            <a:ext cx="4886325" cy="38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74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Lean Philosophy</a:t>
            </a:r>
            <a:endParaRPr lang="en-IN" b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D8A8B480-B29E-4EBB-6448-B5D1D459BA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0127" y="1825625"/>
            <a:ext cx="887174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08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20</Words>
  <Application>Microsoft Office PowerPoint</Application>
  <PresentationFormat>Widescreen</PresentationFormat>
  <Paragraphs>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Office Theme</vt:lpstr>
      <vt:lpstr>Leadership for Enterprises in I-4.0</vt:lpstr>
      <vt:lpstr>PowerPoint Presentation</vt:lpstr>
      <vt:lpstr>PowerPoint Presentation</vt:lpstr>
      <vt:lpstr>PowerPoint Presentation</vt:lpstr>
      <vt:lpstr>Digital Leader Quality (DLQ)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Leadership in Industry 4.0</vt:lpstr>
      <vt:lpstr>PowerPoint Presentation</vt:lpstr>
      <vt:lpstr>PowerPoint Presentation</vt:lpstr>
      <vt:lpstr>PowerPoint Presentation</vt:lpstr>
      <vt:lpstr>Balanced Score Card</vt:lpstr>
      <vt:lpstr>Lean Philosophy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 for Enterprises</dc:title>
  <dc:creator>Administrator</dc:creator>
  <cp:lastModifiedBy>hp</cp:lastModifiedBy>
  <cp:revision>17</cp:revision>
  <dcterms:created xsi:type="dcterms:W3CDTF">2022-11-13T10:09:42Z</dcterms:created>
  <dcterms:modified xsi:type="dcterms:W3CDTF">2023-03-27T06:33:00Z</dcterms:modified>
</cp:coreProperties>
</file>