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37:44.9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A3E8D10-6EC8-485B-9DE3-D1712DAD63FC}" emma:medium="tactile" emma:mode="ink">
          <msink:context xmlns:msink="http://schemas.microsoft.com/ink/2010/main" type="writingRegion" rotatedBoundingBox="2176,1029 18383,947 18398,3758 2190,3840">
            <msink:destinationLink direction="with" ref="{8BD9994C-DE13-4E14-AC02-E39F7FC16F20}"/>
          </msink:context>
        </emma:interpretation>
      </emma:emma>
    </inkml:annotationXML>
    <inkml:traceGroup>
      <inkml:annotationXML>
        <emma:emma xmlns:emma="http://www.w3.org/2003/04/emma" version="1.0">
          <emma:interpretation id="{7D559C9F-23A2-4F71-8C95-685FDF1EAF06}" emma:medium="tactile" emma:mode="ink">
            <msink:context xmlns:msink="http://schemas.microsoft.com/ink/2010/main" type="paragraph" rotatedBoundingBox="2176,1029 18383,947 18398,3758 2190,38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3C160F-AF68-4C4D-A5D9-8B4FAC68FF54}" emma:medium="tactile" emma:mode="ink">
              <msink:context xmlns:msink="http://schemas.microsoft.com/ink/2010/main" type="line" rotatedBoundingBox="2176,1029 18383,947 18398,3758 2190,3840"/>
            </emma:interpretation>
          </emma:emma>
        </inkml:annotationXML>
        <inkml:traceGroup>
          <inkml:annotationXML>
            <emma:emma xmlns:emma="http://www.w3.org/2003/04/emma" version="1.0">
              <emma:interpretation id="{FB65B7C8-60DF-400E-AF23-5222D7959CA7}" emma:medium="tactile" emma:mode="ink">
                <msink:context xmlns:msink="http://schemas.microsoft.com/ink/2010/main" type="inkWord" rotatedBoundingBox="2176,1076 9895,1037 9905,2917 2186,2956"/>
              </emma:interpretation>
              <emma:one-of disjunction-type="recognition" id="oneOf0">
                <emma:interpretation id="interp0" emma:lang="en-IN" emma:confidence="0">
                  <emma:literal>Internal</emma:literal>
                </emma:interpretation>
                <emma:interpretation id="interp1" emma:lang="en-IN" emma:confidence="0">
                  <emma:literal>Interval</emma:literal>
                </emma:interpretation>
                <emma:interpretation id="interp2" emma:lang="en-IN" emma:confidence="0">
                  <emma:literal>Interned</emma:literal>
                </emma:interpretation>
                <emma:interpretation id="interp3" emma:lang="en-IN" emma:confidence="0">
                  <emma:literal>Infernal</emma:literal>
                </emma:interpretation>
                <emma:interpretation id="interp4" emma:lang="en-IN" emma:confidence="0">
                  <emma:literal>Internee</emma:literal>
                </emma:interpretation>
              </emma:one-of>
            </emma:emma>
          </inkml:annotationXML>
          <inkml:trace contextRef="#ctx0" brushRef="#br0">312 148 17 0,'-39'-10'78'16,"3"-1"4"-16,-3-2-2 16,6 2-5-16,0 1-50 15,4 6-4-15,2 0-6 0,3 5-5 16,5 9-3-16,3 2-4 15,4 3 0-15,7 0 1 16,5 0 1-16,9-3 1 16,19-3 1-16,11-8 0 0,19 0 2 15,13-6 0-15,16-7-1 16,14-3-1-16,9-1-2 16,9-4-1-16,4 1-1 0,5 0 0 15,-4 1-2-15,-4 2 1 16,-6 3-1-16,-15 2 1 15,-8 5-2-15,-15 2 0 16,-10 2-1-16,-16 4-2 16,-17-1-1-16,-9 5-3 15,-10 0-5-15,-9 5-8 0,-5-11-28 16,-15 19-36-16,-2-3-1 16,-11-1-4-16,-8 3-6 15</inkml:trace>
          <inkml:trace contextRef="#ctx0" brushRef="#br0" timeOffset="336.0323">724 277 47 0,'0'0'83'15,"-12"-15"-4"-15,12 15-1 16,-8-17-6-16,8 17-57 0,0-13-2 16,0 13-5-16,0 0-3 15,8-9-2-15,-8 9 0 16,9 11 0-16,-1 11 1 16,-3 13 0-16,1 8 1 0,-2 16 1 15,3 12 0-15,-3 15 0 16,-2 8-1-16,-2 7-3 15,0 0-3-15,0 4-6 16,0-7-12-16,-4-9-45 0,-2 3-14 16,-4-12-9-16,-3-13-5 15,-7-13 0-15</inkml:trace>
          <inkml:trace contextRef="#ctx0" brushRef="#br0" timeOffset="627.5661">267 1570 73 0,'-37'1'92'0,"5"2"-4"15,7-3-7-15,6 0-1 16,19 0-66-16,0 0-2 0,0-12-4 16,23 5-3-16,12 1-2 15,10-2-2-15,9 0 1 16,14-1-1-16,7-2 1 15,8 3-1-15,7 0 0 16,4-1 0-16,1 3-1 16,-1 0 0-16,-1 2-2 0,-6 0-4 15,-5 6-6-15,-11-4-13 16,-4-2-42-16,-7 4-15 16,-9 2-6-16,-5 0-6 0,-14-2 5 15</inkml:trace>
          <inkml:trace contextRef="#ctx0" brushRef="#br0" timeOffset="1478.7757">1842 901 3 0,'0'-18'85'16,"0"5"3"-16,0 13-7 0,-8-14-4 15,8 14-1-15,-20 0-71 16,21 13-2-16,9 6-2 16,-2 10 0-16,6 6 0 15,-4 6 1-15,5 4-1 0,-9 1 0 16,2-2 0-16,0-7-1 16,-6-5 0-16,0-7 1 15,-2-9 1-15,0-16 0 16,0 0 0-16,0 0 0 0,11-17 1 15,-4-8 0-15,-2-8 0 16,-1-2 0-16,4-12-1 16,2 0-1-16,0-5 1 15,4 3-1-15,0 2 0 16,7 3 0-16,0 10-2 0,4 4 1 16,1 10 0-16,5 10-1 15,-4 10 0-15,-1 7 1 16,4 16-1-16,-2 10 2 0,0 6-1 15,-1 5 0-15,0 4 0 16,-3 1 1-16,3-6-1 16,0-5 1-16,2-7 0 15,5-6 0-15,-2-11 0 0,5-5 0 16,-3-9 1-16,3 0-1 16,-4-7 0-16,-4-5-1 15,-5-2 0-15,-5-4 1 16,-2-5-1-16,-4-5-1 0,-3-6 0 15,1-9 0-15,2-6 1 16,-2-12 0-16,3-13 0 16,-2-9 1-16,1-10-1 15,-2-8 2-15,-1-1-1 0,-6 0 0 16,-1 5 1-16,-3 9 0 16,2 11 0-16,-5 11 0 15,-3 16 0-15,-3 11 0 16,-2 11 0-16,5 9-2 0,6 19 0 15,-18-6-1-15,14 15 0 16,-4 22-1-16,4 10 1 16,1 18-1-16,1 19 1 0,0 13 0 15,2 15 1-15,-1 7-1 16,2 4 1-16,5-3 0 16,5-5 0-16,-3-8 1 15,9-13-1-15,-2-11 1 16,2-16 0-16,2-13-2 0,4-10 0 15,-4-13-1-15,-5-7-2 16,1-8-5-16,-15-10-4 0,23 0-12 16,-16-13-27-16,-6-10-26 15,7-2-5-15,-3-4-7 16,-1-3-1-16</inkml:trace>
          <inkml:trace contextRef="#ctx0" brushRef="#br0" timeOffset="1704.9767">2915 559 7 0,'-7'-15'90'16,"7"15"1"-16,4-19-5 15,8 9-5-15,8-6-1 0,19-4-68 16,0 1-6-16,8-6-7 15,13 5-18-15,7-6-58 16,0-4-3-16,-4 2-6 16,0-3-5-16,-14 4-2 0</inkml:trace>
          <inkml:trace contextRef="#ctx0" brushRef="#br0" timeOffset="2386.9004">3407 855 81 0,'5'15'90'15,"9"-10"-6"-15,6-5-4 16,9-10-1-16,5-8-71 16,9-1 1-16,2-5-1 0,6-6-2 15,-3-2-3-15,1 1-2 16,-4-3 0-16,-7-2-1 15,-3 2-1-15,-9 3 1 0,-4-1-1 16,-13 0 0-16,-2 8 0 16,-6 0 1-16,-3 7 0 15,-10 2 0-15,0 8 0 16,-5 5 0-16,-4 2 0 0,-2 12 0 16,-2 13 0-16,-1 5 0 15,-5 14 0-15,-1 5 0 16,3 12-1-16,3 2 1 15,3 4 0-15,5 1 0 0,11-3 0 16,7-5 0-16,1-5 0 16,17-11 2-16,6-9 0 15,5-8 1-15,8-9 0 16,7-13 2-16,7-5-1 0,5-14 1 16,0-9 0-16,6-6-1 15,-6-7-1-15,2-7 0 16,-4-3-2-16,-6-6 0 0,-8-1 0 15,-5-5 0-15,-3 2 0 16,-5 1 0-16,-4 4 0 16,-7 3 0-16,1 11-1 15,-6 3 0-15,1 12 0 16,-5 9-1-16,-7 13 0 0,15-4 0 16,-13 13 0-16,4 12-1 15,-4 14 1-15,2 6 0 16,4 8 0-16,-4 7 0 15,4 1 1-15,7-1 0 0,3-4 0 16,3-6 1-16,9-9 0 16,2-7 0-16,9-11 1 15,0-1-2-15,0-8-2 16,1-10-6-16,2 0-10 0,-8 1-31 16,-9-12-34-16,5-4-4 15,-5-8-7-15,-2-1-2 16</inkml:trace>
          <inkml:trace contextRef="#ctx0" brushRef="#br0" timeOffset="3653.0924">5048 650 48 0,'7'-29'80'0,"-1"3"-1"0,5 4-23 16,0-1-10-16,8 8-7 16,-2 1-11-16,2 3-9 15,4 7-8-15,2 4-3 16,3 6-3-16,3 12-1 0,0 9 0 15,-2 11-1-15,-2 6 0 16,-3 7 0-16,-1 4 0 16,-3-1-1-16,-2 0 1 15,-6-8-1-15,2-7-1 0,-3-6 0 16,3-10 0-16,-6-8 0 16,5-10 1-16,-2-5-1 15,-11 0 0-15,24-23 0 0,-11-2 0 16,-3-6 1-16,2-5 0 15,0-3 0-15,3-5-2 16,-5 1 2-16,6 0-1 16,2 3 0-16,-2 4-1 0,4 5-1 15,3 9 0-15,0 4 0 16,-2 12-1-16,2 6 1 16,-2 12 0-16,-1 9 0 0,-1 10 0 15,3 6 0-15,0 6 1 16,4 4 0-16,5-3 0 15,1-1 1-15,8-6-1 16,0-7 0-16,7-8-2 16,0-5 0-16,6-8-1 0,-1-8 0 15,3-1 0-15,3-8 0 16,-2-7 0-16,-4-6 1 16,-1-4 1-16,-1-4 1 15,-7-7 3-15,-3-3-2 0,-9-5 2 16,-7-5 0-16,-7 2 0 15,-10-1 0-15,-4 5 1 16,-3 1 0-16,-6 11-2 16,-6 5 0-16,-7 12 0 0,-1 8-1 15,-4 6 0-15,0 12-2 16,-4 10 0-16,-4 11 0 16,1 10-1-16,3 5 1 0,0 5-1 15,1 0 1-15,9 0 0 16,2-6 0-16,12-6 0 15,4-9 1-15,0-9 1 16,7-9 0-16,8-9 0 16,1-5 1-16,-3-7-1 0,6-5 1 15,-3-6 0-15,-3-2 0 16,3-1 0-16,-3 0 0 0,0 4-1 16,-5 4 0-16,-8 13 0 15,19-7 0-15,-7 7-1 16,-3 13 0-16,2 3-1 15,4 8 1-15,2 1 0 0,2 2 0 16,1-5 0-16,7-1 1 16,2-3 0-16,5-10 0 15,7-6-1-15,0-2 1 16,0-10 0-16,6-8 0 0,-3-3 0 16,-1-5 0-16,2-7-1 15,-8-6 2-15,-3-2-1 16,-4-8 1-16,-3-6 0 15,-4-5-1-15,-4-5 1 0,0-10 0 16,-10-3-1-16,2-4 0 16,-7-1 0-16,-4-1 0 15,0 3-1-15,-8 3 1 0,-6 5-1 16,-3 8 0-16,3 10 1 16,-4 8-1-16,0 12 0 15,3 5-1-15,2 13 0 16,1 8 0-16,12 9 0 0,-15 22 0 15,10 12 0-15,-2 13-1 16,3 13 1-16,1 13 0 16,1 13 1-16,0 7 0 15,2 2 0-15,0 4-1 0,4-1 2 16,7-5-1-16,0-5 1 16,5-7 0-16,0-9 1 15,6-6 0-15,2-12 0 16,5-5 0-16,1-12 1 0,-2-5 0 15,1-9 0-15,4-7-1 16,-9-7-2-16,-2-1 0 16,-4-7 0-16,1-1 0 15,-2-6 0-15,-5-6 0 0,4-3 0 16,-1 0-4-16,4 1-8 16,-2-10-12-16,7 9-60 15,10 2-4-15,1 3-4 16,8 0-5-16,5 5-4 0</inkml:trace>
        </inkml:traceGroup>
        <inkml:traceGroup>
          <inkml:annotationXML>
            <emma:emma xmlns:emma="http://www.w3.org/2003/04/emma" version="1.0">
              <emma:interpretation id="{82E8A6B6-AE11-4A35-BA71-C419CDAE214D}" emma:medium="tactile" emma:mode="ink">
                <msink:context xmlns:msink="http://schemas.microsoft.com/ink/2010/main" type="inkWord" rotatedBoundingBox="11475,982 18383,947 18398,3758 11490,3793">
                  <msink:destinationLink direction="with" ref="{E59D00CA-B62E-45E8-BF5F-9763AE43BE98}"/>
                </msink:context>
              </emma:interpretation>
              <emma:one-of disjunction-type="recognition" id="oneOf1">
                <emma:interpretation id="interp5" emma:lang="en-IN" emma:confidence="0">
                  <emma:literal>Analysis</emma:literal>
                </emma:interpretation>
                <emma:interpretation id="interp6" emma:lang="en-IN" emma:confidence="0">
                  <emma:literal>Andy sis</emma:literal>
                </emma:interpretation>
                <emma:interpretation id="interp7" emma:lang="en-IN" emma:confidence="0">
                  <emma:literal>Annaly sis</emma:literal>
                </emma:interpretation>
                <emma:interpretation id="interp8" emma:lang="en-IN" emma:confidence="0">
                  <emma:literal>Andy Sis</emma:literal>
                </emma:interpretation>
                <emma:interpretation id="interp9" emma:lang="en-IN" emma:confidence="0">
                  <emma:literal>Annaly Sis</emma:literal>
                </emma:interpretation>
              </emma:one-of>
            </emma:emma>
          </inkml:annotationXML>
          <inkml:trace contextRef="#ctx0" brushRef="#br0" timeOffset="4191.4999">9458 730 20 0,'3'39'95'0,"-5"-6"-2"15,-4-1-4-15,-5-8-6 16,-1-5-1-16,-3-8-73 16,15-11-4-16,-16 13-1 15,16-13 0-15,-17-7-2 0,10-10 0 16,-4-9-1-16,2-9 0 15,-2-8-1-15,0-12 0 16,-2-8 1-16,5-9 0 16,1-8 1-16,3-2 0 0,4-5 1 15,1-2-1-15,5 3 1 16,3 3-1-16,7 6 1 16,4 7-1-16,-1 9-2 15,-1 8 0-15,3 12 0 0,0 7 0 16,0 8 0-16,1 11 0 15,0 7 0-15,-1 8-2 16,5 10 1-16,-2 10 0 16,1 16 0-16,4 10 0 15,-3 17 0-15,-2 15 1 0,1 11-1 16,-3 11 1-16,-4 6-1 16,-1 5 0-16,-5-1 1 15,-1-3-1-15,-4-6-1 0,1-14-1 16,4-8-3-16,-7-11-6 15,9-10-25-15,-1-15-47 16,-4-12-1-16,-1-13-6 0,-8-18-7 16</inkml:trace>
          <inkml:trace contextRef="#ctx0" brushRef="#br0" timeOffset="4790.5351">9690 780 73 0,'-32'-16'77'0,"0"1"0"16,-1 3-1-16,7 5-49 0,-3-3-3 16,7 4 0-16,3 1-4 15,0-1-5-15,8 1-4 16,11 5-3-16,-1-14-2 16,8 4-3-16,17-4-1 0,5-2-2 15,12-3 2-15,7 0-1 16,7-4 2-16,4 1-1 15,2 0 0-15,2 2 1 0,-6 6-1 16,0-1 0-16,-7 7-1 16,-6 3 0-16,-5 3-1 15,-1 2 0-15,-1 4 0 16,-5 9 0-16,-2 7 0 0,-2 5 0 16,3 3-1-16,-4 3 1 15,-2 5 0-15,1 1 0 16,-3-1 0-16,1-2 0 15,-4-5 0-15,0-6 0 0,-3-4 2 16,-1-6-1-16,1-6 1 16,-5-7 0-16,0-3 1 15,-3-10-1-15,0-6 0 16,2-7 0-16,-1-4 0 0,3-7-1 16,-2-4 0-16,6 0 0 15,1 1 0-15,-2 2-1 16,2 5 0-16,1 6 0 0,1 8-1 15,0 7 0-15,0 8 0 16,1 4-1-16,-3 13 1 16,0 10 0-16,1 6 0 15,-2 9 0-15,2 2 0 0,1 5 1 16,3 2 0-16,2-2 0 16,3-2-1-16,7-7-3 15,5-5-13-15,2 0-62 16,5-16-4-16,1-6-4 15,-1-8-5-15,-1-6-5 0</inkml:trace>
          <inkml:trace contextRef="#ctx0" brushRef="#br0" timeOffset="6087.6414">11870 542 5 0,'0'0'90'16,"15"0"3"-16,-15 0-6 16,0 0-5-16,-1-11-1 15,14-2-70-15,-13 13-4 0,-20-22-2 16,5 12-4-16,-10 3-1 16,-6 1-1-16,-4 5 0 15,-9 0 0-15,-2 9-1 0,-4 12 2 16,-1 2 0-16,-3 9 1 15,5 1 0-15,5 0 0 16,5-1 1-16,12-1-2 16,7-4 1-16,11-7 0 0,7-4-1 15,2-15 1-15,18 14-1 16,2-11 1-16,4-3 0 16,2 0 0-16,0-5 0 15,5 1 0-15,-4-2 0 0,-1 0-1 16,-2 0 0-16,-3 0 1 15,-3 1-2-15,-2 2 1 16,-2 2 0-16,-2 1 0 16,2 1 0-16,-1 7-1 0,3 4 1 15,2 3 0-15,5 2 0 16,1 0 0-16,8 0 1 16,4-2-2-16,6-4 1 15,5-2-1-15,4-9 0 0,2 0-1 16,-2-7 1-16,0-9-1 15,-3-4 1-15,-3-6 0 16,-4-6 0-16,-5-5 1 16,-1-9 1-16,-7-6 0 0,2-9 0 15,-3-10 0-15,-3-4 0 16,-3-9 0-16,-5-2 0 16,-2-3 0-16,-10-2 0 15,-4 5-1-15,-4 5 0 0,-12 7 1 16,-3 8-1-16,-5 14 0 15,-3 9 0-15,0 14-1 16,0 10-1-16,1 13 1 16,-1 12 0-16,1 23-1 0,5 15 2 15,2 17-1-15,3 15 1 16,8 16 2-16,7 11-1 16,1 4 1-16,13 1-1 0,8 3 0 15,9-9-1-15,5-8 1 16,8-8-1-16,1-15 0 15,2-9-1-15,4-12 0 16,-1-14-2-16,4-10-1 0,-4-11-1 16,-2-10 0-16,-3-4 0 15,-5-11 0-15,-2-9 2 16,-5-9-1-16,-3-5 4 16,-5-6 1-16,-1-4 2 0,-3-1 0 15,-3-1 0-15,-4 3 2 16,0 2 0-16,-4 9 0 15,-2 7-1-15,-5 9 0 0,1 2-3 16,-3 13 0-16,0 0-1 16,0 0-1-16,4 16-1 15,0 3 0-15,3 7-1 16,2 3 2-16,7 2 0 0,3 0 0 16,5-1 2-16,6-6-1 15,4-5 1-15,7-8 1 16,3-9-1-16,0-3 1 15,0-12-1-15,-2-8 1 0,0-7 0 16,-4-4-1-16,-4-5 1 16,-6-4 0-16,-1-2-1 15,-8 0 1-15,-2 1 1 16,-2 5 0-16,-6 4 0 16,1 10 0-16,-5 3-2 0,-5 20 1 15,0 0-1-15,0 0-1 16,0 20 1-16,-3 18-2 15,-5 10 1-15,-2 14 0 16,-5 17 1-16,-4 10-1 0,-1 16 2 16,-1 6-1-16,-5 12 0 15,1 8 0-15,-4 4 0 16,-1 4-1-16,4-1 1 0,-2 3 1 16,4-9-3-16,2-4-2 15,0-14-1-15,3-10-3 16,-1-18-3-16,5-13-2 15,-4-16-4-15,6-16-5 0,-3-19-10 16,2-14-33-16,14-8-16 16,-1-19-6-16,2-12 2 15,9-17 2-15</inkml:trace>
          <inkml:trace contextRef="#ctx0" brushRef="#br0" timeOffset="6824.7631">14272 383 5 0,'30'-23'87'0,"-4"5"0"0,-5 4-6 15,-3 1-3-15,-18 13-3 16,25-16-71-16,-25 16-3 16,0 0 0-16,0 0-2 0,-9-5 1 15,-11 5-1-15,-15 11 0 16,-5 10 2-16,-10 1 1 16,-2 7 0-16,-1 3 2 15,5 3-1-15,8 0 1 0,14 4 2 16,14-4-3-16,14-5 0 15,21-1-2-15,13-3 0 16,12-3 1-16,7 2-1 16,7-2 0-16,2-1-1 0,-1 2 0 15,-3 1 0-15,-10 2 0 16,-6 0 0-16,-10 1 1 16,-10 3 0-16,-9-1 1 15,-14 1 0-15,-1-1 1 0,-16-2 0 16,-4-4 0-16,-7-3 1 15,-1-2 0-15,2-6 1 16,1-6-1-16,6-3 0 16,7-5-1-16,12 1 0 0,-11-7-1 15,11 7-1-15,16-20-1 16,6 9-1-16,7-6 0 16,12-2-1-16,5-2 1 15,9-4 0-15,7-3 0 0,4-6 1 16,-4-6 1-16,1-3-1 15,-7-7 2-15,-7-1-1 16,-2 2 0-16,-6 3 0 16,-9 3 0-16,-5 6 0 0,-6 9-1 15,-2 4 1-15,-3 14-2 16,-4 6 2-16,-12 4-1 16,17 24 0-16,-13 6 0 15,-4 11 0-15,0 4-1 0,-5 11 1 16,0 2-2-16,-5 0-4 15,6 0-13-15,4-12-63 16,0-11-4-16,12-15-4 0,4-16-8 16,5-10-2-16</inkml:trace>
          <inkml:trace contextRef="#ctx0" brushRef="#br0" timeOffset="6988.4838">15494 127 47 0,'0'-33'101'16,"0"12"-4"-16,-6 4-7 16,6 17-8-16,0 0-12 15,-23-8-151-15,30 12-5 16,7 11-3-16,0-1-9 0,0 6-4 16</inkml:trace>
          <inkml:trace contextRef="#ctx0" brushRef="#br0" timeOffset="7437.6628">16092 303 14 0,'35'20'100'0,"-5"-5"-3"0,-6-1-6 15,-7-7-4-15,-17-7-3 16,11 38-60-16,-11-38-25 15,-20-2-3-15,-7 2 0 0,-9 6 0 16,-11-1 0-16,-5 4 0 16,-7 1 1-16,-2 2 2 15,5 2 3-15,6-3 1 16,13 2 2-16,7-1-1 0,18 2 1 16,10 0 0-16,4 2-1 15,18 3-1-15,7 3-1 16,9 1 0-16,5 3-1 15,4 2 2-15,1 3-3 0,-1-2 0 16,-3 2 0-16,-10-4 0 16,-4 0 0-16,-10-2 0 15,-9 3 0-15,-9-4 0 16,-8 1 0-16,-16-3 0 0,-12 2 0 16,-11-3 0-16,-16 0 0 15,-10-3 0-15,-11-6 0 16,-5 2 0-16,-7-8-5 0,9-4-76 15,-6 6-7-15,1 0-2 16,10-8-10-16,6 1-3 16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37:53.1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BD9994C-DE13-4E14-AC02-E39F7FC16F20}" emma:medium="tactile" emma:mode="ink">
          <msink:context xmlns:msink="http://schemas.microsoft.com/ink/2010/main" type="inkDrawing" rotatedBoundingBox="2984,3806 14582,2967 14593,3116 2995,3955" semanticType="underline" shapeName="Other">
            <msink:sourceLink direction="with" ref="{EA3E8D10-6EC8-485B-9DE3-D1712DAD63FC}"/>
          </msink:context>
        </emma:interpretation>
      </emma:emma>
    </inkml:annotationXML>
    <inkml:trace contextRef="#ctx0" brushRef="#br0">141 842 74 0,'-54'7'88'16,"14"-7"-3"-16,9 0-5 15,12-2-4-15,19 2-59 16,0 0-5-16,35-17-5 0,4 10-4 16,20-5-3-16,16-3 0 15,28 0 0-15,25-5 0 16,26-1-1-16,30-2 1 16,29-4 0-16,28 1 1 0,31-5 2 15,21 2-1-15,32-1 1 16,16 1 1-16,32-2-1 15,14-1 1-15,30-1 0 16,12 0-1-16,29-1-1 0,11-1 0 16,47-1 0-16,-21-1-1 15,-3 0 0-15,4 4 0 16,-12 1-2-16,-7 3 0 16,-25 1-1-16,-11 6 1 0,-64-1 0 15,3 5 1-15,-34 4 0 16,-37 2 0-16,-34 0 2 15,-37 5 1-15,-36 1-1 0,-36 8 1 16,-33-1-1-16,-26-1-1 16,-28 3-2-16,-18 2-3 15,-20 1-5-15,-18-6-11 16,-10-8-55-16,-13 8-10 16,0 0-3-16,0 0-8 0,0 0 0 15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37:53.4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59D00CA-B62E-45E8-BF5F-9763AE43BE98}" emma:medium="tactile" emma:mode="ink">
          <msink:context xmlns:msink="http://schemas.microsoft.com/ink/2010/main" type="inkDrawing" rotatedBoundingBox="16593,3114 18137,3227 18133,3287 16588,3174" semanticType="underline" shapeName="Other">
            <msink:sourceLink direction="with" ref="{82E8A6B6-AE11-4A35-BA71-C419CDAE214D}"/>
          </msink:context>
        </emma:interpretation>
      </emma:emma>
    </inkml:annotationXML>
    <inkml:trace contextRef="#ctx0" brushRef="#br0">0 0 30 0,'39'26'98'15,"7"-8"-3"-15,20 0-6 16,13-5-3-16,14-4-2 0,13-3-80 16,9 4-2-16,11-2 3 15,3-2-3-15,0 1-2 16,-11-5-2-16,-9 4-8 15,-8-6-3-15,-15 7-22 0,1-3-47 16,-31-1-3-16,-18 5-9 16,-19-7-1-16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38:21.5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4EBF1B1-362D-4F99-B2AC-C7E0A3BE8BA3}" emma:medium="tactile" emma:mode="ink">
          <msink:context xmlns:msink="http://schemas.microsoft.com/ink/2010/main" type="writingRegion" rotatedBoundingBox="1922,4892 20903,3567 21812,16590 2831,17915"/>
        </emma:interpretation>
      </emma:emma>
    </inkml:annotationXML>
    <inkml:traceGroup>
      <inkml:annotationXML>
        <emma:emma xmlns:emma="http://www.w3.org/2003/04/emma" version="1.0">
          <emma:interpretation id="{4D696DC9-0403-46DC-B00D-964BAA2172B2}" emma:medium="tactile" emma:mode="ink">
            <msink:context xmlns:msink="http://schemas.microsoft.com/ink/2010/main" type="paragraph" rotatedBoundingBox="2483,4805 8747,4774 8759,7136 2495,71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2D5F60-E039-43D7-973F-30E2FF70C304}" emma:medium="tactile" emma:mode="ink">
              <msink:context xmlns:msink="http://schemas.microsoft.com/ink/2010/main" type="line" rotatedBoundingBox="2483,4805 8747,4774 8759,7136 2495,7167"/>
            </emma:interpretation>
          </emma:emma>
        </inkml:annotationXML>
        <inkml:traceGroup>
          <inkml:annotationXML>
            <emma:emma xmlns:emma="http://www.w3.org/2003/04/emma" version="1.0">
              <emma:interpretation id="{F0EAA239-D4CC-4CD4-91D2-4486D62DBD40}" emma:medium="tactile" emma:mode="ink">
                <msink:context xmlns:msink="http://schemas.microsoft.com/ink/2010/main" type="inkWord" rotatedBoundingBox="2483,4805 8747,4774 8759,7136 2495,7167"/>
              </emma:interpretation>
              <emma:one-of disjunction-type="recognition" id="oneOf0">
                <emma:interpretation id="interp0" emma:lang="en-IN" emma:confidence="0">
                  <emma:literal>finances</emma:literal>
                </emma:interpretation>
                <emma:interpretation id="interp1" emma:lang="en-IN" emma:confidence="0">
                  <emma:literal>finance</emma:literal>
                </emma:interpretation>
                <emma:interpretation id="interp2" emma:lang="en-IN" emma:confidence="0">
                  <emma:literal>finanas</emma:literal>
                </emma:interpretation>
                <emma:interpretation id="interp3" emma:lang="en-IN" emma:confidence="0">
                  <emma:literal>financer</emma:literal>
                </emma:interpretation>
                <emma:interpretation id="interp4" emma:lang="en-IN" emma:confidence="0">
                  <emma:literal>finomas</emma:literal>
                </emma:interpretation>
              </emma:one-of>
            </emma:emma>
          </inkml:annotationXML>
          <inkml:trace contextRef="#ctx0" brushRef="#br0">1483 3691 75 0,'-26'-36'87'0,"-3"-2"-2"0,-1 2-6 16,-3 2-4-16,-2-6-55 16,-4 12-20-16,1 3 0 15,-3 10-1-15,-2 2-2 0,-3 7 0 16,-5 6-1-16,0 1 1 16,0 9 0-16,-4 5 1 15,5 8 1-15,0 3 1 0,7 12 0 16,4 2 0-16,10 11 2 15,4 11 0-15,8 12 1 16,4 18 0-16,6 11 0 16,6 14-1-16,1 15 1 15,2 9-2-15,9 8 1 0,-2 0-1 16,1 3 0-16,-4-5-1 16,1-7 0-16,-4-6-2 15,-4-17-3-15,1-7-10 0,-13-17-32 16,3-7-27-16,-4-16-7 15,1-18-2-15,-4-12-5 16</inkml:trace>
          <inkml:trace contextRef="#ctx0" brushRef="#br0" timeOffset="420.176">312 4931 17 0,'43'0'90'16,"4"0"-3"-16,4-9-5 0,4-4-3 15,4-6-2-15,-1-8-73 16,7 3-2-16,8-2-1 15,2-3 0-15,9-4 1 0,-1-2-1 16,0 1-1-16,1 3 1 16,-3 4-1-16,-7 1 0 15,-4 7 1-15,-12 6-1 16,-5 7 0-16,-10 6 1 0,-7 6-1 16,-9 15 1-16,-4 7 0 15,-10 8 1-15,-2 8 0 16,-8 5-1-16,-1 6 1 15,-2 3-1-15,0-1-1 16,-4 1-4-16,-5-9-9 0,5-6-39 16,-1-2-29-16,1-11-3 15,2-10-6-15,2-20-5 16</inkml:trace>
          <inkml:trace contextRef="#ctx0" brushRef="#br0" timeOffset="606.1513">1633 4288 23 0,'-12'-53'94'0,"1"9"-3"15,-1 11-5-15,3 5-5 0,-2 7-5 16,5 7-79-16,2 3-13 16,4 11-42-16,14 2-23 15,-5 17-4-15,9 3-5 16,-6 6-4-16</inkml:trace>
          <inkml:trace contextRef="#ctx0" brushRef="#br0" timeOffset="1012.0472">1874 4432 10 0,'22'16'76'16,"-4"1"4"-16,0 4-4 15,-1 5-4-15,1 7-42 16,-5 3-13-16,1 7-4 0,0 6-4 15,-6-1-5-15,2 3-1 16,-4 1-2-16,-2-3 0 16,-2-8-1-16,-2-3 0 15,1-9 2-15,-1-8 0 0,0-6 0 16,0-15 1-16,0 0 1 16,4-15 0-16,0-7 0 15,6-10 1-15,-4-8-1 16,6-6-2-16,3-5 0 0,7-3-1 15,0 6 0-15,2 4-1 16,2 6 0-16,1 9-1 16,-3 10 0-16,0 12 0 0,-1 7 1 15,1 20 0-15,-4 7 0 16,3 10 0-16,-2 5 0 16,2 7 1-16,0 3-1 15,1 0 1-15,0-3-1 0,3-1-4 16,1-8-6-16,7-2-16 15,-1-2-36-15,4-14-17 16,0-6-5-16,5-11-5 16</inkml:trace>
          <inkml:trace contextRef="#ctx0" brushRef="#br0" timeOffset="1789.8821">3199 4762 41 0,'31'-55'79'0,"-10"-3"-2"16,-5 5-2-16,-10-8-27 15,-4 21-20-15,-2 6-11 16,-6 10-4-16,-16 15-6 0,-2 9-2 16,-15 8-1-16,0 21 0 15,-8 14-2-15,-1 14 1 16,-6 9-1-16,8 6 0 0,4 4-1 16,7-4-2-16,10-3-1 15,14-8-1-15,8-13 0 16,10-14 1-16,13-13-1 15,10-17 1-15,3-6 2 0,9-15 1 16,2-9 1-16,0-10 0 16,-5-6 1-16,-3-4-1 15,-1 0 2-15,-4 3-2 16,-3 3 1-16,-5 3-2 0,-2 8 1 16,-5 6-1-16,2 11-1 15,-1 5 0-15,2 7 0 16,-4 13 0-16,1 10 0 15,4 3 0-15,-5 4 0 0,2 0 0 16,2 1 0-16,2-3 1 16,2-5-1-16,3-8 1 15,-1-6-1-15,3-9 1 16,6-5 0-16,-5-11 0 0,1-12 1 16,-1-3 0-16,1-6 0 15,-6-3 0-15,-5 0 1 16,-3 0-1-16,-1 4 1 0,-7 4-1 15,0 8 0-15,-3 4-2 16,-5 20 0-16,0 0-1 16,0 0 1-16,8 13-1 0,-7 13 1 15,2 5-2-15,2 3 0 16,5 2 2-16,-2 1 0 16,8-3 1-16,0-7-1 15,4-5 1-15,4-10-1 16,2-7 2-16,2-5-1 0,0-8 1 15,-1-10-1-15,-3-7 2 16,2-3-1-16,-1-6 0 16,-1-1 0-16,-1-1 0 0,0 3 0 15,0 2-1-15,-1 6 0 16,0 7-1-16,-3 9 0 16,-3 5 0-16,1 5 0 15,2 15-1-15,-6 7 1 0,2 6-1 16,2 7 0-16,-3 0-3 15,6 0-4-15,-3-1-6 16,7-2-10-16,2-5-33 16,-2-8-22-16,7-6-7 0,0-7-4 15,1-5 2-15</inkml:trace>
          <inkml:trace contextRef="#ctx0" brushRef="#br0" timeOffset="2617.4365">5076 4521 47 0,'39'-42'67'0,"-4"7"-9"0,-7-3-11 16,4 4-6-16,-17 7-9 15,-4 7-7-15,-11 6-6 16,0 14-4-16,-22-4-4 16,-1 8-2-16,-3 12-4 0,-12 7-1 15,-1 8 2-15,-2 3-1 16,-4 7 1-16,4 3 0 15,5 1-1-15,-2-1-1 0,13-1 0 16,4-5-2-16,12-3-2 16,4-5 0-16,3-9 0 15,12-3-1-15,14-9 1 16,8-5 1-16,8-4-1 0,10-2 1 16,10-11 0-16,3-4 1 15,8-7-1-15,2-3 1 16,3-3-1-16,-1-5 1 15,-1-4-1-15,-3-2 0 0,-3-2 0 16,-7-2 1-16,-2 3-1 16,-8 2 0-16,-8 4 2 15,-10 4-2-15,-9 7 0 16,-6 5 1-16,-10 6-1 0,-8 14 0 16,0 0 0-16,-15 0 0 15,-5 10-1-15,-8 10 0 16,-4 9 0-16,-2 7 0 0,-5 9 0 15,7 3-1-15,1 3 1 16,4-1 0-16,13-5 0 16,4-4 0-16,10-9 0 15,14-8 0-15,8-12 1 0,9-7 0 16,11-5 0-16,6-12 1 16,6-8-1-16,9-7 1 15,0-5-1-15,2-2 0 16,4-4 0-16,-2-1 0 0,0-1 0 15,-4-2-1-15,-7 3 0 16,-5 2 0-16,-8 4-1 16,-9 6 1-16,-10 4 0 15,-8 4 0-15,-9 6-1 0,-7 13 1 16,0 0 0-16,-18-6-1 16,2 8 1-16,-5 11 0 15,3 3 0-15,6 4-1 0,3 2 1 16,9 2-1-16,4 3 1 15,9-2 0-15,9 3-1 16,2-5 0-16,1 0 1 16,-1-1 1-16,-5-4 1 0,-8 2 1 15,-15-3 1-15,-16-1 0 16,-18-4 0-16,-18 0 0 16,-11 0 0-16,-16-1-4 15,-7 2-10-15,-12-7-22 0,4 4-49 16,6-3-3-16,-1 1-5 15,13-5-7-15</inkml:trace>
        </inkml:traceGroup>
      </inkml:traceGroup>
    </inkml:traceGroup>
    <inkml:traceGroup>
      <inkml:annotationXML>
        <emma:emma xmlns:emma="http://www.w3.org/2003/04/emma" version="1.0">
          <emma:interpretation id="{69BEE6CE-1BB2-4E8A-B730-9B63E7515F09}" emma:medium="tactile" emma:mode="ink">
            <msink:context xmlns:msink="http://schemas.microsoft.com/ink/2010/main" type="paragraph" rotatedBoundingBox="2304,7945 9439,7296 9703,10195 2568,108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BB8BC6-AC59-4CFC-BDFE-17898F46D14D}" emma:medium="tactile" emma:mode="ink">
              <msink:context xmlns:msink="http://schemas.microsoft.com/ink/2010/main" type="line" rotatedBoundingBox="2304,7945 9439,7296 9703,10195 2568,10844"/>
            </emma:interpretation>
          </emma:emma>
        </inkml:annotationXML>
        <inkml:traceGroup>
          <inkml:annotationXML>
            <emma:emma xmlns:emma="http://www.w3.org/2003/04/emma" version="1.0">
              <emma:interpretation id="{12BB9DC3-D699-4F02-B814-5871C14BAC95}" emma:medium="tactile" emma:mode="ink">
                <msink:context xmlns:msink="http://schemas.microsoft.com/ink/2010/main" type="inkWord" rotatedBoundingBox="2304,7945 9439,7296 9703,10195 2568,10844"/>
              </emma:interpretation>
              <emma:one-of disjunction-type="recognition" id="oneOf1">
                <emma:interpretation id="interp5" emma:lang="en-IN" emma:confidence="0">
                  <emma:literal>Employees</emma:literal>
                </emma:interpretation>
                <emma:interpretation id="interp6" emma:lang="en-IN" emma:confidence="0">
                  <emma:literal>employees</emma:literal>
                </emma:interpretation>
                <emma:interpretation id="interp7" emma:lang="en-IN" emma:confidence="0">
                  <emma:literal>Employers</emma:literal>
                </emma:interpretation>
                <emma:interpretation id="interp8" emma:lang="en-IN" emma:confidence="0">
                  <emma:literal>Employee</emma:literal>
                </emma:interpretation>
                <emma:interpretation id="interp9" emma:lang="en-IN" emma:confidence="0">
                  <emma:literal>employee</emma:literal>
                </emma:interpretation>
              </emma:one-of>
            </emma:emma>
          </inkml:annotationXML>
          <inkml:trace contextRef="#ctx0" brushRef="#br0" timeOffset="6986.1938">871 6789 37 0,'0'0'73'16,"-15"-14"-4"-16,15 14-1 0,-13-40-25 15,13 40-29-15,-3-18-6 16,2 6-3-16,1 12-2 15,-3-15 0-15,3 15 0 16,-1-15-1-16,1 15 0 0,-5-14 1 16,5 14 0-16,-14-12 0 15,4 4 1-15,10 8 1 16,-26-18 1-16,9 12 0 16,-2-1 1-16,1 3 0 0,-2 4 0 15,-1 0 0-15,-3 4-1 16,1 11-2-16,-1 6 0 15,-2 9-1-15,4 5 0 0,0 6-1 16,6 4 0-16,8 4 0 16,8-4-1-16,-1 3 0 15,5-5-1-15,13-4 1 16,5-1-1-16,4-5 1 0,4-4 1 16,-2-2-1-16,4-4 0 15,-1-4 0-15,0-2 1 16,-4-6-1-16,-3-2 1 15,-4-2 1-15,-4-5 0 0,-5-2 1 16,-11 0-2-16,13-3 2 16,-13 3-1-16,-5-21 0 15,-9 11-1-15,-6 0 0 16,-7 2-1-16,-3 4-1 0,-11 4 0 16,-6 7 1-16,-4 13-1 15,-1 11 0-15,-4 5 0 16,2 10 1-16,2 4 1 0,4 7-1 15,6 3 1-15,11 1-1 16,8-1 0-16,6-1 0 16,12 0-1-16,5-5 1 15,10-7-1-15,12-7 0 0,6-6 0 16,12-11 0-16,6-8 0 16,5-13 0-16,9-3-1 15,-1-16 0-15,4-8 0 0,-3-12-1 16,2-8 1-16,-7-11-1 15,-4-6 1-15,-1-9-1 16,-6-7 2-16,-4-2 0 16,0-3-1-16,-1 5 1 0,-1 9 1 15,1 7-1-15,-3 11 0 16,0 16 0-16,-2 14 1 16,-4 13-1-16,1 8 0 15,-5 19 1-15,-3 10-1 0,-9 11 0 16,0 9 0-16,-10 3 0 15,-3 8 1-15,-2 3 0 16,-11-4 0-16,-7-3-1 16,-1-6 1-16,-3-10 1 15,4-9 0-15,3-9 0 0,3-12-1 16,13-10 1-16,-12-13-1 16,12-15 0-16,10-6 0 15,8-10-1-15,5-7-1 0,5-5 1 16,5-2-1-16,9 0 0 15,3 3 1-15,1 6 0 16,2 12 0-16,-1 6-1 0,-5 13 1 16,-2 9 0-16,-2 9-1 15,-8 9 1-15,-4 13 0 16,-6 11 0-16,-3 3 0 0,-9 5 0 16,-2 0 0-16,-5 1 0 15,-1-6 1-15,-1-4-1 16,-5-7 0-16,2-8 0 15,4-17 1-15,0 0-1 16,0 0 0-16,17-25 1 0,-3-6-1 16,5-3 0-16,7-8 1 15,0 0-1-15,5-1 0 16,1 3 0-16,2 5 0 0,3 5 0 16,0 8 0-16,-2 8 0 15,-3 9 0-15,1 5 0 16,-7 9 0-16,-2 14 0 15,-7 2 0-15,-5 5 0 0,3 1 0 16,-2-1 1-16,4-4-1 16,4-6 0-16,6-5 0 15,6-11-1-15,10-4-2 16,0-12-1-16,4-7 0 0,-1-8-1 16,1-6 1-16,-2-5-1 15,-10-9 2-15,1-5 0 16,-9-6 2-16,0-6 1 0,-2-5 2 15,-3-5-1-15,-1 1 0 16,1-3 1-16,-6 4-1 16,-4 4 1-16,1 12 0 15,-7 8 0-15,-2 10 0 0,-2 14 0 16,-2 24 0-16,0 0 0 16,-5 28 1-16,-3 20-1 15,-5 18 0-15,2 16 0 0,-3 21 0 16,1 18 1-16,0 14 0 15,-5 12 0-15,7 3-1 16,-3 9 0-16,6 0-1 16,-6 0 0-16,2-6 0 0,-1-4-2 15,-2-16 0-15,-1-11-2 16,-4-9-3-16,-3-21-3 16,4-17-5-16,-4-14-7 15,6-18-14-15,-2-15-29 16,19-28-17-16,-17-4-6 0,15-29-3 15</inkml:trace>
          <inkml:trace contextRef="#ctx0" brushRef="#br0" timeOffset="9341.5067">2617 7698 60 0,'8'-134'64'0,"4"14"-13"16,3 6-6-16,5 15-11 15,3 13-9-15,6 11-6 0,5 13-5 16,9 13-1-16,5 12-2 15,6 13-1-15,7 12-2 16,-4 11-1-16,3 8-1 0,-9 17-2 16,-6 11-1-16,-10 7-1 15,-7 10-1-15,-15 3 1 16,-13 4 0-16,-6-1 1 16,-18-1-1-16,-11-6 1 0,-5-5 1 15,-7-7 1-15,-4-7-1 16,0-6 1-16,8-11-1 15,3-5 0-15,12-10-1 16,8 0 0-16,6-6-2 0,13-6-1 16,8-3 0-16,11-4 0 15,12-4-1-15,6-6 0 16,12-7 1-16,6-6-2 0,8-6 0 16,1-8 0-16,2-7-1 15,-2-7 1-15,1-4 0 16,-10-8 1-16,-3 0-1 15,-5-6 2-15,-4 4 0 0,-8 1 1 16,-4 5 0-16,-7 7 2 16,-6 9 0-16,-3 14 0 15,-10 9 1-15,-2 10 0 16,-2 15-1-16,0 14 1 16,-20 7-1-16,5 15-1 0,-5 18-1 15,-2 11 1-15,0 18-2 16,1 13 1-16,3 10 1 15,5 12 0-15,-2 4-1 16,10 3 1-16,3-7-1 0,2-6 0 16,12-12-1-16,6-17 1 15,6-15-1-15,5-18 0 16,6-17-1-16,3-18 1 0,2-10-1 16,2-17 0-16,-3-14 1 15,-5-6 0-15,4-12-1 16,-7-4 1-16,-3 0 0 15,-1-1 1-15,-3 6 0 0,-4 2 0 16,0 11 0-16,0 10 0 16,-8 9 0-16,3 11 0 15,-15 14 0-15,9 10 0 0,-9 15 0 16,0 12 0-16,-8 7-1 16,0 8 1-16,-1 6-1 15,4-1 1-15,3-1-1 16,2-6 0-16,10-8 1 0,6-11-1 15,7-9 1-15,5-12-1 16,11-10 1-16,-2-5 0 16,6-14 0-16,-1-7 0 15,3-8 0-15,-6-5 0 0,-5-5 0 16,-4-2-1-16,-11-3 1 16,-7 3-1-16,-9 0 1 15,-4 4-1-15,-14 8 1 0,-5 4-1 16,-7 10 0-16,-3 6 1 15,-7 8-1-15,3 6 0 16,-6 3 1-16,8 7-1 16,0-1 0-16,8 2 0 0,9-2 0 15,15-9 0-15,0 0 0 16,4 8 0-16,20-10 0 16,10-9 0-16,7-1 1 15,5-5-1-15,1 3 0 0,1 0 0 16,2 3-1-16,-8 4 1 15,-3 7 0-15,-7 0 0 16,-7 11 0-16,-5 5 1 0,-7 8-1 16,-3 0 1-16,-6 2 1 15,-3 5-1-15,-1-3 0 16,0-3 0-16,0-5 0 16,4-6 0-16,-4-14-1 15,17 11 1-15,-2-14 0 0,4-11 0 16,2-6-1-16,2-5 1 15,3-6 0-15,-2-1-1 16,0 0 1-16,-5-1 0 0,1 2-1 16,-4 6 1-16,-5 1-1 15,1 6 0-15,-3 5 0 16,-9 13 0-16,11-8 0 0,-11 8-1 16,8 14 1-1,-7 8-1-15,-1 13 1 0,0 9 0 16,0 15 0-16,0 14 0 15,-1 15-1-15,-1 12 1 0,0 15 0 16,-6 9 0-16,1 14-1 16,-1 12 1-16,-8 7 0 15,-3 9-1-15,-8 2 1 16,-1-3-1-16,-12-4 0 0,-4-10 1 16,-7-16-1-16,-2-16 1 15,-2-25-1-15,-4-19 1 16,3-27 1-16,-4-23-1 0,2-24 1 15,-4-16-1-15,6-26 0 16,-7-20 0-16,4-16-1 16,-1-17 1-16,9-10-2 15,7-5 0-15,15-2 1 16,8 0 0-16,18 2 0 0,9 7 0 16,20 7 1-16,16 1-1 15,12 10 2-15,10 1-1 16,16 3 0-16,6 2 1 0,10 1-1 15,5-1 0-15,8 4 0 16,-2 2 0-16,2 1 0 16,1 5 0-16,-7 6 0 15,-5 4 0-15,-3 5 0 0,-4 4 1 16,-1 2-1-16,-8 6 0 16,1 1 0-16,-9 1 1 15,-7 0-1-15,-8 3 1 16,-1-1-1-16,-16 0 1 0,-4 1-1 15,-14 3 1-15,-5 0 0 16,-11 7-1-16,-5 3 1 16,-3 3-1-16,0 18-1 15,-26-15 1-15,2 15 0 0,-5 9 0 16,-12 10-1-16,-3 6 1 16,-4 8 0-16,-5 6-1 15,5 6 1-15,-1 5 0 0,8 3 0 16,9 1 0-16,9-3 0 15,10-3 0-15,13-7 0 16,11-7 1-16,7-12-1 16,15-10 0-16,11-11 1 0,7-7 0 15,13-14-1-15,7-10 1 16,4-3 0-16,6-5-1 16,5-4 0-16,-1-2 1 0,-1-2-1 15,1-1 0-15,-5 0 1 16,-7 0-1-16,-4 0 0 15,-13 6 0-15,-6 4 1 16,-14 6-1-16,-12 4 0 0,-8 9 0 16,-16 18 0-16,-3-14 0 15,-17 14 0-15,-8 8 1 16,-8 9-1-16,-7 9 0 16,-3 10 0-16,-5 10 1 0,2 8-1 15,1 6 0-15,5 5 0 16,8 1 0-16,5-7 0 15,11-4 0-15,13-6 0 0,8-17 0 16,15-10 0-16,16-15 1 16,6-7-1-16,16-15 1 15,5-9-1-15,14-12 1 16,2-7-1-16,6-1 1 0,-1-7-1 16,2 2 1-16,0-5-1 15,0-2 0-15,-8 0 1 16,-4 0-1-16,-5 5-1 0,-10 1 1 15,-10 9 0-15,-7 3-1 16,-18 10 1-16,-13 7-1 16,-8 21 1-16,-24-9 0 15,-4 11 0-15,-11 11 0 0,4 8 0 16,-2 5 0-16,3 2 1 16,3 6-1-16,17 3 0 15,3 1 0-15,9 1 1 16,4 0-1-16,9-3 0 0,-2 1-1 15,6-3 1-15,-9-2 0 16,-2-5 0-16,-5-2 0 16,-11 1 0-16,-12-6 1 15,-10-2-1-15,-6-3-1 0,-12 0-4 16,-9-4-8-16,-3 3-27 16,1-1-42-16,-9-1-3 15,-1-2-6-15,-3 3-6 16</inkml:trace>
        </inkml:traceGroup>
      </inkml:traceGroup>
    </inkml:traceGroup>
    <inkml:traceGroup>
      <inkml:annotationXML>
        <emma:emma xmlns:emma="http://www.w3.org/2003/04/emma" version="1.0">
          <emma:interpretation id="{3648D198-2F55-43A8-AC47-721FF0CBD5FA}" emma:medium="tactile" emma:mode="ink">
            <msink:context xmlns:msink="http://schemas.microsoft.com/ink/2010/main" type="paragraph" rotatedBoundingBox="2684,10699 8118,10247 8334,12844 2900,132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CFFEC4-035B-492B-8DF4-B7ACB7672F08}" emma:medium="tactile" emma:mode="ink">
              <msink:context xmlns:msink="http://schemas.microsoft.com/ink/2010/main" type="line" rotatedBoundingBox="2684,10699 8118,10247 8334,12844 2900,13296"/>
            </emma:interpretation>
          </emma:emma>
        </inkml:annotationXML>
        <inkml:traceGroup>
          <inkml:annotationXML>
            <emma:emma xmlns:emma="http://www.w3.org/2003/04/emma" version="1.0">
              <emma:interpretation id="{7AE9ECC8-09F9-46A0-A465-812267F0815B}" emma:medium="tactile" emma:mode="ink">
                <msink:context xmlns:msink="http://schemas.microsoft.com/ink/2010/main" type="inkWord" rotatedBoundingBox="2684,10699 8118,10247 8334,12844 2900,13296"/>
              </emma:interpretation>
              <emma:one-of disjunction-type="recognition" id="oneOf2">
                <emma:interpretation id="interp10" emma:lang="en-IN" emma:confidence="0">
                  <emma:literal>Infra.</emma:literal>
                </emma:interpretation>
                <emma:interpretation id="interp11" emma:lang="en-IN" emma:confidence="0">
                  <emma:literal>Infar</emma:literal>
                </emma:interpretation>
                <emma:interpretation id="interp12" emma:lang="en-IN" emma:confidence="0">
                  <emma:literal>Infar.</emma:literal>
                </emma:interpretation>
                <emma:interpretation id="interp13" emma:lang="en-IN" emma:confidence="0">
                  <emma:literal>fnfa-</emma:literal>
                </emma:interpretation>
                <emma:interpretation id="interp14" emma:lang="en-IN" emma:confidence="0">
                  <emma:literal>fnfa.</emma:literal>
                </emma:interpretation>
              </emma:one-of>
            </emma:emma>
          </inkml:annotationXML>
          <inkml:trace contextRef="#ctx0" brushRef="#br0" timeOffset="10129.978">537 9693 28 0,'53'0'93'0,"4"0"-1"16,16-3-6-16,13-7-5 16,10-9 0-16,7-1-74 0,17 1-3 15,14-1 0-15,4-3-2 16,4-3 0-16,-4 2-2 16,-9 0 0-16,-7 4-2 0,-12 0-2 15,-14 7-6-15,-23 1-7 16,-12 5-11-16,-26 4-15 15,-12 0-10-15,-23 3-4 16,0 0-1-16,-13 4 3 16,-16 0 10-16,-4 3 17 15,-11-3 23-15,-2 4 23 0,-3-4 16 16,2 1 4-16,-4 1 2 16,2-2-2-16,1-1-5 15,0 3-7-15,6 0-8 0,5 1-4 16,3 3-2-16,7 1-3 15,5 4-1-15,0 3 0 16,6 9 0-16,4 1 0 16,-3 9 1-16,6 4 0 0,-3 10 0 15,2 5 1-15,1 5-1 16,2 3 0-16,2 3-1 16,1-2-1-16,0 3-4 0,-1-4-4 15,0-2-6-15,-4-8-7 16,4-2-22-16,-6-4-41 15,-8-8-5-15,-8-4-7 16,-3-10-2-16</inkml:trace>
          <inkml:trace contextRef="#ctx0" brushRef="#br0" timeOffset="12065.8173">1031 10664 82 0,'-61'19'91'0,"2"1"-4"0,7-4-4 15,-3-10-18-15,18 8-35 16,10-7-13-16,13 1-4 15,14-8-6-15,0 0-3 0,23 0-1 16,13-1-1-16,14-10 0 16,14-3 0-16,13-3 0 15,10-5-1-15,8 0 0 16,6-3 0-16,2 1-4 0,-4-1-3 16,3 2-4-16,-7-3-5 15,-5 1-3-15,-8 0-2 16,-4-2-3-16,-10 1-3 15,-5-3 1-15,-8 1 4 0,-5-5 2 16,-9 1 5-16,-2-4 4 16,-11 2 5-16,-5-4 7 15,-4 3 7-15,-6-1 7 16,1 3 4-16,-10 0 1 0,1 5 2 16,-1 7-1-16,3 1-1 15,-3 7-6-15,-4 13-4 16,12-11-4-16,-12 11-4 0,16 12-1 15,-5 10-1-15,-1 3 0 16,-2 11-1-16,2 6 1 16,-7 4 0-16,-1 3 0 15,-2 2 0-15,-4-2 0 0,-7-3 0 16,3-7 0-16,-2-7 0 16,2-9 0-16,4-6-1 15,4-17 1-15,0 0-1 16,0-27 0-16,8-3 0 0,8-11 0 15,4-5-1-15,4-7 0 16,6-3 0-16,7 3 1 16,2 7 0-16,3 3-1 0,2 11 1 15,1 11 1-15,0 9-1 16,-4 9 1-16,-3 6 0 16,-5 12-1-16,1 9 0 15,-7 5 1-15,-3 3-1 0,0-1 1 16,-1 0 1-16,2-3-1 15,3-7-1-15,3-8 2 16,0-12-2-16,4-2 1 16,5-16-1-16,4-8-1 0,2-7-1 15,-3-10 1-15,0-6 0 16,-6-4-1-16,5-7 0 16,-11-3 1-16,3-3 0 15,-7-8 1-15,-1-4 0 0,-3-5-1 16,-3-2 0-16,0-1 1 15,0 1-1-15,-1 5 1 16,-1 13 1-16,-4 8 0 0,-3 13 0 16,-2 15 1-16,3 13 0 15,-12 17 0-15,5 15-1 16,-6 16 2-16,1 15-1 16,0 16 1-16,-3 16 2 0,-7 16-1 15,-2 14 1-15,-3 13 0 16,-5 9 0-16,-4 13-1 15,-7 9-1-15,-5 9-1 0,-5 7 0 16,-6 1-2-16,0 4 1 16,2-1 1-16,2-8-2 15,8-12 0-15,4-15 0 16,15-22 0-16,5-19 0 0,11-23 0 16,8-22 0-16,11-22 0 15,9-20 0-15,5-14 0 16,5-19 0-16,1-15 0 15,4-15 0-15,2-14-2 0,-3-9 2 16,-4-11-1-16,0-8 2 16,-8-8-1-16,-4-3 0 15,-3-2 0-15,-7-1 0 16,-4 6 0-16,-10 5-1 0,-4 13 0 16,-13 13 1-16,-8 15-1 15,-8 15 1-15,-6 15-1 16,-2 15 1-16,-1 11 0 0,2 5-1 15,7 9 1-15,6 1-1 16,6 2 1-16,12-2-1 16,7-13 1-16,0 0 1 15,29 2-1-15,0-17 1 0,17-13 0 16,11-9 0-16,9-10-1 16,8-7 2-16,8-8-2 15,1-3 1-15,4-3-1 0,-7 2 2 16,-1 1-4-16,-10 2 2 15,-13 7 0-15,-8 3 0 16,-10 11-1-16,-13 6 0 16,-15 7 0-16,-9 9 1 15,-1 20-1-15,-16-13 1 0,-8 13-1 16,-3 13 1-16,-2 4 0 16,0 9 0-16,-3 2 0 15,4 5 0-15,3 3 0 0,4 0 1 16,7 3-1-16,-4 0 0 15,9 1 0-15,1 1 0 16,3 3-1-16,2 0 1 16,0 1 0-16,2-1 0 0,1-1 0 15,0-4 0-15,2-7 0 16,1-3 1-16,7-7 1 16,3-5-1-16,4-8 0 15,6-8 1-15,7-1-2 16,2-4 0-16,8-6 0 0,7-4 0 15,4-6 0-15,5-2 0 16,6-4 0-16,6-3 0 16,3-6 0-16,5-1 0 0,0-6 0 15,7-2 0-15,-9-2 0 16,-3-2 0-16,-1-2 0 16,-17 0 0-16,-4 3 0 15,-9 1 0-15,-15 7 0 0,-5 3 0 16,-10 10 0-16,-9 3 0 15,-1 11 0-15,-9 8 0 16,-13 4 0-16,-9 11 0 16,-9 11 0-16,-5 8 0 0,-6 7 0 15,-8 8 0-15,0 7 0 16,-6 3 0-16,10 0 0 16,6-3 0-16,6-6 0 0,7-7 0 15,10-7 0-15,13-9 0 16,9-10 0-16,4-13 0 15,17 0 0-15,11-10 0 16,4-8 0-16,7-6 0 0,6-4 0 16,7 1 0-16,0-1 0 15,-1 2 0-15,-5 6 0 16,-2 8 0-16,-7 5 0 16,-3 7 0-16,-6 2 0 0,-5 14 0 15,-6 0 0-15,-3 4 0 16,2-1 0-16,-4 0 0 15,1-5 0-15,7-1 0 0,-1-7 0 16,4-6 0-16,2-2 0 16,1-15-12-16,2 5-21 15,-1-5-34-15,-3-3-18 16,3-7-5-16,1 2-4 0,2-1 4 16</inkml:trace>
          <inkml:trace contextRef="#ctx0" brushRef="#br0" timeOffset="12206.0702">5647 9772 45 0,'46'-14'93'0,"-3"0"2"15,-2 5-5-15,-2 1-9 0,-5-4-20 16,-1 9-27-16,-5-1-22 16,-3 2-12-16,-4 2 0 15,-5 0 0-15,3 3 0 0,-15 21-57 16,-4-24-32-16,17 13-1 16,-17-13-6-16,0 0-8 15</inkml:trace>
        </inkml:traceGroup>
      </inkml:traceGroup>
    </inkml:traceGroup>
    <inkml:traceGroup>
      <inkml:annotationXML>
        <emma:emma xmlns:emma="http://www.w3.org/2003/04/emma" version="1.0">
          <emma:interpretation id="{FA58E59A-4E8E-4B9A-ACF1-247882731EB8}" emma:medium="tactile" emma:mode="ink">
            <msink:context xmlns:msink="http://schemas.microsoft.com/ink/2010/main" type="paragraph" rotatedBoundingBox="2593,13186 21482,11867 21759,15834 2870,171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F324DC-30CA-456F-BFE0-F3DAC6988763}" emma:medium="tactile" emma:mode="ink">
              <msink:context xmlns:msink="http://schemas.microsoft.com/ink/2010/main" type="line" rotatedBoundingBox="2593,13186 21482,11867 21759,15834 2870,17152"/>
            </emma:interpretation>
          </emma:emma>
        </inkml:annotationXML>
        <inkml:traceGroup>
          <inkml:annotationXML>
            <emma:emma xmlns:emma="http://www.w3.org/2003/04/emma" version="1.0">
              <emma:interpretation id="{0593CF31-FC4B-4BE0-BDD7-4FB70C7D02CD}" emma:medium="tactile" emma:mode="ink">
                <msink:context xmlns:msink="http://schemas.microsoft.com/ink/2010/main" type="inkWord" rotatedBoundingBox="2593,13186 7128,12869 7345,15976 2810,16293"/>
              </emma:interpretation>
              <emma:one-of disjunction-type="recognition" id="oneOf3">
                <emma:interpretation id="interp15" emma:lang="en-IN" emma:confidence="0">
                  <emma:literal>might</emma:literal>
                </emma:interpretation>
                <emma:interpretation id="interp16" emma:lang="en-IN" emma:confidence="0">
                  <emma:literal>must</emma:literal>
                </emma:interpretation>
                <emma:interpretation id="interp17" emma:lang="en-IN" emma:confidence="0">
                  <emma:literal>meet</emma:literal>
                </emma:interpretation>
                <emma:interpretation id="interp18" emma:lang="en-IN" emma:confidence="0">
                  <emma:literal>mighty</emma:literal>
                </emma:interpretation>
                <emma:interpretation id="interp19" emma:lang="en-IN" emma:confidence="0">
                  <emma:literal>matt</emma:literal>
                </emma:interpretation>
              </emma:one-of>
            </emma:emma>
          </inkml:annotationXML>
          <inkml:trace contextRef="#ctx0" brushRef="#br0" timeOffset="14490.0701">785 12911 73 0,'-8'69'75'0,"-6"-1"0"16,-1 6-4-16,15 14-27 15,-11-11-29-15,-5 0 1 0,-3-10-1 16,2-5-3-16,-7-16 0 16,1-7-1-16,0-17-1 15,0-16-1-15,3-9-4 16,4-21-1-16,4-8-1 0,3-14-3 15,3-9 1-15,5-11 0 16,1-9-2-16,1-6 1 16,14-5 0-16,5-4 0 15,4-3-1-15,6 5 1 0,6 2-2 16,8 7 2-16,9 13-1 16,0 10 0-16,-1 14 0 15,1 15 1-15,0 18 0 16,1 9 1-16,-7 22 0 15,-4 11-1-15,-3 15 2 0,-2 10 0 16,-6 7 0-16,-3 8 0 16,-5-2 0-16,-1-4 0 15,-4-9 0-15,0-9-1 0,-6-14 1 16,-1-9 0-16,6-21-1 16,-5-10 1-16,5-24-1 15,3-14 0-15,3-14-1 16,0-11 0-16,7-12 0 15,5-5-1-15,3-1 0 0,3 2 0 16,-1 7 0-16,5 10 0 16,-2 13 1-16,2 16-1 15,-6 15 1-15,-4 16 1 0,-4 13-1 16,-3 18 1-16,-5 17 0 16,-8 12 1-16,0 12 0 15,-7 9 0-15,2 11 0 16,-6 1 1-16,5 4-1 0,2-2 0 15,-4-6 0-15,9-6 0 16,5-15 0-16,2-11-1 16,7-17 0-16,9-13-1 15,3-19 1-15,4-2-1 0,5-22 0 16,2-4 0-16,7-8 0 16,-4-11 0-16,3-2-1 15,-4-8 0-15,-5-3 0 0,-2-5-1 16,-7-3 1-16,-9 2-1 15,-9 1 0-15,-7 9 0 16,-9 5 0-16,-8 11 1 16,-8 13 0-16,-11 11 1 0,-9 12-1 15,-7 10 1-15,-8 17 0 16,-5 6 1-16,-3 8 0 16,3 4 0-16,0-2 0 15,9 0-1-15,11-6 0 0,9-7 0 16,12-11 1-16,7-16-2 15,14 4 1-15,10-10-1 16,9-10 1-16,-1-2-1 16,5 2 0-16,-4 3 1 0,1 11 0 15,-1 4 0-15,-5 17 1 16,-3 14 0-16,0 14 1 16,-2 13-1-16,-2 16 0 15,1 10 0-15,-2 14-1 0,-8 15 1 16,-3 11-2-16,-7 8 1 15,-5 10-3-15,-16 3 1 16,-10 6 1-16,-16-2-1 16,-15-6 1-16,-7-10 0 0,-12-16 0 15,-4-17 1-15,-4-24 1 16,-5-18 0-16,0-27 1 16,7-21-1-16,8-19 0 15,10-23-1-15,10-19 0 0,9-12 0 16,17-11 1-16,15-13-2 15,16-10 2-15,11-7-1 16,25-11 1-16,15-11-1 0,19-9-1 16,17-6 2-16,9-7-1 15,8-5-1-15,11-2 0 16,4-3-1-16,3 5 0 0,-2 11 0 16,-2 7 1-16,-6 8-1 15,-2 11 1-15,-9 11 0 16,-6 15 1-16,-8 12 0 15,-10 18 0-15,-10 7 1 16,-12 15 0-16,-11 10-1 0,-13 15 1 16,-9 8 0-16,-8 6 0 15,-11 15 1-15,-3 4-1 16,-15 8 0-16,-3 4 0 0,0 9 0 16,-5 1-1-16,-5 6 0 15,-1 4 0-15,0 2 1 16,2 7-1-16,-2 4 1 15,-3 5 0-15,3 3 0 16,3 3 0-16,1-2 0 0,3-4 0 16,7-5 0-16,5-12 0 15,10-12-1-15,0-11 1 16,21-14-1-16,4-17-1 16,7-7-2-16,15-17-4 0,3-15-9 15,11-6-21-15,-10-7-45 16,10-7-3-16,-6-4-6 15,-3 0-5-15</inkml:trace>
          <inkml:trace contextRef="#ctx0" brushRef="#br0" timeOffset="14677.3815">3680 12483 79 0,'-49'18'90'16,"6"1"-3"-16,8-5-7 0,3-3-2 15,18 1-51-15,14-12-24 16,10-11-7-16,29-2-13 16,8-2-47-16,9-12-15 15,8-2-5-15,6-1-5 0,0 4-1 16</inkml:trace>
          <inkml:trace contextRef="#ctx0" brushRef="#br0" timeOffset="14836.5332">4219 12433 23 0,'15'19'96'0,"-7"-4"-2"0,3-1-6 16,-11-14-3-16,13 19-4 15,-13-19-66-15,18 6-15 0,-18-6-15 16,20-5-64-16,-9-2-4 16,2-8-5-16,-5-5-6 15,0-6-4-15</inkml:trace>
          <inkml:trace contextRef="#ctx0" brushRef="#br0" timeOffset="15180.4945">4921 11491 30 0,'9'-2'94'0,"-9"2"-4"0,16 0-4 15,-16 0-3-15,4 11-3 16,-4 5-71-16,0 14-3 16,-1 14-2-16,-13 19 1 15,-4 21-1-15,-11 21 0 0,-4 20-1 16,-11 21 0-16,-11 17-1 16,-8 10-1-16,-3 12 0 15,0 1 0-15,1-7-1 0,1-3 1 16,7-15 0-16,3-17 0 15,10-21-2-15,9-22-3 16,7-24-1-16,9-19-6 16,-1-23-6-16,16-17-20 0,4-18-47 15,0 0-1-15,11-31-8 16,5-9-3-16</inkml:trace>
        </inkml:traceGroup>
        <inkml:traceGroup>
          <inkml:annotationXML>
            <emma:emma xmlns:emma="http://www.w3.org/2003/04/emma" version="1.0">
              <emma:interpretation id="{8E9EE980-7DF2-4A20-9759-91206F05A97D}" emma:medium="tactile" emma:mode="ink">
                <msink:context xmlns:msink="http://schemas.microsoft.com/ink/2010/main" type="inkWord" rotatedBoundingBox="7556,13120 13655,12694 13912,16381 7813,16807"/>
              </emma:interpretation>
              <emma:one-of disjunction-type="recognition" id="oneOf4">
                <emma:interpretation id="interp20" emma:lang="en-IN" emma:confidence="0">
                  <emma:literal>planning</emma:literal>
                </emma:interpretation>
                <emma:interpretation id="interp21" emma:lang="en-IN" emma:confidence="0">
                  <emma:literal>Planning</emma:literal>
                </emma:interpretation>
                <emma:interpretation id="interp22" emma:lang="en-IN" emma:confidence="0">
                  <emma:literal>p/anninf</emma:literal>
                </emma:interpretation>
                <emma:interpretation id="interp23" emma:lang="en-IN" emma:confidence="0">
                  <emma:literal>P/anninf</emma:literal>
                </emma:interpretation>
                <emma:interpretation id="interp24" emma:lang="en-IN" emma:confidence="0">
                  <emma:literal>planninf</emma:literal>
                </emma:interpretation>
              </emma:one-of>
            </emma:emma>
          </inkml:annotationXML>
          <inkml:trace contextRef="#ctx0" brushRef="#br0" timeOffset="16195.5148">5820 12304 43 0,'-13'0'87'16,"13"0"-4"-16,0 0-3 15,-11 1 0-15,11-1-33 0,0 25-35 16,0 15-2-16,3 10-2 16,-3 13 0-16,-2 13-1 15,2 9-1-15,-5 5-3 16,-4 5 0-16,-10 1-1 0,-1-2-2 16,-7-2-1-16,2-8-2 15,-5-8-4-15,2-10-5 16,-3-14-6-16,4-10-7 0,4-14-8 15,5-13 0-15,3-12-1 16,0-12 3-16,8-13 4 16,3-15 9-16,3-11 10 15,1-11 12-15,3-8 8 0,6-10 7 16,7-6 0-16,4-6 1 16,6-3-4-16,2-3-2 15,10 3-4-15,3 1-4 16,11 1-2-16,3 7-4 15,3 7-3-15,5 11-1 0,7 7 1 16,-1 8 0-16,5 16 0 16,-4 7 2-16,1 14 2 15,-3 10 3-15,-5 7 3 0,-5 17 2 16,-8 8 1-16,-7 12 1 16,-17 4 0-16,-8 6 0 15,-13 3-3-15,-11 0-1 0,-17 1 0 16,-19 0-2-16,-10 0-1 15,-15-6-1-15,-8-2 1 16,-8-4-4-16,-1-7 0 16,1-2-2-16,4-10-7 15,14-4-14-15,8 6-43 0,16-23-13 16,15-3-5-16,9-12-5 16,17-8 3-16</inkml:trace>
          <inkml:trace contextRef="#ctx0" brushRef="#br0" timeOffset="16513.1">7244 11625 25 0,'26'-11'90'0,"-13"3"-1"0,-13 8-6 15,14-2-5-15,-14 2 0 16,-9 17-72-16,-8 12-3 16,-3 12-2-16,-3 17 1 0,-8 15 1 15,-6 14 0-15,-6 14 0 16,0 10 1-16,-8 9-2 16,0 3 1-16,4 3-2 15,-3-7-1-15,5-2-3 0,1-16-5 16,9-3-8-16,-7-26-22 15,13-12-42-15,13-13-4 16,10-21-6-16,6-13-2 16</inkml:trace>
          <inkml:trace contextRef="#ctx0" brushRef="#br0" timeOffset="17017.6885">7715 12498 37 0,'41'-23'75'0,"-3"3"-1"15,-10-6-4-15,-8 5-3 16,30-2-57-16,-49 5-3 16,-1 5 1-16,-12 2 0 15,-11 7 2-15,-10 4 2 0,-3 4 0 16,-11 10-1-16,-10 8-2 15,1 7-2-15,-8 7-1 16,6 3-1-16,-6 4-2 0,13 0-2 16,1-1 0-1,10-5-1-15,12-4 0 0,8-7 0 16,14-8 1-16,6-18-1 16,12 14 0-16,15-14 0 0,7-9 0 15,7-2 0-15,5-7 0 16,6-2-1-16,0-2-1 15,-1-4 1-15,4-1-1 16,-6 5 1-16,-5-2 0 16,-7 5 1-16,-3 4 1 0,-5 6 1 15,-7 5 0-15,-5 4 1 16,-3 6 1-16,-8 8-2 16,-4 5 0-16,-1 4 1 0,-1 1-1 15,-1 1 0-15,-3-3-2 16,0 0-5-16,0-7-8 15,4-3-24-15,0-12-42 16,10 9-2-16,6-11-7 16,1-11-4-16</inkml:trace>
          <inkml:trace contextRef="#ctx0" brushRef="#br0" timeOffset="17445.496">8169 12437 20 0,'26'-22'80'16,"-3"4"1"-16,-5 2-4 15,1 5-5-15,-1 8-46 0,0 3-12 16,4 2-4-16,-11 8-3 16,2 4-2-16,-10 5-1 15,1 10 1-15,-8 1 1 16,-6 5 0-16,-3-1 0 0,-6 4 0 16,3-5-1-16,-3-1-1 15,5-8 0-15,3-6-2 16,1-5 0-16,10-13-1 15,0 0 0-15,0 0 0 0,7-24-1 16,8 3 1-16,4-2-1 16,3-7-1-16,5 1 2 15,3-4 0-15,6 1-1 16,-1 3 0-16,4 3 1 0,2 2 0 16,-1 5-1-16,2 2 1 15,0 8-1-15,-5 6 0 16,-3 3 0-16,-5 6 0 15,-5 10 0-15,-5 5 1 0,-11 5-1 16,-3 5 0-16,-5 0-1 16,0 2 1-16,-6-1-4 15,-2-4-4-15,0-1-19 0,2-4-47 16,2-10-6-16,4-13-5 16,0 0-7-16</inkml:trace>
          <inkml:trace contextRef="#ctx0" brushRef="#br0" timeOffset="18112.3956">8981 12400 48 0,'16'-18'86'0,"-3"5"-4"0,2 1-4 16,1 5-3-16,-3 11-38 16,6-4-31-16,1 3-4 15,-2 2 1-15,0 6-1 0,-3 7 0 16,1 1 1-16,-8 8 1 15,-2 2-1-15,-5 1 0 16,-1 3 1-16,-1-2-1 16,-6-5 0-16,0-7-1 0,-2 0 0 15,9-19-1-15,-9 12 0 16,9-12 0-16,0 0 0 16,0-16-1-16,1 2 0 15,7-2 0-15,5-5 0 0,3-4 1 16,2-1-1-16,6-5-1 15,5 1 1-15,4 2 0 16,0-4-1-16,6 8 1 16,1 1-1-16,-4 5 0 0,1 6 0 15,-4 7 1-15,1 5 0 16,-6 7 1-16,-5 8-1 16,-7 9 1-16,-3 2-1 15,-5 7 1-15,-5 4-1 0,1 4 0 16,-4-1 0-16,1-3 0 15,5-6-1-15,2-3 0 16,1-7-2-16,8-8-2 16,2-8-3-16,4-4-3 0,1-5 1 15,3-13-1-15,-4 0 0 16,2-7 0-16,-2 2 3 16,-1-5 3-16,-2-2 4 15,1 3 1-15,-2-5 2 0,-4 6 3 16,1 2 1-16,-8 2 1 15,5 2 0-15,-7 5-1 16,-6 14 0-16,0 0 1 16,0 0 0-16,0 0-1 0,0 22-1 15,-5 1-1-15,-8 6 1 16,4 5-3-16,-1 0 1 16,2-2-2-16,3-3-6 0,6-2-24 15,21-11-49-15,-2-7-3 16,7-9-5-16,5-16-6 15</inkml:trace>
          <inkml:trace contextRef="#ctx0" brushRef="#br0" timeOffset="19241.6402">10403 12282 75 0,'8'23'84'0,"-1"2"-3"15,-6 2-7-15,-1 1 0 16,0 7-64-16,-4 2-3 16,-4 2-3-16,2-1-3 0,-4-1 0 15,-3-3 0-15,3-6 0 16,1-2 1-16,2-9 1 15,7-17-1-15,0 0 0 16,0 0 1-16,-1-17-1 0,1-8 1 16,9-3-1-16,6-6 0 15,4-3 0-15,1 2 0 16,4 2-1-16,2 3 1 0,3 7 0 16,-3 6-1-16,2 9 1 15,-4 6 0-15,-1 4-1 16,-2 12 1-16,-1 2 0 15,0 7-1-15,-1 0 0 0,0-1 0 16,4 0-1-16,5-3 1 16,3-4-1-16,2-6 0 15,7-4 1-15,9-5 0 16,2-3-1-16,1-7 2 0,6-6-1 16,-3-3 0-16,1-5-1 15,-5-3 1-15,-7 0-1 16,-5-7 0-16,-7 1 0 0,-8-3-1 15,-9 1 0-15,-7-1 0 16,-5 4 0-16,-2 2 0 16,-10 5 0-16,-7 5 0 15,-2 5 0-15,-3 6 0 0,-3 4 0 16,-2 5 0-16,2 3 0 16,-2 6 1-16,4 5-1 15,2 6 1-15,1 4 1 16,4 4 0-16,4 9 0 0,2 3 0 15,0 9 1-15,2 7 0 16,3 10 0-16,-3 6 0 16,-1 13 1-16,-1 12-1 0,-6 13 1 15,-4 14-1-15,-5 19-1 16,-8 18 2-16,-7 24-1 16,-4 13-2-16,-8 9 0 0,0 1 0 15,-5 0-1-15,-6-12 1 16,-4-17 0-16,-1-27-1 15,-2-30 1-15,0-27 1 16,1-34 0-16,-2-30 0 0,3-26-1 16,0-22 0-16,9-29 0 15,-1-17 0-15,10-19-1 16,10-12 0-16,5-14 0 16,17-9 1-16,14-9 0 0,15-3 0 15,22-4 0-15,22 2 0 16,19 5 0-16,15 4-1 15,13 11 0-15,13 11 0 16,4 12 1-16,6 15-1 0,3 10 2 16,-5 12-1-16,-1 6 1 15,-8 11 0-15,-4 7 1 16,-11 8-1-16,-14 8-2 16,-15 7-1-16,-15 6-1 0,-21 2-5 15,-8 13-24-15,-14 2-48 16,-18 4-4-16,-20-3-5 15,-15-2-5-15</inkml:trace>
          <inkml:trace contextRef="#ctx0" brushRef="#br0" timeOffset="18281.6889">10268 11920 53 0,'-14'-15'93'0,"0"1"-8"15,-1 1-15-15,7 1-29 0,8 31-53 16,0-19-66-16,0 0-8 16,0 0-6-16</inkml:trace>
        </inkml:traceGroup>
        <inkml:traceGroup>
          <inkml:annotationXML>
            <emma:emma xmlns:emma="http://www.w3.org/2003/04/emma" version="1.0">
              <emma:interpretation id="{8AADA101-4C2B-45F1-B763-2391DF1BB4D7}" emma:medium="tactile" emma:mode="ink">
                <msink:context xmlns:msink="http://schemas.microsoft.com/ink/2010/main" type="inkWord" rotatedBoundingBox="17684,12688 21521,12420 21602,13591 17766,13859"/>
              </emma:interpretation>
              <emma:one-of disjunction-type="recognition" id="oneOf5">
                <emma:interpretation id="interp25" emma:lang="en-IN" emma:confidence="0">
                  <emma:literal>Data</emma:literal>
                </emma:interpretation>
                <emma:interpretation id="interp26" emma:lang="en-IN" emma:confidence="0">
                  <emma:literal>Deta</emma:literal>
                </emma:interpretation>
                <emma:interpretation id="interp27" emma:lang="en-IN" emma:confidence="0">
                  <emma:literal>Duta</emma:literal>
                </emma:interpretation>
                <emma:interpretation id="interp28" emma:lang="en-IN" emma:confidence="0">
                  <emma:literal>Desta</emma:literal>
                </emma:interpretation>
                <emma:interpretation id="interp29" emma:lang="en-IN" emma:confidence="0">
                  <emma:literal>Dota</emma:literal>
                </emma:interpretation>
              </emma:one-of>
            </emma:emma>
          </inkml:annotationXML>
          <inkml:trace contextRef="#ctx0" brushRef="#br0" timeOffset="56084.3544">16185 11259 61 0,'0'0'73'16,"0"0"-3"-16,-12 2-3 16,32 6-21-16,-20-8-41 0,0 0-1 15,0 0-1-15,0 0 1 16,0 0-1-16,0 0 1 15,0 0 1-15,0 0-1 0,0 0 0 16,0 0 2-16,0 0 1 16,0 0 1-16,0 0 2 15,0 0-1-15,0 0 0 16,0 0-1-16,0 0 0 0,0 0-3 16,0 0-1-16,0 0-2 15,0 0 0-15,0 0-1 16,5 17 0-16,-3-7-1 0,2 9 1 15,0 5 1-15,2 7 0 16,-3 8-1-16,1 5 0 16,0 10 1-16,0 4 0 15,0 4-1-15,3 3 1 0,0 5-1 16,-1-1 0-16,1 2-1 16,-4-2 1-16,-2-2-1 15,-1-3 0-15,-3-5-1 16,-9-4 1-16,3-6 0 15,-7-6 0-15,2-8-1 0,0-5-1 16,-1-8-2-16,1-3-3 16,-2-8-3-16,2 0-4 15,2-9-2-15,-5 1-4 0,4-3-4 16,-3-3-14-16,4 1-23 16,-6-9-16-16,2 4-1 15,2-10 4-15</inkml:trace>
          <inkml:trace contextRef="#ctx0" brushRef="#br0" timeOffset="57414.1173">15701 11516 56 0,'-30'-16'71'0,"1"1"-1"0,1-2-1 15,0 6-48-15,6-3 0 16,3 7-2-16,6-3-4 15,13 10-1-15,-16-13 0 16,16 13-3-16,-4-13-1 0,4 13-2 16,4-11-1-16,-4 11-2 15,28-14 0-15,-4 8 0 16,8-2-1-16,9 2 2 16,5 2-1-16,9 1 1 15,8 6 0-15,6-3 0 0,5 9 0 16,5 5 0-16,-2 2-1 15,8 4 0-15,-3 4 0 16,4 3-2-16,-6 6 0 0,3-1 0 16,-5 4-1-16,-3 3 0 15,-5 0-1-15,-9 2 1 16,-10 4-1-16,-6 2 0 0,-12 5-1 16,-11 1 1-16,-16 1 0 15,-6 2-1-15,-8 2 0 16,-15-2 1-16,-10-6-1 0,-10-1 0 15,-7-8 1-15,-10-4-1 16,-3-9 1-16,0-7 0 16,-7-6 0-16,2-7 0 15,0-5 0-15,6-3 0 0,1-4 1 16,12-7-2-16,2-2 0 16,7-2 0-16,9 3 0 15,7 0 0-15,5 1 0 16,7-3 0-16,12 14 0 0,-4-15 0 15,4 15 0-15,12-10 0 16,3 9 0-16,3 1-2 16,5 0 2-16,4 8-1 15,5 3 1-15,-1 2 0 0,8 1-1 16,0 0 1-16,2-1 0 16,6-3 0-16,-1-1-1 15,0-4 0-15,3-3 0 16,-3-2 0-16,-1 0-1 0,2-5 1 15,0-3-1-15,-5-3 1 16,2 0 0-16,0-2 1 16,3-3 0-16,1-2 0 0,1-4 0 15,0-2 0-15,4-3 1 16,-2-1-1-16,0 0 0 16,-2 0 0-16,1-2 1 15,-3 3-1-15,-3 5 0 0,-1-2 1 16,-10 2-1-16,-2 3 0 15,-4 4 1-15,-8-1-1 16,-4 2 1-16,-5 1-1 16,-2 2 1-16,-6-2-1 0,-2 13-1 15,-2-16 1-15,2 16-1 16,-25-6 1-16,3 6-1 16,-2 6 0-16,-4 6 1 0,-7 5-1 15,3 3 1-15,-4 5 0 16,2 5 0-16,5-1-1 15,1 1 1-15,6-1 0 16,6-6-1-16,5-2 1 0,9-3 1 16,2-5-1-16,16-7 0 15,7-2 0-15,3-4 0 16,8-1 1-16,3-5-1 16,5-1 0-16,2-3 1 0,-2-1-1 15,-5 3 0-15,5 1 0 16,-7-1 0-16,2 1 0 15,-6 2 1-15,-1 3-1 16,-5-1-1-16,-1 3 1 0,-4 0 1 16,-3 0-2-16,-5 0 1 15,-12 0 0-15,16 4 0 16,-16-4 0-16,0 0 0 0,0 0 1 16,0 0-1-16,0 0 0 15,0 0 0-15,0 0 0 16,0 0-1-16,0 0-2 15,16 5-5-15,-16-5-5 0,13 0-13 16,-13 0-27-16,16-2-30 16,2-5-5-16,-4-2-4 15,5-2-3-15</inkml:trace>
          <inkml:trace contextRef="#ctx0" brushRef="#br0" timeOffset="57833.6045">18132 11528 38 0,'-6'-45'68'0,"4"-2"2"15,-6 2 2-15,1 1-40 0,-1 8-4 16,5-1-1-16,3 5-3 16,0 6 0-16,0 5-4 15,0 6-3-15,0 4-4 16,0 11-4-16,0 0-3 15,0 0-2-15,0 0 1 0,2 13-1 16,2 15 0-16,5 11-1 16,-5 11 0-16,5 11 1 15,2 9-1-15,-3 7 1 0,3 1-1 16,-3 4 0-16,3-6-1 16,-1-4 1-16,1-9 0 15,3-8-1-15,2-5 0 16,-3-10-1-16,3-10-1 0,-1-8 1 15,-3-5-1-15,4-6 1 16,-4-6-1-16,2-4 0 16,-14-1 0-16,21-7-3 15,-14-6-2-15,5-1-4 16,-3-8-7-16,1 1-20 0,6-3-47 16,-12-4-3-16,0-2-5 15,-4-2-4-15</inkml:trace>
          <inkml:trace contextRef="#ctx0" brushRef="#br0" timeOffset="58632.0019">18124 11716 17 0,'-23'0'93'16,"6"0"-4"-16,0 0-4 16,17 0-6-16,0 0 0 15,21-14-71-15,4 4-5 0,10 0-2 16,9-1-1-16,7 1-2 15,7-3-2-15,1 4-4 16,2-2-5-16,-4 7-4 0,-1-4-4 16,-2 8-5-16,-7 0 0 15,-4 5 0-15,-11 2 3 16,0 8 5-16,-4 5 4 16,-2 0 4-16,-9 4 3 15,3-5-5-15,-4 5 1 0,3-7-1 16,-7 2 0-16,4-10 3 15,4-1 7-15,-20-8 7 16,27 9 8-16,-27-9 11 0,23 3 6 16,-23-3 0-16,20 0 1 15,-20 0-3-15,9-3-5 16,-9 3-5-16,14-13-4 0,-14 13-3 16,6-19-1-16,-2 6-2 15,-2 2 0-15,-2 11-1 16,0-22 0-16,0 22-1 15,-8-16-2-15,8 16 0 0,-24-11-2 16,6 11 1-16,-1 3-1 16,-2 6-1-16,-3 6 1 15,-4 1-1-15,1 5 0 16,-1 3 0-16,-3 4 1 0,-1 2-1 16,4-1-1-16,2 1 1 15,5-2-1-15,3-3 0 16,9-2 0-16,3-4 1 15,6-6-1-15,0-13 0 0,15 12 0 16,3-11 1-16,4-1-1 16,5-4 1-16,4-7-1 15,0 1 1-15,-3-3-1 0,-1 2 1 16,1-2-1-16,-3 4 1 16,-2 2 0-16,-5 2 0 15,-4 4 0-15,-4 1 0 16,-10 0 0-16,20 3 1 15,-20-3 0-15,12 16-1 0,-12-16 1 16,20 19 0-16,-4-11 0 16,4 0 0-16,4-3-1 15,3-1 1-15,4-2-1 0,7-2 0 16,-3 0 0-16,2 3-1 16,-7-7-1-16,2 1-3 15,-7-4-6-15,1 3-7 16,-13-3-8-16,5 2-23 0,-18 5-30 15,14-5-9-15,-14 5-6 16,0 0-3-16</inkml:trace>
        </inkml:traceGroup>
      </inkml:traceGroup>
    </inkml:traceGroup>
    <inkml:traceGroup>
      <inkml:annotationXML>
        <emma:emma xmlns:emma="http://www.w3.org/2003/04/emma" version="1.0">
          <emma:interpretation id="{9BE6F1E0-13E3-4E7E-A4D2-16CC111F1891}" emma:medium="tactile" emma:mode="ink">
            <msink:context xmlns:msink="http://schemas.microsoft.com/ink/2010/main" type="paragraph" rotatedBoundingBox="2706,16127 9621,15643 9746,17431 2832,179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2E14215-FF56-4543-A095-E263781C4A86}" emma:medium="tactile" emma:mode="ink">
              <msink:context xmlns:msink="http://schemas.microsoft.com/ink/2010/main" type="line" rotatedBoundingBox="2706,16127 9621,15643 9746,17431 2832,17915"/>
            </emma:interpretation>
          </emma:emma>
        </inkml:annotationXML>
        <inkml:traceGroup>
          <inkml:annotationXML>
            <emma:emma xmlns:emma="http://www.w3.org/2003/04/emma" version="1.0">
              <emma:interpretation id="{471D4235-FA77-41DA-9FCC-E4535143A4C6}" emma:medium="tactile" emma:mode="ink">
                <msink:context xmlns:msink="http://schemas.microsoft.com/ink/2010/main" type="inkWord" rotatedBoundingBox="2706,16127 9621,15643 9746,17431 2832,17915"/>
              </emma:interpretation>
              <emma:one-of disjunction-type="recognition" id="oneOf6">
                <emma:interpretation id="interp30" emma:lang="en-IN" emma:confidence="0">
                  <emma:literal>process.</emma:literal>
                </emma:interpretation>
                <emma:interpretation id="interp31" emma:lang="en-IN" emma:confidence="0">
                  <emma:literal>process,</emma:literal>
                </emma:interpretation>
                <emma:interpretation id="interp32" emma:lang="en-IN" emma:confidence="0">
                  <emma:literal>process</emma:literal>
                </emma:interpretation>
                <emma:interpretation id="interp33" emma:lang="en-IN" emma:confidence="0">
                  <emma:literal>process'</emma:literal>
                </emma:interpretation>
                <emma:interpretation id="interp34" emma:lang="en-IN" emma:confidence="0">
                  <emma:literal>process"</emma:literal>
                </emma:interpretation>
              </emma:one-of>
            </emma:emma>
          </inkml:annotationXML>
          <inkml:trace contextRef="#ctx0" brushRef="#br0" timeOffset="20120.453">578 15462 13 0,'0'-15'88'15,"4"-3"0"-15,0-6-5 16,6-4-6-16,2-7-2 0,53-4-74 16,-76-3-2-16,28-1 0 15,13-4 0-15,-2 1 0 16,6-3 1-16,-1 0-1 0,-1 0 1 15,3-1 0-15,-3 4-1 16,-2 1 1-16,-3 6-1 16,-2 7 0-16,-7 4 1 15,-4 13 1-15,-6 3 0 0,-8 12 0 16,0 0 2-16,0 0 0 16,14 22 0-16,-13 7 1 15,-1 9-1-15,2 12-1 16,-2 16 0-16,0 14 1 15,-2 14-2-15,1 12 0 0,-6 12 1 16,-1 11 0-16,-1 6-1 16,-7 9 0-16,-3-2 0 15,-5-6-1-15,-4-13 1 16,-1-10 0-16,-4-20-1 16,-1-16-1-16,5-17-3 0,-7-25-6 15,13-11-14-15,-3-20-21 16,5-4-25-16,10-8-14 0,0-13-5 15,7-4-3-15</inkml:trace>
          <inkml:trace contextRef="#ctx0" brushRef="#br0" timeOffset="21102.6184">874 15816 5 0,'31'-63'77'15,"1"7"2"-15,5 7-1 16,4-10-18-16,11 20-21 0,-2 0-14 15,3 9-8-15,8-3-4 16,0 6-2-16,6 8-2 16,-1 9-2-16,0 9 0 15,-13 5-2-15,-2 18-1 16,-10 6-1-16,-13 14-1 0,-11 5-2 16,-14 6 1-16,-9 4 0 15,-19 1 0-15,-11 0 1 16,-10-3 1-16,-2-2 0 0,-6-7-1 15,3-4 1-15,-1-9-1 16,9-7 1-16,4-5-1 16,10-9 0-16,7-4-2 15,6-7 1-15,16-1 0 0,2-8 0 16,8-4-1-16,13-7 1 16,8-2-1-16,16-9 1 15,6-2 0-15,10-6-2 16,11-4 0-16,1-5 0 0,4 0 0 15,3-3 0-15,-4 2-1 16,-3 0 1-16,-5 3 1 16,-9 8 1-16,-10 5 0 15,-6 6 1-15,-8 7-1 0,-9 7 1 16,-5 6-1-16,-11 6 1 16,-12 0 0-16,18 14-1 15,-17 9 1-15,-1 5-2 16,-3 9 1-16,-7 4 0 0,-2 6 1 15,-5 4-1-15,5-4 0 16,-1-3-1-16,8-7 1 16,5-7 0-16,2-8 1 0,16-15-1 15,6-7-1-15,8-4 1 16,10-15-1-16,6-7-1 16,1-7 0-16,5-3 1 15,4-7-1-15,-3-2-1 0,0-2 2 16,0-2-2-16,-6 1 2 15,-3 2 0-15,-9 4 1 16,0 1-1-16,-7 6 0 0,-4 7 1 16,-6 8-1-16,-1 4 0 15,-10 8 0-15,-9 8 0 16,14 4 0-16,-14 15 0 16,0 8 0-16,0 5 1 15,-11 10-1-15,1 6 0 0,1 3 0 16,-6 3 0-16,9-7 0 15,-1-1 0-15,7-9 0 16,1-8 0-16,13-10 0 0,7-10 0 16,9-9 1-16,9-7-1 15,3-10 1-15,4-9 0 16,2 0-1-16,1-7 1 16,-1-2 0-16,-7 3 0 15,0-5 0-15,-8 2 0 0,-9-1 0 16,-8 2 0-16,-4 3 0 15,-12-2 0-15,-8 5 0 16,-6 3 0-16,-12 7 0 16,-6 4-1-16,-2 8 0 0,-6 6 0 15,0 1-2-15,-4 9-1 16,2 5-4-16,1-2-6 16,11 5-14-16,6 3-39 15,8-8-20-15,16-13-4 0,-7 20-5 16,14-11-1-16</inkml:trace>
          <inkml:trace contextRef="#ctx0" brushRef="#br0" timeOffset="22471.3096">3757 15330 57 0,'69'-21'71'0,"8"0"-1"15,-14-1-3-15,0-1-47 16,-8 2-6-16,-8 1 0 15,-8 3 1-15,-18 4-2 0,-10 3 1 16,-11 10 2-16,-10-5 1 16,-18 5 0-16,-8 8-1 15,-3 8-5-15,-10 5-2 16,-1 9-2-16,0 7-1 0,-2 8-1 16,1 6-1-16,2 5-1 15,0 3-1-15,8-4 0 16,10 2 0-16,9-6-1 15,6-7 0-15,16-9 0 0,4-7 0 16,20-10 0-16,11-10-2 16,10-6 1-16,10-4 0 15,9-14 0-15,10-5 0 16,3-8-1-16,11-4 1 0,3-9 0 16,0-1 0-16,3-7 1 15,-2 1 0-15,-3-3 0 16,-7-3-1-16,-5 3 0 15,-8 0 0-15,-13 4 0 0,-5 1 0 16,-12 8 0-16,-11 5 0 16,-9 6 0-16,-12 4 0 15,-7 9 1-15,0 15-1 16,-22-12 0-16,-1 12 1 0,-6 10-1 16,-7 10 0-16,-2 12 0 15,-8 8 0-15,1 13 0 16,-5 6 0-16,3 9 0 0,0 4 0 15,9-1 0-15,5-4 0 16,12-5 0-16,13-8-1 16,7-13 1-16,9-11 0 15,14-11 0-15,15-12-1 0,7-7 2 16,13-7-1-16,4-12 0 16,9-5 0-16,5-7 1 15,6-3-1-15,-1-6 1 16,5-9-1-16,-6 0 0 15,5-4 0-15,-5-3 0 0,-3 2-1 16,-6-1-1-16,-3-1 1 16,-5 8-1-16,-9 2 1 15,-5 11-1-15,-14 5 1 0,-3 8 0 16,-11 5 2-16,-5 6 0 16,-15 11 0-16,16-8 0 15,-16 8 0-15,0 0-1 0,-14 17 1 16,6-2 0-16,-5 5-1 15,1 5 1-15,-3 3-1 16,8 4 0-16,-2 3 1 16,2 3-1-16,2-2 0 0,2 4 0 15,-2 0 0-15,-5 1-2 16,-2 0 1-16,-8-4-1 16,-7 2 0-16,-5-7 1 15,-1-2 1-15,1-5-1 16,-5-7 2-16,11-7 0 15,1-5 0-15,8-4 1 0,17-2-1 16,-11-11 0-16,11-4 0 16,11-5 0-16,10-3 0 15,6-5-1-15,10-6 1 0,5 0-1 16,8-6 0-16,5 0 1 16,7-4-1-16,-1-2 0 15,8-3 1-15,2 0-1 16,3-1 0-16,1-2-1 0,-4-1 1 15,2 3-1-15,-8 5 0 16,-6 2 1-16,-11 8-1 16,-13 9 2-16,-6 3 0 15,-15 10 0-15,-14 13 0 0,0 0 1 16,0 0 0-16,-22 0-1 16,4 4 0-16,-7 8-1 15,0 3 0-15,-4 4 0 0,2 5 0 16,1 1 0-16,3 5 0 15,2 4 0-15,5 1 0 16,9 4 0-16,6 1 0 0,4 2 0 16,14 0 0-16,4 2-1 15,6 2 1-15,3-3 0 16,2 1 1-16,1-1-1 16,-4-3 1-16,-5-4 0 0,-3-5 1 15,-13-4 0-15,-8-3 0 16,-8-9 1-16,-15-2-1 15,-10-7 2-15,-6-3-1 16,-7-2-1-16,1-1-2 0,2-8 0 16,7-4 0-16,10-5 0 15,9-7-3-15,15 0-7 16,4-5-7-16,25 2-15 0,5 1-30 16,17-4-25-16,13 0-4 15,10 3-4-15,14 5 0 16</inkml:trace>
          <inkml:trace contextRef="#ctx0" brushRef="#br0" timeOffset="22575.8956">7081 15265 59 0,'75'25'88'0,"-6"4"-3"0,-7 5-7 15,-10-4-13-15,-19 4-112 16,15-8-20-16,-5-5-12 16,-6-4-9-16,-9-12 0 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39:11.9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59EC73A-26A2-4197-98E6-34ADCF4474EB}" emma:medium="tactile" emma:mode="ink">
          <msink:context xmlns:msink="http://schemas.microsoft.com/ink/2010/main" type="writingRegion" rotatedBoundingBox="17845,10006 30471,9914 30532,18250 17906,18342"/>
        </emma:interpretation>
      </emma:emma>
    </inkml:annotationXML>
    <inkml:traceGroup>
      <inkml:annotationXML>
        <emma:emma xmlns:emma="http://www.w3.org/2003/04/emma" version="1.0">
          <emma:interpretation id="{D1AA4FD8-C8EE-4EEF-9CF3-16D5EF1957D9}" emma:medium="tactile" emma:mode="ink">
            <msink:context xmlns:msink="http://schemas.microsoft.com/ink/2010/main" type="paragraph" rotatedBoundingBox="17845,10006 30471,9914 30484,11624 17857,117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2AA7BB5-EF1E-46DA-85BF-DAE609152D3F}" emma:medium="tactile" emma:mode="ink">
              <msink:context xmlns:msink="http://schemas.microsoft.com/ink/2010/main" type="line" rotatedBoundingBox="17845,10006 30471,9914 30484,11624 17857,11716"/>
            </emma:interpretation>
          </emma:emma>
        </inkml:annotationXML>
        <inkml:traceGroup>
          <inkml:annotationXML>
            <emma:emma xmlns:emma="http://www.w3.org/2003/04/emma" version="1.0">
              <emma:interpretation id="{26C683C6-FA37-4933-9E5B-27194918E3BE}" emma:medium="tactile" emma:mode="ink">
                <msink:context xmlns:msink="http://schemas.microsoft.com/ink/2010/main" type="inkWord" rotatedBoundingBox="17894,9999 23861,10153 23822,11671 17855,11516"/>
              </emma:interpretation>
              <emma:one-of disjunction-type="recognition" id="oneOf0">
                <emma:interpretation id="interp0" emma:lang="en-IN" emma:confidence="0">
                  <emma:literal>License</emma:literal>
                </emma:interpretation>
                <emma:interpretation id="interp1" emma:lang="en-IN" emma:confidence="0">
                  <emma:literal>himse</emma:literal>
                </emma:interpretation>
                <emma:interpretation id="interp2" emma:lang="en-IN" emma:confidence="0">
                  <emma:literal>hiunse</emma:literal>
                </emma:interpretation>
                <emma:interpretation id="interp3" emma:lang="en-IN" emma:confidence="0">
                  <emma:literal>Liana</emma:literal>
                </emma:interpretation>
                <emma:interpretation id="interp4" emma:lang="en-IN" emma:confidence="0">
                  <emma:literal>Lima</emma:literal>
                </emma:interpretation>
              </emma:one-of>
            </emma:emma>
          </inkml:annotationXML>
          <inkml:trace contextRef="#ctx0" brushRef="#br0">16336 8742 45 0,'7'-21'78'16,"-2"5"-5"-16,0-2-3 0,-3 3-3 15,0 2-61-15,-2 13-5 16,9-15 1-16,-9 15 1 16,15-7 2-16,-15 7 1 0,0 0-1 15,10-2 3-15,-10 2-2 16,0 17 0-16,0 7 0 15,-2 9-3-15,-10 16-2 16,-2 9 1-16,-9 19-1 0,-2 9 0 16,-14 18 2-16,2 6 0 15,-17 11-1-15,-4 0 1 16,-5 4 0-16,0-5-1 16,-1-8 1-16,2-8-1 0,6-22 1 15,6-15 0-15,13-19 1 16,7-16-2-16,11-22 1 15,19-10 0-15,-6-17 1 16,10-6-1-16,11-5-1 0,2-5-1 16,3 3-1-16,8-2 0 15,3 5 0-15,3 7 0 16,4 6-1-16,3 5 0 0,3 6 1 16,4 3 0-16,7 3-1 15,0 7 1-15,7-1 1 16,2 0-1-16,9-3 1 15,3-6 0-15,2 0 0 0,4-12-1 16,-1-10 1-16,2-3 0 16,-3-8-1-16,-5-2 0 15,-8-7 0-15,-12-1 0 0,-4-4 0 16,-11 2 0-16,-7-2 1 16,-8 4-1-16,-8 4 2 15,-4 6 1-15,-7 6 0 16,-4 8-1-16,-2 19 1 0,0 0 0 15,-10 12-1-15,-5 21 1 16,-2 9-2-16,-2 8 0 16,1 4 0-16,1 2 0 15,3 0 0-15,8-10-4 0,6-6-10 16,6-7-46-16,16-20-23 16,10-13-1-16,0-11-8 15,3-18-4-15</inkml:trace>
          <inkml:trace contextRef="#ctx0" brushRef="#br0" timeOffset="175.3195">17393 9128 28 0,'0'-33'97'0,"-7"7"-5"16,-1 7-4-16,-4 7-5 16,12 12-5-16,-12-7-80 15,12 7-8-15,0 0-16 16,19 21-37-16,-2-2-21 0,9 8-5 15,-3 4-6-15,1 4 2 16</inkml:trace>
          <inkml:trace contextRef="#ctx0" brushRef="#br0" timeOffset="1053.4424">17854 9436 50 0,'27'-4'82'0,"-4"-2"-5"0,-6-1-1 15,-17 7-6-15,12-17-58 16,-12 17-1-16,0 0-2 16,-20-2-1-16,-4 13 1 0,-9 10-1 15,-5 5 1-15,-5 11 0 16,-4 5 0-16,-4 6-1 16,2 4-2-16,3-1-1 15,9 1-2-15,8-9-1 0,9 0 0 16,11-10 0-16,8-6 0 15,18-10-1-15,15-6 1 16,14-8-1-16,10-1 0 0,8-7 1 16,13-8-1-16,2-4-1 15,11-5 0-15,-4-6 0 16,2-4 0-16,1-7 0 16,0-3 0-16,-4-6-1 0,-3-6 0 15,-7-2 0-15,-8-2 0 16,-12 5 0-16,-7 4 0 15,-10 8 1-15,-13 7-1 16,-14 10 0-16,-9 13 1 0,-8 11-1 16,-16 9 2-16,-7 16-1 15,-9 8 1-15,-2 11-1 16,-6 6 2-16,1 8-1 0,1 0 1 16,7-4 0-1,15-3-1-15,11-10 1 0,11-4-1 16,11-11-1-16,17-7 1 15,9-11-1-15,9-8 1 0,6-4-2 16,5-11 1-16,-4-5 0 16,9-7 0-16,-2-9-1 15,6-3 1-15,-8-6-1 16,3 1 1-16,0-1-1 0,-4 3 0 16,-2 4 1-16,-9 7-1 15,-5 9 0-15,-7 7 1 16,-5 11-1-16,-10 4 0 15,-5 13 1-15,-8 8 0 0,-6 7 0 16,0 5 0-16,-4 4 0 16,-1-2 1-16,-1 1 0 15,0-7-1-15,2-3 1 0,4-7 0 16,0-19 0-16,8 13-1 16,5-15 1-16,7-8 0 15,-1-8-1-15,4-5 1 16,2-2-1-16,0-1 0 0,-4-1 0 15,2 0-1-15,-4 4 1 16,-2 4 0-16,2 4-1 16,-7 6 0-16,3 6 1 15,1 3-1-15,-3 12 1 0,2 4-1 16,-7 8 1-16,4 3 1 16,-4 1-1-16,4 5 1 15,-3-4-1-15,2-1-3 0,3-1-4 16,3-7-10-16,4 0-19 15,6-4-32-15,0-9-14 16,1-3-8-16,10-4-5 16</inkml:trace>
          <inkml:trace contextRef="#ctx0" brushRef="#br0" timeOffset="1813.3179">20238 9544 56 0,'35'-35'71'0,"1"-5"-7"15,-3 6-10-15,-8 1-12 16,2 2-9-16,-8 9-6 15,-5 1-4-15,-7 7-4 16,-7 14-4-16,0 0-3 0,-12-4-2 16,-10 10-3-16,-6 11-2 15,-4 6-2-15,-5 6 0 16,3 4 1-16,-2 3-1 16,8 1 0-16,8 0 0 0,10-3-1 15,10-4 0-15,7 0 0 16,12-4-1-16,10-1 0 15,3-3 0-15,1 1-1 16,-3-3 1-16,1 1 0 0,-4 1-1 16,-12-1 1-16,-6 3 0 15,-9-2 0-15,-17 1 0 16,-9-3-1-16,-10-3 1 16,-4-1 0-16,-3-2 0 0,-1-6 0 15,6-1-1-15,7-3-1 16,9-4 0-16,9 0 0 15,13 0 0-15,0 0 0 0,-1-15-1 16,9 7 1-16,15-2 0 16,4-4 1-16,13 1 0 15,6-3 1-15,9-2 0 16,10-2 0-16,8-3 0 0,0-2 0 16,4-3 0-16,3-1 0 15,-2-3 0-15,-3-2 0 16,-4 0 0-16,-8 0 0 0,-8 1 0 15,-8 0-1-15,-5 1 1 16,-13 6 0-16,-6 2-1 16,-11 4 0-16,-4 1 1 15,-8 5-1-15,-11 5-1 0,-7 5 1 16,-11 4 1-16,-4 6-1 16,-9 9 1-16,-3 9 0 15,-6 7 1-15,1 11 0 16,3 5 1-16,8 3 0 0,6 2 0 15,5-1-1-15,10-4 0 16,17-2 1-16,1-6-1 16,21-11 0-16,10-4 1 15,13-7-3-15,13-4 0 0,7-4 0 16,10-8 0-16,1-1 0 16,8-4 0-16,-6-4 0 15,-5-6 0-15,-1 3 0 16,-9-6 0-16,-10 5-10 0,-10-5-9 15,-5 4-24-15,3 4-43 16,-20-1-2-16,-7 3-6 16,-13 7-4-16</inkml:trace>
        </inkml:traceGroup>
        <inkml:traceGroup>
          <inkml:annotationXML>
            <emma:emma xmlns:emma="http://www.w3.org/2003/04/emma" version="1.0">
              <emma:interpretation id="{E9E907D5-CF2C-47CE-88A7-B06FFBA41F0F}" emma:medium="tactile" emma:mode="ink">
                <msink:context xmlns:msink="http://schemas.microsoft.com/ink/2010/main" type="inkWord" rotatedBoundingBox="28024,9932 30471,9914 30484,11624 28037,11641"/>
              </emma:interpretation>
              <emma:one-of disjunction-type="recognition" id="oneOf1">
                <emma:interpretation id="interp5" emma:lang="en-IN" emma:confidence="0">
                  <emma:literal>Raw</emma:literal>
                </emma:interpretation>
                <emma:interpretation id="interp6" emma:lang="en-IN" emma:confidence="0">
                  <emma:literal>Ran</emma:literal>
                </emma:interpretation>
                <emma:interpretation id="interp7" emma:lang="en-IN" emma:confidence="0">
                  <emma:literal>Rom</emma:literal>
                </emma:interpretation>
                <emma:interpretation id="interp8" emma:lang="en-IN" emma:confidence="0">
                  <emma:literal>Rem</emma:literal>
                </emma:interpretation>
                <emma:interpretation id="interp9" emma:lang="en-IN" emma:confidence="0">
                  <emma:literal>Ram</emma:literal>
                </emma:interpretation>
              </emma:one-of>
            </emma:emma>
          </inkml:annotationXML>
          <inkml:trace contextRef="#ctx0" brushRef="#br0" timeOffset="75866.1566">26292 9396 25 0,'-9'-18'87'0,"3"0"0"16,-2-4-1-16,8-2-6 16,-2 1-45-16,4-1-8 15,0 6-10-15,4 0-5 0,-2 5-4 16,-4 13-3-16,4-16-3 15,-4 16 1-15,0 0-1 16,-4 16-2-16,-8 10 2 16,-2 6-1-16,-5 17 1 0,-4 10 1 15,-4 15 0-15,-6 8 0 16,1 8 0-16,-3 7 1 16,0-2-3-16,0-1-1 15,0-10 1-15,4-5-1 0,4-17 0 16,7-10 0-16,2-14 0 15,4-14 0-15,14-24 0 16,-13 5 1-16,13-22 0 0,0-14 1 16,0-18-1-16,0-9 0 15,0-13-1-15,1-12 1 16,0-8-1-16,3-7 0 16,3-3-2-16,4-4 1 15,5 0-3-15,7-2-1 0,8 2 1 16,5 1-1-16,8 4 1 15,12 7-1-15,5 5 1 16,6 11 0-16,5 8 3 0,5 11-1 16,3 13-1-16,-1 14-1 15,-1 9 0-15,-3 14-2 16,-8 8 0-16,-8 14-1 16,-11 17 0-16,-13 9 0 0,-8 12 1 15,-15 10 0-15,-12 6 0 16,-11 4 1-16,-18 2 1 15,-11-5 0-15,-14-2 2 0,-5-9 2 16,-11-6 2-16,0-11 2 16,1-11 1-16,2-6 1 15,10-12 0-15,6-5 0 16,11-7 0-16,9 0-2 0,11-3-1 16,6-1 0-16,14 4-2 15,0 0 1-15,0 0 0 16,20 12-2-16,0 12 1 0,4 5-1 15,4 9 1-15,2 9 0 16,0 6 0-16,3 2 0 16,-1-1 0-16,0-3-2 15,3-2-4-15,0-9-10 0,-1-12-43 16,3 2-18-16,-2-9-7 16,-1-3-4-16,3-5-4 15</inkml:trace>
          <inkml:trace contextRef="#ctx0" brushRef="#br0" timeOffset="76784.3485">27398 9392 79 0,'2'-33'82'0,"-2"7"-7"15,-7 3-4-15,-6 4-2 16,-8 7-67-16,-4 12 3 0,-6 3-1 15,-1 16 2-15,-8 9 0 16,-3 13 3-16,-4 9 1 16,3 10-1-16,-2 0-2 15,11 2-2-15,4-7-2 0,11-3 0 16,10-8-1-16,7-14 1 16,8-9 0-16,15-12-1 15,7-9 1-15,5-7 0 16,3-13-1-16,4-8 0 0,-4-3-1 15,1-3 0-15,-5-3-1 16,-3 1 0-16,-5 2 0 16,-4 7 0-16,-5 5-1 15,-4 8 0-15,-10 14 0 0,0 0 0 16,0 0 0-16,0 15 0 16,-4 7 0-16,-6 7 1 15,-3 4 0-15,5 1 1 16,1-3-1-16,2-3 0 0,5-2 1 15,1-9 0-15,9-5 0 16,6-10 0-16,6-4 0 16,4-10-1-16,3-6 1 0,4-7 0 15,-3-3-1-15,5-3 0 16,-1 1 0-16,-1-1 0 16,-3 4-1-16,-5 3 0 15,-3 7 0-15,-6 6 0 0,-1 4-1 16,-3 7 1-16,-12 0 0 15,6 20 0-15,-6 2 0 16,-1 6 0-16,-3 2 1 16,0 2 1-16,3-1-1 0,1-3 0 15,2-3 1-15,6-7 0 16,4-6-1-16,2-9 1 16,5-3-1-16,1-9 1 0,0-5-1 15,0-6 0-15,3 0 0 16,-2-3 0-16,-1 1 0 15,-1 1-1-15,0 6 0 16,-4 4-1-16,-3 4 0 0,-2 7 0 16,-10 0 0-16,14 12 1 15,-9 4 0-15,1 4-1 16,2 0 2-16,1 0 0 0,3-3 1 16,6 0 0-1,2-8 0-15,6-5 0 0,5-4 0 16,4-2 1-16,1-9 1 15,-1-6 0-15,0-4 1 0,-5-5 0 16,-4-4 1-16,-3-2 0 16,-5-1 0-16,-8-3-1 15,-6-1-1-15,-4 2 0 16,0 2-2-16,-8 3-1 0,-5 1-1 16,-3 8-2-16,-4 0-3 15,0 8-12-15,-3 13-35 16,0 0-31-16,0 2-4 15,3 5-6-15,3 8-3 0</inkml:trace>
        </inkml:traceGroup>
      </inkml:traceGroup>
    </inkml:traceGroup>
    <inkml:traceGroup>
      <inkml:annotationXML>
        <emma:emma xmlns:emma="http://www.w3.org/2003/04/emma" version="1.0">
          <emma:interpretation id="{31AB5202-0108-43E1-B5EC-55D2C493A087}" emma:medium="tactile" emma:mode="ink">
            <msink:context xmlns:msink="http://schemas.microsoft.com/ink/2010/main" type="paragraph" rotatedBoundingBox="18093,14493 25200,13936 25341,15739 18235,162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E9D0FB-82BC-4EF7-ABCA-7244BD3671B9}" emma:medium="tactile" emma:mode="ink">
              <msink:context xmlns:msink="http://schemas.microsoft.com/ink/2010/main" type="line" rotatedBoundingBox="18093,14493 25200,13936 25341,15739 18235,16296"/>
            </emma:interpretation>
          </emma:emma>
        </inkml:annotationXML>
        <inkml:traceGroup>
          <inkml:annotationXML>
            <emma:emma xmlns:emma="http://www.w3.org/2003/04/emma" version="1.0">
              <emma:interpretation id="{AC3EB288-8F6F-40E7-BBFF-E682C4B26C27}" emma:medium="tactile" emma:mode="ink">
                <msink:context xmlns:msink="http://schemas.microsoft.com/ink/2010/main" type="inkWord" rotatedBoundingBox="18093,14493 25200,13936 25341,15739 18235,16296"/>
              </emma:interpretation>
              <emma:one-of disjunction-type="recognition" id="oneOf2">
                <emma:interpretation id="interp10" emma:lang="en-IN" emma:confidence="0">
                  <emma:literal>Product</emma:literal>
                </emma:interpretation>
                <emma:interpretation id="interp11" emma:lang="en-IN" emma:confidence="0">
                  <emma:literal>Pro duct</emma:literal>
                </emma:interpretation>
                <emma:interpretation id="interp12" emma:lang="en-IN" emma:confidence="0">
                  <emma:literal>product</emma:literal>
                </emma:interpretation>
                <emma:interpretation id="interp13" emma:lang="en-IN" emma:confidence="0">
                  <emma:literal>Products</emma:literal>
                </emma:interpretation>
                <emma:interpretation id="interp14" emma:lang="en-IN" emma:confidence="0">
                  <emma:literal>Poo duct</emma:literal>
                </emma:interpretation>
              </emma:one-of>
            </emma:emma>
          </inkml:annotationXML>
          <inkml:trace contextRef="#ctx0" brushRef="#br0" timeOffset="48795.0967">18893 14247 3 0,'25'-19'40'0,"-5"5"1"16,4-2-1-16,-8 3 2 15,8-1 0-15,-12 4 1 16,0 1-2-16,-12 9-3 0,12-6-6 16,-12 6-3-16,0 0-7 15,11-15-7-15,-11 15-3 16,5-14-3-16,-5 14-3 16,4-22-3-16,-4 11 0 0,0 0 0 15,0 11-2-15,-14-18 1 16,2 15 0-16,-7 3 1 15,-9 7 0-15,-11 10 0 16,0 13 0-16,-7 6-1 0,-5 8 1 16,-2 9-1-16,2 2 0 15,2 4 0-15,2 1-1 16,13-6-1-16,7-5 1 0,8-7-1 16,12-10 1-16,6-11-1 15,18-8 0-15,10-13 1 16,13-11-1-16,2-15 0 15,14-10-1-15,2-7 1 0,4-8-1 16,3-8 1-16,-8-5 0 16,-1-7 0-16,-2-6 0 15,-9-7 1-15,-7-6-1 16,3-3 1-16,-11-2-1 0,-2 1-1 16,0 3 1-16,-4 10 0 15,-6 10 1-15,-4 12 0 16,-3 11 0-16,-5 13 0 15,-6 11 1-15,0 24-1 0,-15-7-1 16,1 20-1-16,-3 17 1 16,-3 20-1-16,-4 14 1 15,-3 17-1-15,1 13 1 0,2 10 0 16,3 4 1-16,2-1-1 16,6-6 1-16,7-9-1 15,6-9 0-15,3-15 0 16,14-13 0-16,6-14 0 0,4-14 1 15,7-12 0-15,2-10-1 16,5-7 1-16,-2-14-1 16,1-11 1-16,2-10 0 15,-7-6 0-15,4-3 0 0,-8-3 0 16,1 1 1-16,-7 1-2 16,-3 10 0-16,-6 6 0 15,0 10 0-15,-9 9-2 16,-7 12 2-16,0 0 0 15,0 24 0-15,-4 7-1 0,-2 0 0 16,-6 8 0-16,3 0 1 16,1 2-1-16,-2-6 1 15,8-5-1-15,2-6 1 0,1-8 0 16,12-5 0-16,2-11 1 16,7 0-1-16,4-14 0 15,4-6 1-15,1-6 0 16,0-5 0-16,3-6 0 15,-4 0-1-15,-1-2 2 0,1 5-2 16,-7 4 0-16,-5 4 0 16,0 8 0-16,-10 6 0 15,-8 12 0-15,7 6 0 0,-7 12 0 16,-8 10 0-16,1 3 0 16,3 2 0-16,0 3 0 15,0-1 0-15,4-1-2 16,1-10-11-16,11 2-26 0,14-11-46 15,-9-6-3-15,3-7-6 16,2-2-7-16</inkml:trace>
          <inkml:trace contextRef="#ctx0" brushRef="#br0" timeOffset="49163.1499">20624 13868 59 0,'-17'-5'84'16,"-2"3"-2"-16,-4 2-1 16,-2 6-1-16,-7 10-58 0,-2 10-5 15,-2 7 0-15,1 14-4 16,-5 3 0-16,-2 9-2 15,8 0-3-15,0-2-2 16,11 0-2-16,14-7-1 16,9-7-1-16,19-11-1 0,14-9 1 15,21-10-1-15,11-11 0 16,15-2-2-16,5-16-1 16,8-10-2-16,3-3-4 15,-2-13-4-15,6-4-13 0,-13-11-13 16,0-12-42-16,4 0-5 15,-3-12-7-15,1-6-4 16</inkml:trace>
          <inkml:trace contextRef="#ctx0" brushRef="#br0" timeOffset="49529.4843">21869 13137 20 0,'-2'-37'80'15,"-7"6"1"-15,-6 6-3 0,5 3-2 16,7 5-42-16,-15 10-11 15,6 7-7-15,-4 1-3 16,-4 17 0-16,-4 11-1 0,-4 16-1 16,-12 9-2-16,-2 14-1 15,-1 13-1-15,-8 11 0 16,-2 12 0-16,0 1-1 16,0 1-2-16,2-2 0 0,6-8-2 15,5-8-2-15,11-11 0 16,7-10 0-16,9-16 0 15,12-11 0-15,6-7 0 0,12-9 0 16,11-7 0-16,10-6 0 16,2-6 0-16,10-5 0 15,2 0 0-15,6-9 0 16,3-6 0-16,5 0 0 0,-4-10 0 16,5-2 0-16,-3-7-11 15,-1 0-31-15,-4-1-45 16,-12-7-2-16,-1 0-6 15,-17-5-6-15</inkml:trace>
          <inkml:trace contextRef="#ctx0" brushRef="#br0" timeOffset="49798.6191">21744 13689 53 0,'-63'-3'97'0,"3"0"-3"0,10 2-5 15,10-5-3-15,21-9-26 16,23 4-46-16,26-2-4 15,25-4-2-15,26-2-8 0,24-4 0 16,18 0 0-16,18 0 0 16,15 1 0-16,-4 5 0 15,0 1 0-15,-9 6 0 16,-17 2 0-16,-22 3 0 0,-20 3 0 16,-19 2 0-16,-28 0 0 15,-15 0 0-15,-22 0-12 16,-23 11-22-16,-8-3-52 15,-24-2-1-15,-9 2-8 0,-18-4-4 16,-1-2 1-16</inkml:trace>
          <inkml:trace contextRef="#ctx0" brushRef="#br0" timeOffset="45303.0815">16523 13510 42 0,'0'0'79'0,"0"-15"3"16,2 0-7-16,-2 15-30 15,5-13-9-15,-5 13-6 16,0 0-9-16,-2-15-3 0,2 15-4 16,0 0-3-16,0 0-2 15,0 0-2-15,0 0-2 16,0 0-1-16,-12-10 0 15,12 10-2-15,0 0-1 0,0 0 0 16,0 0-1-16,0 0 1 16,0 0-1-16,0 0 1 15,0 0-1-15,0 0 1 0,0 0-1 16,0 0 0-16,0 0 1 16,0 0-1-16,0 0 0 15,-4 14 0-15,1 1 1 16,1 7 0-16,0 11-1 0,-3 12 1 15,-4 12 1-15,-1 12-1 16,-3 13 1-16,-2 13-2 16,-2 5 0-16,-1 5 0 15,-2 1-1-15,-4 1 0 0,0-5 0 16,-2-6-1-16,-2-7-2 16,1-10 1-16,1-11-1 15,-1-9-1-15,-3-9-3 16,3-15-3-16,6-8-9 0,2-16-13 15,-2-8-46-15,2-1-5 16,7-3-5-16,0-9-4 16</inkml:trace>
          <inkml:trace contextRef="#ctx0" brushRef="#br0" timeOffset="45954.4413">16324 13467 79 0,'-18'-20'83'0,"4"-2"-2"0,7-4-5 15,7 26-22-15,6-41-36 16,14 6-5-16,9 2-5 16,10-2-3-16,11-1-1 15,5 1 1-15,9 2-3 16,9 1 1-16,0 4-1 0,8 3-1 15,2 5 0-15,-3 5 0 16,0 9-1-16,-8 6 0 16,-10 6 2-16,-5 13-2 0,-15 12 2 15,-13 11 0-15,-21 13-1 16,-8 11 0-16,-21 7 1 16,-19 9 0-16,-14 5 0 15,-14 4-1-15,-10-2 0 0,-8 1-1 16,0-7 1-16,-8-6 0 15,3-5-4-15,3-8-4 16,7-8-9-16,6-6-14 0,7-13-31 16,12 3-20-16,6-6-6 15,8-5-4-15</inkml:trace>
          <inkml:trace contextRef="#ctx0" brushRef="#br0" timeOffset="46768.5566">16319 14650 36 0,'38'24'72'0,"2"-6"3"16,11-12-10-16,-6-2-27 15,14-4-8-15,0-3-6 16,4-7-3-16,-8-6-3 16,3-5-4-16,-11-6-3 0,-6-2-4 15,-3-5 0-15,-3-3-2 16,-7-1-1-16,-3-3 0 15,1 0-1-15,-2 2 1 16,-2 1-4-16,-2 5 3 16,-7 3 0-16,2 4 1 0,-4 9-1 15,-2 3 1-15,-9 14-1 16,8-17 0-16,-8 17-1 16,0 0 0-16,0 0-2 0,0 23-1 15,0-2 1-15,-4 9-1 16,0 6 1-16,-3 9 0 15,2 0 0-15,-2 5 1 16,4-4-1-16,1-5 0 0,2-5 0 16,0-6 0-16,4-9 0 15,5-6 1-15,6-8-1 16,8-7 0-16,1-2 0 16,8-11 1-16,3-3-1 0,-3-7 0 15,7-2 0-15,-4-3 0 16,0-3 0-16,-4-5 0 15,-1 1 0-15,-3 1 1 0,0 1-1 16,-6 5 0-16,0 3 0 16,-4 4 0-16,-1 9 0 15,-5 4 0-15,-11 8 0 16,15 8 0-16,-15 10 1 0,0 7-1 16,0 3 1-16,0 5-1 15,0 2 1-15,0 1-1 16,0-2 1-16,2-4-1 15,5-5 1-15,6-5 0 0,1-6 0 16,3-4 0-16,6-5 1 16,7-5 0-16,0-1 0 15,1-9 0-15,0-3 0 0,4-6 0 16,-3-2 0-16,0-3 0 16,-4-3-1-16,-5-2 1 15,-7 0-1-15,-1-1 0 16,-10-2 1-16,-5 0-1 0,-2 1 1 15,-16 4-1-15,-10-3 1 16,-5 7-1-16,-8-2 0 16,-3 8 0-16,-4 1-1 15,-3 5-1-15,1 6-2 0,-1 3-2 16,8 2-2-16,-1 6-6 16,4 11-10-16,5 3-19 15,-8 3-42-15,20 6-3 16,6-1-7-16,8 0-1 15</inkml:trace>
        </inkml:traceGroup>
      </inkml:traceGroup>
    </inkml:traceGroup>
    <inkml:traceGroup>
      <inkml:annotationXML>
        <emma:emma xmlns:emma="http://www.w3.org/2003/04/emma" version="1.0">
          <emma:interpretation id="{A286886A-4104-4710-A618-CD4173DA04C9}" emma:medium="tactile" emma:mode="ink">
            <msink:context xmlns:msink="http://schemas.microsoft.com/ink/2010/main" type="paragraph" rotatedBoundingBox="18768,16495 21473,16884 21239,18516 18533,181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304AFE4-F85B-4B81-84F3-07BC82E35EBB}" emma:medium="tactile" emma:mode="ink">
              <msink:context xmlns:msink="http://schemas.microsoft.com/ink/2010/main" type="line" rotatedBoundingBox="18768,16495 21473,16884 21239,18516 18533,18126"/>
            </emma:interpretation>
          </emma:emma>
        </inkml:annotationXML>
        <inkml:traceGroup>
          <inkml:annotationXML>
            <emma:emma xmlns:emma="http://www.w3.org/2003/04/emma" version="1.0">
              <emma:interpretation id="{D3086564-D366-4835-B2D7-71C0CA6103E7}" emma:medium="tactile" emma:mode="ink">
                <msink:context xmlns:msink="http://schemas.microsoft.com/ink/2010/main" type="inkWord" rotatedBoundingBox="18768,16495 21473,16884 21239,18516 18533,18126"/>
              </emma:interpretation>
              <emma:one-of disjunction-type="recognition" id="oneOf3">
                <emma:interpretation id="interp15" emma:lang="en-IN" emma:confidence="0">
                  <emma:literal>me</emma:literal>
                </emma:interpretation>
                <emma:interpretation id="interp16" emma:lang="en-IN" emma:confidence="0">
                  <emma:literal>N c</emma:literal>
                </emma:interpretation>
                <emma:interpretation id="interp17" emma:lang="en-IN" emma:confidence="0">
                  <emma:literal>N C</emma:literal>
                </emma:interpretation>
                <emma:interpretation id="interp18" emma:lang="en-IN" emma:confidence="0">
                  <emma:literal>N U</emma:literal>
                </emma:interpretation>
                <emma:interpretation id="interp19" emma:lang="en-IN" emma:confidence="0">
                  <emma:literal>N u</emma:literal>
                </emma:interpretation>
              </emma:one-of>
            </emma:emma>
          </inkml:annotationXML>
          <inkml:trace contextRef="#ctx0" brushRef="#br0" timeOffset="73586.6549">16656 15687 0 0,'0'0'75'0,"0"0"4"16,-3-13-2-16,3 13-4 0,0 0-45 16,0 0-13-16,0 0-3 15,0 0 0-15,0 0-3 16,0 0 0-16,0 0-3 15,0 0 1-15,-1 16-2 0,1 1-1 16,0 3 0-16,2 4 0 16,0 5-1-16,-2 8-1 15,0 2 0-15,0 4 0 16,-3 2-1-16,-5 1 0 0,-6 0 1 16,1 1-2-16,-4-4 0 15,-4-2 1-15,3-6-1 16,0-5 0-16,1-7 1 15,-1-6 0-15,8-4 0 0,-4-6 1 16,14-7-2-16,-17 0 2 16,17 0-1-16,-12-24 0 15,8 1 0-15,-2-4 1 0,5-7-1 16,1-9 0-16,3-2 0 16,7-8-1-16,1 0 0 15,4 0 0-15,4 2 0 16,2-1-1-16,2 5 1 15,1 5-1-15,2 4 0 0,0 9 1 16,0 4 1-16,2 4-1 16,3 8 0-16,1 7 0 15,-2 3 0-15,2 3 0 16,1 10 0-16,-3 2 0 0,2 7-1 16,-4 3 1-16,-5 3 0 15,-6 2-1-15,-2 1 2 16,-3 1 0-16,-5-3 0 15,-3-4 0-15,-1-5 0 0,-2 0 0 16,-1-17 1-16,0 15 0 16,0-15-1-16,0 0-1 15,5-10 1-15,2-6-1 0,-2 0 0 16,5-8 0-16,2-2 0 16,1-6 0-16,6 1 1 15,2-3 0-15,3 4-1 16,3 1 1-16,3 0 0 0,2 6-1 15,3 5 1-15,-2 6-1 16,-3 5 0-16,2 7 1 16,-4 4-1-16,2 14 0 15,-6 11 1-15,-3 7 0 0,-3 13 1 16,2 6 0-16,-3 6-1 16,2 4 1-16,-6 5 0 15,-2 0 0-15,-1-2-1 16,-4-8 0-16,1-6-1 0,-6-9-2 15,-1-7-1-15,0-11-3 16,0-5-4-16,0-22-8 16,-1 16-22-16,1-16-42 0,0 0-4 15,0 0-6-15,-11-19-2 16</inkml:trace>
          <inkml:trace contextRef="#ctx0" brushRef="#br0" timeOffset="74016.3104">18113 15349 4 0,'0'0'88'0,"-3"-11"1"15,3 11-6-15,0 0-5 16,0 0 0-16,6-5-72 16,-6 14-2-16,0 17 1 0,0 16 0 15,-8 16 1-15,-6 20 1 16,-5 14 0-16,-5 21-1 15,-2 14 0-15,-3 7-1 16,-3 7-2-16,-1 0-2 16,2-7 1-16,-1-9-2 0,5-12 0 15,-3-24-1-15,12-14-2 16,0-20-1-16,5-16-3 16,3-17-7-16,10-22-19 15,0 0-39-15,-5-7-12 0,5-22-7 16,5-8-4-16</inkml:trace>
          <inkml:trace contextRef="#ctx0" brushRef="#br0" timeOffset="74486.834">18533 15970 41 0,'29'-10'83'15,"-2"0"-3"-15,-4-3-2 16,1 0-2-16,-8-3-44 16,-4 1-18-16,-12 15-4 0,19-18 2 15,-19 18 0-15,0-11-1 16,0 11-1-16,-19-2-2 15,3 2-2-15,-4 7-1 16,-7 7-1-16,-5 8-1 0,-3 10 0 16,-5 7 0-16,-2 12-1 15,2 5 1-15,2 7-1 16,8 1-1-16,3-2 1 16,12-3 0-16,12-10-1 15,3-8 1-15,23-11-1 0,8-9 1 16,15-12 0-16,7-7-2 15,13-3 0-15,6-12 0 16,5-5 0-16,2-4 0 0,-3-3 0 16,-6-5 0-16,0 4-5 15,-15-6-15-15,0-9-51 16,-14 14-17-16,-3 0-5 16,-10-1-5-16,-7-3-3 0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0:29.4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1EBE712-48D3-48B2-8737-A7EE22958BB1}" emma:medium="tactile" emma:mode="ink">
          <msink:context xmlns:msink="http://schemas.microsoft.com/ink/2010/main" type="writingRegion" rotatedBoundingBox="29422,11477 33534,10823 33770,12302 29657,12957">
            <msink:destinationLink direction="with" ref="{82AA677A-CE44-4828-AC1B-1DB478F8C615}"/>
          </msink:context>
        </emma:interpretation>
      </emma:emma>
    </inkml:annotationXML>
    <inkml:traceGroup>
      <inkml:annotationXML>
        <emma:emma xmlns:emma="http://www.w3.org/2003/04/emma" version="1.0">
          <emma:interpretation id="{3E2FC127-1FDE-4788-A736-CC5AAF6A4E76}" emma:medium="tactile" emma:mode="ink">
            <msink:context xmlns:msink="http://schemas.microsoft.com/ink/2010/main" type="paragraph" rotatedBoundingBox="29422,11477 33534,10823 33770,12302 29657,129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FCDD7C-5DAA-4FE4-A8C6-00C358220A1E}" emma:medium="tactile" emma:mode="ink">
              <msink:context xmlns:msink="http://schemas.microsoft.com/ink/2010/main" type="line" rotatedBoundingBox="29422,11477 33534,10823 33770,12302 29657,12957"/>
            </emma:interpretation>
          </emma:emma>
        </inkml:annotationXML>
        <inkml:traceGroup>
          <inkml:annotationXML>
            <emma:emma xmlns:emma="http://www.w3.org/2003/04/emma" version="1.0">
              <emma:interpretation id="{95F1C513-0A24-4635-A49B-925BB14ABFAB}" emma:medium="tactile" emma:mode="ink">
                <msink:context xmlns:msink="http://schemas.microsoft.com/ink/2010/main" type="inkWord" rotatedBoundingBox="29422,11477 33534,10823 33770,12302 29657,12957"/>
              </emma:interpretation>
              <emma:one-of disjunction-type="recognition" id="oneOf0">
                <emma:interpretation id="interp0" emma:lang="en-IN" emma:confidence="0">
                  <emma:literal>material</emma:literal>
                </emma:interpretation>
                <emma:interpretation id="interp1" emma:lang="en-IN" emma:confidence="0">
                  <emma:literal>m atrial</emma:literal>
                </emma:interpretation>
                <emma:interpretation id="interp2" emma:lang="en-IN" emma:confidence="0">
                  <emma:literal>m uteri of</emma:literal>
                </emma:interpretation>
                <emma:interpretation id="interp3" emma:lang="en-IN" emma:confidence="0">
                  <emma:literal>m ate of</emma:literal>
                </emma:interpretation>
                <emma:interpretation id="interp4" emma:lang="en-IN" emma:confidence="0">
                  <emma:literal>m ate' of</emma:literal>
                </emma:interpretation>
              </emma:one-of>
            </emma:emma>
          </inkml:annotationXML>
          <inkml:trace contextRef="#ctx0" brushRef="#br0">27453 10694 9 0,'0'0'88'0,"-14"-17"2"0,11 4-6 16,-1 0-6-16,2-2 0 15,2 15-72-15,-1-15-1 16,1 15-4-16,0 7 0 0,1 12 0 15,-1 6-1-15,2 8 1 16,-2 8-1-16,0 5 0 16,0 3 0-16,-2 2 1 15,0-3-1-15,-6-3 0 16,4-7 0-16,-4-5 1 0,5-11 1 16,0-8 0-16,3-14 1 15,0 0 0-15,3-6 0 16,5-18 1-16,3-4-1 15,6-9-1-15,-1-7 0 0,4-4-1 16,2 3 0-16,1-2-1 16,2 5 0-16,1 8 0 15,4 6-1-15,0 10 0 0,2 8 0 16,0 9 1-16,-2 2-1 16,1 14 0-16,-3 5 0 15,-4 6 0-15,-4 6 0 16,-3-2 0-16,0 4 1 0,-9-3-1 15,-3-3 1-15,-1-4 0 16,-4-5 0-16,0-5 0 16,0-14 1-16,0 15 0 0,0-15 0 15,0 0 0-15,0 0 0 16,12-15 0-16,-1 0 0 16,2-6 0-16,2-5-1 15,4 0 1-15,1-2-1 0,1-3 0 16,-1 7 0-16,3 2-1 15,-4 7 0-15,-3 7 0 16,2 8 0-16,-2 2 1 0,-4 13-1 16,0 7 1-16,0 7 0 15,-3 3 0-15,-1 2-2 16,8 5-10-16,-8 22-55 16,10-27-14-16,-2-9-5 15,4-6-4-15,3-11-5 0</inkml:trace>
          <inkml:trace contextRef="#ctx0" brushRef="#br0" timeOffset="723.751">28739 10614 49 0,'0'0'75'0,"-13"-12"-2"16,-6 12-4-16,-4 8-2 15,39 8-63-15,-39 14-1 0,-7 3 1 16,-3 12 1-16,0 3 1 16,2 0 2-16,8-3 1 15,2-2 2-15,7-8-1 16,8-12 0-16,6-4-2 0,14-14 0 16,9-8 0-16,11-14-2 15,5-5 0-15,5-4-3 16,-1-8-1-16,-2 0-1 15,-2-1 0-15,-7 1 0 16,-3 4 0-16,-8 3-1 0,-6 5 0 16,-6 9 0-16,-9 13 0 15,0 0 0-15,0 0 0 16,0 15 1-16,-5 6-1 16,-3 7 1-16,1 1 0 0,2 1 1 15,2 2-1-15,3-6 0 16,11-4-1-16,5-4 0 15,7-9-1-15,3-7 0 0,5-2 0 16,7-13-1-16,2-8 0 16,-1-9 0-16,-1-9 1 15,2-6 0-15,-7-9 0 16,1-6 1-16,-2-5 1 0,-12-6-1 16,3-4 0-16,-2 0 1 15,-3-3 0-15,-8 4 1 16,0 3 1-16,-2 8 0 15,-4 8 0-15,0 11 1 0,-4 9 0 16,0 12-1-16,-3 12-1 16,3 11 0-16,-16 18 1 15,8 14-3-15,-1 13 1 0,-3 13 0 16,2 13 1-16,-2 14 1 16,0 6-1-16,1 3 1 15,6 1-2-15,-2-2 2 16,-1-3-1-16,3-9 0 15,-2-10-1-15,3-12-1 0,0-14 0 16,4-6-1-16,-2-14-3 16,2-9-5-16,0-16-19 15,0 0-56-15,18-11-1 0,-6-12-6 16,2-5-6-16,-2-15 0 16</inkml:trace>
          <inkml:trace contextRef="#ctx0" brushRef="#br0" timeOffset="882.536">29261 10514 28 0,'-19'-13'96'0,"8"0"-4"0,5 1-5 15,6 1-4-15,13-2-5 16,55-2-77-16,-68 15-12 16,28-4-41-16,25-2-30 15,3 1-2-15,0 0-6 0,-3 3-6 16</inkml:trace>
          <inkml:trace contextRef="#ctx0" brushRef="#br0" timeOffset="1612.9089">29656 10657 1 0,'-13'11'86'16,"13"-11"-1"-16,-22 4-5 15,22-4-4-15,-10-12-2 0,31-3-67 16,-11-1-4-16,-5-1 0 15,4-4 0-15,-1 0 1 16,0-2-1-16,3-1 1 16,-6 2-1-16,4 5-1 0,-9 2-1 15,0 15 2-15,-14-11-2 16,1 14 1-16,-9 15 1 16,-5 7 0-16,2 8 0 15,-10 8 1-15,6 5 0 0,3 3-1 16,2 0 0-16,5-1 0 15,8-5-2-15,7-3 1 16,4-9-1-16,10-6 0 16,9-7 0-16,9-9 0 0,4-4 0 15,8-5 0-15,0-8 0 16,-2-7-1-16,8-6 1 16,-8-5-1-16,8-7 0 0,-15-4 0 15,9-1 0-15,-12-6-1 16,6 4 0-16,-2-2-1 15,-9 4 1-15,1 6-1 16,-8 8 1-16,-3 3-1 0,-5 8 0 16,-8 13 0-16,0 0 2 15,0 11-1-15,-5 12 1 16,-6 1 0-16,-1 5 0 0,4 6 0 16,3 0 1-16,1-1 0 15,4-3-1-15,0-3 1 16,8-2-1-16,8-7 0 15,7-6 0-15,4-4 0 16,-10-6 0-16,10-3 0 0,-4 1-1 16,5-12 1-16,-4-4-1 15,-7-2 1-15,-3-5 0 16,-1-3 1-16,-1-4-1 0,3-2 0 16,-8-1 1-16,-2-1-1 15,2 5 1-15,-3 3-1 16,-3 7-1-16,0 5 1 15,-1 13 0-15,-8 4 0 16,-1 13 1-16,2 9-1 0,-2 4 0 16,1 5 1-16,3 1-1 15,2-5-3-15,3 1-8 16,0-13-20-16,-6 0-50 16,12-6-2-16,6-10-5 0,3-2-7 15</inkml:trace>
          <inkml:trace contextRef="#ctx0" brushRef="#br0" timeOffset="1777.3601">30497 10295 30 0,'0'-64'96'0,"0"8"-2"16,1 5-7-16,1 6-5 16,2 9-5-16,-18 6-85 15,14-5-53-15,11 30-21 16,1 5-2-16,-5 10-7 15,-3 12-6-15</inkml:trace>
          <inkml:trace contextRef="#ctx0" brushRef="#br0" timeOffset="2545.4454">30828 10528 75 0,'-7'-25'85'0,"-2"1"-1"15,-10 3-4-15,15 5-37 16,-27 8-12-16,-1 6-9 16,-4 6-8-16,-1 9-2 15,-1 11-3-15,-5 1-2 0,8 7-2 16,3 1 0-16,11 4-1 15,7-4-1-15,13-2-1 16,13-7-1-16,11-4-1 16,17-8-2-16,0-7 1 0,3-5-1 15,5-10 1-15,3-6 0 16,-9-7 0-16,-13-5 0 16,2 3 2-16,-21 2 0 15,4 4 0-15,-14 3 0 0,0 16 0 16,0-15 0-16,0 15 0 15,0 9-1-15,-2 4 1 16,2 4 0-16,1 0 0 16,16 1 1-16,-6 1-1 0,8-6 1 15,6-6-1-15,8-4 0 16,4-3 1-16,5-12-2 16,1-8 1-16,-2-9 0 15,5-8-1-15,-2-11 1 16,-5-7 0-16,-4-11-2 0,-6-8 2 15,1-8-1-15,-5-6 0 16,-6-4 0-16,-7-4 0 16,-9 2-1-16,-3 6 1 0,-6 6-1 15,-3 9 0-15,-4 11 0 16,-5 13 1-16,-5 12 0 16,5 16 0-16,4 12 0 15,-10 11 1-15,4 20 1 0,1 23 0 16,7 16 0-16,-12 17 1 15,6 17 0-15,-8 15-2 16,0 12 0-16,14 9 1 16,0 1 0-16,5-6-2 0,-1-8-2 15,8-10 2-15,7-14 0 16,12-14 2-16,1-15-2 16,0-16 0-16,-1-15-3 0,-2-8 0 15,-2-10-4-15,-4-2-6 16,-11-14-12-16,0 0-44 15,0 0-18-15,0 0-3 16,-18-2-6-16,-6-2-2 0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0:32.45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2AA677A-CE44-4828-AC1B-1DB478F8C615}" emma:medium="tactile" emma:mode="ink">
          <msink:context xmlns:msink="http://schemas.microsoft.com/ink/2010/main" type="inkDrawing" rotatedBoundingBox="29667,13038 33863,12888 33869,13066 29674,13215" semanticType="underline" shapeName="Other">
            <msink:sourceLink direction="with" ref="{61EBE712-48D3-48B2-8737-A7EE22958BB1}"/>
          </msink:context>
        </emma:interpretation>
      </emma:emma>
    </inkml:annotationXML>
    <inkml:trace contextRef="#ctx0" brushRef="#br0">1232 56 42 0,'-198'43'83'0,"10"0"1"16,17-15 1-16,15-2-2 0,14-6-58 16,24-1-3-16,20-5 0 15,22 0-2-15,21-4-3 16,24-7-5-16,31-3-4 15,31 0-3-15,45-2-2 0,41-8-3 16,37-5 0-16,43-1 0 16,34-2 0-16,34-3 0 15,21 0 0-15,15 3 0 0,16 1 0 16,1 5 0-16,-3 3 0 16,-16 2 0-16,-18 4 0 15,-23-1 0-15,-34 6 0 16,-35 0 0-16,-48-2 0 15,-34 3 0-15,-43 1-2 0,-40-2-3 16,-24-2 0-16,-25 4-2 16,-26-3-2-16,-22-1-1 15,0-1-3-15,-6 0-2 16,-7-2 0-16,15-5 1 0,-3 5 4 16,22-3 0-16,10 2 4 15,14-3-1-15,9-1-67 16,6 5 0-16,-3-12-3 15,8-2-5-15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0:45.6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29E5B37-A4A8-4B73-B8D7-D42AE403CAAB}" emma:medium="tactile" emma:mode="ink">
          <msink:context xmlns:msink="http://schemas.microsoft.com/ink/2010/main" type="writingRegion" rotatedBoundingBox="2300,1689 19509,893 19686,4721 2477,5516"/>
        </emma:interpretation>
      </emma:emma>
    </inkml:annotationXML>
    <inkml:traceGroup>
      <inkml:annotationXML>
        <emma:emma xmlns:emma="http://www.w3.org/2003/04/emma" version="1.0">
          <emma:interpretation id="{752F32DF-41D1-4B6C-AF1B-A79A96EF309D}" emma:medium="tactile" emma:mode="ink">
            <msink:context xmlns:msink="http://schemas.microsoft.com/ink/2010/main" type="paragraph" rotatedBoundingBox="2300,1689 13242,1183 13331,3108 2389,36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CCAFFF-C48B-45F6-96EF-D596924422FE}" emma:medium="tactile" emma:mode="ink">
              <msink:context xmlns:msink="http://schemas.microsoft.com/ink/2010/main" type="line" rotatedBoundingBox="2300,1689 13242,1183 13331,3108 2389,3614"/>
            </emma:interpretation>
          </emma:emma>
        </inkml:annotationXML>
        <inkml:traceGroup>
          <inkml:annotationXML>
            <emma:emma xmlns:emma="http://www.w3.org/2003/04/emma" version="1.0">
              <emma:interpretation id="{53FE63C2-EDE6-4811-B645-D04D8ED833BD}" emma:medium="tactile" emma:mode="ink">
                <msink:context xmlns:msink="http://schemas.microsoft.com/ink/2010/main" type="inkWord" rotatedBoundingBox="2300,1689 6786,1482 6875,3407 2389,3614"/>
              </emma:interpretation>
              <emma:one-of disjunction-type="recognition" id="oneOf0">
                <emma:interpretation id="interp0" emma:lang="en-IN" emma:confidence="0">
                  <emma:literal>Value</emma:literal>
                </emma:interpretation>
                <emma:interpretation id="interp1" emma:lang="en-IN" emma:confidence="0">
                  <emma:literal>value</emma:literal>
                </emma:interpretation>
                <emma:interpretation id="interp2" emma:lang="en-IN" emma:confidence="0">
                  <emma:literal>Valve</emma:literal>
                </emma:interpretation>
                <emma:interpretation id="interp3" emma:lang="en-IN" emma:confidence="0">
                  <emma:literal>valve</emma:literal>
                </emma:interpretation>
                <emma:interpretation id="interp4" emma:lang="en-IN" emma:confidence="0">
                  <emma:literal>Valine</emma:literal>
                </emma:interpretation>
              </emma:one-of>
            </emma:emma>
          </inkml:annotationXML>
          <inkml:trace contextRef="#ctx0" brushRef="#br0">-3 252 51 0,'11'-14'85'0,"-11"14"-4"15,3-14-3-15,-3 14-4 16,0-15-64-16,0 15-3 16,0 0-3-16,0 0-1 15,9-12-1-15,-9 12 0 0,14 0-1 16,-14 0 0-16,18 2 0 16,-18-2 0-16,19 12 1 15,-9 0 0-15,-1 5 1 16,-1 5 0-16,-4 9 0 0,8 6 1 15,-4 10 0-15,4 13 0 16,3 7-1-16,1 13 0 16,3 9-1-16,-2 11 0 15,3 3 0-15,5 8-2 0,0 0 2 16,3-2 0-16,3-2 1 16,-1-12-1-16,4-6 2 15,1-14-2-15,4-12 2 16,-7-13 0-16,-2-17-1 0,-2-8 1 15,-5-19 0-15,-2-7 0 16,-3-22-1-16,2-14 1 16,0-13 0-16,4-18-1 0,5-16-2 15,5-16-2-15,10-19 1 16,6-9 0-16,8-8-1 16,1-5 0-16,4 1 0 15,-6 2 0-15,2 10 1 0,-5 13 1 16,-7 17-1-16,-7 18 0 15,-9 18-2-15,-7 11-3 16,-5 20-5-16,-9 8-7 16,4 15-11-16,-14 8-27 0,0 0-29 15,23 25-6-15,-14 2-5 16,2 13 3-16</inkml:trace>
          <inkml:trace contextRef="#ctx0" brushRef="#br0" timeOffset="1207.8298">1785 958 23 0,'13'-31'52'0,"-6"-1"3"16,-4-3-6-16,-5 3-3 15,-8 0-5-15,-11 5-8 16,-4 5-10-16,-13 7-8 0,6 9-6 16,-9 6-3-16,3 12-2 15,-2 13-1-15,-2 11-1 16,5 4-1-16,3 10 0 16,6 4 1-16,-4 8-2 0,9-2 0 15,6-4-2-15,-1-1 4 16,13-11-1-16,2-7 2 15,3-10 0-15,7-9 2 16,8-15-2-16,1-4 3 0,5-12 0 16,-1-7-1-16,3-6 1 15,-5-1-1-15,-4-1-1 16,0 1-1-16,-4 6 1 16,1 4-2-16,-7 6-1 0,-4 11 0 15,15-2-1-15,-15 2 0 16,17 21-1-16,-5 3 0 15,3 1 1-15,1 2-1 0,7 2 2 16,3-4 1-16,2-4-1 16,7-6 1-16,3-9 0 15,8-5-2-15,4-6 0 16,5-12 2-16,-4-10-2 0,2-6-1 16,-3-6 1-16,-3-6 0 15,-6-6 0-15,-4-9 1 16,-7-7 1-16,-4-8 0 15,-3-10-1-15,-3-11 0 0,-4-6 1 16,-1-9-2-16,2-4 0 16,-9 3 1-16,1 2 0 15,-2 10 0-15,-6 10 1 16,-1 14 0-16,0 15-1 0,-1 15 0 16,-6 19-2-16,-1 12 0 15,8 15-1-15,-13 15 0 16,2 19-1-16,3 17 0 0,-3 15 0 15,1 16 1-15,2 16 0 16,-2 11 2-16,4 10-1 16,4 5 0-16,1-3 1 15,4-2 0-15,11-9 0 0,0-12 0 16,6-15 0-16,3-15 0 16,2-17 0-16,7-16 1 15,3-13 0-15,-3-13 0 16,3-9 1-16,-1-8 0 0,2-14 0 15,-4-6 1-15,0-7-2 16,-1-7 1-16,-7-4 0 16,-6-5-1-16,-2 0 0 15,-3 3 1-15,-7 3 0 0,-6 8-1 16,0 4 0-16,0 11-1 16,0 8 0-16,0 14 0 15,0 0-1-15,-6 28 0 16,6 3 0-16,2 7-1 0,2 7 1 15,1 5 1-15,6 2 0 16,-3-4 0-16,4-8 0 16,1-4 0-16,6-8 0 15,0-8 0-15,1-12 1 0,3-7 0 16,5-3 0-16,-1-12 0 16,1-7 0-16,-3-5 1 15,-1-10-1-15,-2-3 1 16,-3-4 0-16,-7-2-1 0,0 1 1 15,-7 4-1-15,-1 5 0 16,0 4-1-16,-1 8-1 16,0 9 0-16,-3 14 0 0,0 0 0 15,10 14 0-15,-7 9 0 16,1 5 1-16,4 6-1 16,0 2 2-16,1 3-1 15,5-1-1-15,-1-6-2 0,6-1-4 16,-2-8-7-16,8-5-16 15,-3 10-41-15,4-22-13 16,2-6-4-16,0-2-4 16</inkml:trace>
          <inkml:trace contextRef="#ctx0" brushRef="#br0" timeOffset="1683.8061">3611 676 56 0,'7'-11'77'0,"-7"11"-2"15,0 0-3-15,-14-2-36 16,14 2-16-16,0 13-11 0,0-13-5 16,4 19 0-16,-4-19-1 15,19 14-1-15,-3-14 0 16,3 0 0-16,1-7 1 0,6-7 1 16,-1-5-1-16,3-6 0 15,-1 1 1-15,-3-6 0 16,-4-2-1-16,-6 3 1 15,0-2-1-15,-11 3 1 16,-3 4-1-16,0 3-1 16,-8 5 0-16,-9 7 0 0,-6 6-1 15,-4 6 0-15,-6 8-1 16,-2 11 2-16,-4 6 0 16,4 11 2-16,-3 10 0 0,6 6 2 15,4 5 0-15,7 1 1 16,6 2 2-16,15-5-2 15,11-7-1-15,13-6-1 16,11-11 0-16,17-12 0 0,11-13-1 16,11-7-1-16,9-6 0 15,-3-8-1-15,5-5-2 16,-5-1-1-16,-6-3-3 16,-6 3-5-16,-13-2-4 0,-3 9-12 15,-10 1-28-15,-15-2-32 16,10 2-5-16,-7 0-3 15,6 3 0-15</inkml:trace>
        </inkml:traceGroup>
        <inkml:traceGroup>
          <inkml:annotationXML>
            <emma:emma xmlns:emma="http://www.w3.org/2003/04/emma" version="1.0">
              <emma:interpretation id="{9514EC81-992B-4DFA-B188-521C5B37426F}" emma:medium="tactile" emma:mode="ink">
                <msink:context xmlns:msink="http://schemas.microsoft.com/ink/2010/main" type="inkWord" rotatedBoundingBox="8085,1473 13244,1234 13312,2689 8153,2927"/>
              </emma:interpretation>
              <emma:one-of disjunction-type="recognition" id="oneOf1">
                <emma:interpretation id="interp5" emma:lang="en-IN" emma:confidence="0">
                  <emma:literal>Chain</emma:literal>
                </emma:interpretation>
                <emma:interpretation id="interp6" emma:lang="en-IN" emma:confidence="0">
                  <emma:literal>Char in</emma:literal>
                </emma:interpretation>
                <emma:interpretation id="interp7" emma:lang="en-IN" emma:confidence="0">
                  <emma:literal>chain</emma:literal>
                </emma:interpretation>
                <emma:interpretation id="interp8" emma:lang="en-IN" emma:confidence="0">
                  <emma:literal>char in</emma:literal>
                </emma:interpretation>
                <emma:interpretation id="interp9" emma:lang="en-IN" emma:confidence="0">
                  <emma:literal>Chan in</emma:literal>
                </emma:interpretation>
              </emma:one-of>
            </emma:emma>
          </inkml:annotationXML>
          <inkml:trace contextRef="#ctx0" brushRef="#br0" timeOffset="3182.8693">7277-124 0 0,'39'-84'79'0,"-12"14"3"16,-10 16-1-16,-8 12-4 16,-6 9-46-16,-2 13-5 15,-1 20-9-15,2-15-6 16,-2 15-5-16,-3 11-2 0,-2 19-2 15,-3 19-2-15,-4 15 0 16,-6 22 1-16,1 17 1 16,-5 14 2-16,-2 13 0 0,0 2 0 15,1-2-1-15,2-5 1 16,1-12-3-16,2-12 1 16,9-14-1-16,-3-17 0 15,8-15-2-15,0-16 1 0,1-12-1 16,3-27 1-16,0 0 1 15,16-14-1-15,-1-20 1 16,8-8 0-16,2-8 1 16,3-2-1-16,6-3 0 15,-3 6-1-15,2 6 0 0,-5 12-1 16,1 10-1-16,-4 14 1 16,-1 7-1-16,2 11 0 15,-1 12 1-15,5 3 0 16,3 7 1-16,7-2 0 0,3 0 0 15,11-7 0-15,4-4 0 16,10-11 0-16,4-5 1 16,9-6-1-16,6-9 0 0,1-10 0 15,-2-6 0-15,0-3 1 16,-8-5 0-16,-7-4-2 16,-9-4 1-16,-14-5 0 15,-11 3 0-15,-14-2 0 0,-11 3 1 16,-9 4-1-16,-6 6 1 15,-16 11 0-15,-9 11 1 16,-8 12-1-16,-8 12 0 16,-8 14-1-16,-1 10 2 0,0 11-1 15,-1 3-1-15,4 5 1 16,9-5-1-16,6-2 0 16,11-6 0-16,12-10 0 0,5-5-2 15,7-11 1-15,11-8 1 16,8-8 0-16,3-1 0 15,4-12 1-15,1-3 0 16,-2-5 0-16,2-2 1 0,-2-1-1 16,-3 2 0-16,-2 1-1 15,-4 4 0-15,-4 3 0 16,3 6-1-16,-4 6 1 16,-11 2-1-16,21 9 0 15,-9 8 0-15,-1 1 0 0,1 7 1 16,0 1-1-16,3 0 1 15,-2-4 0-15,7-2 0 0,4-6 0 16,10-8 0-16,2-6 0 16,7-1 0-16,7-11 0 15,-1-6 1-15,2-4 0 16,1-4-1-16,-3-3 1 0,-8-1-1 16,1-4-1-16,-6 4 1 15,-6-2 0-15,-4 2-1 16,0 2 0-16,-5 3 0 15,-3 6-1-15,-6 5 1 0,0 7 1 16,-12 7-1-16,15 4 0 16,-6 13 1-16,-4 8 0 15,2 8 1-15,5 4 0 16,-1 4 1-16,6 0-1 0,3-5 0 16,6-2-5-16,2-13-12 15,10-12-62-15,7-3-2 16,1-11-5-16,-3-16-7 15,-2-12-2-15</inkml:trace>
          <inkml:trace contextRef="#ctx0" brushRef="#br0" timeOffset="3328.9665">9657-103 32 0,'-16'-28'82'16,"1"11"-8"-16,0 5-18 0,1 4-39 15,14 8-64-15,-21 9-27 16,15 11-5-16</inkml:trace>
          <inkml:trace contextRef="#ctx0" brushRef="#br0" timeOffset="3831.6866">9948 234 42 0,'28'19'90'0,"-5"2"-1"0,-3 0-7 15,-4 3-1-15,-5 37-34 16,1-32-43-16,0 5 0 16,1 2-3-16,-6 2-3 15,1-1-2-15,-1-1-1 0,-3-8 0 16,0-4 2-16,-4-7 2 15,0-17 1-15,0 0 3 16,0 0 2-16,14-13 2 16,-4-11 1-16,-1-8-1 0,6-4-1 15,2-4-2-15,2-4-1 16,1 3-1-16,3 0-1 16,-1 5 0-16,-1 3-1 15,-1 7 0-15,3 4-1 0,-3 9 0 16,0 5 0-16,-2 8 0 15,2 11 1-15,-2 8-1 16,4 7 1-16,-5 10 1 16,-1 4 1-16,3 3 0 0,0 1 1 15,1-1 0-15,3-2 0 16,2-7 0-16,2-6 0 16,5-7-1-16,3-9-1 15,4-3-4-15,0-9-3 0,4 0-8 16,-8-13-15-16,1-9-43 15,-4 2-14-15,-4-4-5 16,-2-1-5-16,-6-8 8 16</inkml:trace>
          <inkml:trace contextRef="#ctx0" brushRef="#br0" timeOffset="2160.9341">6608-101 19 0,'0'-34'89'0,"-6"1"-1"16,-8 4-6-16,-6-1-5 16,-5-46-18-16,-1 53-54 15,0 6-2-15,-3 6-2 16,-2 11-2-16,-4 4-1 0,-9 22-1 16,-5 15 0-16,-7 22 4 15,-6 18 1-15,-7 14 3 16,0 15 2-16,2 9 2 15,7 5-1-15,10-3 1 0,14-8-1 16,17-12-2-16,19-9-2 16,15-17-1-16,21-12-2 15,14-15-2-15,10-12-1 0,13-9-6 16,0-17-6-16,15-10-42 16,0-11-28-16,2-15-2 15,0-15-7-15,-2-15-2 16</inkml:trace>
        </inkml:traceGroup>
      </inkml:traceGroup>
    </inkml:traceGroup>
    <inkml:traceGroup>
      <inkml:annotationXML>
        <emma:emma xmlns:emma="http://www.w3.org/2003/04/emma" version="1.0">
          <emma:interpretation id="{D4EE2184-6951-45BC-B89E-D071613B9F1B}" emma:medium="tactile" emma:mode="ink">
            <msink:context xmlns:msink="http://schemas.microsoft.com/ink/2010/main" type="paragraph" rotatedBoundingBox="10924,3231 19552,2612 19688,4507 11060,51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CC39A2D-F6B5-4A76-AD3A-D835C67BC602}" emma:medium="tactile" emma:mode="ink">
              <msink:context xmlns:msink="http://schemas.microsoft.com/ink/2010/main" type="line" rotatedBoundingBox="10924,3231 19552,2612 19688,4507 11060,5126"/>
            </emma:interpretation>
          </emma:emma>
        </inkml:annotationXML>
        <inkml:traceGroup>
          <inkml:annotationXML>
            <emma:emma xmlns:emma="http://www.w3.org/2003/04/emma" version="1.0">
              <emma:interpretation id="{F0B81D96-7D3C-4078-9808-BA01A03C890D}" emma:medium="tactile" emma:mode="ink">
                <msink:context xmlns:msink="http://schemas.microsoft.com/ink/2010/main" type="inkWord" rotatedBoundingBox="10924,3231 19552,2612 19688,4507 11060,5126"/>
              </emma:interpretation>
              <emma:one-of disjunction-type="recognition" id="oneOf2">
                <emma:interpretation id="interp10" emma:lang="en-IN" emma:confidence="0">
                  <emma:literal>flamework</emma:literal>
                </emma:interpretation>
                <emma:interpretation id="interp11" emma:lang="en-IN" emma:confidence="0">
                  <emma:literal>framework</emma:literal>
                </emma:interpretation>
                <emma:interpretation id="interp12" emma:lang="en-IN" emma:confidence="0">
                  <emma:literal>fumarate</emma:literal>
                </emma:interpretation>
                <emma:interpretation id="interp13" emma:lang="en-IN" emma:confidence="0">
                  <emma:literal>framewise</emma:literal>
                </emma:interpretation>
                <emma:interpretation id="interp14" emma:lang="en-IN" emma:confidence="0">
                  <emma:literal>framerate</emma:literal>
                </emma:interpretation>
              </emma:one-of>
            </emma:emma>
          </inkml:annotationXML>
          <inkml:trace contextRef="#ctx0" brushRef="#br0" timeOffset="6205.7256">8722 2888 80 0,'-13'-15'85'0,"13"15"-4"15,8-18-3-15,12-1-2 16,24-4-64-16,-5-6-6 0,16-8 0 15,8-6 0-15,16-5-1 16,6-2-1-16,9-1 0 16,3-1-2-16,4 3 1 15,-2-1-2-15,-2 7 0 0,-9 2 0 16,-6 3 1-16,-12 3-1 16,-6-1 0-16,-13 6 0 15,-9 0 0-15,-10 3 0 16,-9 2 0-16,-6 4-1 0,-9 6-2 15,-8 15 0-15,1-15-1 16,-1 15 1-16,-16 0-1 16,4 10-1-16,-2 4 1 15,-3 4 1-15,4 6 0 0,4 5 2 16,2 2 0-16,6 8 2 16,1 1 0-16,0 6 1 15,2 7 1-15,4-1 1 16,-6 3 0-16,0-1 0 15,0-2 1-15,0-2-1 0,0-3 0 16,0-6 1-16,-2-3-1 16,2-10-1-16,0-3-1 15,2-4 0-15,6-5-1 0,0-3 1 16,8-5-2-16,4-4 0 16,4-3-1-16,7-5-5 15,4-13-5-15,8-4-8 16,1-7-10-16,4-3-10 0,1-5-7 15,6-3 1-15,-9 3 1 16,9 2 3-16,0 3 4 16,-5 4 9-16,5 3 12 0,-7 0 10 15,3 6 5-15,-4-2 2 16,3 0 1-16,-9 1 4 16,-2-1 3-16,0-1 5 15,-1-2 1-15,-8-1 2 0,0-1 3 16,-9 2 3-16,-2 0 0 15,-9 1-1-15,-8 1-4 16,-2 4-2-16,-9 3-1 16,-10 4 0-16,-5 5-3 0,-6 5-3 15,-6-2-1-15,1 14-3 16,-6 8 1-16,-2 11-2 16,-4 3 1-16,8 9-2 0,-1 7 0 15,9 3-1-15,7 0 0 16,9-1 0-16,12-9-1 15,5-5-1-15,18-8 1 16,5-11-2-16,10-9 0 0,8-10-1 16,1-4 1-16,6-12-1 15,-4-5 0-15,-1-6 0 16,-1-3 1-16,-2-5-1 16,-3 3 1-16,-6 0 0 0,-2-1 1 15,-4 8-2-15,-3 2 1 16,-2 8 0-16,-2 3-1 15,-1 8 0-15,-5 4 0 0,0 7 0 16,-1 8 0-16,-1 7 0 16,2 2 1-16,-2 4-1 15,2 1 1-15,0 1 0 16,3-3 0-16,5-5 0 0,2-3 0 16,0-6-1-16,3-8 1 15,1-5 0-15,1-7 0 16,1-8 1-16,2-7-1 15,-4-3 0-15,3-8 1 0,-3 0 0 16,0-2 0-16,1 0 0 16,-3 1 0-16,-1 2-1 15,-5 2 1-15,-2 4-1 0,1 5-1 16,-4 5-1-16,-2 5 0 16,-2 6 1-16,-11 5-1 15,19 8 1-15,-12 10 0 16,-3 9 1-16,-2 7 0 15,0 3 0-15,-2 6 1 0,-2 3 0 16,-2 2 0-16,0-5-1 16,4-6 0-16,0-7 1 0,0-4-1 15,6-9 1-15,-6-17 0 16,17 4 0-16,-4-10 1 16,4-12-1-16,-3-5 1 15,4-7-1-15,3-3 0 16,2-7-1-16,2 1 1 0,8-2-1 15,0 2-1-15,2 5 1 16,5 0-1-16,2 7 1 16,-3 4-1-16,0 8 0 0,-5 5 0 15,1 10-1-15,-4 0 1 16,-7 13 0-16,-1 3 1 16,-6 8-1-16,-2 1 1 0,-5 6 0 15,-5-5 0-15,-5 2 1 16,0 1 0-16,-3-6 0 15,-3-4 0-15,-4-3 1 16,3-4 0-16,7-12 1 0,-12 15 0 16,12-15 0-16,0 0 0 15,-13-11 0-15,13-6-1 16,1-6 0-16,7-3-1 16,4-10 0-16,3 0-1 0,5-6 1 15,2 4-1-15,-2 4 1 16,1 1-1-16,-2 9 0 15,0 6 0-15,-4 10 1 16,-3 5 0-16,-12 3-2 0,17 15 1 16,-6 5 0-16,-4 8 0 15,3 2 1-15,0 5-1 16,-1 0 0-16,2-1-3 16,1 0-2-16,-1-6-4 0,-2 0-5 15,0-6-7-15,-1-4-6 16,-1-1-6-16,2-6-6 15,-3 1-17-15,-6-12-25 16,0 0-2-16,21 0 3 0</inkml:trace>
          <inkml:trace contextRef="#ctx0" brushRef="#br0" timeOffset="4565.8691">10106 1416 47 0,'0'-22'84'0,"-3"-2"-3"0,-6 2-4 16,-6 1-4-16,-2 19-43 16,-3-13-24-16,-2 4-3 15,-1 4-2-15,-3 7 0 16,-7 4-2-16,-5 12 4 0,-4 8 1 16,-4 12 1-16,-1 11 2 15,-1 9 1-15,1 14 2 16,0 11 1-16,10 9 0 15,2 7-4-15,5 6-1 0,5 4-2 16,2 0 0-16,3 4-1 16,3 0-2-16,-1 0 0 15,-2-2-2-15,-4-3 0 16,-7 0-1-16,-2-5-2 0,-9-6-1 16,-6-11-2-16,-5-11-4 15,1-17-3-15,4-13-22 16,16-16-44-16,-6-23-2 15,7-11-7-15,2-23 0 0</inkml:trace>
          <inkml:trace contextRef="#ctx0" brushRef="#br0" timeOffset="7908.0332">13048 2299 0 0,'9'-11'84'16,"-9"11"0"-16,12-13-3 15,-12 13-5-15,12-8-2 16,4 0-64-16,5 2-6 0,1 0-3 16,5-3 2-16,5-5-2 15,1 3 0-15,1-4 1 16,-4-3 0-16,-3-1 1 0,-6-2-1 16,-6 1 1-16,-4 3-2 15,-6-1 1-15,-4 2-1 16,-1 1 2-16,0 15-3 15,-17-15 0-15,2 14-2 0,-2 2 2 16,-7 13 0-16,-3 6 0 16,-7 7 0-16,1 10 0 15,-1 2 2-15,2 5-2 16,5-2 1-16,3 1 0 0,9-3 0 16,9-4-1-16,6-6 1 15,6-7 0-15,13-9 0 16,7 0 0-16,6-9 0 15,7-5 0-15,4-2 0 0,2-9 1 16,6-1-1-16,-3-5 1 16,3-4-1-16,-2-6 0 15,-2-4 1-15,-2-3-1 16,-2-5 1-16,-1-2-2 0,-8-4 2 16,1 1-2-16,-7 1 2 15,-2 5-1-15,-6 5 0 16,-4 6-1-16,-2 6 1 0,-8 8 0 15,-6 13-2-15,0 0 1 16,0 0 0-16,0 9 0 16,-1 16 0-16,-8 2 0 15,-2 11 0-15,1 4 1 0,2 4 0 16,-2 3 0-16,4-1 0 16,2-4-1-16,3-3 0 15,1-8 0-15,7-6 1 0,9-5 0 16,4-9 0-16,7-8-1 15,3-5 1-15,9-6 1 16,2-9 0-16,0-5-1 16,6-3 0-16,-3-4 0 0,-1-3 1 15,-5 0-1-15,-3 0 1 16,-7 6-1-16,-4 2-1 16,-3 3 1-16,-3 6 0 15,-5 5-1-15,-1 6-1 0,-12 2 0 16,16 10-1-16,-8 6 0 15,-2 3 1-15,0 3-1 16,4 2 1-16,-3-1 0 16,3 0 1-16,5-7 0 0,5-3 1 15,6-5-1-15,4-6 1 16,5-1 0-16,4-3 0 16,3-7 0-16,1-3-1 0,1 0 1 15,-8-2-1-15,-2-4 1 16,-9 2 1-16,-5-5 0 15,-9-3 0-15,-6 2 0 16,-2-6 0-16,-4 0 0 0,-9 1-1 16,-2 1 0-16,-3 1-2 15,1 3 1-15,0 3 0 16,0 3-1-16,2 5 1 16,6-1-2-16,6 12 2 0,8-22-1 15,8 11 0-15,6-2 0 16,9 1 0-16,1 2 0 15,4-2 0-15,2 8 0 16,0 0-1-16,-3 4 1 0,-3 7 0 16,-2 6 0-16,-6 11 0 15,-1 1 1-15,-6 7-1 16,-3 3 2-16,-4 5-2 0,-3 0 1 16,-3 0 0-16,0-3-1 15,0-3 1-15,4-5-1 16,0-3 1-16,3-5-1 15,6-6 3-15,6-5-2 0,5-4 1 16,2-2 1-16,2-4-1 16,-2 0-1-16,4-7 1 15,-4-3 0-15,-3-5-1 0,-2-2 2 16,-3-6 0-16,-5-1-1 16,-6-2-1-16,0-7 1 15,-9 0-1-15,-2 2 1 16,-6-5-2-16,-7 5 0 0,-4 3 0 15,-2 5 0-15,2 6 1 16,-6 6-1-16,-1 8 0 16,1 3 0-16,-1 5 1 15,1 10-1-15,4 4 1 0,-2 5-1 16,8 1 1-16,3 2-1 16,7-1 1-16,3-3 0 15,14-4 0-15,6-6 0 16,5-2 1-16,10-9 0 0,6-2-1 15,1-4 1-15,5-9 0 16,2-2-1-16,-2-5 1 16,-6 0-1-16,1-7 0 15,-3 2 0-15,-10-6 0 0,-3-1 0 16,-8-2 0-16,-4-1-1 16,-5 1 1-16,-5 0 0 15,-4 4 0-15,0 5-1 0,-3 0 1 16,-6 8-1-16,1 6-1 15,8 11 1-15,-13-5-1 16,13 5 0-16,-11 12 0 16,8 5 0-16,3 12 1 0,0 2-1 15,3 7 2-15,2 5 0 16,7 3 0-16,-2 1 1 16,2 0-1-16,-3-2-1 0,1-6 1 15,-1-3-1-15,-5-3 1 16,3-8-1-16,-3-4 1 15,4-6 1-15,2-6-1 0,-10-9 0 16,27 7 0-16,-11-7-4 16,6-4-5-16,1-9-3 15,-1-2-8-15,0-13-8 16,1 2-16-16,-1-12-7 16,-3-3-13-16,4-4-11 0,-1-6-8 15,0-4 5-15</inkml:trace>
          <inkml:trace contextRef="#ctx0" brushRef="#br0" timeOffset="8505.3027">16252 1503 75 0,'11'-54'87'0,"-3"5"0"0,-1 12-5 15,-7 1-24-15,9 13-24 16,-5 6-14-16,-4 17-5 0,7-16-6 16,-7 16-2-16,1 17-5 15,-1 11 2-15,-4 18-1 16,-5 7 0-16,-2 16 0 15,-1 13 1-15,-4 8 0 0,-3 4 0 16,5-2 1-16,-4-1-4 16,7-9-2-16,-1-7-2 15,6-10-1-15,-1-15-3 16,3-8 0-16,3-14 0 0,1-7-1 16,0-21 0-16,0 0 2 15,10-12 1-15,0-14 2 16,6-6 1-16,0-8-1 0,5-7-1 15,5-7-1-15,1-2 1 16,2-1 0-16,-1 1-1 16,3 2 0-16,-1 5 2 15,-2 4 2-15,-3 9 3 16,-1 5 0-16,0 6 0 0,-3 10 1 16,-7 8 1-16,0 3-1 15,-4 4 0-15,-10 0 0 16,11 24-1-16,-12-3 2 15,-15 2-1-15,-8-1 1 0,-6 6 0 16,-7 0 2-16,-2-2-1 16,1-5-1-16,5 2 1 15,4-1 0-15,17 0 0 0,12 5 0 16,14-5 0-16,18 6-1 16,15-1 0-16,9 1-1 15,14-1 1-15,12-2-2 16,4-4-1-16,7-3 1 15,0 0-2-15,1-6-3 0,-7-1 1 16,-11-2-2-16,-11-5-3 16,-13 4-2-16,-17-8-7 15,-7 5-21-15,-16-1-47 0,-12-4-1 16,-25 7-5-16,-20-5-5 16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0:55.0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9ECE600-6DD1-4CEE-AEB6-458658CC4F68}" emma:medium="tactile" emma:mode="ink">
          <msink:context xmlns:msink="http://schemas.microsoft.com/ink/2010/main" type="inkDrawing" rotatedBoundingBox="2591,5983 20477,4323 20531,4901 2644,6561" shapeName="Other"/>
        </emma:interpretation>
      </emma:emma>
    </inkml:annotationXML>
    <inkml:trace contextRef="#ctx0" brushRef="#br0">5 2239 0 0,'-39'17'82'0,"19"-8"1"0,20-9-4 16,0 0-5-16,26-12-1 15,21-6-73-15,27-2-1 16,23-4 0-16,23-3 1 0,26-4 1 16,31-4 0-16,22 0 0 15,29-5 1-15,21 2-1 16,30-4 0-16,17 1 1 15,33-4-1-15,21 0 1 0,23-3 0 16,16-5 0-16,28-5 0 16,67-4-1-16,-25-4 0 15,26-5 0-15,52-7 1 16,-11-2-1-16,10-1 0 16,18-3 0-16,6 4 1 0,-39-1 1 15,57 5 1-15,45 8 0 16,-77 1 1-16,32 8 0 15,30 7 0-15,-30 7-1 0,-12 7 1 16,40 8-2-16,-72 6 1 16,-60 7 0-16,17 8 0 15,-22 3 0-15,-69 8 1 16,1 1-1-16,-38 1 0 0,-82 9 0 16,7 1-1-16,-43 2-1 15,-36 2 0-15,-36-2 0 16,-36-1-2-16,-32-3 1 15,-28-1-1-15,-24-2 1 0,-21-1-1 16,-17-5-1-16,-15-3-4 16,-26 1-4-16,-14-1-9 15,-16 7-48-15,-11-7-19 0,-7-8-5 16,-16-7-5-16,-1-1-3 16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0:58.9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DA37B3C-81E3-4FC5-BFCE-696E1D030A0C}" emma:medium="tactile" emma:mode="ink">
          <msink:context xmlns:msink="http://schemas.microsoft.com/ink/2010/main" type="writingRegion" rotatedBoundingBox="2360,7302 22480,5656 23061,12765 2942,14411"/>
        </emma:interpretation>
      </emma:emma>
    </inkml:annotationXML>
    <inkml:traceGroup>
      <inkml:annotationXML>
        <emma:emma xmlns:emma="http://www.w3.org/2003/04/emma" version="1.0">
          <emma:interpretation id="{0B8B763B-F60D-494D-AA71-87A7C340A1BE}" emma:medium="tactile" emma:mode="ink">
            <msink:context xmlns:msink="http://schemas.microsoft.com/ink/2010/main" type="paragraph" rotatedBoundingBox="2595,6815 19340,7827 19128,11323 2384,10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8E8A4C-79DD-4A24-91F0-229C5BA8B3E2}" emma:medium="tactile" emma:mode="ink">
              <msink:context xmlns:msink="http://schemas.microsoft.com/ink/2010/main" type="line" rotatedBoundingBox="2595,6815 19340,7827 19128,11323 2384,10311"/>
            </emma:interpretation>
          </emma:emma>
        </inkml:annotationXML>
        <inkml:traceGroup>
          <inkml:annotationXML>
            <emma:emma xmlns:emma="http://www.w3.org/2003/04/emma" version="1.0">
              <emma:interpretation id="{81C1AAEE-A689-42F9-9A1F-31D4F508AA54}" emma:medium="tactile" emma:mode="ink">
                <msink:context xmlns:msink="http://schemas.microsoft.com/ink/2010/main" type="inkWord" rotatedBoundingBox="2113,8556 3452,6562 4481,7253 3143,9247"/>
              </emma:interpretation>
              <emma:one-of disjunction-type="recognition" id="oneOf0">
                <emma:interpretation id="interp0" emma:lang="en-IN" emma:confidence="0">
                  <emma:literal>5</emma:literal>
                </emma:interpretation>
                <emma:interpretation id="interp1" emma:lang="en-IN" emma:confidence="0">
                  <emma:literal>4</emma:literal>
                </emma:interpretation>
                <emma:interpretation id="interp2" emma:lang="en-IN" emma:confidence="0">
                  <emma:literal>E</emma:literal>
                </emma:interpretation>
                <emma:interpretation id="interp3" emma:lang="en-IN" emma:confidence="0">
                  <emma:literal>G</emma:literal>
                </emma:interpretation>
                <emma:interpretation id="interp4" emma:lang="en-IN" emma:confidence="0">
                  <emma:literal>y</emma:literal>
                </emma:interpretation>
              </emma:one-of>
            </emma:emma>
          </inkml:annotationXML>
          <inkml:trace contextRef="#ctx0" brushRef="#br0">275 11 56 0,'-19'0'59'0,"0"-1"-1"0,3-5-27 15,0 2-26-15,5 4 2 16,11 0 0-16,-17 2 0 16,17-2-1-16,-8 17 3 15,8-4 1-15,0 2 2 0,0 4 2 16,8 3-1-16,5 5 2 15,2 1 0-15,5 3-2 16,6 3 0-16,10 2-1 16,2 4 1-16,10-3-2 15,8 3-2-15,7-6-1 0,8 4-2 16,7-5-1-16,1 3 0 16,-1-7-1-16,1 3-1 15,-9 2 0-15,-10 0 0 0,-9 1-1 16,-13 3 2-16,-17 5 1 15,-17-3 0-15,-12 5 1 16,-24 0 0-16,-15 0 0 0,-13-2 0 16,-18 0-1-16,-4-7-1 15,-8-3-1-15,-4-5 0 16,0-8-1-16,3-6-1 16,7-5 0-16,5-8-1 15,10-1-1-15,6-12-1 0,12-1-5 16,8-10-6-16,14 3-8 15,10-10-28-15,8 0-34 16,11-7-3-16,14-6-6 0,10-5-3 16</inkml:trace>
          <inkml:trace contextRef="#ctx0" brushRef="#br0" timeOffset="272.6692">642-99 13 0,'0'-20'93'0,"-8"3"-2"0,-2 2-5 16,-4-4-6-16,5 1-1 15,9-1-70-15,6-2-1 16,17 0-3-16,15-3-2 0,10-2-1 16,16-1 0-16,12-7 2 15,15 0-1-15,5 0 0 16,5 3 0-16,1 2-3 15,-3 0-4-15,3 8-5 0,-11-1-12 16,-5 1-39-16,-6 17-23 16,-9 5-4-16,-12 6-7 15,-2 10-2-15</inkml:trace>
        </inkml:traceGroup>
        <inkml:traceGroup>
          <inkml:annotationXML>
            <emma:emma xmlns:emma="http://www.w3.org/2003/04/emma" version="1.0">
              <emma:interpretation id="{79485386-F0AB-4BD4-91FE-7C9FA0A444DB}" emma:medium="tactile" emma:mode="ink">
                <msink:context xmlns:msink="http://schemas.microsoft.com/ink/2010/main" type="inkWord" rotatedBoundingBox="4324,7294 11541,6778 11766,9929 4549,10445"/>
              </emma:interpretation>
              <emma:one-of disjunction-type="recognition" id="oneOf1">
                <emma:interpretation id="interp5" emma:lang="en-IN" emma:confidence="0">
                  <emma:literal>primary</emma:literal>
                </emma:interpretation>
                <emma:interpretation id="interp6" emma:lang="en-IN" emma:confidence="0">
                  <emma:literal>primacy</emma:literal>
                </emma:interpretation>
                <emma:interpretation id="interp7" emma:lang="en-IN" emma:confidence="0">
                  <emma:literal>Primary</emma:literal>
                </emma:interpretation>
                <emma:interpretation id="interp8" emma:lang="en-IN" emma:confidence="0">
                  <emma:literal>palimony</emma:literal>
                </emma:interpretation>
                <emma:interpretation id="interp9" emma:lang="en-IN" emma:confidence="0">
                  <emma:literal>Primacy</emma:literal>
                </emma:interpretation>
              </emma:one-of>
            </emma:emma>
          </inkml:annotationXML>
          <inkml:trace contextRef="#ctx0" brushRef="#br0" timeOffset="2277.1511">5205 85 37 0,'18'11'96'0,"-1"-2"-4"16,-1 0-6-16,-5-1-2 0,6 5-4 16,14 4-74-16,-15 4-4 15,0 11 0-15,-1 7-2 16,-2 7 0-16,-7 5-1 16,-8 7 0-16,-2-1 1 0,-10-2-1 15,-5-6 0-15,-3-11 1 16,5-8 1-16,-2-13-1 15,3-13 1-15,11-12 0 0,5-19-1 16,3-8 1-16,14-8-1 16,4-6-1-16,8-3 0 15,-1-2 0-15,11 2 1 16,-6 5-1-16,7 6 0 0,-3 8 0 16,0 7 0-16,-2 11 0 15,3 9 1-15,-8 6-1 16,3 16 0-16,-5 9 1 15,-8 9-1-15,-5 8 0 0,-3 9 1 16,-7 2-1-16,-4 3 1 16,-1-7 0-16,0-3-1 15,-5-6 1-15,1-10 1 0,-1-8 0 16,3-11 0-16,2-11 0 16,0-9 0-16,4-13 0 15,6-9 0-15,2-8 0 16,2-7 0-16,7-8-1 0,3-5 1 15,3-4 0-15,7 1-1 16,5-1 0-16,7 4 0 16,3 6 0-16,4 6-1 15,2 11 0-15,-2 11 0 0,-2 15 0 16,-4 10 1-16,-5 20 0 16,-13 15 1-16,-6 10 0 15,-5 8 1-15,-12 10-1 16,4 3 1-16,-10 1-1 0,0-1 0 15,1-4-3-15,-1-8-5 16,0-4-9-16,0-7-22 16,-16-11-43-16,16-6-3 15,0-26-7-15,7 9-4 0</inkml:trace>
          <inkml:trace contextRef="#ctx0" brushRef="#br0" timeOffset="3638.4235">6967 56 54 0,'23'-23'90'15,"-6"1"-5"-15,-7 4-5 0,-2-1-2 16,1 3-41-16,-6 5-26 16,-3 11-7-16,0-12-2 15,-14 12-2-15,-7 11 1 0,-5 8-1 16,-4 7 1-16,-13 7 0 15,2 7 1-15,-3 7 0 16,0 0 0-16,5-2 0 16,10-1 1-16,8-7-2 0,8-5 0 15,10-7 0-15,5-11 0 16,15-5-1-16,10-9 1 16,9-9-1-16,4-9 1 15,3-6 0-15,6-5 0 0,0-8-1 16,-1 1 0-16,-1-3 1 15,-5 4-2-15,-5 4 1 16,-6 7 0-16,-5 5 0 16,-6 7-1-16,-1 12 1 0,-10 7 0 15,-2 11 0-15,-3 7 1 16,-3 9-1-16,0 3 1 16,-1 5-1-16,0-2 0 15,0 0 0-15,0-5 1 0,6-5-1 16,5-8 0-16,7-10 0 15,5-7 1-15,3-6 0 16,10-18 1-16,-1-5-1 0,8-10 0 16,1-6 0-16,-1-6 0 15,-4-5 0-15,-2 2-1 16,-7-4 1-16,-6 4-1 0,-7-2 0 16,-7 5 1-16,-2 3-1 15,-4 6 0-15,-4 7 0 16,0 5 0-16,-2 3-1 15,1 9 0-15,1 13 0 0,0 0-1 16,0 0 0-16,5 4 1 16,5 11 0-16,7 13-1 15,5 3 2-15,4 10 0 16,4 4 0-16,3 3 0 0,0 3 1 16,-1 0-1-16,-1-1 0 15,-5-7 1-15,-3-4 1 16,-3-6-1-16,2-7 1 15,-2-6 0-15,0-10 0 0,3-9 0 16,6-1 0-16,1-14-1 16,3-7 1-16,6-9-1 15,-5-5-1-15,3-5 1 0,-3-6-1 16,-1 1 0-16,-4-6 0 16,-1 3 1-16,-6 1-2 15,-1 4 1-15,-5 7 0 16,-3 9 0-16,-4 3-1 0,-2 10 0 15,-7 14 0-15,0 0 1 16,0 26-1-16,0-2 0 16,-4 10 1-16,1 6-1 15,3 2 2-15,0-3-1 0,13-1 0 16,7-13 1-16,8-7-1 16,13-9 1-16,5-9-1 15,8-11 1-15,5-11-1 16,-2-7 0-16,0-10 1 0,-2 0-1 15,-9-1 0-15,-8-3 0 16,-4 4 1-16,-12-4-1 16,-7 6 0-16,-2 2 0 15,-4 7 1-15,-7 5-1 0,0 4-1 16,-1 8 1-16,-1 11-1 16,0 0 0-16,-5 17 0 15,-1 14 1-15,-6 8-1 0,4 12 1 16,-1 13 0-16,-2 13 1 15,0 11 0-15,0 11 0 16,3 15 0-16,-2 17 0 0,-5 14-1 16,-2 20 0-16,-6 16-1 15,-4 15-1-15,-7 5-1 16,-7-1 2-16,-6-6-1 16,-13-18 0-16,-2-20 0 0,-5-30 1 15,-3-32 2-15,-2-32 1 16,2-34 1-16,4-26-1 15,5-23 0-15,8-30 0 16,12-19-1-16,6-20-1 0,12-15 0 16,15-20-1-16,9-8 0 15,18-11 0-15,19-3 1 16,17 1-1-16,17 6 1 16,14 10 0-16,10 16 0 0,12 19 0 15,-2 23 0-15,-2 23-1 16,-10 19 1-16,-11 22-3 15,-13 10-5-15,-14 24-5 0,-17 7-15 16,-17 11-53-16,-2 5-2 16,-11 0-7-16,-4 0-5 15</inkml:trace>
          <inkml:trace contextRef="#ctx0" brushRef="#br0" timeOffset="656.4194">2883-441 12 0,'-6'-27'94'15,"-3"7"-1"-15,-6 2-7 0,5 10-5 16,-8 5-1-16,49 8-68 16,-39 29-7-16,-5 19-3 15,2 28-1-15,-9 22-1 0,1 30 1 16,-5 26 0-16,-3 28 1 16,-2 21 0-16,-6 17-1 15,1 17 1-15,-6 3-1 16,-4 3-1-16,-6-10 0 15,-4-12-1-15,-2-24 0 0,-3-22-3 16,3-27-2-16,-5-34-4 16,16-26-18-16,7-32-53 15,5-37-1-15,10-24-7 0,10-36-5 16</inkml:trace>
          <inkml:trace contextRef="#ctx0" brushRef="#br0" timeOffset="1468.3473">2518 910 67 0,'77'-113'79'16,"3"12"-2"-16,-2 18-3 0,12 5-32 15,2 11-25-15,7 16-4 16,2 6-7-16,2 17-2 16,-2 6-3-16,-10 20-2 15,-7 4 0-15,-15 20 1 0,-20 10-1 16,-11 11 1-16,-27 13 0 15,-14 4 0-15,-20 8 1 16,-21 3 2-16,-10 2 2 0,-15 1-1 16,-9-2 0-16,-5 0 1 15,5-10 0-15,4-8 0 16,7-9 1-16,15-12 0 16,8-12 0-16,14-14-2 0,14-8-1 15,16-22 1-15,11-12-1 16,21-12 0-16,9-10-1 15,17-8-1-15,9-11 0 16,8-1 0-16,6-3 0 0,6-3 1 16,1 1-1-16,-5 2-1 15,3 2 1-15,-11 4 0 16,-1 3-1-16,-8 10 1 16,-15 5-1-16,-7 13 1 0,-16 8-2 15,-8 11 1-15,-12 12 0 16,-8 12-1-16,-6 3 1 15,-9 16-1-15,-1 8 0 0,-2 6 0 16,5 6 1-16,4 5-1 16,7 4 1-16,2 2-1 15,10 3 1-15,8 1-1 16,4 2 0-16,-1 0 0 0,1 2-1 16,-6 0 1-16,-7 0 0 15,-6-6 0-15,-2-3 0 16,-1-11 1-16,0-2 1 15,0-11 1-15,0-8 0 0,0-17 0 16,22 9 1-16,0-12 0 16,9-8-1-16,7-7 0 15,3-6 0-15,9-5-2 0,2-5-1 16,3-5-1-16,0-4 0 16,-1-4 0-16,-8-2-1 15,-6-2 1-15,-4-1 0 16,-12 2 1-16,-1 3 1 0,-10 7 2 15,-3 5 1-15,-8 10-1 16,1 9 1-16,-3 16-1 16,0 0 0-16,-4 11 1 15,-4 15-1-15,-5 11-2 0,2 6 1 16,-4 10 0-16,2 5-1 16,3 3-3-16,2-4-7 15,8-3-17-15,2-7-51 0,4-10-3 16,9-14-6-16,-6-17-6 15</inkml:trace>
          <inkml:trace contextRef="#ctx0" brushRef="#br0" timeOffset="1642.7834">4873-46 10 0,'-10'-50'98'0,"0"10"-2"16,-1 9-6-16,1 10-6 15,-2 3-8-15,11 6-70 16,1 12-82-16,20 0-6 0,4 11-7 16,4 9-6-16,1 4-4 15</inkml:trace>
        </inkml:traceGroup>
        <inkml:traceGroup>
          <inkml:annotationXML>
            <emma:emma xmlns:emma="http://www.w3.org/2003/04/emma" version="1.0">
              <emma:interpretation id="{AC37911C-C584-4238-BD85-41E02C84C6F4}" emma:medium="tactile" emma:mode="ink">
                <msink:context xmlns:msink="http://schemas.microsoft.com/ink/2010/main" type="inkWord" rotatedBoundingBox="12490,7841 19314,8253 19179,10480 12355,10068"/>
              </emma:interpretation>
              <emma:one-of disjunction-type="recognition" id="oneOf2">
                <emma:interpretation id="interp10" emma:lang="en-IN" emma:confidence="0">
                  <emma:literal>activities</emma:literal>
                </emma:interpretation>
                <emma:interpretation id="interp11" emma:lang="en-IN" emma:confidence="0">
                  <emma:literal>Activities</emma:literal>
                </emma:interpretation>
                <emma:interpretation id="interp12" emma:lang="en-IN" emma:confidence="0">
                  <emma:literal>nativities</emma:literal>
                </emma:interpretation>
                <emma:interpretation id="interp13" emma:lang="en-IN" emma:confidence="0">
                  <emma:literal>motivities</emma:literal>
                </emma:interpretation>
                <emma:interpretation id="interp14" emma:lang="en-IN" emma:confidence="0">
                  <emma:literal>activity</emma:literal>
                </emma:interpretation>
              </emma:one-of>
            </emma:emma>
          </inkml:annotationXML>
          <inkml:trace contextRef="#ctx0" brushRef="#br0" timeOffset="4384.1889">10519 1541 11 0,'-36'0'62'0,"-3"2"-2"15,-8 14-1-15,-8-25-14 16,1 40-39-16,1 23 4 0,7 7 2 15,-9 16 3-15,5 11-1 16,-3 3 2-16,6 1 0 16,7-10-2-16,6-6-2 15,10-17-1-15,12-16-1 0,12-20-3 16,12-22 0-16,15-12-1 16,9-21 0-16,7-8-1 15,-1-11-1-15,3-3-2 0,2-4-1 16,-5 2 0-16,-6 1 1 15,-4 4 0-15,-4 7-1 16,-2 5 1-16,-5 8 0 16,1 11-1-16,-4 9 0 0,-6 11 1 15,-12 0-1-15,16 27-1 16,-14 2 2-16,-2 7-1 16,0 4 1-16,0 1 1 15,-2 1 1-15,5-5-2 0,13-3 0 16,8-8-3-16,10-7-6 15,9-8-7-15,6-7-17 16,4-9-44-16,8-5-6 16,0-9-6-16,2-5-5 0</inkml:trace>
          <inkml:trace contextRef="#ctx0" brushRef="#br0" timeOffset="4900.2039">11453 1487 26 0,'19'-24'87'16,"-9"5"-3"-16,-10 7-5 0,-7 9-4 16,-13 7-32-16,-8 17-29 15,-11 9-4-15,-4 14-3 16,-7 8-2-16,-6 12 1 16,1 3-1-16,1 2 1 0,7-3-1 15,9-6 0-15,12-11-3 16,14-9-4-16,8-17-5 15,15-11-5-15,10-16-7 16,17-16-10-16,-2-14-13 0,13-10-2 16,6-13-2-16,6-12 4 15,0-7 3-15,7-10 9 16,3-2 7-16,-3-9 14 16,12-6 13-16,-2-4 9 15,-5-6 2-15,7-4 4 0,2 4 3 16,-6 4 3-16,-1 10 2 15,-10 10 1-15,-8 14 1 16,-12 15-4-16,-1 16-5 0,-19 17-3 16,-6 10-2-16,-19 17-4 15,12 11-4-15,-12 19-2 16,-3 19-1-16,-7 12 1 0,-10 19 1 16,-2 15 1-16,-6 13 1 15,-8 6 0-15,-3 8-1 16,-4 4-1-16,0-4-2 15,2-3-1-15,2-11-4 0,4-5-5 16,5-16-10-16,9-10-29 16,13-9-36-16,-4-19-2 15,6-15-7-15,2-16-2 16</inkml:trace>
          <inkml:trace contextRef="#ctx0" brushRef="#br0" timeOffset="5218.8485">11687 1494 16 0,'-31'0'90'0,"8"0"0"16,7-7-6-16,16-9-6 16,11-11 0-16,17-3-70 15,27-1-4-15,16-2-3 16,12-5 0-16,8 4 0 0,4 2 0 15,1 4 0-15,-6 3 0 16,-10 5 0-16,-9 3 0 16,-11 6-1-16,-9 3 1 0,-8 3-1 15,-5 4-1-15,-10 1 0 16,-5 0-2-16,-3 0-5 16,-5 8-4-16,-15-8-9 15,17 4-29-15,-17-4-27 16,8 17-8-16,-8-17-3 0,-5 11 0 15</inkml:trace>
          <inkml:trace contextRef="#ctx0" brushRef="#br0" timeOffset="5744.2167">13189 1235 16 0,'-15'-2'70'16,"1"-5"1"-16,0 5-1 0,-4-2 0 16,-18 2-50-16,17 10-2 15,-1 10 0-15,-1 11 0 16,-5 4-1-16,1 12 0 16,-1 3-1-16,-1 10-4 0,3 0-3 15,3-3-4-15,5-1-6 16,1-10-7-16,12-4-28 15,14-14-42-15,0-15-4 16,5-13-5-16,3-24-5 16</inkml:trace>
          <inkml:trace contextRef="#ctx0" brushRef="#br0" timeOffset="5910.0919">13091 827 41 0,'-16'-26'98'0,"-2"5"-4"0,3 6-8 16,5 1-5-16,4 0-11 16,6 14-99-16,26 0-52 15,-6 5-3-15,1 10-5 16,-2 3-9-16</inkml:trace>
          <inkml:trace contextRef="#ctx0" brushRef="#br0" timeOffset="6238.5772">13453 1137 14 0,'17'17'91'0,"1"3"-1"0,-4 3-5 16,-2 4-5-16,-12-27-12 15,12 31-57-15,-10 14-1 16,0 6-4-16,0 2-3 0,-2 0-1 15,0-1-1-15,0-8 0 16,4-5 1-16,4-9-1 16,3-8 2-16,5-13-1 0,2-9 0 15,5-7 0-15,-1-15 1 16,0-8-1-16,5-8 0 16,3-6-1-16,-2-5-1 15,3-6-3-15,5 5-7 16,-4-8-13-16,-1 4-58 0,7 10-1 15,-1 1-7-15,-1 5-6 16,0 2 0-16</inkml:trace>
          <inkml:trace contextRef="#ctx0" brushRef="#br0" timeOffset="6433.5791">14376 975 80 0,'15'17'96'16,"-4"2"-5"-16,-2 3-6 15,-6 4-2-15,-3 52-36 16,0-78-42-16,-1 49-3 0,-5-8-1 16,0 4-2-16,-1 1-5 15,-5-4-13-15,5-19-59 16,3 7-6-16,0-11-5 16,4-19-5-16,0 0-5 0</inkml:trace>
          <inkml:trace contextRef="#ctx0" brushRef="#br0" timeOffset="6756.6154">14761 655 34 0,'26'-55'86'16,"-6"12"-2"-16,-1 7-6 16,-6 7-5-16,-1-36-31 15,-6 48-40-15,6 9-4 0,-12 8-5 16,17-7 0-16,-17 7-1 15,15 7 0-15,-9 5 2 16,4 1 5-16,-2 7 2 16,3 1 3-16,1 9 2 0,4-1 1 15,-1 7 2-15,-1 9 1 16,-2 6 0-16,0 7 1 16,-8 7 0-16,-1 10-1 0,-3 5-2 15,-4 7-1-15,-5-1-1 16,-6 3-3-16,-5-5-4 15,2-3-10-15,-7 4-50 16,1-25-20-16,-3-13-3 0,0-19-7 16,0-14-3-16</inkml:trace>
          <inkml:trace contextRef="#ctx0" brushRef="#br0" timeOffset="7033.0268">14641 1150 17 0,'-10'-10'91'0,"10"10"-2"16,26-18-4-16,9 1-7 15,14-5 0-15,1 5-72 16,17 0-3-16,11 4 0 0,1 4 1 16,-4 6 1-16,-4 3-1 15,-8 7 0-15,-8 13 1 16,-10 3-1-16,-4 10 0 15,-9 4-2-15,-9 3-1 0,-3 5-1 16,-8-4-3-16,-1 5-9 16,-13-12-24-16,2-2-46 15,-1-15-1-15,1-17-7 0,-22 1-6 16</inkml:trace>
          <inkml:trace contextRef="#ctx0" brushRef="#br0" timeOffset="7784.569">15652 914 57 0,'29'14'82'16,"11"-9"-4"-16,6-8-6 16,6-1-20-16,5-9-24 0,3-2-14 15,10-2-8-15,-9-3-4 16,1-1-1-16,-4-3 0 16,-11 1 0-16,-9 0 0 0,-8 0 2 15,-6 2 1-15,-12 4 0 16,-12 6 0-16,0 11 1 15,-24-2-1-15,-7 9 1 16,-5 12 1-16,-10 13-1 16,-3 9 0-16,-5 10 0 0,-1 1-1 15,6 9 0-15,4-4 0 16,10-3-1-16,10-3-1 16,12-8 0-16,13-8 0 15,12-10-1-15,12-11 1 0,13-8-1 16,14-6 1-16,8-10-1 15,8-10 1-15,3-3-1 16,2-8 1-16,2-3-1 16,-3-2 0-16,2-5 1 0,-9-2-1 15,-6-2 0-15,-2-1 0 16,-9 2-1-16,-6 4 0 16,-8 2 0-16,-9 6-1 15,-15 8-1-15,-9 6 0 0,0 18 0 16,-25-6 0-16,-2 8 0 15,-7 11 0-15,2 7 0 16,1 5 1-16,5 10 0 16,5 3 0-16,4 3 0 0,16 5 1 15,1-1 0-15,13 4 0 16,2-3 1-16,5-2 1 16,-1-3 1-16,-3-3 0 0,-7-5 2 15,-9-2 1-15,-13-2 0 16,-21-3 0-16,-18-2-1 15,-23-2 0-15,-14 0-2 16,-23-2-3-16,-9 6-7 16,-22-7-22-16,-12 3-54 0,-4-1-5 15,-17-1-4-15,-6-4-7 16,-15-4-3-16</inkml:trace>
          <inkml:trace contextRef="#ctx0" brushRef="#br0" timeOffset="7180.2827">15367 831 9 0,'-8'-49'96'0,"3"10"-2"16,1 5-7-16,4 10-11 15,0 2-9-15,11 22-85 0,10 0-56 16,5 3-7-16,4 10-9 16,1 10-6-16</inkml:trace>
        </inkml:traceGroup>
      </inkml:traceGroup>
    </inkml:traceGroup>
    <inkml:traceGroup>
      <inkml:annotationXML>
        <emma:emma xmlns:emma="http://www.w3.org/2003/04/emma" version="1.0">
          <emma:interpretation id="{CC179B2C-5B0C-42BD-9AA4-C8893B9253E7}" emma:medium="tactile" emma:mode="ink">
            <msink:context xmlns:msink="http://schemas.microsoft.com/ink/2010/main" type="paragraph" rotatedBoundingBox="2884,12091 22872,10455 23061,12765 3073,144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9BC026-58F6-43DF-AAEC-807E7856B926}" emma:medium="tactile" emma:mode="ink">
              <msink:context xmlns:msink="http://schemas.microsoft.com/ink/2010/main" type="inkBullet" rotatedBoundingBox="2931,12661 3742,12595 3845,13858 3034,13924"/>
            </emma:interpretation>
            <emma:one-of disjunction-type="recognition" id="oneOf3">
              <emma:interpretation id="interp15" emma:lang="en-IN" emma:confidence="0">
                <emma:literal>•</emma:literal>
              </emma:interpretation>
            </emma:one-of>
          </emma:emma>
        </inkml:annotationXML>
        <inkml:trace contextRef="#ctx0" brushRef="#br0" timeOffset="8743.9893">500 4987 64 0,'42'-11'82'0,"2"-4"-7"16,4-5-4-16,-2 0-4 15,25 1-66-15,-23 9-4 16,7 6 1-16,-8 4 0 0,-5 8 0 15,-6 11 0-15,-8 2 1 16,-5 12 0-16,-7 0 2 16,-9 8-1-16,-6-3 1 0,-5 5 1 15,-8-4 2-15,-8-2 3 16,-3 0 2-16,-1-9 0 16,0-4 1-16,4-6-2 15,1-3 0-15,19-15-1 0,-12 15-2 16,12-15-4-16,14 11-1 15,8-3 0-15,3 5-1 16,13 2 2-16,4 5-1 16,3 4 0-16,2 6 0 0,4 4 1 15,-5 5-1-15,-6 3 1 16,-7 4 1-16,-11 1 2 16,-13 1 1-16,-9 0 3 15,-20 1 0-15,-19-5 2 0,-12-3 0 16,-13-9 1-16,-11-4 0 15,-3-7-2-15,-1-9-2 16,-3-6-2-16,10-6-5 0,6-3 0 16,10-6 0-16,10 0 0 15,14-2 0-15,8 2 0 16,10-1 0-16,14 10 0 16,3-12 0-16,16 12-2 0,5 2-6 15,14 12-4-15,-4-1-6 16,11 17-20-16,3 7-47 15,-1 8-3 1,1-2-3-16,3-3-4 0</inkml:trace>
      </inkml:traceGroup>
      <inkml:traceGroup>
        <inkml:annotationXML>
          <emma:emma xmlns:emma="http://www.w3.org/2003/04/emma" version="1.0">
            <emma:interpretation id="{C2793DAA-BB1E-410D-B1D6-1A858D364021}" emma:medium="tactile" emma:mode="ink">
              <msink:context xmlns:msink="http://schemas.microsoft.com/ink/2010/main" type="line" rotatedBoundingBox="4922,11924 22872,10455 23061,12765 5111,14233"/>
            </emma:interpretation>
          </emma:emma>
        </inkml:annotationXML>
        <inkml:traceGroup>
          <inkml:annotationXML>
            <emma:emma xmlns:emma="http://www.w3.org/2003/04/emma" version="1.0">
              <emma:interpretation id="{88EC7FD9-4D64-4E8E-814D-61D518948550}" emma:medium="tactile" emma:mode="ink">
                <msink:context xmlns:msink="http://schemas.microsoft.com/ink/2010/main" type="inkWord" rotatedBoundingBox="4894,12298 15359,10928 15671,13312 5206,14681"/>
              </emma:interpretation>
              <emma:one-of disjunction-type="recognition" id="oneOf4">
                <emma:interpretation id="interp16" emma:lang="en-IN" emma:confidence="0">
                  <emma:literal>secondary</emma:literal>
                </emma:interpretation>
                <emma:interpretation id="interp17" emma:lang="en-IN" emma:confidence="0">
                  <emma:literal>Secondary</emma:literal>
                </emma:interpretation>
                <emma:interpretation id="interp18" emma:lang="en-IN" emma:confidence="0">
                  <emma:literal>Se cindery</emma:literal>
                </emma:interpretation>
                <emma:interpretation id="interp19" emma:lang="en-IN" emma:confidence="0">
                  <emma:literal>be cindery</emma:literal>
                </emma:interpretation>
                <emma:interpretation id="interp20" emma:lang="en-IN" emma:confidence="0">
                  <emma:literal>see cindery</emma:literal>
                </emma:interpretation>
              </emma:one-of>
            </emma:emma>
          </inkml:annotationXML>
          <inkml:trace contextRef="#ctx0" brushRef="#br0" timeOffset="9316.6115">3268 5347 29 0,'65'-27'91'16,"-6"5"-2"-16,-14-2-5 0,-6-4-4 15,-6-5-1-15,-6-4-75 16,-3-3-2-16,5-2-1 15,1-3 1-15,-2-8 0 0,-4 2-1 16,-10 0 0-16,-6 4 0 16,-8 1 1-16,-12 10-1 15,-14 9-1-15,-13 11 1 16,-9 13 0-16,-11 6 0 0,-9 18 0 16,-9 13 1-16,-3 12-1 15,-1 10 1-15,5 9 0 16,5 2-1-16,6-1 0 15,16 2 1-15,9-3-1 0,18-5 0 16,13-6-1-16,9-6 1 16,20-5 0-16,9-2-1 15,14-2 1-15,3-5-1 16,4 2 0-16,-2-4 0 0,-3-1 1 16,-7-1-1-16,-5-6 1 15,-12 1-1-15,-16-1 1 16,-9-1 1-16,-20-4 1 0,-16-2 0 15,-9-3 0-15,-12-1 1 16,-2-1 0-16,-10-6-4 16,3-3 0-16,2-3 0 15,4-7 0-15,13-1-8 0,4-9-21 16,-1-3-56-16,30-4-3 16,15-5-5-16,10-3-5 15,19-5-2-15</inkml:trace>
          <inkml:trace contextRef="#ctx0" brushRef="#br0" timeOffset="9702.6508">3607 5375 84 0,'95'-21'96'16,"3"-7"-5"-16,0-6-6 16,-4-6-2-16,-2 11-38 15,-2-14-42-15,-5 2-3 16,-5 0 1-16,-13 2-1 0,-16 5-1 15,-11 2 0-15,-20 3 1 16,-8 4 1-16,-12 2-1 16,-16 5 1-16,-9 10-1 0,-9 5 0 15,-10 4 0-15,-8 16 1 16,-7 9 0-16,-2 11 0 16,-3 10 0-16,-4 8 1 15,2 4 1-15,7 3 0 0,3 4 1 16,7-1-2-16,13-5 1 15,7-5-1-15,14-9-2 16,14-6 0-16,3-11 0 16,25-9 0-16,13-12 0 0,11-8 0 15,14-6 0-15,10-11 0 16,9-5 0-16,5-8-3 16,17-2-44-16,-7-3-40 15,-1-1-2-15,-3-1-6 0,-5-5-7 16</inkml:trace>
          <inkml:trace contextRef="#ctx0" brushRef="#br0" timeOffset="12432.7856">5857 4933 73 0,'71'-28'86'0,"-7"-2"-4"0,-7-2-4 15,-8 3-2-15,-6 4-62 16,-13 1-2-16,-4 8-1 15,-11 4-5-15,-15 12 0 0,-7-6 0 16,-22 8 0-16,-7 11 0 16,-17 9 1-16,-10 7-2 15,-8 10-1-15,-8 6 1 16,-7 7-1-16,7 2 0 0,2 2-1 16,8-1-1-16,10-5 0 15,11-3-2-15,16-9 1 16,12-7-1-16,16-10 0 15,10-7 0-15,18-8-2 0,11-6 0 16,15 0-2-16,8-13-2 16,10 0-1-16,7-11-2 15,12-1 1-15,-2-7-2 0,9-3 0 16,-2-8 0-16,1-3 3 16,-1-3 1-16,-5-3 3 15,-5 1 1-15,-8 1 1 16,-3 6 2-16,-11 3 1 0,-8 11 1 15,-11 7 1-15,-9 8 1 16,-9 8 0-16,-7 7 1 16,-10 10 0-16,-6 11-1 15,-5 7 2-15,-11 9-1 0,-5 8 1 16,-2 4-2-16,-1 6-1 16,-2 0 0-16,6-3-1 15,9-3-1-15,9-7 0 0,4-8-2 16,17-10 1-16,13-11-1 15,11-11 1-15,8-2-1 16,5-15 0-16,7-5 0 16,-4-6-1-16,2-5 0 0,-10-3-1 15,-6 1 1-15,-10-1 0 16,-7-3-1-16,-12 3 1 16,-3 0 0-16,-8 0 1 15,-5-2-1-15,1 4-1 0,1-3 0 16,2 5-1-16,4 1 0 15,2 4-1-15,8 2 1 16,2 4-1-16,7 7 1 0,2 5 1 16,11 7-1-16,2 5 1 15,4 11 1-15,-2 12 0 16,0 6 1-16,0 7 0 16,-3 4 0-16,-11 4 2 0,-4 3 0 15,-7-3 2-15,-7-1-1 16,-8-5 2-16,-4-5 0 15,-4-8 0-15,-7-5 1 16,0-7-2-16,-2-7 1 16,2-8-2-16,11-3 0 0,-16-16-1 15,16-6-1-15,3-10 0 16,10-6 0-16,6-6-1 16,12-5 0-16,8 0-1 0,10-1 0 15,8 6 1-15,-1 3-1 16,4 11 0-16,-2 8 1 15,-3 9-1-15,-7 11 2 16,-9 3 0-16,-10 13 0 0,-6 8 1 16,-8 7-1-16,-7 4 1 15,-3 1 0-15,-3 3 0 16,-2-5-4-16,1-1-5 16,-1-8-8-16,4-1-12 0,0-12-8 15,10-1-11-15,2-7-10 16,6-2-3-16,11-2 0 15,3-7 10-15,8-6 9 0,12-7 13 16,5-4 11-16,15-12 7 16,9-3 7-16,10-7 6 15,0-5 9-15,3-5 11 0,0-5 5 16,-6 7 4-16,-2 4 3 16,-21 9 9-16,-13 8 6 15,-13 7-3-15,-14 10-10 16,-13 10-11-16,-16 8-7 0,-5 13-3 15,-18 7-4-15,-13 8-2 16,-7 8-5-16,-7 8 0 16,-5 6-1-16,-5 5 0 15,5 2 0-15,2-4-2 0,10-5 0 16,8-7-1-16,11-9-1 16,14-13-1-16,10-19 0 15,15 1-1-15,16-19 1 0,8-12-1 16,8-9 1-16,8-9 0 15,2-7 0-15,6-3-1 16,0-4 1-16,-2-2 0 16,-1-1 0-16,-2-6 0 0,-6-2 0 15,3-5 0-15,-7-4 0 16,-1-1 0-16,-8-3 0 16,3 1 0-16,-10 3 1 15,-3 10-1-15,-3 10 1 16,-10 9-1-16,-3 13 1 0,-3 11-2 15,-2 17 1-15,-8 12 0 16,1 14-1-16,-1 20 0 16,-5 14 1-16,-3 15 0 0,0 14 1 15,-7 15 0-15,4 6 0 16,-1 1 0-16,4-1 0 16,3-6 0-16,5-7 0 15,0-11 0-15,12-10-1 0,6-13 0 16,9-10 0-16,7-13 0 15,5-9 0-15,6-10 0 16,6-9 0-16,8-6 1 16,2-13-1-16,2-9 0 0,1-7 0 15,2-8 0-15,-5-4-1 16,2-8 0-16,-6-6-1 16,-5-3 0-16,-5-2 0 0,-8 0 0 15,-7 4 0-15,-9 10 1 16,-9 5 0-16,-4 15-1 15,-10 12 1-15,-12 17 1 16,-14 13-1-16,-6 18 1 16,-5 14 0-16,-9 7 1 0,-6 10 0 15,-5 6 0-15,6 2 0 16,4-3 0-16,6-10 1 16,10-5-2-16,10-11 1 0,9-9 0 15,10-12 0-15,2-17-1 16,26 0 1-16,-2-9-1 15,5-10 0-15,4-11 1 16,4-1-1-16,-2-6 0 0,2-1 0 16,-3 3 0-16,-2 1 0 15,-4 6 0-15,-2 4-1 16,-3 8 1-16,-2 9 0 0,-9 7-1 16,2 5 1-16,-9 10-1 15,0 4 1-15,-1 4 0 16,-4 1 0-16,-1 0 0 15,2-1 0-15,3-4 0 16,2-7 0-16,4-6 1 0,12-6-1 16,2-2 0-16,9-11 1 15,0-7-1-15,8-9 1 16,1-3-1-16,-1-10 0 0,4-2 0 16,-4-6 0-16,1-2 0 15,-3-1 1-15,-2 1-1 16,-1 4 0-16,-2 4 0 15,-5 9 0-15,-3 6 0 0,-7 9-1 16,-2 8 1-16,-5 12-1 16,-12 0 1-16,15 25-1 15,-14 7 1-15,1 9 0 16,-1 10 0-16,-1 8 0 0,0 1 0 16,1 0 0-16,7-2 1 15,3-8-1-15,9-10 0 16,6-12 1-16,6-11-1 0,11-13 0 15,6-6 0-15,5-15 1 16,4-8-1-16,2-8 0 16,-4-8 0-16,1-4 0 15,-4-4 0-15,-3 0-1 0,-5 0 1 16,-4 3 0-16,-7 6-1 16,-5 5 1-16,-3 8 0 15,-11 9-1-15,-3 9 1 16,-12 9-1-16,8 7 1 0,-8 8 0 15,0 9-1-15,-4 0 1 16,3 4 0-16,1-1 0 16,5-4 1-16,9-5-1 0,10-9 0 15,11-8 0-15,6-2 1 16,10-15-1-16,7-5 0 16,2-7 0-16,2-4 0 15,-2-3 0-15,-3 0 0 0,-6-1 0 16,-6 1 1-16,-6 5 0 15,-8 1 0-15,-7 7 1 16,-7 3-1-16,-6 8 0 16,-11 11-1-16,0 0 0 0,-1 19-1 15,-11 14 1-15,-7 15 0 16,-5 17 0-16,-4 17 1 16,-5 15 0-16,-1 17 2 0,-5 7-3 15,-2 16 0-15,0 7 0 16,-2 5 0-16,-3 0 0 15,-2-2 0-15,-3-4 0 16,-2-9 0-16,-6-7 0 0,-6-17 0 16,-2-18 0-16,-8-21 0 15,3-23 0-15,-3-20 0 16,4-25 0-16,5-16 0 16,6-28 0-16,10-15 0 0,10-18 0 15,16-18 0-15,9-13 0 16,16-12 0-16,23-8 0 15,18-2 0-15,24 3 0 16,13 5 0-16,13 12 0 0,11 18 0 16,5 15 0-16,0 24-7 15,-10 11-14-15,-5 23-23 16,-14 11-42-16,-18 7-3 0,-10 13-6 16,-16 2-1-16</inkml:trace>
        </inkml:traceGroup>
        <inkml:traceGroup>
          <inkml:annotationXML>
            <emma:emma xmlns:emma="http://www.w3.org/2003/04/emma" version="1.0">
              <emma:interpretation id="{92C70068-C315-44C4-A421-31A6015B5474}" emma:medium="tactile" emma:mode="ink">
                <msink:context xmlns:msink="http://schemas.microsoft.com/ink/2010/main" type="inkWord" rotatedBoundingBox="17035,11175 22892,10696 23028,12358 17171,12837"/>
              </emma:interpretation>
              <emma:one-of disjunction-type="recognition" id="oneOf5">
                <emma:interpretation id="interp21" emma:lang="en-IN" emma:confidence="0">
                  <emma:literal>activity</emma:literal>
                </emma:interpretation>
                <emma:interpretation id="interp22" emma:lang="en-IN" emma:confidence="0">
                  <emma:literal>activity.</emma:literal>
                </emma:interpretation>
                <emma:interpretation id="interp23" emma:lang="en-IN" emma:confidence="0">
                  <emma:literal>activin.</emma:literal>
                </emma:interpretation>
                <emma:interpretation id="interp24" emma:lang="en-IN" emma:confidence="0">
                  <emma:literal>activist</emma:literal>
                </emma:interpretation>
                <emma:interpretation id="interp25" emma:lang="en-IN" emma:confidence="0">
                  <emma:literal>activin,</emma:literal>
                </emma:interpretation>
              </emma:one-of>
            </emma:emma>
          </inkml:annotationXML>
          <inkml:trace contextRef="#ctx0" brushRef="#br0" timeOffset="13135.2215">15105 4168 74 0,'32'-47'88'0,"-3"3"-3"16,-9-5-7-16,-1 6-2 15,-4-15-51-15,-3 24-25 16,4 13-1-16,-8 5-2 0,-8 16 1 15,0 0-1-15,-20 3 1 16,-15 25 0-16,-17 15 0 16,-9 10 1-16,-12 12 2 15,-2 6 1-15,-4 3-1 0,9-2 1 16,9-2 0-16,17-12 1 16,13-13-1-16,15-10 0 15,16-14 0-15,16-11 0 16,14-10 0-16,6-5 0 0,10-13 0 15,3-5-1-15,9-8 1 16,-2-6-2-16,3 0 0 16,-4 2 1-16,-5 0 0 0,-7 4-1 15,-8 6 0-15,-9 7 0 16,-9 7 0-16,-5 10 1 16,-12 1 0-16,1 22 0 15,-1 2 0-15,-1 6 0 0,-2 4 1 16,3 3-2-16,0 2-5 15,0-10-12-15,12-7-58 16,13 5-4-16,8-12-4 16,1-8-8-16,11-7 0 0</inkml:trace>
          <inkml:trace contextRef="#ctx0" brushRef="#br0" timeOffset="13430.3441">16232 4056 6 0,'14'-13'88'0,"-14"13"0"16,-3-15-5-16,-17 12-5 15,-10 3-1-15,30 0-65 16,-39 24-4-16,-20 6 0 16,-2 11 2-16,-9 8-1 0,0 6 0 15,2 5 0-15,10-3-1 16,6 0-1-16,17-10-3 15,15-6-2-15,17-11-1 16,14-8 0-16,25-13-2 0,15-9-2 16,16-1-3-16,8-20-8 15,15 3-18-15,28-8-53 16,-19-8 0-16,1-7-8 16,-7-6-5-16,1-11 7 15</inkml:trace>
          <inkml:trace contextRef="#ctx0" brushRef="#br0" timeOffset="14022.1092">16680 4116 44 0,'-43'11'99'15,"11"2"-6"-15,9-11-6 16,23-2-4-16,14-11-2 0,14-4-79 15,23 1-3-15,17 0 0 16,11-3 0-16,7 2 0 16,5-1 0-16,-4 4 1 15,-1 0 0-15,-5 9 1 0,-5 1-1 16,-8 2 1-16,-9 14-1 16,-5 9 1-16,-11 7 0 15,-10 8 1-15,-11 6-1 16,-9 5 1-16,-10 3 0 0,-3 4 0 15,-5-1-1-15,-11-9-2 16,6 1-11-16,-13-10-69 16,5-11-4-16,3-15-2 0,1-11-8 15,1-14-5-15</inkml:trace>
          <inkml:trace contextRef="#ctx0" brushRef="#br0" timeOffset="13712.048">17231 3246 73 0,'-11'-19'86'0,"-7"12"-1"16,-5 7-5-16,-5 20-1 15,-7 13-58-15,-4 19-7 16,1 16-2-16,1 15-2 15,-6 13 1-15,0 13 0 0,3 11 0 16,1 4-1-16,3 0-2 16,4-3-8-16,5-7 0 15,7-7 0-15,4-10 0 16,7-11 0-16,7-19 0 0,4-11-7 16,8-21-28-16,17-17-50 15,8-15-4-15,2-16-4 16,3-22-8-16,-2-18 3 15</inkml:trace>
          <inkml:trace contextRef="#ctx0" brushRef="#br0" timeOffset="14169.7704">17511 3911 48 0,'-16'-20'100'0,"0"2"-6"0,1 9-13 16,5-1-24-16,10 10-57 15,0-17-83-15,21 13-8 16,5 3-5-16,2-1-5 16</inkml:trace>
          <inkml:trace contextRef="#ctx0" brushRef="#br0" timeOffset="14490.1616">17914 3992 84 0,'10'24'96'0,"-2"-3"-7"16,8 4-5-16,-3-1-1 0,3 32-39 15,5-23-42-15,2 9-1 16,0 2 1-16,-1 4 1 15,0-4 0-15,-3 1 0 16,1-11 0-16,1-1 1 0,2-13-1 16,3-7 0-16,6-13-1 15,-1-4 0-15,-1-17-2 16,0-7 0-16,2-11 0 16,-5-4 0-16,-2-7 0 0,0-5 0 15,-4 1 0-15,-4-5-11 16,8 2-71-16,-7 8-5 15,-2 1-3-15,3 5-7 16,-3 0-6-16</inkml:trace>
          <inkml:trace contextRef="#ctx0" brushRef="#br0" timeOffset="14705.9556">18909 3819 22 0,'13'31'104'0,"-6"2"-4"15,-2-6-6-15,8 1-5 0,-1-3-3 16,7 38-70-16,1-27-16 16,3 7 0-16,-1 7 0 15,0 7 0-15,-10 4 0 16,-3 1 0-16,-8-1-5 0,-1-8-19 16,-22-1-60-1,21-15-4-15,0-12-3 0,1-25-9 16,0 0-1-16</inkml:trace>
          <inkml:trace contextRef="#ctx0" brushRef="#br0" timeOffset="15109.1194">19209 3514 17 0,'9'-29'94'15,"5"1"-3"-15,-6 8-6 16,6 1-5-16,-6 3-2 16,5-18-65-16,-3 27-14 15,4 7-1-15,0 5-2 0,1 10-1 16,4 3-1-16,-4 5-1 16,5 9-1-16,3-1 1 15,1 6 1-15,3 1 0 0,2 0 4 16,2 5 4-16,2-3 6 15,9 6 3-15,0 1 2 16,-2 9 2-16,0 1 1 16,0 6-1-16,-8 6-1 0,-2 2-4 15,-9 5-7-15,-9 3-3 16,-2-2 0-16,-6-3 0 16,-4-3 0-16,-3-7 0 15,3-6 0-15,-1-17-3 0,1-18-42 16,4-3-42-16,-4-20-2 15,0 0-6-15,9-31-5 16</inkml:trace>
          <inkml:trace contextRef="#ctx0" brushRef="#br0" timeOffset="15397.1031">19618 4212 37 0,'-12'0'96'15,"12"0"-5"-15,5-9-5 16,18-3-4-16,12-10-2 0,13 4-79 16,12 2 0-16,10 3 0 15,1-1 2-15,2 5 0 16,-5 2 1-16,-4 3 0 0,-7 4 1 16,-5 1 0-16,-6 13-1 15,-5 5 0-15,-9 5-2 16,-5 5 0-16,-3 0-2 15,-6 4 0-15,0-3-3 16,-8-5-16-16,-10 0-65 0,11-5-3 16,-11-20-2-16,9 3-9 15,-5-14-4-15</inkml:trace>
          <inkml:trace contextRef="#ctx0" brushRef="#br0" timeOffset="15542.1879">20465 3985 50 0,'-20'-18'101'16,"1"5"-5"-16,3-1-11 0,4-3-11 16,12 5-24-16,0 12-131 15,19-12-5-15,2 12-6 16,5 3-8-16,-2 10 3 0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15.1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46 205 84 0,'39'5'88'0,"3"-5"-4"16,1 0-4-16,8 14-11 16,2-20-52-16,0-13-6 15,-3 5-4-15,-3-6-2 16,-5-1-1-16,-11 1 1 0,-7-1 0 16,-7-2-1-16,-11 0 1 15,-6 4-1-15,0 3 0 16,-11 3 0-16,-9 7-2 15,-6 3 0-15,-8 3 0 0,-3 11-1 16,-7 10 1-16,-7 8-1 16,-5 7 1-16,0 3 0 15,3 8 0-15,4 0 0 0,3 3-1 16,10-3 1-16,18-2-1 16,10-4 0-16,12-7 1 15,25-6-1-15,9-4 0 16,16-9 0-16,14-8 0 0,14-2-1 15,1-5 2-15,9-4-2 16,1-7 0-16,0-4 0 16,-1-4 0-16,-3-6 0 15,-10-5 0-15,-5-3 0 0,-10-7 0 16,-10-4 0-16,-10 1 0 16,-8-1 0-16,-12 3 0 15,-12 4 0-15,-9 3 0 0,-4 8 0 16,-11 6 0-16,-14 6 0 15,-6 8 0-15,-3 5-2 16,0 1 1-16,-1 11 1 16,1 5-1-16,8 8 1 0,6 6 0 15,14 9 0-15,7 6 0 16,4 3 1-16,20 2 2 16,13 5-3-16,4-3 0 15,12-2 0-15,-1-2 0 0,-3-5 0 16,-3-5 0-16,-11-5 0 15,-14-4 0-15,-11-4 0 16,-21-5 0-16,-20-4 0 16,-21-3 0-16,-14-2 0 0,-17-2 0 15,-9-2 0-15,-5 2 0 16,-9-6 0-16,8 3 0 16,-6-3-27-16,2 1-59 0,15-1-5 15,7-5-3-15,9 2-6 16,10-8-3-16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25.0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27AB80E-F00F-4F70-8747-0D0F67D57E2A}" emma:medium="tactile" emma:mode="ink">
          <msink:context xmlns:msink="http://schemas.microsoft.com/ink/2010/main" type="inkDrawing" rotatedBoundingBox="3485,3881 20172,3847 20187,11142 3500,11176" hotPoints="3524,4099 15274,3891 19925,8053 14524,10942 4243,11148" semanticType="enclosure" shapeName="Pentagon">
            <msink:sourceLink direction="with" ref="{323963EE-1D6D-4621-9A8E-78BED00489E3}"/>
            <msink:sourceLink direction="with" ref="{D23EEB19-2E68-40CA-9E17-C1A9C0BDAD76}"/>
            <msink:destinationLink direction="from" ref="{C134AC1F-8E2C-438A-A59F-584282E91F35}"/>
            <msink:destinationLink direction="with" ref="{A507EBA0-44FE-4CCF-9768-D992B52526DE}"/>
            <msink:destinationLink direction="with" ref="{CEF50998-557C-4660-BF3D-8DA4E069024B}"/>
            <msink:destinationLink direction="with" ref="{D4325731-3A16-4CF9-B861-4912633ED5E6}"/>
            <msink:destinationLink direction="to" ref="{C134AC1F-8E2C-438A-A59F-584282E91F35}"/>
          </msink:context>
        </emma:interpretation>
      </emma:emma>
    </inkml:annotationXML>
    <inkml:trace contextRef="#ctx0" brushRef="#br0">0 241 41 0,'12'5'48'0,"-12"-5"-22"0,29 0-10 16,8-2-7-16,-3 2 2 15,19-3-2-15,7 2-1 16,3 1-1-16,8 0 1 0,7 1 1 16,2 4 3-16,9 3 1 15,7 3 2-15,6-2 1 16,12 5 2-16,12-3-1 16,10 0-1-16,15-2-2 0,5-2-1 15,18-1-3-15,11-2-1 16,12-2-3-16,0-1 0 15,15 0-1-15,4-1 0 16,16-4 1-16,8-1-1 16,3-1 1-16,7 2 0 0,9-1-1 15,11 3-1-15,7-2 0 16,10-1-1-16,1 2-1 16,7 0 0-16,6-5 0 0,5 0-1 15,-3-3 1-15,-6-2-2 16,-6-6 1-16,-12 2 0 15,-11-5-1-15,-12 0 0 16,-10 1 0-16,-12-1 0 0,-8 0 0 16,-16 3 0-16,-9 0 0 15,-10 4 0-15,-13 2-1 16,-12 2-3-16,-20 5-9 16,-20 1-19-16,-20-1-41 0,-13 4-5 15,-15-5-5-15,-19-1-3 16</inkml:trace>
    <inkml:trace contextRef="#ctx0" brushRef="#br0" timeOffset="-3834.3071">-427-6808 3 0,'-72'8'70'0,"2"-8"3"15,11 0-2-15,0-4-3 0,35-4-51 16,-12 6-6-16,13 2-6 16,3 0-5-16,20 0-3 0,-8 15-1 15,11-4-2-15,19 4 1 16,7-2-1-16,19 1 4 16,5-4 0-16,28-1 4 0,15-3 3 15,12-3 0-15,16-3 2 16,17 1 0-16,16-5 1 15,9-1-1-15,17 1 0 16,8-2-2-16,8 2 0 0,15 1-1 16,13-1-1-16,10 2-1 15,11 0-1-15,15 2 1 16,9 2-1-16,10-2 0 16,1 0 0-16,11 2-1 0,10-4 2 15,-1 2-2-15,4-3 1 16,-1-2 0-16,2-1-1 15,2-2 3-15,-3-1-2 0,3-1 1 16,-5 1 1-16,2-3 1 16,-9-1 1-16,1 0 0 15,-8-1 0-15,-11 0 0 16,-1 3 0-16,-19 0-1 0,-6 0 0 16,-21 5-1-16,-6 1-1 15,-14 1 0-15,-11 3 0 16,-11-3 0-16,-12 3 0 15,-12-2 0-15,-12 0 0 0,-10 3 0 16,-11-2 0-16,-15 0 2 16,-14 0-3-16,-13 1 2 15,-16-2 0-15,-13 0 0 0,-12 1 0 16,-17-1 0-16,-9-1 1 16,-11 0-1-16,-2 0 1 15,-12 4-1-15,0 0 0 16,12-10-1-16,-12 10 1 0,0 0-1 15,0 0-1-15,0 0 0 16,0 0 1-16,0 0-2 16,0 0 0-16,0 0 1 15,0 0-2-15,0 0 0 0,0 0 0 16,0 0 0-16,0 0 0 16,0 0 0-16,0 0 1 15,15-6-1-15,-15 6 0 0,12 0 2 16,-12 0-1-16,19 0 0 15,-7 0 0-15,-1 0 0 16,6 5 0-16,-2-4 0 16,1 2 0-16,1 0 0 0,0 0 0 15,0 1 0-15,0-1 1 16,1 1-1-16,-3 1 0 16,1 2 0-16,1-1 0 15,-2 2 0-15,2-2 0 0,2 1 0 16,-3 2-1-16,3 1 2 15,0-1-2-15,1 0 1 16,3 4 0-16,1 0-1 16,0 4 0-16,4 1 0 0,4 4 0 15,3 2-1-15,1 0 1 16,3 6-1-16,4 0 1 16,0 4 1-16,3 3 1 15,1 4-2-15,1 6 1 0,4 2 0 16,2 8 0-16,5 2 0 15,2 9-1-15,4 4 1 16,4 7-1-16,4 2 1 16,5 3-1-16,5 7 1 0,4 0-1 15,5 3 1-15,4 0 0 16,6 2-1-16,5 1 1 16,4-1 0-16,4 3 0 15,2 1-1-15,1-1 1 0,0 5 0 16,3-2-1-16,-3 2 1 15,0 3-1-15,2-2 1 16,0 4 0-16,2-1 0 0,2 1 1 16,-2-3 1-16,-1 0-1 15,-2-5 1-15,-7-2-1 16,-4-5 0-16,-2-4 0 16,-6-2 0-16,-3-8 0 0,-3-2-1 15,-4-1-2-15,1-4-7 16,-8-8-15-16,-16-4-55 15,-1-5-3-15,-11-19-4 16,-19-14-9-16,-16-19 3 0</inkml:trace>
    <inkml:trace contextRef="#ctx0" brushRef="#br0" timeOffset="-2605.8831">-907-6810 10 0,'3'-8'72'0,"-3"8"1"15,0-18-3-15,0 18-5 16,-4-22-50-16,4 22-8 16,0 0-4-16,0 0-2 0,0 0-2 15,7 0 0-15,-7 0 0 16,13 9 1-16,-6 3-1 15,-7-12 1-15,12 17 0 0,-5-2-1 16,-3 6 1-16,-2 3-1 16,2 7 1-16,2 6-1 15,-5 5 1-15,3 8 0 16,-4 6 0-16,3 10 0 16,-1 3 0-16,4 16 0 0,-4 8 1 15,5 8-1-15,-3 12 0 16,0 4-1-16,3 5 1 15,5 8 0-15,-1 4 0 0,6-2 0 16,2 3 0-16,1 0-1 16,0-3 1-16,2 3 0 15,-2 3 0-15,-3 1-1 0,-1 2 1 16,-5 5 1-16,2-4-1 16,-2 12-4-16,-4 6-5 15,6 5-14-15,-6 7-19 16,1 6-20-16,1 11-7 15,1 3-1-15</inkml:trace>
    <inkml:trace contextRef="#ctx0" brushRef="#br0" timeOffset="-1306.2075">-495-3200 40 0,'0'0'30'0,"-15"8"-5"15,15-8-3-15,0 18-6 0,0-1-6 16,3 2-1-16,2 9-1 15,2 4-1-15,2 11-2 16,-1 0-2-16,4 20-1 0,2 10 0 16,-5 12-1-16,3 10 1 15,-6 13 4-15,8 5 2 16,-8 11 1-16,10 17 2 16,-8-3-1-16,4 6 3 0,-7 2-3 15,6-3 1-15,-1 1-3 16,-5 6-4-16,-1-9-1 15,1-5 0-15,-1-8-2 16,-2-9 1-16,0-5 0 16,0-9-2-16,0-4 1 0,0-8 1 15,4-8 0-15,2-5 0 16,-2-9 0-16,0-2 0 0,9-13-1 16,-5 0 3-16,6-16-3 15,-3-8 0-15,2-4 0 16,1-10 0-16,-5-3 1 15,-11-15 0-15,20 20 0 16,-20-20 1-16,19 12-1 0,-19-12 1 16,12 7 0-16,-12-7 2 15,14 9-1-15,-14-9 0 16,12 15 0-16,-12-15-1 0,14 16 0 16,-14-16 0-16,13 18-1 15,-13-18 0-15,10 15 0 16,-10-15 0-16,10 17 0 15,-10-17-1-15,11 17 1 16,-11-17-8-16,14 9-37 0,-1 1-24 16,6-6-7-16,1-1-3 15,-3-9-2-15</inkml:trace>
    <inkml:trace contextRef="#ctx0" brushRef="#br0" timeOffset="1697.8897">10068 139 14 0,'16'-18'39'0,"11"-3"-32"16,11-1 0-16,2-3 5 0,8 1 2 15,-2-2 5-15,9 0 1 16,-4 0 1-16,8-2 0 16,-2-3 0-16,2 2-2 0,8-3-4 15,-1-7-4-15,16 0-3 16,4-6-1-16,7 1-2 15,4-7-1-15,8 0-2 16,-4-3-2-16,5-2 1 0,-1 4 1 16,-4-4-1-16,-2 4 0 15,-1-1 1-15,-1 2-1 16,-3 0 0-16,7-6-1 16,-2 6 1-16,10-3-1 0,-2 1 2 15,7-1-2-15,1 2 0 16,-1 0-2-16,-2 2 4 15,-4 6-1-15,-10 0-1 0,-3 2 1 16,-8 0-1-16,-5 6 1 16,-7-2-1-16,3 1 1 15,-8 2 0-15,4-1-1 16,-2-1 1-16,4-3-1 0,-5 4 0 16,-4-6 0-16,0 6 0 15,-9-5 0-15,-2 7 1 16,-9-4-2-16,4 4 1 0,-4 1 0 15,-4 2 0-15,5 4 0 16,-2-5 0-16,8 7 0 16,-7-5 0-16,8 4-1 15,-10-3 1-15,-1 0 0 0,-3 2 1 16,-2 1-1-16,1 1 0 16,-11 2 1-16,9-4-1 15,-7 5 0-15,12 0 0 16,-6-3 0-16,17 2 0 15,-1 0 0-15,6-3 0 0,4-1 0 16,0 1 1-16,0-1 0 16,-4 0 1-16,-4-6 2 15,-10 6 3-15,-2-3 0 0,-11 3 1 16,-3-2 1-16,-1 5-1 16,-2-4-1-16,1 7-1 15,-2 0-1-15,6 0-3 16,-4 3 0-16,5 2-1 15,-5 2-1-15,-3 3-2 0,-7 2-5 16,-3 3-9-16,-14 6-22 16,0 0-31-16,0 0-6 15,-7 7 0-15,-6-2 2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30.5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03A98B9-552B-49D2-90D8-67CE0553EF89}" emma:medium="tactile" emma:mode="ink">
          <msink:context xmlns:msink="http://schemas.microsoft.com/ink/2010/main" type="inkDrawing" rotatedBoundingBox="4264,10196 15951,9925 15954,10068 4268,10340" shapeName="Other"/>
        </emma:interpretation>
      </emma:emma>
    </inkml:annotationXML>
    <inkml:trace contextRef="#ctx0" brushRef="#br0">-5 327 32 0,'-1'-14'42'16,"1"14"-27"-16,0 0-4 16,0 0-4-16,0 0-4 15,4-11-2-15,-4 11-1 0,16-6 0 16,-16 6 2-16,23-4 3 15,-13 1 2-15,6 3 1 16,6 0 3-16,1 0-1 16,5 0 2-16,5-1 1 0,13-4-2 15,0 1-1-15,14-2-2 16,6 1-1-16,6-4-2 16,3 2-1-16,2 1-1 15,8 0 1-15,-2-2-2 0,7 4 0 16,3-2 2-16,-6 1-2 15,14-1 2-15,2-2-1 16,5-1 3-16,6 3-2 16,2-3 2-16,6-1-1 0,2 1 0 15,9 3 0-15,-3-2-2 16,-6 2 0-16,7 1-1 16,-6-1 0-16,2 1 1 15,6 2-1-15,-6-1 3 0,-1 1 0 16,2 1 1-16,-1-1 1 15,6 3 1-15,7-1-1 16,-5 1 0-16,-1-3-1 16,5 6-1-16,-1-6-2 0,3 1-1 15,1 4 0-15,-5-4 0 16,-3 4-1-16,1-2 0 16,-2 0 0-16,4 0-1 0,2 0 1 15,2-3 1-15,0 0-2 16,6-1 0-16,1-2 0 15,-1 0 0-15,6 0 1 16,-4-1-1-16,-1-1 1 0,-4 2-1 16,-2 1 0-16,1-1 0 15,3 2 2-15,-8 0-2 16,-1-1 0-16,-1 3 0 16,-6-4 1-16,5 4-1 0,-3-1 1 15,0 1-1-15,-5 2 0 16,6-1 0-16,-4 2 0 15,1-2 0-15,0 2 1 16,-3-1-1-16,-4-2 0 0,-5 3 0 16,0-4 0-16,0 2 1 15,2 0-1-15,-2-2 1 16,0 3-1-16,1-2 0 0,0 3 0 16,5-4 1-16,-5 3-1 15,2 2 1-15,-2-2-1 16,-4 1 0-16,-2-1 2 15,0 0-1-15,-5 1 0 0,2-1 2 16,4 0-1-16,-7 2-1 16,-1-2 1-16,-8 1 0 15,-4-1-1-15,-11 0-1 0,-9 0 1 16,-11 1-1-16,-13-1-3 16,-5 1-11-16,-11 21-44 15,-5-22-15-15,-5-1-5 16,-13-14-4-16,-7-6-1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31.7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808F1FC-8D4F-4A56-AF95-C668584BBF2C}" emma:medium="tactile" emma:mode="ink">
          <msink:context xmlns:msink="http://schemas.microsoft.com/ink/2010/main" type="inkDrawing" rotatedBoundingBox="4255,9444 17456,9093 17459,9204 4258,9555" shapeName="Other"/>
        </emma:interpretation>
      </emma:emma>
    </inkml:annotationXML>
    <inkml:trace contextRef="#ctx0" brushRef="#br0">0 317 9 0,'53'0'52'0,"-2"-6"-1"16,6-3-3-16,-6 4-43 16,9 1-9-16,-8 4-2 0,12 0 3 15,4 2 2-15,1-2 3 16,9 2 4-16,4 2 3 15,10-2 0-15,12 0 2 16,4 0 0-16,14-2 1 0,11 1-2 16,8-1 1-16,1 3 0 15,16-3-1-15,8 0 1 16,3-3-2-16,11 6 1 16,4-3-3-16,6 0 1 0,14 0-3 15,4 0-1-15,12 0 1 16,4 0-1-16,13-4 2 15,2 2-2-15,5-4 1 16,0 2 0-16,5-3 0 0,3-1 0 16,-5-1 0-16,-5-3 0 15,4 2-1-15,10-4 1 16,-7 1-1-16,-2 0 0 0,8-1-2 16,-9 1 0-16,9 0 0 15,-1 0-1-15,-10 1 0 16,-7 1 1-16,-1-1-1 15,-1 3 0-15,-13 1 1 0,-3-1 0 16,-10 4 0-16,0-1 0 16,-5 0 0-16,-3 4 0 15,-1-1 0-15,-4-1-1 0,-2 3 0 16,-5-2 0-16,-1-1 0 16,-9 1-1-16,-6-1 1 15,-5 0 0-15,-11-1-1 16,-12-1 0-16,-6-1 1 15,-9 1-1-15,-8 3 1 0,0-3-1 16,-10 3 0-16,0-1 1 16,-1-1-1-16,-2 3 0 0,0 0 1 15,-5 2-1-15,-2 0 0 16,-11 0 0-16,-5 0-1 16,-3 2 1-16,-14-2 0 15,-6 0-3-15,-8 5-7 16,-14-2-25-16,-21 2-38 0,5-5-3 15,-25 0-7-15,0 0-1 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33.09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134AC1F-8E2C-438A-A59F-584282E91F35}" emma:medium="tactile" emma:mode="ink">
          <msink:context xmlns:msink="http://schemas.microsoft.com/ink/2010/main" type="inkDrawing" rotatedBoundingBox="4788,3727 19677,4722 19358,9503 4469,8508" semanticType="callout" shapeName="Other">
            <msink:sourceLink direction="from" ref="{627AB80E-F00F-4F70-8747-0D0F67D57E2A}"/>
            <msink:sourceLink direction="to" ref="{627AB80E-F00F-4F70-8747-0D0F67D57E2A}"/>
          </msink:context>
        </emma:interpretation>
      </emma:emma>
    </inkml:annotationXML>
    <inkml:trace contextRef="#ctx0" brushRef="#br0">0 443 29 0,'19'-10'47'0,"5"-4"1"0,-8 2-35 15,8-1-12-15,0 0-1 16,10 2 1-16,-8-1 3 15,8 1 4-15,10 1 3 16,-1 0 4-16,11 1 3 0,10 0 0 16,13-1-1-16,3 0-2 15,15 2-2-15,7-5-3 16,5 3-3-16,10 2-3 16,2-4-2-16,7 5 0 0,3 0-1 15,7 0 0-15,7 1 0 16,4 2 1-16,2 0 0 15,14 0 1-15,1 0 2 16,11 1-1-16,11 0 0 16,2-2 0-16,-2 2 0 0,9 2-1 15,3-3 0-15,-2 3 0 16,0-2-1-16,-2 1-1 16,2-2 0-16,2-1 1 0,-2 1-1 15,8-3 0-15,-3 0 1 16,7 1-1-16,1 0 0 15,1-4 0-15,5 4-1 16,-8 0 1-16,-4-1-1 0,0 2 0 16,-7-3 1-16,-5 3 0 15,0-4 0-15,-6 3-1 16,-3-3 1-16,-4 4 0 0,5-3 0 16,2 3 0-16,-6-2-1 15,4 5 1-15,1 0-1 16,-6 2 1-16,-5-2-1 0,0 1 0 15,1 2 1 1,-10-1-1-16,-6 0 1 0,4 0-1 16,-1 0 1-16,-5 0-1 15,4-1 1-15,-3 1-1 0,-6-1 1 16,5 0-1-16,4-1 1 16,-3 0-1-16,-8-1 1 15,1 2 1-15,-8-1 0 16,1-1 1-16,4 2 0 0,-11-3 0 15,-3 4 1-15,4 0 0 16,-2-1-1-16,5 1-1 16,5 0 0-16,-5 1 0 15,-3-1 0-15,-1 0-1 0,-5 0 2 16,-5 2-1-16,-4-2 1 16,-7 2-1-16,-5-4 1 15,-1 2 0-15,-2 2 0 0,0-2 0 16,-2 0-2-16,-3 4 0 15,1-1 0-15,-2 2 0 16,-6 0 0-16,-8-2-1 16,-1 2 0-16,-8-1 1 0,-3-1-1 15,-10 1 1-15,-7-1-1 16,-8-1 1-16,-9 0-1 16,-3 3-1-16,-9-4-1 15,-3 1-2-15,-12-2-4 0,4 3-8 16,-18-3-13-16,0 0-33 15,12 0-15-15,-12 0-4 16,-9 1-2-16</inkml:trace>
    <inkml:trace contextRef="#ctx0" brushRef="#br0" timeOffset="2621.4603">2444-4126 17 0,'-11'-22'34'0,"3"5"1"15,0 0-4-15,8 17-4 16,-14-16-5-16,14 16-7 16,0 0-2-16,0 0-4 0,0 0-3 15,0 0 1-15,-8 15-3 16,8 14-1-16,-2 17 0 16,-3 10 3-16,0 20 1 15,-2 17 0-15,-3 13 0 0,0 19-2 16,4 21 1-16,0 8-2 15,6 5-2-15,4 12 1 16,4 1 0-16,8 0-1 0,-4 9 0 16,7-9-1-16,-7-6 1 15,0-2-1-15,-11 3 2 16,-1-8 0-16,-3-5 0 16,-7-3 2-16,-2-16-1 15,-2-2-1-15,2-5 1 16,-1-14-1-16,5-8-1 0,4-12 0 15,1-10 0-15,0-10-1 16,1-3 0-16,2-14 1 16,-2-9-1-16,2-6 0 0,0-10 0 15,0-2-1-15,0-9 1 16,0-1-1-16,0-1 1 16,0-1 0-16,4-2-1 15,-2 5 1-15,0-3 0 0,-2 4-1 16,2 3 0-16,-2-3 0 15,0 0-1-15,1-3-1 16,2 1-1-16,-3-8-1 16,4 2 1-16,-4-14 0 0,10 16 0 15,-10-16 1-15,8 14 0 16,-8-14 2-16,11 18 1 16,-3-3 0-16,-2 1 0 0,-1 4 0 15,2 0 0-15,2 5-7 16,-5 0-11-16,3-2-21 15,4 9-23-15,-6-8-8 16,-2-2-2-16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33.9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4325731-3A16-4CF9-B861-4912633ED5E6}" emma:medium="tactile" emma:mode="ink">
          <msink:context xmlns:msink="http://schemas.microsoft.com/ink/2010/main" type="inkDrawing" rotatedBoundingBox="3713,8521 4665,8438 4666,8448 3714,8530" semanticType="callout" shapeName="Other">
            <msink:sourceLink direction="with" ref="{E7AA2B08-CF41-481F-BB74-88E3E43B84A4}"/>
            <msink:sourceLink direction="with" ref="{627AB80E-F00F-4F70-8747-0D0F67D57E2A}"/>
          </msink:context>
        </emma:interpretation>
      </emma:emma>
    </inkml:annotationXML>
    <inkml:trace contextRef="#ctx0" brushRef="#br0">952-5 5 0,'-30'5'59'16,"-4"-2"3"-16,0-3-2 15,-5 7-25-15,7-8-25 0,-11 3-5 16,4 1-2-16,-2 1-1 16,0-2 0-16,-4 2-1 15,1-1 1-15,-6 1 0 16,-1 2 1-16,-7-3 0 0,-1 3-1 15,0 0-1-15,-1 0-4 16,1-1-25-16,12 4-31 16,-1-3-3-16,9-3-2 0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36.8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507EBA0-44FE-4CCF-9768-D992B52526DE}" emma:medium="tactile" emma:mode="ink">
          <msink:context xmlns:msink="http://schemas.microsoft.com/ink/2010/main" type="inkDrawing" rotatedBoundingBox="9862,8506 10092,3975 10184,3980 9954,8511" semanticType="callout" shapeName="Other">
            <msink:sourceLink direction="with" ref="{627AB80E-F00F-4F70-8747-0D0F67D57E2A}"/>
            <msink:sourceLink direction="with" ref="{45BCD833-E1E6-4D7D-9DC5-CDF2C0A74331}"/>
          </msink:context>
        </emma:interpretation>
      </emma:emma>
    </inkml:annotationXML>
    <inkml:trace contextRef="#ctx0" brushRef="#br0">196 195 30 0,'4'-27'24'15,"5"0"2"-15,-2-1-1 0,1 3 0 16,0-3-1-16,-1 10-2 16,-5-2-6-16,-2 20-4 15,11-23-5-15,-11 23-4 0,0 0-2 16,0 19-1-16,0 8-2 15,-5-1 2-15,-2 16 0 16,0 2 2-16,-5 18 0 16,0 7 1-16,-3 4-2 0,3 14 1 15,-4 2-1-15,2 21 1 16,3 7 3-16,-1 11 0 16,6 5 2-16,4 4 2 15,2 10-2-15,1-2 1 0,3 13 0 16,-3-5-1-16,-1-5-2 15,-6 2-3-15,-5 3 1 16,-6-5-1-16,-5-4 1 16,3-4-1-16,2-10 1 0,5-4-1 15,2-12 0-15,6-3 1 16,3-8-2-16,1-5 1 16,0-7-1-16,1-6 0 0,1-2-1 15,-2-2 1-15,0-1 1 16,0-7-1-16,-6-8 0 15,5-1 0-15,-2-3 1 16,2-7-2-16,1-3 1 0,0-12-1 16,0 0 0-16,0-13 0 15,4 4 0-15,-1-11 0 16,-1-3 1-16,0-2-1 0,0-1 0 16,-2 0-1-16,0-13 1 15,0 19-1-15,0-19-1 16,-5 21 1-16,5-21 0 15,-3 20 0-15,3-20 0 0,0 22 0 16,0-8 0-16,3 0-1 16,-2-1-4-16,6 5-13 15,-2 0-24-15,-5-1-24 16,3-3-2-16,1-1-2 16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37.87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EF50998-557C-4660-BF3D-8DA4E069024B}" emma:medium="tactile" emma:mode="ink">
          <msink:context xmlns:msink="http://schemas.microsoft.com/ink/2010/main" type="inkDrawing" rotatedBoundingBox="13046,3893 13277,8444 13053,8456 12822,3904" semanticType="callout" shapeName="Other">
            <msink:sourceLink direction="with" ref="{627AB80E-F00F-4F70-8747-0D0F67D57E2A}"/>
            <msink:sourceLink direction="with" ref="{A0FDEEA5-CFC5-4BE7-A2C0-CC1898B58331}"/>
          </msink:context>
        </emma:interpretation>
      </emma:emma>
    </inkml:annotationXML>
    <inkml:trace contextRef="#ctx0" brushRef="#br0">-2 46 29 0,'6'-27'51'0,"-6"27"1"16,1-17-27-16,-1 17-15 16,16-3-6-16,-16 3-4 15,15 13-4-15,-7 11 2 0,-3 10-2 16,1 7 1-16,-2 16 0 16,0 8 0-16,-4 16 2 15,4 15-2-15,-4 7 3 16,2 14 0-16,2 9 0 0,3 12 3 15,12 1 1-15,-4 4 5 16,13-6 0-16,-5 4 2 16,7 7 1-16,-1-12-1 15,7 1 1-15,-11-5-4 0,-3-1 0 16,-8 2-2-16,1 5-3 16,-7-5 0-16,-5-6-1 15,-3 0 1-15,0-11 0 16,-4-2 0-16,-1-6 0 0,-2-4 2 15,-3-6 0-15,2-4 0 16,0-3 1-16,0-9 0 16,0 1-1-16,-1-4 2 15,-2 4-2-15,0-6-1 0,1-6 0 16,2 5-2-16,-2-4 0 16,5 2 1-16,1-5-1 0,3-8 0 15,1-3-2-15,0-15-1 16,0 0 0-16,0-15-2 15,1-9 0-15,0-6-3 16,-1-13-5-16,0 0-17 0,0 0-37 16,0 0-3-16,12-2-4 15,-9-15 6-15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38.91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4A24871-DD1A-4CE3-848A-7C56BC111FAC}" emma:medium="tactile" emma:mode="ink">
          <msink:context xmlns:msink="http://schemas.microsoft.com/ink/2010/main" type="inkDrawing" rotatedBoundingBox="15307,4067 15404,8146 15281,8149 15184,4070" semanticType="verticalRange" shapeName="Line">
            <msink:sourceLink direction="with" ref="{D23EEB19-2E68-40CA-9E17-C1A9C0BDAD76}"/>
          </msink:context>
        </emma:interpretation>
      </emma:emma>
    </inkml:annotationXML>
    <inkml:trace contextRef="#ctx0" brushRef="#br0">0 74 6 0,'5'-16'69'0,"2"-2"2"16,-4 2-3-16,0 4-25 0,1 0-19 15,-4 12-11-15,0 0-5 16,17 0-4-16,-10 9-2 16,2 11-1-16,0 9 0 15,1 6 1-15,1 13 1 0,-2 10 0 16,-1 7 2-16,3 14-2 16,-6 3 0-16,2 18 0 15,-2 6 0-15,2 12-1 16,-6 7 0-16,3 8 1 0,2 4 1 15,-2 6-1-15,0 7 1 16,-4-3 0-16,2 0 2 16,-3-1 1-16,1-4 0 15,1-1 1-15,-1 5-2 0,2-6 1 16,-1-5 0-16,3 0-1 16,-1-7 0-16,1-2-2 15,0-8-1-15,-4-4-1 16,-2-11 0-16,2-11-1 0,-2-8 0 15,-4-10 0-15,1-10-1 16,-3-10 2-16,3-7-1 16,-2-13 0-16,3-3-1 0,3-8 1 15,-1-5 1-15,2-4-2 16,0-14 0-16,0 22 0 16,0-22 0-16,3 17 1 15,-3-17-1-15,7 18 0 0,-5-6-1 16,2 3 1-16,-1 0-3 15,1 1 1-15,-1 0-2 16,-1 1 0-16,1-3-1 16,1 0 0-16,-4-14 0 0,5 19 0 15,-5-19-1-15,4 12-8 16,-4-12-25-16,-9 15-34 16,9-15-3-16,0 0-6 15,13 15-2-15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44.9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10-6 49 0,'-16'0'61'16,"16"0"-17"-16,0 0-14 16,0 0-9-16,0 0-4 15,0 0-6-15,0 0-2 0,0 0-4 16,0 0 0-16,0 0-1 16,0 0 1-16,0 0 3 15,0 0 2-15,0 0 0 16,0 0 2-16,0 0 0 0,0 0 0 15,0 0-1-15,0 0-3 16,0 0-1-16,0 0-3 16,0 0 0-16,0 0-7 15,0 0-18-15,10 0-45 0,-10 0-7 16,0 0-4-16,11 0-4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46.03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670C0B0-B88D-4D91-9DEE-2CA2153445E0}" emma:medium="tactile" emma:mode="ink">
          <msink:context xmlns:msink="http://schemas.microsoft.com/ink/2010/main" type="inkDrawing" rotatedBoundingBox="5067,5641 5378,6510 5299,6538 4987,5669" semanticType="callout" shapeName="Other">
            <msink:sourceLink direction="with" ref="{0F5F68D0-C254-492A-AA1F-C56F9BDB4187}"/>
            <msink:sourceLink direction="with" ref="{E7AA2B08-CF41-481F-BB74-88E3E43B84A4}"/>
          </msink:context>
        </emma:interpretation>
      </emma:emma>
    </inkml:annotationXML>
    <inkml:trace contextRef="#ctx0" brushRef="#br0">0 90 55 0,'12'-16'63'0,"-12"16"-16"0,1-16-17 15,-1 16-3-15,3-16-3 16,-3 16-1-16,7-19-2 15,-7 19-2-15,5-17-3 0,-5 17-4 16,0 0-1-16,0 0-2 16,11-6-1-16,-11 6 0 15,5 23-2-15,2 4 2 16,0 8-2-16,-1 9 1 0,9 7 0 16,-3 10-1-16,5 2-1 15,5 7-2-15,1 0 0 16,1 1-2-16,0-3-1 15,-1-7-1-15,0-4 0 0,-3-8-1 16,-6-8 0-16,1-9-1 16,-5-7 0-16,-1-9 0 15,-9-16-1-15,8 15-7 0,-8-15-14 16,0-19-38-16,7 1-15 16,-2-5-4-16,-1-10-3 15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46.7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F5F68D0-C254-492A-AA1F-C56F9BDB4187}" emma:medium="tactile" emma:mode="ink">
          <msink:context xmlns:msink="http://schemas.microsoft.com/ink/2010/main" type="inkDrawing" rotatedBoundingBox="6007,4938 6490,6731 4873,7167 4390,5374" hotPoints="6263,6118 5370,7011 4477,6118 5370,5225" semanticType="enclosure" shapeName="Circle">
            <msink:destinationLink direction="with" ref="{4670C0B0-B88D-4D91-9DEE-2CA2153445E0}"/>
          </msink:context>
        </emma:interpretation>
      </emma:emma>
    </inkml:annotationXML>
    <inkml:trace contextRef="#ctx0" brushRef="#br0">345 45 63 0,'-26'-6'71'0,"5"0"-2"16,-2 0-4-16,1 4-50 16,1 2-6-16,5 0-1 15,4 0-6-15,-10 7-1 0,6 3 0 16,-4 5 0-16,5 4 1 15,-7 5 0-15,2 10 1 16,-2 1 1-16,5 13 3 0,5 7-1 16,-4 6-1-1,9 7 1-15,-3 7-1 0,8 10 1 16,2 7-1-16,0 9 1 16,6 4-1-16,4 4 1 0,5 3 0 15,-1 0 2-15,12-6 0 16,6-6 0-16,4-10 0 15,11-8-1-15,11-13 0 16,5-12 0-16,7-13-1 16,10-11-3-16,-2-12 0 0,5-9-1 15,1-12 0-15,9-18-1 16,-3-18 0-16,-3-11 0 0,3-15 0 16,0-11-1-16,-7-13 1 15,-4-6 1-15,-8-9 1 16,-12-6 0-16,-10-7 0 15,-10-6 1-15,-13 3-1 0,-6 0 0 16,-19 0 1-16,-1 7-2 16,-19 6-1-16,-10 12 1 15,-14 12-1-15,-12 13 0 16,-12 12 0-16,-8 14 0 0,-12 14 0 16,-2 11-1-16,-7 14-2 15,-3 6 0-15,2 22-3 16,0 11 0-16,9 12-3 15,6 4-3-15,12 11-6 0,6 2-21 16,14 1-44-16,25 1-2 16,17-7-4-16,12-4-4 15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2:29.8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643B1FC-95B9-41B5-AE6E-F81D78EF3E9D}" emma:medium="tactile" emma:mode="ink">
          <msink:context xmlns:msink="http://schemas.microsoft.com/ink/2010/main" type="writingRegion" rotatedBoundingBox="168,390 31437,-1764 32752,17316 1483,19471"/>
        </emma:interpretation>
      </emma:emma>
    </inkml:annotationXML>
    <inkml:traceGroup>
      <inkml:annotationXML>
        <emma:emma xmlns:emma="http://www.w3.org/2003/04/emma" version="1.0">
          <emma:interpretation id="{A2E6AB68-D98E-45CF-B880-085428FA8529}" emma:medium="tactile" emma:mode="ink">
            <msink:context xmlns:msink="http://schemas.microsoft.com/ink/2010/main" type="paragraph" rotatedBoundingBox="1037,220 12054,409 12032,1693 1015,15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527369-BD87-41C5-9665-C5EEE5927C7D}" emma:medium="tactile" emma:mode="ink">
              <msink:context xmlns:msink="http://schemas.microsoft.com/ink/2010/main" type="inkBullet" rotatedBoundingBox="1036,291 2160,310 2147,1123 1022,1103"/>
            </emma:interpretation>
            <emma:one-of disjunction-type="recognition" id="oneOf0">
              <emma:interpretation id="interp0" emma:lang="en-IN" emma:confidence="0">
                <emma:literal>a-</emma:literal>
              </emma:interpretation>
              <emma:interpretation id="interp1" emma:lang="en-IN" emma:confidence="0">
                <emma:literal>a</emma:literal>
              </emma:interpretation>
              <emma:interpretation id="interp2" emma:lang="en-IN" emma:confidence="0">
                <emma:literal>G.</emma:literal>
              </emma:interpretation>
              <emma:interpretation id="interp3" emma:lang="en-IN" emma:confidence="0">
                <emma:literal>a.</emma:literal>
              </emma:interpretation>
              <emma:interpretation id="interp4" emma:lang="en-IN" emma:confidence="0">
                <emma:literal>as</emma:literal>
              </emma:interpretation>
            </emma:one-of>
          </emma:emma>
        </inkml:annotationXML>
        <inkml:trace contextRef="#ctx0" brushRef="#br0">159-12213 32 0,'22'-6'82'0,"-22"6"3"0,4-21-4 15,-20 2-17-15,11-1-39 16,-2-2-3-16,-3-7-4 16,3 0-6-16,-4-7-3 0,3-2-3 15,0 1-1-15,0 3 0 16,-1-2-1-16,-3 8 1 16,-3 8-2-16,-5 5 0 15,-4 11 0-15,-5 6-1 0,-4 14-1 16,-5 11 0-16,-5 11-1 15,3 10-1-15,-5 8 0 16,0 8 1-16,2 5-1 16,2 2 0-16,3 4 0 0,6-6 0 15,8-3 0-15,8-7 0 16,9-8 0-16,7-11 1 16,10-9 0-16,10-13 1 0,8-12 0 15,8-8 1-15,8-12 0 16,1-13 0-16,4-3 0 15,-1-4 0-15,2-4 0 16,-7 2-1-16,-3 0 0 0,-6 7 0 16,-7 0 0-16,-7 10-1 15,-6 4 1-15,-14 15-1 16,18-16 1-16,-18 16 0 16,0 0-1-16,11 14 1 0,-9-3 0 15,2 4-1-15,0 3 2 16,4 1-2-16,3-3-2 15,6 2-7-15,0-7-7 16,11 0-27-16,7-3-40 0,-9-5-5 16,5-1-5-16,0-2-6 15</inkml:trace>
        <inkml:trace contextRef="#ctx0" brushRef="#br0" timeOffset="151.222">497-12012 76 0,'26'-5'95'15,"-4"1"-3"-15,-5 2-4 16,-17 2-32-16,0 0-20 15,0 0-9-15,0 0-8 0,0 0-7 16,0 0-7-16,16 0-12 16,-16 0-25-16,12 0-54 15,7 2-2-15,0-12-6 16,8-6-7-16,-3-9 3 0</inkml:trace>
      </inkml:traceGroup>
      <inkml:traceGroup>
        <inkml:annotationXML>
          <emma:emma xmlns:emma="http://www.w3.org/2003/04/emma" version="1.0">
            <emma:interpretation id="{EB4E6151-0891-43B7-8E63-E94F42626AF3}" emma:medium="tactile" emma:mode="ink">
              <msink:context xmlns:msink="http://schemas.microsoft.com/ink/2010/main" type="line" rotatedBoundingBox="3180,257 12054,409 12032,1693 3158,1541"/>
            </emma:interpretation>
          </emma:emma>
        </inkml:annotationXML>
        <inkml:traceGroup>
          <inkml:annotationXML>
            <emma:emma xmlns:emma="http://www.w3.org/2003/04/emma" version="1.0">
              <emma:interpretation id="{77568925-C31B-42C1-AECC-F53E3413CADD}" emma:medium="tactile" emma:mode="ink">
                <msink:context xmlns:msink="http://schemas.microsoft.com/ink/2010/main" type="inkWord" rotatedBoundingBox="3180,257 12054,409 12032,1693 3158,1541"/>
              </emma:interpretation>
              <emma:one-of disjunction-type="recognition" id="oneOf1">
                <emma:interpretation id="interp5" emma:lang="en-IN" emma:confidence="0">
                  <emma:literal>Technology</emma:literal>
                </emma:interpretation>
                <emma:interpretation id="interp6" emma:lang="en-IN" emma:confidence="0">
                  <emma:literal>Tech notify</emma:literal>
                </emma:interpretation>
                <emma:interpretation id="interp7" emma:lang="en-IN" emma:confidence="0">
                  <emma:literal>Tech n worry</emma:literal>
                </emma:interpretation>
                <emma:interpretation id="interp8" emma:lang="en-IN" emma:confidence="0">
                  <emma:literal>Tech n sorry</emma:literal>
                </emma:interpretation>
                <emma:interpretation id="interp9" emma:lang="en-IN" emma:confidence="0">
                  <emma:literal>technology</emma:literal>
                </emma:interpretation>
              </emma:one-of>
            </emma:emma>
          </inkml:annotationXML>
          <inkml:trace contextRef="#ctx0" brushRef="#br0" timeOffset="556.2963">1782-12349 56 0,'-14'5'95'0,"-6"0"-5"15,1-1-5-15,5-2-4 16,1 0-32-16,13-2-43 15,0 0-2-15,20-4 0 0,15-5-3 16,16-3 0-16,12-4 0 16,12-1 0-16,11-2 0 15,0-3-3-15,6 4-6 16,-9 0-6-16,-8 7-11 0,-12 3-29 16,-22 4-28-16,-5 6-5 15,-15-2-6-15,-11 6 1 16</inkml:trace>
          <inkml:trace contextRef="#ctx0" brushRef="#br0" timeOffset="785.4296">2473-12399 37 0,'-31'0'88'16,"4"0"-1"-16,-1 0-4 0,7 0-1 16,-18 0-46-16,20 0-17 15,6 6-4-15,2 7-3 16,-1 14-3-16,-3 7-3 0,0 14-3 15,-5 9 0-15,0 13-1 16,-4 10-1-16,1 5-1 16,-2 4-5-16,1-3-3 15,-2-6-5-15,5-3-12 0,0-7-56 16,4-15-3-16,2-16-7 16,1-16-5-16</inkml:trace>
          <inkml:trace contextRef="#ctx0" brushRef="#br0" timeOffset="1240.7058">2604-11889 5 0,'42'-9'89'0,"-1"-1"3"0,5-4-7 15,2-1-4-15,1-5-1 16,-17-3-72-16,19-1-4 16,4-1-1-16,-2-3-2 15,-8 0-2-15,-4-1-1 0,-6-1 0 16,-11-2 0-16,-6-1 0 16,-6 3 1-16,-11 2 1 15,-1 7 0-15,-4 3 2 16,-12 4 1-16,-2 8 1 0,-3 4 1 15,-5 10-1-15,-3 12 0 16,-1 7 1-16,1 7-1 16,-9 9-1-16,5 6 0 0,-3 6 0 15,5-3-1-15,7-2 0 16,9-2 1-16,11-4-1 16,11-8 0-16,18-8-1 15,15-11 0-15,14-4-1 0,9-8-3 16,7-5-4-16,1 0-7 15,0-11-11-15,0-16-45 16,-3 11-15-16,-2-1-6 16,-6-3-5-16,2-3 2 0</inkml:trace>
          <inkml:trace contextRef="#ctx0" brushRef="#br0" timeOffset="1519.4268">4019-12055 34 0,'45'-15'84'16,"-6"0"0"-16,0 2-5 0,-5-3-4 15,-2 2-47-15,-4 3-15 0,-1 2-3 16,-6 3-2-16,-11 2-5 16,-10 4-1-16,0 0-1 15,0 0-1-15,-15 0 0 16,-16-2 1-16,-1 12 2 0,-8 2 0 16,-4 7 1-1,-6 8 3-15,0 4-1 0,2 5 1 16,9 3 0-16,3 5-2 15,13-4-2-15,15 1-2 16,8-8-4-16,15-6-3 0,16-10-7 16,17-7-23-16,12-7-45 15,3-7-4-15,6-14-5 16,-8-10-4-16</inkml:trace>
          <inkml:trace contextRef="#ctx0" brushRef="#br0" timeOffset="1969.4075">4941-12479 7 0,'30'-24'92'15,"-9"6"1"-15,-6 9-5 16,-15 9-7-16,15-7 0 0,-15 7-65 16,-3 9-8-16,3 10-2 15,-5 9-3-15,-7 10-2 16,0 13 1-16,-6 8-1 15,-6 7 1-15,0 7-2 0,-4-4 0 16,0-1-1-16,2-6 0 16,2-6 1-16,1-13-1 15,8-6 1-15,-1-10 0 16,8-8 0-16,2-7 0 0,6-12 1 16,0 0 1-16,0 0-1 15,0 0 1-15,17-22 0 16,6-2-1-16,5-3-2 15,7-7 0-15,5 0 0 0,-2 0-1 16,3 6-1-16,-2 3 1 16,-7 8 0-16,-2 8 0 15,-3 6 1-15,-7 4 2 0,-3 12 1 16,-7 2-1-16,2 8 0 16,-8 1 1-16,0 4-1 15,-3-2-4-15,2 6-9 16,-2-4-35-16,7-6-36 0,1-4-3 15,5-12-5-15,2-3-7 16</inkml:trace>
          <inkml:trace contextRef="#ctx0" brushRef="#br0" timeOffset="2396.526">5859-12128 70 0,'25'-5'89'0,"-5"5"-5"16,0 0-3-16,0 4-3 15,-20 8-63-15,10 5-7 0,4 3 0 16,0 5-1-16,-5 5-5 16,-9 1-3-16,0 5-5 15,0-1-3-15,-6-1-3 16,-5-1 1-16,3-8 0 15,-4-2-1-15,2-9 4 0,10-14 2 16,0 0 7-16,0 0 4 16,0-17 1-16,18-9 2 15,2-5-1-15,5-4 0 0,2-3 0 16,1 0-2-16,2 5-1 16,-3 4-1-16,-2 4-2 15,-2 8 0-15,-3 4-1 16,-1 7-1-16,4 6 0 0,-5 0 0 15,1 12 0-15,-1 7 0 16,-1 6 0-16,2 3-2 16,0 6-6-16,-7-2-17 15,4-3-45-15,6 4-6 0,3-5-8 16,1-8-2-16</inkml:trace>
          <inkml:trace contextRef="#ctx0" brushRef="#br0" timeOffset="4247.2532">6959-12051 41 0,'20'-15'86'15,"-5"5"-1"-15,-15 10-4 16,14 19-11-16,-14-6-41 16,0 4-10-16,0 7-7 0,-6 1-9 15,6 3-6-15,-4 0-3 16,4-2-3-16,-2-5-1 15,11-6 1-15,3-5 0 16,5-7 4-16,5-2 4 0,2-4 3 16,0-7 3-16,2-3 2 15,-2-5 0-15,-4-1 0 16,-9-2-5-16,-3 0-3 16,-8 0-1-16,-12-4-1 0,-9 4 1 15,-5-1-2-15,-4 1 1 16,-3 3 0-16,-1 2 2 15,6 4 2-15,2 0 1 16,6 2-1-16,15-2 1 0,5-4 0 16,5-3 0-16,20-2 1 15,5-6-1-15,9-2 0 16,7-2 0-16,3-1 0 0,1-1 1 16,5 2-1-16,0 3-1 15,-3-2 1-15,-1 4 0 16,-1 1-1-16,-1 5 1 15,0 3-2-15,-2 3 1 0,-4 8-1 16,-2 6-1-16,-9 3 3 16,-1 10 0-16,-7 11 1 15,-8 9 0-15,-2 7 2 16,-9 9-1-16,-5 11 0 0,0 1 1 16,-3 5-3-16,-2 2 1 15,-4-3-2-15,1-2 0 16,2-3 0-16,2-9-1 15,4-7 0-15,0-8 0 16,7-5 1-16,5-10-1 0,7-6 1 16,8-11 0-16,3-4-1 15,4-6 0-15,5-12 0 16,-2-3 0-16,5-8-1 0,0-4 0 16,-8-1 0-16,3-5 0 15,-9 1 1-15,1 4 0 16,-7 0 2-16,-2 8 0 0,-7 5 0 15,-2 4 1-15,-11 17-1 16,0 0 1-16,0 0 0 16,4 23-1-16,-4 2-1 15,0 1 0-15,0 1-2 0,0 1 0 16,13-1 0-16,4-7 0 16,11-8-1-16,8-4 0 15,9-8 0-15,5-2 1 16,1-6 0-16,5-4 1 0,-3-3 0 15,-6-1 2-15,-11-1 0 16,-5-5 0-16,-14 2 0 16,-5-4 0-16,-12-1 0 15,-8 3-1-15,-9 0 0 0,-8 1-1 16,-3 7 0-16,-5 6 0 16,2 1-1-16,-3 7 0 15,4 1 0-15,4 7-1 0,3 2 1 16,6 0-1-16,17-10 0 15,-11 19 1-15,11-19 0 16,20 10 2-16,10-10-1 16,13-2 1-16,6-8 0 15,16-3 1-15,2-5 0 0,6 1 0 16,0-4-1-16,-3 1-1 16,-9-2 0-16,-4 4 0 15,-9-2 0-15,-9 4 0 16,-7 1-1-16,-8 2 0 0,-11 2 1 15,1 4 0-15,-14 7 0 16,11-8 0-16,-11 8 0 16,0 0-1-16,14 0 2 15,-14 0-1-15,8 8 1 0,-4 7 1 16,3 4-2-16,-4 7 2 16,-2 8-1-16,0 5 0 15,1 8-1-15,-2 3 0 0,2 8 0 16,3 5-1-16,1 1 1 15,0 0-1-15,-2 3 1 16,0 0-1-16,-2-1 1 16,-2 0-1-16,-2-4 1 0,-10-5 0 15,-5-4 1-15,-5-10-1 16,-4-3 0-16,-6-9 1 16,-2-9 0-16,-2-6 0 15,0-10 0-15,4-6 1 0,-2-1-1 16,10-16-1-16,7-9 1 15,9-5-1-15,8-12 0 16,13-5-1-16,9-8 1 16,6-10-1-16,7-3 0 0,4-4 1 15,2 2 0-15,-3 2-1 16,-1 9 1-16,-6 4 0 16,3 8 0-16,-2 6 0 15,-3 10 0-15,9 7-1 0,-6 7 1 16,3 5 0-16,0 4-1 15,1 6 0-15,-3 3 2 16,-3 10-1-16,-3 8 0 0,0 0 1 16,-2 4-1-16,3 1 1 15,-1-4 0-15,4-4 0 16,1-8-1-16,3-7 1 16,2-2-1-16,-3-15 1 0,-1-3-1 15,-2-6 1-15,0-8 0 16,-4 1 0-16,-4-1 0 15,-6 0 0-15,1 3 1 0,-5 5 0 16,-1 4 0-16,-8 5 0 16,0 4-1-16,-4 13 0 15,0 0 0-15,0 0 0 16,0 0 0-16,4 21-1 0,-3-3-1 16,9 1 1-16,2 1-1 15,5 2 1-15,6-7 0 16,5-4-1-16,9-8 2 15,1-2-2-15,8-5 2 0,-3-9 1 16,-2-3-1-16,-4-3 1 16,-1 1 0-16,-11 0 1 15,-5 0-3-15,-7 6 0 16,-13 12 0-16,10-12 0 0,-10 12 0 16,-14 24 0-16,-7 12 0 15,-1 9 0-15,-9 15 0 16,-4 12 0-16,0 16 0 15,-7 4 0-15,16 9-24 16,-2 1-52-16,9-9-12 0,11-7-5 16,2-13-7-16,6-15-4 15</inkml:trace>
        </inkml:traceGroup>
      </inkml:traceGroup>
    </inkml:traceGroup>
    <inkml:traceGroup>
      <inkml:annotationXML>
        <emma:emma xmlns:emma="http://www.w3.org/2003/04/emma" version="1.0">
          <emma:interpretation id="{135517EB-3E37-4581-8B7B-03192F7346AF}" emma:medium="tactile" emma:mode="ink">
            <msink:context xmlns:msink="http://schemas.microsoft.com/ink/2010/main" type="paragraph" rotatedBoundingBox="1124,1691 20383,364 20545,2719 1286,40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D5A825-9DF2-487C-B9D8-33AEECFE9F9F}" emma:medium="tactile" emma:mode="ink">
              <msink:context xmlns:msink="http://schemas.microsoft.com/ink/2010/main" type="inkBullet" rotatedBoundingBox="1140,1924 2337,1841 2412,2933 1215,3016"/>
            </emma:interpretation>
            <emma:one-of disjunction-type="recognition" id="oneOf2">
              <emma:interpretation id="interp10" emma:lang="en-IN" emma:confidence="0">
                <emma:literal>to</emma:literal>
              </emma:interpretation>
              <emma:interpretation id="interp11" emma:lang="en-IN" emma:confidence="0">
                <emma:literal>t</emma:literal>
              </emma:interpretation>
              <emma:interpretation id="interp12" emma:lang="en-IN" emma:confidence="0">
                <emma:literal>b</emma:literal>
              </emma:interpretation>
              <emma:interpretation id="interp13" emma:lang="en-IN" emma:confidence="0">
                <emma:literal>6.</emma:literal>
              </emma:interpretation>
              <emma:interpretation id="interp14" emma:lang="en-IN" emma:confidence="0">
                <emma:literal>b.</emma:literal>
              </emma:interpretation>
            </emma:one-of>
          </emma:emma>
        </inkml:annotationXML>
        <inkml:trace contextRef="#ctx0" brushRef="#br0" timeOffset="5522.0102">-324-10860 73 0,'8'-23'84'0,"-3"-1"-1"0,-1 5-6 16,-1-1-2-16,9 6-69 16,-7 2-3-16,-5 12-1 15,19-14-1-15,-19 14-1 0,19 0-2 16,-10 15 0-16,-3 12 0 15,0 10 0-15,-4 12 0 16,0 10 3-16,-2 10 1 0,-1 10 1 16,-3 5 1-16,0 3 0 15,0 1 0-15,0-3 0 16,3-4-1-16,-1-7-1 16,2-10-2-16,2-6 1 0,4-13 0 15,6-10 0-15,2-7 0 16,6-11 1-16,4-10 1 15,2-7-1-15,11-3 0 16,-3-14 2-16,5-7-2 16,-1-7 0-16,3-7 1 0,0-5-2 15,-5-3 1-15,-2-1-1 16,-6 3 1-16,-6 3 0 16,-10 4 0-16,-3 6 0 15,-9 7 0-15,-8 5 0 0,-9 8-1 16,-13 6 0-16,-6 5 0 15,-8 9-1-15,-5 12 0 16,-3 6 0-16,-3 9-2 16,3-3-7-16,12-24-42 0,3 24-32 15,15-10-2-15,9-11-8 16,13-12-3-16</inkml:trace>
        <inkml:trace contextRef="#ctx0" brushRef="#br0" timeOffset="5693.0856">527-10484 40 0,'59'1'100'0,"-8"7"-5"15,-16-2-4-15,0 0-5 16,-15-3-2-16,-6-3-83 0,3 0-12 16,-2-6-27-16,12-3-47 15,6-4-2-15,3-8-7 16,-4-2-7-16</inkml:trace>
      </inkml:traceGroup>
      <inkml:traceGroup>
        <inkml:annotationXML>
          <emma:emma xmlns:emma="http://www.w3.org/2003/04/emma" version="1.0">
            <emma:interpretation id="{991D6CD0-4650-45F0-9A4A-79D9CB07E5DD}" emma:medium="tactile" emma:mode="ink">
              <msink:context xmlns:msink="http://schemas.microsoft.com/ink/2010/main" type="line" rotatedBoundingBox="3780,1508 20383,364 20545,2719 3942,3863"/>
            </emma:interpretation>
          </emma:emma>
        </inkml:annotationXML>
        <inkml:traceGroup>
          <inkml:annotationXML>
            <emma:emma xmlns:emma="http://www.w3.org/2003/04/emma" version="1.0">
              <emma:interpretation id="{ED126CE1-91D5-401A-8721-EF608D6FEE11}" emma:medium="tactile" emma:mode="ink">
                <msink:context xmlns:msink="http://schemas.microsoft.com/ink/2010/main" type="inkWord" rotatedBoundingBox="3811,1888 14473,1593 14526,3480 3864,3776"/>
              </emma:interpretation>
              <emma:one-of disjunction-type="recognition" id="oneOf3">
                <emma:interpretation id="interp15" emma:lang="en-IN" emma:confidence="0">
                  <emma:literal>Infrastructure</emma:literal>
                </emma:interpretation>
                <emma:interpretation id="interp16" emma:lang="en-IN" emma:confidence="0">
                  <emma:literal>Infrastructu</emma:literal>
                </emma:interpretation>
                <emma:interpretation id="interp17" emma:lang="en-IN" emma:confidence="0">
                  <emma:literal>Infrastructur</emma:literal>
                </emma:interpretation>
                <emma:interpretation id="interp18" emma:lang="en-IN" emma:confidence="0">
                  <emma:literal>Infrastructura</emma:literal>
                </emma:interpretation>
                <emma:interpretation id="interp19" emma:lang="en-IN" emma:confidence="0">
                  <emma:literal>Infuynndrm</emma:literal>
                </emma:interpretation>
              </emma:one-of>
            </emma:emma>
          </inkml:annotationXML>
          <inkml:trace contextRef="#ctx0" brushRef="#br0" timeOffset="6037.4084">2342-10897 30 0,'22'11'97'0,"1"-2"-3"16,1-2-7-16,7-7-2 0,8-11-3 16,5-3-79-16,15 0-4 15,12-5-1-15,14 1-2 16,-6-3-4-16,11 3-4 15,-14 3-1-15,11 3-6 0,-10 5-6 16,-4 3-7-16,-3 2-1 16,-7 2-1-16,-5 0 4 15,-6 1 2-15,-4 2 3 16,-13-1-10-16,-8 5 1 0,-7-14-11 16,-20 7-9-16</inkml:trace>
          <inkml:trace contextRef="#ctx0" brushRef="#br0" timeOffset="6546.6155">2657-10116 10 0,'-11'4'94'16,"-3"1"-2"-16,14-5-4 16,-16 2-6-16,16-2 1 15,16-11-71-15,5 0-7 0,13-2 0 16,12-3-1-16,13-4-1 15,13-2 0-15,9 0-2 16,9 3-4-16,0-2-8 16,3 5-25-16,1 1-47 15,-15 1-2-15,-9 4-6 0,-15 0-7 16</inkml:trace>
          <inkml:trace contextRef="#ctx0" brushRef="#br0" timeOffset="6299.0647">3084-10974 22 0,'-28'2'86'0,"4"0"2"16,1 2-3-16,0 1-5 15,5 14-32-15,3-8-31 16,-2 5-2-16,6 5-3 0,4 7-3 15,2 6-3-15,5 10-2 16,0 9-1-16,2 3 0 16,6 7-2-16,2 4-1 15,-7 2-3-15,-1-2-5 0,4 3-13 16,-6 10-47-16,0-22-17 16,-7-9-4-16,-5-9-5 15,-3-12-5-15</inkml:trace>
          <inkml:trace contextRef="#ctx0" brushRef="#br0" timeOffset="8557.7207">3717-10531 32 0,'-2'-20'96'0,"2"20"-2"15,0 0-8-15,-18-13-3 16,18 13-3-16,0 0-76 16,-8 12-2-16,5 9 0 0,-3 5-1 15,-4 8 0-15,2 7-2 16,-4 3 2-16,1 5-1 15,-2-3-2-15,4-8-1 16,2-7-2-16,3-6 1 0,4-11 0 16,0-14 1-16,20 0 0 15,-1-8 1-15,6-14 1 16,1-7 1-16,6-5 3 16,3-5 0-16,-2-5 0 15,2 1-1-15,-3 0 0 0,1 5-1 16,-4 5 0-16,-3 7-1 15,-1 7 0-15,-4 10 0 16,-2 7 0-16,-3 9 2 0,0 9-1 16,6 8 1-16,-7 6-1 15,3 4 0-15,-2 4 0 16,5-1 0-16,-1-1-1 16,-2-7 0-16,11-3 0 0,-3-9 0 15,5-10 0-15,7-5-1 16,3-9 0-16,6-12 0 15,2-7-1-15,2-7 0 0,-2-5 1 16,-2-2-2-16,-5-8 1 16,-5-1 0-16,-5-5 1 15,1-4 0-15,-9-5 1 16,1-2 0-16,-9-2 0 0,3 4 1 16,-3 7 0-16,-4 8 2 15,-1 10 0-15,-6 8-1 16,-2 14 1-16,-3 16-1 15,0 0 0-15,-7 29 0 0,3 7-1 16,-7 14-2-16,2 13 0 16,-4 16 2-16,-1 18-1 15,-7 13 0-15,-2 12 1 0,-5 11 1 16,-7 7-2-16,3 2 3 16,0-2 0-16,-2-3-1 15,7-8 0-15,9-13 0 16,8-15-2-16,6-14 1 15,5-20-1-15,6-15 0 0,12-15-1 16,5-16 1-16,3-14-1 16,2-7 1-16,6-25 1 15,3-8 0-15,2-12 0 16,3-14 0-16,0-12-1 0,-3-9 1 16,0-12-2-16,-9-6-1 15,0 1 1-15,-12 3-1 16,-6 10 0-16,-7 6-1 0,-6 14-1 15,-11 13-1-15,-7 17 0 16,-7 14-1-16,-10 11 0 16,0 9 1-16,-5 0 1 15,6 9 2-15,0-2 0 16,8 1 3-16,9-3 1 0,17-5 2 16,0 0 0-16,9-9 0 15,22-11-1-15,9-7-1 16,8-4 0-16,6-6 0 0,6-3-1 15,-6-1 0-15,5 2 0 16,-9 2 0-16,-5 4 0 16,-5 8 0-16,1 3 1 15,-7 10-1-15,3 6 0 0,-8 6 1 16,-1 9 0-16,1 13-1 16,-11 9 1-16,2 6-1 15,-2 5 0-15,-1 4-1 16,1-3 1-16,2-3-1 0,7-5-1 15,7-9 0-15,8-9 1 16,4-9-2-16,2-8 1 16,4-3 0-16,-1-11 0 0,1-9 0 15,-1-1 0-15,-6-7 1 16,-2-4-1-16,-3-8 1 16,-4-4 0-16,0-8-1 15,-1-3 1-15,3-6 0 0,-4-2-2 16,4 5 2-16,-11 8-1 15,1 9 2-15,-11 8-1 16,-9 15 1-16,-8 21 0 16,-8 1 0-16,-14 23 0 0,-7 11 0 15,0 6-1-15,-3 6 0 16,4 4 0-16,3-6-1 16,9-1-3-16,7-10-2 15,6-4 1-15,3-13 0 0,0-17 0 16,24 11-1-16,-5-11 2 15,5-8 1-15,-1-6 4 16,5 0 2-16,2-2 0 0,-3 0 0 16,1 1 0-16,1 3 1 15,-2 2-1-15,-4 2-1 16,-3 8 0-16,-3 0-1 16,0 11-1-16,-1 5 2 0,-7 5 0 15,4 1-1-15,-3 6 1 16,3-4-1-16,-1-1 1 15,6-4-1-15,6-6 0 16,3-9 0-16,8-4-1 0,3-10 0 16,9-5 0-16,4-6-1 15,4-9 1-15,-2-2-1 16,-5-6 1-16,-5-1 0 16,-8-3 0-16,-9-4 0 0,-5-1 1 15,-5-2 1-15,-11 6-1 16,-2 1 0-16,-3 6 0 15,-3 7 0-15,-10 9 0 16,0 7 0-16,-3 10-1 0,0 3 0 16,3 20 0-16,-5 5 1 15,9 9-2-15,-2 9 1 16,10 4 0-16,0 10 1 0,1-4 0 16,2 5 1-16,8-3 0 15,-1-3 0-15,3 0 0 16,-2-6 0-16,-5-2 1 15,0-5-1-15,-5-1-1 0,-10-2 1 16,-8-5-2-16,-9-4 0 16,-4-5 0-16,-10-5 0 15,3-5 0-15,-2-4 0 16,3-6 0-16,6-2-5 0,8-12-3 16,7-12-4-16,15-4-5 15,3-9-5-15,18-8-5 16,13-8-10-16,5-5-11 0,9-10 2 15,10-2 5-15,-4 1 8 16,6-3 13-16,-2 4 9 16,-5 3 15-16,-4 7 14 15,-5 3 15-15,-5 12 1 0,-2 4-1 16,-4 10-4-16,-5 2-6 16,2 5-3-16,-7 9-3 15,-3 5-3-15,-2 5 0 16,-1 6-1-16,-8 18 0 0,-1 13-2 15,-2 16-1-15,-3 11-2 16,-2 14-1-16,0 8-2 16,-3 10-2-16,-5 2-3 15,4-2-3-15,-6-8-3 0,1-3-6 16,1-16-7-16,1-11-27 16,2-15-39-16,-2-12-4 15,4-15-5-15,3-13-1 16</inkml:trace>
          <inkml:trace contextRef="#ctx0" brushRef="#br0" timeOffset="9379.4877">7459-10290 68 0,'0'-15'97'16,"0"15"-4"-16,-1-19-7 15,1 19-1-15,-1-13-42 0,1 13-35 16,13-29-2-16,14 6-4 16,7-7-5-16,12-7-5 15,5-12-7-15,19-4-13 16,-3-8-23-16,6-2-3 0,-5-1 3 15,-8 3 16-15,-7 10 18 16,-16 2 13-16,-3 16 13 16,-21 4 15-16,0 12 24 15,-13 17 1-15,0 0-4 0,-8-7-16 16,8 7-14-16,-18 13-8 16,4 1-5-16,5 6-2 15,-2 3 0-15,4 3-1 0,2 3 0 16,5 2-1-16,1-1 1 15,9 1-1-15,5-5 1 16,1 1-1-16,2-1 1 16,7-6 1-16,-3 2 0 15,1-1 0-15,-4 1 2 0,1 3 0 16,-3 1 1-16,-7 2 1 16,-6 3 0-16,0-2 0 15,-4 4 0-15,-4-4 1 0,3-4-1 16,-5 2-1-16,6-7 0 15,11-8 0-15,13-6 0 16,10-6-2-16,8-6 0 16,12-7-1-16,2-8 0 0,7-1 0 15,-8-9-1-15,-4 0-1 16,-2-4 1-16,-6-1 0 16,-9-6 0-16,-4-1 1 15,-5-1 0-15,-2-1-1 0,-7 5 1 16,-2 9 1-16,-2 3 0 15,-6 10 0-15,-6 18 1 16,0 0 0-16,6 16-1 0,-6 16 1 16,-2 7-2-16,1 2 1 15,1 7-3-15,3 1-1 16,8-6-2-16,2-6-1 0,8-10 0 16,8-8 1-16,7-10 0 15,5-6-1-15,-2-3 3 16,7-12-1-16,-2-3 4 15,-5-4 2-15,-2-2 1 16,-6-4 1-16,-7 0 0 16,-9-5 1-16,3 4 0 0,-12 0 1 15,6 4-1-15,-2 4-2 16,-6 4-1-16,-4 14-1 16,13-10-1-16,-13 10-1 0,10 17 0 15,-2 8-1-15,-3 0 0 16,-1 4 1-16,1 2-1 15,5 3-2-15,2-6-3 16,7-6-6-16,2-7-17 0,5-7-51 16,10-7-4-16,7-4-6 15,5-10-6-15</inkml:trace>
          <inkml:trace contextRef="#ctx0" brushRef="#br0" timeOffset="9683.6771">10252-10940 36 0,'11'-11'91'16,"-11"11"-3"-16,0 0-5 0,0 0-4 16,-7 0-47-16,-13 14-14 15,-1 8-7-15,-6 5-4 16,-4 11-3-16,-1 8 0 15,-3 7 0-15,2 4 1 0,0 1-1 16,9-4-1-16,10-1-1 16,2-8-2-16,12-6-2 15,5-13 0-15,18-7-4 0,13-15-7 16,8-4-15-16,6-8-37 16,-3-16-19-16,5-8-4 15,-5-7-6-15,-3-4 5 16</inkml:trace>
          <inkml:trace contextRef="#ctx0" brushRef="#br0" timeOffset="9910.8016">10446-10815 31 0,'14'-62'74'0,"5"4"2"16,-2 2-2-16,4-4-26 15,0 16-23-15,-2 4-4 16,-3 9-1-16,-3 10-3 0,-1 6-3 16,-12 15-4-16,12-11-2 15,-12 11-2-15,11 9-1 16,-5 8-1-16,-2 12 1 15,-4 14 0-15,0 12 1 0,0 14-1 16,-6 8 2-16,-7 10-2 16,-5 1-1-16,4 0-5 15,-4-6-7-15,10-6-19 0,15-15-55 16,-7-15 0-16,7-10-8 16,3-17-5-16</inkml:trace>
          <inkml:trace contextRef="#ctx0" brushRef="#br0" timeOffset="10809.4684">10627-10460 60 0,'-3'-22'88'16,"-5"-1"-2"-16,2-4-6 15,1-2-2-15,1 3-51 0,4-9-23 16,13-3-1-16,12 1 1 16,5 3-3-16,8 3-2 15,2 2 0-15,0 9-1 0,-2 6 1 16,-5 13 1-16,-10 5 2 15,-4 15-1-15,-10 8 1 16,-5 7 1-16,-4 4-1 16,0 4 1-16,-4 3 1 0,-2-4-1 15,6-5-2-15,-2-3 0 16,8-9 0-16,2-2 1 16,5-10-1-16,5-4 1 15,4-7-2-15,3-1 0 0,0-12 0 16,1-5 0-16,2-7 0 15,-1-4 0-15,-2-8 0 16,-4-2 0-16,0-3 1 16,-4 2 1-16,-2 2 1 0,-3 4 0 15,-3 9 1-15,-3 2-1 16,-1 9-1-16,-5 13 0 16,0 0 0-16,0 0-1 0,3 16-1 15,-3 8 0-15,0 5-1 16,0 7 1-16,-2 1 0 15,2 2 0-15,10-2 0 16,0-4-1-16,6-6 0 0,6-8 0 16,1-7 0-16,4-5 0 15,-1-6 0-15,2-1 0 16,2-9 0-16,4-6 0 0,-4-4 1 16,4-4-1-16,-1-4 1 15,0-3 0-15,3 1 1 16,-3 0-1-16,-6 6 0 15,-4 1 1-15,-2 5-1 16,-5 5 1-16,-6 8-1 16,-10 4 1-16,13 15 0 0,-11 3 0 15,0 4 0-15,0 5 0 16,0 2 0-16,1 2 0 16,1 3 0-16,1-6-1 0,3-4 1 15,6-2 0-15,2-7 0 16,8-6 0-16,8-1 0 15,4-8 0-15,6 0-1 16,4-7 0-16,-1-6 0 0,1-4-1 16,-5-4 0-16,0-5-1 15,-5-6 1-15,-8 0-1 16,-4-5 0-16,-3-2 1 0,-8 1 1 16,-1 4 1-16,-6 5 1 15,-2 7 1-15,-4 10-1 16,0 12 1-16,-8 8 0 15,-1 14 0-15,-3 14-1 0,2 3 0 16,1 8-1-16,6 2 1 16,5 1-1-16,15-4 0 15,21-6-2-15,11-7-2 16,21-6-9-16,5-15-15 0,11-8-57 16,13-2-3-16,7-15-6 15,1-10-6-15,-2-10 6 16</inkml:trace>
        </inkml:traceGroup>
        <inkml:traceGroup>
          <inkml:annotationXML>
            <emma:emma xmlns:emma="http://www.w3.org/2003/04/emma" version="1.0">
              <emma:interpretation id="{74F79149-EA9E-4495-9536-9805587D82CF}" emma:medium="tactile" emma:mode="ink">
                <msink:context xmlns:msink="http://schemas.microsoft.com/ink/2010/main" type="inkWord" rotatedBoundingBox="15958,669 20383,364 20528,2467 16103,2771"/>
              </emma:interpretation>
              <emma:one-of disjunction-type="recognition" id="oneOf4">
                <emma:interpretation id="interp20" emma:lang="en-IN" emma:confidence="0">
                  <emma:literal>chough</emma:literal>
                </emma:interpretation>
                <emma:interpretation id="interp21" emma:lang="en-IN" emma:confidence="0">
                  <emma:literal>c truth</emma:literal>
                </emma:interpretation>
                <emma:interpretation id="interp22" emma:lang="en-IN" emma:confidence="0">
                  <emma:literal>a truth</emma:literal>
                </emma:interpretation>
                <emma:interpretation id="interp23" emma:lang="en-IN" emma:confidence="0">
                  <emma:literal>c Hugh</emma:literal>
                </emma:interpretation>
                <emma:interpretation id="interp24" emma:lang="en-IN" emma:confidence="0">
                  <emma:literal>a Hugh</emma:literal>
                </emma:interpretation>
              </emma:one-of>
            </emma:emma>
          </inkml:annotationXML>
          <inkml:trace contextRef="#ctx0" brushRef="#br0" timeOffset="11819.3465">15102-12005 37 0,'-21'16'90'15,"-1"-3"-3"-15,4-3-4 16,3-7-4-16,-1-3-34 16,16 0-39-16,-19 0-2 15,19 0 0-15,-20 2-1 0,6 1 0 16,-4 1-3-16,-4 5 1 16,-3 5-1-16,-7 6 1 15,-5 11 0-15,-3 3 2 0,-4 11 1 16,-2 6 0-16,1 3 2 15,4-2 0-15,9 0 0 16,8-1 0-16,13-3 0 16,11-6-1-16,14-7 0 0,15-8-1 15,14-6-1-15,10-7-1 16,6-6-2-16,14-6-4 16,1-11-9-16,10-7-30 15,2-11-44-15,0-2-2 0,-4-3-7 16,-3-4-6-16,-4 1 57 15,-15-4 37-15,-2 17 16 16,-22-2 41-16,-5 3 51 16,-9 10-5-16,-4 3-6 0,-18 8-1 15,12-7-48-15,-12 7-27 16,0 0-7-16,0 0-5 16,0 0-9-16,19 2-27 15,-7-4-52-15,7-10 0 0,1-8-7 16,6-10-7-16</inkml:trace>
          <inkml:trace contextRef="#ctx0" brushRef="#br0" timeOffset="12551.5337">16483-11258 28 0,'-10'-28'92'16,"-5"-6"-3"-16,4 1-3 15,-4-2-5-15,15 35-27 16,-6-20-45-16,7-11-3 0,19 4-2 16,8 1-4-16,14 3-3 15,7-3-2-15,16 2-4 16,3-3-2-16,11 0 0 16,-1 0 0-16,1-1 0 0,-2-4 1 15,-1 1 3-15,-6-3 3 16,-10-3 6-16,-1-1 3 15,-11-2 2-15,-2 2 1 16,-11-1 0-16,-2 5-1 0,-11 2 2 16,-6 6-1-16,-4 7 0 15,-7 4-2-15,-5 15 1 16,2-16-2-16,-2 16 1 16,0 0-3-16,-6-1 0 0,6 1-1 15,-16 20-2-15,9 6 1 16,-1 13 0-16,0 15 1 15,3 11-1-15,0 14 1 0,-1 11 0 16,4 2 0-16,2 5-5 16,-3-4-5-16,3-3-7 15,0-8-30-15,0-13-38 16,0-12-3-16,0-17-7 0,7-9-4 16</inkml:trace>
          <inkml:trace contextRef="#ctx0" brushRef="#br0" timeOffset="12109.8509">16702-12378 22 0,'31'-13'95'0,"-4"11"-1"0,-9 2-5 15,-6 12-3-15,-5 16-3 16,-16 8-71-16,9 18-9 16,-2 13 1-16,2 18 0 15,-5 9-1-15,-6 14-2 0,-2 2-3 16,-5 8-8-16,-4-7-16 15,-17-3-58-15,13-11-3 16,-1-18-4-16,-1-14-8 0,3-19 2 16</inkml:trace>
          <inkml:trace contextRef="#ctx0" brushRef="#br0" timeOffset="13216.0196">17713-11233 73 0,'36'-46'89'0,"-8"-1"-2"16,-5-1-5-16,-4 7-2 15,-9-1-62-15,4 9-11 0,-7 11-2 16,-1 12-1-16,-6 10-3 16,0 0-1-16,-4 21-1 15,-2 4 1-15,-6 7-2 16,3 4 2-16,4 4 0 0,4 0 1 15,1-2 0-15,10-6 0 16,12-7-1-16,5-7 1 16,12-9 0-16,-2-9-1 15,6-2 1-15,-1-11 0 0,-5-5 0 16,-2-6 0-16,-4-4 2 16,-8-3 0-16,-5 0 1 15,-3 1 0-15,-7 3-1 16,0 2 1-16,2 7-2 0,-5 5 0 15,-5 13-2-15,0 0 2 16,11 0-2-16,-9 15 1 16,-2 8-1-16,3 3 1 15,-3 4 0-15,0 3-1 0,1-5-1 16,2 1-4-16,0-3-3 16,5-3-3-16,5-13-2 15,2-2-2-15,1-6 2 16,3 0 3-16,2-8 5 0,-7-10 6 15,7 1 5-15,-7-6 4 16,-1-1 3-16,-1-2 1 16,-1-4-1-16,2 3-1 15,-3 1-4-15,2 5-3 0,-6 2-3 16,5 2-1-16,-11 15-2 16,10-8-1-16,-10 8 0 15,0 23 0-15,0-3 0 16,-4 10 0-16,-10 2 0 0,3 5 1 15,-6 0 1-15,1 2 0 16,-3-4 1-16,2-5-1 16,-3-5 0-16,5-5 0 0,4-4-1 15,4-3 2-15,7-13-1 16,-10 17 0-16,10-17 0 16,0 0 1-16,0 0-3 15,0 0-3-15,0 0-5 0,12 9-15 16,-3-8-57-16,-9-1-2 15,0 0-7-15,12-7-5 16</inkml:trace>
          <inkml:trace contextRef="#ctx0" brushRef="#br0" timeOffset="15366.1433">18047-11687 23 0,'17'15'91'0,"-17"-15"-2"15,18 25-3-15,-13-8-4 16,-1 52-17-16,4-36-58 0,0 7-1 15,-4 10 0-15,3 10 0 16,-5 7-1-16,-2 5-2 16,0 6 0-16,-10 6-1 0,3-2 0 15,-5 0 0-15,4-7-1 16,-3-7 0-16,6-12 0 16,2-8-1-16,2-14 1 15,1-8 2-15,0-13-1 0,0-13 1 16,0 0-1-16,0-20 2 15,-6-10 0-15,-2-4 0 16,-1-9-1-16,2-13-1 16,-3-4 0-16,4-11-2 0,4-6 0 15,2-10 0-15,0-7 0 16,5-7 0-16,11-10 0 16,0-3 0-16,7-2 0 0,6 1 0 15,2 5 0-15,4 12 0 16,1 16 0-16,-1 9 0 15,1 20 0-15,-1 11 0 16,0 16 0-16,-7 16 0 0,0 8 0 16,-1 7 0-16,-4 22 0 15,-2 7 0-15,-4 14-2 16,-7 10-1-16,-6 9 2 16,-4 5-1-16,-13 4 0 15,-6 1 0-15,-6-4 1 0,-8-4 1 16,0-7-1-16,-2-10 1 15,6-11-1-15,-1-9 1 16,6-9 0-16,9-10 1 0,0-2 0 16,15-11 1-16,-1 13 0 15,6-1 1-15,10 2 1 16,7 6-2-16,3 9-2 16,10 8 0-16,8 10 0 15,7 5 0-15,4 9 0 0,0 2 0 16,-2 10 0-16,7 0 0 15,2 11-13-15,29-4-73 16,-27-5-3-16,-3 0-4 0,4-11-9 16,6 3-1-16</inkml:trace>
        </inkml:traceGroup>
      </inkml:traceGroup>
    </inkml:traceGroup>
    <inkml:traceGroup>
      <inkml:annotationXML>
        <emma:emma xmlns:emma="http://www.w3.org/2003/04/emma" version="1.0">
          <emma:interpretation id="{EC76DE00-D5AF-47F7-A1B9-7C5210C0E77C}" emma:medium="tactile" emma:mode="ink">
            <msink:context xmlns:msink="http://schemas.microsoft.com/ink/2010/main" type="paragraph" rotatedBoundingBox="7477,4749 15231,4999 15154,7378 7400,71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23EEB19-2E68-40CA-9E17-C1A9C0BDAD76}" emma:medium="tactile" emma:mode="ink">
              <msink:context xmlns:msink="http://schemas.microsoft.com/ink/2010/main" type="line" rotatedBoundingBox="7477,4749 15231,4999 15154,7378 7400,7128">
                <msink:destinationLink direction="with" ref="{5F23F9E5-ED1F-4016-8BCC-7758DD0A4DCB}"/>
                <msink:destinationLink direction="with" ref="{74A24871-DD1A-4CE3-848A-7C56BC111FAC}"/>
                <msink:destinationLink direction="with" ref="{627AB80E-F00F-4F70-8747-0D0F67D57E2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7C67AD4-8D6F-41BC-8E54-C7726510F138}" emma:medium="tactile" emma:mode="ink">
                <msink:context xmlns:msink="http://schemas.microsoft.com/ink/2010/main" type="inkWord" rotatedBoundingBox="7026,5743 8987,4363 9868,5614 7907,6994"/>
              </emma:interpretation>
              <emma:one-of disjunction-type="recognition" id="oneOf5">
                <emma:interpretation id="interp25" emma:lang="en-IN" emma:confidence="0">
                  <emma:literal>to</emma:literal>
                </emma:interpretation>
                <emma:interpretation id="interp26" emma:lang="en-IN" emma:confidence="0">
                  <emma:literal>o</emma:literal>
                </emma:interpretation>
                <emma:interpretation id="interp27" emma:lang="en-IN" emma:confidence="0">
                  <emma:literal>Q</emma:literal>
                </emma:interpretation>
                <emma:interpretation id="interp28" emma:lang="en-IN" emma:confidence="0">
                  <emma:literal>no</emma:literal>
                </emma:interpretation>
                <emma:interpretation id="interp29" emma:lang="en-IN" emma:confidence="0">
                  <emma:literal>20</emma:literal>
                </emma:interpretation>
              </emma:one-of>
            </emma:emma>
          </inkml:annotationXML>
          <inkml:trace contextRef="#ctx0" brushRef="#br0" timeOffset="-42119.3004">7205-7928 0 0,'-94'-2'73'0,"-4"7"1"16,1 4-1-16,1 7-4 15,-3 2-50-15,3 9-4 16,3 7-3-16,3 9-5 16,5 7-3-16,5 12 0 0,7 7 2 15,6 11 1-15,14 6 3 16,7 13 0-16,10 8 0 15,12 9 0-15,13 4-1 16,11 1-1-16,1 1-1 0,22-7-3 16,9-8 0-16,14-13-1 15,14-16 1-15,15-18-1 16,14-21 0-16,13-18 0 16,15-19 0-16,10-15-1 0,11-23 0 15,7-17 0-15,4-14 0 16,-1-11-1-16,-4-10 1 15,-7-11-1-15,-10-5 2 0,-12-6-2 16,-15 0 2-16,-16-5-1 16,-17 0-1-16,-17-3 1 15,-17 6 0-15,-21 4-1 16,-12 11-1-16,-20 11 1 16,-21 10 1-16,-20 17-2 0,-15 13 1 15,-13 15-1-15,-13 17 0 16,-3 14-2-16,-8 5-2 15,3 20-2-15,8 8-5 16,14 12-6-16,13 2-14 0,17 3-37 16,20 10-15-16,20 1-7 15,19 1-2-15</inkml:trace>
          <inkml:trace contextRef="#ctx0" brushRef="#br0" timeOffset="-42622.3008">6663-7336 30 0,'31'2'96'16,"-6"-2"-5"-16,-1-2-4 0,-1-7-5 15,-1 0-2-15,1 5-81 16,2 4 1-16,6 4-1 16,-2 9 0-16,2 10-2 15,-5 8 0-15,-9 8-2 16,-2 8 1-16,-12 11 0 0,-3 4 1 15,-10 1 1-15,-11 3 2 16,-5-6 3-16,-1-3 0 16,-2-11 2-16,5-6 0 0,6-12 1 15,5-7-1 1,9-10-1-16,4-11 0 0,7 0-2 16,15-12 0-16,11-12 0 15,12-7 0-15,13-10 0 16,8-6-2-16,10-2-3 0,3-7-4 15,8 7-5-15,-9-3-10 16,0-6-48-16,-9 16-14 16,-4-6-6-16,-12 2-6 0,-11-6 5 15</inkml:trace>
        </inkml:traceGroup>
        <inkml:traceGroup>
          <inkml:annotationXML>
            <emma:emma xmlns:emma="http://www.w3.org/2003/04/emma" version="1.0">
              <emma:interpretation id="{30DEF597-9034-45DC-9AA6-71469A646211}" emma:medium="tactile" emma:mode="ink">
                <msink:context xmlns:msink="http://schemas.microsoft.com/ink/2010/main" type="inkWord" rotatedBoundingBox="10579,4951 15203,4964 15197,7336 10572,7323"/>
              </emma:interpretation>
              <emma:one-of disjunction-type="recognition" id="oneOf6">
                <emma:interpretation id="interp30" emma:lang="en-IN" emma:confidence="0">
                  <emma:literal>04</emma:literal>
                </emma:interpretation>
                <emma:interpretation id="interp31" emma:lang="en-IN" emma:confidence="0">
                  <emma:literal>040</emma:literal>
                </emma:interpretation>
                <emma:interpretation id="interp32" emma:lang="en-IN" emma:confidence="0">
                  <emma:literal>044</emma:literal>
                </emma:interpretation>
                <emma:interpretation id="interp33" emma:lang="en-IN" emma:confidence="0">
                  <emma:literal>0340</emma:literal>
                </emma:interpretation>
                <emma:interpretation id="interp34" emma:lang="en-IN" emma:confidence="0">
                  <emma:literal>0310</emma:literal>
                </emma:interpretation>
              </emma:one-of>
            </emma:emma>
          </inkml:annotationXML>
          <inkml:trace contextRef="#ctx0" brushRef="#br0" timeOffset="-40963.8487">9898-7611 45 0,'7'-55'85'16,"-7"8"-3"-16,-7 7-4 0,-11 3-3 16,-21 11-57-16,5 5-5 15,2 12-7-15,-11 7-2 16,-2 9-3-16,-4 18-1 0,-6 17 0 16,-4 15-1-16,-1 18 1 15,1 15 2-15,-1 23 0 16,2 13 1-16,8 16 2 15,5 6 1-15,7 5 1 0,9 2 2 16,13-1-1-16,9-3 0 16,12-9 0-16,18-13-1 15,19-13-1-15,19-11-1 16,20-22-1-16,18-19-2 0,24-27 0 16,20-23-1-16,13-20-2 15,17-32 0-15,6-23 0 16,6-21-1-16,-7-15-1 15,-2-16 0-15,-23-12 2 0,-14-13 0 16,-20-4 1-16,-17-9 0 16,-25-1 1-16,-24 4 1 15,-16 4 1-15,-25 5 0 0,-16 13 0 16,-23 14 0-16,-23 15-1 16,-21 18 1-16,-20 14-1 15,-19 13 0-15,-16 18-1 16,-22 15-1-16,-8 18-1 0,-12 11 0 15,-2 25-1-15,-2 17 0 16,4 16-2-16,10 12-1 16,17 15-3-16,18 5-5 15,27 6-13-15,26 15-54 0,24-13-5 16,27-9-5-16,19-13-5 16,31-10 4-16</inkml:trace>
          <inkml:trace contextRef="#ctx0" brushRef="#br0" timeOffset="-41507.2837">9949-7429 22 0,'41'0'95'0,"-11"-2"-1"0,-9-4-6 16,-4 1-4-16,-8-6-3 16,1-4-75-16,2 6-1 15,7-1-2-15,6 2-1 0,3-1-2 16,8 2 0-16,1 1-1 16,4 6-1-16,-9 0-1 15,5 4-2-15,-9 8 0 16,-5 6-2-16,-10 6 0 0,-9 4 0 15,-5 6 2-15,-17 6 0 16,-5 3 3-16,-9-2 2 16,-1-1 2-16,-1-5 0 15,-1 1 1-15,7-9 0 0,8-3 0 16,7-3 0-16,6-3-1 16,7-3 0-16,13 1 1 15,9 1-1-15,6 0 0 0,11 2 0 16,8 4 0-16,5 3 0 15,3 4-2-15,1 6 0 16,-2 2 0-16,-8 5 0 16,-12 4 0-16,-9 2 0 0,-19 4 1 15,-15-1 0-15,-23 2 0 16,-22-5 2-16,-14-3 1 16,-17-4 0-16,-10-7 0 15,-4-8 0-15,1-9 0 0,3-9-1 16,8-9-2-16,13 0-7 15,3-17-8-15,18-1-16 16,9-10-51-16,7-9-6 16,10-11-5-16,7-9-6 0</inkml:trace>
          <inkml:trace contextRef="#ctx0" brushRef="#br0" timeOffset="-40447.3325">12478-7721 22 0,'48'-10'93'16,"-13"1"-2"-16,-5 9-5 0,-18 9-7 16,-8 18 0-16,-13 15-76 15,-8 19-2-15,-1 19 0 16,-6 15-1-16,-5 18 1 16,-1 9-1-16,-1 5 0 0,-1-3 0 15,3-7 0-15,5-14-1 16,7-17 0-16,7-17 1 15,5-23 1-15,6-19 0 16,11-26 1-16,13-13 0 0,8-23 0 16,2-9 0-16,7-10 0 15,-1-5-1-15,1-2 0 16,-2-2 0-16,-4 8 0 16,-6 2 0-16,-4 8-1 0,-3 7 1 15,-5 10-1-15,-5 7 0 16,-1 10 0-16,-12 11 0 15,11 11 0-15,-11 18 0 0,0 15-1 16,-4 16 1-16,-3 12 0 16,-2 11-2-16,-1 12-1 15,2 0-4-15,-1 1-4 16,4-8-10-16,5-13-41 0,4-5-19 16,5-18-7-16,3-18-4 15,3-23-1-15</inkml:trace>
          <inkml:trace contextRef="#ctx0" brushRef="#br0" timeOffset="-39879.4488">12801-7911 74 0,'-57'-20'85'0,"-4"11"-3"0,-3 6-8 16,0 1 0-16,-5 10-68 16,0 10-2-16,7 17-1 15,-5 17 0-15,0 19-1 16,-2 16 2-16,1 27 2 0,1 18 0 16,4 22 1-16,4 15-1 15,8 9 1-15,8 3-1 16,11 2 0-16,12-5-2 15,18-11 0-15,9-15-1 0,29-19 0 16,17-20 0-16,20-19 0 16,17-19-1-16,13-25-1 15,20-23 2-15,5-27-2 16,13-13 1-16,1-29-1 0,6-20 0 16,-4-20 0-16,-1-17-1 15,-11-17-1-15,-8-9 0 16,-14-13 1-16,-18-8-1 0,-17 0 2 15,-17-1-1-15,-19 5 1 16,-19 5-1-16,-20 7 3 16,-14 7-3-16,-18 13 2 15,-17 10-2-15,-17 15 0 0,-13 12 0 16,-14 17 0-16,-7 10-1 16,-7 21 0-16,-9 14 0 15,1 18-1-15,0 16-2 0,6 14-2 16,10 8-3-16,14 11-6 15,12 0-9-15,19 8-46 16,20 10-14-16,20-1-4 16,15 3-6-16,23-4 3 0</inkml:trace>
        </inkml:traceGroup>
      </inkml:traceGroup>
    </inkml:traceGroup>
    <inkml:traceGroup>
      <inkml:annotationXML>
        <emma:emma xmlns:emma="http://www.w3.org/2003/04/emma" version="1.0">
          <emma:interpretation id="{DAC49986-9689-4CE0-933A-12EC6AC95CDE}" emma:medium="tactile" emma:mode="ink">
            <msink:context xmlns:msink="http://schemas.microsoft.com/ink/2010/main" type="paragraph" rotatedBoundingBox="8903,10927 9105,8765 10148,8863 9946,1102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23963EE-1D6D-4621-9A8E-78BED00489E3}" emma:medium="tactile" emma:mode="ink">
              <msink:context xmlns:msink="http://schemas.microsoft.com/ink/2010/main" type="line" rotatedBoundingBox="8903,10927 9105,8765 10148,8863 9946,11025">
                <msink:destinationLink direction="with" ref="{627AB80E-F00F-4F70-8747-0D0F67D57E2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5BCD833-E1E6-4D7D-9DC5-CDF2C0A74331}" emma:medium="tactile" emma:mode="ink">
                <msink:context xmlns:msink="http://schemas.microsoft.com/ink/2010/main" type="inkWord" rotatedBoundingBox="8903,10927 9105,8765 10148,8863 9946,11025">
                  <msink:destinationLink direction="with" ref="{A507EBA0-44FE-4CCF-9768-D992B52526DE}"/>
                </msink:context>
              </emma:interpretation>
              <emma:one-of disjunction-type="recognition" id="oneOf7">
                <emma:interpretation id="interp35" emma:lang="en-IN" emma:confidence="0">
                  <emma:literal>for</emma:literal>
                </emma:interpretation>
                <emma:interpretation id="interp36" emma:lang="en-IN" emma:confidence="0">
                  <emma:literal>top</emma:literal>
                </emma:interpretation>
                <emma:interpretation id="interp37" emma:lang="en-IN" emma:confidence="0">
                  <emma:literal>go</emma:literal>
                </emma:interpretation>
                <emma:interpretation id="interp38" emma:lang="en-IN" emma:confidence="0">
                  <emma:literal>` of</emma:literal>
                </emma:interpretation>
                <emma:interpretation id="interp39" emma:lang="en-IN" emma:confidence="0">
                  <emma:literal>tot</emma:literal>
                </emma:interpretation>
              </emma:one-of>
            </emma:emma>
          </inkml:annotationXML>
          <inkml:trace contextRef="#ctx0" brushRef="#br0" timeOffset="-3225.0597">8068-3762 14 0,'7'-21'86'15,"0"-9"2"-15,-1 0-7 16,-2-5-4-16,2-11-21 16,-4 13-44-16,0 3-3 0,-2 4-3 15,0 0-3-15,0 5 0 16,-6 6 0-16,-8 1-3 15,-4 5 1-15,-5 5-1 0,-6 3 0 16,-5 2-1-16,-9 10 1 16,-3 11 1-16,-1 6-1 15,-2 10 1-15,5 3 1 16,4 6-1-16,1 1 0 0,11-3 1 16,9-4-1-16,10-5 1 15,5-10 1-15,9-9 0 16,12-10 1-16,10-6 0 0,9-9 0 15,2-11 0-15,1-2 0 16,2-4-1-16,0-2-1 16,-5 2 0-16,1 0-1 15,-8 4 0-15,-4 6-1 16,-5 3 0-16,0 7 1 0,-6 5 0 16,2 5 0-16,-5 9 0 15,2 8 1-15,2 4-2 16,-1 2 2-16,7-2-1 15,3-1 0-15,7-8 0 0,5-6 0 16,9-9-2-16,4-5-4 16,4-9-12-16,4-1-58 15,-4-11-10-15,-7-4-3 16,-9 4-7-16,-11 1-5 0</inkml:trace>
          <inkml:trace contextRef="#ctx0" brushRef="#br0" timeOffset="-2709.5193">7769-3217 75 0,'-2'-28'82'16,"-8"0"-3"-16,-1 13-6 15,3-7-32-15,-1 11-12 0,9 11-9 16,-7-13-8-16,7 13-4 16,-6 11-2-16,3 8-4 15,-5 9 0-15,0 4-2 0,-3 10 1 16,-4 4 0-16,-2 2 0 15,2-1 0-15,3-4-1 16,3-7 1-16,5-7-1 16,4-10 0-16,10-8 0 0,12-8 1 15,6-3 0-15,7-10-1 16,0-4 2-16,5-2-1 16,-5-1-1-16,1 4 1 15,-6 0 0-15,-10 2 0 0,-3 3 1 16,-17 8 0-16,12-19-1 15,-12 19 1-15,-21-17-1 16,-7 11-1-16,-10 6 0 16,-4 0-3-16,-6 11-4 0,-7 9-7 15,4 6-14-15,-1 8-51 16,12 3-3-16,13 2-4 16,8-1-5-16</inkml:trace>
          <inkml:trace contextRef="#ctx0" brushRef="#br0" timeOffset="-2375.7727">8126-2371 11 0,'13'2'90'0,"-13"-2"0"15,0 0-5-15,0 0-6 16,-18 15 0-16,-3-7-71 0,-9 7-6 16,-11 7 0-16,-2 2 0 15,-8 11 2-15,1 4 0 16,-7 4 1-16,-2 4 1 16,12-3 0-16,6-3-1 15,13-4 1-15,17-13-1 0,14-7-1 16,27-17-1-16,31-9-1 15,25-14-7-15,15-14-15 16,-7-4-61-16,34-4-4 0,-1-1-5 16,-1 2-7-16,-16-1-3 15</inkml:trace>
        </inkml:traceGroup>
      </inkml:traceGroup>
    </inkml:traceGroup>
    <inkml:traceGroup>
      <inkml:annotationXML>
        <emma:emma xmlns:emma="http://www.w3.org/2003/04/emma" version="1.0">
          <emma:interpretation id="{9CDF93CB-4AFC-4A88-B7AD-DEFD9F4C4622}" emma:medium="tactile" emma:mode="ink">
            <msink:context xmlns:msink="http://schemas.microsoft.com/ink/2010/main" type="paragraph" rotatedBoundingBox="1334,12952 28849,10099 29227,13751 1713,166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21A480-C0CE-4AB2-96D7-6F827D32F3B3}" emma:medium="tactile" emma:mode="ink">
              <msink:context xmlns:msink="http://schemas.microsoft.com/ink/2010/main" type="inkBullet" rotatedBoundingBox="1334,12952 2518,12829 2669,14288 1485,14410"/>
            </emma:interpretation>
            <emma:one-of disjunction-type="recognition" id="oneOf8">
              <emma:interpretation id="interp40" emma:lang="en-IN" emma:confidence="0">
                <emma:literal>I.</emma:literal>
              </emma:interpretation>
              <emma:interpretation id="interp41" emma:lang="en-IN" emma:confidence="0">
                <emma:literal>1.</emma:literal>
              </emma:interpretation>
              <emma:interpretation id="interp42" emma:lang="en-IN" emma:confidence="0">
                <emma:literal>t.</emma:literal>
              </emma:interpretation>
              <emma:interpretation id="interp43" emma:lang="en-IN" emma:confidence="0">
                <emma:literal>l.</emma:literal>
              </emma:interpretation>
              <emma:interpretation id="interp44" emma:lang="en-IN" emma:confidence="0">
                <emma:literal>"</emma:literal>
              </emma:interpretation>
            </emma:one-of>
          </emma:emma>
        </inkml:annotationXML>
        <inkml:trace contextRef="#ctx0" brushRef="#br0" timeOffset="-37252.306">352 57 9 0,'-2'-16'97'16,"-2"3"-3"-16,4 13-4 15,-14-17-6-15,14 17-2 16,-14-12-64-16,14 12-14 0,-13 19-1 16,5 10 0-16,-3 14 0 15,-4 14 0-15,-2 13 1 16,-3 15 0-16,-4 11 1 16,-2 9-1-16,2 5 0 0,1 0-4 15,2-3 0-15,-1 5 0 16,2-9-4-16,1-4-4 15,-2-11-7-15,9-8-13 0,2-3-54 16,8-25-4-16,2-15-6 16,15-20-5-16,9-11 2 15</inkml:trace>
        <inkml:trace contextRef="#ctx0" brushRef="#br0" timeOffset="-37050.1511">987 937 49 0,'43'-6'102'0,"-7"3"-6"16,-10-1-6-16,-7 3-3 15,-19 1-3-15,37-9-81 0,-37 9-9 16,0 0-3-16,0 0-10 16,0 0-32-16,0 0-34 15,-9 0-4-15,9 0-6 16,-10 17-3-16</inkml:trace>
      </inkml:traceGroup>
      <inkml:traceGroup>
        <inkml:annotationXML>
          <emma:emma xmlns:emma="http://www.w3.org/2003/04/emma" version="1.0">
            <emma:interpretation id="{CB24592C-0F2E-4E66-B495-76465E09ECB5}" emma:medium="tactile" emma:mode="ink">
              <msink:context xmlns:msink="http://schemas.microsoft.com/ink/2010/main" type="line" rotatedBoundingBox="3623,12732 28851,10116 29227,13751 4000,16367"/>
            </emma:interpretation>
          </emma:emma>
        </inkml:annotationXML>
        <inkml:traceGroup>
          <inkml:annotationXML>
            <emma:emma xmlns:emma="http://www.w3.org/2003/04/emma" version="1.0">
              <emma:interpretation id="{8917C132-A049-424E-8232-ED4FD1A611AD}" emma:medium="tactile" emma:mode="ink">
                <msink:context xmlns:msink="http://schemas.microsoft.com/ink/2010/main" type="inkWord" rotatedBoundingBox="3645,12952 11747,12112 11910,13680 3808,14520"/>
              </emma:interpretation>
              <emma:one-of disjunction-type="recognition" id="oneOf9">
                <emma:interpretation id="interp45" emma:lang="en-IN" emma:confidence="0">
                  <emma:literal>Inbound</emma:literal>
                </emma:interpretation>
                <emma:interpretation id="interp46" emma:lang="en-IN" emma:confidence="0">
                  <emma:literal>Inbounds</emma:literal>
                </emma:interpretation>
                <emma:interpretation id="interp47" emma:lang="en-IN" emma:confidence="0">
                  <emma:literal>Informa</emma:literal>
                </emma:interpretation>
                <emma:interpretation id="interp48" emma:lang="en-IN" emma:confidence="0">
                  <emma:literal>Informal</emma:literal>
                </emma:interpretation>
                <emma:interpretation id="interp49" emma:lang="en-IN" emma:confidence="0">
                  <emma:literal>Inbounde</emma:literal>
                </emma:interpretation>
              </emma:one-of>
            </emma:emma>
          </inkml:annotationXML>
          <inkml:trace contextRef="#ctx0" brushRef="#br0" timeOffset="-35706.3043">2386 1397 40 0,'-24'-2'81'15,"2"2"0"-15,3-6-12 0,10 4-9 16,9 2-14-16,0 0-14 16,0 0-11-16,0 0-6 15,16-7-4-15,15 6-2 16,2-2-3-16,14 1 0 0,10-4 0 15,8-1-1-15,12-4 0 16,6 1-2-16,1 0 1 16,2-2-3-16,3 5-1 15,-10-2-6-15,-1 8-10 0,-17 0-24 16,-15 1-44-16,-2 0-2 16,-12 0-8-16,-6 0-5 15</inkml:trace>
          <inkml:trace contextRef="#ctx0" brushRef="#br0" timeOffset="-35920.9222">3607-82 10 0,'-16'-5'77'0,"-7"1"3"16,3 4-7-16,-3 0-15 0,1 3-13 15,-1 4-12-15,-1 8-8 16,1 8-8-16,-4 9-3 15,-2 7-2-15,-6 13-3 0,0 10-1 16,-5 10-2-16,-6 13-2 16,-2 8-1-16,-2 8-1 15,-6 2-1-15,-2 2-2 16,-1-2-2-16,-1 0-4 0,4-11-5 16,-1-5-7-16,4-15-12 15,4-10-26-15,9-7-19 16,4-14-9-16,-2-9-1 15,9-11 14-15</inkml:trace>
          <inkml:trace contextRef="#ctx0" brushRef="#br0" timeOffset="-36162.9643">2754 15 68 0,'-48'-2'93'0,"3"0"-6"16,7 2-4-16,3-2-4 15,8 1-50-15,7 1-21 16,20 0-1-16,15 3-3 16,20-1-1-16,15-2-1 0,17-5 1 15,13-1 0-15,11-4-1 16,7 1-1-16,3 0-4 16,-6 0-1-16,-3 3-4 15,-9-3-6-15,-5 6-15 0,-17 0-30 16,-16 3-22-16,-3 0-5 15,-15-2-4-15,-5 2 2 16</inkml:trace>
          <inkml:trace contextRef="#ctx0" brushRef="#br0" timeOffset="-33659.2135">3572 815 9 0,'22'-24'90'0,"-2"5"-1"16,0 3-5-16,3 4-5 15,-2 4-1-15,5 5-71 16,-5 5-4-16,1 15-1 0,-6 11-1 15,-7 13 0-15,-9 11 1 16,-4 10 2-16,-16 11-1 16,-11 4 2-16,-6-3 1 15,-4-3 0-15,0-11 1 0,1-13 0 16,6-12-1-16,6-18-2 16,8-17 0-16,5-13-1 15,14-23-1-15,7-8-1 16,13-12-1-16,9-6-1 0,10-6 0 15,9-1 1-15,4 2-1 16,12 2 1-16,-1 8-1 16,5 7 1-16,1 13 0 0,-1 8 1 15,-1 13-1-15,-10 13 0 16,0 9 0-16,-9 15 1 16,-11 14-1-16,-6 7 0 0,-10 6 0 15,-5 3 1-15,-8 3-1 16,-5-7 0-16,2-4-2 15,-1-12-1-15,6-7-3 16,1-15-7-16,11-9-10 0,5-10-19 16,8-17-16-16,3-16 2 15,7-3 6-15,-1-14 16 16,2-13 14-16,0-2 11 16,-4-15 17-16,2-5 21 15,5-5 16-15,2 0-1 16,-2-5-9-16,6 3-12 0,-7 5-8 15,1 7-3-15,-5 15-3 16,-1 11-1-16,-12 16 0 0,-7 16 1 16,-7 17-1-16,-16 15-2 15,15 23-1-15,-15 19-2 16,-13 21 0-16,-7 15-1 16,-7 21 2-16,-4 20-1 0,-11 12 1 15,1 8 0-15,-5 2 1 16,7-2 0-16,-1-10-1 15,12-9 0-15,5-21 0 16,15-17-2-16,7-24 0 16,10-20 0-16,17-17-1 0,12-20 1 15,8-12-2-15,9-21 1 16,5-11 0-16,6-11-1 16,4-9 0-16,-5-5 1 0,-3-5-1 15,-7 0 1-15,-15 2-1 16,-11 4 1-16,-17 7-1 15,-12 8 2-15,-8 10-2 16,-21 14 0-16,-14 13-2 0,-10 14 2 16,-12 8-1-16,-4 12 0 15,-1 7 1-15,2 2-1 16,7-2 0-16,9-3 0 16,14-5 0-16,16-7 0 0,22-11 0 15,0 0 0-15,28-7 0 16,12-6 0-16,12-4 1 15,11-2 0-15,12 2 0 0,1-1 0 16,0 7 0-16,-1 5-1 16,-5 6 1-16,-7 9 0 15,-12 12 0-15,-8 10 1 16,-18 7-1-16,-6 10 1 0,-14 1 0 16,-3 2 0-16,-2 0 0 15,-3-6 0-15,-2-4-1 16,2-10 0-16,3-5 0 15,3-14 0-15,7-8 0 0,9-4 1 16,4-10-1-16,8-7 1 16,1-8 0-16,0-4 0 15,6-6 0-15,-5-3 0 0,-1-4 1 16,-4 0-2 0,-6 1 0-16,-10-2 0 0,-11 2 0 15,-2 5 0-15,-20 8 0 16,-10 7 0-16,-12 12 0 0,-5 2 0 15,-10 7 0-15,4 10-2 16,2 4 2-16,5 2-1 16,8-2 1-16,10 0-1 15,15-7 1-15,14-7-1 0,0 0 1 16,26-8-1-16,15-9 1 16,14-4 0-16,7-1 1 15,14-6-1-15,6 5 0 16,3 3 0-16,-5 5 0 0,-8 10 0 15,-4 5 0-15,-15 11 0 16,-9 14-1-16,-14 10 1 16,-11 8-1-16,-14 8 1 0,-5 4 0 15,-5 3 1-15,-10-3-1 16,0-5 0-16,0-3 0 16,5-6 0-16,-1-11 0 15,8-7 0-15,3-7 0 0,16-8-1 16,2-8 2-16,6 0-1 15,5-12-1-15,4-5 2 16,8-9-1-16,-1-5 1 16,3-6-1-16,2-5 0 0,0-1 1 15,-2-4 0-15,1-2 0 16,-5 4-1-16,-4 3 2 16,-7 9-2-16,-4 3 0 0,-5 10 0 15,-7 5 0-15,-12 15 0 16,0 0 0-16,10 11 0 15,-13 10-2-15,-8 11 2 16,2 4-1-16,-9 13 1 0,2 0 0 16,-1 4-1-16,-2-3 1 15,6-5-1-15,5-4 1 16,6-11 0-16,2-9-1 16,15-12 1-16,8-9 0 0,8-11 0 15,2-16 1-15,6-6 0 16,5-10-1-16,1-3 1 15,-1-9 0-15,-3-1 1 0,1 2-2 16,4-3 0-16,-4 7 0 16,3 3 0-16,-8 8 0 15,5 6 0-15,-2 9 0 16,-5 8 0-16,-2 9 0 0,-3 7 0 16,-7 11 0-16,-7 11 0 15,-3 8 0-15,-10 7 0 16,-2 7 0-16,-1 4 0 15,-9 1 0-15,-6 2-2 0,0-5 2 16,-1-9 0-16,-3-5 0 16,10-7 0-16,-3-13 0 15,12-12 0-15,0 0 2 16,9-15-2-16,9-8 0 0,10-10 0 16,4-4 0-16,6-7 0 15,5 0 0-15,1-3 0 16,4 4 0-16,2 3 0 0,2 7 0 15,-4 5 0-15,-6 13 0 16,-1 9 0-16,-10 7 0 16,0 9 0-16,-9 12 0 0,-10 10 0 15,-8 7 0-15,-4 4 0 16,-4 4 0-16,-3-1 0 16,-5 0-4-16,2-5-1 15,8-4-4-15,0-14-6 16,9-2-20-16,19-13-49 0,2-8-3 15,12-7-6-15,7-15-4 16</inkml:trace>
          <inkml:trace contextRef="#ctx0" brushRef="#br0" timeOffset="-33050.3147">8794 407 5 0,'61'-37'93'15,"-14"3"0"-15,-9 6-5 16,-13 7-7-16,-13 5 1 0,-12 16-66 15,0 0-5-15,-18-4-5 16,-15 12-3-16,-11 13-1 0,-8 10 1 16,-15 11 1-16,-7 6-1 15,-4 13 0-15,-5 6 1 16,5 5-1-16,6-2-1 16,6-5-1-16,14-6-1 0,13-12 0 15,19-11 0-15,16-17 0 16,15-16 0-16,22-12 0 15,14-21-1-15,20-9 1 16,7-12 0-16,10-11 0 0,8-8 0 16,4-6 0-16,3-4 1 15,-5 0-1-15,-4-1 0 16,-6-4 0-16,-3 2 1 16,-9-5-1-16,-3 0 1 0,-6 0-1 15,-8 3 0-15,-6 2 1 16,-3 5 0-16,-7 10-1 15,-8 10 0-15,-6 11 1 16,-6 12-1-16,-7 13-1 0,-4 9 1 16,-8 13 0-16,5 18 1 15,-5 15-1-15,-5 18 0 16,-8 14 1-16,-4 16 1 0,-4 16-2 16,-7 10 0-16,-6 7 0 15,2 7 0-15,-4-1 0 16,4-4 0-16,5-6 0 15,4-7 0-15,7-15 0 0,11-9 0 16,5-18 0-16,17-15 0 16,10-16 0-16,9-16 0 15,15-12 0-15,8-13 0 16,11-14 0-16,8-14 0 0,10-1-15 16,6-17-8-16,5-1-28 15,8-6-36-15,-3-4-2 16,0-3-5-16,4-2-2 15</inkml:trace>
        </inkml:traceGroup>
        <inkml:traceGroup>
          <inkml:annotationXML>
            <emma:emma xmlns:emma="http://www.w3.org/2003/04/emma" version="1.0">
              <emma:interpretation id="{D2F6259B-3D49-4B6F-8070-2C1B0F2A3359}" emma:medium="tactile" emma:mode="ink">
                <msink:context xmlns:msink="http://schemas.microsoft.com/ink/2010/main" type="inkWord" rotatedBoundingBox="12266,12378 18555,11726 18876,14825 12588,15477"/>
              </emma:interpretation>
              <emma:one-of disjunction-type="recognition" id="oneOf10">
                <emma:interpretation id="interp50" emma:lang="en-IN" emma:confidence="0">
                  <emma:literal>Logistics</emma:literal>
                </emma:interpretation>
                <emma:interpretation id="interp51" emma:lang="en-IN" emma:confidence="0">
                  <emma:literal>logistics</emma:literal>
                </emma:interpretation>
                <emma:interpretation id="interp52" emma:lang="en-IN" emma:confidence="0">
                  <emma:literal>Logistic</emma:literal>
                </emma:interpretation>
                <emma:interpretation id="interp53" emma:lang="en-IN" emma:confidence="0">
                  <emma:literal>logistic</emma:literal>
                </emma:interpretation>
                <emma:interpretation id="interp54" emma:lang="en-IN" emma:confidence="0">
                  <emma:literal>tofitian</emma:literal>
                </emma:interpretation>
              </emma:one-of>
            </emma:emma>
          </inkml:annotationXML>
          <inkml:trace contextRef="#ctx0" brushRef="#br0" timeOffset="-31673.9297">11730-504 13 0,'67'-35'79'0,"-15"0"4"16,-6 9-2-16,-13 3-4 15,-10 6-40-15,-8 8-9 0,-15 9-7 16,8 8-5-16,-15 16-3 16,-10 18-3-16,-14 13-3 15,-2 22-1-15,-14 15 0 0,-10 12-1 16,-11 10-1-16,-10 11 0 16,-1 3 0-16,-9-1-1 15,-1-4-1-15,-2-11 0 16,4-10 0-16,9-13-1 15,11-18-1-15,11-13 0 0,17-18 0 16,15-20 0-16,24-20 0 16,0 0-1-16,25-19 1 15,14-12-1-15,7-3 1 0,5-3 0 16,6 0 0-16,1 6 0 16,-1 4-1-16,-2 7 1 15,0 10 0-15,-2 10 0 0,-4 0 0 16,-2 7-1-16,0 3 1 15,5 2 1-15,-1-5-1 16,3-3 0-16,4-4 1 16,3-4-1-16,6-11 0 0,5-5 0 15,4-6-1-15,-5-5 0 16,1-3-1-16,-7-6 1 16,-1 1 0-16,-10 0-1 15,-7 1 1-15,-7 1 1 0,-9 3 1 16,-4 6 1-16,-7 5-1 15,-7 7 1-15,-13 16 0 16,0 0-1-16,0 0 0 0,-5 24-1 16,-15 8 1-16,-5 9 0 15,-3 3-1-15,-1 5 1 16,3-3-1-16,4-3 1 16,11-5 0-16,8-11 0 0,6-9 1 15,21-12-2-15,11-6 0 16,12-12 0-16,12-8 0 15,2-8 0-15,5-5 0 16,-3-5 0-16,-4-3 0 0,-12 1 0 16,-12-3 0-16,-16 5 0 15,-15 3 0-15,-12 4 0 16,-20 4 0-16,-13 9 0 0,-14 8 0 16,-8 5 0-16,-5 5 0 15,-2 4 0-15,2 5 0 16,6 2 0-16,9-2 0 15,14 1 0-15,14-5 0 0,25-5 0 16,0 0 0-16,34 0 0 16,17-9 0-16,15-4 0 15,15-3 0-15,16-8 0 16,14-1 0-16,7-5 0 0,8-1 0 16,3-2 0-16,0 0 0 15,-6-1 0-15,-8 3 0 16,-13 3 0-16,-17 3 0 0,-17 6 0 15,-18 1 0-15,-18 5 0 16,-20 3 0-16,-12 10 0 16,-12-4 0-16,-14 2 0 15,-8 10 0-15,-8 4 0 0,-4 4 0 16,-2 3 0-16,-1 5 0 16,3 3 0-16,-2 4 0 15,6 6 0-15,3 6 0 16,4 8 0-16,5 7 0 0,3 11 0 15,7 12 0-15,-2 13 0 16,5 11 0-16,-1 12 0 16,1 12 0-16,1 17 0 0,-6 9 0 15,-3 9 0-15,-7 1 0 16,-9 1 0-16,-5-1 0 16,-8-8 0-16,-8-13 0 15,-7-21 0-15,-5-18 0 16,0-25 0-16,-1-17 0 0,4-31 0 15,0-24 0-15,8-23 0 16,6-27 0-16,7-23 0 16,12-17-2-16,10-15 1 0,18-17 0 15,10-13 0-15,18-9 0 16,21-5 0-16,18-1 1 16,16-1-1-16,17 2 1 0,13 6-1 15,4 4 0-15,10 15 2 16,2 8-1-16,2 18 1 15,-3 12 0-15,-6 12 0 16,-4 14-1-16,-10 15 0 16,-13 14 0-16,-10 13 0 0,-11 11 1 15,-18 12-1-15,-7 9 0 16,-17 12 0-16,-9-1-2 16,-7 7-3-16,-6-9-8 0,0-31-51 15,-11 29-22-15,11-29-2 16,-19 3-7-16,15-20-4 15</inkml:trace>
          <inkml:trace contextRef="#ctx0" brushRef="#br0" timeOffset="-31528.034">13968 11 45 0,'0'-28'102'0,"-5"6"-6"16,-4 5-7-16,9 17-5 15,-13-17-8-15,24 17-93 16,-11 0-63-16,23 4-6 15,-3 5-4-15,4-1-6 16,1 3-5-16</inkml:trace>
          <inkml:trace contextRef="#ctx0" brushRef="#br0" timeOffset="-31150.9345">14441 69 11 0,'54'0'94'0,"-5"0"-2"15,-4-4-4-15,-9-4-7 16,-7 2 1-16,-10 2-70 15,-19 4-4-15,0 0-3 0,-12 2-2 16,-25 10-1-16,-16 5 1 16,-11 6 1-16,-13 5-1 15,-3 4 1-15,0-1-1 0,7 1 0 16,10-4-1-16,16-1 0 16,19-7-1-16,20-1-1 15,16-10-1-15,24 0 1 16,17-3 0-16,15-2-1 0,8 0 1 15,9 4 0-15,3 1 0 16,-3 2 0-16,-8 5 0 16,-14 3 0-16,-10 3 1 15,-25 3 1-15,-16 5-1 16,-18 2 1-16,-22 3 0 0,-21-3 0 16,-10 0-2-16,-12-1 0 15,-9-6 0-15,5-1-7 16,-4-12-7-16,19-13-38 15,5-2-35-15,16-13 0 0,17-13-9 16,22-16-3-16</inkml:trace>
          <inkml:trace contextRef="#ctx0" brushRef="#br0" timeOffset="-30840.9614">15244-598 47 0,'66'-58'100'0,"-12"11"-3"15,-11 3-7-15,-9 13-3 16,-7 1-3-16,-5 8-78 16,-6 9-6-16,-5 9 0 15,-6 10 0-15,-5 20 0 0,-15 14 0 16,-9 15 0-16,-11 18 0 16,-6 15 0-16,-9 16 0 15,-8 11 0-15,-2 4 0 16,0 1 0-16,-2-1 0 0,3-2 0 15,4-5 0-15,3-11 0 16,1-13 0-16,4-16-2 16,5-8-11-16,2-17-2 0,8-10-7 15,-2-20-20-15,8-13-42 16,13-4-4-16,7-13-4 16,6-8-1-16</inkml:trace>
          <inkml:trace contextRef="#ctx0" brushRef="#br0" timeOffset="-30586.4583">14760 378 63 0,'14'-39'88'16,"5"-1"-4"-16,-2 3-6 16,4-2-2-16,8 2-56 0,11 3-9 15,5 2-5-15,12 3-2 16,11-1 1-16,6 6-1 16,5 2 1-16,7 5 0 0,-2 6 0 15,-1 5 0-15,-5 6 1 16,-8 5-2-16,-13 11 1 15,-12 5-1-15,-10 10 0 16,-17 1 1-16,-11 5-1 0,-8 1 0 16,-11 1-2-16,-6 0-6 15,-6-9-14-15,-16-8-64 16,22-8-3-16,4-13-4 16,4-8-7-16,12-23-7 0</inkml:trace>
          <inkml:trace contextRef="#ctx0" brushRef="#br0" timeOffset="-30453.1506">15853-322 11 0,'-4'-48'104'16,"-8"10"-4"-16,-7 13-7 15,-4 3-9-15,5 11-15 16,-5 11-89-16,9-2-65 0,14 2-3 16,0 0-7-16,-8 12-8 15</inkml:trace>
          <inkml:trace contextRef="#ctx0" brushRef="#br0" timeOffset="-29882.3029">16333-222 70 0,'39'18'96'16,"-5"-3"-8"-16,-10 1-5 15,-14-4-3-15,-10 37-31 16,-12-37-47-16,-16 7 1 0,-17 2 2 15,-14 6 0-15,-12 6 0 16,-7 8 2-16,-7 2 1 16,6-1-2-16,9 2-2 0,14-4-4 15,15-3 0-15,22-11 0 16,19-9 0-16,28-11 0 16,26-6 0-16,13-5 0 15,14-9 0-15,15-9 0 16,8-7 0-16,3-3 0 0,2-6 0 15,-4-1 0-15,-3-11-2 16,-5 3 2-16,-9-6 0 16,-1-3 2-16,-16 6-2 15,-7 0 0-15,-17 10 0 0,-11 4 0 16,-12 12 0-16,-17 6-2 16,-7 19 2-16,-20-2-1 15,-11 8 0-15,-6 13 1 0,-2 7-1 16,-7 4 0-16,7 7 1 15,2 2-1-15,11 4 0 16,6-1 1-16,13 1 0 0,7-2 0 16,7-2 0-16,13 0 1 15,3-3 2-15,3-1-1 16,-5-7 0-16,-8 3-2 16,-10-4 0-16,-11-4 0 0,-21-1 0 15,-21-5 0-15,-20 2 0 16,-20-3 0-16,-14 1 0 15,-21-7 0-15,-2-1-52 16,-17 2-36-16,-7-4-3 0,-7-1-7 16,-13-4-5-16</inkml:trace>
        </inkml:traceGroup>
        <inkml:traceGroup>
          <inkml:annotationXML>
            <emma:emma xmlns:emma="http://www.w3.org/2003/04/emma" version="1.0">
              <emma:interpretation id="{68E90858-05EA-40BD-854B-F9A46694688C}" emma:medium="tactile" emma:mode="ink">
                <msink:context xmlns:msink="http://schemas.microsoft.com/ink/2010/main" type="inkWord" rotatedBoundingBox="22985,10724 28851,10116 29011,11667 23146,12276"/>
              </emma:interpretation>
              <emma:one-of disjunction-type="recognition" id="oneOf11">
                <emma:interpretation id="interp55" emma:lang="en-IN" emma:confidence="0">
                  <emma:literal>hi-Sales</emma:literal>
                </emma:interpretation>
                <emma:interpretation id="interp56" emma:lang="en-IN" emma:confidence="0">
                  <emma:literal>4. Sales</emma:literal>
                </emma:interpretation>
                <emma:interpretation id="interp57" emma:lang="en-IN" emma:confidence="0">
                  <emma:literal>bi-Sales</emma:literal>
                </emma:interpretation>
                <emma:interpretation id="interp58" emma:lang="en-IN" emma:confidence="0">
                  <emma:literal>Li-Sales</emma:literal>
                </emma:interpretation>
                <emma:interpretation id="interp59" emma:lang="en-IN" emma:confidence="0">
                  <emma:literal>bi-sales</emma:literal>
                </emma:interpretation>
              </emma:one-of>
            </emma:emma>
          </inkml:annotationXML>
          <inkml:trace contextRef="#ctx0" brushRef="#br0" timeOffset="-15551.1018">24385-1945 81 0,'44'-32'94'15,"-16"3"-5"-15,-17 2-8 0,-12 6 0 16,-22-49-44-16,-16 58-36 16,-13 11 2-16,-17 3 1 15,-14 13 1-15,-8 7 1 16,-3 6 0-16,6 7 1 0,2 4-1 15,15 7 1-15,17 0-4 16,17 4-3-16,19 0 0 16,18 3 0-16,18 0 0 15,15 2 0-15,17 0 0 0,10 1 0 16,14 1 0-16,9-1 0 16,1 3 0-16,5-5 0 15,-3 1 0-15,-11-5 0 16,-19-3 0-16,-12-2 0 0,-20-7 0 15,-22-1 0-15,-16-8 0 16,-27-2 0-16,-18-5 0 16,-14-5 0-16,-6-8 0 0,-6-4 0 15,3-5 0-15,1-3 0 16,13-10 0-16,9-3 0 16,20 0-3-16,5-6-17 15,32 3-19-15,17 3-45 0,17-5-7 16,17-1-3-16,20-2-7 15</inkml:trace>
          <inkml:trace contextRef="#ctx0" brushRef="#br0" timeOffset="-14396.0398">25192-1440 88 0,'94'-24'92'0,"-18"4"-5"15,-15 6-4-15,-22 1-1 0,-19 13-59 16,-20 0-15-16,-11 0 0 15,-24 0 0-15,-15 11 0 16,-11 5-1-16,-12 4-1 0,-8 9 0 16,-4 3-1-16,2 4-5 15,11 4 0-15,9-3 0 16,16-1 0-16,14-7 0 16,20-3 0-16,17-13 0 0,26-7 0 15,18-6 0-15,11-13 0 16,12-5 0-16,7-9 0 15,-1 1 0-15,-3-2 0 0,-5 2 0 16,-14 1 0-16,-13 7 0 16,-7 3 0-16,-16 3 0 15,-4 7 0-15,-15 5 0 16,0 0 0-16,0 13 0 0,0 0 0 16,-8 4 0-16,0 2 0 15,6 0 0-15,2-2 0 16,8-3 0-16,11-6 0 15,12-7 0-15,7-1 0 16,7-12 0-16,5-10 0 0,1-7 0 16,1-6-4-16,-5-12 2 15,-8-4 0-15,1-7 1 16,-10-7 0-16,-5-5 0 16,-5-3 1-16,0-2-1 0,-9-2 1 15,1 2-1-15,-7 7 2 16,-3 6-1-16,-2 13 2 15,-3 9-3-15,-5 12 1 0,-7 10 1 16,-2 17-1-16,-2 10 1 16,-2 20 0-16,-4 14 0 15,4 14 0-15,-4 11 2 16,3 12 0-16,2 10-3 16,8 4 0-16,8 2 0 0,4-2 0 15,16-8 0-15,8-4 0 16,10-10 0-16,9-14 0 15,6-9 0-15,9-12 0 0,-1-13 0 16,2-13 0-16,3-9 0 16,3-8 0-16,0-12 0 15,1-9 0-15,-4-7 0 0,1-8 0 16,-8 2 0-16,-7-7 0 16,-11 1 0-16,-11-1 0 15,-17 6 0-15,-9 5 0 16,-10 8 0-16,-19 10 0 0,-5 9 0 15,-7 9 0-15,1 14 0 16,-4 11 0-16,1 8 0 16,5 8 0-16,6 4 0 15,12 2 0-15,9 1 0 0,10-1 0 16,6-8 0-16,18-4 0 16,12-7 0-16,12-5 0 15,16-12 0-15,7-7 0 16,7-4 0-16,8-14 0 0,-2-7 0 15,4-7 0-15,-8-6 0 16,-8-5 0-16,-8-4 0 16,-8-3 0-16,-13-3 0 0,-11 2 0 15,-4 2 0-15,-11 5 0 16,-4 5 0-16,-6 5 0 16,-4 6 0-16,-1 8 0 15,-1 16 0-15,0 0 0 0,0 0 0 16,7 7 0-16,6 14 0 15,5 7 0-15,6 2 0 16,4 7 0-16,3 0 0 0,-3 3 0 16,3-3 0-16,-4-2 0 15,-10-3 0-15,-12-4 0 16,-5-4 0-16,-20-2 0 16,-6-6 0-16,-15-1 0 0,-6-6 0 15,-5-2 0-15,-8-8 0 16,7 4-37-16,0-3-51 15,-1 0-3-15,7-5-5 16,4 1-6-16,3 0 5 0</inkml:trace>
          <inkml:trace contextRef="#ctx0" brushRef="#br0" timeOffset="-16196.5187">21839-2105 25 0,'-10'-16'81'0,"2"1"-1"16,-3-1-2-16,6 2-2 16,-2 0-41-16,2 1-17 0,5 13-2 15,-3-17 1-15,3 17-2 16,0 0-1-16,0 0-2 16,0 0-2-16,0 8-2 0,-2 17-2 15,-4 13-1-15,0 10-2 16,-9 13 1-16,4 7 0 15,-6 9 0-15,-6 3-4 16,0-1 0-16,0-5 0 16,2-8 0-16,5-11 0 0,5-8 0 15,-2-4 0-15,6-10 0 16,7-9 0-16,1-4 0 16,9-8 0-16,0 1 0 0,12-6 0 15,3-5 0-15,13-2 0 16,5-1 0-16,12-7 0 15,2-3 0-15,12-6 0 16,0-3 0-16,3-1 0 0,-3-5 0 16,-10 1 0-16,0-3 0 15,-10 1 0-15,-11-4 0 16,-5 6 0-16,-11-2 0 16,-3 3 0-16,-9 5 0 0,-4 3 0 15,-6 16 0-15,0 0 0 16,-8 0 0-16,-7 23 0 15,-1 13 0-15,-6 9 0 0,-5 9 0 16,0 9 0-16,-1 5 0 16,4 2 0-16,8 1 0 15,-1-5 0-15,9-2 0 16,-1-8-14-16,9-15-41 0,4 2-32 16,7-13-1-16,-2-11-8 15,5-16-6-15</inkml:trace>
          <inkml:trace contextRef="#ctx0" brushRef="#br0" timeOffset="-16006.6417">22610-1204 32 0,'18'-7'96'0,"-7"2"-2"0,-11 5-8 16,0 0-4-16,0 0-6 15,20-7-79-15,-20 7-9 16,0 0-15-16,12 9-45 0,-12-9-11 15,15 3-6-15,1-3-4 16,4-6 6-16</inkml:trace>
        </inkml:traceGroup>
      </inkml:traceGroup>
    </inkml:traceGroup>
    <inkml:traceGroup>
      <inkml:annotationXML>
        <emma:emma xmlns:emma="http://www.w3.org/2003/04/emma" version="1.0">
          <emma:interpretation id="{D95CDF0F-FB00-4501-A2DD-95607EE95066}" emma:medium="tactile" emma:mode="ink">
            <msink:context xmlns:msink="http://schemas.microsoft.com/ink/2010/main" type="paragraph" rotatedBoundingBox="1179,15899 12314,14606 12591,16990 1455,182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FFFB65-839A-404B-88BD-1C8C679EA506}" emma:medium="tactile" emma:mode="ink">
              <msink:context xmlns:msink="http://schemas.microsoft.com/ink/2010/main" type="line" rotatedBoundingBox="1179,15899 12314,14606 12591,16990 1455,18283"/>
            </emma:interpretation>
          </emma:emma>
        </inkml:annotationXML>
        <inkml:traceGroup>
          <inkml:annotationXML>
            <emma:emma xmlns:emma="http://www.w3.org/2003/04/emma" version="1.0">
              <emma:interpretation id="{D4B7E75B-E612-480B-8618-3D7483A58217}" emma:medium="tactile" emma:mode="ink">
                <msink:context xmlns:msink="http://schemas.microsoft.com/ink/2010/main" type="inkWord" rotatedBoundingBox="1199,16075 2498,15925 2630,17061 1331,17211"/>
              </emma:interpretation>
              <emma:one-of disjunction-type="recognition" id="oneOf12">
                <emma:interpretation id="interp60" emma:lang="en-IN" emma:confidence="0">
                  <emma:literal>2</emma:literal>
                </emma:interpretation>
                <emma:interpretation id="interp61" emma:lang="en-IN" emma:confidence="0">
                  <emma:literal>3</emma:literal>
                </emma:interpretation>
                <emma:interpretation id="interp62" emma:lang="en-IN" emma:confidence="0">
                  <emma:literal>L</emma:literal>
                </emma:interpretation>
                <emma:interpretation id="interp63" emma:lang="en-IN" emma:confidence="0">
                  <emma:literal>fr</emma:literal>
                </emma:interpretation>
                <emma:interpretation id="interp64" emma:lang="en-IN" emma:confidence="0">
                  <emma:literal>z</emma:literal>
                </emma:interpretation>
              </emma:one-of>
            </emma:emma>
          </inkml:annotationXML>
          <inkml:trace contextRef="#ctx0" brushRef="#br0" timeOffset="-28762.417">321 3313 49 0,'-24'-19'90'16,"-2"-1"-3"-16,1 1-5 0,-1-1 0 16,6 10-44-16,7-4-27 15,-1 2-1-15,12 0-3 16,2-3-1-16,8 0-1 0,8-1 0 15,3 4-3-15,6-1-1 16,5 4-1-16,2 8 1 16,3 6-1-16,1 14 0 15,-5 14-1-15,-5 12 0 0,-4 12-1 16,-7 13 1-16,-14 7 0 16,-10 13-1-16,-18 6 1 15,-16 5 0-15,-12 0 2 16,-7-5-1-16,-2-6 2 0,-4-9 1 15,0-12 0-15,12-15 1 16,4-18-1-16,14-14 1 16,7-10-1-16,6-14-1 15,10-6-1-15,11-9-1 0,4-5 0 16,15-3 0-16,9 1-1 16,8 3 0-16,11 1 1 15,10 9 0-15,6 8-1 16,4 3 0-16,5 3-2 0,2 6-2 15,-1 4-4-15,-4-4-7 16,2 5-15-16,-8-3-37 16,-7-2-16-16,0-1-6 15,1 2 19-15,-9-10 22 16,-1 0 23-16,2 0 14 0,-6-4 28 16,7-7 43-16,-2-1 23 15,-4-3-4-15,-10-1-21 16,2 8-20-16,-7 0-14 15,-10-1-11-15,1 3-35 0,6 0-45 16,-22 6-8-16,8-18-6 16,-4 1-4-16</inkml:trace>
        </inkml:traceGroup>
        <inkml:traceGroup>
          <inkml:annotationXML>
            <emma:emma xmlns:emma="http://www.w3.org/2003/04/emma" version="1.0">
              <emma:interpretation id="{82D86D8B-60E1-469C-964D-EAA14A204DAB}" emma:medium="tactile" emma:mode="ink">
                <msink:context xmlns:msink="http://schemas.microsoft.com/ink/2010/main" type="inkWord" rotatedBoundingBox="3349,15647 12314,14606 12591,16990 3626,18031"/>
              </emma:interpretation>
              <emma:one-of disjunction-type="recognition" id="oneOf13">
                <emma:interpretation id="interp65" emma:lang="en-IN" emma:confidence="0">
                  <emma:literal>operations</emma:literal>
                </emma:interpretation>
                <emma:interpretation id="interp66" emma:lang="en-IN" emma:confidence="0">
                  <emma:literal>operation'</emma:literal>
                </emma:interpretation>
                <emma:interpretation id="interp67" emma:lang="en-IN" emma:confidence="0">
                  <emma:literal>opuatims</emma:literal>
                </emma:interpretation>
                <emma:interpretation id="interp68" emma:lang="en-IN" emma:confidence="0">
                  <emma:literal>operation</emma:literal>
                </emma:interpretation>
                <emma:interpretation id="interp69" emma:lang="en-IN" emma:confidence="0">
                  <emma:literal>opuatms</emma:literal>
                </emma:interpretation>
              </emma:one-of>
            </emma:emma>
          </inkml:annotationXML>
          <inkml:trace contextRef="#ctx0" brushRef="#br0" timeOffset="-28092.8726">2367 3042 19 0,'63'-21'99'0,"-21"12"-4"16,-12 9-6-16,-20 12-5 16,-10 17-2-16,-26 31-61 15,-11-10-20-15,-10 11 0 0,-8 12 1 16,-7 7-1-16,3 4 0 15,-2 2 0-15,4-6 0 16,12-8 0-16,11-11-1 16,14-14 0-16,15-16 0 0,14-19 0 15,22-16 0-15,17-20 0 16,16-14 1-16,14-13-1 16,11-11 1-16,5-8 0 15,-1-4-1-15,0-1 1 16,-11 1 0-16,-15 3-1 0,-11 4 1 15,-22 4-1-15,-16 6 1 16,-18 7-1-16,-21 7 0 16,-17 14 0-16,-14 6 0 0,-12 14 1 15,-9 9-1-15,-2 0 0 16,2 11 0-16,5 4 0 16,12 0 0-16,11-4 0 15,14-8 0-15,31-3-1 0,-3-22 1 16,30-5-1-16,17-8 0 15,20-7 0-15,14-6 0 16,17 0 1-16,11 0 1 0,10 8-1 16,3 9 0-16,-1 13 1 15,-5 12 0-15,-10 12 1 16,-12 26 0-16,-17 21 1 16,-18 25-3-16,-17 23 0 15,-19 23 0-15,-17 23 0 0,-5 21 0 16,-20 16 0-16,-6 10 0 15,-7 6 0-15,2-3 0 16,4-9 0-16,1-18 0 0,9-20 0 16,2-27-6-16,13-23-12 15,1-33-33-15,3-28-38 16,3-25-2-16,-3-14-5 0,13-38-5 16</inkml:trace>
          <inkml:trace contextRef="#ctx0" brushRef="#br0" timeOffset="-26640.0721">3383 3685 17 0,'2'-72'97'15,"-1"13"-3"-15,2 7-5 16,9 8-6-16,4-1-1 16,51 3-72-16,-24-1-6 0,10 3-1 15,16 7-2-15,10 3-1 16,3 14 0-16,0 10 0 15,-5 9 0-15,-14 19 0 16,-12 11 0-16,-12 13 0 0,-17 7 0 16,-22 4 1-16,-10 4 0 15,-18-1 0-15,-14 0 0 16,-4-5 0-16,-11-8 0 16,2-6 0-16,4-10-1 0,6-5 1 15,2-11 0-15,13-6-1 16,9-11 1-16,6 0-1 15,15-10 0-15,10-10 0 16,14-7 1-16,12-5-1 0,20-9 0 16,10-4 0-16,16-11 0 15,7-3 1-15,11-5-1 16,4-6 0-16,5-2 1 0,-6-1-1 16,-2-2 0-16,-7 2 0 15,-10 8 0-15,-14 5 1 16,-18 12-1-16,-12 7 1 0,-14 14-1 15,-20 11 1-15,-6 18 0 16,-21 4 0-16,-10 24 1 16,-8 13-1-16,-9 15 0 15,-7 14 0-15,-4 9 1 0,-1 10-1 16,-1 1-1-16,10-2 1 16,10-8 0-16,10-9-1 15,14-13 0-15,15-13 1 16,13-19-1-16,17-14 2 0,20-12-2 15,17-18 0-15,10-13 0 16,13-10 0-16,9-12 0 16,2-1 0-16,7-7 0 15,1-5 0-15,-5-1 0 0,-4 1 0 16,-12 4 0-16,-4-1 0 16,-13 10 0-16,-8 7 0 15,-16 8 0-15,-14 10 0 16,-5 10 0-16,-13 12 0 0,-13 6 0 15,-1 17 0-15,-18 10 0 16,-4 15 0-16,-1 7 0 16,-5 9 0-16,-5 5 0 15,7 6 0-15,4-3 0 0,7 1 0 16,7-8 0-16,6-8 0 16,9-5 0-16,16-12 0 15,16-11 0-15,6-13 0 16,11-7 0-16,15-7 0 0,6-14-3 15,13-10-2-15,3-7 0 16,5-7 0-16,1-8 0 16,4-5 2-16,-3-6 0 15,-3-7 2-15,-8 0 2 0,-3-3 0 16,-10 7 0-16,-6 2 1 16,-20 8 1-16,-6 9 0 15,-17 13 0-15,-18 11 0 0,-8 21 1 16,-22-3-1-16,-11 12 0 15,-15 17 0-15,-13 11-3 16,-11 10 0-16,-6 8 0 16,-4 5 0-16,-1 5 0 15,7-1 0-15,5-3 0 0,9-8 0 16,12-7 0-16,22-10 0 16,14-13 0-16,14-12 0 15,16-11 0-15,16-10-2 0,15-10 0 16,10-5 1-16,2-4 1 15,8-2 0-15,0 5 0 16,-2 0 0-16,-5 10 0 16,-5 6 0-16,-11 8 1 0,-3 2-1 15,-4 11 1-15,-6 4-1 16,-6 2 1-16,1 2-1 16,1-2 0-16,2-6 0 0,2-4 0 15,4-7-3-15,8-9-5 16,1-17-7-16,6-4-14 15,3-8-35-15,-3-14-20 16,4-9 3-16,-1-4 14 0,-5-5 16 16,-1-7 17-16,3-2 17 15,-6-2 22-15,1-7 45 16,0 4 21-16,-1 3-6 16,-6-1-18-16,1 6-12 0,-7 6-10 15,-4 16-2-15,-6 7-2 16,-5 10-5-16,-4 15-1 15,-13 22-2-15,0 0-2 0,0 28 0 16,-4 15-3-16,-6 12-1 16,-8 15-2-16,2 15 0 15,-5 9 2-15,2 7-2 16,-4 7 1-16,2-1-2 16,-3 3-4-16,1-6 0 0,1-5 0 15,2-10 0-15,5-10-4 16,-3-16-9-16,4-9-10 15,5-18-37-15,3-18-27 16,6-18-5-16,0 0-4 0,-5-20-3 16</inkml:trace>
          <inkml:trace contextRef="#ctx0" brushRef="#br0" timeOffset="-26386.3823">7455 3097 19 0,'-34'-14'98'0,"5"1"-4"16,9 0-6-16,12-4-4 15,8-8-3-15,23 0-72 0,15-5-4 16,19-4-3-16,14-5-2 16,14 3 0-16,7-1 1 15,8 8 0-15,-1 5 1 16,-5 10 0-16,-11 9 1 0,-4 5 1 16,-16 16 0-16,-9 8 0 15,-17 10 0-15,-10 5 0 16,-12 4-2-16,-11 4-2 15,-6-5-5-15,0-19-56 0,-13 13-26 16,-1-12-1-16,-4-13-8 16,1-15-5-16</inkml:trace>
          <inkml:trace contextRef="#ctx0" brushRef="#br0" timeOffset="-26246.3152">8411 2641 54 0,'-5'-8'101'0,"5"8"-9"0,-19 3-20 16,19-3-71-16,0 0-1 16,11-9-88-16,17-3-8 15,14-2-6-15</inkml:trace>
          <inkml:trace contextRef="#ctx0" brushRef="#br0" timeOffset="-25334.3692">8955 2622 48 0,'37'26'100'0,"-6"6"-4"15,-4-4-7-15,-4 1-2 16,-7-5-3-16,-10 3-79 16,-6 3-3-16,-5 4-2 15,-17 1 0-15,-11 1 0 0,-11-3 0 16,-11 1 0-16,-2-4 0 16,-6-6 0-16,10-7 0 15,7-9 0-15,5-8 0 16,14-11 0-16,13-13 0 0,8-6 0 15,11-11 0-15,18-5 0 16,9-8 0-16,12-3 0 16,7 2 0-16,11 0 0 15,4 5 0-15,5 5 0 0,0 8 0 16,4 12 0-16,-1 8 0 16,-5 13 0-16,-3 4 0 15,-3 17 0-15,-7 6 0 0,-3 7 0 16,-13 7 0-16,-4 5 0 15,-13 6 0-15,-11-2 0 16,-7 7 0-16,-9-8 0 16,-9 1 0-16,-10-6 0 0,-2-7 0 15,-4-7 0-15,5-12 0 16,3-11 0-16,6-8 0 16,11-15 0-16,5-13 0 15,18-8 0-15,11-9 0 0,9-10 0 16,1 2 0-16,13-2 0 15,1 0 0-15,4 6 0 16,-1 7 0-16,-2 10 0 16,-1 10 0-16,-4 11 0 0,-5 13 0 15,-5 4 0-15,-6 20 0 16,-10 10 0-16,-8 8 0 16,-11 7 0-16,-6 4 0 15,1 2 0-15,0 1 0 0,-4-5 0 16,3-6 0-16,1-10 0 15,12-11 0-15,11-9 0 16,10-12 0-16,6-9 0 16,9-14 0-16,7-7 0 0,4-12 0 15,6-1 0-15,0-10 0 16,-6-1 0-16,3-5 0 16,-7-2 0-16,1 1 0 15,-11 2 0-15,-5 2 0 0,-16 4 0 16,-5 13 0-16,-14 3 0 15,-5 17 0-15,-11 10 0 16,-10 9 0-16,-5 9 0 16,-3 10 0-16,2 9 0 0,2 6 0 15,10 6 0-15,5 3 0 16,8 1 0-16,4 1 0 16,15 2 0-16,4 0 0 0,6-2 0 15,0 0 0-15,-3-3 0 16,-4-1 0-16,-11-4 0 15,-11 1 0-15,-24-4 0 16,-23-1 0-16,-20-4 0 0,-18-1 0 16,-20-7 0-16,-14 2 0 15,-20-11-6-15,-8 1-81 16,-5-5-3-16,0-5-3 0,-7-2-8 16,-5-2-4-16</inkml:trace>
        </inkml:traceGroup>
      </inkml:traceGroup>
    </inkml:traceGroup>
    <inkml:traceGroup>
      <inkml:annotationXML>
        <emma:emma xmlns:emma="http://www.w3.org/2003/04/emma" version="1.0">
          <emma:interpretation id="{C2D47EB4-219E-4792-90E9-ED9A5477CB27}" emma:medium="tactile" emma:mode="ink">
            <msink:context xmlns:msink="http://schemas.microsoft.com/ink/2010/main" type="paragraph" rotatedBoundingBox="2194,16597 32609,14872 32758,17503 2344,192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686AC9-0163-4DDD-A4B2-599C314B4EA4}" emma:medium="tactile" emma:mode="ink">
              <msink:context xmlns:msink="http://schemas.microsoft.com/ink/2010/main" type="inkBullet" rotatedBoundingBox="2253,17632 2919,17594 2974,18569 2308,18607"/>
            </emma:interpretation>
            <emma:one-of disjunction-type="recognition" id="oneOf14">
              <emma:interpretation id="interp70" emma:lang="en-IN" emma:confidence="0">
                <emma:literal>3</emma:literal>
              </emma:interpretation>
              <emma:interpretation id="interp71" emma:lang="en-IN" emma:confidence="0">
                <emma:literal>2</emma:literal>
              </emma:interpretation>
              <emma:interpretation id="interp72" emma:lang="en-IN" emma:confidence="0">
                <emma:literal>B</emma:literal>
              </emma:interpretation>
              <emma:interpretation id="interp73" emma:lang="en-IN" emma:confidence="0">
                <emma:literal>z</emma:literal>
              </emma:interpretation>
              <emma:interpretation id="interp74" emma:lang="en-IN" emma:confidence="0">
                <emma:literal>b</emma:literal>
              </emma:interpretation>
            </emma:one-of>
          </emma:emma>
        </inkml:annotationXML>
        <inkml:trace contextRef="#ctx0" brushRef="#br0" timeOffset="-24492.2291">833 4981 9 0,'0'0'90'15,"-23"-22"0"-15,14 3-5 0,1-5-6 16,5 3-1-16,5-9-74 16,6 3-1-16,9-4-1 15,10 5 1-15,4-1 1 0,5 6-1 16,5 9 1-16,6 5-1 16,-1 7 1-16,4 7-2 15,-4 12 0-15,-4 8-2 16,-10 8 1-16,-6 7-1 0,-17 4 0 15,-9 3 2-15,-7 4-1 16,-19 1 1-16,-12-1 1 16,-8-1 0-16,-3-5 1 15,1-6 1-15,2-9 0 16,3-7-1-16,11-6-1 0,10-11 0 16,22-8-1-16,0 0-1 15,0 0 0-15,25 0-1 16,9 0-1-16,13 0 1 15,7 0 0-15,9 6 0 0,4 2 0 16,1 5 0-16,-2 2 0 16,-10 3 1-16,-7 2-1 15,-8 3 1-15,-18 3 0 0,-18 2 1 16,-15 4 0-16,-21 0-2 16,-15 0 0-16,-13-2 0 15,-10-3 0-15,-5-4 0 16,3-7 0-16,-2-3 0 0,13-6 0 15,5-7 0-15,19 0 0 16,5-15-31-16,12 1-57 16,19-5-2-16,14-6-6 15,11-7-5-15,13-4-1 0</inkml:trace>
      </inkml:traceGroup>
      <inkml:traceGroup>
        <inkml:annotationXML>
          <emma:emma xmlns:emma="http://www.w3.org/2003/04/emma" version="1.0">
            <emma:interpretation id="{0083EA6F-4D56-45BC-860A-1D530F6BC5A7}" emma:medium="tactile" emma:mode="ink">
              <msink:context xmlns:msink="http://schemas.microsoft.com/ink/2010/main" type="line" rotatedBoundingBox="4942,16441 32609,14872 32758,17503 5091,19072"/>
            </emma:interpretation>
          </emma:emma>
        </inkml:annotationXML>
        <inkml:traceGroup>
          <inkml:annotationXML>
            <emma:emma xmlns:emma="http://www.w3.org/2003/04/emma" version="1.0">
              <emma:interpretation id="{075AF86E-05DB-4CC9-9038-95AB0A9495EF}" emma:medium="tactile" emma:mode="ink">
                <msink:context xmlns:msink="http://schemas.microsoft.com/ink/2010/main" type="inkWord" rotatedBoundingBox="4964,16833 14653,16283 14739,17807 5051,18356"/>
              </emma:interpretation>
              <emma:one-of disjunction-type="recognition" id="oneOf15">
                <emma:interpretation id="interp75" emma:lang="en-IN" emma:confidence="0">
                  <emma:literal>outbound</emma:literal>
                </emma:interpretation>
                <emma:interpretation id="interp76" emma:lang="en-IN" emma:confidence="0">
                  <emma:literal>Outbound</emma:literal>
                </emma:interpretation>
                <emma:interpretation id="interp77" emma:lang="en-IN" emma:confidence="0">
                  <emma:literal>outbounds</emma:literal>
                </emma:interpretation>
                <emma:interpretation id="interp78" emma:lang="en-IN" emma:confidence="0">
                  <emma:literal>outboard</emma:literal>
                </emma:interpretation>
                <emma:interpretation id="interp79" emma:lang="en-IN" emma:confidence="0">
                  <emma:literal>outoomd</emma:literal>
                </emma:interpretation>
              </emma:one-of>
            </emma:emma>
          </inkml:annotationXML>
          <inkml:trace contextRef="#ctx0" brushRef="#br0" timeOffset="-23205.3246">4038 4755 24 0,'-26'18'94'0,"-7"1"-4"0,-1 5-6 16,-6 4-4-16,-3 6-2 15,-4 7-78-15,4 7 1 0,-1 9 3 16,4 6 0-16,-1 3 2 15,11 2 0-15,3-3 1 16,12-9 0-16,15-6-1 16,9-18-2-16,25-13-2 15,14-19-1-15,19-11 0 0,14-21 0 16,14-15-1-16,14-7 0 16,1-8-1-16,1-3 1 15,1-5 0-15,-12 5 0 16,-12 2 0-16,-13 5 0 0,-22 0 2 15,-13 2-2-15,-26 3 2 16,-12 3-1-16,-14 5 0 16,-18 5-1-16,-17 7 0 0,-20 11 0 15,-9 12-1-15,-18 10 0 16,-9 15 1-16,-2 15-2 16,-10 11 2-16,4 6-1 15,6 8 1-15,10 2 0 0,13-1-1 16,23-4 0-16,23-7 0 15,24-13 2-15,16-7-2 16,35-14 1-16,22-11-1 16,25-10 1-16,19-14 0 0,15-10 0 15,17-6 1-15,11-2-1 16,6-1 1-16,5 0 0 16,1 10 0-16,-6 5 0 15,-5 10 0-15,-12 12 0 0,-14 6 0 16,-14 11-1-16,-29 18 1 15,-9 10 0-15,-29 10-1 16,-17 7 1-16,-19 5 1 0,-8 4 0 16,-14 0-2-16,-5-2 0 15,-3-6 0-15,-2-9 0 16,7-5 0-16,7-17 0 16,12-6 0-16,10-17 0 0,12-3 0 15,12-16 0-15,13-11 0 16,9-8 0-16,10-8 0 15,2-5 0-15,10-6 0 16,1-2 0-16,0 0 0 0,-8-3 0 16,-2 5 0-16,-10 6 0 15,-8 2 0-15,-8 8 0 16,-11 12 0-16,-9 12 0 16,-11 11 0-16,-12 3 0 0,4 25 0 15,-10 6 0-15,-7 9 0 16,-6 10 0-16,-2 0 0 15,1 3 0-15,6-7 0 16,5-4 0-16,9-7 0 0,15-16 0 16,13-10 0-16,7-10 0 15,17-16-3-15,3-13-4 16,2-9-2-16,4-10 1 16,-4-8 0-16,0-4 2 0,-5-6 2 15,-4-3 3-15,-3-2 1 16,-1-3 1-16,-4-3-1 15,4 4 2-15,-1 2 0 0,0 7 1 16,-9 7 0-16,1 11 1 16,-9 11 1-16,-6 12 0 15,-20 24 1-15,13-4 0 16,-13 21 0-16,-6 19-3 16,-11 14-3-16,-5 15 0 0,1 15 0 15,-6 10 0-15,0 5 0 16,0 5 0-16,2-3 0 15,6-3 0-15,8-9 0 0,5-13 0 16,6-15 0-16,13-17 0 16,10-16 0-16,5-19 0 15,12-5 0-15,-5-25-5 16,11-5-31-16,5-13-54 0,-11-9-1 16,-5-5-4-16,-10-6-7 15</inkml:trace>
          <inkml:trace contextRef="#ctx0" brushRef="#br0" timeOffset="-20931.0935">7115 4608 35 0,'-52'25'98'15,"11"0"-2"-15,5-3-8 0,13-13-2 16,23-9-3-16,0 0-78 16,39-22-3-16,12-4-2 15,16-7 0-15,11-3 0 16,4-9 0-16,10-2 0 0,2-2 0 15,0-4 0-15,-3-2 0 16,-2-4 1-16,-9 6-1 16,-5 0 1-16,-5 5 0 15,-10 7 1-15,-10 9 0 0,-7 10 0 16,-12 10 0-16,-9 12 0 16,-4 4 1-16,-13 19-1 15,-5 10-2-15,-5 14 0 0,-14 12 0 16,-10 13 0-16,-10 13 0 15,-4 13 0-15,-7 2 0 16,2 3 0-16,0-3 0 16,10-9 0-16,5-7 0 0,11-16 0 15,19-14 0-15,8-20 0 16,21-14 0-16,15-18 0 16,14-6 0-16,8-18 0 15,8-12 0-15,5-4 0 16,0-8 0-16,-3-2 0 0,-11-6 0 15,-7 1 0-15,-15 3 0 16,-9 1 0-16,-18 6 0 16,-13 9 0-16,-13 8 0 15,-21 11 0-15,-13 8 0 0,-11 6 0 16,-6 13 0-16,-6 5 0 16,1 2 0-16,6 0 0 15,9-4 0-15,10-5 0 0,20-7 0 16,24-3 0-16,1-10 0 15,32-8 0-15,14-5 0 16,12-3 0-16,15 1 0 16,12-1 0-16,2 7 0 0,4 5 0 15,-8 8 0-15,-3 6 0 16,-9 4 0-16,-14 20 0 16,-10 7 0-16,-16 11 0 0,-10 6 0 15,-12 4 0-15,-7 5 0 16,-3-1 0-16,-4-2 0 15,0-6 0-15,4-9 0 16,4-11 0-16,15-8 0 16,8-15 0-16,6-5 0 0,14-14 0 15,3-9 0-15,9-8 0 16,0-7 0-16,4-7 0 16,-8-4 0-16,-4 0 0 0,-6-1 0 15,-13 1 0-15,-13 4 0 16,-12 5 0-16,-17 6 0 15,-16 11 0-15,-19 9 0 16,-12 12 0-16,-13 4 0 0,-8 12 0 16,-2 5 0-16,2 3 0 15,8 0 0-15,5-1 0 16,18-4 0-16,17-6 0 16,30-11 0-16,0 0 0 15,23-18 0-15,25-2 0 0,11-4 0 16,19-3 0-16,6-4 0 15,10 7 0-15,1 2 0 16,-1 5 0-16,-3 8 0 16,-5 6 0-16,-3 4 0 0,-9 14 0 15,-7 7 0-15,-9 6 0 16,-7 9 0-16,-12 6 0 16,-7 3 0-16,-11 4 0 0,-11 1 0 15,-6-2 0-15,-4 0 0 16,0-7 0-16,0-3 0 15,0-12 0-15,0-5 0 16,16-11 0-16,5-9 0 0,9-7 0 16,7-14 0-16,9-10 0 15,5-9 0-15,1-9 0 16,2-4 0-16,-7-5 0 16,1-2 0-16,-9 0 0 0,-3 3 0 15,-12 4 0-15,-1 10 0 16,-7 9 0-16,-4 4 0 15,-2 11 0-15,-10 17 0 0,0 0 0 16,0 0 0-16,6 13 0 16,-6 11 0-16,-6 6 0 15,3 7 0-15,0 1 0 16,2 4 0-16,1 0 0 16,4-4 0-16,5-4 0 0,7-6 0 15,7-4 0-15,-1-10 0 16,4-8 0-16,4-6 0 15,3-6 0-15,0-11 0 0,1-7 0 16,3-7 0-16,2-5 0 16,-1-7 0-16,3 0 0 15,-8-4 0-15,5 4 0 16,-3-5 0-16,-2 8 0 16,-5 8 0-16,-4 4 0 0,-2 10 0 15,-6 5 0-15,-1 12 0 16,-15 1 0-16,17 19 0 15,-14 7 0-15,-3 3 0 0,0 10 0 16,-4 2 0-16,-4 6 0 16,-4 1 0-16,2 0 0 15,-2-4 0-15,7-3 0 16,2-9 0-16,3-8 0 16,0-6 0-16,0-18 0 0,22 4 0 15,-8-11 0-15,4-10 0 16,2-9 0-16,5-5 0 15,-2-5 0-15,0-5 0 0,1 1 0 16,3-2 0-16,-2 6 0 16,1 4 0-16,-5 6 0 15,-1 7 0-15,-1 10 0 0,-4 11 0 16,-3 11 0-16,-3 11 0 16,-3 12 0-16,-1 5 0 15,-5 7 0-15,6 3 0 16,2-1 0-16,0-6 0 0,9-5 0 15,6-10 0-15,18-8 0 16,2-12 0-16,20-9 0 16,0-12-12-16,11-7 1 0,4-8-1 15,0-6 2 1,-1-2 2-16,-6-3 5 0,-2 1 5 16,-11-2 4-16,-5 3 2 15,-11-4 1-15,-6 3 0 16,-11 1-1-16,-6 6-1 15,-9-1-2-15,-10 8-3 0,-8 6-2 16,-18 10 0-16,-12 7 0 16,-6 9 0-16,-13 16 0 15,-4 7 0-15,-6 13 0 0,1 5 0 16,3 10 0-16,14-2 0 16,5 1 0-16,11-8 0 15,19-4 0-15,7-7 0 16,12-15 0-16,19-8 0 15,10-15 0-15,12-2 0 0,6-19 0 16,8-9 0-16,-2-9 0 16,4-10 0-16,-3-7 0 15,-6-6 0-15,-3-9 0 0,-6-4 0 16,-5-5 0-16,-8-7 0 16,0-4 0-16,-7-5 0 15,0-3 0-15,-5 2 0 0,-3-1 0 16,-4 8 0-16,-5 8 0 15,-5 11 0-15,-2 12 0 16,0 15 0-16,-2 15 0 16,2 27 0-16,-15 0 0 0,7 19 0 15,1 26 0-15,-1 17 0 16,1 20 0-16,-2 14 0 16,2 19 0-16,4 5 0 0,2 9 0 15,1 0 0 1,11 2 0-16,8-8 0 0,3-11 0 15,12-16 0-15,2-14 0 16,7-13 0-16,4-20 0 0,3-16 0 16,-2-18 0-1,1-11 0-15,0-8 0 0,-5-19 0 16,2-12 0-16,-9-16 0 16,2-5-26-16,-3-15-62 0,-5-8-4 15,-5-8-4-15,-2-10-5 16,-6-2-2-16</inkml:trace>
        </inkml:traceGroup>
        <inkml:traceGroup>
          <inkml:annotationXML>
            <emma:emma xmlns:emma="http://www.w3.org/2003/04/emma" version="1.0">
              <emma:interpretation id="{E830B042-9442-4AC2-BA20-1D80D6B0D5B4}" emma:medium="tactile" emma:mode="ink">
                <msink:context xmlns:msink="http://schemas.microsoft.com/ink/2010/main" type="inkWord" rotatedBoundingBox="15493,15843 21767,15487 21917,18118 15642,18474"/>
              </emma:interpretation>
              <emma:one-of disjunction-type="recognition" id="oneOf16">
                <emma:interpretation id="interp80" emma:lang="en-IN" emma:confidence="0">
                  <emma:literal>Logistics</emma:literal>
                </emma:interpretation>
                <emma:interpretation id="interp81" emma:lang="en-IN" emma:confidence="0">
                  <emma:literal>Logistic'</emma:literal>
                </emma:interpretation>
                <emma:interpretation id="interp82" emma:lang="en-IN" emma:confidence="0">
                  <emma:literal>Logistic</emma:literal>
                </emma:interpretation>
                <emma:interpretation id="interp83" emma:lang="en-IN" emma:confidence="0">
                  <emma:literal>hogiStis</emma:literal>
                </emma:interpretation>
                <emma:interpretation id="interp84" emma:lang="en-IN" emma:confidence="0">
                  <emma:literal>hogi5tis</emma:literal>
                </emma:interpretation>
              </emma:one-of>
            </emma:emma>
          </inkml:annotationXML>
          <inkml:trace contextRef="#ctx0" brushRef="#br0" timeOffset="-19312.1684">14857 2895 28 0,'0'0'103'0,"-22"-4"-4"0,2 9-6 16,-1 12-5-16,-9 7-2 15,2 29-72-15,-1-7-14 16,5 15 0-16,-2 15 0 0,6 15 0 16,-1 13 0-16,-5 19 0 15,-1 12 0-15,-6 9 0 16,-6 1 0-16,-8 3 0 16,-1-6 0-16,-6-9 0 0,0-15 0 15,6-18 0-15,4-23 0 16,8-21 0-16,10-24 0 15,15-21 0-15,10-19 0 16,8-22 0-16,12-17 0 0,5-11 0 16,5-7 0-16,1-3 0 15,2 0 0-15,3 7 0 16,-6 10 0-16,2 12 0 16,-4 13 0-16,4 13 0 0,-6 11 0 15,-1 6 0-15,-1 16 0 16,-4 6 0-16,-2 4 0 15,-1 2 0-15,3 0 0 16,3-3 0-16,4-6 0 0,9-6 0 16,7-9 0-16,9-8 0 15,11-6 0-15,6-15 0 16,6-7 0-16,1-7 0 0,-3-5 0 16,-5-5 0-16,-5-4 0 15,-7-1 0-15,-12 0 0 16,-8 3 0-16,-9 4 0 15,-7 6 0-15,-4 5 0 0,-8 12 0 16,-7 20 0-16,0 0 0 16,-8 22 0-16,-10 17 0 15,-1 11 0-15,-5 11 0 0,1 3 0 16,3 3 0-16,7-2 0 16,5-9 0-16,8-9 0 15,12-13 0-15,15-11 0 16,12-17 0-16,8-6 0 15,6-11 0-15,4-12 0 0,-1-6 0 16,-4-10 0-16,-8-4 0 16,-9-6 0-16,-16-2 0 15,-12 1 0-15,-11 1 0 16,-19 4 0-16,-8 4 0 0,-17 14 0 16,-11 5 0-16,-10 15 0 15,1 7 0-15,-2 7 0 16,1 12 0-16,4 4 0 15,9 3 0-15,16-2 0 0,17-2 0 16,23-7 0-16,16-5 0 16,27-10 0-16,28-3 0 15,19-11 0-15,20-12 0 16,16-3 0-16,9-7 0 0,7-1 0 16,0-3 0-16,-5 0 0 15,-13 0 0-15,-12 3 0 16,-15 2 0-16,-18 6 0 0,-19 1 0 15,-18 7 0-15,-14 3 0 16,-19 4 0-16,-9 14 0 16,-8-10 0-16,-17 9 0 15,-11 4 0-15,1 7 0 16,-9 9 0-16,1 1 0 0,2 5 0 16,11 6 0-16,1 9 0 15,11 6 0-15,6 7 0 16,12 12 0-16,0 10 0 0,1 8 0 15,3 10 0-15,-1 11 0 16,-5 5 0-16,2 8 0 16,-12 0 0-16,-8 2 0 0,-5-3 0 15,-4-2 0-15,-4-9 0 16,-10-8 0-16,-1-15 0 16,-6-15 0-16,-1-12 0 15,-5-22 0-15,4-13 0 0,-1-19 0 16,5-12 0-16,5-23 0 15,10-12 0-15,7-12 0 16,11-12 0-16,15-11 0 0,8-12 0 16,23-11 0-1,12-3 0-15,17-9 0 0,14 2 0 16,16 0 0-16,7 2 0 16,7 9 0-16,6 12 0 15,1 14 0-15,-5 15 0 16,0 16 0-16,-11 13 0 0,-10 18 0 15,-10 15 0-15,-11 12 0 16,-17 16 0-16,-8 11 0 16,-17 5 0-16,-16 9 0 0,-6-2 0 15,-5 0 0-15,-14-5 0 16,-5-8 0-16,1-4 0 16,-8-25-69-16,10-2-20 15,0-8-3-15,7-18-9 16,3-11-5-16</inkml:trace>
          <inkml:trace contextRef="#ctx0" brushRef="#br0" timeOffset="-19139.1034">17037 3635 53 0,'-15'-21'104'16,"-1"8"-6"-16,0 4-8 15,-1 5-4-15,3 1-6 0,14 3-83 16,0 0-8-16,12 0-10 15,10 7-38-15,-1 8-29 16,6 5-4-16,1 6-4 0,-1-1-2 16</inkml:trace>
          <inkml:trace contextRef="#ctx0" brushRef="#br0" timeOffset="-18753.379">17635 3848 5 0,'52'-4'89'0,"-3"-5"0"15,-5-4-4-15,-8 0-7 0,-9-3 1 16,-18 0-70-16,-7 3-2 16,-2 13 2-16,-35-7 1 15,-4 7 1-15,-12 7 0 16,-4 5-1-16,-5 5 0 16,6 0-3-16,8 8-5 0,5-4-2 15,19 1 0-15,13 0 0 16,12-1 0-16,19-4 0 15,15 1 0-15,18 2 0 16,5-2 0-16,10 4 0 0,3 1 0 16,3 5 0-16,-9 2 0 15,-7 4 0-15,-13-1 0 16,-19 4 0-16,-17-3 0 16,-11-2 0-16,-22-1 0 0,-15-4 0 15,-13-3 0-15,-10-2 0 16,-2-3 0-16,-4-10 0 15,9-1 0-15,-4-10 0 16,23 0-32-16,4-13-58 0,14-11-2 16,13-11-6-16,9-12-7 15</inkml:trace>
          <inkml:trace contextRef="#ctx0" brushRef="#br0" timeOffset="-18482.4001">18198 3279 50 0,'26'-29'103'16,"-5"9"-4"-16,-7 5-8 16,0 12-3-16,-14 3-8 15,15 0-80-15,-2 17 0 0,5 18 0 16,-3 11 0-16,2 12 0 16,1 15 0-16,-5 9 0 15,0 15 0-15,-5 5 0 16,3 7 0-16,-7-1 0 15,1-3 0-15,-5-4 0 0,0-10 0 16,-1-10 0-16,-2-8 0 16,-6-15-43-16,-2-18-48 15,3-15-2-15,-6-14-7 16,0-11-4-16</inkml:trace>
          <inkml:trace contextRef="#ctx0" brushRef="#br0" timeOffset="-18248.9126">18217 4220 17 0,'-8'-34'96'0,"4"-5"0"16,4 2-6-16,7 0-5 16,13 1-3-16,13 2-74 15,13 2-3-15,12 3-2 0,7 4-1 16,10 9-1-16,0 10 1 16,2 7 1-16,-3 11 1 15,-6 10 0-15,-6 13 0 16,-14 5 0-16,-11 5 1 0,-7 2-5 15,-14-4 0-15,-3 3-16 16,14-15-70-16,-27-8-3 16,0-23-4-16,-17 0-6 15,6-20-5-15</inkml:trace>
          <inkml:trace contextRef="#ctx0" brushRef="#br0" timeOffset="-18110.2502">18956 3667 54 0,'-11'-20'103'0,"6"7"-9"16,-6-1-21-16,-14 5-72 16,25 9-1-16,0-17-91 15,18 11-9-15,16 1-4 0</inkml:trace>
          <inkml:trace contextRef="#ctx0" brushRef="#br0" timeOffset="-17525.3556">19609 3728 35 0,'17'9'99'0,"-17"-9"-3"15,15 6-8-15,-15-6-2 0,0 0-1 16,-62 0-79-16,38 4-2 16,0 10 0-16,-8 9 0 15,-8 11 0-15,-6 7-4 16,-2 9 0-16,-1 4 0 0,5 3 0 15,13-1 0-15,11-5 0 16,15-4 0-16,12-12 0 16,22-11 0-16,21-9 0 0,18-11 0 15,9-4 0-15,6-13 0 16,1-8 0-16,1-7 0 16,-4-4 0-16,-4-6 0 0,-11-6 0 15,-9-6 0-15,-9-1 0 16,-3-5 0-16,-16 2 0 15,-3-2 0-15,-13 7 0 16,-9 2 0-16,-8 9 0 0,-16 7 0 16,-8 10 0-16,-6 10 0 15,-1 8 0-15,-3 3 0 16,5 11 0-16,3 7 0 16,9 5 0-16,11 5 0 15,10 4 0-15,8 2 0 0,19 1 0 16,7 2 0-16,12 1 0 15,9-1 0-15,5 3 0 16,1 1 0-16,-1-2 0 0,-4-2 0 16,-15-3 0-16,-11-2 0 15,-16-3 0-15,-16-2 0 16,-23-2 0-16,-17-5 0 16,-9-4 0-16,-17 0 0 0,0-2 0 15,-7-4 0-15,8 2 0 16,4-8-82-16,6-4-10 15,6-11-2-15,10-12-8 16,9-8-4-16</inkml:trace>
        </inkml:traceGroup>
        <inkml:traceGroup>
          <inkml:annotationXML>
            <emma:emma xmlns:emma="http://www.w3.org/2003/04/emma" version="1.0">
              <emma:interpretation id="{B1AE7D93-23B4-4248-AA66-14E39D4F1041}" emma:medium="tactile" emma:mode="ink">
                <msink:context xmlns:msink="http://schemas.microsoft.com/ink/2010/main" type="inkWord" rotatedBoundingBox="22856,16018 24355,15933 24421,17090 22921,17175"/>
              </emma:interpretation>
              <emma:one-of disjunction-type="recognition" id="oneOf17">
                <emma:interpretation id="interp85" emma:lang="en-IN" emma:confidence="0">
                  <emma:literal>5.</emma:literal>
                </emma:interpretation>
                <emma:interpretation id="interp86" emma:lang="en-IN" emma:confidence="0">
                  <emma:literal>5</emma:literal>
                </emma:interpretation>
                <emma:interpretation id="interp87" emma:lang="en-IN" emma:confidence="0">
                  <emma:literal>5,</emma:literal>
                </emma:interpretation>
                <emma:interpretation id="interp88" emma:lang="en-IN" emma:confidence="0">
                  <emma:literal>S.</emma:literal>
                </emma:interpretation>
                <emma:interpretation id="interp89" emma:lang="en-IN" emma:confidence="0">
                  <emma:literal>5"</emma:literal>
                </emma:interpretation>
              </emma:one-of>
            </emma:emma>
          </inkml:annotationXML>
          <inkml:trace contextRef="#ctx0" brushRef="#br0" timeOffset="-9314.8211">21914 3141 73 0,'0'0'86'0,"-16"-12"0"16,5-1-3-16,1 23-7 0,2-19-57 15,-4-3-3-15,-2 3 0 16,-8 2-2-16,-3 7-3 16,-12 3-3-16,-1 12-2 15,-4 10 0-15,-4 10-1 0,-2 12-1 16,5 3-2-16,2 8-2 15,9 2 0-15,10 0 0 16,13 2 0-16,17-3 0 16,23-4 0-16,24-6 0 0,21 0 0 15,21-1 0-15,4-2 0 16,11 0 0-16,-9-2 0 16,-9-1 0-16,-20 0 0 0,-22-1-2 15,-28-5 0-15,-24-4 3 16,-27-4 0-16,-20 2 1 15,-17-10-2-15,-15 1 0 16,-7-5 0-16,-8-2 0 16,2-2 0-16,4-4 0 0,13-4 0 15,7-4 0-15,18-2 0 16,10-11 0-16,32-1-16 16,13-13-72-16,18-10-3 0,19-7-4 15,10-11-7-15,6-13-3 16</inkml:trace>
          <inkml:trace contextRef="#ctx0" brushRef="#br0" timeOffset="-9132.5166">21837 3362 61 0,'-56'4'105'0,"9"-2"-6"15,16-6-9-15,24-14-1 16,22-9-22-16,33-9-67 15,33 14-22-15,17-9-65 16,6 6-3-16,8 0-5 0,-8 9-5 16,-6 6-5-16</inkml:trace>
          <inkml:trace contextRef="#ctx0" brushRef="#br0" timeOffset="-8965.3742">22909 3573 74 0,'-12'45'107'0,"-6"-7"-6"0,-3-12-8 16,7-8-3-16,-3-12-44 16,-19-8-46-16,36 2 0 15,9-8-77-15,15-1-16 16,2-7-2-16,6-4-7 0,3-2-5 16</inkml:trace>
        </inkml:traceGroup>
        <inkml:traceGroup>
          <inkml:annotationXML>
            <emma:emma xmlns:emma="http://www.w3.org/2003/04/emma" version="1.0">
              <emma:interpretation id="{5B155755-0470-4F7A-A0C9-5C8F770DC675}" emma:medium="tactile" emma:mode="ink">
                <msink:context xmlns:msink="http://schemas.microsoft.com/ink/2010/main" type="inkWord" rotatedBoundingBox="24829,15783 32635,15340 32729,16983 24922,17426"/>
              </emma:interpretation>
              <emma:one-of disjunction-type="recognition" id="oneOf18">
                <emma:interpretation id="interp90" emma:lang="en-IN" emma:confidence="0">
                  <emma:literal>feedback</emma:literal>
                </emma:interpretation>
                <emma:interpretation id="interp91" emma:lang="en-IN" emma:confidence="0">
                  <emma:literal>feedbacks</emma:literal>
                </emma:interpretation>
                <emma:interpretation id="interp92" emma:lang="en-IN" emma:confidence="0">
                  <emma:literal>Feedback</emma:literal>
                </emma:interpretation>
                <emma:interpretation id="interp93" emma:lang="en-IN" emma:confidence="0">
                  <emma:literal>Feedbacks</emma:literal>
                </emma:interpretation>
                <emma:interpretation id="interp94" emma:lang="en-IN" emma:confidence="0">
                  <emma:literal>feedback's</emma:literal>
                </emma:interpretation>
              </emma:one-of>
            </emma:emma>
          </inkml:annotationXML>
          <inkml:trace contextRef="#ctx0" brushRef="#br0" timeOffset="-6982.5092">27693 2990 69 0,'13'-38'99'0,"-5"14"-6"16,-4 10-5-16,-4 14-2 15,-4 46-33-15,-3-24-44 0,-1 11-3 16,-4 10 0-16,0 15-4 16,-5 10-2-16,-5 12 0 15,1 8 0-15,-5 4 0 16,4 2 0-16,-1 2 0 0,5-5 0 16,2-6 0-16,11-6 0 15,5-11 0-15,15-11 0 16,13-6 0-16,11-15 0 15,12-12 0-15,4-10 0 0,5-10 0 16,4-7 0-16,-5-12 0 16,3-9 0-16,-10-12 0 15,-2-7 0-15,-14-8 0 0,-5-5 0 16,-7-3 0-16,-12 1 0 16,-9-1 0-16,-11 7 0 15,-16 6 0-15,-14 10 0 16,-13 8 0-16,-10 8 0 0,-5 9 0 15,0 6 0-15,0 2 0 16,11 5 0-16,7 1-29 16,12 5-58-16,23-3-4 15,13-5-6-15,14 11-5 0,19-7-3 16</inkml:trace>
          <inkml:trace contextRef="#ctx0" brushRef="#br0" timeOffset="-6540.2261">28726 3554 24 0,'65'-11'94'0,"-13"2"-3"15,-14-6-3-15,-12 4-5 0,-13-23-2 16,-13 23-73-16,0 11-1 16,-23-8 0-16,-7 8 0 15,-7 14 0-15,-8 8-2 16,-8 5 0-16,-8 12-1 0,4 2-4 15,-2 9 0-15,7-2 0 16,5 1 0-16,13-8 0 16,13-2 0-16,11-8 0 15,13-10 0-15,17-5 0 0,18-9-2 16,4-7-1-16,11-7 0 16,-1-8 0-16,4-5 0 15,-2-7 1-15,-2-4 2 0,-6 1 0 16,-7-4 2-16,-6 2 1 15,-7 3 0-15,-6 4 0 16,-8 2 0-16,0 9-1 16,-12 14-2-16,0-12 0 0,0 12 0 15,-9 15 0-15,-1 2 0 16,2 9 0-16,2 2 0 16,-3 1 0-16,9 6 0 15,-1-10-23-15,1 2-63 0,10-8-5 16,8-6-3-16,2-13-6 15,6-2-5-15</inkml:trace>
          <inkml:trace contextRef="#ctx0" brushRef="#br0" timeOffset="-6264.4518">29570 3480 36 0,'0'-14'101'0,"0"14"-5"15,-11-16-7-15,11 16-3 16,-25-2-2-16,6 8-80 16,-11 14-1-16,-2 9 0 0,-7 10 1 15,-1 5-1-15,-1 5-1 16,-2 1-2-16,12 1 0 16,8-7 0-16,16-2 0 15,10-7 0-15,21-6 0 0,12-11 0 16,15-7 0-1,2-9-15-15,11-2-18 0,11-17-54 16,-13-12-4-16,-7-9-4 0,-4-10-6 16</inkml:trace>
          <inkml:trace contextRef="#ctx0" brushRef="#br0" timeOffset="-5997.1656">30010 2905 20 0,'8'-22'100'16,"-8"22"-4"-16,0 0-6 0,0 0-3 16,6 27-3-16,-6 4-73 15,-2 12-5-15,-2 11-1 16,-3 12 2-16,-4 4-2 16,6 9-5-16,1-1 0 0,-8 3 0 15,5-2 0-15,6-5 0 16,1-6 0-16,1-8 0 15,7-6 0-15,-7-19-4 0,-1-35-71 16,15 25-16-16,-15-25-4 16,0 0-7-16,8-27-4 15</inkml:trace>
          <inkml:trace contextRef="#ctx0" brushRef="#br0" timeOffset="-5552.5202">30180 3175 84 0,'17'-27'95'0,"1"11"-5"0,2 8-6 16,4 8-1-16,-4 6-52 15,-1 8-26-15,-4 9 1 16,-1 9 0-16,-8 5 1 0,-6 7-1 16,-6 1 1-16,-11 4 0 15,-4 0-7-15,-4-4 0 16,-3-5 0-16,0-3 0 15,1-6 0-15,11-9 0 0,3 0 0 16,10-9 0-16,3 1 0 16,7-2 0-16,10 0 0 15,14 2 0-15,4 1 0 16,2 1 0-16,13 6 0 0,5-3 0 16,15 8 0-16,-3-8-6 15,16-6-56-15,-1 6-29 16,5-4-2-16,1 1-7 15,-8 8 34-15,-8-5 52 0,-17-13 16 16,5 11 22-16,-17 2 47 16,-19-3 29-16,0 0-5 15,-8 2-2-15,-16-18-46 0,17 10-47 16,-13 3 0-16,-4-13 0 16,-10 12 0-16,-5-14-80 15,-18-14-13-15,-10-6-4 16,-1-7-8-16,0-9-6 15</inkml:trace>
          <inkml:trace contextRef="#ctx0" brushRef="#br0" timeOffset="-8608.2376">24417 2992 44 0,'24'-28'100'15,"-18"-3"-5"-15,-6 2-7 16,-22 4-2-16,-11 1-2 15,-14 8-79-15,-8 6 0 0,-8 9-1 16,0 9-4-16,-2 15 0 16,-3 13 0-16,8 12 0 15,6 16 0-15,10 14 0 16,10 12 0-16,9 11 0 0,6 7 0 16,8 6 0-16,2 6 0 15,5-2 0-15,2 0 0 16,-4-4 0-16,-1-4 0 15,-2-9 0-15,-9-8 0 0,-5-11 0 16,-3-23 0-16,-3-6 0 16,-15-17-73-16,11-25-18 15,-6-14-2-15,1-19-9 0,2-12-6 16</inkml:trace>
          <inkml:trace contextRef="#ctx0" brushRef="#br0" timeOffset="-7944.5315">23417 3942 78 0,'28'-34'102'0,"12"-2"-7"16,10 6-5-16,10-3-2 16,11 42-30-16,12-35-58 15,17-8 0-15,13 1 0 0,16-1 0 16,0 4 0-16,0 0 0 16,2 4 0-16,-9 4 0 15,-9-1 0-15,-15 6 0 16,-17-2 0-16,-15 6 0 0,-18-3 0 15,-10 1 0-15,-18 0 0 16,-8-4 0-16,-12 4 0 16,-4-2 0-16,-12 5 0 15,-8 0 0-15,-7 5 0 0,-11 6 0 16,-3 2 0-16,-12 13 0 16,0 9 0-16,-6 7 0 0,-3 11 0 15,7 6 0-15,0 9 0 16,11 3 0-16,8 4 0 15,15-2 0-15,15 0 0 16,10-5 0-16,21-8 0 16,10-9 0-16,20-9 0 0,12-8 0 15,15-9 0-15,6-9 0 16,6-4 0-16,5-6 0 16,-1-7 0-16,-3-8 0 15,-1-3 0-15,-3-6 0 16,-6-6 0-16,1-3 0 0,-7-5 0 15,-4-3 0-15,-6-1 0 16,-6 2 0-16,-10 1 0 16,-12 8 0-16,-14 2 0 0,-14 10 0 15,-9 3 0-15,-10 11 0 16,-14 7 0-16,-10 4 0 16,1 13 0-16,-8 8 0 15,-2 11 0-15,2 5 0 0,1 10 0 16,1 1 0-16,9 4 0 15,6 1 0-15,11-5 0 16,10-3 0-16,10-7 0 16,17-10 0-16,13-4 0 0,13-9 0 15,13-3 0-15,5-12 0 16,11 0 0-16,-7-2-34 16,11-14-56-16,1-5-5 0,-1-8-2 15,-4-1-9-15</inkml:trace>
          <inkml:trace contextRef="#ctx0" brushRef="#br0" timeOffset="-7415.7898">27182 3554 95 0,'-23'3'103'0,"-19"1"-9"15,-6 2-3-15,-16-2-4 16,-5 11-46-16,-11 2-41 15,-2 8 0-15,-5 4 0 16,5 7 0-16,-4 3 0 0,11 2 0 16,10 2 0-16,10-3 0 15,14-3 0-15,21-10 0 16,20-4 0-16,16-12 0 16,23-6 0-16,12-5 0 0,10-15 0 15,7-6 0-15,4-9 0 16,1-9 0-16,-9-5 0 15,-2-4 0-15,-13-5 0 16,2-5 0-16,-12-5 0 0,-5-4 0 16,-5-6 0-16,-3-2 0 15,-6-2 0-15,-7 3 0 16,-2 4 0-16,-10 5 0 16,-1 13 0-16,-1 9 0 0,-6 14 0 15,-3 11 0-15,10 18 0 16,-16 9 0-16,11 24 0 15,-3 15 0-15,4 13 0 16,2 16 0-16,2 11 0 0,-3 7 0 16,2 10 0-16,2 1 0 15,2-2 0-15,6-7 0 16,2-8 0-16,1-12 0 0,4-11 0 16,3-16 0-16,6-11 0 15,-14-2-68-15,9-33-25 16,2-13-2-16,2-19-7 0,3-12-4 15</inkml:trace>
        </inkml:traceGroup>
      </inkml:traceGroup>
    </inkml:traceGroup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51.15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81A7BA7-1A95-4C29-AD46-C555B4C07DA6}" emma:medium="tactile" emma:mode="ink">
          <msink:context xmlns:msink="http://schemas.microsoft.com/ink/2010/main" type="inkDrawing" rotatedBoundingBox="15078,6186 18121,5071 18885,7156 15841,8270" hotPoints="18203,6728 16866,8064 15529,6728 16866,5391" semanticType="enclosure" shapeName="Circle"/>
        </emma:interpretation>
      </emma:emma>
    </inkml:annotationXML>
    <inkml:trace contextRef="#ctx0" brushRef="#br0">6278 1302 76 0,'57'-28'90'15,"8"-2"-4"-15,1 0-7 0,-1-4-2 16,5 4-68-16,0-3-6 16,-5 5-2-16,0 0-5 15,-14 3 0-15,-8-1 0 16,-13 3-2-16,-11-2 2 16,-12-1 0-16,-7 1 1 0,-4-1 2 15,-15-4 2-15,-6 3-1 16,-8-4 0-16,-9 3 1 15,-5-1-1-15,-11 2 0 0,-8 1-1 16,-10 5 0-16,-9 4 1 16,-6 3-1-16,-9 6 1 15,-6 2 2-15,-3 6 2 16,-1 8 1-16,6 10 1 0,-5 7 1 16,7 10 0-16,1 16 1 15,2 16-2-15,3 17 1 16,2 19-2-16,3 16 0 0,6 13-1 15,7 15 1-15,14 8 0 16,14 1-1-16,24-3-1 16,19-5-1-16,16-13 1 15,33-9-2-15,13-17 1 0,21-15-2 16,18-13 1-16,15-15 0 16,14-13 2-16,13-16-1 15,18-10-1-15,11-15 1 16,13-10-1-16,10-7 1 0,6-17-1 15,1-14 0-15,0-13 0 16,-6-12 0-16,-9-15-1 16,-12-14 1-16,-14-14-1 0,-19-18-1 15,-14-14 0-15,-25-8-1 16,-19-7 1-16,-23-5 0 16,-28-4 0-16,-26 10 0 15,-22 8 1-15,-28 18 1 0,-35 18-1 16,-20 20 2-16,-34 19-1 15,-27 24 0-15,-26 22-1 16,-21 23-1-16,-19 23-2 16,-10 24-3-16,-4 13-4 0,8 20-15 15,20 14-59-15,12 8-2 16,22 4-6-16,25-4-5 16,27 0 5-16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1:50.45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F23F9E5-ED1F-4016-8BCC-7758DD0A4DCB}" emma:medium="tactile" emma:mode="ink">
          <msink:context xmlns:msink="http://schemas.microsoft.com/ink/2010/main" type="inkDrawing" rotatedBoundingBox="16500,7355 16605,5981 17214,6027 17109,7402" semanticType="verticalRange" shapeName="Other">
            <msink:sourceLink direction="with" ref="{D23EEB19-2E68-40CA-9E17-C1A9C0BDAD76}"/>
          </msink:context>
        </emma:interpretation>
      </emma:emma>
    </inkml:annotationXML>
    <inkml:trace contextRef="#ctx0" brushRef="#br0">6484 962 48 0,'-2'25'95'0,"-19"-2"-5"16,-5 3-6-16,-9-3-2 15,-1 44-27-15,3-31-53 16,4 7-4-16,2 11 0 16,3 3-2-16,5 8-1 0,-1 5 1 15,1 2 0-15,6 0 1 16,2-2 1-16,7-5 2 16,4-6 2-16,11-9 0 15,9-6 2-15,10-10-2 0,8-5 1 16,8-5-1-16,4-4-1 15,-1-2 1-15,-6-3-1 16,-1 2 1-16,-13 0 0 0,-6 2 1 16,-15 3 0-16,-11-1 1 15,-17 3 0-15,-11 5 1 16,-13-3-2-16,-8-1 0 16,-9 2-4-16,-3-7-4 0,-2 1-9 15,-1-10-20-15,-2-4-47 16,14-7-4-16,5-16-6 15,6-11-3-15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0:42:16.01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E3F2035-0F6E-4241-9B3F-F9DE1894A60E}" emma:medium="tactile" emma:mode="ink">
          <msink:context xmlns:msink="http://schemas.microsoft.com/ink/2010/main" type="writingRegion" rotatedBoundingBox="25788,12223 32494,12223 32494,15413 25788,15413"/>
        </emma:interpretation>
      </emma:emma>
    </inkml:annotationXML>
    <inkml:traceGroup>
      <inkml:annotationXML>
        <emma:emma xmlns:emma="http://www.w3.org/2003/04/emma" version="1.0">
          <emma:interpretation id="{F1CF3425-A9AB-4127-A8D9-F07124D51FA8}" emma:medium="tactile" emma:mode="ink">
            <msink:context xmlns:msink="http://schemas.microsoft.com/ink/2010/main" type="paragraph" rotatedBoundingBox="26261,12223 31936,12223 31936,13447 26261,134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797C2D-2247-4AB7-9E81-37286195EF47}" emma:medium="tactile" emma:mode="ink">
              <msink:context xmlns:msink="http://schemas.microsoft.com/ink/2010/main" type="line" rotatedBoundingBox="26261,12223 31936,12223 31936,13447 26261,13447"/>
            </emma:interpretation>
          </emma:emma>
        </inkml:annotationXML>
        <inkml:traceGroup>
          <inkml:annotationXML>
            <emma:emma xmlns:emma="http://www.w3.org/2003/04/emma" version="1.0">
              <emma:interpretation id="{18E8F61E-1740-4033-994B-1C88E36F285C}" emma:medium="tactile" emma:mode="ink">
                <msink:context xmlns:msink="http://schemas.microsoft.com/ink/2010/main" type="inkWord" rotatedBoundingBox="26077,12610 27869,11896 28229,12800 26438,13514"/>
              </emma:interpretation>
              <emma:one-of disjunction-type="recognition" id="oneOf0">
                <emma:interpretation id="interp0" emma:lang="en-IN" emma:confidence="0">
                  <emma:literal>d</emma:literal>
                </emma:interpretation>
                <emma:interpretation id="interp1" emma:lang="en-IN" emma:confidence="0">
                  <emma:literal>a</emma:literal>
                </emma:interpretation>
                <emma:interpretation id="interp2" emma:lang="en-IN" emma:confidence="0">
                  <emma:literal>D</emma:literal>
                </emma:interpretation>
                <emma:interpretation id="interp3" emma:lang="en-IN" emma:confidence="0">
                  <emma:literal>.</emma:literal>
                </emma:interpretation>
                <emma:interpretation id="interp4" emma:lang="en-IN" emma:confidence="0">
                  <emma:literal>&gt;</emma:literal>
                </emma:interpretation>
              </emma:one-of>
            </emma:emma>
          </inkml:annotationXML>
          <inkml:trace contextRef="#ctx0" brushRef="#br0">26556-609 80 0,'-23'76'84'0,"1"3"-4"0,-8-1-6 16,-4 2 2-16,-12-1-67 16,-6 1 0-16,-14-3 0 15,-11 0 2-15,-17-10 1 16,-15-9 0-16,-11-8 2 0,-13-9-1 16,-5-10-4-16,-3-8-1 15,3-11 0-15,9-9-5 16,8-3-3-16,22-12 0 15,15-9 0-15,23-7 0 0,25-12 0 16,21-6 0-16,18-6 0 16,25-10 0-16,22 1 0 15,16-9 0-15,10 1 0 0,10-1 0 16,4 2 0-16,-6 1-2 16,-3 6 0-16,-8 5 0 15,-16 4 1-15,-10 7 1 16,-10 9 1-16,-15 7 0 0,-12 5 1 15,-10 12-1-15,-6 8 1 16,-17 7-2-16,-13 14 0 16,-1 8 0-16,-8 11 0 0,-1 6 0 15,2 13 0-15,6 4 0 16,10 9 0-16,16 3 0 16,12 2 0-16,7 3 0 15,16-3 0-15,4-1 0 0,7-7 0 16,0-8 0-16,1-5 0 15,-7-11 0-15,-3-4 0 16,-4-12 0-16,0 4 0 16,-9-6-86-16,3-5-5 0,-3-3-2 15,-3-3-9-15,-9-12-2 16</inkml:trace>
        </inkml:traceGroup>
        <inkml:traceGroup>
          <inkml:annotationXML>
            <emma:emma xmlns:emma="http://www.w3.org/2003/04/emma" version="1.0">
              <emma:interpretation id="{05710B43-16F9-41EF-91A4-805751321FE0}" emma:medium="tactile" emma:mode="ink">
                <msink:context xmlns:msink="http://schemas.microsoft.com/ink/2010/main" type="inkWord" rotatedBoundingBox="31765,13217 31936,13396 31819,13506 31649,13327"/>
              </emma:interpretation>
              <emma:one-of disjunction-type="recognition" id="oneOf1">
                <emma:interpretation id="interp5" emma:lang="en-IN" emma:confidence="0">
                  <emma:literal>.</emma:literal>
                </emma:interpretation>
                <emma:interpretation id="interp6" emma:lang="en-IN" emma:confidence="0">
                  <emma:literal>`</emma:literal>
                </emma:interpretation>
                <emma:interpretation id="interp7" emma:lang="en-IN" emma:confidence="0">
                  <emma:literal>a</emma:literal>
                </emma:interpretation>
                <emma:interpretation id="interp8" emma:lang="en-IN" emma:confidence="0">
                  <emma:literal>^</emma:literal>
                </emma:interpretation>
                <emma:interpretation id="interp9" emma:lang="en-IN" emma:confidence="0">
                  <emma:literal>'</emma:literal>
                </emma:interpretation>
              </emma:one-of>
            </emma:emma>
          </inkml:annotationXML>
          <inkml:trace contextRef="#ctx0" brushRef="#br0" timeOffset="3573.0289">30463 490 42 0,'-55'-53'104'15,"4"13"-8"-15,9 13-5 16,9 12-4-16,15 8-1 0,8 7-83 16,10 0-4-16,0 15-7 15,6 1-9-15,12-1-50 16,-6 17-19-16,-3 5-5 15,-9 1-7-15,-9 2-2 0</inkml:trace>
        </inkml:traceGroup>
      </inkml:traceGroup>
    </inkml:traceGroup>
    <inkml:traceGroup>
      <inkml:annotationXML>
        <emma:emma xmlns:emma="http://www.w3.org/2003/04/emma" version="1.0">
          <emma:interpretation id="{FF6F4E66-1BE5-4080-9945-C2E4629E08BD}" emma:medium="tactile" emma:mode="ink">
            <msink:context xmlns:msink="http://schemas.microsoft.com/ink/2010/main" type="paragraph" rotatedBoundingBox="25788,13426 32494,13426 32494,15413 25788,154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B3252B-E91B-4FFB-92ED-816B8401663F}" emma:medium="tactile" emma:mode="ink">
              <msink:context xmlns:msink="http://schemas.microsoft.com/ink/2010/main" type="line" rotatedBoundingBox="25788,13426 32494,13426 32494,15413 25788,15413"/>
            </emma:interpretation>
          </emma:emma>
        </inkml:annotationXML>
        <inkml:traceGroup>
          <inkml:annotationXML>
            <emma:emma xmlns:emma="http://www.w3.org/2003/04/emma" version="1.0">
              <emma:interpretation id="{4DBC0306-D05C-498B-BE64-9D98C9874E30}" emma:medium="tactile" emma:mode="ink">
                <msink:context xmlns:msink="http://schemas.microsoft.com/ink/2010/main" type="inkWord" rotatedBoundingBox="25788,13426 32494,13426 32494,15413 25788,15413"/>
              </emma:interpretation>
              <emma:one-of disjunction-type="recognition" id="oneOf2">
                <emma:interpretation id="interp10" emma:lang="en-IN" emma:confidence="0">
                  <emma:literal>Marketing</emma:literal>
                </emma:interpretation>
                <emma:interpretation id="interp11" emma:lang="en-IN" emma:confidence="0">
                  <emma:literal>Makehiy</emma:literal>
                </emma:interpretation>
                <emma:interpretation id="interp12" emma:lang="en-IN" emma:confidence="0">
                  <emma:literal>MaKehiy</emma:literal>
                </emma:interpretation>
                <emma:interpretation id="interp13" emma:lang="en-IN" emma:confidence="0">
                  <emma:literal>Makehry</emma:literal>
                </emma:interpretation>
                <emma:interpretation id="interp14" emma:lang="en-IN" emma:confidence="0">
                  <emma:literal>Makehy</emma:literal>
                </emma:interpretation>
              </emma:one-of>
            </emma:emma>
          </inkml:annotationXML>
          <inkml:trace contextRef="#ctx0" brushRef="#br0" timeOffset="691.9145">24554 1481 55 0,'-51'50'103'16,"4"-1"-5"-16,4-10-7 16,12-5 0-16,-1-16-18 0,12-9-73 15,5-1 0-15,15-8 0 16,0 0 0-16,4-17 0 16,11-9 0-16,6-9 0 0,3-12 0 15,6-9 0-15,-1-6 0 16,5-9 0-16,-2-3 0 15,2-5 0-15,5-3 0 16,-2 0 0-16,5 9 0 16,-5 6 0-16,1 6 0 0,-5 11 0 15,-3 14 0-15,-6 10 0 16,-3 19 0-16,-9 7 0 16,-5 19 0-16,-6 9 0 0,-1 11 0 15,-2 4 0-15,-5 8 0 16,-2 0 0-16,3 1 0 15,-2-1 0-15,4-8 0 16,4-9 0-16,3-8 0 0,10-11 0 16,7-10 0-16,6-7 0 15,5-13 0-15,9-10 0 16,4-7 0-16,5-3 0 16,-1-5 0-16,4-5 0 0,0 2 0 15,-1 0 0-15,-4 6 0 16,-6 7 0-16,-4 7 0 15,-10 11 0-15,-4 12 0 16,-9 15 0-16,-10 16 0 0,-4 14 0 16,-2 11 0-16,-13 7 0 15,-2 11 0-15,-2 2 0 16,1-1 0-16,6-6 0 16,7-2 0-16,4-12 0 0,7-6 0 15,12-16-38-15,5-12-49 16,7-10-5-16,11-9-5 15,-1-8-7-15</inkml:trace>
          <inkml:trace contextRef="#ctx0" brushRef="#br0" timeOffset="1320.5655">25943 1195 53 0,'31'-42'90'0,"-7"4"-2"16,-8 8-4-16,-11 7-3 15,-3 6-51-15,-2 17-11 16,-20 0-4-16,-5 12-4 15,-7 12-3-15,-5 4 1 0,-2 6-2 16,-4 8 0-16,3 1-2 16,5 4-1-16,4-4-4 15,8-2 0-15,15-7 0 16,8-8 0-16,10-7 0 0,18-10 0 16,9-9 0-16,9-6 0 15,7-11 0-15,4-5 0 16,2-6 0-16,-7-2-2 15,-1-3 0-15,-11 1 1 0,-6 0 1 16,-9 8 0-16,-9 2 0 16,-4 7 0-16,-12 15 1 15,0-12-1-15,0 12 1 16,-18 15 0-16,-1 6 1 16,3 3-2-16,-3 7 0 0,-1-2 0 15,4 1 0-15,8 0 0 16,6-6 0-16,4-4 0 15,16-7 0-15,9-5 0 0,11-8 0 16,6 0 0-16,8-11 0 16,3-5 0-16,-2-7 0 15,-2-6 0-15,-8 0 0 16,-1-3 0-16,-3-1 0 0,-9-2 0 16,-5 5 0-16,-5 4 0 15,-6 4 0-15,-1 7 0 16,-13 15 0-16,12-15 0 15,-12 15 0-15,0 6 0 0,0 7 0 16,0 3 0-16,-1 5 0 16,1 1 0-16,0 5 0 15,8-1 0-15,5-1 0 0,5-6 0 16,7-3 0-16,6-5 0 16,7-10-3-16,5-1-20 15,1-6-27-15,-3-16-35 16,2-4-6-16,0-5-7 15,-3-16 4-15,-6 4 34 0</inkml:trace>
          <inkml:trace contextRef="#ctx0" brushRef="#br0" timeOffset="1533.6692">27163 962 5 0,'20'-59'79'0,"-1"-4"8"15,-4-1 0-15,-1 17-9 0,-3-8-25 16,0 18-19-16,1 3-9 16,-4 15-6-16,-8 19-3 15,7 7-3-15,-7 24-2 0,-2 18-7 16,-2 13-4-16,-1 16 0 15,0 7 0-15,-1 8 0 16,6 5 0-16,0-4 0 16,2-2 0-16,6-10 0 0,2-7 0 15,1-21 0-15,7 1-2 16,18-21-87-16,-24-19-2 16,1-14-5-16,-2-20-6 15,4-10-5-15</inkml:trace>
          <inkml:trace contextRef="#ctx0" brushRef="#br0" timeOffset="3398.948">27698 790 70 0,'12'-15'94'0,"2"10"-5"16,-14 5-6-16,10 15-2 15,-10 15-45-15,-1 0-32 0,-10 1-2 16,-10 6 0-16,-5 3 1 15,-14 0-1-15,-7 0 2 16,-8-5-1-16,-5-3 1 16,3-4 0-16,9-8-1 0,5-3 0 15,8-7 0-15,10-4-2 16,13-6 0-16,12 0 0 16,12-6-1-16,13 0 0 0,5 2 0 15,5 2 1-15,5 2-1 16,4 5 2-16,-1 10-1 15,-4 8 1-15,0 3 0 16,-2 7 1-16,-2-1 0 16,6 4-1-16,-4-4 0 0,9-2-2 15,1-6 0-15,8-7-5 16,1-6 0-16,4-9-3 16,-1-1 0-16,-2-13 0 0,-2-5 1 15,-6-8 1-15,1-2 4 16,-7-3 1-16,-3-3 3 15,-4-4 2-15,-1 2 0 16,-2-2 0-16,-4 2-1 0,-4 2 0 16,-6 0-1-16,-4 4 0 15,-10 5-1-15,-5 2 1 16,-8 11 0-16,-9 5 1 0,-10 6 0 16,-4 9 1-16,-1 10 0 15,-5 11 0-15,4 3-1 16,7 7-3-16,5 3 0 15,10-1 0-15,11-2 0 0,7-3 0 16,16-4 0-16,13-11 0 16,10-5 0-16,13-10 0 15,1-7 0-15,8-3-2 16,3-12-4-16,2-7-1 0,-3-8 0 16,-5-5 0-16,-7-7 0 15,-6-6 1-15,-8-6 2 16,-7-6 1-16,-7-5 1 0,-5-4 0 15,-5 1 1-15,-4-1 1 16,-7 5 1-16,-1 3 0 16,-2 9 0-16,-6 11 0 15,0 9 0-15,-8 14-1 0,-7 10 1 16,-5 10 1-16,2 20-1 16,-3 9 1-16,-3 15 1 15,5 7-1-15,1 12 0 16,6 7 0-16,8 1 0 0,4 2 0 15,0-2-1-15,12-4 0 16,5-5 0-16,7-3 1 16,5-9 0-16,2-6-1 15,1-11 0-15,3-8 1 0,0-12 0 16,-2-5-1-16,-2-10 1 16,-7-7-1-16,-5-11 0 15,-4-7-1-15,-6-5 1 16,-5-3 0-16,-1-3-1 15,0-2 0-15,2-1 0 16,-2 4-1-16,1 7 1 0,1 3-1 16,0 9 1-16,4 3 0 15,-9 13 0-15,17 0 1 16,-6 8 0-16,-3 11 0 0,1 2 1 16,5 9-1-16,-1-1 1 15,3 6-1-15,0-1 2 16,6-1-3-16,-4-7 0 0,10-4 0 15,-3-3 0-15,3-9 0 16,-5-3 0-16,-1-5 0 16,4-2 0-16,-10-9 0 15,4-6 0-15,-8-3 0 0,2-3 0 16,-8-4 0-16,16-3 0 16,-6 2 0-16,-4-1 0 15,7 4 0-15,-9 4 0 16,6 5 0-16,5 7 0 0,-3 3 0 15,-18 4 0-15,22 10 0 16,-7 7 0-16,-2 7 0 16,6 2 0-16,-5 4 0 0,-1 1 0 15,-1-2 0-15,6-2 0 16,-6-3 0-16,3-6 0 16,1-5 0-16,2-7 0 15,-4-5 0-15,5-1 0 0,-4-7 0 16,-3-4 0-16,3-6 0 15,-5-1 0-15,5-2 0 16,-7 0 0-16,6-1 0 16,2 3 0-16,-3 2 0 0,-1 5 0 15,0 4 0-15,7 4 0 16,-5 3 0-16,10 6 0 16,0 6 0-16,-1 2 0 15,13 3 0-15,5-2 0 0,10 1 0 16,0-1 0-16,6-7 0 15,-2-1 0-15,8-5 0 16,-3-2 0-16,-1-9 0 16,-8-3 0-16,-6-9 0 0,-7-4 0 15,-11-8 0-15,-3 1 0 16,-24-3 0-16,0 3 0 16,-8 0 0-16,-8 7 0 15,-6 3 0-15,-3 9 0 0,2 6 0 16,-4 7 0-16,8 4 0 15,1 9 0-15,4 12 0 16,4 6 0-16,0 14 0 0,10 6 0 16,4 11 0-16,3 9 0 15,1 7 0-15,4 11 0 16,-8 3 0-16,3 2 0 16,-2 4 0-16,-6 2 0 15,-11-1 0-15,-4-3 0 0,-17-5 0 16,3-7 0-16,-12-10 0 15,-14-8 0-15,-13-17 0 16,-8-12 0-16,-11-16 0 0,5-12 0 16,3-9 0-16,-6-18 0 15,12-9 0-15,14-13 0 16,8-4 0-16,21-10 0 0,20-6 0 16,11-7 0-16,23-2 0 15,21-6 0-15,16 2 0 16,25-2 0-16,13 3 0 15,5 5 0-15,2 9 0 0,-1 7 0 16,1 10 0-16,-7 8 0 16,-18 11 0-16,-25 1 0 15,-9 10 0-15,-25 0-50 16,-1-5-39-16,-14-5-3 16,-13-9-7-16,-11-10-6 0</inkml:trace>
          <inkml:trace contextRef="#ctx0" brushRef="#br0" timeOffset="3758.1984">29487 982 43 0,'-86'24'104'0,"18"-9"-5"15,15-6-6-15,26-9-3 16,27 0-8-16,41-16-82 0,20 2 0 15,36-1 0-15,17-4 0 16,25 4 0-16,11-7 0 16,2 15-22-16,-13-10-27 15,-10 13-41-15,-16 3-2 0,-27 2-6 16,-23 3-3-16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6:24.2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74AA4E7-53E2-4B65-80DF-BE2C06E5048A}" emma:medium="tactile" emma:mode="ink">
          <msink:context xmlns:msink="http://schemas.microsoft.com/ink/2010/main" type="writingRegion" rotatedBoundingBox="2119,1214 17036,857 17114,4148 2198,4505">
            <msink:destinationLink direction="with" ref="{64FE8609-5598-4B3D-8778-587AC04C4E7F}"/>
          </msink:context>
        </emma:interpretation>
      </emma:emma>
    </inkml:annotationXML>
    <inkml:traceGroup>
      <inkml:annotationXML>
        <emma:emma xmlns:emma="http://www.w3.org/2003/04/emma" version="1.0">
          <emma:interpretation id="{8D131356-B52A-42B4-8EE4-53FE4F6F5D01}" emma:medium="tactile" emma:mode="ink">
            <msink:context xmlns:msink="http://schemas.microsoft.com/ink/2010/main" type="paragraph" rotatedBoundingBox="2119,1214 17036,857 17114,4148 2198,45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B9CCCD-26E4-42E6-9A73-F6626AC683BD}" emma:medium="tactile" emma:mode="ink">
              <msink:context xmlns:msink="http://schemas.microsoft.com/ink/2010/main" type="line" rotatedBoundingBox="2119,1214 17036,857 17114,4148 2198,4505"/>
            </emma:interpretation>
          </emma:emma>
        </inkml:annotationXML>
        <inkml:traceGroup>
          <inkml:annotationXML>
            <emma:emma xmlns:emma="http://www.w3.org/2003/04/emma" version="1.0">
              <emma:interpretation id="{71332217-0BE8-4196-9134-C4793C612391}" emma:medium="tactile" emma:mode="ink">
                <msink:context xmlns:msink="http://schemas.microsoft.com/ink/2010/main" type="inkWord" rotatedBoundingBox="2122,1312 9299,1140 9342,2912 2164,3083"/>
              </emma:interpretation>
              <emma:one-of disjunction-type="recognition" id="oneOf0">
                <emma:interpretation id="interp0" emma:lang="en-IN" emma:confidence="0">
                  <emma:literal>Internal</emma:literal>
                </emma:interpretation>
                <emma:interpretation id="interp1" emma:lang="en-IN" emma:confidence="0">
                  <emma:literal>Interval</emma:literal>
                </emma:interpretation>
                <emma:interpretation id="interp2" emma:lang="en-IN" emma:confidence="0">
                  <emma:literal>Infernal</emma:literal>
                </emma:interpretation>
                <emma:interpretation id="interp3" emma:lang="en-IN" emma:confidence="0">
                  <emma:literal>Interned</emma:literal>
                </emma:interpretation>
                <emma:interpretation id="interp4" emma:lang="en-IN" emma:confidence="0">
                  <emma:literal>Intend</emma:literal>
                </emma:interpretation>
              </emma:one-of>
            </emma:emma>
          </inkml:annotationXML>
          <inkml:trace contextRef="#ctx0" brushRef="#br0">173 43 61 0,'-40'10'89'0,"2"2"-4"15,0-4-5-15,10-1-1 0,4 9-63 16,24-16-3-16,-5 14-1 15,22-9-1-15,26-4-2 16,21 0-1-16,24-1 1 16,16-6-1-16,25-3-1 0,13-6-3 15,8 1-1-15,4-1-1 16,1 1 0-16,-5 1-1 16,-12 0 0-16,-9 6 0 15,-15 1-1-15,-13 4-2 0,-12 0-4 16,-17 2-5-16,-7 2-8 15,-18 2-13-15,-8 3-38 16,-14 4-16-16,-9 4-5 0,-11 0-5 16,-7-2 8-16</inkml:trace>
          <inkml:trace contextRef="#ctx0" brushRef="#br0" timeOffset="573.6936">627 1368 82 0,'-29'6'97'0,"5"-2"-6"16,6-1-6-16,6-3 1 15,11-17-50-15,1 17-30 0,28-2 0 16,14 2 0-16,10 0-2 16,16-3 1-16,9 0-1 15,15 2-3-15,5-5-4 16,2 3-4-16,-1-2-6 0,0 2-8 16,-13-6-23-16,-7 5-43 15,4-2-3-15,-12-3-6 16,-2-4-2-16</inkml:trace>
          <inkml:trace contextRef="#ctx0" brushRef="#br0" timeOffset="315.1348">1295 209 29 0,'-51'-11'76'0,"4"-4"2"0,10 16-10 15,0-11-26-15,9-2-5 16,8 3-9-16,5 0-7 0,15 9-6 16,-18 0-3-16,11 14-4 15,2 10 0-15,3 12-3 16,0 9 0-16,0 13-1 15,2 10 1-15,0 9 1 0,0 9-2 16,2 5 0-16,3 2-1 16,-1 4-1-16,3-4 0 15,-3 2-2-15,2-8-2 16,5-5-7-16,-7-16-15 16,-4-3-57-16,5-6-1 0,-1-16-8 15,-4-8-5-15</inkml:trace>
          <inkml:trace contextRef="#ctx0" brushRef="#br0" timeOffset="1028.4518">2173 916 12 0,'16'-36'79'0,"-1"-1"1"15,3 1-2-15,-6 2-3 16,1 6-55-16,3 7-2 15,0 5-3-15,2 9-4 0,-8 7-4 16,2 13-2-16,-8 17-2 16,-4 12 0-16,0 11-1 15,-10 5-1-15,-2 11 1 0,-7-1 0 16,0-3-1-16,3-7-1 16,-1-13 2-16,5-8 0 15,3-15 0-15,9-22 1 16,0 0 0-16,-4-9 0 15,6-19 0-15,9-9 0 0,1-9 0 16,4-7-2-16,2-7 0 16,5 0 0-16,3 3-1 15,6 3-1-15,-1 4-1 0,6 11 2 16,-3 9-3-16,5 13 0 16,-4 12 2-16,3 8 0 15,-3 16 1-15,-1 13 0 16,-5 8 1-16,-1 7 0 0,-1 7 0 15,-1 1 0-15,2 1-1 16,-3-4 0-16,2-7-3 16,4-4-8-16,1-13-28 15,3-12-38-15,11-14-4 0,-3-6-5 16,-3-19-6-16</inkml:trace>
          <inkml:trace contextRef="#ctx0" brushRef="#br0" timeOffset="1356.4989">3454-114 85 0,'0'-42'90'0,"0"9"-5"16,-7 7-6-16,0 12-3 15,7 14-67-15,-14 0-2 0,11 20-3 16,-4 20-4-16,-1 12-1 15,-7 19-1-15,-3 19 2 16,-4 18-1-16,-2 7 1 0,-1 8 1 16,-1-1-2-16,2-3 1 15,4-12 0-15,6-8 1 16,1-16-1-16,9-13 1 16,4-14-1-16,0-11 0 15,9-13-1-15,5-6-4 0,2-14-7 16,5-4-23-16,3-8-42 15,3-6-4-15,1-9-4 16,-2-10-5-16</inkml:trace>
          <inkml:trace contextRef="#ctx0" brushRef="#br0" timeOffset="1577.8944">3246 562 5 0,'-19'6'87'0,"19"-6"1"0,0 0-3 15,16-10-7-15,12-8 0 16,14-7-76-16,12 3-9 16,5-8-12-16,6-4-39 0,1 5-20 15,1 0-4-15,-12 4-8 16,-4 2 1-16</inkml:trace>
          <inkml:trace contextRef="#ctx0" brushRef="#br0" timeOffset="3214.4753">3851 656 17 0,'0'22'81'0,"4"-11"4"0,-4-11-3 16,16 0-5-16,0 0-41 15,5-18-21-15,1-3-4 0,5-6-2 16,-3-4-3-16,3-5-3 16,-5-2-1-16,0 0-1 15,-14 3 0-15,-3 1-1 16,-5 7-1-16,-13 5-1 16,-6 9 0-16,-8 11 0 0,0 5 0 15,-7 16 0-15,-1 12 0 16,-4 12 1-16,7 7 1 15,-3 10 1-15,5 9 0 0,6 0-1 16,4-2 1-16,8-1-2 16,7-6 2-16,5-6-1 15,4-10 0-15,9-11 1 16,11-14 0-16,11-10 0 0,4-8 1 16,10-10 1-16,2-11-1 15,2-10 1-15,-1-6 0 16,0-5-2-16,-3-2 0 15,-8-5 0-15,-2 1 0 0,-7-2 0 16,-2 6-1-16,-5 2-1 16,-1 8 0-16,-5 8 0 15,-1 7 0-15,0 13-1 16,-4 6 1-16,0 19-1 0,0 10 1 16,-3 9 1-16,5 10 0 15,-3 1 0-15,4 6 1 16,6-5 0-16,1-2-1 0,5-11 2 15,4-7-2-15,1-11 1 16,9-12 0-16,-1-6 0 16,0-13-2-16,2-12 1 15,-2-9-1-15,-3-6 0 0,-6-6-1 16,-3-7 0-16,-6-5 1 16,-5 4 1-16,-1-3 1 15,-6 6 0-15,2 6 0 0,-5 6 1 16,5 6 0-16,-5 12-1 15,7 8 0-15,0 11 0 16,0 12-1-16,2 13 0 16,3 8 1-16,-2 9-1 15,0 5 2-15,-3 7-2 0,0 1 1 16,-5-1 0-16,2-7 0 16,-8-6 0-16,3-7 0 15,-1-9 1-15,-3-7 0 0,-4-18 1 16,18 0 1-16,-8-12 0 15,4-12-1-15,-2-8 1 16,5-5-1-16,2-10 0 16,0-2-1-16,-2-4-1 0,2 7-1 15,2 1 0-15,1 7 0 16,-3 7-1-16,1 8 0 16,-3 14-1-16,6 9 0 15,-4 15 0-15,2 9 0 0,-1 14 1 16,2 3 0-16,-1 4 1 15,3 3 0-15,3-4 1 16,1-3 0-16,3-7 0 16,8-9-1-16,3-8 0 0,3-9 0 15,5-8-1-15,1-1 0 16,0-14 0-16,2-5 0 16,2-8-1-16,-1-4 1 0,-7-8 1 15,-4-3 0-15,-4-5 0 16,-3-7 0-16,-8 0 1 15,-8 1 0-15,-12 3 1 16,-4 6 0-16,-4 6-1 0,-8 12 0 16,-8 9-1-1,-7 15 0-15,-5 6-1 0,0 18 0 16,-7 11 0-16,0 6 0 16,4 5 0-16,-2 5 0 0,9-4 0 15,6-1 0-15,6-7 1 16,11-4-1-16,2-13 1 15,18-6 1-15,4-11 0 16,6-2 0-16,0-8 1 0,4-7 0 16,-3-2 0-16,-5 0 1 15,-5 0-2-15,-9 5 0 16,-11 12 0-16,13-6-1 16,-13 6 0-16,0 21 0 0,0 0 0 15,0 4-1-15,2 0 1 16,2-1 0-16,9-3 0 15,3-10 0-15,12-8 1 16,4-3 0-16,3-14 0 0,6-7 0 16,-1-7 1-16,0-4-1 15,-4-8 1-15,-2-1 0 16,-2-5 0-16,-7-4 0 0,-3-7 0 16,-2-1 0-16,-1-7 0 15,-2-8-1-15,3-3 0 16,0-3 0-16,-2-1 0 15,-5-1-1-15,5 4 1 0,-12 6 0 16,0 6-1-16,-6 10 2 16,0 13-2-16,-8 14-1 15,-6 18 1-15,-3 10 0 16,-7 26-1-16,-2 13-1 0,-3 20 1 16,2 14-1-16,0 12 0 15,0 14 1-15,3 5 0 16,4 3 0-16,9 1 0 0,5-7 0 15,4-7 1-15,14-7-1 16,10-8 2-16,6-18 0 16,5-10 0-16,8-11 1 15,4-13-1-15,0-8 1 16,-1-10 0-16,-5-9-3 0,2 0-5 16,-3-16-4-16,-5 0-11 15,-7-7-37-15,2 3-28 16,1-1-4-16,-6-1-6 15,3 2-1-15</inkml:trace>
        </inkml:traceGroup>
        <inkml:traceGroup>
          <inkml:annotationXML>
            <emma:emma xmlns:emma="http://www.w3.org/2003/04/emma" version="1.0">
              <emma:interpretation id="{0AE0884E-0883-4C1E-9027-922AE84892EC}" emma:medium="tactile" emma:mode="ink">
                <msink:context xmlns:msink="http://schemas.microsoft.com/ink/2010/main" type="inkWord" rotatedBoundingBox="10423,1015 17036,857 17114,4148 10502,4306"/>
              </emma:interpretation>
              <emma:one-of disjunction-type="recognition" id="oneOf1">
                <emma:interpretation id="interp5" emma:lang="en-IN" emma:confidence="0">
                  <emma:literal>Analysis</emma:literal>
                </emma:interpretation>
                <emma:interpretation id="interp6" emma:lang="en-IN" emma:confidence="0">
                  <emma:literal>analysis</emma:literal>
                </emma:interpretation>
                <emma:interpretation id="interp7" emma:lang="en-IN" emma:confidence="0">
                  <emma:literal>Analysts</emma:literal>
                </emma:interpretation>
                <emma:interpretation id="interp8" emma:lang="en-IN" emma:confidence="0">
                  <emma:literal>Analyses</emma:literal>
                </emma:interpretation>
                <emma:interpretation id="interp9" emma:lang="en-IN" emma:confidence="0">
                  <emma:literal>Analysin</emma:literal>
                </emma:interpretation>
              </emma:one-of>
            </emma:emma>
          </inkml:annotationXML>
          <inkml:trace contextRef="#ctx0" brushRef="#br0" timeOffset="4007.6715">8505 113 56 0,'5'20'80'0,"-1"11"-4"0,-3 4-3 16,-1 11-5-16,-44 7-66 15,33 14-2-15,-1 11 1 16,-8 4 0-16,1 6 0 0,-3-5-1 15,2-9 0-15,1-10-1 16,9-16 1-16,0-11 2 16,10-22 0-16,0-15 0 0,18-13 0 15,7-24 2-15,-1-11 0 16,9-13 1-16,-5-12 1 16,2-11-1-16,-1-7-1 15,5-8 1-15,-5-3-1 0,1-4 0 16,9-3-1-16,4-1-1 15,6 7 0-15,2 8-1 16,4 12-1-16,0 15 1 16,-1 20 0-16,-3 20 0 0,-3 26 1 15,-5 16 0-15,-3 30 0 16,-5 24 0-16,-4 22 0 16,2 17 0-16,-6 18-2 15,-1 7-2-15,-3 2 0 16,-1-5 0-16,-2-6 1 0,-1-13-1 15,-1-15-3-15,-1-18-6 16,2-19-26-16,6-13-36 16,-15-16-5-16,-5-17-7 15,-5-12-3-15</inkml:trace>
          <inkml:trace contextRef="#ctx0" brushRef="#br0" timeOffset="6438.796">8877 434 0 0,'4'-11'86'0,"11"-7"2"16,12-1-4-16,5-5-4 15,6-1-1-15,1-4-73 0,6-1-3 16,5 2 0-16,6 3 0 15,0 2 0-15,-2 5-2 16,5 4-2-16,-4 6 1 0,-1 10-2 16,-1 7 1-16,-6 14-1 15,-4 10 0-15,0 10 1 16,-8 8-1-16,-6 9 1 16,-3 0 1-16,-5 3 0 0,-2-5 0 15,-5-5 1-15,-1-12 0 16,-4-6 0-16,-1-13 1 15,0-10 1-15,3-12 0 0,3-6 0 16,0-15 0-16,2-8 0 16,7-7 0-16,3-7-1 15,6-6-1-15,-1-1 0 16,-2 2 0-16,2 3-1 16,-1 7 0-16,-4 10-1 0,-3 5 1 15,-4 10-2-15,-3 10 2 16,1 6-2-16,0 14 2 15,-4 6-1-15,2 8 0 0,1 5 1 16,0 1-1-16,1 3 1 16,3-3 0-16,3-4 1 15,1-4-1-15,2-7 0 16,3-10 1-16,1-4 0 16,5-8 0-16,-3-5 1 0,0-9-1 15,-1-6 0-15,-2-4 0 16,0 1 1-16,-5 0-1 15,-2 3-1-15,-1 1 1 16,-4 5-2-16,-2 4 1 0,-2 6-1 16,2 4 0-16,-4 0 0 15,1 0 0-15,1 1 0 16,3 4 0-16,7-2 1 16,2-2 1-16,5-1-1 0,6 2 0 15,2-6 0-15,1-4 1 16,2-2-1-16,-3-3 1 15,-1-3-1-15,-7-4 1 16,-3-5 0-16,-7 3 0 0,-4-2 0 16,-6-2-1-16,-7 2-1 15,-3 3-1-15,-11 8 0 16,-9 5-2-16,-6 8 1 0,-5 4-1 16,-7 15 1-16,-2 9-1 15,-6 11 1-15,6 3 1 16,-1 6 1-16,7 0 0 0,5-4 0 15,11-5 0-15,7-8 2 16,11-9 0-16,11-11 1 16,16-11 0-16,9-10 1 15,10-10 1-15,2-8-1 0,3-5 0 16,1-5-1-16,-6 0 0 16,-5 4 0-16,-6 4-2 15,-7 8-1-15,-5 5 0 16,-5 12 0-16,-6 6 0 0,1 7 0 15,-2 8 0-15,0 5 0 16,-1 4 0-16,5-1 2 16,1 3-1-16,6-5 0 15,7-7 1-15,7-6 0 0,10-4-1 16,3-5 2-16,6-11-1 16,3-5 0-16,-2-5 1 15,1-9-1-15,-5-2 0 16,-4-7 0-16,-6-7 1 0,-2-7 0 15,-1-7-1-15,-6-8 0 16,-2-4 0-16,-3-10 0 16,-3 0 0-16,-5-6 0 0,-6 0-1 15,-3 4 1-15,-7 7 0 16,-4 8 0-16,-4 7 0 16,-5 14 0-16,-3 13-1 15,-4 15 0-15,-2 20 0 16,-6 13-1-16,-3 24 1 15,-2 23-2-15,-1 15 2 0,-2 22-1 16,1 16 1-16,6 8-1 16,5 6 0-16,9 3 1 0,11-8-2 15,3-9 2-15,14-13-2 16,10-15 1-16,5-14 0 16,8-19 1-16,6-16 0 15,5-19 1-15,1-12 0 0,0-13 0 16,3-14 2-16,-5-13-1 15,-3-6 1-15,-8-9-1 16,-2-3-1-16,-9 0 1 16,-6 3 0-16,-3 7-1 0,-7 7-1 15,-4 7-1-15,-3 8 0 16,-5 21 0-16,0 0-1 16,0 0 0-16,2 17 0 15,-2 6-1-15,0 4 2 0,2 0 1 16,8 5 0-16,0-6 0 15,10-4 0-15,6-10 1 16,6-5 0-16,7-7 0 16,4-9 0-16,4-9 1 0,-2-10-1 15,-3-5 1-15,-3-3 0 16,-4-2-1-16,-8-4 1 16,-5 2-1-16,-7 2 1 0,-4 5-2 15,-4 4 1-15,-3 8-1 16,0 9 0-16,-4 12-1 15,0 0 0-15,-8 22 0 16,-2 11 0-16,-1 16-1 0,1 16 1 16,-5 18-1-16,-3 13 2 15,5 13 0-15,0 13 0 16,-1 10 0-16,4 14-1 0,0 4 0 16,-1 10 3-16,2 7-5 15,-7-2-6-15,0 11-11 16,-11-19-12-16,-6 5-5 15,-12-17 3-15,-10-19 10 16,-13-16 8-16,-11-33 11 0,-3-18 8 16,-9-38 16-16,2-12 13 15,0-30 7-15,5-26-3 16,9-21-9-16,15-17-9 0,13-9-7 16,9-9-4-16,18-4-3 15,14-3 0-15,6 5-6 16,16-2 0-16,19 3-1 0,10-1 0 15,16 5 0-15,11 4 2 16,14-1-1-16,9 1 0 16,8 0 1-16,10 1 1 15,2-2 1-15,6-3-1 16,-5-3 1-16,1-2-1 0,-3 4 1 16,-7 0 0-16,-5 6 2 15,-4 9-1-15,-13 13-1 16,-9 13 1-16,-16 15-1 15,-13 11 1-15,-8 13-1 0,-13 7 0 16,-12 6-1-16,-14 8-1 16,0 0 1-16,-12 10-1 15,-10 8 1-15,-3 1-2 16,-3 5 1-16,1 3 0 0,1 3 1 16,4 2-1-16,6-1 0 15,12 2 0-15,4-2 0 16,8 1 1-16,10 1 0 0,2 0 0 15,1 7-1-15,-2 0 1 16,-6 0 0-16,-5 2 0 16,-5-1-1-16,-4 1 0 15,-14-5 0-15,-7-3 1 0,-4-7 0 16,-3-6 0-16,5-8 1 16,-1-3 0-16,6-5 0 15,6-4 1-15,13-1 0 16,0 0 0-16,-3-7-1 0,8-4 1 15,11 0-1-15,6-6 0 16,3-3 0-16,5-6 0 16,6-3-1-16,6-4 1 15,6-7-1-15,3-3 0 0,3-2 1 16,5-4-1-16,-2 2 1 16,-1 1-1-16,1 1 1 15,-8 7-1-15,-8 6-1 0,-6 7 1 16,-6 10-1-16,-8 8 2 15,-4 7-2-15,-9 14 1 16,-3 11 0-16,-2 12 0 16,-3 5 0-16,-2 12-1 0,0 1 0 15,-2 0-3-15,1-3-4 16,-2-12-10-16,5-10-54 16,0-7-14-16,0-23-4 15,0 0-5-15,14-15-4 0</inkml:trace>
          <inkml:trace contextRef="#ctx0" brushRef="#br0" timeOffset="6584.7034">14296 72 63 0,'8'-63'92'0,"-4"5"-1"15,1 5-6-15,-5 4-2 16,0 7-62-16,-1 12-4 16,-5 5-7-16,6 12-13 15,-2-2-20-15,2 15-58 0,0 0-2 16,15 0-7-16,2 1-5 15</inkml:trace>
          <inkml:trace contextRef="#ctx0" brushRef="#br0" timeOffset="6964.0899">14694 14 61 0,'27'8'86'15,"-3"-1"-3"-15,-5-5-6 0,-5 10-4 16,0-11-60-16,-14-1-5 15,11 7-6-15,-11-7-2 16,-18 19-3-16,-11-3 0 16,-9 2 0-16,-6 3 0 0,-8 1 0 15,2-1 1-15,3 1 1 16,7-2 1-16,6-4 3 16,14-3 0-16,16 2 2 0,8-2 1 15,20 2 0-15,15 1-1 16,9 5 1-16,10 2-1 15,4 4-1-15,2-2-1 0,-1 1-1 16,-7 2-1-16,-13-5 3 16,-12 1-1-16,-16-1 1 15,-14-3 1-15,-13-1 1 16,-13-1-1-16,-17-6 2 16,-9 1-3-16,-1 0-3 0,-10-7-9 15,5 7-15-15,-1-2-59 16,0-1-3-16,2 3-6 15,-2-1-6-15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6:32.0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4FE8609-5598-4B3D-8778-587AC04C4E7F}" emma:medium="tactile" emma:mode="ink">
          <msink:context xmlns:msink="http://schemas.microsoft.com/ink/2010/main" type="inkDrawing" rotatedBoundingBox="2852,3498 17021,2773 17036,3062 2867,3787" semanticType="underline" shapeName="Other">
            <msink:sourceLink direction="with" ref="{A74AA4E7-53E2-4B65-80DF-BE2C06E5048A}"/>
          </msink:context>
        </emma:interpretation>
      </emma:emma>
    </inkml:annotationXML>
    <inkml:trace contextRef="#ctx0" brushRef="#br0">191 781 59 0,'-71'-9'85'0,"17"0"-3"16,10-4-5-16,21 4-4 15,51 1-58-15,-12 2-5 0,13 0-2 16,23-2-5-16,22-3-3 16,26 1 1-16,21-1-1 15,32-4 0-15,21 1 0 16,30-2 1-16,20-2-1 0,28-1 3 15,24-3 0-15,20-1 2 16,29 2 0-16,22-5 1 16,22-1 0-16,22-4 0 15,22 0-1-15,20-3-1 0,17-3-1 16,23 1 0-16,11-5-3 16,17 2 0-16,6-1-1 15,18 1 0-15,-2 3 0 16,6 2 0-16,-2 3-1 0,-7 6 0 15,-9 3 3-15,-20 6 0 16,-12 8 1-16,-29 1-1 16,-19 8 0-16,-37 2 2 0,-27 2-2 15,-38 6 1-15,-34 1 1 16,-45-1 0-16,-34-1-1 16,-40-2 2-16,-34 0-1 15,-35-5 0-15,-25 3 0 0,-27-6 1 16,-12 0-1-16,-19 0-1 15,-12-5-2-15,-12 5-3 16,-3-16-1-16,-10 9-4 16,-18-5-7-16,0 3-30 0,-12 2-41 15,-7 2-4-15,-8 3-4 16,-4 0-3-16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6:35.5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E6D7909-3A7D-42B8-A265-B1805797B32E}" emma:medium="tactile" emma:mode="ink">
          <msink:context xmlns:msink="http://schemas.microsoft.com/ink/2010/main" type="writingRegion" rotatedBoundingBox="1868,5420 26669,4391 27135,15623 2334,16652"/>
        </emma:interpretation>
      </emma:emma>
    </inkml:annotationXML>
    <inkml:traceGroup>
      <inkml:annotationXML>
        <emma:emma xmlns:emma="http://www.w3.org/2003/04/emma" version="1.0">
          <emma:interpretation id="{92CED272-FD1A-4625-8B72-CE0492B08EF3}" emma:medium="tactile" emma:mode="ink">
            <msink:context xmlns:msink="http://schemas.microsoft.com/ink/2010/main" type="paragraph" rotatedBoundingBox="2236,5672 13804,4864 13927,6633 2359,74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28873C-4251-4A59-A60C-812DE60F0C59}" emma:medium="tactile" emma:mode="ink">
              <msink:context xmlns:msink="http://schemas.microsoft.com/ink/2010/main" type="line" rotatedBoundingBox="2236,5672 13804,4864 13927,6633 2359,7441"/>
            </emma:interpretation>
          </emma:emma>
        </inkml:annotationXML>
        <inkml:traceGroup>
          <inkml:annotationXML>
            <emma:emma xmlns:emma="http://www.w3.org/2003/04/emma" version="1.0">
              <emma:interpretation id="{1F3AC8D8-384A-44BC-AD61-66AD0978402D}" emma:medium="tactile" emma:mode="ink">
                <msink:context xmlns:msink="http://schemas.microsoft.com/ink/2010/main" type="inkWord" rotatedBoundingBox="2236,5672 13804,4864 13927,6633 2359,7441"/>
              </emma:interpretation>
              <emma:one-of disjunction-type="recognition" id="oneOf0">
                <emma:interpretation id="interp0" emma:lang="en-IN" emma:confidence="0">
                  <emma:literal>k-valuable</emma:literal>
                </emma:interpretation>
                <emma:interpretation id="interp1" emma:lang="en-IN" emma:confidence="0">
                  <emma:literal>Vi-valuable</emma:literal>
                </emma:interpretation>
                <emma:interpretation id="interp2" emma:lang="en-IN" emma:confidence="0">
                  <emma:literal>K-valuable</emma:literal>
                </emma:interpretation>
                <emma:interpretation id="interp3" emma:lang="en-IN" emma:confidence="0">
                  <emma:literal>U-valuable</emma:literal>
                </emma:interpretation>
                <emma:interpretation id="interp4" emma:lang="en-IN" emma:confidence="0">
                  <emma:literal>VW-valuable</emma:literal>
                </emma:interpretation>
              </emma:one-of>
            </emma:emma>
          </inkml:annotationXML>
          <inkml:trace contextRef="#ctx0" brushRef="#br0">4189 4275 16 0,'0'8'91'16,"0"-8"-2"-16,0 0-6 16,-3 15-4-16,3-15-1 15,-39 15-74-15,40 2-2 0,14 9-1 16,0 10-1-16,2 10 1 16,6 7-1-16,1 9 0 15,0 6 0-15,-1 7 0 0,4 1 0 16,-2 0 0-16,2-5 1 15,4 0 0-15,-5-6 0 16,-4-7 1-16,-2-7 0 16,-2-12-1-16,-1-4 2 0,-10-12 1 15,2-4 1-15,-9-19 0 16,0 0 0-16,11-10 0 16,-3-20 0-16,4-11 0 0,6-12 0 15,3-12-4-15,7-9 1 16,3-13-1-16,7-4 0 15,2-8 0-15,1-4 0 16,5-1 0-16,2 0 0 16,-2 8-1-16,3 5 0 0,1 9-2 15,-3 11 0-15,-1 14-3 16,-2 14-2-16,-4 14-3 16,-6 10-4-16,4 16-3 0,-11 1-12 15,0 4-46-15,-3 22-9 16,2 10-3-16,-3 3-4 15</inkml:trace>
          <inkml:trace contextRef="#ctx0" brushRef="#br0" timeOffset="2895.7509">5881 4670 74 0,'21'-2'87'0,"-2"-10"-3"16,-6-7-5-16,-3-2-3 15,-6-4-66-15,-3 0-5 16,-1 3-2-16,0-2-4 16,-4 5-3-16,-8 4-2 0,-7 6 0 15,-4 6-1-15,-7 5 1 16,-3 13 3-16,-10 9 1 15,1 8 2-15,-3 5 2 0,0 9 1 16,3 0 0-16,-2 5-1 16,5-3 1-16,10-5-3 15,4-7 1-15,5-4-1 16,14-10 1-16,4-11 0 0,2-11 0 16,12 0 0-16,6-6 0 15,6-7 0-15,1-4 1 16,2 1-1-16,0 0 0 15,-3 1 1-15,0 6-1 0,-4 7 2 16,-1 2-1-16,-1 2 0 16,-5 12 0-16,2 2 0 15,2 3-1-15,-2 3 0 16,5-3 1-16,3-4-1 0,2 0-1 16,10-7 1-16,1-5 0 15,6-3 0-15,5-7-1 16,2-5 1-16,4-4-1 15,3-3-1-15,-1-2 1 0,-4-5 0 16,-1-6 0-16,-2-7 1 16,-4-6-1-16,-1-7 1 15,-5-12 0-15,-5-7 0 0,-2-9 1 16,1-6-1-16,-5-7 1 16,0-3-2-16,-3 3 1 15,-4 3 0-15,0 8 1 16,-8 8 0-16,2 11 0 0,-6 14 1 15,-4 10-1-15,-3 12 0 16,-1 13-1-16,0 14 0 16,0 0-1-16,-9 24-1 15,-2 10-1-15,3 17 1 0,0 14 0 16,-4 13 1-16,2 12-1 16,1 8 0-16,4 4 1 15,3 2-1-15,1-2 1 16,1-8-1-16,12-8 0 0,3-12 0 15,5-10 0-15,5-15 1 16,6-11 0-16,5-13 0 16,3-12 0-16,3-11 1 0,2-4 0 15,0-15 0-15,1-9 0 16,-5-7 0-16,-7-6 1 16,-2-7-1-16,-1-2 0 15,-9-1 0-15,-5 1 0 0,2 4 0 16,-5 3 0-16,-4 7-1 15,-2 9 0-15,1 6-1 16,-8 19 0-16,0 0 0 16,14-2 0-16,-12 14 0 0,1 12 0 15,1 7 0-15,-1 6 0 16,-1 4 1-16,4 4-1 16,-2 0 1-16,8-6-1 0,0-3 1 15,9-6 1-15,3-8-2 16,2-8 2-16,3-7-1 15,4-7 1-15,-4-7 0 16,1-8 1-16,-2-5-1 0,-1-5 0 16,-7-5 1-16,-2-1 0 15,0-5 0-15,-5-2 0 16,-3 2-1-16,-5 1 1 16,-1 3-1-16,1 4 1 0,-3 6-2 15,-1 5 0-15,-1 17 0 16,0 0 0-16,0 0-1 15,12 11 0-15,-1 14 0 0,0 5 0 16,5 6 1-16,2 4-1 16,5 0 1-16,5 0 0 15,6-3 0-15,7-3 0 16,6-10-1-16,3-6 0 0,12-9 0 16,1-9-1-16,5-4 1 15,3-11-1-15,-4-9 1 16,3-6 0-16,-10-9 1 15,2-2 1-15,-11-6 0 0,-3-1 1 16,-5-3-1-16,-7 2 1 16,-4 1-1-16,-7 6 1 15,-5 5-1-15,-10 9-1 0,0 7 0 16,-10 7-1-16,0 14 0 16,-23 0 0-16,-2 16 0 15,-6 7-1-15,-1 8 1 16,-10 5-1-16,-1 9 1 0,2 0 1 15,0 2-1-15,1-4 0 16,9-5 0-16,6-7 0 16,5-4 0-16,9-8 1 15,7-7 0-15,4-12 0 16,13 5 0-16,7-5 1 0,2-9 0 16,2-2 1-16,3 0-1 15,0-1 0-15,-3 1 0 0,0 2-1 16,-3 6 0-16,1 4 0 15,-3 1 0-15,-2 7-1 16,3 7 1-16,-2 2 0 16,3 6-1-16,0-1 1 0,4-1 1 15,1-2-2-15,5-4 2 16,7-3-1-16,6-6 0 16,3-6 1-16,4-1-1 15,0-8 1-15,2-7-1 0,0-5 1 16,-1-4 0-16,-8-8 0 15,-5-4 0-15,-3-7 0 16,-5-4 0-16,-3-9 1 0,-2-4-1 16,-3-9 0-16,-5-2-1 15,1-6 1-15,-1-4-1 16,-4-3 1-16,0-1-1 16,-5 3 1-16,1 3-1 0,-4 10 1 15,-2 11 0-15,-2 7-1 16,-1 13 0-16,-1 11 0 15,0 27-1-15,0 0 0 0,-7 3 0 16,-2 29 0-16,2 13 0 16,-1 13-1-16,-4 13 2 15,0 13-1-15,-1 4 1 16,1 7 0-16,-3-3 0 0,4 2 0 16,3-5 1-16,1-3-1 15,3-8 0-15,4-10 0 16,0-8 0-16,8-9 1 15,8-10 0-15,6-12 0 0,3-12 0 16,8-11 1-16,7-8-1 16,1-11 1-16,1-10 0 15,2-7 0-15,-4-5-1 16,-5-4 1-16,-4 0-1 0,-7-3 1 16,-12 4 0-16,-2 0-1 15,-10 4 0-15,-10 4 0 16,-6 6-1-16,-9 3 0 15,-9 8 0-15,-6 5-2 0,1 6-2 16,-4 2-1-16,2-2-1 16,6 6-2-16,4 1 0 15,8-1-1-15,12-4 1 0,11 0 1 16,7-14 2-16,16-5 1 16,10-10 1-16,6-8 2 15,8-7 1-15,8-9 0 16,2-5 0-16,4-4 0 15,-2-6 0-15,3-3 1 0,-2 2 1 16,5 1 0-16,-6 5 0 16,4 1 0-16,-6 9 1 15,1 5 0-15,-6 12-1 16,-6 6 1-16,-3 10-1 0,-11 11 0 16,-1 7 0-16,-9 7 0 15,-4 18 0-15,-5 10-1 16,-7 16 0-16,-4 9 0 0,-2 15-1 15,-6 11 0-15,-13 8 1 16,-1 3-1-16,-3-2 0 16,0-1 0-16,0-4 0 15,6-9 1-15,1-10-1 0,4-6 0 16,8-16 0-16,0-4 0 16,4-12 0-16,0-7 1 15,0-9-1-15,0-15-1 16,15 5 1-16,-3-9-2 0,5-12 0 15,6-5-1-15,2-6 0 16,6-1-1-16,5-2 0 16,-2-1 1-16,-1 0 0 15,-2 3 1-15,-3 5 1 0,-4 5 0 16,-5 1 0-16,-5 7 1 16,-14 10-1-16,16-10 0 15,-16 10 1-15,13 0-1 0,-13 0 0 16,19 15 0-16,-3-9 1 15,5 1 0-15,8-4 0 16,3-2 0-16,5-1 0 16,6-6 1-16,7-5-1 0,2-8 1 15,4-1 0-15,1-6 0 16,-2 0 0-16,-3-6 0 16,0-2 0-16,-6-3 0 15,-6 1 1-15,-6 1 0 0,-9-2 0 16,-3 4-1-16,-13 2 3 15,-8 5-3-15,-2 7 1 16,-14 5-1-16,-9 9 0 0,-9 4 0 16,-6 10 0-16,-10 15-1 15,-3 7 1-15,-4 9 1 16,-3 13-1-16,-1 3 1 16,-2 6 0-16,7 1 1 15,5 1 0-15,9-5 0 0,11-7 2 16,11-8 0-16,14-11 1 15,14-9-1-15,24-11 2 16,14-9-1-16,16-6 0 0,13-10-1 16,11-6-1-16,7-2-4 15,0-3 0-15,0-6 0 16,-8 1 0-16,-10 0 0 0,-9 5 0 16,-13-1-7-16,-14 8-2 15,-13 4-3-15,-11 8-7 16,-16 4-24-16,-15 9-43 15,-9 8-2-15,-15-1-4 0,-9 7-2 16</inkml:trace>
          <inkml:trace contextRef="#ctx0" brushRef="#br0" timeOffset="-1069.1263">187 4161 11 0,'-6'-12'76'16,"2"-4"4"-16,-2 1-3 15,2-3-4-15,-5 5-46 0,6 1-6 16,3 12-6-16,0-15-4 16,0 15-3-16,0 0-3 15,0 0-2-15,0 0-2 0,0 0 0 16,0 0 0-16,0 0 0 16,0 0 1-16,10 5 1 15,-10-5 1-15,10 22 1 16,-3-5 1-16,3 5 1 0,-4 4-3 15,5 5 2-15,-4 8-2 16,-1 7-1-16,4 5 0 16,-5 6-2-16,-1 7 1 15,-1 9-2-15,-2 6 0 0,0 8 1 16,-1 7-1-16,-1 9 0 16,-3 6 1-16,-3 4 1 15,-2-1-1-15,2-3 0 16,6-6 0-16,-2-10 1 15,2-12-1-15,4-13 0 0,2-13 1 16,8-12-1-16,-1-15 0 16,2-6 1-16,1-10 0 15,2-9 1-15,2-3-1 0,2-12 0 16,1-9 0-16,3-10 0 16,3-7 0-16,6-13 0 15,3-11-2-15,5-14 1 0,5-17-1 16,7-8-1-16,10-13 1 15,7-11-1-15,1-7 1 16,6-2 0-16,-1 5 1 16,-2 11 0-16,-8 14 1 0,-8 15 0 15,-11 16 0-15,-14 17-1 16,-8 20 0-16,-11 11 0 16,-3 12-1-16,-12 13 0 15,12-9 0-15,-12 9-1 0,0 0-1 16,15 4-1-16,-15-4-2 15,7 13-2-15,-5-1-4 16,-2-12-8-16,0 18-36 16,-2-2-31-16,-10 1-1 0,0 2-6 15,-3-3-2-15</inkml:trace>
          <inkml:trace contextRef="#ctx0" brushRef="#br0" timeOffset="-548.1277">2183 4922 14 0,'-23'15'92'0,"8"-1"-3"0,4-6-3 15,11-8-6-15,0 0 1 16,7 1-77-16,23-1-2 15,14 2 0-15,13-9 0 0,16-1 0 16,5 1-4-16,11-3-5 16,8 2-8-16,0-1-17 15,0-4-37-15,0 9-14 16,-4 0-6-16,-5 0-5 0</inkml:trace>
        </inkml:traceGroup>
      </inkml:traceGroup>
    </inkml:traceGroup>
    <inkml:traceGroup>
      <inkml:annotationXML>
        <emma:emma xmlns:emma="http://www.w3.org/2003/04/emma" version="1.0">
          <emma:interpretation id="{70564A14-A0ED-4F52-B95D-D6C966935D3C}" emma:medium="tactile" emma:mode="ink">
            <msink:context xmlns:msink="http://schemas.microsoft.com/ink/2010/main" type="paragraph" rotatedBoundingBox="2306,8402 11253,8031 11315,9532 2368,99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371402-113D-4419-840E-6B1D98806C7B}" emma:medium="tactile" emma:mode="ink">
              <msink:context xmlns:msink="http://schemas.microsoft.com/ink/2010/main" type="line" rotatedBoundingBox="2306,8402 11253,8031 11315,9532 2368,9904"/>
            </emma:interpretation>
          </emma:emma>
        </inkml:annotationXML>
        <inkml:traceGroup>
          <inkml:annotationXML>
            <emma:emma xmlns:emma="http://www.w3.org/2003/04/emma" version="1.0">
              <emma:interpretation id="{97CF81EE-DBC7-4603-8025-0181E89B23C1}" emma:medium="tactile" emma:mode="ink">
                <msink:context xmlns:msink="http://schemas.microsoft.com/ink/2010/main" type="inkWord" rotatedBoundingBox="2307,8438 5558,8303 5619,9769 2368,9904"/>
              </emma:interpretation>
              <emma:one-of disjunction-type="recognition" id="oneOf1">
                <emma:interpretation id="interp5" emma:lang="en-IN" emma:confidence="0">
                  <emma:literal>Re</emma:literal>
                </emma:interpretation>
                <emma:interpretation id="interp6" emma:lang="en-IN" emma:confidence="0">
                  <emma:literal>R -</emma:literal>
                </emma:interpretation>
                <emma:interpretation id="interp7" emma:lang="en-IN" emma:confidence="0">
                  <emma:literal>RT</emma:literal>
                </emma:interpretation>
                <emma:interpretation id="interp8" emma:lang="en-IN" emma:confidence="0">
                  <emma:literal>R.</emma:literal>
                </emma:interpretation>
                <emma:interpretation id="interp9" emma:lang="en-IN" emma:confidence="0">
                  <emma:literal>r.</emma:literal>
                </emma:interpretation>
              </emma:one-of>
            </emma:emma>
          </inkml:annotationXML>
          <inkml:trace contextRef="#ctx0" brushRef="#br0" timeOffset="4204.4001">448 7392 53 0,'-18'-20'81'0,"18"20"-1"0,-8-19-5 15,8 19-4-15,-8-11-59 16,8 11-3-16,0 0-3 16,0 14-3-16,0 13-2 0,0 9 0 15,0 14-1-15,-3 11 0 16,-1 10 2-16,-1 7-1 15,-6 8 1-15,1-1 1 16,-5 0 1-16,0-3-1 0,-1-9 0 16,-1-9 1-16,2-10-1 15,-1-14 1-15,2-11 0 16,4-12-3-16,10-17 1 16,-21-8-1-16,17-17 0 0,0-7 0 15,3-15-1-15,1-6 0 16,0-12 0-16,0-6 0 15,7-8 1-15,2-7-1 16,7-6 0-16,2-4 1 0,4-2 0 16,3-4-1-16,8 5 0 15,7 1 1-15,7 8 0 16,7 4 1-16,4 11-2 0,5 9 2 16,2 9 0-16,4 15-1 15,-2 12 1-15,-6 13-2 16,1 15 1-16,-8 11-1 15,-2 19 0-15,-10 11-1 0,-5 12 0 16,-11 8 0-16,-12 9 0 16,-8 4 0-16,-13-1 0 15,-14-2 1-15,-13-5 2 16,-9-6 1-16,-8-7 1 0,-1-9 1 16,-6-9 0-16,3-13-1 15,0-10 2-15,8-7-2 16,4-5-1-16,6-5-1 15,9-4 0-15,5 0-1 0,8 0-1 16,2 0 1-16,13 9-1 16,0 0 1-16,0 0 1 15,19 17 0-15,3 8 1 0,9 9 1 16,8 9 0-16,9 8 0 16,6 6 0-16,10 3-1 15,1 2-1-15,6-1-2 16,-2-5 0-16,0-4 0 0,-2-5 0 15,-5-7 0-15,-9-7-5 16,-5-10-1-16,-3-3-4 16,-12-14-7-16,2-3-13 15,-11-1-48-15,-1-11-7 16,1-12-6-16,-5-9-5 0,4-4 3 16</inkml:trace>
          <inkml:trace contextRef="#ctx0" brushRef="#br0" timeOffset="4445.9144">2154 7471 42 0,'19'21'97'15,"0"-2"-3"-15,9-5-7 16,6-7-2-16,13-7-2 0,8 1-79 15,13-9-3-15,19-1-1 16,8-4-1-16,19 2-5 16,-1-4-10-16,16-5-48 15,-6 8-19-15,3-1-6 0,-1-4-5 16,-5-2-3-16</inkml:trace>
        </inkml:traceGroup>
        <inkml:traceGroup>
          <inkml:annotationXML>
            <emma:emma xmlns:emma="http://www.w3.org/2003/04/emma" version="1.0">
              <emma:interpretation id="{92169342-F0A8-4427-B6E6-560E38F3D3D6}" emma:medium="tactile" emma:mode="ink">
                <msink:context xmlns:msink="http://schemas.microsoft.com/ink/2010/main" type="inkWord" rotatedBoundingBox="7458,8188 11253,8031 11313,9486 7519,9643"/>
              </emma:interpretation>
              <emma:one-of disjunction-type="recognition" id="oneOf2">
                <emma:interpretation id="interp10" emma:lang="en-IN" emma:confidence="0">
                  <emma:literal>Rare</emma:literal>
                </emma:interpretation>
                <emma:interpretation id="interp11" emma:lang="en-IN" emma:confidence="0">
                  <emma:literal>Rae</emma:literal>
                </emma:interpretation>
                <emma:interpretation id="interp12" emma:lang="en-IN" emma:confidence="0">
                  <emma:literal>Rave</emma:literal>
                </emma:interpretation>
                <emma:interpretation id="interp13" emma:lang="en-IN" emma:confidence="0">
                  <emma:literal>Rome</emma:literal>
                </emma:interpretation>
                <emma:interpretation id="interp14" emma:lang="en-IN" emma:confidence="0">
                  <emma:literal>Rail</emma:literal>
                </emma:interpretation>
              </emma:one-of>
            </emma:emma>
          </inkml:annotationXML>
          <inkml:trace contextRef="#ctx0" brushRef="#br0" timeOffset="5267.7004">5685 7122 22 0,'-8'11'92'0,"8"-11"-3"0,-20 23-4 15,6-11-6-15,5 3 0 16,-4 10-73-16,-1 4-4 16,1 15-1-16,2 9 1 0,-4 11-1 15,-2 9 0-15,1 4-1 16,-3 3 0-16,-1-1-1 15,0-3 0-15,4-7-3 16,2-9 0-16,-1-12 0 0,6-9 0 16,-3-16-1-16,5-11 1 15,7-12 1-15,-8-10 2 16,2-17 3-16,3-11 1 0,-1-12 0 16,3-7 1-16,-1-8 0 15,2-6 1-15,0-4-1 16,0-3-1-16,4-2-1 15,12-1-1-15,2-2-1 0,3-3 1 16,15-3-1-16,5 1-1 16,10-1 1-16,5 4 0 15,10 7 0-15,5 6-1 16,2 11 1-16,5 11 0 16,1 11-1-16,-2 15 1 0,-5 12-1 15,1 14 1-15,-6 8-1 16,-8 17 1-16,-2 12-1 15,-6 12 0-15,-8 12 0 16,-13 7-1-16,-8 4 0 0,-15 1-1 16,-10-2 1-16,-18-2 0 15,-14-10 2-15,-16-9 0 16,-11-9 2-16,-7-9 1 0,-4-11 1 16,1-8 0-16,1-7 0 15,1-5-1-15,8-3 0 16,6 0-1-16,8 0 0 15,6-1-1-15,9 1 1 0,7 0-1 16,8 13 1-16,9 6 0 16,9 8-1-16,6 10 0 15,15 5 0-15,9 8 0 16,9 6 0-16,8 1 0 16,6 0 0-16,6-3-3 0,4-2-2 15,3-9-3-15,0-4-9 16,-7-15-26-16,-7-4-40 15,11-8-4-15,-5-9-6 0,1-3-3 16</inkml:trace>
          <inkml:trace contextRef="#ctx0" brushRef="#br0" timeOffset="6403.2668">7227 7484 74 0,'24'-31'86'0,"-3"1"-4"0,-3-4-6 16,-7-1-1-16,-5 2-62 16,1 2-6-16,-7 1-4 15,-3 6-2-15,-7 3 0 0,-12 8 0 16,-3 9 1-16,-6 4 1 16,-9 4 1-16,-3 17 2 15,-4 7 1-15,-3 7 0 0,-1 7 0 16,3 3 0-16,-2 5-1 15,6-2-2-15,5-1-1 16,7-7-1-16,8-2-1 16,6-9-1-16,12-7 0 0,6-5 1 15,6-10-1-15,12-5 1 16,6-2 0-16,8-11 0 16,7-4 0-16,7-7 0 15,1-3 1-15,2-3-2 0,-3 1 1 16,1-3 0-16,-4 1-1 15,-8 4 1-15,-5 4-1 16,-6 6 0-16,-6 4 0 0,-3 4 0 16,-5 7 0-16,-10 0 0 15,12 14 0-15,-8 1-1 16,-4 6 1-16,2 5 0 16,-1 1 0-16,0 1 0 15,2-2 0-15,3-3-1 0,2-4 1 16,5-6 0-16,2-6 1 15,8-7-1-15,1 0 1 16,5-10-1-16,6-9 1 0,-4-2 0 16,2-1 0-16,0-7 0 15,-4 0-1-15,3 0 2 16,-5-3-2-16,0-1 1 0,-2 3-1 16,1-3 0-16,-3 6 0 15,1 3 0-15,-3 5-1 16,-1 2 0-16,-2 8 0 15,-1 7 1-15,-1 2-1 0,-5 11 0 16,2 8 1-16,-6 5 0 16,3 5 0-16,-2 4 0 15,-3 2 0-15,3 1 1 16,4-3-1-16,-1-1 0 0,6-7 1 16,3-7-1-16,8-5 1 15,5-5-1-15,6-6 1 16,1-2 0-16,3-8-1 15,-2-7 1-15,9-3-1 0,-7-5-1 16,1-1 1-16,-2-6 0 16,-2-1 0-16,-3-8-1 15,2 1 1-15,-4-7 0 0,1 0 0 16,-5-4 0-16,1 2 0 16,-2-1 0-16,-3 4 0 15,-5 4 0-15,-6 3 0 0,-5 6 0 16,-5 7 0-16,-2 8-1 15,-4 4 0-15,-12 6 0 16,-6 6 0-16,-6 10 0 16,-6 12 0-16,-7 5 0 15,-6 10 1-15,-7 10 0 0,-1 5 0 16,2 7 1-16,2 2 0 16,3-2-1-16,11-1 1 15,7-8 0-15,11-4 1 0,14-9 0 16,6-9 0-16,22-7 0 15,10-8 0-15,13-8 0 16,10-4 1-16,10 1-1 16,6-12 0-16,5-3-2 0,1-4 0 15,-6 0 0-15,-4-1 0 16,-6-1 0-16,-10-1 0 16,-10 2 0-16,-6 2 0 15,-13-1 0-15,-5 4-4 0,-10 4-5 16,-7-5-11-16,-5 14-63 15,0 0-5-15,-8-8-2 16,-13 8-7-16,-10 0-3 16</inkml:trace>
        </inkml:traceGroup>
      </inkml:traceGroup>
    </inkml:traceGroup>
    <inkml:traceGroup>
      <inkml:annotationXML>
        <emma:emma xmlns:emma="http://www.w3.org/2003/04/emma" version="1.0">
          <emma:interpretation id="{B5A11ED1-DF39-4901-B9E5-810BF1D860C4}" emma:medium="tactile" emma:mode="ink">
            <msink:context xmlns:msink="http://schemas.microsoft.com/ink/2010/main" type="paragraph" rotatedBoundingBox="2168,9756 27056,10531 26969,13353 2080,125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EC503F-D262-4F2D-9915-16E025F315BB}" emma:medium="tactile" emma:mode="ink">
              <msink:context xmlns:msink="http://schemas.microsoft.com/ink/2010/main" type="inkBullet" rotatedBoundingBox="2122,11237 5936,11356 5901,12501 2086,12382"/>
            </emma:interpretation>
            <emma:one-of disjunction-type="recognition" id="oneOf3">
              <emma:interpretation id="interp15" emma:lang="en-IN" emma:confidence="0">
                <emma:literal>z-</emma:literal>
              </emma:interpretation>
              <emma:interpretation id="interp16" emma:lang="en-IN" emma:confidence="0">
                <emma:literal>z</emma:literal>
              </emma:interpretation>
              <emma:interpretation id="interp17" emma:lang="en-IN" emma:confidence="0">
                <emma:literal>Z</emma:literal>
              </emma:interpretation>
              <emma:interpretation id="interp18" emma:lang="en-IN" emma:confidence="0">
                <emma:literal>3</emma:literal>
              </emma:interpretation>
              <emma:interpretation id="interp19" emma:lang="en-IN" emma:confidence="0">
                <emma:literal>Z-</emma:literal>
              </emma:interpretation>
            </emma:one-of>
          </emma:emma>
        </inkml:annotationXML>
        <inkml:trace contextRef="#ctx0" brushRef="#br0" timeOffset="7666.3974">32 9771 9 0,'-19'11'90'0,"7"-2"-1"16,12-9-6-16,-16 10-4 15,16-10 0-15,5 17-66 0,15-17-9 16,18 0 1-16,10-5 0 16,13-4 1-16,15-1 1 15,10-2-1-15,13-3-1 0,8-1-1 16,10 1 0-16,-3 0-1 16,-3 3-2-16,-2 1-2 15,-11 1-1-15,-7 5-3 16,-15-2-1-16,-11 7-4 15,-14-3-2-15,-11 4-4 0,-12-1-1 16,-9 0-2-16,-19 0 0 16,0 0 1-16,0 0 4 15,-7 0 4-15,-9 0 5 16,-11 0 4-16,-2-1 4 0,-6 3 2 16,0 2 2-16,-1 1 1 15,-3 1 1-15,1 2-1 16,-3 3 1-16,1-1-2 15,3 11 1-15,0-3 0 0,3 10 0 16,2 2 1-16,5 7-1 16,5 1-1-16,5 7-1 15,4 1-1-15,6 1 0 0,5 2-2 16,2 0-1-16,2-4-4 16,4-5-1-16,6 1-5 15,-2-7-2-15,5-1-5 16,-8-8-5-16,4 2-12 0,-11-9-12 15,0 7-9-15,-3-4 0 16,-8 2 4-16,-10-3 8 16,-5 7 14-16,-5 5 15 15,-10-6 19-15,2 9 25 0,-12-13 12 16,3 8 4-16,-8-7-2 16,3 5-5-16,-2-9-9 15,6-4-6-15,-1 0-4 0,6-5-4 16,8 0-4-16,5-4-1 15,11-3-3-15,8 0 0 16,12-3-2-16,0 0 1 16,28-13-2-16,8 1 0 0,11-1-2 15,13-1 0-15,11-3 0 16,15 0-2-16,4 2 1 16,5 0-2-16,0 5-2 15,0 1 0-15,-1 3 0 0,-8 1-4 16,-1 5-4-16,-12-1-6 15,0 1-12-15,-13 12-55 16,3-12-5-16,-1 0-6 0,-9-7-3 16,5-3-1-16</inkml:trace>
        <inkml:trace contextRef="#ctx0" brushRef="#br0" timeOffset="7946.7891">2743 10048 56 0,'5'20'103'0,"1"-5"-7"0,-6-15-7 15,25 12-1-15,2-11-9 16,4-10-79-16,11-4 0 15,21 7-3-15,6-5-9 0,18 0-6 16,-3-2-7-16,11 3-14 16,5 3-22-16,2-10-21 15,0 6-8-15,7-2-3 16,-1 0 6-16</inkml:trace>
      </inkml:traceGroup>
      <inkml:traceGroup>
        <inkml:annotationXML>
          <emma:emma xmlns:emma="http://www.w3.org/2003/04/emma" version="1.0">
            <emma:interpretation id="{667EA09A-A400-4FAC-834B-FB0B711E8926}" emma:medium="tactile" emma:mode="ink">
              <msink:context xmlns:msink="http://schemas.microsoft.com/ink/2010/main" type="line" rotatedBoundingBox="7657,9927 27056,10531 26969,13353 7569,12749"/>
            </emma:interpretation>
          </emma:emma>
        </inkml:annotationXML>
        <inkml:traceGroup>
          <inkml:annotationXML>
            <emma:emma xmlns:emma="http://www.w3.org/2003/04/emma" version="1.0">
              <emma:interpretation id="{1C257426-B4B3-4D5A-AD24-26783C1EEA8B}" emma:medium="tactile" emma:mode="ink">
                <msink:context xmlns:msink="http://schemas.microsoft.com/ink/2010/main" type="inkWord" rotatedBoundingBox="7587,10948 17742,10024 17863,11350 7708,12274"/>
              </emma:interpretation>
              <emma:one-of disjunction-type="recognition" id="oneOf4">
                <emma:interpretation id="interp20" emma:lang="en-IN" emma:confidence="0">
                  <emma:literal>Inimitable</emma:literal>
                </emma:interpretation>
                <emma:interpretation id="interp21" emma:lang="en-IN" emma:confidence="0">
                  <emma:literal>Inimitabl</emma:literal>
                </emma:interpretation>
                <emma:interpretation id="interp22" emma:lang="en-IN" emma:confidence="0">
                  <emma:literal>Inimitabi</emma:literal>
                </emma:interpretation>
                <emma:interpretation id="interp23" emma:lang="en-IN" emma:confidence="0">
                  <emma:literal>Inimitab</emma:literal>
                </emma:interpretation>
                <emma:interpretation id="interp24" emma:lang="en-IN" emma:confidence="0">
                  <emma:literal>Trimtdle</emma:literal>
                </emma:interpretation>
              </emma:one-of>
            </emma:emma>
          </inkml:annotationXML>
          <inkml:trace contextRef="#ctx0" brushRef="#br0" timeOffset="10311.2779">8636 9863 87 0,'0'0'90'0,"0"-14"-4"16,0 14-6-16,0 0-1 0,9 14-55 16,-9 4-19-16,0 10-2 15,-1 10-2-15,-6 10 1 16,-2 5-1-16,1 7 0 15,-5 4-1-15,5-5-1 0,4-5-4 16,-1-14-9-16,5-16-53 16,5 0-13-16,-5-24-4 15,18 4-5-15,-7-22-4 0</inkml:trace>
          <inkml:trace contextRef="#ctx0" brushRef="#br0" timeOffset="10476.4446">8741 9722 0 0,'-14'-25'97'0,"1"1"-4"16,-2 8-4-16,4 5-11 0,-2 1-3 15,13 10-52-15,-23-11-42 16,23 11-32-16,12 10-30 16,-4 5-4-16,3 5-7 15,0 0 1-15</inkml:trace>
          <inkml:trace contextRef="#ctx0" brushRef="#br0" timeOffset="11303.9064">9046 9862 41 0,'34'6'77'0,"3"2"-1"16,-7 3-4-16,-1 29-16 15,-3-19-37-15,2 6-5 0,-12 6-6 16,2 5 0-16,-13 3-2 15,-5 2 1-15,0-2 0 16,-7-3 0-16,1-9 2 0,-4 0 0 16,6-11 0-16,4-18 0 15,0 0-2-15,0 0 1 16,0-11-1-16,3-15-1 16,6-2-1-16,2-6-1 0,5-5-2 15,1-2 1-15,2 3-1 16,5 1-1-16,7 6 0 15,0 4 0-15,4 3-1 0,4 5 1 16,4 10 0-16,-2 5-1 16,-2 4 1-16,1 5-1 15,-5 7 0-15,-4 7 0 16,-7 4 0-16,-5 1 0 0,-4 4 0 16,-5-3 0-16,-2-1 0 15,-5-5 0-15,0-2 1 16,0-6-1-16,-3-11 1 15,0 0 0-15,20 1 0 0,-8-5 0 16,2-11 0-16,7-4 0 16,1-2 0-16,1-6 0 15,3 0-1-15,-1-3 0 16,1 1 1-16,0 3-1 0,4-1 0 16,-3 5 0-16,1 3 0 15,1 6-1-15,-2 5 1 16,1 7 0-16,-2 1-1 15,-5 11 1-15,-3 6 0 0,-2 5-1 16,-1 5 2-16,-3 4-1 16,1 0 0-16,0 0 0 15,5-4 0-15,3-2 0 16,5-8 0-16,3-3 1 0,5-9-1 16,1-5 0-16,4-3 0 15,-1-9-1-15,0-3 1 16,-4-3 0-16,-2-2 0 15,-4-5 0-15,-8 3 1 0,-4-2-1 16,-4 1 1-16,-4-1 1 16,-6 6-1-16,-1-1 0 15,-1 4 0-15,0 15 0 0,0-17-1 16,0 17 0-16,0 0 1 16,-11 7-1-16,8 8-1 15,-2 1 1-15,1 5-1 16,4 2 1-16,0 2-1 0,5-3-1 15,7-1-4-15,5-7-7 16,8-6-37-16,-1-4-34 16,4-4-2-16,1-9-6 15,-5-13-5-15</inkml:trace>
          <inkml:trace contextRef="#ctx0" brushRef="#br0" timeOffset="11461.5339">11000 9540 38 0,'-3'-53'99'15,"-6"3"-4"-15,-4 2-5 16,-5 4-5-16,-2 5-3 16,-6 9-75-16,4 1-11 15,7 16-23-15,15 13-55 0,-16-18-4 16,16 18-6-16,-14-7-5 16,14 7-2-16</inkml:trace>
          <inkml:trace contextRef="#ctx0" brushRef="#br0" timeOffset="11756.4252">11318 8958 34 0,'20'5'96'0,"-4"1"-4"0,1 1-7 16,-5 2-1-16,-2 5-2 15,18 12-77-15,-25 6-2 16,-3 16 0-16,0 12 1 0,-8 14 0 16,-10 11 2-16,-2 8-2 15,-5 11-2-15,-4-2 1 16,3-2-3-16,-1-5-1 16,-1-13-4-16,8-9-6 0,-1-18-8 15,13-15-32-15,3-13-34 16,5-27-3-16,0 0-5 15,16-9-4-15</inkml:trace>
          <inkml:trace contextRef="#ctx0" brushRef="#br0" timeOffset="11955.4182">11236 9621 35 0,'-17'2'96'0,"3"0"-4"15,14-2-7-15,-1-7-2 0,10-8-4 16,29-2-75-16,11 4-7 16,14-4-7-16,16 4-15 15,11 0-21-15,3 7-18 16,6 3-11-16,-5 3-12 0,-3 1-3 16</inkml:trace>
          <inkml:trace contextRef="#ctx0" brushRef="#br0" timeOffset="12397.3006">12357 9610 7 0,'36'0'53'0,"3"0"-3"0,-14-4-5 16,2-3-3-16,-11-6-5 15,-1 6-3-15,-15-9-3 0,-11 4-2 16,-11-5-3-16,-5 4-3 16,-11 2-4-16,-5 1-3 15,-5 4-3-15,-7 6-2 16,-3 4-3-16,-3 11-1 0,-4 4-1 15,2 7-1-15,-1 4 0 16,2 3-1-16,6 0-1 16,9 3 0-16,12-2-1 0,10-4-2 15,14-2 1-15,11-6-1 16,11-7-1-16,17-3 1 16,9-7-1-16,9-5 2 15,8-1 0-15,3-8 0 0,2-4 0 16,0 1 0-16,-1 2-1 15,-6-1 1-15,-6 4-1 16,-3 1 1-16,-7 5-2 16,-7 1 1-16,-4 0 0 0,-4 7 0 15,-6-2-1-15,1 3 0 16,0-1-1-16,-4-2-2 16,3 1-2-16,-2-3-2 15,3 2-4-15,0-4-3 0,3-1-8 16,-4 0-20-16,-2-4-36 15,11-4-3-15,1-5-3 16,3-4-2-16</inkml:trace>
          <inkml:trace contextRef="#ctx0" brushRef="#br0" timeOffset="12858.4835">13200 9009 7 0,'30'-58'90'0,"-3"2"-1"15,-6 2-5-15,-2 4-6 16,-2 4 0-16,3 6-71 0,-1 7-2 16,-4 7-3-16,0 7-1 15,-2 9-2-15,-2 10 2 16,-5 9-1-16,-4 17 0 0,-4 15 1 16,-8 14-1-16,-13 11 4 15,-7 16 0-15,-8 8 1 16,-9 7 0-16,-3 4 0 15,-8 0 1-15,2-5-1 0,1-7 1 16,7-7-2-16,4-11-2 16,9-10-1-16,8-13-1 15,11-14 0-15,9-9-1 0,7-12 1 16,12-8 0-16,11-7 0 16,6-11 1-16,9-8 0 15,5-3 0-15,1-7 0 16,2-2 1-16,2-4-2 15,-8-1 0-15,-6-1 0 0,-7 4 0 16,-9 2 1-16,-8 0-2 16,-9 7 0-16,-5 2-1 15,-12 10-3-15,-8 3-2 0,-2 5-6 16,-4 1-14-16,-3 3-55 16,11 1-2-16,3-3-6 15,19 4-4-15,-12-21 5 16</inkml:trace>
          <inkml:trace contextRef="#ctx0" brushRef="#br0" timeOffset="13126.5397">14150 8650 6 0,'53'-19'88'16,"-4"7"0"-16,-13 3-5 0,-5 6-6 15,-11-11-1-15,-8 24-69 16,-8 19-1-16,-6 14-1 16,-15 15-1-16,-15 16 2 15,-11 14 1-15,-9 14 0 0,-13 7 0 16,0 3-1-16,2 3-4 16,-3-10-4-16,15-4-9 15,0-11-31-15,12-16-39 16,12-16-4-16,8-16-7 0,9-14-4 15</inkml:trace>
          <inkml:trace contextRef="#ctx0" brushRef="#br0" timeOffset="13621.7634">14193 9599 31 0,'16'12'93'15,"1"-7"-5"-15,9-3-5 16,2-1-3-16,12-12-4 0,8-3-74 16,6-1-2-16,13-5 1 15,1 0-1-15,5-4 0 16,-4-3-1-16,-2-2 1 16,-5-3 0-16,-8-2 0 15,-5 0 0-15,-11 3 0 0,-7-2 1 16,-11 5-1-16,-8 4 1 15,-11 4-1-15,-3 6 2 16,-17 8-1-16,-11 3 1 0,-9 6 0 16,-10 8 1-16,-13 9-1 15,-8 10 1-15,-6 10 0 16,-3 8 0-16,-3 3 0 16,8 6 1-16,9-2 0 0,14 3 1 15,20-4 1-15,20-6-1 16,22-10 1-16,33-5-4 15,26-10-2-15,26-4 0 0,18-9 0 16,14-5 0-16,8-5 0 16,4-2 0-16,-5-6 0 15,-7-7 0-15,-13 2 0 16,-20-7-3-16,-16 5-8 0,-17-6-6 16,-14 9-16-16,-17-2-52 15,-31 14-1-15,0-13-4 16,-31 11-5-16,-25 1 4 15</inkml:trace>
          <inkml:trace contextRef="#ctx0" brushRef="#br0" timeOffset="8315.3765">5529 9625 0 0,'-17'8'92'15,"2"1"-1"-15,2-3-5 16,13-6-6-16,0 0 0 0,13-7-49 16,13 4-29-16,15 3 0 15,12-3 1-15,18-3 1 16,8-1 0-16,8-2 0 0,12-1-1 15,7-1 0-15,-1 2-4 16,-1-3-5-16,1 9-14 16,-19 3-59-16,-3-4-5 15,-10-4-4-15,-14 0-6 0,-14 1-3 16</inkml:trace>
          <inkml:trace contextRef="#ctx0" brushRef="#br0" timeOffset="8579.2257">6375 9491 26 0,'-33'13'94'16,"-1"3"-2"-16,8-1-6 16,0 4-4-16,3 2-1 15,5 7-72-15,1 9-2 0,0 3-1 16,5 6-2-16,3 5 0 15,2 1-1-15,-1 6-1 16,1-2-1-16,4 5-3 16,-2-6-6-16,5 5-7 0,-9-8-29 15,-5 1-40-15,4-6-2 16,1-10-6-16,-5-4-5 16</inkml:trace>
          <inkml:trace contextRef="#ctx0" brushRef="#br0" timeOffset="9259.7309">5732 10416 26 0,'-39'8'99'16,"7"-3"-3"-16,1-1-7 15,8-2-2-15,7-1-4 16,16-1-68-16,0 0-6 16,5 1-2-16,22-1-7 0,13-2 0 15,11-6 0-15,14 1 0 16,7-4 0-16,7-1 0 15,7-2-3-15,5 0-8 0,-4-4-6 16,3 5-13-16,-13-5-22 16,3 1-15-16,-6 0 0 15,-3-2-1-15,-4 1 8 16,-9-3 8-16,-3 0 18 16,-14-4 25-16,9 0 32 0,-14-3 24 15,-2 1 2-15,-9-2 0 16,-2 4-3-16,-4 0-8 15,-1 3-6-15,-2 2-9 16,-2 5-5-16,2 3-3 16,-5 5-3-16,3 5-3 0,-14 2-2 15,22 4 1-15,-14 9-1 16,1 9 0-16,-3 2 0 16,-2 11 0-16,-4 3 0 0,-2 5-1 15,-10 0-1-15,2 2 0 16,-5-2-2-16,4-6 0 15,-2-4-1-15,5-9 0 16,0-6 1-16,8-18 0 0,-3 12 0 16,3-12 0-16,11-13 1 15,-1-8-1-15,6-5 0 16,6-8 0-16,3-5-1 0,9-1-1 16,-1 1-1-16,10 1 1 15,3 4-1-15,2 5 0 16,6 2 0-16,-2 11 0 15,4 3 0-15,1 7 0 0,-5 7 1 16,2-1 0-16,-7 11-1 16,-2 4 2-16,-6 9-2 15,-1 1 0-15,-8 3 0 16,-5 5 0-16,-8-2 0 0,-4 3 0 16,-2-3-5-16,-3 1-6 15,-4-8-12-15,-4 0-59 16,2-3-4-16,6-8-4 0,2-8-7 15,4-5-1-15</inkml:trace>
        </inkml:traceGroup>
        <inkml:traceGroup>
          <inkml:annotationXML>
            <emma:emma xmlns:emma="http://www.w3.org/2003/04/emma" version="1.0">
              <emma:interpretation id="{8A6BEEAF-C2AD-4FC9-B1D1-6AFA76AB4A3A}" emma:medium="tactile" emma:mode="ink">
                <msink:context xmlns:msink="http://schemas.microsoft.com/ink/2010/main" type="inkWord" rotatedBoundingBox="22480,11537 27021,11678 26969,13353 22428,13212">
                  <msink:destinationLink direction="with" ref="{872C5365-68CA-41EE-BC7C-6F1722CAB7A8}"/>
                </msink:context>
              </emma:interpretation>
              <emma:one-of disjunction-type="recognition" id="oneOf5">
                <emma:interpretation id="interp25" emma:lang="en-IN" emma:confidence="0">
                  <emma:literal>VR10</emma:literal>
                </emma:interpretation>
                <emma:interpretation id="interp26" emma:lang="en-IN" emma:confidence="0">
                  <emma:literal>Visio</emma:literal>
                </emma:interpretation>
                <emma:interpretation id="interp27" emma:lang="en-IN" emma:confidence="0">
                  <emma:literal>vR10</emma:literal>
                </emma:interpretation>
                <emma:interpretation id="interp28" emma:lang="en-IN" emma:confidence="0">
                  <emma:literal>VRI0</emma:literal>
                </emma:interpretation>
                <emma:interpretation id="interp29" emma:lang="en-IN" emma:confidence="0">
                  <emma:literal>VRl0</emma:literal>
                </emma:interpretation>
              </emma:one-of>
            </emma:emma>
          </inkml:annotationXML>
          <inkml:trace contextRef="#ctx0" brushRef="#br0" timeOffset="23152.1396">20386 10102 74 0,'0'0'95'0,"-16"6"-5"16,16-6-7-16,0 0-1 16,-12-56-36-16,12 56-41 0,0 0 0 15,-8 9-1-15,5 11 0 16,0 10 0-16,1 8 1 16,2 10-1-16,-3 9 0 15,2 6-1-15,1 7 0 0,0 5-3 16,4 6 0-16,5 0 0 15,4 7 0-15,-1 1 0 16,7 8 0-16,0 1 0 0,2-1 0 16,4 2 0-16,-4-7 0 15,-1-7 0-15,0-9 0 16,-2-14 0-16,-2-16 0 16,1-11 0-16,-3-14 0 0,2-17 0 15,2-10 0-15,1-17 0 16,3-20 0-16,0-10 0 15,7-15 0-15,-1-12 0 16,1-12 0-16,8-8 0 0,0-1 0 16,7-4 0-16,6 2 0 15,5-2 0-15,5 7 0 16,3 5 0-16,0 8 0 16,0 8 0-16,-8 13 0 0,3 8 0 15,-8 16 0-15,-9 9 0 16,-2 20-16-16,-7 13-51 15,0 5-23-15,-6 4-2 16,-1 1-6-16,-1 5-3 0</inkml:trace>
          <inkml:trace contextRef="#ctx0" brushRef="#br0" timeOffset="23867.7401">21578 10936 31 0,'1'-93'82'15,"2"-5"0"-15,12 4-3 16,6-7-3-16,27 5-49 0,-3 2-7 15,6 8-6-15,12 8-3 16,9 11-2-16,8 12-1 16,9 12-2-16,2 16-1 15,-6 11-1-15,3 18-2 0,-12 8-2 16,-7 21-2-16,-9 12-1 16,-17 12-1-16,-12 10-1 15,-18 8 1-15,-13 3-5 16,-13 2 0-16,-25-2 2 0,-13-7 1 15,-16-7 2-15,-9-11 2 16,-11-8 1-16,-6-14 4 16,5-7 2-16,-5-15 4 0,7-3 2 15,13-4 2-15,10-10-1 16,9 2 0-16,15 0-2 16,12 3-1-16,15 5-1 15,12 0 0-15,16 13-3 0,21 9-1 16,12 4-2-16,18 8-2 15,11 7 0-15,16 6 0 16,10 3 0-16,4 2 0 16,-1 3 0-16,0-5 0 0,-2 0 0 15,-10-6 0-15,-12-4-2 16,-9-9-6-16,-12-10-3 16,-13-4-8-16,-22-5-49 15,-4-12-19-15,-10-3-3 0,-13-14-5 16,-5-6-1-16</inkml:trace>
          <inkml:trace contextRef="#ctx0" brushRef="#br0" timeOffset="23400.882">21865 10298 73 0,'15'9'89'15,"-15"-9"-4"-15,0 0-4 0,4 23-4 16,-4-4-44-16,-2 10-27 16,-3 15-1-16,-7 13 0 15,1 14 1-15,-8 15-1 16,-2 12 1-16,-3 6 0 0,1 7-1 16,1-1-3-16,2-9-3 15,7 1-4-15,-5-18-4 16,14-12-7-16,-2-21-8 15,-4-13-58-15,6-19-2 0,4-19-7 16,-6-6-2-16</inkml:trace>
          <inkml:trace contextRef="#ctx0" brushRef="#br0" timeOffset="24303.5653">23305 10325 68 0,'0'-11'97'0,"0"11"-6"0,-14-18-4 16,14 18-2-16,-14-33-40 15,14 33-33-15,0 0-3 16,0 0-3-16,-12 11-2 15,12 11 0-15,0 7-1 0,2 9-3 16,4 9 0-16,-2 12 0 16,2 4 0-16,5 8 0 15,0 6 0-15,5 1 0 16,1 3 0-16,-2-1 0 0,5-3 0 16,-2-5 0-16,-5-4 0 15,2-6 0-15,-6-6 0 16,-3-9-10-16,-4-10-4 0,-2-10-7 15,2-9-36-15,-2-4-29 16,0-14-4-16,0 0-5 16,-11-12-1-16</inkml:trace>
          <inkml:trace contextRef="#ctx0" brushRef="#br0" timeOffset="24822.3413">23947 10473 76 0,'0'0'88'0,"16"-12"-6"15,-16 12-4-15,0 0-1 0,0 0-60 16,-17 21-7-16,5 7 0 15,-6 6-3-15,-1 12 2 16,2 6-1-16,2 9 0 16,1 6-2-16,4 2-1 0,6 4-3 15,4-3 0-15,7-5-1 16,9-4 0-16,12-6 1 16,7-8 0-16,13-12 0 15,11-8 0-15,11-13 1 0,6-8-1 16,5-6 1-16,6-14-1 15,0-10 0-15,-4-10 0 16,-8-7 0-16,-4-10-2 16,-9-2 0-16,-10-9 0 0,-9-4 0 15,-15-1 0-15,-10 1 0 16,-13 1 0-16,-10 1 0 16,-19 7 0-16,-18 3 0 0,-11 8 0 15,-17 11 0-15,-9 7 0 16,-11 11 0-16,-5 6 0 15,1 11 0-15,-4 5 0 16,9 15 0-16,-2 0-19 0,15 2-47 16,3 15-22-16,6 2-4 15,10 5-4-15,0-2-5 16</inkml:trace>
        </inkml:traceGroup>
      </inkml:traceGroup>
    </inkml:traceGroup>
    <inkml:traceGroup>
      <inkml:annotationXML>
        <emma:emma xmlns:emma="http://www.w3.org/2003/04/emma" version="1.0">
          <emma:interpretation id="{BFE970AC-DF9F-4329-8FE5-80FA5E476AD2}" emma:medium="tactile" emma:mode="ink">
            <msink:context xmlns:msink="http://schemas.microsoft.com/ink/2010/main" type="paragraph" rotatedBoundingBox="2296,14045 17886,13057 18060,15810 2470,167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966C38-2EE0-4736-B18E-26A83276792E}" emma:medium="tactile" emma:mode="ink">
              <msink:context xmlns:msink="http://schemas.microsoft.com/ink/2010/main" type="inkBullet" rotatedBoundingBox="2317,14378 3400,14310 3470,15409 2386,15478"/>
            </emma:interpretation>
            <emma:one-of disjunction-type="recognition" id="oneOf6">
              <emma:interpretation id="interp30" emma:lang="en-IN" emma:confidence="0">
                <emma:literal>O</emma:literal>
              </emma:interpretation>
              <emma:interpretation id="interp31" emma:lang="en-IN" emma:confidence="0">
                <emma:literal>o</emma:literal>
              </emma:interpretation>
              <emma:interpretation id="interp32" emma:lang="en-IN" emma:confidence="0">
                <emma:literal>Q</emma:literal>
              </emma:interpretation>
              <emma:interpretation id="interp33" emma:lang="en-IN" emma:confidence="0">
                <emma:literal>@</emma:literal>
              </emma:interpretation>
              <emma:interpretation id="interp34" emma:lang="en-IN" emma:confidence="0">
                <emma:literal>0</emma:literal>
              </emma:interpretation>
            </emma:one-of>
          </emma:emma>
        </inkml:annotationXML>
        <inkml:trace contextRef="#ctx0" brushRef="#br0" timeOffset="14971.9244">659 13034 44 0,'-1'-14'69'0,"-2"-5"0"16,-2-1-3-16,5 0-35 16,-3 2-11-16,3 4-4 15,-1-4-1-15,1 18 0 0,-4-25 1 16,4 25 2-16,-9-19 0 15,9 19-4-15,-11-10-1 16,11 10-3-16,-13 0-3 16,13 0-2-16,-22 19-1 0,2 1-2 15,1 6 0-15,-4 6 0 16,-3 9 0-16,-4 7 0 16,-2 5 0-16,0 7 0 0,2 9 0 15,-3 7 0-15,5 1-2 16,2 3 2-16,6-5-1 15,5-2 0-15,8-8 0 16,7-7 1-16,7-11-1 0,13-11 0 16,12-12 2-16,9-8-1 15,11-11 2-15,4-5-2 16,10-13 1-16,5-7-1 16,1-9 0-16,4-6 1 0,-1-6-2 15,-4-9 0-15,-2-2 0 16,-3-5 0-16,-8-7 0 15,-7-4 1-15,-8-4 0 16,-6-1 2-16,-7-3-4 0,-8 3 0 16,-5-1 0-16,-12 3 0 15,-5 6 0-15,-12 7 0 16,-8 6 0-16,-15 10 0 0,-11 11 0 16,-11 9 0-16,-14 19 0 15,-13 8 0-15,-1 18 0 16,-8 14 0-16,1 12 0 15,2 7 0-15,12 6 0 0,8 4 0 16,21 5 0-16,11-4 0 16,21 1-7-16,15-5-8 15,17 0-5-15,15-10-16 16,15-15-41-16,22 2-8 0,12-14-6 16,18-9-3-16,9-14 8 15</inkml:trace>
      </inkml:traceGroup>
      <inkml:traceGroup>
        <inkml:annotationXML>
          <emma:emma xmlns:emma="http://www.w3.org/2003/04/emma" version="1.0">
            <emma:interpretation id="{7805B99E-B8ED-4478-8446-6847BF8E27AC}" emma:medium="tactile" emma:mode="ink">
              <msink:context xmlns:msink="http://schemas.microsoft.com/ink/2010/main" type="line" rotatedBoundingBox="5461,13845 17886,13057 18060,15810 5635,16598"/>
            </emma:interpretation>
          </emma:emma>
        </inkml:annotationXML>
        <inkml:traceGroup>
          <inkml:annotationXML>
            <emma:emma xmlns:emma="http://www.w3.org/2003/04/emma" version="1.0">
              <emma:interpretation id="{DC158734-DA11-4BCC-9223-B2F92E194683}" emma:medium="tactile" emma:mode="ink">
                <msink:context xmlns:msink="http://schemas.microsoft.com/ink/2010/main" type="inkWord" rotatedBoundingBox="5485,14534 6555,14120 6660,14392 5591,14805"/>
              </emma:interpretation>
              <emma:one-of disjunction-type="recognition" id="oneOf7">
                <emma:interpretation id="interp35" emma:lang="en-IN" emma:confidence="0">
                  <emma:literal>E</emma:literal>
                </emma:interpretation>
                <emma:interpretation id="interp36" emma:lang="en-IN" emma:confidence="0">
                  <emma:literal>e</emma:literal>
                </emma:interpretation>
                <emma:interpretation id="interp37" emma:lang="en-IN" emma:confidence="0">
                  <emma:literal>t</emma:literal>
                </emma:interpretation>
                <emma:interpretation id="interp38" emma:lang="en-IN" emma:confidence="0">
                  <emma:literal>+</emma:literal>
                </emma:interpretation>
                <emma:interpretation id="interp39" emma:lang="en-IN" emma:confidence="0">
                  <emma:literal>v</emma:literal>
                </emma:interpretation>
              </emma:one-of>
            </emma:emma>
          </inkml:annotationXML>
          <inkml:trace contextRef="#ctx0" brushRef="#br0" timeOffset="15317.4287">3420 12945 35 0,'-20'16'93'0,"7"-3"-2"0,13-13-7 16,-10 11-3-16,10-11-3 16,27-3-71-16,5-3-5 15,17 1 1-15,8-3-1 16,9 1 1-16,6-1-1 0,9 2 0 15,-2-2-3-15,1-1-4 16,5 2-5-16,-13-4-8 16,1-1-26-16,-1 5-32 15,-12-6-9-15,-7-4-6 0,-10 0-2 16</inkml:trace>
          <inkml:trace contextRef="#ctx0" brushRef="#br0" timeOffset="15591.8197">4484 12669 0 0,'-11'-15'79'0,"-8"1"3"0,-4 4-2 16,0-1-4-16,-1 6-35 16,-4 2-13-16,-5-2-9 15,7 3-6-15,-1 1-2 0,5 1-1 16,-3 0-3-16,4 0 0 16,5 3-2-16,1 0-2 15,15-3-1-15,-17 12-1 16,17-12 0-16,-7 12 1 0,7-12 0 15,0 0 1-15,5 14 0 16,-5-14 0-16,22 3 0 16,-6-2-3-16,-4-1-2 0,5 0-4 15,1-4-8-15,-2 3-23 16,7-3-46-16,-10-2-2 16,2-2-7-16,-3-7-2 15</inkml:trace>
        </inkml:traceGroup>
        <inkml:traceGroup>
          <inkml:annotationXML>
            <emma:emma xmlns:emma="http://www.w3.org/2003/04/emma" version="1.0">
              <emma:interpretation id="{FC8CE925-655E-4E4D-8586-87D4E2515AF0}" emma:medium="tactile" emma:mode="ink">
                <msink:context xmlns:msink="http://schemas.microsoft.com/ink/2010/main" type="inkWord" rotatedBoundingBox="14262,13287 17886,13057 17967,14345 14344,14575"/>
              </emma:interpretation>
              <emma:one-of disjunction-type="recognition" id="oneOf8">
                <emma:interpretation id="interp40" emma:lang="en-IN" emma:confidence="0">
                  <emma:literal>organization</emma:literal>
                </emma:interpretation>
                <emma:interpretation id="interp41" emma:lang="en-IN" emma:confidence="0">
                  <emma:literal>organizations</emma:literal>
                </emma:interpretation>
                <emma:interpretation id="interp42" emma:lang="en-IN" emma:confidence="0">
                  <emma:literal>Organization</emma:literal>
                </emma:interpretation>
                <emma:interpretation id="interp43" emma:lang="en-IN" emma:confidence="0">
                  <emma:literal>organisation</emma:literal>
                </emma:interpretation>
                <emma:interpretation id="interp44" emma:lang="en-IN" emma:confidence="0">
                  <emma:literal>Organizations</emma:literal>
                </emma:interpretation>
              </emma:one-of>
            </emma:emma>
          </inkml:annotationXML>
          <inkml:trace contextRef="#ctx0" brushRef="#br0" timeOffset="19828.9088">12318 12660 67 0,'51'-57'90'15,"-9"-4"-5"-15,-5-1-3 0,-7 1-3 16,-10-5-49-16,-6 14-19 16,-4 3-3-16,-7 10-3 15,-8 9 0-15,-12 10-1 0,-8 11-1 16,-6 9 0-16,-5 10-1 16,-5 13 0-16,0 9-1 15,-2 5 0-15,5 8 0 16,7-1 0-16,7-1 0 0,12-3 0 15,11-8 0-15,8-6 0 16,14-7 1-16,14-10-1 16,8-9 0-16,4-3-1 0,4-10 1 15,0-5-1-15,1-2 1 16,-4-1-1-16,-5-1 0 16,-3 8 0-16,-10 0 0 15,-2 7 0-15,-5 6 1 16,-4 1-1-16,-5 11 0 0,-2 4 1 15,-1 4-1-15,4 1 0 16,2 0-1-16,5 0-2 16,2-7-4-16,5-1-2 15,6-9-3-15,5-3-4 0,2-13-2 16,5-10 0-16,-1-5 1 16,0-13 2-16,4-5 5 15,-4-7 7-15,2-5 5 16,-9-9 6-16,2 0 4 0,-3-4 1 15,0 0 2-15,-8 0 0 16,-4 3-1-16,-6 5 0 16,-5 8-2-16,-5 6-1 0,-6 14-2 15,-1 7-1-15,-2 11-1 16,-1 17-2-16,-5 8-2 16,0 21-3-16,-1 11 0 15,1 18 0-15,-2 20 0 0,-1 13 0 16,-4 13 0-16,1 10 0 15,-1 4 0-15,2 2 0 16,-1-5 0-16,8-8 0 16,1-14 0-16,7-7-32 15,7-22-54-15,1-21-3 0,5-19-6 16,-2-21-4-16,0-11-4 16</inkml:trace>
          <inkml:trace contextRef="#ctx0" brushRef="#br0" timeOffset="20109.8417">13442 12480 16 0,'-29'-12'95'0,"5"-4"-3"0,6 3-7 15,6-4-3-15,12-2-2 16,10-3-71-16,17-2-4 16,15 3-3-16,11-1 0 0,8 0 1 15,8 1 0-15,0 4 1 16,0 4 0-16,-3 4 0 15,-6 8 0-15,-7 1-1 16,-2 8 0-16,-14 9-1 0,-5 4 0 16,-5 7-1-16,-7 2 1 15,-4 3-3-15,-6-1-5 16,1 7-22-16,-11-10-55 16,0-8-4-16,-6-7-5 15,6-14-6-15,-20 0-3 16</inkml:trace>
          <inkml:trace contextRef="#ctx0" brushRef="#br0" timeOffset="20751.85">14201 12216 41 0,'8'-21'102'0,"1"5"-5"16,6 1-7-16,6 1-4 16,6-2-1-16,11 2-79 0,4 6-2 15,15 5-4-15,7 4 0 16,6 9 0-16,-3 7 0 15,0 6 0-15,-8 6 0 16,-4 4 0-16,-11 7 0 0,-13-1 0 16,-8 2 0-16,-10-1 0 15,-11-1 0-15,-2-4 0 16,-15 0 0-16,-11-5 0 0,-1-8 0 16,-5-3 0-16,-4-11 0 15,0-4 0-15,0-4 0 16,2-10 0-16,5-11 0 15,7-2 0-15,7-8 0 0,7-3 0 16,8-4 0-16,8 0 0 16,15-3 0-16,8 0 0 15,8 0 0-15,8 6 0 0,7 5 0 16,1 5 0-16,2 8 0 16,-2 7 0-16,0 11 0 15,-5 5 0-15,-3 14 0 16,-10 9 0-16,-2 4 0 0,-4 6 0 15,-8 2 0-15,-5-1 0 16,-3-3 0-16,-1-6 0 16,-8-4 0-16,1-11 0 15,-7-16 0-15,11 12 0 16,-11-12 0-16,9-17 0 0,-1-3 0 16,6-7 0-16,3-2 0 15,6-4 0-15,2-4 0 16,9 2 0-16,2 2 0 0,4 8 0 15,0 3 0-15,5 8 0 16,-4 9 0-16,-2 7 0 16,-4 15 0-16,-8 12 0 0,-3 8 0 15,-4 5 0-15,-6 8 0 16,-8 2 0-16,0 4 0 16,-6-10 0-16,0 6-6 15,0-1-58-15,-4-19-24 16,-4-8-1-16,8-24-9 0,-19 5-5 15</inkml:trace>
          <inkml:trace contextRef="#ctx0" brushRef="#br0" timeOffset="20939.9107">14534 11688 55 0,'-48'-9'100'16,"12"6"-12"-16,12 0-34 16,24 3-54-16,0 0 0 0,68-21-91 15,-37 15-8-15,13-4-2 16</inkml:trace>
          <inkml:trace contextRef="#ctx0" brushRef="#br0" timeOffset="17540.2615">5634 12221 42 0,'0'0'78'16,"0"-19"-1"-16,0 19-3 0,-4-21-4 16,4 21-58-16,-13 0-2 15,-2 2 0-15,0 12-3 16,-16 17 3-1,-2 14 0-15,-8 9 1 0,-3 16-1 16,-1 4-1-16,-6 14 0 16,4 3-2-16,5 5 0 15,9-12-4-15,13-4 1 16,10-8-1-16,10-7 0 0,6-8 1 16,20-11-1-16,13-7 0 15,12-8 0-15,12-8 1 16,10-11-1-16,2-5-1 15,13-7 0-15,2-12 0 16,0-9 0-16,1-10-1 0,-2-9 1 16,-6-4 0-16,-6-10-1 15,-6-6 1-15,-13-9-1 16,-8-4 0-16,-10-4 0 0,-16-3 0 16,-16-2-1-16,-8 1-1 15,-16 7 0-15,-17 7 1 16,-10 3 0-16,-14 10 0 15,-11 9 0-15,-4 9 0 0,-8 11 0 16,-7 9 0-16,1 7 0 16,2 9 0-16,-3 10-1 15,5 13 0-15,4 12 0 16,6 12 1-16,12 14 0 0,5 9 0 16,13 10 1-16,10 2 0 15,20-1 0-15,12-3 0 16,17-6 0-16,21-14 0 0,19-17 0 15,18-13 0-15,9-18-1 16,19-9 2-16,1-12-2 16,12-12 0-16,-2-7 0 15,0-10-2-15,-4-3 2 0,-3-7-1 16,-7-3 0-16,-4-4 1 16,-5 3-1-16,-15-2 1 15,-6 7-1-15,-8 2 1 16,-14 11-1-16,-11 4 0 0,-6 13 1 15,-16 8-1-15,-2 11 0 16,-10 11 1-16,-3 14 0 16,-9 9 1-16,-3 10-1 0,-6 8 1 15,5 4 0-15,-1 2 0 16,10-2 0-16,4-5 0 16,4-8 0-16,19-12 0 15,15-11-1-15,10-9 2 0,14-11-2 16,10-10 0-16,13-13 0 15,4-6 0-15,4-8-2 16,3-5 2-16,-2-4-1 16,-4-4 1-16,-7-1-1 0,-6-3 0 15,-9 2 1-15,-6 1 0 16,-10 1 0-16,-10 4 0 16,-13 3 0-16,-7 8 0 15,-9 5 0-15,-6 7 0 0,-7 5 0 16,-15 7-2-16,-6 7 0 15,-4 4 0-15,-3 2-1 16,1 5-1-16,-2 4 0 16,-1 2 0-16,4-1 0 0,3 4 0 15,5-2 1-15,1 1 1 16,2 3 2-16,4 1 0 16,-2 9 2-16,4 6 0 15,-2 6 1-15,3 8 1 0,-4 10 0 16,1 9-1-16,-2 14 1 15,2 8 0-15,-4 9-2 16,6 12 0-16,2 11 0 16,-4 14-1-16,6 8 0 15,0 11-2-15,-1 6 0 0,0 0-2 16,-1 4-1-16,-9-6 0 16,-4-8-1-16,-6-16 1 0,-7-18 0 15,-10-17 1-15,-7-23 2 16,-3-21 3-16,-8-25 0 15,4-17 0-15,-2-24 1 16,5-25 0-16,10-22 0 0,10-19-1 16,9-19-1-16,11-17 0 15,13-16 0-15,9-15-1 16,24-8 0-16,15-7-1 16,11 7 0-16,14 7-1 0,5 16-1 15,4 17-2-15,-2 22-2 16,3 21-1-16,-5 24-4 15,-8 15-7-15,-4 17-31 16,-4 13-31-16,0 0-3 0,2 11-5 16,0-1-1-16</inkml:trace>
          <inkml:trace contextRef="#ctx0" brushRef="#br0" timeOffset="18522.3096">8993 12482 54 0,'24'-54'78'0,"-9"7"-1"16,-5 2-1-16,-10 45-17 15,-1-40-43-15,-11 17-2 16,-12 12-3-16,-6 9-3 16,-11 10 1-16,-5 14-1 0,-7 9-1 15,-2 12-1-15,-4 8 0 16,2 5 0-16,5 2-2 15,9-3 0-15,8-2-1 16,14-7-2-16,11-10 0 0,10-9 0 16,16-12 0-16,15-13-1 15,9-6 1-15,10-11-1 16,4-13 1-16,1-2 0 0,2-2-1 16,-2-7 1-16,-5 7-2 15,-6 1 1-15,-5 8 0 16,-9 2 0-16,-8 11-1 15,-4 7 1-15,-18 3 0 0,15 12 0 16,-15 7 1-16,0 3-1 16,-2 2 0-16,-2 2 1 15,3-1-1-15,1-5 1 16,0-5-1-16,0-15 1 0,20 4-1 16,-1-8 0-16,1-12 1 15,9-7-1-15,0-3 2 16,0-3-1-16,2-4 1 15,5 3 0-15,-5 1-1 0,2 3 1 16,-2 6-1-16,-5 3 0 16,-2 6 0-16,-5 7-1 15,-3 4 0-15,-6 12 1 16,-3 7-1-16,-3 7 1 0,-4 6 0 16,0 6 0-16,-1 0 0 15,-3 1-1-15,0-4 1 16,1-3 0-16,0-11-1 0,3-6 1 15,0-15-1-15,26 0 1 16,-3-15-1-16,6-9 1 16,7-8-1-16,6-5 0 15,5-2 1-15,5-4-1 0,-2 3 0 16,1 4 0-16,-3 4 0 16,-6 5 0-16,-4 8 0 15,-4 6 0-15,-6 9 0 0,-5 4 0 16,-4 8 0-16,-7 8 1 15,-3 7-1-15,-1 1 1 16,-2 3 0-16,-1-1 0 16,8-4 0-16,-2 1-1 0,7-7 1 15,7-5-1-15,7-7 1 16,4-4 0-16,5-4-1 16,1-7 0-16,1-5 0 15,3-2 1-15,-3-4-1 16,-3-1 0-16,-6-2 0 0,-6 2 0 15,-1 3 1-15,-9 3-1 16,0 1 1-16,-7 4-1 16,-11 12 0-16,0 0 0 15,0 0 1-15,9 9-1 0,-9 12 1 16,0 4-1-16,0 6 1 16,0 2-1-16,4 3-1 15,8-7-3-15,5 2-5 0,5-15-13 16,-3-8-61-16,17-6-1 15,-1-10-8-15,1-14-3 16,-1-8-4-16</inkml:trace>
          <inkml:trace contextRef="#ctx0" brushRef="#br0" timeOffset="19170.35">10969 12221 9 0,'6'-36'95'16,"-5"4"0"-16,0 0-6 15,-1 4-5-15,3 6-2 0,24 1-67 16,-27 10-9-16,0 11-8 15,0 0-6-15,0 0-4 16,10 0-6-16,-10 0-7 16,6 21-4-16,0-8 1 0,0 5 6 15,1 0 8-15,-1 0 9 16,8-3 7-16,0-5 9 16,9 0 6-16,3-6 6 0,5 3 0 15,6-7-3-15,1 3-5 16,5 0-5-16,1 3-3 15,0 0-1-15,-5 7-2 16,-2 0 0-16,-8 4-1 0,-8 3-1 16,-8 1 0-16,-13 5-1 15,-4-2 1-15,-16-1 0 16,-7 1 1-16,-2-3-1 0,1-3 0 16,4-1 1-16,2-5-1 15,12-2 0-15,10-10 0 16,0 14-1-16,17-4 0 15,8 0 0-15,9 4 0 16,1 6 0-16,8 5 0 0,0 8 0 16,2 5 0-16,-2 8 0 15,-3 7 0-15,-2 4 1 16,-5 6-1-16,-6 1-1 16,-11 4 0-16,-8-1-1 0,-10-2 1 15,-20-3-1-15,-15-6 0 16,-17-7 1-16,-12-11 0 15,-7-12 2-15,-8-13 1 16,1-13 0-16,-1-7 0 0,12-16 0 16,6-9 0-16,14-7-1 15,8-1-2-15,13-6 0 16,9 2 0-16,12 5 0 16,7 0 0-16,3 9 0 0,10 4 0 15,6 8 0-15,8 6 0 16,6 11-5-16,2 1-3 15,9 6-4-15,2 1-10 0,10 0-47 16,9 6-17-16,2 0-2 16,6-5-7-16,1-8-1 15</inkml:trace>
        </inkml:traceGroup>
      </inkml:traceGroup>
    </inkml:traceGroup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7:00.9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2C5365-68CA-41EE-BC7C-6F1722CAB7A8}" emma:medium="tactile" emma:mode="ink">
          <msink:context xmlns:msink="http://schemas.microsoft.com/ink/2010/main" type="inkDrawing" rotatedBoundingBox="21105,13998 28162,13309 28175,13433 21117,14122" semanticType="underline" shapeName="Other">
            <msink:sourceLink direction="with" ref="{8A6BEEAF-C2AD-4FC9-B1D1-6AFA76AB4A3A}"/>
          </msink:context>
        </emma:interpretation>
      </emma:emma>
    </inkml:annotationXML>
    <inkml:trace contextRef="#ctx0" brushRef="#br0">562 543 29 0,'-137'45'97'16,"8"-8"-3"-16,23-9-7 15,18-7-3-15,24-3-1 16,19-11-71-16,45-7-5 15,7 8 2-15,59-8 0 0,34-11-9 16,38-1 0-16,35-6 0 16,39-6 0-16,44-4 0 15,31-2 0-15,90-5 0 16,-28-1 0-16,29-4 0 0,20 1 0 16,20-2 0-16,10-2 0 15,0 4 0-15,-2-2 0 16,-71 7 0-16,30 0 0 15,-31 5 0-15,-35 2 0 0,-40 4 0 16,-41 1 0-16,-41 4 0 16,-38 2 0-16,-35 0 0 15,-35 1 0-15,-27 4 0 16,-23-1 0-16,-23 2 0 0,-16 10 0 16,-19-14 0-16,-21 7 0 15,-5 6 0-15,-23 16-69 16,3-15-23-16,-5 0-1 15,-2 0-6-15,3-3-4 0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7:25.59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2C7D412-5C70-44C4-8D1D-72720DEC8A01}" emma:medium="tactile" emma:mode="ink">
          <msink:context xmlns:msink="http://schemas.microsoft.com/ink/2010/main" type="writingRegion" rotatedBoundingBox="2400,2484 31884,1365 32510,17855 3025,18974"/>
        </emma:interpretation>
      </emma:emma>
    </inkml:annotationXML>
    <inkml:traceGroup>
      <inkml:annotationXML>
        <emma:emma xmlns:emma="http://www.w3.org/2003/04/emma" version="1.0">
          <emma:interpretation id="{8CCBF4CC-374C-486A-B8B9-208EE46E7646}" emma:medium="tactile" emma:mode="ink">
            <msink:context xmlns:msink="http://schemas.microsoft.com/ink/2010/main" type="paragraph" rotatedBoundingBox="2693,2260 20118,1916 20167,4423 2743,47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8DB7D2-6C16-4BBD-8DAF-3770136E2297}" emma:medium="tactile" emma:mode="ink">
              <msink:context xmlns:msink="http://schemas.microsoft.com/ink/2010/main" type="line" rotatedBoundingBox="2693,2260 20118,1916 20167,4423 2743,4767"/>
            </emma:interpretation>
          </emma:emma>
        </inkml:annotationXML>
        <inkml:traceGroup>
          <inkml:annotationXML>
            <emma:emma xmlns:emma="http://www.w3.org/2003/04/emma" version="1.0">
              <emma:interpretation id="{E1C9DFE4-C87C-434E-A48A-CC739E33F53B}" emma:medium="tactile" emma:mode="ink">
                <msink:context xmlns:msink="http://schemas.microsoft.com/ink/2010/main" type="inkWord" rotatedBoundingBox="2705,2880 3541,2863 3565,4093 2730,4110">
                  <msink:destinationLink direction="with" ref="{19B8DAEE-F2B7-496F-BAB4-7D38BE89873F}"/>
                </msink:context>
              </emma:interpretation>
              <emma:one-of disjunction-type="recognition" id="oneOf0">
                <emma:interpretation id="interp0" emma:lang="en-IN" emma:confidence="0">
                  <emma:literal>V</emma:literal>
                </emma:interpretation>
                <emma:interpretation id="interp1" emma:lang="en-IN" emma:confidence="0">
                  <emma:literal>v</emma:literal>
                </emma:interpretation>
                <emma:interpretation id="interp2" emma:lang="en-IN" emma:confidence="0">
                  <emma:literal>W</emma:literal>
                </emma:interpretation>
                <emma:interpretation id="interp3" emma:lang="en-IN" emma:confidence="0">
                  <emma:literal>u</emma:literal>
                </emma:interpretation>
                <emma:interpretation id="interp4" emma:lang="en-IN" emma:confidence="0">
                  <emma:literal>w</emma:literal>
                </emma:interpretation>
              </emma:one-of>
            </emma:emma>
          </inkml:annotationXML>
          <inkml:trace contextRef="#ctx0" brushRef="#br0">-2607-185 55 0,'-6'-15'88'16,"2"-3"-4"-16,2 2 0 15,-5-5-2-15,19 7-62 16,-12 0-5-16,0 14-1 0,-7-22-3 16,7 22-1-16,-9-19-3 15,9 19-2-15,0 0 0 16,-4-16-3-16,4 16 0 0,0 0-1 15,0 0 0-15,0 0-1 16,0 0-1-16,5 10 1 16,5 6 0-16,-1 7 0 0,6 9 0 15,4 9 2-15,-3 13 1 16,3 8 0-16,-3 15 0 16,-4 5 0-16,0 7 0 15,-6 3 0-15,-2 0 1 0,-4-3-2 16,2-6-2-16,-1-4 0 15,0-14 0-15,6-6 0 16,-1-15 0-16,0-10 0 16,2-8 0-16,3-10 0 0,2-13 0 15,2-6 0-15,5-16 0 16,2-10 0-16,5-12 0 16,5-6 0-16,3-15 0 15,1-5 0-15,4-12 0 0,3-5 0 16,0-4 0-16,0-3 0 15,-3 1 0-15,-1-1 0 16,0 4 0-16,-4 7 0 0,-5 9 0 16,-4 10 0-16,-6 12 0 15,-3 9 0-15,-6 13 0 16,-3 5 0-16,-5 7 0 16,-3 15 0-16,0 0 0 0,0 0-4 15,0 0-7-15,0 0-5 16,11 21-13-16,-9-3-31 15,-2 5-28-15,0 6-3 16,2 0-6-16,-4 7 1 0</inkml:trace>
        </inkml:traceGroup>
        <inkml:traceGroup>
          <inkml:annotationXML>
            <emma:emma xmlns:emma="http://www.w3.org/2003/04/emma" version="1.0">
              <emma:interpretation id="{15E6BDAF-970B-4167-9EC2-4CA2109D5801}" emma:medium="tactile" emma:mode="ink">
                <msink:context xmlns:msink="http://schemas.microsoft.com/ink/2010/main" type="inkWord" rotatedBoundingBox="5333,3107 9390,3027 9400,3541 5343,3621"/>
              </emma:interpretation>
              <emma:one-of disjunction-type="recognition" id="oneOf1">
                <emma:interpretation id="interp5" emma:lang="en-IN" emma:confidence="0">
                  <emma:literal>-no</emma:literal>
                </emma:interpretation>
                <emma:interpretation id="interp6" emma:lang="en-IN" emma:confidence="0">
                  <emma:literal>-not</emma:literal>
                </emma:interpretation>
                <emma:interpretation id="interp7" emma:lang="en-IN" emma:confidence="0">
                  <emma:literal>-now</emma:literal>
                </emma:interpretation>
                <emma:interpretation id="interp8" emma:lang="en-IN" emma:confidence="0">
                  <emma:literal>-no.</emma:literal>
                </emma:interpretation>
                <emma:interpretation id="interp9" emma:lang="en-IN" emma:confidence="0">
                  <emma:literal>-non</emma:literal>
                </emma:interpretation>
              </emma:one-of>
            </emma:emma>
          </inkml:annotationXML>
          <inkml:trace contextRef="#ctx0" brushRef="#br0" timeOffset="66685.9161">2654-91 47 0,'0'0'72'0,"-13"-11"-4"16,10-11-20-16,3 22-23 15,0 0-11-15,0 0-2 0,0 0-8 16,7 6-4-16,-2 5 2 15,-1 9-1-15,4 1 1 16,-5 13 2-16,0-3-1 0,-3 6-1 16,0 3 0-16,-6 3-1 15,-6-3 1-15,6-1 0 16,-9-10 3-16,8 1 3 16,-2-11 1-16,3-4 2 0,6-15 1 15,0 0 1-15,0 0-2 16,0 0 0-16,0-11-3 15,8-8-3-15,2-4-2 0,4-1-2 16,7-6-1-16,4-3-1 16,1-1 1-16,3 0-1 15,3-1 1-15,6 1 0 16,1 4-2-16,2 0 0 0,-2 4 0 16,4 2 0-16,-5 9-1 15,-2 2 1-15,-4 7 0 16,-1 6-3-16,-6 4 6 15,-2 12-1-15,-7 5 1 0,-1 8 0 16,-2 0 1-16,-2 7-2 16,-3-4-1-16,0 5-4 15,2-4-14-15,-6-3-19 16,0-9-33-16,9-1-7 0,-5-6-6 16,5-7 1-16</inkml:trace>
          <inkml:trace contextRef="#ctx0" brushRef="#br0" timeOffset="67140.3141">3719-176 60 0,'16'-14'72'0,"-16"14"-2"15,0 0-4-15,0 0-47 0,0 0-8 16,0 6-7-16,0-6-5 16,-8 28 3-16,0-5-1 15,2 0 1-15,2 8 0 16,2-4 0-16,0 3-1 0,2-3 1 16,2 1 0-16,4-7-1 15,11-3 0-15,-1-8 2 16,2-4 2-16,9-6-1 0,3 0 2 15,1-10 0-15,-2-3 1 16,7-6 2-16,-5-2 1 16,-4-1 1-16,-2-6-1 15,-3 0-2-15,-6-2 1 16,-7 0-2-16,-5 0 0 0,-4 3-2 16,-6 0-2-16,-6 6-2 15,-10 3 0-15,-9 7 0 16,-1 9-1-16,-7 2-3 0,-1 6-3 15,1 12-9-15,0-6-26 16,0 10-37-16,14 2-3 16,7-2-5-16,10-3-4 15</inkml:trace>
          <inkml:trace contextRef="#ctx0" brushRef="#br0" timeOffset="65993.4683">-1 166 45 0,'0'0'79'16,"0"0"-4"-16,0 0-2 0,0 0-4 15,0-10-59-15,8 5-4 16,10-1-2-16,10-2 0 16,3-1 2-16,16 0-1 0,2 1 0 15,10-1 1-15,11 1-3 16,3 1 1-16,7-1-1 16,-2 5-1-16,8-5-1 15,-5 0-3-15,0 1-5 16,5 2-10-16,-2-4-22 0,-6-5-31 15,8 5-9-15,-6-1-6 16,3 3 1-16</inkml:trace>
        </inkml:traceGroup>
        <inkml:traceGroup>
          <inkml:annotationXML>
            <emma:emma xmlns:emma="http://www.w3.org/2003/04/emma" version="1.0">
              <emma:interpretation id="{FDF8D06E-B3B2-45D0-8014-8F3277F49BD1}" emma:medium="tactile" emma:mode="ink">
                <msink:context xmlns:msink="http://schemas.microsoft.com/ink/2010/main" type="inkWord" rotatedBoundingBox="11333,2588 11852,2578 11867,3322 11347,3332">
                  <msink:destinationLink direction="with" ref="{15FDCAB8-9BDE-427A-B0CF-D4FB6E202345}"/>
                </msink:context>
              </emma:interpretation>
              <emma:one-of disjunction-type="recognition" id="oneOf2">
                <emma:interpretation id="interp10" emma:lang="en-IN" emma:confidence="0">
                  <emma:literal>C</emma:literal>
                </emma:interpretation>
                <emma:interpretation id="interp11" emma:lang="en-IN" emma:confidence="0">
                  <emma:literal>c</emma:literal>
                </emma:interpretation>
                <emma:interpretation id="interp12" emma:lang="en-IN" emma:confidence="0">
                  <emma:literal>[</emma:literal>
                </emma:interpretation>
                <emma:interpretation id="interp13" emma:lang="en-IN" emma:confidence="0">
                  <emma:literal>(</emma:literal>
                </emma:interpretation>
                <emma:interpretation id="interp14" emma:lang="en-IN" emma:confidence="0">
                  <emma:literal>E</emma:literal>
                </emma:interpretation>
              </emma:one-of>
            </emma:emma>
          </inkml:annotationXML>
          <inkml:trace contextRef="#ctx0" brushRef="#br0" timeOffset="68571.4706">6513-618 56 0,'-7'-15'65'15,"-1"0"-3"-15,2 2-34 0,6 13-7 16,-15-15-9-16,15 15-7 16,-21-15-1-16,7 12-3 15,1 0 0-15,-5 2 2 0,-2 1 3 16,-3 0 0-16,-1 10 0 16,-4 9 2-16,-3 11-2 15,-5 4 2-15,0 12-1 16,-3 8-3-16,-1 5-1 15,5 6-1-15,-4-1-1 0,13 0-1 16,4-5 2-16,14-2 1 16,8-7 0-16,6-10 0 15,18-5 0-15,10-11 0 16,12-5-5-16,9-8-17 0,9-5-46 16,-2-6-5-16,3-13-5 15,0-6 0-15</inkml:trace>
        </inkml:traceGroup>
        <inkml:traceGroup>
          <inkml:annotationXML>
            <emma:emma xmlns:emma="http://www.w3.org/2003/04/emma" version="1.0">
              <emma:interpretation id="{6522589E-68F9-425C-8D04-030C8E586BEE}" emma:medium="tactile" emma:mode="ink">
                <msink:context xmlns:msink="http://schemas.microsoft.com/ink/2010/main" type="inkWord" rotatedBoundingBox="12480,2067 17538,1967 17587,4474 12530,4574">
                  <msink:destinationLink direction="with" ref="{15FDCAB8-9BDE-427A-B0CF-D4FB6E202345}"/>
                </msink:context>
              </emma:interpretation>
              <emma:one-of disjunction-type="recognition" id="oneOf3">
                <emma:interpretation id="interp15" emma:lang="en-IN" emma:confidence="0">
                  <emma:literal>Attempt.</emma:literal>
                </emma:interpretation>
                <emma:interpretation id="interp16" emma:lang="en-IN" emma:confidence="0">
                  <emma:literal>Attempt,</emma:literal>
                </emma:interpretation>
                <emma:interpretation id="interp17" emma:lang="en-IN" emma:confidence="0">
                  <emma:literal>Attempts</emma:literal>
                </emma:interpretation>
                <emma:interpretation id="interp18" emma:lang="en-IN" emma:confidence="0">
                  <emma:literal>Attempt</emma:literal>
                </emma:interpretation>
                <emma:interpretation id="interp19" emma:lang="en-IN" emma:confidence="0">
                  <emma:literal>Attunes.</emma:literal>
                </emma:interpretation>
              </emma:one-of>
            </emma:emma>
          </inkml:annotationXML>
          <inkml:trace contextRef="#ctx0" brushRef="#br0" timeOffset="145692.0573">9765-934 24 0,'4'-13'49'0,"-4"13"1"15,0 0-46-15,0 0 0 0,0 0-1 16,10 15 4-16,-10 18 2 16,0 6 2-16,-6 19 3 15,-9 9 1-15,-1 20 0 16,-10 10 0-16,1 8-4 0,-9 7 2 16,5 3-1-16,1-6-1 15,2-2 0-15,8-6-2 16,0-10 1-16,10-13-3 15,4-4 1-15,4-18-4 16,0-9-1-16,4-10 1 0,5-12-1 16,8-8 0-16,4-10 0 15,8-7-2-15,6-13-5 16,6-9-16-16,4 3-40 0,3-17-10 16,1-5-4-16,-5-11-3 15</inkml:trace>
          <inkml:trace contextRef="#ctx0" brushRef="#br0" timeOffset="145906.9284">9556-200 35 0,'0'-7'60'0,"13"-10"3"16,16-8-10-16,8 4-65 16,8 0-12-16,6 6-17 0,4-6-19 15,5 3-1-15</inkml:trace>
          <inkml:trace contextRef="#ctx0" brushRef="#br0" timeOffset="146852.7871">10086-25 17 0,'0'0'71'0,"29"-16"-2"15,-12-3-3-15,2-6-2 16,0-6-59-16,6 0-5 16,2-3-3-16,9-1 0 15,-8-1 1-15,-2 5 0 0,-5-1 0 16,-1 6 1-16,-6 5 0 16,-2 5-2-16,-7 4 1 15,-5 12 0-15,0 0 2 0,0 0 0 16,-20 19-1-16,5 0 0 15,-2 12 0-15,-2 0 1 16,-4 11 1-16,3-2-1 16,0 7 2-16,4 0 0 0,4-5 0 15,7 1 1-15,3-11 0 16,4 0 1-16,11-14-2 16,8-2 3-16,6-13-5 15,7-3 0-15,3-9-2 0,2-11 1 16,3-6-2-16,-3-13-1 15,1 4 0-15,-1-8 0 16,-2 0 1-16,-2-2 2 0,-3 0-1 16,0 4 0-16,-1 6 1 15,-7 7 1-15,1 7-2 16,-5 7-1-16,-3 6 0 16,-6 8 1-16,2 13 0 0,-9 8-2 15,-1 14 1-15,-3-1-3 16,0 12-3-16,0 1 2 15,0 1 0-15,-4-2 2 16,4-7-1-16,0-5 3 0,0-11 2 16,5-2 5-16,-5-21 5 15,16 3-1-15,-5-9 1 16,11-19-1-16,-8 1-2 16,5-8-1-16,-5 0-2 0,10-5-3 15,-7 3 0-15,9 0-1 16,-10 5-3-16,0 6 3 15,4 3-1-15,-3 8-1 16,1 1-1-16,-1 9-1 0,-2 2 0 16,-4 4 0-16,-2 9 0 15,-2 5 1-15,-3 4 1 16,0-1 0-16,0 4 2 16,0-5 1-16,-2-2 3 0,1-4 1 15,-3-14 3-15,8 15-2 16,-8-15 2-16,12-3-1 15,-4-10 0-15,3 0 0 16,2-3-3-16,5 1-2 0,-2-4-2 16,0 5 0-16,2 1-1 15,-2 3 1-15,-4 5-2 16,2 5 1-16,-2 0 0 16,-12 0-2-16,18 19-3 15,-9-6-4-15,5 6-7 0,-2-1-10 16,3-2-12-16,6 4-20 15,3-7 2-15</inkml:trace>
          <inkml:trace contextRef="#ctx0" brushRef="#br0" timeOffset="147487.5557">11831-654 9 0,'3'-50'60'15,"-3"3"-11"-15,-2 2-7 0,-2 14-6 16,0 1-8-16,-2 12-10 16,-1 2-4-16,7 16-5 15,-15 2-5-15,4 18-1 0,-5 16-2 16,4 7-2-16,-8 16 1 16,3 8 1-16,-5 16 0 15,3 9 1-15,-1-2 0 0,3 13 2 16,6 3 0-16,-5 1 2 15,9 0 0-15,-2-1 0 16,4-4-2-16,1-4-1 16,-2-5-2-16,2-6-6 0,-4-7-2 15,-1-8-4-15,-7-8 1 16,-3-13-1-16,0-7 1 16,-4-15 4-16,6-3 0 15,-5-18 6-15,6-8 1 16,3-11 3-16,4-13-1 0,6-11-2 15,3-11-5-15,0-5-4 16,9-10-3-16,3-7 0 16,3-7 1-16,5 1-1 15,-2-4 3-15,3 6 4 0,-2 4 4 16,-2 1 6-16,-1 7 3 16,2 6-3-16,1 4 1 15,3 5 0-15,1 5-3 16,8 5 0-16,8 1-3 15,1 10-1-15,6 3-3 0,-2 7 1 16,3 8 0-16,-7 4 1 16,2 2 2-16,-12 11-1 15,-5 4 4-15,-5 5-1 0,-7 4 0 16,-6 5 4-16,-6 7 0 16,-1-4 0-16,-9 7 0 15,-6-7-2-15,-4 3-3 0,-4-10-7 16,-1 8-21-16,-1-14-37 15,2-4-2-15,2-8-4 16</inkml:trace>
          <inkml:trace contextRef="#ctx0" brushRef="#br0" timeOffset="147633.8102">12177-5 47 0,'19'1'77'0,"-5"4"-6"15,-14-5-18-15,6 15-50 16,-6-15-72-16,8 17-8 0,-8-17 0 16</inkml:trace>
          <inkml:trace contextRef="#ctx0" brushRef="#br0" timeOffset="69076.0992">7200-431 34 0,'0'20'66'16,"-3"3"2"-16,-5 1-3 15,12 0-43-15,-8 11-14 16,-4-4-2-16,1 5-1 0,0-8 1 16,5 1-3-16,0-5 0 15,0-6-1-15,2-5 2 16,0-13 1-16,0 0 0 16,0 0 2-16,0 0 3 15,0-21 3-15,0-3-2 16,2-8 1-16,5-7-2 0,5-10 1 15,2 0-1-15,4-3-3 16,3-4-4-16,3 2-1 16,-3 0 0-16,2 3-1 15,0 5 0-15,0 7 0 0,-3 1-1 16,-2 9-1-16,1 7 0 16,1 5 0-16,-1 8-1 15,-2 5 0-15,2 7 0 16,0 13 0-16,-2 11 0 0,-3 13 1 15,-1 11 0-15,-5 8 0 16,2 9 2-16,-4 7-1 16,1-3 0-16,0 1 0 0,-3-8-2 15,1-6-4-15,-5-10-1 16,6-9-9-16,-6-9-15 16,0-9-22-16,0-3-21 15,0-19-5-15,-2 11-1 0</inkml:trace>
          <inkml:trace contextRef="#ctx0" brushRef="#br0" timeOffset="69270.1614">7394-277 28 0,'-21'-9'78'0,"2"3"-1"15,1 0-4-15,4-2-37 16,14 8-14-16,9-11-6 15,15 2-7-15,15 1-9 0,1-6-17 16,19-7-47-16,10 8-8 16,4-1-4-16,1 3-3 15</inkml:trace>
          <inkml:trace contextRef="#ctx0" brushRef="#br0" timeOffset="145166.1942">9094-1186 60 0,'0'0'71'15,"-8"-24"-2"-15,3 11-3 16,-2-1-61-16,7 14 2 16,-7-13-5-16,7 13-1 15,0 0-3-15,0 0 1 0,-6 11-3 16,4 5 2-16,-2 7 1 15,-2 9 0-15,-5 17 3 16,-1 15 2-16,-15 18 1 16,-1 16 0-16,-12 17 1 0,-6 14 0 15,-5 10 0-15,0 13 1 16,-2 3 0-16,3 1 0 16,2 1-2-16,2-12 0 15,6-2-1-15,0-4 0 0,2-13 1 16,-2-10-4-16,0-12-1 15,1-13-1-15,0-14-2 16,5-8 0-16,4-19-1 16,7-12-3-16,3-10-12 0,5-11-18 15,3-12-27-15,12-5-9 16,0-7-3-16</inkml:trace>
        </inkml:traceGroup>
        <inkml:traceGroup>
          <inkml:annotationXML>
            <emma:emma xmlns:emma="http://www.w3.org/2003/04/emma" version="1.0">
              <emma:interpretation id="{BCE9ACED-54CB-40BB-A0BC-169B939F390C}" emma:medium="tactile" emma:mode="ink">
                <msink:context xmlns:msink="http://schemas.microsoft.com/ink/2010/main" type="inkWord" rotatedBoundingBox="18265,2472 20128,2435 20147,3369 18283,3406"/>
              </emma:interpretation>
              <emma:one-of disjunction-type="recognition" id="oneOf4">
                <emma:interpretation id="interp20" emma:lang="en-IN" emma:confidence="0">
                  <emma:literal>(A</emma:literal>
                </emma:interpretation>
                <emma:interpretation id="interp21" emma:lang="en-IN" emma:confidence="0">
                  <emma:literal>CA</emma:literal>
                </emma:interpretation>
                <emma:interpretation id="interp22" emma:lang="en-IN" emma:confidence="0">
                  <emma:literal>A</emma:literal>
                </emma:interpretation>
                <emma:interpretation id="interp23" emma:lang="en-IN" emma:confidence="0">
                  <emma:literal>cA</emma:literal>
                </emma:interpretation>
                <emma:interpretation id="interp24" emma:lang="en-IN" emma:confidence="0">
                  <emma:literal>LA</emma:literal>
                </emma:interpretation>
              </emma:one-of>
            </emma:emma>
          </inkml:annotationXML>
          <inkml:trace contextRef="#ctx0" brushRef="#br0" timeOffset="154307.0932">14338-197 50 0,'-23'2'83'0,"14"-1"-4"0,9-1-4 16,7-11-4-16,25 2-70 15,8-4-25-15,10 2-46 16,17 2-7-16,5-6-3 16,2 2-3-16</inkml:trace>
          <inkml:trace contextRef="#ctx0" brushRef="#br0" timeOffset="154125.5781">14419-256 22 0,'18'19'69'0,"-1"4"1"0,-9 4-1 16,16 6-50-16,-18 5 1 16,0 6-6-16,-3-10-4 15,-2 0-2-15,0-9 0 0,1-4-1 16,-2-21 2-16,2 14 1 15,-2-24-2-15,0-11-2 16,0-3 1-16,-2-9 2 16,-2-5-4-16,-1-6 0 15,0-6-1-15,2-6 2 0,2-5-4 16,1-1 2-16,5-4-1 16,8-2-1-16,-1 0 0 15,0 4-1-15,4 9 1 0,-3 4 0 16,1 11-2-16,-1 5 1 15,2 9-1-15,-1 8 0 16,1 12 0-16,3 6 0 16,2 6-1-16,0 14 0 0,-1 10 0 15,-1 10 1-15,1 10-1 16,0 11 1-16,-6 4 0 16,-1 2-1-16,-5 0 1 15,-4-4-2-15,-3-1-3 0,0-12-4 16,0-4-9-16,-7-14-24 15,-6-5-35-15,6-6-4 16,7-21-6-16,-11 14 9 16</inkml:trace>
          <inkml:trace contextRef="#ctx0" brushRef="#br0" timeOffset="153511.4914">13417-476 61 0,'-8'-21'66'0,"-7"-3"-2"15,25 7-33-15,-17-2-19 16,-6 4-1-16,3 4-4 15,-2 4-5-15,12 7-1 0,-23-5 1 16,10 10-2-16,-2 12 2 16,-13 9-1-16,-1 8 2 15,-14 12-1-15,1 6 0 0,-12 9 1 16,9-2 0-16,-3 7-1 16,11-5 3-16,11-6 1 15,8-2 0-15,17-9 1 16,2-1-1-16,23-14 1 15,7-3-2-15,12-8-7 0,0-4-33 16,8-7-32-16,16-6-3 16,0-10-5-16</inkml:trace>
        </inkml:traceGroup>
      </inkml:traceGroup>
    </inkml:traceGroup>
    <inkml:traceGroup>
      <inkml:annotationXML>
        <emma:emma xmlns:emma="http://www.w3.org/2003/04/emma" version="1.0">
          <emma:interpretation id="{481750B7-BFAE-4246-9B32-D0B57E7D9108}" emma:medium="tactile" emma:mode="ink">
            <msink:context xmlns:msink="http://schemas.microsoft.com/ink/2010/main" type="paragraph" rotatedBoundingBox="2506,5052 13108,4705 13169,6572 2567,69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910439-1BF5-4C1C-A69B-CF66E3FC0083}" emma:medium="tactile" emma:mode="ink">
              <msink:context xmlns:msink="http://schemas.microsoft.com/ink/2010/main" type="inkBullet" rotatedBoundingBox="2506,5052 3824,5009 3885,6876 2567,6919"/>
            </emma:interpretation>
            <emma:one-of disjunction-type="recognition" id="oneOf5">
              <emma:interpretation id="interp25" emma:lang="en-IN" emma:confidence="0">
                <emma:literal>in</emma:literal>
              </emma:interpretation>
              <emma:interpretation id="interp26" emma:lang="en-IN" emma:confidence="0">
                <emma:literal>R</emma:literal>
              </emma:interpretation>
              <emma:interpretation id="interp27" emma:lang="en-IN" emma:confidence="0">
                <emma:literal>it</emma:literal>
              </emma:interpretation>
              <emma:interpretation id="interp28" emma:lang="en-IN" emma:confidence="0">
                <emma:literal>is</emma:literal>
              </emma:interpretation>
              <emma:interpretation id="interp29" emma:lang="en-IN" emma:confidence="0">
                <emma:literal>i</emma:literal>
              </emma:interpretation>
            </emma:one-of>
          </emma:emma>
        </inkml:annotationXML>
        <inkml:trace contextRef="#ctx0" brushRef="#br0" timeOffset="61512.3937">-2468 2259 20 0,'0'0'41'0,"0"0"-15"16,14-8 2-16,-14 8 1 0,0 0-1 16,0 0-1-16,0 0-2 15,0 0-4-15,0 0-3 16,0 0-5-16,0 0-3 0,0 0-3 15,6 6-2-15,-6-6-1 16,0 0 0-16,2 15 0 16,-2-15 2-16,1 18 3 15,-1-18-1-15,1 27 0 0,-1-12-1 16,0 7 0-16,0 0 0 16,0 7 0-16,-4 4-1 15,0 9-1-15,-5 9 1 16,0 7-2-16,-6 15 1 0,-1 5-2 15,-7 15 0-15,0 5 0 16,-1 7-1-16,-7-2 0 16,7-1-1-16,-3-7 0 15,7-11 0-15,3-11 1 0,-1-18 0 16,8-12 1-16,-1-13-1 16,4-12 0-16,7-18-1 15,-13 0-1-15,9-7-3 0,1-10-3 16,-1-5-5-16,-3-4-4 15,5-2-12-15,-2-3-24 16,-2-5-28-16,6-3-5 16,0-6-2-16</inkml:trace>
        <inkml:trace contextRef="#ctx0" brushRef="#br0" timeOffset="62245.0573">-2520 2441 34 0,'11'-42'60'0,"3"3"5"15,16-1-25-15,-15-1-15 0,-1-8-4 16,5 2-3-16,-1-1-2 15,3-4-3-15,2 6 0 16,2-3-3-16,-1 5-2 16,7 2-2-16,6 2-3 0,-7 6 0 15,9 6-1-15,-8 4-1 16,11 8 1-16,-12 7 0 16,8 5 0-16,-7 4 0 15,2 13-1-15,0 5 1 0,-5 10-2 16,0 6 1-16,-3 6-1 15,-2 7 0-15,-3 3 1 16,-1 7 0-16,-11-3 1 0,-3 5 0 16,-6-1 0-16,-7 1 1 15,-9-3 1-15,-7-5-2 16,-6-2 2-16,-5-9-1 16,-1-3 0-16,-2-9 0 0,4-7 1 15,0-6-2-15,6-8 1 16,5-4 1-16,3-3-1 15,5 0 1-15,3-7-1 16,12 7 0-16,-11-15 0 0,11 15-1 16,0 0-1-16,2-12 0 15,-2 12 0-15,19 7-1 16,-11 7-1-16,6 8 1 16,-2 7 0-16,4 5 1 0,1 7-1 15,-1 8 1-15,2 3 1 16,4 6 0-16,2 1 1 15,4 2 0-15,7-2-1 0,-1-2 1 16,6-5 0-16,0-7 0 16,2-4-1-16,-1-11-1 15,1-2 1-15,-10-8-2 16,-1-5 0-16,-6-4-2 0,-7-5-2 16,-1 1-2-16,-17-7-2 15,22 1-3-15,-22-1-3 16,13-8-7-16,-13 8-12 15,9-23-26-15,6 11-20 0,-6-3-4 16,5 0-1-16</inkml:trace>
        <inkml:trace contextRef="#ctx0" brushRef="#br0" timeOffset="59306.2106">-2312 2338 3 0,'0'0'59'0,"-20"-15"3"0,4 2-24 16,16 13-5-16,-12-17-4 16,12 17-1-16,-17-12-4 15,17 12 0-15,-14-9-1 16,14 9-1-16,-12-10-2 0,12 10-2 15,0 0-3-15,-15-6-2 16,15 6-4-16,0 0-3 16,0 0-2-16,0 0-1 15,-8 11-1-15,8-11-1 0,-3 20 1 16,3-9 0-16,-3 1-2 16,2-1 2-16,1-11 0 15,0 18 0-15,0-18 0 16,-3 14 1-16,3-14-2 0,0 0 2 15,0 0 0-15,0 0 0 16,0 0 0-16,0 0 1 16,0 0-2-16,0 0 1 15,0 0 0-15,0 0-2 0,0 0 1 16,0 0-1-16,0 11 0 16,0-11 0-16,0 0-1 15,0 0 1-15,0 0-1 16,0 0 0-16,0 0 0 0,0 0 0 15,0 0 0-15,0 0 0 16,0 0 0-16,0 0 0 16,0 0 0-16,0 0-1 15,0 0 1-15,0 0 0 0,0 0 0 16,0 0 0-16,0 0 0 16,0 0 0-16,0 0 0 15,0 0 0-15,0 0 0 16,0 0 0-16,0 0 0 0,0 0 0 15,0 0 0-15,0 0 0 16,0 0 0-16,0 0 0 16,0 0 0-16,0 0 0 0,0 0 0 15,11 1 0-15,-11-1 0 16,0 0 0-16,0 0 0 16,0 0 0-16,0 0 0 15,0 0 0-15,0 0 0 0,0 0 0 16,0 0 1-16,0 0-1 15,0 0-1-15,0 0 0 16,0 0 0-16,11 0-3 16,-11 0-1-16,0 0-4 0,0 0-5 15,12 0-13-15,-12 0-54 16,0 0-2-16,17-3-7 16,-17 3-4-16</inkml:trace>
      </inkml:traceGroup>
      <inkml:traceGroup>
        <inkml:annotationXML>
          <emma:emma xmlns:emma="http://www.w3.org/2003/04/emma" version="1.0">
            <emma:interpretation id="{89AF9228-6622-4990-ADBA-C20770DD46CC}" emma:medium="tactile" emma:mode="ink">
              <msink:context xmlns:msink="http://schemas.microsoft.com/ink/2010/main" type="line" rotatedBoundingBox="6002,5211 13117,4978 13156,6145 6040,6378"/>
            </emma:interpretation>
          </emma:emma>
        </inkml:annotationXML>
        <inkml:traceGroup>
          <inkml:annotationXML>
            <emma:emma xmlns:emma="http://www.w3.org/2003/04/emma" version="1.0">
              <emma:interpretation id="{27FC3F4D-3BF7-4277-9913-54904F4CC513}" emma:medium="tactile" emma:mode="ink">
                <msink:context xmlns:msink="http://schemas.microsoft.com/ink/2010/main" type="inkWord" rotatedBoundingBox="6006,5340 10294,5199 10328,6237 6040,6378"/>
              </emma:interpretation>
              <emma:one-of disjunction-type="recognition" id="oneOf6">
                <emma:interpretation id="interp30" emma:lang="en-IN" emma:confidence="0">
                  <emma:literal>-Some</emma:literal>
                </emma:interpretation>
                <emma:interpretation id="interp31" emma:lang="en-IN" emma:confidence="0">
                  <emma:literal>-some</emma:literal>
                </emma:interpretation>
                <emma:interpretation id="interp32" emma:lang="en-IN" emma:confidence="0">
                  <emma:literal>some</emma:literal>
                </emma:interpretation>
                <emma:interpretation id="interp33" emma:lang="en-IN" emma:confidence="0">
                  <emma:literal>'some</emma:literal>
                </emma:interpretation>
                <emma:interpretation id="interp34" emma:lang="en-IN" emma:confidence="0">
                  <emma:literal>-Same</emma:literal>
                </emma:interpretation>
              </emma:one-of>
            </emma:emma>
          </inkml:annotationXML>
          <inkml:trace contextRef="#ctx0" brushRef="#br0" timeOffset="94515.2949">694 2568 17 0,'0'0'58'0,"-12"-11"0"16,12 11-26-16,0 0-15 16,0 0-4-16,0 0-4 15,0 0-1-15,0 0 1 0,0 0 3 16,0 0 3-16,0 0 3 16,0 0 2-16,0 0 1 15,19 1 2-15,-1-1-3 16,8-3-1-16,3-4-3 0,17-1-4 15,0 0-2-15,7-5-2 16,9 3-2-16,0 0-2 16,1-1-1-16,2 2 0 0,-3-1-2 15,-3 3 0-15,-5 1 0 16,-6 2 0-16,-5-1-1 16,-3 2 1-16,-8 0-1 15,-5 1 0-15,-6 1-1 0,-2 1 0 16,-9 0-3-16,-10 0-2 15,16 0-6-15,-16 0-12 16,0 0-45-16,0 0-10 16,0 0-7-16,0 0-2 0</inkml:trace>
          <inkml:trace contextRef="#ctx0" brushRef="#br0" timeOffset="96811.9144">2748 2220 31 0,'5'-25'49'15,"-6"5"-29"-15,1-2 3 16,0 1-3-16,0-1-2 15,-12 2 0-15,8 0-1 0,-12 2 0 16,7 2 0-16,-10 4-1 16,3 0-4-16,-7 3-1 15,7 4-2-15,-2 5-3 16,-6 0-2-16,1 5 0 0,-3 7-2 16,-3 3 1-16,-1 6-2 15,4 2 0-15,-2 6 1 16,5-2-1-16,-1 9-1 15,11-4 1-15,1 2 0 0,8 3-1 16,4-5 1-16,0 4-1 16,9-5 1-16,8 1 0 15,8-4 0-15,-1 4 1 16,5-4-1-16,2 3 0 0,3-1 0 16,-6 5 0-16,5 1 0 15,-2 1 0-15,-4 3 0 16,0-1 1-16,-7 2 1 15,-3-2-1-15,-13 0 2 0,-4-4-1 16,-12 1 1-16,-8-7 0 16,-13-2 1-16,-9-6 0 15,-4-2 0-15,-2-7 0 16,-3-5 1-16,4-5 0 0,-2-2-1 16,3-6-1-16,6-5 1 15,2-3-2-15,6-4 0 16,3 0-2-16,3-1 0 15,11-2-1-15,2 2-2 0,8 1 0 16,5 2 0-16,0 4-1 16,0 12-1-16,12-13 0 15,1 10 1-15,2 3 1 0,2 3 0 16,3 4 0-16,3 3 2 16,1-1 0-16,4 0-1 15,6 0 1-15,-2-1-1 16,3-4-1-16,0-2 0 0,4-2 1 15,0-1-1-15,0-6 0 16,2-5 1-16,-3-3 1 16,3-6 0-16,3-1 1 15,-2-8 0-15,-4-1 0 0,-2-4 1 16,0-1-1-16,-3-2 1 16,-2 2 0-16,-4 2 0 15,-4 4 2-15,-4 2-1 0,-3 6 1 16,-5 4-1-16,-3 6 1 15,-8 12-1-15,0 0-1 16,0 0-1-16,0 0-1 16,-11 21 0-16,-3 2-1 0,2 7-1 15,-4 6 2-15,3 3-1 16,-1 2 0-16,8-1 1 16,3-1-1-16,3-4 1 15,0-5 0-15,9-5 0 0,10-5 1 16,0-5 0-16,5-7 1 15,2-4-1-15,2-4 1 16,1 0 1-16,1-7-1 0,-1-7 0 16,-1-4 0-16,-2-3 1 15,-2-3 0-15,-3-4-1 16,-7-1 2-16,-1 0-2 16,-3-4 1-16,-1 4 0 0,-5-1 0 15,-4 3-1-15,-5 0-1 16,-10 4 1-16,-2 2-2 15,-2 6 0-15,-11 1 0 16,-1 6-1-16,-2 5 0 0,-3 3 0 16,5 0 0-16,-3 3-1 15,9 3 1-15,3 1 0 16,10-1 0-16,12-6 1 0,0 0 0 16,0 0 0-16,0 0 0 15,23 0 1-15,0-6 0 16,6-4 0-16,4-2-1 15,6 0-1-15,-1 2 1 0,3 4-1 16,-4 2-1-16,-1 4 1 16,-3 2 0-16,-5 11 0 15,-1 6 0-15,-5 4 1 16,-2 10 1-16,1 2-1 0,-8 4 0 16,2 1 0-16,-2 3 0 15,-4-4 1-15,-3-5-1 16,1-3 1-16,-3-5 0 15,-3-8 0-15,0-2 1 0,-1-16 2 16,0 15 1-16,0-15-1 16,0 0 1-16,0 0-1 15,0-20 0-15,4 2 0 0,6-4-1 16,3-5-2-16,2-5-1 16,1-1 1-16,4-4-1 15,4 4 0-15,-1-2 1 16,1 0-1-16,-1 4 0 0,0 4 1 15,-1 0-1-15,1 6-1 16,-3 6 1-16,-1 0-1 16,-5 6 1-16,3 3-2 0,-6 6 1 15,-11 0 0-15,20 9 0 16,-12 3 0-16,-3 7 0 16,-1 2 0-16,-1 2 0 15,-3 3 1-15,0 2-1 16,1-2 1-16,-1-3 0 15,0 0 0-15,0-6 0 0,0-5 0 16,0 1 1-16,0-13 0 16,0 0 0-16,0 0 0 0,0 0 0 15,0 0 0-15,0-16 0 16,0-2 0-16,2-5 0 16,7-4-1-16,0-2 1 15,6-2-1-15,-3-3 0 16,7 3 0-16,1-3-1 0,2 1 1 15,2 5-1-15,-2-2 0 16,0 7 0-16,-2 5 0 0,-1 3 0 16,1 9 0-16,-5 6-1 15,-6 8 1-15,-2 11 1 16,-2 9-1-16,-2 3 1 16,-5 8-1-16,2 1 1 0,0 6 0 15,0-3 0-15,-5 0 0 16,1-3 0-16,3-8 0 15,-1-3-1-15,2-2 1 16,-1-7-2-16,0-4-2 0,1-16-2 16,0 17-5-16,0-17-4 15,0 0-8-15,0 0-12 16,0 0-21-16,13 0-24 0,-13 0-4 16,15-17-1-16</inkml:trace>
          <inkml:trace contextRef="#ctx0" brushRef="#br0" timeOffset="97410.022">4379 2481 0 0,'14'-12'59'0,"-14"12"0"16,0 0-1-16,0 0-32 15,10-11-13-15,-10 11-5 0,18-5-5 16,-4 0 2-16,-1 1-1 16,6-2 1-16,0-3 1 15,-2-1 0-15,3-7 0 16,0 5 3-16,3-7-1 0,-3 2 1 16,2-3-1-16,-3 2 1 15,-5-4-1-15,4 3 0 16,-5 5-1-16,-3-4-2 15,-5 7-1-15,-2-1 0 0,-3 12-2 16,0-16 0-16,0 16-1 16,0 0-1-16,-11 0 1 15,-1 4 0-15,0 5 1 0,-7 7 0 16,-1 3 1-16,-2 8 2 16,-2 3 0-16,0 3 0 15,1 5 1-15,3 0-2 16,4 4-1-16,0-5 1 0,8 4-2 15,-1-8 0-15,7-3 1 16,2-2 1-16,2-5 0 16,8-4 3-16,4-4 0 15,6-5 0-15,7-5 1 16,9-5-1-16,1 0-2 0,2-4 0 16,4-6-1-16,0 0-2 15,-4-4 0-15,-1 1-1 16,-8 1-1-16,0-1-1 0,-5 1-1 15,-3 2-4-15,-7-3-3 16,-1 5-5-16,-14 8-8 16,20-18-12-16,-20 18-26 15,0 0-21-15,18-12-5 0,-18 12-1 16</inkml:trace>
        </inkml:traceGroup>
        <inkml:traceGroup>
          <inkml:annotationXML>
            <emma:emma xmlns:emma="http://www.w3.org/2003/04/emma" version="1.0">
              <emma:interpretation id="{C2973A7B-94ED-4A10-B0F9-E482551A575C}" emma:medium="tactile" emma:mode="ink">
                <msink:context xmlns:msink="http://schemas.microsoft.com/ink/2010/main" type="inkWord" rotatedBoundingBox="11301,5037 13117,4978 13149,5946 11332,6006"/>
              </emma:interpretation>
              <emma:one-of disjunction-type="recognition" id="oneOf7">
                <emma:interpretation id="interp35" emma:lang="en-IN" emma:confidence="0">
                  <emma:literal>at</emma:literal>
                </emma:interpretation>
                <emma:interpretation id="interp36" emma:lang="en-IN" emma:confidence="0">
                  <emma:literal>At</emma:literal>
                </emma:interpretation>
                <emma:interpretation id="interp37" emma:lang="en-IN" emma:confidence="0">
                  <emma:literal>Cat</emma:literal>
                </emma:interpretation>
                <emma:interpretation id="interp38" emma:lang="en-IN" emma:confidence="0">
                  <emma:literal>Got</emma:literal>
                </emma:interpretation>
                <emma:interpretation id="interp39" emma:lang="en-IN" emma:confidence="0">
                  <emma:literal>Cot</emma:literal>
                </emma:interpretation>
              </emma:one-of>
            </emma:emma>
          </inkml:annotationXML>
          <inkml:trace contextRef="#ctx0" brushRef="#br0" timeOffset="98879.7823">6858 1906 41 0,'0'-29'63'0,"0"4"-1"0,-20-2-32 16,-6 3-3-16,1 4-5 15,-12 3-7-15,7 4-1 16,-8 3-1-16,-3 7-2 0,-4 3-3 16,0 2-1-16,6 11-1 15,-4 7-1-15,1 7 0 16,-6 13-1-16,1 7 0 15,-4 12 0-15,2 4 0 0,-5 11 1 16,3-1-1-16,8 4-1 16,3-2-1-16,10-6 0 15,8-4 0-15,16-10 1 16,6-5 1-16,12-8 0 0,14-5 0 16,2-10 2-16,12-5-1 15,2-4 0-15,6-5 0 16,2-5-1-16,-1-6 0 15,5-2-2-15,-5-2-1 0,4-9-4 16,-4-2-3-16,-2-5-3 16,-1-2-4-16,3-4-4 15,0-1-2-15,-2-4-1 16,5-1 0-16,-6-2 1 0,3-5 3 16,-6 6 4-16,4-7 3 15,-11 8 6-15,-2 0 4 16,-5 3 3-16,-3-1 5 15,-8 10 0-15,0 7 2 0,-6 0-1 16,-12 11 1-16,12-8-2 16,-12 8-1-16,0 0 1 15,0 7-3-15,-4 8 0 16,-7 2-1-16,-1 10 0 0,-3 6 0 16,3 1 0-16,-4 8-1 15,-2-4 0-15,5 3-2 16,0-6 1-16,4 1-2 0,3-14 0 15,0-1 0-15,6-6 1 16,0-15 0-16,0 17 2 16,0-17 0-16,0 0 0 15,17-11 0-15,-5-4 1 0,2-5-1 16,3-7 0-16,3-5-1 16,6-7-1-16,-1-3-1 15,2-5 1-15,1-3-1 16,4-3 0-16,-2-4 1 0,-2-1-2 15,1-1 2-15,1 1-1 16,-3 5 0-16,-1 1 1 16,-1 7-1-16,-4 4 0 15,-1 6 0-15,-2 8-1 0,-2 3 1 16,-2 8-1-16,-3 4-2 16,-11 12 1-16,16-10-1 15,-16 10 0-15,11 10 0 16,-8 9 0-16,-2 8 1 0,3 9 0 15,-5 9 2-15,1 9 1 16,0 4 0-16,0 7 0 16,1-1 0-16,0 1 1 15,3-3-1-15,-1-7 0 0,4-2-1 16,-2-9 0-16,5-8 0 16,-6-3-1-16,1-7 1 15,-2-4-1-15,-2-3 0 0,3-6 0 16,-4-13 1-16,3 16-1 15,-3-16 2-15,0 0-2 16,4 12 1-16,-4-12 1 0,0 0-1 16,0 0 0-16,0-12 0 15,-6 1-1-15,-2-3 0 16,-4-4-1-16,-4-2 0 16,-4 2 0-16,-3-4-1 0,-4 3 1 15,-1 0-1-15,-3 2 1 16,-1 4 0-16,1 2 1 15,2 4-1-15,3-1 1 16,2 6 1-16,7-1-1 0,3 3 0 16,14 0 1-16,0 0 0 15,0 0 1-15,19 0-2 16,11 0 1-16,7 0-1 0,7 1 1 16,5-1 0-16,0-4-1 15,0-2-3-15,0 3-3 16,-6-6-5-16,-1 6-11 15,-7-6-25-15,-9 6-31 0,0 5-7 16,-9-2-5-16,-3 0 2 16</inkml:trace>
        </inkml:traceGroup>
      </inkml:traceGroup>
    </inkml:traceGroup>
    <inkml:traceGroup>
      <inkml:annotationXML>
        <emma:emma xmlns:emma="http://www.w3.org/2003/04/emma" version="1.0">
          <emma:interpretation id="{02BAEE92-0449-4659-868F-2C760FEBAC3F}" emma:medium="tactile" emma:mode="ink">
            <msink:context xmlns:msink="http://schemas.microsoft.com/ink/2010/main" type="paragraph" rotatedBoundingBox="6003,8418 10636,8249 10689,9688 6055,98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3D88399-033A-443A-A044-7CCE8D5D14A5}" emma:medium="tactile" emma:mode="ink">
              <msink:context xmlns:msink="http://schemas.microsoft.com/ink/2010/main" type="inkBullet" rotatedBoundingBox="6026,9068 6631,9046 6633,9088 6028,9110"/>
            </emma:interpretation>
            <emma:one-of disjunction-type="recognition" id="oneOf8">
              <emma:interpretation id="interp40" emma:lang="en-IN" emma:confidence="0">
                <emma:literal>-</emma:literal>
              </emma:interpretation>
              <emma:interpretation id="interp41" emma:lang="en-IN" emma:confidence="0">
                <emma:literal>_</emma:literal>
              </emma:interpretation>
              <emma:interpretation id="interp42" emma:lang="en-IN" emma:confidence="0">
                <emma:literal>.</emma:literal>
              </emma:interpretation>
              <emma:interpretation id="interp43" emma:lang="en-IN" emma:confidence="0">
                <emma:literal>r</emma:literal>
              </emma:interpretation>
              <emma:interpretation id="interp44" emma:lang="en-IN" emma:confidence="0">
                <emma:literal>=</emma:literal>
              </emma:interpretation>
            </emma:one-of>
          </emma:emma>
        </inkml:annotationXML>
        <inkml:trace contextRef="#ctx0" brushRef="#br0" timeOffset="269478.2606">687 5820 16 0,'0'0'68'0,"14"2"1"15,-14-2 0-15,9 7-24 16,4-7-25-16,-2 1-4 15,7-5-1-15,7 1 2 16,9-3 0-16,2 1 0 0,9-2-1 16,10 1-3-16,3 1-1 15,0 1-3-15,-1-2-3 16,-7 4-2-16,-4-1-1 16,-14 4-2-16,-8-3-5 0,-5 2-9 15,-19 0-28-15,0 0-35 16,-7 0-6-16,7 0-4 15,-19-10-5-15</inkml:trace>
      </inkml:traceGroup>
      <inkml:traceGroup>
        <inkml:annotationXML>
          <emma:emma xmlns:emma="http://www.w3.org/2003/04/emma" version="1.0">
            <emma:interpretation id="{9B5C1647-053A-4612-991D-FD4CFFF19184}" emma:medium="tactile" emma:mode="ink">
              <msink:context xmlns:msink="http://schemas.microsoft.com/ink/2010/main" type="line" rotatedBoundingBox="8505,8327 10636,8249 10689,9688 8557,9766"/>
            </emma:interpretation>
          </emma:emma>
        </inkml:annotationXML>
        <inkml:traceGroup>
          <inkml:annotationXML>
            <emma:emma xmlns:emma="http://www.w3.org/2003/04/emma" version="1.0">
              <emma:interpretation id="{0C09E3CA-E124-4773-B6FE-4857790C8914}" emma:medium="tactile" emma:mode="ink">
                <msink:context xmlns:msink="http://schemas.microsoft.com/ink/2010/main" type="inkWord" rotatedBoundingBox="8505,8327 10636,8249 10689,9688 8557,9766"/>
              </emma:interpretation>
              <emma:one-of disjunction-type="recognition" id="oneOf9">
                <emma:interpretation id="interp45" emma:lang="en-IN" emma:confidence="0">
                  <emma:literal>CA</emma:literal>
                </emma:interpretation>
                <emma:interpretation id="interp46" emma:lang="en-IN" emma:confidence="0">
                  <emma:literal>C A</emma:literal>
                </emma:interpretation>
                <emma:interpretation id="interp47" emma:lang="en-IN" emma:confidence="0">
                  <emma:literal>c A</emma:literal>
                </emma:interpretation>
                <emma:interpretation id="interp48" emma:lang="en-IN" emma:confidence="0">
                  <emma:literal>cA</emma:literal>
                </emma:interpretation>
                <emma:interpretation id="interp49" emma:lang="en-IN" emma:confidence="0">
                  <emma:literal>C A</emma:literal>
                </emma:interpretation>
              </emma:one-of>
            </emma:emma>
          </inkml:annotationXML>
          <inkml:trace contextRef="#ctx0" brushRef="#br0" timeOffset="325809.3375">4155 5412 32 0,'4'-18'65'16,"0"-13"-5"-16,0 9-22 15,2-5-3-15,0 3-5 0,-2-7-6 16,2 4-4-16,-1-2-7 15,1 1-1-15,-3 3-3 16,-3-3-1-16,-1 5-2 0,-9 2 0 16,-5 0 1-16,-5 6-1 15,-9 4 0-15,-6 2 2 16,-1 4-2-16,-6 5-1 16,-5 4 1-16,-1 7-1 15,-2 8-1-15,-3 6 0 0,-1 10-1 16,-1 12 1-16,-1 8-1 15,-2 15 1-15,2 9 0 16,-4 11 1-16,5 10-2 0,2 9 0 16,1 3 0-16,10-2 0 15,8-7 0-15,11-3 1 16,12-10-1-16,11-13 0 16,8-9 1-16,23-14 1 0,12-14 0 15,16-14-1-15,6-6 0 16,8-10-1-16,5-9-1 15,-2-1 0-15,6-13-1 16,-10-5-2-16,1-3-1 0,-10-2 0 16,1-2-3-16,-8-11-3 15,5 6-7-15,-13-11-15 16,3-8-53-16,5 4-1 0,-3-5-7 16,-5-1-5-16</inkml:trace>
          <inkml:trace contextRef="#ctx0" brushRef="#br0" timeOffset="326326.2841">4804 5732 40 0,'2'30'81'0,"-2"2"-3"15,0 3-2-15,-9-1-5 16,-5 5-43-16,4 5-26 0,-5 2 0 15,3 2-1-15,-1-2 1 16,3-2 0-16,-1-7 0 16,5-4-1-16,2-8 3 15,-2-8 2-15,6-17-1 0,0 0 1 16,0 0 1-16,0-32-1 16,3-5 1-16,5-11 0 15,3-8-3-15,5-15-1 16,4-8 0-16,3-7-1 0,2-4 0 15,5-4 0-15,3-2 0 16,-3 2-1-16,5 3 1 16,-3 6 0-16,-5 12 0 15,1 11 0-15,-7 10 1 0,-1 16-1 16,-4 12-1-16,-3 17 1 16,0 9 0-16,-2 26 0 15,-1 13-1-15,-2 19 0 0,-1 13 0 16,3 15 1-16,-2 10-1 15,-2 4 1-15,2 4-2 16,3-5 1-16,1-4-1 16,3-10 1-16,1-7-2 0,0-15 0 15,-3-8-2-15,2-9-4 16,-8-15-7-16,2-4-12 16,-1-8-52-16,-8-21-6 0,0 0-6 15,0-10-5-15</inkml:trace>
          <inkml:trace contextRef="#ctx0" brushRef="#br0" timeOffset="326527.0241">4900 5876 73 0,'-29'12'86'15,"9"-6"-2"-15,20-6-4 16,0 0-4-16,12-9-63 15,22 0-8-15,15-6-5 16,14 2-12-16,0-4-17 0,2-3-43 16,4 6-8-16,-3 1-5 15,-13 3-4-15</inkml:trace>
        </inkml:traceGroup>
      </inkml:traceGroup>
    </inkml:traceGroup>
    <inkml:traceGroup>
      <inkml:annotationXML>
        <emma:emma xmlns:emma="http://www.w3.org/2003/04/emma" version="1.0">
          <emma:interpretation id="{54238DA8-2507-40EC-A36D-ADE1891285CD}" emma:medium="tactile" emma:mode="ink">
            <msink:context xmlns:msink="http://schemas.microsoft.com/ink/2010/main" type="paragraph" rotatedBoundingBox="3454,11364 21453,10681 21519,12435 3520,131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D4E6F2-AD2E-4E1E-98B5-44F6ADC862F9}" emma:medium="tactile" emma:mode="ink">
              <msink:context xmlns:msink="http://schemas.microsoft.com/ink/2010/main" type="inkBullet" rotatedBoundingBox="3470,11785 4639,11741 4689,13074 3520,13118"/>
            </emma:interpretation>
            <emma:one-of disjunction-type="recognition" id="oneOf10">
              <emma:interpretation id="interp50" emma:lang="en-IN" emma:confidence="0">
                <emma:literal>O</emma:literal>
              </emma:interpretation>
              <emma:interpretation id="interp51" emma:lang="en-IN" emma:confidence="0">
                <emma:literal>o</emma:literal>
              </emma:interpretation>
              <emma:interpretation id="interp52" emma:lang="en-IN" emma:confidence="0">
                <emma:literal>0</emma:literal>
              </emma:interpretation>
              <emma:interpretation id="interp53" emma:lang="en-IN" emma:confidence="0">
                <emma:literal>1</emma:literal>
              </emma:interpretation>
              <emma:interpretation id="interp54" emma:lang="en-IN" emma:confidence="0">
                <emma:literal>D</emma:literal>
              </emma:interpretation>
            </emma:one-of>
          </emma:emma>
        </inkml:annotationXML>
        <inkml:trace contextRef="#ctx0" brushRef="#br0" timeOffset="334733.2757">-1474 8599 50 0,'-7'-11'69'0,"-5"-1"-4"16,5-5-3-16,7 17-47 15,-8-20-5-15,8 20-3 0,-6-15-2 16,6 15 0-16,-3-14 1 15,3 14 1-15,0 0 0 16,-4-16-1-16,4 16 0 16,0 0 0-16,0 0-2 0,-15 0-3 15,15 0 0-15,-19 18 0 16,5-3-1-16,3 4 1 16,-5 5 0-16,1 1 1 15,-4 10 0-15,3-3 0 0,-4 11 0 16,1 0 0-16,-3 12 1 15,0 6 0-15,1 4 0 16,5 3 0-16,-2 2 0 0,6 5 0 16,4-5 1-16,4 4 0 15,4-4-1-15,3-5 0 16,13-2 1-16,0-3 1 16,11-5 0-16,2-3 0 0,7-7 1 15,9-2-1-15,4-10 1 16,6-8 1-16,0-9 0 15,3-7 0-15,1-9-3 16,1-8 1-16,2-11-1 0,2-9 0 16,-4-6 0-16,4-7-1 15,-3-6-1-15,-4-5-1 16,-4-9 2-16,-3-3-1 16,-10-3 1-16,-1-6 1 0,-12-2 0 15,-6-1-1-15,-10 0 1 16,-4 2-1-16,-6 1 0 15,-12 4-1-15,-10 3 0 0,-9 6-1 16,-14 3-1-16,-10 4 0 16,-11 6-1-16,-9 6 0 15,-12 10 0-15,-5 10 0 16,-3 13-1-16,-4 8-1 0,3 11-3 16,4 14-1-16,10 13-6 15,8-1-9-15,12 16-17 16,20 9-38-16,4 2-9 0,20 2-4 15,9 3-3-15</inkml:trace>
      </inkml:traceGroup>
      <inkml:traceGroup>
        <inkml:annotationXML>
          <emma:emma xmlns:emma="http://www.w3.org/2003/04/emma" version="1.0">
            <emma:interpretation id="{9C305395-BFA6-4F79-934B-581F037F1129}" emma:medium="tactile" emma:mode="ink">
              <msink:context xmlns:msink="http://schemas.microsoft.com/ink/2010/main" type="line" rotatedBoundingBox="6839,11236 21453,10681 21513,12279 6900,12833"/>
            </emma:interpretation>
          </emma:emma>
        </inkml:annotationXML>
        <inkml:traceGroup>
          <inkml:annotationXML>
            <emma:emma xmlns:emma="http://www.w3.org/2003/04/emma" version="1.0">
              <emma:interpretation id="{F4B9D363-402F-423C-A172-8759F59536BA}" emma:medium="tactile" emma:mode="ink">
                <msink:context xmlns:msink="http://schemas.microsoft.com/ink/2010/main" type="inkWord" rotatedBoundingBox="6879,12294 7920,12255 7922,12320 6882,12360"/>
              </emma:interpretation>
              <emma:one-of disjunction-type="recognition" id="oneOf11">
                <emma:interpretation id="interp55" emma:lang="en-IN" emma:confidence="0">
                  <emma:literal>-</emma:literal>
                </emma:interpretation>
                <emma:interpretation id="interp56" emma:lang="en-IN" emma:confidence="0">
                  <emma:literal>_</emma:literal>
                </emma:interpretation>
                <emma:interpretation id="interp57" emma:lang="en-IN" emma:confidence="0">
                  <emma:literal>.</emma:literal>
                </emma:interpretation>
                <emma:interpretation id="interp58" emma:lang="en-IN" emma:confidence="0">
                  <emma:literal>~</emma:literal>
                </emma:interpretation>
                <emma:interpretation id="interp59" emma:lang="en-IN" emma:confidence="0">
                  <emma:literal>`</emma:literal>
                </emma:interpretation>
              </emma:one-of>
            </emma:emma>
          </inkml:annotationXML>
          <inkml:trace contextRef="#ctx0" brushRef="#br0" timeOffset="355525.895">1571 9060 43 0,'-16'7'78'0,"16"-7"1"0,-14 5-3 16,14-5-2-16,14 0-55 15,7-1-4-15,15-2-2 16,9 1-2-16,14 0 0 0,6 0-1 16,8 1-1-16,2 0-5 15,1-1 0-15,-1 1-1 16,-1 0-2-16,-6 0 0 0,-2-1-2 15,-14-3-3-15,1 3-8 16,-12-8-15-16,-2-7-42 16,-3 8-12-16,2-6-5 15,-6-4-6-15</inkml:trace>
        </inkml:traceGroup>
        <inkml:traceGroup>
          <inkml:annotationXML>
            <emma:emma xmlns:emma="http://www.w3.org/2003/04/emma" version="1.0">
              <emma:interpretation id="{C64F96DE-EEF7-46A7-BE8B-A8A18B5B15CA}" emma:medium="tactile" emma:mode="ink">
                <msink:context xmlns:msink="http://schemas.microsoft.com/ink/2010/main" type="inkWord" rotatedBoundingBox="9613,11131 18253,10803 18314,12400 9674,12728"/>
              </emma:interpretation>
              <emma:one-of disjunction-type="recognition" id="oneOf12">
                <emma:interpretation id="interp60" emma:lang="en-IN" emma:confidence="0">
                  <emma:literal>Sustained</emma:literal>
                </emma:interpretation>
                <emma:interpretation id="interp61" emma:lang="en-IN" emma:confidence="0">
                  <emma:literal>sustained</emma:literal>
                </emma:interpretation>
                <emma:interpretation id="interp62" emma:lang="en-IN" emma:confidence="0">
                  <emma:literal>Sustand</emma:literal>
                </emma:interpretation>
                <emma:interpretation id="interp63" emma:lang="en-IN" emma:confidence="0">
                  <emma:literal>Sustain</emma:literal>
                </emma:interpretation>
                <emma:interpretation id="interp64" emma:lang="en-IN" emma:confidence="0">
                  <emma:literal>Sustond</emma:literal>
                </emma:interpretation>
              </emma:one-of>
            </emma:emma>
          </inkml:annotationXML>
          <inkml:trace contextRef="#ctx0" brushRef="#br0" timeOffset="357284.0109">5839 8726 14 0,'29'-21'72'0,"-9"-3"2"0,-1 5-2 16,-12 38-15-16,-3-27-32 15,-4 8-6-15,12-11-7 0,-12 11-3 16,0 0-2-16,-1 23-1 16,-9 9-1-16,2 7-2 15,-7 11-1-15,5 12 0 16,-4 5 0-16,8 4 1 0,3-2-2 16,3-6 0-16,16-11 1 15,11-8-1-15,8-18 0 16,12-11 1-16,4-14 0 0,10-14 1 15,1-14-1-15,0-10 1 16,-9-9 0-16,2-9-1 16,-9-4 1-16,-7 0 1 15,-3 3 0-15,-11 3 1 0,-2 8-1 16,-4 8 0-16,-7 9 0 16,-1 11-1-16,-11 17-1 15,0 0-1-15,4 15 0 16,-4 10-1-16,-7 10 0 0,0 7 0 15,1 4 0-15,2 0 0 16,4-2 0-16,1-3 0 16,11-11 1-16,8-4-1 15,8-13 1-15,8-10 0 0,6-3 0 16,5-14 0-16,1-9 0 16,3-4 0-16,-3-9 0 15,2-3 0-15,-2-6 0 0,-1-2-1 16,-1-4 0-16,-5 1 0 15,-3-2-2-15,-1 3 1 16,-6 5 0-16,-5 8 0 16,-6 7-1-16,-7 7 0 0,-13 22 0 15,0 0 0-15,0 0 1 16,-8 30 1-16,-4 2-2 16,-5 4 1-16,3 6 1 15,2 3-1-15,6 0 1 0,6-4 0 16,10-2 1-16,12-3-1 15,9-6 0-15,7-4 0 16,7-4 0-16,-1-2 0 0,-1-6 0 16,-7-2 1-16,-8-3-1 15,-12 2 0-15,-16 1 2 16,-8 1-2-16,-25 1 0 16,-11 2 1-16,-13 2-1 0,-8 1 1 15,-9-1 0-15,0 1-1 16,3-2 0-16,8-3 0 15,12 0-3-15,8-5-7 16,15-1-5-16,13-8-10 0,15 0-19 16,11-10-15-16,16-8-18 15,14-7-8-15,9-9 0 16</inkml:trace>
          <inkml:trace contextRef="#ctx0" brushRef="#br0" timeOffset="357814.6344">7900 8745 26 0,'-46'-16'78'0,"6"2"-2"16,4 0-3-16,1-1-3 0,12 3-52 15,10 2-5-15,13 10-5 16,2-18-3-16,21 9 0 16,11 0-4-16,11 2-4 15,6-2-10-15,16 5-10 0,-1 3-18 16,9 1-19-16,5 1-15 16,-5 6-4-16,2 4 1 15</inkml:trace>
          <inkml:trace contextRef="#ctx0" brushRef="#br0" timeOffset="357585.9508">7878 8244 35 0,'38'-65'57'16,"-9"5"1"-16,-7 6-6 15,-8 8-6-15,-3 5-6 16,-8 5-9-16,-3 7-5 0,0 14-6 16,0 1-4-16,0 14-4 15,0 0-3-15,-15-3-3 16,15 20-1-16,-4 14-3 0,3 20 0 15,-2 14 0-15,0 15 0 16,3 16 1-16,-1 9 1 16,-3 5-2-16,3 0 1 15,1-1-1-15,-2-8 1 0,1-10-3 16,1-6-5-16,5-16-5 16,5-9-16-16,4-3-44 15,-2-25-10-15,5-13-5 16,-1-16-4-16</inkml:trace>
          <inkml:trace contextRef="#ctx0" brushRef="#br0" timeOffset="358443.069">8866 8692 36 0,'20'-9'70'15,"-7"1"-3"-15,-12-8-10 0,-1 16-14 16,-16-25-13-16,-7 16-8 16,-12 1-6-16,-6 4-2 15,-12 3 1-15,-3 10-2 0,-7 12-2 16,-7 7-1-16,3 7-3 15,-4 6-1-15,7 8-2 16,2 1-2-16,11 1-1 16,7-4 0-16,18-4 0 0,12-5-1 15,14-9 1-15,16-7 0 16,17-9 1-16,13-13-1 16,11 0 1-16,6-16 0 15,5-5 1-15,0-7-2 0,-1-5 0 16,-7-1 0-16,-5 1 1 15,-5-1-1-15,-10 3 0 16,-9 5-1-16,-4 6 1 0,-7 2-1 16,-5 7 0-16,-15 11 0 15,13-7-1-15,-13 7 1 16,0 12 0-16,0 6 0 16,-4 2 0-16,-1 3 0 0,-2 5 1 15,6-2-1-15,1-2 1 16,0-1 0-16,12-6-1 15,5-4 1-15,10-9 0 16,1-4 0-16,6-2 0 0,0-10 0 16,3-4 0-16,-1-3 1 15,-4-2-1-15,-4-1 0 16,-1-2 0-16,-3 1 0 16,-4 1 1-16,-1 2-1 0,-3 2 0 15,-4 2 0-15,-1 4 0 16,-11 12 0-16,17-11-1 15,-17 11 0-15,12 2 1 16,-12-2-1-16,11 24 0 0,-4-5 0 16,1-2 0-16,4 1-2 15,3 1-6-15,1-7-10 16,9-1-31-16,9-5-31 0,-2-3-5 16,0-3-5-16,2-13-5 15</inkml:trace>
          <inkml:trace contextRef="#ctx0" brushRef="#br0" timeOffset="358578.0457">9698 8638 16 0,'5'-41'77'16,"-4"2"3"-16,-1 1-4 15,-2 2-3-15,-5 5-50 0,-2 4-8 16,-2 2-13-16,4 11-24 16,7 14-36-16,-15-5-16 15,15 5-3-15,-20 4-5 16</inkml:trace>
          <inkml:trace contextRef="#ctx0" brushRef="#br0" timeOffset="359013.9431">9651 8606 67 0,'17'1'72'0,"2"0"-2"15,0 1-3-15,-2 0-45 0,5 5-9 16,-2 5-5-16,-3 4 1 15,-1 8-3-15,-2 1 0 16,-6 6-1-16,-2-1-1 16,-4 4 1-16,-2-2-2 0,0-2 1 15,0-6 0-15,-3-3 3 16,2-5 1-16,1-16 2 16,-4 13-1-16,4-13 2 0,2-9 0 15,6-8 0-15,2 0 0 16,5-10-3-16,-1-2-3 15,6-4-1-15,2-2-2 16,1 2 0-16,-1 0-1 0,4 7-1 16,-1 4-1-16,1 4 1 15,1 9-1-15,-2 6 1 16,1 4 0-16,-2 13 0 16,-4 8 0-16,-4 2 0 0,0 7 1 15,-4 5-1-15,-2-1-1 16,0 4-5-16,-2-8-6 15,7 4-21-15,9-3-46 16,-2-9-3-16,3-6-8 0,5-9-3 16</inkml:trace>
          <inkml:trace contextRef="#ctx0" brushRef="#br0" timeOffset="359937.4831">10702 8845 51 0,'0'0'81'15,"16"-11"-4"-15,-16 11-3 0,17-17-4 16,-6 9-60-16,7-2-4 16,0-5-3-16,8-4-1 15,-1-1-1-15,-1-5 1 0,1-5 1 16,-7-2 1-16,2-3-1 16,-9-1 1-16,0 1 1 15,-10 3 1-15,-1 2 0 16,-2 6 0-16,-9 5-1 0,-3 7-1 15,-4 9 0-15,-5 3-1 16,-7 11 0-16,-3 10-1 16,-1 9-1-16,-5 9 1 15,-1 3 0-15,8 2-1 0,5-1 0 16,10 3 1-16,13-6 0 16,6-3-1-16,23-8 1 15,15-2 0-15,13-6-1 16,12-3 1-16,10-2-1 0,5-5 1 15,9-4-2-15,1-3 1 16,6-2 0-16,2-2 0 16,5-7-1-16,3-6 0 15,0-2 1-15,0-6-1 0,-1-9 1 16,-5-1-1-16,-9-5 0 16,-9-2 0-16,-12-2 1 15,-16 0-1-15,-13 2 0 0,-11 3 0 16,-13 7-1-16,-13 5 0 15,-5 5 0-15,-18 8 0 16,-9 9-1-16,-11 4 1 16,-12 13 0-16,-4 8 0 0,-8 5 1 15,-1 9 1-15,2 2-1 16,7 0 1-16,7 0-1 16,13-5 1-16,13-4 0 15,20-8 0-15,6-6 0 0,23-9 0 16,13-7 0-16,8-5 0 15,10-8 1-15,3-8-1 16,6-5 0-16,2-7 0 0,-7-4-1 16,-1-6 1-16,-4-5-1 15,-7-4 1-15,0-10-1 16,-10-3-1-16,-3-10 1 16,-9-3-1-16,-7-5-1 0,-9-1-1 15,-8-5-1-15,-4 2 1 16,-11 2-1-16,-6 7 1 15,-8 8-1-15,-4 11 2 16,-3 9 0-16,-1 11 0 16,2 13 1-16,1 13 1 0,5 12 0 15,2 16-2-15,6 20 2 16,9 19 0-16,0 18 0 16,8 21 0-16,9 12 0 0,7 14 0 15,11 7 0-15,8 4 2 16,10-5-2-16,4-10 0 15,3-5 0-15,4-13 0 16,1-11 0-16,-3-15 0 0,-3-11-3 16,-5-14 0-16,-4-7-4 15,-5-13-5-15,-11-6-16 16,-12-10-49-16,6-9-4 16,-5-2-5-16,-3-12-1 0</inkml:trace>
          <inkml:trace contextRef="#ctx0" brushRef="#br0" timeOffset="356436.1643">5056 8855 6 0,'26'-28'70'16,"7"-5"2"-16,2-6-3 0,-3-3-3 15,7-6-49-15,-2 5-7 16,-5-7-3-16,2 0 0 16,-10 0-2-16,-5 0 2 15,-3-2 0-15,-9 6 0 0,-5 1 0 16,-2 5-1-16,-4 7 1 15,-15 0-3-15,-5 13-1 16,-7 4-2-16,-11 10 0 16,-7 6-1-16,-4 6 0 0,-6 16 0 15,0 8 1-15,-3 13 0 16,6 3 1-16,5 11-2 16,10 1 1-16,8 2-1 15,9 1 0-15,16-2 0 0,8 0-1 16,20-2 1-16,9 0 0 15,13-4 0-15,8-1 0 16,2 0 0-16,12-4 0 16,-2 1 0-16,-6-7 0 0,-5-1 0 15,-7-6-2-15,-10 0 2 16,-14-6 2-16,-11-3-1 16,-17 2 0-16,-18-5 0 15,-20-3 1-15,-9 0 1 0,-17 0 1 16,-12-5 0-16,-8 1 1 15,-3-3 1-15,4-2-1 16,2-2 0-16,3 0-1 16,15-4-1-16,14 1-4 0,7-3-7 15,18 1-5-15,8-4-15 16,24 0-29-16,21-5-20 16,13-5-6-16,13-2-4 0</inkml:trace>
        </inkml:traceGroup>
        <inkml:traceGroup>
          <inkml:annotationXML>
            <emma:emma xmlns:emma="http://www.w3.org/2003/04/emma" version="1.0">
              <emma:interpretation id="{94F48F29-B70B-4CD7-A595-A07B482008E8}" emma:medium="tactile" emma:mode="ink">
                <msink:context xmlns:msink="http://schemas.microsoft.com/ink/2010/main" type="inkWord" rotatedBoundingBox="19506,11061 21464,10987 21510,12198 19552,12273"/>
              </emma:interpretation>
              <emma:one-of disjunction-type="recognition" id="oneOf13">
                <emma:interpretation id="interp65" emma:lang="en-IN" emma:confidence="0">
                  <emma:literal>At</emma:literal>
                </emma:interpretation>
                <emma:interpretation id="interp66" emma:lang="en-IN" emma:confidence="0">
                  <emma:literal>CA</emma:literal>
                </emma:interpretation>
                <emma:interpretation id="interp67" emma:lang="en-IN" emma:confidence="0">
                  <emma:literal>A</emma:literal>
                </emma:interpretation>
                <emma:interpretation id="interp68" emma:lang="en-IN" emma:confidence="0">
                  <emma:literal>at</emma:literal>
                </emma:interpretation>
                <emma:interpretation id="interp69" emma:lang="en-IN" emma:confidence="0">
                  <emma:literal>Got</emma:literal>
                </emma:interpretation>
              </emma:one-of>
            </emma:emma>
          </inkml:annotationXML>
          <inkml:trace contextRef="#ctx0" brushRef="#br0" timeOffset="360957.1432">15182 7933 35 0,'0'-29'78'0,"-10"0"-3"0,-3 0-3 15,-10-4-5-15,-8 13-54 16,-2 1-6-16,-12 5-4 16,0 11-2-16,-7 0 1 15,-3 6 1-15,-8 12 2 0,-2 13 0 16,-7 11 3-16,-2 15-2 16,0 12 2-16,2 14-1 15,2 6-2-15,5 10 0 16,10 3 0-16,13 0-2 0,21-3 2 15,16-7 0-15,15-9 1 16,22-9-1-16,15-9 1 16,13-13 0-16,14-8 0 15,8-13-2-15,2-7-1 0,2-10-1 16,5-8-2-16,-4-3-6 16,-5-12-5-16,-3-7-9 15,-4-9-15-15,-9 0-18 0,-1-10-5 16,-8-2-4-16,-2-6 4 15,-8-2 10-15,-8-3 11 16,-3-2 23-16,-2 7 23 16,-6 1 28-16,-11 6 8 0,-2 7 1 15,-3 9-5-15,-5 4-5 16,-7 19-9-16,0 0-7 16,0 0-6-16,-8 31-6 15,0 1-3-15,0 9-2 0,-4 6 0 16,2 9 0-16,-1 0 0 15,5 4-1-15,2-7 0 16,1-4 0-16,3-13 0 16,0-2 2-16,0-12 3 0,0-9 1 15,0-13-1-15,0 0 1 16,4-17 0-16,-1-9 1 16,-1-4-1-16,2-11-2 15,2-4-2-15,1-8 0 0,-5-6-1 16,5-4-1-16,2-3 0 15,1-5-1-15,6-2 1 16,-3 2-2-16,9-2 1 16,0 7-1-16,4 8-1 0,3 5 1 15,4 8 0-15,-7 6 0 16,4 10-1-16,-3 11 0 16,2 5 1-16,-5 8 0 0,2 8 0 15,-3 15 0-15,-1 10 1 16,3 13 0-16,-3 12-1 15,1 10 1-15,-5 10 0 16,2 4 0-16,-2 3 0 0,3 1 0 16,-7-1-1-16,-2-5 0 15,3-10-2-15,-5-4-4 16,2-15-3-16,0-4-11 16,-2-20-15-16,-6-8-41 0,-4-14-7 15,15 8-4-15,-15-8-3 16</inkml:trace>
          <inkml:trace contextRef="#ctx0" brushRef="#br0" timeOffset="361137.522">15896 8622 0 0,'-40'-21'80'0,"7"2"5"16,3-1-3-16,7 13-16 15,10-8-21-15,9 4-14 16,4 11-15-16,28-18-7 15,8 18-13-15,12-6-17 0,10 2-53 16,12 2-5-16,5 2-4 16,5 0-6-16</inkml:trace>
        </inkml:traceGroup>
      </inkml:traceGroup>
    </inkml:traceGroup>
    <inkml:traceGroup>
      <inkml:annotationXML>
        <emma:emma xmlns:emma="http://www.w3.org/2003/04/emma" version="1.0">
          <emma:interpretation id="{976A8923-8403-4BD5-8676-5776D368E423}" emma:medium="tactile" emma:mode="ink">
            <msink:context xmlns:msink="http://schemas.microsoft.com/ink/2010/main" type="paragraph" rotatedBoundingBox="8628,15059 24175,13574 24415,16082 8867,1756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ADD317D-668C-4B7B-9454-1ECAE5841F60}" emma:medium="tactile" emma:mode="ink">
              <msink:context xmlns:msink="http://schemas.microsoft.com/ink/2010/main" type="line" rotatedBoundingBox="8628,15059 24175,13574 24415,16082 8867,17567"/>
            </emma:interpretation>
          </emma:emma>
        </inkml:annotationXML>
        <inkml:traceGroup>
          <inkml:annotationXML>
            <emma:emma xmlns:emma="http://www.w3.org/2003/04/emma" version="1.0">
              <emma:interpretation id="{FA11ACA5-63A3-43F1-B6B8-DA79BE64443D}" emma:medium="tactile" emma:mode="ink">
                <msink:context xmlns:msink="http://schemas.microsoft.com/ink/2010/main" type="inkWord" rotatedBoundingBox="8628,15059 12537,14686 12750,16919 8841,17293"/>
              </emma:interpretation>
              <emma:one-of disjunction-type="recognition" id="oneOf14">
                <emma:interpretation id="interp70" emma:lang="en-IN" emma:confidence="0">
                  <emma:literal>Core</emma:literal>
                </emma:interpretation>
                <emma:interpretation id="interp71" emma:lang="en-IN" emma:confidence="0">
                  <emma:literal>Care</emma:literal>
                </emma:interpretation>
                <emma:interpretation id="interp72" emma:lang="en-IN" emma:confidence="0">
                  <emma:literal>Come</emma:literal>
                </emma:interpretation>
                <emma:interpretation id="interp73" emma:lang="en-IN" emma:confidence="0">
                  <emma:literal>Gone</emma:literal>
                </emma:interpretation>
                <emma:interpretation id="interp74" emma:lang="en-IN" emma:confidence="0">
                  <emma:literal>core</emma:literal>
                </emma:interpretation>
              </emma:one-of>
            </emma:emma>
          </inkml:annotationXML>
          <inkml:trace contextRef="#ctx0" brushRef="#br0" timeOffset="553138.4884">4718 11993 68 0,'0'-27'87'0,"0"0"1"15,-4-4-6-15,-4-2-1 16,-4-2-63-16,-2 2-1 16,1 1-4-16,2 3-2 15,-2 2-3-15,2 6-3 0,-4 3-2 16,2 3-1-16,-6 9-1 15,-5 6-1-15,-2 4 0 16,-10 11-1-16,-9 13 0 16,-6 8 1-16,-7 14 0 0,-8 8 0 15,-5 17 0-15,-2 14 0 16,-7 12 0-16,-1 15 0 16,2 13 0-16,-2 10-1 15,5 8 1-15,5 7-1 0,9 5 0 16,6 0 0-16,13-6 0 15,16-9 0-15,15-12 1 16,12-15 0-16,21-15 0 0,14-16-1 16,16-23 2-16,16-19-1 15,10-22 2-15,12-18-2 16,7-16 0-16,9-24 1 16,4-14 0-16,5-18 0 0,1-13 0 15,-3-8 0-15,-6-5 0 16,-7-5 1-16,-8 5-1 15,-9 3 1-15,-18 5 0 0,-6 12 1 16,-15 8-1-16,-11 13 1 16,-12 10 0-16,-8 9 0 15,-9 11-1-15,-3 8 0 16,0 15 0-16,-24 1-2 0,2 22 0 16,-3 11 0-16,-2 12 0 15,-3 11 0-15,5 10 0 16,-3 7 0-16,4 7 0 15,5-4-2-15,5-2 2 0,10-10-1 16,4-5 0-16,12-11 1 16,9-14 0-16,9-13 0 15,11-14 0-15,7-8 0 16,2-9 1-16,4-15 0 0,3-10 1 16,3-10-2-16,-6-7 0 15,-2-8 0-15,-5-6 0 16,-3-4 0-16,-4-3 0 0,-5 2 0 15,-7 6 0-15,-9 5 0 16,-3 5 0-16,-12 7 0 16,-4 12 0-16,-14 11 0 15,-11 9 0-15,-8 11 0 0,-9 8 0 16,-2 12 0-16,-8 12 0 16,1 11 0-16,4 8 0 15,4 3 0-15,10 6 0 16,4-3 0-16,11-2 0 0,15-6 0 15,4-6 0-15,17-12 0 16,13-8 0-16,7-14 0 16,16-9 0-16,4-14 0 15,11-13 0-15,1-11 0 0,4-5 0 16,0-6 0-16,-7-4 0 16,-3 3 0-16,-12 2 0 15,-1 3 0-15,-12 9 0 16,-8 9 0-16,-7 8 0 0,-5 10 0 15,-19 13 0-15,15 6 0 16,-15 16 0-16,-6 13 0 16,-7 9 0-16,-2 5 0 15,3 6 0-15,-1 0 0 16,7 0 0-16,5-8 0 0,5-7 0 16,12-6 0-16,12-11 0 15,4-11 0-15,13-8 0 16,4-5 0-16,12-13 0 0,-5-10 0 15,8-7 0-15,-1-3 0 16,0-10 0-16,-1-3 0 16,-8-6 0-16,-6-2 0 0,-7-1 0 15,-7-2 0-15,-11 3 0 16,-6 4 0-16,-11 9 0 16,-6 6 0-16,-10 12 0 15,-13 13 0-15,-3 11 0 0,-15 19 0 16,0 12 0-16,-6 12 0 15,4 11 0-15,0 10 0 16,6 2 0-16,8 0 0 16,13-3 0-16,15-4 0 0,9-8 0 15,20-10 0-15,15-9 0 16,13-14 0-16,13-5 0 16,7-12 0-16,7-1 0 0,2-14 0 15,1-2 0-15,-6-5 0 16,-5 1 0-16,-11-5 0 15,0 2-23-15,-15 13-56 16,2-15-12-16,-3-3-3 16,-3-7-6-16,0-2-2 0</inkml:trace>
        </inkml:traceGroup>
        <inkml:traceGroup>
          <inkml:annotationXML>
            <emma:emma xmlns:emma="http://www.w3.org/2003/04/emma" version="1.0">
              <emma:interpretation id="{9566464B-AF17-4998-ABFF-EF6B266159C7}" emma:medium="tactile" emma:mode="ink">
                <msink:context xmlns:msink="http://schemas.microsoft.com/ink/2010/main" type="inkWord" rotatedBoundingBox="13779,14654 24184,13660 24415,16082 14010,17076"/>
              </emma:interpretation>
              <emma:one-of disjunction-type="recognition" id="oneOf15">
                <emma:interpretation id="interp75" emma:lang="en-IN" emma:confidence="0">
                  <emma:literal>Competencies</emma:literal>
                </emma:interpretation>
                <emma:interpretation id="interp76" emma:lang="en-IN" emma:confidence="0">
                  <emma:literal>competencies</emma:literal>
                </emma:interpretation>
                <emma:interpretation id="interp77" emma:lang="en-IN" emma:confidence="0">
                  <emma:literal>Componence</emma:literal>
                </emma:interpretation>
                <emma:interpretation id="interp78" emma:lang="en-IN" emma:confidence="0">
                  <emma:literal>Ampentencies</emma:literal>
                </emma:interpretation>
                <emma:interpretation id="interp79" emma:lang="en-IN" emma:confidence="0">
                  <emma:literal>componence</emma:literal>
                </emma:interpretation>
              </emma:one-of>
            </emma:emma>
          </inkml:annotationXML>
          <inkml:trace contextRef="#ctx0" brushRef="#br0" timeOffset="555862.8238">12784 12289 79 0,'35'-9'93'0,"3"-2"-6"0,-1-2-4 16,7-4-2-16,2 10-60 15,5-18-13-15,5-3-2 16,2 0-2-16,-2-3-2 15,-3-3 1-15,-11-2-1 0,-4 1 0 16,-17 1 0-16,-10 2 1 16,-8 4 0-16,-8 7 0 15,-14 9-1-15,-9 10 0 0,-11 9 1 16,-10 16-1-16,0 13 1 16,-5 13-1-16,-1 8 0 15,0 8-1-15,7 2 0 16,12-2 1-16,6 0-2 0,18-6 1 15,11-8-1-15,8-11 0 16,19-13 1-16,12-10 0 16,8-13 0-16,4-5 0 15,5-18 0-15,3-10 0 0,-6-10 1 16,-3-4-2-16,-4-9 0 16,-3 1 0-16,-5-1 0 15,-3 3 0-15,-7 6 0 16,-5 8 0-16,-5 7 0 0,-3 9 0 15,1 11 0-15,-15 8 0 16,9 12 0-16,-6 12 0 16,-4 8 0-16,1 4 0 0,0 6 0 15,0-1 0-15,0 0 0 16,0-6 0-16,0-6 0 16,5-10 0-16,-5-19 0 15,26 8 0-15,-5-14 0 0,5-12 0 16,2-10 0-16,0-6 0 15,1-4 0-15,5-1 0 16,-3-1 0-16,-2 7 0 16,-3 5 0-16,-1 3 0 0,-2 10 0 15,0 11 0-15,-3 4 0 16,3 11 0-16,-3 8 0 16,-3 6 0-16,5 3 0 15,0 5 0-15,8-5 0 16,-2-5 0-16,4-5 0 0,5-10 0 15,0-8-11-15,3-6-3 16,1-16 0-16,-8-10 2 16,-2-11 2-16,1-9 5 15,-9-13 5-15,-2-5 3 0,-7-9 4 16,0-8 3-16,-4-2 1 16,2 0 0-16,-5-1-1 15,2 6-1-15,0 8-4 0,-6 12-5 16,2 11 0-16,-5 12 0 15,0 16 0-15,0 25 0 16,0 0 0-16,-6 23 0 16,-4 22 0-16,0 16 0 0,6 16 0 15,-2 16 0-15,2 15 0 16,4 4 0-16,2 2 0 16,8-6 0-16,10 1 0 15,-1-16 0-15,12-1-25 0,-3-22-63 16,3-18-4-16,-7-18-5 15,-4-19-5-15,0-15-2 16</inkml:trace>
          <inkml:trace contextRef="#ctx0" brushRef="#br0" timeOffset="556622.0853">14446 12106 12 0,'-31'-2'86'16,"9"-6"2"-16,22 8-6 15,0-31-2-15,24 9 1 16,18-3-70-16,21-3-2 0,9-3 1 16,12 0-1-16,7-2-1 15,3-1 0-15,2 1-4 16,-1 0-1-16,-5-1-2 16,-4 0 0-16,-10 1-1 15,-9 2 1-15,-9-1-1 0,-11 5 1 16,-15 2-1-16,-10 3 0 15,-20 7 1-15,-2 15-1 16,-27-10 1-16,-9 12-1 0,-15 17 1 16,-12 8 0-16,-1 13 0 15,-11 18 0-15,6 6 1 16,8 7 0-16,3 1-1 16,21 2 1-16,14-5-1 0,13-4 1 15,18-13-2-15,21-12 0 16,15-14 0-16,10-11 0 15,10-13 0-15,7-5 0 0,1-17 0 16,1-9 0-16,-4-11 0 16,0-5 0-16,-9-7 0 15,1-4 0-15,-11 0 0 16,-7 0 0-16,-9 8 0 0,-2 2 0 16,-6 12 0-16,-9 6 0 15,-1 15 0-15,-16 13 0 16,5 6 0-16,-5 19 0 15,-1 9 0-15,-10 9 0 16,-2 8 0-16,5 6 0 0,-1-2 0 16,2 0 0-16,4-10 0 15,3-6 0-15,0-9 0 0,14-10 0 16,2-14 0-16,4-6 0 16,3-13 0-16,3-12 0 15,1-6 0-15,5-7 0 16,-1-7 0-16,-3-4 0 0,3 3 0 15,-1-2 0-15,-5 9 0 16,-2 5 0-16,-4 8 0 16,0 8 0-16,-3 13 0 15,1 5 0-15,-6 17 0 0,1 13 0 16,-4 4 0-16,5 7 0 16,-3 5 0-16,-2 3 0 15,6-2 0-15,-5-6 0 16,8 0-33-16,6-9-53 0,1-12-4 15,7-11-5-15,6-9-5 16,3-7-2-16</inkml:trace>
          <inkml:trace contextRef="#ctx0" brushRef="#br0" timeOffset="557061.0008">16819 11809 19 0,'17'-37'95'15,"-5"2"-3"-15,-5 4-5 16,-4 3-4-16,-3 5-1 0,-6 5-73 15,-3 4-2-15,-7 11-3 16,-3 6 0-16,-6 13 0 16,-5 12 0-16,-6 13 1 15,1 8 0-15,-7 8 0 0,12 7 1 16,0-2-6-16,13-3 0 16,13-5 0-16,6-8 0 15,21-14 0-15,8-8 0 16,17-13 0-16,7-11 0 0,8-3 0 15,4-18 0-15,4-6 0 16,-5-10 0-16,-8-8 0 16,2-6 0-16,-12-4 0 0,-5-5 0 15,-11 2 0-15,-3 1 0 16,-9 5 0-16,-6 8 0 16,-6 8 0-16,-6 9 0 15,-2 11 0-15,0 16 0 0,-8 3 0 16,-6 17 0-16,6 12 0 15,-5 11 0-15,8 6 0 16,-3 8 0-16,6 2 0 16,4 0 0-16,11-6 0 15,7-10 0-15,16-4-6 0,13-11-81 16,-8-20-3-16,3-9-4 16,1-20-6-16,-1-14-4 15</inkml:trace>
          <inkml:trace contextRef="#ctx0" brushRef="#br0" timeOffset="557218.5897">17677 11541 12 0,'0'-50'96'0,"-1"10"-2"16,-11 4-7-16,1 11-3 15,-1 3-7-15,25 3-71 16,-13 19-14-16,-5-8-16 16,5 8-29-16,4 31-26 0,3-1-8 15,2 8-5-15,7 7 20 16,-1 4 31-16</inkml:trace>
          <inkml:trace contextRef="#ctx0" brushRef="#br0" timeOffset="557795.0436">17677 11541 1 0,'54'91'52'16,"-54"-91"33"-16,0 0 3 0,0 0-4 16,0 0-19-16,0 0-21 15,249 108-18-15,-197-123-10 16,2 0-6-16,-4-7-4 16,-8-2-2-16,-4-3-1 15,-11-2-1-15,-11 0-2 0,-9 3 1 16,-7 1 1-16,-17 5-3 15,-4 6 1-15,-8 11 0 16,-12 3 0-16,-4 11 0 0,-10 13 1 16,1 12 0-16,-8 9-1 15,7 8 2-15,0 6-1 16,13 2 1-16,5 1 0 16,16-5 0-16,20-3 1 0,6-11-1 15,28-9 0-15,17-11 0 16,14-11 1-16,9-9-3 15,5-3 0-15,11-15 0 0,-3-10 0 16,7-5 0-16,-6-9 0 16,-4-8 0-16,-2-3 0 15,-8-3 0-15,-3-4 0 16,-10 3 0-16,-10 4 0 0,-14 2 0 16,-2 10 0-16,-22 3 0 15,-11 11 0-15,-5 6 0 16,-19 12 0-16,-6 5 0 15,-11-1 0-15,1 17 0 0,-4 6 0 16,4 7 0-16,7 5 0 16,6 7 0-16,14 3 0 15,12 7 0-15,12 2 0 16,22 0 0-16,10 3 0 0,10-5 0 16,13-1 0-16,-6-4 0 15,-3-5 0-15,-10-6 0 16,-20-2 0-16,-25-8 0 0,-19 0 0 15,-36-5 0-15,-27 0 0 16,-19-1 0-16,-19-1 0 16,-5 5 0-16,-13 27-65 15,13-26-24-15,9-2-1 0,14-2-8 16,20-2-5-16</inkml:trace>
          <inkml:trace contextRef="#ctx0" brushRef="#br0" timeOffset="554687.7932">9482 11494 6 0,'-2'-35'89'16,"-10"2"2"-16,-6 0-6 16,-5 5-5-16,-7 1 0 0,-1 1-70 15,-2 11-4-15,-1 11 0 16,1 7 1-16,-5 20-3 15,-1 16 1-15,-3 20 0 0,-8 23-1 16,-5 22 0-16,-1 22-2 16,-9 14-1-16,0 11-1 15,-2 7 2-15,2-1 0 16,8-6 0-16,12-18 0 16,14-14-1-16,22-24 2 0,12-18-1 15,24-25 1-15,19-22-1 16,19-22 0-16,10-13-1 15,8-22 0-15,10-14 0 16,-4-14 1-16,0-7-2 0,-6-8 0 16,-4-1 0-16,-9 1 0 15,-8 2 0-15,-9 7 0 16,-11 7 0-16,-9 7 0 16,-7 13 0-16,-11 6 0 0,-9 14 0 15,-6 14 0-15,-8 1 0 16,-12 21 0-16,-5 15 0 15,-4 13 0-15,-3 5 0 16,-1 10 0-16,6 2 0 0,4-1 0 16,11-3 0-16,11-8 0 15,3-12 0-15,17-11 0 16,11-10 0-16,7-11 0 0,5-9 0 16,1-2 0-16,0-17 0 15,-1-5 0-15,-7-9 0 16,-6-3 0-16,-7-10 0 15,-4-1 0-15,-2-7 0 0,-7-2 0 16,5-2 0-16,-2 1 0 16,4 5 0-16,8 0 0 15,3 8 0-15,5 7 0 16,5 9 0-16,8 7 0 0,-4 15 0 16,5 5 0-16,-1 11 0 15,1 18 0-15,-4 4 0 16,0 11 0-16,-5 6 0 0,-4 10 0 15,-6 1 0-15,-6-1 0 16,-4-1 0-16,-8-7 0 16,-1-8 0-16,-5-7 0 15,-2-7 0-15,-1-14 0 0,0-17 0 16,0 0 0-16,11-21 0 16,4-9 0-16,6-12 0 15,6-5 0-15,4-8 0 16,10 0 0-16,6 0 0 0,-1 5 0 15,2 8 0-15,0 8 0 16,-6 11 0-16,-1 7 0 16,-2 9 0-16,-8 7 0 0,-3 6 0 15,-4 6 0-15,-6 9 0 16,-2 0 0-16,-4 2 0 16,-3 1 0-16,-3-5 0 15,-4-3 0-15,0-2 0 0,-2-14 0 16,0 0 0-16,0 0 0 15,15-15 0-15,-5-5 0 16,6-6 0-16,6-8 0 16,3 3 0-16,3-2 0 0,5 2 0 15,3 3 0-15,0 9 0 16,0 5 0-16,2 12 0 16,-5 5 0-16,2 10 0 15,-4 10 0-15,-2 8 0 16,0 5 0-16,-3 0 0 0,0 2 0 15,3-7 0-15,2-3 0 16,1-9 0-16,9-6 0 16,0-13 0-16,5-6 0 15,1-16-2-15,4-12-6 0,-3-11 1 16,0-9 2-16,-4-10 0 16,-5-12 3-16,4-7 3 15,-7-11 2-15,-1-6 1 0,-1-6 0 16,-3 0 1-16,-2 0 0 15,-2 5 0-15,-6 4-3 16,-4 14-2-16,-4 14 0 16,-4 13 0-16,-6 17 0 0,-2 9 0 15,-1 30 0-15,0 0 0 16,0 28 0-16,-5 19 0 16,1 22 0-16,-7 17 0 15,5 21 0-15,-5 18 0 0,0 13 0 16,2 6 0-16,1 6 0 15,2 1 0-15,2 4 0 16,-1-5 0-16,1-5 0 0,1-9 0 16,3-4 0-16,-1-12-4 15,1-6-22-15,-1-17-61 16,10-18-4-16,0-21-5 16,6-24-4-16,-2-22-2 0</inkml:trace>
          <inkml:trace contextRef="#ctx0" brushRef="#br0" timeOffset="554963.9273">12324 12713 11 0,'-22'-91'95'0,"-3"2"-1"15,0 8-5-15,1 7-5 16,1 3-2-16,6 4-73 16,9 12-1-16,8 3-3 0,10 6 0 15,17 11-2-15,11 9 0 16,6 9-1-16,7 15 1 15,6 5-1-15,2 17-1 16,-5 13 0-16,-7 12-1 0,-7 7 0 16,-14 4 0-16,-10 3 0 15,-19 2-1-15,-2-2 0 16,-14-3-3-16,-9-9-5 16,2-1-15-16,-8-9-59 0,9-13-3 15,4-10-6-15,6-14-6 16,11-13 0-16</inkml:trace>
        </inkml:traceGroup>
      </inkml:traceGroup>
    </inkml:traceGroup>
    <inkml:traceGroup>
      <inkml:annotationXML>
        <emma:emma xmlns:emma="http://www.w3.org/2003/04/emma" version="1.0">
          <emma:interpretation id="{FB860CA5-A977-4922-9124-A9B7186A6F6B}" emma:medium="tactile" emma:mode="ink">
            <msink:context xmlns:msink="http://schemas.microsoft.com/ink/2010/main" type="paragraph" rotatedBoundingBox="20831,15632 32415,15246 32502,17863 20918,1824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692D9C33-A2C4-4041-8F76-F4127475010D}" emma:medium="tactile" emma:mode="ink">
              <msink:context xmlns:msink="http://schemas.microsoft.com/ink/2010/main" type="inkBullet" rotatedBoundingBox="20864,16660 23443,16473 23446,16506 20867,16692"/>
            </emma:interpretation>
            <emma:one-of disjunction-type="recognition" id="oneOf16">
              <emma:interpretation id="interp80" emma:lang="en-IN" emma:confidence="0">
                <emma:literal>-</emma:literal>
              </emma:interpretation>
            </emma:one-of>
          </emma:emma>
        </inkml:annotationXML>
        <inkml:trace contextRef="#ctx0" brushRef="#br0" timeOffset="564445.851">15651 13393 4 0,'-28'2'84'0,"5"1"5"16,3-3-5-16,6 0-4 15,-27 0-33-15,41 0-28 16,0 0-4-16,0 0-3 0,0 0-3 16,19 0-2-16,5 1-1 15,11-1 1-15,12 0 0 16,14 0-1-16,17-6 0 16,19-4 0-16,18-1-1 15,20-4 0-15,11-1 0 0,17-2-1 16,4 2 0-16,12 2-4 15,-4-1 0-15,-7 2 0 16,-9 3 0-16,-16 2 0 16,-15 4 0-16,-15 0 0 0,-18 3 0 15,-18-2-3-15,-10 3-16 16,-18 0-41-16,-5-1-28 16,-3-8-2-16,-12-4-8 0,-5-1-4 15</inkml:trace>
      </inkml:traceGroup>
      <inkml:traceGroup>
        <inkml:annotationXML>
          <emma:emma xmlns:emma="http://www.w3.org/2003/04/emma" version="1.0">
            <emma:interpretation id="{F5110DA5-AC39-4056-B985-60D3534C2F72}" emma:medium="tactile" emma:mode="ink">
              <msink:context xmlns:msink="http://schemas.microsoft.com/ink/2010/main" type="line" rotatedBoundingBox="23932,15805 32374,15194 32461,16391 24018,17001"/>
            </emma:interpretation>
          </emma:emma>
        </inkml:annotationXML>
        <inkml:traceGroup>
          <inkml:annotationXML>
            <emma:emma xmlns:emma="http://www.w3.org/2003/04/emma" version="1.0">
              <emma:interpretation id="{5C8F1B8D-BF96-47FC-A754-B1928159EA70}" emma:medium="tactile" emma:mode="ink">
                <msink:context xmlns:msink="http://schemas.microsoft.com/ink/2010/main" type="inkWord" rotatedBoundingBox="23957,16156 26346,15983 26393,16638 24005,16810"/>
              </emma:interpretation>
              <emma:one-of disjunction-type="recognition" id="oneOf17">
                <emma:interpretation id="interp81" emma:lang="en-IN" emma:confidence="0">
                  <emma:literal>come</emma:literal>
                </emma:interpretation>
                <emma:interpretation id="interp82" emma:lang="en-IN" emma:confidence="0">
                  <emma:literal>core</emma:literal>
                </emma:interpretation>
                <emma:interpretation id="interp83" emma:lang="en-IN" emma:confidence="0">
                  <emma:literal>care</emma:literal>
                </emma:interpretation>
                <emma:interpretation id="interp84" emma:lang="en-IN" emma:confidence="0">
                  <emma:literal>Come</emma:literal>
                </emma:interpretation>
                <emma:interpretation id="interp85" emma:lang="en-IN" emma:confidence="0">
                  <emma:literal>came</emma:literal>
                </emma:interpretation>
              </emma:one-of>
            </emma:emma>
          </inkml:annotationXML>
          <inkml:trace contextRef="#ctx0" brushRef="#br0" timeOffset="565569.328">19349 12860 38 0,'0'0'75'0,"-12"-15"-1"15,0 5-4-15,-3 9-4 16,-4-3-59-16,-5 4 1 15,-5 3 1-15,-12 11 2 0,-4 6 2 16,-7 8 1-16,-6 10-2 16,-4 5 0-16,1 7-2 15,2 3-2-15,2 4-2 16,6 1-1-16,14-1-3 0,7-5 1 16,9-7-1-16,13-2 1 15,8-14-1-15,20-6 1 16,16-8-1-16,12-13 0 15,7-2 1-15,12-11-1 0,6-5-1 16,2-9 1-16,1-3-1 16,5-3 0-16,-10-1 0 15,-3-3 0-15,-7 0-1 16,-1 4 1-16,-11 0-1 0,-11 7 0 16,-4 3 1-16,-10 6 0 15,-8 6-1-15,-16 9 0 16,0 0 1-16,-8 17 0 0,-12 4 1 15,-3 8-1-15,-5 7 0 16,-2 5 0-16,-1 4 0 16,2-2 0-16,10-4 0 15,7-6 0-15,12-6 0 16,8-8 0-16,19-12 0 0,9-7 0 16,11-7 1-16,5-12-1 15,5-8 1-15,2-4-1 16,-7-7 1-16,-4-2-1 0,-9-2 0 15,-11 1 0-15,-6 2 1 16,-13 4-2-16,-9 5 1 16,-9 3-1-16,-13 9 1 15,-3 5-1-15,-3 5 0 0,-5 6 0 16,-2 2 0-16,10 0-1 16,2 4 1-16,4 4-1 15,19-8 1-15,-4 14-1 0,11-9 1 16,15 3-1-16,11-4 1 15,2 4 0-15,9 0 1 16,2 2-1-16,2 4 0 16,-2 0 0-16,-1 6 0 15,-3 0 0-15,-7 3 1 0,1-1-2 16,-5-1 1-16,0-2 0 16,1-3 0-16,-3-5 0 15,2-4 0-15,4-7 1 16,0 0-1-16,2-9 0 0,0-6 1 15,4-5 0-15,-2-3-1 16,-3-3 1-16,-8-5-1 16,2 2 0-16,-11-1 0 0,-2 2 0 15,-5 2 1-15,-2 4-2 16,-8 3 1-16,-2 8 0 16,0 11 0-16,-8-6 0 15,-9 10 0-15,-5 14 0 0,-1 5 0 16,-3 5 0-16,0 4 0 15,2 4 1-15,8-1-1 16,9 0 1-16,7-7 0 16,20-6-1-16,11-1 0 0,11-11-2 15,11-2-6-15,8-9-21 16,2-8-55-16,9-8-4 16,6-5-3-16,-2-7-8 0,-2-9-2 15</inkml:trace>
        </inkml:traceGroup>
        <inkml:traceGroup>
          <inkml:annotationXML>
            <emma:emma xmlns:emma="http://www.w3.org/2003/04/emma" version="1.0">
              <emma:interpretation id="{19F376C1-5CF5-4C40-9905-2B62A3C7A047}" emma:medium="tactile" emma:mode="ink">
                <msink:context xmlns:msink="http://schemas.microsoft.com/ink/2010/main" type="inkWord" rotatedBoundingBox="26894,15590 32374,15194 32461,16391 26981,16787"/>
              </emma:interpretation>
              <emma:one-of disjunction-type="recognition" id="oneOf18">
                <emma:interpretation id="interp86" emma:lang="en-IN" emma:confidence="0">
                  <emma:literal>Activities</emma:literal>
                </emma:interpretation>
                <emma:interpretation id="interp87" emma:lang="en-IN" emma:confidence="0">
                  <emma:literal>activities</emma:literal>
                </emma:interpretation>
                <emma:interpretation id="interp88" emma:lang="en-IN" emma:confidence="0">
                  <emma:literal>Ach'vitnry</emma:literal>
                </emma:interpretation>
                <emma:interpretation id="interp89" emma:lang="en-IN" emma:confidence="0">
                  <emma:literal>Ach'vitnres</emma:literal>
                </emma:interpretation>
                <emma:interpretation id="interp90" emma:lang="en-IN" emma:confidence="0">
                  <emma:literal>Ach'vitn,es</emma:literal>
                </emma:interpretation>
              </emma:one-of>
            </emma:emma>
          </inkml:annotationXML>
          <inkml:trace contextRef="#ctx0" brushRef="#br0" timeOffset="565978.1264">21805 12845 30 0,'0'22'96'0,"-2"8"-5"16,-9 0-4-16,-8 1-4 15,-5 0-4-15,-1-1-77 0,2 3-2 16,-1 0 0-16,5-7 1 15,3-4 0-15,4-5-1 16,-2-6 1-16,14-11-1 16,0 0 0-16,-2-19 0 0,2-5 0 15,13-6 0-15,-1-10 1 16,10-7-1-16,2-8 0 16,8-7 2-16,0-2-1 15,7-4-1-15,0-4 1 0,5 1 0 16,2 3 0-16,-2 5 1 15,2 9-1-15,-6 8 0 16,-1 12 1-16,-2 15-1 0,-3 14 0 16,-6 8 0-16,-4 21 0 15,-3 17 0-15,-6 8 0 16,-5 15-1-16,2 7 1 16,-10 7-2-16,1 1-2 0,1 6-14 15,7-11-65-15,-11-10-3 16,4-11-5-16,-4-17-6 15,2-14-4-15</inkml:trace>
          <inkml:trace contextRef="#ctx0" brushRef="#br0" timeOffset="566399.7788">21911 12979 88 0,'-37'1'91'0,"15"-1"-9"0,22 0-3 15,0-20-2-15,26-19-52 16,18 23-27-16,20 2 0 16,13-2 2-16,11 1 1 15,9 0 2-15,5 2 0 0,1 1-3 16,-2-1-1-16,-8 6-3 16,-3-2-2-16,-9 3-1 15,-5 1 0-15,-10-1 0 16,-9 2 0-16,-12-3 3 15,-6 5 1-15,-14-4 2 0,-7 0 2 16,-18 6 3-16,-11-13 1 16,-16 10 2-16,-12 3 1 15,-11 1 0-15,-8 9 1 16,-8 9 1-16,-7 7 0 0,4 8-2 16,-1 5-1-16,8 2-1 15,7 2 0-15,18 0-2 16,15-2-1-16,18-6-1 15,16-4-1-15,25-9-4 0,13-11-9 16,23-4-24-16,15-5-48 16,0-15-3-16,4-11-6 15,2-13-7-15</inkml:trace>
          <inkml:trace contextRef="#ctx0" brushRef="#br0" timeOffset="566897.802">23385 12986 9 0,'-15'-23'96'0,"2"0"-3"0,1 3-6 15,8-1-5-15,4-1-1 16,16 0-71-16,9 1-5 16,19 5-4-16,7-1 0 15,14 3-1-15,2 6 1 0,0 0-1 16,0 7 0-16,-3 1 1 16,-7 9-1-16,-8 6-1 15,-7 2 1-15,-11 7 0 16,-9 1 0-16,-6 1-1 0,-7 0 1 15,-4 1-4-15,-5-9-16 16,-31-1-61-16,23-2 0 16,8-15-8-16,-25 0-6 0,11-9 1 15</inkml:trace>
          <inkml:trace contextRef="#ctx0" brushRef="#br0" timeOffset="566641.7758">23752 12334 62 0,'19'-50'93'0,"-6"9"-2"16,-9 7-6-16,-4 8-1 16,0 12-58-16,0 14-10 15,0 0-5-15,-13-3-3 0,6 18-3 16,-1 19-1-16,3 9-2 16,-3 15 0-16,-3 14 1 15,-6 10 0-15,-2 9-2 16,-4 2 0-16,-1 2-2 0,-1-10-4 15,-1-1-7-15,-7-15-22 16,-13-9-51-16,19-12-2 16,3-18-5-16,7-11-8 0</inkml:trace>
          <inkml:trace contextRef="#ctx0" brushRef="#br0" timeOffset="567031.5831">23974 12705 14 0,'6'-30'97'0,"0"2"-5"0,4 4-6 15,-3 5-4-15,5-2-7 16,4 23-90-16,14-8-64 16,-12-2-2-16,7 3-8 0,-3 0-5 15,0 1 6-15</inkml:trace>
          <inkml:trace contextRef="#ctx0" brushRef="#br0" timeOffset="567333.4614">24323 12720 76 0,'4'20'88'0,"2"-3"-3"15,-1 3-3-15,2-2-1 16,-2 1-69-16,1 6-3 16,0 2 2-16,4 2-1 15,-5-3-2-15,0-3-1 16,5-1-2-16,-1-7-1 0,5-5-1 15,3-9-1-15,3-1 0 16,2-11 0-16,2-7 0 16,4-6-1-16,1-6 0 0,0-1 0 15,0-6-1-15,-1 2-2 16,-5-1-5-16,5 6-17 16,7-1-59-16,-13 3-4 0,-6 1-4 15,1 4-7-15,0 3-1 16</inkml:trace>
          <inkml:trace contextRef="#ctx0" brushRef="#br0" timeOffset="567521.6556">24994 12619 23 0,'0'20'94'0,"0"4"-3"15,-3 3-6-15,2-3-4 16,-4-2-2-16,-2 3-80 15,1 6-1-15,0 0-7 0,-1 4-16 16,12-5-55-16,-9-11-2 16,-2-5-6-16,6-14-5 15</inkml:trace>
          <inkml:trace contextRef="#ctx0" brushRef="#br0" timeOffset="568053.2671">25219 12886 81 0,'7'-24'87'0,"14"-5"-4"0,7 1-6 16,13 2-2-16,51 2-68 16,-33 3-3-16,7 10 3 15,5 8 0-15,3 3 1 16,-5 8 0-16,-3 11 0 0,-8 2 0 15,-6 6-2-15,-10 4-2 16,-10 1-2-16,-12-2-1 16,-7 0-3-16,-5 1-7 15,-8-16-22-15,0 3-52 0,-2-5-2 16,2-13-6-16,-10-8-7 16</inkml:trace>
          <inkml:trace contextRef="#ctx0" brushRef="#br0" timeOffset="567790.2035">25557 12162 28 0,'20'-35'96'0,"-1"1"-4"15,-2 6-5-15,-1 6-5 16,2 3-1-16,-5 10-78 16,-13 9-1-16,18 16 1 0,-17 15-1 15,-2 17 1-15,-14 11-1 16,-8 17 1-16,-5 17-1 15,-3 8 0-15,-1 4-1 0,0 5-4 16,5-9-4-16,10-5-7 16,-2-18-15-16,4-9-54 15,8-8-3-15,3-18-7 16,3-12-5-16</inkml:trace>
          <inkml:trace contextRef="#ctx0" brushRef="#br0" timeOffset="568199.3146">26096 12541 19 0,'7'-38'98'0,"1"2"-6"15,0 4-6-15,1 5-11 0,2 0-11 16,-14 1-109-16,22 13-37 16,5 6-4-16,2 7-7 15,-4 1-3-15</inkml:trace>
          <inkml:trace contextRef="#ctx0" brushRef="#br0" timeOffset="568779.4035">26281 12603 19 0,'7'34'89'0,"4"-4"0"15,9-11-3-15,4-5-7 0,4-8-41 16,4-2-16-16,3-4-9 16,1-2-5-16,-4-9-3 15,-5 0-1-15,-1-4-2 16,-9-4 0-16,-4 0 0 0,0 1-1 15,-11 1-1-15,-2 2 0 16,0 15-1-16,-10-17 0 16,-11 17 0-16,-3 6 0 15,-12 9 0-15,-3 10 1 0,-1 4-1 16,-2 5 1-16,3 3 0 16,9 0 1-16,6-1-1 15,15-1 0-15,9-6 1 16,17-6 0-16,9-4 0 0,12-11 0 15,9-4 0-15,2-4 1 16,9-12-1-16,5-7 0 16,-3-6 1-16,-7-7-1 15,6-4 0-15,-10-7 1 0,-8 3 0 16,-1-6 1-16,-3 4 0 16,-15 0 2-16,1 8 0 15,-9 6 0-15,-4 4-1 16,-4 8 0-16,-6 16-1 0,11-9-1 15,-11 9-1-15,3 15 0 16,1 8-1-16,3 5 0 16,3 7-1-16,2 12 2 0,-4 4-1 15,9 4 0-15,-5 4 0 16,-2-1 0-16,-2 0 0 16,-5-3 0-16,-3-5 1 15,-9-10-1-15,-14-5 1 0,-23-7-1 16,-11-8 0-16,-13-5-1 15,-24-7-3-15,-15-1-5 16,-18-7-12-16,-14-15-50 16,-21 15-17-16,-14-2-4 0,-13-1-6 15,-24-3-3-15</inkml:trace>
        </inkml:traceGroup>
      </inkml:traceGroup>
      <inkml:traceGroup>
        <inkml:annotationXML>
          <emma:emma xmlns:emma="http://www.w3.org/2003/04/emma" version="1.0">
            <emma:interpretation id="{833E997A-C1D7-415D-8499-1772F153ED7E}" emma:medium="tactile" emma:mode="ink">
              <msink:context xmlns:msink="http://schemas.microsoft.com/ink/2010/main" type="line" rotatedBoundingBox="21506,17314 30965,16999 30995,17913 21537,18228"/>
            </emma:interpretation>
          </emma:emma>
        </inkml:annotationXML>
        <inkml:traceGroup>
          <inkml:annotationXML>
            <emma:emma xmlns:emma="http://www.w3.org/2003/04/emma" version="1.0">
              <emma:interpretation id="{E9B8DB15-4053-4274-85BF-8A968FB4E9B4}" emma:medium="tactile" emma:mode="ink">
                <msink:context xmlns:msink="http://schemas.microsoft.com/ink/2010/main" type="inkWord" rotatedBoundingBox="21512,17481 26173,17326 26194,17960 21533,18115"/>
              </emma:interpretation>
              <emma:one-of disjunction-type="recognition" id="oneOf19">
                <emma:interpretation id="interp91" emma:lang="en-IN" emma:confidence="0">
                  <emma:literal>come</emma:literal>
                </emma:interpretation>
                <emma:interpretation id="interp92" emma:lang="en-IN" emma:confidence="0">
                  <emma:literal>store</emma:literal>
                </emma:interpretation>
                <emma:interpretation id="interp93" emma:lang="en-IN" emma:confidence="0">
                  <emma:literal>score</emma:literal>
                </emma:interpretation>
                <emma:interpretation id="interp94" emma:lang="en-IN" emma:confidence="0">
                  <emma:literal>core</emma:literal>
                </emma:interpretation>
                <emma:interpretation id="interp95" emma:lang="en-IN" emma:confidence="0">
                  <emma:literal>-core</emma:literal>
                </emma:interpretation>
              </emma:one-of>
            </emma:emma>
          </inkml:annotationXML>
          <inkml:trace contextRef="#ctx0" brushRef="#br0" timeOffset="569179.6281">16438 14672 41 0,'-88'35'100'16,"18"-10"-5"-16,16-3-6 0,18-7-3 15,36-15-2-15,0 0-79 16,35 8-5-16,27-8 3 15,25-4-1-15,25-5 0 16,16-2 0-16,18-1-3 0,13-5-4 16,14 0-9-16,3-7-12 15,4-3-57-15,10 4-5 16,-6-2-7-16,-2-5-5 16,-16-2 3-16</inkml:trace>
          <inkml:trace contextRef="#ctx0" brushRef="#br0" timeOffset="570237.5562">19216 14188 24 0,'0'-18'94'0,"0"18"-3"16,-9-21-3-16,-3 9-7 0,-3-4 1 15,27 4-77-15,-27 6-2 16,-7 6 0-16,-5 6 0 15,-3 12 1-15,-13 9-1 16,-4 14 1-16,-6 8-1 0,-2 10-1 16,-6 2-1-16,9 6 1 15,3-3-1-15,6-5-1 16,10-4 0-16,11-9 0 16,8-9 0-16,13-7-1 0,10-11 2 15,18-8-1-15,7-10 0 16,13-2 1-16,5-12 0 15,14-8 0-15,6-7 0 0,-1-5 2 16,1 0-3-16,-2-5 0 16,-1 6 1-16,-10 0 0 15,-2 4-1-15,-14 3 0 16,-8 9 0-16,-8 3 0 16,-6 7 0-16,-6 6 0 0,-15 0-1 15,7 19 1-15,-7 3-1 16,-10 3 1-16,-3 3 0 15,-5 7 0-15,2-1 0 0,0-3 0 16,2-2 0-16,7-3 0 16,4-8 0-16,3-5 0 15,15-8 0-15,5-4 1 0,11-2 0 16,1-11-1-16,4-3 1 16,0-5 0-16,7-3-1 15,-8-5 1-15,-3 2 0 16,-6-4-1-16,-9 0 1 15,-7 2 0-15,-9 0-1 0,-1 2 2 16,-15 2-2-16,-3 5 0 16,-8 9 0-16,-6 5 0 15,2 5 0-15,-6 2 0 16,5 9 0-16,2 4 0 0,1 3 0 16,6 0 0-16,6 0 0 15,9-3 0-15,7-2 0 16,0-13 0-16,26 14 0 15,3-14 0-15,12-1 0 16,7-9 0-16,1-4 0 0,5-5 0 16,1-1 0-16,-4-1 0 15,-5 3 0-15,-9 2 0 16,1 4 0-16,-11 3 0 0,-3 4 0 16,-8 6 0-16,-3 6 0 15,-1 9 0-15,-5 2 0 16,-4 7 0-16,-1 0 0 0,-2 3 0 15,2 1 0-15,6-2 0 16,1-3 0-16,6-4 0 16,6-5 0-16,7-6 0 15,5-6 0-15,5 0 0 0,3-8 0 16,0-8 0-16,4-5 0 16,-1-5 0-16,-7-4 0 15,0-2 0-15,-7-3 0 16,1 1 0-16,-9-1 0 0,-6 6 0 15,-6 3 0-15,-4 6 0 16,-6 17 0-16,-12-9 0 16,-4 14 0-16,-7 11 0 15,1 5 0-15,1 8 0 0,2 3 0 16,11 3 0-16,8-3 0 16,3-3 0-16,21-1 0 15,4-8 0-15,23 0-24 16,7-14-64-16,6-5-3 0,4-11-4 15,10-11-7-15,1-8-3 16</inkml:trace>
        </inkml:traceGroup>
        <inkml:traceGroup>
          <inkml:annotationXML>
            <emma:emma xmlns:emma="http://www.w3.org/2003/04/emma" version="1.0">
              <emma:interpretation id="{C047C83F-BDB4-446D-83D2-9C48FAE45EB7}" emma:medium="tactile" emma:mode="ink">
                <msink:context xmlns:msink="http://schemas.microsoft.com/ink/2010/main" type="inkWord" rotatedBoundingBox="26844,17136 30965,16999 30995,17913 26875,18051"/>
              </emma:interpretation>
              <emma:one-of disjunction-type="recognition" id="oneOf20">
                <emma:interpretation id="interp96" emma:lang="en-IN" emma:confidence="0">
                  <emma:literal>Assets</emma:literal>
                </emma:interpretation>
                <emma:interpretation id="interp97" emma:lang="en-IN" emma:confidence="0">
                  <emma:literal>assets</emma:literal>
                </emma:interpretation>
                <emma:interpretation id="interp98" emma:lang="en-IN" emma:confidence="0">
                  <emma:literal>Asselts</emma:literal>
                </emma:interpretation>
                <emma:interpretation id="interp99" emma:lang="en-IN" emma:confidence="0">
                  <emma:literal>Asserts</emma:literal>
                </emma:interpretation>
                <emma:interpretation id="interp100" emma:lang="en-IN" emma:confidence="0">
                  <emma:literal>Assents</emma:literal>
                </emma:interpretation>
              </emma:one-of>
            </emma:emma>
          </inkml:annotationXML>
          <inkml:trace contextRef="#ctx0" brushRef="#br0" timeOffset="570631.9338">21665 14375 28 0,'6'28'97'16,"-6"5"-5"-16,-14-3-4 0,-4 2-4 15,-3-10-2-15,-3-2-79 16,6 2-2-16,1-2 0 16,5-5 1-16,12-15-1 0,-12 7 1 15,12-7-1-15,-7-18 1 16,7-7 0-16,3-7 0 16,5-7 0-16,6-4 0 15,6-7 0-15,5-3 1 0,5-2-1 16,5 1 0-16,5-2 1 15,5 7-2-15,0 5 1 16,2 4-1-16,0 8 2 16,-3 9-3-16,-2 10 0 0,-3 10 0 15,-4 5 0-15,-7 18 0 16,-4 6 0-16,-11 14 0 16,1 4 0-16,-9 10 0 0,1 4 0 15,-1 6 0-15,-2-3 0 16,2-2 0-16,-4-13-7 15,9-1-81-15,-1-11-2 16,-1-14-4-16,-8-20-8 0,0 0-3 16</inkml:trace>
          <inkml:trace contextRef="#ctx0" brushRef="#br0" timeOffset="571794.1576">21931 14330 34 0,'-42'0'99'0,"1"0"-3"15,12 0-8-15,6 0-1 0,23 0-4 16,1-16-78-16,21 10-4 16,19-1 0-16,13-1 0 15,17-2 0-15,10 1 0 16,11-3 0-16,3 0 1 16,8 0-1-16,-1 1 0 15,-6 1 0-15,-3 1-1 0,-13 2 1 16,-13 1-1-16,-15 3 1 15,-11-1-1-15,-14 4 0 16,-27 0 1-16,0 0 0 0,-8-2-1 16,-19 2 1-16,-7 0 0 15,-5 0 1-15,2 5-2 16,-1 1 0-16,9 3 0 16,5 4 0-16,14 3 0 0,8 0 0 15,8 4 0-15,18 5 0 16,3 3 0-16,10 2 0 15,1 1 0-15,2 0 0 16,-7-4 0-16,-2-1 0 0,-16 1 0 16,-10-6 0-16,-5-4 0 15,-17 2 0-15,-10-7 0 16,-5-3 0-16,0-1 0 16,1-2 0-16,5-4 0 0,5-2-3 15,8 0-1-15,13 0-1 16,0-18 1-16,14 7-1 15,10-5 2-15,10-3 1 0,9-4 2 16,12-8 1-16,8 1 1 16,7-2-1-16,2-2 1 15,2 0 0-15,1 4 0 16,-4-1 0-16,-4 4 0 0,-8 8 0 16,-10-1-1-16,-8 4 1 15,-13 5-1-15,-12 2 0 16,-16 9 0-16,0-11 0 0,-16 10 0 15,-12 1 1-15,-4 0-2 16,-3 5 0-16,1 2 0 16,2 3 0-16,5 4 0 15,6 2 0-15,7 1 0 0,9 5 0 16,5 1 0-16,7 1 0 16,9 4 0-16,3 2 0 15,2 1 0-15,6-3 0 16,-3-1 0-16,-3-1 0 15,-5-3 0-15,-6-2 0 0,-9-5 0 16,-2-1 0-16,-13-4 0 16,-4-3 0-16,-1 1 0 15,-1-5 0-15,1 0 0 16,6-1 0-16,2-2 0 0,11-1 0 16,0 0 0-16,0 0 0 15,0 0 0-15,0 0-2 16,0-8 2-16,0 8 0 15,15-4 0-15,5 1 0 0,3-1 2 16,10 0-2-16,6-2 0 16,13-1 0-16,5-2 0 15,10-3 0-15,2-2 0 0,2-2 0 16,6-2 0-16,-1-5 0 16,1-2 0-16,-4 0 0 15,-6-5 0-15,-10-1 0 16,-10 4 0-16,-10-3 0 0,-13 2 0 15,-10 4 0-15,-10 4 0 16,-7 3 0-16,-12 4 0 16,-7 5 0-16,-7 7 0 0,-4 1 0 15,-7 12 0-15,-6 8 0 16,-5 10 0-16,2 6 0 16,0 6 0-16,5 2 0 15,5 1 0-15,16 2 0 16,10-4 0-16,13-5 0 0,9-7 0 15,18-7 0-15,15-6 0 16,1-10 0-16,16-2-13 16,-3-9-11-16,10-13-44 0,1-6-21 15,-6-7-4-15,-2-10-7 16,-5-7-1-16</inkml:trace>
          <inkml:trace contextRef="#ctx0" brushRef="#br0" timeOffset="572041.8263">24715 14020 0 0,'25'-64'82'15,"1"9"7"-15,-9 6-2 16,1 16-13-16,-10 1-27 16,8 7-11-16,-12 10-10 0,-4 15-7 15,0 0-4-15,0 0-6 16,-8 21-2-16,-4 8-3 16,0 10 0-16,-2 7 0 15,-6 12 0-15,0 7 0 0,-1 7-4 16,-1 6 0-16,2 2 0 15,3-5 0-15,2-1 0 16,6-7 0-16,6-9 0 16,-5-13-8-16,8-4-21 0,0-17-58 15,0-11-6-15,0-13-3 16,0 0-7-16</inkml:trace>
          <inkml:trace contextRef="#ctx0" brushRef="#br0" timeOffset="572573.0025">24530 14416 1 0,'-21'-19'97'0,"0"0"0"16,5 4-7-16,8 0-4 16,8 3-2-16,8 5-69 0,16-4-8 15,19 6-3-15,11-3-2 16,13 1 0-16,8-1-1 16,12 1-1-16,7-2 1 0,0 0-1 15,-4-2 0-15,0-1 1 16,-10 0-1-16,-5-2 1 15,-12 1-1-15,-13 1 0 16,-11 1 0-16,-14 1 0 16,-11 1 0-16,-14 9 0 0,-7-9 0 15,-17 9 0-15,-11 0 0 16,-4 5 0-16,-7 6 0 16,2 3 1-16,1 3-1 15,10 0 0-15,7 3 1 0,13 6-1 16,13-4 1-16,9 4 0 15,21 3 0-15,5-1 0 16,12 5 1-16,1-2-1 0,5 3 1 16,0-1 0-16,-6-2 0 15,-6-3-1-15,-9-3 1 16,-7-4-1-16,-17-3 2 16,-8-18-3-16,-25 11 0 0,-17-11 0 15,-12-4 0-15,-9-3 0 16,-5-1 0-16,-2-1 0 15,8-1 0-15,10 4 0 16,8 0 0-16,22 2 0 0,10 1-3 16,12 3-2-16,20 0-2 15,15 3-2-15,1 1-5 16,12 7-8-16,-3-1-28 0,6 0-37 16,-2 2-3-16,-6-4-4 15,-7-1-2-15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8:28.3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9652C7D-2378-4663-8CEB-AF74A3680913}" emma:medium="tactile" emma:mode="ink">
          <msink:context xmlns:msink="http://schemas.microsoft.com/ink/2010/main" type="inkDrawing" rotatedBoundingBox="2090,7335 4297,7486 4289,7603 2082,7452" semanticType="underline" shapeName="Other"/>
        </emma:interpretation>
      </emma:emma>
    </inkml:annotationXML>
    <inkml:trace contextRef="#ctx0" brushRef="#br0">-3253 4099 81 0,'0'12'88'16,"18"-10"-3"-16,13-2-3 15,17-5-2-15,21-4-71 0,11 6-3 16,21 0 1-16,13 6-1 15,14 0 0-15,12 12-4 16,2 3 0-16,2 0-2 16,-1 1 1-16,-1-3 0 0,-1-2 0 15,-11-7 0-15,-9-3 1 16,-11-4 0-16,-10 2 1 16,-14-4 0-16,-14 0 0 15,-17 0-1-15,-14 2 1 16,-15 0-1-16,-7 2-2 0,-19-2-5 15,7 17-18-15,-19-2-58 16,-3 1-3-16,-6 0-6 16,-9 6-6-16,-13 1 0 0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8:35.24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5FDCAB8-9BDE-427A-B0CF-D4FB6E202345}" emma:medium="tactile" emma:mode="ink">
          <msink:context xmlns:msink="http://schemas.microsoft.com/ink/2010/main" type="inkDrawing" rotatedBoundingBox="11066,3702 13309,3644 13310,3683 11067,3741" semanticType="underline" shapeName="Other">
            <msink:sourceLink direction="with" ref="{FDF8D06E-B3B2-45D0-8014-8F3277F49BD1}"/>
            <msink:sourceLink direction="with" ref="{6522589E-68F9-425C-8D04-030C8E586BEE}"/>
          </msink:context>
        </emma:interpretation>
      </emma:emma>
    </inkml:annotationXML>
    <inkml:trace contextRef="#ctx0" brushRef="#br0">5900 419 9 0,'-56'13'66'0,"6"-5"0"16,16-4-2-16,13 2-34 0,8-3-4 16,13-3-7-16,23 6-7 15,17-6-3-15,34 0-2 16,25-3 0-16,37-5 1 15,19-1-3-15,42-4-8 0,20 3-9 16,27-1-13-16,19 10-23 16,-1-2-21-16,10 5-5 15,-11-1 0-15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7:26.1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9B8DAEE-F2B7-496F-BAB4-7D38BE89873F}" emma:medium="tactile" emma:mode="ink">
          <msink:context xmlns:msink="http://schemas.microsoft.com/ink/2010/main" type="inkDrawing" rotatedBoundingBox="2036,4611 4177,4466 4184,4579 2044,4724" semanticType="underline" shapeName="Other">
            <msink:sourceLink direction="with" ref="{E1C9DFE4-C87C-434E-A48A-CC739E33F53B}"/>
          </msink:context>
        </emma:interpretation>
      </emma:emma>
    </inkml:annotationXML>
    <inkml:trace contextRef="#ctx0" brushRef="#br0">-3074 1325 28 0,'-45'24'96'0,"0"-5"-3"0,6-6-4 16,7-2-2-16,7-10-4 15,-15-1-76-15,40 0-1 16,0 0 0-16,0 0-2 16,26 0 0-16,17 0-2 0,14-6 0 15,14-2 0-15,19-3 0 16,19-2-2-16,13-5 0 15,10 0 0-15,9-2 0 0,2 5 0 16,3-3 0-16,-4 3 0 16,-5 4 0-16,-5 3 0 15,-13 0 0-15,-9 4 0 16,-18 1 0-16,-11 3 0 0,-13 0 0 16,-17 0 0-16,-11 3 0 15,-10 0 0-15,-10 4 0 16,-8-1 0-16,-12-6 0 15,18 12 0-15,-18-12 0 0,6 12 0 16,-6-12 0-16,4 13 0 16,-4-13-18-16,0 0-36 15,0 15-34-15,0-15-2 16,-13 12-5-16,-1-10-5 0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39:59.2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-10-13 45 0,'15'-1'81'0,"-15"1"-3"16,0 0-14-16,0 0-24 15,0 0-106-15,0 0-8 16,0 0-6-16,11 8 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0:00.0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-1-7 7 0,'10'0'75'0,"-10"0"2"0,14 0-7 15,-14 0-26-15,0 0-93 16,0 0-16-16,-11 0-8 16,11 0-2-16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1:47.4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73CFBBA-5FEE-465C-85EC-C829BF0AF3A2}" emma:medium="tactile" emma:mode="ink">
          <msink:context xmlns:msink="http://schemas.microsoft.com/ink/2010/main" type="inkDrawing" rotatedBoundingBox="2987,9905 4595,9808 4600,9901 2992,9998" semanticType="callout" shapeName="Other">
            <msink:sourceLink direction="with" ref="{F67750A5-35E4-4BB2-8A1E-C5890C9C4152}"/>
            <msink:sourceLink direction="with" ref="{A15FFFD3-9483-4DAC-94D1-1AEA496BB156}"/>
          </msink:context>
        </emma:interpretation>
      </emma:emma>
    </inkml:annotationXML>
    <inkml:trace contextRef="#ctx0" brushRef="#br0">217 57 19 0,'-48'11'72'0,"0"5"1"0,8-8-14 15,6 3-13-15,9-3-13 0,5 2-9 16,20-10-9-16,-2 15-3 16,10-9-4-16,16-2 1 15,13-2-1-15,11-2 3 16,14 2-1-16,11-6 0 0,12-5 0 15,14-1-1-15,7-4 1 16,11-1-4-16,1 0-1 16,1 0-1-16,-2 0-2 15,-5 0 1-15,-11 5-2 0,-10 4 0 16,-15 1-1-16,-7 1 1 16,-18 4-1-16,-11 0 0 15,-11 4-2-15,-10 2-1 16,-19-6-5-16,7 15-6 0,-7-15-13 15,-23 18-22-15,-5-12-30 16,4 0-6-16,-11-3-8 16,3 1 4-16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1:47.90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15FFFD3-9483-4DAC-94D1-1AEA496BB156}" emma:medium="tactile" emma:mode="ink">
          <msink:context xmlns:msink="http://schemas.microsoft.com/ink/2010/main" type="inkDrawing" rotatedBoundingBox="2730,10473 5518,10301 5521,10352 2733,10524" semanticType="underline" shapeName="Other">
            <msink:sourceLink direction="with" ref="{F67750A5-35E4-4BB2-8A1E-C5890C9C4152}"/>
            <msink:destinationLink direction="with" ref="{373CFBBA-5FEE-465C-85EC-C829BF0AF3A2}"/>
          </msink:context>
        </emma:interpretation>
      </emma:emma>
    </inkml:annotationXML>
    <inkml:trace contextRef="#ctx0" brushRef="#br0">71 142 64 0,'-32'15'88'0,"7"-2"-3"0,8-5-3 16,17-8-1-16,11 6-63 15,21-4-5-15,23-1 0 16,20-1-2-16,23-9-1 0,18 1-2 16,26-4-1-16,19-3-1 15,17-1-2-15,11 1 0 16,7-4-2-16,12 3 0 16,-6 3 0-16,-3-2-1 15,-12 6 0-15,-18-1-1 0,-20 4 1 16,-22 3-1-16,-22 1 0 15,-31 4 0-15,-18-2 1 0,-17 0-1 16,-18 0-1-16,-21 0-1 16,0 0-3-16,0 0-7 15,-16 0-22-15,16 0-51 16,-21-2-4-16,-5-7-5 0,0-3-4 16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3:03.6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AE52CF0-3ADC-4320-B19E-8296AEC23100}" emma:medium="tactile" emma:mode="ink">
          <msink:context xmlns:msink="http://schemas.microsoft.com/ink/2010/main" type="inkDrawing" rotatedBoundingBox="3073,13469 5665,13296 5668,13339 3076,13511" semanticType="underline" shapeName="Other">
            <msink:sourceLink direction="with" ref="{F67750A5-35E4-4BB2-8A1E-C5890C9C4152}"/>
          </msink:context>
        </emma:interpretation>
      </emma:emma>
    </inkml:annotationXML>
    <inkml:trace contextRef="#ctx0" brushRef="#br0">218 182 60 0,'-47'0'76'0,"4"-8"-9"16,6 8-16-16,6-4-10 15,4 4-7-15,8 0-11 16,4 0-5-16,15 0-3 15,0 0-3-15,10 0-2 16,25 0 1-16,16 1-1 0,17-3 1 16,22-2 1-16,24-2 1 15,23 2-3-15,13-5-1 16,19 0-1-16,13-2-2 16,6-2-1-16,1 0-1 0,-3 1-2 15,-12-3 1-15,-7 1-3 16,-12-2 0-16,-21 5 0 15,-22 0 0-15,-17 2 0 16,-21 3 0-16,-18 2-2 0,-21 0-3 16,-14 4-5-16,-21 0-6 15,-6 0-14-15,-31 9-28 16,-14-3-27-16,-1 6-4 0,-19 3-6 16,-9 4 0-16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3:04.0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022EC45-C379-4816-912F-4F2D73A55D7F}" emma:medium="tactile" emma:mode="ink">
          <msink:context xmlns:msink="http://schemas.microsoft.com/ink/2010/main" type="inkDrawing" rotatedBoundingBox="3457,13837 5881,13639 5887,13717 3464,13916" semanticType="underline" shapeName="Other"/>
        </emma:interpretation>
      </emma:emma>
    </inkml:annotationXML>
    <inkml:trace contextRef="#ctx0" brushRef="#br0">-1 237 0 0,'0'0'86'0,"0"0"3"15,6 4-3-15,36-7-3 16,21-13-2-16,16 2-68 16,31-2-1-16,19 2 1 15,18-2-3-15,13 3-1 0,6 0-2 16,3 4-2-16,0-2-2 16,-6 0 0-16,-4 0-1 15,-11-1 1-15,-7 1-2 16,-13-3 1-16,-16 0 1 0,-13 1-3 15,-18 3 0-15,-22 1 0 16,-15 3 0-16,-12 3 0 16,-18 1 0-16,-14 2 0 0,0 0 0 15,0 0 0-15,0 0 0 16,-3 9 0-16,-4 4 0 16,-11 11-79-16,-1-8-11 15,-1-7-3-15,0 2-6 16,1-5-6-16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1:46.7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A8CF64D-EA2E-4757-92DE-50EDEB3A772C}" emma:medium="tactile" emma:mode="ink">
          <msink:context xmlns:msink="http://schemas.microsoft.com/ink/2010/main" type="inkDrawing" rotatedBoundingBox="2628,8962 4614,8633 4623,8690 2638,9018" shapeName="Other">
            <msink:destinationLink direction="to" ref="{257F33E2-156E-47AE-83AE-E7F0426A8330}"/>
          </msink:context>
        </emma:interpretation>
      </emma:emma>
    </inkml:annotationXML>
    <inkml:trace contextRef="#ctx0" brushRef="#br0">-2684 5698 4 0,'0'0'60'15,"0"0"4"-15,-16-5-11 16,16 5-27-16,0 0-3 0,0 0-5 15,-12-10-5-15,12 10-3 16,0 0-1-16,0 0 0 16,0 0 1-16,0 0 0 15,7 4 3-15,-7-4 0 0,27 8 2 16,-2-5 1-16,10-1 3 16,12-2-4-16,12-2-1 15,12-5-2-15,16-4-2 16,10-5-2-16,13 0-2 0,5-5-1 15,10 1-1-15,-2-1-2 16,0-2 0-16,-1 1 0 16,-5 2-1-16,-7 1 0 15,-9 0 0-15,-8 0-1 0,-8 3 1 16,-11 1 0-16,-11 3-1 16,-6-2 0-16,-12 6 0 15,-12 0-1-15,-9 5-3 16,-9-3-5-16,-15 6-8 0,0 0-8 15,0 0-9-15,-13-4-7 16,-3 4-9-16,-9 4-9 16,-5 2-12-16,-1 5-6 0,-5-2 4 15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1:47.1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57F33E2-156E-47AE-83AE-E7F0426A8330}" emma:medium="tactile" emma:mode="ink">
          <msink:context xmlns:msink="http://schemas.microsoft.com/ink/2010/main" type="inkDrawing" rotatedBoundingBox="3638,9822 3829,8780 3977,8808 3785,9849" semanticType="callout" shapeName="Other">
            <msink:sourceLink direction="to" ref="{CA8CF64D-EA2E-4757-92DE-50EDEB3A772C}"/>
          </msink:context>
        </emma:interpretation>
      </emma:emma>
    </inkml:annotationXML>
    <inkml:trace contextRef="#ctx0" brushRef="#br0">-1364 5529 26 0,'-32'0'60'16,"10"0"0"-16,5 0-16 16,-1-1-3-16,5 1-6 0,13 0-6 15,-11 0-5-15,11 0-4 16,0 0-5-16,0 0-3 16,0 0-1-16,-4 13-3 0,4-1-2 15,1 2 0-15,3 11 0 16,0 4 1-16,3 8 0 15,0 8-1-15,-4 9 0 16,-3 5-1-16,0 8-1 0,-3 3-2 16,-9 4-2-16,0 5 1 15,-10-5-1-15,2 2 1 16,-3-8 0-16,3-7-1 16,3-9 1-16,3-11 0 0,2-8 0 15,4-12 0-15,6-5 1 16,2-16-1-16,0 11-1 15,0-11 0-15,0 0-2 16,0 0-2-16,0 0-4 0,-3-10-7 16,3 10-8-16,-9-15-15 15,9 15-11-15,-18-13-13 16,18 13-11-16,-29-7-11 0,11 7 4 16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7:15.3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53933C4-2BF0-4DC5-9A82-4697C5CAA4C5}" emma:medium="tactile" emma:mode="ink">
          <msink:context xmlns:msink="http://schemas.microsoft.com/ink/2010/main" type="inkDrawing" rotatedBoundingBox="4633,2941 17890,2122 17904,2347 4646,3166" semanticType="underline" shapeName="Other">
            <msink:sourceLink direction="with" ref="{F4B6FB7C-6346-4CA1-B4F6-002E31797F90}"/>
          </msink:context>
        </emma:interpretation>
      </emma:emma>
    </inkml:annotationXML>
    <inkml:trace contextRef="#ctx0" brushRef="#br0">1189 744 36 0,'-209'11'83'16,"16"0"-2"-16,23-4-1 15,16-1-6-15,25-1-59 16,18 1-4-16,25 4-3 0,19-4-5 16,20 1-2-16,24 1-2 15,23-8-1-15,19 8 0 16,33-6 0-16,23-2 0 15,34 0 3-15,22-7 2 0,34-2 2 16,27-6 1-16,27 2 1 16,27-8 2-16,22-1 1 15,35-3 0-15,23-5-1 0,74-4 0 16,-26-2-1-16,31-5-2 16,19-2-1-16,22-2-1 15,72-4-1-15,-36 2-1 16,24-1 0-16,7 2-1 0,17-1 0 15,9 7-1-15,51 2-1 16,-51 6 1-16,-58 6-1 16,40 3 1-16,-25 7-1 15,-65 3-1-15,11 7 2 0,-29 1 0 16,-82 3 0-16,8 1 1 16,-35 2 0-16,-46 2 0 15,-32-3 1-15,-45 2-1 16,-26-2 2-16,-44 0-1 0,-27 4-1 15,-27-2 1-15,-20 0 0 16,-14-2-1-16,-23 0-1 16,0 0 2-16,-19-2-2 15,-13-4 1-15,-8-3-1 0,-6 2 0 16,-5-3-4-16,2 3-4 16,-2-9-23-16,6 13-55 15,-1 0-1-15,0-3-8 16,0-1-5-16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7:09.9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48ACBA5-FFF9-415C-835D-09492FE43F52}" emma:medium="tactile" emma:mode="ink">
          <msink:context xmlns:msink="http://schemas.microsoft.com/ink/2010/main" type="writingRegion" rotatedBoundingBox="1254,1392 27474,-103 28261,13690 2041,15186"/>
        </emma:interpretation>
      </emma:emma>
    </inkml:annotationXML>
    <inkml:traceGroup>
      <inkml:annotationXML>
        <emma:emma xmlns:emma="http://www.w3.org/2003/04/emma" version="1.0">
          <emma:interpretation id="{029EE8C7-3CE7-48C6-A46D-F3D002221F6A}" emma:medium="tactile" emma:mode="ink">
            <msink:context xmlns:msink="http://schemas.microsoft.com/ink/2010/main" type="paragraph" rotatedBoundingBox="2179,1341 17054,177 17305,3397 2431,45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AA1FF6-27D4-4CCA-BAD1-9BD3968D02AB}" emma:medium="tactile" emma:mode="ink">
              <msink:context xmlns:msink="http://schemas.microsoft.com/ink/2010/main" type="line" rotatedBoundingBox="2179,1341 17054,177 17305,3397 2431,4561"/>
            </emma:interpretation>
          </emma:emma>
        </inkml:annotationXML>
        <inkml:traceGroup>
          <inkml:annotationXML>
            <emma:emma xmlns:emma="http://www.w3.org/2003/04/emma" version="1.0">
              <emma:interpretation id="{0C9A5CE0-CB26-4FE4-8BF3-20476E736662}" emma:medium="tactile" emma:mode="ink">
                <msink:context xmlns:msink="http://schemas.microsoft.com/ink/2010/main" type="inkWord" rotatedBoundingBox="2179,1341 8756,826 9008,4046 2431,4561"/>
              </emma:interpretation>
              <emma:one-of disjunction-type="recognition" id="oneOf0">
                <emma:interpretation id="interp0" emma:lang="en-IN" emma:confidence="0">
                  <emma:literal>Dynamic</emma:literal>
                </emma:interpretation>
                <emma:interpretation id="interp1" emma:lang="en-IN" emma:confidence="0">
                  <emma:literal>dynamic</emma:literal>
                </emma:interpretation>
                <emma:interpretation id="interp2" emma:lang="en-IN" emma:confidence="0">
                  <emma:literal>Dynamin</emma:literal>
                </emma:interpretation>
                <emma:interpretation id="interp3" emma:lang="en-IN" emma:confidence="0">
                  <emma:literal>Dynamics</emma:literal>
                </emma:interpretation>
                <emma:interpretation id="interp4" emma:lang="en-IN" emma:confidence="0">
                  <emma:literal>dynamin</emma:literal>
                </emma:interpretation>
              </emma:one-of>
            </emma:emma>
          </inkml:annotationXML>
          <inkml:trace contextRef="#ctx0" brushRef="#br0">3026 517 48 0,'47'-34'82'0,"-2"-1"-3"15,-9 4-3-15,-2-4-5 16,-10 11-61-16,-5 7-2 16,-11 5-3-16,-8 12-3 0,-19 0 0 15,-9 4-1-15,-15 19-1 16,-5 5-1-16,-9 11-1 16,-6 6 2-16,0 7 0 15,4 3 0-15,2-3 2 0,8-3-1 16,9-10-1-16,8-4 1 15,13-10 0-15,7-11 1 16,12-14-1-16,0 0 0 16,24-10 1-16,-2-7 0 0,3-5 0 15,5-3 0-15,-5-3-1 16,5 0 1-16,-5 3-1 16,-2 5 0-16,-4 5 0 0,-2 4 0 15,2 7-1-15,2 4 1 16,0 6-1-16,-5 10 0 15,4 5 0-15,0 3-1 16,1 1 1-16,2 1 0 0,1-6 0 16,4-3 1-16,6-5-1 15,-2-8 0-15,8-4 0 16,-1-8 1-16,1-8-1 16,5-5 1-16,-4-4 0 0,-2-5-1 15,0-1 1-15,1-2 0 16,-8 1 0-16,2 3-1 15,-2 1 1-15,-5 8-1 0,-3 2-1 16,-3 11 0-16,-6 5 0 16,1 6 0-16,0 10 0 15,-6 11 0-15,3 2 0 16,-7 7 0-16,2 2 0 16,1 2 1-16,-4-6 0 0,-1-3 1 15,2-5 1-15,-2-7 1 16,-4-17 1-16,11 12 0 15,2-14 0-15,0-13 1 0,7-5 0 16,3-5-1-16,3-3 0 16,3-4-2-16,3 0-1 15,-1 2 0-15,-4 2 0 16,3 6-1-16,-1 3-1 0,-1 7 1 16,-2 4-1-16,-1 6 0 15,-3 2-1-15,-4 8 1 16,-3 7 0-16,0 3 1 15,-8 6-2-15,1 1 1 0,0-1 1 16,-4 0 0-16,2-4 1 16,8-5 1-16,-1-6-2 15,5-9 1-15,6-4 0 0,3-10 1 16,3-7-1-16,3-4 1 16,-5-2-1-16,0-4 0 15,-3 3-1-15,-2 2 1 0,-4 5-1 16,0 3 0-16,-9 6-1 15,5 8 0-15,-5 4 1 16,-10 0-1-16,21 15 0 16,-8 2 0-16,-2 2 0 0,4 5 1 15,0-2 0-15,2-1 0 16,6 0 0-16,4-7 0 16,2-6 1-16,2-4 0 15,1-4 0-15,3-7 0 0,-5-9-1 16,-2-4 1-16,-1-4 0 15,-9-1 0-15,1-3 0 16,-8 0 0-16,-3 2 0 16,-3 4 0-16,-2 2 0 0,0 4 0 15,-3 5-1-15,0 11 0 16,0 0 0-16,0 0 0 16,5 8-1-16,-1 15 1 15,1 2 0-15,1 7-1 16,3 3 0-16,6 4-5 0,1-5-10 15,8-19-57-15,4 10-6 16,2-15-9-16,5-8-4 16,-3-7-1-16</inkml:trace>
          <inkml:trace contextRef="#ctx0" brushRef="#br0" timeOffset="144.1012">5316 291 74 0,'-11'-47'88'0,"3"6"-2"0,-7 3-5 16,4 4-4-16,2 3-64 15,1 12-9-15,3 2-14 16,5 17-29-16,0 0-36 16,0 0-8-16,0 0-3 0,0 15-7 15</inkml:trace>
          <inkml:trace contextRef="#ctx0" brushRef="#br0" timeOffset="427.3896">5698 287 26 0,'37'-4'79'0,"-3"-2"-1"16,-6 1 0-16,-8-8-32 15,-6 9-11-15,-1 0-7 16,-13 4-8-16,0 0-7 16,-21 15-2-16,-5 4-1 0,-7 4-2 15,-5 8-2-15,-2 3-3 16,4 5 1-16,1 0 0 15,12-4-1-15,14-4 0 16,9-5-2-16,17-6 0 0,17-7-2 16,11-9-3-16,11-4-5 15,5-4-12-15,7-18-43 16,2 8-18-16,0-3-5 16,-9-2-5-16,0 1 0 15</inkml:trace>
          <inkml:trace contextRef="#ctx0" brushRef="#br0" timeOffset="-2607.9157">52 78 7 0,'-15'-19'91'16,"0"3"-2"-16,7 1-6 16,-4-2-6-16,7 2-1 0,5 15-76 15,0 0-1-15,13 21-1 16,0 15 1-16,6 16 0 0,1 15-2 15,3 22-3-15,-3 11-7 16,-4 16-17-16,-2 7-24 16,-12 0-24-16,0-4-6 15,-2-8-5-15</inkml:trace>
          <inkml:trace contextRef="#ctx0" brushRef="#br0" timeOffset="-1158.8532">-450 306 17 0,'-25'-67'74'16,"5"7"2"-16,5 10-2 15,7 5-43-15,1 13-4 0,7 4-9 16,0 13-6-16,0 15-5 15,28-13-4-15,-5 10-1 16,9 3-1-16,12 5 0 16,9 6 2-16,8 4 0 0,10 8 1 15,13 9 0-15,5 3 1 16,5 10 0-16,10 4 0 16,-4 10 0-16,5 3-2 15,-7 12 0-15,-9-2-3 0,-8 0-2 16,-15 3 0-16,-13-2 0 15,-21-3-1-15,-14-2 1 16,-18-6-1-16,-18-5 1 16,-22-9 7-16,-16-5 1 15,-17-8 3-15,-4-6 1 0,-10-12-1 16,1-7 1-16,3-6-1 16,7-4-3-16,11-6-8 15,14-6-7-15,11 2-9 0,10-5-10 16,7 1-9-16,17 1-8 15,6-3-6-15,5-1-2 16,16 0 2-16,6-6 7 16,13 3 15-16,2-4 18 0,12 6 18 15,-5-3 15-15,9 7 14 16,2 0 3-16,-2 5 0 16,5 8 0-16,-9-6-6 15,9 7-7-15,-8-11-5 0,8 1-7 16,-12-11-4-16,-3 0-2 15,0-12-1-15,-5-1-2 16,-7-5-1-16,-2-3 0 0,-10 2 0 16,-7-1-1-16,-6 8 1 15,-3 2 2-15,-5 6-3 16,-3 8 0-16,0 17-1 16,0 0 1-16,-7 6-2 0,2 18 0 15,-1 11 0-15,0 3-2 16,3 5 0-16,2-4 1 15,1-2 1-15,12-11-1 16,5-9 1-16,10-15-1 0,5-8 0 16,11-16 0-16,0-10 1 15,1-3 0-15,-4-5-1 16,2-1 1-16,-9 2 0 16,-4 2 1-16,-9 5 0 0,-4 6 0 15,-5 5 0-15,-3 6-1 16,-8 15 0-16,0 0 0 15,0 0-1-15,2 14-1 16,-2 17 0-16,-5 12-1 0,-5 18 1 16,1 11 1-16,-7 21-1 15,3 16 1-15,-7 14 0 16,-1 13-1-16,-4 13 0 16,-2 12 3-16,-5 8-1 0,-6 8 1 15,-9 6 0-15,-9-3-1 16,-7 7 0-16,-11-6 0 15,-13-11 1-15,-9-17 0 16,-6-21 0-16,-3-23 1 0,3-31 2 16,3-24 1-16,8-35 0 15,14-25 0-15,10-34-1 16,16-24 0-16,14-28-2 16,17-21-1-16,13-28-2 0,12-18 0 15,20-18-1-15,16-10-2 16,14-8 1-16,15 2 0 15,12 5 0-15,7 13 0 0,13 15-1 16,4 17 1-16,7 18 0 16,1 18 2-16,1 18-1 15,-1 19 0-15,2 15-1 16,-5 19 1-16,-1 18 1 0,-12 17-2 16,-7 16 1-16,-13 21 0 15,-10 14 0-15,-16 9 0 16,-10 8 1-16,-15 0 0 15,-7-2 1-15,-12-12-1 0,-4-8 2 16,-4-10 1-16,0-14-2 16,0-10 1-16,0-11 0 15,0-8 0-15,0-13 0 0,1-7-1 16,5-2-1-16,0-10 0 16,2-7 0-16,7-9-1 15,2-4 1-15,4-3 0 16,3-1 0-16,8 2 0 0,-3 6 0 15,5 5 0-15,-1 9 0 16,0 14 0-16,0 15-1 16,-2 11 0-16,-4 11 1 0,-3 15 0 15,-3 7-1-15,-1 9 1 16,-1 6 0 0,-5 2-2-16,2 1-2 0,-6-8-14 15,5-15-41-15,5 11-20 0,-1-11-7 16,-1-9-4-16,-1-11-3 15</inkml:trace>
        </inkml:traceGroup>
        <inkml:traceGroup>
          <inkml:annotationXML>
            <emma:emma xmlns:emma="http://www.w3.org/2003/04/emma" version="1.0">
              <emma:interpretation id="{9CBE1E31-96E3-4A52-87EE-A29B810D6028}" emma:medium="tactile" emma:mode="ink">
                <msink:context xmlns:msink="http://schemas.microsoft.com/ink/2010/main" type="inkWord" rotatedBoundingBox="10152,983 17074,441 17231,2444 10308,2986"/>
              </emma:interpretation>
              <emma:one-of disjunction-type="recognition" id="oneOf1">
                <emma:interpretation id="interp5" emma:lang="en-IN" emma:confidence="0">
                  <emma:literal>capabilities</emma:literal>
                </emma:interpretation>
                <emma:interpretation id="interp6" emma:lang="en-IN" emma:confidence="0">
                  <emma:literal>Capabilities</emma:literal>
                </emma:interpretation>
                <emma:interpretation id="interp7" emma:lang="en-IN" emma:confidence="0">
                  <emma:literal>copiabilities</emma:literal>
                </emma:interpretation>
                <emma:interpretation id="interp8" emma:lang="en-IN" emma:confidence="0">
                  <emma:literal>Copiabilities</emma:literal>
                </emma:interpretation>
                <emma:interpretation id="interp9" emma:lang="en-IN" emma:confidence="0">
                  <emma:literal>captivities</emma:literal>
                </emma:interpretation>
              </emma:one-of>
            </emma:emma>
          </inkml:annotationXML>
          <inkml:trace contextRef="#ctx0" brushRef="#br0" timeOffset="2617.9988">10305-61 4 0,'29'-12'71'15,"-11"2"5"-15,-18 10-2 16,23 0-33-16,-23 0-9 0,-11 18-7 16,-9 2-11-16,-4 1-3 15,0 5-4-15,-2 0-2 16,3-1-3-16,-1-3 1 16,8-4-2-16,5-6 2 0,11-12-1 15,0 0-1-15,8 0 1 16,10-5 0-16,-1-9 0 15,5 2 1-15,-3-6 0 16,-1 6 0-16,-2-1-1 0,-1 3-1 16,-15 10 0-16,22-7 0 15,-22 7-1-15,9 7 1 16,-4 4-2-16,2 1 1 16,4 0 0-16,4 2 0 0,9-4 0 15,5-6-1-15,10-3-3 16,8-2-3-16,5-11 1 15,9-7-1-15,2-3 1 16,-6-7 2-16,0-4 1 0,-6-1 4 16,-9-10 4-16,-3-2 2 15,-7-4 1-15,-5-2 1 16,-1-4-1-16,-1-5-1 0,-5 4-2 16,-1 3-1-16,-4 5-2 15,0 8 0-15,-6 9 0 16,-2 7-3-16,-5 6 1 15,-2 19-1-15,0 0-1 0,-1 19 0 16,-6 14 0-16,-2 14 1 16,-3 13 0-16,-4 18 1 15,0 9 1-15,-3 8 2 0,3-1-1 16,5-1 1-16,7-6 0 16,4-9-1-16,7-14 0 15,13-14 1-15,7-14-1 16,8-12-1-16,5-13 1 0,3-11-2 15,0-6 0-15,-3-13 0 16,0-3 0-16,-6-5 0 16,-8-4-1-16,-8-2 0 15,-10 2 0-15,-8-2 0 0,-13 8 0 16,-10 0 0-16,-8 4-1 16,-8 7 1-16,-5 3 0 15,-1 3 1-15,3 4 0 16,3 3 0-16,9-1 1 0,6-2 0 15,11-6 0-15,11-4-1 16,12-1 0-16,14-6 0 16,8 2 0-16,8-2-1 0,4 3 0 15,5 3 0-15,-1 10 0 16,-2 5 0-16,-7 5 0 16,-3 12 1-16,-7 5 0 15,-1 8-1-15,-1 2 1 16,-3 4-1-16,-2-1-3 0,-5-9-17 15,6 4-54-15,0-5-3 16,2-7-6-16,-1-10-4 16</inkml:trace>
          <inkml:trace contextRef="#ctx0" brushRef="#br0" timeOffset="2772.5939">11702-339 82 0,'-20'-25'91'15,"5"8"-8"-15,1 2-10 16,14 15-15-16,21-8-103 16,-21 8-29-16,0 0-7 0,17-1-8 15,-3-1 0-15</inkml:trace>
          <inkml:trace contextRef="#ctx0" brushRef="#br0" timeOffset="3211.7113">12039-616 82 0,'14'-6'86'0,"0"3"-2"0,-3 6-8 15,-2 12-2-15,-4 13-68 16,-5 11-4-16,0 16 0 16,-13 10-1-16,-6 15-1 15,-8 9 0-15,-2 3 1 0,-3-2-1 16,6 0 0-16,3-8 1 15,10-12-1-15,10-11 0 16,3-14 1-16,14-12-1 0,4-11 0 16,7-11 1-16,-1-11-1 15,4-2 1-15,-5-16-2 16,-1-6 1-16,1-7 0 16,-3-3-1-16,-1-1 1 0,1-4-1 15,-4-2 2-15,-1 1-2 16,-1 3 2-16,-5 5 1 15,0 4-2-15,1 6 1 16,-4 5-1-16,-2 4 0 0,-4 13-1 16,0 0 1-16,0 0 0 15,14 20 0-15,-12 5-1 16,-2 3 0-16,3 4-1 0,3-1-5 16,2 2-13-16,4-8-27 15,2-2-28-15,9-9-9 16,4-13-3-16,7-2 0 15</inkml:trace>
          <inkml:trace contextRef="#ctx0" brushRef="#br0" timeOffset="3345.8915">12657-229 74 0,'0'-30'88'0,"0"9"-4"0,-7 7-8 15,7 14-22-15,-12-6-107 16,12 6-19-16,0 0-10 15,0 0-5-15</inkml:trace>
          <inkml:trace contextRef="#ctx0" brushRef="#br0" timeOffset="3862.3174">12535 283 13 0,'-18'-22'80'0,"2"-2"-1"16,6 1-4-16,3 0-6 15,7 5-48-15,7-1-8 16,11 1-5-16,8 2-5 0,13-4-2 15,9 1 2-15,6-1-2 16,7 3 5-16,2 0-1 16,0 5 2-16,-4 1 0 15,-1 6 0-15,-11 3 0 16,-7 2-2-16,-2 7 1 0,-9 6-3 16,-5 1 1-16,-5-1-3 15,-3 8-1-15,-6-5-4 16,2 6-9-16,-10-10-27 0,-2 7-35 15,-2-3-8-15,2-16-3 16,-10 17-5-16</inkml:trace>
          <inkml:trace contextRef="#ctx0" brushRef="#br0" timeOffset="3586.6711">12806-519 38 0,'8'-20'87'0,"2"-2"-3"16,-4 8-5-16,-6 14-5 15,15-11-56-15,-15 11-5 0,10 19-5 16,-6 6-2-16,-2 15-4 16,-2 16 0-16,-7 10-1 15,-6 12 2-15,-9 4-1 16,-3 7-2-16,-1 1-2 0,-3-5-6 16,6-3-12-16,-4-8-29 15,11-13-28-15,4-12-5 16,5-10-5-16,3-10 0 15</inkml:trace>
          <inkml:trace contextRef="#ctx0" brushRef="#br0" timeOffset="3990.2005">13231 75 38 0,'17'-35'88'16,"-5"-6"-2"-16,-1-2-6 15,-6-1-2-15,29 7-51 16,-29 0-21-16,-4 1-25 0,-1-5-53 15,0 17-5-15,2 9-7 16,-2 15-5-16</inkml:trace>
          <inkml:trace contextRef="#ctx0" brushRef="#br0" timeOffset="4614.4556">13436-106 0 0,'11'27'86'0,"5"-5"1"15,4-10-4-15,4-6-5 0,-24-6-38 16,33 0-15-16,8-5-14 15,3-8-6-15,-1 2-6 16,-3-4-1-16,-2-2-1 0,-8 0 0 16,-7-4 0-16,-1 4 1 15,-13-2 3-15,-2 7 1 16,-7-1 2-16,0 13 1 16,-11-10 0-16,-2 10 1 15,-6 10-1-15,-5 8-2 16,-3 5-1-16,-5 7 0 0,0 7-2 15,-2 0 2-15,3 1-2 16,6-1-2-16,3-5 2 16,10-2-1-16,9-6 0 15,6-7 1-15,15-7 0 0,10-8 0 16,7-2 2-16,9-6 0 16,5-9 0-16,4-1 1 15,2-8-1-15,-2-1 1 0,1-4-1 16,-2-4 1-16,-2-1-2 15,1-3 1-15,-10-3-1 16,1 1 0-16,-6-1 0 16,-6 5 0-16,-6 3 0 0,-7 7-1 15,-9 6 0-15,-6 1-1 16,-2 18 1-16,-7-12-1 16,7 12 0-16,-19 6-1 0,11 9 1 15,4 5 0-15,3 6 0 16,1 1 1-16,12 8 0 15,5-1 2-15,6 2-1 16,1-1 1-16,2-2 0 0,-2-1 0 16,0-3 0-16,-4-1 0 15,-11-3 1-15,-5-3-2 16,-6-3 1-16,-16-2 0 16,-14-2 0-16,-9 1-1 0,-13-3-1 15,-10-2-3-15,-10 3-7 16,-13-9-11-16,-3 3-32 15,-17 5-31-15,-5 4-3 16,-15-2-7-16,-8 2-2 0</inkml:trace>
          <inkml:trace contextRef="#ctx0" brushRef="#br0" timeOffset="1402.568">8339-186 57 0,'34'-37'89'0,"-15"1"-4"16,-11 6-5-16,-8-1-3 15,24 6-62-15,-42 9-5 16,-7 0-4-16,-10 12-4 0,-11 4-3 16,-10 4 0-16,-4 18 0 15,-10 13 1-15,-8 10 0 16,-2 16 1-16,-2 8 1 15,0 13 0-15,7 6 0 0,7 1-1 16,9-3 0-16,16-6 0 16,15-9 0-16,16-13-1 15,12-10 1-15,20-15-1 16,17-14 1-16,16-8 0 16,8-10 1-16,13-2-1 0,5-10 0 15,4-6 1-15,7-3-2 16,0-4 1-16,0-4 0 15,-7-4-1-15,1-4 0 16,-5-3 0-16,-7-3 0 0,-4 0 0 16,-9 3-1-16,-12 1 1 15,-8 4-1-15,-12 6 1 16,-10 9-3-16,-13 8 2 0,-4 11-1 16,-17-1 1-16,-10 10 0 15,-5 9-1-15,-7 7 1 16,0 4 0-16,-4 2 1 15,1 1-1-15,3-2-1 0,9-7-1 16,7-2 1-16,9-7 0 16,14-14 0-16,0 0 0 15,0 0 0-15,26-1 0 16,-2-10 2-16,3 0 0 0,-2 2 0 16,5 1-1-16,-6 5 0 15,-1 3 1-15,1 0-1 16,-8 13 0-16,3 2 1 15,-3-1 0-15,8-2 0 0,4-1 0 16,7-9-3-16,8-2-5 16,2-7-6-16,9-12-3 15,5-11 1-15,0-4 0 0,-5-5 0 16,3-1 5-16,-12-1 7 16,-9-5 8-16,-7 2 6 15,-7-1 5-15,-5-1 0 16,-5-5 0-16,-1 3 1 0,-4-3-4 15,1 8-3-15,-2 3-4 16,-1 7-1-16,-1 9-2 16,-2 10 0-16,-2 14-1 0,0 0 1 15,7 25 0-15,-6 16 1 16,-1 14-1-16,0 18 2 16,-1 17 0-16,-7 16 1 15,3 12 0-15,-2 12-2 0,-4 8 0 16,3 4-1-16,0-1-1 15,-3-4-2-15,2-3-4 16,-9-10-5-16,5-7-8 16,-6-18-13-16,0-18-19 15,3-13-31-15,3-20-6 16,1-15-2-16</inkml:trace>
          <inkml:trace contextRef="#ctx0" brushRef="#br0" timeOffset="1685.1905">9118 814 31 0,'-1'-104'56'16,"2"12"-16"-16,5 0-15 15,6 9-6-15,11 5-6 0,-1 4-2 16,9 16-1-16,3 4 0 16,10 16 0-16,4 6 1 15,2 16 0-15,5 8 1 0,-6 9 1 16,4 15 0-16,-12 10-5 15,0 9 0-15,-17 1-1 16,-11 5-1-16,-6-4 2 16,-9 4-3-16,-12-8 0 0,-9 0 0 15,-7-5-4-15,-11-9-8 16,3-2-17-16,-2-3-30 16,4-6-18-16,5-4-4 15,0-5-3-15</inkml:trace>
        </inkml:traceGroup>
      </inkml:traceGroup>
    </inkml:traceGroup>
    <inkml:traceGroup>
      <inkml:annotationXML>
        <emma:emma xmlns:emma="http://www.w3.org/2003/04/emma" version="1.0">
          <emma:interpretation id="{83BC9814-1057-4C7A-B3E0-0BE69897E685}" emma:medium="tactile" emma:mode="ink">
            <msink:context xmlns:msink="http://schemas.microsoft.com/ink/2010/main" type="paragraph" rotatedBoundingBox="2198,5989 13625,5716 13673,7719 2246,79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76FF0B-8FBE-4730-81B7-E875F33BEDA3}" emma:medium="tactile" emma:mode="ink">
              <msink:context xmlns:msink="http://schemas.microsoft.com/ink/2010/main" type="line" rotatedBoundingBox="2198,5989 13625,5716 13673,7719 2246,7993"/>
            </emma:interpretation>
          </emma:emma>
        </inkml:annotationXML>
        <inkml:traceGroup>
          <inkml:annotationXML>
            <emma:emma xmlns:emma="http://www.w3.org/2003/04/emma" version="1.0">
              <emma:interpretation id="{ADF4B3A3-2785-4793-B241-E8B927A2B00F}" emma:medium="tactile" emma:mode="ink">
                <msink:context xmlns:msink="http://schemas.microsoft.com/ink/2010/main" type="inkWord" rotatedBoundingBox="2198,5989 13625,5716 13673,7719 2246,7993"/>
              </emma:interpretation>
              <emma:one-of disjunction-type="recognition" id="oneOf2">
                <emma:interpretation id="interp10" emma:lang="en-IN" emma:confidence="0">
                  <emma:literal>BV-Rome</emma:literal>
                </emma:interpretation>
                <emma:interpretation id="interp11" emma:lang="en-IN" emma:confidence="0">
                  <emma:literal>Rise v -Resource</emma:literal>
                </emma:interpretation>
                <emma:interpretation id="interp12" emma:lang="en-IN" emma:confidence="0">
                  <emma:literal>BV -Resource</emma:literal>
                </emma:interpretation>
                <emma:interpretation id="interp13" emma:lang="en-IN" emma:confidence="0">
                  <emma:literal>BV. Resource</emma:literal>
                </emma:interpretation>
                <emma:interpretation id="interp14" emma:lang="en-IN" emma:confidence="0">
                  <emma:literal>R v -Resource</emma:literal>
                </emma:interpretation>
              </emma:one-of>
            </emma:emma>
          </inkml:annotationXML>
          <inkml:trace contextRef="#ctx0" brushRef="#br0" timeOffset="29181.595">-490 5508 68 0,'8'-76'87'0,"3"6"-3"16,5 2-6-16,3 5-1 15,40 3-65-15,-22 7-6 16,13 2-3-16,5 5-2 0,8 3 0 15,5 8-1-15,2 7 0 16,1 8-1-16,-3 11-1 16,-5 9 0-16,-5 15-1 15,-10 16 1-15,-4 13-1 0,-11 14 1 16,-15 10 1-16,-8 11 0 16,-10 2 2-16,-6 6 1 15,-16-2 0-15,-8-6 1 16,-11-6 0-16,-6-9 0 0,-3-10 0 15,-6-11-1-15,-2-11 1 16,4-13-1-16,3-4 0 16,6-10 0-16,3-3-1 15,13-2 0-15,3-1-1 0,8 0 0 16,18 1-1-16,-17 4 0 16,17 11 0-16,0 7 0 15,11 9 1-15,3 8-1 0,6 12 1 16,7 6 1-16,3 4 0 15,5 1 0-15,4-1 1 16,0 0-1-16,1-5 1 16,3-2-1-16,-7-6-1 0,1-3-5 15,-11-9-10-15,4-5-37 16,-3 1-24-16,-6-8-5 16,-3-6-7-16,-6-13-3 15</inkml:trace>
          <inkml:trace contextRef="#ctx0" brushRef="#br0" timeOffset="28635.5014">-242 5426 73 0,'-4'-20'79'16,"4"1"0"-16,0-3-2 0,0 0-41 16,0 4-21-16,4 4 0 15,-4 14-4-15,11-11-4 16,-11 11 0-16,13 24-3 16,-9 11-1-16,-1 11-1 0,-2 14 1 15,-1 11 0-15,-3 14 0 16,-5 9-3-16,-4 7-4 15,-2 3-5-15,-4 1-12 0,-1-1-29 16,-5-4-26-16,11-7-7 16,-5-14-5-16,4-14 2 15</inkml:trace>
          <inkml:trace contextRef="#ctx0" brushRef="#br0" timeOffset="29459.0347">813 5641 70 0,'19'1'84'16,"-4"9"-3"-16,-5 6-4 16,-3 5-2-16,-3 5-65 0,0 13-8 15,4 5 2-15,0 9-1 16,-1 4-1-16,1 2-4 16,-1-1-12-16,-2-6-48 0,-1 6-13 15,0-10-6-15,-1-9-5 16,-3-11-1-16</inkml:trace>
          <inkml:trace contextRef="#ctx0" brushRef="#br0" timeOffset="30804.7073">971 5412 48 0,'-9'-32'69'16,"-2"-4"-2"-16,2 3-26 0,5-3-15 15,4-4-7-15,1 4-9 16,9-7-5-16,7 5-3 16,3-1-1-16,8 3 0 15,2-2-1-15,9 6 1 0,-2 2 1 16,5 6-1-16,3 7 0 16,-3 7 0-16,0 6-1 15,-12 5 2-15,4 5-2 16,-13 14 0-16,-2 2 0 0,-14 13-2 15,-5 11 2-15,-10 2 0 16,-12 6 2-16,-4 2-1 16,-17 2 1-16,5-2 0 15,-4 0 1-15,1-9-1 0,-1-5 1 16,10-9 0-16,1-5-1 16,10-6 0-16,5-5 0 15,5-5-1-15,11-12 1 16,0 12-1-16,0-12 0 0,27 2 1 15,-2-2-1-15,10 0 1 16,11 3 0-16,2-2 0 16,11 4 0-16,-4 4 0 0,5 7 0 15,-5 6 0-15,-1 5 0 16,-8 10 1-16,-5 1-1 16,-11 12 0-16,-8 6 0 15,-5 4 0-15,-19 3 0 0,-5 3 0 16,-17 0 0-16,-12-8 1 15,-13-1-1-15,-17-14 4 16,-9-8 1-16,-11-12 3 0,-3-12 1 16,2-11 0-16,0-13-1 15,8-10-1-15,9-10 0 16,7-2-4-16,18-6-3 16,14 2-3-16,7 1-2 15,13 5 0-15,7 8-1 0,7 6 1 16,13 10 0-16,9 9 1 15,7 16 1-15,9 10 1 16,4 10 0-16,6 5 1 0,8 4-2 16,-1 6-6-16,3-4-3 15,0-1-8-15,-1-10-13 16,-5-15-36-16,7 1-13 16,-9-12-7-16,-2-8-1 0</inkml:trace>
          <inkml:trace contextRef="#ctx0" brushRef="#br0" timeOffset="31418.6413">2121 5236 76 0,'-13'-11'90'16,"5"-3"-4"-16,2 3-6 15,-6-5-3-15,6 3-68 16,6 13-3-16,-4-12-3 16,4 12-2-16,0 0-1 15,0 0 0-15,0 0 0 0,0 18 1 16,0 2 0-16,3 10 2 15,1 7 2-15,0 14-1 0,3 9 1 16,2 10 0-16,-1 5 1 16,7 7-1-16,-2 1-2 15,2-2 0-15,0-3 0 16,-2-7-2-16,3-7 0 16,-5-12 0-16,2-6-1 0,-7-11 0 15,0-8 1-15,3-8-1 16,-4-6 1-16,-5-13 1 0,19 0 1 15,-7-11 0-15,6-17-1 16,7-18 2-16,11-13-1 16,-1-28-1-16,10-19-1 15,8-18-1-15,10-16-1 16,-4-9 1-16,9-2-1 0,0 1 1 16,-2 11-1-16,-4 20 1 15,-7 20 0-15,-6 20 0 16,-14 20 0-16,0 21-1 15,-14 16-1-15,-7 17 1 0,-1 5-1 16,-7 14-1-16,-4 7-1 16,-2 10-3-16,0 2-4 15,-5 11-13-15,2 4-59 16,-11 1-2-16,1 3-5 0,-7-5-6 16</inkml:trace>
          <inkml:trace contextRef="#ctx0" brushRef="#br0" timeOffset="33712.3698">4314 5687 23 0,'-56'0'95'15,"5"0"-4"-15,5-3-5 16,7-3-6-16,10-9-1 0,7-1-77 16,18 2-2-16,12 4-1 15,23 1 0-15,10-2 0 16,19-2 0-16,8 1-2 16,14 1-7-16,8 0-11 15,8-2-37-15,8 7-21 0,-6 1-7 16,-2 3-5-16,-8-4-3 15</inkml:trace>
          <inkml:trace contextRef="#ctx0" brushRef="#br0" timeOffset="34409.7164">5666 5384 66 0,'0'0'88'15,"12"17"-2"-15,-12-4-8 0,0 4 0 16,0 18-57-16,-8-2-17 16,2 14-2-16,0 10 0 15,3 12-1-15,-8 6 1 16,-1 6-2-16,-1 2-3 0,1-2-5 16,-4-5-6-16,6-8-11 15,-1-11-13-15,2-16-13 16,8-12-11-16,1-29 1 15,0 0 8-15,0-33 21 0,1-14 19 16,0-17 19-16,3-16 18 16,-1-11 19-16,-3-10 12 15,-1-7-2-15,-3-2-7 16,0-1-12-16,0 1-12 0,2 4-3 16,2 4-4-16,4 3-4 15,7 6-3-15,13 7-2 16,4 7-2-16,7 9-2 0,10 9-1 15,3 6 0-15,3 14-1 16,6 10 0-16,1 13-1 16,-2 18-1-16,5 6 0 15,-8 19 0-15,-4 15 0 0,-8 13 0 16,-9 8 0-16,-10 12 0 16,-6 3 1-16,-16 9 1 15,-15-4 0-15,-9-1 1 16,-9-6-1-16,-9-5 2 0,-5-9-1 15,-1-11 1-15,-2-6 0 16,2-12 0-16,4-8 0 16,3-7-1-16,8-7 0 0,6 0 0 15,6-4 0-15,2-1 0 16,19-4 1-16,-11 17 0 16,11 1 1-16,8 5 0 15,11 6 0-15,5 10 0 0,6 5 1 16,6 7-1-16,0 2-1 15,4-1-1-15,-4 1 0 16,2-2 0-16,-11-8-4 0,1-3-9 16,-9-7-25-16,3-6-41 15,0-13-4-15,-6-10-6 16,-1-6-4-16</inkml:trace>
          <inkml:trace contextRef="#ctx0" brushRef="#br0" timeOffset="36091.777">6388 5823 57 0,'0'0'89'15,"11"0"-8"-15,3-10-2 16,6-6-5-16,5-1-52 16,3-8-16-16,13-6-6 0,0-4-1 15,3-4-1-15,-3-1-1 16,0-6 0-16,-13 3 0 15,-4-3 2-15,-3 6 2 0,-13 2 2 16,-2 6 0-16,-6 7 0 16,0 5 1-16,0 20-1 15,-24-11-1-15,3 13 0 16,-5 17-1-16,-5 10-1 0,1 11 1 16,-3 10-1-16,-3 9 1 15,5 4 0-15,2-1 1 16,9-1-1-16,6-7 3 15,10-11 0-15,4-6 1 0,10-18-1 16,14-9 1-16,11-8 0 16,1-11 0-16,8-9-1 15,3-7-2-15,4-6-1 16,1-6 0-16,2-3-1 0,-3-3 0 16,-4-3 0-16,0-3-1 15,-4 1 1-15,-4 0 0 16,-1 6 0-16,-8 6 0 15,-6 5-1-15,-4 7 0 0,-1 9 1 16,-8 8-1-16,-11 7 0 16,17 6 0-16,-10 9 0 15,2 8 1-15,-1 7-1 16,7 6 1-16,-4 8 1 0,1 4-1 16,-6 7 1-16,-2 1-1 15,-4 2 1-15,-2 0-1 16,-16-3 1-16,-8-5 0 0,-5-11 0 15,-10-3 0-15,-1-12 0 16,3-7 1-16,-3-10 1 16,9-5-1-16,3-2 0 15,7-3 0-15,10-6-1 0,13 9 0 16,-14-9-1-16,14 9 0 16,9-5-1-16,3 4 1 15,8-1-1-15,4 1 0 16,8-2 1-16,10-7 0 0,9 1 0 15,4-10 0-15,5-7 0 16,6-4 0-16,-1-8 0 16,-2-2 0-16,0-6-1 15,-5-3 1-15,-4-2-1 0,-3 0 1 16,-7 2-1-16,-5 5 1 16,-2 4-1-16,-9 8 1 15,-3 7-1-15,-5 8 0 16,-4 10 0-16,-16 7 0 0,9 18 0 15,-10 8 1-15,-10 13 0 16,-2 8 0-16,-10 6 1 16,1 4 0-16,0-5 0 15,4-1 0-15,7-10 0 0,10-5 0 16,5-15 0-16,18-11 0 16,10-6-1-16,7-8 1 15,8-10 0-15,-3-9-1 0,0-5 1 16,-1-6-1-16,-7-5 0 15,-4-4 0-15,-4-3-1 16,-5-3 1-16,-9 0-1 0,-4 4 1 16,-4 4-1-16,-6 4 0 15,-12 8 0-15,-8 9 0 16,-6 10 1-16,-5 10-1 16,-2 7 0-16,-7 10 1 15,-1 10 0-15,8 5-1 0,-1 2 1 16,9 0 0-16,11-4 0 15,9-5 0-15,6-10 0 16,14-7 0-16,13-8 0 0,12-11 0 16,7-7 0-16,4-5 0 15,10-3 0-15,-4-2 0 16,4 1 0-16,-5 3-1 16,-4 5 0-16,-3 4 1 0,-8 8-1 15,-5 5 1-15,-7 4-1 16,-7 14 1-16,-8 5-1 15,-2 11 2-15,-8 2-1 0,-4 8 1 16,0 0-1-16,0 3 1 16,0-4 0-16,0-5 0 15,4-7 0-15,7-5 0 16,2-9 0-16,10-8 0 0,1-7-1 16,0-4 1-16,6-12-1 15,2-4 1-15,-5-7-1 16,2-5 0-16,-4-2 0 15,4-4 0-15,-5-3 0 0,-1 5-1 16,-6 2 1-16,2 5-1 16,-4 6 0-16,-5 4 0 15,-10 19-1-15,14-13 1 16,-14 13 0-16,0 13 1 0,0 6-1 16,-10 5 0-16,5 3 1 15,0 3 0-15,-1-3 1 16,2 2 0-16,4-7-1 0,11-5 1 15,5-7 0-15,7-7 0 16,6-3 0-16,1-13 0 16,2-5-1-16,4-6 1 15,-4-5-1-15,2-3 0 0,-5-4 0 16,0 1 0-16,-3 1 0 16,-2 1 0-16,-1 2 0 15,-1 3-1-15,-5 7 0 16,-2 4 0-16,0 5 0 0,-15 12 0 15,20-5 0-15,-20 5 1 16,19 22 0-16,-11 4 0 16,1 5 0-16,0 7 0 15,-2 4 1-15,-2 2-1 0,6 2-2 16,-5-9-2-16,0-1-4 16,2-7-5-16,-2-5-13 15,2 0-34-15,-8-24-22 0,18 8-6 16,-18-8-3-16,29-13 0 15</inkml:trace>
          <inkml:trace contextRef="#ctx0" brushRef="#br0" timeOffset="36605.3171">9868 5239 68 0,'31'-34'85'16,"-6"6"-2"-16,-5 2-4 15,-6 7-38-15,-5 7-14 0,-6 2-11 16,-3 10-6-16,-10 0-4 15,-10 4-1-15,-4 12-1 16,-7 10-1-16,-8 8 0 0,-1 3 0 16,4 6 0-16,-2 4-1 15,12-2 1-15,7-1-1 16,11-8-1-16,8-5 0 16,21-8 1-16,10-8-1 0,12-8 0 15,12-7 1-15,9 0 0 16,5-12-1-16,4-5 0 15,1-4 0-15,0-3 0 16,-4-5-1-16,-3 0 0 0,-3-5 0 16,-10-3 0-16,-3-1 0 15,-8 3 0-15,-10-1 0 16,-5 5 0-16,-10 4 1 0,-9 7-1 16,-9 5 1-16,-9 12 0 15,-13 3 0-15,-6 14 0 16,-5 11 1-16,-6 7-1 15,-3 5 1-15,5 6 0 0,6 0 1 16,9 1 1-16,16-4 0 16,7-5 0-16,27-7-1 15,15-5 1-15,12-9 0 16,8-8-2-16,8-1-1 0,0-5-2 16,-1-6-3-16,-10-6-3 15,-10 5-8-15,-17-2-7 16,-3 8-22-16,-13 2-42 0,-17 14-2 15,-16 5-5-15,-21 4-3 16</inkml:trace>
        </inkml:traceGroup>
      </inkml:traceGroup>
    </inkml:traceGroup>
    <inkml:traceGroup>
      <inkml:annotationXML>
        <emma:emma xmlns:emma="http://www.w3.org/2003/04/emma" version="1.0">
          <emma:interpretation id="{618183C6-64C8-4972-A8F2-2AC9275FF5EB}" emma:medium="tactile" emma:mode="ink">
            <msink:context xmlns:msink="http://schemas.microsoft.com/ink/2010/main" type="paragraph" rotatedBoundingBox="10842,7509 16575,6804 16868,9183 11135,98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077ACB4-4A3F-448C-9D2E-7C05E1DD6AF5}" emma:medium="tactile" emma:mode="ink">
              <msink:context xmlns:msink="http://schemas.microsoft.com/ink/2010/main" type="line" rotatedBoundingBox="10842,7509 14825,7019 14959,8110 10976,8599"/>
            </emma:interpretation>
          </emma:emma>
        </inkml:annotationXML>
        <inkml:traceGroup>
          <inkml:annotationXML>
            <emma:emma xmlns:emma="http://www.w3.org/2003/04/emma" version="1.0">
              <emma:interpretation id="{54E17994-AD9F-4AA7-BA1D-235D6104D26A}" emma:medium="tactile" emma:mode="ink">
                <msink:context xmlns:msink="http://schemas.microsoft.com/ink/2010/main" type="inkWord" rotatedBoundingBox="10842,7509 14825,7019 14959,8110 10976,8599"/>
              </emma:interpretation>
              <emma:one-of disjunction-type="recognition" id="oneOf3">
                <emma:interpretation id="interp15" emma:lang="en-IN" emma:confidence="0">
                  <emma:literal>Based</emma:literal>
                </emma:interpretation>
                <emma:interpretation id="interp16" emma:lang="en-IN" emma:confidence="0">
                  <emma:literal>Band</emma:literal>
                </emma:interpretation>
                <emma:interpretation id="interp17" emma:lang="en-IN" emma:confidence="0">
                  <emma:literal>Bared</emma:literal>
                </emma:interpretation>
                <emma:interpretation id="interp18" emma:lang="en-IN" emma:confidence="0">
                  <emma:literal>Basel</emma:literal>
                </emma:interpretation>
                <emma:interpretation id="interp19" emma:lang="en-IN" emma:confidence="0">
                  <emma:literal>Bard</emma:literal>
                </emma:interpretation>
              </emma:one-of>
            </emma:emma>
          </inkml:annotationXML>
          <inkml:trace contextRef="#ctx0" brushRef="#br0" timeOffset="38764.522">9511 6755 45 0,'63'-43'86'0,"-10"6"-1"16,-15 6-3-16,-8-2-25 0,-14 12-23 16,-16 21-14-16,5-11-7 15,-14 13-5-15,-17 11-5 16,-8 9-1-16,-12 6-2 16,-5 3 0-16,-5 7 0 0,-5 2 1 15,4 2-1-15,4-4 0 16,7-4-1-16,8-5 1 15,11-5 0-15,6-10 0 16,21-14 0-16,0 0 1 0,0 0-1 16,28-10 2-16,1-6-2 15,5-3 0-15,3 0 1 16,2 1-1-16,3 1 0 0,-5 6 0 16,-4 6 0-16,-5 6 0 15,-4-1-1-15,-3 12 1 16,-2 2 0-16,-1 2 0 15,-5 3 0-15,4-3 0 0,2-2 0 16,3-2 0-16,6-7 1 16,3-5 0-16,6-5 0 15,3-9 0-15,5-6 1 16,2-8 0-16,5-4-1 0,-2-3 1 16,0-3-1-16,0-4 0 15,-3 3 0-15,1-3-1 16,-5 4 0-16,-5 5 0 0,-2 3 1 15,-11 6 1-15,-3 7-1 16,-11 4 0-16,-11 13 1 16,14-8 0-16,-14 8-1 15,0 9 1-15,-1 3-2 0,0 5 0 16,-1 6 1-16,2 0-1 16,0 3 0-16,4 6 0 15,6 0 1-15,-1 1-1 16,-1 2 0-16,-2 2-1 0,-5-2 0 15,-1 1 0-15,-14-1 0 16,-6-4 1-16,-4-3-1 16,0-10 2-16,0-1-1 15,0-9 1-15,5-5 0 0,8-3 0 16,11 0 0-16,0-20 0 16,6 7 0-16,7-4-1 15,9-2 1-15,3 0 0 0,11-1-1 16,4 1 1-16,9-1 0 15,6-1-1-15,6-1 1 16,6-2-1-16,3-3-1 16,1-1 1-16,-2 0-1 0,-4-3 1 15,-6-1-1-15,-12 3 1 16,-7-1 0-16,-11 5 0 16,-9 4 1-16,-10 6-1 0,-10 15 0 15,-4-12 0-15,-12 14 0 16,-8 15 0-16,-5 3 0 15,-8 7 0-15,4 5 0 16,-2 4 0-16,6-3 0 0,4-1 0 16,9-2 0-16,14-8 0 15,3-4 0-15,20-8 0 16,10-5 1-16,16-5-1 16,10-3 1-16,8-9-1 0,14 0 0 15,3-4 0-15,7 0-1 16,2-1 0-16,-1 1-1 15,-5-3 1-15,0 1-1 16,-11-3 1-16,-6-4 0 0,-14-1 2 16,-10 2-1-16,-9 0 1 15,-12 0 0-15,-13 5 0 16,-10 1 0-16,-8 9 0 0,-13 7 0 16,-10 4-1-16,-8 9 0 15,-5 8 0-15,-3 5 0 16,-7 5 0-16,3 5 1 15,3 0-1-15,7-2-1 16,6-4 0-16,8-5 1 0,12-5 0 16,15-18-1-16,0 13 1 15,12-13 0-15,14-14 0 16,7-7 0-16,10-5 1 0,4-8-1 16,4-3 0-16,3-2-1 15,-5-6 1-15,-1-2-1 16,-1-6 0-16,-4-1 0 15,-4-3 1-15,-4-4-1 0,-7-2 2 16,-4-3 0-16,-5 1 0 16,-7 6 1-16,-2 11 1 15,-8 5-1-15,-2 11 0 0,-1 14-1 16,-11 15 0-16,-3 10 0 16,-4 24 0-16,-4 11-2 15,-5 18 1-15,-1 9 0 16,-5 13 1-16,2 6 0 0,3 5-3 15,0-2-6-15,7 2-9 16,-5-2-42-16,11-14-24 16,4-6-4-16,-2-9-7 0,2-8-4 15</inkml:trace>
          <inkml:trace contextRef="#ctx0" brushRef="#br0" timeOffset="37394.0364">8685 6579 34 0,'-37'11'97'15,"6"2"-5"-15,0 1-5 0,2 4-4 16,-2-2-3-16,4 13-78 16,1 17-2-16,1 6-1 15,-1 9 1-15,2 8-1 16,0 0 0-16,3 0 1 0,-1-9 0 15,6-7 0-15,4-9 1 16,0-14 0-16,3-14 2 16,9-16-1-16,-16-10 1 15,12-20 1-15,1-11-1 16,0-8 0-16,1-10 0 0,3-9-1 16,0-6 0-16,6-8-1 15,8-2-1-15,7-1 0 16,5-3 0-16,5 2 0 0,10 4-1 15,2 5 0-15,6 8 0 16,-1 11 0-16,5 13 0 16,0 8 0-16,-1 14 1 0,-4 10-1 15,-2 9 0-15,-7 4 0 16,-4 13 0-16,-7 13 0 16,-6 7 1-16,-9 6-1 15,-12 7 1-15,-4 6 0 0,-16 4 0 16,-6-1 0-16,-4-5 1 15,-8-3 0-15,8-11-1 16,1-3 0-16,5-9 1 16,8-7-1-16,14-17 0 0,-7 15 1 15,7-15-1-15,24 4 0 16,-5 0 0-16,4 2 0 16,2 5 0-16,2 4 0 0,0 5-1 15,-2 3 1-15,-5 7-1 16,-2 3 1-16,-5 3-1 15,-8 1 1-15,-5 2-1 16,-5-3 1-16,-14 3 0 0,-6-4 1 16,-13-2 0-16,-6-3 0 15,-4-5 0-15,0-4 0 16,-2-6 0-16,4-4 0 16,3-6 0-16,11-2 0 15,7-3-2-15,6 0 0 0,7 0-2 16,12 0-2-16,-13-6-4 15,13 6-1-15,0 0-3 16,0 0-6-16,5-2-17 16,14 2-37-16,13 2-12 0,12-8-3 15,11-5-2-15</inkml:trace>
        </inkml:traceGroup>
      </inkml:traceGroup>
      <inkml:traceGroup>
        <inkml:annotationXML>
          <emma:emma xmlns:emma="http://www.w3.org/2003/04/emma" version="1.0">
            <emma:interpretation id="{E838096B-7EA5-4638-9C97-8BB55F6A253F}" emma:medium="tactile" emma:mode="ink">
              <msink:context xmlns:msink="http://schemas.microsoft.com/ink/2010/main" type="line" rotatedBoundingBox="13518,8813 16781,8445 16868,9215 13605,9583"/>
            </emma:interpretation>
          </emma:emma>
        </inkml:annotationXML>
        <inkml:traceGroup>
          <inkml:annotationXML>
            <emma:emma xmlns:emma="http://www.w3.org/2003/04/emma" version="1.0">
              <emma:interpretation id="{7A82A7D8-3650-4E1F-B4A9-9652880CF0FA}" emma:medium="tactile" emma:mode="ink">
                <msink:context xmlns:msink="http://schemas.microsoft.com/ink/2010/main" type="inkWord" rotatedBoundingBox="13518,8813 16781,8445 16868,9215 13605,9583"/>
              </emma:interpretation>
              <emma:one-of disjunction-type="recognition" id="oneOf4">
                <emma:interpretation id="interp20" emma:lang="en-IN" emma:confidence="0">
                  <emma:literal>view</emma:literal>
                </emma:interpretation>
                <emma:interpretation id="interp21" emma:lang="en-IN" emma:confidence="0">
                  <emma:literal>View</emma:literal>
                </emma:interpretation>
                <emma:interpretation id="interp22" emma:lang="en-IN" emma:confidence="0">
                  <emma:literal>viao</emma:literal>
                </emma:interpretation>
                <emma:interpretation id="interp23" emma:lang="en-IN" emma:confidence="0">
                  <emma:literal>vim</emma:literal>
                </emma:interpretation>
                <emma:interpretation id="interp24" emma:lang="en-IN" emma:confidence="0">
                  <emma:literal>riew</emma:literal>
                </emma:interpretation>
              </emma:one-of>
            </emma:emma>
          </inkml:annotationXML>
          <inkml:trace contextRef="#ctx0" brushRef="#br0" timeOffset="39208.2227">10849 7795 17 0,'-4'-14'96'0,"4"-2"-2"0,0-2-4 15,3 3-6-15,2 0-2 16,-5 1-72-16,0 14-5 16,18 2-3-16,-3 15-1 0,-1 8 0 15,0 13-1-15,-1 7 0 16,-2 6 0-16,0 7 1 16,-3 3-1-16,-2-3 1 15,2-5-1-15,2-10 1 0,-1-9 1 16,6-9 1-16,4-16 0 15,5-9 1-15,7-20 0 16,6-12 0-16,9-15 0 16,3-9-2-16,8-9-2 0,-2-10 0 15,6 2 0-15,-3-4 0 16,1 5-8-16,-11 0-5 16,-1 14-11-16,-13 10-38 15,-2 8-26-15,-9 13-2 0,-9 9-5 16,-14 18-4-16</inkml:trace>
          <inkml:trace contextRef="#ctx0" brushRef="#br0" timeOffset="39397.8805">11856 7577 92 0,'16'22'94'15,"-5"3"-6"-15,-4 8-5 16,-7-1-1-16,0 10-68 15,-4-1-8-15,-6 7-10 16,-10-6-15-16,6-7-45 0,0-1-18 16,1-6-4-16,6-9-7 15,7-19-2-15</inkml:trace>
          <inkml:trace contextRef="#ctx0" brushRef="#br0" timeOffset="40426.7116">12178 7761 26 0,'31'0'97'0,"4"-9"-4"16,5-6-6-16,6 0-4 0,-2-55-14 16,-1 48-63-16,5 0-4 15,-6 1-4-15,-2-1-2 16,-8 1-1-16,-9 2 1 15,-10 1 1-15,-7 2 1 0,-6 16 2 16,-7-13 3-16,-8 13 0 16,-6 4 1-16,-7 13-1 15,-7 7 0-15,-3 8 0 16,-1 7-1-16,-1 3-1 0,0 4 0 16,5 0-1-16,7-2 1 15,8-5-1-15,8-7-1 16,9-4 1-16,6-11 0 0,14-5 0 15,7-7 0-15,8-4 1 16,6-7-1-16,3-7 1 16,5-7-1-16,8-2 1 15,-2-6 0-15,2-6-1 0,2-4 1 16,-1-3-1-16,0-2 0 16,-3 1 1-16,-5 4 0 15,-8 6-1-15,-3 2 1 16,-9 12-1-16,-6 8 1 0,-8 10-1 15,-9 8 1-15,-4 14 0 16,-11 7-1-16,-7 4 1 16,0 6 0-16,-7 2-1 0,1 4 1 15,2-6-1-15,4-3 0 16,6-8 0-16,8-7 0 16,4-7 0-16,13-10 0 15,12-4 0-15,5-12 0 0,7-6 1 16,3-6-1-16,5-1 1 15,2 0 0-15,0 1-1 16,-1 5 0-16,-9 2 0 16,-3 7 0-16,-5 5 0 0,-3 5 0 15,-6 1-1-15,-4 9 1 16,-5 1-1-16,0 1 1 16,-3 5 0-16,1-3 0 15,3-2 0-15,0 1 0 0,7-2 0 16,2-4 0-16,5-3 0 15,5-4 0-15,2 0 1 16,3 0 0-16,3-4 1 0,3-3-1 16,-3 1 1-16,2-2 0 15,1 2 1-15,1-1-1 16,0-2 0-16,-4-2 1 16,3-1-1-16,-1-7-1 15,-5-2 1-15,-4-7-1 0,-8-6 0 16,-9-11 0-16,-10-5 0 15,-10-4-1-15,-19-7 0 16,-12 1 0-16,-18 3-1 0,-12 8-1 16,-17 8-1-16,-8 22-6 15,-12 1-23-15,1 21-54 16,0 20-1-16,-3 6-6 0,5 9-6 16,-1 2 2-16</inkml:trace>
          <inkml:trace contextRef="#ctx0" brushRef="#br0" timeOffset="39553.5024">12146 7469 0 0,'19'-41'89'0,"-7"7"3"16,-6 8-6-16,-1 3-10 15,-5 12-17-15,0 11-123 16,0 0-10-16,-7 0-10 16,-1 9-8-16,-3 16 4 0</inkml:trace>
        </inkml:traceGroup>
      </inkml:traceGroup>
    </inkml:traceGroup>
    <inkml:traceGroup>
      <inkml:annotationXML>
        <emma:emma xmlns:emma="http://www.w3.org/2003/04/emma" version="1.0">
          <emma:interpretation id="{5596ADDE-B8B5-417B-B3E4-4E8844FA9F0A}" emma:medium="tactile" emma:mode="ink">
            <msink:context xmlns:msink="http://schemas.microsoft.com/ink/2010/main" type="paragraph" rotatedBoundingBox="1856,11935 28075,10439 28261,13690 2041,151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82C1DE-4903-475D-A421-B4CBA41293A2}" emma:medium="tactile" emma:mode="ink">
              <msink:context xmlns:msink="http://schemas.microsoft.com/ink/2010/main" type="line" rotatedBoundingBox="1856,11935 28075,10439 28196,12560 1977,14056"/>
            </emma:interpretation>
          </emma:emma>
        </inkml:annotationXML>
        <inkml:traceGroup>
          <inkml:annotationXML>
            <emma:emma xmlns:emma="http://www.w3.org/2003/04/emma" version="1.0">
              <emma:interpretation id="{AE7B7C2B-4D48-4FB7-AF9B-63759A56C01B}" emma:medium="tactile" emma:mode="ink">
                <msink:context xmlns:msink="http://schemas.microsoft.com/ink/2010/main" type="inkWord" rotatedBoundingBox="1900,12711 6872,12427 6945,13713 1973,13997"/>
              </emma:interpretation>
              <emma:one-of disjunction-type="recognition" id="oneOf5">
                <emma:interpretation id="interp25" emma:lang="en-IN" emma:confidence="0">
                  <emma:literal>IBr-</emma:literal>
                </emma:interpretation>
                <emma:interpretation id="interp26" emma:lang="en-IN" emma:confidence="0">
                  <emma:literal>IBV-</emma:literal>
                </emma:interpretation>
                <emma:interpretation id="interp27" emma:lang="en-IN" emma:confidence="0">
                  <emma:literal>IBr.</emma:literal>
                </emma:interpretation>
                <emma:interpretation id="interp28" emma:lang="en-IN" emma:confidence="0">
                  <emma:literal>IBr,</emma:literal>
                </emma:interpretation>
                <emma:interpretation id="interp29" emma:lang="en-IN" emma:confidence="0">
                  <emma:literal>IBN.</emma:literal>
                </emma:interpretation>
              </emma:one-of>
            </emma:emma>
          </inkml:annotationXML>
          <inkml:trace contextRef="#ctx0" brushRef="#br0" timeOffset="42210.0603">1045 11584 44 0,'0'0'87'0,"-9"-11"-3"0,9 11-6 16,-15-2-4-16,15 2-44 16,-11 17-26-16,3 4-1 15,0 10-2-15,-1 10 0 0,-10 7-1 16,3 9 1-16,-4 3-2 16,0 0-4-16,1-2-16 15,7 7-49-15,0-24-7 0,2-10-5 16,4-11-5-16</inkml:trace>
          <inkml:trace contextRef="#ctx0" brushRef="#br0" timeOffset="42786.1457">937 11657 75 0,'8'-46'91'0,"0"1"-4"15,1 2-5-15,-5 0-3 0,4 5-61 16,8 2-8-16,6-1-4 15,4 4-3-15,8 4-3 16,6 5 0-16,2 6 0 16,3 7-1-16,-2 7-1 0,-4 4 1 15,0 15-1-15,-9 9-2 16,-6 8 1-16,-10 3-1 16,-8 8 0-16,-6 4 0 0,-8 0 1 15,-12 3 1-15,-4-1 1 16,-6-4 1-16,-4-4 1 15,4-6 1-15,1-7 0 16,5-7 0-16,6-5 0 0,4-8-1 16,14-8 0-16,0 0 0 15,10-7-1-15,11 0 0 16,7-5 0-16,10 3 1 16,9-1-1-16,8 3 0 0,1 2 0 15,6 5 1-15,-6 3 0 16,-2 9 0-16,-6 4-1 15,-8 9 0-15,-10 5 0 0,-14 7 2 16,-15 4-2-16,-4 1 0 16,-21 7 1-16,-16 0 2 15,-12-3 0-15,-13-2 2 16,-6-8 0-16,-3-7 1 0,5-8-1 16,-1-10 1-16,12-7-1 15,10-4-2-15,12-10-2 16,12-5-1-16,13-4-3 15,8 3-1-15,3-1-1 0,10 4-1 16,7-2-1-16,10 7-4 16,4 1-4-16,9 5-15 15,4 3-37-15,3-3-14 16,4-5-5-16,4-2-5 0</inkml:trace>
          <inkml:trace contextRef="#ctx0" brushRef="#br0" timeOffset="43157.6912">1993 11720 42 0,'47'-50'85'0,"-8"2"1"16,-6 3-4-16,-7 2-17 15,5 8-30-15,-15 7-11 0,-7 8-7 16,-1 6-5-16,-8 14-4 16,0 0-3-16,7 7-2 15,-7 20-2-15,-1 8-1 16,-5 11 0-16,1 9 0 0,2 8 1 15,-2 1 0-15,1-2-1 16,3-5 1-16,1-6 0 16,2-11-1-16,6-9 1 0,-1-10 1 15,-7-21 0-15,23 7 2 16,-8-16-1-16,-2-12 1 16,3-13 1-16,5-8-2 15,5-9 0-15,3-8-1 0,10-8-1 16,3-4-1-16,8-1-2 15,-1-3-1-15,5 2-3 16,-1 5-2-16,5 12-8 16,-7 4-12-16,-23 11-45 0,18 15-11 15,-3 13-6-15,-10 13-5 16,-3 5 2-16</inkml:trace>
          <inkml:trace contextRef="#ctx0" brushRef="#br0" timeOffset="43358.3325">3239 11620 16 0,'31'3'95'15,"6"-3"-3"-15,9-4-6 16,5-10-4-16,9-5-2 16,10-1-75-16,5-1-5 0,7 2-7 15,-2-1-4-15,2 5-9 16,-10 2-21-16,-6 3-38 15,1 8-6-15,-5-1-5 16,3 3-1-16</inkml:trace>
          <inkml:trace contextRef="#ctx0" brushRef="#br0" timeOffset="41960.2032">-658 12613 4 0,'-33'17'90'16,"7"-1"2"-16,8-9-6 15,18-7-5-15,0 0-1 0,13-12-69 16,26-1-6-16,16-4-3 16,13-4 0-16,17-2-1 15,9-4-1-15,13 0 0 16,3 0-2-16,2 1-3 0,0 4-3 16,-9-5-5-16,-4 10-13 15,-2 8-48-15,-16-6-9 16,-11 1-6-16,-12-2-2 15</inkml:trace>
          <inkml:trace contextRef="#ctx0" brushRef="#br0" timeOffset="41476.3433">-668 11458 67 0,'0'0'84'0,"13"-1"-2"16,-13 1-5-16,17-2 0 15,1-1-64-15,11 3-8 16,13-4-1-16,12-2 1 16,13-1 0-16,16-4-1 0,3 0 0 15,10-3-1-15,9 0-1 16,-3 2 0-16,2 3-1 16,-2 3-1-16,-9 6-2 15,-9 0-5-15,-6 7-8 0,-14 7-17 16,-2 11-41-16,-23-5-8 15,-10 4-6-15,-18-5-3 16</inkml:trace>
          <inkml:trace contextRef="#ctx0" brushRef="#br0" timeOffset="41703.6079">230 11493 62 0,'-36'0'82'15,"4"0"-5"-15,3 0-5 0,19 13-36 16,-13 9-15-16,7 7-8 16,-3 13-4-16,0 9-6 15,2 10-1-15,-1 10-1 16,0 7-1-16,-2 2-2 0,5 2-8 16,0-2-17-16,-8-5-43 15,10-1-7-15,1-10-3 16,-4-6-3-16</inkml:trace>
        </inkml:traceGroup>
        <inkml:traceGroup>
          <inkml:annotationXML>
            <emma:emma xmlns:emma="http://www.w3.org/2003/04/emma" version="1.0">
              <emma:interpretation id="{AB9B04BB-39D7-421D-A0DB-0F600449CB38}" emma:medium="tactile" emma:mode="ink">
                <msink:context xmlns:msink="http://schemas.microsoft.com/ink/2010/main" type="inkWord" rotatedBoundingBox="8051,12035 15275,11446 15386,12804 8162,13393"/>
              </emma:interpretation>
              <emma:one-of disjunction-type="recognition" id="oneOf6">
                <emma:interpretation id="interp30" emma:lang="en-IN" emma:confidence="0">
                  <emma:literal>Institution</emma:literal>
                </emma:interpretation>
                <emma:interpretation id="interp31" emma:lang="en-IN" emma:confidence="0">
                  <emma:literal>Institutions</emma:literal>
                </emma:interpretation>
                <emma:interpretation id="interp32" emma:lang="en-IN" emma:confidence="0">
                  <emma:literal>Inspiration</emma:literal>
                </emma:interpretation>
                <emma:interpretation id="interp33" emma:lang="en-IN" emma:confidence="0">
                  <emma:literal>Instruction</emma:literal>
                </emma:interpretation>
                <emma:interpretation id="interp34" emma:lang="en-IN" emma:confidence="0">
                  <emma:literal>Institutor</emma:literal>
                </emma:interpretation>
              </emma:one-of>
            </emma:emma>
          </inkml:annotationXML>
          <inkml:trace contextRef="#ctx0" brushRef="#br0" timeOffset="44208.7322">5699 11900 47 0,'-43'0'89'16,"3"0"-3"-16,3-2-5 0,-2 8-4 15,1 0-48-15,9-3-15 16,13 5-6-16,2-3-5 16,14-5-3-16,0 0-1 15,23 12-1-15,6-12 1 0,14-3 0 16,16-6 0-16,7-1-3 16,8-6-7-16,12-2-16 15,6 3-44-15,1-9-7 16,-4-1-6-16,-5-3-6 0</inkml:trace>
          <inkml:trace contextRef="#ctx0" brushRef="#br0" timeOffset="43793.4418">5802 10855 24 0,'-56'0'97'0,"4"2"-4"0,10-2-5 16,14 0-4-16,13-6-3 15,15 6-70-15,10-9-7 16,33 5-2-16,22 0-1 15,13-1 0-15,17-1 1 0,11-2-1 16,8 2 0-16,-4-2-2 16,4 2-5-16,-5-5-8 15,-6 2-39-15,-13 5-30 0,-16-1-4 16,-18 0-6-16,-13 0-5 16</inkml:trace>
          <inkml:trace contextRef="#ctx0" brushRef="#br0" timeOffset="44016.2003">6531 10793 78 0,'-47'12'88'15,"-2"2"-3"-15,4 1-6 0,2-15-10 16,4 25-48-16,0 14-9 16,-2 8-5-16,4 10-3 15,-3 10-2-15,0 9-1 16,0 6 0-16,1 4 0 0,-3-1-2 15,14 2-5-15,-3-6-7 16,12-8-34-16,1-4-30 16,3-13-6-16,4-9-5 15,3-12-3-15</inkml:trace>
          <inkml:trace contextRef="#ctx0" brushRef="#br0" timeOffset="44623.6255">6670 11437 79 0,'16'-23'88'0,"-7"6"-3"16,-5 3-8-16,-4 14-22 15,0 0-34-15,0 0-7 0,0 0-6 16,13 20-6-16,-13 4-2 15,-2 6 0-15,-7 9 1 16,-5 7 0-16,-3 3 0 16,-8 6 0-16,-8-4 0 0,0-3 1 15,1-3 3-15,-5-13 0 16,11-7 1-16,3-9-1 16,5-12 0-16,18-4-1 0,-4-24 0 15,15-5-1 1,13-10-2-16,11-4-2 0,9-9 0 15,7-1 0-15,8-1 0 16,2 4 0-16,4 5 1 16,-4 7 0-16,0 8 1 0,-2 12 0 15,-5 9-1-15,-7 9 1 16,-6 9 0-16,-8 11 0 16,-8 8-1-16,-9 4 0 0,-8 8 0 15,-8-3 0-15,0 5-1 16,-5-5-3-16,-7-6-9 15,9-2-19-15,3-2-43 16,0-27-8-16,11 11-6 0,6-14-6 16</inkml:trace>
          <inkml:trace contextRef="#ctx0" brushRef="#br0" timeOffset="45007.9172">7441 11502 30 0,'51'-49'84'0,"0"0"2"0,-4 3-1 15,-11 3-19-15,7 11-20 16,-16 3-15-16,-3 6-8 15,-9 8-6-15,-15 15-5 0,0 0-3 16,-11 0-3-16,-17 11-2 16,-7 10-3-16,-8 7 0 15,-4 0-2-15,0 4 1 0,2-2 0 16,10 1 0-16,5-4-1 16,17-4 1-16,11-2 0 15,9-4 0-15,17-3 0 16,7-1 0-16,12 1 0 0,4-2 0 15,7 2 0-15,-2 1 0 16,-4 0 0-16,-9 3 0 16,-4 1 0-16,-18 1 1 15,-9 2 1-15,-12-1 0 0,-17-1-1 16,-15 1 2-16,-3-4 0 16,-8-1-3-16,-5-6 0 15,1-1 0-15,-2-3-5 16,9-5-1-16,0-1-5 0,13 0-7 15,4-7-15-15,27-8-35 16,-1 2-18-16,1-13-4 16,21-3-5-16,11-13 2 0</inkml:trace>
          <inkml:trace contextRef="#ctx0" brushRef="#br0" timeOffset="45509.9178">7788 11444 80 0,'4'-20'95'16,"8"0"-5"-16,8-3-6 15,13-3-2-15,7-21-41 0,11 15-37 16,17 0-4-16,9 2 0 16,10-1 0-16,5 4-1 15,-3 7 1-15,-2 5-1 16,-9 6 2-16,-7 7 0 0,-10 4-1 16,-10 11 1-16,-9 7 1 15,-11 6-1-15,-10 4-1 16,-13 3 1-16,-2 5-1 15,-10-2-4-15,-6 3-10 16,-13-2-40-16,-1-11-28 0,0-5-4 16,0-12-5-16,3-9-6 15</inkml:trace>
          <inkml:trace contextRef="#ctx0" brushRef="#br0" timeOffset="45234.2295">7879 11109 78 0,'78'-95'90'0,"3"5"-2"0,-5 6-5 16,-8 13-19-16,-5 9-35 15,-5 10-8-15,-8 16-7 16,-13 12-6-16,-5 14-3 16,-10 14-1-16,-13 19-2 0,-9 17-1 15,-2 17 0-15,-17 11 0 16,-4 17 0-16,-8 9 0 16,-8 7 0-16,-4 4-1 15,-2-2-3-15,-9-7-8 0,6-1-17 16,16-12-53-16,-17-15-4 15,3-16-4-15,4-16-8 16,0-16-1-16</inkml:trace>
          <inkml:trace contextRef="#ctx0" brushRef="#br0" timeOffset="45651.7518">8739 11081 4 0,'12'-29'96'0,"-3"2"-1"15,3 5-7-15,-5 2-9 16,9 7-18-16,15-10-115 16,-10 4-23-16,4-2-10 15,4-7-6-15,2-2-5 0</inkml:trace>
          <inkml:trace contextRef="#ctx0" brushRef="#br0" timeOffset="46397.9649">9057 11289 42 0,'0'0'98'0,"-18"-7"-4"0,18 7-8 16,12-19-2-16,16 0-7 16,9-4-79-16,22 5-6 15,9-2-2-15,11-1 1 0,2 2 0 16,4 4 1-16,-8 3 2 15,-5 4 4-15,-9 8 4 16,-14 0 2-16,-9 12 2 16,-8 5 0-16,-8 8 0 0,-9 5-1 15,-7 5-1-15,-5 1-1 16,-3 3-1-16,0-1-1 16,0-2-1-16,-6-4 0 15,4-4 0-15,0-7 0 0,2-6 0 16,0-15-1-16,7 12 1 15,-7-12-2-15,21-13 2 16,-3-12-1-16,2-5 0 0,5-13 1 16,5-3 1-16,-1-5 0 15,4-4 1-15,-1 1 2 16,0 7 0-16,-7 5 0 16,-3 9-1-16,-3 11 1 0,-7 9-1 15,-12 13 0-15,14 8-1 16,-12 16-1-16,-2 6-1 15,-3 10 0-15,-1 7-1 16,0 5-4-16,-5-2-6 0,9 4-23 16,4-11-49-16,0-12-2 15,5-11-6-15,6-15-6 16</inkml:trace>
          <inkml:trace contextRef="#ctx0" brushRef="#br0" timeOffset="45903.418">9352 10423 41 0,'24'-19'100'16,"-4"1"-4"-16,-3 5-5 16,-2 4-5-16,3 2-2 0,10 7-76 15,-12 0-6-15,7 16-2 16,-6 17-1-16,-2 12-1 16,-7 17 1-16,-8 14-1 15,-6 15 1-15,-8 9 0 16,-13 13 1-16,-5 0 0 0,-1 2 0 15,-4-5-2-15,3-7-4 16,-4-5-8-16,-4-15-16 16,-9-10-53-16,12-9-1 15,-2-15-7-15,-2-14-7 0,4-17 6 16</inkml:trace>
          <inkml:trace contextRef="#ctx0" brushRef="#br0" timeOffset="46653.2039">10836 10701 13 0,'52'-67'98'0,"-6"6"-2"16,-6 10-5-16,-9 6-5 15,-4 12-2-15,-53 6-67 16,34 9-7-16,4 16-5 0,-6 9-3 16,-5 21-1-16,-2 12-1 15,-13 17 0-15,-3 15 0 16,-7 13 0-16,-10 9 0 0,-2 9-2 15,-8-2-2-15,2 3-3 16,-1-17-6-16,11-5-18 16,5-15-53-16,2-18-2 15,2-10-6-15,4-19-4 16,9-12 8-16</inkml:trace>
          <inkml:trace contextRef="#ctx0" brushRef="#br0" timeOffset="46929.6558">10554 11299 68 0,'-13'-23'97'0,"4"2"-4"0,-2 2-7 16,5-1-1-16,4 1-47 16,2-4-21-16,19 4-8 0,9-5-5 15,13 2-3-15,8-2 0 16,8 3-2-16,6 2 1 16,4 4 1-16,0 2-2 15,-2 8 1-15,-5 5 0 0,-5 2 0 16,-8 11 0-16,-8 4 0 15,-7 2-1-15,-7 6 1 16,-7 0 0-16,-3 5 0 16,-10-2-1-16,0 2-1 0,-5-5-6 15,4 4-18-15,7-6-56 16,-12-7-3-16,1-16-4 16,-19 9-8-16,19-9-1 15</inkml:trace>
          <inkml:trace contextRef="#ctx0" brushRef="#br0" timeOffset="47555.419">11276 10999 73 0,'12'-26'93'0,"5"6"-4"15,5 2-8-15,3 0-7 16,9 8-54-16,-2-8-44 16,12 14-19-16,-2-5 0 0,5 9 4 15,-8 6 9-15,-2 5 11 16,-3 9 11-16,-9-2 16 15,-2 13 19-15,-6-5 14 0,-2 9-2 16,-4-4-3-16,-1-4-11 16,-10 4-10-16,0-4-5 15,-9 2-4-15,-8-7-3 16,-9-1-1-16,-5-5 0 0,-6-5-2 16,-1-5 1-16,1-6 0 15,2-4 1-15,4-11-1 16,8-9 1-16,8-3-1 15,10-7 1-15,5-3-1 0,15-1 0 16,8 3 0-16,6 1-1 16,10 5 1-16,3 6 0 15,5 7 0-15,6 9 1 16,-1 7-1-16,-1 4 1 0,-1 10-1 16,0 7 0-16,-5 6 0 15,-5 0 0-15,-6 4-1 16,-7-1 1-16,-7 2 1 0,-3-5 0 15,-9-6 2-15,2-1 1 16,-8-6 0-16,-2-14 1 16,0 0-1-16,0 0 0 15,0 0-1-15,15-18 0 0,-7-3-2 16,0-4 1-16,7-3-3 16,1-1 0-16,3 3 0 15,4 1 0-15,1 5 0 16,3 2 0-16,1 10 0 0,1 7 0 15,1 1 0-15,-3 9-2 16,-2 9 2-16,2 5 0 16,-3 2-2-16,0 4-2 0,-1 3-5 15,-6-6-12-15,1 1-62 16,5-2-4-16,5-4-4 16,3-5-7-16,6-12-2 15</inkml:trace>
        </inkml:traceGroup>
        <inkml:traceGroup>
          <inkml:annotationXML>
            <emma:emma xmlns:emma="http://www.w3.org/2003/04/emma" version="1.0">
              <emma:interpretation id="{58658F39-D2F7-4BD7-9223-199712B1EB13}" emma:medium="tactile" emma:mode="ink">
                <msink:context xmlns:msink="http://schemas.microsoft.com/ink/2010/main" type="inkWord" rotatedBoundingBox="16223,11519 20420,11445 20446,12956 16250,13029"/>
              </emma:interpretation>
              <emma:one-of disjunction-type="recognition" id="oneOf7">
                <emma:interpretation id="interp35" emma:lang="en-IN" emma:confidence="0">
                  <emma:literal>Based</emma:literal>
                </emma:interpretation>
                <emma:interpretation id="interp36" emma:lang="en-IN" emma:confidence="0">
                  <emma:literal>Basest</emma:literal>
                </emma:interpretation>
                <emma:interpretation id="interp37" emma:lang="en-IN" emma:confidence="0">
                  <emma:literal>Bared</emma:literal>
                </emma:interpretation>
                <emma:interpretation id="interp38" emma:lang="en-IN" emma:confidence="0">
                  <emma:literal>Basel</emma:literal>
                </emma:interpretation>
                <emma:interpretation id="interp39" emma:lang="en-IN" emma:confidence="0">
                  <emma:literal>Bad</emma:literal>
                </emma:interpretation>
              </emma:one-of>
            </emma:emma>
          </inkml:annotationXML>
          <inkml:trace contextRef="#ctx0" brushRef="#br0" timeOffset="48309.4643">13665 10861 43 0,'24'0'100'0,"-6"5"-6"0,-2 3-6 16,-16-8-5-16,19 17-3 15,-14-1-81-15,-5 5-2 16,-5 10 0-16,-9 3 0 16,-5 8 0-16,-3-3 1 0,-5 7 1 15,-1-6 1-15,-1-2 0 16,7-7-1-16,2-5 1 16,3-9-2-16,17-17 1 15,-10 4-1-15,10-12 1 0,2-16 1 16,9-6 0-16,1-9 1 15,3-7 0-15,0-5 2 16,2-6-1-16,1-2 0 16,-5-3 0-16,4-4 0 0,1-2-1 15,-1-2 0-15,3 2 0 16,4 1 0-16,6 5 0 16,2 7 0-16,6 8 0 15,5 8 0-15,5 8 0 0,3 12-1 16,0 10 0-16,1 8 0 15,-2 1 0-15,-2 10-1 16,-6 6 1-16,-4 7-1 0,-8 3 1 16,-13 8-1-16,-5 3 1 15,-12 2-1-15,-5 2 1 16,-15 1 0-16,-6-5 0 16,-4-2 0-16,-1-7 0 0,5-7 0 15,4-2 0-15,4-7 0 16,18-12 0-16,-9 14 0 15,9-14 1-15,12 9-1 0,3 0 0 16,5 3 0-16,5 3 0 16,5 3 0-16,-1 2 0 15,1 7 0-15,-4 1 0 16,-4 4 0-16,-6-2 0 0,-8 6 0 16,-8-1 0-16,-12 1 0 15,-14-2 1-15,-7 0-1 16,-10-4 0-16,-8-2 0 15,-9-4 0-15,-1-3 0 0,-3-6 0 16,-2-4 0-16,6-3 0 16,0-4-1-16,9 1-3 15,4-5-5-15,16 0-13 16,7 4-44-16,24-4-18 0,0-7-4 16,20-3-6-16,19 1-3 15</inkml:trace>
          <inkml:trace contextRef="#ctx0" brushRef="#br0" timeOffset="49795.124">14901 10967 13 0,'77'-24'80'0,"-9"2"1"16,-21 5-1-16,-11-2-5 16,-36 8-45-16,0 11-13 15,0 0-4-15,-24 0-3 0,-12 14-1 16,-16 7-2-16,-9 4 0 15,-8 9-1-15,-5 2 0 16,0 5-1-16,3 3 0 16,7-2-3-16,11-4-1 0,11-6-1 15,16-5-1-15,17-8 1 16,9-19-2-16,29 10 0 16,15-10-1-16,11-19 0 15,12-2 1-15,6-4-1 0,6-5 1 16,1-1 1-16,-5-2 2 15,-3 3 1-15,-9 4 1 16,-8 7 1-16,-10 3-2 16,-11 6 2-16,-8 8-1 15,-9 2 0-15,-13 9 0 0,-4 10-1 16,-8 0 0-16,-9 3-1 16,1 2 1-16,0-4-1 15,1 0 1-15,7-5-1 16,8-15 1-16,0 12-1 0,8-12 1 15,17-8 0-15,8-7 0 16,9-2-1-16,6-9 0 16,4-4 0-16,6-3 0 0,-2 0 0 15,1-2-1-15,-5-2 1 16,-4 2-1-16,-5 4 1 16,-9 0-1-16,-5 8 1 15,-5 4-1-15,-8 3 0 0,-16 16-1 16,16-17 1-16,-16 17-1 15,0 0 1-15,-1 11-1 16,-7 2 0-16,5 5 0 16,-1 3 1-16,4 7 0 0,0-1 0 15,6 4 0-15,6-1-1 16,-2-2 1-16,2 3-1 16,-3-4 0-16,-4 1 0 15,-5-5 0-15,-7 0 0 0,-10-2 0 16,-9-1 0-16,-5-4 1 15,-5-1 0-15,-4-2 1 16,2-3 0-16,6-3 0 16,7-2 0-16,3-2 0 0,9 0-1 15,13-3 1-15,0 0-1 16,19-6 0-16,8-1 0 16,10-3 0-16,9-3 1 0,10-5-1 15,7 0 1-15,5-5-1 16,-1-2 0-16,3-3 1 15,-1-4-1-15,-6 1 1 0,-7-1-1 16,-7 0 1-16,-8 5-1 16,-9 2 0-16,-8 4 1 15,-9 3-1-15,-15 18 0 16,4-14 0-16,-4 14 0 0,-27 4 0 16,-1 7 0-16,-14 8 0 15,-5 3 1-15,-6 7-1 16,-2 3 1-16,-3 3-1 15,7 0 1-15,10-1-1 0,11-2 0 16,21-4 0-16,10-6 0 16,24-7-1-16,22-5 0 15,15-7 1-15,17-3-1 16,12 0 0-16,10-7 1 0,6-4-1 16,4-3 0-16,2-2 1 15,-6 0 0-15,-2-7 0 16,-10 2 0-16,-10-3 0 0,-12 1 1 15,-15 0-1-15,-14 7 1 16,-16-1-1-16,-15 6 0 16,-13 11 1-16,-18 0 0 15,-19 5-1-15,-12 10 1 0,-7 6-1 16,-12 3 0-16,-6 4 1 16,0 2-1-16,6-4 0 15,6-2 0-15,12-2 0 16,13-7 0-16,13-5 0 0,24-10 0 15,0 0 0-15,20-4 0 16,19-10 0-16,9-5 0 16,10-5 0-16,7-2 0 0,9-6-1 15,0-3 0-15,4-7 0 16,-5-2 0-16,-2-4 0 16,-1-6 0-16,-7-10 1 15,-1-1-1-15,-4-6 1 0,-6-5 0 16,-11 4-1-16,-7-2 2 15,-11 4 0-15,-13 7-1 16,-7 9 2-16,-10 11-1 16,-9 11 0-16,-12 13-1 0,-4 17 1 15,-11 12-1-15,-3 29 0 16,-6 16 1-16,-3 21 0 16,-4 17 0-16,0 14 0 15,2 10 1-15,4 4 0 0,12 2-1 16,9-7 0-16,10-7-1 15,17-10-1-15,3-14-1 16,6-12-3-16,7-10-2 0,5-12-4 16,-2-12-6-16,-1-8-10 15,-5 17-30-15,-8-29-25 16,-5-2-6-16,-9-4-3 16,-13 3 0-16</inkml:trace>
        </inkml:traceGroup>
        <inkml:traceGroup>
          <inkml:annotationXML>
            <emma:emma xmlns:emma="http://www.w3.org/2003/04/emma" version="1.0">
              <emma:interpretation id="{F13BA228-EBD1-4CE9-B2CF-9B5D2A2F3873}" emma:medium="tactile" emma:mode="ink">
                <msink:context xmlns:msink="http://schemas.microsoft.com/ink/2010/main" type="inkWord" rotatedBoundingBox="23162,10719 28075,10439 28196,12560 23283,12840"/>
              </emma:interpretation>
              <emma:one-of disjunction-type="recognition" id="oneOf8">
                <emma:interpretation id="interp40" emma:lang="en-IN" emma:confidence="0">
                  <emma:literal>-formal</emma:literal>
                </emma:interpretation>
                <emma:interpretation id="interp41" emma:lang="en-IN" emma:confidence="0">
                  <emma:literal>- formal</emma:literal>
                </emma:interpretation>
                <emma:interpretation id="interp42" emma:lang="en-IN" emma:confidence="0">
                  <emma:literal>. formal</emma:literal>
                </emma:interpretation>
                <emma:interpretation id="interp43" emma:lang="en-IN" emma:confidence="0">
                  <emma:literal>_ formal</emma:literal>
                </emma:interpretation>
                <emma:interpretation id="interp44" emma:lang="en-IN" emma:confidence="0">
                  <emma:literal>-found</emma:literal>
                </emma:interpretation>
              </emma:one-of>
            </emma:emma>
          </inkml:annotationXML>
          <inkml:trace contextRef="#ctx0" brushRef="#br0" timeOffset="135359.6978">20549 11014 79 0,'-4'-33'85'16,"7"1"-5"-16,23-4-5 0,17-4-1 15,11-3-71-15,25 0-1 16,18-1 0-16,9 2 1 16,12-1 0-16,5 5 0 15,0 3 1-15,-1 7 0 16,-8 5-1-16,-8 7 0 0,-8 6 0 15,-9 5-2-15,-16 5 0 16,-11 13-1-16,-19 3 0 16,-11 13 1-16,-23 7-1 15,-9 7 0-15,-17 6 0 0,-14 5 1 16,-6 2-1-16,-8 0 0 16,1-6 0-16,1-6 0 15,7-7 0-15,8-9 0 0,13-11 0 16,6-6 1-16,9-11 1 15,14 0 1-15,9-9 1 16,7-10 0-16,11-5 1 0,6-10 0 16,4-9-1-16,0-3 0 15,1-9-1-15,-5-1-1 16,-6-2 0-16,-11 0 0 16,-11 3-1-16,-8 2 0 15,-11 10-1-15,-15 7 0 0,-9 9 0 16,-15 13-1-16,-8 12 0 15,-5 2 0-15,-2 16 0 16,-5 11 0-16,7 3 0 0,4 4 0 16,9 0 0-16,13-1 0 15,16-7 1-15,10-4-1 16,21-11 1-16,18-10 0 16,20-3 0-16,12-15 0 0,10-7 1 15,7-5-1-15,7-2 1 16,-4 0-1-16,-6 2 0 15,-10 7-1-15,-15 8 1 16,-10 6-1-16,-13 8 1 0,-11 7 0 16,-11 14-1-16,-11 10 1 15,-4 5-1-15,-16 11 1 16,-7 1 0-16,-1 5 1 0,-4-4-1 16,2 2 0-16,2-7-1 15,6-9-3-15,13-3-3 16,5-10-3-16,5-7-6 15,17-13-1-15,5-2-2 0,9-10 0 16,-1-10 2-16,10-8 4 16,0-13 6-16,3-2 5 15,0-11 6-15,2 1 4 16,-3-5 1-16,-2 4 0 0,0 3 1 16,-9 7-2-16,0 7-1 15,-9 8-2-15,-2 13-1 16,-5 6 0-16,-1 10-1 0,-7 11 0 15,2 13 0-15,-8 9 0 16,-3 8-1-16,-2 9 0 16,-1 6 0-16,-5 2-1 15,-7 4 0-15,-4-6 0 16,-2-5 0-16,1-11 0 0,4-8 0 16,-2-7 2-16,5-11 0 15,10-14 1-15,-16 0 0 16,16-11 0-16,0-13 1 0,0-3 0 15,4-10-1-15,10-2-1 16,3-8-1-16,5 1 0 16,7-2-1-16,3 6-1 0,6 4 0 15,2 3 0-15,2 10-1 16,3 6 1-16,-2 12-1 16,-3 7 0-16,-5 10 1 15,-5 12-1-15,-6 6 0 16,-5 7 1-16,-9 7-1 0,-6 2 1 15,-4-1 0-15,-9-1-1 16,-3-7 2-16,-4-3-1 16,1-10 0-16,0-5 1 0,-1-9 1 15,16-8-1-15,-16-6 0 16,15-16 0-16,1-6 1 16,9-8-1-16,10-8 0 15,4-5 0-15,6-5-1 0,10-2 1 16,3 1-1-16,6 5 0 15,6 5 0-15,-1 6-1 16,0 11 1-16,0 6 0 16,6 14-1-16,-11 8 0 15,-1 4 1-15,-8 12-1 0,-5 12 1 16,-10 6 0-16,-5 5 0 16,-9 2 0-16,-8 6 0 15,-2-2-1-15,-2 2-6 0,-8-7-11 16,-2-11-49-16,2 8-15 15,-4-6-4-15,4-10-6 16,-1-9-3-16</inkml:trace>
          <inkml:trace contextRef="#ctx0" brushRef="#br0" timeOffset="134030.2622">22245 9565 29 0,'11'-33'76'0,"-11"-3"0"0,-3 5 0 16,-17-4-2-16,-7 3-59 15,-4 5-2-15,-7 4 1 16,-7 4-2-16,0 1-2 0,-8 9-2 15,1 3-3-15,-3 4-3 16,-7 10 0-16,-2 13 1 16,-2 12-1-16,-1 13 1 15,-1 14-1-15,0 13 2 0,1 16-1 16,9 15 1-16,4 12-1 16,14 12-1-16,6 9 0 15,12 5 0-15,8 4 0 16,5-2-1-16,4-4-2 0,2-6 0 15,-5-4-2-15,-6-9-2 16,-4-14-4-16,-2-14-7 16,-10-18-15-16,-2-23-43 15,-3-4-8-15,0-22-4 0,-1-18-3 16</inkml:trace>
          <inkml:trace contextRef="#ctx0" brushRef="#br0" timeOffset="136112.0241">24609 10358 44 0,'24'-30'60'16,"-5"2"-2"-16,-4 27-21 0,-9-17-24 16,0 3-3-16,-6 15-1 15,0 0 2-15,-23-1 1 16,3 11 0-16,-12 13 0 0,1 10-2 16,-11 3 0-1,6 7-2-15,-4 3-2 0,6-3-2 16,3-1-2-16,11-8-1 15,7-4 2-15,13-11-2 0,0-19 1 16,23 10 1-16,4-13 1 16,3-12 2-16,5-6 1 15,-1-5 0-15,2-4 0 16,-7 2 0-16,0 3 0 0,-12 3 0 16,0 2-2-16,-6 8-1 15,-11 12-1-15,0 0-1 16,0 0-1-16,2 13 0 15,-2 4 0-15,0 2-1 0,0 2 1 16,0-4 1-16,14 0-1 16,6-11 1-16,11-6 0 15,9-5 0-15,6-12 1 16,5-9 0-16,1-8 0 0,3-9 0 16,0-5 1-16,-2-8 0 15,-7-4-1-15,0-6 1 16,-3-8 0-16,-5-5-3 15,-2-7 1-15,-4-4-2 16,-5-3 1-16,-6 1-3 0,-1 1 2 16,-12 4-2-16,-6 8-1 15,-4 8 0-15,-11 13 1 16,-7 11-1-16,-6 14 0 16,-2 14 1-16,-4 19-1 0,0 12 2 15,-4 23 2-15,5 22 1 16,4 20 1-16,0 18 0 15,3 19 2-15,1 8-2 0,4 10 0 16,6 1 1-16,8-1-3 16,5-4 0-16,2-12 0 15,13-8 0-15,5-16 0 16,7-12 0-16,3-12 1 0,4-11 0 16,1-17-1-16,1-11-1 15,-1-10-2-15,0-11-4 16,-1-5-9-16,-7-6-15 0,-2-15-44 15,-2 6-9-15,-8-4-6 16,-6 0-3-16</inkml:trace>
          <inkml:trace contextRef="#ctx0" brushRef="#br0" timeOffset="133524.1735">18817 11112 25 0,'-31'5'81'0,"-3"-2"-3"16,9-2-4-16,2-1-3 15,2-1-50-15,11-2-6 0,10 3-5 16,0 0 0-16,7-17-1 15,17 5 1-15,12-7 0 16,12-2 1-16,9-7 2 0,18-6-5 16,13-3-1-16,10-3-1 15,12-1-2-15,0 1-1 16,4-4 0-16,-3 6-1 16,2-2 0-16,-12 5-1 0,-8 4 1 15,-13 5-1-15,-11 3-1 16,-10 5 1-16,-14 6-2 15,-12 5-1-15,-12 0-3 16,-8 7-3-16,-13 0-8 0,0 0-25 16,0 7-41-16,-11-3-4 15,-3-1-5-15,-3-3-4 16</inkml:trace>
        </inkml:traceGroup>
      </inkml:traceGroup>
      <inkml:traceGroup>
        <inkml:annotationXML>
          <emma:emma xmlns:emma="http://www.w3.org/2003/04/emma" version="1.0">
            <emma:interpretation id="{6D5CFE5B-DF7C-43EE-BE1D-71C415107E10}" emma:medium="tactile" emma:mode="ink">
              <msink:context xmlns:msink="http://schemas.microsoft.com/ink/2010/main" type="line" rotatedBoundingBox="16864,13438 20263,13438 20263,14341 16864,14341"/>
            </emma:interpretation>
          </emma:emma>
        </inkml:annotationXML>
        <inkml:traceGroup>
          <inkml:annotationXML>
            <emma:emma xmlns:emma="http://www.w3.org/2003/04/emma" version="1.0">
              <emma:interpretation id="{1BF226D5-7915-4340-8994-772EDB6A3D67}" emma:medium="tactile" emma:mode="ink">
                <msink:context xmlns:msink="http://schemas.microsoft.com/ink/2010/main" type="inkWord" rotatedBoundingBox="16864,13438 20263,13438 20263,14341 16864,14341"/>
              </emma:interpretation>
              <emma:one-of disjunction-type="recognition" id="oneOf9">
                <emma:interpretation id="interp45" emma:lang="en-IN" emma:confidence="0">
                  <emma:literal>View</emma:literal>
                </emma:interpretation>
                <emma:interpretation id="interp46" emma:lang="en-IN" emma:confidence="0">
                  <emma:literal>view</emma:literal>
                </emma:interpretation>
                <emma:interpretation id="interp47" emma:lang="en-IN" emma:confidence="0">
                  <emma:literal>Vied</emma:literal>
                </emma:interpretation>
                <emma:interpretation id="interp48" emma:lang="en-IN" emma:confidence="0">
                  <emma:literal>Views</emma:literal>
                </emma:interpretation>
                <emma:interpretation id="interp49" emma:lang="en-IN" emma:confidence="0">
                  <emma:literal>Viewed</emma:literal>
                </emma:interpretation>
              </emma:one-of>
            </emma:emma>
          </inkml:annotationXML>
          <inkml:trace contextRef="#ctx0" brushRef="#br0" timeOffset="50227.7489">14205 12327 92 0,'-12'16'98'15,"11"5"-7"-15,-3 10-6 0,3 5 0 16,1-36-44-16,-6 60-42 16,6 2 2-16,-2 7-1 15,-1 2 1-15,-4 0-1 16,3-5 1-16,0-8 0 0,-1-11 1 15,4-9 2-15,1-14-1 16,0-24 1-16,22-3-1 16,4-25-3-16,5-11 0 15,6-14 0-15,10-8 0 0,1-10 0 16,10-6 0-16,-2-5 0 16,6 5 0-16,-4-1-9 15,3 8-7-15,-6 0-16 16,-16 9-53-16,16 9-4 0,-7 13-5 15,-3 10-5-15</inkml:trace>
          <inkml:trace contextRef="#ctx0" brushRef="#br0" timeOffset="50425.3641">15188 12364 28 0,'0'44'97'0,"-1"1"-2"15,-11-2-8-15,-4 0-2 16,0-3-4-16,-6 5-77 16,-6-4-5-16,7 5-6 15,-5-14-13-15,5-11-55 0,1 3-9 16,5-11-6-16,15-13-4 16,-15 0-3-16</inkml:trace>
          <inkml:trace contextRef="#ctx0" brushRef="#br0" timeOffset="50573.1593">15312 12408 14 0,'0'-13'96'0,"0"13"-7"16,-18-18-15-16,8 7-35 16,0-3-39-16,10 14-75 15,0-15-12-15,0 15-7 0</inkml:trace>
          <inkml:trace contextRef="#ctx0" brushRef="#br0" timeOffset="51426.8979">15412 12544 37 0,'20'20'91'15,"10"-9"-2"-15,5-8-5 16,2-3-6-16,9 1-33 16,6-3-37-16,2-11-6 0,3-2-4 15,4-2-1-15,-8-2-1 16,-6-3 2-16,-6 1 1 15,-11-3 1-15,-10 0 0 16,-6 1 2-16,-14 4 1 0,-5 3 0 16,-16 6 2-16,-8 5-1 15,-7 5 1-15,-6 9 1 16,-9 12-2-16,-8 7 1 16,2 4-1-16,-2 8 0 15,4 4-2-15,4 3 0 0,10-1-1 16,11 0 0-16,12-4 0 15,13-7-1-15,13-4 1 16,16-7-1-16,18-9 1 16,11-7-1-16,12-8 0 0,8-4 0 15,9-13-1-15,1-6-1 16,4-7 1-16,-4-3 0 16,-3-8-1-16,-9-2 2 15,-6-4 0-15,-7-2 0 0,-10 3 2 16,-8 3-1-16,-7 7 0 15,-11 4 1-15,-7 10-1 16,-5 9-1-16,-10 13 1 0,-8 7-1 16,-9 14 0-16,-5 8-1 15,-9 5 2-15,-4 6-1 16,3 4 0-16,-4-1 1 16,9 2-1-16,3-7 0 0,10-3 1 15,9-6-1-15,5-5 0 16,15-9 0-16,9-9 0 15,11-6 1-15,5-5-1 16,7-8 0-16,2-7-1 0,5-4 1 16,1-3-1-16,-4 0 1 15,-3-2 0-15,-2 2 0 16,-9 3 0-16,-2 5 0 0,-9 5-1 16,-5 7 1-16,-9 7 1 15,-12 0-1-15,3 16 1 16,-4 2-1-16,-9 8 1 15,2 3-1-15,-4 2 1 0,4 0 1 16,7-1-1-16,1-6 1 16,14-2 0-16,12-7 1 15,10-9 0-15,12-6 1 16,15-7 1-16,4-10-1 0,10-8 0 16,-1-5-4-16,-2-10 0 15,1-1 0-15,-9-6 0 16,-11-3 0-16,-16-5 0 0,-11-1 0 15,-17-2 0-15,-14 0 0 16,-23 5 0-16,-21 4 0 16,-20 12 0-16,-22 6 0 15,-16 19-14-15,-2 12-73 0,-35 9-3 16,-19 15-4-16,-11 8-7 16,-12 10-2-16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1:49:31.4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8AB6896-50D7-4E90-BC60-FA1BD40F9419}" emma:medium="tactile" emma:mode="ink">
          <msink:context xmlns:msink="http://schemas.microsoft.com/ink/2010/main" type="writingRegion" rotatedBoundingBox="22219,12745 32704,12178 32991,17479 22506,18046"/>
        </emma:interpretation>
      </emma:emma>
    </inkml:annotationXML>
    <inkml:traceGroup>
      <inkml:annotationXML>
        <emma:emma xmlns:emma="http://www.w3.org/2003/04/emma" version="1.0">
          <emma:interpretation id="{D6EB24AC-9576-4664-9ECB-61144693F88B}" emma:medium="tactile" emma:mode="ink">
            <msink:context xmlns:msink="http://schemas.microsoft.com/ink/2010/main" type="paragraph" rotatedBoundingBox="25707,12577 32564,12169 32710,14609 25852,150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5E4DE11-033B-4380-A526-CAE41DF05D1F}" emma:medium="tactile" emma:mode="ink">
              <msink:context xmlns:msink="http://schemas.microsoft.com/ink/2010/main" type="line" rotatedBoundingBox="25707,12577 32564,12169 32710,14609 25852,15017"/>
            </emma:interpretation>
          </emma:emma>
        </inkml:annotationXML>
        <inkml:traceGroup>
          <inkml:annotationXML>
            <emma:emma xmlns:emma="http://www.w3.org/2003/04/emma" version="1.0">
              <emma:interpretation id="{7D25566A-1DD9-4858-86C2-B0AF3D77B475}" emma:medium="tactile" emma:mode="ink">
                <msink:context xmlns:msink="http://schemas.microsoft.com/ink/2010/main" type="inkWord" rotatedBoundingBox="25707,12577 32564,12169 32710,14609 25852,15017"/>
              </emma:interpretation>
              <emma:one-of disjunction-type="recognition" id="oneOf0">
                <emma:interpretation id="interp0" emma:lang="en-IN" emma:confidence="0">
                  <emma:literal>-Regulatory</emma:literal>
                </emma:interpretation>
                <emma:interpretation id="interp1" emma:lang="en-IN" emma:confidence="0">
                  <emma:literal>- Regulatory</emma:literal>
                </emma:interpretation>
                <emma:interpretation id="interp2" emma:lang="en-IN" emma:confidence="0">
                  <emma:literal>_ Regulatory</emma:literal>
                </emma:interpretation>
                <emma:interpretation id="interp3" emma:lang="en-IN" emma:confidence="0">
                  <emma:literal>~ Regulatory</emma:literal>
                </emma:interpretation>
                <emma:interpretation id="interp4" emma:lang="en-IN" emma:confidence="0">
                  <emma:literal>-Regulator</emma:literal>
                </emma:interpretation>
              </emma:one-of>
            </emma:emma>
          </inkml:annotationXML>
          <inkml:trace contextRef="#ctx0" brushRef="#br0">23093 11847 54 0,'-35'3'92'0,"12"-1"-6"0,23-2-4 15,0 0-2-15,24-10-48 16,19 4-22-16,20 4-5 16,9-2-5-16,17 0-3 15,10-4-6-15,10 2-10 0,-6-12-18 16,1-2-36-16,6 3-12 16,-5-5-5-16,-4-3 0 15</inkml:trace>
          <inkml:trace contextRef="#ctx0" brushRef="#br0" timeOffset="586.3761">24539 11467 78 0,'-24'21'86'16,"-5"5"-5"-16,2 6-4 16,-4 6-2-16,3 5-69 15,0 14-3-15,-3 3-2 0,3 7 0 16,6-3 0-16,2-6 0 15,5-4 0-15,3-11 1 16,6-7-1-16,-1-10 1 16,6-13 2-16,1-13-1 0,0 0 1 15,1-24 0-15,2-6-1 16,-2-8 1-16,-1-8-1 16,1-9-2-16,2-6 0 0,-2-7 0 15,5-5-1-15,6-4 1 16,2-3-1-16,8 2 0 15,10 1 0-15,3 7 0 16,7 9-1-16,4 10 1 0,4 12-1 16,-3 15-1-16,0 14 1 15,-1 10 0-15,-9 16 0 16,-1 11-1-16,-10 8 0 16,-6 9-1-16,-13 7-2 0,-7 4-1 15,-11 0 0-15,-17-3 0 16,-10-4 0-16,-9-8 1 15,-5-10 1-15,-7-9 2 16,4-8 3-16,3-10 2 0,6-3 1 16,6-5 0-16,9-2 1 15,7-1-1-15,6 2 0 16,18 6 0-16,0 0 0 16,0 19 0-16,10 2 0 15,15 10 2-15,10 8-3 0,8 5 2 16,8 7 0-16,5-1-2 15,9 1-3-15,2-2-4 0,-3-7-7 16,8-4-23-16,6-10-46 16,-15-10-5-16,-6-14-5 15,-8-5-5-15</inkml:trace>
          <inkml:trace contextRef="#ctx0" brushRef="#br0" timeOffset="2008.0599">25045 11811 60 0,'-20'0'81'16,"2"-2"-2"-16,18 2-7 16,-4-13-2-16,14-4-65 15,11 0-2-15,7-1-3 0,6-7 1 16,3-2 0-16,1-2 1 16,-1-3 0-16,-4-1 0 15,-3 4 0-15,-10 0 1 16,-3 2-2-16,-7 5 0 0,-7 5 0 15,-3 17 0-15,-16-10-2 16,-8 17 1-16,-4 10-1 16,-9 11 0-16,1 5 0 15,-3 10 1-15,6-3 0 0,2 4 0 16,15-2 0-16,6-4 1 16,12-7 0-16,21-7 0 15,16-8 0-15,7-10 0 0,11-5 1 16,8-2-2-16,5-15 1 15,4-7 0-15,-2-5-1 16,2-1 1-16,-6-7-1 16,-2-2 1-16,-8-1 0 0,-6-1 1 15,-10 6-1-15,-10 0 2 16,-5 6-1-16,-17 4 0 16,-10 5 0-16,0 7 1 15,-13 7-2-15,-7 5 0 0,-3 1 0 16,0 10-1-16,-2 4-1 15,5 7 1-15,4 4 0 16,8 5-1-16,5 3 1 0,3 6 0 16,9 5 1-16,10 6 1 15,4 10-1-15,2 7 0 16,2 9 1-16,-1 13-1 16,-4 10 1-16,0 9 1 0,-3 12-1 15,-5 12 0-15,-7 4-2 16,-7 6-3-16,-4-9-4 15,-15-1-2-15,-8-5 0 16,-13-14-1-16,-13-17-1 0,-13-23 5 16,-2-15 4-16,-6-27 5 15,4-15 3-15,0-18 5 16,5-26 1-16,14-16-1 16,12-14 0-16,8-14-3 15,9-13-3-15,17-9-1 0,5-7-2 16,14-6-1-16,14-4-1 15,11-4-1-15,10-6 0 16,12 2 1-16,6 0-1 0,6 6 1 16,4 5 0-16,-1 9 0 15,-5 9 0-15,-6 14 0 16,-8 10 0-16,-8 16-1 16,-13 12 1-16,-7 8-1 0,-11 9 0 15,-4 8 1-15,-14 12-1 16,0 0 1-16,0 0-2 15,0 27 2-15,-5 1-1 16,-7 3 1-16,4 7-1 0,0 1 2 16,3-2-1-16,5-4 1 15,1-7 1-15,12-9-2 16,7-10 0-16,3-7 1 16,1-4 1-16,0-11-1 0,2-9 0 15,-2 0 0-15,0-7 0 16,-1 0-1-16,-4 1 1 15,-2 2-1-15,-1 5 0 0,0 3-1 16,-8 4 0-16,-8 16 0 16,15-10 1-16,-15 10-1 15,7 11 0-15,-3 7 1 0,0 0 0 16,5 4 0-16,1 0 1 16,6 1 0-16,0-4 0 15,4-4 0-15,8-2 1 16,2-8-1-16,0-5-1 15,1-2 1-15,3-9-1 0,-6-6 0 16,1-5 1-16,-2-8-1 16,-4-1 0-16,-3-7 0 15,0-5 0-15,-2-6 0 0,-3-4 1 16,1-7 0-16,-2-3 0 16,-3-2 0-16,-2 1 0 15,0 2 0-15,-7 2 0 16,0 8-1-16,-2 9 1 0,0 7-1 15,-2 7 1-15,-2 11-1 16,1 4-1-16,3 14 0 16,0 0-1-16,0 0 1 15,0 0-1-15,-1 28 1 0,1 5-1 16,0 16 2-16,0 13 0 16,0 13 1-16,-1 9 0 15,-3 6 1-15,2 5 0 16,2-2 0-16,0-3 0 0,8-13 0 15,1-8-1-15,4-13 0 16,-1-11-2-16,5-9-2 16,-5-12-1-16,1-5-2 15,-13-19-4-15,21 15-5 0,-21-15-13 16,17-11-23-16,6-1-29 16,-11-6-5-16,6-5-4 15,-2-5 2-15</inkml:trace>
          <inkml:trace contextRef="#ctx0" brushRef="#br0" timeOffset="3098.293">27493 11701 19 0,'-1'-21'80'0,"-1"0"1"16,-3 3-4-16,1-3-5 15,-31 6-55-15,20 6-7 16,-1 5-4-16,-6 4-3 16,-1 1-1-16,-7 11 2 0,1 9-2 15,-9 4 1-15,9 10 0 16,3 3 1-16,5 0-1 15,5 3-1-15,10-7 0 0,6-1 0 16,8-11 0-16,14-6 0 16,6-10 1-16,7-6 0 15,1-6 1-15,2-9 1 16,-2-5-1-16,-4-1 0 0,-5 1 0 16,-6 0 0-16,-5 6 0 15,-4-1-1-15,-12 15-1 16,7-17 0-16,-7 17-1 15,0 0 1-15,6 8-1 0,-6-8-1 16,10 22 0-16,2-7 1 16,8 0 0-16,10-2 0 15,5-2-2-15,6-7-3 0,9-4-4 16,1 0-4-16,1-15-3 16,-1-7-1-16,-4-6-2 15,-8-6 1-15,-1-9 4 16,-10-3 2-16,-3-12 4 0,-3-2 6 15,-4-6 4-15,-6 0 4 16,0-6 1-16,-2 4 3 16,-5 3 3-16,-1 7-1 15,-4 9 2-15,0 9-2 0,-5 12-2 16,1 10-1-16,4 18-3 16,-18 3-2-16,8 21-3 15,-4 12-1-15,1 19-1 16,-5 14 0-16,2 13 1 0,2 8-1 15,0 6 1-15,8 2-3 16,6 1-4-16,0-10-14 16,0-20-42-16,13 2-17 0,-2-17-6 15,-1-12-6-15,-2-17-1 16</inkml:trace>
          <inkml:trace contextRef="#ctx0" brushRef="#br0" timeOffset="4236.6795">27875 11788 41 0,'-18'-30'80'0,"3"-1"-3"0,15 2-4 16,10-2-3-1,16 9-56-15,6-2-11 0,14 2-1 16,3 4 0-16,8 3 1 16,-1 3 1-16,-6 9-1 0,-3 3 1 15,-9 3-1-15,-3 11 1 16,-11 6-1-16,-2 3-1 15,-14 4 0-15,-5 3-1 16,-5 0 1-16,-4 4 0 0,-1-6-1 16,-3-1 1-16,2-6 0 15,6-2 0-15,2-7 0 16,9-3 1-16,9-9-1 16,3-3 0-16,2-13 0 0,4-5 0 15,-5-7 0-15,3-6 0 16,-4-1 0-16,-8-6 0 15,-5 3 0-15,-6-2-1 0,-2 6 1 16,-16 5-1-16,-6 6-1 16,-11 8 1-16,-3 3-1 15,-3 6-1-15,2 6 1 16,0 0-1-16,7 0 0 0,6 3 0 16,14 2 1-16,10-5-1 15,13 2 1-15,16-2 0 16,4 0 0-16,11 0 0 15,3-3 0-15,0-1 1 0,4 1-1 16,-4 0 1-16,-5 3-1 16,-7 0 1-16,-2 3-1 15,-11 7 1-15,-4 4-1 16,-5 3 1-16,-10 3-1 0,-3 0 0 16,-1 5 1-16,1-3-1 15,-2-1 1-15,-1-1-1 16,3 1 1-16,2-6 0 15,6-3-1-15,7-1 1 0,1-5-1 16,2 2 1-16,-1-6-1 16,4 0 0-16,-4-2 0 15,0 0 0-15,0-2 0 0,2-4 0 16,-2-2 0-16,1-6 0 16,2-2 0-16,0-5 0 15,3-1-1-15,-1-3 1 16,1-1 0-16,1-3 0 0,-5 2 0 15,1 2 0-15,-5 7 0 16,0-1 0-16,-15 19-1 16,19-18 0-16,-19 18 0 15,0 0 0-15,0 0 0 0,2 9 0 16,-2 2 0-16,0 5 0 16,0-2 1-16,4 3 1 15,4-2-1-15,4 0 2 16,10-5-1-16,2-6 0 0,3-2 1 15,0-2 0-15,1-2 0 16,0-8-2-16,-1-4 2 16,-5-2-1-16,-1-3 0 15,-5 1-1-15,-2-1 1 0,1-1 0 16,-1 0 0-16,-1 1-1 16,-5-3 1-16,7 2-1 15,-7 2 1-15,-1 3-1 16,1 1 1-16,1 3-1 0,-9 11-1 15,0 0 1-15,0 0 0 16,0 0 1-16,1 29 0 16,-1 5 0-16,-14 10 0 0,1 9 1 15,-5 7 0-15,0 5 1 16,1 1-1-16,3-1 0 16,2-6-1-16,6-10 1 15,6-7 1-15,0-7 0 0,10-10 0 16,4-9 0-16,5-8 0 15,3-8 0-15,9 0-1 16,4-15-2-16,9-1-5 16,-1-11-7-16,16-1-15 0,-1-8-23 15,-4 2-36-15,2 0-5 16,-8 2-5-16,-9 8-2 16</inkml:trace>
        </inkml:traceGroup>
      </inkml:traceGroup>
    </inkml:traceGroup>
    <inkml:traceGroup>
      <inkml:annotationXML>
        <emma:emma xmlns:emma="http://www.w3.org/2003/04/emma" version="1.0">
          <emma:interpretation id="{A912152C-D398-4959-8488-AB9B15B3A66D}" emma:medium="tactile" emma:mode="ink">
            <msink:context xmlns:msink="http://schemas.microsoft.com/ink/2010/main" type="paragraph" rotatedBoundingBox="22335,14081 30238,14081 30238,17624 22335,176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50F188-45D7-4054-A6D7-EF9B9CE3A8AF}" emma:medium="tactile" emma:mode="ink">
              <msink:context xmlns:msink="http://schemas.microsoft.com/ink/2010/main" type="inkBullet" rotatedBoundingBox="22335,14882 23586,14882 23586,15318 22335,15318"/>
            </emma:interpretation>
            <emma:one-of disjunction-type="recognition" id="oneOf1">
              <emma:interpretation id="interp5" emma:lang="en-IN" emma:confidence="0">
                <emma:literal>-</emma:literal>
              </emma:interpretation>
            </emma:one-of>
          </emma:emma>
        </inkml:annotationXML>
        <inkml:trace contextRef="#ctx0" brushRef="#br0" timeOffset="-4655.4646">19879 13576 74 0,'-49'0'88'0,"1"-8"-2"16,6 0-4-16,-11-1-39 16,23 3-10-16,14 3-14 0,1 1-6 15,15 2-6-15,0 0-1 16,13 5-3-16,5 7 0 16,16 3 0-16,7 6 1 15,13 4-1-15,13 4 1 0,11 6-1 16,6 1 0-16,7 2-1 15,10 2 0-15,-2-3-3 16,-2-1-2-16,-2 0-8 0,-15-11-22 16,-7-2-49-16,13-5-2 15,-13-13-8-15,-6-5-4 16</inkml:trace>
      </inkml:traceGroup>
      <inkml:traceGroup>
        <inkml:annotationXML>
          <emma:emma xmlns:emma="http://www.w3.org/2003/04/emma" version="1.0">
            <emma:interpretation id="{C37CE280-8EF9-4697-A176-3679A9CAD6C4}" emma:medium="tactile" emma:mode="ink">
              <msink:context xmlns:msink="http://schemas.microsoft.com/ink/2010/main" type="line" rotatedBoundingBox="23928,14081 30238,14081 30238,17624 23928,17624"/>
            </emma:interpretation>
          </emma:emma>
        </inkml:annotationXML>
        <inkml:traceGroup>
          <inkml:annotationXML>
            <emma:emma xmlns:emma="http://www.w3.org/2003/04/emma" version="1.0">
              <emma:interpretation id="{6FFCDDFE-76B2-4537-AB43-50449D97ACE9}" emma:medium="tactile" emma:mode="ink">
                <msink:context xmlns:msink="http://schemas.microsoft.com/ink/2010/main" type="inkWord" rotatedBoundingBox="23928,14081 30238,14081 30238,17624 23928,17624"/>
              </emma:interpretation>
              <emma:one-of disjunction-type="recognition" id="oneOf2">
                <emma:interpretation id="interp6" emma:lang="en-IN" emma:confidence="0">
                  <emma:literal>Informal</emma:literal>
                </emma:interpretation>
                <emma:interpretation id="interp7" emma:lang="en-IN" emma:confidence="0">
                  <emma:literal>Informed</emma:literal>
                </emma:interpretation>
                <emma:interpretation id="interp8" emma:lang="en-IN" emma:confidence="0">
                  <emma:literal>informed</emma:literal>
                </emma:interpretation>
                <emma:interpretation id="interp9" emma:lang="en-IN" emma:confidence="0">
                  <emma:literal>Infaunae</emma:literal>
                </emma:interpretation>
                <emma:interpretation id="interp10" emma:lang="en-IN" emma:confidence="0">
                  <emma:literal>Infound</emma:literal>
                </emma:interpretation>
              </emma:one-of>
            </emma:emma>
          </inkml:annotationXML>
          <inkml:trace contextRef="#ctx0" brushRef="#br0" timeOffset="-3101.5328">21842 13411 47 0,'32'2'67'0,"-8"0"1"15,-8 2-3-15,-15-22-5 0,-7 19-62 16,-13 7-1-16,-4 7 6 16,-12-6 6-16,-4-1 3 15,-4-3-2-15,-5-2 0 0,2-3 1 16,4-3 2-16,1-8-2 16,8-5 0-16,7-3-2 15,8-5-1-15,6-1-1 16,5-6-1-16,5 1 0 15,2-5-3-15,11 3-1 0,1 0 0 16,6-1-1-16,-1 8-1 16,-2 3 0-16,1 1-1 15,0 7 1-15,-4 4-1 0,3 3 0 16,-4 4 1-16,5 2 0 16,-7-1-1-16,-9 2 2 15,19 0-1-15,-19 0 0 16,20 0 1-16,-20 0 0 0,13 0 2 15,-13 0-2-15,0 0 1 16,11 0 0-16,-11 0 1 16,0 0-1-16,0 0 0 0,0 0 0 15,11 0 0-15,-11 0-1 16,0 0 0-16,0 0 1 16,0 0-2-16,0 0 1 15,0 0 0-15,0 0-1 0,0 0 1 16,0 0 0-16,0 0 0 15,0 0-1-15,0 0 1 16,0 0 0-16,0 0-1 16,0 0 1-16,0 0-1 0,12 2 0 15,-12-2 1-15,0 0 0 16,0 0-1-16,0 0 0 16,0 0 1-16,0 0-1 15,0 0 0-15,0 0 0 0,0 0 0 16,0 0 1-16,0 0-1 15,0 0 0-15,0 0 0 16,0 0 0-16,0 0 0 16,0 0 0-16,0 0 1 0,0 0-1 15,0 0 0-15,0 0 0 16,0 0 0-16,0 0 0 16,0 0 0-16,0 0 0 15,15-3 0-15,-15 3 0 0,12-8 0 16,-12 8 0-16,20-11 0 15,-9 6 0-15,2-1 0 16,-1 3 0-16,0 1-1 16,-1 2 1-16,-11 0 0 0,23 12 0 15,-13 12 1-15,-3 7 1 16,1 12 0-16,0 14 0 16,-4 14 1-16,-1 13 0 0,-3 13 0 15,0 11 0-15,-6 5-1 16,-4 1 0-16,-1 3-1 15,-8-5 1-15,0-8-1 16,-3-9 0-16,-8-13 0 0,-2-12-1 16,-7-13 0-16,-1-13 0 15,-3-19 0-15,-7-7 1 16,-3-15-1-16,0-6 1 16,7-15-1-16,-1-6 1 0,4-7-1 15,8 1 1-15,1 1 0 16,14 5-1-16,4 3-1 15,5 7 0-15,11 14 0 16,0 0-1-16,0 0 1 0,16 7 0 16,6 11 0-16,2 2 0 15,4 2 1-15,8 3 0 16,2-3 0-16,4-3 0 0,4-4 0 16,5-8 0-16,4-5 0 15,0-4 0-15,-1-11 0 16,6-11 1-16,-3-4-1 15,-1-8 0-15,-1-5 1 0,-5-4-1 16,-2-2 1-16,-3 2-1 16,-2 2 1-16,-5 5-1 15,1 6 0-15,-7 9-1 16,0 7 1-16,-4 11-1 0,-4 5 1 16,-3 14-1-16,-7 8 1 15,1 7 0-15,-4 7-1 16,-1 4 1-16,-4 0 0 15,-4 2 0-15,0-6-1 0,-2-3 1 16,0-9 0-16,0-6 1 16,0-7-1-16,0-11 1 15,0 0-1-15,9-20 1 16,-1-8-1-16,4-7 1 0,2-4 0 16,5-8-1-16,1 1 0 15,2 3 0-15,-3 5 0 16,1 6 0-16,-1 11-1 15,1 7 1-15,-2 12-1 0,-2 5 0 16,-2 13 1-16,4 8-1 16,-5 4 1-16,5 3 0 15,-1 2-1-15,3 2 0 16,-1-8-2-16,9-2-5 0,-2-7-19 16,-17-5-56-16,27-7-3 15,-2-6-5-15,-3-6-6 16,-3-13-1-16</inkml:trace>
          <inkml:trace contextRef="#ctx0" brushRef="#br0" timeOffset="-1192.9615">23708 13215 23 0,'15'-75'64'16,"1"2"4"-16,-8 1-35 15,3 13 0-15,-5-1 1 0,0 13-1 16,-5 8-4-16,-1 9-6 16,0 9-7-16,0 21-3 15,0 0-4-15,-8 6-1 16,1 32-3-16,-2 11-2 0,-5 26 2 15,-4 17 1-15,-8 28 3 16,-6 23 1-16,-4 23 1 16,-8 18-1-16,-3 19 0 0,-10 16-1 15,-4 13-3-15,-2 11-1 16,-2 7-2-16,-4 0-2 16,0-8-1-16,5-12 0 15,7-24 0-15,9-29 0 16,12-26-1-16,13-32-1 0,17-38 1 15,6-32 0-15,17-31 0 16,10-19 1-16,6-27 0 16,9-18 0-16,3-18-1 0,1-13 2 15,-2-11 0-15,-5-10-1 16,0-7 1-16,-9-5-2 16,-6-4 0-16,-7 1-1 15,-9-1 1-15,-7 4-1 0,-3 3 0 16,-8 8 1-16,-7 8-1 15,-4 8 0-15,0 8 1 16,3 8 1-16,3 6-1 0,7 4 1 16,8 0-1-16,8 2 0 15,19 0 1-15,10 1-1 16,14-2 1-16,7 3 0 16,10 0 0-16,3 5 0 15,6 6 0-15,-1 7 0 0,-5 7-1 16,-4 10 1-16,-6 5-1 15,-10 12 0-15,-9 6 0 16,-11 17 0-16,-12 13 0 16,-14 12 0-16,-5 7 1 0,-8 8-1 15,-13 3 1-15,-2 0-1 16,-2-7 2-16,1-8-1 16,6-10 0-16,10-12 2 15,5-9-1-15,3-19 2 0,16 4-1 16,9-8 1-16,8-13-1 15,3-8 1-15,6-6 0 16,1-9-1-16,2-6 0 0,-4-6-1 16,-2-3 1-16,-6-3-1 15,-7 0 0-15,-10 3 0 16,-7 6 0-16,-9 5-1 16,-7 11-1-16,-13 8 1 0,-13 16-1 15,-8 9 1-15,-10 12-1 16,-4 15 1-16,-2 7 0 15,-1 9 0-15,10 2 1 16,9 0-1-16,10-2 0 0,15-3 1 16,14-9-1-16,14-7 0 15,20-11 1-15,12-8-1 16,8-5 1-16,5-9 1 16,5-9 0-16,4-4-1 0,-2-6 1 15,-4-5-1-15,-3-1 0 16,-7 3 1-16,-6 0-1 15,-8 7-1-15,-8 3 0 0,-6 4 0 16,-9 9-1-16,-15 8 1 16,0 0 0-16,4 21-1 15,-8 5 1-15,-7 7 0 16,0 7 0-16,-1 3-1 16,4 3 1-16,4-3 0 0,4-3-1 15,4-10 1-15,14-5-1 16,6-13 1-16,8-9 0 15,6-3 0-15,3-12 0 16,5-7 0-16,2-9 1 0,-2-4 0 16,-5-5-1-16,-2-3 1 15,-7-2 0-15,-5 3-1 16,-3 0 1-16,-4 6-1 16,-9 7 0-16,1 2 0 0,-4 11 0 15,-8 13-1-15,12-6 1 16,-8 13-1-16,-4 12 1 15,3 8 0-15,-2 4 0 0,1 8 0 16,0 3-1-16,0 2 1 16,4-2 0-16,0-5-1 15,-1-4 1-15,2-8 0 16,6-6 0-16,-13-19 0 0,20 8 1 16,-9-8-1-16,-2-14 1 15,-1-4 0-15,0-7 0 16,1-5 0-16,-3-5-1 0,4-1 1 15,3-1 0-15,-1 0-1 16,10 1 0-16,0 3 1 16,5 4-2-16,7 5 1 15,-3 9-1-15,-1 3 1 0,3 8 0 16,-5 4-1-16,-3 12 0 16,-3 7 0-16,-2 7 1 15,-7 1 0-15,-3 6 0 16,-2-3 0-16,-4-1 0 0,-3-2 0 15,0-6 1-15,-1-2 0 16,0-8 0-16,0-11 1 16,0 12 1-16,0-12-1 0,4-9 2 15,0-3-1-15,2-8 1 16,2-2-4-16,4-4 0 16,1-4 0-16,5-4 0 15,4 2 0-15,4 1 0 16,-1 3 0-16,2 6 0 0,1 4 0 15,-1 9 0-15,-3 5 0 16,0 4 0-16,-3 15 0 16,-5 2 0-16,0 10 0 0,-6 0 0 15,3 4 0-15,-1 2 0 16,-2 0 0-16,1-1 0 16,1-7 0-16,3 1-5 0,1-9-4 15,5 1-6-15,2-11-10 16,4 1-18-16,3-1-32 15,-1-7-12-15,7-3-5 16,0-8-1-16</inkml:trace>
          <inkml:trace contextRef="#ctx0" brushRef="#br0" timeOffset="-536.3847">26412 14119 34 0,'35'-34'74'0,"1"-4"2"16,2 5-15-16,-14-3-14 15,7 11-8-15,-15-4-9 0,3 10-5 16,-16 4-8-16,-3 15-4 15,-14-1-2-15,-11 8-3 16,-9 13 0-16,-6 6-3 16,-6 10-1-16,-2 0-2 0,2 5 0 15,2-2 0-15,4-5 0 16,13-3-1-16,14-5-1 16,11-10 1-16,12-6-1 0,14-7 0 15,11-5 1-15,12-8-1 16,1-7 1-16,3-5 0 15,-3-1-1-15,-2 2 0 16,-9 1 1-16,-4 2-1 0,-8 5 0 16,-8 7 0-16,-17 6 1 15,15 4-1-15,-15 9 1 16,0 3 0-16,-1 2 0 16,-2 0 0-16,1-1 1 0,2 0-1 15,8-3-1-15,6-7 1 16,6-4 0-16,9-3-1 15,3 0 1-15,1-9-1 16,5-5-1-16,-1-4 0 0,0-5 0 16,-4-7-1-16,2-5 0 15,-7-11 0-15,2-11-1 16,-2-8 0-16,0-8-1 0,-3-11 1 16,2-6-1-16,-1-6 0 15,-2-6 0-15,0 3 1 16,-4 5-1-16,-5 10 2 15,-4 11 1-15,-3 13 0 0,-8 19 1 16,0 22 1-16,-10 24 2 16,-10 24 1-16,-5 29 1 15,-8 19 0-15,1 15 1 16,-4 16 1-16,5 11-1 16,6 4 1-16,9-5-2 0,12-5-1 15,6-13-1-15,20-10 0 16,7-13-1-16,13-17-1 15,7-15-2-15,4-16-4 16,0-13-7-16,-3-14-20 0,0-23-50 16,-1-4-5-16,-2-11-6 15,-7-12-7-15</inkml:trace>
        </inkml:traceGroup>
      </inkml:traceGroup>
    </inkml:traceGroup>
    <inkml:traceGroup>
      <inkml:annotationXML>
        <emma:emma xmlns:emma="http://www.w3.org/2003/04/emma" version="1.0">
          <emma:interpretation id="{2A0C71F6-2915-41B8-AAAD-99963C6A5773}" emma:medium="tactile" emma:mode="ink">
            <msink:context xmlns:msink="http://schemas.microsoft.com/ink/2010/main" type="paragraph" rotatedBoundingBox="24993,16731 32927,16302 32991,17479 25057,179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BE9FB72-1686-4CAF-8371-3A3B733269A1}" emma:medium="tactile" emma:mode="ink">
              <msink:context xmlns:msink="http://schemas.microsoft.com/ink/2010/main" type="inkBullet" rotatedBoundingBox="25034,17477 26070,17421 26073,17462 25036,17518"/>
            </emma:interpretation>
            <emma:one-of disjunction-type="recognition" id="oneOf3">
              <emma:interpretation id="interp11" emma:lang="en-IN" emma:confidence="0">
                <emma:literal>-</emma:literal>
              </emma:interpretation>
            </emma:one-of>
          </emma:emma>
        </inkml:annotationXML>
        <inkml:trace contextRef="#ctx0" brushRef="#br0" timeOffset="9368.6892">22503 16167 88 0,'-49'2'93'0,"10"1"-3"15,1-3-6-15,9 0 0 0,8-8-63 16,21 8-14-16,-1-15-2 15,18 10 0-15,22 0 0 16,15 0-3-16,17-1 0 16,13-1 0-16,18 2-4 0,3-1-5 15,14 6-21-15,10-3-56 16,-17-2-1-16,-3-3-7 16,-14-3-6-16</inkml:trace>
      </inkml:traceGroup>
      <inkml:traceGroup>
        <inkml:annotationXML>
          <emma:emma xmlns:emma="http://www.w3.org/2003/04/emma" version="1.0">
            <emma:interpretation id="{A02BCA7A-EA28-4BF4-9868-C4E64D4C5326}" emma:medium="tactile" emma:mode="ink">
              <msink:context xmlns:msink="http://schemas.microsoft.com/ink/2010/main" type="line" rotatedBoundingBox="26588,16645 32927,16302 32991,17479 26652,17821"/>
            </emma:interpretation>
          </emma:emma>
        </inkml:annotationXML>
        <inkml:traceGroup>
          <inkml:annotationXML>
            <emma:emma xmlns:emma="http://www.w3.org/2003/04/emma" version="1.0">
              <emma:interpretation id="{D3E2F8B3-4C48-4C07-BB98-F79DA130F25C}" emma:medium="tactile" emma:mode="ink">
                <msink:context xmlns:msink="http://schemas.microsoft.com/ink/2010/main" type="inkWord" rotatedBoundingBox="26589,16644 32928,16310 32990,17486 26651,17820"/>
              </emma:interpretation>
              <emma:one-of disjunction-type="recognition" id="oneOf4">
                <emma:interpretation id="interp12" emma:lang="en-IN" emma:confidence="0">
                  <emma:literal>Normative</emma:literal>
                </emma:interpretation>
                <emma:interpretation id="interp13" emma:lang="en-IN" emma:confidence="0">
                  <emma:literal>Namafive</emma:literal>
                </emma:interpretation>
                <emma:interpretation id="interp14" emma:lang="en-IN" emma:confidence="0">
                  <emma:literal>Name five</emma:literal>
                </emma:interpretation>
                <emma:interpretation id="interp15" emma:lang="en-IN" emma:confidence="0">
                  <emma:literal>NamafiVe</emma:literal>
                </emma:interpretation>
                <emma:interpretation id="interp16" emma:lang="en-IN" emma:confidence="0">
                  <emma:literal>Norine five</emma:literal>
                </emma:interpretation>
              </emma:one-of>
            </emma:emma>
          </inkml:annotationXML>
          <inkml:trace contextRef="#ctx0" brushRef="#br0" timeOffset="9715.1271">24008 15739 18 0,'18'14'95'16,"-18"-14"-4"-16,8 16-5 16,-8-16-4-16,2 22-3 0,1 0-75 15,-2 8-4-15,4 8 0 16,-3 10-1-16,-2 9-1 15,0 6-2-15,-7 5-6 0,-7-3-5 16,-2-1-17-16,0-2-49 16,-2-17-4-16,1-12-4 15,-3-16-3-15</inkml:trace>
          <inkml:trace contextRef="#ctx0" brushRef="#br0" timeOffset="10100.7631">24050 15782 47 0,'0'0'84'0,"21"-15"2"16,-10 15-3-16,6 0-2 0,-37 14-58 16,38 8-7-16,13 7-1 15,10 9 1-15,2 12-3 16,3 8-4-16,1 10-2 15,0 3-2-15,4 0-2 0,-2-1-1 16,1-10-1-16,1-10 0 16,-2-12-1-16,1-12 1 15,-3-19 0-15,-3-15 0 16,-4-25 1-16,-8-12-1 0,-6-16 1 16,-5-11-2-16,-9-10 1 15,-5-7-1-15,-4-8 0 16,-3 0 0-16,1 1 0 0,-1-2 0 15,0 8-2-15,2 7 0 16,4 11-4-16,-3 5-6 16,9 18-21-16,0 21-48 15,-3 7-6-15,-9 21-7 0,17-5-4 16</inkml:trace>
          <inkml:trace contextRef="#ctx0" brushRef="#br0" timeOffset="11628.069">25294 15569 6 0,'14'10'92'0,"-6"5"-1"0,-4 1-6 16,-4 7-5-16,-10 5-1 16,-2 6-73-16,-7 8-5 15,-3 10 0-15,-3 5 1 16,0 5-1-16,-3-1 0 0,5 1 1 15,4-7-1-15,7-5 1 16,10-11-1-16,4-7 0 16,16-12 0-16,8-8 0 15,11-12 1-15,6-1 0 16,6-13-1-16,1-8 1 0,1-5 0 16,-4-10 0-16,-7-5-1 15,-7-4 1-15,-4 1-1 16,-13-4-1-16,-11 3 1 0,-5 3-1 15,-12 4 0-15,-11 12-1 16,-9 7 0-16,-4 9 1 16,-8 11 0-16,-5 3-1 15,2 14 0-15,0 6 2 0,6 4-2 16,9-1 1-16,10 0 1 16,12 0-1-16,12-9 1 15,21-4 0-15,15-9-1 16,14-4 0-16,9-3 0 0,11-9 0 15,5-5 0-15,-3-1 0 16,-2-1-1-16,-6 3 1 16,-8 2-1-16,-10 4 1 0,-10 4 0 15,-12 6-1-15,-8 3 1 16,-7 12 1-16,-9 4-1 16,-2 6 1-16,-6 4 0 15,-4 3 0-15,-1 2-1 16,1-5 1-16,2-2-1 0,1-5 0 15,7-5-2-15,0-17-1 16,21 16-2-16,-3-16-2 16,7-4-2-16,4-8 0 0,0-6 0 15,2-7 0-15,-2-5 2 16,0-2 2-16,-5-4 5 16,1 1 2-16,-5 2 3 15,-4 1 1-15,2 8 0 0,-9 6 0 16,-2 7 1-16,-7 11-4 15,12 0 1-15,-11 9-2 16,1 11 1-16,0 4-1 0,0 7 0 16,0 3 0-16,1 5 0 15,2 0-1-15,2-1 0 16,-4-4 0-16,3-5-1 16,0-5 0-16,-1-4 0 15,-1-8 1-15,-4-12 1 0,0 0 0 16,11 2 0-16,-11-2 1 15,12-18 0-15,-7-3 0 16,5-1-1-16,0-1 0 16,5-3 0-16,3 1-1 15,-1 2-1-15,6 4 1 0,0 2-1 16,2 6 0-16,-1 3-1 16,-1 4 1-16,-1 4-1 15,-1 5 0-15,-1 9 0 0,-7 5 0 16,0 5-1-16,-4 4 1 15,-5 1 0-15,1 1-1 16,-1-2 1-16,-4-6 0 16,0-5 1-16,2-6 0 0,-2-11 0 15,10 0 1-15,2-12-1 16,-5-8 2-16,7-4-1 16,-4 0 0-16,8-7 1 0,-6 3-1 15,3 2-1-15,-5 3 0 16,5 5 0-16,0 6 1 15,-3 3 0-15,4 6 0 16,-3 3 0-16,3 8-1 0,2 8 2 16,-3 2 0-16,2 4 0 15,2 0-1-15,4 4-1 16,-1-1-1-16,3 0-3 0,-1-4-4 16,5-2-4-16,-2-2-6 15,8-2-10-15,-6-4-6 16,9-4-8-16,-5-3 2 15,8-4 3-15,-8-4 7 16,10-6 14-16,4-4 11 0,-9-10 16 16,7 1 11-16,-10-5 10 15,7-1 0-15,-16-4 0 16,1 2-4-16,-12 1-5 16,-8 3-4-16,-6 6-5 0,-4 1-2 15,-10 8-4-15,-11 9-1 16,-6 3 0-16,-2 8-2 15,-4 6-1-15,-3 6-2 16,4 6 0-16,3-2-1 0,4 1 0 16,12-1 0-16,6 0-2 15,10-5 0-15,6-6-2 16,12-4 1-16,7-3-1 16,7-6 1-16,1-1-1 0,4-7 1 15,-4-5 1-15,2-2 1 16,-7 2 0-16,-4 1 1 15,-4 1 0-15,-9 5-1 0,1 3 1 16,-12 3-1-16,15 0 0 16,-15 0 0-16,17 5-3 15,-6-2-5-15,12-2-12 16,4 2-26-16,6-8-36 0,10-13-6 16,3-6-5-16,-2-3-3 15</inkml:trace>
          <inkml:trace contextRef="#ctx0" brushRef="#br0" timeOffset="11871.6025">28097 15309 61 0,'0'-50'89'0,"-7"8"-2"16,-3 5-5-16,10 37-25 16,-21-18-33-16,13 4-5 15,8 14-4-15,-20 0-4 16,10 17-3-16,-3 16-2 0,1 15 0 15,1 12 0-15,5 13-1 16,2 12-1-16,4 7 0 16,0 2-2-16,10 1-6 15,2-12-9-15,7-13-49 0,-1-4-23 16,-5-14-5-16,-2-16-6 16,-10-14-4-16</inkml:trace>
          <inkml:trace contextRef="#ctx0" brushRef="#br0" timeOffset="12147.3366">27799 15773 40 0,'0'-23'87'0,"15"3"-1"16,13-1-6-16,8 3-1 15,10-1-42-15,10 7-29 0,8 2 0 16,6 4 0-16,1 4 2 15,-4 2 0-15,-7 8-2 16,-3 8 0-16,-6 2-3 16,-10 6-2-16,-5 2 0 0,-11 4-2 15,-8-1-1-15,-9-3-2 16,-4 1-1-16,-4-11-9 16,0-16-40-16,0 15-33 15,0-15-3-15,-12-15-7 0,4-14-5 16</inkml:trace>
          <inkml:trace contextRef="#ctx0" brushRef="#br0" timeOffset="12272.5761">28520 15420 9 0,'-11'-12'89'16,"11"12"-14"-16,0 0-73 0,-6-20-2 15,12 11-1-15,12-6-89 16</inkml:trace>
          <inkml:trace contextRef="#ctx0" brushRef="#br0" timeOffset="12630.7318">28784 15586 86 0,'20'22'97'16,"5"4"-6"-16,-3 0-4 0,4-1-2 16,-3 11-61-16,-5-12-19 15,5 4-2-15,1 2-1 16,-6-1 2-16,-2-6-2 16,-1-4 0-16,-3-6 0 0,-12-13 0 15,18 12 0-15,-18-12 0 16,23-16 0-16,-9-4-2 15,-1-6 1-15,-1-6 0 16,-4 0-1-16,8-5 1 16,-4-1-2-16,2 5-2 0,-5-5-3 15,-1 11-6-15,-1-4-12 16,4 8-26-16,7 8-38 16,-18 15-4-16,25-15-5 0,-13 15-2 15</inkml:trace>
          <inkml:trace contextRef="#ctx0" brushRef="#br0" timeOffset="13003.6697">29280 15704 22 0,'17'22'88'16,"1"-6"0"-16,12-4-3 15,-2-2-3-15,18-3-53 16,-4-3-11-16,1-2-4 16,4-2-2-16,3-2-5 0,-2-6 0 15,-13-5-3-15,-4-2-1 16,-3-2-1-16,-13-3 0 15,-6-2 0-15,-3-1-1 16,-9 4-1-16,-13 3 1 0,8 4-1 16,-19 6 1-16,-7 6-1 15,-2 8 2-15,-8 9-1 16,0 9 2-16,-7 6-1 16,2 2 1-16,0 6 1 0,19-2 1 15,9 3 1-15,13-7-1 16,16 2 0-16,15-9 0 15,24-6-3-15,16-2-2 16,16-12 0-16,7-3 0 0,9-2 0 16,5-12 0-16,-6-8 0 15,3-2 0-15,-22-12-17 16,-12 1-72-16,-22-2-4 0,-12-5-4 16,-20-3-7-16,-13-5-1 15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2:59:46.1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60031A-924E-409C-A036-78C4B46EDFEB}" emma:medium="tactile" emma:mode="ink">
          <msink:context xmlns:msink="http://schemas.microsoft.com/ink/2010/main" type="writingRegion" rotatedBoundingBox="1617,1316 30604,-835 31828,15653 2842,17805"/>
        </emma:interpretation>
      </emma:emma>
    </inkml:annotationXML>
    <inkml:traceGroup>
      <inkml:annotationXML>
        <emma:emma xmlns:emma="http://www.w3.org/2003/04/emma" version="1.0">
          <emma:interpretation id="{9F4C7A2F-3750-49BF-B371-F46FBC13D754}" emma:medium="tactile" emma:mode="ink">
            <msink:context xmlns:msink="http://schemas.microsoft.com/ink/2010/main" type="paragraph" rotatedBoundingBox="2617,948 19593,559 19652,3149 2676,35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DE21F1-E8E1-4D66-8554-708DD9020714}" emma:medium="tactile" emma:mode="ink">
              <msink:context xmlns:msink="http://schemas.microsoft.com/ink/2010/main" type="line" rotatedBoundingBox="2617,948 19593,559 19652,3149 2676,3538">
                <msink:destinationLink direction="with" ref="{F9DF1F21-48D1-4C9B-A359-022EBC0F883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78D718B-6C76-4554-B02B-71F653B7AE1C}" emma:medium="tactile" emma:mode="ink">
                <msink:context xmlns:msink="http://schemas.microsoft.com/ink/2010/main" type="inkWord" rotatedBoundingBox="2620,1061 9352,907 9396,2826 2664,2980"/>
              </emma:interpretation>
              <emma:one-of disjunction-type="recognition" id="oneOf0">
                <emma:interpretation id="interp0" emma:lang="en-IN" emma:confidence="0">
                  <emma:literal>Customer</emma:literal>
                </emma:interpretation>
                <emma:interpretation id="interp1" emma:lang="en-IN" emma:confidence="0">
                  <emma:literal>customer</emma:literal>
                </emma:interpretation>
                <emma:interpretation id="interp2" emma:lang="en-IN" emma:confidence="0">
                  <emma:literal>Customa</emma:literal>
                </emma:interpretation>
                <emma:interpretation id="interp3" emma:lang="en-IN" emma:confidence="0">
                  <emma:literal>automer</emma:literal>
                </emma:interpretation>
                <emma:interpretation id="interp4" emma:lang="en-IN" emma:confidence="0">
                  <emma:literal>customa</emma:literal>
                </emma:interpretation>
              </emma:one-of>
            </emma:emma>
          </inkml:annotationXML>
          <inkml:trace contextRef="#ctx0" brushRef="#br0">16 145 48 0,'0'-19'53'0,"0"1"0"0,-10-1-47 15,4 2-4-15,6 2 1 16,2 1-2-16,4 2 1 0,-6 12-1 16,3-20 1-16,-3 20-2 15,1-11 1-15,-1 11 0 16,0 0-1-16,0 0 0 16,0 0-2-16,0 0 0 0,0 0-2 15,0 0-15-15,0 0-21 16,13-3-13-16,-13 3 0 15</inkml:trace>
          <inkml:trace contextRef="#ctx0" brushRef="#br0" timeOffset="1582.7681">-73-190 26 0,'-32'-14'81'0,"-4"-1"-1"16,1-8-4-16,-4 2-5 16,6-3-48-16,-3 2-15 15,3 3-1-15,3 6-3 16,-8 1-3-16,2 9-2 15,-6 1 0-15,-2 11 0 0,-7 8-1 16,1 12 0-16,-10 7-1 16,4 15 1-16,-6 12 2 15,3 7-2-15,-5 16 2 16,2 10 0-16,4 8 0 0,1 10 0 16,8 5 2-1,8 3-2-15,2 3 1 0,14-1-1 16,7-10 0-16,13-4 1 15,3-10-1-15,21-19 2 0,9-2-1 16,14-21 0-16,6-17 1 16,15-11 0-16,6-17 0 15,12-11 1-15,2-9 1 16,10-18 0-16,1-9-1 0,2-13 0 16,1-7 0-16,-7-8 0 15,1-2-1-15,-5-4 0 16,-8 1-1-16,-9 2 0 15,-6 1 0-15,-6 2 0 0,-8 10-1 16,-5 5 1-16,-10 8-2 16,-7 11 0-16,-7 5 0 15,-5 12 1-15,-15 11-1 0,12 0 1 16,-12 13-1-16,-6 13 1 16,0 7 1-16,-10 7 0 15,3 12 0-15,-3 3-1 16,0 3 1-16,6-4-1 0,0-3 0 15,7-6 0-15,3-8 0 16,13-11 0-16,3-14 1 16,10-10 0-16,5-6 0 15,11-16 1-15,-2-8 0 0,6-6 0 16,2-9 1-16,0-1-2 16,1-2 0-16,-5-3-1 15,-1 2 1-15,-3 3-1 16,-9 4 0-16,1 8 0 0,-5 6-2 15,-9 5 1-15,-1 10-1 16,-1 7 0-16,-16 4 0 0,14 21 0 16,-14 5 1-16,0 8-1 15,0 9 2-15,-2 2 0 16,-2 5 1-16,1-3-1 16,3-6 1-16,-1-5-1 15,9-9 1-15,8-12 1 0,7-11-1 16,2-2 1-16,9-19 1 15,2-5 0-15,8-4-1 16,-1-8 0-16,1-4-1 0,0-6-1 16,-1-1 1-16,0-2-1 15,-1-1 0-15,-6-1 1 16,-2 0-1-16,-6 5 1 16,-4 3 0-16,-4 5 1 0,-9 8-1 15,-1 6 2-15,-6 6-3 16,-4 16 1-16,0-11-1 15,0 11 0-15,-2 10 0 0,-4 6-1 16,5 5 1-16,1 7-2 16,0 4 0-16,5 3 2 15,2 5-1-15,5-1 1 16,0-3-1-16,3 1 1 0,-4-5 1 16,3 1 0-16,-7-6 0 15,-3-1 0-15,-4-1 1 16,-2-4-1-16,-8 0 1 15,-9-4 0-15,-2-2 0 0,-6 0-1 16,-1-6 0-16,0 0-2 16,2-3-5-16,6-3-7 15,4-2-16-15,0-1-36 16,16 0-16-16,0 0-6 16,0 0-5-16</inkml:trace>
          <inkml:trace contextRef="#ctx0" brushRef="#br0" timeOffset="1914.8293">2248-546 3 0,'0'0'83'0,"16"-12"0"16,-16 12-4-16,0 0-4 15,6 19-2-15,-6 8-73 16,-2 11-2-16,-2 19 1 0,-2 11 2 16,-9 19 0-16,-2 16 0 15,-6 12-1-15,-4 6-3 16,-4 8-5-16,-2-8-7 0,-6 3-8 15,4-7-10-15,-1-14-11 16,5-12-18-16,-5-20-18 16,9-14 0-16</inkml:trace>
          <inkml:trace contextRef="#ctx0" brushRef="#br0" timeOffset="3005.9006">1689 624 17 0,'8'-25'65'0,"12"0"4"16,3-2-3-16,-1-2-44 0,11 5-7 16,13-5-2-16,11 3-2 15,0-2-4-15,-1 4-3 16,6 0-1-16,-2 6-1 0,2 2-1 15,-6 4-1-15,3 8-1 16,-12 4-1-16,0 12 0 16,-8 7 2-16,-10 12 2 15,-7 6-1-15,-14 10 3 0,-6 0 0 16,-2 11 2-16,-5-6 1 16,-11 3 1-16,1-9-1 15,3-5-2-15,3-7 1 16,5-10 0-16,4-3 1 0,0-21 0 15,13 13 0-15,6-15-1 16,4-11 0-16,0-5 1 16,5-5-3-16,1-1 0 15,2-6-1-15,-7 0-2 0,-4 0 2 16,-4 1-1-16,-8 1 0 16,-8-2-1-16,-2 5 0 15,-12 0 0-15,-7 3 0 16,-6 4 0-16,-6 6 0 0,-1 0 1 15,-4 4-1-15,6 4 1 16,5 4-1-16,5-2 0 16,6-3-1-16,16 5 1 0,8-23-2 15,20 6 1-15,11-5 0 16,14-3-1-16,4-1 1 16,12 2-1-16,1 1 0 15,-2 7 1-15,1 10-1 0,-10 6-1 16,-1 3 0-16,-10 14 0 15,-9 6 0-15,-3 9 0 16,-11 3 0-16,-6 3 1 16,-10 5 0-16,-3-2 1 0,-6-2 1 15,0-2 0-15,-6-3 0 16,1-9 2-16,0-7 0 16,-5-4 0-16,10-14 0 15,0 0 0-15,0 0-1 0,0-17 1 16,6-2-2-16,6-5 0 15,5-4-1-15,1-1 0 16,3 0-1-16,9-4 1 16,-1 4 0-16,-1 2-1 0,3 5 1 15,1 3-1-15,-2 4 0 16,-6 7 0-16,0 4 0 16,-7 4-1-16,-4 8 0 15,-3 7 1-15,-3 4 0 0,-7 5 0 16,0 5 1-16,0 0 0 15,-8 3 1-15,-4-2 0 16,4-4 0-16,-4-4 0 16,5-4 1-16,7-18-1 0,-13 15 1 15,13-15-1-15,1-8 1 16,12-7 0-16,2-4-1 16,3-6 0-16,3 0 0 0,3-5 0 15,3 2-1-15,2 1 0 16,0 2 0-16,-4 4 0 15,5 2-1-15,-2 6 1 16,0 4-1-16,1 3 1 0,-2 6-1 16,-3 4 1-16,1 8 0 15,-4 6 1-15,-4 7-1 16,-6 5 1-16,0 1 0 0,-8 6-1 16,-5-1-3-16,2-1-6 15,-7-3-12-15,2-6-40 16,2 3-18-16,3-7-5 15,0-6-8-15</inkml:trace>
          <inkml:trace contextRef="#ctx0" brushRef="#br0" timeOffset="3659.2948">4130 638 36 0,'21'-14'72'0,"0"1"-1"15,2-3-4-15,0 0-41 16,7-2-10-16,-1-3-4 0,5-1-7 15,3-8-2-15,2 1 0 16,-4-6-2-16,0 5 1 16,-4-5 0-16,-6 3 1 15,-6 0 1-15,-6 2 1 16,-2 4 3-16,-7 3 1 0,-4 7-1 16,-1 4 0-16,1 12 1 15,-26-1-2-15,6 8 1 16,-4 15-3-16,-3 8-3 0,-4 10-1 15,-4 6 0-15,2 8-1 16,-3 0 1-16,9 0 0 16,3-5-2-16,8-3 2 15,8-8-1-15,8-8 1 0,10-9 1 16,13-11 0-16,11-10 1 16,2-3 1-16,8-11 1 15,6-11-1-15,3-4 1 16,-2-7-1-16,3-2-1 15,-4-3-1-15,0-1 0 0,-5-2-1 16,-2-1 0-16,-9 4-1 16,0 3 0-16,-6 4 0 15,-6 5-1-15,-10 6 1 0,0 5-2 16,-8 5 1-16,-4 13-1 16,0 0 0-16,0 0 0 15,0 0-1-15,-3 7 1 16,0 9 0-16,3 4 0 0,0 3 1 15,0 8 1 1,3 3 2-16,2 6-1 0,5 1 2 16,-3 2 0-16,1 0 0 15,2-2 1-15,1-2 0 0,2-3-1 16,0-8-1-16,5-4 1 16,4-5 0-16,1-7-1 15,2-1 1-15,3-9-2 0,0-2 0 16,10 0-6-16,-7-10-8 15,10-2-25-15,8-5-43 16,-7-6-2-16,5-5-7 16,4-5-5-16</inkml:trace>
        </inkml:traceGroup>
        <inkml:traceGroup>
          <inkml:annotationXML>
            <emma:emma xmlns:emma="http://www.w3.org/2003/04/emma" version="1.0">
              <emma:interpretation id="{64C446E8-2FEC-4748-AE54-C253D667C88E}" emma:medium="tactile" emma:mode="ink">
                <msink:context xmlns:msink="http://schemas.microsoft.com/ink/2010/main" type="inkWord" rotatedBoundingBox="10967,757 19593,559 19652,3149 11026,3346"/>
              </emma:interpretation>
              <emma:one-of disjunction-type="recognition" id="oneOf1">
                <emma:interpretation id="interp5" emma:lang="en-IN" emma:confidence="0">
                  <emma:literal>Experience</emma:literal>
                </emma:interpretation>
                <emma:interpretation id="interp6" emma:lang="en-IN" emma:confidence="0">
                  <emma:literal>Experian</emma:literal>
                </emma:interpretation>
                <emma:interpretation id="interp7" emma:lang="en-IN" emma:confidence="0">
                  <emma:literal>Expedience</emma:literal>
                </emma:interpretation>
                <emma:interpretation id="interp8" emma:lang="en-IN" emma:confidence="0">
                  <emma:literal>Exposing</emma:literal>
                </emma:interpretation>
                <emma:interpretation id="interp9" emma:lang="en-IN" emma:confidence="0">
                  <emma:literal>Experian's</emma:literal>
                </emma:interpretation>
              </emma:one-of>
            </emma:emma>
          </inkml:annotationXML>
          <inkml:trace contextRef="#ctx0" brushRef="#br0" timeOffset="4338.5549">8274-769 61 0,'3'-15'85'0,"-6"2"-6"16,-18 5-4-16,-9 6-4 0,-9 2-65 15,-8 8-3-15,-6 10 1 16,-13 8-4-16,-1 8 0 16,-7 11-1-16,0 4-1 15,-1 5 2-15,3 5-1 0,4-2 0 16,13 1 0-16,8-6 0 15,16-5 1-15,13-5-1 16,18-11 1-16,11-6 1 0,16-7-1 16,17-7 1-16,3-4 0 15,11 2 0-15,-1-2 0 16,1-1 1-16,-8 4-2 16,-3 0 0-16,-8 4 0 0,-10 1 0 15,-9 1 0-15,-6 3 0 16,-10-1 1-16,-4 4 0 15,-13-1 0-15,-1 3 0 0,-16-4 0 16,-3 5 0-16,-10-2 0 16,-7 4 0-16,-13 0-1 15,-4 3 0-15,-9 2 2 16,-1 3 0-16,-2 4 0 16,5 4 0-16,3 5-1 0,10 0 0 15,10 1 0-15,17 1 0 16,13-3-2-16,13-3 1 15,12-4-1-15,19-8 1 0,18-10 0 16,10-7 1-16,19-11 0 16,13-2-1-16,9-8-3 15,5-9-6-15,6-6-20 16,-5 0-29-16,-3-8-20 0,-1 0-5 16,-8-8-4-16</inkml:trace>
          <inkml:trace contextRef="#ctx0" brushRef="#br0" timeOffset="4803.3444">8723 129 55 0,'0'0'86'0,"-20"-19"-2"15,20 19-5-15,-15-13-5 0,46 11-59 16,-31 2-7-16,0 0-3 16,-6 20-3-16,-4 3-1 15,-5 12-1-15,-7 12 1 16,-7 13 1-16,-5 11-1 0,-8 9 1 15,-4 3-3-15,1 2-5 16,1-3-13-16,3-15-47 16,9-4-12-16,9-16-5 0,10-14-5 15</inkml:trace>
          <inkml:trace contextRef="#ctx0" brushRef="#br0" timeOffset="4560.2914">8454-18 6 0,'2'-14'75'0,"-2"14"3"0,0 0-3 16,0 0-2-16,11 38-40 15,-1-15-23-15,3 5-3 16,3 1 1-16,3 10 1 0,8-5-2 15,-2 8-1-15,5-7-7 16,-5-4-9-16,6 0-18 16,-4 1-34-16,0-9-15 15,-7-7-5-15,-3-6-3 0</inkml:trace>
          <inkml:trace contextRef="#ctx0" brushRef="#br0" timeOffset="5153.0612">9719-435 14 0,'35'-19'92'0,"-8"10"-6"0,-9 6-4 16,-5 3-5-16,-6-16-3 15,-3 29-75-15,-2 17-1 16,0 12 0-16,-2 12 1 16,-7 15 1-16,-10 15 1 0,-9 19 0 15,-10 17-1-15,-10 11 1 16,-10 13 0-16,-7 9 0 16,-8 4-1-16,-1 2 1 15,-2 2-3-15,0-9-1 0,8-10-7 16,2-11-4-16,13-15-12 15,3-14-26-15,8-23-25 16,14-15-6-16,9-22-2 16</inkml:trace>
          <inkml:trace contextRef="#ctx0" brushRef="#br0" timeOffset="6277.9008">9223 805 0 0,'41'-67'64'0,"-3"4"5"0,7 6 0 16,-13 0-42-16,19 14-2 15,8-5-1-15,3 9-5 16,10 0-5-16,4 3-2 16,2 6-4-16,3 2-1 0,-5 10-4 15,0 5 0-15,-9 7-3 16,-3 4-1-16,-18 4-1 15,-9 7 0-15,-13 9 0 16,-13 4 0-16,-11 6 1 0,-22 3 0 16,-13 7 0-16,-12 0 3 15,-9 5 1-15,-12-3 0 16,-2 2 0-16,-3-4 0 16,6-4-1-16,4-7 1 0,10-2 0 15,7-6 0-15,11-7-1 16,10-3 1-16,6-3 1 15,19-6 2-15,0 0 0 0,8-3 0 16,24-9 0-16,8-3-2 16,18-5 0-16,11-3 0 15,10-5-2-15,10-3-1 16,8-4 0-16,5-4 0 0,1-4-1 16,4 0 2-16,-6-2-1 15,-2-2 0-15,-6 1 0 16,-11 3 1-16,-9 3-1 15,-8 6 0-15,-17 7 1 0,-12 2 0 16,-10 9 1-16,-12 5-1 16,-14 11 0-16,0 0 0 15,-10 0-1-15,-17 11 0 16,-5 8-1-16,-11 10 0 0,-6 8-2 16,-6 10 2-16,-2 6-2 15,-4 0 1-15,11 4 0 16,4-3 0-16,10-3 0 15,10-7 1-15,14-7 1 0,12-11 0 16,6-10 1-16,16-4 1 16,9-9 0-16,9-3 2 15,9 0-3-15,4-9 1 16,8-7-1-16,3-2 1 0,4-6-3 16,3-3 1-16,2-8 0 15,-3-5-1-15,-2-1 1 16,-4-7-1-16,-3-1 1 0,-5 1-1 15,-9 3 1-15,-3 0-1 16,-9 9 0-16,-7 8-1 16,-5 6 0-16,-4 6 0 15,-5 8-1-15,-3 8 0 0,-11 0-1 16,15 11 1-16,-10 9 0 16,-2 9 1-16,-2 5-1 15,-1 7 0-15,0 8 1 16,-4 3 1-16,-1 2-1 0,-3-1 0 15,4-5 1-15,3-6 0 16,1-8 1-16,4-6 0 16,9-13 0-16,8-10 0 15,6-5 2-15,8-14-2 0,1-9 0 16,5-7 1-16,-1-4-1 16,3-5 0-16,-4-4 0 15,-2 2-1-15,-3-3 1 0,-2 4-1 16,-3 1 1-16,-3 6-1 15,-3 6 1-15,-5 1-2 16,-3 8 0-16,-3 6-2 16,-12 12 2-16,12 0-1 0,-12 15 1 15,0 8 0-15,0 9-1 16,-2 8 2-16,-1 7 0 16,2 5 2-16,1 0-2 0,2-6 0 15,10-7-3-15,6-9-2 16,10-8-6-16,-3-14-20 15,6-8-47-15,11-17-5 16,-5-11-4-16,-1-6-4 0</inkml:trace>
          <inkml:trace contextRef="#ctx0" brushRef="#br0" timeOffset="6432.9984">12507 28 55 0,'1'-36'91'0,"2"8"-5"16,-3 4-5-16,-3 8-5 15,-3 1-56-15,0 2-13 16,6 13-15-16,0-16-28 16,0 16-41-16,0 0-5 0,0 9-6 15,0 10-2-15</inkml:trace>
          <inkml:trace contextRef="#ctx0" brushRef="#br0" timeOffset="7148.5155">12463 218 56 0,'12'9'77'15,"5"-6"-1"-15,7 10-13 16,6-19-28-16,5-5-10 0,1-5-14 16,3-2-5-16,0 1-3 15,-3-3-1-15,0 0 0 16,-5 2 0-16,-8 0-1 16,-6-1 1-16,-3 6 0 0,-6-4 0 15,-8 17 0-15,0-17 0 16,-14 15 1-16,0 2-1 15,-8 11 1-15,-2 12 0 16,-8 7 2-16,2 7-2 0,-3 4 0 16,2 7 0-16,3 3-1 15,4 0 0-15,9-6 0 16,7-4-1-16,7-6 1 0,2-9 0 16,15-5 0-16,8-10 1 15,7-9 1-15,5-3-1 16,4-11 1-16,5-8-1 15,0-3-1-15,1-1 0 0,-3-6-1 16,1-2 1-16,-7-4-2 16,1 4 2-16,-3 1-2 15,-2 1 1-15,0 3-1 16,-3 5 1-16,-1 5-2 0,-3 5 0 16,-5 8-1-16,0 4 0 15,-6 4 1-15,-1 13-2 16,-5 3 2-16,-3 6-1 15,-3 2 0-15,-2 6 1 0,-1 3 0 16,0 0 1-16,0-4 0 16,-1-3 0-16,0-7-1 15,-1-3 3-15,2-6 1 0,0-14 0 16,0 0 0-16,12 0 0 16,-1-7 1-16,4-12-1 15,2-1 1-15,1-5-2 16,4-3 0-16,5-7-2 15,3 5 1-15,-2 0-1 0,5 2 0 16,5 3 0-16,-1 2-1 16,2 6 1-16,2 5-1 15,-3 5 2-15,0 9 0 0,0 1-1 16,-8 8 1-16,-4 8-1 16,-3 7 0-16,-6 2 1 15,-5 3-1-15,-1 0-4 16,-6 5-5-16,-6-9-14 0,5-11-54 15,8 7-5-15,5-10-6 16,5-7-4-16</inkml:trace>
          <inkml:trace contextRef="#ctx0" brushRef="#br0" timeOffset="7751.8297">14698 37 41 0,'23'-18'84'16,"-6"4"-2"-16,-17 14-5 16,12-11-3-16,-12 11-56 0,-9 13-6 15,-13 4-6-15,-6 8-3 16,-13 6-1-16,-6 8-1 16,-12 4 2-16,-4 5-2 15,0 3 1-15,2-2-1 0,10-3 1 16,9-3 0-16,11-8 2 15,12-5 0-15,15-5 1 16,9-8 0-16,23-5 0 16,14-9 0-16,9-3-1 0,9-5 0 15,10-9-2-15,10-3 0 16,4-4-1-16,5-7-1 16,1-3 0-16,1-5 1 15,6 1-1-15,-2-3 0 0,2-1 1 16,-6 0-1-16,-5-2-1 15,-3 2 1-15,-15 9 0 16,-10 2 1-16,-14 7-2 16,-14 6 0-16,-20 2-1 0,-10 13 1 15,-17 0 0-15,-14 6 0 16,-13 10 1-16,-8 5-1 16,-14 9 1-16,-7 7 1 15,0 5 0-15,2 5 1 0,6-2-1 16,12 1 1-16,8-5 0 15,17-7 2-15,15-4-2 16,17-8 2-16,25-5-1 16,13-6 0-16,16-5-1 0,9-5-2 15,12-1-3-15,-1 0-4 16,3-4-2-16,-10-5-4 16,-10 4-3-16,-14-4-10 0,-11 3-24 15,-13 6-31-15,-23 0-5 16,-18 0-2-16,-22 0 1 15</inkml:trace>
        </inkml:traceGroup>
      </inkml:traceGroup>
    </inkml:traceGroup>
    <inkml:traceGroup>
      <inkml:annotationXML>
        <emma:emma xmlns:emma="http://www.w3.org/2003/04/emma" version="1.0">
          <emma:interpretation id="{EF1BA4AD-ABA3-4E1B-BEF3-30C84DF9310C}" emma:medium="tactile" emma:mode="ink">
            <msink:context xmlns:msink="http://schemas.microsoft.com/ink/2010/main" type="paragraph" rotatedBoundingBox="1903,5112 12932,3802 13119,5375 2090,66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371CC1-E0E0-48F4-B59C-4660F79991CA}" emma:medium="tactile" emma:mode="ink">
              <msink:context xmlns:msink="http://schemas.microsoft.com/ink/2010/main" type="inkBullet" rotatedBoundingBox="1978,5741 2389,5692 2410,5866 1999,5915"/>
            </emma:interpretation>
            <emma:one-of disjunction-type="recognition" id="oneOf2">
              <emma:interpretation id="interp10" emma:lang="en-IN" emma:confidence="0">
                <emma:literal>o</emma:literal>
              </emma:interpretation>
              <emma:interpretation id="interp11" emma:lang="en-IN" emma:confidence="0">
                <emma:literal>@</emma:literal>
              </emma:interpretation>
              <emma:interpretation id="interp12" emma:lang="en-IN" emma:confidence="0">
                <emma:literal>a</emma:literal>
              </emma:interpretation>
              <emma:interpretation id="interp13" emma:lang="en-IN" emma:confidence="0">
                <emma:literal>O</emma:literal>
              </emma:interpretation>
              <emma:interpretation id="interp14" emma:lang="en-IN" emma:confidence="0">
                <emma:literal>&gt;</emma:literal>
              </emma:interpretation>
            </emma:one-of>
          </emma:emma>
        </inkml:annotationXML>
        <inkml:trace contextRef="#ctx0" brushRef="#br0" timeOffset="9427.2475">-1714 4188 29 0,'0'0'72'0,"0"0"1"0,-12-6-5 16,12 6-4-16,0 0-59 15,-12 11-3-15,9 6-3 16,2 2 1-16,1 5-1 15,0-1 1-15,1 0 0 0,7-3 1 16,6-4 0-16,5-6 0 16,1-9 1-16,8-2 1 15,1-11 2-15,-3-6-1 16,1-3 3-16,-7-3 0 0,-1 0 0 16,-15 0 1-16,-4 3 0 15,-7 5-1-15,-17 4-1 16,-11 8-1-16,-7 2-2 15,-3 14-1-15,-6 2-3 0,4 11-9 16,-3 1-24-16,3 2-38 16,19-2-5-16,9-3-4 15,14-3-3-15</inkml:trace>
      </inkml:traceGroup>
      <inkml:traceGroup>
        <inkml:annotationXML>
          <emma:emma xmlns:emma="http://www.w3.org/2003/04/emma" version="1.0">
            <emma:interpretation id="{FD75A1F4-A132-4D2E-B738-186CF4C67BB9}" emma:medium="tactile" emma:mode="ink">
              <msink:context xmlns:msink="http://schemas.microsoft.com/ink/2010/main" type="line" rotatedBoundingBox="3033,4978 12932,3802 13119,5375 3220,6551"/>
            </emma:interpretation>
          </emma:emma>
        </inkml:annotationXML>
        <inkml:traceGroup>
          <inkml:annotationXML>
            <emma:emma xmlns:emma="http://www.w3.org/2003/04/emma" version="1.0">
              <emma:interpretation id="{8D467D6E-3A50-46D4-B891-7E33BC0BE6D5}" emma:medium="tactile" emma:mode="ink">
                <msink:context xmlns:msink="http://schemas.microsoft.com/ink/2010/main" type="inkWord" rotatedBoundingBox="3033,4978 12932,3802 13119,5375 3220,6551">
                  <msink:destinationLink direction="with" ref="{8BC0A561-CFEE-42B6-AD3D-52F8A23E5B34}"/>
                </msink:context>
              </emma:interpretation>
              <emma:one-of disjunction-type="recognition" id="oneOf3">
                <emma:interpretation id="interp15" emma:lang="en-IN" emma:confidence="0">
                  <emma:literal>Satisfaction</emma:literal>
                </emma:interpretation>
                <emma:interpretation id="interp16" emma:lang="en-IN" emma:confidence="0">
                  <emma:literal>Sati stations</emma:literal>
                </emma:interpretation>
                <emma:interpretation id="interp17" emma:lang="en-IN" emma:confidence="0">
                  <emma:literal>Satisfied this</emma:literal>
                </emma:interpretation>
                <emma:interpretation id="interp18" emma:lang="en-IN" emma:confidence="0">
                  <emma:literal>Sassan this</emma:literal>
                </emma:interpretation>
                <emma:interpretation id="interp19" emma:lang="en-IN" emma:confidence="0">
                  <emma:literal>Sati Stations</emma:literal>
                </emma:interpretation>
              </emma:one-of>
            </emma:emma>
          </inkml:annotationXML>
          <inkml:trace contextRef="#ctx0" brushRef="#br0" timeOffset="10686.8903">635 3782 38 0,'6'-35'73'0,"0"-1"-3"15,0-7-2-15,13 0-39 16,-14-6-14-16,-1 0-3 16,-1 2-5-16,-2-1-2 0,-1 4-2 15,-8-1 1-15,-10 14-3 16,-4 3 1-16,-9 14-2 15,-8 12 1-15,-8 7 0 0,-7 15 0 16,-7 16 1-16,-4 15 0 16,-2 3 1-16,-2 15-1 15,10 3 1-15,2 0-1 16,17 7 0-16,8-8-1 0,18 2 1 16,12-3-1-16,13-7-1 15,19-2 1-15,9-9-1 16,10-2 1-16,1-4 0 15,12 1-1-15,-8-4 0 0,-3 0 1 16,-7 2-1-16,-12 1 1 16,-13 5 0-16,-15-1 0 15,-15 3 1-15,-28 0 2 16,-17 2 5-16,-23 0-1 0,-16-3 3 16,-9-2-1-16,-12-8 1 15,-2-5 0-15,4-12-1 16,9-7-2-16,13-12-3 15,13-6-3-15,17-14-4 0,14-15-6 16,20-5-9-16,9-14-23 16,13-4-40-16,13-5-5 15,17-3-5-15,12 4-2 0</inkml:trace>
          <inkml:trace contextRef="#ctx0" brushRef="#br0" timeOffset="11441.0487">1241 4154 60 0,'53'-30'80'16,"-9"-1"-1"-16,-15 1-6 15,-11 6-4-15,-17 1-65 0,-3 4-2 16,-19 9 1-16,-11 9-2 15,-15 3-1-15,-10 13 0 16,-12 12 0-16,-7 13 1 16,-1 8 0-16,-8 9 0 0,3 8 0 15,-1 2 1-15,12-1-1 16,8-2-1-16,9-12 0 16,16-7 1-16,13-11-1 15,14-16 1-15,11-18 2 0,27-4-2 16,12-21 1-16,8-8-1 15,12-4 1-15,4-8 0 16,4-1-1-16,0 4 0 0,-8 3-1 16,0 11 0-16,-9 7 0 15,-4 9 1-15,-8 9 0 16,-4 5 0-16,-5 14 0 16,-2 5 0-16,-4 7 1 0,-1 4-1 15,-1 4 0-15,1-3 0 16,1-1 0-16,3-8 1 15,4-6-1-15,7-8 0 16,6-10 1-16,-1-10-1 0,11-15 0 16,0-9 0-16,1-9-1 15,5-6 0-15,-7-10-1 16,-1-6 0-16,-4-4 1 16,0-3-1-16,-3-8 1 0,-9-6 1 15,3-1-1-15,-2-5 1 16,0 3 0-16,-1-2 0 15,0 4-1-15,-7 6 1 0,0 10 0 16,-4 13-1-16,-5 11-1 16,-4 15-1-16,-6 12 1 15,-9 20 1-15,10 14-1 16,-13 24 1-16,-1 22-1 0,-5 17 2 16,-12 16 0-16,-1 19 1 15,-5 5-1-15,-5 12 1 16,-7-8-1-16,4 1 0 15,0-10-1-15,8-10 1 0,3-16-2 16,7-15-3-16,11-13-7 16,2-17-17-16,4-17-46 15,7-14-6-15,10-14-4 0,1-18-5 16</inkml:trace>
          <inkml:trace contextRef="#ctx0" brushRef="#br0" timeOffset="11732.2415">1876 4021 75 0,'-16'5'85'0,"16"-5"-4"16,0-6-5-16,22-11-2 16,13-2-69-16,15-3-3 15,10-6 0-15,10 0-1 16,9-1 0-16,-4 5-1 0,5 5 0 15,-7 9 0-15,-7 10-1 16,-7 7 0-16,-11 15 1 16,-5 9-1-16,-11 10 2 0,-9 10-1 15,-9 3 1-15,-11 4 0 16,-1-1-4-16,-5-5-18 16,-21-4-51-16,17-9-3 15,-9-14-8-15,4-13-2 0</inkml:trace>
          <inkml:trace contextRef="#ctx0" brushRef="#br0" timeOffset="11854.212">2639 3876 37 0,'1'-53'83'0,"-1"3"-1"16,0 10-9-16,0-4-22 16,-7 2-96-16,10 9-23 0,12 3-8 15,3 2-6-15</inkml:trace>
          <inkml:trace contextRef="#ctx0" brushRef="#br0" timeOffset="12260.4122">3440 3528 73 0,'30'0'82'0,"-13"-1"-2"16,-7 1-4-16,-10 0-3 15,0 0-67-15,-15 17-4 0,-20 1 0 16,-12 8-1-16,-9 3-1 16,-6 5 0-16,2 1-1 15,6 1 0-15,7-5 0 0,16-1 0 16,10-5 1-16,17-2-1 16,5-7 0-16,19-1 0 15,7-3 0-15,8 5 2 16,8-2-1-16,0 4 0 15,4 1 0-15,-10 4 1 0,-2-1 0 16,-9 5 1-16,-6 5-1 16,-19-1 1-16,-12 7 0 15,-22-4 1-15,-14 5 2 0,-11-4 2 16,-10-1-1-16,-3-6 0 16,0-6 0-16,4-6-3 15,13-10-7-15,17-7-26 16,25-7-46-16,6-14-5 0,16-10-7 15,18-9-4-15</inkml:trace>
          <inkml:trace contextRef="#ctx0" brushRef="#br0" timeOffset="12860.6813">3369 4401 53 0,'71'-49'84'0,"3"1"-2"0,3-3-6 16,3-3-4-16,-14 0-60 15,21-4-4-15,8 5-3 16,-1-4-5-16,5 11-11 16,-5 5-26-16,-11-1-35 0,0 2-4 15,-6 9-6-15,-9 4-3 16</inkml:trace>
          <inkml:trace contextRef="#ctx0" brushRef="#br0" timeOffset="13370.6207">5020 3732 18 0,'0'0'75'15,"12"-10"3"-15,-12 10-4 16,4-27-4-16,-4 8-51 15,0 1-8-15,-3-3-4 0,-6-2-2 16,-5 0-3-16,-6 4-3 16,-6 3 1-16,-8 6-2 15,-8 6 1-15,-4 4 2 16,-9 15 0-16,-4 12 2 0,-4 8 2 16,0 10 1-16,-2 6 0 15,2 5 0-15,8 0-1 16,7 1-1-16,9-8-2 15,11-8-1-15,13-8-1 0,10-10 0 16,5-23-1-16,23 8 1 16,9-16-1-16,3-14 1 15,5-4 0-15,3-10 0 0,2-1 1 16,-3-2 0-16,-1 3-1 16,-2 4 2-16,-8 5-2 15,-3 8 1-15,-2 6-1 16,-3 9 0-16,-6 4 1 15,-2 8-1-15,-6 10 1 0,-3 7-1 16,-4 3 1-16,-2 5 0 16,0 1-1-16,-1 0-1 15,-3-3-4-15,4-4-5 16,0-7-6-16,3-3-5 0,-3-17-9 16,32 6-14-16,-7-9-14 15,13-12-1-15,10-3 0 16,6-8 9-16,6-1 10 0</inkml:trace>
          <inkml:trace contextRef="#ctx0" brushRef="#br0" timeOffset="13629.9385">5311 3780 4 0,'67'-47'34'16,"-9"3"6"-16,5-2 2 15,-13 4-1-15,1 0-3 0,-6 5-5 16,-8 5-2-16,1 8-4 16,-14 6-2-16,-4 4-4 15,-20 14-5-15,0 0-2 16,-20 18-1-16,-16 11 0 0,-15 12-2 15,-11 9-3-15,-9 7-2 16,-8 9 0-16,2 2 0 16,5-2-2-16,5-4 1 15,15-11-5-15,10-7 1 0,15-13-1 16,21-12 0-16,6-19-1 16,29 0-7-16,14-16-6 15,13-11-14-15,9-5-30 0,11-14-20 16,14-8-7-16,5-8-4 15</inkml:trace>
          <inkml:trace contextRef="#ctx0" brushRef="#br0" timeOffset="14854.5065">7165 2559 5 0,'42'-27'62'0,"-11"8"1"15,-15 7-4-15,-16 12-31 16,14-2-8-16,-14 2-6 0,-2 27-5 16,-20 6 2-16,-5 13 1 15,-17 15 2-15,-5 12 2 16,-16 17-1-16,-10 6-2 0,-12 11 0 16,-1 3-2-16,-8 3-1 15,4-4-4-15,3-5-1 16,12-11-1-16,8-11-2 15,13-14-1-15,14-14 0 16,18-14 1-16,11-14-1 0,13-15 0 16,13-11-4-16,11-6-2 15,11-15-5-15,5-4 0 16,14-5-2-16,6-8 0 0,3-3 1 16,2-2 0-16,2-4 3 15,4 2 4-15,1-2 3 16,2-3 1-16,-3 3 1 15,-4-1 1-15,-1 7-1 0,-13 3 1 16,-2 13 0-16,-12 6 3 16,-8 13 1-16,-11 6 2 15,-12 17 0-15,-8 16 0 16,-8 5 0-16,-7 12 1 16,-13 0-1-16,4 5-1 0,-3-1-5 15,5-1 0-15,3-9-2 16,9-11-1-16,10-9-3 15,2-10-3-15,18-10-4 0,4-8-3 16,10-14-2-16,3-8-2 16,9-6 0-16,3-4 1 15,2-4 3-15,2 0 3 0,0-3 7 16,2-4 5-16,-3 6 4 16,5 1 4-16,-14 6 1 15,0 6 0-15,-6 8 0 16,-7 2 0-16,-6 15 2 0,-7 4-1 15,-11 12-1-15,-6 15-1 16,-7 2-1-16,-11 9 1 16,-4 1-2-16,-3 6 0 15,0-3-5-15,2-2-1 0,4-7 0 16,10-7 1-16,6-8-1 16,5-7 1-16,10-8-1 15,8-4 1-15,3-6-1 0,1-4 0 16,4-5-1-16,0-5-3 15,2 0-2-15,-6-2-1 16,1-2-3-16,-3 0 1 16,0-4 1-16,-5 0 0 0,1 2 1 15,-3-6 3-15,-2 4 1 16,1-1 1-16,2 2 1 16,-3-3 0-16,5 5 0 15,-1 0 0-15,7-1 0 16,6 6-1-16,3 2 0 0,5 1 1 15,-2 3-1-15,10 2 1 16,1 6-1-16,6 3 0 0,-6 3 1 16,-1 3 0-16,3 10 0 15,-7 3 0-15,-3 8 1 16,-10 2 0-16,-3 6 1 16,-11 3 0-16,-7 3 1 15,-8 5 0-15,-7-2 0 0,-9-1 2 16,-11-4-1-16,-1-3 2 15,-2-9 1-15,0-2-1 16,0-13 1-16,3-6-1 0,7-3-1 16,9-9 0-16,9-7-2 15,2-6-1-15,16-8 0 16,5-4-3-16,7-2 1 16,11-3-1-16,8 4 1 0,1 2-1 15,6 2 0-15,1 5 1 16,0 9 0-16,-5 8 0 15,2 7 1-15,-5 4 1 16,-8 11 1-16,-7 11 0 0,-8 7 1 16,-8 4 0-16,-9 6 0 15,-7 3-1-15,-3 0-8 16,-14-1-11-16,-7-13-55 16,0 2-6-16,-5-8-7 0,0-10-5 15,-7-13 3-15</inkml:trace>
          <inkml:trace contextRef="#ctx0" brushRef="#br0" timeOffset="15062.935">7728 2589 22 0,'-49'-27'92'15,"6"2"-3"-15,5 4-5 0,14 3-13 16,4 18-12-16,8-17-127 16,12 17-9-16,-16-8-8 15,16 8-5-15,-27 0-2 0</inkml:trace>
          <inkml:trace contextRef="#ctx0" brushRef="#br0" timeOffset="15244.8353">6723 2961 10 0,'-73'47'89'16,"18"-9"1"-16,15-16-5 16,24-9-4-16,16-13-1 15,31-4-70-15,23-7-5 0,18-6-2 16,23-2-2-16,14-4-5 16,15 2-11-16,6-2-22 15,-2 3-42-15,-1 5-3 16,-1 5-7-16,-13 2-3 0</inkml:trace>
        </inkml:traceGroup>
      </inkml:traceGroup>
    </inkml:traceGroup>
    <inkml:traceGroup>
      <inkml:annotationXML>
        <emma:emma xmlns:emma="http://www.w3.org/2003/04/emma" version="1.0">
          <emma:interpretation id="{0498D981-1AF0-489A-8D67-DF51A295DFCF}" emma:medium="tactile" emma:mode="ink">
            <msink:context xmlns:msink="http://schemas.microsoft.com/ink/2010/main" type="paragraph" rotatedBoundingBox="2047,7970 10759,6471 11230,9211 2518,107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D6B66C-5B9D-4D23-9EF3-87AA827A00A6}" emma:medium="tactile" emma:mode="ink">
              <msink:context xmlns:msink="http://schemas.microsoft.com/ink/2010/main" type="line" rotatedBoundingBox="2047,7970 10759,6471 11230,9211 2518,10710"/>
            </emma:interpretation>
          </emma:emma>
        </inkml:annotationXML>
        <inkml:traceGroup>
          <inkml:annotationXML>
            <emma:emma xmlns:emma="http://www.w3.org/2003/04/emma" version="1.0">
              <emma:interpretation id="{AB2D3949-2E44-4C0D-9CE1-AA09909F3457}" emma:medium="tactile" emma:mode="ink">
                <msink:context xmlns:msink="http://schemas.microsoft.com/ink/2010/main" type="inkWord" rotatedBoundingBox="2047,7970 10759,6471 11230,9211 2518,10710"/>
              </emma:interpretation>
              <emma:one-of disjunction-type="recognition" id="oneOf4">
                <emma:interpretation id="interp20" emma:lang="en-IN" emma:confidence="0">
                  <emma:literal>"Delight</emma:literal>
                </emma:interpretation>
                <emma:interpretation id="interp21" emma:lang="en-IN" emma:confidence="0">
                  <emma:literal>-Delight</emma:literal>
                </emma:interpretation>
                <emma:interpretation id="interp22" emma:lang="en-IN" emma:confidence="0">
                  <emma:literal>"tealight</emma:literal>
                </emma:interpretation>
                <emma:interpretation id="interp23" emma:lang="en-IN" emma:confidence="0">
                  <emma:literal>"tealights</emma:literal>
                </emma:interpretation>
                <emma:interpretation id="interp24" emma:lang="en-IN" emma:confidence="0">
                  <emma:literal>"Delights</emma:literal>
                </emma:interpretation>
              </emma:one-of>
            </emma:emma>
          </inkml:annotationXML>
          <inkml:trace contextRef="#ctx0" brushRef="#br0" timeOffset="15810.5773">-1746 7028 22 0,'-9'26'90'16,"5"0"-2"-16,2-12-5 16,2-14-5-16,11 5-1 0,6-9-79 15,13-8-2-15,6-5 0 16,4-6 0-16,6-8-1 16,-9 0 0-16,1 1 0 0,-10 0 1 15,-9 6 1-15,-14 6 0 16,-5 5 1-16,-17 9 2 15,-13 4 0-15,0 9 0 16,-11 5-4-16,9 6-12 0,-7 0-25 16,8-3-31-16,15-2-6 15,16-15-4-15,0 13-3 16</inkml:trace>
          <inkml:trace contextRef="#ctx0" brushRef="#br0" timeOffset="17301.5552">-125 6290 70 0,'28'38'83'0,"-16"15"-4"15,-12 12-4-15,-13 7-3 16,-10 14-66-16,-16 15-2 0,-16 8-1 15,-14 6 0-15,-12 3-1 16,-13 0 0-16,-6-1 0 16,-10-9-1-16,0-13 1 15,2-17-1-15,11-16 1 16,9-19 0-16,13-21-1 0,12-22-1 16,19-17-2-16,16-20 0 15,16-13-1-15,12-8-2 16,12-10 0-16,15 1 0 15,10 2 1-15,9 6 0 0,6 8 2 16,7 14 2-16,-3 11 0 16,9 13 2-16,-2 15 1 15,-1 5-1-15,5 14 0 0,-7 10 1 16,6 5 1-16,-3 2-1 16,6 1 1-16,2-9-1 15,2-4 1-15,10-13-1 16,4-9 0-16,8-10-1 0,2-18 0 15,5-13-1-15,2-14 1 16,-6-9-1-16,-4-9 0 16,-9-6 0-16,-12-2 0 0,-14-1 0 15,-10-3 0-15,-17-1 0 16,-16 2 0-16,-16 5 0 16,-7 2 0-16,-22 6 0 15,-13 5-1-15,-10 7 1 0,-14 6-2 16,-4 11 1-16,-6 10 1 15,-5 11-1-15,0 13 1 16,6 5-1-16,-3 17 1 16,13 18 0-16,2 7 1 0,15 14-2 15,12 5 0-15,17 3 0 16,11 4 0-16,16-4 0 16,22-5 0-16,18-10 0 0,20-11 0 15,10-14 1-15,17-13 0 16,11-10 0-16,8-9 0 15,8-14 0-15,4-8-1 16,-1-4 0-16,5-5 0 0,-7-3 0 16,-3 0 0-16,-6-1 0 15,-12 3 0-15,-10-2 0 16,-9 3 0-16,-16 3 0 16,-17 3 0-16,-14 4 0 0,-16 5 0 15,-18 5-1-15,-10 7 0 16,-22 11 1-16,-9 5-1 15,-14 14 0-15,-6 9 1 0,-10 12-1 16,-3 6 1-16,-1 11 0 16,-2 6 0-16,3 4 0 15,3 4 0-15,5 3 0 16,13-4 0-16,11-3 0 16,14-9 0-16,20-11 0 0,8-16 1 15,23-12 0-15,17-19-1 16,15-12 1-16,19-23 0 15,10-14-1-15,9-8-1 16,10-12-1-16,3-4 1 0,2-6 1 16,-1 1-3-16,0-4 1 15,-9-1 1-15,1-3 0 16,-3 0 0-16,-7 0 0 16,-4 2 1-16,-9 0 0 0,-5 3-1 15,-7 9 1-15,-11 8 0 16,-11 12 1-16,-7 10-1 15,-16 14-1-15,-9 10 0 0,-12 18 0 16,0 0 0-16,-15 21 0 16,-7 16-1-16,-9 12 1 15,-6 15 1-15,-7 14 1 16,-8 13 0-16,-8 13 0 0,-5 7 0 16,-2 7 1-16,-4 0-1 15,0 2 0-15,5-8 0 16,5-11 0-16,11-10-1 15,15-20 0-15,14-13 1 0,9-17 0 16,12-18-2-16,14-16-1 16,11-8-2-16,11-17-6 15,7-9-5-15,8-7-7 16,4-7-5-16,6-4-1 0,1-4 1 16,10-1 1-16,3-1 4 15,2 1 6-15,1-4 7 16,-7 7 9-16,4 0 7 0,-11 2 3 15,2 5 1-15,-8 2 2 16,-13 4 0-16,-7 6-1 16,-2 9 0-16,-9 5-1 15,-6 9 2-15,-7 5 0 0,-14 0 1 16,13 28-1-16,-13 1 1 16,-9 4 0-16,-6 12-1 15,-5 1-2-15,2 2-3 16,2-3-4-16,0-3-1 0,7-8-3 15,5-7-4-15,9-11-9 16,4-10-33-16,16-9-31 16,9-18-4-16,0-11-5 0,9-7-3 15</inkml:trace>
          <inkml:trace contextRef="#ctx0" brushRef="#br0" timeOffset="18402.383">3595 6009 19 0,'17'-3'63'0,"-6"3"1"16,-11 0-2-16,16 16-39 0,-7-1-12 15,5 4-13-15,-1-1-16 16,-2 3-9-16,6-2-2 16,-1-1 6-16,2-4 11 0,0-5 9 15,5-5 6-15,0-4 13 16,-1-4 16-16,0-7 9 15,-3-4-1-15,-6-1-5 16,2-2-10-16,-9 1-8 0,-5 2-2 16,-5 0-2-16,-16 7-1 15,-7 1-1-15,-11 7-2 16,-3 0-1-16,-9 11 0 16,-1 5-1-16,-4 3-2 0,6 4-1 15,0-3-1-15,8 2-1 16,7-6-2-16,10-2 0 15,8-3-1-15,16-11 1 16,0 0 0-16,0 13 0 0,20-12 0 16,4 3 0-16,3 4 0 15,0 7 1-15,4 6-1 16,-3 12 1-16,-3 10 2 0,-3 11-2 16,-5 13 1-16,-1 16 1 15,-5 10-1-15,1 17 1 16,-9 10-1-16,-3 13-1 15,-1 10-3-15,-17 10-1 0,-10 7-1 16,-11-1-1-16,-16-4 1 16,-12-9 0-16,-11-8 0 15,-9-19 0-15,-1-17 3 16,-3-23 2-16,-2-21 0 0,0-25 0 16,13-21-1-16,5-19 0 15,13-25-1-15,11-19 0 16,12-19-1-16,15-17 0 0,23-11-1 15,6-12 1-15,29-4 1 16,14-7 0-16,19-5 0 16,18 0 2-16,8-6-1 15,21 3 0-15,8 1 1 0,13 0 0 16,-1 3-1-16,12-1-1 16,-4 6-1-16,0 1 0 15,0 7 0-15,-6 0 0 0,-8 7 0 16,-14 1 0-16,-5 6 1 15,-14 5 1-15,-13 8 0 16,-11 8 2-16,-12 10 0 16,-15 14 0-16,-13 7 1 15,-8 16 0-15,-12 10-1 0,-11 20 0 16,-8-11 0-16,-10 14 0 16,-7 15-1-16,-6 10-1 15,0 9 0-15,-9 14-1 0,-3 11 1 16,3 12 0-16,-5 12 0 15,2 7 0-15,2 4 1 16,3 1 0-16,3-3-1 16,3-6 1-16,8-11-1 15,4-13 1-15,4-12-1 0,7-18 1 16,0-8 0-16,9-27 0 16,0 0 0-16,11-9 1 0,8-22 0 15,6-6-1-15,5-10 0 16,12-4-1-16,2-3-1 15,7 4 1-15,2 1-1 16,2 11-1-16,3 7 1 0,-4 10 0 16,-2 14 0-16,-4 7 1 15,-2 7-1-15,-5 12 1 16,-3 9 0-16,-6 4 0 16,-4 3 0-16,-1 3 0 0,0-6 0 15,2-1-3-15,1-12-3 16,1-6-9-16,6-11-21 15,-5-5-37-15,13-13-7 16,-1-16-5-16,4-3-4 0</inkml:trace>
          <inkml:trace contextRef="#ctx0" brushRef="#br0" timeOffset="18692.3977">5800 5739 22 0,'30'-71'66'15,"-5"-1"3"-15,5 12-19 16,-12 2-8-16,1 12-9 15,-4 6-8-15,-4 14-5 16,-3 5-6-16,-8 21-1 0,9 2-2 16,-9 15 0-16,0 18-2 15,-4 14-1-15,-8 14 0 16,-5 14 1-16,-6 10-1 16,-7 9-1-16,-5 2-2 0,5-1 0 15,0-3-1-15,1-8-1 16,11-12-1-16,5-10 0 15,11-15-3-15,2-14-1 16,17-14-2-16,3-14-3 0,5-7-5 16,3-15-14-16,-1-15-43 15,5 0-11-15,0-11-5 16,-2-2-5-16</inkml:trace>
          <inkml:trace contextRef="#ctx0" brushRef="#br0" timeOffset="18918.5786">5914 5831 48 0,'-12'3'84'0,"12"-3"-1"15,0 0-5-15,8-1-2 0,23-11-57 16,23 0-9-16,7-7-2 16,20-3-3-16,7-4-2 15,16-1-6-15,-1-3-3 16,0 4-5-16,0-3-5 0,-10 8-4 15,-14 0-7-15,-13 10-14 16,-19 5-10-16,-26 6-12 16,-16 11-7-16,-22 11-4 15</inkml:trace>
        </inkml:traceGroup>
      </inkml:traceGroup>
    </inkml:traceGroup>
    <inkml:traceGroup>
      <inkml:annotationXML>
        <emma:emma xmlns:emma="http://www.w3.org/2003/04/emma" version="1.0">
          <emma:interpretation id="{AAFCCF63-A278-4E94-A05B-EE99CBF33E2B}" emma:medium="tactile" emma:mode="ink">
            <msink:context xmlns:msink="http://schemas.microsoft.com/ink/2010/main" type="paragraph" rotatedBoundingBox="2572,9792 31299,8222 31436,10735 2709,123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3082ED-FA90-4C9C-9627-0720AF9E5ABF}" emma:medium="tactile" emma:mode="ink">
              <msink:context xmlns:msink="http://schemas.microsoft.com/ink/2010/main" type="inkBullet" rotatedBoundingBox="2620,10681 2911,10665 2923,10881 2632,10897"/>
            </emma:interpretation>
            <emma:one-of disjunction-type="recognition" id="oneOf5">
              <emma:interpretation id="interp25" emma:lang="en-IN" emma:confidence="0">
                <emma:literal>O</emma:literal>
              </emma:interpretation>
              <emma:interpretation id="interp26" emma:lang="en-IN" emma:confidence="0">
                <emma:literal>o</emma:literal>
              </emma:interpretation>
              <emma:interpretation id="interp27" emma:lang="en-IN" emma:confidence="0">
                <emma:literal>0</emma:literal>
              </emma:interpretation>
              <emma:interpretation id="interp28" emma:lang="en-IN" emma:confidence="0">
                <emma:literal>°</emma:literal>
              </emma:interpretation>
              <emma:interpretation id="interp29" emma:lang="en-IN" emma:confidence="0">
                <emma:literal>9</emma:literal>
              </emma:interpretation>
            </emma:one-of>
          </emma:emma>
        </inkml:annotationXML>
        <inkml:trace contextRef="#ctx0" brushRef="#br0" timeOffset="19506.3078">-1261 9284 73 0,'7'18'80'16,"-3"0"-2"-16,0-2-5 16,-4-16-3-16,8 16-66 15,-8-16-3-15,27 3 1 0,-7-6 2 16,4-11-2-16,4-4 1 15,3-4-1-15,-4-2 1 16,-1-3-1-16,-2-1 0 16,-10 2 0-16,-6 2 0 0,-8 6-1 15,-8 6 0-15,-10 4 0 16,-13 8-1-16,-4 2 0 16,-5 12 0-16,0 6-1 0,2 9-7 15,4-2-14-15,5-4-48 16,18 2-6-16,11 0-6 15,10-8-3-15</inkml:trace>
      </inkml:traceGroup>
      <inkml:traceGroup>
        <inkml:annotationXML>
          <emma:emma xmlns:emma="http://www.w3.org/2003/04/emma" version="1.0">
            <emma:interpretation id="{D2111C8D-B8D5-4CBE-AAE6-18B63F324141}" emma:medium="tactile" emma:mode="ink">
              <msink:context xmlns:msink="http://schemas.microsoft.com/ink/2010/main" type="line" rotatedBoundingBox="3745,9728 31299,8222 31436,10735 3883,12241"/>
            </emma:interpretation>
          </emma:emma>
        </inkml:annotationXML>
        <inkml:traceGroup>
          <inkml:annotationXML>
            <emma:emma xmlns:emma="http://www.w3.org/2003/04/emma" version="1.0">
              <emma:interpretation id="{F21D6F22-71B9-4FD6-8AE5-3096FF38B28E}" emma:medium="tactile" emma:mode="ink">
                <msink:context xmlns:msink="http://schemas.microsoft.com/ink/2010/main" type="inkWord" rotatedBoundingBox="3772,10207 7549,10000 7629,11462 3851,11669"/>
              </emma:interpretation>
              <emma:one-of disjunction-type="recognition" id="oneOf6">
                <emma:interpretation id="interp30" emma:lang="en-IN" emma:confidence="0">
                  <emma:literal>Ease</emma:literal>
                </emma:interpretation>
                <emma:interpretation id="interp31" emma:lang="en-IN" emma:confidence="0">
                  <emma:literal>ease</emma:literal>
                </emma:interpretation>
                <emma:interpretation id="interp32" emma:lang="en-IN" emma:confidence="0">
                  <emma:literal>East</emma:literal>
                </emma:interpretation>
                <emma:interpretation id="interp33" emma:lang="en-IN" emma:confidence="0">
                  <emma:literal>Easo</emma:literal>
                </emma:interpretation>
                <emma:interpretation id="interp34" emma:lang="en-IN" emma:confidence="0">
                  <emma:literal>Easi</emma:literal>
                </emma:interpretation>
              </emma:one-of>
            </emma:emma>
          </inkml:annotationXML>
          <inkml:trace contextRef="#ctx0" brushRef="#br0" timeOffset="20756.8562">930 8896 51 0,'-10'-32'67'16,"0"-3"-4"-16,-7-2 0 16,11 5-56-16,-18-5-2 15,-5 8 2-15,-5-2-2 16,-6 11 1-16,1 6 0 0,-8 10 0 15,-4 6 1-15,7 19 0 16,-6 10-3-16,2 12 0 16,-1 12-1-16,6-3-1 0,2 15 0 15,11-2 0-15,7-1-1 16,8-1 0-16,15-9 0 16,9-3 1-16,18-10-1 15,5 1 1-15,18-14-1 0,2-3 0 16,10-1-1-16,2-4 1 15,1 0 0-15,-1 1 0 16,-4-2-1-16,-7-1 1 16,-8-1 0-16,-9-2 0 0,-10-4 5 15,-3-4 1-15,-23-7 0 16,0 0-1-16,0 0 1 16,0 0 1-16,-24-1-1 15,-5-5 0-15,-1-3-6 0,-12 1 0 16,-1 1 0-16,-5 3-1 15,-8 2 0-15,-3 2 0 16,-3 6 0-16,-1 7 1 0,-6 10 0 16,5 5 0-16,-6 7 1 15,3 6 0-15,3 6 0 16,5 5 0-16,5 3 1 16,9 3 0-16,10 0-1 0,8 1 0 15,14-8 0-15,13 0 2 16,13-13 2-16,19-12 1 15,15-10 0-15,18-14-2 16,11-7 1-16,14-15 0 0,8-10-1 16,6-5-2-16,2-3-5 15,-8 1 0-15,-4 2-2 16,-11 2-2-16,-6 12-2 0,-20-2-4 16,-5 12-6-16,-13-1-6 15,-8 12-21-15,-5 6-24 16,-9 5-13-16,1 6-3 15,-6 0 1-15</inkml:trace>
          <inkml:trace contextRef="#ctx0" brushRef="#br0" timeOffset="21898.8821">1913 9622 42 0,'47'-43'81'0,"-7"-1"-1"16,-10 7-4-16,-10 1-4 15,3 9-57-15,-22 4-3 0,-2 3-3 16,-18 12-4-16,-7 6-3 16,-4 6-1-16,-15 14 0 15,-2 8 1-15,-8 14 0 16,-8 7 1-16,2 7 1 0,-1 6-1 15,2-1 0-15,6-2 0 16,6-3-2-16,10-11 0 16,11-7 0-16,11-13-1 15,14-12 0-15,12-11 2 0,12-11 0 16,7-14 0-16,13-7 0 16,6-4 1-16,3-9-2 15,3 2 1-15,2-1-2 0,-8 5 0 16,-3 6 0-16,-6 6 0 15,-7 6-1-15,-8 8 0 16,-7 9 1-16,-17 4 0 16,15 12 1-16,-16 10 0 15,-7 4 0-15,-4 6 0 0,-3 3 2 16,0 0-2-16,-4 1 0 16,5-6-1-16,6-2-1 15,8-11 2-15,0-5 0 0,14-12 0 16,12-4-1-16,7-15 1 15,13-7-1-15,7-11 2 16,9-7-1-16,4-4-1 16,6-4 0-16,3-3-1 0,-1 5 1 15,-3-3-1-15,-2 6 1 16,-9 5-1-16,-5 7 1 16,-7 7-1-16,-12 6 0 15,-8 10 1-15,-5 4-1 0,-7 8 1 16,-16 0 0-16,16 15 0 15,-13 0 0-15,-3 2 0 16,-3 6 1-16,-2 4-1 16,-2 1 1-16,-1 4-1 15,6 0 1-15,-9 5-1 0,0-1-1 16,-10 5-1-16,-5-3 0 16,-13 4 2-16,-13-3 0 0,-7 1 1 15,-13-6 1-15,-9-5 1 16,5-3 3-16,1-7 0 15,5-6 0-15,8-7 0 16,15-3-3-16,13-3-1 0,12 0-2 16,22 0 0-16,-9-14 0 15,21 3-1-15,16-1 1 16,15-3-1-16,9-4 0 16,17-3 1-16,11-6-1 0,8-4 1 15,16-7-1-15,2-2 0 16,9-6 1-16,0-1-1 15,-1-3 0-15,-5 0 1 0,-3 1 0 16,-11 3 0 0,-16 1 0-16,-9 6 0 0,-19 7 1 15,-8 0 0-15,-17 7-1 16,-11 4 1-16,-15 7-1 0,0 15 0 16,-31-8 0-16,-1 12 0 15,-15 15 0-15,-5 9 1 16,-8 7-1-16,-1 11 1 15,-3 4 0-15,4 2 0 0,5 0 0 16,9-3 0-16,13-4 0 16,7-7-1-16,10-7 1 15,15-10-1-15,1-21 0 16,29 13 1-16,6-13-1 16,7-11 0-16,11-6 0 0,2-3 0 15,10-3-3-15,-4-2-4 16,2 1-8-16,7 2-16 15,-3 5-46-15,-5-6-6 0,-1 2-7 16,2-3-5-16</inkml:trace>
        </inkml:traceGroup>
        <inkml:traceGroup>
          <inkml:annotationXML>
            <emma:emma xmlns:emma="http://www.w3.org/2003/04/emma" version="1.0">
              <emma:interpretation id="{C40CB6BB-C9D5-4116-B725-481A57E3A511}" emma:medium="tactile" emma:mode="ink">
                <msink:context xmlns:msink="http://schemas.microsoft.com/ink/2010/main" type="inkWord" rotatedBoundingBox="8335,9887 10440,9772 10555,11876 8450,11991"/>
              </emma:interpretation>
              <emma:one-of disjunction-type="recognition" id="oneOf7">
                <emma:interpretation id="interp35" emma:lang="en-IN" emma:confidence="0">
                  <emma:literal>of</emma:literal>
                </emma:interpretation>
                <emma:interpretation id="interp36" emma:lang="en-IN" emma:confidence="0">
                  <emma:literal>off</emma:literal>
                </emma:interpretation>
                <emma:interpretation id="interp37" emma:lang="en-IN" emma:confidence="0">
                  <emma:literal>If</emma:literal>
                </emma:interpretation>
                <emma:interpretation id="interp38" emma:lang="en-IN" emma:confidence="0">
                  <emma:literal>if</emma:literal>
                </emma:interpretation>
                <emma:interpretation id="interp39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22843.5641">4911 8937 41 0,'8'-15'86'16,"-2"-3"-2"-16,-2 2-3 16,-3 1-6-16,-37 2-53 15,36 13-9-15,-26-9-4 0,6 9-2 16,-7 10-2-16,-5 10-2 15,-8 4 0-15,-4 7-1 16,-6 6 2-16,3 0 0 16,2 0-1-16,6-3 0 0,8-4-1 15,7-6 0-15,12-9 0 16,12-15 0-16,0 0-1 16,13 1-1-16,14-19 1 0,9-4-1 15,6-9 0-15,3-4 0 16,4-2-1-16,0-2-1 15,-3-2 0-15,-6 3 0 16,-4 1-1-16,-9 0 2 0,-4 4 0 16,-11 0 1-16,0-1-1 15,-7-1 2-15,6 2-1 16,-2-5 1-16,9 0-1 16,1-3 0-16,9 1 0 0,5 0 0 15,12 4-1-15,4 2 1 16,3 6-1-16,6 4 1 15,2 5-1-15,2 9 1 0,-2 4-1 16,1 6 1-16,-4 7-1 16,-4 11 1-16,-4 11-1 15,-10 11 1-15,-5 11 0 16,-10 12 1-16,-13 12 0 16,-9 14 1-16,-8 9-1 0,-16 12 3 15,-11 11 0-15,-13 12 0 16,-12 7 0-16,-3 6-1 15,-5 4 0-15,0-1 0 0,9-3 0 16,3-10-2-16,11-17-1 16,15-15 1-16,13-22-1 15,15-20 0-15,7-24 2 16,21-23-1-16,14-19 0 0,10-25 0 16,10-15 0-16,6-14-1 15,2-10 0-15,2-11 0 16,-9-3-2-16,-5-3 0 15,-11 3 0-15,-14 1 0 0,-14 8 0 16,-15 8 0-16,-9 8 0 16,-22 13 0-16,-15 10 1 15,-7 13 0-15,-10 10 0 16,-7 8 2-16,-2 3 0 0,5 6 1 16,12 3 0-16,9-3-1 15,14-5 1-15,19-1 0 16,11-12 0-16,24-8-1 0,18-5-1 15,10-5-1-15,19-5 1 16,12-3-3-16,7 1-2 16,8-3-4-16,1 6-5 15,4 0-6-15,-3 5-9 0,-7 7-16 16,2 0-18-16,-2 6-11 16,-4 2-10-16,-1 3 0 15</inkml:trace>
        </inkml:traceGroup>
        <inkml:traceGroup>
          <inkml:annotationXML>
            <emma:emma xmlns:emma="http://www.w3.org/2003/04/emma" version="1.0">
              <emma:interpretation id="{E77F01A6-0772-4539-A72A-3BD88DB3E69E}" emma:medium="tactile" emma:mode="ink">
                <msink:context xmlns:msink="http://schemas.microsoft.com/ink/2010/main" type="inkWord" rotatedBoundingBox="11467,9563 15462,9344 15578,11465 11582,11683"/>
              </emma:interpretation>
              <emma:one-of disjunction-type="recognition" id="oneOf8">
                <emma:interpretation id="interp40" emma:lang="en-IN" emma:confidence="0">
                  <emma:literal>doing</emma:literal>
                </emma:interpretation>
                <emma:interpretation id="interp41" emma:lang="en-IN" emma:confidence="0">
                  <emma:literal>dairy</emma:literal>
                </emma:interpretation>
                <emma:interpretation id="interp42" emma:lang="en-IN" emma:confidence="0">
                  <emma:literal>dancing</emma:literal>
                </emma:interpretation>
                <emma:interpretation id="interp43" emma:lang="en-IN" emma:confidence="0">
                  <emma:literal>denary</emma:literal>
                </emma:interpretation>
                <emma:interpretation id="interp44" emma:lang="en-IN" emma:confidence="0">
                  <emma:literal>daisy</emma:literal>
                </emma:interpretation>
              </emma:one-of>
            </emma:emma>
          </inkml:annotationXML>
          <inkml:trace contextRef="#ctx0" brushRef="#br0" timeOffset="24222.3681">8662 8793 48 0,'32'-17'57'0,"-4"4"-26"16,-3-4-2-16,-3 4 1 0,-9-7-2 15,-2 4 1-15,-11-3-1 16,-3 4-3-16,-17 1-6 15,-5 1-5-15,-18 7-4 16,-4 6-1-16,-17 0-1 0,-6 13-1 16,-9 10-1-16,-7 3 0 15,-4 9 0-15,-4 5-2 16,3 6 0-16,-2-2-1 16,6 6-1-16,11-1 1 0,6-4-1 15,11-5-1-15,16-5 0 16,11-6 1-16,17-8-1 15,15-8 0-15,12-11 1 16,22-6-1-16,18-11 0 0,10-9-1 16,18-10 1-16,5-6-1 15,15-5 0-15,4-8 0 16,-1-3 0-16,5-6 0 16,-6-2 0-16,0-2 1 0,-9-2 0 15,-2-2 1-15,-5 0-2 16,-7-1 1-16,-7 4-1 15,-5-1 1-15,-8 2-1 16,-5 6 1-16,-10 5-1 0,-6 8 1 16,-7 6 0-16,-11 11 0 15,-7 6 0-15,-6 12-1 16,-7 12 0-16,0 0 0 16,-19 25-1-16,-4 6 1 0,-9 12-1 15,-5 13 1-15,-9 11 1 16,-6 7-1-16,-2 8 0 15,-1 5 1-15,0 1-1 0,1-1 1 16,8-5-1-16,4-6-1 16,7-9 1-16,10-11 0 15,6-10 0-15,12-12 0 16,7-11 0-16,15-10 1 16,13-13-1-16,10-7 1 0,13-10-1 15,6-5 1-15,8-8 0 16,2-5-1-16,1-3 1 15,0 1 0-15,-2-1-1 0,-7 2 2 16,-4 2-2-16,-7 5 0 16,-9 1 0-16,-7 8 1 15,-6 5-1-15,-7 3 0 16,-19 12 0-16,0 0 0 0,0 0 0 16,-22 1 0-16,-13 13 0 15,-5 2 0-15,-10 8-1 16,-7 2 1-16,-2 6 0 15,-3-2 0-15,4 1 1 0,5-4-2 16,11 1 1-16,9-6 0 16,11-6 0-16,12-5 0 15,10-11 0-15,10 3 0 0,14-4 0 16,11-11 0-16,10-1 1 16,6-7-1-16,6-1 1 15,8-3-1-15,0 0 0 16,2-1-1-16,-2 0 1 0,-4 1-1 15,-4 4-1-15,-9 1 2 16,-7 3-1-16,-10 4 0 16,-7 3 0-16,-5 2 1 15,-5 3-1-15,-14 4 1 0,13-4 0 16,-13 4 0-16,12-2 0 16,-12 2 1-16,16-3-1 15,-5 1 0-15,4-1 0 16,-3 1 0-16,1 2-1 0,-1 0 0 15,-12 0 0-15,19 1 0 16,-19-1 0-16,7 22 0 16,-7-5 1-16,-7 2-1 0,-4 3 1 15,-2-2-3-15,-1 5-9 16,-4-2-40-16,4-5-24 16,5-2-5-16,9-16-6 15,-10 12-2-15</inkml:trace>
          <inkml:trace contextRef="#ctx0" brushRef="#br0" timeOffset="27129.2743">10075 8657 24 0,'4'-17'18'16,"-4"17"-1"-16,8-13-6 0,-8 13-1 16,11-12-3-16,-11 12-1 15,9-14-2-15,-9 14-3 16,0 0-2-16,13-15-2 16,-13 15 2-16,0 0 2 0,0 0 3 15,3-14 4-15,-3 14 1 16,0 0 6-16,0 0 1 15,-3-11-1-15,3 11 3 16,0 0-2-16,0 0-2 0,0 0-1 16,-13-8-2-16,13 8-2 15,0 0-2-15,0 0 0 16,0 0-2-16,0 0 0 0,-11 0-2 16,11 0-1-16,0 0-1 15,0 0-1-15,0 0-2 16,0 0-3-16,0 0-4 15,0 0-2-15,0 0-1 0,0 0-1 16,0 0 0-16,0 0 1 16,0 0 3-16,0 0 3 15,0 0 5-15,0 0 4 16,0 0 2-16,0 0 2 0,0 0 2 16,0 0 1-16,0 0 0 15,-12 0 0-15,12 0-1 16,0 0-2-16,0 0 0 15,0 0-2-15,0 0 0 0,-12 0-2 16,12 0 0-16,0 0 0 16,0 0 2-16,-11-10-1 15,11 10 0-15,0 0 2 0,-12-17 0 16,12 17 0-16,-14-12 1 16,14 12-2-16,-22-12 1 15,10 6-1-15,-3 1-1 16,1 1-2-16,-3 0 1 0,-4 3-2 15,1 1 0-15,-4 0 0 16,1 1 0-16,-4 6-1 16,2 0 0-16,-9 3 0 0,2 5 0 15,0 0 0-15,-2 2 1 16,1 1 0-16,-5 3 0 16,7 2 0-16,1 1 1 15,1 2 0-15,0 2 0 16,3-1-1-16,4 2 1 0,4 1-1 15,3 0 0-15,3-5 1 16,7 1-1-16,5-6 0 16,0-2 1-16,12-5 0 0,4-4 0 15,7-6 2-15,8-3-1 16,2 0 1-16,5-11-1 16,1-3 1-16,6-4-2 15,-2-1 1-15,3-5-1 0,-3-1 1 16,-6 0 0-16,-1-2 1 15,-6 0 0-15,-1 0 0 16,-7-1 0-16,-5 3 0 0,-7-4 0 16,-5 5-1-16,-5 1-1 15,-5 1-1-15,-9 5 0 16,-8 6-1-16,-9 1 1 16,-5 6-2-16,-3 4 1 0,-4 0 0 15,0 6 0-15,1 2-1 16,7 1 1-16,3-3-1 15,9 0 1-15,9-3-1 0,14-3 0 16,0 0 0-16,17-13 0 16,18-2 1-16,8-4-1 15,12-5 1-15,9-2 0 16,10 1 0-16,5 0 0 16,1 1 0-16,-2 5 0 0,-4 3 0 15,-4 5 0-15,-10 7-1 16,-5 4 1-16,-11 3 0 15,-9 9 1-15,-8 9-1 0,-10 8 1 16,-7 5 0-16,-10 8 0 16,-6 5 1-16,-11 3-1 15,-7 2 0-15,-6-3 0 0,1-3 0 16,-1-8-1-16,4-8-1 16,7-7-6-16,0-13-10 15,7-14-43-15,12 4-17 16,13-25-6-16,9 0-6 15,2-9-1-15</inkml:trace>
          <inkml:trace contextRef="#ctx0" brushRef="#br0" timeOffset="28125.8422">10732 8243 13 0,'41'13'62'0,"-41"-13"1"0,0 0-3 15,0 0-35-15,0 0-11 16,0 0 2-16,46 134-3 16,-47-106-1-16,1 3 0 0,-8-1 1 15,0-2-2-15,-5-1 1 16,4-4-4-16,-3-6-1 16,4-2-2-16,8-15-1 15,-13 13 0-15,13-13-1 0,0 0 0 16,0-18 0-16,10 4-1 15,4-4-1-15,3-4 0 16,5-1-1-16,4 2 2 16,4-1-2-16,1 3 0 0,0 4 0 15,1 3-2-15,-3 0 2 16,2 7 0-16,-4 1-1 16,-3 4 0-16,-1 2 1 15,-6 7 0-15,-5 4 0 16,0 2 0-16,-2 2-2 0,-2 1 2 15,-1-2 0-15,-1 0 2 16,5-3-2-16,2-5 1 16,6-6 0-16,4-2 1 0,1-4 0 15,4-8-1-15,3-4 1 16,3-1-1-16,-4-5 0 16,5-1 0-16,-1-1 0 15,-7 2 0-15,-1-1 0 0,-5 0 2 16,0 2-2-16,-10 2-1 15,-3-1 1-15,-6 4-1 16,-2-1 0-16,0 5 0 0,-8 0 0 16,8 12-1-16,-18-13 1 15,18 13-1-15,-22-2 1 16,22 2-2-16,-21 4 4 16,11 7-1-16,-2 9 0 0,7 4 0 15,-2 12 0-15,2 4 1 16,2 16-1-16,-1 5 1 15,0 13-1-15,-4 11 0 16,1 5-1-16,-3 14 2 0,-4 7-1 16,-5 10 1-16,1 1 0 15,-9 2 1-15,-3-1-1 16,-3-7-1-16,-9-4 1 16,1-18-2-16,-6-13 1 0,0-20-1 15,-1-15 1-15,1-19 0 16,4-13 0-16,3-14 2 15,1-16 0-15,8-16 0 0,5-10-1 16,8-11 0-16,6-9-1 16,12-9-1-16,4-6 0 15,16-7-2-15,13 2 0 16,13-1-3-16,6 4-3 0,12 5-5 16,1 3-6-16,9 13-11 15,-9 5-18-15,9 10-27 16,0 9-7-16,-2 3-2 15</inkml:trace>
          <inkml:trace contextRef="#ctx0" brushRef="#br0" timeOffset="27263.9245">10732 8243 37 0,'3'-22'77'15,"-3"10"-3"-15,-5-3-17 0,-1 3-35 16,3-4-80-16,3 16-12 15,0 0-5-15</inkml:trace>
        </inkml:traceGroup>
        <inkml:traceGroup>
          <inkml:annotationXML>
            <emma:emma xmlns:emma="http://www.w3.org/2003/04/emma" version="1.0">
              <emma:interpretation id="{A2314585-9557-4FD5-904B-E52C6073369E}" emma:medium="tactile" emma:mode="ink">
                <msink:context xmlns:msink="http://schemas.microsoft.com/ink/2010/main" type="inkWord" rotatedBoundingBox="16503,9031 24070,8617 24200,11007 16634,11420"/>
              </emma:interpretation>
              <emma:one-of disjunction-type="recognition" id="oneOf9">
                <emma:interpretation id="interp45" emma:lang="en-IN" emma:confidence="0">
                  <emma:literal>business/</emma:literal>
                </emma:interpretation>
                <emma:interpretation id="interp46" emma:lang="en-IN" emma:confidence="0">
                  <emma:literal>business)</emma:literal>
                </emma:interpretation>
                <emma:interpretation id="interp47" emma:lang="en-IN" emma:confidence="0">
                  <emma:literal>business</emma:literal>
                </emma:interpretation>
                <emma:interpretation id="interp48" emma:lang="en-IN" emma:confidence="0">
                  <emma:literal>Business/</emma:literal>
                </emma:interpretation>
                <emma:interpretation id="interp49" emma:lang="en-IN" emma:confidence="0">
                  <emma:literal>Business)</emma:literal>
                </emma:interpretation>
              </emma:one-of>
            </emma:emma>
          </inkml:annotationXML>
          <inkml:trace contextRef="#ctx0" brushRef="#br0" timeOffset="29274.446">12785 7959 6 0,'-8'-13'78'0,"-3"0"0"0,0-2-1 15,3 2-5-15,4 1-48 16,4 12-8-16,-11-18-5 15,11 18-4-15,0 0-4 16,0 0-1-16,0 0 1 0,0 24-1 16,-1 3 0-16,0 8 2 15,-2 7-1-15,3 8 2 16,-3 5-1-16,-1 2-1 16,2 2-3-16,-2-3-3 0,0-5-5 15,2-7-7-15,0-7-4 16,0-9-6-16,2-6-13 15,0-22-27-15,-1 17-14 0,1-17 0 16,0 0 10-16</inkml:trace>
          <inkml:trace contextRef="#ctx0" brushRef="#br0" timeOffset="29876.9015">12837 8354 45 0,'-9'-21'62'0,"9"8"-4"15,9-3-1-15,3-8-49 16,13 6-3-16,1-4 2 0,10 3 3 15,2-2 1-15,7 3 0 16,9 2 3-16,-6 6-1 16,4 8-3-16,-3-1-2 15,3 3-1-15,-8 9-2 0,1 6-1 16,-13 5-1-16,-4 6 1 16,-8 4-1-16,-5 3 2 15,-10-1-1-15,-5 5 0 16,-9-5 0-16,-15 2-1 0,-14-6 1 15,-12-2 0-15,-11-3 0 16,-8-5 2-16,-7-4-1 16,-3-5-1-16,1-2 1 0,3-1-1 15,8-2 0-15,4-2-1 16,16-1-4-16,7-2-3 16,12 1-5-16,9 0-11 15,19 0-19-15,0 0-37 0,16-17-3 16,15 4-7-16,10-1 3 15</inkml:trace>
          <inkml:trace contextRef="#ctx0" brushRef="#br0" timeOffset="30763.6456">13808 8108 36 0,'18'-7'74'15,"-4"-2"-2"-15,-14 9-3 16,7 6-5-16,-7-6-54 0,0 15-3 16,-8 3 1-16,-1 2 0 15,-7 4 1-15,0 7 0 16,-1 1 1-16,2 2-2 16,-1-2-2-16,8-3-2 0,4-8-1 15,4 0-1-15,7-10-1 16,10-4 0-16,7-7 0 15,6 0 0-15,5-12 1 0,3-1-1 16,5-2-1-16,0-4 0 16,0-1 0-16,0-2 0 15,-4-1 0-15,3 3 0 16,-10 3 0-16,-1 0-1 0,-6 6 0 16,-6 1 1-16,-3 5-1 15,-5 5 1-15,-11 0-1 16,0 0 1-16,10 14-1 15,-10-14 2-15,0 20-1 16,0-6 1-16,0-14 0 0,0 19 1 16,0-19-1-16,19 8 0 15,-3-8 0-15,6-2-1 16,7-7 0-16,3-3 0 0,1-4 0 16,3-3 0-16,0 2-1 15,-1-5 1-15,-6 5 1 16,-5-1 0-16,-1 2 0 0,-7 3 0 15,-8 2 0-15,-8 11-1 16,11-15 1-16,-11 15 0 16,0 0-2-16,0 0 1 15,0 0-1-15,0 0 0 0,0 0 0 16,12 8 1-16,10 1-1 16,4 2 1-16,8 0 0 15,5 2 1-15,5 0-1 16,2 0 0-16,-2 3 0 0,-5-3 0 15,-6 1 0-15,-10 1 1 16,-12 1 0-16,-8 0 0 16,-6-1 0-16,-13 0 0 15,-10 0 1-15,-5-1-1 0,1-4 1 16,1 0-1-16,1-5 0 16,8-5-1-16,5 0 0 15,15 0 0-15,0-25-1 16,19 7 1-16,9-4-1 0,11-5 0 15,7-2 0-15,7 1 0 16,6 2 1-16,6 1 0 16,-1 4 0-16,-2 6-1 0,-2 6 1 15,-3 4-1-15,-4 5 0 16,-6 7 0-16,-11 6 0 16,-4 4 0-16,-10 4 0 15,-6-2-3-15,-8 5-9 0,-8 12-47 16,-4-15-15-16,-7-5-5 15,-7-7-6-15,-4-4 0 16</inkml:trace>
          <inkml:trace contextRef="#ctx0" brushRef="#br0" timeOffset="30906.0224">15399 8026 7 0,'-12'-13'88'0,"3"2"1"0,3-2-9 16,6 13-14-16,0-23-19 15,0 23-115-15,26-9-9 16,-2 0-8-16,6-3-5 16</inkml:trace>
          <inkml:trace contextRef="#ctx0" brushRef="#br0" timeOffset="31316.56">15899 7976 28 0,'31'10'72'15,"0"3"1"-15,-3-3-4 16,-2 3-4-16,-2-1-57 0,-1 3-1 16,-7 0-1-16,0 5 0 15,-5-1 0-15,-9 1 0 16,-2 1 1-16,-10 2-1 16,-3-3 1-16,-5-1-2 0,0-1-1 15,3-5 0-15,-1-3 0 16,2-8 0-16,14-2 0 15,-12-3 0-15,12 3 0 0,0-28 0 16,10 10-1-16,6-6 0 16,7-1 0-16,7 1 0 15,3 0-2-15,3 1 0 16,5 3-1-16,3 5 1 16,-1 1-1-16,4 6 0 0,2 4 0 15,-3 4 0-15,-2 2 0 16,-2 7 0-16,-1 4 0 15,-10 4 0-15,-3 2-1 16,-8 3 1-16,-4-1-4 0,-5 4-9 16,-4-8-40-16,-2 4-23 15,-3-2-5-15,0-8-4 16,-2-11-4-16</inkml:trace>
          <inkml:trace contextRef="#ctx0" brushRef="#br0" timeOffset="32298.8462">16893 8147 60 0,'23'-5'76'15,"0"-5"-7"-15,3-2-3 0,1-3-2 16,3 0-68-16,-2 2 1 16,3-4 0-16,-7 2 1 15,0-4 4-15,-7 4 1 16,-5-4 2-16,-1 6-1 0,-4-1-1 15,-7 14 0-15,1-17-1 16,-1 17 0-16,-12-4 0 16,-1 5 1-16,-10 9 1 0,1 5 1 15,-4 4 0-15,0 3 1 16,-2 4 0-16,4 1-1 16,1 2-1-16,7-2-1 15,8-2 0-15,5 0-1 16,9-8 0-16,7-2 0 0,13-7 0 15,7-2 1-15,5-6-1 16,6-2 0-16,4-8-1 16,4-3 1-16,3-4-1 0,-2-2 0 15,0-4 0-15,2-1 0 16,-4-1 0-16,-7-1 0 16,-5 1 0-16,-1 1 0 0,-11 2 0 15,-3 5 0-15,-4 2 0 16,-11 3 0-16,-9 12-1 15,14-12 0-15,-14 12-1 16,0 0 0-16,0 0 0 0,0 0 0 16,1 9-1-16,-1-9 1 15,5 24 0-15,4-11 0 16,1 3 1-16,0 5 0 16,6 0-1-16,-2 1 1 0,-3 1 0 15,0 1 0-15,-4 0 0 16,-7-1-1-16,-12-1 1 15,-3-1-1-15,-11-4 1 0,0-2 0 16,-4-3 0-16,2-4 1 16,2-6 0-16,6-2 0 15,11-1 0-15,9 1 0 16,0-25 1-16,8 10-1 0,13-6 0 16,6 1 0-16,15-3-1 15,3-1 1-15,6-1-1 16,2-2 0-16,6 2 0 15,-2 0 0-15,-2 0-1 0,3 0 1 16,-11 3 0-16,-4 1-1 16,-11 5 1-16,-7-1 1 15,-5 6-1-15,-20 11-1 0,9-14 1 16,-9 14 0-16,-9-1-1 16,-5 1 0-16,3 0 0 15,-2 5-1-15,13-5 2 16,-11 17-1-16,11-4 1 0,9 1 0 15,10 0 1-15,9 4 0 16,7 2 0-16,-1 0 0 16,6 1 0-16,-7 4 0 15,-2-3 0-15,-7 4 0 0,-12-4-1 16,-12 1 2-16,-8-3-1 16,-20 1 1-16,-8-5 0 15,-10 0 0-15,-7-5 0 16,-6-1-1-16,5-3-2 0,-1-5-3 15,8 1-7-15,0-4-20 16,2 1-47-16,17-4-4 16,6-2-5-16,7-3-3 15</inkml:trace>
          <inkml:trace contextRef="#ctx0" brushRef="#br0" timeOffset="36514.7099">20138 7172 17 0,'5'-28'80'0,"-1"7"-2"15,-2 3-4-15,-2 6-5 16,0 12-45-16,-2-13-18 16,2 13-3-16,-7 14-4 0,1 13 0 15,-8 9 2-15,-2 16 1 16,-12 16 2-16,-5 18 0 16,-13 17 1-16,-9 18 0 15,-13 14 0-15,-15 17 0 0,-15 12 0 16,-8 11-3-16,-11 3 1 15,-12 3-1-15,-1-5 4 16,-2-11 0-16,7-12 1 16,7-19 0-16,20-23-1 0,8-23 1 15,22-21 0-15,15-19-1 16,16-18-3-16,15-12-4 16,10-11-3-16,12-7-3 15,-4-9-4-15,8-6-10 0,12-5-24 16,7-11-34-16,13-5-6 15,9-10-3-15,15-6 0 16</inkml:trace>
        </inkml:traceGroup>
        <inkml:traceGroup>
          <inkml:annotationXML>
            <emma:emma xmlns:emma="http://www.w3.org/2003/04/emma" version="1.0">
              <emma:interpretation id="{42CBA84D-7467-4C4E-9380-1F0565A05866}" emma:medium="tactile" emma:mode="ink">
                <msink:context xmlns:msink="http://schemas.microsoft.com/ink/2010/main" type="inkWord" rotatedBoundingBox="23974,9167 31328,8765 31423,10501 24069,10903"/>
              </emma:interpretation>
              <emma:one-of disjunction-type="recognition" id="oneOf10">
                <emma:interpretation id="interp50" emma:lang="en-IN" emma:confidence="0">
                  <emma:literal>simplicity</emma:literal>
                </emma:interpretation>
                <emma:interpretation id="interp51" emma:lang="en-IN" emma:confidence="0">
                  <emma:literal>Simplicity</emma:literal>
                </emma:interpretation>
                <emma:interpretation id="interp52" emma:lang="en-IN" emma:confidence="0">
                  <emma:literal>simpering</emma:literal>
                </emma:interpretation>
                <emma:interpretation id="interp53" emma:lang="en-IN" emma:confidence="0">
                  <emma:literal>Simpering</emma:literal>
                </emma:interpretation>
                <emma:interpretation id="interp54" emma:lang="en-IN" emma:confidence="0">
                  <emma:literal>dimpling</emma:literal>
                </emma:interpretation>
              </emma:one-of>
            </emma:emma>
          </inkml:annotationXML>
          <inkml:trace contextRef="#ctx0" brushRef="#br0" timeOffset="37370.8173">21937 7903 57 0,'27'-20'83'0,"-7"3"-7"16,2 9-14-16,-22 8-38 15,24-5-92-15,-4 2-7 0,-4 3-6 16,3 3 3-16</inkml:trace>
          <inkml:trace contextRef="#ctx0" brushRef="#br0" timeOffset="37977.3242">22219 8055 14 0,'13'9'74'16,"2"3"2"-16,0-4-6 0,-5 1-2 15,0 3-56-15,-1 5-4 16,-2 2-1-16,-6 3-1 15,-1-1 1-15,-1 1 0 16,-9 1 1-16,-3-5 0 0,4 1 2 16,-5-6-1-16,6-2-1 15,8-11-2-15,0 0-2 16,0 0 0-16,0 0-2 16,6-13 0-16,7-3-1 0,7-3 0 15,3-4-1-15,6-1 0 16,4 0 0-16,0 4 0 15,3 2 0-15,2 3-1 16,-2 2 1-16,2 6 0 0,-5 3-1 16,-1 4 0-16,-2 0 0 15,-5 7 0-15,-5 5 1 16,-5 4-1-16,-1 0 0 16,-8 5 1-16,-2 0 0 0,-4 4 0 15,-4-2 1-15,-2-2 1 16,-1-2-1-16,-4-4 2 15,4-2 1-15,7-13 0 0,0 0 0 16,0 0 0-16,0 0 0 16,7-19-1-16,8 2 0 15,2-4-1-15,2-2-1 16,7 0 0-16,2-2-1 0,3 4 1 16,-1-1-1-16,5 6 0 15,-1 3-1-15,-1 4 1 16,1 4-1-16,-6 5 0 15,-1 4 0-15,-3 6 1 0,-4 5-1 16,-3 5 1-16,-7 5 0 16,-2 2 0-16,-5 4 0 15,-3 4-3-15,-4-2-3 0,-4 3-7 16,-3-2-19-16,-9-5-46 16,6 2-4-16,5-7-6 15,4-7-4-15</inkml:trace>
          <inkml:trace contextRef="#ctx0" brushRef="#br0" timeOffset="39818.8641">23706 8150 32 0,'-4'-13'69'15,"-3"0"5"-15,-6 3-19 16,13 10-17-16,-6-11-8 16,6 11-8-16,0 0-4 0,0 0-4 15,0 0-4-15,3 7-1 16,-3 15-4-16,-7 7-1 16,-1 12 0-16,-5 9-1 15,-2 11 0-15,-4 11 1 0,-5 7-1 16,-3 4-1-16,-2-1 1 15,-3-2-2-15,-2-5-1 16,1-9-1-16,2-4-4 0,0-15-13 16,3-9-21-16,9-7-35 15,-2-10-6-15,-1-11-6 16,6-10-1-16</inkml:trace>
          <inkml:trace contextRef="#ctx0" brushRef="#br0" timeOffset="40137.8815">23321 8318 53 0,'27'-54'66'0,"1"4"2"16,9 6-35-16,5 3-5 0,8 8-4 16,1 13-6-16,10 0-3 15,5 9-4-15,-4 7 0 16,1 5-5-16,-8 9-2 15,-2 9-1-15,-11 11-1 0,-6 0-1 16,-16 10 2-16,-13 3-2 16,-7 3 1-16,-16-2-2 15,-15 2-1-15,-12-3 1 16,-9-6 0-16,-13-3-2 0,8-8-5 16,-8-9-6-16,12-4-14 15,4-7-14-15,13-6-10 16,12-4-3-16,20-9-1 15,7-4 1-15,18-4 10 0</inkml:trace>
          <inkml:trace contextRef="#ctx0" brushRef="#br0" timeOffset="40606.6209">23989 8202 1 0,'84'-51'28'0,"5"-2"2"16,-9-2 3-16,-3 7 1 0,0-5-1 15,-4 9-3-15,-16 0-2 16,0 7-1-16,-18 2-3 15,-3 7-2-15,-17 5-3 0,-3 4-2 16,-16 6-3-16,0 1-3 16,0 12-3-16,-30-5-2 15,7 6-1-15,-6 12-3 16,-6 11 1-16,-1 8-1 0,-6 11 1 16,-1 8 0-16,0 8 0 15,0 5 0-15,3 3-1 16,8-4 1-16,3-1 0 0,10-8-1 15,4-7 0-15,11-9 0 16,4-11 0-16,8-8 1 16,14-11 0-16,6-5-2 15,8-3 1-15,1-9-2 0,9-6 0 16,2-4 0-16,2-3-1 16,4-2-1-16,-6 1 1 15,-3-1-1-15,-6 0 1 16,-3 2 0-16,-7 7 1 0,-7 2-1 15,-4 5 1-15,-5 7-1 16,-13 1 0-16,10 9 1 16,-10 5 0-16,0 3 0 0,-8 2 0 15,2-1-2-15,1 3-3 16,-3-10-12-16,8-11-33 16,0 22-26-16,0-22-6 15,15 3-5-15,1-8 3 0</inkml:trace>
          <inkml:trace contextRef="#ctx0" brushRef="#br0" timeOffset="40724.3571">24997 8019 67 0,'4'-25'86'15,"-4"3"-6"-15,0 4-11 16,-3 0-15-16,-1 3-97 16,4 15-30-16,14-3-8 15,-1 3-5-15</inkml:trace>
          <inkml:trace contextRef="#ctx0" brushRef="#br0" timeOffset="41153.8697">25485 8053 57 0,'7'15'81'0,"-7"-15"-3"0,-18 16-5 15,-6-8-3-15,23 3-66 16,-38 6-1-16,-5 4 2 15,-5 3 0-15,-2 2 0 16,2 1 1-16,6-2 0 0,7-1 0 16,13-3-3-16,11-5-1 15,11-2-2-15,10-5-1 16,15-5-3-16,18-4-4 0,7-4-2 16,8-5 0-16,7-6-1 15,4 0 2-15,1-4 1 16,-8 1 4-16,5-1 2 15,-12 1 4-15,-5 6 3 16,-7-1-1-16,-9 5 2 0,-8 2 0 16,-9 6 0-16,-16 0 1 15,12 7-2-15,-12 6 0 16,-12 4-1-16,-2 0 0 0,-1 0 0 16,3-1-1-16,0 1-2 15,6-4-2-15,6-13-5 16,5 17-12-16,11-17-15 15,11-5-26-15,10 1-20 0,4-11-6 16,7-3-3-16</inkml:trace>
          <inkml:trace contextRef="#ctx0" brushRef="#br0" timeOffset="41764.9372">26660 7656 48 0,'16'-28'78'0,"-6"9"-1"0,-10 19-6 16,0 0-31-16,-13 0-17 16,-4 15-9-16,-9 13-4 15,-5 11-1-15,-6 12 0 0,-8 11 1 16,-3 8-2-16,1 1-1 16,0 5-1-16,8-5-2 15,7-4-1-15,7-12-1 16,7-7-1-16,12-12-1 15,6-11 1-15,5-6 0 0,10-11 0 16,4-8-1-16,3 0 1 16,4-4-2-16,3-8 1 15,1 0 0-15,-1-1-1 0,-2 2 0 16,-3 1 0-16,-4 2-1 16,-5 3 0-16,-3 3 2 15,-12 2-1-15,12 2 0 16,-12-2 1-16,8 17 1 0,-8-17 0 15,7 18 1-15,6-12-1 16,9-2 1-16,6-2-1 16,7-4 0-16,8-8-2 15,4 0 0-15,6-8 0 0,4-2-1 16,-2 0 1-16,-3-1-1 16,-6 0 1-16,-5 2 0 15,-10 5 0-15,-6 5 0 0,-7 5 2 16,-18 4-1-16,7 12 2 15,-15 12 0-15,-17 7 2 16,-7 12 0-16,-9 8 1 16,-8 9 0-16,-7 10-1 0,-6 7 0 15,1 2 0-15,2 1-2 16,5-3 0-16,10-6-3 16,9-7-1-16,9-14-3 15,14-7-7-15,4-22-11 0,8-21-36 16,19 7-23-16,-1-15-5 15,3-16-6-15,2-13 7 16</inkml:trace>
          <inkml:trace contextRef="#ctx0" brushRef="#br0" timeOffset="41992.7467">26544 8056 34 0,'-16'-11'74'0,"14"0"-1"16,12-2-3-16,25-5-2 0,15 0-63 15,17 2-1-15,13-1 2 16,13-1 1-16,6-2-1 16,4 5-7-16,-5-1-16 15,-11-5-45-15,-5 9-11 0,-19 3-7 16,-16 1-2-16</inkml:trace>
          <inkml:trace contextRef="#ctx0" brushRef="#br0" timeOffset="37230.9963">20595 8053 66 0,'131'-61'82'16,"-10"4"-5"-16,-6 0-7 0,-13-2-4 16,-7 8-69-16,-7 9-1 15,-15 4 0-15,-16 6 3 16,-12 4 1-16,-14 2 4 0,-15 7 1 16,-16 3 2-16,-21 8-1 15,-17 7 0-15,-17 1 0 16,-10 9-3-16,-16 11-1 15,-5 4 1-15,-9 6 0 0,0 3 0 16,4 4 0-16,8 0-1 16,14 2 1-16,17-1-2 15,12-3 1-15,20 2-2 16,17-4 0-16,15-2 0 16,15 0 1-16,17 0-1 0,7 1 0 15,11-1 0-15,-1-1 1 16,6 2-1-16,-4 1 1 15,-8-1 0-15,-9 2 0 16,-17 0 1-16,-14 1-1 0,-19-1 0 16,-24 1 1-16,-26-2 0 15,-11-2 0-15,-22-1 0 16,-13 0 1-16,-7-5 0 0,0 2 0 16,2-5 1-16,11-6-2 15,15-1 0-15,11-6 0 16,18-3-2-16,14-8 0 15,20 2 0-15,16-12-1 0,12-6 1 16,24-6-1-16,18-4-1 16,10-5 1-16,17-6 0 15,14-2 1-15,16-3-3 16,4-1 2-16,9 3-1 0,3-1 1 16,3 6 0-16,-2 3 0 15,-6 7 0-15,-7 8 1 16,-10 7 0-16,-17 5 0 0,-10 7 0 15,-19 5 0-15,-16 10 0 16,-18 6 1-16,-18 6 0 16,-8 4 1-16,-20 3-1 15,-7 3 1-15,-11-1 1 0,-6-3-5 16,-1 0-7-16,-3-8-27 16,7-8-43-16,7-8-2 15,11-9-7-15,12-11-4 16</inkml:trace>
        </inkml:traceGroup>
      </inkml:traceGroup>
    </inkml:traceGroup>
    <inkml:traceGroup>
      <inkml:annotationXML>
        <emma:emma xmlns:emma="http://www.w3.org/2003/04/emma" version="1.0">
          <emma:interpretation id="{C9F907A3-1913-4695-973B-B3EF5F2F1C47}" emma:medium="tactile" emma:mode="ink">
            <msink:context xmlns:msink="http://schemas.microsoft.com/ink/2010/main" type="paragraph" rotatedBoundingBox="2576,12370 15906,11329 16111,13952 2781,14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5A0EF0-C223-4BE0-999E-5BE877AE8ED0}" emma:medium="tactile" emma:mode="ink">
              <msink:context xmlns:msink="http://schemas.microsoft.com/ink/2010/main" type="inkBullet" rotatedBoundingBox="2652,13343 2753,13335 2762,13454 2662,13462"/>
            </emma:interpretation>
            <emma:one-of disjunction-type="recognition" id="oneOf11">
              <emma:interpretation id="interp55" emma:lang="en-IN" emma:confidence="0">
                <emma:literal>^</emma:literal>
              </emma:interpretation>
              <emma:interpretation id="interp56" emma:lang="en-IN" emma:confidence="0">
                <emma:literal>X</emma:literal>
              </emma:interpretation>
              <emma:interpretation id="interp57" emma:lang="en-IN" emma:confidence="0">
                <emma:literal>*</emma:literal>
              </emma:interpretation>
              <emma:interpretation id="interp58" emma:lang="en-IN" emma:confidence="0">
                <emma:literal>a</emma:literal>
              </emma:interpretation>
              <emma:interpretation id="interp59" emma:lang="en-IN" emma:confidence="0">
                <emma:literal>4</emma:literal>
              </emma:interpretation>
            </emma:one-of>
          </emma:emma>
        </inkml:annotationXML>
        <inkml:trace contextRef="#ctx0" brushRef="#br0" timeOffset="34891.4554">-1164 11857 6 0,'-7'14'47'0,"2"0"0"15,5-14-24-15,0 0-10 16,-15 11 3-16,15-11 4 15,0 0 2-15,0 0 0 0,0 0 3 16,5-6-1-16,-5 6-2 16,9-23-4-16,-9 10-6 15,0 0-1-15,-2 2-2 16,-6-2 0-16,8 13 0 0,-19-13-2 16,5 12 1-16,0 1-3 15,3 8-4-15,-1 3-7 16,6 8-23-16,6 1-42 0,0 2-5 15,8 2-5-15,7-8-1 16</inkml:trace>
      </inkml:traceGroup>
      <inkml:traceGroup>
        <inkml:annotationXML>
          <emma:emma xmlns:emma="http://www.w3.org/2003/04/emma" version="1.0">
            <emma:interpretation id="{8482A07B-01EC-4A22-A904-566F0D2E8984}" emma:medium="tactile" emma:mode="ink">
              <msink:context xmlns:msink="http://schemas.microsoft.com/ink/2010/main" type="line" rotatedBoundingBox="4028,12257 15906,11329 16111,13952 4233,14880"/>
            </emma:interpretation>
          </emma:emma>
        </inkml:annotationXML>
        <inkml:traceGroup>
          <inkml:annotationXML>
            <emma:emma xmlns:emma="http://www.w3.org/2003/04/emma" version="1.0">
              <emma:interpretation id="{A639F0AC-C36D-4319-ACBF-BA017E1B3672}" emma:medium="tactile" emma:mode="ink">
                <msink:context xmlns:msink="http://schemas.microsoft.com/ink/2010/main" type="inkWord" rotatedBoundingBox="4028,12257 15906,11329 16111,13952 4233,14880"/>
              </emma:interpretation>
              <emma:one-of disjunction-type="recognition" id="oneOf12">
                <emma:interpretation id="interp60" emma:lang="en-IN" emma:confidence="0">
                  <emma:literal>RetrunsfRefunds</emma:literal>
                </emma:interpretation>
                <emma:interpretation id="interp61" emma:lang="en-IN" emma:confidence="0">
                  <emma:literal>Returns/ Refunds</emma:literal>
                </emma:interpretation>
                <emma:interpretation id="interp62" emma:lang="en-IN" emma:confidence="0">
                  <emma:literal>Returns/ Refund</emma:literal>
                </emma:interpretation>
                <emma:interpretation id="interp63" emma:lang="en-IN" emma:confidence="0">
                  <emma:literal>Retrains/ Refunds</emma:literal>
                </emma:interpretation>
                <emma:interpretation id="interp64" emma:lang="en-IN" emma:confidence="0">
                  <emma:literal>Retrains/ Refund</emma:literal>
                </emma:interpretation>
              </emma:one-of>
            </emma:emma>
          </inkml:annotationXML>
          <inkml:trace contextRef="#ctx0" brushRef="#br0" timeOffset="51627.2956">394 12146 60 0,'-11'26'67'0,"-3"-6"2"16,-4 1 0-16,6 0-51 15,-7-5-1-15,4 2 1 16,3-6 0-16,-4-1-1 0,7-10 0 15,-4 0-1-15,3-4-5 16,-3-11-4-16,7-12-2 16,4-7-3-16,0-12 0 15,2-11-1-15,3-11 0 0,8-11 1 16,5-10-2-16,8-8 1 16,3-7 0-16,9-3 0 15,0-3-1-15,6-2 1 16,5 5-1-16,1 1 0 0,2 8 1 15,1 4 0-15,-1 12-1 16,1 10 0-16,-2 15 0 16,-8 11 0-16,0 15 0 15,-5 15-1-15,-7 15 1 0,-3 11 0 16,-9 23 0-16,-7 11-1 16,-6 16 1-16,-4 12 0 15,-9 13-1-15,-13 10 0 16,-9 3 1-16,-13 2 0 15,-10-2 0-15,-5-3 0 0,-3-11 0 16,1-8 0-16,-5-13 1 16,10-13 0-16,1-13-2 15,9-9 1-15,8-9 0 0,6-8 0 16,10-6 1-16,4-3-1 16,18-3 0-16,-19 0 0 15,19 0 0-15,0 0 0 16,22-10 0-16,-3 10 0 0,3 7 0 15,6 8 1-15,1 5-1 16,4 10 0-16,5 3 0 16,-6 7 0-16,3 3 0 15,-7-1 0-15,3-2 0 0,-3-1-1 16,0 0-7-16,-9-13-10 16,1 2-42-16,3-6-18 31,-9-6-5-31,4-4-6 0,-7-11 4 15</inkml:trace>
          <inkml:trace contextRef="#ctx0" brushRef="#br0" timeOffset="52059.9851">885 12049 54 0,'0'0'82'0,"0"0"-3"0,0 0-4 16,6-19-4-16,-6 19-56 15,22-13-12-15,-1-9-2 16,3-5 0-16,5-3 1 0,3-4-1 16,3-3 0-16,-3-2 0 15,1 1 1-15,-4-1-1 16,-4 0 1-16,-2 1 0 16,-7 3 1-16,-5 1-2 0,-5 4 1 15,-6 2-1-15,-1 10 0 16,-8 5-1-16,-12 11 1 15,1 5-1-15,-6 15 0 16,-1 10 0-16,-8 12 1 0,1 12-1 16,5 3 1-16,-3 10 0 15,9 1 0-15,7-3 0 16,5-2 0-16,11-6 0 16,9-10 1-16,14-11 0 0,8-12 0 15,15-12 0-15,3-10 0 16,14-11 0-16,0-15 0 15,4-7-1-15,3-10-4 16,-4-7-6-16,5-4-12 0,-9-3-21 16,-7-4-27-16,-3-1-13 15,-5-3-4-15,0 1-3 16</inkml:trace>
          <inkml:trace contextRef="#ctx0" brushRef="#br0" timeOffset="52351.1318">1972 10855 56 0,'-8'-39'76'0,"-1"10"-2"0,9 29-14 16,-24-21-23-16,12 9-11 15,12 12-10-15,-19-1-6 16,8 10-2-16,4 17 0 0,2 13-1 16,-3 14 0-16,1 16 0 15,2 13 0-15,-5 14 0 16,4 10 0-16,0 5-1 15,0 3-2-15,-2 0-1 0,2-8 0 16,4-9-2-16,0-11 0 16,2-14-1-16,3-15-2 15,6-13-1-15,3-18-3 16,7-10-7-16,1-16-14 0,4-20-41 16,9-3-11-16,-8-10-6 15,2-6-2-15</inkml:trace>
          <inkml:trace contextRef="#ctx0" brushRef="#br0" timeOffset="53948.0009">1906 11581 40 0,'-26'10'77'0,"0"-4"-3"16,7-3-4-16,19-3-4 15,-12-7-56-15,19-5-7 16,12-7-3-16,10-1-2 0,2-5 1 15,13 2 1-15,1-2 1 16,2 5-1-16,-1 2 0 16,1 9 2-16,-8 9-1 15,2 3 0-15,-9 11 0 0,-1 12 1 16,-11 11-1-16,-7 5 1 16,-2 6-1-16,-6-3 1 15,-4 4-1-15,1-8 0 0,-2-2-1 16,0-11 0-16,7-11 1 15,-7-17-1-15,25 4 1 16,-2-11 0-16,8-11 1 16,1-7-1-16,3-8 1 0,2-2 0 15,3-6-2-15,-6 2 2 16,6-4-2-16,-12 4 1 16,1 2 2-16,-7 7-2 15,-2 4 0-15,-5 7 1 0,-5 9 1 16,-10 10 0-16,0 0-1 15,0 20 3-15,-2 7-2 16,-9 6-1-16,-1 8 0 0,0 3 0 16,0-1-1-16,7 2 0 15,2-4 0-15,2-7-1 16,6-3 0-16,9-9 1 16,7-7 0-16,5-7 1 0,4-8 0 15,3 0 0-15,0-15 0 16,5-6 0-16,-1-7 1 15,-2-3-1-15,1-7 0 0,-2 1-1 16,-1-3-1-16,-2 1 1 16,-3 0 0-16,-4 4-1 15,-3 4 0-15,-7 5-1 16,1 6 0-16,-6 5 1 0,-9 15 0 16,14-8 0-16,-14 8-1 15,0 21 1-15,0 0 1 16,0 6 0-16,-1 9 0 15,-3 1 1-15,4 6-1 0,0-2 0 16,2-5 1-16,9-1-1 16,6-9-3-16,6-5-4 15,3-9-6-15,2-7-9 16,3-5-7-16,-1-5-1 0,-3-8 0 16,-3-6 0-16,2-2 5 15,-2-9 8-15,0 2 9 16,-2-6 13-16,0-5 7 15,1 2 5-15,-3 1 2 0,-2 2 0 16,-4 3-3-16,4 4-2 16,-7 3-3-16,1 9-2 15,-12 15-3-15,16-14 1 16,-16 14-3-16,12 3-1 0,-5 10 1 16,1 8-2-16,-4 1 1 15,-2 7 0-15,-2 7 0 16,0-1 0-16,0 2 0 0,-5-3 0 15,-2-3-1-15,2-5 1 16,0-2-2-16,3-9 1 16,2-15 0-16,-1 12 1 15,1-12-1-15,0-6 2 0,1-7-3 16,6-4 1-16,6-7-1 16,6-1-1-16,0-4-1 15,8-3 0-15,1 0 0 16,1 4-1-16,2 3 1 0,3 4-1 15,-3 6 0-15,-5 5 0 16,0 8 1-16,-3 2 0 16,-2 10-1-16,-4 7 1 0,-6 4 0 15,-1 7 1-15,-5 4-1 16,-2-2 1-16,-2 3 0 16,0-6 0-16,1-5 0 0,7-3 0 15,0-6-1-15,6-9 1 16,4-4-1-16,6-11 1 15,8-9 0-15,-1-5-1 16,11-7 1-16,2-5-1 16,2-4 0-16,3-1 0 0,-5-4 0 15,2 1-1-15,-4 1 1 16,-8 4 1-16,-1 2-1 16,-14 8 0-16,-5 3 0 15,-10 8 0-15,-5 19-1 0,-4-13 1 16,-12 13-1-16,-3 11-1 15,-5 6 1-15,-2 5 0 16,-2 3-1-16,7 3 1 0,3-1 0 16,5 2-1-16,10-2 1 15,3 2 1-15,6-3 0 16,12 2-2-16,8-4 4 0,3 3-2 16,6-2 0-16,-3 2 0 15,2-1 1-15,-6 1 0 16,-5 1-1-16,-11-3 1 15,-8 3-1-15,-8-1 0 0,-12-3 0 16,-16 0 0-16,-2-5 0 16,-10 0 0-16,-3-7 1 15,-1-2-1-15,2-5 1 16,6-2-1-16,8-3 1 16,4 0 0-16,6-2-1 0,7-2-1 15,15 4 1-15,0 0 0 16,6-11 0-16,12 7 0 15,11 0 0-15,7-1 0 0,5-1 0 16,10-1-2-16,-1-5-6 16,6 2-11-16,-2-5-22 15,-13-5-38-15,21-2-2 16,-11-3-7-16,3-2-2 16</inkml:trace>
          <inkml:trace contextRef="#ctx0" brushRef="#br0" timeOffset="54320.5976">5576 10706 50 0,'23'-75'74'0,"3"4"-3"16,-6 8-1-16,-7-8-32 15,5 26-14-15,-5 9-5 16,-2 11-5-16,-7 11 0 15,-4 14-1-15,0 16 0 0,-4 20-1 16,-15 28-3-16,-5 18-3 16,-8 29-2-16,-11 24 0 15,-11 25 1-15,-12 19-2 0,-6 15 0 16,-6 10-1-16,-9 4 0 16,0-3 0-16,2-2 1 15,1-14 0-15,9-16-2 16,8-19 1-16,13-27-2 0,9-27-1 15,15-24-2-15,6-24-2 16,11-23-6-16,13-29-8 16,0 0-13-16,8-25-19 15,5-24-27-15,14 2-8 0,4-13-3 16,6-7 3-16</inkml:trace>
          <inkml:trace contextRef="#ctx0" brushRef="#br0" timeOffset="54776.4477">6256 11170 50 0,'3'-11'73'0,"-3"11"1"16,4-19 0-16,-18 7-41 15,14 12-6-15,0-19-3 0,0 19-2 16,7-14-3-16,-7 14-5 15,0 0-2-15,0 0-3 16,0 0-2-16,3 18-4 16,-3 9-1-16,-7 10 0 0,-1 14 0 15,-5 14 1-15,-6 14 0 16,-7 9-1-16,-7 11-1 16,-1 3-1-16,-6 3-2 0,-1-6-2 15,0-3-4-15,1-16-6 16,0-6-9-16,9-21-21 15,0-7-36-15,10-15-5 16,3-16-3-16,18-15 0 0</inkml:trace>
          <inkml:trace contextRef="#ctx0" brushRef="#br0" timeOffset="56034.2141">6075 11078 50 0,'-1'-32'75'0,"2"-3"-3"16,13-7-2-16,2-1-5 15,6-5-64-15,7-3 1 0,11 1 1 16,1-1-1-16,10 3 1 15,-1-1 0-15,10 4 1 16,3 2-1-16,6 6 1 16,2 8 0-16,1 2 0 0,1 10 0 15,-2 11-2-15,-4 6 2 16,-6 15-1-16,-10 9-1 16,-4 14 1-16,-12 7-1 0,-5 10-1 15,-13 10 1-15,-8 2-1 16,-9 6-1-16,-13 0 0 15,-13 3-1-15,-15-4 0 16,-9-4-1-16,-6-4 1 0,-8-10-2 16,-5-6 2-16,-2-11 0 15,10-7 1-15,-3-10 1 16,16-7 2-16,3-5-2 16,14-5 1-16,4-3 0 0,12 0 0 15,15 0 0-15,-6-13 0 16,6 13 0-16,14-16-1 15,8 10 0-15,2 1 0 16,11 2 0-16,-3 5 0 0,5-2 0 16,-2 7-1-16,6 3 0 15,-9 8 0-15,3 0 0 16,-5 3 0-16,1 4 1 0,-3 0 0 16,1 5 0-16,-3-2-1 15,-1 0 1-15,-4-2-2 16,-1 0-3-16,-4-4-6 15,-1-1-15-15,-3-8-24 16,4 1-26-16,-8-3-6 0,-8-11-4 16</inkml:trace>
          <inkml:trace contextRef="#ctx0" brushRef="#br0" timeOffset="59162.8946">7369 11445 19 0,'17'-5'69'16,"9"-7"1"-16,7-7-4 0,4-4-3 15,0-5-56-15,10 3 0 16,5-12 0-16,5 4 1 16,-8-5 2-16,-3 2-1 15,-9-4 0-15,-3 5 1 0,-6 1-3 16,-13 2-2-16,-4 4 0 16,-9 4-3-16,-2 7 0 15,-16 6-1-15,-7 8 1 16,-5 3-1-16,-12 15 1 0,-3 12 1 15,-9 12-1-15,-2 8 1 16,-1 11 0-16,-6 5 0 16,6 10 0-16,1-2-1 15,11 2 0-15,7-9 0 0,12-8-1 16,13-7 0-16,11-18 1 16,13-9-1-16,21-16 0 15,10-10 0-15,15-14 0 0,10-12 0 16,14-9 0-16,5-9 0 15,6-7 0-15,4-5-1 16,2-7 1-16,0-7 0 16,-4-4 0-16,-5-3 0 15,-7-4 0-15,-3-3 0 0,-10-2 0 16,-6 2-1-16,-5 4 0 16,-12 2 0-16,-7 7 1 0,-12 6-2 15,-5 12 1-15,-9 8-1 16,-7 10 0-16,-8 12 0 15,0 11 0-15,-15 10-1 16,-1 9 1-16,-3 18 0 0,-5 14 0 16,-3 14 1-16,-6 17 0 15,-1 14 1-15,-3 14 0 16,-9 15 1-16,3 13-1 16,-8 9 1-16,-1 6 1 0,-7 10 0 15,-3 1-1-15,-2 5 0 16,-2-1 0-16,1-4 0 15,0-8 1-15,2-11-3 16,11-12 0-16,6-17 0 0,12-18 0 16,8-20 0-16,11-19 0 15,13-19 0-15,2-24 0 16,22 1 1-16,7-17-1 0,7-15 1 16,11-12 0-16,4-9 1 15,5-11 0-15,4-9-1 16,1-3 1-16,-4-6 0 15,-3-1 0-15,-8-2 0 0,-8 4 0 16,-11 4-1-16,-12 9-1 16,-10 7-1-16,-10 11 1 15,-14 15-1-15,-14 7 0 16,-13 12 0-16,-8 10 0 0,-7 3 0 16,-2 8 1-16,0 5 1 15,4 1-1-15,6-2 1 16,16-4-1-16,9-6 1 0,28 0-2 15,-6-20 1-15,24-9 0 16,21-8-1-16,14-9 1 16,12-5-1-16,12-8 1 15,9-1 0-15,5 1 1 0,5 3-1 16,-2 5 0-16,-6 8 1 16,-5 9-1-16,-12 6 1 15,-9 13-1-15,-12 9 1 16,-12 6-1-16,-12 16 1 0,-11 12 0 15,-11 9-1-15,-4 6 0 16,-12 6 1-16,0-1-1 16,-7-2 0-16,0-4 0 0,3-8 0 15,2-9 0-15,10-9 0 16,4-16 1-16,0 0-1 16,22-4 1-16,3-12-1 15,10-5 1-15,4-9-1 16,8-5 1-16,1-4-1 0,2-3 0 15,0 1 0-15,-2-4 1 16,-5 4-1-16,-3 2 0 16,-8 8 0-16,-4 4 0 0,-6 6-1 15,-5 7 1-15,-6 8-1 16,-11 6 0-16,1 7 0 16,-5 12 0-16,-8 9 1 0,-7 7-1 15,1 7 1-15,-3 1-1 16,0 3 1-16,5-3 0 15,3-6-1-15,6-7 1 16,7-5 0-16,0-12 0 16,11-8 1-16,6-5-1 0,7-7 1 15,3-8 0-15,6-5 0 16,2-7 0-16,3-2-1 16,-1-2 0-16,2-1 1 0,-4-2-1 15,1 1 0-15,-1 2 0 16,-3 5 0-16,-3 3 0 15,-5 2 0-15,1 7 0 16,-5 6-1-16,-4 4 0 0,-4 4 0 16,-12 0 0-16,13 26 0 15,-12-1 0-15,-1 7 1 16,-8 3-1-16,-4 8 1 0,-3 0 0 16,-2 0 0-16,0-2 0 15,1-6 0-15,4-7 1 16,-1-5 0-16,6-9 0 15,7-14 0-15,0 0 0 0,0 0 1 16,12-19-1-16,6-3 1 16,3-5-1-16,6-5-1 15,4-5 1-15,5 0 0 16,2-1-1-16,2 3 0 0,3 3 0 16,-3 4 0-16,0 5 0 15,-1 8-1-15,-4 7 1 16,-2 5-1-16,-6 6 1 0,-4 7-1 15,-4 11 1-15,-7 5 0 16,-5 6-1-16,-5 3 1 16,-2 3 0-16,0-3 0 15,-5 1 0-15,4-8-1 16,-2-1 0-16,3-10 0 0,0-3-3 16,12-11-1-16,9-3-3 15,5-4-3-15,9-11 0 16,6-3-1-16,14-8 1 0,4-3 0 15,12-7 2-15,4 1 3 16,3-5 3-16,5-2 4 16,-1 0 1-16,0 2 1 15,-6-1 1-15,-5 6 2 0,-10 2-2 16,-13 5 1-16,-9 4 0 16,-10 5-1-16,-13 5 0 15,-16 14-1-15,0-12-1 16,-16 12 0-16,-14 8-1 0,-9 10 0 15,-12 7 0-15,-6 9 0 16,-11 8 0-16,-2 6 0 16,-3 7 0-16,3-4 0 0,4 5 0 15,8-7-1-15,12-3 0 16,8-10 0-16,15-6 0 16,12-12 0-16,11-18-1 15,19 3 1-15,13-12 0 0,14-12 0 16,10-10 0-16,9-8 1 15,7-4-1-15,3-7 0 16,0-2 1-16,-1-2 0 16,-3-4-1-16,-8-2 1 0,-3 0 0 15,-10 0-1-15,-6-2 1 16,-4-1-1-16,-5-1 0 16,-8 0 1-16,-4 5-1 15,-6 3-1-15,-7 5 1 0,-5 8 1 16,-2 6-2-16,-3 9 1 15,-6 7-1-15,-6 15 1 16,0 6-1-16,-2 10 0 16,-3 16 1-16,0 8 0 0,-3 14 0 15,-2 6 1-15,2 16 0 16,-1 6 0-16,-3 6 1 16,2 6-1-16,1-4 0 0,2-3 0 15,6-7-1-15,3-3 0 16,8-14 1-16,2-10 0 15,1-10 2-15,11-11 0 16,5-11 1-16,9-9 0 0,1-6 1 16,9-12 0-16,4-10-1 15,6-6 0-15,5-3-1 16,1-6-1-16,3-5 0 16,3-3-1-16,-5-2 0 0,0-1 0 15,0-3-1-15,-5 1 1 16,-3 1-1-16,-4 4 1 15,-7 5-1-15,-9 7 1 16,-5 5-2-16,-8 11 1 0,-12 17 0 16,0 0-1-16,-25-3 1 15,-2 12-1-15,-4 10 0 16,-2 5 1-16,-3 8-1 16,-1 1 1-16,4 2 0 0,5 1 0 15,8-2 0-15,6 2-1 16,12-5 1-16,3 1 0 15,14-6 0-15,11-3 0 0,11-3 0 16,6-1 1-16,3-2-1 16,1-3 0-16,-2-2 1 15,-9 3-1-15,-12-2 1 16,-16 2 1-16,-19 7-1 0,-28-1-1 16,-24 4 2-16,-24 2-2 15,-20 4 0-15,-19 0-1 16,-15 5-4-16,-8-3-4 0,2 2-10 15,-7-8-23-15,-1 7-41 16,15-1-4-16,4-6-3 16,10 1-6-16</inkml:trace>
        </inkml:traceGroup>
      </inkml:traceGroup>
    </inkml:traceGroup>
    <inkml:traceGroup>
      <inkml:annotationXML>
        <emma:emma xmlns:emma="http://www.w3.org/2003/04/emma" version="1.0">
          <emma:interpretation id="{213BFDD0-4344-40A5-913C-429818C3104A}" emma:medium="tactile" emma:mode="ink">
            <msink:context xmlns:msink="http://schemas.microsoft.com/ink/2010/main" type="paragraph" rotatedBoundingBox="2868,14418 11258,13795 11405,15780 3015,164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23655E-4593-4426-9A5A-E6E89D6EDF5D}" emma:medium="tactile" emma:mode="ink">
              <msink:context xmlns:msink="http://schemas.microsoft.com/ink/2010/main" type="line" rotatedBoundingBox="2868,14418 11258,13795 11405,15780 3015,16403"/>
            </emma:interpretation>
          </emma:emma>
        </inkml:annotationXML>
        <inkml:traceGroup>
          <inkml:annotationXML>
            <emma:emma xmlns:emma="http://www.w3.org/2003/04/emma" version="1.0">
              <emma:interpretation id="{8ADF06AA-9B76-4D9E-9453-AEAE26101153}" emma:medium="tactile" emma:mode="ink">
                <msink:context xmlns:msink="http://schemas.microsoft.com/ink/2010/main" type="inkWord" rotatedBoundingBox="2926,15201 3499,15159 3531,15599 2959,15642"/>
              </emma:interpretation>
              <emma:one-of disjunction-type="recognition" id="oneOf13">
                <emma:interpretation id="interp65" emma:lang="en-IN" emma:confidence="0">
                  <emma:literal>.</emma:literal>
                </emma:interpretation>
                <emma:interpretation id="interp66" emma:lang="en-IN" emma:confidence="0">
                  <emma:literal>'</emma:literal>
                </emma:interpretation>
                <emma:interpretation id="interp67" emma:lang="en-IN" emma:confidence="0">
                  <emma:literal>`</emma:literal>
                </emma:interpretation>
                <emma:interpretation id="interp68" emma:lang="en-IN" emma:confidence="0">
                  <emma:literal>,</emma:literal>
                </emma:interpretation>
                <emma:interpretation id="interp69" emma:lang="en-IN" emma:confidence="0">
                  <emma:literal>/</emma:literal>
                </emma:interpretation>
              </emma:one-of>
            </emma:emma>
          </inkml:annotationXML>
          <inkml:trace contextRef="#ctx0" brushRef="#br0" timeOffset="60158.1435">-413 13756 7 0,'-24'18'67'16,"1"-4"0"-16,-1 3-1 15,2-3-2-15,-2 5-54 16,5-4-1-16,9-1 3 0,2-2 1 16,8-12 2-16,0 0-1 15,0 0 1-15,17-20 0 16,2-12-2-16,0-1-3 16,-5-7-2-16,-3-1-3 0,-8 2-3 15,-7 10-1-15,-20 15-1 16,-17 14 0-16,-8 28-8 15,-18 9-24-15,-2 36-42 16,-3 20-5-16,-3 20-5 0,-3 16-3 16</inkml:trace>
        </inkml:traceGroup>
        <inkml:traceGroup>
          <inkml:annotationXML>
            <emma:emma xmlns:emma="http://www.w3.org/2003/04/emma" version="1.0">
              <emma:interpretation id="{FACD6961-A734-4EDA-AA11-AFB1227EC091}" emma:medium="tactile" emma:mode="ink">
                <msink:context xmlns:msink="http://schemas.microsoft.com/ink/2010/main" type="inkWord" rotatedBoundingBox="4158,14322 11258,13795 11405,15780 4305,16308">
                  <msink:destinationLink direction="with" ref="{6BCFDA25-A65A-4B29-BA5E-C5F0A1E6158C}"/>
                </msink:context>
              </emma:interpretation>
              <emma:one-of disjunction-type="recognition" id="oneOf14">
                <emma:interpretation id="interp70" emma:lang="en-IN" emma:confidence="0">
                  <emma:literal>Delivery</emma:literal>
                </emma:interpretation>
                <emma:interpretation id="interp71" emma:lang="en-IN" emma:confidence="0">
                  <emma:literal>Datively</emma:literal>
                </emma:interpretation>
                <emma:interpretation id="interp72" emma:lang="en-IN" emma:confidence="0">
                  <emma:literal>Delivered</emma:literal>
                </emma:interpretation>
                <emma:interpretation id="interp73" emma:lang="en-IN" emma:confidence="0">
                  <emma:literal>Destiney</emma:literal>
                </emma:interpretation>
                <emma:interpretation id="interp74" emma:lang="en-IN" emma:confidence="0">
                  <emma:literal>Decline</emma:literal>
                </emma:interpretation>
              </emma:one-of>
            </emma:emma>
          </inkml:annotationXML>
          <inkml:trace contextRef="#ctx0" brushRef="#br0" timeOffset="70784.6338">1476 13129 59 0,'7'17'73'0,"-7"2"-2"0,0 5-4 16,-3 17-35-16,-8 6-24 16,-1 13-3-16,-8 16 0 15,-7 9 1-15,-12 14-3 16,-6 6 0-16,-14-2 3 0,-7-1 2 15,-10-8 1-15,-6-7 1 16,-3-10 0-16,0-6 1 16,2-15-2-16,-2-14 0 15,9-10-3-15,5-10-2 0,9-13-3 16,10-13 0-16,9-16-1 16,12-18-1-16,11-9 0 15,14-7 0-15,6-4 1 0,12-5-1 16,13 5 0-16,8 5 0 15,3 11 1-15,6 8 0 16,6 13 1-16,0 9 0 16,10 12-2-16,-4 20 1 0,5 8 0 15,0 9 0-15,4 1 1 16,1 4-1-16,2-2 2 16,6-5-1-16,1-15 2 15,3-10 0-15,6-10 1 0,1-16-1 16,4-12 0-16,3-12 1 15,-2-7-1-15,-4-7-1 16,-7-2 0-16,0-5 0 16,-13-5 0-16,-4-3 0 0,-9-5-1 15,-6-4 0-15,-10-3 1 16,-6-5 0-16,-10-1 1 16,-7-1-1-16,-12 0-1 0,-7 4 0 15,-17 9-1-15,-11 6 0 16,-9 11 0-16,-11 11-2 15,-5 14 0-15,-7 14 1 16,-3 17 0-16,-3 8 0 0,5 21 1 16,1 13 0-16,5 11-1 15,13 12 1-15,11 7 0 16,9 6 0-16,18 5-1 16,8 2 1-16,10 0 1 0,17-3-2 15,18-9 2-15,7-8 0 16,18-8-1-16,8-11 1 15,13-13-1-15,5-12 0 16,11-12 1-16,6-7-1 0,1-13 0 16,4-12 1-16,1-10-1 15,-1-8 0-15,-12-4 0 16,-5-5 0-16,-14 1 0 0,-13-4 0 16,-13 4 1-16,-18 6-1 15,-14 4 1-15,-14 9 1 16,-12 6-1-16,-16 7 0 15,-10 12-1-15,-14 7 0 0,-4 15 0 16,-7 13-1-16,-1 17 0 16,-3 13 0-16,1 9 0 15,2 11 0-15,7 5 1 0,13 5 0 16,8-1 0-16,9 1 0 16,15-13-1-16,15-11 0 15,13-16 1-15,15-16-1 16,15-15 0-16,8-17 1 15,14-17 1-15,2-19 0 0,12-16 0 16,1-10-1-16,3-10 1 16,2-10-1-16,0-9 0 15,-5-2-1-15,-5-5 2 16,-5-3-1-16,-7-4 1 0,-8 1-1 16,-10 1 0-16,-9 3 0 15,-11 8 0-15,-9 6 1 16,-9 11-2-16,-13 13 0 0,-5 14 0 15,-4 12 1-15,-8 19-1 16,-7 14 1-16,-2 12-1 16,-9 21 2-16,-7 21-1 15,1 14 1-15,-9 15 0 0,4 16-1 16,-3 14 0-16,-2 6 1 16,10 6 0-16,0 1-1 15,12-7-1-15,5-4 0 16,8-14 0-16,7-11 0 0,7-14 1 15,12-15-1-15,8-22 1 16,6-12-1-16,9-18 1 16,9-9 1-16,9-19-1 15,0-11 0-15,5-13 0 0,3-8 0 16,-4-5 0-16,-1-7 0 16,-1 1 0-16,-10 0 0 15,-5 4 0-15,-5 6 0 0,-10 9-1 16,-8 9 1-16,-2 12 0 15,-10 9 0-15,-12 16 0 16,0 0 1-16,0 17 0 16,-10 15 0-16,0 3 0 0,-8 11 1 15,-1 7-1-15,7 1 1 16,0 2-1-16,8-4 1 16,4-7-1-16,2-5-2 15,14-8-1-15,2-10-2 0,7-5-5 16,-1-13-4-16,4-2-12 15,-4-2-32-15,1-15-24 16,2-11-5-16,-3-12-5 0,1-10 2 16</inkml:trace>
          <inkml:trace contextRef="#ctx0" brushRef="#br0" timeOffset="70918.5597">4698 13009 69 0,'-24'-24'88'16,"-2"2"-9"-16,5 11-11 15,-2 3-17-15,3 6-87 16,20 2-32-16,-9 19-10 16,7 1-7-16,0 2 0 0</inkml:trace>
          <inkml:trace contextRef="#ctx0" brushRef="#br0" timeOffset="72417.0911">4730 13205 50 0,'20'0'84'0,"-2"-3"-3"16,-6 3-4-16,4 0-6 16,35 6-54-16,-35 6-10 0,-1 3-1 15,1 8-2-15,1 1 0 16,-3 8-1-16,3 0 1 16,2 4 0-16,0-2 0 0,-3-3 0 15,4-1 1-15,3-9-1 16,2-4 0-16,1-8 1 15,4-9-1-15,3-2 0 0,0-12 1 16,5-6-2-16,1-8 0 16,-1-6-1-16,3-6 0 15,-4-2-2-15,-2-6-1 16,-4 0-1-16,-3 2-4 0,0 3-2 16,-8 6-4-16,-2 6-1 15,-5 11 0-15,-13 20 0 16,14-11 0-16,-10 19 2 15,-4 15 1-15,0 10 4 0,0 5 3 16,-4 5 1-16,2 3 2 16,2-11 1-16,0 5 2 15,11-15 3-15,-2-6 1 16,9-9 1-16,2-10 0 0,4 0 3 16,4-15-2-16,2-2-1 15,3-10-1-15,-1 3-1 16,3-6-1-16,-1-5 0 15,-1 0-1-15,-1-3 0 0,-2 2-1 16,-6-2 0-16,-2 6-2 16,-8 2 1-16,-3 4-2 15,-10 10 1-15,-1 2-1 0,0 14 0 16,-20-1-1-16,1 7 1 16,-3 13 0-16,-6 9-1 15,1 9 0-15,-1 3 1 16,-3 7-1-16,5 2 1 15,1 3-1-15,10-2 1 0,3-1-1 16,9-8 2-16,3-6-1 16,11-7 1-16,4-7 0 15,9-11-1-15,9-10 1 16,1-4 0-16,9-13-1 0,5-4 1 16,-1-7 0-16,5-4-1 15,-2-3 0-15,1-3 1 16,-6 1 0-16,0-3 0 0,-6 1 0 15,-11-2 1-15,-3 5-1 16,-6 1 0-16,-7 3 0 16,-3 5 0-16,-6 4-1 15,-3 6-1-15,0 4 0 0,0 13 0 16,0 0 0-16,-16 0 0 16,9 15 1-16,-2 9-1 15,-3 6 0-15,3 6 0 16,-4 7 1-16,7 2 0 0,-2 5 0 15,0 1 0-15,4-1 0 16,2-4 0-16,2-3 0 16,0-4 1-16,0-10-1 15,6-3 1-15,6-8-1 16,-2-10 1-16,9-6-1 0,1-4 1 16,4-9-1-16,2-11 1 15,3-6-1-15,8-6 0 0,-2-5 0 16,1-3 0-16,0-4 1 15,1-1-1-15,-3 0 1 16,1 0 0-16,-6 7-1 16,-5 2 1-16,-1 8 0 15,-8 6 0-15,-3 5-2 0,0 8 1 16,-12 11-1-16,0 0 1 16,1 15 0-16,-6 7 1 15,-6 6-2-15,-3 7 1 16,-1 5-1-16,-1 3 1 0,5-3 0 15,-1-3-1-15,8-2 1 16,4-10-1-16,1-7 1 16,10-10 1-16,6-8-1 15,8-2 0-15,3-13 0 0,9-7 1 16,2-5 0-16,5-6 0 16,3-3 0-16,2-4 0 15,3-2 0-15,-1-2 0 0,-3 1 0 16,-1-1 0-16,-5 3-1 15,-7 2-1-15,-3 5 1 16,-4 6 0-16,-9 4-1 16,-6 9 1-16,-13 15 0 15,0 0-1-15,0 0 1 0,-24 29 0 16,-4 7 1-16,-11 10-2 16,-3 11 1-16,-7 12 0 15,-6 10 0-15,0 8 1 0,-4 8-1 16,1 4 1-16,-2 1-1 15,7 5 2-15,-6 2-2 16,10-3 0-16,6-2 1 16,4-9-2-16,8-11 1 0,11-11-1 15,8-13 1-15,12-17-1 16,12-15 1-16,15-17 0 16,6-9 0-16,13-16 0 0,6-9 0 15,6-6 0-15,0-1-1 16,-1-2-1-16,-4 2-2 15,-5 6-8-15,-15 4-20 16,-17 4-49-16,6 5-3 0,-22 13-7 16,9-14-3-16</inkml:trace>
        </inkml:traceGroup>
      </inkml:traceGroup>
    </inkml:traceGroup>
    <inkml:traceGroup>
      <inkml:annotationXML>
        <emma:emma xmlns:emma="http://www.w3.org/2003/04/emma" version="1.0">
          <emma:interpretation id="{3F32FD7D-655C-457D-90B6-5C0CFD5530BB}" emma:medium="tactile" emma:mode="ink">
            <msink:context xmlns:msink="http://schemas.microsoft.com/ink/2010/main" type="paragraph" rotatedBoundingBox="3447,16500 8742,15917 8886,17231 3591,178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3C9487-4B08-4DC7-9074-A8CEAB803229}" emma:medium="tactile" emma:mode="ink">
              <msink:context xmlns:msink="http://schemas.microsoft.com/ink/2010/main" type="inkBullet" rotatedBoundingBox="3507,17048 3589,17039 3602,17153 3519,17162"/>
            </emma:interpretation>
            <emma:one-of disjunction-type="recognition" id="oneOf15">
              <emma:interpretation id="interp75" emma:lang="en-IN" emma:confidence="0">
                <emma:literal>of</emma:literal>
              </emma:interpretation>
              <emma:interpretation id="interp76" emma:lang="en-IN" emma:confidence="0">
                <emma:literal>8</emma:literal>
              </emma:interpretation>
              <emma:interpretation id="interp77" emma:lang="en-IN" emma:confidence="0">
                <emma:literal>o</emma:literal>
              </emma:interpretation>
              <emma:interpretation id="interp78" emma:lang="en-IN" emma:confidence="0">
                <emma:literal>@</emma:literal>
              </emma:interpretation>
              <emma:interpretation id="interp79" emma:lang="en-IN" emma:confidence="0">
                <emma:literal>0</emma:literal>
              </emma:interpretation>
            </emma:one-of>
          </emma:emma>
        </inkml:annotationXML>
        <inkml:trace contextRef="#ctx0" brushRef="#br0" timeOffset="76985.6215">-346 15558 23 0,'-19'10'59'15,"19"-10"3"-15,-12 0-4 0,12 0-43 16,0 0-6-16,0 0 0 16,0 0 1-16,0 0 3 15,0 0 3-15,0 0 0 16,0 0 0-16,0 0 0 0,8 0-5 16,-8 0-1-16,0 0-3 15,11-17-2-15,-11 17-1 16,8-13-1-16,-8 13 0 15,0 0 1-15,3-10 0 0,-3 10-1 16,0 0 0-16,0 0 1 16,0 0-2-16,-9 6-1 15,9-6 0-15,-5 21 0 16,1-8 0-16,0 2-1 0,3-4 1 16,-1 2 1-16,2-13 0 15,0 13 0-15,0-13 1 16,7 0-1-16,-7 0 0 0,19-6 1 15,-19 6 1-15,12-20-1 16,-5 7 0-16,-7-2 0 16,0 0 0-16,-6 2 0 15,-3 3-2-15,-5-1-1 0,1 5-3 16,-3 2-7-16,16 4-13 16,-19 8-32-16,19-8-25 15,-8 19-4-15,8-19-7 16</inkml:trace>
      </inkml:traceGroup>
      <inkml:traceGroup>
        <inkml:annotationXML>
          <emma:emma xmlns:emma="http://www.w3.org/2003/04/emma" version="1.0">
            <emma:interpretation id="{BD1038C3-D63B-4FBD-923A-A1F4AE2B6E76}" emma:medium="tactile" emma:mode="ink">
              <msink:context xmlns:msink="http://schemas.microsoft.com/ink/2010/main" type="line" rotatedBoundingBox="5108,16317 8742,15917 8886,17231 5252,17631"/>
            </emma:interpretation>
          </emma:emma>
        </inkml:annotationXML>
        <inkml:traceGroup>
          <inkml:annotationXML>
            <emma:emma xmlns:emma="http://www.w3.org/2003/04/emma" version="1.0">
              <emma:interpretation id="{B4B762A1-B3F1-4646-9E47-71D554C5F47E}" emma:medium="tactile" emma:mode="ink">
                <msink:context xmlns:msink="http://schemas.microsoft.com/ink/2010/main" type="inkWord" rotatedBoundingBox="5108,16317 8742,15917 8886,17231 5252,17631"/>
              </emma:interpretation>
              <emma:one-of disjunction-type="recognition" id="oneOf16">
                <emma:interpretation id="interp80" emma:lang="en-IN" emma:confidence="0">
                  <emma:literal>Cost</emma:literal>
                </emma:interpretation>
                <emma:interpretation id="interp81" emma:lang="en-IN" emma:confidence="0">
                  <emma:literal>Crest</emma:literal>
                </emma:interpretation>
                <emma:interpretation id="interp82" emma:lang="en-IN" emma:confidence="0">
                  <emma:literal>cost</emma:literal>
                </emma:interpretation>
                <emma:interpretation id="interp83" emma:lang="en-IN" emma:confidence="0">
                  <emma:literal>crest</emma:literal>
                </emma:interpretation>
                <emma:interpretation id="interp84" emma:lang="en-IN" emma:confidence="0">
                  <emma:literal>Cast</emma:literal>
                </emma:interpretation>
              </emma:one-of>
            </emma:emma>
          </inkml:annotationXML>
          <inkml:trace contextRef="#ctx0" brushRef="#br0" timeOffset="95250.775">2073 15154 10 0,'0'0'30'15,"4"-16"0"-15,-4 16-2 16,6-23 1-16,1 11 2 16,-3-4 0-16,-1-1-1 15,-3-3-2-15,0 0-2 0,1-1-7 16,-1-6-3-16,0 1-4 16,-1-4-2-16,-9 3-2 15,0-6-1-15,-1 9-2 16,-5-2 0-16,-3 1-1 0,0 4 0 15,-3 3 0-15,-3 2 0 16,-1 7-2-16,-5 3 1 16,3 0-1-16,-6 5 0 15,2 1-1-15,-4 4 1 0,1 6-1 16,1 4 1-16,-2 5-2 16,5 8 0-16,-2 1 0 15,-1 15 0-15,5 3 0 0,-6 14 0 16,4 9 0-16,3 10 0 15,-4 7 0-15,5 2 1 16,1 9-1-16,4 1 1 16,7-1 0-16,1-5 0 0,9-7-1 15,5-7 0-15,0-11 1 16,5-8-1-16,12-13 0 16,0-12 0-16,7-10 1 15,6-11 0-15,2-10 1 16,5-5 0-16,6-14-1 0,4-6 1 15,7-7 0-15,-2-5 0 16,4-5 0-16,5-4-1 0,-5 1 1 16,2-2-1-16,-5 3 0 15,-4 0-1-15,-2 3 0 16,-9 1 0-16,-4 5 0 16,-3 4 0-16,-8 4 1 0,-3 3-1 15,-7 6 2-15,-5 2-1 16,-8 13 0-16,7-11 0 15,-7 11-1-15,0 0 0 16,-10 17 0-16,-2 0 1 0,2 7-1 16,-4 5 0-16,4 7 1 15,-7 4-1-15,9 1 1 16,-1 0-1-16,4 0 0 16,3-4-1-16,2-1 1 0,4-8-1 15,8-6 0-15,5-6 1 16,-3-6 0-16,8-9 0 15,5-2 1-15,1-10 0 16,7-8 0-16,-3-4-1 16,7-6 1-16,1-1 0 0,-3-2 0 15,5-1 0-15,-9 0-1 16,4-3 0-16,-8 4 0 16,-2-2 0-16,-4 4 1 0,-3-3-1 15,-3 2 1-15,-7 2 0 16,-4 3 0-16,-2 1 1 15,-4 3-1-15,-5 1 0 16,-6 5 0-16,-1 1 0 0,-2 5-1 16,-7 2 0-16,4 5 0 15,-3 3 0-15,1 0 0 16,-1 9-1-16,-1 5 0 16,-1 6 0-16,3 4 1 0,1 4-1 15,5 4 1-15,1 2 0 16,6 1 1-16,3 1-1 15,3-2 0-15,8-3 1 16,8-5-1-16,3-5 1 0,2-6 0 16,6-6-1-16,1-6 0 15,13-3 1-15,-3-9 0 16,8-5 1-16,5-9-2 0,4-1 0 16,0-3 0-16,5-6 0 15,-2 0 1-15,0-3-1 16,-1-3 0-16,-4 1 1 0,-4 1 0 15,-3 0 0-15,-5 1 0 16,-10 2 0-16,-4 4 0 16,-8 8 1-16,-3 3-1 15,-12 2-1-15,-4 17 1 0,-5-16-1 16,-9 16 0-16,-1 3 0 16,-2 10 0-16,-3 4-1 15,-3 3 0-15,6 3 0 16,2 2 1-16,1 4-1 0,9 0 0 15,4-1 0-15,1 1 1 16,5 1-1-16,6-1 1 16,6 2-1-16,2-3 2 15,2 2-1-15,-4-6 0 16,-1 2 0-16,-3-2 0 0,-10 0-1 16,-7-2 0-16,-15-3 0 15,-4-1 0-15,-4-2-1 16,-10-4 1-16,-1-6 0 15,-2-2 0-15,-2-2 1 0,6-2 0 16,0-4 0-16,8-1 1 16,-2-1-1-16,9 0 0 15,1 3-1-15,9-4 0 16,11 7 0-16,0 0-1 0,0 0 1 16,0 0-1-16,9 0 0 15,9 3 1-15,-1 4 0 16,7 0 0-16,1-2 1 0,1-2 0 15,4-1 0-15,-1-2 1 16,8-5-1-16,-3-7 1 16,8-5-1-16,0-2 0 0,-1-4 0 15,6-1 0-15,0-5 0 16,1-1-1-16,1-3 1 16,-4-3 0-16,1-2 0 15,-1-5 1-15,1-7 0 0,-3-4-1 16,-2-6 1-16,-3-6 0 15,4-2 1-15,-9-7-2 16,5 0 1-16,-10-4 0 16,4 6 0-16,-5 2-1 0,-4 5 1 15,-6 3-1-15,-1 12 0 16,-7 6 1-16,-1 8-1 16,-2 9 1-16,-6 9-1 15,0 5-1-15,0 14 1 0,0 0-1 16,-10 10 1-16,-3 13-1 15,2 9 1-15,-5 14-1 16,-5 9 2-16,-1 12 0 16,0 12-1-16,-5 8 1 0,4 8 0 15,-3 1-1-15,2 5 0 16,2-4 0-16,-3-1 0 16,5-10 0-16,3-8 1 15,6-12-1-15,2-11 1 0,5-9 1 16,4-14-2-16,4-9 1 15,6-9 0-15,11-8 1 16,0-6-1-16,6-4 1 16,0-7 0-16,6-5 0 0,2 0-2 15,-1-6 1-15,4-5-2 16,1 1-1-16,-5-4-3 16,5 0-4-16,-8-3-6 15,-1 1-15-15,8-1-43 0,-15-4-9 16,-4 3-5-16,-9-4-5 15</inkml:trace>
          <inkml:trace contextRef="#ctx0" brushRef="#br0" timeOffset="95575.6547">3859 15084 1 0,'-11'19'88'0,"11"-19"0"16,0 12-5-16,17-12-5 16,16-15-3-16,4-4-71 15,15-3-3-15,9-2 0 16,7-2 1-16,11-3 1 16,-1 0 0-16,0 1 1 0,4 3-1 15,-3-1 1-15,-6 6-1 16,-3 0 0-16,-10 6-2 15,-9 2-1-15,-10 5 0 0,-9 5 0 16,-12 2-2-16,-20 0-5 16,8 9-7-16,-21 1-18 15,-10 2-47-15,0 3-2 16,-8 2-8-16,-2 0-3 16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2:59:54.7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9DF1F21-48D1-4C9B-A359-022EBC0F8830}" emma:medium="tactile" emma:mode="ink">
          <msink:context xmlns:msink="http://schemas.microsoft.com/ink/2010/main" type="inkDrawing" rotatedBoundingBox="3009,3416 19377,2339 19405,2769 3038,3845" semanticType="underline" shapeName="Other">
            <msink:sourceLink direction="with" ref="{90DE21F1-E8E1-4D66-8554-708DD9020714}"/>
          </msink:context>
        </emma:interpretation>
      </emma:emma>
    </inkml:annotationXML>
    <inkml:trace contextRef="#ctx0" brushRef="#br0">0 1424 4 0,'0'0'83'0,"22"-3"1"16,21-9-6-16,17-8-3 0,22-6-3 16,17-2-72-16,23-3-1 15,31-4 0-15,22-4 1 16,25-2-2-16,21 0 0 0,17-4 1 16,18 1-2-16,12 4 1 15,19-1-1-15,15 5 0 16,5 0 0-16,13 5 2 15,6 1 2-15,21 2 1 0,11-2 0 16,15 1 3-16,10-2-1 16,16-3 1-16,10-1 0 15,9-2-1-15,15-1 0 16,2 1-2-16,10 0 2 0,52 3-2 16,-41 1-1-16,4 0 0 15,3 1 0-15,3 5 0 16,-1-1 0-16,7 6-1 0,-8 1 0 15,-47 0 0-15,38 4 0 16,-6 3 0-16,-16 5 0 16,-19 3 0-16,-18 2 0 15,-29 3 1-15,-19 1-1 0,-33 1 0 16,-28 0 1-16,-33 2-1 16,-27 0 1-16,-31 0 0 15,-30 1-1-15,-36 1 0 16,-24-2 0-16,-31 3-1 0,-21-1 0 15,-17 1-4-15,-26-3-9 16,-11-3-38-16,-19 12-25 16,-25-3-6-16,-18 4-6 0,-25-4 2 15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2:59:58.8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BC0A561-CFEE-42B6-AD3D-52F8A23E5B34}" emma:medium="tactile" emma:mode="ink">
          <msink:context xmlns:msink="http://schemas.microsoft.com/ink/2010/main" type="inkDrawing" rotatedBoundingBox="6516,7221 8728,4021 8909,4146 6696,7346" semanticType="strikethrough" shapeName="Other">
            <msink:sourceLink direction="with" ref="{8D467D6E-3A50-46D4-B891-7E33BC0BE6D5}"/>
          </msink:context>
        </emma:interpretation>
      </emma:emma>
    </inkml:annotationXML>
    <inkml:trace contextRef="#ctx0" brushRef="#br0">2277 106 10 0,'31'-32'89'16,"-15"6"1"-16,-12 6-7 0,-4 1-5 15,-13 7-2-15,-10 6-73 16,-9 6-1-16,-2 9-3 16,-12 12-2-16,-2 13 1 15,-12 16-1-15,-5 14 0 0,-7 16 1 16,-8 21 1-16,-4 14 1 15,-8 21 0-15,-6 8 2 16,-9 16 1-16,1 5 0 16,-4 6 0-16,0 8 0 0,5-1 0 15,1 0 0-15,3-5 0 16,5-4-2-16,6-4-3 16,4-5-4-16,0-9-2 15,7-22-4-15,-1-11-4 0,5-17-8 16,10-23-28-16,9-16-27 15,4-26-3-15,9-19-2 16,13-26 9-16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0:29.2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0D203A1-E222-406F-949B-0DC13F5A0235}" emma:medium="tactile" emma:mode="ink">
          <msink:context xmlns:msink="http://schemas.microsoft.com/ink/2010/main" type="writingRegion" rotatedBoundingBox="26929,10480 34238,10149 34283,11152 26974,11482"/>
        </emma:interpretation>
      </emma:emma>
    </inkml:annotationXML>
    <inkml:traceGroup>
      <inkml:annotationXML>
        <emma:emma xmlns:emma="http://www.w3.org/2003/04/emma" version="1.0">
          <emma:interpretation id="{1D12CABE-C458-494B-97D9-506D1F67C763}" emma:medium="tactile" emma:mode="ink">
            <msink:context xmlns:msink="http://schemas.microsoft.com/ink/2010/main" type="paragraph" rotatedBoundingBox="26929,10480 34238,10149 34283,11152 26974,114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43C569-75AE-43BB-84F9-1EFA99897583}" emma:medium="tactile" emma:mode="ink">
              <msink:context xmlns:msink="http://schemas.microsoft.com/ink/2010/main" type="line" rotatedBoundingBox="26929,10480 34238,10149 34283,11152 26974,11482"/>
            </emma:interpretation>
          </emma:emma>
        </inkml:annotationXML>
        <inkml:traceGroup>
          <inkml:annotationXML>
            <emma:emma xmlns:emma="http://www.w3.org/2003/04/emma" version="1.0">
              <emma:interpretation id="{EB291810-A5DB-4045-A263-B9BF15CAD908}" emma:medium="tactile" emma:mode="ink">
                <msink:context xmlns:msink="http://schemas.microsoft.com/ink/2010/main" type="inkWord" rotatedBoundingBox="26929,10480 28237,10420 28282,11423 26974,11482"/>
              </emma:interpretation>
              <emma:one-of disjunction-type="recognition" id="oneOf0">
                <emma:interpretation id="interp0" emma:lang="en-IN" emma:confidence="0">
                  <emma:literal>of</emma:literal>
                </emma:interpretation>
                <emma:interpretation id="interp1" emma:lang="en-IN" emma:confidence="0">
                  <emma:literal>If</emma:literal>
                </emma:interpretation>
                <emma:interpretation id="interp2" emma:lang="en-IN" emma:confidence="0">
                  <emma:literal>if</emma:literal>
                </emma:interpretation>
                <emma:interpretation id="interp3" emma:lang="en-IN" emma:confidence="0">
                  <emma:literal>Of</emma:literal>
                </emma:interpretation>
                <emma:interpretation id="interp4" emma:lang="en-IN" emma:confidence="0">
                  <emma:literal>off</emma:literal>
                </emma:interpretation>
              </emma:one-of>
            </emma:emma>
          </inkml:annotationXML>
          <inkml:trace contextRef="#ctx0" brushRef="#br0">23316 9117 20 0,'-46'22'79'15,"7"-1"1"-15,-1 1-5 0,1 4-3 16,5 2-55-16,2 7-6 16,7-2-3-16,7-3-1 15,8 1-2-15,6-4 0 0,4-4 1 16,13-3 0-16,8-6-2 16,9-6-1-16,8-6 1 15,4-2-1-15,7-6-1 16,-2-5-1-16,0-5-1 15,-6-3-1-15,-6-1-1 0,-7-2-1 16,-12-2-1-16,-9-2 0 16,-11 1 0-16,-9 3 1 15,-12-3 0-15,-4 3 0 16,-5 0 3-16,2 0 0 0,3 2-1 16,6-6 0-16,8 1 1 15,12-1-2-15,6-1 1 16,16-1-1-16,9 2 0 0,11 1-1 15,8 3 1-15,4 5 1 16,8 6 0-16,0 5 1 16,1 6 0-16,2 2-2 15,-10 11 2-15,-2 9 0 16,-11 7 2-16,-9 9 3 0,-15 8 0 16,-9 4 1-16,-8 9 3 15,-18 6-1-15,-7 2 1 16,-9 5 0-16,-1-1 0 0,-5-1-3 15,6-4 1-15,0-4-4 16,6-5 1-16,9-8 0 16,6-4-2-16,8-8 0 0,7-5-1 15,11-9 0 1,10-8 0-16,10-6-1 0,3-8-2 16,5-4 1-16,-3-12-2 15,1-11 2-15,-6-7-1 0,-5-3-1 16,-9-5 0-16,-12-1 1 15,-5 1 1-15,-5 2 1 16,-15 0 0-16,-4 7 2 16,-3 2 0-16,-2 6 1 0,-1 5 0 15,7 0 0-15,4 6 1 16,3 2-2-16,15-1 0 16,4-2-1-16,18 1-1 15,10 0 0-15,13 0-1 0,9-4-3 16,10 1-1-16,5 0-6 15,4 4-13-15,-2 7-42 16,2-6-15-16,0-1-6 16,-9 0-6-16,-2-1 5 0</inkml:trace>
        </inkml:traceGroup>
        <inkml:traceGroup>
          <inkml:annotationXML>
            <emma:emma xmlns:emma="http://www.w3.org/2003/04/emma" version="1.0">
              <emma:interpretation id="{6EB719EC-1304-4BF3-BBE9-3B90B3B4D71C}" emma:medium="tactile" emma:mode="ink">
                <msink:context xmlns:msink="http://schemas.microsoft.com/ink/2010/main" type="inkWord" rotatedBoundingBox="28408,10614 34247,10350 34269,10832 28430,11096"/>
              </emma:interpretation>
              <emma:one-of disjunction-type="recognition" id="oneOf1">
                <emma:interpretation id="interp5" emma:lang="en-IN" emma:confidence="0">
                  <emma:literal>commerce</emma:literal>
                </emma:interpretation>
                <emma:interpretation id="interp6" emma:lang="en-IN" emma:confidence="0">
                  <emma:literal>commence</emma:literal>
                </emma:interpretation>
                <emma:interpretation id="interp7" emma:lang="en-IN" emma:confidence="0">
                  <emma:literal>Commerce</emma:literal>
                </emma:interpretation>
                <emma:interpretation id="interp8" emma:lang="en-IN" emma:confidence="0">
                  <emma:literal>Commence</emma:literal>
                </emma:interpretation>
                <emma:interpretation id="interp9" emma:lang="en-IN" emma:confidence="0">
                  <emma:literal>commune</emma:literal>
                </emma:interpretation>
              </emma:one-of>
            </emma:emma>
          </inkml:annotationXML>
          <inkml:trace contextRef="#ctx0" brushRef="#br0" timeOffset="2318.2544">28344 9182 0 0,'17'-10'75'0,"-3"-1"2"16,-2 0-4-16,0-7-6 0,-2 22-31 15,4-18-33-15,-3-8-3 16,2 2-1-16,-5-1 0 15,1 3-1-15,-3-4 1 16,-6 9 1-16,0 13 0 0,0-16 1 16,0 16 2-16,-24 1 1 15,3 11 2-15,-1 3 1 16,-1 4 0-16,-5 4 2 16,5 7 1-16,-5-6-2 0,9 3 0 15,3-5-3-15,7 1 0 16,2-7 0-16,7 0-1 15,0-16-1-15,15 13 0 16,6-13 0-16,2 0-1 0,9-6 1 16,2-4-1-16,3-2-1 15,-3-3 0-15,3-1-1 16,-1-2-1-16,2 0 1 0,-7 0-1 16,0 0 1-16,2 1-1 15,-7 6 1-15,-2-1-2 16,-4 3 0-16,-7 5 2 15,-13 4-1-15,0 0 0 0,12 9 0 16,-13 3-1-16,-10 3 3 16,5 5-1-16,-1 0 1 15,0 2-1-15,4-4-4 16,3 1-6-16,7-4-12 0,4 0-14 16,6-12-34-16,7 1-10 15,2-4-7-15,5 0-1 16</inkml:trace>
          <inkml:trace contextRef="#ctx0" brushRef="#br0" timeOffset="2828.8041">29221 9007 18 0,'17'-10'51'16,"-17"10"-1"-16,13-12-1 15,-13 12 0-15,-6 0-2 16,-13-1-10-16,0 15-11 0,-9-2-8 15,-3 7-2-15,0 1-3 16,-5 6 0-16,13-1-2 16,-7 3-3-16,5-4-1 0,-4 0-2 15,22-4-1-15,7-4 0 16,6-1-1-16,11-8-1 16,0-3 0-16,16-2 0 15,7-2-1-15,16-6 1 0,-12-3-2 16,11-4 0-16,-2 0-3 15,0-4 1-15,2-2-2 16,-4-2-1-16,-1-3 1 16,-6 2-1-16,3-2 0 15,-13 3 0-15,-9-1 1 0,-6 3 0 16,-9 6 1-16,-10 13 0 16,-6-13 4-16,-22 13 0 15,-7 6 2-15,-9 8 2 16,-6 4 1-16,4 6 1 0,2 2 2 15,12 1 2-15,2 0-2 16,17 1-1-16,13-3-1 16,28-4 0-16,20-3-1 15,18-4 0-15,12-2-3 16,8-7-4-16,17 1-4 0,3-6-4 16,2 0-12-16,-10 2-32 15,-13-6-32-15,-10-5-2 16,-12-2-8-16,-11-3-1 0</inkml:trace>
          <inkml:trace contextRef="#ctx0" brushRef="#br0" timeOffset="1152.5943">24929 9083 42 0,'10'-13'78'0,"-10"13"-1"16,0 0-5-16,-18-13-2 15,18 13-61-15,-23 4-4 16,-3 7 0-16,-6 7 3 0,-5 4 2 16,-5 9 1-16,-4 6-1 15,-1 5-2-15,2 6 0 16,9-3-3-16,-1 3 0 15,13-5-2-15,10-3 0 0,7-10-1 16,11-6 0-16,19-11 0 16,10-6-1-16,10-7 1 15,5-4 0-15,7-8-1 16,7-7 0-16,0-2 0 0,6-3-1 16,-4-1 0-16,-2-2 1 15,-4-1-1-15,-2 1 0 16,-4-1 0-16,-5 4 0 0,-8 1 0 15,-7 5 0-15,-6 1-1 16,-9 6 0-16,-5 4 0 16,-12 7-1-16,0 0 1 15,-12 14-1-15,-4 5 1 0,-3 4 0 16,-5 5 0-16,2 3 0 16,0 6 1-16,3-3-1 15,9 1 0-15,3-6 1 16,7-3-1-16,8-6 1 0,9-6 0 15,9-8 0-15,3-6 0 16,10 0 1-16,0-11-1 16,4-1 1-16,-3-7 0 15,-1-2-1-15,-3-2 1 0,-8 0-1 16,-3-5 0-16,-5 2 0 16,-10 1 0-16,-4-1-2 15,-6 4 1-15,-6 1-1 0,-4 4 0 16,-5 1 0-16,0 3 1 15,-2 1-1-15,3 3 0 16,8-3 1-16,6 12-1 16,2-22 1-16,16 11-1 0,5 0-1 15,10 1-1-15,5 2 1 16,-2 3 0-16,8 5 2 16,-2 5 1-16,-2 7 0 15,-3 1 0-15,-4 8 1 0,-4 0 1 16,-3 3 0-16,-5 0 0 15,-5-3-2-15,-9 0 1 16,-2 0 1-16,-3-5 1 16,-2-4 0-16,0-12 2 0,-10 16 0 15,10-16 0-15,-17 2 0 16,17-2-1-16,-3-12 0 16,3 1-1-16,8-4-1 15,10-5-1-15,3 1-1 0,10-3 0 16,6 2-1-16,2 2 0 15,3 4 0-15,2 1 0 16,0 5 0-16,-1 4 1 16,-1 4-1-16,-6 0 0 0,-5 9 0 15,-3 5 0-15,-7 0 1 16,0 1-1-16,-7 2 1 16,-10 1 0-16,-5 1 0 15,0-1 0-15,-10-2 1 0,-4-3 1 16,-1 1 0-16,1-7 1 15,-1 0 0-15,16-7 0 16,-19 0 0-16,19 0 0 0,0-13 0 16,11 3-1-16,3-4 0 15,6-1-1-15,8-1-1 16,1-3 1-16,8 3-1 16,3 3 0-16,-1 0 0 0,0 2 0 15,1 5 0-15,-4 3-1 16,-3 3 1-16,-2 0-1 15,-8 2-1-15,-4 5-2 16,-4 3-2-16,-1 4-6 0,-14-14-14 16,11 15-34-16,-7-3-21 15,-3 0-6-15,-1-12-6 16,0 15 3-16</inkml:trace>
          <inkml:trace contextRef="#ctx0" brushRef="#br0" timeOffset="1820.1315">26932 9205 9 0,'13'-17'67'0,"5"1"3"16,-1 2-5-16,5-5-3 15,-1 9-53-15,6-2-6 16,0 7 0-16,6 2 1 0,-10 3 1 16,0 8 1-16,-3 3 1 15,-1 12 0-15,-2-5 0 16,-5 9-1-16,-3-5-1 0,-3 4 0 15,-2-7-2-15,-3 2 2 16,-1-7 2-16,-1-3 3 16,1-11 1-16,0 0 1 15,0 0-1-15,0 0-1 0,-11 0 1 16,11-9-2-16,1-5-3 16,6-4-3-16,1 1 0 15,3-1-1-15,2-3 0 16,5 3-1-16,5-3-1 0,-5 4-1 15,9 2-1-15,4 2 0 16,0 3 1-16,2 3-1 16,1 1 0-16,-3 5 0 0,-2 1 1 15,2 0 0 1,-7 10 1-16,-1 1 0 0,-7 0 1 16,-1 4 0-16,-6 1-1 15,-5 2 2-15,0 0 0 0,-4 1-1 16,0-5-1-16,0 1 1 15,-1-4 0-15,1-11 0 16,-8 15 1-16,8-15 1 16,0 0 0-16,0 0 0 0,0 0-1 15,3-12 1-15,5 2 0 16,5-5-1-16,2-3-1 16,4-1 0-16,-1-2-1 0,9 2 0 15,1 1-1-15,3-1-1 16,0 4 1-16,2 3-1 15,-2 3 0-15,-3 5 0 16,-5 1 0-16,-4 5 1 16,-4 3 0-16,-3 5 1 0,-7 4 1 15,-1 1-1-15,-1 4-2 16,-3 0-4-16,5 4-11 16,-5-3-23-16,0-2-39 15,8-2-6-15,3-5-5 0,5-3-5 16</inkml:trace>
        </inkml:traceGroup>
      </inkml:traceGroup>
    </inkml:traceGroup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1:37.5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F0D06DA-EA03-489B-886E-B4D1931CBE8D}" emma:medium="tactile" emma:mode="ink">
          <msink:context xmlns:msink="http://schemas.microsoft.com/ink/2010/main" type="writingRegion" rotatedBoundingBox="20653,12746 32516,12254 32696,16592 20833,17084"/>
        </emma:interpretation>
      </emma:emma>
    </inkml:annotationXML>
    <inkml:traceGroup>
      <inkml:annotationXML>
        <emma:emma xmlns:emma="http://www.w3.org/2003/04/emma" version="1.0">
          <emma:interpretation id="{1AB92CF1-B072-4D69-86F9-B11F1E013394}" emma:medium="tactile" emma:mode="ink">
            <msink:context xmlns:msink="http://schemas.microsoft.com/ink/2010/main" type="paragraph" rotatedBoundingBox="20848,12738 32516,12254 32570,13551 20902,140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027B369-CFB2-4607-982A-DDC66E4045B9}" emma:medium="tactile" emma:mode="ink">
              <msink:context xmlns:msink="http://schemas.microsoft.com/ink/2010/main" type="inkBullet" rotatedBoundingBox="20874,13381 21210,13367 21220,13622 20885,13636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16971 11897 28 0,'0'0'56'16,"0"-17"6"-16,1 4-26 15,-1 13-14-15,0 0 1 16,0 0-2-16,0 0-1 16,0 0-2-16,0 0-2 0,-1 13-6 15,-2 6-6-15,-1 4-2 16,3 5-3-16,-1 2 1 15,2 1 0-15,0-4 0 16,3 0 0-16,8-11 0 0,6-4 1 16,6-10 0-16,4-2 0 15,5-10 2-15,0-8-1 16,7-2 0-16,-7-5 0 16,0-2 0-16,-5-3 1 0,-3 3 2 15,-12 2 1-15,3 2 1 16,-13 2-1-16,-2 4 1 15,-9 6 0-15,-5 2-2 0,-5 9-1 16,-9 0-4-16,2 10-5 16,-9 2-8-16,9 7-18 15,1 4-41-15,3-1-5 16,4-2-6-16,8-2 1 0</inkml:trace>
      </inkml:traceGroup>
      <inkml:traceGroup>
        <inkml:annotationXML>
          <emma:emma xmlns:emma="http://www.w3.org/2003/04/emma" version="1.0">
            <emma:interpretation id="{1F61166C-7A51-4E04-98C0-8992725D79B9}" emma:medium="tactile" emma:mode="ink">
              <msink:context xmlns:msink="http://schemas.microsoft.com/ink/2010/main" type="line" rotatedBoundingBox="21909,12694 32516,12254 32570,13551 21963,13991"/>
            </emma:interpretation>
          </emma:emma>
        </inkml:annotationXML>
        <inkml:traceGroup>
          <inkml:annotationXML>
            <emma:emma xmlns:emma="http://www.w3.org/2003/04/emma" version="1.0">
              <emma:interpretation id="{4482F508-F811-4D27-9449-8E7287634A60}" emma:medium="tactile" emma:mode="ink">
                <msink:context xmlns:msink="http://schemas.microsoft.com/ink/2010/main" type="inkWord" rotatedBoundingBox="21919,12945 24677,12830 24717,13798 21959,13912"/>
              </emma:interpretation>
              <emma:one-of disjunction-type="recognition" id="oneOf1">
                <emma:interpretation id="interp1" emma:lang="en-IN" emma:confidence="0">
                  <emma:literal>Com</emma:literal>
                </emma:interpretation>
                <emma:interpretation id="interp2" emma:lang="en-IN" emma:confidence="0">
                  <emma:literal>com</emma:literal>
                </emma:interpretation>
                <emma:interpretation id="interp3" emma:lang="en-IN" emma:confidence="0">
                  <emma:literal>Corn</emma:literal>
                </emma:interpretation>
                <emma:interpretation id="interp4" emma:lang="en-IN" emma:confidence="0">
                  <emma:literal>Come</emma:literal>
                </emma:interpretation>
                <emma:interpretation id="interp5" emma:lang="en-IN" emma:confidence="0">
                  <emma:literal>tom</emma:literal>
                </emma:interpretation>
              </emma:one-of>
            </emma:emma>
          </inkml:annotationXML>
          <inkml:trace contextRef="#ctx0" brushRef="#br0" timeOffset="1468.0459">18742 11422 14 0,'-15'-13'59'0,"-5"-2"-1"0,-1 7 0 16,-2 3-42-16,-8 5-4 15,4 2 4-15,-4 9 0 16,-3 10 2-16,-5 7 0 16,-4 11-1-16,-6 8-2 0,4 9-3 15,-2 9-5-15,-3 11-3 16,2 1-1-16,2 6-2 16,4-4 0-16,5-3 0 15,9-3-1-15,8-10 1 0,8-6 0 16,12-9 0-16,16-11 2 15,11-10-1 1,14-14 1-16,12-4 1 16,2-10 0-16,13-8 0 0,-1-11-1 15,4-8 1-15,-4-6-2 16,-1-3 0-16,-7-1-1 16,3-4 1-16,-7 3-1 15,-7-3 0-15,-4 6 0 0,-10 1 0 16,1 8-1-16,-13 4 1 15,-4 8-1-15,-18 15 1 16,12-10-1-16,-12 10 0 16,-4 18 0-16,-12 3 0 0,-3 8 0 15,0 4 1-15,-6 5-1 16,6 3 1-16,-1 0 0 16,2-3-1-16,9-3 1 15,4-5 1-15,5-5-1 0,10-7 1 16,10-7 1-16,6-6-1 15,5-5 1-15,10-8 0 16,8-4-1-16,-2-7 1 0,2-5-2 16,-2-4 1-16,-3-1-1 15,-3 0 0-15,-9-3 0 16,-9 1 0-16,-13 1 0 16,-3-1 0-16,-8 6 0 15,-13 2 0-15,-9 4-1 0,-3 5 0 16,-12 5 0-16,1 4 0 15,-5 2 0-15,-1 2 0 16,10 1 0-16,0 0 0 0,13 0 0 16,7 0 0-16,13 0 0 15,7-16 0-15,15 6 0 16,15-4 0-16,1 1-1 16,15 0 1-16,2 3 0 0,1 5 0 15,6 4 0-15,-5 1 0 16,1 8-1-16,-7 8 1 15,-5 3-1-15,-10 6 0 0,-3 3 1 16,-11 4-1-16,-10 1 0 16,-4 1 1-16,-8-2 0 15,-4-2-1-15,-6-2 2 16,-4-8 0-16,2-3 0 0,-5-8 1 16,8-6-1-16,9-3 0 15,-12-4 0-15,12-13 0 16,0-2 0-16,12-5 0 15,2-6-1-15,4-2 0 0,8-1 0 16,6 1 0-16,3 2-1 16,5-1 1-16,4 6 0 15,5 4-1-15,3 6 1 0,-3 4-1 16,0 7 1-16,-2 4-1 16,-4 0 0-16,-7 13 1 15,-1 3-1-15,-10 4 0 16,-7 4 1-16,-8 0-1 0,-3 2 1 15,-6 2 0-15,-1-4 1 16,-4-4-1-16,-2-1 2 16,-2-5-1-16,8-14 2 15,-13 11-1-15,13-11 1 0,0-11 0 16,0-6 0-16,18-6 0 16,-3-4 0-16,9-2-2 15,5-6 1-15,3 2-1 0,6-1-1 16,1 4 1-16,5 2-1 15,2 4 0-15,1 5 1 16,0 4-1-16,0 6 0 16,-2 6-1-16,-2 3 1 0,-8 6-1 15,-2 7 1-15,-7 7-1 16,-7 4 0-16,-10 5 1 16,-5 0 0-16,-4 3 0 15,-3-1-1-15,-6 1 0 0,-6-4-2 16,2 0-6-16,-1-9-7 15,2-1-16-15,4 1-29 16,-2-9-20-16,10-10-8 0,0 0-2 16</inkml:trace>
        </inkml:traceGroup>
        <inkml:traceGroup>
          <inkml:annotationXML>
            <emma:emma xmlns:emma="http://www.w3.org/2003/04/emma" version="1.0">
              <emma:interpretation id="{B34DC5CF-7805-41F0-988E-A93F0FF864A8}" emma:medium="tactile" emma:mode="ink">
                <msink:context xmlns:msink="http://schemas.microsoft.com/ink/2010/main" type="inkWord" rotatedBoundingBox="25102,13002 30277,12787 30307,13505 25132,13719"/>
              </emma:interpretation>
              <emma:one-of disjunction-type="recognition" id="oneOf2">
                <emma:interpretation id="interp6" emma:lang="en-IN" emma:confidence="0">
                  <emma:literal>music</emma:literal>
                </emma:interpretation>
                <emma:interpretation id="interp7" emma:lang="en-IN" emma:confidence="0">
                  <emma:literal>mumsier</emma:literal>
                </emma:interpretation>
                <emma:interpretation id="interp8" emma:lang="en-IN" emma:confidence="0">
                  <emma:literal>mussier</emma:literal>
                </emma:interpretation>
                <emma:interpretation id="interp9" emma:lang="en-IN" emma:confidence="0">
                  <emma:literal>minicar</emma:literal>
                </emma:interpretation>
                <emma:interpretation id="interp10" emma:lang="en-IN" emma:confidence="0">
                  <emma:literal>murices</emma:literal>
                </emma:interpretation>
              </emma:one-of>
            </emma:emma>
          </inkml:annotationXML>
          <inkml:trace contextRef="#ctx0" brushRef="#br0" timeOffset="2157.9816">21194 11790 11 0,'37'-18'67'0,"-1"5"1"16,-1 3-3-16,-6 5-21 15,10 2-28-15,-12 3-1 16,8 9 0-16,-17 7-1 16,-1 10 1-16,-9 0-2 0,-4 10 0 15,-4 3-2-15,-7 2-2 16,-5 2-4-16,-7 0-1 15,-2-5-1-15,-5-3-2 16,1-5 1-16,-2-6 0 0,4-8 1 16,2-5 0-16,0-6 0 15,8-5 1-15,13 0-1 16,-15-21 1-16,15 1 0 0,4-6-2 16,11-4 0-16,5-2 0 15,7-4-1-15,5 2-1 16,7 1 0-16,5 3 0 15,6 3 0-15,0 8 0 16,1 4-1-16,-3 6 0 0,-3 7 0 16,-3 2 0-16,-6 5 0 15,-6 12 0-15,-6-1 0 16,-4 6 0-16,-7 4 0 0,-6 0 1 16,-6 1 0-16,-1 0 0 15,0-3 2-15,-5-3-1 16,-2-4 2-16,-2-2 1 15,9-15 0-15,-8 11 1 0,8-11-1 16,0-8 0-16,5-7 1 16,6-4-2-16,2-5 0 15,7-4-2-15,5-3 0 16,1-3 0-16,9 1-1 0,1 0 1 16,6 4-1-16,1 2 0 15,3 7-1-15,-1 5 1 16,-3 7-1-16,1 5 1 15,-5 5-1-15,-8 9 0 0,-6 8 0 16,-5 7 0-16,-10 1 0 16,-2 6 1-16,-4-2-2 15,-3 1 0-15,-3 0-4 0,-5-6-6 16,3-1-14-16,-1-3-29 16,-6-8-24-16,12-14-8 15,0 0-5-15,0 0 3 16</inkml:trace>
          <inkml:trace contextRef="#ctx0" brushRef="#br0" timeOffset="3477.0543">25043 11407 49 0,'0'-28'90'0,"-2"3"-3"0,-4 4-5 15,-5 7-4-15,11 14-52 16,-12-14-23-16,12 14-10 15,0 0-16-15,-14 5-27 0,6 6-28 16,8 4-7-16,0 4-5 16,0 5 8-16</inkml:trace>
          <inkml:trace contextRef="#ctx0" brushRef="#br0" timeOffset="3302.0277">22629 11809 9 0,'26'-28'69'16,"0"2"1"-16,-3 5-1 16,-16-5-18-16,9 13-35 15,1 7-5-15,-3 6 0 0,-14 0 0 16,9 25 0-16,-9 2-1 15,-7 4 0-15,-7 9 0 16,2 2-1-16,-4 3-1 16,-2-4-3-16,6 0-1 0,1-7-2 15,9-4 0-15,2-12 1 16,10-8-1-16,6-7 2 16,11-3-1-16,7-10 1 15,2-7 0-15,7-6-1 0,0-5 0 16,4-5-1-16,-2 1 0 15,-3-1 0-15,-5 0-1 16,0 2 1-16,-7 0 0 0,-3 2 0 16,-3 4 0-16,-6 5 0 15,-7 5-1-15,-11 15 0 16,13-13-1-16,-13 13 0 16,-5 14 0-16,-10 7 0 15,-4 5-1-15,0 6 1 0,-2 5 0 16,-1 3 0-16,4-4 0 15,2 1 1-15,9-7-1 16,7-3 0-16,0-6 1 0,15-7 0 16,3-7 0-16,12-7 1 15,1 0-2-15,2-12 1 16,6-3 0-16,3-7 0 0,-5-3 0 16,3-3 0-16,-1-2 0 15,-1-1-1-15,-1-4 1 16,1 0-1-16,1 4 1 15,0-3-1-15,-3 5 0 0,-1 4 0 16,-6 6-1-16,-2 4 0 16,-5 8 0-16,-2 5 0 15,-8 2-1-15,-2 11 1 16,-7 6 0-16,-3 6 1 0,0 3-2 16,-5 3 1-16,-7 5 1 15,-3 0-1-15,-2-2 1 16,-4 2 0-16,3-8 0 15,-2-4 1-15,3-4-1 0,3-4 3 16,3-5-3-16,11-9 1 16,-15 5 1-16,15-5-1 15,0-9 1-15,7-5-1 0,6-3-1 16,5-2 1-16,3-6-1 16,7 0 0-16,5-3 0 15,0 2 0-15,6 1 0 16,4 1 0-16,-2 2-1 0,0 6 1 15,0 4-1-15,-2 4 0 16,-3 6 1-16,-2 3-1 16,-3 8 0-16,-9 7 0 15,-1 3 1-15,-9 7-1 0,-8 0 0 16,-2 4 1-16,-4 2 0 16,-1-3 0-16,-4-1 0 15,5-4 0-15,-2-5-2 0,4-4 0 16,0-15-1-16,13 13-2 15,7-13-1-15,7-6 0 16,4-10 0-16,4-5 0 16,6-7 2-16,2-3 0 0,5-8 3 15,1-1 1-15,0-1 2 16,0 1 0-16,-4 1 0 16,-2 2 1-16,-5 6-1 15,-4 6 0-15,-5 5-1 0,-9 7 0 16,-6 7 0-16,-14 6 1 15,15 4 1-15,-15 14 0 16,-9 5 0-16,-6 7 0 0,-2 2 0 16,-2 7 0-16,1 0-1 15,1 2-2-15,4-3 0 16,6-4-1-16,4-4-1 16,3-8-2-16,10-4-10 0,4-8-33 15,9-8-31-15,0-8-4 16,2-16-7-16,4-6-1 15</inkml:trace>
          <inkml:trace contextRef="#ctx0" brushRef="#br0" timeOffset="4141.569">25380 11641 14 0,'30'3'75'0,"-7"-3"4"15,-7-1-2-15,0-11-30 16,-1 5-15-16,-15 7-9 0,-10-9-5 16,-10 9-2-16,-8 0-3 15,-3 11-5-15,-9 6-2 16,-2 7-1-16,2 4-1 15,-3 3-1-15,3 3-1 0,7 2-2 16,7-2 0-16,7-2 0 16,7-1-1-16,12-6 1 15,7-3 0-15,16-3 0 16,8-8 0-16,15-4 0 0,11-1 1 16,8-6-1-16,8 0 0 15,5-12 0-15,6 2 0 16,3-8 1-16,-2 0-1 15,-2-8 1-15,-5-2-1 0,-1-1 1 16,-8-2 0-16,-9-1 0 16,-9 0 0-16,-11 4 1 15,-10 4-1-15,-13 4-1 16,-11 4 0-16,-6 16 0 0,-27-12 0 16,-9 12 0-16,-7 5-1 15,-11 6 1-15,-4 5 0 16,-6 4 0-16,-4 3 0 0,5 1 0 15,5 0 0-15,10-1-1 16,9-4 1-16,9 0-1 16,13-4 1-16,17-15-1 15,0 16 1-15,15-14 0 0,9-1 0 16,5-1 1-16,7 2-1 16,1-2 1-16,3 0-1 15,-5 2 0-15,0 3 0 16,-9 3 1-16,3 3-1 0,-5 0 0 15,-1-1 1-15,-2 1-1 16,2-5 0-16,2-5 0 16,-1-1-2-16,9-10-3 0,-1-9-6 15,3-5-8-15,1-8-19 16,-1-10-23-16,4 2-19 16,-1-7-5-16,3 3-4 0</inkml:trace>
        </inkml:traceGroup>
        <inkml:traceGroup>
          <inkml:annotationXML>
            <emma:emma xmlns:emma="http://www.w3.org/2003/04/emma" version="1.0">
              <emma:interpretation id="{D93C0288-8030-44BF-B7B6-DF6B8367015B}" emma:medium="tactile" emma:mode="ink">
                <msink:context xmlns:msink="http://schemas.microsoft.com/ink/2010/main" type="inkWord" rotatedBoundingBox="30509,12337 32516,12254 32570,13551 30563,13634"/>
              </emma:interpretation>
              <emma:one-of disjunction-type="recognition" id="oneOf3">
                <emma:interpretation id="interp11" emma:lang="en-IN" emma:confidence="0">
                  <emma:literal>tin</emma:literal>
                </emma:interpretation>
                <emma:interpretation id="interp12" emma:lang="en-IN" emma:confidence="0">
                  <emma:literal>ton</emma:literal>
                </emma:interpretation>
                <emma:interpretation id="interp13" emma:lang="en-IN" emma:confidence="0">
                  <emma:literal>ten</emma:literal>
                </emma:interpretation>
                <emma:interpretation id="interp14" emma:lang="en-IN" emma:confidence="0">
                  <emma:literal>term</emma:literal>
                </emma:interpretation>
                <emma:interpretation id="interp15" emma:lang="en-IN" emma:confidence="0">
                  <emma:literal>toon</emma:literal>
                </emma:interpretation>
              </emma:one-of>
            </emma:emma>
          </inkml:annotationXML>
          <inkml:trace contextRef="#ctx0" brushRef="#br0" timeOffset="5364.384">27600 11641 17 0,'33'-35'63'15,"3"7"4"-15,-5 9-15 16,-3-2-20-16,0 6-8 0,-9 8-3 16,-1 7 2-16,-18 0-4 15,13 20 0-15,-13-2-4 16,-7 9-2-16,-5 1-2 0,0 7 0 15,-4 0-4-15,5 5-1 16,2-4-2-16,9 2 0 16,3-7-1-16,13-3 1 15,1-4 0-15,11-6-1 0,2-4 0 16,2-5 0-16,3-4 0 16,-6-5-1-16,-2 0 0 15,-3-8-2-15,-6-6 0 16,-8-4 0-16,-7-3 0 0,-3-3-1 15,-13-2 1-15,-2-2 0 16,-4-2-1-16,-1-4 1 16,-3 4 0-16,3-3-1 15,8 1 0-15,5 0 1 0,7 2-2 16,3 2 1-16,13 5-1 16,8 3 1-16,9 6-1 15,5 9 1-15,3 6 0 0,6 8-1 16,-1 12 2-16,1 8 0 15,-4 7 0-15,-5 7 0 16,1 2 1-16,-11 5-1 16,-1 0 1-16,-8 0 0 0,-7-6-1 15,-2-4 0-15,-3-11 0 16,1-1 2-16,-8-10 0 16,0-18 0-16,0 0 0 15,0 0 0-15,7-14 1 0,-1-8 0 16,0-4 0-16,-1-4-1 15,5-4 0-15,-2 1-1 16,4 3 1-16,0 1-1 0,5 5 0 16,-3 5 0-16,2 6 0 15,1 6 0-15,-3 6 1 16,-1 2-1-16,3 12 1 16,0 7 0-16,-7 4-1 0,-2 7 1 15,3 3-1-15,-4-1 1 16,1 3-1-16,0-2-2 15,-5-3-5-15,-2-6-6 16,0-3-7-16,0-6-13 0,0-16-17 16,-6 11-14-16,6-11-15 15,-15-18-11-15,3-4 0 16</inkml:trace>
          <inkml:trace contextRef="#ctx0" brushRef="#br0" timeOffset="5570.7178">28033 11293 44 0,'-54'-54'76'16,"7"10"0"-16,4 0-13 15,8 11-24-15,-2 8-15 16,1 6-11-16,5 6-5 0,3 5-4 16,6 5-1-16,6 3-3 15,3 0-4-15,2 9-7 16,7 3-22-16,3 12-35 15,-4-9-7-15,1 2-4 0,-5-1 2 16</inkml:trace>
          <inkml:trace contextRef="#ctx0" brushRef="#br0" timeOffset="4658.9613">26967 11035 28 0,'40'-52'84'0,"-7"5"-1"16,-3 5-6-16,-6 7-2 16,-5 5-50-16,-6 6-10 0,3 7-8 15,-8 5-3-15,-8 12-1 16,0 0 1-16,6 22-1 15,-12 11 1-15,-11 14-2 16,-9 13 1-16,-8 15-1 0,-5 11 1 16,-10 7-1-16,1 5 0 15,1 2-1-15,-1-1 1 16,1-3-1-16,5-6 0 16,5-12 0-16,5-7-1 0,10-13 1 15,8-12-1-15,4-12 0 16,9-12 0-16,1-22 0 15,25 9-2-15,2-13 1 0,5-14-1 16,6-6 0-16,1-7 0 16,4-5 0-16,4-5 0 15,-3-2 1-15,3 0-1 16,-4-3 1-16,-3 5 1 0,0 1 0 16,-2 5 0-16,-9 7-1 15,-3 7 1-15,-6 4-1 16,-8 8 2-16,-12 9 0 15,0 0 1-15,0 22 0 0,-10 4 0 16,-7 6 0-16,-4 4 0 16,-2 5 0-16,1 4-1 15,2-2-2-15,4-1-2 0,12-6-4 16,4-6-6-16,8-6-16 16,12-9-25-16,6-9-25 15,10-4-6-15,4-15-4 16</inkml:trace>
          <inkml:trace contextRef="#ctx0" brushRef="#br0" timeOffset="5735.9031">26917 11386 41 0,'-75'15'86'0,"16"-3"0"16,17-3-5-16,25-3-3 15,24-5-53-15,32-1-12 0,36 2-8 16,23 0-14-16,30-6-39 16,17 4-27-16,23-4-9 15,9-2-3-15,2-4-5 16</inkml:trace>
        </inkml:traceGroup>
      </inkml:traceGroup>
    </inkml:traceGroup>
    <inkml:traceGroup>
      <inkml:annotationXML>
        <emma:emma xmlns:emma="http://www.w3.org/2003/04/emma" version="1.0">
          <emma:interpretation id="{FCAE30B4-2BD2-4D11-A301-2AF42E7E737C}" emma:medium="tactile" emma:mode="ink">
            <msink:context xmlns:msink="http://schemas.microsoft.com/ink/2010/main" type="paragraph" rotatedBoundingBox="20788,14807 27444,14933 27407,16858 20751,167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176D13-3D82-470E-8E83-63DA7DA06016}" emma:medium="tactile" emma:mode="ink">
              <msink:context xmlns:msink="http://schemas.microsoft.com/ink/2010/main" type="inkBullet" rotatedBoundingBox="20775,15483 21007,15488 21003,15652 20772,15647"/>
            </emma:interpretation>
            <emma:one-of disjunction-type="recognition" id="oneOf4">
              <emma:interpretation id="interp16" emma:lang="en-IN" emma:confidence="0">
                <emma:literal>•</emma:literal>
              </emma:interpretation>
            </emma:one-of>
          </emma:emma>
        </inkml:annotationXML>
        <inkml:trace contextRef="#ctx0" brushRef="#br0" timeOffset="8929.059">16939 13996 32 0,'-17'0'81'15,"0"3"-4"-15,4 4-3 0,-2 2-5 16,5 10-41-16,1-5-24 16,4 1-2-16,3-2 3 15,2 2 1-15,0-15 2 16,18 11 1-16,3-11-1 15,-2 2 0-15,5-10-1 0,4-5-1 16,-2-4 0-16,1-1 0 16,-3-2 0-16,-3 0 1 15,-5-2 0-15,-8 5 0 0,-6 2 0 16,-2 15-2-16,-8-4 0 16,-14 4-7-16,-1 22-20 15,19 2-60-15,-26 7-3 16,1-1-6-16,1-2-6 0,5-2-1 15</inkml:trace>
      </inkml:traceGroup>
      <inkml:traceGroup>
        <inkml:annotationXML>
          <emma:emma xmlns:emma="http://www.w3.org/2003/04/emma" version="1.0">
            <emma:interpretation id="{D5444FAE-9995-47C9-9B11-0BA51102802C}" emma:medium="tactile" emma:mode="ink">
              <msink:context xmlns:msink="http://schemas.microsoft.com/ink/2010/main" type="line" rotatedBoundingBox="21879,14828 27444,14933 27407,16858 21842,16752"/>
            </emma:interpretation>
          </emma:emma>
        </inkml:annotationXML>
        <inkml:traceGroup>
          <inkml:annotationXML>
            <emma:emma xmlns:emma="http://www.w3.org/2003/04/emma" version="1.0">
              <emma:interpretation id="{9FCBB95F-3EBB-4F3F-866D-CCC1644CDA50}" emma:medium="tactile" emma:mode="ink">
                <msink:context xmlns:msink="http://schemas.microsoft.com/ink/2010/main" type="inkWord" rotatedBoundingBox="25048,14888 27444,14933 27407,16858 25011,16813"/>
              </emma:interpretation>
              <emma:one-of disjunction-type="recognition" id="oneOf5">
                <emma:interpretation id="interp17" emma:lang="en-IN" emma:confidence="0">
                  <emma:literal>Tracking</emma:literal>
                </emma:interpretation>
                <emma:interpretation id="interp18" emma:lang="en-IN" emma:confidence="0">
                  <emma:literal>tracking</emma:literal>
                </emma:interpretation>
                <emma:interpretation id="interp19" emma:lang="en-IN" emma:confidence="0">
                  <emma:literal>Fracking</emma:literal>
                </emma:interpretation>
                <emma:interpretation id="interp20" emma:lang="en-IN" emma:confidence="0">
                  <emma:literal>fracking</emma:literal>
                </emma:interpretation>
                <emma:interpretation id="interp21" emma:lang="en-IN" emma:confidence="0">
                  <emma:literal>Flacking</emma:literal>
                </emma:interpretation>
              </emma:one-of>
            </emma:emma>
          </inkml:annotationXML>
          <inkml:trace contextRef="#ctx0" brushRef="#br0" timeOffset="16169.7191">21501 13436 73 0,'2'-26'86'0,"-2"4"-3"16,-8 7-6-16,-2 3-1 15,-4 8-63-15,2 11-4 16,-5 13-3-16,-1 18 0 16,-5 10-1-16,-5 15 1 0,-2 11 1 15,-7 12-2-15,0 5-1 16,-1 1-4-16,1-4-3 16,7-7-7-16,1-16-12 15,12-23-52-15,10 0-8 0,6-19-7 16,1-23-3-16</inkml:trace>
          <inkml:trace contextRef="#ctx0" brushRef="#br0" timeOffset="16572.1181">21489 13788 30 0,'39'-21'75'0,"-4"5"-4"15,4 4-1-15,-10 5-5 16,0 4-59-16,-8 3-4 15,-5 7-1-15,-12 8-1 16,-5 0 0-16,-18 7 2 0,-9-1-1 16,-14 4 1-16,-6 0 2 15,-8-1 3-15,-7-3 1 16,8-2 1-16,1-4 1 16,11-3 2-16,4-4 1 0,14-3-2 15,3-1-1-15,22-4-2 16,0 0-1-16,0 0-1 15,0 19-1-15,12-9-1 16,7 4-1-16,4 5 0 0,9 0 0 16,3 3-1-16,7 2 0 15,3-3-2-15,5 1 1 16,1-3 0-16,0-2-1 16,9-3-3-16,-6-4-2 0,-1 0-6 15,-4-7-9-15,-1-2-18 16,-11 1-24-16,1-5-19 15,-6-8-6-15,-4-4 6 16,-8-4 15-16</inkml:trace>
          <inkml:trace contextRef="#ctx0" brushRef="#br0" timeOffset="16746.2016">22042 13999 66 0,'5'-32'78'16,"-4"0"-6"-16,5 6-12 16,-6 6-14-16,0 20-12 0,7-22-7 15,-7 22-8-15,0 0-5 16,5 10-4-16,-5 6-4 15,0 5-2-15,-5 4-2 0,5 2-1 16,0 2-2-16,0-3-7 16,10-2-17-16,6-3-52 15,3-12-4-15,7-9-5 16,-1-7-5-16</inkml:trace>
          <inkml:trace contextRef="#ctx0" brushRef="#br0" timeOffset="16913.3639">22440 13652 63 0,'3'-29'91'0,"-3"0"-9"16,0 9-14-16,0-3-24 15,-10-16-81-15,8 25-41 16,2 14-8-16,0 0-5 16</inkml:trace>
          <inkml:trace contextRef="#ctx0" brushRef="#br0" timeOffset="17765.0048">22502 13793 61 0,'9'13'77'0,"2"-1"-3"16,-5 0 0-16,-1 11-35 0,-4-9-21 16,-1 2-2-16,0 4-4 15,-6-3-3-15,-3 0 1 16,-2-2-3-16,3-3-2 15,8-12 0-15,-20 14-2 0,20-14 1 16,0 0 1-16,-2-9 0 16,2-10 1-16,6 0 0 15,6-8 0-15,2 0-1 0,3-1 0 16,1 3-1-16,-4 0 1 16,4 4-2-16,-1 6 1 15,-5 6-2-15,2 6 1 16,-5 3-1-16,-9 0 0 0,20 20-2 15,-10-2 1-15,4 4-1 16,2 1 1-16,5 0-1 16,1-1 0-16,8-5 1 0,3-6-1 15,9-3 0-15,3-6 0 16,5-2 0-16,1-8 0 16,0-6 0-16,3-2 0 15,-3-6 0-15,-3-2 0 0,-4-1 0 16,-6-1 0-16,-5-2 0 15,-6-2 0-15,-7 2 0 16,-5 1 0-16,-11 0-1 16,-1 6 1-16,-7 2-1 0,-7 4 0 15,-7 3 0-15,-4 7 0 16,-3 2 0-16,-3 3 0 16,3 0 1-16,-1 7 0 0,5 2 0 15,1 3 0-15,4 5 0 16,4 3-1-16,-2 1 2 15,5 5-1-15,-3 3 0 16,4 3 1-16,-2 3-1 0,1 8 0 16,2 0 1-16,5 8-1 15,-2 3 0-15,2 5 0 16,2 7 0-16,-1 8 0 16,-1 3 0-16,-2 5-1 0,2 6 1 15,-6 3-1-15,0 4 1 16,-3 1 0-16,-2-2 0 15,-4-3-1-15,-4-4 0 16,-3-3 0-16,-4-10 0 0,-8-12 1 16,-1-9-1-16,-7-18 1 15,-2-11 0-15,-4-16 0 16,3-12 1-16,1-21 1 16,0-12 1-16,10-13 0 15,8-6 0-15,12-12 0 0,12-6 0 16,13-7 0-16,19-2-1 15,18-3-2-15,14 6-1 16,17 8-1-16,9 3-2 0,8 13-1 16,1 11-3-16,5 17-4 15,-11 10-5-15,5 17-17 16,-13 5-48-16,-15 14-3 16,-11 8-8-16,-24 4 0 0</inkml:trace>
          <inkml:trace contextRef="#ctx0" brushRef="#br0" timeOffset="12864.0848">18076 13542 57 0,'-26'6'83'16,"2"-3"-3"-16,3 0-7 15,-2-3-3-15,4 5-57 16,8-5-9-16,11 0 1 0,0 0 1 16,22-9 0-16,9 4 1 15,2-1 2-15,21 0 0 16,3-3-1-16,20 0 0 16,11-1-3-16,9-2-1 0,14 0 0 15,-1-3-2-15,7 0 0 16,-5 5-1-16,2-2-1 15,-15 0-1-15,-6 7-4 16,-13 0-5-16,-14 4-10 16,-16 2-11-16,-10-1-25 0,-13 1-24 15,-12 2-7-15,-15-3-5 16</inkml:trace>
          <inkml:trace contextRef="#ctx0" brushRef="#br0" timeOffset="13105.1969">18884 13443 69 0,'-52'13'81'16,"4"4"-4"-16,5 0-1 0,6 32-24 15,7-21-32-15,11 7-5 16,-3 9-2-16,8 8-1 16,-6 6-1-16,2 11 1 0,2 4-5 15,-4 2-1-15,1 3-1 16,-4-3-3-16,3 0-1 15,-1-6-3-15,1-2-3 16,2-13-6-16,3-4-18 0,10-4-45 16,-3-13-8-16,8-13-6 15,0-20-5-15</inkml:trace>
          <inkml:trace contextRef="#ctx0" brushRef="#br0" timeOffset="13665.6582">18552 14434 48 0,'0'0'82'0,"21"0"-3"0,-10-5-2 16,6-8-3-16,52-5-54 15,-32 0-8-15,6-9-2 0,7 0 0 16,9-3 0-16,4-3-1 16,-3-3-1-16,4 1-2 15,-5-5-1-15,-4 2-1 16,-5 0-1-16,-6-2-1 0,-4 3 0 15,-3-2-1-15,-8 3 0 16,-3 4-1-16,-6 4 0 16,0 7-1-16,-9 3 1 15,-3 4-1-15,-8 14-1 16,2-14 1-16,-2 14 0 0,-9-3 0 16,9 3 0-16,-18 3 0 15,5 3 0-15,13-6 0 16,-19 22 1-16,11-7-1 15,0 1 1-15,0 3 0 0,1 1 0 16,5 2 0-16,-2-2 0 16,1 1 0-16,2 2-1 15,1-3 0-15,0 0 0 16,0 2 1-16,0 1-1 0,4-1 1 16,-2 5-1-16,0-1 0 15,-1 0 1-15,-1 0 1 16,-1 0-1-16,1-5 0 0,-3-1 0 15,-1-2 0-15,0-5 0 16,4-13 0-16,-3 16 1 16,3-16-1-16,0 0 0 15,10 10 1-15,-10-10-1 0,23 0-2 16,-9-2-3-16,10-1-13 16,-6 3-45-16,13-9-16 15,4-9-6-15,-7-4-5 16,4-2-4-16</inkml:trace>
          <inkml:trace contextRef="#ctx0" brushRef="#br0" timeOffset="15652.5245">19988 13944 41 0,'-16'0'57'15,"-21"6"-7"-15,8 7-25 16,-2 13 0-16,-8-1-1 0,0 13-2 16,-2-4-2-16,-4 9-4 15,12-7-4-15,-2 3-4 16,14-13-2-16,2-3-2 15,15-8 0-15,4-15 0 0,12 13 1 16,15-13-1-16,-3-7 0 16,8-7 1-16,0-4-2 15,3-3 1-15,-3-1 0 16,4-3 0-16,-10 0 1 0,-5 1 1 16,-2 4 2-16,-7 2-1 15,0 6 0-15,-12 12-3 16,8-14 0-16,-8 14-1 15,0 0-1-15,0 10-2 0,0 4-1 16,0 5 1-16,-1-1 0 16,1 7 0-16,0 0 1 15,0 0-1-15,7 1-4 0,6-4-8 16,4-3-21-16,12-1-40 16,-5-8-5-16,3-6-4 15,1-4-3-15</inkml:trace>
          <inkml:trace contextRef="#ctx0" brushRef="#br0" timeOffset="15915.4379">20504 13993 55 0,'7'-13'83'0,"-5"0"-4"15,-2 13-4-15,0-21-7 0,0 21-53 16,-25 4-12-16,7 9 0 15,-4 9 1-15,-4 3 1 16,-6 13 1-16,-3 1 1 16,5 10 1-16,2-5-1 15,11 3-1-15,13-8-1 0,7-8-2 16,22-7-4-16,15-14-8 16,17-4-19-16,12-4-38 15,4-10-13-15,6-16-6 16,4-5-6-16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1:51.9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BCFDA25-A65A-4B29-BA5E-C5F0A1E6158C}" emma:medium="tactile" emma:mode="ink">
          <msink:context xmlns:msink="http://schemas.microsoft.com/ink/2010/main" type="inkDrawing" rotatedBoundingBox="13125,15048 18780,15373 18774,15481 13119,15156" semanticType="callout" shapeName="Other">
            <msink:sourceLink direction="with" ref="{FACD6961-A734-4EDA-AA11-AFB1227EC091}"/>
          </msink:context>
        </emma:interpretation>
      </emma:emma>
    </inkml:annotationXML>
    <inkml:trace contextRef="#ctx0" brushRef="#br0">-2-5 28 0,'-31'11'79'0,"15"-1"-3"16,16-10-1-16,21 3-5 0,26-3-52 15,20-3-9-15,33 2-2 16,20 1 3-16,29 0-1 16,19 10 1-16,30 8 0 15,14 4 0-15,17 10-1 0,19-1-1 16,15 2-2-16,12-1-1 15,7-4-1-15,10-6-1 16,-4-8-2-16,3-3 1 16,-7-9-1-16,-7-1 0 0,-13 1-1 15,-16-1-2-15,-14-1-4 16,-27 1-6-16,-14 5-10 16,-28-3-18-16,-12-2-36 15,-11 10-8-15,-19-2-4 0,-7 2-2 16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10: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1EABBBC-AD8D-4324-9FF5-26A8E0956C38}" emma:medium="tactile" emma:mode="ink">
          <msink:context xmlns:msink="http://schemas.microsoft.com/ink/2010/main" type="writingRegion" rotatedBoundingBox="812,2366 18985,173 20027,8809 1855,11002"/>
        </emma:interpretation>
      </emma:emma>
    </inkml:annotationXML>
    <inkml:traceGroup>
      <inkml:annotationXML>
        <emma:emma xmlns:emma="http://www.w3.org/2003/04/emma" version="1.0">
          <emma:interpretation id="{47D1D20C-203F-4361-84A8-A3A61EBF7D54}" emma:medium="tactile" emma:mode="ink">
            <msink:context xmlns:msink="http://schemas.microsoft.com/ink/2010/main" type="paragraph" rotatedBoundingBox="1497,2074 13733,1375 13832,3105 1596,38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326227-D774-4EAC-9B82-020DF5FAEA53}" emma:medium="tactile" emma:mode="ink">
              <msink:context xmlns:msink="http://schemas.microsoft.com/ink/2010/main" type="line" rotatedBoundingBox="1497,2074 13733,1375 13832,3105 1596,3804"/>
            </emma:interpretation>
          </emma:emma>
        </inkml:annotationXML>
        <inkml:traceGroup>
          <inkml:annotationXML>
            <emma:emma xmlns:emma="http://www.w3.org/2003/04/emma" version="1.0">
              <emma:interpretation id="{62B8887A-CEC7-496E-ACF1-690DB7D1449A}" emma:medium="tactile" emma:mode="ink">
                <msink:context xmlns:msink="http://schemas.microsoft.com/ink/2010/main" type="inkWord" rotatedBoundingBox="1505,2215 4136,2065 4226,3654 1596,3804"/>
              </emma:interpretation>
              <emma:one-of disjunction-type="recognition" id="oneOf0">
                <emma:interpretation id="interp0" emma:lang="en-IN" emma:confidence="0">
                  <emma:literal>Van</emma:literal>
                </emma:interpretation>
                <emma:interpretation id="interp1" emma:lang="en-IN" emma:confidence="0">
                  <emma:literal>van</emma:literal>
                </emma:interpretation>
                <emma:interpretation id="interp2" emma:lang="en-IN" emma:confidence="0">
                  <emma:literal>Vam</emma:literal>
                </emma:interpretation>
                <emma:interpretation id="interp3" emma:lang="en-IN" emma:confidence="0">
                  <emma:literal>Vim</emma:literal>
                </emma:interpretation>
                <emma:interpretation id="interp4" emma:lang="en-IN" emma:confidence="0">
                  <emma:literal>Vom</emma:literal>
                </emma:interpretation>
              </emma:one-of>
            </emma:emma>
          </inkml:annotationXML>
          <inkml:trace contextRef="#ctx0" brushRef="#br0">-20761-7911 11 0,'0'-21'78'15,"-8"5"4"-15,1-3-2 16,-1-1-29-16,-2 3-22 16,2 5-4-16,8 12-6 0,-5-20-5 15,5 20-5-15,0 0-3 16,0 0-3-16,13 3-1 15,-1 16-1-15,3 13-2 16,0 15 1-16,2 15-1 0,3 12 1 16,-2 14 0-16,-1 11-1 15,3 6 2-15,-2 7 0 16,-3-3 1-16,1 0-1 16,0-5 1-16,-1-8 0 0,1-9 0 15,0-7 2-15,-4-15-2 16,0-14 0-16,3-10 4 15,-5-20 0-15,4-13 0 0,2-18 0 16,4-20 1-16,4-20-1 16,6-14-1-16,7-16-1 15,2-18-2-15,7-14-3 16,3-13 0-16,6-11-1 0,0-5 1 16,0 3-1-16,1 5 1 15,-6 9-1-15,-7 13 0 16,-3 20 2-16,-8 17-3 15,-5 22-4-15,-11 14-7 0,-1 21-7 16,-3 6-21-16,-12 11-41 16,19 23-5-16,-4 10-4 15,2 10-2-15</inkml:trace>
          <inkml:trace contextRef="#ctx0" brushRef="#br0" timeOffset="855.4567">-19130-7407 44 0,'22'-31'87'16,"-7"-5"-1"-16,-1 1-4 15,-14-1-4-15,-5 7-64 16,-7 3-4-16,-8 7-1 15,-6 10-3-15,-7 9-3 16,-9 3-2-16,-6 16 0 0,-6 12-1 16,-3 12 1-16,-2 8-1 15,1 11 3-15,4 3-1 16,2 3 0-16,11 1 0 0,3-7-2 16,12-8 1-16,12-11 1 15,7-11 2-15,7-15-4 16,15-16 0-16,12-4 1 0,6-20 0 15,3-7 1-15,5-9-1 16,0-3 2-16,-3-2-3 16,-1-3 0-16,-10 4-1 15,-2 1 1-15,-4 9-1 0,-9 4 0 16,0 10-1-16,-4 7-1 16,-8 12 3-16,17 1-3 15,-13 17 2-15,0 8-1 16,6 4 1-16,-4 7 1 0,1-1 0 15,4-1 0-15,-2-6 1 16,7-4-1-16,2-12 1 16,4-7 1-16,9-6-2 15,-1-10 0-15,3-10 3 0,5-6-3 16,-1-4 0-16,0-5 0 16,2-3-2-16,-5 3 2 15,3-2-1-15,-4 5 0 0,1 3-1 16,-5 5 1-16,-1 9 0 15,-2 8 0-15,-5 7-1 16,-2 3 1-16,-10 11-1 16,-2 5 1-16,-3 5-1 0,-4 2 1 15,0 0 1-15,-5-2 0 16,-1-1 0-16,1-7 1 16,1-2 1-16,4-14 0 15,0 0 0-15,0 0 0 0,9-5 0 16,10-14 0-16,4-5 0 15,2-6 1-15,9-4-3 16,1-2 1-16,1-1-1 16,3 5 0-16,-3 5 0 0,-5 2 0 15,0 8 0-15,-3 10 1 16,-4 7 0-16,-4 10 0 16,-4 10 0-16,-6 11 1 15,-1 5 0-15,-5 5 0 0,-1 4-3 16,1-4 0-16,5 2-7 15,-1-12-14-15,12-17-49 16,10 4-12-16,15-14-5 16,5-4-6-16</inkml:trace>
        </inkml:traceGroup>
        <inkml:traceGroup>
          <inkml:annotationXML>
            <emma:emma xmlns:emma="http://www.w3.org/2003/04/emma" version="1.0">
              <emma:interpretation id="{ED8632E4-18E0-48D1-AADA-26C3F5A77499}" emma:medium="tactile" emma:mode="ink">
                <msink:context xmlns:msink="http://schemas.microsoft.com/ink/2010/main" type="inkWord" rotatedBoundingBox="4848,2026 7217,1891 7276,2933 4908,3068"/>
              </emma:interpretation>
              <emma:one-of disjunction-type="recognition" id="oneOf1">
                <emma:interpretation id="interp5" emma:lang="en-IN" emma:confidence="0">
                  <emma:literal>den</emma:literal>
                </emma:interpretation>
                <emma:interpretation id="interp6" emma:lang="en-IN" emma:confidence="0">
                  <emma:literal>olm</emma:literal>
                </emma:interpretation>
                <emma:interpretation id="interp7" emma:lang="en-IN" emma:confidence="0">
                  <emma:literal>din</emma:literal>
                </emma:interpretation>
                <emma:interpretation id="interp8" emma:lang="en-IN" emma:confidence="0">
                  <emma:literal>olen</emma:literal>
                </emma:interpretation>
                <emma:interpretation id="interp9" emma:lang="en-IN" emma:confidence="0">
                  <emma:literal>dm</emma:literal>
                </emma:interpretation>
              </emma:one-of>
            </emma:emma>
          </inkml:annotationXML>
          <inkml:trace contextRef="#ctx0" brushRef="#br0" timeOffset="1353.3468">-17121-7603 4 0,'47'-24'77'0,"-10"0"4"16,-2 0-2-16,-8-8-5 0,-11 10-51 15,-2 0-3-15,-12 4-2 16,-2 6-6-16,-14 6-3 16,-11 6-1-16,-7 9-1 0,-12 17-2 15,-4 7-2-15,-3 9-1 16,-4 10 0-16,-2 0-1 15,9 3 0-15,11-7-1 0,2-4-1 16,16-10 1-16,12-9 0 16,7-25 0-16,26 7 0 15,9-17 0-15,5-15 1 16,7-14 0-16,2-5 1 0,0-10 0 16,-1-7 0-16,-6-7 0 15,-2-6 1-15,-5-5-3 16,1-5 1-16,-7-4 0 15,6 0-1-15,-4 2 0 16,-4 10 1-16,1 8-1 0,-7 13 0 16,-2 13-2-16,-7 14 1 15,-12 28-1-15,12 0 0 16,-12 22-1-16,0 21 1 16,-6 14 0-16,-4 12 1 0,4 11 1 15,-1 8 0-15,0 4-1 16,6-5-5-16,1-1-8 15,5-9-26-15,5-6-38 16,14-9-5-16,4-15-4 0,3-11-5 16</inkml:trace>
          <inkml:trace contextRef="#ctx0" brushRef="#br0" timeOffset="2032.4221">-16453-7563 29 0,'8'-12'81'0,"-8"12"-1"0,8-15-3 16,5-3-4-16,6-2-57 16,9-9-7-16,2-4-2 15,11-6-2-15,1-3-1 16,1-2-1-16,-3-3-2 0,0 4-1 16,-13-4 0-16,-6 9 1 15,-13 4 0-15,-6 9 1 16,-2 7 1-16,-14 13 1 0,-6 9 1 15,-13 20 0-15,1 16 1 16,-6 14-1-16,0 10-2 16,-4 11 0-16,1 3-2 15,10-1-3-15,5-7-1 0,14-8-1 16,9-16 1-16,7-12-1 16,17-18 2-16,16-16-1 15,7-10 2-15,7-18 2 16,2-6 1-16,6-13 0 0,-6-1 1 15,-1-6 0-15,-6-1 0 16,-1 2-1-16,-11 6 1 16,-2 5-2-16,-4 6 1 15,-4 9-2-15,0 8 0 16,-1 12-1-16,-1 7-1 0,-5 15 0 16,-4 9 0-16,-1 13 0 15,-5 5 1-15,-6 4 0 16,-1 3 0-16,0-4 1 0,0-3 1 15,0-7 1-15,0-10 0 16,0-13 1-16,0-12-1 16,25-4 1-16,-5-18 0 15,3-10 0-15,3-3-1 0,0-5 0 16,2-6 1-16,0 2-3 16,0 3 1-16,-1 7-1 15,-1 6 1-15,-1 7 0 16,-2 9-1-16,1 11 1 0,0 4 0 15,2 12-1-15,-4 10 1 16,3 9-1-16,-5 3 0 16,1 6-3-16,-3 3-7 15,6 3-13-15,-10 1-36 0,13-3-22 16,7-6-6-16,1-12-6 16,12-7 5-16</inkml:trace>
        </inkml:traceGroup>
        <inkml:traceGroup>
          <inkml:annotationXML>
            <emma:emma xmlns:emma="http://www.w3.org/2003/04/emma" version="1.0">
              <emma:interpretation id="{E21843FC-7F15-45C8-A50B-C041C80FC0A8}" emma:medium="tactile" emma:mode="ink">
                <msink:context xmlns:msink="http://schemas.microsoft.com/ink/2010/main" type="inkWord" rotatedBoundingBox="8202,1691 13733,1375 13818,2855 8287,3171"/>
              </emma:interpretation>
              <emma:one-of disjunction-type="recognition" id="oneOf2">
                <emma:interpretation id="interp10" emma:lang="en-IN" emma:confidence="0">
                  <emma:literal>Steen's</emma:literal>
                </emma:interpretation>
                <emma:interpretation id="interp11" emma:lang="en-IN" emma:confidence="0">
                  <emma:literal>Stein's</emma:literal>
                </emma:interpretation>
                <emma:interpretation id="interp12" emma:lang="en-IN" emma:confidence="0">
                  <emma:literal>Steins</emma:literal>
                </emma:interpretation>
                <emma:interpretation id="interp13" emma:lang="en-IN" emma:confidence="0">
                  <emma:literal>steins</emma:literal>
                </emma:interpretation>
                <emma:interpretation id="interp14" emma:lang="en-IN" emma:confidence="0">
                  <emma:literal>Sterns</emma:literal>
                </emma:interpretation>
              </emma:one-of>
            </emma:emma>
          </inkml:annotationXML>
          <inkml:trace contextRef="#ctx0" brushRef="#br0" timeOffset="2466.0013">-13296-8426 60 0,'75'-57'83'0,"-10"10"-3"0,-16 12-3 16,-16 7-45-16,-8 16-5 15,-12 12-8-15,-15 9-6 16,-18 17-4-16,-14 11-3 16,-11 13-1-16,-8 4-2 0,-3 10 0 15,-6 1-1-15,6 3-2 16,8-5 1-16,10-4 0 16,14-4 1-16,16-10-1 15,8-2 0-15,16-6 1 16,10-2-1-16,6-1-1 0,8-3 1 15,0 5 0-15,-2-3-1 16,-1 4 0-16,-9 2 0 16,-9 3 0-16,-13 1 1 0,-15 1 0 15,-25 1 1-15,-20-2 2 16,-20-1 0-16,-17-1 1 16,-11-5 0-16,-5-8 0 15,5-5-1-15,9-6-6 0,14-8-5 16,24-3-27-16,27-6-48 15,19-15-3-15,18-13-7 16,30-12-5-16</inkml:trace>
          <inkml:trace contextRef="#ctx0" brushRef="#br0" timeOffset="2762.3944">-11831-8668 80 0,'20'-13'92'16,"-20"13"-6"-16,9-15-6 15,-9 15-1-15,-43 0-73 16,22 12-2-16,-6 20-2 0,-4 13-2 16,-12 19-2-16,-9 16 1 15,-11 16 1-15,-7 16-1 16,-4 9 1-16,-1 5 0 15,-3-3 0-15,1-4-4 0,14-9-6 16,1-17-9-16,18-8-23 16,12-19-21-16,13-17-20 15,12-19-6 1,7-18-1-16</inkml:trace>
          <inkml:trace contextRef="#ctx0" brushRef="#br0" timeOffset="2921.1075">-12706-7646 0 0,'-16'-39'81'0,"10"2"3"16,-1 7-4-16,8-2-6 16,7 7-44-16,16 1-10 15,17-4-8-15,11-1-6 0,16-1-10 16,19 1-20-16,11 0-34 16,15-1-20-16,12 5-4 15,-10 4-4-15</inkml:trace>
          <inkml:trace contextRef="#ctx0" brushRef="#br0" timeOffset="3792.6931">-11567-7828 29 0,'-14'31'82'0,"2"-6"3"16,4-9-2-16,-15-8-33 0,23-8-13 16,0 0-11-16,7-4-9 15,9-10-5-15,7-7-3 16,8-3-4-16,2-5-2 15,8-7-3-15,0 1 1 0,-1-1-1 16,-2-1 0-16,-9 5 1 16,-6 0-2-16,-8 7 1 15,-10 1-1-15,-5 10-1 0,-10 6 0 16,-13 8 0-16,-9 13 2 16,1 11-1-16,-8 10 0 15,3 10 1-15,-2 7 0 0,9 4 1 16,4 1 0-16,11-1 0 15,14-6-1-15,9-9 0 16,19-8 0-16,15-9 1 16,13-11 0-16,14-9 0 15,9-6 1-15,12-9-1 0,2-10 0 16,2-2 0-16,-1-6 0 16,-9-5 1-16,-8-6-1 15,-11-1 0-15,-11-2-2 0,-11 1 1 16,-13 2 0-16,-11 5-1 15,-9 6-1-15,-8 7 0 16,-6 10 1-16,-12 12-2 16,-9 5 3-16,-7 16 0 0,-5 10 0 15,0 8 0-15,-3 8 2 16,0 3-2-16,8 4-2 16,4-3 0-16,7-7 0 0,12-6 0 15,8-7 0-15,10-14 0 16,14-9 0-16,12-7 1 15,8-8 2-15,10-13 0 16,2-3 1-16,4-4-1 16,-1-5 0-16,-2 2 1 0,-5 0 0 15,-5 0-1-15,-8 2 1 16,-3 6 0-16,-6 7-2 16,-5 6 1-16,-2 5-1 15,-2 5 1-15,-2 7-2 0,-3 11 0 16,-1 5 1-16,0 3-2 15,-3 5 2-15,1-1-1 16,-1-2 2-16,4-6-1 16,4-7 2-16,3-4-2 0,1-10 1 15,3-6 0-15,3-13 1 16,-2-8-1-16,3-2 1 16,-2-5-1-16,-2-4 1 15,-2 2-2-15,0-1 0 0,-7 5-1 16,2 4 0-16,-6 7-1 15,-1 6 0-15,2 9-1 16,-15 5 2-16,17 11-1 0,-7 8 1 16,-5 11 0-16,2 1-1 15,0 9-5-15,-3-5-9 16,1-3-24-16,14-3-39 16,-7-13-5-16,7-12-4 0,3-10-5 15</inkml:trace>
          <inkml:trace contextRef="#ctx0" brushRef="#br0" timeOffset="4356.9488">-8829-8187 53 0,'41'-9'87'16,"3"-1"-2"-16,-1 2-3 15,-2-3-4-15,-5 5-66 16,-3 3-3-16,-7 3-4 0,-7 5-2 16,-14 10 0-16,-9 7-2 15,-20 3 0-15,-19 5 2 16,-9 5 2-16,-11 1 2 15,-3 1 0-15,0-3 0 0,9-2-1 16,7-4 0-16,11-3 0 16,16-4-3-16,12 1-1 15,11-1-1-15,5-3-1 0,3 2 0 16,1 1 0-16,-8-1-1 16,-9 1 1-16,-19 1-2 15,-21-1 0-15,-22-1-2 16,-25 1-2-16,-23 3-4 15,-23-2-8-15,-17 4-12 0,-21 8-39 16,-21-2-16-16,-23 5-6 16,-19 6-2-16</inkml:trace>
          <inkml:trace contextRef="#ctx0" brushRef="#br0" timeOffset="3982.2388">-9150-8805 68 0,'16'-63'87'16,"-2"7"-3"-16,-4 14-8 15,-2 9-42-15,-1 21-9 16,-7 12-11-16,11 19-17 15,-12 16-33-15,-20 9-39 0,11 14-5 16,-5 6-4-16,-1 7-3 16</inkml:trace>
        </inkml:traceGroup>
      </inkml:traceGroup>
    </inkml:traceGroup>
    <inkml:traceGroup>
      <inkml:annotationXML>
        <emma:emma xmlns:emma="http://www.w3.org/2003/04/emma" version="1.0">
          <emma:interpretation id="{F42ED1A3-4683-47F7-A6F5-942A48233D41}" emma:medium="tactile" emma:mode="ink">
            <msink:context xmlns:msink="http://schemas.microsoft.com/ink/2010/main" type="paragraph" rotatedBoundingBox="1086,4631 10534,3491 10749,5273 1301,64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431FC0-7CA4-4B42-96C0-3FCC851025DB}" emma:medium="tactile" emma:mode="ink">
              <msink:context xmlns:msink="http://schemas.microsoft.com/ink/2010/main" type="line" rotatedBoundingBox="1086,4631 10534,3491 10749,5273 1301,6413"/>
            </emma:interpretation>
          </emma:emma>
        </inkml:annotationXML>
        <inkml:traceGroup>
          <inkml:annotationXML>
            <emma:emma xmlns:emma="http://www.w3.org/2003/04/emma" version="1.0">
              <emma:interpretation id="{93D399AC-D9BE-4902-B084-8E2DC3386E25}" emma:medium="tactile" emma:mode="ink">
                <msink:context xmlns:msink="http://schemas.microsoft.com/ink/2010/main" type="inkWord" rotatedBoundingBox="1086,4631 10534,3491 10749,5273 1301,6413"/>
              </emma:interpretation>
              <emma:one-of disjunction-type="recognition" id="oneOf3">
                <emma:interpretation id="interp15" emma:lang="en-IN" emma:confidence="0">
                  <emma:literal>framework</emma:literal>
                </emma:interpretation>
                <emma:interpretation id="interp16" emma:lang="en-IN" emma:confidence="0">
                  <emma:literal>framework K</emma:literal>
                </emma:interpretation>
                <emma:interpretation id="interp17" emma:lang="en-IN" emma:confidence="0">
                  <emma:literal>from work</emma:literal>
                </emma:interpretation>
                <emma:interpretation id="interp18" emma:lang="en-IN" emma:confidence="0">
                  <emma:literal>team work</emma:literal>
                </emma:interpretation>
                <emma:interpretation id="interp19" emma:lang="en-IN" emma:confidence="0">
                  <emma:literal>framework R</emma:literal>
                </emma:interpretation>
              </emma:one-of>
            </emma:emma>
          </inkml:annotationXML>
          <inkml:trace contextRef="#ctx0" brushRef="#br0" timeOffset="7747.6851">-16137-5020 49 0,'26'-19'82'15,"-5"-1"-2"-15,-1-7-10 16,-1 11-22-16,0-3-18 0,3 0-10 15,9-2-8-15,3-1-5 16,10-2-4-16,4-6-1 16,14-2-3-16,4-4 1 15,1-4-1-15,4 0 0 0,-5-3 0 16,-9-3 1-16,-6 3 0 16,-13 1 1-16,-14 7 2 15,-7 3 0-15,-14 7 2 0,-2 11-1 16,-13 6 2-16,-11 8-1 15,-6 18 0-15,-3 10 0 16,-11 11-1-16,0 11-1 16,-7 9 0-16,2 8-1 0,2 3-1 15,9-1 0-15,2-5 0 16,10-4-1-16,14-12 1 16,8-9 0-16,10-16 0 0,16-13 0 15,9-10 0-15,9-14 0 16,10-12 1-16,4-7 0 15,7-8-1-15,4-6 0 16,-3 0 0-16,1-6 0 0,-2 4 0 16,-7-1 0-16,-6 5-1 15,-7 8 1-15,-5 2-1 16,-8 10 0-16,-9 7-1 16,-7 8 1-16,-13 10-1 15,19 2 0-15,-15 15 1 0,-1 9-1 16,-2 5 1-16,-1 8-1 15,0 2 1-15,0 2 0 16,0-3 0-16,0-2 0 0,7-9 1 16,3-7-1-16,12-13 2 15,3-9-1-15,13-6 0 16,3-13 0-16,4-8 1 0,2-7-1 16,2-3 0-16,0-3 1 15,-4 0-2-15,-5 4 1 16,-5 4-1-16,-3 4 1 15,-6 7-2-15,-6 8 1 0,-5 9-1 16,-1 6 1-16,-7 11-1 16,3 9 0-16,-4 5 1 15,-2 4-1-15,3-1 1 16,4 1 0-16,-2-2 1 16,10-9-1-16,5-2 1 0,4-11 0 15,8-7 0-15,2-4 0 16,3-10 1-16,0-7-1 15,-5-4 1-15,-3-4-1 0,-10-3 0 16,-11 0 0-16,-8-2 0 16,-2 5-1-16,-14-3 0 15,-10 6-1-15,-3 0 1 0,-1 4-1 16,-2 3 1-16,3 4-1 16,4 1 1-16,5 1 0 15,12 1 0-15,4-1-1 16,10-2 1-16,14-1 0 0,15 1 0 15,6 2-1-15,6 2 0 16,12 4 1-16,-1 8-1 16,1 1 0-16,-8 13 0 15,-5 7 1-15,-10 7-1 0,-8 8 0 16,-7 5 0-16,-13 2 1 16,-7 4-1-16,-4-2 1 15,-1-5 0-15,0-2 0 0,0-7 0 16,0-8 1-16,9-4-1 15,6-13 1-15,9-7 0 16,8-1 0-16,2-14 0 16,7-2 1-16,-3-6-1 0,-1-1-1 15,-4-7 1-15,-4-2-1 16,-13-2 0-16,-4-1 0 16,-10 1 0-16,-2-4-1 0,-14 5 1 15,-2 2-1-15,-5 6 0 16,-5 4-1-16,-7 11 1 15,2 7 1-15,-7 4 0 16,5 11 0-16,-6 9 0 0,8 6 0 16,6 3 1-16,6-1 0 15,15-1-1-15,8-7 1 16,20-6-1-16,18-9 0 16,11-5 0-16,13-12-1 0,8-6 1 15,-1-6 0-15,5-4 0 16,-1 0 0-16,-9 1 0 15,-9 3 0-15,-8 7 0 0,-8 4 1 16,-10 8-1-16,-2 5 0 16,-9 8 1-16,-10 13-1 15,-2 7 1-15,-6 9-1 16,-4 7 1-16,0 2-1 0,-2 4 0 16,-9 3 0-16,6-1 1 15,-1-9-1-15,4-1-1 16,2-10-1-16,8-5-1 15,6-12-7-15,11-9-10 0,-5-6-22 16,15-19-31-16,1-8-6 16,4-13 1-16,0-10 3 15,-2-12 13-15</inkml:trace>
          <inkml:trace contextRef="#ctx0" brushRef="#br0" timeOffset="7941.7305">-12409-5814 28 0,'37'-88'66'0,"-7"4"0"15,5 8-4-15,-9 6-10 16,-3 13-4-16,-8 11-10 15,-3 9-7-15,-1 15-10 0,-11 22-6 16,0 0-4-16,0 0-4 16,8 34-2-16,-10 13-2 15,-8 12-2-15,-1 11 2 0,-6 10-1 16,-6 2-3-16,1 7-6 16,-5-6-10-16,7-8-25 15,10-8-35-15,-2-20-6 16,9-12-8-16,3-20-2 0</inkml:trace>
          <inkml:trace contextRef="#ctx0" brushRef="#br0" timeOffset="8265.5118">-12222-5793 47 0,'41'-80'71'0,"-1"1"-1"0,3 2-2 16,9 11-32-16,-12 6-16 16,-1 11-5-16,-1 13-3 15,-5 14 0-15,-5 18 2 16,-1 6-2-16,-11 15-1 0,-9 13-2 15,-7 9-4-15,-9 6-1 16,-18 6-2-16,-12 5 1 16,-16 2 0-16,-9 0 2 0,-8-4 0 15,4-6 1-15,4-8 2 16,6-7-2-16,11-8 1 16,16-5 0-16,17-8-1 15,14-12-1-15,20 13-2 0,15-6-1 16,14 2 0-16,7 5-1 15,11 2 0-15,7 3-2 16,3 3-3-16,-5 1-4 16,6 5-7-16,-11-7-16 15,-8 1-50-15,-7 2-4 0,-14 4-7 16,-20 1-2-16</inkml:trace>
          <inkml:trace contextRef="#ctx0" brushRef="#br0" timeOffset="4828.4599">-18827-5992 9 0,'0'0'89'0,"-9"-25"0"16,6 13-6-16,-3-3-6 16,6 15-2-16,-19-19-77 0,4 15-3 15,4 4-3-15,-9 6-2 16,-5 13 0-16,-7 4 0 15,-10 13 0-15,-12 10 5 16,-7 12 5-16,-6 16 5 0,-8 9 4 16,-5 15 3-16,-1 12-1 15,-4 9 0-15,3 7-1 16,3 7-1-16,0-3-4 16,0 1-1-16,7-1-9 15,-5-9-10-15,1-8-36 0,6 2-27 16,-12-10-6-16,2-6-7 15,-7-11-3-15</inkml:trace>
          <inkml:trace contextRef="#ctx0" brushRef="#br0" timeOffset="5371.2797">-21001-4004 29 0,'-15'-48'70'0,"0"0"2"15,8 3-3-15,9 2-43 16,8 2-7-16,11 7-4 15,12-4-4-15,13 1 2 16,6-5-1-16,14 0 2 0,9-4 1 16,16-2 0-16,8-4 0 15,18-7-4-15,6-3-1 16,14-6-4-16,9-4-1 16,7-5-2-16,2 0-1 0,0-1 0 15,-11 5-1-15,-12 2 0 16,-13 7 1-16,-21 4-1 15,-17 13 0-15,-22 5 0 16,-18 8 0-16,-11 7 0 0,-14 8-1 16,-10 6-1-16,-6 13 0 15,-9-8-1-15,-11 13 1 16,-8 12-3-16,-7 7 1 0,-5 9 0 16,-11 9 1-16,-3 10 1 15,2 3 0-15,1 2 0 16,7-2 1-16,7-3-1 15,15-6 2-15,9-4 0 0,13-10 1 16,15-4 0-16,7-5 0 16,9-3 0-16,-1 2 1 15,3 1 0-15,-7 3 1 0,-8 4 0 16,-11 7 1-16,-10 2 1 16,-15 6 1-16,-4-4 0 15,-5 0-1-15,1-6 0 16,6-2-2-16,9-11-1 0,13-10-5 15,22-12-5-15,24-1-13 16,14-10-45-16,16-15-21 16,13-9-3-16,12-8-7 15,6-3-3-15</inkml:trace>
          <inkml:trace contextRef="#ctx0" brushRef="#br0" timeOffset="6378.8886">-17818-5179 53 0,'32'-37'87'0,"-12"0"-1"0,-13 6-6 16,-7 4-2-16,-12 7-59 16,-10 6-6-16,-6 13-7 0,-15 2-2 15,-6 17-2-15,-10 10 0 16,-7 11 0-16,-11 12 0 16,-2 9 0-16,2 8 0 15,0 3 1-15,7-4-1 0,7-6 0 16,18-6-1-16,11-8 1 15,15-13-1-15,17-13 1 16,7-13-1-16,19-8 0 16,19-13 0-16,5-10 0 0,11-7 1 15,6-9-1-15,7-4 0 16,2-7 0-16,-3 1-1 16,-3-2 1-16,-9 0 0 15,-6 7 0-15,-10 3-1 0,-11 13 0 16,-9 6 0-16,-7 14-1 15,-16 8 1-15,9 15 0 16,-9 12 0-16,-1 13-1 0,-7 6 1 16,-6 3 1-16,5 4-1 15,-2-2 1-15,6-10 0 16,5-8-1-16,2-11 0 16,16-13 1-16,6-9-1 0,6-19 1 15,8-13-1-15,-1-9 0 16,4-8 0-16,2-10 1 15,-7-2-1-15,2 1 1 0,-2 0 0 16,-1 6 0-16,0 7 0 16,1 8 0-16,-4 13-1 15,2 11 0-15,-5 11 0 16,-2 6-1-16,-4 19 1 0,-2 10-1 16,-9 8 1-16,-2 9-1 15,-9 4 0-15,-1 2 1 16,-1 3 0-16,-13-5 0 15,1-4 0-15,-5-10 1 0,8-6 0 16,-5-12 1-16,15-20 0 16,-12 6 0-16,12-14 0 15,8-16 0-15,12-8 0 16,7-10-1-16,5-7-1 0,8-3 0 16,7-3-1-16,0 4 1 15,3 1-1-15,-2 12 0 16,-2 5 0-16,-5 14 0 0,-6 10 0 15,-3 10 1-15,0 7-1 16,-6 14 0-16,-6 9 1 16,-7 6-1-16,-1 6 1 15,-9 4 0-15,-3-1 0 0,-1-3 1 16,-10-4 0-16,0-8 2 16,-2-5 0-16,2-13 0 15,11-13 1-15,-16 0-1 16,16-19 0-16,5-13 0 15,9-9-1-15,7-8-1 0,3-7 0 16,9-3-1-16,3 1 1 16,1 5-1-16,1 5 0 15,5 11 0-15,-10 10 0 0,6 10 0 16,-5 14 0-16,-1 5 0 16,-3 14 0-16,-5 9 0 15,-2 8 0-15,0 9 0 16,-7 2-2-16,-7 5-2 0,-2-1-3 15,1 1-7-15,-8-9-8 16,4 0-20-16,-1-6-31 16,-2-7-14-16,9-9-6 15,3-5 7-15,6-11 24 0</inkml:trace>
        </inkml:traceGroup>
      </inkml:traceGroup>
    </inkml:traceGroup>
    <inkml:traceGroup>
      <inkml:annotationXML>
        <emma:emma xmlns:emma="http://www.w3.org/2003/04/emma" version="1.0">
          <emma:interpretation id="{29EB73DA-9752-41E0-B85C-5CF4929899CB}" emma:medium="tactile" emma:mode="ink">
            <msink:context xmlns:msink="http://schemas.microsoft.com/ink/2010/main" type="paragraph" rotatedBoundingBox="5089,6310 19434,4331 20046,8770 5701,1074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D199EE8-4136-4616-A950-38710EB9D1A0}" emma:medium="tactile" emma:mode="ink">
              <msink:context xmlns:msink="http://schemas.microsoft.com/ink/2010/main" type="line" rotatedBoundingBox="5089,6310 15412,4886 15763,7427 5439,8851"/>
            </emma:interpretation>
          </emma:emma>
        </inkml:annotationXML>
        <inkml:traceGroup>
          <inkml:annotationXML>
            <emma:emma xmlns:emma="http://www.w3.org/2003/04/emma" version="1.0">
              <emma:interpretation id="{EB58480A-ABC1-492D-925C-40A95E106389}" emma:medium="tactile" emma:mode="ink">
                <msink:context xmlns:msink="http://schemas.microsoft.com/ink/2010/main" type="inkWord" rotatedBoundingBox="5089,6310 7774,5939 8124,8480 5439,8851"/>
              </emma:interpretation>
              <emma:one-of disjunction-type="recognition" id="oneOf4">
                <emma:interpretation id="interp20" emma:lang="en-IN" emma:confidence="0">
                  <emma:literal>for</emma:literal>
                </emma:interpretation>
                <emma:interpretation id="interp21" emma:lang="en-IN" emma:confidence="0">
                  <emma:literal>foe</emma:literal>
                </emma:interpretation>
                <emma:interpretation id="interp22" emma:lang="en-IN" emma:confidence="0">
                  <emma:literal>fon</emma:literal>
                </emma:interpretation>
                <emma:interpretation id="interp23" emma:lang="en-IN" emma:confidence="0">
                  <emma:literal>fou</emma:literal>
                </emma:interpretation>
                <emma:interpretation id="interp24" emma:lang="en-IN" emma:confidence="0">
                  <emma:literal>fov</emma:literal>
                </emma:interpretation>
              </emma:one-of>
            </emma:emma>
          </inkml:annotationXML>
          <inkml:trace contextRef="#ctx0" brushRef="#br0" timeOffset="9535.0594">-17086-3040 66 0,'0'-11'82'0,"11"-24"-1"16,19-18-5-16,9-17-3 16,23-10-68-16,-4-6-2 0,7-7-1 15,10-4-1-15,0-2-2 16,7 1-1-16,0-1-1 15,3 7-1-15,-6 6 2 16,-6 14 1-16,-10 10 3 0,-6 15 1 16,-13 15 3-16,-9 19 1 15,-12 13 0-15,-15 27 0 16,-6 23-1-16,-7 21 0 0,-14 24-1 16,-9 28 0-16,-14 18-1 15,-7 15 0-15,-11 13-3 16,-10 7 1-16,-5 2 1 15,-4-2-1-15,4-8 0 0,3-9-1 16,1-6 0-16,11-11 0 16,10-11 1-16,12-10 0 15,7-12-1-15,13-11 1 16,12-15 0-16,6-16 0 0,14-14 1 16,12-23-1-16,13-17-1 15,2-17 1-15,13-28-2 16,0-19 0-16,0-19 0 0,3-18-2 15,-10-14-1-15,-11-15-1 16,-8-3-1-16,-13-1 1 16,-15 6 0-16,-10 8 1 15,-16 17 1-15,-16 14 2 0,-13 18 1 16,-4 21 2-16,-11 15 1 16,-1 16 0-16,2 6 0 15,3 10-1-15,11 2-2 16,8 2 0-16,19-6 0 0,13-8-1 15,15 0 0-15,38-26-1 16,15-8 1-16,21-11-1 16,17-9 1-16,14-6 0 15,10-5 0-15,4 5 1 0,-2 4-1 16,-4 8 0-16,-15 13 0 16,-10 13 1-16,-17 14-1 15,-17 11 1-15,-9 17-1 16,-19 13 1-16,-5 9 0 15,-17 12 0-15,-4 6 0 0,-1 7 1 16,-2-4-1-16,-5-1 0 16,3-11 0-16,5-9 1 15,7-11 0-15,14-15-1 0,11-16 1 16,15-11-1-16,8-17 1 16,9-14-1-16,8-6 0 15,-3-6-1-15,-4-4 0 0,-12-6 0 16,-11-1-1-16,-17-1 0 15,-15 3 0-15,-10 3-1 16,-20 4 0-16,-11 10 1 16,-12 9 0-16,-8 18 0 15,-5 13 1-15,-6 11 1 0,2 22 0 16,2 10 0-16,7 10 0 16,7 7-1-16,13-2 0 15,13-3 0-15,18-9-1 0,15-13 1 16,20-12-1-16,16-15 0 15,15-8 1-15,11-20 0 16,11-9 1-16,0-7-1 16,-2-3 0-16,-6 2 0 0,-7 2 0 15,-17 7 0-15,-8 5-1 16,-10 10 1-16,-14 12 0 16,-7 9 1-16,-8 9 0 0,-8 19 0 15,-1 9 1-15,-3 9-1 16,-2 6 0-16,-1 4 0 15,2-1 0-15,3-7 0 16,6-8-1-16,14-15 0 0,17-10 0 16,10-15-2-16,6-9-6 15,15-10-15-15,2-9-59 16,6-13-3-16,-1-2-6 16,-9-4-7-16,-4-2 0 0</inkml:trace>
        </inkml:traceGroup>
        <inkml:traceGroup>
          <inkml:annotationXML>
            <emma:emma xmlns:emma="http://www.w3.org/2003/04/emma" version="1.0">
              <emma:interpretation id="{288CCEAC-4AC6-4E9D-AFCD-C5E448023D09}" emma:medium="tactile" emma:mode="ink">
                <msink:context xmlns:msink="http://schemas.microsoft.com/ink/2010/main" type="inkWord" rotatedBoundingBox="8431,6287 15472,5316 15711,7054 8671,8025"/>
              </emma:interpretation>
              <emma:one-of disjunction-type="recognition" id="oneOf5">
                <emma:interpretation id="interp25" emma:lang="en-IN" emma:confidence="0">
                  <emma:literal>Competitive</emma:literal>
                </emma:interpretation>
                <emma:interpretation id="interp26" emma:lang="en-IN" emma:confidence="0">
                  <emma:literal>competitive</emma:literal>
                </emma:interpretation>
                <emma:interpretation id="interp27" emma:lang="en-IN" emma:confidence="0">
                  <emma:literal>competition e</emma:literal>
                </emma:interpretation>
                <emma:interpretation id="interp28" emma:lang="en-IN" emma:confidence="0">
                  <emma:literal>Competition e</emma:literal>
                </emma:interpretation>
                <emma:interpretation id="interp29" emma:lang="en-IN" emma:confidence="0">
                  <emma:literal>competition E</emma:literal>
                </emma:interpretation>
              </emma:one-of>
            </emma:emma>
          </inkml:annotationXML>
          <inkml:trace contextRef="#ctx0" brushRef="#br0" timeOffset="10912.6833">-13052-4046 4 0,'46'-35'90'16,"-11"-3"2"-16,-12 3-7 0,-11 4-5 15,-11 0-2-15,-14 9-76 16,-6 12-2-16,-7 10 0 16,-13 2-1-16,-5 20-1 15,-11 10 0-15,-10 15 2 16,-9 16 1-16,-4 14 2 0,-5 13 1 16,4 13 1-16,2 6 1 15,10 0 0-15,12-6 0 16,16-5-1-16,19-18-1 15,19-14-1-15,12-24-1 0,26-18-1 16,17-19 0-16,16-7-2 16,5-19 1-16,8-7-1 15,-4-6 0-15,3-5 0 0,-7-3 0 16,-8-2 0-16,-9 0 0 16,-9 0 0-16,-5 5 1 15,-9 5 0-15,-8 6 0 16,-9 7-1-16,-5 14 1 0,-13 7 0 15,0 17 1-15,-5 13 0 16,-13 13 0-16,-3 3 0 16,1 8 0-16,-2 3 0 15,10-3 0-15,5-4-1 0,6-10 1 16,14-10-1-16,18-13 0 16,9-10 0-16,9-9 0 15,12-11 0-15,-2-10-1 16,3-4 0-16,-8-3-1 0,-6-6 1 15,-8 4-1-15,-13-3 1 16,-11 0-1-16,-9-1 1 16,-7 0 1-16,-2-2-1 15,-4 2 0-15,-2 1 1 0,5 0-1 16,2 3 0-16,1 5 1 16,6 4-1-16,8 6 0 15,5 8 1-15,1 5 0 0,3 4 0 16,1 10 0-16,1 8 0 15,-3 7 0-15,-2 4 0 16,-3 5 1-16,-1 1-1 16,-8 5 1-16,-2-3-1 0,-2-4 1 15,-7-2 0-15,3-5-1 16,0-4 2-16,-3-7 0 16,3-15 0-16,0 0 0 0,0 0 0 15,3-9 0-15,9-14 0 16,1-7-1-16,4-5-1 15,7-5 0-15,4-2-1 16,8 3 0-16,2 4-1 16,0 7 1-16,4 7-1 0,-6 11 1 15,2 7 0-15,-7 6 0 16,-3 14 0-16,-9 7 1 16,-2 6-1-16,-5 4 2 0,-4 1-1 15,-5-3 1-15,-1-2 0 16,-2-6 0-16,2-8 0 15,-2-16 1-15,15 4-1 16,-5-13 0-16,12-15 0 0,1-7 0 16,3-7 0-16,8-4-1 15,1-5-1-15,1 3 1 16,-1 1-1-16,0 8 1 16,-5 8-1-16,1 7 0 0,-4 9 1 15,-1 11 0-15,-4 9 0 16,-3 13 0-16,-3 5 1 15,-5 9-1-15,0 1 1 0,-6 2 0 16,0-2-2-16,3-8 0 16,2-7 0-16,6-7-2 15,5-12-2-15,6-10-1 16,3-12 1-16,3-15 0 16,7-7 0-16,-2-9 2 0,-2-8-1 15,-1-7 3-15,-3-5 1 16,-4-3 1-16,-2-4 1 15,-3-2 0-15,-2 4 0 0,1 4 1 16,-2 9 1-16,-3 6 0 16,-5 12-1-16,3 15 0 15,-3 15 1-15,1 14 0 16,-1 18 0-16,3 19-1 0,-4 19 0 16,1 15 1-16,-3 19-1 15,-1 13 0-15,-6 13 1 16,-2 11-1-16,-11 4 0 15,2 3-2-15,-7-6-3 0,4-1-3 16,-5-12-3-16,8-8-4 16,1-12-4-16,4-18-3 15,4-15-2-15,-1-17-5 0,2-15-17 16,-1-30-35-16,17 2-5 16,-5-24-2-16,5-20 4 15</inkml:trace>
          <inkml:trace contextRef="#ctx0" brushRef="#br0" timeOffset="11468.5509">-10720-3623 26 0,'1'-73'80'0,"1"15"-2"15,-1 11-2-15,-1 11-34 0,11 7-12 16,6 14-10-16,5 2-7 16,5 13-6-16,1 4-3 15,9 8-2-15,-5 9 1 0,3 7 1 16,-8 6-2-16,-4 3-1 15,-12 4 0-15,-5 1 0 16,-6-3 1-16,-13-1-1 16,-5-4 0-16,-6-4 1 0,3-7-1 15,-3-6 1-15,6-8-2 16,4-7 1-16,14-2-1 16,-6-14-1-16,9-4 0 0,10-4 0 15,9-3 0-15,6 1 0 16,5-1 0-16,5 0 0 15,1 4 0-15,5 3 1 16,0 0 0-16,6-1 0 16,4 0 1-16,5-5 0 0,0-4 0 15,4-2 0-15,0-7 0 16,-2 0 1-16,-2 0-1 16,-8-4 1-16,-8 2 0 0,-11 6 0 15,-9-1 0-15,-12 9 0 16,-11 7 0-16,-8 8 0 15,-16 10 0-15,-11 10 0 16,-9 17 1-16,-6 10 0 0,-5 17 1 16,3 6 1-16,2 9 0 15,7 2 0-15,10-2 0 16,13-6 0-16,14-4 0 0,12-13-1 16,20-15 0-16,19-13-1 15,11-15-2-15,16-7-5 16,6-19-6-16,5-7-15 15,-8-2-51-15,2-20-9 0,-12-2-8 16,-10-10-4-16</inkml:trace>
          <inkml:trace contextRef="#ctx0" brushRef="#br0" timeOffset="11973.5686">-9594-3780 61 0,'-13'-32'89'0,"4"7"-5"0,9 1-4 16,12 1-2-16,13 1-62 15,19 0-6-15,7-2-6 16,18-1-1-16,7-2 0 16,11 2-1-16,-2 4 1 0,2 6-2 15,-8 6 0-15,-9 9 2 16,-10 4-2-16,-17 16 0 16,-15 11 1-16,-14 9 0 15,-9 6 0-15,-8 4 0 0,-13 4-2 16,-5 4-5-16,-3-10-14 15,-2-1-60-15,5-11-2 16,2-14-8-16,5-15-5 0</inkml:trace>
          <inkml:trace contextRef="#ctx0" brushRef="#br0" timeOffset="11691.2387">-9289-4552 45 0,'2'-31'86'16,"0"9"-2"-16,-2 7-5 15,17 11-28-15,-17 4-16 0,2 12-14 16,-1 15-9-16,-1 14-4 16,0 15-1-16,-4 16 0 15,-7 12-1-15,-2 14 0 0,-9 7 0 16,-2 5-2-16,0 6-7 16,-7-8-13-16,6-11-49 15,3 0-16-15,7-15-6 0,3-16-6 16,7-18-5-16</inkml:trace>
          <inkml:trace contextRef="#ctx0" brushRef="#br0" timeOffset="12573.5453">-8790-3886 40 0,'14'-34'83'15,"12"-1"-1"-15,7 4-4 16,14-1-4-16,11 0-58 15,9 4-6-15,12 4-1 0,3 3-3 16,6 5 0-16,-2 6-2 16,-7 9 0-16,-9 2-1 15,-10 14 0-15,-11 8-1 0,-15 7 0 16,-11 4-1-16,-12 6-1 16,-11 6-2-16,-3-8-9 15,-7-4-45-15,-5 2-22 16,0-10-4-16,2-9-7 0,-2-14-2 15</inkml:trace>
          <inkml:trace contextRef="#ctx0" brushRef="#br0" timeOffset="12118.1812">-8744-4433 69 0,'4'-43'86'0,"1"13"-9"16,5 10-24-16,-10 20-49 0,24-12-76 16,-4 3-6-16,5-3-7 15</inkml:trace>
          <inkml:trace contextRef="#ctx0" brushRef="#br0" timeOffset="12311.5075">-8343-4732 63 0,'33'-17'90'16,"-5"0"-2"-16,-7 9-6 15,-5 5-3-15,-4 12-56 0,-4 18-9 16,-8 14-5-16,-1 9-5 16,-4 13 0-16,-9 13-2 15,-3 10-1-15,-7 7-1 16,-4 4-3-16,-3 5-4 0,-1-3-9 16,3-8-42-16,-3 5-24 15,1-10-5-15,1-10-5 16,-3-14-2-16</inkml:trace>
          <inkml:trace contextRef="#ctx0" brushRef="#br0" timeOffset="12937.4921">-7821-4424 60 0,'19'-44'93'0,"0"10"-3"0,1 10-7 16,1 8-3-16,-2 17-56 15,4-1-13-15,-1 9-5 16,-1 12-3-16,-3 18-3 16,-7 5 0-16,-4 13-2 0,-7 6 1 15,0 5 0-15,-4-3 1 16,-3-4 1-16,2-6 1 16,2-8 2-16,3-9 0 15,0-9 1-15,0-7 1 0,7-8 1 16,-7-14-2-16,17 15 0 15,-17-15-1-15,20 4-1 16,-8-8 0-16,3-10-1 0,4-8 0 16,2-5 0-16,5-6-1 15,3-10-1-15,-2-6-1 16,7-1-4-16,-4-1-5 16,3 6-11-16,-8 8-33 15,-6 5-32-15,0 9-5 0,-9 11-6 16,-10 12-2-16</inkml:trace>
          <inkml:trace contextRef="#ctx0" brushRef="#br0" timeOffset="13388.7244">-7287-4013 32 0,'14'8'88'16,"8"-8"-2"-16,3-2-5 0,5-11-2 15,2-2-48-15,3-7-17 16,0 1-4-16,0-3-3 15,-6-2-2-15,-3-2 0 0,-5-1-3 16,-6 3 0-16,-3-5 0 16,-8 4-1-16,-1 4 0 15,-3 0 0-15,0 6 0 16,-7 5-1-16,-5 9 0 0,-4 3 0 16,-6 12 0-16,-6 12-1 15,-4 6 0-15,-6 9 1 16,1 3 0-16,2 5 1 0,0-2-1 15,11-4 0-15,6-5 1 16,10-10 1-16,8-5 0 16,11-10 1-16,13-9 0 15,13-2 0-15,5-8 1 16,11-5-1-16,-1-3 0 0,6-1-1 16,-1-3-1-16,-3 2-1 15,-7-4-3-15,-7-1-4 16,-9-5-7-16,-11 6-9 0,-11-2-11 15,-9 5-22-15,0 19-15 16,-20-13-19-16,-8 13-4 16,-9 16 12-16</inkml:trace>
        </inkml:traceGroup>
      </inkml:traceGroup>
      <inkml:traceGroup>
        <inkml:annotationXML>
          <emma:emma xmlns:emma="http://www.w3.org/2003/04/emma" version="1.0">
            <emma:interpretation id="{9EF83315-C195-49F2-A65E-22015B37190F}" emma:medium="tactile" emma:mode="ink">
              <msink:context xmlns:msink="http://schemas.microsoft.com/ink/2010/main" type="line" rotatedBoundingBox="12646,6988 19809,6580 19944,8949 12781,9357"/>
            </emma:interpretation>
          </emma:emma>
        </inkml:annotationXML>
        <inkml:traceGroup>
          <inkml:annotationXML>
            <emma:emma xmlns:emma="http://www.w3.org/2003/04/emma" version="1.0">
              <emma:interpretation id="{71151D54-EC99-4A2F-815A-25640DDB0F63}" emma:medium="tactile" emma:mode="ink">
                <msink:context xmlns:msink="http://schemas.microsoft.com/ink/2010/main" type="inkWord" rotatedBoundingBox="12646,6988 19809,6580 19944,8949 12781,9357"/>
              </emma:interpretation>
              <emma:one-of disjunction-type="recognition" id="oneOf6">
                <emma:interpretation id="interp30" emma:lang="en-IN" emma:confidence="0">
                  <emma:literal>Advantage</emma:literal>
                </emma:interpretation>
                <emma:interpretation id="interp31" emma:lang="en-IN" emma:confidence="0">
                  <emma:literal>advantage</emma:literal>
                </emma:interpretation>
                <emma:interpretation id="interp32" emma:lang="en-IN" emma:confidence="0">
                  <emma:literal>Advantagi</emma:literal>
                </emma:interpretation>
                <emma:interpretation id="interp33" emma:lang="en-IN" emma:confidence="0">
                  <emma:literal>Advantaf</emma:literal>
                </emma:interpretation>
                <emma:interpretation id="interp34" emma:lang="en-IN" emma:confidence="0">
                  <emma:literal>Advantag</emma:literal>
                </emma:interpretation>
              </emma:one-of>
            </emma:emma>
          </inkml:annotationXML>
          <inkml:trace contextRef="#ctx0" brushRef="#br0" timeOffset="14921.9365">-7113-2848 43 0,'0'0'93'0,"16"-11"-3"16,-16 11-5-16,11 24-1 0,-6 34-34 16,0-26-41-16,-1 7-3 15,-2 7-1-15,-2 9-1 16,0-2-2-16,0 3 0 16,0-5-1-16,0-3 0 0,5-9 0 15,5-7 2-15,6-15 0 16,6-12 0-16,9-11 0 15,4-15 0-15,7-16 0 0,1-9 0 16,5-5-2-16,-2-10-3 16,0-2-3-16,-7-5-5 15,2 9-5-15,-12 1-6 16,3 13-12-16,-6 8-21 16,-8 6-20-16,5 16-14 0,-5 14-4 15,2 8 2-15</inkml:trace>
          <inkml:trace contextRef="#ctx0" brushRef="#br0" timeOffset="15693.2958">-6124-2731 50 0,'42'-17'80'0,"-3"1"-3"0,-4-6 0 16,4 4-36-16,-22 1-15 15,-8 3-7-15,-9 1-5 16,-10 7-3-16,-14 6 0 0,-11 4 0 15,-12 15-2-15,-5 4-2 16,-9 11 1-16,-9 8-1 16,2 6 0-16,0 2-2 15,7 1-2-15,6-5 0 0,12-5-2 16,13-4 0-16,16-11 1 16,14-10-1-16,12-14-1 15,20-8 1-15,11-15 0 16,14-8 0-16,2-9 0 0,6 1-1 15,-4-6 1-15,-4 2-1 16,-6 1 0-16,-9 8 1 16,-11 6-1-16,-10 5-1 15,-6 12 1-15,-15 9 0 0,0 0-1 16,-3 15 1-16,-11 6 0 16,-3 6-1-16,1 2 1 15,-1 5-1-15,1-4 1 0,5-8 0 16,8-1 0-16,3-10 1 15,14-9-1-15,7-4 0 16,7-13 1-16,7-4-1 16,3-4 1-16,2-8-1 0,6 1 1 15,-5-2-1-15,1 3-1 16,-3 1 1-16,-2 8 0 16,-7 2-1-16,-3 8 0 15,-5 7 0-15,-6 6 0 0,-6 12 0 16,-8 9 1-16,-2 3 0 15,-4 4-1-15,-5 5 2 16,-6-2-1-16,2 0 1 0,1-8-1 16,0-4 1-16,5-7 1 15,7-15-1-15,0 0 1 16,0 0-1-16,24-9 1 16,-2-11-1-16,3-7 1 0,9-4-2 15,-5-6 1-15,5-2-1 16,1-2 0-16,-3 4 0 15,-1 3 0-15,-5 0-1 16,-3 10 1-16,-5 6-1 0,-1 9 0 16,-6 9 0-16,-5 9 1 15,-2 11-1-15,-4 8 1 16,0 4-2-16,2 4-4 0,-2-2-5 16,3 2-11-16,-3-6-29 15,5-13-33-15,16-9-4 16,7-6-5-16,3-12-4 15</inkml:trace>
          <inkml:trace contextRef="#ctx0" brushRef="#br0" timeOffset="15969.1006">-4914-3381 23 0,'16'-78'76'0,"0"7"4"15,-3 0-11-15,-2 24-23 16,-4 15-10-16,0 10-5 0,-7 22-5 15,0 6-5-15,-4 30-5 16,-12 10-2-16,-6 21-3 16,-5 11-1-16,0 16-1 15,-7 8-3-15,0 6-1 0,2 0-2 16,2-7-1-16,10-6-1 16,8-8-3-16,8-13 0 15,4-12-4-15,7-13-5 16,12-8-15-16,7-10-52 0,-1-17-7 15,-1-9-4-15,-3-8-8 16,-2-13 8-16</inkml:trace>
          <inkml:trace contextRef="#ctx0" brushRef="#br0" timeOffset="16156.2817">-5041-2923 45 0,'-2'-18'86'0,"4"1"-3"0,15-1-5 15,14 0-5-15,9-6-48 16,8 2-21-16,18 7-4 16,0-2-9-16,14 6-21 15,2 4-26-15,-8 6-12 0,-6 1-4 16,-5 0 5-16,-9 8 10 16,-9-4 22-16</inkml:trace>
          <inkml:trace contextRef="#ctx0" brushRef="#br0" timeOffset="17236.5409">-4237-3065 12 0,'24'0'58'0,"-4"0"13"16,-2-3-4-16,-6-8-7 15,0-2-10-15,-8-3-19 16,0-4-14-16,-4 5-6 16,-15 4-3-16,-6 2-2 0,-7 7 1 15,-13 4 1-15,-4 13 0 16,-8 7 0-16,-2 9-1 16,-5 3 2-16,6 7-3 15,4 4-1-15,4-2-1 0,11-3-2 16,14-4 0-16,10-9-1 15,11-6 0-15,21-8 0 16,10-11-1-16,13-4 1 16,10-16-1-16,2-2 1 0,1-8-2 15,3-1 1-15,-6 0 0 16,-7-2 0-16,-11 6 0 16,-5 6 0-16,-9 1-1 15,-4 7 1-15,-18 11-1 0,12 0 1 16,-12 0-1-16,0 16 0 15,0 0 1-15,-1 0 0 16,1 2 1-16,6-4 0 0,13-3-1 16,9-7 1-16,12-4 0 15,10-2-1-15,6-10 1 16,9-5 0-16,0-3-2 16,-3-5 2-16,-2 0-1 0,-13-1 0 15,-8 2 0-15,-13 1-1 16,-13 2 1-16,-3 1 0 15,-10 3 0-15,-13 5-1 16,-1 2 0-16,-5 6 1 0,-1 4 0 16,-3 2 1-16,0 9-1 15,3 8 1-15,4 7 0 16,1 10 2-16,2 12 0 16,1 12 0-16,-4 9 0 0,2 13 0 15,-2 11 1-15,-4 12-1 16,0 8 0-16,-1 7-2 15,-8 7-1-15,0 0 0 0,-9 3-1 16,-6-5 0-16,-3-4 0 16,-8-12 1-16,-5-10 1 15,-5-16-1-15,-3-16 2 16,-2-27 0-16,1-15 1 0,2-25 0 16,5-13-2-16,4-27 1 15,9-18-1-15,12-16 0 16,9-11-1-16,16-5 0 0,7-7 0 15,10 1-1-15,18 1 2 16,8 8-2-16,16 5 1 16,8 9 0-16,12 5 0 15,16 4 0-15,8 5-1 16,15 7 1-16,7-2 0 0,9 4-1 16,-2 1 0-16,4 1 1 15,0 0 0-15,-6 2-1 16,-5 2 1-16,-6 0-1 0,-7 1 1 15,-8 1 0-15,-2 2 0 16,-16 3 0-16,-13 2 1 16,-4 5-1-16,-16 4 1 15,-10-1-1-15,-15 9-1 0,-8 1 0 16,-10 5-1-16,-17 5 1 16,-7 6-1-16,-14-1 2 15,-8 13-1-15,-10 8 0 0,-6 8 1 16,-3 8 0-16,-2 3 1 15,10 5-1-15,3-2 2 16,12 0-2-16,14-7 2 16,20-5 0-16,11-9 1 0,26-7-1 15,20-10 0-15,18-1 0 16,12-11 0-16,10-4-2 16,7-7 0-16,-2 0-1 15,-3-4-2-15,-7 2 0 0,-18-2-2 16,-6 5-4-16,-25 2-4 15,-5 7-10-15,-28 10-29 16,0 0-35-16,-33-3-2 0,-20 3-6 16,-18 7-2-16</inkml:trace>
          <inkml:trace contextRef="#ctx0" brushRef="#br0" timeOffset="13903.7172">-9040-2700 6 0,'-20'19'87'0,"-4"11"2"16,-6 5-6-16,0 8-6 16,-12 5-1-16,-4 8-75 0,-1 8-1 15,-2 3 1-15,-2-5 0 16,3-7 0-16,7-9 0 16,4-8 1-16,5-10 1 0,8-13 0 15,3-15 1-15,8-13 0 16,6-15 0-16,7-15-1 15,3-12 0-15,12-14-2 16,6-9 0-16,10-13 0 0,9-5-1 16,9-5 0-16,6 2-1 15,2 0 1-15,9 11 0 16,0 9 0-16,3 13 1 16,-3 13 0-16,-3 21 0 0,-3 20 1 15,-5 12-2-15,-6 29 2 16,-11 16-1-16,-9 15 0 15,-11 12 1-15,-10 13-1 16,-9 7 0-16,-7 4-1 0,-11 0-1 16,-6-1-4-16,1-5-12 15,-3-4-63-15,1-12-2 16,4-14-7-16,2-20-4 16,1-15-3-16</inkml:trace>
          <inkml:trace contextRef="#ctx0" brushRef="#br0" timeOffset="14597.3538">-9417-2513 20 0,'-20'8'95'16,"20"-8"-3"-16,0 0-6 0,14-2-4 15,22-17-3-15,24-4-75 16,19-1-2-16,23-1-1 15,16 0-4-15,11 2-6 0,5 3-6 16,-1 1-6-16,-6 4-5 16,-10 6-4-16,-7 2 2 15,-19 2 0-15,-9 0 5 16,-14 4 9-16,-4-3 8 0,-9 3 11 16,-5-2 5-16,-3-1 4 15,-11 0 1-15,-4 1 0 16,-12-5 0-16,-1 1-4 15,-19 7-3-15,0-19-1 0,-19 13 0 16,-9 2 1-16,-13 4-1 16,-9 4 3-16,-9 15-1 15,-8 9 2-15,-5 13 0 16,-2 8 0-16,-1 11-1 0,1 1-1 16,10 2-4-16,9-6-1 15,15-5-3-15,15-6 0 16,17-21-1-16,16-12 0 15,22-13 0-15,17-18 0 0,13-14 1 16,9-11-1-16,6-13 1 16,1-1-1-16,3-10 1 15,-8-4-1-15,-2-2-1 0,-8-5 1 16,-6-1 0-16,-4-3 0 16,-4 0 0-16,-7-3 0 15,-1 5-1-15,-3 9 1 16,-7 11-1-16,-7 10 0 0,-1 11 0 15,-7 15 1-15,-14 24-1 16,12-3 1-16,-12 18 0 16,-6 17 1-16,-2 14-1 0,-3 10 1 15,-3 17-1-15,-2 10 1 16,-4 9 0-16,0 6 0 16,0 4 0-16,-1-1 0 15,6-6 0-15,5-5 0 0,8-10-5 16,2-17-9-16,17-12-33 15,10-13-35-15,5-17-4 16,6-11-7-16,1-10-4 16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8:52.8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E6F3119-B5F6-48A8-B93E-C928520B66E4}" emma:medium="tactile" emma:mode="ink">
          <msink:context xmlns:msink="http://schemas.microsoft.com/ink/2010/main" type="inkDrawing" rotatedBoundingBox="-954,13699 8277,8828 11806,15519 2574,20389" hotPoints="9150,12184 8886,18021 1422,17683 1686,11846" semanticType="enclosure" shapeName="Rectangle">
            <msink:sourceLink direction="with" ref="{F8330E5D-F413-46AE-AABE-9DE3DF982C93}"/>
            <msink:sourceLink direction="with" ref="{F99DC4AE-AAA5-4967-BF9C-52CC4B80CBC8}"/>
            <msink:sourceLink direction="with" ref="{A4CF8CB3-C23F-4D9D-B18B-90578F29C203}"/>
            <msink:sourceLink direction="with" ref="{AA104E9C-964A-48FD-9A51-59E4F903C865}"/>
          </msink:context>
        </emma:interpretation>
      </emma:emma>
    </inkml:annotationXML>
    <inkml:trace contextRef="#ctx0" brushRef="#br0">1406 98 55 0,'5'-16'88'0,"-2"-1"-2"16,-2 0-6-16,-1-1-1 15,0 3-57-15,0 15-8 16,-8-15-4-16,8 15-4 0,-18 24-2 16,6 14-1-16,-8 13 0 15,-2 19-1-15,-8 24 0 16,-6 18 0-16,-6 24 0 0,-5 17 2 15,-6 18 0-15,-2 18-1 16,-7 18 0-16,-1 18 0 16,-5 14 1-16,2 15-2 15,-9 7 1-15,1 15-1 0,-1 3-2 16,3 4 1-16,-2-1 0 16,9-6 0-16,5-5-2 15,5-14 1-15,8-14-1 16,8-26-1-16,9-20-1 0,1-27 2 15,7-27-1-15,-1-33-1 16,5-22 2-16,0-28-1 16,7-21 1-16,-1-18 1 0,12-21-1 15,-12 1-1-15,8-12-3 16,4-8-7-16,-2-15-13 16,2-4-33-16,2 1-25 15,2-2-5-15,4-4-6 0,-3-3-1 16</inkml:trace>
    <inkml:trace contextRef="#ctx0" brushRef="#br0" timeOffset="1305.8986">-6739 812 41 0,'33'-2'79'16,"-3"4"-2"-16,-1 8-5 0,-3 9-2 16,-27 15-64-16,14 3-11 15,8 25-4-15,-4 12-4 16,-2 17 0-16,-9 18-2 16,-6 17 1-16,-1 7 1 15,-15 23 3-15,-3 18 5 0,-5 8 6 16,-5 2 3-16,-2 19 2 15,-5 5 2-15,-1 1 1 16,-3 2 0-16,7-2-2 0,-8-2-1 16,12-9-2-16,-1-2 1 15,6-10-3-15,0-3-3 16,5-7-3-16,-2 1 0 0,3-9-2 16,4-14 1-16,-4 2 2 15,2 1 1-15,-1-14 2 16,5-8 1-16,2-12 3 15,5-12 1-15,5-14 1 0,1-4-4 16,10-18 1-16,-3-11-1 16,5-10-1-16,-1-9-1 15,5-6 1-15,-5-6 0 16,1-6 2-16,-1-1 3 0,2-11 0 16,0-2 1-16,-2-5 0 15,6-1 1-15,-6-4 1 16,5 0 0-16,-17-3-2 15,22 2-1-15,-22-2 1 0,12 1-1 16,-12-1-2-16,0 0 0 16,0 0-1-16,0 0 0 15,0 0-1-15,12 15 0 16,-12-15 0-16,19 13 0 16,-6-4 0-16,10 1 1 0,8 1 0 15,12 0 0-15,18-4 1 16,12 1-1-16,23-3 2 15,21-4-1-15,21-1 0 0,20-9 0 16,30-10 1-16,24-5-1 16,22-7 0-16,29-7 1 15,21-8-2-15,24 0 0 16,19 0-1-16,16-3 0 0,4 3-2 16,3 2-2-16,1 2-2 15,-11 2-1-15,-13 4-1 16,-20 1 0-16,-16 2-2 0,-23 0-2 15,-19 1-7-15,-18 1-21 16,-31-1-40-16,-7 2-5 16,-24-6-4-16,-18 3-3 15</inkml:trace>
    <inkml:trace contextRef="#ctx0" brushRef="#br0" timeOffset="2528.2398">-6871 576 14 0,'30'0'73'16,"5"0"0"-16,7-4-2 16,5-5-5-16,5 0-57 0,18 1-4 15,8-1-1-15,15 1-1 16,12-1-1-16,8 1 1 16,9-2-1-16,8 0 3 15,9-1 0-15,13 0 2 0,14 1 0 16,10-5 1-16,3 0 0 15,24-3 0-15,9-2-2 16,6 2 0-16,11-7-3 16,3 1-1-16,4 0-1 15,-1 0 0-15,6 3 0 0,-11-3-1 16,-1 3 1-16,2 3-1 16,-6 0 1-16,0 4 0 15,-8-1 0-15,-1 0 0 0,1 2 0 16,-1-1 0-16,-7-2 0 15,-1 1-1-15,-8-3 1 16,-8-1-1-16,-10 1 0 16,-16-1 0-16,-9 1 0 0,-15 2 0 15,-13 1 0-15,-16 6 0 16,-13-1 0-16,-10 2 1 16,-8 3-1-16,-11 1 0 0,-7 3 1 15,-6 0-1-15,-7 1 0 16,-5 0 0-16,-8 0 0 15,-1 0 0-15,-7 2 0 16,0 4 0-16,-6-3 0 0,-4 1 0 16,-2 0 0-16,2 0 0 15,-3-1 1-15,5 0-1 16,-4 0 1-16,9-3 0 0,1 1 1 16,1-1 0-16,0 0 1 15,3 0 0-15,-2 0 0 16,-7-1 1-16,-2 1 0 15,-9 0 0-15,-12 0 0 0,16 0-1 16,-16 0-1-16,0 0 0 16,0 0 0-16,4 7-1 15,-4-7 0-15,3 18-1 16,-2-6 0-16,1 9 0 0,-1 9 0 16,-1 15 0-16,-3 16 1 15,-6 22-5-15,-13 18-15 16,-14 21-60-16,19 14 0 15,2 1-7-15,7-1-6 0,8-15 3 16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8:56.9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227CE8A-39E4-4AF6-B5CF-12C15E039C76}" emma:medium="tactile" emma:mode="ink">
          <msink:context xmlns:msink="http://schemas.microsoft.com/ink/2010/main" type="inkDrawing" rotatedBoundingBox="8949,14730 13368,13146 13397,13227 8978,14812" semanticType="callout" shapeName="Other">
            <msink:sourceLink direction="with" ref="{D2C7DEB1-37C4-4FA9-A4A3-9CB3A6872AF6}"/>
            <msink:sourceLink direction="with" ref="{D0752EC3-6477-42DF-BE10-1577C5943707}"/>
            <msink:sourceLink direction="with" ref="{C9613703-BB01-423C-8C03-AB5326C59087}"/>
            <msink:sourceLink direction="with" ref="{06DE6266-63F1-4625-9832-49896704B1DC}"/>
          </msink:context>
        </emma:interpretation>
      </emma:emma>
    </inkml:annotationXML>
    <inkml:trace contextRef="#ctx0" brushRef="#br0">192 1539 68 0,'-34'6'76'0,"2"1"-3"16,-2-5-2-16,9 1-42 15,2-3-15-15,3 0-1 16,11 0-2-16,9 0-1 0,-15 0 0 16,15 0 1-16,0 0 0 15,17-14 1-15,12 4-1 16,13-10 0-16,20-6-1 15,21-8 0-15,33-7-1 16,22-13-1-16,31-8-3 0,22-11-2 16,25-7-2-16,20-9-1 15,15-2 0-15,8-2 0 16,6-2 0-16,-1-2 1 0,-5 6 0 16,-11 4 0-16,-8 6 0 15,-16 4 0-15,-17 9 1 16,-22 5-1-16,-23 11-1 0,-20 6 1 15,-20 11-1-15,-24 6 1 16,-24 7-1-16,-21 9 1 16,-14 3-1-16,-16 3-1 15,-10 5-3-15,-13 2-8 0,0 0-19 16,0 0-52-16,-9 0-1 16,9 0-7-16,-20 0-6 15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8:57.65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325DC0F-65AE-4136-840D-95ABB0882964}" emma:medium="tactile" emma:mode="ink">
          <msink:context xmlns:msink="http://schemas.microsoft.com/ink/2010/main" type="writingRegion" rotatedBoundingBox="13769,12005 20703,11637 21028,17763 14094,18131"/>
        </emma:interpretation>
      </emma:emma>
    </inkml:annotationXML>
    <inkml:traceGroup>
      <inkml:annotationXML>
        <emma:emma xmlns:emma="http://www.w3.org/2003/04/emma" version="1.0">
          <emma:interpretation id="{0624C198-8F9D-4B9E-9EB3-D05027F4B74B}" emma:medium="tactile" emma:mode="ink">
            <msink:context xmlns:msink="http://schemas.microsoft.com/ink/2010/main" type="paragraph" rotatedBoundingBox="13758,12062 17537,11742 17637,12918 13857,132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8E6D53-9054-4485-9892-0730DA436E9A}" emma:medium="tactile" emma:mode="ink">
              <msink:context xmlns:msink="http://schemas.microsoft.com/ink/2010/main" type="line" rotatedBoundingBox="13758,12062 17537,11742 17637,12918 13857,13238"/>
            </emma:interpretation>
          </emma:emma>
        </inkml:annotationXML>
        <inkml:traceGroup>
          <inkml:annotationXML>
            <emma:emma xmlns:emma="http://www.w3.org/2003/04/emma" version="1.0">
              <emma:interpretation id="{D0752EC3-6477-42DF-BE10-1577C5943707}" emma:medium="tactile" emma:mode="ink">
                <msink:context xmlns:msink="http://schemas.microsoft.com/ink/2010/main" type="inkWord" rotatedBoundingBox="13758,12062 17537,11742 17637,12918 13857,13238">
                  <msink:destinationLink direction="with" ref="{5227CE8A-39E4-4AF6-B5CF-12C15E039C76}"/>
                </msink:context>
              </emma:interpretation>
              <emma:one-of disjunction-type="recognition" id="oneOf0">
                <emma:interpretation id="interp0" emma:lang="en-IN" emma:confidence="0">
                  <emma:literal>Value</emma:literal>
                </emma:interpretation>
                <emma:interpretation id="interp1" emma:lang="en-IN" emma:confidence="0">
                  <emma:literal>value</emma:literal>
                </emma:interpretation>
                <emma:interpretation id="interp2" emma:lang="en-IN" emma:confidence="0">
                  <emma:literal>Valene</emma:literal>
                </emma:interpretation>
                <emma:interpretation id="interp3" emma:lang="en-IN" emma:confidence="0">
                  <emma:literal>Valve</emma:literal>
                </emma:interpretation>
                <emma:interpretation id="interp4" emma:lang="en-IN" emma:confidence="0">
                  <emma:literal>Valore</emma:literal>
                </emma:interpretation>
              </emma:one-of>
            </emma:emma>
          </inkml:annotationXML>
          <inkml:trace contextRef="#ctx0" brushRef="#br0">-8524 2109 79 0,'-2'-15'86'0,"2"2"-6"15,0 2-6-15,0-34-3 16,0 45-65-16,0 0-1 16,17 11-2-16,-5 16 0 0,0 12 0 15,2 10 1-15,-2 12 0 16,4 9 0-16,-5 5-1 15,3 3 1-15,-2-4-2 16,0-6-1-16,0-6 0 16,-1-10 0-16,1-9 0 0,-1-10 2 15,0-10-2-15,-1-10 3 16,1-5 1-16,-11-8 1 16,23-15 0-16,-10-8 0 15,3-9 0-15,6-13 0 0,5-13-2 16,8-13-2-16,8-13-1 15,2-6-2-15,6-4-1 16,3-4-2-16,-1-3-2 16,4 9-3-16,-6 8-5 0,0 15-14 15,-6 19-37-15,-2 12-17 16,-5 15-5-16,-5 20-6 16,-2 6 3-16</inkml:trace>
          <inkml:trace contextRef="#ctx0" brushRef="#br0" timeOffset="1343.7003">-7109 2151 80 0,'-1'-12'87'0,"-11"-3"-5"15,-10 3-5-15,-5 4-4 16,-8 6-68-16,-3 2-3 15,-8 16-1-15,-4 9-1 0,-3 8 1 16,-2 9 1-16,-2 5 0 16,4 2 0-16,9-1 0 15,7-1 1-15,15-6-1 16,8-5 1-16,14-11-2 0,10-8 1 16,16-9-1-16,9-8 0 15,5-7 1-15,6-8-1 16,4-6 1-16,-3-5-1 15,-2-2 2-15,-1 1-3 0,-7 1 1 16,-7 4 0-16,-5 3-1 16,-8 6 0-16,-6 5 0 15,-11 8 0-15,0 0 0 16,4 14-1-16,-6 4 1 0,-2 2-1 16,-1 0 1-16,2 2 1 15,3-5-1-15,6-2 1 16,11-9 0-16,7-6 1 0,11-10-1 15,5-11 1-15,7-11 0 16,4-7 0-16,-1-11 0 16,-3-6 0-16,-3-8 0 15,-6-7-1-15,-8-5 1 0,-3 1-1 16,-8-4 1-16,-7 2-1 16,-5 5 1-16,-5 7 0 15,-2 5 1-15,-4 12-1 16,-5 13-1-16,-6 13 1 0,-1 14-1 15,-4 12-1-15,-1 24 1 16,1 10-1-16,1 16-1 16,3 11 1-16,4 9 0 0,5 6 0 15,7 1 0-15,7-2 0 16,14-3-1-16,7-6 1 16,12-10 0-16,7-6 0 15,3-11 0-15,5-12 0 0,-1-13 0 16,-2-7 0-16,-4-11 0 15,-4-8 1-15,-7-13 0 16,-4-8 0-16,-7-6 1 16,-5-7-1-16,-5-1 0 0,-2-1 0 15,-8 2 1-15,0 4-1 16,-5 7 0-16,-1 5-1 16,-3 12 0-16,3 14-1 0,-20 0 1 15,8 14-1 1,0 12 0-16,1 8 0 0,3 6 0 15,2 6 1-15,4 0 0 16,8-3-1-16,10-3 1 0,6-9 0 16,8-5 0-16,3-12 0 15,2-9 0-15,4-3 0 16,-3-16 0-16,1-6 1 16,-4-7-1-16,-2-3 1 0,-4-4-1 15,-4-3 1-15,-3 1 0 16,-6 4 0-16,0 4 0 15,-6 2 0-15,3 9-1 16,-9 4 0-16,-2 13-1 0,0 0 1 16,14 3-1-16,-9 13 1 15,2 7-1-15,1 2 1 16,3 9-1-16,2 0 1 16,6 3 0-16,5-3 0 0,4 0-1 15,7-7 1-15,2-3-1 16,5-8 1-16,5-7-1 15,0-6 1-15,2-2 0 16,0-14-1-16,-4-8 2 0,2-5-1 16,-4-4 0-16,-5-4 1 15,-5-6 0-15,-2-1 0 16,-4-1 0-16,-6 1-1 16,-2 2 1-16,-11 3 0 0,2 5-1 15,-10 4 1-15,0 8-1 16,-7 5-1-16,-5 12 1 15,-6 2 0-15,-3 13-1 0,1 11 0 16,-4 4 0-16,4 7 1 16,1 5-1-16,7 2 1 15,9-3-1-15,6 0 1 16,15-10 1-16,12-7-1 0,12-10 1 16,8-8 0-16,9-4 0 15,-1-14 0-15,2-7 0 16,-3-4 0-16,-4-5-2 15,-6-2-2-15,-6 1-4 0,-15 3-7 16,-4-3-22-16,-1 16-47 16,-21 3-3-16,-12 10-6 15,-16 3-5-15</inkml:trace>
        </inkml:traceGroup>
      </inkml:traceGroup>
    </inkml:traceGroup>
    <inkml:traceGroup>
      <inkml:annotationXML>
        <emma:emma xmlns:emma="http://www.w3.org/2003/04/emma" version="1.0">
          <emma:interpretation id="{DC453869-CB46-47E9-851E-4A48FD5FE810}" emma:medium="tactile" emma:mode="ink">
            <msink:context xmlns:msink="http://schemas.microsoft.com/ink/2010/main" type="paragraph" rotatedBoundingBox="14712,13211 19957,12959 20047,14825 14801,150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87C67BF-3AB7-4D4B-9523-81A75A370B2F}" emma:medium="tactile" emma:mode="ink">
              <msink:context xmlns:msink="http://schemas.microsoft.com/ink/2010/main" type="line" rotatedBoundingBox="14712,13211 19957,12959 20047,14825 14801,15076"/>
            </emma:interpretation>
          </emma:emma>
        </inkml:annotationXML>
        <inkml:traceGroup>
          <inkml:annotationXML>
            <emma:emma xmlns:emma="http://www.w3.org/2003/04/emma" version="1.0">
              <emma:interpretation id="{759FB988-62AD-46BE-9C34-081BDA32D669}" emma:medium="tactile" emma:mode="ink">
                <msink:context xmlns:msink="http://schemas.microsoft.com/ink/2010/main" type="inkWord" rotatedBoundingBox="14712,13211 19957,12959 20047,14825 14801,15076">
                  <msink:destinationLink direction="with" ref="{FACE05AA-D7CB-450F-8F9A-343F691CCABC}"/>
                </msink:context>
              </emma:interpretation>
              <emma:one-of disjunction-type="recognition" id="oneOf1">
                <emma:interpretation id="interp5" emma:lang="en-IN" emma:confidence="0">
                  <emma:literal>Proposition</emma:literal>
                </emma:interpretation>
                <emma:interpretation id="interp6" emma:lang="en-IN" emma:confidence="0">
                  <emma:literal>proposition</emma:literal>
                </emma:interpretation>
                <emma:interpretation id="interp7" emma:lang="en-IN" emma:confidence="0">
                  <emma:literal>Propositions</emma:literal>
                </emma:interpretation>
                <emma:interpretation id="interp8" emma:lang="en-IN" emma:confidence="0">
                  <emma:literal>propositions</emma:literal>
                </emma:interpretation>
                <emma:interpretation id="interp9" emma:lang="en-IN" emma:confidence="0">
                  <emma:literal>Preposition</emma:literal>
                </emma:interpretation>
              </emma:one-of>
            </emma:emma>
          </inkml:annotationXML>
          <inkml:trace contextRef="#ctx0" brushRef="#br0" timeOffset="1898.3167">-7451 3461 74 0,'0'0'86'15,"-11"23"-3"-15,9-5-6 16,0 7-1-16,2-4-61 16,-1 22-13-16,1 5-2 0,0 8 2 15,0 6 1-15,0 2 0 16,-3-1 1-16,-1-3 0 16,0-6-1-16,0-10 1 15,-1-6 0-15,1-13 0 0,0-11 0 16,4-14 0-16,-11-6-1 15,4-21 0-15,1-12 1 16,-4-14-1-16,0-10-1 16,-1-16-1-16,0-7 0 0,4-11 0 15,3-5 0-15,3-7 1 16,1 0-1-16,7 3 0 16,7 6 0-16,7 8-1 15,4 10 2-15,7 13-3 16,3 15 1-16,5 17 0 0,3 15-1 15,-1 17 0-15,-2 10 0 16,-4 20 1-16,-6 15-1 0,-9 10 0 16,-6 10 0-16,-11 6 0 15,-4 5-1-15,-12 3-6 16,-10-12-11-16,-2 3-63 16,0-5-1-16,1-7-6 15,1-13-7-15,5-9 5 16</inkml:trace>
          <inkml:trace contextRef="#ctx0" brushRef="#br0" timeOffset="2687.1834">-7124 3717 84 0,'14'25'92'16,"2"-7"-3"-16,0-9-7 15,4-9-3-15,3 0-64 0,4-19-12 16,3-6-3-16,4-3 0 15,-1-6-2-15,0 1 0 16,-5-3 1-16,-5 6 3 0,-7 5 1 16,-4 4 0-16,-4 7 0 15,-8 14-1-15,0 0 1 16,13-2-2-16,-10 10 1 16,-3 12-2-16,1 5 0 0,-1 2-1 15,0 4 2-15,0-4-1 16,3 1 1-16,1-5-1 15,3-6 1-15,7-8-1 16,4-9 0-16,6-2 0 0,3-14-1 16,4-5 0-16,-2-7 1 15,1 0-1-15,-2-7 1 16,-4 3 1-16,-5-2 0 16,-5 8 2-16,0 4 0 0,-6 1 0 15,-3 8-1-15,-5 13 0 16,0 0 0-16,0 0 0 15,8 14-2-15,-8 9 0 0,-4 5-1 16,0 6 1-16,0 3 1 16,4 1-1-16,0-1 1 15,6-2-1-15,8-6 1 0,8-5 0 16,3-8 0-16,6-7-1 16,3-6 0-16,-2-3 0 15,-1-9 0-15,-5-6 0 16,-7-4-1-16,-4-5 1 0,-8-3 0 15,-7 1 0-15,-6-2 0 16,-4-4 0-16,-5-3 0 16,-1-3 1-16,1-2-1 15,0-3 0-15,3-6 1 0,5-1 0 16,6-3 0-16,2-2-1 16,5 2 0-16,10 1 1 15,7 5-1-15,3 3 0 16,13 9 0-16,-2 3 0 0,4 12 0 15,-1 7-1-15,3 13 1 16,-3 7 0-16,1 19-1 16,-6 14 0-16,-3 15 1 15,-7 17-1-15,-3 12 1 0,-8 9-1 16,-3 13 1-16,-7 8-1 16,-5 7 1-16,-2 3 1 15,-4 2-4-15,-3-4-4 0,4 1-8 16,-3-2-33-16,4-16-35 15,5-13-4-15,-2-21-6 16,2-18-6-16</inkml:trace>
          <inkml:trace contextRef="#ctx0" brushRef="#br0" timeOffset="2962.8443">-5851 3766 1 0,'-14'-55'92'15,"4"7"1"-15,5 5-7 16,5 5-5-16,11 3 0 16,12-4-69-16,7 16-7 0,6 5-3 15,9 9-1-15,5 7 1 16,-4 4-1-16,-5 15-1 16,-6 8 2-16,-10 7-2 15,-11 6 1-15,-10 5 0 0,-5 2 0 16,-16-1-2-16,-4 0-4 15,-7-9-6-15,6-3-13 16,0-8-23-16,0-12-34 16,22-12-5-16,-5-6-6 0,11-16-3 15</inkml:trace>
          <inkml:trace contextRef="#ctx0" brushRef="#br0" timeOffset="3790.6263">-5212 3304 47 0,'12'-11'76'16,"-12"11"-2"-16,0 0 0 0,2 22-32 16,-14 9-17-16,-13 6-9 15,-1 8-3-15,-4 3 1 16,2 2 0-16,0-1-3 16,9-6-1-16,4-3-2 0,13-10-2 15,4-10 0-15,18-8-2 16,9-9-1-16,8-3-1 15,5-11 1-15,3-8-2 16,0-5 1-16,-3-8-2 0,-3 0 0 16,-5-6 0-16,-11 0 1 15,-10-1-1-15,-10 1 0 16,-5 2 0-16,-11 6 0 0,-11 6 1 16,-8 6-1-16,-9 11 0 15,-1 6 0-15,-7 2 0 16,6 10 0-16,2 3-1 15,6 3 1-15,9 0-1 0,13-2 1 16,13-4 0-16,12-3 0 16,22-4 0-16,11-4 0 15,14-1 0-15,8-8-2 16,12-4-2-16,2-2-1 0,-2-2 0 16,-7-2 1-16,-6 2-1 15,-16 1 2-15,-10 1 1 16,-16 0 1-16,-17 1 3 15,-7 14 2-15,-7-13-1 0,-12 10 1 16,-2 2-1-16,-3 1-1 16,1 1-1-16,4 7 0 15,7 3-1-15,5 0 0 0,7 7-1 16,8 0 1-16,12 2 0 16,6 6 0-16,5-2 0 15,5 2 0-15,0 1-1 16,-1 1 1-16,-7-2 0 0,-6 3 0 15,-14-1 0-15,-7-1 0 16,-4-2 0-16,-13-4 0 16,-4-3 1-16,-3-4 0 15,2-6 0-15,3-6-1 16,5-2 0-16,13 0-1 0,-3-26-1 16,7 2 0-16,12-2-1 15,6-4 0-15,6-4 1 16,6-2 0-16,2-1 2 0,5 3 0 15,-3 4 3-15,2 4 0 16,-2 5 1-16,-3 9-1 16,-6 6 1-16,-2 6 0 15,-4 13 0-15,-7 7-1 0,-4 5-1 16,-8 5 0-16,-4 4-1 16,-2-1-4-16,-4 2-12 15,-5-4-65-15,-2-10-1 16,2-9-7-16,11-12-7 0,-11-3-1 15</inkml:trace>
          <inkml:trace contextRef="#ctx0" brushRef="#br0" timeOffset="3923.9443">-4170 3094 23 0,'-16'-31'97'0,"-3"8"-5"15,3 2-12-15,5 2-38 0,5 3-41 16,-40-3-81-16,46 2-8 15,4-2-6-15</inkml:trace>
          <inkml:trace contextRef="#ctx0" brushRef="#br0" timeOffset="4134.4029">-4048 2726 75 0,'26'-3'91'0,"-9"3"-5"15,-1 5-5-15,-4 10-2 0,36 6-57 16,-41 12-12-16,-3 9-2 15,0 12-1-15,2 9 0 16,-2 9-2-16,0 8 1 0,-3 4-1 16,0 2-2-16,3 3-4 15,-4-6-4-15,2 3-11 16,-8 6-46-16,0-21-23 0,-11-7-2 16,0-15-9-16,-3-9-2 15</inkml:trace>
          <inkml:trace contextRef="#ctx0" brushRef="#br0" timeOffset="4392.3981">-4065 3468 0 0,'6'-24'89'0,"9"-1"3"16,5 2-6-16,7-3-6 15,4-1-1-15,8 5-67 16,8 7-6-16,6 2 0 15,0 7-1-15,-2 6 1 16,-6 8-1-16,-5 11 0 0,-5 4-1 16,-11 8-1-16,-8 4-1 15,-9 0-1-15,-3 4-4 16,-6-8-7-16,-3-9-70 16,-3 6-5-16,-5-11-4 0,13-17-6 15,-19 1-5-15</inkml:trace>
          <inkml:trace contextRef="#ctx0" brushRef="#br0" timeOffset="5087.2786">-3494 3128 78 0,'3'-19'99'0,"-3"4"-7"0,8 5-8 16,1-3-5-16,3 26-38 15,8-13-51-15,6-2-1 16,7 2-1-16,1 3 1 15,5 5 3-15,-2 7 4 0,2-1 4 16,5 7 4-16,2-5 3 16,1 5 0-16,4 2 2 15,0 2-2-15,-2 1-1 0,-3 3-1 16,-6 3-1-16,-13 5-1 16,-7 0 0-16,-15 2-2 15,-10 1 0-15,-15-3-1 16,-15-3 1-16,-4-1-1 0,-8-8 1 15,-1-9 0-15,-2-5-1 16,5-9 1-16,3-6-1 16,11-13 1-16,5-6 0 15,7-8 0-15,8-7 0 0,11-4 0 16,8-5-1-16,11-1 1 16,8 3 0-16,5-3-1 15,9 8 1-15,5 5-1 16,2 7 0-16,-1 10 0 0,3 13 0 15,-3 5 0-15,0 16 1 16,-6 9-1-16,-2 6 0 16,-3 10-1-16,-9 3 1 15,-3 2 0-15,-12-4 0 0,-2-3-1 16,-10-7 1-16,0-5 1 16,-3-8 0-16,-5-5 0 15,8-14 0-15,-12 1 1 0,12-1 0 16,-1-18 0-16,2-3 1 15,7-3-1-15,9-5 0 16,2-4 0-16,7 0 0 16,0 1 0-16,4 2-1 0,2 2 1 15,2 9-2-15,-8 8 0 16,5 9 0-16,-5 5 0 16,-6 16 0-16,-3 11 0 15,-9 6 0-15,-4 8 0 0,-4 8 0 16,-5-1 0-16,-8 8 0 15,-12-4-4-15,7 7-25 16,2-10-56-16,-17 3-4 0,-8-6-4 16,-2-9-7-16,-7-5-2 15</inkml:trace>
        </inkml:traceGroup>
      </inkml:traceGroup>
    </inkml:traceGroup>
    <inkml:traceGroup>
      <inkml:annotationXML>
        <emma:emma xmlns:emma="http://www.w3.org/2003/04/emma" version="1.0">
          <emma:interpretation id="{9C1C6AAB-8E44-4CC3-B42C-AF12485388E9}" emma:medium="tactile" emma:mode="ink">
            <msink:context xmlns:msink="http://schemas.microsoft.com/ink/2010/main" type="paragraph" rotatedBoundingBox="14143,16062 17455,15327 17705,16453 14393,171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70BEE2-790D-4884-8D23-E5A70A73CDBC}" emma:medium="tactile" emma:mode="ink">
              <msink:context xmlns:msink="http://schemas.microsoft.com/ink/2010/main" type="line" rotatedBoundingBox="14143,16062 17455,15327 17705,16453 14393,17188"/>
            </emma:interpretation>
          </emma:emma>
        </inkml:annotationXML>
        <inkml:traceGroup>
          <inkml:annotationXML>
            <emma:emma xmlns:emma="http://www.w3.org/2003/04/emma" version="1.0">
              <emma:interpretation id="{17F86C9C-11B6-451F-A7D4-4620795F1A5A}" emma:medium="tactile" emma:mode="ink">
                <msink:context xmlns:msink="http://schemas.microsoft.com/ink/2010/main" type="inkWord" rotatedBoundingBox="14143,16062 17455,15327 17705,16453 14393,17188">
                  <msink:destinationLink direction="with" ref="{B7E3284A-2583-4299-A719-A4124351BE7E}"/>
                </msink:context>
              </emma:interpretation>
              <emma:one-of disjunction-type="recognition" id="oneOf2">
                <emma:interpretation id="interp10" emma:lang="en-IN" emma:confidence="0">
                  <emma:literal>Cost</emma:literal>
                </emma:interpretation>
                <emma:interpretation id="interp11" emma:lang="en-IN" emma:confidence="0">
                  <emma:literal>cost</emma:literal>
                </emma:interpretation>
                <emma:interpretation id="interp12" emma:lang="en-IN" emma:confidence="0">
                  <emma:literal>lost</emma:literal>
                </emma:interpretation>
                <emma:interpretation id="interp13" emma:lang="en-IN" emma:confidence="0">
                  <emma:literal>Cast</emma:literal>
                </emma:interpretation>
                <emma:interpretation id="interp14" emma:lang="en-IN" emma:confidence="0">
                  <emma:literal>Crest</emma:literal>
                </emma:interpretation>
              </emma:one-of>
            </emma:emma>
          </inkml:annotationXML>
          <inkml:trace contextRef="#ctx0" brushRef="#br0" timeOffset="7210.527">-7023 5475 79 0,'-16'-17'88'0,"-7"0"-4"16,-8 10-5-16,-5-4-3 16,-3 11-67-16,-11 12-2 15,-1 13 0-15,-6 12-1 16,-6 14 1-16,-6 12 0 0,-4 10 1 15,-2 12-1-15,-2 5-1 16,5 14-1-16,2 0-1 16,8-4-1-16,14-3-2 15,13-7 0-15,16-13 0 0,18-11-2 16,12-15 2-16,22-21-1 16,16-15 0-16,14-13 1 15,9-9-1-15,7-20 1 0,7-12 1 16,4-6-1-16,-3-9 0 15,-1-4 0-15,-5 0-1 16,-7-1 1-16,-3 2 0 16,-12 5-1-16,-8 9 1 0,-11 7-1 15,-10 9 1-15,-7 8-1 16,-11 11 1-16,-12 8-1 16,0 11 1-16,-18 13-1 15,-2 8 1-15,-9 8 0 0,-1 8-1 16,1 3 1-16,2 3-1 15,10-4 0-15,7-4 0 16,9-7 1-16,10-11-1 16,19-7 0-16,9-14 0 0,8-7 1 15,6-10-1-15,8-10 1 16,0-7 0-16,3-5-1 16,-6-4 1-16,-5-4 0 15,-4 0 0-15,-9-3 0 0,-12 3 1 16,-10 0-2-16,-10 7 0 15,-8 5 0-15,-15 6 0 16,-15 10 0-16,-7 9 0 0,-8 8 0 16,-3 13 0-16,-5 11 0 15,2 5 0-15,3 2 0 16,11 2 0-16,12-1 0 16,14-6 0-16,13-8 0 0,9-5-2 15,24-14 2-15,15-4 0 16,16-12 2-16,9-8-2 15,11-6 0-15,9-11 0 16,3-1 0-16,1-4 0 0,-3-2 0 16,-6 2 0-16,-10-2 0 15,-8 5 0-15,-17 2 0 16,-11 7 0-16,-11 2 0 16,-15 10 0-16,-11 5 0 0,-5 13 0 15,-7-4 0-15,-7 4 0 16,-1 13 0-16,-1 0 0 15,5 6 0-15,3 2 0 16,8 6 0-16,0-1 0 0,12 1 0 16,6 3 0-16,0 5 0 15,5-5 0-15,-4 3 0 16,0-2 0-16,-15 0 0 16,-4-2 0-16,-8-3 0 0,-18 0 0 15,-6-6 0-15,-4-5 0 16,-6 1 0-16,2-10-3 15,8-1-8-15,-2-7-16 16,17-19-49-16,10 1-12 0,8-7-5 16,14-9-7-16,11-10-2 15</inkml:trace>
          <inkml:trace contextRef="#ctx0" brushRef="#br0" timeOffset="7638.3982">-5381 5357 67 0,'45'-54'97'0,"-9"15"-6"0,-11 11-5 16,-6 9-2-16,-10 10-58 16,-9 9-8-16,18 6-6 15,-20 17-4-15,2 13-1 16,-13 16-2-16,1 12 1 0,-4 14-2 16,-6 9-4-16,-2 7 0 15,0 0 0-15,-1 1 0 16,1-8 0-16,6-9 0 0,7-12 0 15,2-12 0-15,9-10 0 16,-1-17 0-16,6-7 0 16,-5-20-12-16,21 0-7 15,-12-9-1-15,3-15-1 0,-2-10 2 16,1-9 3-16,-3-8 3 16,3-6 6-16,1 5 8 15,-7-2 8-15,3 5 4 16,-8 6 2-16,2 9 1 0,-2 6 0 15,0 10-2-15,0 4-1 16,0 14-4-16,21-16-3 16,3 8-2-16,22 0-6 15,2-1-4-15,16 0-7 16,3-6-12-16,9-10-54 0,-3 16-8 16,-3 0-6-16,-8 5-7 15,-13 1 5-15</inkml:trace>
        </inkml:traceGroup>
      </inkml:traceGroup>
    </inkml:traceGroup>
    <inkml:traceGroup>
      <inkml:annotationXML>
        <emma:emma xmlns:emma="http://www.w3.org/2003/04/emma" version="1.0">
          <emma:interpretation id="{03336574-C501-4F21-88C7-795973936B5B}" emma:medium="tactile" emma:mode="ink">
            <msink:context xmlns:msink="http://schemas.microsoft.com/ink/2010/main" type="paragraph" rotatedBoundingBox="15298,17119 20978,16818 21028,17763 15348,1806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171CFC3-D020-4EB0-B36B-3217B6B34914}" emma:medium="tactile" emma:mode="ink">
              <msink:context xmlns:msink="http://schemas.microsoft.com/ink/2010/main" type="line" rotatedBoundingBox="15298,17119 20978,16818 21028,17763 15348,18064"/>
            </emma:interpretation>
          </emma:emma>
        </inkml:annotationXML>
        <inkml:traceGroup>
          <inkml:annotationXML>
            <emma:emma xmlns:emma="http://www.w3.org/2003/04/emma" version="1.0">
              <emma:interpretation id="{F80036A6-4E1E-4604-AE11-9A042DE08B39}" emma:medium="tactile" emma:mode="ink">
                <msink:context xmlns:msink="http://schemas.microsoft.com/ink/2010/main" type="inkWord" rotatedBoundingBox="15298,17119 20978,16818 21028,17763 15348,18064"/>
              </emma:interpretation>
              <emma:one-of disjunction-type="recognition" id="oneOf3">
                <emma:interpretation id="interp15" emma:lang="en-IN" emma:confidence="0">
                  <emma:literal>structure</emma:literal>
                </emma:interpretation>
                <emma:interpretation id="interp16" emma:lang="en-IN" emma:confidence="0">
                  <emma:literal>Structure</emma:literal>
                </emma:interpretation>
                <emma:interpretation id="interp17" emma:lang="en-IN" emma:confidence="0">
                  <emma:literal>Structures</emma:literal>
                </emma:interpretation>
                <emma:interpretation id="interp18" emma:lang="en-IN" emma:confidence="0">
                  <emma:literal>structurer</emma:literal>
                </emma:interpretation>
                <emma:interpretation id="interp19" emma:lang="en-IN" emma:confidence="0">
                  <emma:literal>Structurer</emma:literal>
                </emma:interpretation>
              </emma:one-of>
            </emma:emma>
          </inkml:annotationXML>
          <inkml:trace contextRef="#ctx0" brushRef="#br0" timeOffset="8178.9915">-6177 7061 13 0,'0'-33'95'0,"1"-1"-1"16,2 3-7-16,-2 0-4 15,-1 6-2-15,30 2-74 0,-34 9-5 16,-11 9 0-16,-8 5 0 15,-6 7-1-15,-10 11 1 16,-6 9 1-16,0 4-1 16,-3 6 0-16,5 6 0 0,5-4 0 15,11 3 0-15,11 0-2 16,15-5 0-16,8-3 0 16,15-4 0-16,12-5 1 15,6-1-1-15,3 1 1 16,0-3-1-16,-1-1 1 0,-6 1 0 15,-8-3 1-15,-11 6-1 16,-15-2 1-16,-13-2-1 16,-21 4 1-16,-21-5 1 15,-16 1 1-15,-10-6-2 0,-11 2 2 16,-3-6 0-16,3-2-4 16,10-4 0-16,9-2 0 15,19-3-5-15,11-6-9 0,27 1-19 16,23-7-55-16,14-7-3 15,17-3-6-15,18-9-5 16</inkml:trace>
          <inkml:trace contextRef="#ctx0" brushRef="#br0" timeOffset="8441.6948">-5401 6735 11 0,'23'-7'99'0,"-10"3"-3"16,-13 4-5-16,6 7-4 0,-10 8-2 16,-15 8-73-16,-11 9-3 15,-6 16-1-15,-7 8-1 16,-13 12-1-16,-3 9-6 16,-4 7 0-16,3-4 0 0,2-1 0 15,6-5 0-15,10-8 0 16,5-21-20-16,6-2-69 15,13-15-2-15,8-10-5 16,10-18-6-16,0 0-4 0</inkml:trace>
          <inkml:trace contextRef="#ctx0" brushRef="#br0" timeOffset="8656.8154">-5971 7079 25 0,'-17'11'98'0,"17"-11"-5"15,0 0-7-15,31-4-8 16,9-12-6-16,32-11-86 0,-10 8-14 16,1-1-8-1,9 4-19-15,0 7-30 0,-12 9-6 16,-5 0-1-16</inkml:trace>
          <inkml:trace contextRef="#ctx0" brushRef="#br0" timeOffset="9449.3088">-5441 7336 59 0,'-26'28'96'0,"4"-10"-3"16,3-8-5-16,3-9-4 15,16-1-47-15,-4-9-25 16,9-4-4-16,15-8-4 15,7-4-2-15,9-5 0 0,6-6-2 16,-1 1 0-16,2-2 0 16,2-1-1-16,-5 2 1 15,-7 3-1-15,-5 8 1 16,-7 4-1-16,-7 5 0 0,-14 16 1 16,15-17 0-16,-15 17-1 15,0 0 0-15,0 0 0 16,5 14 0-16,-5 2 1 0,0 6-1 15,0 6 2-15,0 8 0 16,-1 0 0-16,-7 6 0 16,0 2 0-16,-1-1 1 15,-3-1-1-15,2-3 1 0,-1-6-2 16,2-6 1-16,2-6 0 16,6-4 0-16,1-17 1 15,0 0 0-15,17 3 0 16,4-10-1-16,4-11 2 0,6-6-2 15,4-3 1-15,6-7-1 16,-3-7 0-16,2 0-1 16,-5-3 1-16,1 0-1 15,-10 3 1-15,-2 3-1 0,-4 8 1 16,-7 7-2-16,-6 8 1 16,-7 15 0-16,0 0 0 15,-1 22-1-15,-14 8 1 16,-3 10-1-16,-4 5 1 0,-1 9 0 15,-4 3 0-15,4-1-1 16,3-2 1-16,8-7 0 16,5-7-1-16,3-10 1 15,4-11 0-15,0-19 0 0,30 10 0 16,-7-15 0-16,2-15 0 16,1-7 1-16,2-3-1 15,4-8 0-15,-3 1 0 16,0-6 1-16,-3 3-1 0,-1-2 1 15,-4 8-1-15,-1 2 0 16,-8 5 0-16,0 6 0 16,-4 6 0-16,-8 15 0 0,0 0 0 15,14 4 0-15,-14 16 0 16,0 6 0-16,-8 3 1 16,0 8 0-16,1 3-1 15,-4-1 1-15,6 0-2 0,1-6-1 16,4-3-4-16,4-11-7 15,19-4-33-15,3-8-42 16,8-6-1-16,2-9-8 16,7-11-6-16</inkml:trace>
          <inkml:trace contextRef="#ctx0" brushRef="#br0" timeOffset="9741.5061">-3910 7007 85 0,'14'-13'94'0,"-14"13"-5"16,0 0-5-16,-10 0 0 16,-10 13-65-16,-11 8-8 0,-6 7-2 15,-9 10-3-15,-2 6 1 16,0 2-1-16,2 1-2 16,10-2-2-16,9-2-1 15,12-6-1-15,14-11-1 0,6-9-1 16,23-6-2-16,13-9-3 15,10-4-7-15,4-13-13 16,10-18-47-16,8 0-12 16,-1-7-8-16,-2-7-4 0,-5-7 4 15</inkml:trace>
          <inkml:trace contextRef="#ctx0" brushRef="#br0" timeOffset="9941.1142">-3344 6632 63 0,'16'-46'87'0,"0"10"0"15,-10 7-23-15,2 15-15 16,-8 14-11-16,0 0-11 0,-6 8-7 16,-10 18-6-16,0 11-3 15,-12 11-2-15,-3 9 0 16,-5 11-1-16,-6 7 0 16,-3 9-2-16,-1 1-1 0,7-1-1 15,2-3-4-15,3-8-5 16,9-1-8-16,-3-18-17 15,-1-4-57-15,17-15-3 16,3-12-5-16,1-11-7 0</inkml:trace>
          <inkml:trace contextRef="#ctx0" brushRef="#br0" timeOffset="10921.1296">-3863 7206 53 0,'11'-34'81'0,"9"-4"-2"15,8-2-4-15,15 18-7 16,9-16-61-16,9 3-3 0,0 2 3 16,9 6 0-16,-7 6 2 15,-1 5 0-15,-5 7 0 16,-10 7 1-16,-8 2 0 16,-5 17-2-16,-10 7-1 0,-11 8-2 15,-6 8 0-15,-7 8-1 16,-11 2-1-16,-6 2 0 15,-6 2-1-15,-4-7-1 0,4-7-1 16,2-6 1-16,6-9-1 16,4-10 0-16,11-15 0 15,0 0 1-15,17 3-1 16,5-11 0-16,5-8 1 0,7-9-1 16,3-5 1-16,5-5 0 15,1-5-1-15,1-2 1 16,-2-2 0-16,-1-2 0 15,-2 2 0-15,0 6 0 0,-6 3 0 16,-6 7 0-16,-4 5-1 16,-4 9 1-16,-7 8 0 15,-12 6 0-15,8 12 0 16,-11 8 0-16,-6 7 0 0,-1 7 0 16,-4 6 0-16,8 5-1 15,-2 1 1-15,3-5-1 16,5-1-1-16,1-10 1 15,10-5 1-15,9-9-1 0,0-8 0 16,-1-8 1-16,8-8 0 16,4-8 0-16,-2-7-1 15,2-4 1-15,-2-4 0 0,2-3-1 16,-4-1 1-16,0 1-1 16,-3 0 1-16,0 3-1 15,-4 4 0-15,0 6 0 16,-5 5 0-16,-3 7 0 0,-12 9-1 15,16 1 1-15,-16 16-1 16,0 5 1-16,-6 6 0 16,-1 6-1-16,0 0 2 15,-2 3-2-15,8-1 1 16,1-4 0-16,10-6 0 16,6-5 0-16,11-6 1 0,5-11 0 15,10-4 0-15,6-5 0 16,2-10 1-16,1-7-1 0,2-5 0 15,-2-2 0-15,-1-5 0 16,-6 0-1-16,-1-1 0 16,-5-4 1-16,-13 2-1 15,1 1 0-15,-8 5 0 0,-4 4-2 16,-5 4 0-16,-8 9 2 16,-1 14-1-16,-18-4 0 15,-6 9 1-15,-6 15 0 16,-10 9 0-16,2 8 2 0,-5 5 0 15,2 2-1-15,6 3 0 16,11-2 0-16,10-2 0 16,14-4 0-16,6-9 1 15,21-7 0-15,14-5 0 0,9-9-2 16,13-7 0-16,8-4 0 16,7-7 0-16,-3-11-7 15,9 1-24-15,-2-7-55 16,-16-5-4-16,-13-6-5 0,-11-4-8 15,-10-4 4-15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9:03.6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7E3284A-2583-4299-A719-A4124351BE7E}" emma:medium="tactile" emma:mode="ink">
          <msink:context xmlns:msink="http://schemas.microsoft.com/ink/2010/main" type="inkDrawing" rotatedBoundingBox="8985,14755 13801,16252 13714,16532 8898,15035" semanticType="callout" shapeName="Other">
            <msink:sourceLink direction="with" ref="{D2C7DEB1-37C4-4FA9-A4A3-9CB3A6872AF6}"/>
            <msink:sourceLink direction="with" ref="{17F86C9C-11B6-451F-A7D4-4620795F1A5A}"/>
            <msink:sourceLink direction="with" ref="{C9613703-BB01-423C-8C03-AB5326C59087}"/>
            <msink:sourceLink direction="with" ref="{06DE6266-63F1-4625-9832-49896704B1DC}"/>
          </msink:context>
        </emma:interpretation>
      </emma:emma>
    </inkml:annotationXML>
    <inkml:trace contextRef="#ctx0" brushRef="#br0">0 8 86 0,'0'0'94'0,"0"0"-5"15,-7-6-7-15,7 6-1 0,-9-13-65 16,9 13-8-16,8 1-2 16,5 11-1-16,10 7 0 15,8 8 0-15,13 9 0 16,20 7 2-16,16 10 0 16,16 7 0-16,18 5-1 0,23 2-4 15,13 6-2-15,22 2 0 16,9 0 0-16,20 3 0 15,9-1 0-15,13 1 0 0,13 1 0 16,5 0 0-16,13-1 0 16,-8-6 0-16,9-3 0 15,-11-7 0-15,-7-7 0 16,-13-8 0-16,-14-4 0 0,-21-14 0 16,-23-2 0-16,-19-8 0 15,-27-4 0-15,-25-5 0 16,-19 0 0-16,-23-2 0 0,-16-6 0 15,-13 1 0-15,-24-3 0 16,0 0 0-16,-8-8-7 16,-11-2-81-16,-6-1-3 15,-6 1-5-15,-1-7-7 0,-2-5-3 16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9:10.6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ACE05AA-D7CB-450F-8F9A-343F691CCABC}" emma:medium="tactile" emma:mode="ink">
          <msink:context xmlns:msink="http://schemas.microsoft.com/ink/2010/main" type="inkDrawing" rotatedBoundingBox="21280,13393 24787,14160 24754,14308 21247,13542" semanticType="callout" shapeName="Other">
            <msink:sourceLink direction="with" ref="{759FB988-62AD-46BE-9C34-081BDA32D669}"/>
            <msink:sourceLink direction="with" ref="{78728C5E-FEFC-4279-97A8-687C1DF7CAE3}"/>
          </msink:context>
        </emma:interpretation>
      </emma:emma>
    </inkml:annotationXML>
    <inkml:trace contextRef="#ctx0" brushRef="#br0">-8-7 53 0,'0'0'60'0,"0"0"-7"16,0 0-4-16,-10-4-19 16,10 4-6-16,0 0-4 15,10 6-3-15,6 3-1 16,11 6 0-16,11 1 0 0,17 5 3 15,14 7 0-15,19 4-3 16,23 6-5-16,16 2-2 16,26 6-3-16,13 2-2 0,14 3-1 15,13 1-1-15,36 6 0 16,10-2 0 0,1-5 0-16,5-5-3 15,-14-9-2-15,-7-3-2 16,-15-13-4-16,-18 0-5 0,-56-11-10 15,-25-7-32-15,-19 4-25 16,-29-3-3-16,-17-1-6 16,-20-1 8-16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9:11.1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38458C7-F55C-4995-A95C-9260F6655DAC}" emma:medium="tactile" emma:mode="ink">
          <msink:context xmlns:msink="http://schemas.microsoft.com/ink/2010/main" type="inkDrawing" rotatedBoundingBox="22597,16830 25013,15788 25043,15857 22627,16899" semanticType="underline" shapeName="Other">
            <msink:sourceLink direction="with" ref="{0495BED9-0966-419B-817F-35042C9216AF}"/>
          </msink:context>
        </emma:interpretation>
      </emma:emma>
    </inkml:annotationXML>
    <inkml:trace contextRef="#ctx0" brushRef="#br0">2 1054 62 0,'8'0'82'15,"14"-12"-1"-15,19-18-2 0,25-8-2 16,-27-12-66-16,72-8-2 15,27-10 1-15,29-10 1 16,18 0-1-16,17-6-2 16,6 6-4-16,-1-7-4 0,0 7-9 15,-14 4-21-15,-14 7-48 16,-10 4-4-16,-26 5-6 16,-17 3-6-16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9:12.0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004550F-EC43-4CAF-AD95-3B242E7FE6B2}" emma:medium="tactile" emma:mode="ink">
          <msink:context xmlns:msink="http://schemas.microsoft.com/ink/2010/main" type="inkDrawing" rotatedBoundingBox="27433,17845 27741,12096 27973,12108 27664,17857" semanticType="callout" shapeName="Other"/>
        </emma:interpretation>
      </emma:emma>
    </inkml:annotationXML>
    <inkml:trace contextRef="#ctx0" brushRef="#br0">501-8 19 0,'-14'-7'76'0,"3"7"1"16,-2 4-3-16,-2 10-3 16,1 11-48-16,5 12-6 15,0 16-2-15,3 14 0 16,0 19-1-16,0 15 2 0,-2 18 0 16,3 11-3-16,-2 20-1 15,-4 13-3-15,2 21-1 16,-4 12-1-16,-1 23 0 15,3 19-2-15,6 19 0 0,4 14-1 16,-1 18 1-16,2 5-2 16,0 2-3-16,2-2 0 15,-2-10 0-15,0-13 0 0,-11-18 0 16,-8-18 0-16,2-26 0 16,-5-18 0-16,2-21 0 15,0-20 0-15,7-21 0 16,-2-25 0-16,7-19-2 0,1-19-2 15,-1-18 0-15,2-14-1 16,-3-15-2-16,9-19-2 16,-25 10-4-16,12-10-8 0,-10-7-35 15,4-8-29-15,-2-9-5 16,-1-12-4-16,6-8 1 16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9:12.6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E0472B5-1437-4422-B7BE-2215D41B18FF}" emma:medium="tactile" emma:mode="ink">
          <msink:context xmlns:msink="http://schemas.microsoft.com/ink/2010/main" type="writingRegion" rotatedBoundingBox="27073,12153 30961,11890 31293,16789 27406,17053"/>
        </emma:interpretation>
      </emma:emma>
    </inkml:annotationXML>
    <inkml:traceGroup>
      <inkml:annotationXML>
        <emma:emma xmlns:emma="http://www.w3.org/2003/04/emma" version="1.0">
          <emma:interpretation id="{92524ADB-112E-4E89-B1B2-31BFD6A9C70D}" emma:medium="tactile" emma:mode="ink">
            <msink:context xmlns:msink="http://schemas.microsoft.com/ink/2010/main" type="paragraph" rotatedBoundingBox="27121,12494 28658,12494 28658,12618 27121,126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15D431-DC62-4B52-AA37-7A39F7AD5261}" emma:medium="tactile" emma:mode="ink">
              <msink:context xmlns:msink="http://schemas.microsoft.com/ink/2010/main" type="inkBullet" rotatedBoundingBox="27119,12559 28658,12493 28660,12560 27122,12625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</emma:one-of>
          </emma:emma>
        </inkml:annotationXML>
        <inkml:trace contextRef="#ctx0" brushRef="#br0">-1470 482 34 0,'-49'-15'91'0,"3"0"-3"0,5 4-7 16,10 0-2-16,12 42-35 15,19-31-33-15,0 0-3 16,21-5-1-16,24 5-1 16,18 2-1-16,14-2 2 0,17 0 0 15,12 0-2-15,9 1-2 16,6-8-4-16,7 3-3 15,-9-3-8-15,3 1-14 16,-4 6-44-16,-7-11-14 0,-6-7-7 16,-5-5-5-16,-8-2 4 15</inkml:trace>
      </inkml:traceGroup>
    </inkml:traceGroup>
    <inkml:traceGroup>
      <inkml:annotationXML>
        <emma:emma xmlns:emma="http://www.w3.org/2003/04/emma" version="1.0">
          <emma:interpretation id="{D964EE94-9D68-43A0-B771-ECD4A22A58C9}" emma:medium="tactile" emma:mode="ink">
            <msink:context xmlns:msink="http://schemas.microsoft.com/ink/2010/main" type="paragraph" rotatedBoundingBox="28627,12230 30893,11696 31115,12636 28849,131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1FAC7D4-6B4B-4715-82D8-5864172C9187}" emma:medium="tactile" emma:mode="ink">
              <msink:context xmlns:msink="http://schemas.microsoft.com/ink/2010/main" type="inkBullet" rotatedBoundingBox="28627,12230 29496,12025 29678,12795 28808,13000"/>
            </emma:interpretation>
            <emma:one-of disjunction-type="recognition" id="oneOf1">
              <emma:interpretation id="interp1" emma:lang="en-IN" emma:confidence="0">
                <emma:literal>↳</emma:literal>
              </emma:interpretation>
            </emma:one-of>
          </emma:emma>
        </inkml:annotationXML>
        <inkml:trace contextRef="#ctx0" brushRef="#br0" timeOffset="512.0022">275 1 75 0,'-27'0'87'0,"0"8"-5"0,4 0-4 16,0 6-4-16,3-3-67 15,0 22-4-15,4 6-3 16,1 11 1-16,-2 11-1 16,-3 7 2-16,0 9-1 0,1-1-1 15,7-1 1-15,1-8-2 16,7-9 0-16,3-11 0 15,1-11 0-15,11-15 1 16,2-12 0-16,2-9 1 0,2-14 1 16,-1-8 1-16,-1-4 0 15,0-8-1-15,2-1 0 16,3 1-1-16,0 3 0 0,3 6 0 16,-1 7-1-16,3 6 1 15,1 10-1-15,0 6-1 16,-1 12 1-16,0 7 0 15,-1 3 0-15,2 4 0 0,3 1 1 16,3-2 0-16,3-5 0 16,3-7 0-16,7-7 1 15,0-6 1-15,3-6 0 16,-3-12 0-16,-4-7 1 0,-5-10 1 16,-8-3 0-16,-7-6 1 15,-8-3 0-15,-7-4-1 16,-6 0 1-16,-4 2-2 15,-8 0-1-15,-1 8-3 0,-3-1-4 16,0 12-8-16,-1 0-18 16,-4 6-53-16,12 8-2 15,9 12-8-15,-4-16-4 16</inkml:trace>
      </inkml:traceGroup>
      <inkml:traceGroup>
        <inkml:annotationXML>
          <emma:emma xmlns:emma="http://www.w3.org/2003/04/emma" version="1.0">
            <emma:interpretation id="{96601459-4639-4815-A848-E15B3C0B3B66}" emma:medium="tactile" emma:mode="ink">
              <msink:context xmlns:msink="http://schemas.microsoft.com/ink/2010/main" type="line" rotatedBoundingBox="29797,12139 30935,11871 31115,12636 29977,12905"/>
            </emma:interpretation>
          </emma:emma>
        </inkml:annotationXML>
        <inkml:traceGroup>
          <inkml:annotationXML>
            <emma:emma xmlns:emma="http://www.w3.org/2003/04/emma" version="1.0">
              <emma:interpretation id="{EE521208-5A93-4DD5-A8B1-F66D342ACAAA}" emma:medium="tactile" emma:mode="ink">
                <msink:context xmlns:msink="http://schemas.microsoft.com/ink/2010/main" type="inkWord" rotatedBoundingBox="29797,12139 30935,11871 31115,12636 29977,12905"/>
              </emma:interpretation>
              <emma:one-of disjunction-type="recognition" id="oneOf2">
                <emma:interpretation id="interp2" emma:lang="en-IN" emma:confidence="0">
                  <emma:literal>TP</emma:literal>
                </emma:interpretation>
                <emma:interpretation id="interp3" emma:lang="en-IN" emma:confidence="0">
                  <emma:literal>tp</emma:literal>
                </emma:interpretation>
                <emma:interpretation id="interp4" emma:lang="en-IN" emma:confidence="0">
                  <emma:literal>IP</emma:literal>
                </emma:interpretation>
                <emma:interpretation id="interp5" emma:lang="en-IN" emma:confidence="0">
                  <emma:literal>Top</emma:literal>
                </emma:interpretation>
                <emma:interpretation id="interp6" emma:lang="en-IN" emma:confidence="0">
                  <emma:literal>Tip</emma:literal>
                </emma:interpretation>
              </emma:one-of>
            </emma:emma>
          </inkml:annotationXML>
          <inkml:trace contextRef="#ctx0" brushRef="#br0" timeOffset="885.2042">1571-5 73 0,'-25'0'81'0,"5"0"-2"0,-2 5-15 16,6 15-19-16,1 6-17 15,-1 10-8-15,-2 10-7 16,-3 5-3-16,1 11-2 0,-1 5-4 15,-2 1-1-15,0 4-2 16,-1 0-9-16,-3-9-20 16,-9 0-50-16,19-8-3 15,1-12-6-15,6-18-4 0</inkml:trace>
          <inkml:trace contextRef="#ctx0" brushRef="#br0" timeOffset="712.3423">1078 101 4 0,'11'0'93'16,"-11"0"0"-16,0 0-7 16,14-2-4-16,0-4-1 0,-14 6-71 15,31-15-6-15,11 9-3 16,12-3-4-16,4 0-1 16,-1 1-3-16,2 3-6 15,-2-4-9-15,-9 6-12 16,-8-3-20-16,-12 3-18 0,-3 3-14 15,-11-3 0-15</inkml:trace>
          <inkml:trace contextRef="#ctx0" brushRef="#br0" timeOffset="1360.0962">1703 170 85 0,'18'-12'88'0,"-3"10"-5"15,1 2-6-15,-16 0-2 16,61 26-70-16,-104 7-6 16,43 2-1-16,0 11 1 0,0 3 0 15,-2 8-1-15,-7-1 1 16,1-4 0-16,4-7-1 15,0-9 1-15,3-6 1 16,-1-12 0-16,2-18 1 0,0 0 0 16,6-9 1-16,-2-15 0 15,-2-8 1-15,4-7 0 16,-1-9-1-16,2-4 1 0,-1-8 0 16,2-4 0-16,1-1-1 15,4-3 0-15,4 0 0 16,2 1 0-16,3 3-1 15,3 6 0-15,3 7-1 16,4 10 1-16,-5 10-1 0,3 9 0 16,2 10 1-16,0 10 1 15,0 5-2-15,-2 15 2 16,-3 8 0-16,-9 7 0 0,-2 9 0 16,-16 5 0-16,-9 3 0 15,-18 5 0-15,-16-3-2 16,-13 3-2-16,-12-7-8 15,-2 2-22-15,3-4-47 0,-11-4-5 16,0-3-6-16,3-5-4 16</inkml:trace>
        </inkml:traceGroup>
      </inkml:traceGroup>
    </inkml:traceGroup>
    <inkml:traceGroup>
      <inkml:annotationXML>
        <emma:emma xmlns:emma="http://www.w3.org/2003/04/emma" version="1.0">
          <emma:interpretation id="{AAA740A2-38B8-400D-9B3D-B3B2FB4A8D44}" emma:medium="tactile" emma:mode="ink">
            <msink:context xmlns:msink="http://schemas.microsoft.com/ink/2010/main" type="paragraph" rotatedBoundingBox="27380,13575 29716,13416 29774,14265 27438,14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146D0B-11D8-4F3A-97C1-12CC5E497B7F}" emma:medium="tactile" emma:mode="ink">
              <msink:context xmlns:msink="http://schemas.microsoft.com/ink/2010/main" type="inkBullet" rotatedBoundingBox="27400,13869 28599,13788 28602,13834 27404,13916"/>
            </emma:interpretation>
            <emma:one-of disjunction-type="recognition" id="oneOf3">
              <emma:interpretation id="interp7" emma:lang="en-IN" emma:confidence="0">
                <emma:literal>-</emma:literal>
              </emma:interpretation>
            </emma:one-of>
          </emma:emma>
        </inkml:annotationXML>
        <inkml:trace contextRef="#ctx0" brushRef="#br0" timeOffset="1959.8981">-1357 1779 75 0,'-16'0'90'0,"16"0"-4"16,0 0-4-16,16-13-2 16,9 4-65-16,20 0-5 0,12 1-2 15,22-3-1-15,14 2-1 16,12-2 0-16,8 1-2 16,1 3-2-16,-1-2-6 15,-4 5-7-15,-15-7-16 0,-15 8-56 16,-12 3-3-16,-18 0-6 15,-11 0-3-15</inkml:trace>
      </inkml:traceGroup>
      <inkml:traceGroup>
        <inkml:annotationXML>
          <emma:emma xmlns:emma="http://www.w3.org/2003/04/emma" version="1.0">
            <emma:interpretation id="{BC9AF7F3-0E6F-4733-8374-B8CD2003BBCA}" emma:medium="tactile" emma:mode="ink">
              <msink:context xmlns:msink="http://schemas.microsoft.com/ink/2010/main" type="line" rotatedBoundingBox="29064,13460 29716,13416 29774,14265 29121,14310"/>
            </emma:interpretation>
          </emma:emma>
        </inkml:annotationXML>
        <inkml:traceGroup>
          <inkml:annotationXML>
            <emma:emma xmlns:emma="http://www.w3.org/2003/04/emma" version="1.0">
              <emma:interpretation id="{9B7076BD-BFA7-4E3D-9964-75FC24156D79}" emma:medium="tactile" emma:mode="ink">
                <msink:context xmlns:msink="http://schemas.microsoft.com/ink/2010/main" type="inkWord" rotatedBoundingBox="29064,13460 29716,13416 29774,14265 29121,14310"/>
              </emma:interpretation>
              <emma:one-of disjunction-type="recognition" id="oneOf4">
                <emma:interpretation id="interp8" emma:lang="en-IN" emma:confidence="0">
                  <emma:literal>P</emma:literal>
                </emma:interpretation>
                <emma:interpretation id="interp9" emma:lang="en-IN" emma:confidence="0">
                  <emma:literal>p</emma:literal>
                </emma:interpretation>
                <emma:interpretation id="interp10" emma:lang="en-IN" emma:confidence="0">
                  <emma:literal>N</emma:literal>
                </emma:interpretation>
                <emma:interpretation id="interp11" emma:lang="en-IN" emma:confidence="0">
                  <emma:literal>n</emma:literal>
                </emma:interpretation>
                <emma:interpretation id="interp12" emma:lang="en-IN" emma:confidence="0">
                  <emma:literal>°</emma:literal>
                </emma:interpretation>
              </emma:one-of>
            </emma:emma>
          </inkml:annotationXML>
          <inkml:trace contextRef="#ctx0" brushRef="#br0" timeOffset="2534.4791">462 1682 67 0,'0'12'87'0,"-9"5"-4"0,0 3-3 15,-1 5-1-15,-51 2-65 16,47 9-7-16,7 5-2 15,3 4-1-15,3 1 1 16,0 1-1-16,1-3-1 0,-2-5-5 16,2-5-2-16,0-7-1 15,0-6 0-15,2-10 0 16,-2-11-2-16,0 0 0 16,5-17-1-16,-2-7 3 0,-3-6 3 15,0-5 0-15,-3-6 1 16,0-5 1-16,-3 0 3 15,-1-7 1-15,4-3 1 16,3-2 0-16,2-2 0 0,8-2 0 16,9 1-1-16,4-1-2 15,11 7 0-15,0 4-1 16,9 11-1-16,7 5 0 16,2 9 1-16,5 11-1 0,0 10 1 15,4 8-1-15,-11 12 1 16,0 9 0-16,-8 10 0 15,-17 7-1-15,-14 8 1 16,-11 3 0-16,-20 2-1 0,-18 0 1 16,-11 1-2-16,-16-9-5 15,-2 0-23-15,3-3-49 16,-10-8-3-16,6-3-6 0,6-6-4 16</inkml:trace>
        </inkml:traceGroup>
      </inkml:traceGroup>
    </inkml:traceGroup>
    <inkml:traceGroup>
      <inkml:annotationXML>
        <emma:emma xmlns:emma="http://www.w3.org/2003/04/emma" version="1.0">
          <emma:interpretation id="{259E6D06-D015-4DEE-985B-01C88AEC5704}" emma:medium="tactile" emma:mode="ink">
            <msink:context xmlns:msink="http://schemas.microsoft.com/ink/2010/main" type="paragraph" rotatedBoundingBox="27389,16418 30102,16470 30093,16921 27381,168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003E1A-3126-4D27-9FFB-718451E7E5D3}" emma:medium="tactile" emma:mode="ink">
              <msink:context xmlns:msink="http://schemas.microsoft.com/ink/2010/main" type="inkBullet" rotatedBoundingBox="27387,16537 28332,16556 28328,16746 27384,16728"/>
            </emma:interpretation>
            <emma:one-of disjunction-type="recognition" id="oneOf5">
              <emma:interpretation id="interp13" emma:lang="en-IN" emma:confidence="0">
                <emma:literal>-</emma:literal>
              </emma:interpretation>
            </emma:one-of>
          </emma:emma>
        </inkml:annotationXML>
        <inkml:trace contextRef="#ctx0" brushRef="#br0" timeOffset="3130.1046">-1353 4584 91 0,'-24'5'95'0,"8"-2"-8"0,16-3-5 16,0 0 1-16,28-15-59 15,1 0-23-15,20 4-4 16,10 1 2-16,16-3 0 15,7 2-1-15,9 2-5 0,-5-4-10 16,5-8-62-16,5 11-3 16,-3-2-6-16,-5-3-7 15,-7-2 7-15</inkml:trace>
      </inkml:traceGroup>
      <inkml:traceGroup>
        <inkml:annotationXML>
          <emma:emma xmlns:emma="http://www.w3.org/2003/04/emma" version="1.0">
            <emma:interpretation id="{ABA71FFE-8F02-4831-B4B2-84A0B8DD531D}" emma:medium="tactile" emma:mode="ink">
              <msink:context xmlns:msink="http://schemas.microsoft.com/ink/2010/main" type="line" rotatedBoundingBox="29184,16453 30102,16470 30093,16921 29175,16903"/>
            </emma:interpretation>
          </emma:emma>
        </inkml:annotationXML>
        <inkml:traceGroup>
          <inkml:annotationXML>
            <emma:emma xmlns:emma="http://www.w3.org/2003/04/emma" version="1.0">
              <emma:interpretation id="{FD25A9E4-E054-43F0-993D-81E327DD5D77}" emma:medium="tactile" emma:mode="ink">
                <msink:context xmlns:msink="http://schemas.microsoft.com/ink/2010/main" type="inkWord" rotatedBoundingBox="29184,16453 30102,16470 30093,16921 29175,16903"/>
              </emma:interpretation>
              <emma:one-of disjunction-type="recognition" id="oneOf6">
                <emma:interpretation id="interp14" emma:lang="en-IN" emma:confidence="0">
                  <emma:literal>c</emma:literal>
                </emma:interpretation>
                <emma:interpretation id="interp15" emma:lang="en-IN" emma:confidence="0">
                  <emma:literal>C</emma:literal>
                </emma:interpretation>
                <emma:interpretation id="interp16" emma:lang="en-IN" emma:confidence="0">
                  <emma:literal>a</emma:literal>
                </emma:interpretation>
                <emma:interpretation id="interp17" emma:lang="en-IN" emma:confidence="0">
                  <emma:literal>&lt;</emma:literal>
                </emma:interpretation>
                <emma:interpretation id="interp18" emma:lang="en-IN" emma:confidence="0">
                  <emma:literal>L</emma:literal>
                </emma:interpretation>
              </emma:one-of>
            </emma:emma>
          </inkml:annotationXML>
          <inkml:trace contextRef="#ctx0" brushRef="#br0" timeOffset="3498.742">751 4358 41 0,'17'-3'91'0,"-17"3"-2"15,12-14-6-15,-12 14-1 16,-12-17-38-16,-9 17-34 0,-7 0-2 15,-9 9 1-15,-2 11-1 16,-3 6 0-16,-4 9-1 16,-2 5 0-16,6 6-2 15,7 0-1-15,12 2-1 0,17-4 0 16,7-3-1-16,22-8-1 16,14-7 0-16,18-7 0 15,15-6 0-15,11-10 0 16,7-3-2-16,6-6-1 0,-3-10-4 15,0 0-7-15,-16-11-32 16,-4-2-42-16,-9-5-3 16,-15-6-7-16,-13-2-4 15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9:21.1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495BED9-0966-419B-817F-35042C9216AF}" emma:medium="tactile" emma:mode="ink">
          <msink:context xmlns:msink="http://schemas.microsoft.com/ink/2010/main" type="writingRegion" rotatedBoundingBox="21831,14044 26889,14201 26805,16912 21746,16755">
            <msink:destinationLink direction="with" ref="{338458C7-F55C-4995-A95C-9260F6655DAC}"/>
          </msink:context>
        </emma:interpretation>
      </emma:emma>
    </inkml:annotationXML>
    <inkml:traceGroup>
      <inkml:annotationXML>
        <emma:emma xmlns:emma="http://www.w3.org/2003/04/emma" version="1.0">
          <emma:interpretation id="{803A514B-D433-416D-B240-1398E5CF5B66}" emma:medium="tactile" emma:mode="ink">
            <msink:context xmlns:msink="http://schemas.microsoft.com/ink/2010/main" type="paragraph" rotatedBoundingBox="21831,14044 26889,14201 26805,16912 21746,167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D33E0A-8DE4-440F-BBD1-A1CA4CAB5ACD}" emma:medium="tactile" emma:mode="ink">
              <msink:context xmlns:msink="http://schemas.microsoft.com/ink/2010/main" type="line" rotatedBoundingBox="21831,14044 26889,14201 26805,16912 21746,16755"/>
            </emma:interpretation>
          </emma:emma>
        </inkml:annotationXML>
        <inkml:traceGroup>
          <inkml:annotationXML>
            <emma:emma xmlns:emma="http://www.w3.org/2003/04/emma" version="1.0">
              <emma:interpretation id="{78728C5E-FEFC-4279-97A8-687C1DF7CAE3}" emma:medium="tactile" emma:mode="ink">
                <msink:context xmlns:msink="http://schemas.microsoft.com/ink/2010/main" type="inkWord" rotatedBoundingBox="21831,14044 26889,14201 26805,16912 21746,16755">
                  <msink:destinationLink direction="with" ref="{FACE05AA-D7CB-450F-8F9A-343F691CCABC}"/>
                </msink:context>
              </emma:interpretation>
              <emma:one-of disjunction-type="recognition" id="oneOf0">
                <emma:interpretation id="interp0" emma:lang="en-IN" emma:confidence="0">
                  <emma:literal>requested,</emma:literal>
                </emma:interpretation>
                <emma:interpretation id="interp1" emma:lang="en-IN" emma:confidence="0">
                  <emma:literal>requested.</emma:literal>
                </emma:interpretation>
                <emma:interpretation id="interp2" emma:lang="en-IN" emma:confidence="0">
                  <emma:literal>vaunted,</emma:literal>
                </emma:interpretation>
                <emma:interpretation id="interp3" emma:lang="en-IN" emma:confidence="0">
                  <emma:literal>rammed,</emma:literal>
                </emma:interpretation>
                <emma:interpretation id="interp4" emma:lang="en-IN" emma:confidence="0">
                  <emma:literal>valentine,</emma:literal>
                </emma:interpretation>
              </emma:one-of>
            </emma:emma>
          </inkml:annotationXML>
          <inkml:trace contextRef="#ctx0" brushRef="#br0">-3116 1611 68 0,'0'0'80'0,"0"-18"-3"16,0 18-2-16,-8-9-42 15,8 9-12-15,-17 0-5 16,1 9-3-16,-1 5-4 16,-5 6 0-16,-7 10-2 0,3 4-1 15,-1 11-1-15,0-1-1 16,4 8-1-16,4-3-1 15,9-1 0-15,4-3-1 16,9-9 1-16,12-4 0 0,12-9-1 16,10-8 1-16,10-10 0 15,11-5 1-15,5-10-1 16,9-5 0-16,5-10-1 16,3-9 0-16,-4-5-2 15,2-2 0-15,-8-5 0 0,-6 0-1 16,-11-3 1-16,-10 7 0 15,-18 5 0-15,-5 3 1 16,-16 9 0-16,-4 7 1 0,-11 11 0 16,-11 7 0-16,-13 10-1 15,-1 11 1-15,-5 4-1 16,-3 3 0-16,1 3 1 16,6 2-1-16,0-5 0 0,11-3 0 15,10-6-1-15,9-5 1 16,7-14-1-16,17 5 1 15,7-6 0-15,5-9-1 16,3 1 1-16,7-4 1 0,-3 2 0 16,-1 1-1-16,-2 4 1 15,-1 2-1-15,-5 2 0 16,-1 2 0-16,0 0 0 0,3-1 0 16,1-3-2-16,-1-5-3 15,1-5-2-15,3-5-3 16,2-5-2-16,-6-4 0 15,5 0-1-15,-8-5 0 0,0-1 1 16,-5-2 5-16,-6-1 2 16,0 0 4-16,-2-5 3 15,-2-2 1-15,-2 2 2 16,2 1 1-16,-6 7 3 0,3 4-1 16,0 8 2-16,-2 7 0 15,-6 15 0-15,3 12-1 16,-3 18 0-16,0 11-2 15,0 14-1-15,-2 11-1 0,-1 15 0 16,-1 8-1-16,-2 10-2 16,0 2-1-16,2 4 0 15,-2 1-1-15,-5-1-1 16,-1-1-3-16,0-6-6 0,0-9-12 16,-3-9-55-16,4-13-5 15,-3-15-7-15,5-18-5 16</inkml:trace>
          <inkml:trace contextRef="#ctx0" brushRef="#br0" timeOffset="263.7508">-2236 1897 1 0,'16'-68'74'16,"7"4"1"-16,1 9-4 15,7 8-3-15,38 8-51 16,-23 5-8-16,3 6-2 0,4 6-3 15,4 9 0-15,-6 9-1 16,0 4 0-16,-12 15 0 16,-4 9 1-16,-15 7 0 15,-12 9-1-15,-8 0-1 0,-11 3 0 16,-11-3-1-16,-15-3-3 16,3-4-7-16,-13-11-13 15,2-9-29-15,11-3-21 0,-1-11-6 16,8-6-2-16</inkml:trace>
          <inkml:trace contextRef="#ctx0" brushRef="#br0" timeOffset="537.9977">-1457 1023 28 0,'24'-19'85'0,"-7"0"-2"15,-6 10-3-15,-11 9-2 16,0 0-43-16,13 6-14 16,-13 20-8-16,0 13-4 0,-4 8-1 15,-8 9 0-15,2 12-1 16,-4 6-3-16,-3 3-2 16,-1 0-1-16,0 0-1 15,-3-2-2-15,0-6-6 0,6-2-10 16,-1-12-23-16,1-5-41 15,5-7-3-15,-4-12-7 16,5-11-2-16</inkml:trace>
          <inkml:trace contextRef="#ctx0" brushRef="#br0" timeOffset="-2383.9644">-4427 1172 0 0,'-16'-15'92'16,"4"1"0"-16,2 1-6 15,3 2-6-15,7 11-1 0,-12-15-66 16,12 15-5-16,0 15-5 15,0 5-1-15,0 13 0 16,-1 9 0-16,1 7 0 16,0 5 1-16,0 6 0 0,1-4-1 15,5-3-1-15,5-7 0 16,-3-10 0-16,8-7 3 16,-4-15 0-16,8-13 0 15,0-8 0-15,1-21 1 0,9-9 0 16,2-15 0-16,-1-7-1 15,9-12 0-15,2-5-4 16,1-3 0-16,4 0 0 16,1 5-2-16,0 9-4 0,-5 6-5 15,3 17-6-15,-5 7-11 16,-3 15-28-16,1 14-31 16,-9 8-3-16,3 17-5 15,-9 7 0-15</inkml:trace>
          <inkml:trace contextRef="#ctx0" brushRef="#br0" timeOffset="-1044.6368">-3448 1171 55 0,'12'-8'84'16,"0"-10"-4"-16,-8 1-5 16,-4-6-3-16,0 2-55 15,-4 0-7-15,-8 6-3 0,0 4-1 16,-10 7-1-16,-1 4 0 15,-2 10 1-15,-2 9-1 16,-2 6-2-16,-2 7-1 0,7 2 0 16,2 1-1-16,10-3 0 15,1-3 1-15,10-4-2 16,2-8 2-16,13-5 0 16,3-9 1-16,7-3-1 0,6-7 1 15,1-6-1-15,5-5 0 16,-7 2 0-16,2-1-1 15,0 2-1-15,-8 2-1 16,-6 6 1-16,-2 2 0 0,-15 5-1 16,23 0 1-16,-23 0 0 15,17 4 0-15,-17-4 0 16,16 6 1-16,-1-6 0 0,1 0 0 16,2-7 0-16,2-9 0 15,6-6-2-15,5-6 1 16,0-6 0-16,7-5-1 15,-5-7 1-15,5-3-1 0,-5-2 0 16,-2-5 1-16,1 3-1 16,-5-2 1-16,-4 4 1 15,-7 6 0-15,-3 4 0 16,-2 9 0-16,-3 6-1 16,-4 11 1-16,-4 15-2 0,0 0 0 15,-2 15 0-15,-5 16-1 16,-3 6 0-16,4 11 1 15,-1 9 1-15,-2 8 0 16,5-2 1-16,4 2 0 0,0-4 0 16,6-7-1-16,9-5 1 15,1-14-1-15,3-7 0 16,4-15 1-16,2-4-1 0,5-9 1 16,-1-12 0-16,-1-9 0 15,3-7-1-15,1-9 1 16,-5-2-1-16,-3-4 1 15,-1 0-1-15,-4 3 0 0,-6 6 0 16,-1 3 0-16,-6 8-1 16,-2 10 0-16,-4 13 0 15,0 0 0-15,2 20 1 16,-2 7-1-16,0 5 1 0,0 6-1 16,0 2 2-16,3 2 0 15,5-7-1-15,0-6 1 16,10-5-1-16,-1-12 1 15,3-8 0-15,7-4-1 0,4-10 0 16,-3-10 0-16,3-5 0 16,-2-6 1-16,-2-3-1 15,-4-2 0-15,0-1 1 0,-10 5 0 16,2 3 1-16,-8 6-1 16,1 4 0-16,-2 6-1 15,-6 13 0-15,0 0 0 16,0 0 0-16,10 4 0 0,-8 11-1 15,2 4 1-15,2 5 0 16,-1 2 1-16,2 0-1 16,5 2 1-16,0-4-1 15,7-5 0-15,1-2-2 16,5-8-2-16,1-5-4 0,5-4-4 16,5-6-3-16,3-6-5 15,0-7-4-15,2-3-2 16,-3 0 4-16,-2-9 3 0,2 3 8 15,-12-2 7-15,-2 2 6 16,-10-2 7-16,2 6 7 16,-9 0 1-16,1 1 2 15,-4 6-1-15,-3 1-2 0,2 3-3 16,-3 13-2-16,0-18-3 16,0 18-1-16,1-11-3 15,-1 11 0-15,0 0-1 16,4-15-1-16,-4 15-1 0,0-14 0 15,0 14 1-15,-8-9-1 16,8 9 0-16,-28-1 0 16,8 14 1-16,-6 4-1 15,0 9 1-15,-5 4 1 0,1 5-1 16,5 1 0-16,2-1 0 16,9-1 0-16,9-6-1 15,5-2 1-15,14-7-1 0,10-7 0 16,9-9 0-16,10-1 0 15,8-6-3-15,1-11-2 16,9-2-5-16,-8-7-9 16,10 0-29-16,-6 2-36 0,-12 1-4 15,-6 5-7-15,-15-2-1 16</inkml:trace>
          <inkml:trace contextRef="#ctx0" brushRef="#br0" timeOffset="1415.3927">-1704 1546 49 0,'-7'-17'84'15,"6"3"-4"-15,1-3-4 16,9 0-4-16,6-5-56 0,7-2-8 16,12 1-4-16,7-1-1 15,7-1 0-15,6 2 0 16,-2 5 1-16,-3-1-1 16,-2 9-1-16,-2 6-1 15,-8 4 1-15,-7 4-1 0,-6 12 0 16,-11 7 0-16,-2 3-1 15,-8 6 1-15,-3-2 0 16,-4 0 0-16,-6-4 0 0,6-4 1 16,-3-5-1-16,7-17 2 15,-8 15 0-15,8-15 0 16,10-7 0-16,2-8 0 16,7-2 0-16,3-7 0 0,3-4 0 15,3-2-1-15,1 0-1 16,-1 4 0-16,-5 2-1 15,-1 4 0-15,-9 8 0 16,0 7 0-16,-3 5 0 0,-10 0-1 16,11 22 1-16,-10-1-1 15,0 2 1-15,-1 2-1 16,0 2 1-16,0-4 0 0,0-3 0 16,0-3 1-16,0-17 0 15,6 13 1-15,-6-13 0 16,24-3 0-16,-8-9 1 15,1-6-1-15,1-1 1 0,2-2-1 16,-1-5 0-16,-5 2 0 16,5-1 0-16,0 4 0 15,-2 0-1-15,-6 5 1 0,6 6-2 16,-6 2 0-16,4 8 0 16,-6 0 0-16,1 12-1 15,-6 4 1-15,-2 5-1 16,4-1 0-16,-2 3 1 15,2-1-1-15,0-2 1 0,-1-3 0 16,7-5 0-16,0-7 0 16,7-3 0-16,1-2 1 15,3-9 0-15,1-5 0 0,6-5 1 16,-1-6-2-16,3-3 1 16,-1-3 0-16,-1-2 0 15,-2-2-1-15,-4 1 0 16,3 0 1-16,-11 4-1 0,-1 1 1 15,-7 6-1-15,-7 9 0 16,-1 14 0-16,-8-5 0 16,-9 11 0-16,-5 15 1 15,-3 5 0-15,2 12 1 0,0-1 0 16,7 4 0-16,3-2 1 16,13 1 0-16,8-11 0 15,22-8 0-15,19-11-3 16,12-10-6-16,31-21-56 15,4 0-23-15,15-16-3 0,7-12-6 16,-1-13-8-16</inkml:trace>
          <inkml:trace contextRef="#ctx0" brushRef="#br0" timeOffset="-3560.1875">482 96 17 0,'-3'-16'81'16,"2"-4"3"-16,-1 6-2 16,2-3-4-16,7 4-45 0,-7 13-11 15,8-17-6-15,-8 17-4 16,0 0-3-16,0 0-2 16,0 0-2-16,11 13-2 15,-11 3-2-15,0 6-1 0,-2 5 1 16,2 4 0-16,0 4 1 15,-1 4 0-15,0 3-1 16,-5 4 2-16,5 4-1 16,-2 8 0-16,1 6 0 0,-5 11 0 15,-3 11 1-15,0 11-1 16,-2 6 0-16,0 8-1 16,-7 6 0-16,1 4 0 15,0 3-1-15,-2 1-1 0,-3 0 1 16,-3-6-1-16,-1-2 0 15,-2-7 0-15,2-7 1 16,2-12 0-16,1-13 0 0,2-12 0 16,2-14 1-16,8-15-1 15,1-9 0-15,6-7 1 16,1-11 0-16,4-10 0 16,0 0 1-16,0 0-1 15,0 0 1-15,0 0 0 0,-16-13 0 16,10-3 0-16,-2-3-1 15,-2-5 0-15,0-3 0 16,-2-4 0-16,3-5 0 16,1-1-1-16,-3-4 1 0,4 0-1 15,3 1 0-15,2 2 1 16,0 4-1-16,2 6 0 16,0 3 0-16,0 12 1 15,0 13-1-15,15-1 0 0,-3 7-1 16,1 15 1-16,6 3 0 15,1 5 0-15,2 7 0 16,1 4 0-16,1-1 0 0,-3 0 0 16,1-4 0-16,-6-2 1 15,2-7-1-15,0-1 1 16,-6-8 0-16,0-5 1 0,-12-12 1 16,17 11 0-16,-17-11 1 15,17-11-4-15,-3-4 0 16,1-12 0-16,4-9 0 15,6-7 0-15,-1-13-14 16,14-8-42-16,-2-3-33 0,-2-1 0 16,-6-5-9-16,-3-1-6 15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9:18.1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88D6AD5-888D-4ED7-8AD9-86FF9B88404A}" emma:medium="tactile" emma:mode="ink">
          <msink:context xmlns:msink="http://schemas.microsoft.com/ink/2010/main" type="writingRegion" rotatedBoundingBox="26196,14237 26963,14237 26963,14723 26196,14723"/>
        </emma:interpretation>
      </emma:emma>
    </inkml:annotationXML>
    <inkml:traceGroup>
      <inkml:annotationXML>
        <emma:emma xmlns:emma="http://www.w3.org/2003/04/emma" version="1.0">
          <emma:interpretation id="{6B474E75-65FE-4397-9E84-5E9949724487}" emma:medium="tactile" emma:mode="ink">
            <msink:context xmlns:msink="http://schemas.microsoft.com/ink/2010/main" type="paragraph" rotatedBoundingBox="26196,14237 26963,14237 26963,14723 26196,147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A3455C-82DD-4600-9B7C-BC34DD8A53CC}" emma:medium="tactile" emma:mode="ink">
              <msink:context xmlns:msink="http://schemas.microsoft.com/ink/2010/main" type="line" rotatedBoundingBox="26196,14237 26963,14237 26963,14723 26196,14723"/>
            </emma:interpretation>
          </emma:emma>
        </inkml:annotationXML>
        <inkml:traceGroup>
          <inkml:annotationXML>
            <emma:emma xmlns:emma="http://www.w3.org/2003/04/emma" version="1.0">
              <emma:interpretation id="{97FA60CB-B0EA-4D52-A1B2-0B10C5D3268D}" emma:medium="tactile" emma:mode="ink">
                <msink:context xmlns:msink="http://schemas.microsoft.com/ink/2010/main" type="inkWord" rotatedBoundingBox="26196,14237 26963,14237 26963,14723 26196,14723"/>
              </emma:interpretation>
              <emma:one-of disjunction-type="recognition" id="oneOf0">
                <emma:interpretation id="interp0" emma:lang="en-IN" emma:confidence="0">
                  <emma:literal>n</emma:literal>
                </emma:interpretation>
                <emma:interpretation id="interp1" emma:lang="en-IN" emma:confidence="0">
                  <emma:literal>^</emma:literal>
                </emma:interpretation>
                <emma:interpretation id="interp2" emma:lang="en-IN" emma:confidence="0">
                  <emma:literal>M</emma:literal>
                </emma:interpretation>
                <emma:interpretation id="interp3" emma:lang="en-IN" emma:confidence="0">
                  <emma:literal>m</emma:literal>
                </emma:interpretation>
                <emma:interpretation id="interp4" emma:lang="en-IN" emma:confidence="0">
                  <emma:literal>N</emma:literal>
                </emma:interpretation>
              </emma:one-of>
            </emma:emma>
          </inkml:annotationXML>
          <inkml:trace contextRef="#ctx0" brushRef="#br0">378 118 48 0,'-9'-18'83'16,"1"4"-2"-16,-3 0-3 15,4 2-2-15,7 12-57 16,-13-20-5-16,13 20-3 0,0 0-2 16,-12-2-2-16,12 2 0 15,-17 27-2-15,6-2-2 16,-9 11-1-16,-4 7 0 15,-9 6 0-15,-4 1 0 0,-3-1 1 16,1-3 0-16,-2-7 1 16,0-7 0-16,10-11 0 15,4-6 0-15,7-13 0 16,7-2-1-16,9-13-1 0,4-8-1 16,10-5 0-16,8-6-1 15,6-4-1-15,11-6 1 16,0 2-1-16,9-4 0 0,4 6 0 15,9 1 1-15,0 2 0 16,0 7 0-16,2 8 0 16,-7 6 0-16,-3 11 1 15,-4 3 0-15,-8 17 0 16,-6 9 1-16,-7 10-1 0,-2 7 0 16,-2 6-3-16,-8 0-6 15,5 8-26-15,-9 4-50 16,-2-8-1-16,-6-4-7 0,-19-8-7 15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10:23.9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F4B65EB-C794-493A-8F5C-5EFCC2EBCA58}" emma:medium="tactile" emma:mode="ink">
          <msink:context xmlns:msink="http://schemas.microsoft.com/ink/2010/main" type="inkDrawing" rotatedBoundingBox="1732,8798 20091,8216 20107,8714 1748,9296" shapeName="Other"/>
        </emma:interpretation>
      </emma:emma>
    </inkml:annotationXML>
    <inkml:trace contextRef="#ctx0" brushRef="#br0">617 795 25 0,'-150'-20'101'0,"24"5"-3"0,16-2-8 15,23 3-2-15,16-1-4 16,21 0-77-16,27 6-3 16,23 9-1-16,32-3-3 15,22 1-1-15,31 2-1 0,23 0 0 16,36 2 0-16,34-4 1 16,35 0 0-16,33-4 0 15,34-1 1-15,29-3 1 16,36-3 0-16,29-3 1 0,70-5 0 15,-7-2 0-15,35-5 0 16,27-2 0-16,81-2 1 16,-15-3-2-16,32-4 1 15,29 2-1-15,-8-3 1 0,72-4-2 16,0 4 0-16,16-5 0 16,-31 4 0-16,53 0 0 15,0 5 0-15,5 3 0 16,-9 8 0-16,-30 5 0 0,-8 9 0 15,-37 7 0-15,8 7 0 16,-105 2 0-16,-57 9 0 16,-67 3 0-16,-70 2 0 0,-58-2 0 15,-65 2 0-15,-54-3 0 16,-99 1 0-16,9-1 0 16,-40 3 0-16,-28 0-3 15,-23 4-2-15,-20-1-7 0,-17 6-10 16,-12 4-62-16,-12-3-4 15,-14-1-5-15,-12-12-5 16,3-2-2-16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08: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6D1842F-02D5-4B48-81AE-596B531AE308}" emma:medium="tactile" emma:mode="ink">
          <msink:context xmlns:msink="http://schemas.microsoft.com/ink/2010/main" type="writingRegion" rotatedBoundingBox="1047,10324 30218,9252 30481,16404 1310,17475"/>
        </emma:interpretation>
      </emma:emma>
    </inkml:annotationXML>
    <inkml:traceGroup>
      <inkml:annotationXML>
        <emma:emma xmlns:emma="http://www.w3.org/2003/04/emma" version="1.0">
          <emma:interpretation id="{E698BA51-1CE2-4851-8437-E974CC22B9AB}" emma:medium="tactile" emma:mode="ink">
            <msink:context xmlns:msink="http://schemas.microsoft.com/ink/2010/main" type="paragraph" rotatedBoundingBox="2194,10281 30218,9252 30311,11790 2287,128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BE2C73-721C-4C27-91BF-93CB9EF7A98C}" emma:medium="tactile" emma:mode="ink">
              <msink:context xmlns:msink="http://schemas.microsoft.com/ink/2010/main" type="line" rotatedBoundingBox="2194,10281 30218,9252 30311,11790 2287,12819"/>
            </emma:interpretation>
          </emma:emma>
        </inkml:annotationXML>
        <inkml:traceGroup>
          <inkml:annotationXML>
            <emma:emma xmlns:emma="http://www.w3.org/2003/04/emma" version="1.0">
              <emma:interpretation id="{D8A59B63-DA5C-4AC0-82EA-D9DD915F68B4}" emma:medium="tactile" emma:mode="ink">
                <msink:context xmlns:msink="http://schemas.microsoft.com/ink/2010/main" type="inkWord" rotatedBoundingBox="2214,10814 7139,10633 7183,11811 2257,11992"/>
              </emma:interpretation>
              <emma:one-of disjunction-type="recognition" id="oneOf0">
                <emma:interpretation id="interp0" emma:lang="en-IN" emma:confidence="0">
                  <emma:literal>Drivers</emma:literal>
                </emma:interpretation>
                <emma:interpretation id="interp1" emma:lang="en-IN" emma:confidence="0">
                  <emma:literal>Drivas</emma:literal>
                </emma:interpretation>
                <emma:interpretation id="interp2" emma:lang="en-IN" emma:confidence="0">
                  <emma:literal>Drives</emma:literal>
                </emma:interpretation>
                <emma:interpretation id="interp3" emma:lang="en-IN" emma:confidence="0">
                  <emma:literal>Drive's</emma:literal>
                </emma:interpretation>
                <emma:interpretation id="interp4" emma:lang="en-IN" emma:confidence="0">
                  <emma:literal>Divas</emma:literal>
                </emma:interpretation>
              </emma:one-of>
            </emma:emma>
          </inkml:annotationXML>
          <inkml:trace contextRef="#ctx0" brushRef="#br0">-19441 402 30 0,'-1'41'61'16,"-7"5"0"-16,1 2-1 15,-30 12-49-15,27 3-5 16,1 17-2-16,-2 7 0 16,-2 4-1-16,-3 8 0 0,-12 1-1 15,-6-1 0-15,-8-8 3 16,-2-3 8-16,-5-20 5 16,-1-14 1-16,-4-17 1 15,3-19 0-15,7-18-2 0,5-7 1 16,10-20-2-16,3-9-11 15,12-3-4-15,1-4-3 16,11 1-1-16,2 3 0 0,2 5 0 16,8 9-1-16,6 7 1 15,4 11 0-15,1 7 1 16,5 11 0-16,-1 10 1 16,8 7 0-16,3 2 0 0,3 4 1 15,2-1 0-15,5-2 1 16,6-6 1-16,6-4 1 15,-1-9 1-15,8-8 0 16,3-4 0-16,2-9 1 0,-2-11 0 16,-1-5-1-16,0-6-1 15,-2-4 0-15,-6-7 0 16,-4-2-1-16,-8-5 0 16,-8-5-1-16,-9 1 1 0,-7-5 0 15,-13-4 0-15,-8-1-1 16,-6-3-1-16,-12-2 0 15,-7 0 0-15,-10-1 0 16,-6 7-2-16,-7 4 0 0,-5 7-1 16,-2 12 1-16,-4 11-1 15,-4 10 0-15,-5 17 1 16,4 5 0-16,-5 18 0 16,6 12 0-16,3 9 1 0,7 8 0 15,8 8 0-15,11 6-1 16,16 2 1-16,13 3 0 15,6-5-1-15,22-5 1 0,16-7 0 16,11-10 0-16,12-13 0 16,15-12 0-16,7-10 0 15,9-10 1-15,9-16-1 16,0-8 2-16,7-9-1 16,-3-4 0-16,-1-7 0 0,-4-3 0 15,-9-3 0-15,-9 0 0 16,-12 1 0-16,-14 5-1 0,-12 5 0 15,-11 5 0-15,-15 5 0 16,-11 7-1-16,-8 9 1 16,-2 15-1-16,-12-11 0 15,-5 11 0-15,-1 11 0 0,3 6 0 16,-2 4 1-16,7 4-1 16,2 6 1-16,5 5 0 15,2 2 0-15,10 4 0 16,5 2 0-16,6 5-1 0,1 3 1 15,4 1 0-15,-3 1-1 16,2 0 1-16,-2-4 0 16,-5-4 0-16,-1-4 1 15,1-8 0-15,-4-9 0 0,0-6 1 16,5-7 0-16,-1-9 0 16,9-3 0-16,6-12 0 15,3-7 0-15,8-5-1 0,4-6 0 16,4-4-1-16,-2-5 0 15,5 0 0-15,-10-4 1 16,-1 1-1-16,-7-1 1 16,-5 4-1-16,-7 1 1 0,-5 6 0 15,-3 6 0-15,-9 4-2 16,-1 6 1-16,-6 16 0 16,0 0 0-16,0 0 0 0,0 16-1 15,0 6 1-15,0 7-1 16,0 3-1-16,0 4 1 15,7-1-3-15,4-2-6 16,6-4-9-16,6-9-33 0,4-4-30 16,1-7-4-16,2-9-6 15,2-10-3-15</inkml:trace>
          <inkml:trace contextRef="#ctx0" brushRef="#br0" timeOffset="153.0503">-17206 406 22 0,'-18'-25'78'16,"2"10"2"-16,0 8-7 15,1 7-16-15,8 13-95 16,-4 1-27-16,7 4-9 0,4 5-5 16</inkml:trace>
          <inkml:trace contextRef="#ctx0" brushRef="#br0" timeOffset="481.456">-17065 581 17 0,'10'14'89'0,"0"2"-1"16,-2 4-6-16,-2-2-3 16,0 47-18-16,4-39-52 15,-2 3-3-15,3 6-2 16,-5 1-1-16,2 2-3 0,0-4 0 15,-2-1-2-15,-2-6 2 16,-2-8 2-16,5-4 2 16,-7-15 0-16,16 0 2 15,-5-18 0-15,0-5 0 0,2-8 0 16,2-6-1-16,2-7-2 16,3-4-1-16,-1 0-2 15,3 0-1-15,6 3-5 16,-4-2-5-16,7 10-17 0,1 20-48 15,3-11-8-15,-3 7-6 16,-4 7-5-16,-2 8 6 16</inkml:trace>
          <inkml:trace contextRef="#ctx0" brushRef="#br0" timeOffset="1335.9141">-16412 765 68 0,'19'0'78'0,"2"-8"-1"0,5-8-6 16,1-9-39-16,5 0-11 16,0-6-9-16,-1-5-4 0,1-1-3 15,-8 0-2-15,-6-2-1 16,-6 1 0-16,-6 5 0 16,-6 2 2-16,-5 6 0 0,-10 4 0 15,-6 8 1-15,-6 8 0 16,-1 5 0-16,-2 9 0 15,-6 12-1-15,0 10 0 16,-4 8-2-16,1 8 0 0,3 5 0 16,5 6-1-16,-1 0 0 15,9-2 0-15,11-4-1 16,1-5 1-16,11-9-1 16,11-10 2-16,8-12-1 0,6-6 1 15,6-10 0-15,8-4 1 16,0-15-1-16,5-4 1 15,0-8-2-15,2-2 1 16,1-5-1-16,-8-1-1 0,-3-2 1 16,-1 1-1-16,-5 3 0 15,-5 4 1-15,-4 5-1 16,-8 3 1-16,1 12-1 16,-3 6 0-16,-11 7 0 0,13 13 0 15,-14 13 0-15,1 5 0 16,-3 7 0-16,-1 5 1 15,-3 2 0-15,6 0-1 0,1-6 1 16,4-4 0-16,9-8 0 16,10-7 0-16,1-10-1 15,10-8 1-15,3-3 0 16,8-14 0-16,-2-7-1 16,6-9 1-16,-5-7-1 0,5-3 0 15,2-10 0-15,-3-2 0 16,0-3 0-16,-1 1-1 15,0-3 0-15,-4 7 1 0,-4 3-1 16,-3 7 1-16,-9 7-1 16,-7 8 0-16,-9 9 0 15,-11 17 0-15,4-13 0 16,-4 13 0-16,-18 12 0 0,1 3 0 16,-5 5 0-16,5 4 0 15,5 6 1-15,1 0 1 16,7 2-1-16,4-1 1 15,11 2-1-15,2-4 1 0,9 0 0 16,0-3 0-16,0 1 0 16,1-3 0-16,-11 0 2 15,-1 2 0-15,-11-6 0 16,-11 4 1-16,-13-2 0 0,-11-1 1 16,-12-4-1-16,-7 1-1 15,-6-2-3-15,-8-8-11 16,9-2-68-16,-9 6-6 0,8-5-3 15,4-2-7 1,6-4-3-16</inkml:trace>
        </inkml:traceGroup>
        <inkml:traceGroup>
          <inkml:annotationXML>
            <emma:emma xmlns:emma="http://www.w3.org/2003/04/emma" version="1.0">
              <emma:interpretation id="{B2BC957B-C1E5-4023-BE85-E8EACDC854E5}" emma:medium="tactile" emma:mode="ink">
                <msink:context xmlns:msink="http://schemas.microsoft.com/ink/2010/main" type="inkWord" rotatedBoundingBox="8950,10640 11071,10562 11103,11448 8983,11526"/>
              </emma:interpretation>
              <emma:one-of disjunction-type="recognition" id="oneOf1">
                <emma:interpretation id="interp5" emma:lang="en-IN" emma:confidence="0">
                  <emma:literal>m</emma:literal>
                </emma:interpretation>
                <emma:interpretation id="interp6" emma:lang="en-IN" emma:confidence="0">
                  <emma:literal>M</emma:literal>
                </emma:interpretation>
                <emma:interpretation id="interp7" emma:lang="en-IN" emma:confidence="0">
                  <emma:literal>u</emma:literal>
                </emma:interpretation>
                <emma:interpretation id="interp8" emma:lang="en-IN" emma:confidence="0">
                  <emma:literal>W</emma:literal>
                </emma:interpretation>
                <emma:interpretation id="interp9" emma:lang="en-IN" emma:confidence="0">
                  <emma:literal>n</emma:literal>
                </emma:interpretation>
              </emma:one-of>
            </emma:emma>
          </inkml:annotationXML>
          <inkml:trace contextRef="#ctx0" brushRef="#br0" timeOffset="-1938.6952">-13356 636 28 0,'21'-12'83'0,"-7"3"0"16,-1 0-5-16,-1-2-3 16,37 3-41-16,-28 2-20 15,1 1-4-15,6 1-3 16,4 2-2-16,8 2 0 0,10 0 1 16,15 0 1-16,8 0 0 15,15 1 1-15,10-1-1 16,13-4-1-16,9-2 0 15,7-2-2-15,6-2-1 0,-4-3-1 16,1 1-1-16,-6-2-1 16,-7 0 1-16,-12 2-1 15,-10-1 0-15,-15 6 1 0,-14 2-1 16,-14 1 0-16,-14 2 0 16,-13 2 0-16,-7 0 0 15,-18 0-1-15,0 0-1 16,0 0 0-16,0 0 0 0,0 0-2 15,-15 0 0-15,3-2-2 16,-6-3-1-16,4-5 0 16,2 1 0-16,-4-2-3 0,5-1-1 15,-3-2 0-15,6-3 0 16,0 2 1-16,0 0 1 16,-4-2 2-16,0 2 2 15,-4-2 5-15,3 2 5 16,-6-3 0-16,0 4 3 0,2 0 1 15,-2 0-2-15,1 1 0 16,2 2-1-16,6 2 0 16,10 9-2-16,-18-11-1 0,18 11 0 15,0 0-3-15,-12-9 2 16,12 9-2-16,0 0 1 16,0 0-1-16,10 12 1 15,2-2 1-15,1 3 0 0,10 3 1 16,2 2 1-16,3 1 1 15,7 2-1-15,-1-1 1 16,5 2-2-16,-6 2 1 16,3 4 0-16,-10 3 0 0,-3 4 0 15,-7 6 0-15,-9 7 0 16,-7 6-1-16,-18 6-4 16,-6 8-8-16,-19-6-29 0,-11 8-45 15,-10 5-1-15,-8-2-7 16,-5-6-8-16</inkml:trace>
        </inkml:traceGroup>
        <inkml:traceGroup>
          <inkml:annotationXML>
            <emma:emma xmlns:emma="http://www.w3.org/2003/04/emma" version="1.0">
              <emma:interpretation id="{2A267EC7-21C8-42F8-84A2-0041B7A730F0}" emma:medium="tactile" emma:mode="ink">
                <msink:context xmlns:msink="http://schemas.microsoft.com/ink/2010/main" type="inkWord" rotatedBoundingBox="11951,9923 16775,9746 16829,11211 12005,11388"/>
              </emma:interpretation>
              <emma:one-of disjunction-type="recognition" id="oneOf2">
                <emma:interpretation id="interp10" emma:lang="en-IN" emma:confidence="0">
                  <emma:literal>Channels</emma:literal>
                </emma:interpretation>
                <emma:interpretation id="interp11" emma:lang="en-IN" emma:confidence="0">
                  <emma:literal>channels</emma:literal>
                </emma:interpretation>
                <emma:interpretation id="interp12" emma:lang="en-IN" emma:confidence="0">
                  <emma:literal>Channids</emma:literal>
                </emma:interpretation>
                <emma:interpretation id="interp13" emma:lang="en-IN" emma:confidence="0">
                  <emma:literal>Chands</emma:literal>
                </emma:interpretation>
                <emma:interpretation id="interp14" emma:lang="en-IN" emma:confidence="0">
                  <emma:literal>channids</emma:literal>
                </emma:interpretation>
              </emma:one-of>
            </emma:emma>
          </inkml:annotationXML>
          <inkml:trace contextRef="#ctx0" brushRef="#br0" timeOffset="-3833.0567">-7568 433 16 0,'7'-20'79'0,"-3"-2"1"16,3 5-2-16,-5 2-20 15,7 1-25-15,-9 14-14 16,18-19-8-16,-18 19-6 16,22-3-1-16,-22 3-2 0,19 18 1 15,-13 4-1-15,-2 2 1 16,-2 8 0-16,-1 1 1 16,-1 4 0-16,-1-3-1 15,-3-4 0-15,0-5 0 0,1-6 0 16,-1-2 0-16,4-17 0 15,0 0 1-15,4-12-1 16,3-8 0-16,5-6-1 0,0-6 2 16,4-2-3-16,0-3-1 15,3 2 0-15,-1 3 0 16,0 5 1-16,1 6 0 16,-2 6 0-16,2 6 1 15,1 6 0-15,-1 3 1 0,1 6 0 16,0 6 0-16,-1 7 0 15,1 3 0-15,-3 6-2 16,-2-3 1-16,0 4-1 0,-6 0 0 16,1 1-3-16,-5-3-3 15,-1 1-7-15,-3-8-11 16,3 0-16-16,0 1-26 0,-4-21-14 16,22 17-10-16,-6-17-2 15</inkml:trace>
          <inkml:trace contextRef="#ctx0" brushRef="#br0" timeOffset="-2938.2472">-6811 498 48 0,'13'-12'85'0,"-13"12"-2"15,16-16-6-15,-16 16-14 16,0 0-31-16,15-14-17 0,-4 7-9 16,2-1-4-16,2-3-1 15,2-4-1-15,3 0 1 16,2-4-1-16,-5-1 1 0,-3-3-1 15,-4-2 1-15,-6 0-1 16,-4 1 2-16,-4-2-1 16,-9 5 1-16,-6 1-1 15,-4 7 1-15,-5 5-2 16,-3 8 2-16,-8 6 0 0,3 10-1 16,-3 9 2-16,3 8-1 15,1 3 0-15,10 5 1 16,5 1-1-16,13-3-1 15,7-2 1-15,16-8 0 0,14-5-1 16,11-10 1-16,11-9 0 16,6-4-1-16,8-15 1 15,-2-7 0-15,3-10-1 0,-6-6 0 16,-2-4 0-16,-10-10 1 16,-5-3-2-16,-5-6 1 15,-4-10-1-15,-9-7 0 16,-1-4 1-16,-5-5 0 0,-4-1-1 15,-1 0 0-15,-4 5 1 16,-6 5 0-16,-4 13 0 16,-1 12 0-16,-5 11 0 15,-6 10-1-15,-1 12 0 0,-1 14 1 16,-6 8-1-16,2 19 1 16,-3 12-1-16,-1 14 0 15,0 14-1-15,1 15 1 16,-2 7 0-16,2 7-1 0,6 3 0 15,2-2 1-15,8-5 0 16,2-4 1-16,10-13-1 16,11-8 1-16,6-11-1 0,10-10 1 15,6-11 1-15,3-9-2 16,4-12 0-16,2-9 1 16,3-4-1-16,1-15 0 15,0-6 0-15,-2-9 1 0,-1-6-1 16,-6-4 0-16,-2-4 0 15,-5 0 0-15,-7 1 0 16,-6 3 0-16,-6 5 0 16,-6 6-1-16,-7 6 1 0,-6 10-1 15,0 17 1-15,-15-6-1 16,-1 8 1-16,0 15-1 16,0 7 0-16,8 6 0 15,2 6-1-15,6 2 2 0,16 0 1 16,10 2 0-16,9-1 0 15,2-2 0-15,2-3 0 16,-5-2 2-16,-6-3 1 0,-16 0-1 16,-12-2 1-16,-26-2-1 15,-20-1 0-15,-22-2-1 16,-16-2-1-16,-14 2-5 16,-15-9-13-16,-5 0-65 0,-4 1-3 15,-4-5-5-15,4-4-6 16,0-4-4-16</inkml:trace>
          <inkml:trace contextRef="#ctx0" brushRef="#br0" timeOffset="-5066.7461">-9521 62 64 0,'-10'-23'82'0,"-3"-1"-4"16,0 0-2-16,-16-2-46 15,12 11-8-15,-7-2-3 16,0 8-6-16,-7 2-4 0,-7 7-2 16,-3 14-1-16,-6 13-3 15,-5 12 0-15,-2 14 0 16,-5 11 0-16,0 13-1 16,-1 11 0-16,3 7 0 0,5 3 0 15,8-4 1-15,8-3 0 16,10-9-3-16,14-9-1 15,11-10 0-15,9-17-1 16,20-15 0-16,13-14-6 0,10-17-10 16,12-8-11-16,11-18-9 15,5-11-7-15,3-13-2 16,4-12-2-16,-4-9 1 0,2-12 9 16,1-2 9-16,-9-10 19 15,-1-5 20-15,-4-1 11 16,-1 2 10-16,-11 7 2 0,3 8 5 15,-16 11 2-15,-4 10-2 16,-11 14-1-16,-7 16-4 16,-7 6-8-16,-7 16-3 15,-10 11-5-15,0 17-5 16,-12 20-3-16,-6 12-4 0,-6 12-2 16,-7 14-1-16,-5 11 1 15,-4 9 0-15,-4 8 1 16,-5-1-1-16,3-4 1 15,0-6 0-15,3-6-1 0,4-15 0 16,8-10-1-16,7-13 0 16,7-17 0-16,7-12 1 15,10-19-1-15,0 0 1 0,0-9 0 16,7-14 0-16,9-8-1 16,3-4 0-16,4-3 0 15,6-2-1-15,1 3 0 16,-1 3-1-16,3 8 1 0,-2 10-1 15,-5 7 1-15,-2 9 0 16,-4 13 0-16,-6 8 0 16,2 7 0-16,-2 4 1 15,0 2-1-15,3 0 1 0,2-4-2 16,4-4-4-16,9-8-8 16,1-10-21-16,4-8-43 15,14-1-6-15,1-15-4 16,5-5-7-16</inkml:trace>
          <inkml:trace contextRef="#ctx0" brushRef="#br0" timeOffset="-4173.0988">-8313 325 42 0,'25'-33'83'16,"-11"9"-3"-16,-9 5-2 16,-5 19-30-16,-13 0-18 15,-9 10-8-15,-5 14-12 0,-10 6-5 16,-3 9-2-16,-7 8-1 15,-2 6 0-15,1 2 0 16,5-3 0-16,6-3-1 16,9-6-1-16,5-7 0 0,12-8-2 15,10-13 0-15,1-15-1 16,17 1 1-16,5-10 0 16,2-10 0-16,3-9 1 0,3-5 0 15,3-5 1-15,-5 1 1 16,-3-1 0-16,2 4 1 15,-4 3 0-15,-3 10 0 16,-9 3 0-16,-11 18 1 0,18-11 0 16,-18 11 0-16,8 15 0 15,-6 5 0-15,-2 6-1 16,0 2 1-16,0 2-1 16,3-1-1-16,2-5 0 15,2-2-1-15,6-7 1 0,2-9-1 16,6-6 1-16,3-5-1 15,2-8 0-15,2-5 1 16,-3-8-1-16,-3-4 0 0,-2 0 1 16,-3-5-1-16,-3 3 1 15,-3 1-1-15,-2 2 1 16,-1 4-1-16,0 5 0 16,-1 4 0-16,-7 16 0 0,12-14 0 15,-12 14 0-15,12 9 0 16,-7 12 1-16,-2 3 1 15,-2 8-2-15,-1 2 1 0,0 8 0 16,0-2 0-16,-5 0 0 16,-3-6 0-16,0-4-1 15,2-7 1-15,1-6 2 16,5-17 0-16,0 0 0 0,0 0 0 16,7-14 0-16,2-9 0 15,3-6 0-15,3-4-1 16,2-4-1-16,2 0-1 0,1 0-1 15,-1 5 0-15,-3 5 1 16,3 4-1-16,-2 6 0 16,-2 7 0-16,1 9 0 15,-1 1 0-15,-4 14 1 0,1 4-1 16,-3 7 1-16,-1 8 0 16,2 2 0-16,-6 3 0 15,2-2-1-15,-3 0-5 0,4-3-9 16,-7-8-15-16,6-7-33 15,6-3-17-15,2-10-6 16,2-5-7-16,1-2 7 16</inkml:trace>
        </inkml:traceGroup>
        <inkml:traceGroup>
          <inkml:annotationXML>
            <emma:emma xmlns:emma="http://www.w3.org/2003/04/emma" version="1.0">
              <emma:interpretation id="{ADC5A562-8DD6-4C03-83E4-E571E94B8A87}" emma:medium="tactile" emma:mode="ink">
                <msink:context xmlns:msink="http://schemas.microsoft.com/ink/2010/main" type="inkWord" rotatedBoundingBox="18275,10330 20923,10232 20947,10894 18299,10992"/>
              </emma:interpretation>
              <emma:one-of disjunction-type="recognition" id="oneOf3">
                <emma:interpretation id="interp15" emma:lang="en-IN" emma:confidence="0">
                  <emma:literal>-s</emma:literal>
                </emma:interpretation>
                <emma:interpretation id="interp16" emma:lang="en-IN" emma:confidence="0">
                  <emma:literal>-&gt;</emma:literal>
                </emma:interpretation>
                <emma:interpretation id="interp17" emma:lang="en-IN" emma:confidence="0">
                  <emma:literal>.)</emma:literal>
                </emma:interpretation>
                <emma:interpretation id="interp18" emma:lang="en-IN" emma:confidence="0">
                  <emma:literal>-T</emma:literal>
                </emma:interpretation>
                <emma:interpretation id="interp19" emma:lang="en-IN" emma:confidence="0">
                  <emma:literal>-)</emma:literal>
                </emma:interpretation>
              </emma:one-of>
            </emma:emma>
          </inkml:annotationXML>
          <inkml:trace contextRef="#ctx0" brushRef="#br0" timeOffset="-9116.5756">-3961 292 28 0,'-24'3'80'0,"5"-2"-2"0,3-1-4 16,16 0-4-16,-13-4-49 16,13 4-16-16,16-8-2 15,9 3-1-15,17-1 0 16,10 1 2-16,15-1 1 0,14-2 0 16,14 0 1-16,11 0 0 15,5 2 0-15,13-1 2 16,3-1-2-16,8-1 0 15,-1 0 0-15,0-1-1 0,6 1 0 16,-9-1-1-16,-1 0-1 16,-4 1-2-16,-12 2 1 15,-8 0-1-15,-10 1 0 16,-15 1 0-16,-10 1 0 0,-6 0-1 16,-16 0 1-16,-10 1-1 15,-5-1 0-15,-6 2 1 16,-8-1-2-16,-5 0 1 0,-15 3-3 15,11-4-2-15,-11 4-5 16,0 0-8-16,0-14-16 16,0 14-24-16,-21-12-23 15,11 5-5-15,-8-4-3 0</inkml:trace>
          <inkml:trace contextRef="#ctx0" brushRef="#br0" timeOffset="-8769.6541">-1752-56 37 0,'-21'-14'69'0,"0"-2"-6"15,2 3-9-15,-1-5-12 16,7 7-6-16,-3-1-9 16,4 4-6-16,12 8-5 15,-18-16-3-15,18 16-5 0,0 0-2 16,0 0-3-16,0 0-1 16,0 10-1-16,12 2 0 15,7 1 2-15,6 2 1 0,8 2 0 16,3 0 0-16,5 0 0 15,1 1-1-15,4-1 1 16,2 0-1-16,-4-1-1 16,-2 1 0-16,-3 0-1 0,-10-1 1 15,-5 2 1-15,-4 4-1 16,-16 0 0-16,-4 5-1 16,-9 3 2-16,-15 2-1 0,-10 2 1 15,-3 1-1-15,-9 3-1 16,-8-5-3-16,4 3-6 15,-5-6-13-15,4-9-58 16,6 5-2-16,2-5-8 0,11-3-4 16</inkml:trace>
        </inkml:traceGroup>
        <inkml:traceGroup>
          <inkml:annotationXML>
            <emma:emma xmlns:emma="http://www.w3.org/2003/04/emma" version="1.0">
              <emma:interpretation id="{5223884C-4F22-4A5D-B504-C10402EBB2DD}" emma:medium="tactile" emma:mode="ink">
                <msink:context xmlns:msink="http://schemas.microsoft.com/ink/2010/main" type="inkWord" rotatedBoundingBox="22284,9584 30219,9292 30311,11790 22376,12081"/>
              </emma:interpretation>
              <emma:one-of disjunction-type="recognition" id="oneOf4">
                <emma:interpretation id="interp20" emma:lang="en-IN" emma:confidence="0">
                  <emma:literal>Performance</emma:literal>
                </emma:interpretation>
                <emma:interpretation id="interp21" emma:lang="en-IN" emma:confidence="0">
                  <emma:literal>Perform once</emma:literal>
                </emma:interpretation>
                <emma:interpretation id="interp22" emma:lang="en-IN" emma:confidence="0">
                  <emma:literal>Perform an a</emma:literal>
                </emma:interpretation>
                <emma:interpretation id="interp23" emma:lang="en-IN" emma:confidence="0">
                  <emma:literal>Perform anno</emma:literal>
                </emma:interpretation>
                <emma:interpretation id="interp24" emma:lang="en-IN" emma:confidence="0">
                  <emma:literal>Perform ante</emma:literal>
                </emma:interpretation>
              </emma:one-of>
            </emma:emma>
          </inkml:annotationXML>
          <inkml:trace contextRef="#ctx0" brushRef="#br0" timeOffset="-13981.0614">-4 86 57 0,'0'-18'87'0,"-1"0"-5"0,1 0-3 16,1 2-5-16,8 2-59 16,3 9-12-16,3 5 0 15,9 7-2-15,-4 10-1 0,1 16 0 16,-4 12 1-16,-2 12 0 15,-6 15 0-15,-3 13 0 16,-5 4 0-16,-1 5-2 16,-5-3-5-16,2 1-10 0,-7-18-21 15,6-8-30-15,4-7-12 16,4-17-4-16,2-14-3 16</inkml:trace>
          <inkml:trace contextRef="#ctx0" brushRef="#br0" timeOffset="-13647.8464">130 62 30 0,'-11'-78'82'0,"-3"0"0"0,3-3-6 16,4 0-3-16,-29 0-58 15,40 3-7-15,16 4 0 16,8 1-5-16,7 10-2 15,8 6-1-15,7 7 0 16,-1 10 0-16,10 5-1 0,-2 10 1 16,2 10 0-16,-4 11 0 15,0 4-1-15,0 14 1 0,-11 14-1 16,-5 5 1-16,-9 14 1 16,-12 9-1-16,-9 4 1 15,-9 9-2-15,-17 0-2 16,-14 5-3-16,-8-1-8 15,-9-3-19-15,-8-8-33 0,3 1-12 16,1-8-4-16,5-3 0 16</inkml:trace>
          <inkml:trace contextRef="#ctx0" brushRef="#br0" timeOffset="-11464.4644">595 434 47 0,'12'24'79'15,"6"-12"-1"-15,6-12-4 0,3-9-6 16,4-16-64-16,12-3-4 16,4-6 1-16,1-7-1 15,-5-4-1-15,-3-2 1 0,-12 5 2 16,-8 3 2-16,-10 4 2 15,-9 7-1-15,-1 4 1 16,-9 9 0-16,-9 10 0 16,-5 5-2-16,-4 9-2 0,-3 11-1 15,-9 7-3-15,-1 15 3 16,-2 9-1-16,-4 9 0 16,3 3 0-16,3 5 1 15,7 0 0-15,6-3-1 0,11-5 2 16,8-13-1-16,8-9 0 15,13-17 1-15,14-13 0 16,12-12 0-16,6-16 1 16,5-12-1-16,5-7 0 0,4-8-1 15,-7-4 0-15,1 0 0 16,-8 1-1-16,-2 5 1 16,-5 4-2-16,-7 7 1 0,-6 7-1 15,-2 9 0-15,-3 8-1 16,-4 10 1-16,-1 10 0 15,-1 11 0-15,-3 11 1 16,3 5 1-16,-4 4-1 0,5 2 1 16,1-2 2-16,6-8-3 15,7-8 1-15,3-10 0 16,9-9 0-16,4-9 1 0,6-15-1 16,0-12 0-16,0-9-1 15,-1-9 1-15,-1-11-1 16,-5-8 1-16,-2-7-1 15,-7-10 1-15,-2-4-1 0,-3-6 1 16,-5-3 0-16,4 0-1 16,-8 1 1-16,-1 6 0 15,-4 8-1-15,-6 9 1 16,0 15-1-16,-6 13 0 0,-1 10-1 16,-3 16 1-16,0 19-1 15,0 0 0-15,-12 35 1 16,7 14 0-16,-1 18-1 15,-3 22 0-15,1 19 1 0,1 21 0 16,-6 15 1-16,3 11 1 16,-4 9-1-16,0 5 1 15,-3-1-1-15,-1-1 0 0,5-8 1 16,-2-6 0-16,0-15-1 16,7-14-1-16,7-20 0 15,1-16 0-15,5-18 1 16,11-23 0-16,6-20 1 0,5-21-1 15,6-15 1-15,5-23 0 16,3-15 0-16,-6-18 0 16,3-14 0-16,-10-8-1 15,-4-9 1-15,-8-5-1 0,-9 3-1 16,-7 0 0-16,-4 7 0 16,-14 5 0-16,-4 13 0 15,-5 10-1-15,-5 9 0 16,-3 14 0-16,1 7 0 0,-3 11 0 15,7 7 0-15,5 7 0 16,2 0 0-16,7 5 0 16,16 3 0-16,0-22 1 15,20 1 0-15,12-5-1 0,11-11 0 16,13-5-1-16,5-6 2 16,10-3-1-16,0 0 1 15,0 5-2-15,-4 9 0 16,-15 6 1-16,-8 11 1 0,-10 10-1 15,-10 10 0-15,-8 8 0 16,-13 14 0-16,-3 10 0 16,-7 7 1-16,-8 7-1 15,2 3 2-15,-3 1 0 0,0-7 0 16,6-1 1-16,5-6-1 16,5-8 0-16,0-9 3 15,11-11-3-15,8-5 0 16,3-3 0-16,2-9 0 0,3-6 0 15,4-7 0-15,1-4-1 16,-2-10-1-16,-1-3 1 16,2-9 0-16,-7-2 0 0,-5-6-1 15,-3-1 1-15,-5 2 0 16,-6 4 0-16,-5 3 0 16,-4 10 1-16,-9 10-2 15,-9 10 1-15,0 14-1 0,-7 4 0 16,-3 15 0-16,-4 9 0 15,3 9 1-15,-4 7 0 16,9 1-2-16,8 3 1 0,9-5 1 16,10-2-1-16,9-10 1 15,16-8 1-15,15-13-1 16,8-6 1-16,8-9 1 16,4-12-2-16,4-7 1 15,0-5 0-15,-3-3 0 0,-3 0-1 16,-8 0 1-16,-5 3-1 15,-6 5 1-15,-6 6-1 16,-5 3-1-16,-11 10 1 0,-1 6-1 16,-15 3 1-16,19 16-1 15,-18 11 0-15,-1 7 1 16,0 6-1-16,0 7 1 16,-1 1 0-16,1-2 0 0,2-3 0 15,5-10 0-15,8-8 0 16,2-10 1-16,9-14 1 15,3-2-1-15,2-18 1 0,5-9-1 16,-1-7 1-16,3-7-1 16,-2-5 0-16,3-2-1 15,-10-1 1-15,-2 5 0 16,-6 4 0-16,0 9 0 0,-9 6-2 16,-3 8 2-16,-9 18-2 15,0 0 1-15,9 9-1 16,-9 15 0-16,0 10 0 0,0 7 0 15,-1 7 1-15,-2 4 0 16,1 3-1-16,0-2 1 16,2-7 0-16,0-3 0 15,4-9 0-15,10-6 2 0,1-12-1 16,5-10-1-16,4-6 1 16,3-6 0-16,2-12 0 15,-1-3 0-15,0-7 0 16,-1-7-2-16,-1 1 1 0,-2-2 1 15,-4 1-1-15,1 3 1 16,-2 2-1-16,-5 3 0 16,2 8 0-16,-2 4-1 15,-1 7 0-15,1 8 0 0,-3 5 0 16,1 11 0-16,-3 6 0 16,2 8 0-16,-1 3 1 15,0 3-1-15,2-1 1 0,-1-1 1 16,2-7-1-16,-2-5 1 15,3-5 0-15,0-10 0 16,0-7 1-16,2-3 0 16,0-14 0-16,-1-4 0 0,1-6 0 15,-4-6 0-15,3 2-1 16,-6-3 0-16,0 4 0 16,-2 5-1-16,-3 3 1 15,0 7-2-15,-4 15 1 0,0 0-1 16,0 0 0-16,15 4 1 15,-8 15-1-15,2 5 0 16,2 3 1-16,2 4 0 0,2-1-1 16,5-2-1-16,5 0-7 15,2-10-12-15,8-5-42 16,0 3-18-16,8-8-7 16,1-5-6-16,3-3-3 0</inkml:trace>
          <inkml:trace contextRef="#ctx0" brushRef="#br0" timeOffset="-10080.3586">6789-254 49 0,'21'-22'82'0,"-5"1"-2"15,-5 6-5-15,-3 0-24 16,-8 15-36-16,4-16-6 0,-4 16-3 16,-17 3-2-16,-5 8-1 15,-9 9 0-15,-5 5 1 16,-7 9 0-16,-4 7 1 16,-4 2-1-16,8 0-1 0,3 0 0 15,12-5 0-15,7-5-1 16,9-3 1-16,12-10 1 15,16-6 0-15,13-7 0 0,11-4 1 16,11-3-1-16,4-7 1 16,14-6-1-16,2-5-3 15,1-4 0-15,3-1 0 16,-2-4 0-16,0-4 0 0,0-6 0 16,-2 2 0-16,-5-2 0 15,-3 0 0-15,-8 5 1 16,-5 0-1-16,-8 6 0 15,-12 5 0-15,-10 7-1 0,-20 14 1 16,0 0 0-16,-7-6-1 16,-16 10 1-16,-9 12-1 15,-4 5 0-15,-3 5 0 16,-1 3 1-16,6 5-1 0,3-4 1 16,8 2 1-16,13-3 0 15,10-3 1-15,15-6 1 16,15-4 0-16,13-6 1 15,11-4-1-15,9-3 0 0,8-2-1 16,1-3 0-16,-2-7-2 16,-6 0 0-16,-6-5-2 15,-11 4-2-15,-11-6-4 0,-9 7-12 16,-27 9-41-16,7-18-27 16,-22 7-3-16,-24-2-6 15,-13 3-3-15</inkml:trace>
          <inkml:trace contextRef="#ctx0" brushRef="#br0" timeOffset="-10665.949">5103-125 68 0,'22'-34'86'0,"-3"4"-4"15,-10 2-4-15,-6 3-35 16,-1 8-22-16,-2 4-7 0,0 13-7 16,-17-8-4-16,-5 10-2 15,-7 11-1-15,-5 10 0 16,-9 5 1-16,2 9-1 15,-6 5 1-15,4 0 0 0,3 3 0 16,8-2-1-16,7-7 1 16,9-5 0-16,14-9 0 15,4-9 0-15,19-8 1 16,4-5-1-16,6-10 1 0,5-9 1 16,-1-7-1-16,4-2 1 15,-6-8-1-15,2 5 0 16,-8-1 0-16,-4 4-1 0,-7 4 1 15,-3 5-2-15,-13 19 0 16,18-14 0-16,-18 14 0 16,6 9-1-16,-3 9 1 15,-2 4-1-15,2 5 1 0,4 1 0 16,0 2 0-16,2-3 0 16,6-1 0-16,2-7 0 15,6-6 1-15,4-7-1 0,2-6 1 16,1-4 0-16,3-11 0 15,-2-5 0-15,-1-5 1 16,-1-6-1-16,-5-4 0 16,-5 1 0-16,0 0 0 15,-2 1 0-15,-5 6 0 0,0 5-1 16,-2 3 0-16,0 7 0 16,-10 12 0-16,15-1-1 15,-5 8 0-15,-4 15 0 0,5 1 0 16,0 9 1-16,2 2-1 15,-1 5 1-15,4-2 0 16,-2-1 0-16,3-6 0 16,2-6 1-16,-4-3-1 0,3-12 2 15,-2-6-1-15,5-3 1 16,-5-12 1-16,1-7 0 16,1-8 0-16,-4-2-1 15,-2-3 1-15,0-4-1 0,1 1 0 16,-5 4-1-16,2 2 0 15,-2 6-1-15,-2 5 0 16,3 6 0-16,-9 12-1 0,18 0 0 16,-9 6 0-16,-1 15 1 15,4 5-1-15,-3 8 0 16,2 1 0-16,0 7 1 16,2 1 0-16,1-5-3 0,3 2-3 15,1-12-6-15,10 2-25 16,7-6-45-16,-2-8-2 15,-1-6-7-15,6-9-4 16</inkml:trace>
        </inkml:traceGroup>
      </inkml:traceGroup>
    </inkml:traceGroup>
    <inkml:traceGroup>
      <inkml:annotationXML>
        <emma:emma xmlns:emma="http://www.w3.org/2003/04/emma" version="1.0">
          <emma:interpretation id="{07547ABF-183D-412F-A02B-D9083EF82DCE}" emma:medium="tactile" emma:mode="ink">
            <msink:context xmlns:msink="http://schemas.microsoft.com/ink/2010/main" type="paragraph" rotatedBoundingBox="1043,12823 9064,11694 9297,13349 1276,144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341D8B-DFAD-4F56-A284-9ECA479C185B}" emma:medium="tactile" emma:mode="ink">
              <msink:context xmlns:msink="http://schemas.microsoft.com/ink/2010/main" type="inkBullet" rotatedBoundingBox="1168,13709 2172,13567 2183,13645 1179,13786"/>
            </emma:interpretation>
            <emma:one-of disjunction-type="recognition" id="oneOf5">
              <emma:interpretation id="interp25" emma:lang="en-IN" emma:confidence="0">
                <emma:literal>-</emma:literal>
              </emma:interpretation>
            </emma:one-of>
          </emma:emma>
        </inkml:annotationXML>
        <inkml:trace contextRef="#ctx0" brushRef="#br0" timeOffset="2179.7605">-21103 3287 0 0,'-27'25'85'16,"8"-9"1"-16,19-16-5 15,0 0-4-15,0 0-3 0,16-10-72 16,32 0-2-16,14-5 0 16,11 0 0-16,8 0 1 15,8 1 0-15,1 0-2 16,1 5-4-16,-4 0-8 0,-1 6-19 16,-10 3-36-16,-2 3-12 15,-3 4-3-15,-5-1-4 16</inkml:trace>
      </inkml:traceGroup>
      <inkml:traceGroup>
        <inkml:annotationXML>
          <emma:emma xmlns:emma="http://www.w3.org/2003/04/emma" version="1.0">
            <emma:interpretation id="{AA104E9C-964A-48FD-9A51-59E4F903C865}" emma:medium="tactile" emma:mode="ink">
              <msink:context xmlns:msink="http://schemas.microsoft.com/ink/2010/main" type="line" rotatedBoundingBox="2455,12624 9064,11694 9297,13349 2688,14279">
                <msink:destinationLink direction="with" ref="{8E6F3119-B5F6-48A8-B93E-C928520B66E4}"/>
                <msink:destinationLink direction="with" ref="{2BC66689-E12C-40E1-B416-ED08732D566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1AEE1CA-ADBE-46DC-AFAA-ACC2471EAA31}" emma:medium="tactile" emma:mode="ink">
                <msink:context xmlns:msink="http://schemas.microsoft.com/ink/2010/main" type="inkWord" rotatedBoundingBox="2455,12624 4626,12318 4856,13953 2685,14259"/>
              </emma:interpretation>
              <emma:one-of disjunction-type="recognition" id="oneOf6">
                <emma:interpretation id="interp26" emma:lang="en-IN" emma:confidence="0">
                  <emma:literal>Conf</emma:literal>
                </emma:interpretation>
                <emma:interpretation id="interp27" emma:lang="en-IN" emma:confidence="0">
                  <emma:literal>lonf</emma:literal>
                </emma:interpretation>
                <emma:interpretation id="interp28" emma:lang="en-IN" emma:confidence="0">
                  <emma:literal>tonf</emma:literal>
                </emma:interpretation>
                <emma:interpretation id="interp29" emma:lang="en-IN" emma:confidence="0">
                  <emma:literal>Corf</emma:literal>
                </emma:interpretation>
                <emma:interpretation id="interp30" emma:lang="en-IN" emma:confidence="0">
                  <emma:literal>font</emma:literal>
                </emma:interpretation>
              </emma:one-of>
            </emma:emma>
          </inkml:annotationXML>
          <inkml:trace contextRef="#ctx0" brushRef="#br0" timeOffset="13136.0306">-19411 2357 44 0,'25'-27'86'15,"-2"5"-3"-15,-6-2-4 16,-2 2-6-16,-8 4-53 0,4 2-10 16,-11 16-5-16,9-11-2 15,-9 11-2-15,-11 15 1 16,-10 14 0-16,-7 12 1 16,-13 17 2-16,-1 15 0 0,-5 13 0 15,-2 12 0-15,2 11 0 16,5 4-1-16,7-7-2 15,7-3 0-15,11-17-2 16,11-11 0-16,6-17-1 0,9-17 1 16,15-20 0-16,12-13 0 15,3-11-1-15,10-16 0 16,6-10 1-16,0-10-1 0,2-9 1 16,4-4 0-16,-2-2 0 15,-4-4 1-15,-5 0 0 16,-5 6 1-16,-6 5 0 15,-7 6 0-15,-8 11 0 0,-8 7-1 16,-7 12 0-16,-9 11 0 16,0 0-1-16,-14 25 1 15,-8 6-1-15,-2 8-1 16,-4 6 0-16,0 4 1 0,2 2-1 16,5-3 1-16,3-6-1 15,12-2 1-15,4-15 0 16,4-3 0-16,14-13 0 15,1-7 0-15,7-2 1 0,2-9-1 16,-3-6 1-16,-5-6-1 16,-3-1 0-16,-5-2 1 15,-5-2-1-15,-2-4 1 0,-3-2-1 16,-4-2 0-16,-2-5 1 16,3 1-1-16,3-3 0 15,3 1 0-15,11 3 0 16,-2 4 0-16,6 3-1 0,5 5 1 15,5 9 0-15,2 4-1 16,3 8 0-16,1 4 1 16,1 9-1-16,-4 7 0 0,-2 7 1 15,-2 7-1-15,-6 9 1 16,-6 1 0-16,-11 6 0 16,-2-1 0-16,-2-4 0 15,-9-1 0-15,-5-6 1 0,2-7 0 16,-4-10 1-16,6-9-1 15,10-8 0-15,-19-4 1 16,18-14-1-16,1-8 0 16,3-5 0-16,6-5-1 0,9-3 0 15,3-2 0-15,4 3 0 16,9 3 0-16,-2 5 0 16,-1 7 0-16,4 9 0 15,-4 8-1-15,-3 6 1 0,0 9-1 16,-5 10 0-16,-4 7 1 15,3 2-1-15,-4 3 1 16,-5-6-1-16,1 1 1 0,-1-9 1 16,0-5 0-16,5-11-1 15,-1-1 1-15,2-15 0 16,5-11 0-16,-2-7 0 16,-1-9 0-16,-1-8-2 0,2-6 1 15,-10-8 0-15,1-5 1 16,-5-4-1-16,-2-5 0 15,-1-3 1-15,-2 1 0 16,-1 4 0-16,-2 5 1 0,0 13 0 16,0 9-1-16,0 15 0 15,-2 13 0-15,2 21 0 16,-10 6 0-16,4 30-1 16,2 15-1-16,1 18 1 0,0 18-1 15,-8 18 1-15,3 15 0 16,0 10-1-16,-4 8 1 15,-2 4-1-15,1-3 1 0,-3-6 0 16,6-11 1-16,-2-12-1 16,5-17 0-16,4-16 1 15,3-21 0-15,4-16 0 0,8-19 0 16,0-13 0-16,8-12 0 16,3-18-1-16,0-8 0 15,-2-9-1-15,4-6 1 16,-4-5-1-16,-5-3 0 0,2 2-1 15,-8 3 0-15,-7 2-1 16,-3 2 0-16,-9 7 0 16,-9 3-1-16,-10 8 2 15,-5 7-1-15,-9 7 2 0,-2 8 1 16,-3 4 1-16,0 0 2 16,9 7 1-16,3-1-1 15,11-1 1-15,12-4 0 0,12-1-1 16,12-15-1-16,20-2 0 15,9-6-1-15,16-6-3 16,4-9-3-16,15 6-7 16,-3-6-12-16,3 1-28 0,-1 8-30 15,-5 4-6-15,-6 0 2 16,-10 8 32-16,-14 9 26 16,-6 0 21-16,-1 9 20 15,-7-1 43-15,-10 0 33 0,-2 0-1 16,-14 0-11-16,11 9-27 15,-11-9-21-15,0 0-10 16,0 0-7-16,0 0-13 16,-12 7-31-16,12-7-49 0,0 0-3 15,0-15-7-15,5-2-5 16</inkml:trace>
        </inkml:traceGroup>
        <inkml:traceGroup>
          <inkml:annotationXML>
            <emma:emma xmlns:emma="http://www.w3.org/2003/04/emma" version="1.0">
              <emma:interpretation id="{C9613703-BB01-423C-8C03-AB5326C59087}" emma:medium="tactile" emma:mode="ink">
                <msink:context xmlns:msink="http://schemas.microsoft.com/ink/2010/main" type="inkWord" rotatedBoundingBox="5137,13880 5193,12403 5904,12430 5849,13907">
                  <msink:destinationLink direction="with" ref="{5227CE8A-39E4-4AF6-B5CF-12C15E039C76}"/>
                  <msink:destinationLink direction="with" ref="{B7E3284A-2583-4299-A719-A4124351BE7E}"/>
                </msink:context>
              </emma:interpretation>
              <emma:one-of disjunction-type="recognition" id="oneOf7">
                <emma:interpretation id="interp31" emma:lang="en-IN" emma:confidence="0">
                  <emma:literal>of</emma:literal>
                </emma:interpretation>
                <emma:interpretation id="interp32" emma:lang="en-IN" emma:confidence="0">
                  <emma:literal>Of</emma:literal>
                </emma:interpretation>
                <emma:interpretation id="interp33" emma:lang="en-IN" emma:confidence="0">
                  <emma:literal>if</emma:literal>
                </emma:interpretation>
                <emma:interpretation id="interp34" emma:lang="en-IN" emma:confidence="0">
                  <emma:literal>off</emma:literal>
                </emma:interpretation>
                <emma:interpretation id="interp35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13911.5531">-16803 2373 22 0,'12'6'96'0,"-12"-6"-3"16,13 14-6-16,-13-14-4 16,-8 23-2-16,-9-8-75 0,-5 11-5 15,-3 8 0-15,-11 7 0 16,-3 9 0-16,-4 5 0 15,-3-1-1-15,5-1 1 16,4-4-1-16,7-7 1 0,5-8-1 16,15-11 0-16,4-11 1 15,6-12-1-15,15-5 1 16,8-15 0-16,4-7-1 0,4-11 0 16,-1-1 0-16,0-8-1 15,-2 0 0-15,-6 2 0 16,-8-1 1-16,-7 1-1 15,-2 2 1-15,-5 2 0 16,3-2 0-16,-3 2 1 0,0-1-1 16,0-2 0-16,4 3 0 15,5-1 0-15,9 3 0 16,3 0 0-16,2 3-1 0,5 6 1 16,3 5-1-16,4 7 1 15,-6 7 0-15,5 7 0 16,-5 4 0-16,-2 17 0 15,-5 13 1-15,-6 8-1 16,-3 16 1-16,-7 12-1 0,-4 8 1 16,-3 14 0-16,-4 5 0 15,-12 10 0-15,-3 4 0 16,-8 7-1-16,-3-2 1 0,-5-1-1 16,1-5 1-16,-1-9-1 15,4-13 0-15,5-16 0 16,6-14 1-16,11-17-1 15,8-19 1-15,2-18-2 0,28-6 0 16,1-19-2-16,5-11-1 16,5-7-1-16,2-10 1 15,-3-7 0-15,-5 4 0 16,-7-2 2-16,-16 6 1 0,-7 5 1 16,-3 6 1-16,-13 11 0 15,-13 9 1-15,-9 10 0 16,2 7 1-16,-10 4 0 0,8 0-1 15,-1 4 0-15,9 2 0 16,4-3 0-16,23-3 0 16,0 0-1-16,10-18-3 15,27 2-4-15,3-8-11 0,15-13-43 16,10 5-23-16,7-6-4 16,3 0-6-16,0-4-5 15</inkml:trace>
        </inkml:traceGroup>
        <inkml:traceGroup>
          <inkml:annotationXML>
            <emma:emma xmlns:emma="http://www.w3.org/2003/04/emma" version="1.0">
              <emma:interpretation id="{06DE6266-63F1-4625-9832-49896704B1DC}" emma:medium="tactile" emma:mode="ink">
                <msink:context xmlns:msink="http://schemas.microsoft.com/ink/2010/main" type="inkWord" rotatedBoundingBox="5909,12537 9049,11835 9250,12738 6110,13439">
                  <msink:destinationLink direction="with" ref="{5227CE8A-39E4-4AF6-B5CF-12C15E039C76}"/>
                  <msink:destinationLink direction="with" ref="{B7E3284A-2583-4299-A719-A4124351BE7E}"/>
                </msink:context>
              </emma:interpretation>
              <emma:one-of disjunction-type="recognition" id="oneOf8">
                <emma:interpretation id="interp36" emma:lang="en-IN" emma:confidence="0">
                  <emma:literal>choices</emma:literal>
                </emma:interpretation>
                <emma:interpretation id="interp37" emma:lang="en-IN" emma:confidence="0">
                  <emma:literal>choice</emma:literal>
                </emma:interpretation>
                <emma:interpretation id="interp38" emma:lang="en-IN" emma:confidence="0">
                  <emma:literal>Choices</emma:literal>
                </emma:interpretation>
                <emma:interpretation id="interp39" emma:lang="en-IN" emma:confidence="0">
                  <emma:literal>chances</emma:literal>
                </emma:interpretation>
                <emma:interpretation id="interp40" emma:lang="en-IN" emma:confidence="0">
                  <emma:literal>choicer</emma:literal>
                </emma:interpretation>
              </emma:one-of>
            </emma:emma>
          </inkml:annotationXML>
          <inkml:trace contextRef="#ctx0" brushRef="#br0" timeOffset="14160.0477">-15672 2312 1 0,'20'-10'94'0,"-20"10"-1"16,14-4-6-16,-14 4-5 16,-26 8-1-16,-7 8-67 15,-9 7-8-15,-6 13-3 0,-8 10-2 16,-7 7 0-16,-6 10 0 15,1 3 0-15,5 3 0 16,8-2 0-16,16-5-1 16,11-9 0-16,21-13-3 0,10-9-3 15,17-17-7-15,22-11-23 16,7-7-43-16,10-21-5 16,7-12-4-16,6-8-7 15</inkml:trace>
          <inkml:trace contextRef="#ctx0" brushRef="#br0" timeOffset="15121.0682">-15273 1993 51 0,'14'-47'93'0,"-6"11"-4"16,-8 8-7-16,0 11-1 16,19 11-50-16,-26 7-15 0,-13 13-8 15,-1 15-5-15,-7 9-2 16,-2 15-2-16,-10 13 1 15,-2 10 0-15,-4 11 0 0,-5 8 1 16,0 3-1-16,0-1 0 16,1-5 1-16,7-10-1 15,3-11 1-15,10-13-1 16,8-13 1-16,7-18-1 0,10-15 2 16,5-12-1-16,9-9 0 15,8-18 0-15,5-7 0 16,5-6-1-16,9-9 0 15,-3-3 0-15,8 1-1 0,-4 1 1 16,-1 4 0-16,6 6 0 16,-7 9-1-16,1 4 2 15,-9 14-1-15,-2 7 0 0,-3 6 1 16,-1 13-1-16,-11 11 0 16,-1 7 1-16,-6 4 0 15,-3 3-1-15,0 2 1 16,0 0 0-16,0-6-1 0,0-6 1 15,4-4 0-15,4-9-1 16,8-8 0-16,8-6 0 16,0-5 0-16,7-12-1 15,8-4 0-15,-4-6 0 16,5-6 0-16,4-4 0 0,-4 0 0 16,-3-3 1-16,-1 6-1 15,-7 1 2-15,-6 7 0 16,-6 4 0-16,-6 8 0 0,-11 13-1 15,0 0 1-15,0 0 0 16,-11 17-1-16,-6 5 0 16,-6 4-1-16,2 4 1 0,-2-1 1 15,4 2-1-15,6-5 0 16,1-5 1-16,10-5 0 16,2-16 0-16,18 12-1 15,1-12 1-15,7-12-1 0,0-4 0 16,-1-5 1-16,-1-1-1 15,-1-2 0-15,-8-3 1 16,-10 3-1-16,-5 3 1 16,-6-1 0-16,-10 5-1 0,-5-1 0 15,-1 3 1-15,3 2-1 16,3-1 0-16,2 1-1 16,13-4 1-16,1 0-1 0,19 0 0 15,4 0 1-15,7 1-1 16,9-1 1-16,6 4 0 15,0 5 0-15,6 7 0 16,-8 1-1-16,-3 7 1 0,-2 12 0 16,-9 4 0-16,-5 8 1 15,-7 6-1-15,-9 4 0 16,-7-1 1-16,-1 3-1 16,0-2 1-16,-3-7-2 0,-3-1-4 15,-7-10-5-15,9-2-12 16,4-21-18-16,-17 9-14 15,13-15-2-15,4-9-1 16,0-13 0-16,0-4 6 0,0-10 1 16,3-10 5-16</inkml:trace>
          <inkml:trace contextRef="#ctx0" brushRef="#br0" timeOffset="15236.7251">-14524 2134 29 0,'1'-46'49'15,"-1"6"16"-15,2 4 8 0,-4 10-4 16,1 8-9-16,1 18-20 15,-1-18-31-15,1 18-51 0,9-1-29 16,-9 1-10-16,27 15-6 16,-11-2-3-16</inkml:trace>
          <inkml:trace contextRef="#ctx0" brushRef="#br0" timeOffset="16014.1728">-13975 2072 36 0,'40'-7'88'0,"-9"0"-1"0,-3-1-6 16,-8-1-1-16,-1 0-47 16,-19 9-15-16,0 0-6 15,-6 0-5-15,-18 6-2 16,-9 15-2-16,-8 4-1 0,-3 9-1 16,-4 5 0-16,-2 5 0 15,5-1-1-15,2 0 1 16,12-4-1-16,8-4 1 15,7-5-1-15,13-5 1 0,5-8-1 16,14-7 0-16,12-7 1 16,7-3 0-16,6-9 0 15,10-8 0-15,7-3-1 16,1-9 1-16,7-5 0 0,-3-1 0 16,-4-5-1-16,4-2 1 15,-8-1 0-15,-3 0-1 16,-6 0 1-16,-4 2-1 0,-11 5 1 15,-4 4 0-15,-8 8-1 16,-4 5 0-16,-15 19 0 16,0-11 0-16,-19 14 0 15,-5 13-1-15,-8 8 1 0,-10 11-1 16,-5 5 1-16,-3 6 0 16,1 5 0-16,2 3 0 15,4-4-1-15,11-2 1 16,6-6 0-16,10-10 0 0,10-9 0 15,7-7 0-15,15-12 0 16,11-6 0-16,10-13 1 16,6-9-1-16,7-6 1 15,5-7-1-15,7-6 1 0,-7-1-1 16,4-4 0-16,-6 0 0 16,-5-1 0-16,-5 4 1 15,-8 2-1-15,-3 4 0 0,-9 5 1 16,-8 6 0-16,-3 5-1 15,-7 8 0-15,-5 15 0 16,0 0 0-16,-14-3 0 16,2 12-1-16,-6 10 0 0,6 5 0 15,-1 4-1-15,5 5 1 16,-2 1 0-16,10 2-1 16,2-2 1-16,11-1 0 15,-5 1 1-15,4-3 0 16,-5 0 0-16,-6-2 1 0,-4 1 0 15,-21-3 0-15,-17-1-1 16,-12 2-3-16,-12-7-5 0,-4 5-14 16,-7 2-45-16,2-9-14 15,3-4-6-15,13-8-5 16,16-3-2-16</inkml:trace>
        </inkml:traceGroup>
      </inkml:traceGroup>
    </inkml:traceGroup>
    <inkml:traceGroup>
      <inkml:annotationXML>
        <emma:emma xmlns:emma="http://www.w3.org/2003/04/emma" version="1.0">
          <emma:interpretation id="{8CEF9683-858D-44B2-9FB9-447B634AECCC}" emma:medium="tactile" emma:mode="ink">
            <msink:context xmlns:msink="http://schemas.microsoft.com/ink/2010/main" type="paragraph" rotatedBoundingBox="1497,14465 6564,13805 6684,14728 1617,153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92489C-B52F-4BE6-BEC1-7596960FE158}" emma:medium="tactile" emma:mode="ink">
              <msink:context xmlns:msink="http://schemas.microsoft.com/ink/2010/main" type="inkBullet" rotatedBoundingBox="1557,14926 2251,14835 2255,14862 1560,14952"/>
            </emma:interpretation>
            <emma:one-of disjunction-type="recognition" id="oneOf9">
              <emma:interpretation id="interp41" emma:lang="en-IN" emma:confidence="0">
                <emma:literal>-</emma:literal>
              </emma:interpretation>
            </emma:one-of>
          </emma:emma>
        </inkml:annotationXML>
        <inkml:trace contextRef="#ctx0" brushRef="#br0" timeOffset="3266.36">-20765 4511 0 0,'0'0'84'0,"20"11"0"16,-3-10-3-16,11 0-5 15,10-7-4-15,1-9-72 16,24 5-10-16,4-3-7 0,8 2-6 16,-4 2-6-16,8 1-11 15,-12 5-22-15,0 1-17 16,0 2-3-16</inkml:trace>
      </inkml:traceGroup>
      <inkml:traceGroup>
        <inkml:annotationXML>
          <emma:emma xmlns:emma="http://www.w3.org/2003/04/emma" version="1.0">
            <emma:interpretation id="{F99DC4AE-AAA5-4967-BF9C-52CC4B80CBC8}" emma:medium="tactile" emma:mode="ink">
              <msink:context xmlns:msink="http://schemas.microsoft.com/ink/2010/main" type="line" rotatedBoundingBox="3008,14268 6564,13805 6684,14728 3128,15191">
                <msink:destinationLink direction="with" ref="{8E6F3119-B5F6-48A8-B93E-C928520B66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BFAD825-1416-4054-AB15-C0F18B307D98}" emma:medium="tactile" emma:mode="ink">
                <msink:context xmlns:msink="http://schemas.microsoft.com/ink/2010/main" type="inkWord" rotatedBoundingBox="3008,14268 6564,13805 6684,14728 3128,15191">
                  <msink:destinationLink direction="with" ref="{7CE4D2D4-375B-4E71-9E34-E8AC5560F044}"/>
                </msink:context>
              </emma:interpretation>
              <emma:one-of disjunction-type="recognition" id="oneOf10">
                <emma:interpretation id="interp42" emma:lang="en-IN" emma:confidence="0">
                  <emma:literal>Assets</emma:literal>
                </emma:interpretation>
                <emma:interpretation id="interp43" emma:lang="en-IN" emma:confidence="0">
                  <emma:literal>assets</emma:literal>
                </emma:interpretation>
                <emma:interpretation id="interp44" emma:lang="en-IN" emma:confidence="0">
                  <emma:literal>Assess</emma:literal>
                </emma:interpretation>
                <emma:interpretation id="interp45" emma:lang="en-IN" emma:confidence="0">
                  <emma:literal>Assets'</emma:literal>
                </emma:interpretation>
                <emma:interpretation id="interp46" emma:lang="en-IN" emma:confidence="0">
                  <emma:literal>Assels</emma:literal>
                </emma:interpretation>
              </emma:one-of>
            </emma:emma>
          </inkml:annotationXML>
          <inkml:trace contextRef="#ctx0" brushRef="#br0" timeOffset="9572.0032">-18915 4176 79 0,'-18'-5'86'0,"18"5"-5"16,-12 6-7-16,7 10 0 0,-3 24-60 16,-5-4-15-16,2 9-2 15,-4 8 1-15,-4 0 1 16,-3 4 0-16,-4-5 3 0,-1-5 1 15,-1-12 1-15,3-7 0 16,2-11 1-16,3-11-1 16,8-8-1-16,0-14-1 15,9-11-2-15,3-5-1 0,5-11 0 16,11-6-2-16,4-9 3 16,9 0-1-16,1-3 1 15,12 1 0-15,4-1 1 16,1 6 1-16,3 4-1 0,4 7 0 15,0 8-1-15,-3 10 1 16,-3 13 0-16,-8 10 0 16,-4 10 1-16,-3 15 0 0,-8 17 1 15,-8 8-1-15,-2 13-2 16,-7 9 1-16,-4 5 0 16,-5 4-3-16,1 0-10 15,-3-7-22-15,-5-9-45 0,3-5-1 16,-3-17-7-16,1-15-3 15</inkml:trace>
          <inkml:trace contextRef="#ctx0" brushRef="#br0" timeOffset="10112.0648">-18919 4533 10 0,'-20'22'89'0,"5"-4"0"15,15-18-6-15,0 0-6 16,23-3-1-16,16-45-71 16,13 17-6-16,11-4-1 0,16-4 2 15,11-4 2-15,4-2 1 16,-2 1 0-16,4 4 1 16,-4-1 1-16,-7 5 0 15,2 2-1-15,-12 4 0 0,-7 1-3 16,-10 8 0-16,-7 0-1 15,-12 7 0-15,-10 4 0 16,-10 5 0-16,-19 5-1 16,0 0 1-16,-3 15 0 15,-18 1 0-15,-5 4 1 0,-3 4-1 16,-2 1 1-16,4 2-1 16,7-1 0-16,5-3 0 15,11-3-1-15,4 0 0 0,10-2 0 16,12-2 0-16,4-1 0 15,5-3 1-15,1 1-1 16,-4-2 1-16,-4 4 0 0,-5 1 0 16,-12 3 1-16,-9 4 0 15,-15 0-1-15,-10 2 1 16,-9 3 1-16,-2 0-2 16,-2-3 1-16,4-2-4 0,2-8-5 15,13-2-7-15,9-9-8 16,12-4-13-16,3-8-13 15,19-10-12-15,8-6-6 16,13-6 2-16,1-3 6 0,15-7 14 16,5 2 17-16</inkml:trace>
          <inkml:trace contextRef="#ctx0" brushRef="#br0" timeOffset="10436.1157">-17483 4238 24 0,'74'-45'37'0,"-5"3"7"16,4 4 2-16,-10 0-1 0,-8 6-4 15,-6 4-3-15,-6 11-3 16,-8-1-4-16,-11 7-7 15,-12 7-4-15,-12 4-6 0,-2 7-3 16,-18 11-3-16,-11 5-1 16,-11 5 0-16,-5 6-3 15,-4 1-2-15,4-1 1 16,2 1-1-16,11-4 0 0,9-4-1 16,9-3-1-16,10-4 0 15,9-3-1-15,13-3 1 16,11-3 0-16,2 0 0 15,2 1 1-15,4-3-1 16,-5 0 1-16,-5 1 0 0,-9 6 0 16,-9 0 0-16,-8 2 0 15,-18 1 0-15,-3 0 0 16,-6-1-1-16,0-1-5 16,-7-8-9-16,12-4-28 0,23-5-37 15,-16-6-4-15,16-9-7 16,8-8-3-16</inkml:trace>
          <inkml:trace contextRef="#ctx0" brushRef="#br0" timeOffset="11362.1238">-16947 4236 42 0,'24'-4'90'0,"-1"2"-3"0,1-4-7 16,-1-1-3-16,13 4-48 15,-8-9-15-15,6-1-4 16,-6-6-7-16,2-3-4 0,-4 0 0 15,-3 0 0-15,-5-2-1 16,-5 2 1-16,-9 3 2 16,-4 2 0-16,0 4 0 15,0 13 0-15,-23-7 1 0,1 9 0 16,-3 14 0-16,-5 9 1 16,-7 9-1-16,2 6 0 15,-5 9 0-15,3 0 0 16,3-1 0-16,7-1 0 0,6-3-1 15,10-8-1-15,11-9-1 16,12-14-5-16,18-10-7 16,11-6-15-16,6-16-20 15,14-7-14-15,-2-13-9 0,6-8-2 16,-4-4 8-16,0-9 18 16,-12-5 25-16,-1-2 23 15,-1-5 30-15,-12-5 20 16,2-4 9-16,-3 6-2 0,-3-1-8 15,-5 9-9-15,-3 8-9 16,-5 10-7-16,-8 14-5 16,-2 10-4-16,-8 25-2 15,0 0-2-15,-9 6-1 0,-10 24-7 16,-2 15-2-16,-6 8 0 16,-1 16 0-16,-4 9 0 15,-6 10 0-15,-1 0 1 16,6 1-2-16,-5-3-1 0,9-5-4 15,0-10-5-15,5-9-4 16,3-13-7-16,9-12-2 16,2-13-1-16,8-8 2 0,2-16 3 15,0 0 4-15,0 0 10 16,12-25 7-16,0 6 10 16,4-5 4-16,-4-3 1 15,4 2 2-15,-2 0 0 16,2-2-4-16,2-1-3 0,4 3-3 15,2-3-3-15,3-1-3 16,9-2-2-16,6 0-1 16,4-3-1-16,5-4 0 0,8 1 1 15,0-3-1-15,3 2 0 16,2-1 0-16,-9 4 1 16,-1 4-1-16,-8 6 1 0,-9 6-1 15,-9 4 0-15,-9 8 1 16,-19 7-1-16,0 0 1 15,0 18-1-15,-9 3 1 16,-5 3 0-16,0 7 0 16,0 6 0-16,1 3 0 0,6-1 0 15,-4 3 0-15,7-1 0 16,0 0 0-16,2-2 1 16,-13-2 0-16,-8-2 1 15,-10-3-2-15,-13-3 1 0,-18-4 0 16,-11-3-2-16,-6-3-4 15,-18-9-17-15,-12-1-60 16,7-6-4-16,-2-3-4 16,0-6-4-16,-1-15-3 0</inkml:trace>
        </inkml:traceGroup>
      </inkml:traceGroup>
    </inkml:traceGroup>
    <inkml:traceGroup>
      <inkml:annotationXML>
        <emma:emma xmlns:emma="http://www.w3.org/2003/04/emma" version="1.0">
          <emma:interpretation id="{128D44DD-203F-44AB-90DB-F933132B8671}" emma:medium="tactile" emma:mode="ink">
            <msink:context xmlns:msink="http://schemas.microsoft.com/ink/2010/main" type="paragraph" rotatedBoundingBox="1566,15473 6406,15069 6521,16438 1680,168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5E147A-EEF8-442A-91E0-3037841EAD45}" emma:medium="tactile" emma:mode="ink">
              <msink:context xmlns:msink="http://schemas.microsoft.com/ink/2010/main" type="inkBullet" rotatedBoundingBox="1614,16042 2507,15967 2511,16018 1618,16093"/>
            </emma:interpretation>
            <emma:one-of disjunction-type="recognition" id="oneOf11">
              <emma:interpretation id="interp47" emma:lang="en-IN" emma:confidence="0">
                <emma:literal>-</emma:literal>
              </emma:interpretation>
            </emma:one-of>
          </emma:emma>
        </inkml:annotationXML>
        <inkml:trace contextRef="#ctx0" brushRef="#br0" timeOffset="3687.2692">-20705 5663 1 0,'23'5'87'0,"6"-3"0"0,6-1-4 16,9-8-6-16,1-7-3 15,54-4-73-15,-44 5-4 16,9-2 0-16,8 3-3 0,2 2-7 16,1 5-18-16,4 6-33 15,-9 1-14-15,0 6-3 16,-10 1-3-16</inkml:trace>
      </inkml:traceGroup>
      <inkml:traceGroup>
        <inkml:annotationXML>
          <emma:emma xmlns:emma="http://www.w3.org/2003/04/emma" version="1.0">
            <emma:interpretation id="{A4CF8CB3-C23F-4D9D-B18B-90578F29C203}" emma:medium="tactile" emma:mode="ink">
              <msink:context xmlns:msink="http://schemas.microsoft.com/ink/2010/main" type="line" rotatedBoundingBox="3048,15349 6406,15069 6521,16438 3162,16719">
                <msink:destinationLink direction="with" ref="{8E6F3119-B5F6-48A8-B93E-C928520B66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26C1E7E-4497-4920-A4BD-9D03D982903E}" emma:medium="tactile" emma:mode="ink">
                <msink:context xmlns:msink="http://schemas.microsoft.com/ink/2010/main" type="inkWord" rotatedBoundingBox="3048,15349 6406,15069 6521,16438 3162,16719"/>
              </emma:interpretation>
              <emma:one-of disjunction-type="recognition" id="oneOf12">
                <emma:interpretation id="interp48" emma:lang="en-IN" emma:confidence="0">
                  <emma:literal>Scope</emma:literal>
                </emma:interpretation>
                <emma:interpretation id="interp49" emma:lang="en-IN" emma:confidence="0">
                  <emma:literal>scope</emma:literal>
                </emma:interpretation>
                <emma:interpretation id="interp50" emma:lang="en-IN" emma:confidence="0">
                  <emma:literal>S Hope</emma:literal>
                </emma:interpretation>
                <emma:interpretation id="interp51" emma:lang="en-IN" emma:confidence="0">
                  <emma:literal>s Hope</emma:literal>
                </emma:interpretation>
                <emma:interpretation id="interp52" emma:lang="en-IN" emma:confidence="0">
                  <emma:literal>S cope</emma:literal>
                </emma:interpretation>
              </emma:one-of>
            </emma:emma>
          </inkml:annotationXML>
          <inkml:trace contextRef="#ctx0" brushRef="#br0" timeOffset="7582.2117">-18806 5058 78 0,'17'-31'87'15,"4"2"-6"-15,-3 1-3 16,-3 2-3-16,-41 7-67 16,27 3-4-16,5 5 0 0,-6 11-2 15,0 0 1-15,-7-6-2 16,-10 12 1-16,-13 10 0 15,-2 11-1-15,-8 1-1 16,-4 11 0-16,1 8 0 0,1 4 0 16,6 2 0-16,8-2 0 15,14 3-1-15,14-4 1 16,11-3 0-16,17-7 0 0,15-3-1 16,7-5 2-16,6-4-1 15,3 0 0-15,0-2 0 16,-3-4 0-16,-7 2 1 15,-12-2-1-15,-9 1 1 0,-10-1 0 16,-16 3 0-16,-8 0 0 16,-20-1 1-16,-14-2-1 15,-11 1 0-15,-5-1 1 16,-10-4 0-16,-1-1-2 0,3-2 0 16,6-1 0-16,7-3-7 15,9 2-9-15,10 1-22 16,3-4-39-16,17-1-6 0,12-9-4 15,0 0-5-15</inkml:trace>
          <inkml:trace contextRef="#ctx0" brushRef="#br0" timeOffset="8395.2452">-18085 5464 79 0,'35'-13'87'16,"-4"3"-4"-16,-10 4-5 16,-21 6-4-16,0 0-67 15,0 0-6-15,-11 6-1 0,-11 13 0 16,-5 7-1-16,-12 4 1 16,-1 8 1-16,-2 3 1 15,-1 2 1-15,6-3 0 16,4-3 0-16,15-7 0 0,10-5-2 15,8-7 0-15,13-12 0 16,19-6-1-16,8-10 1 16,15-11-2-16,7-7 1 15,5-7-2-15,7-2 1 16,-2-5 0-16,-1-2 0 0,-2 1 0 16,-5 3 1-16,-5 1 0 15,-7 5 0-15,-10 5 2 16,-6 5 0-16,-8 9 0 0,-8 6 1 15,-5 9 0-15,-15 0 0 16,0 24 0-16,-12 5-1 16,-5 4 1-16,-8 7-1 0,1 0-1 15,2 2 0-15,0-6-1 16,9-4 1-16,9-8-1 16,5-8 1-16,11-11-1 15,12-5 0-15,12-5 0 0,1-8-1 16,3-5 1-16,4-5-1 15,-4-1-1-15,-6 0 1 16,-6-3 0-16,-9 5 0 16,-10 0 1-16,-9 1 0 0,-1 2 1 15,-11 1 0-15,-8 2-1 16,1-1 1-16,-1-1-1 16,5-3 0-16,3-3 0 15,9-4-1-15,5-6 0 0,14-7 1 16,8 0-1-16,7-4 1 15,10 2-1-15,5 0 1 16,1 4 1-16,1 5 0 16,-1 6 1-16,0 9-1 0,-6 9 1 15,-2 9 1-15,-4 5 0 16,-8 16 0-16,-3 14 0 16,-12 14-1-16,-1 12 0 15,-11 13 0-15,-5 10 0 0,-13 10 0 16,-5 5-1-16,-6 3 0 15,-9-1 0-15,7-2 0 16,-6-7-2-16,6-7-1 16,2-15-6-16,6-7-12 0,0-15-24 15,3-20-39-15,16-11-3 16,4-16-6-16,3-15-4 16</inkml:trace>
          <inkml:trace contextRef="#ctx0" brushRef="#br0" timeOffset="8983.5766">-16857 5401 43 0,'9'-34'91'0,"-5"9"-3"15,3 7-6-15,3 3-2 16,-2-21-40-16,12 22-30 0,5 6-6 16,2-1-4-16,5 5-2 15,0 3 1-15,-6 2-1 16,-2 12-1-16,-7 4 1 15,-11 7 0-15,-6 8 0 0,-6 0 0 16,-14 4 2-16,-4 0 0 16,-1-4 1-16,-2-5-1 15,3-3 1-15,5-6 0 16,3-8-1-16,16-10 0 0,0 0 1 16,0 0 1-16,0-8-1 15,17-2 2-15,-1-1 0 16,7-4 0-16,3-1 1 15,3 3 0-15,3-6-1 16,9 2-1-16,3-3 0 0,1-3 0 16,6-3-1-16,2-1 1 15,3-4-1-15,3-2 1 16,0-1-1-16,0-3 1 16,-12 0 0-16,1 2 0 0,-6 3-1 15,-13 3 0-15,-6 1 0 16,-15 8 0-16,-8 5 0 15,0 15-1-15,-15-8 0 16,-9 12 1-16,-11 16-2 0,2 7 2 16,-9 8-1-16,-1 6 1 15,3 8 0-15,4-6-1 16,6 3 1-16,12-7-1 0,6-5 1 16,12-10 0-16,17-11 0 15,19-9-1-15,4-4-1 16,7-12-3-16,11-7-5 15,-7-9-9-15,3-6-33 0,-7 4-33 16,-7-4-4-16,-19 1-5 16,-14-3-1-16</inkml:trace>
        </inkml:traceGroup>
      </inkml:traceGroup>
    </inkml:traceGroup>
    <inkml:traceGroup>
      <inkml:annotationXML>
        <emma:emma xmlns:emma="http://www.w3.org/2003/04/emma" version="1.0">
          <emma:interpretation id="{26E1B1C8-6CAC-4A91-AAC1-6B1CB05DB933}" emma:medium="tactile" emma:mode="ink">
            <msink:context xmlns:msink="http://schemas.microsoft.com/ink/2010/main" type="paragraph" rotatedBoundingBox="1642,16594 6676,16013 6790,17001 1756,175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DFFFD3-D0E5-44F4-AB5F-6A6BD4001358}" emma:medium="tactile" emma:mode="ink">
              <msink:context xmlns:msink="http://schemas.microsoft.com/ink/2010/main" type="inkBullet" rotatedBoundingBox="1682,16943 2840,16809 2858,16959 1700,17092"/>
            </emma:interpretation>
            <emma:one-of disjunction-type="recognition" id="oneOf13">
              <emma:interpretation id="interp53" emma:lang="en-IN" emma:confidence="0">
                <emma:literal>-</emma:literal>
              </emma:interpretation>
            </emma:one-of>
          </emma:emma>
        </inkml:annotationXML>
        <inkml:trace contextRef="#ctx0" brushRef="#br0" timeOffset="4053.178">-20619 6638 63 0,'-4'19'92'0,"4"-7"-2"16,10-6-5-16,15-7-3 16,17-22-50-16,15 3-25 15,22-5-3-15,16-3-3 16,12-5-7-16,14 4-9 0,0-4-20 16,2-2-45-16,3 12-5 15,-4 6-4-15,-8 5-8 16</inkml:trace>
      </inkml:traceGroup>
      <inkml:traceGroup>
        <inkml:annotationXML>
          <emma:emma xmlns:emma="http://www.w3.org/2003/04/emma" version="1.0">
            <emma:interpretation id="{F8330E5D-F413-46AE-AABE-9DE3DF982C93}" emma:medium="tactile" emma:mode="ink">
              <msink:context xmlns:msink="http://schemas.microsoft.com/ink/2010/main" type="line" rotatedBoundingBox="3012,16436 6676,16013 6790,17001 3126,17424">
                <msink:destinationLink direction="with" ref="{8E6F3119-B5F6-48A8-B93E-C928520B66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B84E103-2500-41B5-8433-A386738EE4AC}" emma:medium="tactile" emma:mode="ink">
                <msink:context xmlns:msink="http://schemas.microsoft.com/ink/2010/main" type="inkWord" rotatedBoundingBox="3012,16436 6676,16013 6790,17001 3126,17424"/>
              </emma:interpretation>
              <emma:one-of disjunction-type="recognition" id="oneOf14">
                <emma:interpretation id="interp54" emma:lang="en-IN" emma:confidence="0">
                  <emma:literal>scale</emma:literal>
                </emma:interpretation>
                <emma:interpretation id="interp55" emma:lang="en-IN" emma:confidence="0">
                  <emma:literal>Scale</emma:literal>
                </emma:interpretation>
                <emma:interpretation id="interp56" emma:lang="en-IN" emma:confidence="0">
                  <emma:literal>sale</emma:literal>
                </emma:interpretation>
                <emma:interpretation id="interp57" emma:lang="en-IN" emma:confidence="0">
                  <emma:literal>Sale</emma:literal>
                </emma:interpretation>
                <emma:interpretation id="interp58" emma:lang="en-IN" emma:confidence="0">
                  <emma:literal>Saale</emma:literal>
                </emma:interpretation>
              </emma:one-of>
            </emma:emma>
          </inkml:annotationXML>
          <inkml:trace contextRef="#ctx0" brushRef="#br0" timeOffset="6926.2203">-16299 6021 0 0,'37'-67'62'0,"-7"3"4"16,-7 4-5-16,-5 8-5 16,-8 9-11-16,1 6-10 15,-9 12-9-15,0 12-6 0,-2 13-5 16,-11 0-4-16,0 15-3 16,-10 13-4-16,-2 13-2 15,-1 9 0-15,-6 15 0 0,-5 9 0 16,3 10 2-16,-5 2-1 15,5 1 0-15,2-1 0 16,6-6-1-16,4-9 0 16,5-8-1-16,11-13-2 0,4-13 0 15,16-12 0-15,6-13-1 16,8-12 1-16,11-7 0 16,2-13 0-16,10-11 0 15,1-4 2-15,11-10 0 0,-4-2 0 16,3-2 0-16,3-1-1 15,-10 1 1-15,2 1-1 16,-9 1 1-16,-4 3-1 16,-14 10 2-16,-1 2 2 0,-11 9-1 15,-8 7 0-15,-12 16 1 16,0 0 0-16,-20 3 0 16,-8 19 1-16,-12 10-1 15,1 7 0-15,-4 8 0 0,0 2-1 16,0 3 0-16,11-1 0 15,5-3 0-15,15-8-2 16,12-6 0-16,5-11-1 16,18-9-1-16,11-11 0 0,6-3-2 15,4-15-3-15,9-7-4 16,-4-11-10-16,7-11-41 16,-10 3-23-16,-6 0-6 15,-5-2-4-15,-16 0-3 0</inkml:trace>
          <inkml:trace contextRef="#ctx0" brushRef="#br0" timeOffset="6400.025">-17801 6544 5 0,'62'-16'86'0,"-7"1"-1"0,-15 2-4 16,-8-2-3-16,-16 45-23 16,-6-38-50-16,-8-3-1 15,-2 11-1-15,-16-15-2 16,-8 15 0-16,-7 4 1 16,-14 9 0-16,0 10 1 0,-4 8 0 15,1 5 2-15,-1 6-1 16,5 2 1-16,11-1-2 15,2-2 0-15,16-4-2 0,7-7-1 16,13-6-2-16,15-12-1 16,18-8-2-16,12-8-1 15,14-11-3-15,10-11 1 16,11-5-1-16,3-7 1 0,3-1 0 16,3-1 2-16,-3-5 1 15,0 5 4-15,-11-3 1 16,-3 5 4-16,-7-1-1 0,-10 5 0 15,-9 0 0-15,-6 4 0 16,-12 6 1-16,-9 5-2 16,-11 6-1-16,-13 13 0 15,-13 0-1-15,-9 13 0 16,-13 9 1-16,-11 8-1 0,-3 8 1 16,-4 4 0-16,-5 3 0 15,6-4 0-15,6-1 0 16,10-8-1-16,5-6 0 15,12-8 0-15,19-18-1 0,0 0 1 16,0 0 0-16,26-15 0 16,2-10 0-16,3 0 1 15,8-3 1-15,-6 1 1 16,6 4 1-16,-11 7 0 0,0 5 1 16,-2 8 1-16,-7 4 0 15,-2 11-1-15,-9 5 0 16,1 5-2-16,-2-1 0 0,0 3-1 15,1-3-1-15,4-5-2 16,1-6-1-16,3-10-4 16,9 0-6-16,3-17-14 15,7-8-27-15,-2-3-15 0,7-11-10 16,1-1-5-16,-1-8-1 16</inkml:trace>
          <inkml:trace contextRef="#ctx0" brushRef="#br0" timeOffset="5715.8343">-18470 6158 10 0,'4'-26'72'0,"-1"-7"3"0,-6 8-1 15,-6-8-2-15,2 10-55 16,-9 4-2-16,5 3-1 16,-9 9-1-16,1 7-1 0,-8 6-1 15,2 14-3-15,-6 10-3 16,-4 9-2-16,3 13 0 15,0 6-1-15,4 3-2 16,6 3 0-16,9-1 0 0,5-2 0 16,8-6-1-16,15-5 1 15,10-8-1-15,5-4 1 16,8-2 1-16,4-1 1 16,-3-3 0-16,0 1-1 0,-3-4 1 15,-8 1 1-15,-12-3 2 16,-8 1 1-16,-9-6 0 15,-20-4 1-15,-16-4 1 0,-7-1 0 16,-14-6 0-16,-2-1-1 16,-8-4-2-16,-2-3-1 15,2 1-2-15,5 0 0 16,10 0-1-16,4-1-1 0,8 1-2 16,9 0-2-16,9-2-4 15,3 6-4-15,20-4-11 16,-8 19-15-16,8-19-42 15,16 13-7-15,18-7-6 16,7 0-2-16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15:26.7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BC66689-E12C-40E1-B416-ED08732D5662}" emma:medium="tactile" emma:mode="ink">
          <msink:context xmlns:msink="http://schemas.microsoft.com/ink/2010/main" type="inkDrawing" rotatedBoundingBox="3427,13737 8579,13152 8599,13325 3447,13910" semanticType="underline" shapeName="Other">
            <msink:sourceLink direction="with" ref="{AA104E9C-964A-48FD-9A51-59E4F903C865}"/>
          </msink:context>
        </emma:interpretation>
      </emma:emma>
    </inkml:annotationXML>
    <inkml:trace contextRef="#ctx0" brushRef="#br0">0 628 0 0,'82'-22'53'0,"18"1"-8"15,20-9-16-15,14 2-4 16,8-8-5-16,22 1-5 15,13-3-4-15,9-3-2 0,12 8-2 16,5-4 2-16,6 6 0 16,0-2 1-16,2 7 1 15,1-3 1-15,-1 6 1 16,0-3-2-16,-1 4 1 0,-3 0-2 16,-7 1-1-16,-6 3-1 15,-6 2-2-15,-12 4-1 16,-17-1-1-16,-7 5 0 0,-9 3-2 15,-12 3 0-15,-14-1-1 16,-11 6 1-16,-12-3-1 16,-16 0 0-16,-9 1-1 15,-16 0 1-15,-14-1-1 0,-9 1 1 16,-11-1 2-16,-5 0 1 16,-14 0 1-16,0 0-1 15,0 0-2-15,0 0-2 16,0 0-7-16,0 0-19 0,0 0-36 15,0 0-14-15,-16 0-4 16,3-1-4-16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11T13:15:28.24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CE4D2D4-375B-4E71-9E34-E8AC5560F044}" emma:medium="tactile" emma:mode="ink">
          <msink:context xmlns:msink="http://schemas.microsoft.com/ink/2010/main" type="inkDrawing" rotatedBoundingBox="3083,15193 6851,14937 6857,15026 3089,15282" semanticType="underline" shapeName="Other">
            <msink:sourceLink direction="with" ref="{2BFAD825-1416-4054-AB15-C0F18B307D98}"/>
          </msink:context>
        </emma:interpretation>
      </emma:emma>
    </inkml:annotationXML>
    <inkml:trace contextRef="#ctx0" brushRef="#br0">80 289 50 0,'-13'-11'64'0,"-3"0"-17"15,2 2-12-15,14 9-5 0,-22-12-2 16,22 12-7-16,-15-7-4 16,15 7-4-16,8-9-3 15,9 4-1-15,17-1-1 16,0 2-1-16,24-1-1 0,6-2 1 15,22 4 0-15,9-2 0 16,14 0 0-16,25-1-1 16,20-1 0-16,18-4-3 15,17-2-1-15,14-5 0 16,12 0-1-16,7-1-1 0,9-2 0 16,-7 1 0-16,-8 1 0 15,-7 5-1-15,-17 2-1 16,-11 6 0-16,-24 3-1 15,-22 0-4-15,-20 3-4 0,-21 1-8 16,-19 2-20-16,-22-3-27 16,-9 6-11-16,-15-1-3 15,-8 0 0-15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879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746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0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396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987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721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740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82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152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77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5668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21997-E814-4A78-AF2C-D7DBBA5ACF58}" type="datetimeFigureOut">
              <a:rPr lang="en-IN" smtClean="0"/>
              <a:t>11-02-2023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676D1-E0CE-46BF-82FD-0C50603880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142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5" Type="http://schemas.openxmlformats.org/officeDocument/2006/relationships/image" Target="../media/image9.emf"/><Relationship Id="rId4" Type="http://schemas.openxmlformats.org/officeDocument/2006/relationships/customXml" Target="../ink/ink9.xml"/><Relationship Id="rId9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image" Target="../media/image17.emf"/><Relationship Id="rId18" Type="http://schemas.openxmlformats.org/officeDocument/2006/relationships/customXml" Target="../ink/ink20.xml"/><Relationship Id="rId26" Type="http://schemas.openxmlformats.org/officeDocument/2006/relationships/customXml" Target="../ink/ink24.xml"/><Relationship Id="rId3" Type="http://schemas.openxmlformats.org/officeDocument/2006/relationships/image" Target="../media/image12.emf"/><Relationship Id="rId21" Type="http://schemas.openxmlformats.org/officeDocument/2006/relationships/image" Target="../media/image21.emf"/><Relationship Id="rId7" Type="http://schemas.openxmlformats.org/officeDocument/2006/relationships/image" Target="../media/image14.emf"/><Relationship Id="rId12" Type="http://schemas.openxmlformats.org/officeDocument/2006/relationships/customXml" Target="../ink/ink17.xml"/><Relationship Id="rId17" Type="http://schemas.openxmlformats.org/officeDocument/2006/relationships/image" Target="../media/image19.emf"/><Relationship Id="rId25" Type="http://schemas.openxmlformats.org/officeDocument/2006/relationships/image" Target="../media/image23.emf"/><Relationship Id="rId2" Type="http://schemas.openxmlformats.org/officeDocument/2006/relationships/customXml" Target="../ink/ink12.xml"/><Relationship Id="rId16" Type="http://schemas.openxmlformats.org/officeDocument/2006/relationships/customXml" Target="../ink/ink19.xml"/><Relationship Id="rId20" Type="http://schemas.openxmlformats.org/officeDocument/2006/relationships/customXml" Target="../ink/ink21.xml"/><Relationship Id="rId29" Type="http://schemas.openxmlformats.org/officeDocument/2006/relationships/image" Target="../media/image2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.xml"/><Relationship Id="rId11" Type="http://schemas.openxmlformats.org/officeDocument/2006/relationships/image" Target="../media/image16.emf"/><Relationship Id="rId24" Type="http://schemas.openxmlformats.org/officeDocument/2006/relationships/customXml" Target="../ink/ink23.xml"/><Relationship Id="rId5" Type="http://schemas.openxmlformats.org/officeDocument/2006/relationships/image" Target="../media/image13.emf"/><Relationship Id="rId15" Type="http://schemas.openxmlformats.org/officeDocument/2006/relationships/image" Target="../media/image18.emf"/><Relationship Id="rId23" Type="http://schemas.openxmlformats.org/officeDocument/2006/relationships/image" Target="../media/image22.emf"/><Relationship Id="rId28" Type="http://schemas.openxmlformats.org/officeDocument/2006/relationships/customXml" Target="../ink/ink25.xml"/><Relationship Id="rId10" Type="http://schemas.openxmlformats.org/officeDocument/2006/relationships/customXml" Target="../ink/ink16.xml"/><Relationship Id="rId19" Type="http://schemas.openxmlformats.org/officeDocument/2006/relationships/image" Target="../media/image20.emf"/><Relationship Id="rId31" Type="http://schemas.openxmlformats.org/officeDocument/2006/relationships/image" Target="../media/image26.emf"/><Relationship Id="rId4" Type="http://schemas.openxmlformats.org/officeDocument/2006/relationships/customXml" Target="../ink/ink13.xml"/><Relationship Id="rId9" Type="http://schemas.openxmlformats.org/officeDocument/2006/relationships/image" Target="../media/image15.emf"/><Relationship Id="rId14" Type="http://schemas.openxmlformats.org/officeDocument/2006/relationships/customXml" Target="../ink/ink18.xml"/><Relationship Id="rId22" Type="http://schemas.openxmlformats.org/officeDocument/2006/relationships/customXml" Target="../ink/ink22.xml"/><Relationship Id="rId27" Type="http://schemas.openxmlformats.org/officeDocument/2006/relationships/image" Target="../media/image24.emf"/><Relationship Id="rId30" Type="http://schemas.openxmlformats.org/officeDocument/2006/relationships/customXml" Target="../ink/ink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27.emf"/><Relationship Id="rId7" Type="http://schemas.openxmlformats.org/officeDocument/2006/relationships/image" Target="../media/image29.emf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9.xml"/><Relationship Id="rId5" Type="http://schemas.openxmlformats.org/officeDocument/2006/relationships/image" Target="../media/image28.emf"/><Relationship Id="rId4" Type="http://schemas.openxmlformats.org/officeDocument/2006/relationships/customXml" Target="../ink/ink28.xml"/><Relationship Id="rId9" Type="http://schemas.openxmlformats.org/officeDocument/2006/relationships/image" Target="../media/image3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.xml"/><Relationship Id="rId13" Type="http://schemas.openxmlformats.org/officeDocument/2006/relationships/image" Target="../media/image36.emf"/><Relationship Id="rId18" Type="http://schemas.openxmlformats.org/officeDocument/2006/relationships/customXml" Target="../ink/ink39.xml"/><Relationship Id="rId3" Type="http://schemas.openxmlformats.org/officeDocument/2006/relationships/image" Target="../media/image31.emf"/><Relationship Id="rId21" Type="http://schemas.openxmlformats.org/officeDocument/2006/relationships/image" Target="../media/image40.emf"/><Relationship Id="rId7" Type="http://schemas.openxmlformats.org/officeDocument/2006/relationships/image" Target="../media/image33.emf"/><Relationship Id="rId12" Type="http://schemas.openxmlformats.org/officeDocument/2006/relationships/customXml" Target="../ink/ink36.xml"/><Relationship Id="rId17" Type="http://schemas.openxmlformats.org/officeDocument/2006/relationships/image" Target="../media/image38.emf"/><Relationship Id="rId25" Type="http://schemas.openxmlformats.org/officeDocument/2006/relationships/image" Target="../media/image42.emf"/><Relationship Id="rId2" Type="http://schemas.openxmlformats.org/officeDocument/2006/relationships/customXml" Target="../ink/ink31.xml"/><Relationship Id="rId16" Type="http://schemas.openxmlformats.org/officeDocument/2006/relationships/customXml" Target="../ink/ink38.xml"/><Relationship Id="rId20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3.xml"/><Relationship Id="rId11" Type="http://schemas.openxmlformats.org/officeDocument/2006/relationships/image" Target="../media/image35.emf"/><Relationship Id="rId24" Type="http://schemas.openxmlformats.org/officeDocument/2006/relationships/customXml" Target="../ink/ink42.xml"/><Relationship Id="rId5" Type="http://schemas.openxmlformats.org/officeDocument/2006/relationships/image" Target="../media/image32.emf"/><Relationship Id="rId15" Type="http://schemas.openxmlformats.org/officeDocument/2006/relationships/image" Target="../media/image37.emf"/><Relationship Id="rId23" Type="http://schemas.openxmlformats.org/officeDocument/2006/relationships/image" Target="../media/image41.emf"/><Relationship Id="rId10" Type="http://schemas.openxmlformats.org/officeDocument/2006/relationships/customXml" Target="../ink/ink35.xml"/><Relationship Id="rId19" Type="http://schemas.openxmlformats.org/officeDocument/2006/relationships/image" Target="../media/image39.emf"/><Relationship Id="rId4" Type="http://schemas.openxmlformats.org/officeDocument/2006/relationships/customXml" Target="../ink/ink32.xml"/><Relationship Id="rId9" Type="http://schemas.openxmlformats.org/officeDocument/2006/relationships/image" Target="../media/image34.emf"/><Relationship Id="rId14" Type="http://schemas.openxmlformats.org/officeDocument/2006/relationships/customXml" Target="../ink/ink37.xml"/><Relationship Id="rId22" Type="http://schemas.openxmlformats.org/officeDocument/2006/relationships/customXml" Target="../ink/ink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7" Type="http://schemas.openxmlformats.org/officeDocument/2006/relationships/image" Target="../media/image45.emf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5.xml"/><Relationship Id="rId5" Type="http://schemas.openxmlformats.org/officeDocument/2006/relationships/image" Target="../media/image44.emf"/><Relationship Id="rId4" Type="http://schemas.openxmlformats.org/officeDocument/2006/relationships/customXml" Target="../ink/ink4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13" Type="http://schemas.openxmlformats.org/officeDocument/2006/relationships/image" Target="../media/image51.emf"/><Relationship Id="rId3" Type="http://schemas.openxmlformats.org/officeDocument/2006/relationships/image" Target="../media/image46.emf"/><Relationship Id="rId7" Type="http://schemas.openxmlformats.org/officeDocument/2006/relationships/image" Target="../media/image48.emf"/><Relationship Id="rId12" Type="http://schemas.openxmlformats.org/officeDocument/2006/relationships/customXml" Target="../ink/ink51.xml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8.xml"/><Relationship Id="rId11" Type="http://schemas.openxmlformats.org/officeDocument/2006/relationships/image" Target="../media/image50.emf"/><Relationship Id="rId5" Type="http://schemas.openxmlformats.org/officeDocument/2006/relationships/image" Target="../media/image47.emf"/><Relationship Id="rId10" Type="http://schemas.openxmlformats.org/officeDocument/2006/relationships/customXml" Target="../ink/ink50.xml"/><Relationship Id="rId4" Type="http://schemas.openxmlformats.org/officeDocument/2006/relationships/customXml" Target="../ink/ink47.xml"/><Relationship Id="rId9" Type="http://schemas.openxmlformats.org/officeDocument/2006/relationships/image" Target="../media/image4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5.xml"/><Relationship Id="rId13" Type="http://schemas.openxmlformats.org/officeDocument/2006/relationships/image" Target="../media/image57.emf"/><Relationship Id="rId18" Type="http://schemas.openxmlformats.org/officeDocument/2006/relationships/customXml" Target="../ink/ink60.xml"/><Relationship Id="rId26" Type="http://schemas.openxmlformats.org/officeDocument/2006/relationships/customXml" Target="../ink/ink64.xml"/><Relationship Id="rId3" Type="http://schemas.openxmlformats.org/officeDocument/2006/relationships/image" Target="../media/image52.emf"/><Relationship Id="rId21" Type="http://schemas.openxmlformats.org/officeDocument/2006/relationships/image" Target="../media/image61.emf"/><Relationship Id="rId7" Type="http://schemas.openxmlformats.org/officeDocument/2006/relationships/image" Target="../media/image54.emf"/><Relationship Id="rId12" Type="http://schemas.openxmlformats.org/officeDocument/2006/relationships/customXml" Target="../ink/ink57.xml"/><Relationship Id="rId17" Type="http://schemas.openxmlformats.org/officeDocument/2006/relationships/image" Target="../media/image59.emf"/><Relationship Id="rId25" Type="http://schemas.openxmlformats.org/officeDocument/2006/relationships/image" Target="../media/image63.emf"/><Relationship Id="rId2" Type="http://schemas.openxmlformats.org/officeDocument/2006/relationships/customXml" Target="../ink/ink52.xml"/><Relationship Id="rId16" Type="http://schemas.openxmlformats.org/officeDocument/2006/relationships/customXml" Target="../ink/ink59.xml"/><Relationship Id="rId20" Type="http://schemas.openxmlformats.org/officeDocument/2006/relationships/customXml" Target="../ink/ink61.xml"/><Relationship Id="rId29" Type="http://schemas.openxmlformats.org/officeDocument/2006/relationships/image" Target="../media/image6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4.xml"/><Relationship Id="rId11" Type="http://schemas.openxmlformats.org/officeDocument/2006/relationships/image" Target="../media/image56.emf"/><Relationship Id="rId24" Type="http://schemas.openxmlformats.org/officeDocument/2006/relationships/customXml" Target="../ink/ink63.xml"/><Relationship Id="rId5" Type="http://schemas.openxmlformats.org/officeDocument/2006/relationships/image" Target="../media/image53.emf"/><Relationship Id="rId15" Type="http://schemas.openxmlformats.org/officeDocument/2006/relationships/image" Target="../media/image58.emf"/><Relationship Id="rId23" Type="http://schemas.openxmlformats.org/officeDocument/2006/relationships/image" Target="../media/image62.emf"/><Relationship Id="rId28" Type="http://schemas.openxmlformats.org/officeDocument/2006/relationships/customXml" Target="../ink/ink65.xml"/><Relationship Id="rId10" Type="http://schemas.openxmlformats.org/officeDocument/2006/relationships/customXml" Target="../ink/ink56.xml"/><Relationship Id="rId19" Type="http://schemas.openxmlformats.org/officeDocument/2006/relationships/image" Target="../media/image60.emf"/><Relationship Id="rId31" Type="http://schemas.openxmlformats.org/officeDocument/2006/relationships/image" Target="../media/image66.emf"/><Relationship Id="rId4" Type="http://schemas.openxmlformats.org/officeDocument/2006/relationships/customXml" Target="../ink/ink53.xml"/><Relationship Id="rId9" Type="http://schemas.openxmlformats.org/officeDocument/2006/relationships/image" Target="../media/image55.emf"/><Relationship Id="rId14" Type="http://schemas.openxmlformats.org/officeDocument/2006/relationships/customXml" Target="../ink/ink58.xml"/><Relationship Id="rId22" Type="http://schemas.openxmlformats.org/officeDocument/2006/relationships/customXml" Target="../ink/ink62.xml"/><Relationship Id="rId27" Type="http://schemas.openxmlformats.org/officeDocument/2006/relationships/image" Target="../media/image64.emf"/><Relationship Id="rId30" Type="http://schemas.openxmlformats.org/officeDocument/2006/relationships/customXml" Target="../ink/ink6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784641" y="350319"/>
              <a:ext cx="5835240" cy="10080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6641" y="330879"/>
                <a:ext cx="5873760" cy="10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1079481" y="1115679"/>
              <a:ext cx="4174560" cy="3049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1121" y="1095879"/>
                <a:ext cx="420912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9" name="Ink 18"/>
              <p14:cNvContentPartPr/>
              <p14:nvPr/>
            </p14:nvContentPartPr>
            <p14:xfrm>
              <a:off x="5973681" y="1121079"/>
              <a:ext cx="555480" cy="543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69721" y="1117119"/>
                <a:ext cx="56520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7" name="Ink 36"/>
              <p14:cNvContentPartPr/>
              <p14:nvPr/>
            </p14:nvContentPartPr>
            <p14:xfrm>
              <a:off x="868161" y="1727679"/>
              <a:ext cx="6903360" cy="472032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8721" y="1710039"/>
                <a:ext cx="6935040" cy="47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8" name="Ink 67"/>
              <p14:cNvContentPartPr/>
              <p14:nvPr/>
            </p14:nvContentPartPr>
            <p14:xfrm>
              <a:off x="6430521" y="3573399"/>
              <a:ext cx="4542120" cy="302328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12161" y="3554679"/>
                <a:ext cx="4581000" cy="30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8" name="Ink 77"/>
              <p14:cNvContentPartPr/>
              <p14:nvPr/>
            </p14:nvContentPartPr>
            <p14:xfrm>
              <a:off x="10649361" y="3900279"/>
              <a:ext cx="1440360" cy="59076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30281" y="3880119"/>
                <a:ext cx="1479960" cy="6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9" name="Ink 78"/>
              <p14:cNvContentPartPr/>
              <p14:nvPr/>
            </p14:nvContentPartPr>
            <p14:xfrm>
              <a:off x="10683201" y="4657719"/>
              <a:ext cx="1509840" cy="9900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662321" y="4651959"/>
                <a:ext cx="15516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5526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836121" y="509799"/>
              <a:ext cx="6239880" cy="1329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241" y="492519"/>
                <a:ext cx="6266880" cy="13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971121" y="1540119"/>
              <a:ext cx="6460920" cy="8085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7081" y="1520679"/>
                <a:ext cx="6495480" cy="84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894081" y="2578359"/>
              <a:ext cx="7376040" cy="242496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0040" y="2562879"/>
                <a:ext cx="7395841" cy="244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3" name="Ink 52"/>
              <p14:cNvContentPartPr/>
              <p14:nvPr/>
            </p14:nvContentPartPr>
            <p14:xfrm>
              <a:off x="8314401" y="4165599"/>
              <a:ext cx="468360" cy="28080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93521" y="4145439"/>
                <a:ext cx="510120" cy="31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3872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1255161" y="1395039"/>
              <a:ext cx="6005160" cy="26272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5441" y="1381359"/>
                <a:ext cx="6024960" cy="265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1538841" y="3604719"/>
              <a:ext cx="4204080" cy="11916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4161" y="3595359"/>
                <a:ext cx="421164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1532361" y="3291879"/>
              <a:ext cx="4753080" cy="11340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30201" y="3279639"/>
                <a:ext cx="476244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8" name="Ink 17"/>
              <p14:cNvContentPartPr/>
              <p14:nvPr/>
            </p14:nvContentPartPr>
            <p14:xfrm>
              <a:off x="1609041" y="1392879"/>
              <a:ext cx="5387040" cy="16704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06161" y="1385319"/>
                <a:ext cx="5397480" cy="168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9" name="Ink 18"/>
              <p14:cNvContentPartPr/>
              <p14:nvPr/>
            </p14:nvContentPartPr>
            <p14:xfrm>
              <a:off x="1337241" y="3041679"/>
              <a:ext cx="343080" cy="2952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34001" y="3037719"/>
                <a:ext cx="3484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3" name="Ink 22"/>
              <p14:cNvContentPartPr/>
              <p14:nvPr/>
            </p14:nvContentPartPr>
            <p14:xfrm>
              <a:off x="3573561" y="1433199"/>
              <a:ext cx="90720" cy="163116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63481" y="1425639"/>
                <a:ext cx="108360" cy="164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5" name="Ink 24"/>
              <p14:cNvContentPartPr/>
              <p14:nvPr/>
            </p14:nvContentPartPr>
            <p14:xfrm>
              <a:off x="4619721" y="1405479"/>
              <a:ext cx="126360" cy="163332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16121" y="1398999"/>
                <a:ext cx="138240" cy="164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7" name="Ink 26"/>
              <p14:cNvContentPartPr/>
              <p14:nvPr/>
            </p14:nvContentPartPr>
            <p14:xfrm>
              <a:off x="5467161" y="1465239"/>
              <a:ext cx="65520" cy="146736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65001" y="1455519"/>
                <a:ext cx="78120" cy="14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8" name="Ink 27"/>
              <p14:cNvContentPartPr/>
              <p14:nvPr/>
            </p14:nvContentPartPr>
            <p14:xfrm>
              <a:off x="1440921" y="2207559"/>
              <a:ext cx="5040" cy="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0" y="0"/>
                <a:ext cx="504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1" name="Ink 30"/>
              <p14:cNvContentPartPr/>
              <p14:nvPr/>
            </p14:nvContentPartPr>
            <p14:xfrm>
              <a:off x="1804521" y="2032959"/>
              <a:ext cx="122040" cy="31644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00921" y="2021799"/>
                <a:ext cx="13176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4" name="Ink 33"/>
              <p14:cNvContentPartPr/>
              <p14:nvPr/>
            </p14:nvContentPartPr>
            <p14:xfrm>
              <a:off x="1665921" y="1883199"/>
              <a:ext cx="569880" cy="64980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54761" y="1869159"/>
                <a:ext cx="59508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51" name="Ink 50"/>
              <p14:cNvContentPartPr/>
              <p14:nvPr/>
            </p14:nvContentPartPr>
            <p14:xfrm>
              <a:off x="367761" y="107319"/>
              <a:ext cx="11414160" cy="658836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4441" y="93639"/>
                <a:ext cx="11442240" cy="66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3" name="Ink 62"/>
              <p14:cNvContentPartPr/>
              <p14:nvPr/>
            </p14:nvContentPartPr>
            <p14:xfrm>
              <a:off x="5561841" y="2040879"/>
              <a:ext cx="1123560" cy="77544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548161" y="2028999"/>
                <a:ext cx="1151640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64" name="Ink 63"/>
              <p14:cNvContentPartPr/>
              <p14:nvPr/>
            </p14:nvContentPartPr>
            <p14:xfrm>
              <a:off x="5941281" y="2165799"/>
              <a:ext cx="225000" cy="48492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37321" y="2162559"/>
                <a:ext cx="242280" cy="4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95" name="Ink 94"/>
              <p14:cNvContentPartPr/>
              <p14:nvPr/>
            </p14:nvContentPartPr>
            <p14:xfrm>
              <a:off x="9283881" y="4401759"/>
              <a:ext cx="2414880" cy="1149480"/>
            </p14:xfrm>
          </p:contentPart>
        </mc:Choice>
        <mc:Fallback>
          <p:pic>
            <p:nvPicPr>
              <p:cNvPr id="95" name="Ink 9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269121" y="4386999"/>
                <a:ext cx="2441880" cy="117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342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767721" y="333039"/>
              <a:ext cx="5376960" cy="11844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9361" y="313239"/>
                <a:ext cx="5414400" cy="12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1031961" y="1078959"/>
              <a:ext cx="5101560" cy="28152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5761" y="1059879"/>
                <a:ext cx="513828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763761" y="1792839"/>
              <a:ext cx="8957520" cy="40968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761" y="1774119"/>
                <a:ext cx="8996400" cy="41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8" name="Ink 57"/>
              <p14:cNvContentPartPr/>
              <p14:nvPr/>
            </p14:nvContentPartPr>
            <p14:xfrm>
              <a:off x="7604121" y="4823679"/>
              <a:ext cx="2538360" cy="25452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3601" y="4802439"/>
                <a:ext cx="2579760" cy="29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3364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" name="Ink 17"/>
              <p14:cNvContentPartPr/>
              <p14:nvPr/>
            </p14:nvContentPartPr>
            <p14:xfrm>
              <a:off x="922161" y="730479"/>
              <a:ext cx="10760760" cy="57697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9921" y="717519"/>
                <a:ext cx="10793880" cy="58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6" name="Ink 25"/>
              <p14:cNvContentPartPr/>
              <p14:nvPr/>
            </p14:nvContentPartPr>
            <p14:xfrm>
              <a:off x="754401" y="2654679"/>
              <a:ext cx="792360" cy="8028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5401" y="2636319"/>
                <a:ext cx="82008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8" name="Ink 37"/>
              <p14:cNvContentPartPr/>
              <p14:nvPr/>
            </p14:nvContentPartPr>
            <p14:xfrm>
              <a:off x="3984681" y="1326639"/>
              <a:ext cx="807480" cy="1908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71721" y="1314759"/>
                <a:ext cx="82440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9" name="Ink 38"/>
              <p14:cNvContentPartPr/>
              <p14:nvPr/>
            </p14:nvContentPartPr>
            <p14:xfrm>
              <a:off x="734961" y="1616799"/>
              <a:ext cx="770040" cy="65160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4441" y="1595919"/>
                <a:ext cx="81144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4" name="Ink 43"/>
              <p14:cNvContentPartPr/>
              <p14:nvPr/>
            </p14:nvContentPartPr>
            <p14:xfrm>
              <a:off x="6962241" y="1104879"/>
              <a:ext cx="1800" cy="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0"/>
                <a:ext cx="180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7" name="Ink 46"/>
              <p14:cNvContentPartPr/>
              <p14:nvPr/>
            </p14:nvContentPartPr>
            <p14:xfrm>
              <a:off x="7380201" y="1065639"/>
              <a:ext cx="6120" cy="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0" y="0"/>
                <a:ext cx="612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3" name="Ink 52"/>
              <p14:cNvContentPartPr/>
              <p14:nvPr/>
            </p14:nvContentPartPr>
            <p14:xfrm>
              <a:off x="1076961" y="3540639"/>
              <a:ext cx="578520" cy="5364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61481" y="3521559"/>
                <a:ext cx="61236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5" name="Ink 54"/>
              <p14:cNvContentPartPr/>
              <p14:nvPr/>
            </p14:nvContentPartPr>
            <p14:xfrm>
              <a:off x="984801" y="3717759"/>
              <a:ext cx="998640" cy="6768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7881" y="3704439"/>
                <a:ext cx="103644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3" name="Ink 62"/>
              <p14:cNvContentPartPr/>
              <p14:nvPr/>
            </p14:nvContentPartPr>
            <p14:xfrm>
              <a:off x="1107201" y="4788039"/>
              <a:ext cx="932760" cy="6516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90281" y="4767159"/>
                <a:ext cx="97020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4" name="Ink 63"/>
              <p14:cNvContentPartPr/>
              <p14:nvPr/>
            </p14:nvContentPartPr>
            <p14:xfrm>
              <a:off x="1246521" y="4910079"/>
              <a:ext cx="871200" cy="8496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36441" y="4889199"/>
                <a:ext cx="90216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4" name="Ink 73"/>
              <p14:cNvContentPartPr/>
              <p14:nvPr/>
            </p14:nvContentPartPr>
            <p14:xfrm>
              <a:off x="946641" y="3117639"/>
              <a:ext cx="715680" cy="11556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32601" y="3099999"/>
                <a:ext cx="74880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5" name="Ink 74"/>
              <p14:cNvContentPartPr/>
              <p14:nvPr/>
            </p14:nvContentPartPr>
            <p14:xfrm>
              <a:off x="1312041" y="3171279"/>
              <a:ext cx="120240" cy="370800"/>
            </p14:xfrm>
          </p:contentPart>
        </mc:Choice>
        <mc:Fallback>
          <p:pic>
            <p:nvPicPr>
              <p:cNvPr id="75" name="Ink 7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08441" y="3155079"/>
                <a:ext cx="127800" cy="40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5859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1" name="Ink 20"/>
              <p14:cNvContentPartPr/>
              <p14:nvPr/>
            </p14:nvContentPartPr>
            <p14:xfrm>
              <a:off x="1671681" y="821559"/>
              <a:ext cx="4774320" cy="29952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4761" y="809319"/>
                <a:ext cx="481176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5" name="Ink 34"/>
              <p14:cNvContentPartPr/>
              <p14:nvPr/>
            </p14:nvContentPartPr>
            <p14:xfrm>
              <a:off x="723801" y="249519"/>
              <a:ext cx="9405720" cy="491364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5441" y="231879"/>
                <a:ext cx="9429120" cy="495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8" name="Ink 77"/>
              <p14:cNvContentPartPr/>
              <p14:nvPr/>
            </p14:nvContentPartPr>
            <p14:xfrm>
              <a:off x="8040801" y="4450359"/>
              <a:ext cx="3827880" cy="195120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22081" y="4431279"/>
                <a:ext cx="3853800" cy="199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2787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719481" y="263559"/>
              <a:ext cx="10571400" cy="60793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4441" y="247359"/>
                <a:ext cx="10580400" cy="611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1093881" y="871959"/>
              <a:ext cx="5886720" cy="5119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87761" y="854319"/>
                <a:ext cx="591012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0" name="Ink 29"/>
              <p14:cNvContentPartPr/>
              <p14:nvPr/>
            </p14:nvContentPartPr>
            <p14:xfrm>
              <a:off x="2362881" y="1486119"/>
              <a:ext cx="835560" cy="112860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60001" y="1467759"/>
                <a:ext cx="853920" cy="11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9" name="Ink 88"/>
              <p14:cNvContentPartPr/>
              <p14:nvPr/>
            </p14:nvContentPartPr>
            <p14:xfrm>
              <a:off x="9702561" y="3764199"/>
              <a:ext cx="2633760" cy="361080"/>
            </p14:xfrm>
          </p:contentPart>
        </mc:Choice>
        <mc:Fallback>
          <p:pic>
            <p:nvPicPr>
              <p:cNvPr id="89" name="Ink 8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86001" y="3748359"/>
                <a:ext cx="265428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2" name="Ink 101"/>
              <p14:cNvContentPartPr/>
              <p14:nvPr/>
            </p14:nvContentPartPr>
            <p14:xfrm>
              <a:off x="7478481" y="4433079"/>
              <a:ext cx="4244400" cy="163116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61921" y="4415799"/>
                <a:ext cx="4280400" cy="166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5" name="Ink 104"/>
              <p14:cNvContentPartPr/>
              <p14:nvPr/>
            </p14:nvContentPartPr>
            <p14:xfrm>
              <a:off x="4742481" y="5424159"/>
              <a:ext cx="2018880" cy="113040"/>
            </p14:xfrm>
          </p:contentPart>
        </mc:Choice>
        <mc:Fallback>
          <p:pic>
            <p:nvPicPr>
              <p:cNvPr id="105" name="Ink 10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30241" y="5414799"/>
                <a:ext cx="203508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33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64961" y="505839"/>
              <a:ext cx="6691680" cy="2758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3081" y="489279"/>
                <a:ext cx="6722280" cy="27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3" name="Ink 42"/>
              <p14:cNvContentPartPr/>
              <p14:nvPr/>
            </p14:nvContentPartPr>
            <p14:xfrm>
              <a:off x="448041" y="4225359"/>
              <a:ext cx="3093840" cy="234180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361" y="4208079"/>
                <a:ext cx="3126240" cy="23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9" name="Ink 48"/>
              <p14:cNvContentPartPr/>
              <p14:nvPr/>
            </p14:nvContentPartPr>
            <p14:xfrm>
              <a:off x="3226521" y="4755639"/>
              <a:ext cx="1583280" cy="560880"/>
            </p14:xfrm>
          </p:contentPart>
        </mc:Choice>
        <mc:Fallback>
          <p:pic>
            <p:nvPicPr>
              <p:cNvPr id="49" name="Ink 4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09601" y="4735479"/>
                <a:ext cx="1620360" cy="59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2" name="Ink 51"/>
              <p14:cNvContentPartPr/>
              <p14:nvPr/>
            </p14:nvContentPartPr>
            <p14:xfrm>
              <a:off x="4967481" y="4287999"/>
              <a:ext cx="2597400" cy="219996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50201" y="4268199"/>
                <a:ext cx="2617560" cy="22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1" name="Ink 60"/>
              <p14:cNvContentPartPr/>
              <p14:nvPr/>
            </p14:nvContentPartPr>
            <p14:xfrm>
              <a:off x="3240561" y="5316519"/>
              <a:ext cx="1722960" cy="55296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21481" y="5297439"/>
                <a:ext cx="1762920" cy="59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3" name="Ink 72"/>
              <p14:cNvContentPartPr/>
              <p14:nvPr/>
            </p14:nvContentPartPr>
            <p14:xfrm>
              <a:off x="7666761" y="4829799"/>
              <a:ext cx="1257120" cy="26676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53441" y="4816479"/>
                <a:ext cx="127332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6" name="Ink 75"/>
              <p14:cNvContentPartPr/>
              <p14:nvPr/>
            </p14:nvContentPartPr>
            <p14:xfrm>
              <a:off x="8144841" y="5703519"/>
              <a:ext cx="869040" cy="37836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139801" y="5698479"/>
                <a:ext cx="87912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9" name="Ink 78"/>
              <p14:cNvContentPartPr/>
              <p14:nvPr/>
            </p14:nvContentPartPr>
            <p14:xfrm>
              <a:off x="9878601" y="4363599"/>
              <a:ext cx="181800" cy="206280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874641" y="4353519"/>
                <a:ext cx="189360" cy="20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4" name="Ink 83"/>
              <p14:cNvContentPartPr/>
              <p14:nvPr/>
            </p14:nvContentPartPr>
            <p14:xfrm>
              <a:off x="9772761" y="4282959"/>
              <a:ext cx="1376640" cy="180468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754401" y="4264599"/>
                <a:ext cx="1414080" cy="18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91" name="Ink 90"/>
              <p14:cNvContentPartPr/>
              <p14:nvPr/>
            </p14:nvContentPartPr>
            <p14:xfrm>
              <a:off x="7844241" y="5111679"/>
              <a:ext cx="1816920" cy="94716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824801" y="5092959"/>
                <a:ext cx="1841400" cy="9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0" name="Ink 99"/>
              <p14:cNvContentPartPr/>
              <p14:nvPr/>
            </p14:nvContentPartPr>
            <p14:xfrm>
              <a:off x="9431121" y="5124999"/>
              <a:ext cx="277560" cy="175680"/>
            </p14:xfrm>
          </p:contentPart>
        </mc:Choice>
        <mc:Fallback>
          <p:pic>
            <p:nvPicPr>
              <p:cNvPr id="100" name="Ink 9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410961" y="5106639"/>
                <a:ext cx="31140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38" name="Ink 137"/>
              <p14:cNvContentPartPr/>
              <p14:nvPr/>
            </p14:nvContentPartPr>
            <p14:xfrm>
              <a:off x="626601" y="3005679"/>
              <a:ext cx="6607080" cy="286560"/>
            </p14:xfrm>
          </p:contentPart>
        </mc:Choice>
        <mc:Fallback>
          <p:pic>
            <p:nvPicPr>
              <p:cNvPr id="138" name="Ink 13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6081" y="2984799"/>
                <a:ext cx="664848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39" name="Ink 138"/>
              <p14:cNvContentPartPr/>
              <p14:nvPr/>
            </p14:nvContentPartPr>
            <p14:xfrm>
              <a:off x="425361" y="3442359"/>
              <a:ext cx="10466280" cy="282096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8081" y="3426159"/>
                <a:ext cx="10500480" cy="28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41" name="Ink 140"/>
              <p14:cNvContentPartPr/>
              <p14:nvPr/>
            </p14:nvContentPartPr>
            <p14:xfrm>
              <a:off x="1241121" y="4781559"/>
              <a:ext cx="1843560" cy="226440"/>
            </p14:xfrm>
          </p:contentPart>
        </mc:Choice>
        <mc:Fallback>
          <p:pic>
            <p:nvPicPr>
              <p:cNvPr id="141" name="Ink 14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238241" y="4766079"/>
                <a:ext cx="186264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43" name="Ink 142"/>
              <p14:cNvContentPartPr/>
              <p14:nvPr/>
            </p14:nvContentPartPr>
            <p14:xfrm>
              <a:off x="1111161" y="5395719"/>
              <a:ext cx="1357560" cy="10440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97481" y="5379519"/>
                <a:ext cx="1374480" cy="12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361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8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91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342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90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6</cp:revision>
  <dcterms:created xsi:type="dcterms:W3CDTF">2023-02-11T10:44:46Z</dcterms:created>
  <dcterms:modified xsi:type="dcterms:W3CDTF">2023-02-11T13:29:19Z</dcterms:modified>
</cp:coreProperties>
</file>